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Default Extension="png" ContentType="image/png"/>
  <Override PartName="/ppt/slides/slide1.xml" ContentType="application/vnd.openxmlformats-officedocument.presentationml.slide+xml"/>
  <Override PartName="/ppt/slides/slide2.xml" ContentType="application/vnd.openxmlformats-officedocument.presentationml.slide+xml"/>
  <Default Extension="jpg" ContentType="image/jpg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Default Extension="fntdata" ContentType="application/x-fontdata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</p:sldIdLst>
  <p:sldSz cx="10693400" cy="7556500"/>
  <p:notesSz cx="10693400" cy="7556500"/>
  <p:defaultTextStyle>
    <a:defPPr>
      <a:defRPr kern="0"/>
    </a:defPPr>
  </p:defaultTextStyle>
  <p:embeddedFontLst>
    <p:embeddedFont>
      <p:font typeface="Arial" panose="00000000000000000000" pitchFamily="34" charset="1"/>
      <p:regular r:id="rId188"/>
      <p:bold r:id="rId187"/>
      <p:italic r:id="rId196"/>
      <p:boldItalic r:id="rId193"/>
    </p:embeddedFont>
    <p:embeddedFont>
      <p:font typeface="Arial Narrow" panose="00000000000000000000" pitchFamily="34" charset="1"/>
      <p:bold r:id="rId190"/>
    </p:embeddedFont>
    <p:embeddedFont>
      <p:font typeface="Calibri" panose="00000000000000000000" pitchFamily="34" charset="1"/>
      <p:regular r:id="rId198"/>
      <p:bold r:id="rId201"/>
      <p:italic r:id="rId200"/>
      <p:boldItalic r:id="rId199"/>
    </p:embeddedFont>
    <p:embeddedFont>
      <p:font typeface="Symbol" panose="00000000000000000000" pitchFamily="18" charset="2"/>
      <p:regular r:id="rId195"/>
      <p:italic r:id="rId204"/>
    </p:embeddedFont>
    <p:embeddedFont>
      <p:font typeface="Tahoma" panose="00000000000000000000" pitchFamily="34" charset="1"/>
      <p:regular r:id="rId191"/>
      <p:bold r:id="rId197"/>
      <p:italic r:id="rId203"/>
    </p:embeddedFont>
    <p:embeddedFont>
      <p:font typeface="Times New Roman" panose="00000000000000000000" pitchFamily="18" charset="1"/>
      <p:regular r:id="rId186"/>
      <p:bold r:id="rId194"/>
      <p:italic r:id="rId202"/>
    </p:embeddedFont>
    <p:embeddedFont>
      <p:font typeface="Verdana" panose="00000000000000000000" pitchFamily="34" charset="1"/>
      <p:bold r:id="rId192"/>
    </p:embeddedFont>
    <p:embeddedFont>
      <p:font typeface="Wingdings" panose="00000000000000000000" pitchFamily="2" charset="2"/>
      <p:regular r:id="rId189"/>
    </p:embeddedFont>
  </p:embeddedFon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font" Target="fonts/font1.fntdata"/><Relationship Id="rId187" Type="http://schemas.openxmlformats.org/officeDocument/2006/relationships/font" Target="fonts/font2.fntdata"/><Relationship Id="rId188" Type="http://schemas.openxmlformats.org/officeDocument/2006/relationships/font" Target="fonts/font3.fntdata"/><Relationship Id="rId189" Type="http://schemas.openxmlformats.org/officeDocument/2006/relationships/font" Target="fonts/font4.fntdata"/><Relationship Id="rId190" Type="http://schemas.openxmlformats.org/officeDocument/2006/relationships/font" Target="fonts/font5.fntdata"/><Relationship Id="rId191" Type="http://schemas.openxmlformats.org/officeDocument/2006/relationships/font" Target="fonts/font6.fntdata"/><Relationship Id="rId192" Type="http://schemas.openxmlformats.org/officeDocument/2006/relationships/font" Target="fonts/font7.fntdata"/><Relationship Id="rId193" Type="http://schemas.openxmlformats.org/officeDocument/2006/relationships/font" Target="fonts/font8.fntdata"/><Relationship Id="rId194" Type="http://schemas.openxmlformats.org/officeDocument/2006/relationships/font" Target="fonts/font9.fntdata"/><Relationship Id="rId195" Type="http://schemas.openxmlformats.org/officeDocument/2006/relationships/font" Target="fonts/font10.fntdata"/><Relationship Id="rId196" Type="http://schemas.openxmlformats.org/officeDocument/2006/relationships/font" Target="fonts/font11.fntdata"/><Relationship Id="rId197" Type="http://schemas.openxmlformats.org/officeDocument/2006/relationships/font" Target="fonts/font12.fntdata"/><Relationship Id="rId198" Type="http://schemas.openxmlformats.org/officeDocument/2006/relationships/font" Target="fonts/font13.fntdata"/><Relationship Id="rId199" Type="http://schemas.openxmlformats.org/officeDocument/2006/relationships/font" Target="fonts/font14.fntdata"/><Relationship Id="rId200" Type="http://schemas.openxmlformats.org/officeDocument/2006/relationships/font" Target="fonts/font15.fntdata"/><Relationship Id="rId201" Type="http://schemas.openxmlformats.org/officeDocument/2006/relationships/font" Target="fonts/font16.fntdata"/><Relationship Id="rId202" Type="http://schemas.openxmlformats.org/officeDocument/2006/relationships/font" Target="fonts/font17.fntdata"/><Relationship Id="rId203" Type="http://schemas.openxmlformats.org/officeDocument/2006/relationships/font" Target="fonts/font18.fntdata"/><Relationship Id="rId204" Type="http://schemas.openxmlformats.org/officeDocument/2006/relationships/font" Target="fonts/font19.fntdata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802005" y="2342515"/>
            <a:ext cx="9089390" cy="15868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604010" y="4231640"/>
            <a:ext cx="7485380" cy="18891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rgbClr val="6ECFE7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600" b="0" i="0">
                <a:solidFill>
                  <a:srgbClr val="575B5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17" name="bg object 17"/>
          <p:cNvSpPr/>
          <p:nvPr/>
        </p:nvSpPr>
        <p:spPr>
          <a:xfrm>
            <a:off x="2616593" y="3036989"/>
            <a:ext cx="2576830" cy="702945"/>
          </a:xfrm>
          <a:custGeom>
            <a:avLst/>
            <a:gdLst/>
            <a:ahLst/>
            <a:cxnLst/>
            <a:rect l="l" t="t" r="r" b="b"/>
            <a:pathLst>
              <a:path w="2576829" h="702945">
                <a:moveTo>
                  <a:pt x="1289050" y="702411"/>
                </a:moveTo>
                <a:lnTo>
                  <a:pt x="0" y="350443"/>
                </a:lnTo>
                <a:lnTo>
                  <a:pt x="1289050" y="0"/>
                </a:lnTo>
                <a:lnTo>
                  <a:pt x="2576614" y="350443"/>
                </a:lnTo>
                <a:lnTo>
                  <a:pt x="1289050" y="702411"/>
                </a:lnTo>
                <a:close/>
              </a:path>
            </a:pathLst>
          </a:custGeom>
          <a:solidFill>
            <a:srgbClr val="1B40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bg object 18"/>
          <p:cNvSpPr/>
          <p:nvPr/>
        </p:nvSpPr>
        <p:spPr>
          <a:xfrm>
            <a:off x="2610548" y="3030880"/>
            <a:ext cx="2590800" cy="715010"/>
          </a:xfrm>
          <a:custGeom>
            <a:avLst/>
            <a:gdLst/>
            <a:ahLst/>
            <a:cxnLst/>
            <a:rect l="l" t="t" r="r" b="b"/>
            <a:pathLst>
              <a:path w="2590800" h="715010">
                <a:moveTo>
                  <a:pt x="7581" y="362648"/>
                </a:moveTo>
                <a:lnTo>
                  <a:pt x="1485" y="362648"/>
                </a:lnTo>
                <a:lnTo>
                  <a:pt x="0" y="359575"/>
                </a:lnTo>
                <a:lnTo>
                  <a:pt x="0" y="353466"/>
                </a:lnTo>
                <a:lnTo>
                  <a:pt x="1485" y="351929"/>
                </a:lnTo>
                <a:lnTo>
                  <a:pt x="4559" y="350443"/>
                </a:lnTo>
                <a:lnTo>
                  <a:pt x="1293609" y="0"/>
                </a:lnTo>
                <a:lnTo>
                  <a:pt x="1296631" y="0"/>
                </a:lnTo>
                <a:lnTo>
                  <a:pt x="1341338" y="12153"/>
                </a:lnTo>
                <a:lnTo>
                  <a:pt x="1293609" y="12153"/>
                </a:lnTo>
                <a:lnTo>
                  <a:pt x="1295119" y="12565"/>
                </a:lnTo>
                <a:lnTo>
                  <a:pt x="52468" y="350443"/>
                </a:lnTo>
                <a:lnTo>
                  <a:pt x="7581" y="350443"/>
                </a:lnTo>
                <a:lnTo>
                  <a:pt x="7581" y="362648"/>
                </a:lnTo>
                <a:close/>
              </a:path>
              <a:path w="2590800" h="715010">
                <a:moveTo>
                  <a:pt x="1295119" y="12565"/>
                </a:moveTo>
                <a:lnTo>
                  <a:pt x="1293609" y="12153"/>
                </a:lnTo>
                <a:lnTo>
                  <a:pt x="1296631" y="12153"/>
                </a:lnTo>
                <a:lnTo>
                  <a:pt x="1295119" y="12565"/>
                </a:lnTo>
                <a:close/>
              </a:path>
              <a:path w="2590800" h="715010">
                <a:moveTo>
                  <a:pt x="2558753" y="356559"/>
                </a:moveTo>
                <a:lnTo>
                  <a:pt x="1295119" y="12565"/>
                </a:lnTo>
                <a:lnTo>
                  <a:pt x="1296631" y="12153"/>
                </a:lnTo>
                <a:lnTo>
                  <a:pt x="1341338" y="12153"/>
                </a:lnTo>
                <a:lnTo>
                  <a:pt x="2585681" y="350443"/>
                </a:lnTo>
                <a:lnTo>
                  <a:pt x="2581122" y="350443"/>
                </a:lnTo>
                <a:lnTo>
                  <a:pt x="2558753" y="356559"/>
                </a:lnTo>
                <a:close/>
              </a:path>
              <a:path w="2590800" h="715010">
                <a:moveTo>
                  <a:pt x="7581" y="362648"/>
                </a:moveTo>
                <a:lnTo>
                  <a:pt x="7581" y="350443"/>
                </a:lnTo>
                <a:lnTo>
                  <a:pt x="29977" y="356559"/>
                </a:lnTo>
                <a:lnTo>
                  <a:pt x="7581" y="362648"/>
                </a:lnTo>
                <a:close/>
              </a:path>
              <a:path w="2590800" h="715010">
                <a:moveTo>
                  <a:pt x="29977" y="356559"/>
                </a:moveTo>
                <a:lnTo>
                  <a:pt x="7581" y="350443"/>
                </a:lnTo>
                <a:lnTo>
                  <a:pt x="52468" y="350443"/>
                </a:lnTo>
                <a:lnTo>
                  <a:pt x="29977" y="356559"/>
                </a:lnTo>
                <a:close/>
              </a:path>
              <a:path w="2590800" h="715010">
                <a:moveTo>
                  <a:pt x="2581122" y="362648"/>
                </a:moveTo>
                <a:lnTo>
                  <a:pt x="2558753" y="356559"/>
                </a:lnTo>
                <a:lnTo>
                  <a:pt x="2581122" y="350443"/>
                </a:lnTo>
                <a:lnTo>
                  <a:pt x="2581122" y="362648"/>
                </a:lnTo>
                <a:close/>
              </a:path>
              <a:path w="2590800" h="715010">
                <a:moveTo>
                  <a:pt x="2587218" y="362648"/>
                </a:moveTo>
                <a:lnTo>
                  <a:pt x="2581122" y="362648"/>
                </a:lnTo>
                <a:lnTo>
                  <a:pt x="2581122" y="350443"/>
                </a:lnTo>
                <a:lnTo>
                  <a:pt x="2585681" y="350443"/>
                </a:lnTo>
                <a:lnTo>
                  <a:pt x="2587218" y="351929"/>
                </a:lnTo>
                <a:lnTo>
                  <a:pt x="2590253" y="353466"/>
                </a:lnTo>
                <a:lnTo>
                  <a:pt x="2590253" y="359575"/>
                </a:lnTo>
                <a:lnTo>
                  <a:pt x="2587218" y="362648"/>
                </a:lnTo>
                <a:close/>
              </a:path>
              <a:path w="2590800" h="715010">
                <a:moveTo>
                  <a:pt x="1296631" y="714629"/>
                </a:moveTo>
                <a:lnTo>
                  <a:pt x="1293609" y="714629"/>
                </a:lnTo>
                <a:lnTo>
                  <a:pt x="4559" y="362648"/>
                </a:lnTo>
                <a:lnTo>
                  <a:pt x="7581" y="362648"/>
                </a:lnTo>
                <a:lnTo>
                  <a:pt x="29977" y="356559"/>
                </a:lnTo>
                <a:lnTo>
                  <a:pt x="1295119" y="702011"/>
                </a:lnTo>
                <a:lnTo>
                  <a:pt x="1293609" y="702424"/>
                </a:lnTo>
                <a:lnTo>
                  <a:pt x="1341328" y="702424"/>
                </a:lnTo>
                <a:lnTo>
                  <a:pt x="1296631" y="714629"/>
                </a:lnTo>
                <a:close/>
              </a:path>
              <a:path w="2590800" h="715010">
                <a:moveTo>
                  <a:pt x="1341328" y="702424"/>
                </a:moveTo>
                <a:lnTo>
                  <a:pt x="1296631" y="702424"/>
                </a:lnTo>
                <a:lnTo>
                  <a:pt x="1295119" y="702011"/>
                </a:lnTo>
                <a:lnTo>
                  <a:pt x="2558753" y="356559"/>
                </a:lnTo>
                <a:lnTo>
                  <a:pt x="2581122" y="362648"/>
                </a:lnTo>
                <a:lnTo>
                  <a:pt x="2585681" y="362648"/>
                </a:lnTo>
                <a:lnTo>
                  <a:pt x="1341328" y="702424"/>
                </a:lnTo>
                <a:close/>
              </a:path>
              <a:path w="2590800" h="715010">
                <a:moveTo>
                  <a:pt x="1296631" y="702424"/>
                </a:moveTo>
                <a:lnTo>
                  <a:pt x="1293609" y="702424"/>
                </a:lnTo>
                <a:lnTo>
                  <a:pt x="1295119" y="702011"/>
                </a:lnTo>
                <a:lnTo>
                  <a:pt x="1296631" y="70242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rgbClr val="6ECFE7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534670" y="1737995"/>
            <a:ext cx="4651629" cy="498729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5507101" y="1737995"/>
            <a:ext cx="4651629" cy="498729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1" i="0">
                <a:solidFill>
                  <a:srgbClr val="6ECFE7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Relationship Id="rId7" Type="http://schemas.openxmlformats.org/officeDocument/2006/relationships/image" Target="../media/image1.png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27103" y="477538"/>
            <a:ext cx="8891101" cy="926729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166696" y="375982"/>
            <a:ext cx="6360007" cy="11226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800" b="1" i="0">
                <a:solidFill>
                  <a:srgbClr val="6ECFE7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352943" y="1735188"/>
            <a:ext cx="8068945" cy="178053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00" b="0" i="0">
                <a:solidFill>
                  <a:srgbClr val="575B5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3635756" y="7027545"/>
            <a:ext cx="3421888" cy="3778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534670" y="7027545"/>
            <a:ext cx="2459482" cy="3778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7699248" y="7027545"/>
            <a:ext cx="2459482" cy="3778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.jpg"/><Relationship Id="rId4" Type="http://schemas.openxmlformats.org/officeDocument/2006/relationships/image" Target="../media/image5.png"/><Relationship Id="rId5" Type="http://schemas.openxmlformats.org/officeDocument/2006/relationships/image" Target="../media/image6.jp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.jpg"/><Relationship Id="rId3" Type="http://schemas.openxmlformats.org/officeDocument/2006/relationships/image" Target="../media/image8.png"/><Relationship Id="rId4" Type="http://schemas.openxmlformats.org/officeDocument/2006/relationships/image" Target="../media/image9.png"/><Relationship Id="rId5" Type="http://schemas.openxmlformats.org/officeDocument/2006/relationships/image" Target="../media/image3.png"/><Relationship Id="rId6" Type="http://schemas.openxmlformats.org/officeDocument/2006/relationships/image" Target="../media/image10.png"/><Relationship Id="rId7" Type="http://schemas.openxmlformats.org/officeDocument/2006/relationships/image" Target="../media/image11.png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image" Target="../media/image12.png"/><Relationship Id="rId3" Type="http://schemas.openxmlformats.org/officeDocument/2006/relationships/image" Target="../media/image13.png"/><Relationship Id="rId4" Type="http://schemas.openxmlformats.org/officeDocument/2006/relationships/image" Target="../media/image14.png"/><Relationship Id="rId5" Type="http://schemas.openxmlformats.org/officeDocument/2006/relationships/image" Target="../media/image15.png"/><Relationship Id="rId6" Type="http://schemas.openxmlformats.org/officeDocument/2006/relationships/image" Target="../media/image3.png"/><Relationship Id="rId7" Type="http://schemas.openxmlformats.org/officeDocument/2006/relationships/image" Target="../media/image16.png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5.png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7" Type="http://schemas.openxmlformats.org/officeDocument/2006/relationships/image" Target="../media/image21.png"/><Relationship Id="rId8" Type="http://schemas.openxmlformats.org/officeDocument/2006/relationships/image" Target="../media/image22.png"/><Relationship Id="rId9" Type="http://schemas.openxmlformats.org/officeDocument/2006/relationships/image" Target="../media/image23.png"/><Relationship Id="rId10" Type="http://schemas.openxmlformats.org/officeDocument/2006/relationships/image" Target="../media/image24.png"/><Relationship Id="rId11" Type="http://schemas.openxmlformats.org/officeDocument/2006/relationships/image" Target="../media/image25.png"/><Relationship Id="rId12" Type="http://schemas.openxmlformats.org/officeDocument/2006/relationships/image" Target="../media/image3.png"/><Relationship Id="rId13" Type="http://schemas.openxmlformats.org/officeDocument/2006/relationships/image" Target="../media/image26.png"/><Relationship Id="rId14" Type="http://schemas.openxmlformats.org/officeDocument/2006/relationships/image" Target="../media/image27.png"/><Relationship Id="rId15" Type="http://schemas.openxmlformats.org/officeDocument/2006/relationships/image" Target="../media/image28.png"/><Relationship Id="rId16" Type="http://schemas.openxmlformats.org/officeDocument/2006/relationships/image" Target="../media/image29.png"/><Relationship Id="rId17" Type="http://schemas.openxmlformats.org/officeDocument/2006/relationships/image" Target="../media/image30.png"/><Relationship Id="rId18" Type="http://schemas.openxmlformats.org/officeDocument/2006/relationships/image" Target="../media/image31.png"/><Relationship Id="rId19" Type="http://schemas.openxmlformats.org/officeDocument/2006/relationships/image" Target="../media/image32.png"/><Relationship Id="rId20" Type="http://schemas.openxmlformats.org/officeDocument/2006/relationships/image" Target="../media/image33.png"/><Relationship Id="rId21" Type="http://schemas.openxmlformats.org/officeDocument/2006/relationships/image" Target="../media/image34.png"/><Relationship Id="rId22" Type="http://schemas.openxmlformats.org/officeDocument/2006/relationships/image" Target="../media/image35.jpg"/><Relationship Id="rId23" Type="http://schemas.openxmlformats.org/officeDocument/2006/relationships/image" Target="../media/image36.png"/><Relationship Id="rId24" Type="http://schemas.openxmlformats.org/officeDocument/2006/relationships/image" Target="../media/image37.jpg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8.jpg"/><Relationship Id="rId4" Type="http://schemas.openxmlformats.org/officeDocument/2006/relationships/image" Target="../media/image3.png"/><Relationship Id="rId5" Type="http://schemas.openxmlformats.org/officeDocument/2006/relationships/image" Target="../media/image39.jpg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5.pn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40.png"/><Relationship Id="rId5" Type="http://schemas.openxmlformats.org/officeDocument/2006/relationships/image" Target="../media/image41.pn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2.png"/><Relationship Id="rId4" Type="http://schemas.openxmlformats.org/officeDocument/2006/relationships/image" Target="../media/image43.png"/><Relationship Id="rId5" Type="http://schemas.openxmlformats.org/officeDocument/2006/relationships/image" Target="../media/image5.png"/><Relationship Id="rId6" Type="http://schemas.openxmlformats.org/officeDocument/2006/relationships/image" Target="../media/image44.png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5.png"/><Relationship Id="rId3" Type="http://schemas.openxmlformats.org/officeDocument/2006/relationships/image" Target="../media/image46.png"/><Relationship Id="rId4" Type="http://schemas.openxmlformats.org/officeDocument/2006/relationships/image" Target="../media/image47.png"/><Relationship Id="rId5" Type="http://schemas.openxmlformats.org/officeDocument/2006/relationships/image" Target="../media/image48.png"/><Relationship Id="rId6" Type="http://schemas.openxmlformats.org/officeDocument/2006/relationships/image" Target="../media/image3.png"/><Relationship Id="rId7" Type="http://schemas.openxmlformats.org/officeDocument/2006/relationships/image" Target="../media/image49.png"/><Relationship Id="rId8" Type="http://schemas.openxmlformats.org/officeDocument/2006/relationships/image" Target="../media/image50.png"/><Relationship Id="rId9" Type="http://schemas.openxmlformats.org/officeDocument/2006/relationships/image" Target="../media/image51.png"/><Relationship Id="rId10" Type="http://schemas.openxmlformats.org/officeDocument/2006/relationships/image" Target="../media/image52.png"/><Relationship Id="rId11" Type="http://schemas.openxmlformats.org/officeDocument/2006/relationships/image" Target="../media/image53.png"/><Relationship Id="rId12" Type="http://schemas.openxmlformats.org/officeDocument/2006/relationships/image" Target="../media/image54.png"/><Relationship Id="rId13" Type="http://schemas.openxmlformats.org/officeDocument/2006/relationships/image" Target="../media/image55.png"/><Relationship Id="rId14" Type="http://schemas.openxmlformats.org/officeDocument/2006/relationships/image" Target="../media/image56.png"/><Relationship Id="rId15" Type="http://schemas.openxmlformats.org/officeDocument/2006/relationships/image" Target="../media/image57.png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58.png"/><Relationship Id="rId5" Type="http://schemas.openxmlformats.org/officeDocument/2006/relationships/image" Target="../media/image59.png"/><Relationship Id="rId6" Type="http://schemas.openxmlformats.org/officeDocument/2006/relationships/image" Target="../media/image60.png"/><Relationship Id="rId7" Type="http://schemas.openxmlformats.org/officeDocument/2006/relationships/image" Target="../media/image61.pn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62.png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63.jpg"/><Relationship Id="rId4" Type="http://schemas.openxmlformats.org/officeDocument/2006/relationships/image" Target="../media/image64.jpg"/><Relationship Id="rId5" Type="http://schemas.openxmlformats.org/officeDocument/2006/relationships/image" Target="../media/image65.jpg"/><Relationship Id="rId6" Type="http://schemas.openxmlformats.org/officeDocument/2006/relationships/image" Target="../media/image66.jpg"/><Relationship Id="rId7" Type="http://schemas.openxmlformats.org/officeDocument/2006/relationships/image" Target="../media/image67.jpg"/><Relationship Id="rId8" Type="http://schemas.openxmlformats.org/officeDocument/2006/relationships/image" Target="../media/image68.jpg"/><Relationship Id="rId9" Type="http://schemas.openxmlformats.org/officeDocument/2006/relationships/image" Target="../media/image69.jpg"/><Relationship Id="rId10" Type="http://schemas.openxmlformats.org/officeDocument/2006/relationships/image" Target="../media/image3.png"/><Relationship Id="rId11" Type="http://schemas.openxmlformats.org/officeDocument/2006/relationships/image" Target="../media/image70.jpg"/><Relationship Id="rId12" Type="http://schemas.openxmlformats.org/officeDocument/2006/relationships/image" Target="../media/image71.jpg"/><Relationship Id="rId13" Type="http://schemas.openxmlformats.org/officeDocument/2006/relationships/image" Target="../media/image72.png"/><Relationship Id="rId14" Type="http://schemas.openxmlformats.org/officeDocument/2006/relationships/image" Target="../media/image73.jpg"/><Relationship Id="rId15" Type="http://schemas.openxmlformats.org/officeDocument/2006/relationships/image" Target="../media/image74.jpg"/><Relationship Id="rId16" Type="http://schemas.openxmlformats.org/officeDocument/2006/relationships/image" Target="../media/image75.jpg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76.png"/><Relationship Id="rId4" Type="http://schemas.openxmlformats.org/officeDocument/2006/relationships/image" Target="../media/image77.png"/><Relationship Id="rId5" Type="http://schemas.openxmlformats.org/officeDocument/2006/relationships/image" Target="../media/image3.png"/><Relationship Id="rId6" Type="http://schemas.openxmlformats.org/officeDocument/2006/relationships/image" Target="../media/image78.png"/><Relationship Id="rId7" Type="http://schemas.openxmlformats.org/officeDocument/2006/relationships/image" Target="../media/image79.png"/><Relationship Id="rId8" Type="http://schemas.openxmlformats.org/officeDocument/2006/relationships/image" Target="../media/image80.png"/><Relationship Id="rId9" Type="http://schemas.openxmlformats.org/officeDocument/2006/relationships/image" Target="../media/image81.png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2.png"/><Relationship Id="rId3" Type="http://schemas.openxmlformats.org/officeDocument/2006/relationships/image" Target="../media/image83.png"/><Relationship Id="rId4" Type="http://schemas.openxmlformats.org/officeDocument/2006/relationships/image" Target="../media/image84.png"/><Relationship Id="rId5" Type="http://schemas.openxmlformats.org/officeDocument/2006/relationships/image" Target="../media/image85.png"/><Relationship Id="rId6" Type="http://schemas.openxmlformats.org/officeDocument/2006/relationships/image" Target="../media/image86.png"/><Relationship Id="rId7" Type="http://schemas.openxmlformats.org/officeDocument/2006/relationships/image" Target="../media/image3.png"/><Relationship Id="rId8" Type="http://schemas.openxmlformats.org/officeDocument/2006/relationships/image" Target="../media/image87.png"/><Relationship Id="rId9" Type="http://schemas.openxmlformats.org/officeDocument/2006/relationships/image" Target="../media/image88.png"/><Relationship Id="rId10" Type="http://schemas.openxmlformats.org/officeDocument/2006/relationships/image" Target="../media/image89.png"/><Relationship Id="rId11" Type="http://schemas.openxmlformats.org/officeDocument/2006/relationships/image" Target="../media/image90.png"/><Relationship Id="rId12" Type="http://schemas.openxmlformats.org/officeDocument/2006/relationships/image" Target="../media/image91.png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92.png"/><Relationship Id="rId4" Type="http://schemas.openxmlformats.org/officeDocument/2006/relationships/image" Target="../media/image93.png"/><Relationship Id="rId5" Type="http://schemas.openxmlformats.org/officeDocument/2006/relationships/image" Target="../media/image94.png"/><Relationship Id="rId6" Type="http://schemas.openxmlformats.org/officeDocument/2006/relationships/image" Target="../media/image95.png"/><Relationship Id="rId7" Type="http://schemas.openxmlformats.org/officeDocument/2006/relationships/image" Target="../media/image3.png"/><Relationship Id="rId8" Type="http://schemas.openxmlformats.org/officeDocument/2006/relationships/image" Target="../media/image96.png"/><Relationship Id="rId9" Type="http://schemas.openxmlformats.org/officeDocument/2006/relationships/image" Target="../media/image97.png"/><Relationship Id="rId10" Type="http://schemas.openxmlformats.org/officeDocument/2006/relationships/image" Target="../media/image98.png"/><Relationship Id="rId11" Type="http://schemas.openxmlformats.org/officeDocument/2006/relationships/image" Target="../media/image99.png"/><Relationship Id="rId12" Type="http://schemas.openxmlformats.org/officeDocument/2006/relationships/image" Target="../media/image100.png"/><Relationship Id="rId13" Type="http://schemas.openxmlformats.org/officeDocument/2006/relationships/image" Target="../media/image101.png"/><Relationship Id="rId14" Type="http://schemas.openxmlformats.org/officeDocument/2006/relationships/image" Target="../media/image102.png"/><Relationship Id="rId15" Type="http://schemas.openxmlformats.org/officeDocument/2006/relationships/image" Target="../media/image103.png"/><Relationship Id="rId16" Type="http://schemas.openxmlformats.org/officeDocument/2006/relationships/image" Target="../media/image104.png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05.png"/><Relationship Id="rId4" Type="http://schemas.openxmlformats.org/officeDocument/2006/relationships/image" Target="../media/image3.png"/><Relationship Id="rId5" Type="http://schemas.openxmlformats.org/officeDocument/2006/relationships/image" Target="../media/image106.png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07.png"/><Relationship Id="rId4" Type="http://schemas.openxmlformats.org/officeDocument/2006/relationships/image" Target="../media/image3.png"/><Relationship Id="rId5" Type="http://schemas.openxmlformats.org/officeDocument/2006/relationships/image" Target="../media/image108.png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09.jpg"/><Relationship Id="rId4" Type="http://schemas.openxmlformats.org/officeDocument/2006/relationships/image" Target="../media/image3.png"/><Relationship Id="rId5" Type="http://schemas.openxmlformats.org/officeDocument/2006/relationships/image" Target="../media/image110.png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11.png"/><Relationship Id="rId4" Type="http://schemas.openxmlformats.org/officeDocument/2006/relationships/image" Target="../media/image112.png"/><Relationship Id="rId5" Type="http://schemas.openxmlformats.org/officeDocument/2006/relationships/image" Target="../media/image3.png"/><Relationship Id="rId6" Type="http://schemas.openxmlformats.org/officeDocument/2006/relationships/image" Target="../media/image113.png"/><Relationship Id="rId7" Type="http://schemas.openxmlformats.org/officeDocument/2006/relationships/image" Target="../media/image114.png"/><Relationship Id="rId8" Type="http://schemas.openxmlformats.org/officeDocument/2006/relationships/image" Target="../media/image115.png"/><Relationship Id="rId9" Type="http://schemas.openxmlformats.org/officeDocument/2006/relationships/image" Target="../media/image116.png"/><Relationship Id="rId10" Type="http://schemas.openxmlformats.org/officeDocument/2006/relationships/image" Target="../media/image117.png"/><Relationship Id="rId11" Type="http://schemas.openxmlformats.org/officeDocument/2006/relationships/image" Target="../media/image118.png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19.png"/><Relationship Id="rId4" Type="http://schemas.openxmlformats.org/officeDocument/2006/relationships/image" Target="../media/image3.png"/><Relationship Id="rId5" Type="http://schemas.openxmlformats.org/officeDocument/2006/relationships/image" Target="../media/image120.png"/><Relationship Id="rId6" Type="http://schemas.openxmlformats.org/officeDocument/2006/relationships/image" Target="../media/image121.png"/><Relationship Id="rId7" Type="http://schemas.openxmlformats.org/officeDocument/2006/relationships/image" Target="../media/image122.jpg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23.png"/><Relationship Id="rId4" Type="http://schemas.openxmlformats.org/officeDocument/2006/relationships/image" Target="../media/image3.png"/><Relationship Id="rId5" Type="http://schemas.openxmlformats.org/officeDocument/2006/relationships/image" Target="../media/image124.png"/><Relationship Id="rId6" Type="http://schemas.openxmlformats.org/officeDocument/2006/relationships/image" Target="../media/image125.png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26.png"/><Relationship Id="rId4" Type="http://schemas.openxmlformats.org/officeDocument/2006/relationships/image" Target="../media/image3.png"/><Relationship Id="rId5" Type="http://schemas.openxmlformats.org/officeDocument/2006/relationships/image" Target="../media/image127.png"/><Relationship Id="rId6" Type="http://schemas.openxmlformats.org/officeDocument/2006/relationships/image" Target="../media/image128.png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129.png"/><Relationship Id="rId4" Type="http://schemas.openxmlformats.org/officeDocument/2006/relationships/image" Target="../media/image130.png"/><Relationship Id="rId5" Type="http://schemas.openxmlformats.org/officeDocument/2006/relationships/image" Target="../media/image131.png"/><Relationship Id="rId6" Type="http://schemas.openxmlformats.org/officeDocument/2006/relationships/image" Target="../media/image132.png"/><Relationship Id="rId7" Type="http://schemas.openxmlformats.org/officeDocument/2006/relationships/image" Target="../media/image133.png"/><Relationship Id="rId8" Type="http://schemas.openxmlformats.org/officeDocument/2006/relationships/image" Target="../media/image134.png"/><Relationship Id="rId9" Type="http://schemas.openxmlformats.org/officeDocument/2006/relationships/image" Target="../media/image135.png"/><Relationship Id="rId10" Type="http://schemas.openxmlformats.org/officeDocument/2006/relationships/image" Target="../media/image136.png"/><Relationship Id="rId11" Type="http://schemas.openxmlformats.org/officeDocument/2006/relationships/image" Target="../media/image137.png"/><Relationship Id="rId12" Type="http://schemas.openxmlformats.org/officeDocument/2006/relationships/image" Target="../media/image138.png"/><Relationship Id="rId13" Type="http://schemas.openxmlformats.org/officeDocument/2006/relationships/image" Target="../media/image139.png"/><Relationship Id="rId14" Type="http://schemas.openxmlformats.org/officeDocument/2006/relationships/image" Target="../media/image140.png"/><Relationship Id="rId15" Type="http://schemas.openxmlformats.org/officeDocument/2006/relationships/image" Target="../media/image141.png"/><Relationship Id="rId16" Type="http://schemas.openxmlformats.org/officeDocument/2006/relationships/image" Target="../media/image142.png"/><Relationship Id="rId17" Type="http://schemas.openxmlformats.org/officeDocument/2006/relationships/image" Target="../media/image3.png"/><Relationship Id="rId18" Type="http://schemas.openxmlformats.org/officeDocument/2006/relationships/image" Target="../media/image143.png"/><Relationship Id="rId19" Type="http://schemas.openxmlformats.org/officeDocument/2006/relationships/image" Target="../media/image144.png"/><Relationship Id="rId20" Type="http://schemas.openxmlformats.org/officeDocument/2006/relationships/image" Target="../media/image145.png"/><Relationship Id="rId21" Type="http://schemas.openxmlformats.org/officeDocument/2006/relationships/image" Target="../media/image146.png"/><Relationship Id="rId22" Type="http://schemas.openxmlformats.org/officeDocument/2006/relationships/image" Target="../media/image147.png"/><Relationship Id="rId23" Type="http://schemas.openxmlformats.org/officeDocument/2006/relationships/image" Target="../media/image148.png"/><Relationship Id="rId24" Type="http://schemas.openxmlformats.org/officeDocument/2006/relationships/image" Target="../media/image149.png"/><Relationship Id="rId25" Type="http://schemas.openxmlformats.org/officeDocument/2006/relationships/image" Target="../media/image150.png"/><Relationship Id="rId26" Type="http://schemas.openxmlformats.org/officeDocument/2006/relationships/image" Target="../media/image151.png"/><Relationship Id="rId27" Type="http://schemas.openxmlformats.org/officeDocument/2006/relationships/image" Target="../media/image152.png"/><Relationship Id="rId28" Type="http://schemas.openxmlformats.org/officeDocument/2006/relationships/image" Target="../media/image153.png"/><Relationship Id="rId29" Type="http://schemas.openxmlformats.org/officeDocument/2006/relationships/image" Target="../media/image154.png"/><Relationship Id="rId30" Type="http://schemas.openxmlformats.org/officeDocument/2006/relationships/image" Target="../media/image155.png"/><Relationship Id="rId31" Type="http://schemas.openxmlformats.org/officeDocument/2006/relationships/image" Target="../media/image156.png"/><Relationship Id="rId32" Type="http://schemas.openxmlformats.org/officeDocument/2006/relationships/image" Target="../media/image157.png"/><Relationship Id="rId33" Type="http://schemas.openxmlformats.org/officeDocument/2006/relationships/image" Target="../media/image158.png"/><Relationship Id="rId34" Type="http://schemas.openxmlformats.org/officeDocument/2006/relationships/image" Target="../media/image159.png"/><Relationship Id="rId35" Type="http://schemas.openxmlformats.org/officeDocument/2006/relationships/image" Target="../media/image160.png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61.png"/><Relationship Id="rId4" Type="http://schemas.openxmlformats.org/officeDocument/2006/relationships/image" Target="../media/image162.png"/><Relationship Id="rId5" Type="http://schemas.openxmlformats.org/officeDocument/2006/relationships/image" Target="../media/image3.png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63.jpg"/><Relationship Id="rId4" Type="http://schemas.openxmlformats.org/officeDocument/2006/relationships/image" Target="../media/image3.png"/><Relationship Id="rId5" Type="http://schemas.openxmlformats.org/officeDocument/2006/relationships/image" Target="../media/image164.jpg"/><Relationship Id="rId6" Type="http://schemas.openxmlformats.org/officeDocument/2006/relationships/image" Target="../media/image165.jpg"/><Relationship Id="rId7" Type="http://schemas.openxmlformats.org/officeDocument/2006/relationships/image" Target="../media/image166.png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67.png"/><Relationship Id="rId4" Type="http://schemas.openxmlformats.org/officeDocument/2006/relationships/image" Target="../media/image168.jpg"/><Relationship Id="rId5" Type="http://schemas.openxmlformats.org/officeDocument/2006/relationships/image" Target="../media/image169.png"/><Relationship Id="rId6" Type="http://schemas.openxmlformats.org/officeDocument/2006/relationships/image" Target="../media/image170.png"/><Relationship Id="rId7" Type="http://schemas.openxmlformats.org/officeDocument/2006/relationships/image" Target="../media/image171.jpg"/><Relationship Id="rId8" Type="http://schemas.openxmlformats.org/officeDocument/2006/relationships/image" Target="../media/image172.png"/><Relationship Id="rId9" Type="http://schemas.openxmlformats.org/officeDocument/2006/relationships/image" Target="../media/image3.png"/><Relationship Id="rId10" Type="http://schemas.openxmlformats.org/officeDocument/2006/relationships/image" Target="../media/image173.png"/><Relationship Id="rId11" Type="http://schemas.openxmlformats.org/officeDocument/2006/relationships/image" Target="../media/image174.jpg"/><Relationship Id="rId12" Type="http://schemas.openxmlformats.org/officeDocument/2006/relationships/image" Target="../media/image175.png"/><Relationship Id="rId13" Type="http://schemas.openxmlformats.org/officeDocument/2006/relationships/image" Target="../media/image176.png"/><Relationship Id="rId14" Type="http://schemas.openxmlformats.org/officeDocument/2006/relationships/image" Target="../media/image177.jpg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178.jpg"/><Relationship Id="rId5" Type="http://schemas.openxmlformats.org/officeDocument/2006/relationships/image" Target="../media/image179.png"/><Relationship Id="rId6" Type="http://schemas.openxmlformats.org/officeDocument/2006/relationships/image" Target="../media/image180.png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81.jpg"/><Relationship Id="rId4" Type="http://schemas.openxmlformats.org/officeDocument/2006/relationships/image" Target="../media/image3.png"/><Relationship Id="rId5" Type="http://schemas.openxmlformats.org/officeDocument/2006/relationships/image" Target="../media/image182.jpg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83.png"/><Relationship Id="rId4" Type="http://schemas.openxmlformats.org/officeDocument/2006/relationships/image" Target="../media/image184.png"/><Relationship Id="rId5" Type="http://schemas.openxmlformats.org/officeDocument/2006/relationships/image" Target="../media/image3.png"/><Relationship Id="rId6" Type="http://schemas.openxmlformats.org/officeDocument/2006/relationships/image" Target="../media/image185.jpg"/><Relationship Id="rId7" Type="http://schemas.openxmlformats.org/officeDocument/2006/relationships/image" Target="../media/image186.png"/><Relationship Id="rId8" Type="http://schemas.openxmlformats.org/officeDocument/2006/relationships/image" Target="../media/image187.png"/><Relationship Id="rId9" Type="http://schemas.openxmlformats.org/officeDocument/2006/relationships/image" Target="../media/image188.png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189.png"/><Relationship Id="rId5" Type="http://schemas.openxmlformats.org/officeDocument/2006/relationships/image" Target="../media/image190.png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91.jpg"/><Relationship Id="rId4" Type="http://schemas.openxmlformats.org/officeDocument/2006/relationships/image" Target="../media/image192.png"/><Relationship Id="rId5" Type="http://schemas.openxmlformats.org/officeDocument/2006/relationships/image" Target="../media/image3.png"/><Relationship Id="rId6" Type="http://schemas.openxmlformats.org/officeDocument/2006/relationships/image" Target="../media/image193.jpg"/><Relationship Id="rId7" Type="http://schemas.openxmlformats.org/officeDocument/2006/relationships/image" Target="../media/image194.png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95.jpg"/><Relationship Id="rId4" Type="http://schemas.openxmlformats.org/officeDocument/2006/relationships/image" Target="../media/image196.jpg"/><Relationship Id="rId5" Type="http://schemas.openxmlformats.org/officeDocument/2006/relationships/image" Target="../media/image3.png"/><Relationship Id="rId6" Type="http://schemas.openxmlformats.org/officeDocument/2006/relationships/image" Target="../media/image197.jpg"/><Relationship Id="rId7" Type="http://schemas.openxmlformats.org/officeDocument/2006/relationships/image" Target="../media/image198.png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5.png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199.png"/><Relationship Id="rId4" Type="http://schemas.openxmlformats.org/officeDocument/2006/relationships/image" Target="../media/image200.png"/><Relationship Id="rId5" Type="http://schemas.openxmlformats.org/officeDocument/2006/relationships/image" Target="../media/image3.png"/><Relationship Id="rId6" Type="http://schemas.openxmlformats.org/officeDocument/2006/relationships/image" Target="../media/image201.png"/><Relationship Id="rId7" Type="http://schemas.openxmlformats.org/officeDocument/2006/relationships/image" Target="../media/image202.png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03.jpg"/><Relationship Id="rId4" Type="http://schemas.openxmlformats.org/officeDocument/2006/relationships/image" Target="../media/image3.png"/><Relationship Id="rId5" Type="http://schemas.openxmlformats.org/officeDocument/2006/relationships/image" Target="../media/image204.jpg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05.jpg"/><Relationship Id="rId4" Type="http://schemas.openxmlformats.org/officeDocument/2006/relationships/image" Target="../media/image3.png"/><Relationship Id="rId5" Type="http://schemas.openxmlformats.org/officeDocument/2006/relationships/image" Target="../media/image206.jpg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07.jpg"/><Relationship Id="rId4" Type="http://schemas.openxmlformats.org/officeDocument/2006/relationships/image" Target="../media/image208.jpg"/><Relationship Id="rId5" Type="http://schemas.openxmlformats.org/officeDocument/2006/relationships/image" Target="../media/image3.png"/><Relationship Id="rId6" Type="http://schemas.openxmlformats.org/officeDocument/2006/relationships/image" Target="../media/image209.jpg"/><Relationship Id="rId7" Type="http://schemas.openxmlformats.org/officeDocument/2006/relationships/image" Target="../media/image210.jpg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11.jpg"/><Relationship Id="rId4" Type="http://schemas.openxmlformats.org/officeDocument/2006/relationships/image" Target="../media/image3.png"/><Relationship Id="rId5" Type="http://schemas.openxmlformats.org/officeDocument/2006/relationships/image" Target="../media/image212.jpg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5.png"/><Relationship Id="rId4" Type="http://schemas.openxmlformats.org/officeDocument/2006/relationships/image" Target="../media/image213.jpg"/><Relationship Id="rId5" Type="http://schemas.openxmlformats.org/officeDocument/2006/relationships/image" Target="../media/image214.jpg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15.png"/><Relationship Id="rId4" Type="http://schemas.openxmlformats.org/officeDocument/2006/relationships/image" Target="../media/image216.jpg"/><Relationship Id="rId5" Type="http://schemas.openxmlformats.org/officeDocument/2006/relationships/image" Target="../media/image5.png"/><Relationship Id="rId6" Type="http://schemas.openxmlformats.org/officeDocument/2006/relationships/image" Target="../media/image217.jpg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5.png"/><Relationship Id="rId4" Type="http://schemas.openxmlformats.org/officeDocument/2006/relationships/image" Target="../media/image218.png"/><Relationship Id="rId5" Type="http://schemas.openxmlformats.org/officeDocument/2006/relationships/image" Target="../media/image219.png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20.png"/><Relationship Id="rId4" Type="http://schemas.openxmlformats.org/officeDocument/2006/relationships/image" Target="../media/image3.png"/><Relationship Id="rId5" Type="http://schemas.openxmlformats.org/officeDocument/2006/relationships/image" Target="../media/image221.png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22.png"/><Relationship Id="rId4" Type="http://schemas.openxmlformats.org/officeDocument/2006/relationships/image" Target="../media/image3.png"/><Relationship Id="rId5" Type="http://schemas.openxmlformats.org/officeDocument/2006/relationships/image" Target="../media/image223.jpg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5.png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5.png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24.png"/><Relationship Id="rId4" Type="http://schemas.openxmlformats.org/officeDocument/2006/relationships/image" Target="../media/image3.png"/><Relationship Id="rId5" Type="http://schemas.openxmlformats.org/officeDocument/2006/relationships/image" Target="../media/image225.jpg"/><Relationship Id="rId6" Type="http://schemas.openxmlformats.org/officeDocument/2006/relationships/image" Target="../media/image226.jpg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227.png"/><Relationship Id="rId4" Type="http://schemas.openxmlformats.org/officeDocument/2006/relationships/image" Target="../media/image5.png"/><Relationship Id="rId5" Type="http://schemas.openxmlformats.org/officeDocument/2006/relationships/image" Target="../media/image228.png"/><Relationship Id="rId6" Type="http://schemas.openxmlformats.org/officeDocument/2006/relationships/image" Target="../media/image229.png"/><Relationship Id="rId7" Type="http://schemas.openxmlformats.org/officeDocument/2006/relationships/image" Target="../media/image230.png"/><Relationship Id="rId8" Type="http://schemas.openxmlformats.org/officeDocument/2006/relationships/image" Target="../media/image231.png"/><Relationship Id="rId9" Type="http://schemas.openxmlformats.org/officeDocument/2006/relationships/image" Target="../media/image232.png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33.png"/><Relationship Id="rId4" Type="http://schemas.openxmlformats.org/officeDocument/2006/relationships/image" Target="../media/image234.png"/><Relationship Id="rId5" Type="http://schemas.openxmlformats.org/officeDocument/2006/relationships/image" Target="../media/image235.jpg"/><Relationship Id="rId6" Type="http://schemas.openxmlformats.org/officeDocument/2006/relationships/image" Target="../media/image236.png"/><Relationship Id="rId7" Type="http://schemas.openxmlformats.org/officeDocument/2006/relationships/image" Target="../media/image237.png"/><Relationship Id="rId8" Type="http://schemas.openxmlformats.org/officeDocument/2006/relationships/image" Target="../media/image3.png"/><Relationship Id="rId9" Type="http://schemas.openxmlformats.org/officeDocument/2006/relationships/image" Target="../media/image238.jpg"/><Relationship Id="rId10" Type="http://schemas.openxmlformats.org/officeDocument/2006/relationships/image" Target="../media/image239.jpg"/><Relationship Id="rId11" Type="http://schemas.openxmlformats.org/officeDocument/2006/relationships/image" Target="../media/image240.png"/><Relationship Id="rId12" Type="http://schemas.openxmlformats.org/officeDocument/2006/relationships/image" Target="../media/image241.jpg"/><Relationship Id="rId13" Type="http://schemas.openxmlformats.org/officeDocument/2006/relationships/image" Target="../media/image242.png"/><Relationship Id="rId14" Type="http://schemas.openxmlformats.org/officeDocument/2006/relationships/image" Target="../media/image243.jpg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244.png"/><Relationship Id="rId4" Type="http://schemas.openxmlformats.org/officeDocument/2006/relationships/image" Target="../media/image245.png"/><Relationship Id="rId5" Type="http://schemas.openxmlformats.org/officeDocument/2006/relationships/image" Target="../media/image246.png"/><Relationship Id="rId6" Type="http://schemas.openxmlformats.org/officeDocument/2006/relationships/image" Target="../media/image247.png"/><Relationship Id="rId7" Type="http://schemas.openxmlformats.org/officeDocument/2006/relationships/image" Target="../media/image248.png"/><Relationship Id="rId8" Type="http://schemas.openxmlformats.org/officeDocument/2006/relationships/image" Target="../media/image249.png"/><Relationship Id="rId9" Type="http://schemas.openxmlformats.org/officeDocument/2006/relationships/image" Target="../media/image250.png"/><Relationship Id="rId10" Type="http://schemas.openxmlformats.org/officeDocument/2006/relationships/image" Target="../media/image251.png"/><Relationship Id="rId11" Type="http://schemas.openxmlformats.org/officeDocument/2006/relationships/image" Target="../media/image252.png"/><Relationship Id="rId12" Type="http://schemas.openxmlformats.org/officeDocument/2006/relationships/image" Target="../media/image253.png"/><Relationship Id="rId13" Type="http://schemas.openxmlformats.org/officeDocument/2006/relationships/image" Target="../media/image3.png"/><Relationship Id="rId14" Type="http://schemas.openxmlformats.org/officeDocument/2006/relationships/image" Target="../media/image254.png"/><Relationship Id="rId15" Type="http://schemas.openxmlformats.org/officeDocument/2006/relationships/image" Target="../media/image255.png"/><Relationship Id="rId16" Type="http://schemas.openxmlformats.org/officeDocument/2006/relationships/image" Target="../media/image256.png"/><Relationship Id="rId17" Type="http://schemas.openxmlformats.org/officeDocument/2006/relationships/image" Target="../media/image257.png"/><Relationship Id="rId18" Type="http://schemas.openxmlformats.org/officeDocument/2006/relationships/image" Target="../media/image258.png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259.jpg"/><Relationship Id="rId4" Type="http://schemas.openxmlformats.org/officeDocument/2006/relationships/image" Target="../media/image3.png"/><Relationship Id="rId5" Type="http://schemas.openxmlformats.org/officeDocument/2006/relationships/image" Target="../media/image260.jpg"/><Relationship Id="rId6" Type="http://schemas.openxmlformats.org/officeDocument/2006/relationships/image" Target="../media/image261.png"/><Relationship Id="rId7" Type="http://schemas.openxmlformats.org/officeDocument/2006/relationships/image" Target="../media/image262.png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263.png"/><Relationship Id="rId4" Type="http://schemas.openxmlformats.org/officeDocument/2006/relationships/image" Target="../media/image264.png"/><Relationship Id="rId5" Type="http://schemas.openxmlformats.org/officeDocument/2006/relationships/image" Target="../media/image265.png"/><Relationship Id="rId6" Type="http://schemas.openxmlformats.org/officeDocument/2006/relationships/image" Target="../media/image266.png"/><Relationship Id="rId7" Type="http://schemas.openxmlformats.org/officeDocument/2006/relationships/image" Target="../media/image267.png"/><Relationship Id="rId8" Type="http://schemas.openxmlformats.org/officeDocument/2006/relationships/image" Target="../media/image268.png"/><Relationship Id="rId9" Type="http://schemas.openxmlformats.org/officeDocument/2006/relationships/image" Target="../media/image269.png"/><Relationship Id="rId10" Type="http://schemas.openxmlformats.org/officeDocument/2006/relationships/image" Target="../media/image270.png"/><Relationship Id="rId11" Type="http://schemas.openxmlformats.org/officeDocument/2006/relationships/image" Target="../media/image271.png"/><Relationship Id="rId12" Type="http://schemas.openxmlformats.org/officeDocument/2006/relationships/image" Target="../media/image272.png"/><Relationship Id="rId13" Type="http://schemas.openxmlformats.org/officeDocument/2006/relationships/image" Target="../media/image273.png"/><Relationship Id="rId14" Type="http://schemas.openxmlformats.org/officeDocument/2006/relationships/image" Target="../media/image274.png"/><Relationship Id="rId15" Type="http://schemas.openxmlformats.org/officeDocument/2006/relationships/image" Target="../media/image275.png"/><Relationship Id="rId16" Type="http://schemas.openxmlformats.org/officeDocument/2006/relationships/image" Target="../media/image276.png"/><Relationship Id="rId17" Type="http://schemas.openxmlformats.org/officeDocument/2006/relationships/image" Target="../media/image277.png"/><Relationship Id="rId18" Type="http://schemas.openxmlformats.org/officeDocument/2006/relationships/image" Target="../media/image278.png"/><Relationship Id="rId19" Type="http://schemas.openxmlformats.org/officeDocument/2006/relationships/image" Target="../media/image3.png"/><Relationship Id="rId20" Type="http://schemas.openxmlformats.org/officeDocument/2006/relationships/image" Target="../media/image279.png"/><Relationship Id="rId21" Type="http://schemas.openxmlformats.org/officeDocument/2006/relationships/image" Target="../media/image280.png"/><Relationship Id="rId22" Type="http://schemas.openxmlformats.org/officeDocument/2006/relationships/image" Target="../media/image281.png"/><Relationship Id="rId23" Type="http://schemas.openxmlformats.org/officeDocument/2006/relationships/image" Target="../media/image282.png"/><Relationship Id="rId24" Type="http://schemas.openxmlformats.org/officeDocument/2006/relationships/image" Target="../media/image283.png"/><Relationship Id="rId25" Type="http://schemas.openxmlformats.org/officeDocument/2006/relationships/image" Target="../media/image284.png"/><Relationship Id="rId26" Type="http://schemas.openxmlformats.org/officeDocument/2006/relationships/image" Target="../media/image285.png"/><Relationship Id="rId27" Type="http://schemas.openxmlformats.org/officeDocument/2006/relationships/image" Target="../media/image286.png"/><Relationship Id="rId28" Type="http://schemas.openxmlformats.org/officeDocument/2006/relationships/image" Target="../media/image287.png"/><Relationship Id="rId29" Type="http://schemas.openxmlformats.org/officeDocument/2006/relationships/image" Target="../media/image288.png"/><Relationship Id="rId30" Type="http://schemas.openxmlformats.org/officeDocument/2006/relationships/image" Target="../media/image289.png"/><Relationship Id="rId31" Type="http://schemas.openxmlformats.org/officeDocument/2006/relationships/image" Target="../media/image290.png"/><Relationship Id="rId32" Type="http://schemas.openxmlformats.org/officeDocument/2006/relationships/image" Target="../media/image291.png"/><Relationship Id="rId33" Type="http://schemas.openxmlformats.org/officeDocument/2006/relationships/image" Target="../media/image292.png"/><Relationship Id="rId34" Type="http://schemas.openxmlformats.org/officeDocument/2006/relationships/image" Target="../media/image293.png"/><Relationship Id="rId35" Type="http://schemas.openxmlformats.org/officeDocument/2006/relationships/image" Target="../media/image294.png"/><Relationship Id="rId36" Type="http://schemas.openxmlformats.org/officeDocument/2006/relationships/image" Target="../media/image295.png"/><Relationship Id="rId37" Type="http://schemas.openxmlformats.org/officeDocument/2006/relationships/image" Target="../media/image296.png"/><Relationship Id="rId38" Type="http://schemas.openxmlformats.org/officeDocument/2006/relationships/image" Target="../media/image297.png"/><Relationship Id="rId39" Type="http://schemas.openxmlformats.org/officeDocument/2006/relationships/image" Target="../media/image298.png"/><Relationship Id="rId40" Type="http://schemas.openxmlformats.org/officeDocument/2006/relationships/image" Target="../media/image299.png"/><Relationship Id="rId41" Type="http://schemas.openxmlformats.org/officeDocument/2006/relationships/image" Target="../media/image300.png"/><Relationship Id="rId42" Type="http://schemas.openxmlformats.org/officeDocument/2006/relationships/image" Target="../media/image301.png"/><Relationship Id="rId43" Type="http://schemas.openxmlformats.org/officeDocument/2006/relationships/image" Target="../media/image302.png"/><Relationship Id="rId44" Type="http://schemas.openxmlformats.org/officeDocument/2006/relationships/image" Target="../media/image303.png"/><Relationship Id="rId45" Type="http://schemas.openxmlformats.org/officeDocument/2006/relationships/image" Target="../media/image304.png"/><Relationship Id="rId46" Type="http://schemas.openxmlformats.org/officeDocument/2006/relationships/image" Target="../media/image305.png"/><Relationship Id="rId47" Type="http://schemas.openxmlformats.org/officeDocument/2006/relationships/image" Target="../media/image306.png"/><Relationship Id="rId48" Type="http://schemas.openxmlformats.org/officeDocument/2006/relationships/image" Target="../media/image307.png"/><Relationship Id="rId49" Type="http://schemas.openxmlformats.org/officeDocument/2006/relationships/image" Target="../media/image308.png"/><Relationship Id="rId50" Type="http://schemas.openxmlformats.org/officeDocument/2006/relationships/image" Target="../media/image309.png"/><Relationship Id="rId51" Type="http://schemas.openxmlformats.org/officeDocument/2006/relationships/image" Target="../media/image310.jpg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11.jpg"/><Relationship Id="rId4" Type="http://schemas.openxmlformats.org/officeDocument/2006/relationships/image" Target="../media/image312.jpg"/><Relationship Id="rId5" Type="http://schemas.openxmlformats.org/officeDocument/2006/relationships/image" Target="../media/image313.jpg"/><Relationship Id="rId6" Type="http://schemas.openxmlformats.org/officeDocument/2006/relationships/image" Target="../media/image314.png"/><Relationship Id="rId7" Type="http://schemas.openxmlformats.org/officeDocument/2006/relationships/image" Target="../media/image315.png"/><Relationship Id="rId8" Type="http://schemas.openxmlformats.org/officeDocument/2006/relationships/image" Target="../media/image316.png"/><Relationship Id="rId9" Type="http://schemas.openxmlformats.org/officeDocument/2006/relationships/image" Target="../media/image317.png"/><Relationship Id="rId10" Type="http://schemas.openxmlformats.org/officeDocument/2006/relationships/image" Target="../media/image318.jpg"/><Relationship Id="rId11" Type="http://schemas.openxmlformats.org/officeDocument/2006/relationships/image" Target="../media/image319.png"/><Relationship Id="rId12" Type="http://schemas.openxmlformats.org/officeDocument/2006/relationships/image" Target="../media/image5.png"/><Relationship Id="rId13" Type="http://schemas.openxmlformats.org/officeDocument/2006/relationships/image" Target="../media/image320.png"/><Relationship Id="rId14" Type="http://schemas.openxmlformats.org/officeDocument/2006/relationships/image" Target="../media/image321.png"/><Relationship Id="rId15" Type="http://schemas.openxmlformats.org/officeDocument/2006/relationships/image" Target="../media/image322.png"/><Relationship Id="rId16" Type="http://schemas.openxmlformats.org/officeDocument/2006/relationships/image" Target="../media/image323.png"/><Relationship Id="rId17" Type="http://schemas.openxmlformats.org/officeDocument/2006/relationships/image" Target="../media/image324.png"/><Relationship Id="rId18" Type="http://schemas.openxmlformats.org/officeDocument/2006/relationships/image" Target="../media/image325.png"/><Relationship Id="rId19" Type="http://schemas.openxmlformats.org/officeDocument/2006/relationships/image" Target="../media/image326.png"/><Relationship Id="rId20" Type="http://schemas.openxmlformats.org/officeDocument/2006/relationships/image" Target="../media/image327.png"/><Relationship Id="rId21" Type="http://schemas.openxmlformats.org/officeDocument/2006/relationships/image" Target="../media/image328.png"/><Relationship Id="rId22" Type="http://schemas.openxmlformats.org/officeDocument/2006/relationships/image" Target="../media/image329.jpg"/><Relationship Id="rId23" Type="http://schemas.openxmlformats.org/officeDocument/2006/relationships/image" Target="../media/image330.jpg"/><Relationship Id="rId24" Type="http://schemas.openxmlformats.org/officeDocument/2006/relationships/image" Target="../media/image331.png"/><Relationship Id="rId25" Type="http://schemas.openxmlformats.org/officeDocument/2006/relationships/image" Target="../media/image332.png"/><Relationship Id="rId26" Type="http://schemas.openxmlformats.org/officeDocument/2006/relationships/image" Target="../media/image333.png"/><Relationship Id="rId27" Type="http://schemas.openxmlformats.org/officeDocument/2006/relationships/image" Target="../media/image334.png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35.png"/><Relationship Id="rId3" Type="http://schemas.openxmlformats.org/officeDocument/2006/relationships/image" Target="../media/image336.jpg"/><Relationship Id="rId4" Type="http://schemas.openxmlformats.org/officeDocument/2006/relationships/image" Target="../media/image337.jpg"/><Relationship Id="rId5" Type="http://schemas.openxmlformats.org/officeDocument/2006/relationships/image" Target="../media/image338.jpg"/><Relationship Id="rId6" Type="http://schemas.openxmlformats.org/officeDocument/2006/relationships/image" Target="../media/image339.png"/><Relationship Id="rId7" Type="http://schemas.openxmlformats.org/officeDocument/2006/relationships/image" Target="../media/image340.png"/><Relationship Id="rId8" Type="http://schemas.openxmlformats.org/officeDocument/2006/relationships/image" Target="../media/image318.jpg"/><Relationship Id="rId9" Type="http://schemas.openxmlformats.org/officeDocument/2006/relationships/image" Target="../media/image341.png"/><Relationship Id="rId10" Type="http://schemas.openxmlformats.org/officeDocument/2006/relationships/image" Target="../media/image342.jpg"/><Relationship Id="rId11" Type="http://schemas.openxmlformats.org/officeDocument/2006/relationships/image" Target="../media/image343.jpg"/><Relationship Id="rId12" Type="http://schemas.openxmlformats.org/officeDocument/2006/relationships/image" Target="../media/image344.jpg"/><Relationship Id="rId13" Type="http://schemas.openxmlformats.org/officeDocument/2006/relationships/image" Target="../media/image345.jpg"/><Relationship Id="rId14" Type="http://schemas.openxmlformats.org/officeDocument/2006/relationships/image" Target="../media/image346.jpg"/><Relationship Id="rId15" Type="http://schemas.openxmlformats.org/officeDocument/2006/relationships/image" Target="../media/image347.jpg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8.png"/><Relationship Id="rId3" Type="http://schemas.openxmlformats.org/officeDocument/2006/relationships/image" Target="../media/image349.png"/><Relationship Id="rId4" Type="http://schemas.openxmlformats.org/officeDocument/2006/relationships/image" Target="../media/image350.png"/><Relationship Id="rId5" Type="http://schemas.openxmlformats.org/officeDocument/2006/relationships/image" Target="../media/image351.png"/><Relationship Id="rId6" Type="http://schemas.openxmlformats.org/officeDocument/2006/relationships/image" Target="../media/image352.png"/><Relationship Id="rId7" Type="http://schemas.openxmlformats.org/officeDocument/2006/relationships/image" Target="../media/image353.png"/><Relationship Id="rId8" Type="http://schemas.openxmlformats.org/officeDocument/2006/relationships/image" Target="../media/image354.png"/><Relationship Id="rId9" Type="http://schemas.openxmlformats.org/officeDocument/2006/relationships/image" Target="../media/image355.png"/><Relationship Id="rId10" Type="http://schemas.openxmlformats.org/officeDocument/2006/relationships/image" Target="../media/image356.png"/><Relationship Id="rId11" Type="http://schemas.openxmlformats.org/officeDocument/2006/relationships/image" Target="../media/image357.jpg"/><Relationship Id="rId12" Type="http://schemas.openxmlformats.org/officeDocument/2006/relationships/image" Target="../media/image358.png"/><Relationship Id="rId13" Type="http://schemas.openxmlformats.org/officeDocument/2006/relationships/image" Target="../media/image359.png"/><Relationship Id="rId14" Type="http://schemas.openxmlformats.org/officeDocument/2006/relationships/image" Target="../media/image360.png"/><Relationship Id="rId15" Type="http://schemas.openxmlformats.org/officeDocument/2006/relationships/image" Target="../media/image361.png"/><Relationship Id="rId16" Type="http://schemas.openxmlformats.org/officeDocument/2006/relationships/image" Target="../media/image362.png"/><Relationship Id="rId17" Type="http://schemas.openxmlformats.org/officeDocument/2006/relationships/image" Target="../media/image363.png"/><Relationship Id="rId18" Type="http://schemas.openxmlformats.org/officeDocument/2006/relationships/image" Target="../media/image364.png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5.png"/><Relationship Id="rId3" Type="http://schemas.openxmlformats.org/officeDocument/2006/relationships/image" Target="../media/image366.png"/><Relationship Id="rId4" Type="http://schemas.openxmlformats.org/officeDocument/2006/relationships/image" Target="../media/image367.png"/><Relationship Id="rId5" Type="http://schemas.openxmlformats.org/officeDocument/2006/relationships/image" Target="../media/image368.jpg"/><Relationship Id="rId6" Type="http://schemas.openxmlformats.org/officeDocument/2006/relationships/image" Target="../media/image369.png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70.jpg"/><Relationship Id="rId4" Type="http://schemas.openxmlformats.org/officeDocument/2006/relationships/image" Target="../media/image371.png"/><Relationship Id="rId5" Type="http://schemas.openxmlformats.org/officeDocument/2006/relationships/image" Target="../media/image3.png"/><Relationship Id="rId6" Type="http://schemas.openxmlformats.org/officeDocument/2006/relationships/image" Target="../media/image372.jpg"/><Relationship Id="rId7" Type="http://schemas.openxmlformats.org/officeDocument/2006/relationships/image" Target="../media/image373.jpg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.png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74.png"/><Relationship Id="rId4" Type="http://schemas.openxmlformats.org/officeDocument/2006/relationships/image" Target="../media/image3.png"/><Relationship Id="rId5" Type="http://schemas.openxmlformats.org/officeDocument/2006/relationships/image" Target="../media/image375.png"/><Relationship Id="rId6" Type="http://schemas.openxmlformats.org/officeDocument/2006/relationships/image" Target="../media/image376.png"/><Relationship Id="rId7" Type="http://schemas.openxmlformats.org/officeDocument/2006/relationships/image" Target="../media/image377.png"/><Relationship Id="rId8" Type="http://schemas.openxmlformats.org/officeDocument/2006/relationships/image" Target="../media/image378.png"/><Relationship Id="rId9" Type="http://schemas.openxmlformats.org/officeDocument/2006/relationships/image" Target="../media/image379.png"/><Relationship Id="rId10" Type="http://schemas.openxmlformats.org/officeDocument/2006/relationships/image" Target="../media/image380.png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81.jpg"/><Relationship Id="rId4" Type="http://schemas.openxmlformats.org/officeDocument/2006/relationships/image" Target="../media/image382.png"/><Relationship Id="rId5" Type="http://schemas.openxmlformats.org/officeDocument/2006/relationships/image" Target="../media/image383.png"/><Relationship Id="rId6" Type="http://schemas.openxmlformats.org/officeDocument/2006/relationships/image" Target="../media/image384.png"/><Relationship Id="rId7" Type="http://schemas.openxmlformats.org/officeDocument/2006/relationships/image" Target="../media/image385.png"/><Relationship Id="rId8" Type="http://schemas.openxmlformats.org/officeDocument/2006/relationships/image" Target="../media/image386.png"/><Relationship Id="rId9" Type="http://schemas.openxmlformats.org/officeDocument/2006/relationships/image" Target="../media/image387.png"/><Relationship Id="rId10" Type="http://schemas.openxmlformats.org/officeDocument/2006/relationships/image" Target="../media/image388.png"/><Relationship Id="rId11" Type="http://schemas.openxmlformats.org/officeDocument/2006/relationships/image" Target="../media/image389.png"/><Relationship Id="rId12" Type="http://schemas.openxmlformats.org/officeDocument/2006/relationships/image" Target="../media/image390.png"/><Relationship Id="rId13" Type="http://schemas.openxmlformats.org/officeDocument/2006/relationships/image" Target="../media/image391.png"/><Relationship Id="rId14" Type="http://schemas.openxmlformats.org/officeDocument/2006/relationships/image" Target="../media/image3.png"/><Relationship Id="rId15" Type="http://schemas.openxmlformats.org/officeDocument/2006/relationships/image" Target="../media/image392.jpg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93.jpg"/><Relationship Id="rId4" Type="http://schemas.openxmlformats.org/officeDocument/2006/relationships/image" Target="../media/image3.png"/><Relationship Id="rId5" Type="http://schemas.openxmlformats.org/officeDocument/2006/relationships/image" Target="../media/image394.png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95.png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96.png"/><Relationship Id="rId4" Type="http://schemas.openxmlformats.org/officeDocument/2006/relationships/image" Target="../media/image3.png"/><Relationship Id="rId5" Type="http://schemas.openxmlformats.org/officeDocument/2006/relationships/image" Target="../media/image397.png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98.png"/><Relationship Id="rId4" Type="http://schemas.openxmlformats.org/officeDocument/2006/relationships/image" Target="../media/image3.png"/><Relationship Id="rId5" Type="http://schemas.openxmlformats.org/officeDocument/2006/relationships/image" Target="../media/image399.png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00.png"/><Relationship Id="rId4" Type="http://schemas.openxmlformats.org/officeDocument/2006/relationships/image" Target="../media/image401.png"/><Relationship Id="rId5" Type="http://schemas.openxmlformats.org/officeDocument/2006/relationships/image" Target="../media/image3.png"/><Relationship Id="rId6" Type="http://schemas.openxmlformats.org/officeDocument/2006/relationships/image" Target="../media/image402.png"/><Relationship Id="rId7" Type="http://schemas.openxmlformats.org/officeDocument/2006/relationships/image" Target="../media/image403.png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404.png"/><Relationship Id="rId4" Type="http://schemas.openxmlformats.org/officeDocument/2006/relationships/image" Target="../media/image3.png"/><Relationship Id="rId5" Type="http://schemas.openxmlformats.org/officeDocument/2006/relationships/image" Target="../media/image405.png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06.jpg"/><Relationship Id="rId4" Type="http://schemas.openxmlformats.org/officeDocument/2006/relationships/image" Target="../media/image3.png"/><Relationship Id="rId5" Type="http://schemas.openxmlformats.org/officeDocument/2006/relationships/image" Target="../media/image407.png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08.png"/><Relationship Id="rId4" Type="http://schemas.openxmlformats.org/officeDocument/2006/relationships/image" Target="../media/image409.png"/><Relationship Id="rId5" Type="http://schemas.openxmlformats.org/officeDocument/2006/relationships/image" Target="../media/image3.png"/><Relationship Id="rId6" Type="http://schemas.openxmlformats.org/officeDocument/2006/relationships/image" Target="../media/image410.png"/><Relationship Id="rId7" Type="http://schemas.openxmlformats.org/officeDocument/2006/relationships/image" Target="../media/image411.png"/><Relationship Id="rId8" Type="http://schemas.openxmlformats.org/officeDocument/2006/relationships/image" Target="../media/image412.png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13.png"/><Relationship Id="rId4" Type="http://schemas.openxmlformats.org/officeDocument/2006/relationships/image" Target="../media/image414.png"/><Relationship Id="rId5" Type="http://schemas.openxmlformats.org/officeDocument/2006/relationships/image" Target="../media/image3.png"/><Relationship Id="rId6" Type="http://schemas.openxmlformats.org/officeDocument/2006/relationships/image" Target="../media/image415.png"/><Relationship Id="rId7" Type="http://schemas.openxmlformats.org/officeDocument/2006/relationships/image" Target="../media/image416.png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17.png"/><Relationship Id="rId4" Type="http://schemas.openxmlformats.org/officeDocument/2006/relationships/image" Target="../media/image3.png"/><Relationship Id="rId5" Type="http://schemas.openxmlformats.org/officeDocument/2006/relationships/image" Target="../media/image418.png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19.png"/><Relationship Id="rId4" Type="http://schemas.openxmlformats.org/officeDocument/2006/relationships/image" Target="../media/image3.png"/><Relationship Id="rId5" Type="http://schemas.openxmlformats.org/officeDocument/2006/relationships/image" Target="../media/image420.png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21.png"/><Relationship Id="rId4" Type="http://schemas.openxmlformats.org/officeDocument/2006/relationships/image" Target="../media/image3.png"/><Relationship Id="rId5" Type="http://schemas.openxmlformats.org/officeDocument/2006/relationships/image" Target="../media/image422.jpg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23.png"/><Relationship Id="rId4" Type="http://schemas.openxmlformats.org/officeDocument/2006/relationships/image" Target="../media/image424.png"/><Relationship Id="rId5" Type="http://schemas.openxmlformats.org/officeDocument/2006/relationships/image" Target="../media/image3.png"/><Relationship Id="rId6" Type="http://schemas.openxmlformats.org/officeDocument/2006/relationships/image" Target="../media/image425.png"/><Relationship Id="rId7" Type="http://schemas.openxmlformats.org/officeDocument/2006/relationships/image" Target="../media/image426.png"/><Relationship Id="rId8" Type="http://schemas.openxmlformats.org/officeDocument/2006/relationships/image" Target="../media/image427.png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28.png"/><Relationship Id="rId4" Type="http://schemas.openxmlformats.org/officeDocument/2006/relationships/image" Target="../media/image3.png"/><Relationship Id="rId5" Type="http://schemas.openxmlformats.org/officeDocument/2006/relationships/image" Target="../media/image429.png"/><Relationship Id="rId6" Type="http://schemas.openxmlformats.org/officeDocument/2006/relationships/image" Target="../media/image430.png"/><Relationship Id="rId7" Type="http://schemas.openxmlformats.org/officeDocument/2006/relationships/image" Target="../media/image431.png"/><Relationship Id="rId8" Type="http://schemas.openxmlformats.org/officeDocument/2006/relationships/image" Target="../media/image432.png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433.jpg"/><Relationship Id="rId4" Type="http://schemas.openxmlformats.org/officeDocument/2006/relationships/image" Target="../media/image3.png"/><Relationship Id="rId5" Type="http://schemas.openxmlformats.org/officeDocument/2006/relationships/image" Target="../media/image434.png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435.png"/><Relationship Id="rId5" Type="http://schemas.openxmlformats.org/officeDocument/2006/relationships/image" Target="../media/image436.png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437.png"/><Relationship Id="rId4" Type="http://schemas.openxmlformats.org/officeDocument/2006/relationships/image" Target="../media/image438.png"/><Relationship Id="rId5" Type="http://schemas.openxmlformats.org/officeDocument/2006/relationships/image" Target="../media/image3.png"/><Relationship Id="rId6" Type="http://schemas.openxmlformats.org/officeDocument/2006/relationships/image" Target="../media/image439.png"/><Relationship Id="rId7" Type="http://schemas.openxmlformats.org/officeDocument/2006/relationships/image" Target="../media/image440.png"/><Relationship Id="rId8" Type="http://schemas.openxmlformats.org/officeDocument/2006/relationships/image" Target="../media/image441.png"/><Relationship Id="rId9" Type="http://schemas.openxmlformats.org/officeDocument/2006/relationships/image" Target="../media/image442.png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png"/><Relationship Id="rId3" Type="http://schemas.openxmlformats.org/officeDocument/2006/relationships/image" Target="../media/image443.png"/><Relationship Id="rId4" Type="http://schemas.openxmlformats.org/officeDocument/2006/relationships/image" Target="../media/image444.png"/><Relationship Id="rId5" Type="http://schemas.openxmlformats.org/officeDocument/2006/relationships/image" Target="../media/image445.png"/><Relationship Id="rId6" Type="http://schemas.openxmlformats.org/officeDocument/2006/relationships/image" Target="../media/image446.png"/><Relationship Id="rId7" Type="http://schemas.openxmlformats.org/officeDocument/2006/relationships/image" Target="../media/image447.png"/><Relationship Id="rId8" Type="http://schemas.openxmlformats.org/officeDocument/2006/relationships/image" Target="../media/image3.png"/><Relationship Id="rId9" Type="http://schemas.openxmlformats.org/officeDocument/2006/relationships/image" Target="../media/image448.png"/><Relationship Id="rId10" Type="http://schemas.openxmlformats.org/officeDocument/2006/relationships/image" Target="../media/image449.png"/><Relationship Id="rId11" Type="http://schemas.openxmlformats.org/officeDocument/2006/relationships/image" Target="../media/image450.png"/><Relationship Id="rId12" Type="http://schemas.openxmlformats.org/officeDocument/2006/relationships/image" Target="../media/image451.png"/><Relationship Id="rId13" Type="http://schemas.openxmlformats.org/officeDocument/2006/relationships/image" Target="../media/image452.png"/><Relationship Id="rId14" Type="http://schemas.openxmlformats.org/officeDocument/2006/relationships/image" Target="../media/image453.png"/><Relationship Id="rId15" Type="http://schemas.openxmlformats.org/officeDocument/2006/relationships/image" Target="../media/image454.png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55.png"/><Relationship Id="rId3" Type="http://schemas.openxmlformats.org/officeDocument/2006/relationships/image" Target="../media/image456.png"/><Relationship Id="rId4" Type="http://schemas.openxmlformats.org/officeDocument/2006/relationships/image" Target="../media/image3.png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7.png"/><Relationship Id="rId3" Type="http://schemas.openxmlformats.org/officeDocument/2006/relationships/image" Target="../media/image458.png"/><Relationship Id="rId4" Type="http://schemas.openxmlformats.org/officeDocument/2006/relationships/image" Target="../media/image3.png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59.png"/><Relationship Id="rId3" Type="http://schemas.openxmlformats.org/officeDocument/2006/relationships/image" Target="../media/image460.png"/><Relationship Id="rId4" Type="http://schemas.openxmlformats.org/officeDocument/2006/relationships/image" Target="../media/image461.png"/><Relationship Id="rId5" Type="http://schemas.openxmlformats.org/officeDocument/2006/relationships/image" Target="../media/image462.png"/><Relationship Id="rId6" Type="http://schemas.openxmlformats.org/officeDocument/2006/relationships/image" Target="../media/image463.png"/><Relationship Id="rId7" Type="http://schemas.openxmlformats.org/officeDocument/2006/relationships/image" Target="../media/image464.png"/><Relationship Id="rId8" Type="http://schemas.openxmlformats.org/officeDocument/2006/relationships/image" Target="../media/image3.png"/><Relationship Id="rId9" Type="http://schemas.openxmlformats.org/officeDocument/2006/relationships/image" Target="../media/image465.png"/><Relationship Id="rId10" Type="http://schemas.openxmlformats.org/officeDocument/2006/relationships/image" Target="../media/image466.png"/><Relationship Id="rId11" Type="http://schemas.openxmlformats.org/officeDocument/2006/relationships/image" Target="../media/image467.png"/><Relationship Id="rId12" Type="http://schemas.openxmlformats.org/officeDocument/2006/relationships/image" Target="../media/image468.png"/><Relationship Id="rId13" Type="http://schemas.openxmlformats.org/officeDocument/2006/relationships/image" Target="../media/image469.png"/><Relationship Id="rId14" Type="http://schemas.openxmlformats.org/officeDocument/2006/relationships/image" Target="../media/image470.png"/><Relationship Id="rId15" Type="http://schemas.openxmlformats.org/officeDocument/2006/relationships/image" Target="../media/image471.png"/><Relationship Id="rId16" Type="http://schemas.openxmlformats.org/officeDocument/2006/relationships/image" Target="../media/image472.png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73.png"/><Relationship Id="rId3" Type="http://schemas.openxmlformats.org/officeDocument/2006/relationships/image" Target="../media/image474.png"/><Relationship Id="rId4" Type="http://schemas.openxmlformats.org/officeDocument/2006/relationships/image" Target="../media/image475.png"/><Relationship Id="rId5" Type="http://schemas.openxmlformats.org/officeDocument/2006/relationships/image" Target="../media/image476.png"/><Relationship Id="rId6" Type="http://schemas.openxmlformats.org/officeDocument/2006/relationships/image" Target="../media/image477.png"/><Relationship Id="rId7" Type="http://schemas.openxmlformats.org/officeDocument/2006/relationships/image" Target="../media/image3.png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8.jpg"/><Relationship Id="rId3" Type="http://schemas.openxmlformats.org/officeDocument/2006/relationships/image" Target="../media/image479.jpg"/><Relationship Id="rId4" Type="http://schemas.openxmlformats.org/officeDocument/2006/relationships/image" Target="../media/image3.png"/><Relationship Id="rId5" Type="http://schemas.openxmlformats.org/officeDocument/2006/relationships/image" Target="../media/image480.jpg"/><Relationship Id="rId6" Type="http://schemas.openxmlformats.org/officeDocument/2006/relationships/image" Target="../media/image481.jpg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2.png"/><Relationship Id="rId3" Type="http://schemas.openxmlformats.org/officeDocument/2006/relationships/image" Target="../media/image483.png"/><Relationship Id="rId4" Type="http://schemas.openxmlformats.org/officeDocument/2006/relationships/image" Target="../media/image484.png"/><Relationship Id="rId5" Type="http://schemas.openxmlformats.org/officeDocument/2006/relationships/image" Target="../media/image485.png"/><Relationship Id="rId6" Type="http://schemas.openxmlformats.org/officeDocument/2006/relationships/image" Target="../media/image486.png"/><Relationship Id="rId7" Type="http://schemas.openxmlformats.org/officeDocument/2006/relationships/image" Target="../media/image487.png"/><Relationship Id="rId8" Type="http://schemas.openxmlformats.org/officeDocument/2006/relationships/image" Target="../media/image488.png"/><Relationship Id="rId9" Type="http://schemas.openxmlformats.org/officeDocument/2006/relationships/image" Target="../media/image489.jpg"/><Relationship Id="rId10" Type="http://schemas.openxmlformats.org/officeDocument/2006/relationships/image" Target="../media/image490.jpg"/><Relationship Id="rId11" Type="http://schemas.openxmlformats.org/officeDocument/2006/relationships/image" Target="../media/image3.png"/><Relationship Id="rId12" Type="http://schemas.openxmlformats.org/officeDocument/2006/relationships/image" Target="../media/image491.png"/><Relationship Id="rId13" Type="http://schemas.openxmlformats.org/officeDocument/2006/relationships/image" Target="../media/image492.png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3.png"/><Relationship Id="rId3" Type="http://schemas.openxmlformats.org/officeDocument/2006/relationships/image" Target="../media/image494.png"/><Relationship Id="rId4" Type="http://schemas.openxmlformats.org/officeDocument/2006/relationships/image" Target="../media/image3.png"/></Relationships>
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5.png"/><Relationship Id="rId3" Type="http://schemas.openxmlformats.org/officeDocument/2006/relationships/image" Target="../media/image496.png"/><Relationship Id="rId4" Type="http://schemas.openxmlformats.org/officeDocument/2006/relationships/image" Target="../media/image3.png"/></Relationships>
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7.png"/><Relationship Id="rId3" Type="http://schemas.openxmlformats.org/officeDocument/2006/relationships/image" Target="../media/image498.png"/><Relationship Id="rId4" Type="http://schemas.openxmlformats.org/officeDocument/2006/relationships/image" Target="../media/image499.png"/><Relationship Id="rId5" Type="http://schemas.openxmlformats.org/officeDocument/2006/relationships/image" Target="../media/image500.png"/><Relationship Id="rId6" Type="http://schemas.openxmlformats.org/officeDocument/2006/relationships/image" Target="../media/image3.png"/><Relationship Id="rId7" Type="http://schemas.openxmlformats.org/officeDocument/2006/relationships/image" Target="../media/image501.png"/><Relationship Id="rId8" Type="http://schemas.openxmlformats.org/officeDocument/2006/relationships/image" Target="../media/image502.png"/><Relationship Id="rId9" Type="http://schemas.openxmlformats.org/officeDocument/2006/relationships/image" Target="../media/image503.png"/><Relationship Id="rId10" Type="http://schemas.openxmlformats.org/officeDocument/2006/relationships/image" Target="../media/image504.png"/></Relationships>
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05.png"/><Relationship Id="rId3" Type="http://schemas.openxmlformats.org/officeDocument/2006/relationships/image" Target="../media/image506.png"/><Relationship Id="rId4" Type="http://schemas.openxmlformats.org/officeDocument/2006/relationships/image" Target="../media/image507.png"/><Relationship Id="rId5" Type="http://schemas.openxmlformats.org/officeDocument/2006/relationships/image" Target="../media/image508.png"/><Relationship Id="rId6" Type="http://schemas.openxmlformats.org/officeDocument/2006/relationships/image" Target="../media/image509.png"/><Relationship Id="rId7" Type="http://schemas.openxmlformats.org/officeDocument/2006/relationships/image" Target="../media/image3.png"/></Relationships>
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0.png"/><Relationship Id="rId3" Type="http://schemas.openxmlformats.org/officeDocument/2006/relationships/image" Target="../media/image511.png"/><Relationship Id="rId4" Type="http://schemas.openxmlformats.org/officeDocument/2006/relationships/image" Target="../media/image512.png"/><Relationship Id="rId5" Type="http://schemas.openxmlformats.org/officeDocument/2006/relationships/image" Target="../media/image513.png"/><Relationship Id="rId6" Type="http://schemas.openxmlformats.org/officeDocument/2006/relationships/image" Target="../media/image514.png"/><Relationship Id="rId7" Type="http://schemas.openxmlformats.org/officeDocument/2006/relationships/image" Target="../media/image515.png"/><Relationship Id="rId8" Type="http://schemas.openxmlformats.org/officeDocument/2006/relationships/image" Target="../media/image516.png"/><Relationship Id="rId9" Type="http://schemas.openxmlformats.org/officeDocument/2006/relationships/image" Target="../media/image517.png"/><Relationship Id="rId10" Type="http://schemas.openxmlformats.org/officeDocument/2006/relationships/image" Target="../media/image3.png"/><Relationship Id="rId11" Type="http://schemas.openxmlformats.org/officeDocument/2006/relationships/image" Target="../media/image518.png"/><Relationship Id="rId12" Type="http://schemas.openxmlformats.org/officeDocument/2006/relationships/image" Target="../media/image519.png"/><Relationship Id="rId13" Type="http://schemas.openxmlformats.org/officeDocument/2006/relationships/image" Target="../media/image520.png"/><Relationship Id="rId14" Type="http://schemas.openxmlformats.org/officeDocument/2006/relationships/image" Target="../media/image521.png"/><Relationship Id="rId15" Type="http://schemas.openxmlformats.org/officeDocument/2006/relationships/image" Target="../media/image522.png"/><Relationship Id="rId16" Type="http://schemas.openxmlformats.org/officeDocument/2006/relationships/image" Target="../media/image523.png"/><Relationship Id="rId17" Type="http://schemas.openxmlformats.org/officeDocument/2006/relationships/image" Target="../media/image524.png"/><Relationship Id="rId18" Type="http://schemas.openxmlformats.org/officeDocument/2006/relationships/image" Target="../media/image525.png"/><Relationship Id="rId19" Type="http://schemas.openxmlformats.org/officeDocument/2006/relationships/image" Target="../media/image526.png"/><Relationship Id="rId20" Type="http://schemas.openxmlformats.org/officeDocument/2006/relationships/image" Target="../media/image527.png"/><Relationship Id="rId21" Type="http://schemas.openxmlformats.org/officeDocument/2006/relationships/image" Target="../media/image489.jpg"/><Relationship Id="rId22" Type="http://schemas.openxmlformats.org/officeDocument/2006/relationships/image" Target="../media/image490.jpg"/></Relationships>
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55.png"/><Relationship Id="rId3" Type="http://schemas.openxmlformats.org/officeDocument/2006/relationships/image" Target="../media/image528.png"/><Relationship Id="rId4" Type="http://schemas.openxmlformats.org/officeDocument/2006/relationships/image" Target="../media/image3.png"/></Relationships>
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9.png"/><Relationship Id="rId3" Type="http://schemas.openxmlformats.org/officeDocument/2006/relationships/image" Target="../media/image530.png"/><Relationship Id="rId4" Type="http://schemas.openxmlformats.org/officeDocument/2006/relationships/image" Target="../media/image531.png"/></Relationships>
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2.png"/><Relationship Id="rId3" Type="http://schemas.openxmlformats.org/officeDocument/2006/relationships/image" Target="../media/image533.png"/><Relationship Id="rId4" Type="http://schemas.openxmlformats.org/officeDocument/2006/relationships/image" Target="../media/image534.png"/><Relationship Id="rId5" Type="http://schemas.openxmlformats.org/officeDocument/2006/relationships/image" Target="../media/image535.png"/><Relationship Id="rId6" Type="http://schemas.openxmlformats.org/officeDocument/2006/relationships/image" Target="../media/image536.png"/><Relationship Id="rId7" Type="http://schemas.openxmlformats.org/officeDocument/2006/relationships/image" Target="../media/image537.png"/><Relationship Id="rId8" Type="http://schemas.openxmlformats.org/officeDocument/2006/relationships/image" Target="../media/image3.png"/><Relationship Id="rId9" Type="http://schemas.openxmlformats.org/officeDocument/2006/relationships/image" Target="../media/image538.png"/><Relationship Id="rId10" Type="http://schemas.openxmlformats.org/officeDocument/2006/relationships/image" Target="../media/image539.png"/><Relationship Id="rId11" Type="http://schemas.openxmlformats.org/officeDocument/2006/relationships/image" Target="../media/image540.png"/><Relationship Id="rId12" Type="http://schemas.openxmlformats.org/officeDocument/2006/relationships/image" Target="../media/image541.png"/><Relationship Id="rId13" Type="http://schemas.openxmlformats.org/officeDocument/2006/relationships/image" Target="../media/image542.png"/><Relationship Id="rId14" Type="http://schemas.openxmlformats.org/officeDocument/2006/relationships/image" Target="../media/image543.png"/><Relationship Id="rId15" Type="http://schemas.openxmlformats.org/officeDocument/2006/relationships/image" Target="../media/image544.png"/></Relationships>
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5.png"/><Relationship Id="rId3" Type="http://schemas.openxmlformats.org/officeDocument/2006/relationships/image" Target="../media/image528.png"/><Relationship Id="rId4" Type="http://schemas.openxmlformats.org/officeDocument/2006/relationships/image" Target="../media/image545.png"/><Relationship Id="rId5" Type="http://schemas.openxmlformats.org/officeDocument/2006/relationships/image" Target="../media/image546.png"/><Relationship Id="rId6" Type="http://schemas.openxmlformats.org/officeDocument/2006/relationships/image" Target="../media/image547.png"/><Relationship Id="rId7" Type="http://schemas.openxmlformats.org/officeDocument/2006/relationships/image" Target="../media/image548.png"/><Relationship Id="rId8" Type="http://schemas.openxmlformats.org/officeDocument/2006/relationships/image" Target="../media/image3.png"/><Relationship Id="rId9" Type="http://schemas.openxmlformats.org/officeDocument/2006/relationships/image" Target="../media/image549.png"/><Relationship Id="rId10" Type="http://schemas.openxmlformats.org/officeDocument/2006/relationships/image" Target="../media/image550.png"/><Relationship Id="rId11" Type="http://schemas.openxmlformats.org/officeDocument/2006/relationships/image" Target="../media/image551.png"/><Relationship Id="rId12" Type="http://schemas.openxmlformats.org/officeDocument/2006/relationships/image" Target="../media/image552.png"/></Relationships>
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9.jpg"/><Relationship Id="rId3" Type="http://schemas.openxmlformats.org/officeDocument/2006/relationships/image" Target="../media/image553.png"/><Relationship Id="rId4" Type="http://schemas.openxmlformats.org/officeDocument/2006/relationships/image" Target="../media/image554.png"/><Relationship Id="rId5" Type="http://schemas.openxmlformats.org/officeDocument/2006/relationships/image" Target="../media/image455.png"/><Relationship Id="rId6" Type="http://schemas.openxmlformats.org/officeDocument/2006/relationships/image" Target="../media/image528.png"/><Relationship Id="rId7" Type="http://schemas.openxmlformats.org/officeDocument/2006/relationships/image" Target="../media/image555.png"/><Relationship Id="rId8" Type="http://schemas.openxmlformats.org/officeDocument/2006/relationships/image" Target="../media/image556.png"/><Relationship Id="rId9" Type="http://schemas.openxmlformats.org/officeDocument/2006/relationships/image" Target="../media/image557.png"/><Relationship Id="rId10" Type="http://schemas.openxmlformats.org/officeDocument/2006/relationships/image" Target="../media/image3.png"/><Relationship Id="rId11" Type="http://schemas.openxmlformats.org/officeDocument/2006/relationships/image" Target="../media/image558.png"/><Relationship Id="rId12" Type="http://schemas.openxmlformats.org/officeDocument/2006/relationships/image" Target="../media/image559.png"/><Relationship Id="rId13" Type="http://schemas.openxmlformats.org/officeDocument/2006/relationships/image" Target="../media/image560.png"/></Relationships>
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1.jpg"/><Relationship Id="rId3" Type="http://schemas.openxmlformats.org/officeDocument/2006/relationships/image" Target="../media/image3.png"/><Relationship Id="rId4" Type="http://schemas.openxmlformats.org/officeDocument/2006/relationships/image" Target="../media/image562.jpg"/></Relationships>
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3.jpg"/><Relationship Id="rId3" Type="http://schemas.openxmlformats.org/officeDocument/2006/relationships/image" Target="../media/image3.png"/><Relationship Id="rId4" Type="http://schemas.openxmlformats.org/officeDocument/2006/relationships/image" Target="../media/image564.jpg"/></Relationships>
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5.jpg"/><Relationship Id="rId3" Type="http://schemas.openxmlformats.org/officeDocument/2006/relationships/image" Target="../media/image3.png"/><Relationship Id="rId4" Type="http://schemas.openxmlformats.org/officeDocument/2006/relationships/image" Target="../media/image566.jpg"/></Relationships>
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7.jpg"/><Relationship Id="rId3" Type="http://schemas.openxmlformats.org/officeDocument/2006/relationships/image" Target="../media/image3.png"/><Relationship Id="rId4" Type="http://schemas.openxmlformats.org/officeDocument/2006/relationships/image" Target="../media/image568.jpg"/></Relationships>
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9.png"/><Relationship Id="rId3" Type="http://schemas.openxmlformats.org/officeDocument/2006/relationships/image" Target="../media/image3.png"/><Relationship Id="rId4" Type="http://schemas.openxmlformats.org/officeDocument/2006/relationships/image" Target="../media/image570.jpg"/></Relationships>
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1.jpg"/><Relationship Id="rId3" Type="http://schemas.openxmlformats.org/officeDocument/2006/relationships/image" Target="../media/image3.png"/><Relationship Id="rId4" Type="http://schemas.openxmlformats.org/officeDocument/2006/relationships/image" Target="../media/image572.jpg"/></Relationships>
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3.png"/><Relationship Id="rId3" Type="http://schemas.openxmlformats.org/officeDocument/2006/relationships/image" Target="../media/image3.png"/><Relationship Id="rId4" Type="http://schemas.openxmlformats.org/officeDocument/2006/relationships/image" Target="../media/image574.png"/></Relationships>
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575.png"/><Relationship Id="rId3" Type="http://schemas.openxmlformats.org/officeDocument/2006/relationships/image" Target="../media/image3.png"/><Relationship Id="rId4" Type="http://schemas.openxmlformats.org/officeDocument/2006/relationships/image" Target="../media/image576.png"/></Relationships>
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7.jpg"/><Relationship Id="rId3" Type="http://schemas.openxmlformats.org/officeDocument/2006/relationships/image" Target="../media/image3.png"/><Relationship Id="rId4" Type="http://schemas.openxmlformats.org/officeDocument/2006/relationships/image" Target="../media/image578.jpg"/></Relationships>
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9.png"/><Relationship Id="rId3" Type="http://schemas.openxmlformats.org/officeDocument/2006/relationships/image" Target="../media/image3.png"/><Relationship Id="rId4" Type="http://schemas.openxmlformats.org/officeDocument/2006/relationships/image" Target="../media/image580.png"/></Relationships>
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1.png"/><Relationship Id="rId3" Type="http://schemas.openxmlformats.org/officeDocument/2006/relationships/image" Target="../media/image3.png"/><Relationship Id="rId4" Type="http://schemas.openxmlformats.org/officeDocument/2006/relationships/image" Target="../media/image582.png"/></Relationships>
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3.png"/><Relationship Id="rId3" Type="http://schemas.openxmlformats.org/officeDocument/2006/relationships/image" Target="../media/image3.png"/><Relationship Id="rId4" Type="http://schemas.openxmlformats.org/officeDocument/2006/relationships/image" Target="../media/image584.png"/></Relationships>
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5.jpg"/><Relationship Id="rId3" Type="http://schemas.openxmlformats.org/officeDocument/2006/relationships/image" Target="../media/image3.png"/><Relationship Id="rId4" Type="http://schemas.openxmlformats.org/officeDocument/2006/relationships/image" Target="../media/image586.jpg"/></Relationships>
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7.jpg"/><Relationship Id="rId3" Type="http://schemas.openxmlformats.org/officeDocument/2006/relationships/image" Target="../media/image3.png"/><Relationship Id="rId4" Type="http://schemas.openxmlformats.org/officeDocument/2006/relationships/image" Target="../media/image588.jpg"/></Relationships>
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1.png"/></Relationships>
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89.png"/><Relationship Id="rId3" Type="http://schemas.openxmlformats.org/officeDocument/2006/relationships/image" Target="../media/image590.png"/><Relationship Id="rId4" Type="http://schemas.openxmlformats.org/officeDocument/2006/relationships/image" Target="../media/image591.png"/><Relationship Id="rId5" Type="http://schemas.openxmlformats.org/officeDocument/2006/relationships/image" Target="../media/image592.png"/><Relationship Id="rId6" Type="http://schemas.openxmlformats.org/officeDocument/2006/relationships/image" Target="../media/image593.png"/><Relationship Id="rId7" Type="http://schemas.openxmlformats.org/officeDocument/2006/relationships/image" Target="../media/image594.png"/><Relationship Id="rId8" Type="http://schemas.openxmlformats.org/officeDocument/2006/relationships/image" Target="../media/image595.png"/><Relationship Id="rId9" Type="http://schemas.openxmlformats.org/officeDocument/2006/relationships/image" Target="../media/image531.png"/><Relationship Id="rId10" Type="http://schemas.openxmlformats.org/officeDocument/2006/relationships/image" Target="../media/image596.png"/><Relationship Id="rId11" Type="http://schemas.openxmlformats.org/officeDocument/2006/relationships/image" Target="../media/image597.png"/><Relationship Id="rId12" Type="http://schemas.openxmlformats.org/officeDocument/2006/relationships/image" Target="../media/image598.png"/><Relationship Id="rId13" Type="http://schemas.openxmlformats.org/officeDocument/2006/relationships/image" Target="../media/image599.png"/><Relationship Id="rId14" Type="http://schemas.openxmlformats.org/officeDocument/2006/relationships/image" Target="../media/image600.png"/><Relationship Id="rId15" Type="http://schemas.openxmlformats.org/officeDocument/2006/relationships/image" Target="../media/image601.png"/><Relationship Id="rId16" Type="http://schemas.openxmlformats.org/officeDocument/2006/relationships/image" Target="../media/image602.png"/></Relationships>
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03.png"/><Relationship Id="rId3" Type="http://schemas.openxmlformats.org/officeDocument/2006/relationships/image" Target="../media/image604.png"/><Relationship Id="rId4" Type="http://schemas.openxmlformats.org/officeDocument/2006/relationships/image" Target="../media/image605.png"/><Relationship Id="rId5" Type="http://schemas.openxmlformats.org/officeDocument/2006/relationships/image" Target="../media/image606.png"/><Relationship Id="rId6" Type="http://schemas.openxmlformats.org/officeDocument/2006/relationships/image" Target="../media/image607.png"/><Relationship Id="rId7" Type="http://schemas.openxmlformats.org/officeDocument/2006/relationships/image" Target="../media/image608.png"/><Relationship Id="rId8" Type="http://schemas.openxmlformats.org/officeDocument/2006/relationships/image" Target="../media/image609.png"/><Relationship Id="rId9" Type="http://schemas.openxmlformats.org/officeDocument/2006/relationships/image" Target="../media/image610.png"/><Relationship Id="rId10" Type="http://schemas.openxmlformats.org/officeDocument/2006/relationships/image" Target="../media/image531.png"/><Relationship Id="rId11" Type="http://schemas.openxmlformats.org/officeDocument/2006/relationships/image" Target="../media/image611.png"/><Relationship Id="rId12" Type="http://schemas.openxmlformats.org/officeDocument/2006/relationships/image" Target="../media/image612.png"/><Relationship Id="rId13" Type="http://schemas.openxmlformats.org/officeDocument/2006/relationships/image" Target="../media/image613.png"/><Relationship Id="rId14" Type="http://schemas.openxmlformats.org/officeDocument/2006/relationships/image" Target="../media/image614.png"/><Relationship Id="rId15" Type="http://schemas.openxmlformats.org/officeDocument/2006/relationships/image" Target="../media/image615.png"/><Relationship Id="rId16" Type="http://schemas.openxmlformats.org/officeDocument/2006/relationships/image" Target="../media/image616.png"/><Relationship Id="rId17" Type="http://schemas.openxmlformats.org/officeDocument/2006/relationships/image" Target="../media/image617.png"/><Relationship Id="rId18" Type="http://schemas.openxmlformats.org/officeDocument/2006/relationships/image" Target="../media/image618.png"/><Relationship Id="rId19" Type="http://schemas.openxmlformats.org/officeDocument/2006/relationships/image" Target="../media/image619.png"/><Relationship Id="rId20" Type="http://schemas.openxmlformats.org/officeDocument/2006/relationships/image" Target="../media/image620.png"/><Relationship Id="rId21" Type="http://schemas.openxmlformats.org/officeDocument/2006/relationships/image" Target="../media/image621.png"/></Relationships>
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22.png"/><Relationship Id="rId3" Type="http://schemas.openxmlformats.org/officeDocument/2006/relationships/image" Target="../media/image623.png"/><Relationship Id="rId4" Type="http://schemas.openxmlformats.org/officeDocument/2006/relationships/image" Target="../media/image593.png"/><Relationship Id="rId5" Type="http://schemas.openxmlformats.org/officeDocument/2006/relationships/image" Target="../media/image3.png"/><Relationship Id="rId6" Type="http://schemas.openxmlformats.org/officeDocument/2006/relationships/image" Target="../media/image624.png"/><Relationship Id="rId7" Type="http://schemas.openxmlformats.org/officeDocument/2006/relationships/image" Target="../media/image625.png"/><Relationship Id="rId8" Type="http://schemas.openxmlformats.org/officeDocument/2006/relationships/image" Target="../media/image626.png"/><Relationship Id="rId9" Type="http://schemas.openxmlformats.org/officeDocument/2006/relationships/image" Target="../media/image627.png"/><Relationship Id="rId10" Type="http://schemas.openxmlformats.org/officeDocument/2006/relationships/image" Target="../media/image628.png"/><Relationship Id="rId11" Type="http://schemas.openxmlformats.org/officeDocument/2006/relationships/image" Target="../media/image629.png"/><Relationship Id="rId12" Type="http://schemas.openxmlformats.org/officeDocument/2006/relationships/image" Target="../media/image630.png"/><Relationship Id="rId13" Type="http://schemas.openxmlformats.org/officeDocument/2006/relationships/image" Target="../media/image631.png"/><Relationship Id="rId14" Type="http://schemas.openxmlformats.org/officeDocument/2006/relationships/image" Target="../media/image632.png"/><Relationship Id="rId15" Type="http://schemas.openxmlformats.org/officeDocument/2006/relationships/image" Target="../media/image633.png"/><Relationship Id="rId16" Type="http://schemas.openxmlformats.org/officeDocument/2006/relationships/image" Target="../media/image634.png"/><Relationship Id="rId17" Type="http://schemas.openxmlformats.org/officeDocument/2006/relationships/image" Target="../media/image635.png"/><Relationship Id="rId18" Type="http://schemas.openxmlformats.org/officeDocument/2006/relationships/image" Target="../media/image636.png"/></Relationships>
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37.png"/><Relationship Id="rId3" Type="http://schemas.openxmlformats.org/officeDocument/2006/relationships/image" Target="../media/image638.png"/><Relationship Id="rId4" Type="http://schemas.openxmlformats.org/officeDocument/2006/relationships/image" Target="../media/image639.png"/><Relationship Id="rId5" Type="http://schemas.openxmlformats.org/officeDocument/2006/relationships/image" Target="../media/image640.png"/><Relationship Id="rId6" Type="http://schemas.openxmlformats.org/officeDocument/2006/relationships/image" Target="../media/image641.png"/><Relationship Id="rId7" Type="http://schemas.openxmlformats.org/officeDocument/2006/relationships/image" Target="../media/image642.png"/><Relationship Id="rId8" Type="http://schemas.openxmlformats.org/officeDocument/2006/relationships/image" Target="../media/image608.png"/><Relationship Id="rId9" Type="http://schemas.openxmlformats.org/officeDocument/2006/relationships/image" Target="../media/image643.png"/><Relationship Id="rId10" Type="http://schemas.openxmlformats.org/officeDocument/2006/relationships/image" Target="../media/image644.png"/><Relationship Id="rId11" Type="http://schemas.openxmlformats.org/officeDocument/2006/relationships/image" Target="../media/image645.png"/><Relationship Id="rId12" Type="http://schemas.openxmlformats.org/officeDocument/2006/relationships/image" Target="../media/image646.png"/><Relationship Id="rId13" Type="http://schemas.openxmlformats.org/officeDocument/2006/relationships/image" Target="../media/image647.png"/><Relationship Id="rId14" Type="http://schemas.openxmlformats.org/officeDocument/2006/relationships/image" Target="../media/image3.png"/><Relationship Id="rId15" Type="http://schemas.openxmlformats.org/officeDocument/2006/relationships/image" Target="../media/image648.png"/><Relationship Id="rId16" Type="http://schemas.openxmlformats.org/officeDocument/2006/relationships/image" Target="../media/image649.png"/><Relationship Id="rId17" Type="http://schemas.openxmlformats.org/officeDocument/2006/relationships/image" Target="../media/image650.png"/><Relationship Id="rId18" Type="http://schemas.openxmlformats.org/officeDocument/2006/relationships/image" Target="../media/image651.png"/><Relationship Id="rId19" Type="http://schemas.openxmlformats.org/officeDocument/2006/relationships/image" Target="../media/image652.png"/><Relationship Id="rId20" Type="http://schemas.openxmlformats.org/officeDocument/2006/relationships/image" Target="../media/image653.png"/><Relationship Id="rId21" Type="http://schemas.openxmlformats.org/officeDocument/2006/relationships/image" Target="../media/image654.png"/><Relationship Id="rId22" Type="http://schemas.openxmlformats.org/officeDocument/2006/relationships/image" Target="../media/image655.png"/><Relationship Id="rId23" Type="http://schemas.openxmlformats.org/officeDocument/2006/relationships/image" Target="../media/image656.png"/><Relationship Id="rId24" Type="http://schemas.openxmlformats.org/officeDocument/2006/relationships/image" Target="../media/image657.png"/><Relationship Id="rId25" Type="http://schemas.openxmlformats.org/officeDocument/2006/relationships/image" Target="../media/image658.png"/></Relationships>
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59.png"/><Relationship Id="rId3" Type="http://schemas.openxmlformats.org/officeDocument/2006/relationships/image" Target="../media/image660.png"/><Relationship Id="rId4" Type="http://schemas.openxmlformats.org/officeDocument/2006/relationships/image" Target="../media/image661.png"/><Relationship Id="rId5" Type="http://schemas.openxmlformats.org/officeDocument/2006/relationships/image" Target="../media/image662.png"/><Relationship Id="rId6" Type="http://schemas.openxmlformats.org/officeDocument/2006/relationships/image" Target="../media/image663.png"/><Relationship Id="rId7" Type="http://schemas.openxmlformats.org/officeDocument/2006/relationships/image" Target="../media/image664.png"/><Relationship Id="rId8" Type="http://schemas.openxmlformats.org/officeDocument/2006/relationships/image" Target="../media/image665.png"/><Relationship Id="rId9" Type="http://schemas.openxmlformats.org/officeDocument/2006/relationships/image" Target="../media/image3.png"/><Relationship Id="rId10" Type="http://schemas.openxmlformats.org/officeDocument/2006/relationships/image" Target="../media/image666.png"/><Relationship Id="rId11" Type="http://schemas.openxmlformats.org/officeDocument/2006/relationships/image" Target="../media/image667.png"/><Relationship Id="rId12" Type="http://schemas.openxmlformats.org/officeDocument/2006/relationships/image" Target="../media/image668.png"/><Relationship Id="rId13" Type="http://schemas.openxmlformats.org/officeDocument/2006/relationships/image" Target="../media/image669.png"/><Relationship Id="rId14" Type="http://schemas.openxmlformats.org/officeDocument/2006/relationships/image" Target="../media/image670.png"/><Relationship Id="rId15" Type="http://schemas.openxmlformats.org/officeDocument/2006/relationships/image" Target="../media/image671.png"/><Relationship Id="rId16" Type="http://schemas.openxmlformats.org/officeDocument/2006/relationships/image" Target="../media/image672.png"/><Relationship Id="rId17" Type="http://schemas.openxmlformats.org/officeDocument/2006/relationships/image" Target="../media/image673.png"/><Relationship Id="rId18" Type="http://schemas.openxmlformats.org/officeDocument/2006/relationships/image" Target="../media/image674.png"/><Relationship Id="rId19" Type="http://schemas.openxmlformats.org/officeDocument/2006/relationships/image" Target="../media/image675.png"/></Relationships>
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37.png"/><Relationship Id="rId3" Type="http://schemas.openxmlformats.org/officeDocument/2006/relationships/image" Target="../media/image676.png"/><Relationship Id="rId4" Type="http://schemas.openxmlformats.org/officeDocument/2006/relationships/image" Target="../media/image639.png"/><Relationship Id="rId5" Type="http://schemas.openxmlformats.org/officeDocument/2006/relationships/image" Target="../media/image677.png"/><Relationship Id="rId6" Type="http://schemas.openxmlformats.org/officeDocument/2006/relationships/image" Target="../media/image641.png"/><Relationship Id="rId7" Type="http://schemas.openxmlformats.org/officeDocument/2006/relationships/image" Target="../media/image642.png"/><Relationship Id="rId8" Type="http://schemas.openxmlformats.org/officeDocument/2006/relationships/image" Target="../media/image678.png"/><Relationship Id="rId9" Type="http://schemas.openxmlformats.org/officeDocument/2006/relationships/image" Target="../media/image608.png"/><Relationship Id="rId10" Type="http://schemas.openxmlformats.org/officeDocument/2006/relationships/image" Target="../media/image679.png"/><Relationship Id="rId11" Type="http://schemas.openxmlformats.org/officeDocument/2006/relationships/image" Target="../media/image644.png"/><Relationship Id="rId12" Type="http://schemas.openxmlformats.org/officeDocument/2006/relationships/image" Target="../media/image3.png"/><Relationship Id="rId13" Type="http://schemas.openxmlformats.org/officeDocument/2006/relationships/image" Target="../media/image680.png"/><Relationship Id="rId14" Type="http://schemas.openxmlformats.org/officeDocument/2006/relationships/image" Target="../media/image681.png"/><Relationship Id="rId15" Type="http://schemas.openxmlformats.org/officeDocument/2006/relationships/image" Target="../media/image650.png"/><Relationship Id="rId16" Type="http://schemas.openxmlformats.org/officeDocument/2006/relationships/image" Target="../media/image682.png"/><Relationship Id="rId17" Type="http://schemas.openxmlformats.org/officeDocument/2006/relationships/image" Target="../media/image653.png"/><Relationship Id="rId18" Type="http://schemas.openxmlformats.org/officeDocument/2006/relationships/image" Target="../media/image654.png"/><Relationship Id="rId19" Type="http://schemas.openxmlformats.org/officeDocument/2006/relationships/image" Target="../media/image683.png"/><Relationship Id="rId20" Type="http://schemas.openxmlformats.org/officeDocument/2006/relationships/image" Target="../media/image656.png"/></Relationships>
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84.png"/><Relationship Id="rId3" Type="http://schemas.openxmlformats.org/officeDocument/2006/relationships/image" Target="../media/image660.png"/><Relationship Id="rId4" Type="http://schemas.openxmlformats.org/officeDocument/2006/relationships/image" Target="../media/image685.png"/><Relationship Id="rId5" Type="http://schemas.openxmlformats.org/officeDocument/2006/relationships/image" Target="../media/image662.png"/><Relationship Id="rId6" Type="http://schemas.openxmlformats.org/officeDocument/2006/relationships/image" Target="../media/image686.png"/><Relationship Id="rId7" Type="http://schemas.openxmlformats.org/officeDocument/2006/relationships/image" Target="../media/image687.png"/><Relationship Id="rId8" Type="http://schemas.openxmlformats.org/officeDocument/2006/relationships/image" Target="../media/image663.png"/><Relationship Id="rId9" Type="http://schemas.openxmlformats.org/officeDocument/2006/relationships/image" Target="../media/image664.png"/><Relationship Id="rId10" Type="http://schemas.openxmlformats.org/officeDocument/2006/relationships/image" Target="../media/image688.png"/><Relationship Id="rId11" Type="http://schemas.openxmlformats.org/officeDocument/2006/relationships/image" Target="../media/image3.png"/><Relationship Id="rId12" Type="http://schemas.openxmlformats.org/officeDocument/2006/relationships/image" Target="../media/image666.png"/><Relationship Id="rId13" Type="http://schemas.openxmlformats.org/officeDocument/2006/relationships/image" Target="../media/image667.png"/><Relationship Id="rId14" Type="http://schemas.openxmlformats.org/officeDocument/2006/relationships/image" Target="../media/image668.png"/><Relationship Id="rId15" Type="http://schemas.openxmlformats.org/officeDocument/2006/relationships/image" Target="../media/image669.png"/><Relationship Id="rId16" Type="http://schemas.openxmlformats.org/officeDocument/2006/relationships/image" Target="../media/image670.png"/><Relationship Id="rId17" Type="http://schemas.openxmlformats.org/officeDocument/2006/relationships/image" Target="../media/image671.png"/><Relationship Id="rId18" Type="http://schemas.openxmlformats.org/officeDocument/2006/relationships/image" Target="../media/image672.png"/><Relationship Id="rId19" Type="http://schemas.openxmlformats.org/officeDocument/2006/relationships/image" Target="../media/image673.png"/><Relationship Id="rId20" Type="http://schemas.openxmlformats.org/officeDocument/2006/relationships/image" Target="../media/image675.png"/></Relationships>
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37.png"/><Relationship Id="rId3" Type="http://schemas.openxmlformats.org/officeDocument/2006/relationships/image" Target="../media/image676.png"/><Relationship Id="rId4" Type="http://schemas.openxmlformats.org/officeDocument/2006/relationships/image" Target="../media/image639.png"/><Relationship Id="rId5" Type="http://schemas.openxmlformats.org/officeDocument/2006/relationships/image" Target="../media/image677.png"/><Relationship Id="rId6" Type="http://schemas.openxmlformats.org/officeDocument/2006/relationships/image" Target="../media/image641.png"/><Relationship Id="rId7" Type="http://schemas.openxmlformats.org/officeDocument/2006/relationships/image" Target="../media/image689.png"/><Relationship Id="rId8" Type="http://schemas.openxmlformats.org/officeDocument/2006/relationships/image" Target="../media/image690.png"/><Relationship Id="rId9" Type="http://schemas.openxmlformats.org/officeDocument/2006/relationships/image" Target="../media/image608.png"/><Relationship Id="rId10" Type="http://schemas.openxmlformats.org/officeDocument/2006/relationships/image" Target="../media/image679.png"/><Relationship Id="rId11" Type="http://schemas.openxmlformats.org/officeDocument/2006/relationships/image" Target="../media/image644.png"/><Relationship Id="rId12" Type="http://schemas.openxmlformats.org/officeDocument/2006/relationships/image" Target="../media/image3.png"/><Relationship Id="rId13" Type="http://schemas.openxmlformats.org/officeDocument/2006/relationships/image" Target="../media/image680.png"/><Relationship Id="rId14" Type="http://schemas.openxmlformats.org/officeDocument/2006/relationships/image" Target="../media/image681.png"/><Relationship Id="rId15" Type="http://schemas.openxmlformats.org/officeDocument/2006/relationships/image" Target="../media/image650.png"/><Relationship Id="rId16" Type="http://schemas.openxmlformats.org/officeDocument/2006/relationships/image" Target="../media/image682.png"/><Relationship Id="rId17" Type="http://schemas.openxmlformats.org/officeDocument/2006/relationships/image" Target="../media/image653.png"/><Relationship Id="rId18" Type="http://schemas.openxmlformats.org/officeDocument/2006/relationships/image" Target="../media/image654.png"/><Relationship Id="rId19" Type="http://schemas.openxmlformats.org/officeDocument/2006/relationships/image" Target="../media/image683.png"/><Relationship Id="rId20" Type="http://schemas.openxmlformats.org/officeDocument/2006/relationships/image" Target="../media/image656.png"/></Relationships>
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1.png"/></Relationships>
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91.jpg"/><Relationship Id="rId3" Type="http://schemas.openxmlformats.org/officeDocument/2006/relationships/image" Target="../media/image692.png"/><Relationship Id="rId4" Type="http://schemas.openxmlformats.org/officeDocument/2006/relationships/image" Target="../media/image3.png"/><Relationship Id="rId5" Type="http://schemas.openxmlformats.org/officeDocument/2006/relationships/image" Target="../media/image693.png"/></Relationships>
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4.png"/><Relationship Id="rId3" Type="http://schemas.openxmlformats.org/officeDocument/2006/relationships/image" Target="../media/image695.png"/><Relationship Id="rId4" Type="http://schemas.openxmlformats.org/officeDocument/2006/relationships/image" Target="../media/image696.png"/><Relationship Id="rId5" Type="http://schemas.openxmlformats.org/officeDocument/2006/relationships/image" Target="../media/image3.png"/><Relationship Id="rId6" Type="http://schemas.openxmlformats.org/officeDocument/2006/relationships/image" Target="../media/image697.png"/><Relationship Id="rId7" Type="http://schemas.openxmlformats.org/officeDocument/2006/relationships/image" Target="../media/image698.png"/></Relationships>
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4.png"/><Relationship Id="rId3" Type="http://schemas.openxmlformats.org/officeDocument/2006/relationships/image" Target="../media/image695.png"/><Relationship Id="rId4" Type="http://schemas.openxmlformats.org/officeDocument/2006/relationships/image" Target="../media/image696.png"/><Relationship Id="rId5" Type="http://schemas.openxmlformats.org/officeDocument/2006/relationships/image" Target="../media/image3.png"/><Relationship Id="rId6" Type="http://schemas.openxmlformats.org/officeDocument/2006/relationships/image" Target="../media/image697.png"/><Relationship Id="rId7" Type="http://schemas.openxmlformats.org/officeDocument/2006/relationships/image" Target="../media/image698.png"/></Relationships>
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9.png"/><Relationship Id="rId3" Type="http://schemas.openxmlformats.org/officeDocument/2006/relationships/image" Target="../media/image694.png"/><Relationship Id="rId4" Type="http://schemas.openxmlformats.org/officeDocument/2006/relationships/image" Target="../media/image695.png"/><Relationship Id="rId5" Type="http://schemas.openxmlformats.org/officeDocument/2006/relationships/image" Target="../media/image696.png"/><Relationship Id="rId6" Type="http://schemas.openxmlformats.org/officeDocument/2006/relationships/image" Target="../media/image700.png"/><Relationship Id="rId7" Type="http://schemas.openxmlformats.org/officeDocument/2006/relationships/image" Target="../media/image701.png"/><Relationship Id="rId8" Type="http://schemas.openxmlformats.org/officeDocument/2006/relationships/image" Target="../media/image702.png"/><Relationship Id="rId9" Type="http://schemas.openxmlformats.org/officeDocument/2006/relationships/image" Target="../media/image703.png"/><Relationship Id="rId10" Type="http://schemas.openxmlformats.org/officeDocument/2006/relationships/image" Target="../media/image3.png"/><Relationship Id="rId11" Type="http://schemas.openxmlformats.org/officeDocument/2006/relationships/image" Target="../media/image704.png"/><Relationship Id="rId12" Type="http://schemas.openxmlformats.org/officeDocument/2006/relationships/image" Target="../media/image697.png"/><Relationship Id="rId13" Type="http://schemas.openxmlformats.org/officeDocument/2006/relationships/image" Target="../media/image698.png"/><Relationship Id="rId14" Type="http://schemas.openxmlformats.org/officeDocument/2006/relationships/image" Target="../media/image705.png"/><Relationship Id="rId15" Type="http://schemas.openxmlformats.org/officeDocument/2006/relationships/image" Target="../media/image706.png"/><Relationship Id="rId16" Type="http://schemas.openxmlformats.org/officeDocument/2006/relationships/image" Target="../media/image707.png"/><Relationship Id="rId17" Type="http://schemas.openxmlformats.org/officeDocument/2006/relationships/image" Target="../media/image708.png"/><Relationship Id="rId18" Type="http://schemas.openxmlformats.org/officeDocument/2006/relationships/image" Target="../media/image709.png"/><Relationship Id="rId19" Type="http://schemas.openxmlformats.org/officeDocument/2006/relationships/image" Target="../media/image710.png"/><Relationship Id="rId20" Type="http://schemas.openxmlformats.org/officeDocument/2006/relationships/image" Target="../media/image711.png"/><Relationship Id="rId21" Type="http://schemas.openxmlformats.org/officeDocument/2006/relationships/image" Target="../media/image712.png"/></Relationships>
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9.png"/><Relationship Id="rId3" Type="http://schemas.openxmlformats.org/officeDocument/2006/relationships/image" Target="../media/image713.png"/><Relationship Id="rId4" Type="http://schemas.openxmlformats.org/officeDocument/2006/relationships/image" Target="../media/image694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700.png"/><Relationship Id="rId8" Type="http://schemas.openxmlformats.org/officeDocument/2006/relationships/image" Target="../media/image3.png"/><Relationship Id="rId9" Type="http://schemas.openxmlformats.org/officeDocument/2006/relationships/image" Target="../media/image704.png"/><Relationship Id="rId10" Type="http://schemas.openxmlformats.org/officeDocument/2006/relationships/image" Target="../media/image714.png"/><Relationship Id="rId11" Type="http://schemas.openxmlformats.org/officeDocument/2006/relationships/image" Target="../media/image697.png"/><Relationship Id="rId12" Type="http://schemas.openxmlformats.org/officeDocument/2006/relationships/image" Target="../media/image698.png"/><Relationship Id="rId13" Type="http://schemas.openxmlformats.org/officeDocument/2006/relationships/image" Target="../media/image705.png"/></Relationships>
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4.png"/><Relationship Id="rId3" Type="http://schemas.openxmlformats.org/officeDocument/2006/relationships/image" Target="../media/image695.png"/><Relationship Id="rId4" Type="http://schemas.openxmlformats.org/officeDocument/2006/relationships/image" Target="../media/image696.png"/><Relationship Id="rId5" Type="http://schemas.openxmlformats.org/officeDocument/2006/relationships/image" Target="../media/image715.png"/><Relationship Id="rId6" Type="http://schemas.openxmlformats.org/officeDocument/2006/relationships/image" Target="../media/image716.png"/><Relationship Id="rId7" Type="http://schemas.openxmlformats.org/officeDocument/2006/relationships/image" Target="../media/image717.png"/><Relationship Id="rId8" Type="http://schemas.openxmlformats.org/officeDocument/2006/relationships/image" Target="../media/image700.png"/><Relationship Id="rId9" Type="http://schemas.openxmlformats.org/officeDocument/2006/relationships/image" Target="../media/image3.png"/><Relationship Id="rId10" Type="http://schemas.openxmlformats.org/officeDocument/2006/relationships/image" Target="../media/image697.png"/><Relationship Id="rId11" Type="http://schemas.openxmlformats.org/officeDocument/2006/relationships/image" Target="../media/image698.png"/><Relationship Id="rId12" Type="http://schemas.openxmlformats.org/officeDocument/2006/relationships/image" Target="../media/image718.png"/><Relationship Id="rId13" Type="http://schemas.openxmlformats.org/officeDocument/2006/relationships/image" Target="../media/image705.png"/></Relationships>
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4.png"/><Relationship Id="rId3" Type="http://schemas.openxmlformats.org/officeDocument/2006/relationships/image" Target="../media/image700.png"/><Relationship Id="rId4" Type="http://schemas.openxmlformats.org/officeDocument/2006/relationships/image" Target="../media/image719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715.png"/><Relationship Id="rId8" Type="http://schemas.openxmlformats.org/officeDocument/2006/relationships/image" Target="../media/image716.png"/><Relationship Id="rId9" Type="http://schemas.openxmlformats.org/officeDocument/2006/relationships/image" Target="../media/image717.png"/><Relationship Id="rId10" Type="http://schemas.openxmlformats.org/officeDocument/2006/relationships/image" Target="../media/image3.png"/><Relationship Id="rId11" Type="http://schemas.openxmlformats.org/officeDocument/2006/relationships/image" Target="../media/image705.png"/><Relationship Id="rId12" Type="http://schemas.openxmlformats.org/officeDocument/2006/relationships/image" Target="../media/image720.png"/><Relationship Id="rId13" Type="http://schemas.openxmlformats.org/officeDocument/2006/relationships/image" Target="../media/image697.png"/><Relationship Id="rId14" Type="http://schemas.openxmlformats.org/officeDocument/2006/relationships/image" Target="../media/image698.png"/><Relationship Id="rId15" Type="http://schemas.openxmlformats.org/officeDocument/2006/relationships/image" Target="../media/image718.png"/></Relationships>
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94.png"/><Relationship Id="rId3" Type="http://schemas.openxmlformats.org/officeDocument/2006/relationships/image" Target="../media/image721.png"/><Relationship Id="rId4" Type="http://schemas.openxmlformats.org/officeDocument/2006/relationships/image" Target="../media/image722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715.png"/><Relationship Id="rId8" Type="http://schemas.openxmlformats.org/officeDocument/2006/relationships/image" Target="../media/image716.png"/><Relationship Id="rId9" Type="http://schemas.openxmlformats.org/officeDocument/2006/relationships/image" Target="../media/image717.png"/><Relationship Id="rId10" Type="http://schemas.openxmlformats.org/officeDocument/2006/relationships/image" Target="../media/image700.png"/><Relationship Id="rId11" Type="http://schemas.openxmlformats.org/officeDocument/2006/relationships/image" Target="../media/image3.png"/><Relationship Id="rId12" Type="http://schemas.openxmlformats.org/officeDocument/2006/relationships/image" Target="../media/image697.png"/><Relationship Id="rId13" Type="http://schemas.openxmlformats.org/officeDocument/2006/relationships/image" Target="../media/image723.png"/><Relationship Id="rId14" Type="http://schemas.openxmlformats.org/officeDocument/2006/relationships/image" Target="../media/image718.png"/><Relationship Id="rId15" Type="http://schemas.openxmlformats.org/officeDocument/2006/relationships/image" Target="../media/image705.png"/><Relationship Id="rId16" Type="http://schemas.openxmlformats.org/officeDocument/2006/relationships/image" Target="../media/image724.png"/><Relationship Id="rId17" Type="http://schemas.openxmlformats.org/officeDocument/2006/relationships/image" Target="../media/image725.png"/></Relationships>
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26.png"/><Relationship Id="rId3" Type="http://schemas.openxmlformats.org/officeDocument/2006/relationships/image" Target="../media/image727.png"/><Relationship Id="rId4" Type="http://schemas.openxmlformats.org/officeDocument/2006/relationships/image" Target="../media/image694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728.png"/><Relationship Id="rId8" Type="http://schemas.openxmlformats.org/officeDocument/2006/relationships/image" Target="../media/image729.png"/><Relationship Id="rId9" Type="http://schemas.openxmlformats.org/officeDocument/2006/relationships/image" Target="../media/image715.png"/><Relationship Id="rId10" Type="http://schemas.openxmlformats.org/officeDocument/2006/relationships/image" Target="../media/image716.png"/><Relationship Id="rId11" Type="http://schemas.openxmlformats.org/officeDocument/2006/relationships/image" Target="../media/image717.png"/><Relationship Id="rId12" Type="http://schemas.openxmlformats.org/officeDocument/2006/relationships/image" Target="../media/image700.png"/><Relationship Id="rId13" Type="http://schemas.openxmlformats.org/officeDocument/2006/relationships/image" Target="../media/image730.png"/><Relationship Id="rId14" Type="http://schemas.openxmlformats.org/officeDocument/2006/relationships/image" Target="../media/image731.png"/><Relationship Id="rId15" Type="http://schemas.openxmlformats.org/officeDocument/2006/relationships/image" Target="../media/image697.png"/><Relationship Id="rId16" Type="http://schemas.openxmlformats.org/officeDocument/2006/relationships/image" Target="../media/image723.png"/><Relationship Id="rId17" Type="http://schemas.openxmlformats.org/officeDocument/2006/relationships/image" Target="../media/image718.png"/><Relationship Id="rId18" Type="http://schemas.openxmlformats.org/officeDocument/2006/relationships/image" Target="../media/image705.png"/></Relationships>
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26.png"/><Relationship Id="rId3" Type="http://schemas.openxmlformats.org/officeDocument/2006/relationships/image" Target="../media/image727.png"/><Relationship Id="rId4" Type="http://schemas.openxmlformats.org/officeDocument/2006/relationships/image" Target="../media/image694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728.png"/><Relationship Id="rId8" Type="http://schemas.openxmlformats.org/officeDocument/2006/relationships/image" Target="../media/image729.png"/><Relationship Id="rId9" Type="http://schemas.openxmlformats.org/officeDocument/2006/relationships/image" Target="../media/image715.png"/><Relationship Id="rId10" Type="http://schemas.openxmlformats.org/officeDocument/2006/relationships/image" Target="../media/image716.png"/><Relationship Id="rId11" Type="http://schemas.openxmlformats.org/officeDocument/2006/relationships/image" Target="../media/image717.png"/><Relationship Id="rId12" Type="http://schemas.openxmlformats.org/officeDocument/2006/relationships/image" Target="../media/image700.png"/><Relationship Id="rId13" Type="http://schemas.openxmlformats.org/officeDocument/2006/relationships/image" Target="../media/image730.png"/><Relationship Id="rId14" Type="http://schemas.openxmlformats.org/officeDocument/2006/relationships/image" Target="../media/image732.png"/><Relationship Id="rId15" Type="http://schemas.openxmlformats.org/officeDocument/2006/relationships/image" Target="../media/image697.png"/><Relationship Id="rId16" Type="http://schemas.openxmlformats.org/officeDocument/2006/relationships/image" Target="../media/image723.png"/><Relationship Id="rId17" Type="http://schemas.openxmlformats.org/officeDocument/2006/relationships/image" Target="../media/image718.png"/><Relationship Id="rId18" Type="http://schemas.openxmlformats.org/officeDocument/2006/relationships/image" Target="../media/image705.png"/></Relationships>
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26.png"/><Relationship Id="rId3" Type="http://schemas.openxmlformats.org/officeDocument/2006/relationships/image" Target="../media/image727.png"/><Relationship Id="rId4" Type="http://schemas.openxmlformats.org/officeDocument/2006/relationships/image" Target="../media/image694.png"/><Relationship Id="rId5" Type="http://schemas.openxmlformats.org/officeDocument/2006/relationships/image" Target="../media/image695.png"/><Relationship Id="rId6" Type="http://schemas.openxmlformats.org/officeDocument/2006/relationships/image" Target="../media/image696.png"/><Relationship Id="rId7" Type="http://schemas.openxmlformats.org/officeDocument/2006/relationships/image" Target="../media/image728.png"/><Relationship Id="rId8" Type="http://schemas.openxmlformats.org/officeDocument/2006/relationships/image" Target="../media/image729.png"/><Relationship Id="rId9" Type="http://schemas.openxmlformats.org/officeDocument/2006/relationships/image" Target="../media/image730.png"/><Relationship Id="rId10" Type="http://schemas.openxmlformats.org/officeDocument/2006/relationships/image" Target="../media/image715.png"/><Relationship Id="rId11" Type="http://schemas.openxmlformats.org/officeDocument/2006/relationships/image" Target="../media/image716.png"/><Relationship Id="rId12" Type="http://schemas.openxmlformats.org/officeDocument/2006/relationships/image" Target="../media/image717.png"/><Relationship Id="rId13" Type="http://schemas.openxmlformats.org/officeDocument/2006/relationships/image" Target="../media/image3.png"/><Relationship Id="rId14" Type="http://schemas.openxmlformats.org/officeDocument/2006/relationships/image" Target="../media/image697.png"/><Relationship Id="rId15" Type="http://schemas.openxmlformats.org/officeDocument/2006/relationships/image" Target="../media/image733.png"/><Relationship Id="rId16" Type="http://schemas.openxmlformats.org/officeDocument/2006/relationships/image" Target="../media/image718.png"/></Relationships>
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26.png"/><Relationship Id="rId3" Type="http://schemas.openxmlformats.org/officeDocument/2006/relationships/image" Target="../media/image727.png"/><Relationship Id="rId4" Type="http://schemas.openxmlformats.org/officeDocument/2006/relationships/image" Target="../media/image694.png"/><Relationship Id="rId5" Type="http://schemas.openxmlformats.org/officeDocument/2006/relationships/image" Target="../media/image734.png"/><Relationship Id="rId6" Type="http://schemas.openxmlformats.org/officeDocument/2006/relationships/image" Target="../media/image735.png"/><Relationship Id="rId7" Type="http://schemas.openxmlformats.org/officeDocument/2006/relationships/image" Target="../media/image728.png"/><Relationship Id="rId8" Type="http://schemas.openxmlformats.org/officeDocument/2006/relationships/image" Target="../media/image729.png"/><Relationship Id="rId9" Type="http://schemas.openxmlformats.org/officeDocument/2006/relationships/image" Target="../media/image730.png"/><Relationship Id="rId10" Type="http://schemas.openxmlformats.org/officeDocument/2006/relationships/image" Target="../media/image3.png"/><Relationship Id="rId11" Type="http://schemas.openxmlformats.org/officeDocument/2006/relationships/image" Target="../media/image697.png"/><Relationship Id="rId12" Type="http://schemas.openxmlformats.org/officeDocument/2006/relationships/image" Target="../media/image736.png"/></Relationships>
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/Relationships>
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37.png"/><Relationship Id="rId3" Type="http://schemas.openxmlformats.org/officeDocument/2006/relationships/image" Target="../media/image3.png"/><Relationship Id="rId4" Type="http://schemas.openxmlformats.org/officeDocument/2006/relationships/image" Target="../media/image738.png"/><Relationship Id="rId5" Type="http://schemas.openxmlformats.org/officeDocument/2006/relationships/image" Target="../media/image739.png"/><Relationship Id="rId6" Type="http://schemas.openxmlformats.org/officeDocument/2006/relationships/image" Target="../media/image740.png"/><Relationship Id="rId7" Type="http://schemas.openxmlformats.org/officeDocument/2006/relationships/image" Target="../media/image741.png"/><Relationship Id="rId8" Type="http://schemas.openxmlformats.org/officeDocument/2006/relationships/image" Target="../media/image742.png"/></Relationships>
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Relationship Id="rId3" Type="http://schemas.openxmlformats.org/officeDocument/2006/relationships/image" Target="../media/image743.png"/><Relationship Id="rId4" Type="http://schemas.openxmlformats.org/officeDocument/2006/relationships/image" Target="../media/image744.png"/><Relationship Id="rId5" Type="http://schemas.openxmlformats.org/officeDocument/2006/relationships/image" Target="../media/image745.png"/></Relationships>
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image" Target="../media/image746.png"/></Relationships>
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47.png"/><Relationship Id="rId3" Type="http://schemas.openxmlformats.org/officeDocument/2006/relationships/image" Target="../media/image3.png"/><Relationship Id="rId4" Type="http://schemas.openxmlformats.org/officeDocument/2006/relationships/image" Target="../media/image748.png"/></Relationships>
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49.png"/><Relationship Id="rId3" Type="http://schemas.openxmlformats.org/officeDocument/2006/relationships/image" Target="../media/image750.png"/><Relationship Id="rId4" Type="http://schemas.openxmlformats.org/officeDocument/2006/relationships/image" Target="../media/image3.png"/><Relationship Id="rId5" Type="http://schemas.openxmlformats.org/officeDocument/2006/relationships/image" Target="../media/image751.png"/><Relationship Id="rId6" Type="http://schemas.openxmlformats.org/officeDocument/2006/relationships/image" Target="../media/image752.png"/></Relationships>
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53.png"/><Relationship Id="rId3" Type="http://schemas.openxmlformats.org/officeDocument/2006/relationships/image" Target="../media/image754.png"/><Relationship Id="rId4" Type="http://schemas.openxmlformats.org/officeDocument/2006/relationships/image" Target="../media/image3.png"/><Relationship Id="rId5" Type="http://schemas.openxmlformats.org/officeDocument/2006/relationships/image" Target="../media/image755.jpg"/><Relationship Id="rId6" Type="http://schemas.openxmlformats.org/officeDocument/2006/relationships/image" Target="../media/image756.png"/><Relationship Id="rId7" Type="http://schemas.openxmlformats.org/officeDocument/2006/relationships/image" Target="../media/image757.png"/></Relationships>
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/Relationships>
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58.png"/><Relationship Id="rId3" Type="http://schemas.openxmlformats.org/officeDocument/2006/relationships/image" Target="../media/image3.png"/><Relationship Id="rId4" Type="http://schemas.openxmlformats.org/officeDocument/2006/relationships/image" Target="../media/image759.jpg"/></Relationships>
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60.png"/><Relationship Id="rId3" Type="http://schemas.openxmlformats.org/officeDocument/2006/relationships/image" Target="../media/image3.png"/><Relationship Id="rId4" Type="http://schemas.openxmlformats.org/officeDocument/2006/relationships/image" Target="../media/image761.png"/></Relationships>
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62.png"/><Relationship Id="rId3" Type="http://schemas.openxmlformats.org/officeDocument/2006/relationships/image" Target="../media/image3.png"/><Relationship Id="rId4" Type="http://schemas.openxmlformats.org/officeDocument/2006/relationships/image" Target="../media/image763.png"/><Relationship Id="rId5" Type="http://schemas.openxmlformats.org/officeDocument/2006/relationships/image" Target="../media/image764.png"/><Relationship Id="rId6" Type="http://schemas.openxmlformats.org/officeDocument/2006/relationships/image" Target="../media/image765.png"/><Relationship Id="rId7" Type="http://schemas.openxmlformats.org/officeDocument/2006/relationships/image" Target="../media/image766.png"/><Relationship Id="rId8" Type="http://schemas.openxmlformats.org/officeDocument/2006/relationships/image" Target="../media/image767.png"/></Relationships>
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68.png"/><Relationship Id="rId3" Type="http://schemas.openxmlformats.org/officeDocument/2006/relationships/image" Target="../media/image769.png"/><Relationship Id="rId4" Type="http://schemas.openxmlformats.org/officeDocument/2006/relationships/image" Target="../media/image770.png"/><Relationship Id="rId5" Type="http://schemas.openxmlformats.org/officeDocument/2006/relationships/image" Target="../media/image771.png"/><Relationship Id="rId6" Type="http://schemas.openxmlformats.org/officeDocument/2006/relationships/image" Target="../media/image772.png"/><Relationship Id="rId7" Type="http://schemas.openxmlformats.org/officeDocument/2006/relationships/image" Target="../media/image773.png"/><Relationship Id="rId8" Type="http://schemas.openxmlformats.org/officeDocument/2006/relationships/image" Target="../media/image774.png"/><Relationship Id="rId9" Type="http://schemas.openxmlformats.org/officeDocument/2006/relationships/image" Target="../media/image775.png"/><Relationship Id="rId10" Type="http://schemas.openxmlformats.org/officeDocument/2006/relationships/image" Target="../media/image776.png"/><Relationship Id="rId11" Type="http://schemas.openxmlformats.org/officeDocument/2006/relationships/image" Target="../media/image777.png"/><Relationship Id="rId12" Type="http://schemas.openxmlformats.org/officeDocument/2006/relationships/image" Target="../media/image3.png"/><Relationship Id="rId13" Type="http://schemas.openxmlformats.org/officeDocument/2006/relationships/image" Target="../media/image778.png"/><Relationship Id="rId14" Type="http://schemas.openxmlformats.org/officeDocument/2006/relationships/image" Target="../media/image779.png"/></Relationships>
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80.png"/><Relationship Id="rId3" Type="http://schemas.openxmlformats.org/officeDocument/2006/relationships/image" Target="../media/image3.png"/><Relationship Id="rId4" Type="http://schemas.openxmlformats.org/officeDocument/2006/relationships/image" Target="../media/image781.png"/></Relationships>
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82.png"/><Relationship Id="rId3" Type="http://schemas.openxmlformats.org/officeDocument/2006/relationships/image" Target="../media/image783.png"/><Relationship Id="rId4" Type="http://schemas.openxmlformats.org/officeDocument/2006/relationships/image" Target="../media/image3.png"/><Relationship Id="rId5" Type="http://schemas.openxmlformats.org/officeDocument/2006/relationships/image" Target="../media/image784.png"/><Relationship Id="rId6" Type="http://schemas.openxmlformats.org/officeDocument/2006/relationships/image" Target="../media/image785.png"/></Relationships>
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53.png"/><Relationship Id="rId3" Type="http://schemas.openxmlformats.org/officeDocument/2006/relationships/image" Target="../media/image786.png"/><Relationship Id="rId4" Type="http://schemas.openxmlformats.org/officeDocument/2006/relationships/image" Target="../media/image3.png"/><Relationship Id="rId5" Type="http://schemas.openxmlformats.org/officeDocument/2006/relationships/image" Target="../media/image787.jpg"/></Relationships>
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88.png"/><Relationship Id="rId3" Type="http://schemas.openxmlformats.org/officeDocument/2006/relationships/image" Target="../media/image3.png"/><Relationship Id="rId4" Type="http://schemas.openxmlformats.org/officeDocument/2006/relationships/image" Target="../media/image789.png"/><Relationship Id="rId5" Type="http://schemas.openxmlformats.org/officeDocument/2006/relationships/image" Target="../media/image790.png"/></Relationships>
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/Relationships>
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/Relationships>
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1.jpg"/><Relationship Id="rId3" Type="http://schemas.openxmlformats.org/officeDocument/2006/relationships/image" Target="../media/image3.png"/><Relationship Id="rId4" Type="http://schemas.openxmlformats.org/officeDocument/2006/relationships/image" Target="../media/image792.jpg"/></Relationships>
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3.png"/><Relationship Id="rId3" Type="http://schemas.openxmlformats.org/officeDocument/2006/relationships/image" Target="../media/image3.png"/><Relationship Id="rId4" Type="http://schemas.openxmlformats.org/officeDocument/2006/relationships/image" Target="../media/image794.png"/></Relationships>
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5.png"/><Relationship Id="rId3" Type="http://schemas.openxmlformats.org/officeDocument/2006/relationships/image" Target="../media/image3.png"/><Relationship Id="rId4" Type="http://schemas.openxmlformats.org/officeDocument/2006/relationships/image" Target="../media/image796.png"/></Relationships>
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7.jpg"/><Relationship Id="rId3" Type="http://schemas.openxmlformats.org/officeDocument/2006/relationships/image" Target="../media/image3.png"/><Relationship Id="rId4" Type="http://schemas.openxmlformats.org/officeDocument/2006/relationships/image" Target="../media/image798.png"/></Relationships>
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1.png"/><Relationship Id="rId3" Type="http://schemas.openxmlformats.org/officeDocument/2006/relationships/image" Target="../media/image799.png"/><Relationship Id="rId4" Type="http://schemas.openxmlformats.org/officeDocument/2006/relationships/image" Target="../media/image800.png"/><Relationship Id="rId5" Type="http://schemas.openxmlformats.org/officeDocument/2006/relationships/image" Target="../media/image801.png"/><Relationship Id="rId6" Type="http://schemas.openxmlformats.org/officeDocument/2006/relationships/image" Target="../media/image802.png"/><Relationship Id="rId7" Type="http://schemas.openxmlformats.org/officeDocument/2006/relationships/image" Target="../media/image803.png"/></Relationships>
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04.png"/><Relationship Id="rId3" Type="http://schemas.openxmlformats.org/officeDocument/2006/relationships/image" Target="../media/image805.png"/><Relationship Id="rId4" Type="http://schemas.openxmlformats.org/officeDocument/2006/relationships/image" Target="../media/image806.png"/><Relationship Id="rId5" Type="http://schemas.openxmlformats.org/officeDocument/2006/relationships/image" Target="../media/image807.png"/><Relationship Id="rId6" Type="http://schemas.openxmlformats.org/officeDocument/2006/relationships/image" Target="../media/image808.png"/><Relationship Id="rId7" Type="http://schemas.openxmlformats.org/officeDocument/2006/relationships/image" Target="../media/image809.png"/><Relationship Id="rId8" Type="http://schemas.openxmlformats.org/officeDocument/2006/relationships/image" Target="../media/image810.png"/><Relationship Id="rId9" Type="http://schemas.openxmlformats.org/officeDocument/2006/relationships/image" Target="../media/image811.png"/><Relationship Id="rId10" Type="http://schemas.openxmlformats.org/officeDocument/2006/relationships/image" Target="../media/image3.png"/><Relationship Id="rId11" Type="http://schemas.openxmlformats.org/officeDocument/2006/relationships/image" Target="../media/image812.png"/><Relationship Id="rId12" Type="http://schemas.openxmlformats.org/officeDocument/2006/relationships/image" Target="../media/image813.png"/><Relationship Id="rId13" Type="http://schemas.openxmlformats.org/officeDocument/2006/relationships/image" Target="../media/image814.png"/><Relationship Id="rId14" Type="http://schemas.openxmlformats.org/officeDocument/2006/relationships/image" Target="../media/image815.png"/><Relationship Id="rId15" Type="http://schemas.openxmlformats.org/officeDocument/2006/relationships/image" Target="../media/image816.png"/><Relationship Id="rId16" Type="http://schemas.openxmlformats.org/officeDocument/2006/relationships/image" Target="../media/image817.png"/><Relationship Id="rId17" Type="http://schemas.openxmlformats.org/officeDocument/2006/relationships/image" Target="../media/image818.png"/><Relationship Id="rId18" Type="http://schemas.openxmlformats.org/officeDocument/2006/relationships/image" Target="../media/image819.png"/><Relationship Id="rId19" Type="http://schemas.openxmlformats.org/officeDocument/2006/relationships/image" Target="../media/image820.png"/></Relationships>
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21.png"/><Relationship Id="rId3" Type="http://schemas.openxmlformats.org/officeDocument/2006/relationships/image" Target="../media/image822.png"/><Relationship Id="rId4" Type="http://schemas.openxmlformats.org/officeDocument/2006/relationships/image" Target="../media/image823.png"/><Relationship Id="rId5" Type="http://schemas.openxmlformats.org/officeDocument/2006/relationships/image" Target="../media/image3.png"/></Relationships>
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24.png"/><Relationship Id="rId3" Type="http://schemas.openxmlformats.org/officeDocument/2006/relationships/image" Target="../media/image825.png"/><Relationship Id="rId4" Type="http://schemas.openxmlformats.org/officeDocument/2006/relationships/image" Target="../media/image826.png"/><Relationship Id="rId5" Type="http://schemas.openxmlformats.org/officeDocument/2006/relationships/image" Target="../media/image827.png"/><Relationship Id="rId6" Type="http://schemas.openxmlformats.org/officeDocument/2006/relationships/image" Target="../media/image3.png"/><Relationship Id="rId7" Type="http://schemas.openxmlformats.org/officeDocument/2006/relationships/image" Target="../media/image828.png"/><Relationship Id="rId8" Type="http://schemas.openxmlformats.org/officeDocument/2006/relationships/image" Target="../media/image829.png"/><Relationship Id="rId9" Type="http://schemas.openxmlformats.org/officeDocument/2006/relationships/image" Target="../media/image830.png"/></Relationships>
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1.png"/><Relationship Id="rId3" Type="http://schemas.openxmlformats.org/officeDocument/2006/relationships/image" Target="../media/image3.png"/><Relationship Id="rId4" Type="http://schemas.openxmlformats.org/officeDocument/2006/relationships/image" Target="../media/image832.png"/></Relationships>
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1.png"/></Relationships>
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3.png"/><Relationship Id="rId3" Type="http://schemas.openxmlformats.org/officeDocument/2006/relationships/image" Target="../media/image3.png"/><Relationship Id="rId4" Type="http://schemas.openxmlformats.org/officeDocument/2006/relationships/image" Target="../media/image834.png"/></Relationships>
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5.png"/><Relationship Id="rId3" Type="http://schemas.openxmlformats.org/officeDocument/2006/relationships/image" Target="../media/image3.png"/><Relationship Id="rId4" Type="http://schemas.openxmlformats.org/officeDocument/2006/relationships/image" Target="../media/image836.png"/></Relationships>
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7.png"/><Relationship Id="rId3" Type="http://schemas.openxmlformats.org/officeDocument/2006/relationships/image" Target="../media/image3.png"/><Relationship Id="rId4" Type="http://schemas.openxmlformats.org/officeDocument/2006/relationships/image" Target="../media/image838.png"/></Relationships>
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9.png"/><Relationship Id="rId3" Type="http://schemas.openxmlformats.org/officeDocument/2006/relationships/image" Target="../media/image840.jpg"/></Relationships>
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1.png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68867" y="734129"/>
            <a:ext cx="1531620" cy="3911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400" spc="-10">
                <a:solidFill>
                  <a:srgbClr val="1B4067"/>
                </a:solidFill>
              </a:rPr>
              <a:t>Contenido</a:t>
            </a:r>
            <a:endParaRPr sz="2400"/>
          </a:p>
        </p:txBody>
      </p:sp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9477375" y="6609532"/>
            <a:ext cx="1250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33892" y="2202978"/>
            <a:ext cx="6946265" cy="2646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Introducción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Comportamiento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Eléctrico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Importancia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195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Anomalías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afectan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Recursos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Perturbaciones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Metodología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criterios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Perturbaciones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perturbaciones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-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Aplicativos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transmisión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98384" y="2324100"/>
            <a:ext cx="7859915" cy="1453654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2568867" y="376058"/>
            <a:ext cx="389826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Potencia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Industria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Eléctrica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98384" y="3776217"/>
            <a:ext cx="7859915" cy="120396"/>
          </a:xfrm>
          <a:prstGeom prst="rect">
            <a:avLst/>
          </a:prstGeom>
        </p:spPr>
      </p:pic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378145" y="1853356"/>
          <a:ext cx="7898765" cy="2021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4055"/>
                <a:gridCol w="1964055"/>
                <a:gridCol w="2054225"/>
                <a:gridCol w="1874519"/>
              </a:tblGrid>
              <a:tr h="448945">
                <a:tc>
                  <a:txBody>
                    <a:bodyPr/>
                    <a:lstStyle/>
                    <a:p>
                      <a:pPr marL="44450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2050" spc="-10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Generación</a:t>
                      </a:r>
                      <a:endParaRPr sz="2050">
                        <a:latin typeface="Arial"/>
                        <a:cs typeface="Arial"/>
                      </a:endParaRPr>
                    </a:p>
                  </a:txBody>
                  <a:tcPr marL="0" marR="0" marB="0" marT="6096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2050" spc="-11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Transmisión</a:t>
                      </a:r>
                      <a:endParaRPr sz="2050">
                        <a:latin typeface="Arial"/>
                        <a:cs typeface="Arial"/>
                      </a:endParaRPr>
                    </a:p>
                  </a:txBody>
                  <a:tcPr marL="0" marR="0" marB="0" marT="6096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2050" spc="-9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endParaRPr sz="2050">
                        <a:latin typeface="Arial"/>
                        <a:cs typeface="Arial"/>
                      </a:endParaRPr>
                    </a:p>
                  </a:txBody>
                  <a:tcPr marL="0" marR="0" marB="0" marT="6096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2050" spc="-13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Comercialización</a:t>
                      </a:r>
                      <a:endParaRPr sz="2050">
                        <a:latin typeface="Arial"/>
                        <a:cs typeface="Arial"/>
                      </a:endParaRPr>
                    </a:p>
                  </a:txBody>
                  <a:tcPr marL="0" marR="0" marB="0" marT="6096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</a:tr>
              <a:tr h="15722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57150">
                      <a:solidFill>
                        <a:srgbClr val="918F8F"/>
                      </a:solidFill>
                      <a:prstDash val="solid"/>
                    </a:lnL>
                    <a:lnR w="57150">
                      <a:solidFill>
                        <a:srgbClr val="918F8F"/>
                      </a:solidFill>
                      <a:prstDash val="solid"/>
                    </a:lnR>
                    <a:lnT w="57150">
                      <a:solidFill>
                        <a:srgbClr val="918F8F"/>
                      </a:solidFill>
                      <a:prstDash val="solid"/>
                    </a:lnT>
                    <a:lnB w="57150">
                      <a:solidFill>
                        <a:srgbClr val="918F8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9256433" y="6620199"/>
            <a:ext cx="1250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8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26095" y="4520552"/>
            <a:ext cx="674878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7825" marR="5080" indent="-3657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377825" algn="l"/>
                <a:tab pos="3784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Atender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demanda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electricidad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forma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continúa,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atender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desarrollo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país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región.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53566" y="5270500"/>
            <a:ext cx="7916545" cy="87884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90805" rIns="0" bIns="0" rtlCol="0" vert="horz">
            <a:spAutoFit/>
          </a:bodyPr>
          <a:lstStyle/>
          <a:p>
            <a:pPr marL="650875" marR="32384" indent="-365760">
              <a:lnSpc>
                <a:spcPct val="100000"/>
              </a:lnSpc>
              <a:spcBef>
                <a:spcPts val="71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650240" algn="l"/>
                <a:tab pos="65151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Perú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viene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creciendo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sostenidamente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últimos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años,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consecuencia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también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creciendo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demanda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electricidad.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181100" y="2438247"/>
            <a:ext cx="3841750" cy="1306195"/>
            <a:chOff x="1181100" y="2438247"/>
            <a:chExt cx="3841750" cy="1306195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81100" y="2438247"/>
              <a:ext cx="3841457" cy="1301153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244600" y="3739400"/>
              <a:ext cx="3718560" cy="5080"/>
            </a:xfrm>
            <a:custGeom>
              <a:avLst/>
              <a:gdLst/>
              <a:ahLst/>
              <a:cxnLst/>
              <a:rect l="l" t="t" r="r" b="b"/>
              <a:pathLst>
                <a:path w="3718560" h="5079">
                  <a:moveTo>
                    <a:pt x="371852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718521" y="4559"/>
                  </a:lnTo>
                  <a:lnTo>
                    <a:pt x="371852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299618" y="2481818"/>
            <a:ext cx="3591560" cy="1156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5240">
              <a:lnSpc>
                <a:spcPct val="100000"/>
              </a:lnSpc>
              <a:spcBef>
                <a:spcPts val="100"/>
              </a:spcBef>
            </a:pPr>
            <a:r>
              <a:rPr dirty="0" sz="2000" spc="-10" b="1">
                <a:solidFill>
                  <a:srgbClr val="1D305B"/>
                </a:solidFill>
                <a:latin typeface="Arial"/>
                <a:cs typeface="Arial"/>
              </a:rPr>
              <a:t>CALIDAD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1800" spc="2030" b="1">
                <a:solidFill>
                  <a:srgbClr val="1D305B"/>
                </a:solidFill>
                <a:latin typeface="Arial Narrow"/>
                <a:cs typeface="Arial Narrow"/>
              </a:rPr>
              <a:t>������</a:t>
            </a:r>
            <a:r>
              <a:rPr dirty="0" sz="1800" spc="-7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-1295" b="1">
                <a:solidFill>
                  <a:srgbClr val="1D305B"/>
                </a:solidFill>
                <a:latin typeface="Arial Narrow"/>
                <a:cs typeface="Arial Narrow"/>
              </a:rPr>
              <a:t>���������</a:t>
            </a:r>
            <a:r>
              <a:rPr dirty="0" sz="1800" spc="2655" b="1">
                <a:solidFill>
                  <a:srgbClr val="1D305B"/>
                </a:solidFill>
                <a:latin typeface="Arial Narrow"/>
                <a:cs typeface="Arial Narrow"/>
              </a:rPr>
              <a:t> �� </a:t>
            </a:r>
            <a:r>
              <a:rPr dirty="0" sz="1800" spc="2210" b="1">
                <a:solidFill>
                  <a:srgbClr val="1D305B"/>
                </a:solidFill>
                <a:latin typeface="Arial Narrow"/>
                <a:cs typeface="Arial Narrow"/>
              </a:rPr>
              <a:t>������� </a:t>
            </a:r>
            <a:r>
              <a:rPr dirty="0" sz="1800" spc="265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endParaRPr sz="1800">
              <a:latin typeface="Arial Narrow"/>
              <a:cs typeface="Arial Narrow"/>
            </a:endParaRPr>
          </a:p>
          <a:p>
            <a:pPr marL="12700">
              <a:lnSpc>
                <a:spcPct val="100000"/>
              </a:lnSpc>
            </a:pPr>
            <a:r>
              <a:rPr dirty="0" sz="1800" spc="2210" b="1">
                <a:solidFill>
                  <a:srgbClr val="1D305B"/>
                </a:solidFill>
                <a:latin typeface="Arial Narrow"/>
                <a:cs typeface="Arial Narrow"/>
              </a:rPr>
              <a:t>�������</a:t>
            </a:r>
            <a:r>
              <a:rPr dirty="0" sz="1800" spc="221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-50" b="1">
                <a:solidFill>
                  <a:srgbClr val="1D305B"/>
                </a:solidFill>
                <a:latin typeface="Arial Narrow"/>
                <a:cs typeface="Arial Narrow"/>
              </a:rPr>
              <a:t>� </a:t>
            </a:r>
            <a:r>
              <a:rPr dirty="0" sz="1800" spc="1005" b="1">
                <a:solidFill>
                  <a:srgbClr val="1D305B"/>
                </a:solidFill>
                <a:latin typeface="Arial Narrow"/>
                <a:cs typeface="Arial Narrow"/>
              </a:rPr>
              <a:t>���������� </a:t>
            </a:r>
            <a:r>
              <a:rPr dirty="0" sz="1800" spc="268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800" spc="-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247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endParaRPr sz="1800">
              <a:latin typeface="Arial Narrow"/>
              <a:cs typeface="Arial Narrow"/>
            </a:endParaRPr>
          </a:p>
          <a:p>
            <a:pPr marL="12700">
              <a:lnSpc>
                <a:spcPct val="100000"/>
              </a:lnSpc>
            </a:pPr>
            <a:r>
              <a:rPr dirty="0" sz="1800" spc="1710" b="1">
                <a:solidFill>
                  <a:srgbClr val="1D305B"/>
                </a:solidFill>
                <a:latin typeface="Arial Narrow"/>
                <a:cs typeface="Arial Narrow"/>
              </a:rPr>
              <a:t>��������</a:t>
            </a:r>
            <a:r>
              <a:rPr dirty="0" sz="1800" spc="171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-1800" b="1">
                <a:solidFill>
                  <a:srgbClr val="1D305B"/>
                </a:solidFill>
                <a:latin typeface="Arial Narrow"/>
                <a:cs typeface="Arial Narrow"/>
              </a:rPr>
              <a:t>���������</a:t>
            </a:r>
            <a:r>
              <a:rPr dirty="0" sz="1800" spc="535" b="1">
                <a:solidFill>
                  <a:srgbClr val="1D305B"/>
                </a:solidFill>
                <a:latin typeface="Arial Narrow"/>
                <a:cs typeface="Arial Narrow"/>
              </a:rPr>
              <a:t> ������������</a:t>
            </a:r>
            <a:endParaRPr sz="1800">
              <a:latin typeface="Arial Narrow"/>
              <a:cs typeface="Arial Narrow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5051475" y="2518917"/>
            <a:ext cx="4497070" cy="1259205"/>
            <a:chOff x="5051475" y="2518917"/>
            <a:chExt cx="4497070" cy="1259205"/>
          </a:xfrm>
        </p:grpSpPr>
        <p:sp>
          <p:nvSpPr>
            <p:cNvPr id="8" name="object 8" descr=""/>
            <p:cNvSpPr/>
            <p:nvPr/>
          </p:nvSpPr>
          <p:spPr>
            <a:xfrm>
              <a:off x="5051476" y="2861716"/>
              <a:ext cx="990600" cy="628015"/>
            </a:xfrm>
            <a:custGeom>
              <a:avLst/>
              <a:gdLst/>
              <a:ahLst/>
              <a:cxnLst/>
              <a:rect l="l" t="t" r="r" b="b"/>
              <a:pathLst>
                <a:path w="990600" h="628014">
                  <a:moveTo>
                    <a:pt x="934046" y="86868"/>
                  </a:moveTo>
                  <a:lnTo>
                    <a:pt x="922045" y="80759"/>
                  </a:lnTo>
                  <a:lnTo>
                    <a:pt x="898156" y="68605"/>
                  </a:lnTo>
                  <a:lnTo>
                    <a:pt x="877227" y="57950"/>
                  </a:lnTo>
                  <a:lnTo>
                    <a:pt x="763384" y="0"/>
                  </a:lnTo>
                  <a:lnTo>
                    <a:pt x="763384" y="57950"/>
                  </a:lnTo>
                  <a:lnTo>
                    <a:pt x="0" y="57950"/>
                  </a:lnTo>
                  <a:lnTo>
                    <a:pt x="0" y="68605"/>
                  </a:lnTo>
                  <a:lnTo>
                    <a:pt x="763384" y="68605"/>
                  </a:lnTo>
                  <a:lnTo>
                    <a:pt x="763384" y="80759"/>
                  </a:lnTo>
                  <a:lnTo>
                    <a:pt x="0" y="80759"/>
                  </a:lnTo>
                  <a:lnTo>
                    <a:pt x="0" y="114300"/>
                  </a:lnTo>
                  <a:lnTo>
                    <a:pt x="763384" y="114300"/>
                  </a:lnTo>
                  <a:lnTo>
                    <a:pt x="763384" y="172199"/>
                  </a:lnTo>
                  <a:lnTo>
                    <a:pt x="879182" y="114300"/>
                  </a:lnTo>
                  <a:lnTo>
                    <a:pt x="934046" y="86868"/>
                  </a:lnTo>
                  <a:close/>
                </a:path>
                <a:path w="990600" h="628014">
                  <a:moveTo>
                    <a:pt x="990396" y="547039"/>
                  </a:moveTo>
                  <a:lnTo>
                    <a:pt x="148323" y="551522"/>
                  </a:lnTo>
                  <a:lnTo>
                    <a:pt x="147840" y="513511"/>
                  </a:lnTo>
                  <a:lnTo>
                    <a:pt x="35077" y="569912"/>
                  </a:lnTo>
                  <a:lnTo>
                    <a:pt x="149326" y="627811"/>
                  </a:lnTo>
                  <a:lnTo>
                    <a:pt x="148818" y="589711"/>
                  </a:lnTo>
                  <a:lnTo>
                    <a:pt x="990396" y="585089"/>
                  </a:lnTo>
                  <a:lnTo>
                    <a:pt x="990396" y="54703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6147053" y="2518917"/>
              <a:ext cx="3369310" cy="5080"/>
            </a:xfrm>
            <a:custGeom>
              <a:avLst/>
              <a:gdLst/>
              <a:ahLst/>
              <a:cxnLst/>
              <a:rect l="l" t="t" r="r" b="b"/>
              <a:pathLst>
                <a:path w="3369309" h="5080">
                  <a:moveTo>
                    <a:pt x="3368929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68929" y="4559"/>
                  </a:lnTo>
                  <a:lnTo>
                    <a:pt x="3368929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10135" y="2523477"/>
              <a:ext cx="3437839" cy="1254277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6230330" y="2559530"/>
            <a:ext cx="3014345" cy="1156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39469">
              <a:lnSpc>
                <a:spcPct val="100000"/>
              </a:lnSpc>
              <a:spcBef>
                <a:spcPts val="100"/>
              </a:spcBef>
            </a:pPr>
            <a:r>
              <a:rPr dirty="0" sz="2000" spc="-10" b="1">
                <a:solidFill>
                  <a:srgbClr val="1D305B"/>
                </a:solidFill>
                <a:latin typeface="Arial"/>
                <a:cs typeface="Arial"/>
              </a:rPr>
              <a:t>SEGURIDAD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1800" spc="2560" b="1">
                <a:solidFill>
                  <a:srgbClr val="1D305B"/>
                </a:solidFill>
                <a:latin typeface="Arial Narrow"/>
                <a:cs typeface="Arial Narrow"/>
              </a:rPr>
              <a:t>����� </a:t>
            </a:r>
            <a:r>
              <a:rPr dirty="0" sz="1800" spc="-1395" b="1">
                <a:solidFill>
                  <a:srgbClr val="1D305B"/>
                </a:solidFill>
                <a:latin typeface="Arial Narrow"/>
                <a:cs typeface="Arial Narrow"/>
              </a:rPr>
              <a:t>����</a:t>
            </a:r>
            <a:r>
              <a:rPr dirty="0" sz="1800" spc="160" b="1">
                <a:solidFill>
                  <a:srgbClr val="1D305B"/>
                </a:solidFill>
                <a:latin typeface="Arial Narrow"/>
                <a:cs typeface="Arial Narrow"/>
              </a:rPr>
              <a:t> ������������ </a:t>
            </a:r>
            <a:r>
              <a:rPr dirty="0" sz="1800" spc="265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endParaRPr sz="1800">
              <a:latin typeface="Arial Narrow"/>
              <a:cs typeface="Arial Narrow"/>
            </a:endParaRPr>
          </a:p>
          <a:p>
            <a:pPr marL="12700">
              <a:lnSpc>
                <a:spcPct val="100000"/>
              </a:lnSpc>
            </a:pPr>
            <a:r>
              <a:rPr dirty="0" sz="1800" spc="2860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800" spc="-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-305" b="1">
                <a:solidFill>
                  <a:srgbClr val="1D305B"/>
                </a:solidFill>
                <a:latin typeface="Arial Narrow"/>
                <a:cs typeface="Arial Narrow"/>
              </a:rPr>
              <a:t>������</a:t>
            </a:r>
            <a:r>
              <a:rPr dirty="0" sz="1800" spc="-125" b="1">
                <a:solidFill>
                  <a:srgbClr val="1D305B"/>
                </a:solidFill>
                <a:latin typeface="Arial Narrow"/>
                <a:cs typeface="Arial Narrow"/>
              </a:rPr>
              <a:t> ��������������</a:t>
            </a:r>
            <a:endParaRPr sz="1800">
              <a:latin typeface="Arial Narrow"/>
              <a:cs typeface="Arial Narrow"/>
            </a:endParaRPr>
          </a:p>
          <a:p>
            <a:pPr marL="12700">
              <a:lnSpc>
                <a:spcPct val="100000"/>
              </a:lnSpc>
            </a:pPr>
            <a:r>
              <a:rPr dirty="0" sz="1800" spc="2500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8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-545" b="1">
                <a:solidFill>
                  <a:srgbClr val="1D305B"/>
                </a:solidFill>
                <a:latin typeface="Arial Narrow"/>
                <a:cs typeface="Arial Narrow"/>
              </a:rPr>
              <a:t>��������</a:t>
            </a:r>
            <a:r>
              <a:rPr dirty="0" sz="1800" spc="815" b="1">
                <a:solidFill>
                  <a:srgbClr val="1D305B"/>
                </a:solidFill>
                <a:latin typeface="Arial Narrow"/>
                <a:cs typeface="Arial Narrow"/>
              </a:rPr>
              <a:t> ���������</a:t>
            </a:r>
            <a:endParaRPr sz="1800">
              <a:latin typeface="Arial Narrow"/>
              <a:cs typeface="Arial Narro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97700" y="376067"/>
            <a:ext cx="7278370" cy="1699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8521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Potencia</a:t>
            </a:r>
            <a:endParaRPr sz="1800">
              <a:latin typeface="Arial"/>
              <a:cs typeface="Arial"/>
            </a:endParaRPr>
          </a:p>
          <a:p>
            <a:pPr marL="1085215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Objetivos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Operación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ts val="2340"/>
              </a:lnSpc>
            </a:pPr>
            <a:r>
              <a:rPr dirty="0" sz="2000" spc="-93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94">
                <a:solidFill>
                  <a:srgbClr val="656263"/>
                </a:solidFill>
                <a:latin typeface="Tahoma"/>
                <a:cs typeface="Tahoma"/>
              </a:rPr>
              <a:t>���������</a:t>
            </a:r>
            <a:r>
              <a:rPr dirty="0" sz="200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7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50">
                <a:solidFill>
                  <a:srgbClr val="656263"/>
                </a:solidFill>
                <a:latin typeface="Tahoma"/>
                <a:cs typeface="Tahoma"/>
              </a:rPr>
              <a:t>���</a:t>
            </a:r>
            <a:r>
              <a:rPr dirty="0" sz="2000" spc="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000">
                <a:solidFill>
                  <a:srgbClr val="656263"/>
                </a:solidFill>
                <a:latin typeface="Tahoma"/>
                <a:cs typeface="Tahoma"/>
              </a:rPr>
              <a:t>��������</a:t>
            </a:r>
            <a:r>
              <a:rPr dirty="0" sz="2000" spc="-2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30">
                <a:solidFill>
                  <a:srgbClr val="656263"/>
                </a:solidFill>
                <a:latin typeface="Tahoma"/>
                <a:cs typeface="Tahoma"/>
              </a:rPr>
              <a:t>����������</a:t>
            </a:r>
            <a:r>
              <a:rPr dirty="0" sz="2000" spc="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69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65">
                <a:solidFill>
                  <a:srgbClr val="656263"/>
                </a:solidFill>
                <a:latin typeface="Tahoma"/>
                <a:cs typeface="Tahoma"/>
              </a:rPr>
              <a:t>�����</a:t>
            </a:r>
            <a:r>
              <a:rPr dirty="0" sz="2000" spc="-2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05">
                <a:solidFill>
                  <a:srgbClr val="656263"/>
                </a:solidFill>
                <a:latin typeface="Tahoma"/>
                <a:cs typeface="Tahoma"/>
              </a:rPr>
              <a:t>������������</a:t>
            </a:r>
            <a:r>
              <a:rPr dirty="0" sz="2000" spc="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000">
                <a:solidFill>
                  <a:srgbClr val="656263"/>
                </a:solidFill>
                <a:latin typeface="Tahoma"/>
                <a:cs typeface="Tahoma"/>
              </a:rPr>
              <a:t>���</a:t>
            </a:r>
            <a:endParaRPr sz="2000">
              <a:latin typeface="Tahoma"/>
              <a:cs typeface="Tahoma"/>
            </a:endParaRPr>
          </a:p>
          <a:p>
            <a:pPr marL="12700">
              <a:lnSpc>
                <a:spcPts val="2340"/>
              </a:lnSpc>
            </a:pPr>
            <a:r>
              <a:rPr dirty="0" sz="2000" spc="-1125">
                <a:solidFill>
                  <a:srgbClr val="656263"/>
                </a:solidFill>
                <a:latin typeface="Tahoma"/>
                <a:cs typeface="Tahoma"/>
              </a:rPr>
              <a:t>����</a:t>
            </a:r>
            <a:r>
              <a:rPr dirty="0" sz="2000" spc="-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075">
                <a:solidFill>
                  <a:srgbClr val="656263"/>
                </a:solidFill>
                <a:latin typeface="Tahoma"/>
                <a:cs typeface="Tahoma"/>
              </a:rPr>
              <a:t>���������</a:t>
            </a:r>
            <a:r>
              <a:rPr dirty="0" sz="2000" spc="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045">
                <a:solidFill>
                  <a:srgbClr val="656263"/>
                </a:solidFill>
                <a:latin typeface="Tahoma"/>
                <a:cs typeface="Tahoma"/>
              </a:rPr>
              <a:t>������������������</a:t>
            </a:r>
            <a:endParaRPr sz="2000">
              <a:latin typeface="Tahoma"/>
              <a:cs typeface="Tahoma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14" name="object 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2980778" y="4019753"/>
              <a:ext cx="4431030" cy="407034"/>
            </a:xfrm>
            <a:custGeom>
              <a:avLst/>
              <a:gdLst/>
              <a:ahLst/>
              <a:cxnLst/>
              <a:rect l="l" t="t" r="r" b="b"/>
              <a:pathLst>
                <a:path w="4431030" h="407035">
                  <a:moveTo>
                    <a:pt x="743597" y="400735"/>
                  </a:moveTo>
                  <a:lnTo>
                    <a:pt x="726401" y="379412"/>
                  </a:lnTo>
                  <a:lnTo>
                    <a:pt x="712863" y="362635"/>
                  </a:lnTo>
                  <a:lnTo>
                    <a:pt x="691984" y="336740"/>
                  </a:lnTo>
                  <a:lnTo>
                    <a:pt x="639965" y="272224"/>
                  </a:lnTo>
                  <a:lnTo>
                    <a:pt x="639965" y="353517"/>
                  </a:lnTo>
                  <a:lnTo>
                    <a:pt x="638873" y="354177"/>
                  </a:lnTo>
                  <a:lnTo>
                    <a:pt x="639724" y="352120"/>
                  </a:lnTo>
                  <a:lnTo>
                    <a:pt x="639965" y="353517"/>
                  </a:lnTo>
                  <a:lnTo>
                    <a:pt x="639965" y="272224"/>
                  </a:lnTo>
                  <a:lnTo>
                    <a:pt x="623189" y="251409"/>
                  </a:lnTo>
                  <a:lnTo>
                    <a:pt x="634352" y="319405"/>
                  </a:lnTo>
                  <a:lnTo>
                    <a:pt x="22821" y="36563"/>
                  </a:lnTo>
                  <a:lnTo>
                    <a:pt x="19799" y="45681"/>
                  </a:lnTo>
                  <a:lnTo>
                    <a:pt x="636346" y="331558"/>
                  </a:lnTo>
                  <a:lnTo>
                    <a:pt x="638073" y="342074"/>
                  </a:lnTo>
                  <a:lnTo>
                    <a:pt x="15227" y="54864"/>
                  </a:lnTo>
                  <a:lnTo>
                    <a:pt x="7594" y="71628"/>
                  </a:lnTo>
                  <a:lnTo>
                    <a:pt x="629399" y="359892"/>
                  </a:lnTo>
                  <a:lnTo>
                    <a:pt x="620890" y="365023"/>
                  </a:lnTo>
                  <a:lnTo>
                    <a:pt x="3022" y="80759"/>
                  </a:lnTo>
                  <a:lnTo>
                    <a:pt x="0" y="88353"/>
                  </a:lnTo>
                  <a:lnTo>
                    <a:pt x="610387" y="371360"/>
                  </a:lnTo>
                  <a:lnTo>
                    <a:pt x="551561" y="406844"/>
                  </a:lnTo>
                  <a:lnTo>
                    <a:pt x="743597" y="400735"/>
                  </a:lnTo>
                  <a:close/>
                </a:path>
                <a:path w="4431030" h="407035">
                  <a:moveTo>
                    <a:pt x="1158036" y="332181"/>
                  </a:moveTo>
                  <a:lnTo>
                    <a:pt x="504596" y="30949"/>
                  </a:lnTo>
                  <a:lnTo>
                    <a:pt x="512584" y="25895"/>
                  </a:lnTo>
                  <a:lnTo>
                    <a:pt x="543966" y="6096"/>
                  </a:lnTo>
                  <a:lnTo>
                    <a:pt x="415975" y="10655"/>
                  </a:lnTo>
                  <a:lnTo>
                    <a:pt x="496735" y="111213"/>
                  </a:lnTo>
                  <a:lnTo>
                    <a:pt x="489546" y="65265"/>
                  </a:lnTo>
                  <a:lnTo>
                    <a:pt x="1141260" y="365709"/>
                  </a:lnTo>
                  <a:lnTo>
                    <a:pt x="1158036" y="332181"/>
                  </a:lnTo>
                  <a:close/>
                </a:path>
                <a:path w="4431030" h="407035">
                  <a:moveTo>
                    <a:pt x="4007345" y="21323"/>
                  </a:moveTo>
                  <a:lnTo>
                    <a:pt x="3882377" y="50253"/>
                  </a:lnTo>
                  <a:lnTo>
                    <a:pt x="3925392" y="63284"/>
                  </a:lnTo>
                  <a:lnTo>
                    <a:pt x="3554806" y="365709"/>
                  </a:lnTo>
                  <a:lnTo>
                    <a:pt x="3579203" y="394639"/>
                  </a:lnTo>
                  <a:lnTo>
                    <a:pt x="3949992" y="93535"/>
                  </a:lnTo>
                  <a:lnTo>
                    <a:pt x="3954018" y="138658"/>
                  </a:lnTo>
                  <a:lnTo>
                    <a:pt x="3992092" y="54864"/>
                  </a:lnTo>
                  <a:lnTo>
                    <a:pt x="4007345" y="21323"/>
                  </a:lnTo>
                  <a:close/>
                </a:path>
                <a:path w="4431030" h="407035">
                  <a:moveTo>
                    <a:pt x="4430966" y="44196"/>
                  </a:moveTo>
                  <a:lnTo>
                    <a:pt x="4424858" y="36563"/>
                  </a:lnTo>
                  <a:lnTo>
                    <a:pt x="4082986" y="319252"/>
                  </a:lnTo>
                  <a:lnTo>
                    <a:pt x="4072877" y="327609"/>
                  </a:lnTo>
                  <a:lnTo>
                    <a:pt x="4082097" y="319976"/>
                  </a:lnTo>
                  <a:lnTo>
                    <a:pt x="4082986" y="319252"/>
                  </a:lnTo>
                  <a:lnTo>
                    <a:pt x="4071810" y="315810"/>
                  </a:lnTo>
                  <a:lnTo>
                    <a:pt x="4418762" y="28968"/>
                  </a:lnTo>
                  <a:lnTo>
                    <a:pt x="4406557" y="15227"/>
                  </a:lnTo>
                  <a:lnTo>
                    <a:pt x="4059453" y="300736"/>
                  </a:lnTo>
                  <a:lnTo>
                    <a:pt x="4059224" y="298640"/>
                  </a:lnTo>
                  <a:lnTo>
                    <a:pt x="4058374" y="290449"/>
                  </a:lnTo>
                  <a:lnTo>
                    <a:pt x="4400448" y="7632"/>
                  </a:lnTo>
                  <a:lnTo>
                    <a:pt x="4394403" y="0"/>
                  </a:lnTo>
                  <a:lnTo>
                    <a:pt x="4057154" y="278828"/>
                  </a:lnTo>
                  <a:lnTo>
                    <a:pt x="4050004" y="210286"/>
                  </a:lnTo>
                  <a:lnTo>
                    <a:pt x="3973804" y="385508"/>
                  </a:lnTo>
                  <a:lnTo>
                    <a:pt x="4159745" y="342849"/>
                  </a:lnTo>
                  <a:lnTo>
                    <a:pt x="4134878" y="335203"/>
                  </a:lnTo>
                  <a:lnTo>
                    <a:pt x="4094099" y="322668"/>
                  </a:lnTo>
                  <a:lnTo>
                    <a:pt x="4430966" y="4419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10135" y="3776218"/>
              <a:ext cx="3437839" cy="40868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3596335" y="3817099"/>
              <a:ext cx="5890895" cy="735965"/>
            </a:xfrm>
            <a:custGeom>
              <a:avLst/>
              <a:gdLst/>
              <a:ahLst/>
              <a:cxnLst/>
              <a:rect l="l" t="t" r="r" b="b"/>
              <a:pathLst>
                <a:path w="5890895" h="735964">
                  <a:moveTo>
                    <a:pt x="3363264" y="731393"/>
                  </a:moveTo>
                  <a:lnTo>
                    <a:pt x="0" y="731393"/>
                  </a:lnTo>
                  <a:lnTo>
                    <a:pt x="0" y="735939"/>
                  </a:lnTo>
                  <a:lnTo>
                    <a:pt x="3363264" y="735939"/>
                  </a:lnTo>
                  <a:lnTo>
                    <a:pt x="3363264" y="731393"/>
                  </a:lnTo>
                  <a:close/>
                </a:path>
                <a:path w="5890895" h="735964">
                  <a:moveTo>
                    <a:pt x="5890565" y="0"/>
                  </a:moveTo>
                  <a:lnTo>
                    <a:pt x="2575864" y="0"/>
                  </a:lnTo>
                  <a:lnTo>
                    <a:pt x="2575864" y="4559"/>
                  </a:lnTo>
                  <a:lnTo>
                    <a:pt x="5890565" y="4559"/>
                  </a:lnTo>
                  <a:lnTo>
                    <a:pt x="5890565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56000" y="4553051"/>
              <a:ext cx="3441255" cy="1014806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3596335" y="5567857"/>
              <a:ext cx="3363595" cy="5080"/>
            </a:xfrm>
            <a:custGeom>
              <a:avLst/>
              <a:gdLst/>
              <a:ahLst/>
              <a:cxnLst/>
              <a:rect l="l" t="t" r="r" b="b"/>
              <a:pathLst>
                <a:path w="3363595" h="5079">
                  <a:moveTo>
                    <a:pt x="3363264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63264" y="4559"/>
                  </a:lnTo>
                  <a:lnTo>
                    <a:pt x="3363264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999446" y="4589117"/>
            <a:ext cx="8642985" cy="205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72390">
              <a:lnSpc>
                <a:spcPct val="100000"/>
              </a:lnSpc>
              <a:spcBef>
                <a:spcPts val="100"/>
              </a:spcBef>
            </a:pPr>
            <a:r>
              <a:rPr dirty="0" sz="2000" spc="-10" b="1">
                <a:solidFill>
                  <a:srgbClr val="1D305B"/>
                </a:solidFill>
                <a:latin typeface="Arial"/>
                <a:cs typeface="Arial"/>
              </a:rPr>
              <a:t>ECONOMÍA</a:t>
            </a:r>
            <a:endParaRPr sz="2000">
              <a:latin typeface="Arial"/>
              <a:cs typeface="Arial"/>
            </a:endParaRPr>
          </a:p>
          <a:p>
            <a:pPr marL="2689860">
              <a:lnSpc>
                <a:spcPct val="100000"/>
              </a:lnSpc>
              <a:spcBef>
                <a:spcPts val="20"/>
              </a:spcBef>
            </a:pPr>
            <a:r>
              <a:rPr dirty="0" sz="1800" spc="1975" b="1">
                <a:solidFill>
                  <a:srgbClr val="1D305B"/>
                </a:solidFill>
                <a:latin typeface="Arial Narrow"/>
                <a:cs typeface="Arial Narrow"/>
              </a:rPr>
              <a:t>���������</a:t>
            </a:r>
            <a:r>
              <a:rPr dirty="0" sz="1800" spc="2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2260" b="1">
                <a:solidFill>
                  <a:srgbClr val="1D305B"/>
                </a:solidFill>
                <a:latin typeface="Arial Narrow"/>
                <a:cs typeface="Arial Narrow"/>
              </a:rPr>
              <a:t>��� </a:t>
            </a:r>
            <a:r>
              <a:rPr dirty="0" sz="1800" spc="2735" b="1">
                <a:solidFill>
                  <a:srgbClr val="1D305B"/>
                </a:solidFill>
                <a:latin typeface="Arial Narrow"/>
                <a:cs typeface="Arial Narrow"/>
              </a:rPr>
              <a:t>������</a:t>
            </a:r>
            <a:r>
              <a:rPr dirty="0" sz="1800" spc="1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265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endParaRPr sz="1800">
              <a:latin typeface="Arial Narrow"/>
              <a:cs typeface="Arial Narrow"/>
            </a:endParaRPr>
          </a:p>
          <a:p>
            <a:pPr marL="2689860">
              <a:lnSpc>
                <a:spcPct val="100000"/>
              </a:lnSpc>
            </a:pPr>
            <a:r>
              <a:rPr dirty="0" sz="1800" spc="2545" b="1">
                <a:solidFill>
                  <a:srgbClr val="1D305B"/>
                </a:solidFill>
                <a:latin typeface="Arial Narrow"/>
                <a:cs typeface="Arial Narrow"/>
              </a:rPr>
              <a:t>���������</a:t>
            </a:r>
            <a:r>
              <a:rPr dirty="0" sz="1800" spc="-1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800" spc="565" b="1">
                <a:solidFill>
                  <a:srgbClr val="1D305B"/>
                </a:solidFill>
                <a:latin typeface="Arial Narrow"/>
                <a:cs typeface="Arial Narrow"/>
              </a:rPr>
              <a:t>��� </a:t>
            </a:r>
            <a:r>
              <a:rPr dirty="0" sz="1800" spc="2280" b="1">
                <a:solidFill>
                  <a:srgbClr val="1D305B"/>
                </a:solidFill>
                <a:latin typeface="Arial Narrow"/>
                <a:cs typeface="Arial Narrow"/>
              </a:rPr>
              <a:t>�������</a:t>
            </a:r>
            <a:endParaRPr sz="1800">
              <a:latin typeface="Arial Narrow"/>
              <a:cs typeface="Arial Narrow"/>
            </a:endParaRPr>
          </a:p>
          <a:p>
            <a:pPr>
              <a:lnSpc>
                <a:spcPct val="100000"/>
              </a:lnSpc>
            </a:pPr>
            <a:endParaRPr sz="1800">
              <a:latin typeface="Arial Narrow"/>
              <a:cs typeface="Arial Narro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2150">
              <a:latin typeface="Arial Narrow"/>
              <a:cs typeface="Arial Narrow"/>
            </a:endParaRPr>
          </a:p>
          <a:p>
            <a:pPr marL="12700">
              <a:lnSpc>
                <a:spcPts val="2340"/>
              </a:lnSpc>
              <a:spcBef>
                <a:spcPts val="5"/>
              </a:spcBef>
            </a:pPr>
            <a:r>
              <a:rPr dirty="0" sz="2000" spc="-994">
                <a:solidFill>
                  <a:srgbClr val="656263"/>
                </a:solidFill>
                <a:latin typeface="Tahoma"/>
                <a:cs typeface="Tahoma"/>
              </a:rPr>
              <a:t>����</a:t>
            </a:r>
            <a:r>
              <a:rPr dirty="0" sz="2000" spc="-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20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2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94">
                <a:solidFill>
                  <a:srgbClr val="656263"/>
                </a:solidFill>
                <a:latin typeface="Tahoma"/>
                <a:cs typeface="Tahoma"/>
              </a:rPr>
              <a:t>���������</a:t>
            </a:r>
            <a:r>
              <a:rPr dirty="0" sz="2000" spc="-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7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40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90">
                <a:solidFill>
                  <a:srgbClr val="656263"/>
                </a:solidFill>
                <a:latin typeface="Tahoma"/>
                <a:cs typeface="Tahoma"/>
              </a:rPr>
              <a:t>�������</a:t>
            </a:r>
            <a:r>
              <a:rPr dirty="0" sz="2000" spc="-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30">
                <a:solidFill>
                  <a:srgbClr val="656263"/>
                </a:solidFill>
                <a:latin typeface="Tahoma"/>
                <a:cs typeface="Tahoma"/>
              </a:rPr>
              <a:t>���������</a:t>
            </a:r>
            <a:r>
              <a:rPr dirty="0" sz="2000" spc="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69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060">
                <a:solidFill>
                  <a:srgbClr val="656263"/>
                </a:solidFill>
                <a:latin typeface="Tahoma"/>
                <a:cs typeface="Tahoma"/>
              </a:rPr>
              <a:t>���������</a:t>
            </a:r>
            <a:r>
              <a:rPr dirty="0" sz="2000" spc="-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69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69">
                <a:solidFill>
                  <a:srgbClr val="656263"/>
                </a:solidFill>
                <a:latin typeface="Tahoma"/>
                <a:cs typeface="Tahoma"/>
              </a:rPr>
              <a:t>����</a:t>
            </a:r>
            <a:r>
              <a:rPr dirty="0" sz="2000" spc="-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060">
                <a:solidFill>
                  <a:srgbClr val="656263"/>
                </a:solidFill>
                <a:latin typeface="Tahoma"/>
                <a:cs typeface="Tahoma"/>
              </a:rPr>
              <a:t>����������</a:t>
            </a:r>
            <a:endParaRPr sz="2000">
              <a:latin typeface="Tahoma"/>
              <a:cs typeface="Tahoma"/>
            </a:endParaRPr>
          </a:p>
          <a:p>
            <a:pPr marL="12700">
              <a:lnSpc>
                <a:spcPts val="2340"/>
              </a:lnSpc>
            </a:pPr>
            <a:r>
              <a:rPr dirty="0" sz="2000" spc="-819">
                <a:solidFill>
                  <a:srgbClr val="656263"/>
                </a:solidFill>
                <a:latin typeface="Tahoma"/>
                <a:cs typeface="Tahoma"/>
              </a:rPr>
              <a:t>������</a:t>
            </a:r>
            <a:r>
              <a:rPr dirty="0" sz="2000" spc="-3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7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50">
                <a:solidFill>
                  <a:srgbClr val="656263"/>
                </a:solidFill>
                <a:latin typeface="Tahoma"/>
                <a:cs typeface="Tahoma"/>
              </a:rPr>
              <a:t>���</a:t>
            </a:r>
            <a:r>
              <a:rPr dirty="0" sz="200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85">
                <a:solidFill>
                  <a:srgbClr val="656263"/>
                </a:solidFill>
                <a:latin typeface="Tahoma"/>
                <a:cs typeface="Tahoma"/>
              </a:rPr>
              <a:t>��������</a:t>
            </a:r>
            <a:r>
              <a:rPr dirty="0" sz="2000" spc="-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00">
                <a:solidFill>
                  <a:srgbClr val="656263"/>
                </a:solidFill>
                <a:latin typeface="Tahoma"/>
                <a:cs typeface="Tahoma"/>
              </a:rPr>
              <a:t>���������</a:t>
            </a:r>
            <a:r>
              <a:rPr dirty="0" sz="2000" spc="-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20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69">
                <a:solidFill>
                  <a:srgbClr val="656263"/>
                </a:solidFill>
                <a:latin typeface="Tahoma"/>
                <a:cs typeface="Tahoma"/>
              </a:rPr>
              <a:t>�����</a:t>
            </a:r>
            <a:r>
              <a:rPr dirty="0" sz="2000" spc="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30">
                <a:solidFill>
                  <a:srgbClr val="656263"/>
                </a:solidFill>
                <a:latin typeface="Tahoma"/>
                <a:cs typeface="Tahoma"/>
              </a:rPr>
              <a:t>�����</a:t>
            </a:r>
            <a:r>
              <a:rPr dirty="0" sz="2000" spc="1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75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1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855">
                <a:solidFill>
                  <a:srgbClr val="656263"/>
                </a:solidFill>
                <a:latin typeface="Tahoma"/>
                <a:cs typeface="Tahoma"/>
              </a:rPr>
              <a:t>���</a:t>
            </a:r>
            <a:r>
              <a:rPr dirty="0" sz="2000" spc="-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69">
                <a:solidFill>
                  <a:srgbClr val="656263"/>
                </a:solidFill>
                <a:latin typeface="Tahoma"/>
                <a:cs typeface="Tahoma"/>
              </a:rPr>
              <a:t>��</a:t>
            </a:r>
            <a:r>
              <a:rPr dirty="0" sz="2000" spc="-5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969">
                <a:solidFill>
                  <a:srgbClr val="656263"/>
                </a:solidFill>
                <a:latin typeface="Tahoma"/>
                <a:cs typeface="Tahoma"/>
              </a:rPr>
              <a:t>�����������</a:t>
            </a:r>
            <a:r>
              <a:rPr dirty="0" sz="2000" spc="-30">
                <a:solidFill>
                  <a:srgbClr val="656263"/>
                </a:solidFill>
                <a:latin typeface="Tahoma"/>
                <a:cs typeface="Tahoma"/>
              </a:rPr>
              <a:t> </a:t>
            </a:r>
            <a:r>
              <a:rPr dirty="0" sz="2000" spc="-1110">
                <a:solidFill>
                  <a:srgbClr val="656263"/>
                </a:solidFill>
                <a:latin typeface="Tahoma"/>
                <a:cs typeface="Tahoma"/>
              </a:rPr>
              <a:t>�����</a:t>
            </a:r>
            <a:endParaRPr sz="2000">
              <a:latin typeface="Tahoma"/>
              <a:cs typeface="Tahoma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963066" y="370433"/>
            <a:ext cx="1397000" cy="1047750"/>
            <a:chOff x="963066" y="370433"/>
            <a:chExt cx="1397000" cy="1047750"/>
          </a:xfrm>
        </p:grpSpPr>
        <p:sp>
          <p:nvSpPr>
            <p:cNvPr id="22" name="object 22" descr=""/>
            <p:cNvSpPr/>
            <p:nvPr/>
          </p:nvSpPr>
          <p:spPr>
            <a:xfrm>
              <a:off x="1022350" y="376783"/>
              <a:ext cx="1268095" cy="1035050"/>
            </a:xfrm>
            <a:custGeom>
              <a:avLst/>
              <a:gdLst/>
              <a:ahLst/>
              <a:cxnLst/>
              <a:rect l="l" t="t" r="r" b="b"/>
              <a:pathLst>
                <a:path w="1268095" h="1035050">
                  <a:moveTo>
                    <a:pt x="0" y="0"/>
                  </a:moveTo>
                  <a:lnTo>
                    <a:pt x="0" y="1035050"/>
                  </a:lnTo>
                  <a:lnTo>
                    <a:pt x="1267866" y="1035050"/>
                  </a:lnTo>
                  <a:lnTo>
                    <a:pt x="12678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969416" y="419099"/>
              <a:ext cx="1384300" cy="971550"/>
            </a:xfrm>
            <a:custGeom>
              <a:avLst/>
              <a:gdLst/>
              <a:ahLst/>
              <a:cxnLst/>
              <a:rect l="l" t="t" r="r" b="b"/>
              <a:pathLst>
                <a:path w="1384300" h="971550">
                  <a:moveTo>
                    <a:pt x="1384300" y="971550"/>
                  </a:moveTo>
                  <a:lnTo>
                    <a:pt x="0" y="971550"/>
                  </a:lnTo>
                  <a:lnTo>
                    <a:pt x="0" y="0"/>
                  </a:lnTo>
                  <a:lnTo>
                    <a:pt x="1384300" y="0"/>
                  </a:lnTo>
                  <a:lnTo>
                    <a:pt x="1384300" y="97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969416" y="419099"/>
              <a:ext cx="1384300" cy="971550"/>
            </a:xfrm>
            <a:custGeom>
              <a:avLst/>
              <a:gdLst/>
              <a:ahLst/>
              <a:cxnLst/>
              <a:rect l="l" t="t" r="r" b="b"/>
              <a:pathLst>
                <a:path w="1384300" h="971550">
                  <a:moveTo>
                    <a:pt x="0" y="0"/>
                  </a:moveTo>
                  <a:lnTo>
                    <a:pt x="0" y="971550"/>
                  </a:lnTo>
                  <a:lnTo>
                    <a:pt x="1384300" y="971550"/>
                  </a:lnTo>
                  <a:lnTo>
                    <a:pt x="13843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 descr=""/>
          <p:cNvGrpSpPr/>
          <p:nvPr/>
        </p:nvGrpSpPr>
        <p:grpSpPr>
          <a:xfrm>
            <a:off x="8720683" y="550316"/>
            <a:ext cx="1333500" cy="645795"/>
            <a:chOff x="8720683" y="550316"/>
            <a:chExt cx="1333500" cy="645795"/>
          </a:xfrm>
        </p:grpSpPr>
        <p:sp>
          <p:nvSpPr>
            <p:cNvPr id="26" name="object 26" descr=""/>
            <p:cNvSpPr/>
            <p:nvPr/>
          </p:nvSpPr>
          <p:spPr>
            <a:xfrm>
              <a:off x="8727033" y="556666"/>
              <a:ext cx="1320800" cy="633095"/>
            </a:xfrm>
            <a:custGeom>
              <a:avLst/>
              <a:gdLst/>
              <a:ahLst/>
              <a:cxnLst/>
              <a:rect l="l" t="t" r="r" b="b"/>
              <a:pathLst>
                <a:path w="1320800" h="633094">
                  <a:moveTo>
                    <a:pt x="1320800" y="632917"/>
                  </a:moveTo>
                  <a:lnTo>
                    <a:pt x="0" y="632917"/>
                  </a:lnTo>
                  <a:lnTo>
                    <a:pt x="0" y="0"/>
                  </a:lnTo>
                  <a:lnTo>
                    <a:pt x="1320800" y="0"/>
                  </a:lnTo>
                  <a:lnTo>
                    <a:pt x="1320800" y="6329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8727033" y="556666"/>
              <a:ext cx="1320800" cy="633095"/>
            </a:xfrm>
            <a:custGeom>
              <a:avLst/>
              <a:gdLst/>
              <a:ahLst/>
              <a:cxnLst/>
              <a:rect l="l" t="t" r="r" b="b"/>
              <a:pathLst>
                <a:path w="1320800" h="633094">
                  <a:moveTo>
                    <a:pt x="0" y="0"/>
                  </a:moveTo>
                  <a:lnTo>
                    <a:pt x="0" y="632917"/>
                  </a:lnTo>
                  <a:lnTo>
                    <a:pt x="1320800" y="632917"/>
                  </a:lnTo>
                  <a:lnTo>
                    <a:pt x="1320800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374910" y="3261951"/>
            <a:ext cx="106362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¿Es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Seguro?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404808" y="1859114"/>
            <a:ext cx="2965450" cy="599440"/>
            <a:chOff x="2404808" y="1859114"/>
            <a:chExt cx="2965450" cy="599440"/>
          </a:xfrm>
        </p:grpSpPr>
        <p:sp>
          <p:nvSpPr>
            <p:cNvPr id="4" name="object 4" descr=""/>
            <p:cNvSpPr/>
            <p:nvPr/>
          </p:nvSpPr>
          <p:spPr>
            <a:xfrm>
              <a:off x="2410917" y="1866747"/>
              <a:ext cx="2953385" cy="585470"/>
            </a:xfrm>
            <a:custGeom>
              <a:avLst/>
              <a:gdLst/>
              <a:ahLst/>
              <a:cxnLst/>
              <a:rect l="l" t="t" r="r" b="b"/>
              <a:pathLst>
                <a:path w="2953385" h="585469">
                  <a:moveTo>
                    <a:pt x="2855417" y="585101"/>
                  </a:moveTo>
                  <a:lnTo>
                    <a:pt x="97535" y="585101"/>
                  </a:lnTo>
                  <a:lnTo>
                    <a:pt x="59771" y="577367"/>
                  </a:lnTo>
                  <a:lnTo>
                    <a:pt x="28746" y="556350"/>
                  </a:lnTo>
                  <a:lnTo>
                    <a:pt x="7731" y="525324"/>
                  </a:lnTo>
                  <a:lnTo>
                    <a:pt x="0" y="487565"/>
                  </a:lnTo>
                  <a:lnTo>
                    <a:pt x="0" y="97536"/>
                  </a:lnTo>
                  <a:lnTo>
                    <a:pt x="7731" y="59150"/>
                  </a:lnTo>
                  <a:lnTo>
                    <a:pt x="28746" y="28193"/>
                  </a:lnTo>
                  <a:lnTo>
                    <a:pt x="59771" y="7524"/>
                  </a:lnTo>
                  <a:lnTo>
                    <a:pt x="97535" y="0"/>
                  </a:lnTo>
                  <a:lnTo>
                    <a:pt x="2855417" y="0"/>
                  </a:lnTo>
                  <a:lnTo>
                    <a:pt x="2893154" y="7524"/>
                  </a:lnTo>
                  <a:lnTo>
                    <a:pt x="2924182" y="28193"/>
                  </a:lnTo>
                  <a:lnTo>
                    <a:pt x="2945212" y="59150"/>
                  </a:lnTo>
                  <a:lnTo>
                    <a:pt x="2952953" y="97536"/>
                  </a:lnTo>
                  <a:lnTo>
                    <a:pt x="2952953" y="487565"/>
                  </a:lnTo>
                  <a:lnTo>
                    <a:pt x="2945212" y="525324"/>
                  </a:lnTo>
                  <a:lnTo>
                    <a:pt x="2924182" y="556350"/>
                  </a:lnTo>
                  <a:lnTo>
                    <a:pt x="2893154" y="577367"/>
                  </a:lnTo>
                  <a:lnTo>
                    <a:pt x="2855417" y="58510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404808" y="1859114"/>
              <a:ext cx="2965450" cy="599440"/>
            </a:xfrm>
            <a:custGeom>
              <a:avLst/>
              <a:gdLst/>
              <a:ahLst/>
              <a:cxnLst/>
              <a:rect l="l" t="t" r="r" b="b"/>
              <a:pathLst>
                <a:path w="2965450" h="599439">
                  <a:moveTo>
                    <a:pt x="2861525" y="598830"/>
                  </a:moveTo>
                  <a:lnTo>
                    <a:pt x="92976" y="598830"/>
                  </a:lnTo>
                  <a:lnTo>
                    <a:pt x="82308" y="595757"/>
                  </a:lnTo>
                  <a:lnTo>
                    <a:pt x="73126" y="594271"/>
                  </a:lnTo>
                  <a:lnTo>
                    <a:pt x="64008" y="589699"/>
                  </a:lnTo>
                  <a:lnTo>
                    <a:pt x="54876" y="586625"/>
                  </a:lnTo>
                  <a:lnTo>
                    <a:pt x="45694" y="580529"/>
                  </a:lnTo>
                  <a:lnTo>
                    <a:pt x="18313" y="553135"/>
                  </a:lnTo>
                  <a:lnTo>
                    <a:pt x="1549" y="516572"/>
                  </a:lnTo>
                  <a:lnTo>
                    <a:pt x="0" y="505917"/>
                  </a:lnTo>
                  <a:lnTo>
                    <a:pt x="0" y="94500"/>
                  </a:lnTo>
                  <a:lnTo>
                    <a:pt x="1549" y="83832"/>
                  </a:lnTo>
                  <a:lnTo>
                    <a:pt x="4572" y="74714"/>
                  </a:lnTo>
                  <a:lnTo>
                    <a:pt x="7645" y="64046"/>
                  </a:lnTo>
                  <a:lnTo>
                    <a:pt x="36563" y="24409"/>
                  </a:lnTo>
                  <a:lnTo>
                    <a:pt x="71589" y="6095"/>
                  </a:lnTo>
                  <a:lnTo>
                    <a:pt x="103644" y="0"/>
                  </a:lnTo>
                  <a:lnTo>
                    <a:pt x="2861525" y="0"/>
                  </a:lnTo>
                  <a:lnTo>
                    <a:pt x="2870657" y="1536"/>
                  </a:lnTo>
                  <a:lnTo>
                    <a:pt x="2891980" y="4559"/>
                  </a:lnTo>
                  <a:lnTo>
                    <a:pt x="2910274" y="13741"/>
                  </a:lnTo>
                  <a:lnTo>
                    <a:pt x="94462" y="13741"/>
                  </a:lnTo>
                  <a:lnTo>
                    <a:pt x="76200" y="16763"/>
                  </a:lnTo>
                  <a:lnTo>
                    <a:pt x="33489" y="45732"/>
                  </a:lnTo>
                  <a:lnTo>
                    <a:pt x="16776" y="77736"/>
                  </a:lnTo>
                  <a:lnTo>
                    <a:pt x="13703" y="85369"/>
                  </a:lnTo>
                  <a:lnTo>
                    <a:pt x="12204" y="94500"/>
                  </a:lnTo>
                  <a:lnTo>
                    <a:pt x="12204" y="504380"/>
                  </a:lnTo>
                  <a:lnTo>
                    <a:pt x="13703" y="513499"/>
                  </a:lnTo>
                  <a:lnTo>
                    <a:pt x="16776" y="521144"/>
                  </a:lnTo>
                  <a:lnTo>
                    <a:pt x="19799" y="530275"/>
                  </a:lnTo>
                  <a:lnTo>
                    <a:pt x="45694" y="565289"/>
                  </a:lnTo>
                  <a:lnTo>
                    <a:pt x="94462" y="585088"/>
                  </a:lnTo>
                  <a:lnTo>
                    <a:pt x="2910310" y="585088"/>
                  </a:lnTo>
                  <a:lnTo>
                    <a:pt x="2891980" y="594271"/>
                  </a:lnTo>
                  <a:lnTo>
                    <a:pt x="2881312" y="595757"/>
                  </a:lnTo>
                  <a:lnTo>
                    <a:pt x="2872193" y="597293"/>
                  </a:lnTo>
                  <a:lnTo>
                    <a:pt x="2861525" y="598830"/>
                  </a:lnTo>
                  <a:close/>
                </a:path>
                <a:path w="2965450" h="599439">
                  <a:moveTo>
                    <a:pt x="2910310" y="585088"/>
                  </a:moveTo>
                  <a:lnTo>
                    <a:pt x="2869158" y="585088"/>
                  </a:lnTo>
                  <a:lnTo>
                    <a:pt x="2887421" y="582066"/>
                  </a:lnTo>
                  <a:lnTo>
                    <a:pt x="2896603" y="578993"/>
                  </a:lnTo>
                  <a:lnTo>
                    <a:pt x="2931617" y="553135"/>
                  </a:lnTo>
                  <a:lnTo>
                    <a:pt x="2949879" y="513499"/>
                  </a:lnTo>
                  <a:lnTo>
                    <a:pt x="2951416" y="504380"/>
                  </a:lnTo>
                  <a:lnTo>
                    <a:pt x="2951416" y="95986"/>
                  </a:lnTo>
                  <a:lnTo>
                    <a:pt x="2949879" y="86868"/>
                  </a:lnTo>
                  <a:lnTo>
                    <a:pt x="2948393" y="77736"/>
                  </a:lnTo>
                  <a:lnTo>
                    <a:pt x="2925521" y="39636"/>
                  </a:lnTo>
                  <a:lnTo>
                    <a:pt x="2888957" y="16763"/>
                  </a:lnTo>
                  <a:lnTo>
                    <a:pt x="2870657" y="13741"/>
                  </a:lnTo>
                  <a:lnTo>
                    <a:pt x="2910274" y="13741"/>
                  </a:lnTo>
                  <a:lnTo>
                    <a:pt x="2919412" y="18300"/>
                  </a:lnTo>
                  <a:lnTo>
                    <a:pt x="2934652" y="30505"/>
                  </a:lnTo>
                  <a:lnTo>
                    <a:pt x="2946857" y="45732"/>
                  </a:lnTo>
                  <a:lnTo>
                    <a:pt x="2955975" y="64046"/>
                  </a:lnTo>
                  <a:lnTo>
                    <a:pt x="2960598" y="73164"/>
                  </a:lnTo>
                  <a:lnTo>
                    <a:pt x="2962084" y="83832"/>
                  </a:lnTo>
                  <a:lnTo>
                    <a:pt x="2963621" y="92963"/>
                  </a:lnTo>
                  <a:lnTo>
                    <a:pt x="2965157" y="103631"/>
                  </a:lnTo>
                  <a:lnTo>
                    <a:pt x="2965157" y="495198"/>
                  </a:lnTo>
                  <a:lnTo>
                    <a:pt x="2963621" y="504380"/>
                  </a:lnTo>
                  <a:lnTo>
                    <a:pt x="2962084" y="515035"/>
                  </a:lnTo>
                  <a:lnTo>
                    <a:pt x="2960598" y="525703"/>
                  </a:lnTo>
                  <a:lnTo>
                    <a:pt x="2955975" y="534835"/>
                  </a:lnTo>
                  <a:lnTo>
                    <a:pt x="2952953" y="544017"/>
                  </a:lnTo>
                  <a:lnTo>
                    <a:pt x="2946857" y="553135"/>
                  </a:lnTo>
                  <a:lnTo>
                    <a:pt x="2940748" y="560730"/>
                  </a:lnTo>
                  <a:lnTo>
                    <a:pt x="2934652" y="568375"/>
                  </a:lnTo>
                  <a:lnTo>
                    <a:pt x="2927057" y="574471"/>
                  </a:lnTo>
                  <a:lnTo>
                    <a:pt x="2919412" y="580529"/>
                  </a:lnTo>
                  <a:lnTo>
                    <a:pt x="2910310" y="58508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436304" y="1925670"/>
            <a:ext cx="290068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Programación</a:t>
            </a:r>
            <a:r>
              <a:rPr dirty="0" sz="14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Generación</a:t>
            </a:r>
            <a:r>
              <a:rPr dirty="0" sz="1400" spc="3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y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la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Red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Transmisión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5444333" y="2343645"/>
            <a:ext cx="3875404" cy="1433830"/>
            <a:chOff x="5444333" y="2343645"/>
            <a:chExt cx="3875404" cy="1433830"/>
          </a:xfrm>
        </p:grpSpPr>
        <p:sp>
          <p:nvSpPr>
            <p:cNvPr id="8" name="object 8" descr=""/>
            <p:cNvSpPr/>
            <p:nvPr/>
          </p:nvSpPr>
          <p:spPr>
            <a:xfrm>
              <a:off x="5462327" y="3739400"/>
              <a:ext cx="205740" cy="38100"/>
            </a:xfrm>
            <a:custGeom>
              <a:avLst/>
              <a:gdLst/>
              <a:ahLst/>
              <a:cxnLst/>
              <a:rect l="l" t="t" r="r" b="b"/>
              <a:pathLst>
                <a:path w="205739" h="38100">
                  <a:moveTo>
                    <a:pt x="205319" y="38061"/>
                  </a:moveTo>
                  <a:lnTo>
                    <a:pt x="0" y="38061"/>
                  </a:lnTo>
                  <a:lnTo>
                    <a:pt x="102660" y="0"/>
                  </a:lnTo>
                  <a:lnTo>
                    <a:pt x="205319" y="3806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444333" y="3731768"/>
              <a:ext cx="243204" cy="45720"/>
            </a:xfrm>
            <a:custGeom>
              <a:avLst/>
              <a:gdLst/>
              <a:ahLst/>
              <a:cxnLst/>
              <a:rect l="l" t="t" r="r" b="b"/>
              <a:pathLst>
                <a:path w="243204" h="45720">
                  <a:moveTo>
                    <a:pt x="37480" y="45694"/>
                  </a:moveTo>
                  <a:lnTo>
                    <a:pt x="0" y="45694"/>
                  </a:lnTo>
                  <a:lnTo>
                    <a:pt x="119104" y="1536"/>
                  </a:lnTo>
                  <a:lnTo>
                    <a:pt x="120654" y="0"/>
                  </a:lnTo>
                  <a:lnTo>
                    <a:pt x="122190" y="0"/>
                  </a:lnTo>
                  <a:lnTo>
                    <a:pt x="123676" y="1536"/>
                  </a:lnTo>
                  <a:lnTo>
                    <a:pt x="156597" y="13741"/>
                  </a:lnTo>
                  <a:lnTo>
                    <a:pt x="119104" y="13741"/>
                  </a:lnTo>
                  <a:lnTo>
                    <a:pt x="121390" y="14588"/>
                  </a:lnTo>
                  <a:lnTo>
                    <a:pt x="37480" y="45694"/>
                  </a:lnTo>
                  <a:close/>
                </a:path>
                <a:path w="243204" h="45720">
                  <a:moveTo>
                    <a:pt x="121390" y="14588"/>
                  </a:moveTo>
                  <a:lnTo>
                    <a:pt x="119104" y="13741"/>
                  </a:lnTo>
                  <a:lnTo>
                    <a:pt x="123676" y="13741"/>
                  </a:lnTo>
                  <a:lnTo>
                    <a:pt x="121390" y="14588"/>
                  </a:lnTo>
                  <a:close/>
                </a:path>
                <a:path w="243204" h="45720">
                  <a:moveTo>
                    <a:pt x="242786" y="45694"/>
                  </a:moveTo>
                  <a:lnTo>
                    <a:pt x="205304" y="45694"/>
                  </a:lnTo>
                  <a:lnTo>
                    <a:pt x="121390" y="14588"/>
                  </a:lnTo>
                  <a:lnTo>
                    <a:pt x="123676" y="13741"/>
                  </a:lnTo>
                  <a:lnTo>
                    <a:pt x="156597" y="13741"/>
                  </a:lnTo>
                  <a:lnTo>
                    <a:pt x="242786" y="4569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628511" y="2349754"/>
              <a:ext cx="2685415" cy="647700"/>
            </a:xfrm>
            <a:custGeom>
              <a:avLst/>
              <a:gdLst/>
              <a:ahLst/>
              <a:cxnLst/>
              <a:rect l="l" t="t" r="r" b="b"/>
              <a:pathLst>
                <a:path w="2685415" h="647700">
                  <a:moveTo>
                    <a:pt x="2576601" y="647598"/>
                  </a:moveTo>
                  <a:lnTo>
                    <a:pt x="108191" y="647598"/>
                  </a:lnTo>
                  <a:lnTo>
                    <a:pt x="65584" y="639049"/>
                  </a:lnTo>
                  <a:lnTo>
                    <a:pt x="31249" y="615784"/>
                  </a:lnTo>
                  <a:lnTo>
                    <a:pt x="8337" y="581375"/>
                  </a:lnTo>
                  <a:lnTo>
                    <a:pt x="0" y="539394"/>
                  </a:lnTo>
                  <a:lnTo>
                    <a:pt x="0" y="108191"/>
                  </a:lnTo>
                  <a:lnTo>
                    <a:pt x="8337" y="66211"/>
                  </a:lnTo>
                  <a:lnTo>
                    <a:pt x="31249" y="31807"/>
                  </a:lnTo>
                  <a:lnTo>
                    <a:pt x="65584" y="8546"/>
                  </a:lnTo>
                  <a:lnTo>
                    <a:pt x="108191" y="0"/>
                  </a:lnTo>
                  <a:lnTo>
                    <a:pt x="2576601" y="0"/>
                  </a:lnTo>
                  <a:lnTo>
                    <a:pt x="2618582" y="8546"/>
                  </a:lnTo>
                  <a:lnTo>
                    <a:pt x="2652991" y="31807"/>
                  </a:lnTo>
                  <a:lnTo>
                    <a:pt x="2676256" y="66211"/>
                  </a:lnTo>
                  <a:lnTo>
                    <a:pt x="2684805" y="108191"/>
                  </a:lnTo>
                  <a:lnTo>
                    <a:pt x="2684805" y="539394"/>
                  </a:lnTo>
                  <a:lnTo>
                    <a:pt x="2676256" y="581375"/>
                  </a:lnTo>
                  <a:lnTo>
                    <a:pt x="2652991" y="615784"/>
                  </a:lnTo>
                  <a:lnTo>
                    <a:pt x="2618582" y="639049"/>
                  </a:lnTo>
                  <a:lnTo>
                    <a:pt x="2576601" y="647598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620916" y="2343645"/>
              <a:ext cx="2698750" cy="660400"/>
            </a:xfrm>
            <a:custGeom>
              <a:avLst/>
              <a:gdLst/>
              <a:ahLst/>
              <a:cxnLst/>
              <a:rect l="l" t="t" r="r" b="b"/>
              <a:pathLst>
                <a:path w="2698750" h="660400">
                  <a:moveTo>
                    <a:pt x="2596400" y="659803"/>
                  </a:moveTo>
                  <a:lnTo>
                    <a:pt x="103631" y="659803"/>
                  </a:lnTo>
                  <a:lnTo>
                    <a:pt x="92964" y="658266"/>
                  </a:lnTo>
                  <a:lnTo>
                    <a:pt x="80759" y="655243"/>
                  </a:lnTo>
                  <a:lnTo>
                    <a:pt x="71589" y="652170"/>
                  </a:lnTo>
                  <a:lnTo>
                    <a:pt x="60921" y="646112"/>
                  </a:lnTo>
                  <a:lnTo>
                    <a:pt x="51790" y="641502"/>
                  </a:lnTo>
                  <a:lnTo>
                    <a:pt x="42659" y="633907"/>
                  </a:lnTo>
                  <a:lnTo>
                    <a:pt x="35026" y="627811"/>
                  </a:lnTo>
                  <a:lnTo>
                    <a:pt x="19799" y="609498"/>
                  </a:lnTo>
                  <a:lnTo>
                    <a:pt x="15227" y="600367"/>
                  </a:lnTo>
                  <a:lnTo>
                    <a:pt x="9131" y="591248"/>
                  </a:lnTo>
                  <a:lnTo>
                    <a:pt x="6057" y="580580"/>
                  </a:lnTo>
                  <a:lnTo>
                    <a:pt x="3022" y="569912"/>
                  </a:lnTo>
                  <a:lnTo>
                    <a:pt x="1485" y="557707"/>
                  </a:lnTo>
                  <a:lnTo>
                    <a:pt x="0" y="545503"/>
                  </a:lnTo>
                  <a:lnTo>
                    <a:pt x="0" y="114300"/>
                  </a:lnTo>
                  <a:lnTo>
                    <a:pt x="9131" y="70142"/>
                  </a:lnTo>
                  <a:lnTo>
                    <a:pt x="27431" y="41173"/>
                  </a:lnTo>
                  <a:lnTo>
                    <a:pt x="33489" y="33540"/>
                  </a:lnTo>
                  <a:lnTo>
                    <a:pt x="70103" y="9182"/>
                  </a:lnTo>
                  <a:lnTo>
                    <a:pt x="103631" y="0"/>
                  </a:lnTo>
                  <a:lnTo>
                    <a:pt x="2596400" y="0"/>
                  </a:lnTo>
                  <a:lnTo>
                    <a:pt x="2607068" y="1536"/>
                  </a:lnTo>
                  <a:lnTo>
                    <a:pt x="2619222" y="4610"/>
                  </a:lnTo>
                  <a:lnTo>
                    <a:pt x="2628404" y="7645"/>
                  </a:lnTo>
                  <a:lnTo>
                    <a:pt x="2636383" y="12204"/>
                  </a:lnTo>
                  <a:lnTo>
                    <a:pt x="105117" y="12204"/>
                  </a:lnTo>
                  <a:lnTo>
                    <a:pt x="94462" y="13741"/>
                  </a:lnTo>
                  <a:lnTo>
                    <a:pt x="57899" y="28968"/>
                  </a:lnTo>
                  <a:lnTo>
                    <a:pt x="30454" y="56400"/>
                  </a:lnTo>
                  <a:lnTo>
                    <a:pt x="15227" y="92964"/>
                  </a:lnTo>
                  <a:lnTo>
                    <a:pt x="13690" y="103632"/>
                  </a:lnTo>
                  <a:lnTo>
                    <a:pt x="13690" y="556171"/>
                  </a:lnTo>
                  <a:lnTo>
                    <a:pt x="25895" y="594271"/>
                  </a:lnTo>
                  <a:lnTo>
                    <a:pt x="50253" y="624725"/>
                  </a:lnTo>
                  <a:lnTo>
                    <a:pt x="57899" y="629348"/>
                  </a:lnTo>
                  <a:lnTo>
                    <a:pt x="67017" y="635444"/>
                  </a:lnTo>
                  <a:lnTo>
                    <a:pt x="74663" y="640016"/>
                  </a:lnTo>
                  <a:lnTo>
                    <a:pt x="85331" y="643039"/>
                  </a:lnTo>
                  <a:lnTo>
                    <a:pt x="94462" y="646112"/>
                  </a:lnTo>
                  <a:lnTo>
                    <a:pt x="105117" y="647598"/>
                  </a:lnTo>
                  <a:lnTo>
                    <a:pt x="2636080" y="647598"/>
                  </a:lnTo>
                  <a:lnTo>
                    <a:pt x="2629890" y="650671"/>
                  </a:lnTo>
                  <a:lnTo>
                    <a:pt x="2619222" y="655243"/>
                  </a:lnTo>
                  <a:lnTo>
                    <a:pt x="2608554" y="658266"/>
                  </a:lnTo>
                  <a:lnTo>
                    <a:pt x="2596400" y="659803"/>
                  </a:lnTo>
                  <a:close/>
                </a:path>
                <a:path w="2698750" h="660400">
                  <a:moveTo>
                    <a:pt x="2636080" y="647598"/>
                  </a:moveTo>
                  <a:lnTo>
                    <a:pt x="2594864" y="647598"/>
                  </a:lnTo>
                  <a:lnTo>
                    <a:pt x="2605531" y="646112"/>
                  </a:lnTo>
                  <a:lnTo>
                    <a:pt x="2623845" y="640016"/>
                  </a:lnTo>
                  <a:lnTo>
                    <a:pt x="2655836" y="618680"/>
                  </a:lnTo>
                  <a:lnTo>
                    <a:pt x="2678658" y="585139"/>
                  </a:lnTo>
                  <a:lnTo>
                    <a:pt x="2686304" y="556171"/>
                  </a:lnTo>
                  <a:lnTo>
                    <a:pt x="2686304" y="103632"/>
                  </a:lnTo>
                  <a:lnTo>
                    <a:pt x="2674099" y="65532"/>
                  </a:lnTo>
                  <a:lnTo>
                    <a:pt x="2657322" y="42710"/>
                  </a:lnTo>
                  <a:lnTo>
                    <a:pt x="2649740" y="35077"/>
                  </a:lnTo>
                  <a:lnTo>
                    <a:pt x="2642095" y="30505"/>
                  </a:lnTo>
                  <a:lnTo>
                    <a:pt x="2632964" y="24409"/>
                  </a:lnTo>
                  <a:lnTo>
                    <a:pt x="2625331" y="19850"/>
                  </a:lnTo>
                  <a:lnTo>
                    <a:pt x="2614663" y="16764"/>
                  </a:lnTo>
                  <a:lnTo>
                    <a:pt x="2605531" y="13741"/>
                  </a:lnTo>
                  <a:lnTo>
                    <a:pt x="2594864" y="12204"/>
                  </a:lnTo>
                  <a:lnTo>
                    <a:pt x="2636383" y="12204"/>
                  </a:lnTo>
                  <a:lnTo>
                    <a:pt x="2639072" y="13741"/>
                  </a:lnTo>
                  <a:lnTo>
                    <a:pt x="2648204" y="18300"/>
                  </a:lnTo>
                  <a:lnTo>
                    <a:pt x="2657322" y="25946"/>
                  </a:lnTo>
                  <a:lnTo>
                    <a:pt x="2664968" y="32042"/>
                  </a:lnTo>
                  <a:lnTo>
                    <a:pt x="2672562" y="41173"/>
                  </a:lnTo>
                  <a:lnTo>
                    <a:pt x="2693885" y="79273"/>
                  </a:lnTo>
                  <a:lnTo>
                    <a:pt x="2698496" y="102095"/>
                  </a:lnTo>
                  <a:lnTo>
                    <a:pt x="2698496" y="557707"/>
                  </a:lnTo>
                  <a:lnTo>
                    <a:pt x="2696959" y="568375"/>
                  </a:lnTo>
                  <a:lnTo>
                    <a:pt x="2693885" y="579043"/>
                  </a:lnTo>
                  <a:lnTo>
                    <a:pt x="2690863" y="589711"/>
                  </a:lnTo>
                  <a:lnTo>
                    <a:pt x="2684754" y="600367"/>
                  </a:lnTo>
                  <a:lnTo>
                    <a:pt x="2680195" y="609498"/>
                  </a:lnTo>
                  <a:lnTo>
                    <a:pt x="2672562" y="618680"/>
                  </a:lnTo>
                  <a:lnTo>
                    <a:pt x="2666504" y="626275"/>
                  </a:lnTo>
                  <a:lnTo>
                    <a:pt x="2657322" y="633907"/>
                  </a:lnTo>
                  <a:lnTo>
                    <a:pt x="2649740" y="640016"/>
                  </a:lnTo>
                  <a:lnTo>
                    <a:pt x="2639072" y="646112"/>
                  </a:lnTo>
                  <a:lnTo>
                    <a:pt x="2636080" y="64759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6784987" y="2334013"/>
            <a:ext cx="2369185" cy="666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Modificación</a:t>
            </a:r>
            <a:r>
              <a:rPr dirty="0" sz="1400" spc="-6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Programa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de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Generación</a:t>
            </a:r>
            <a:r>
              <a:rPr dirty="0" sz="1400" spc="-6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y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Red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de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Transmisión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132063" y="2107501"/>
            <a:ext cx="5845175" cy="1670050"/>
          </a:xfrm>
          <a:custGeom>
            <a:avLst/>
            <a:gdLst/>
            <a:ahLst/>
            <a:cxnLst/>
            <a:rect l="l" t="t" r="r" b="b"/>
            <a:pathLst>
              <a:path w="5845175" h="1670050">
                <a:moveTo>
                  <a:pt x="484530" y="1273822"/>
                </a:moveTo>
                <a:lnTo>
                  <a:pt x="3022" y="1273822"/>
                </a:lnTo>
                <a:lnTo>
                  <a:pt x="0" y="1276845"/>
                </a:lnTo>
                <a:lnTo>
                  <a:pt x="0" y="1669961"/>
                </a:lnTo>
                <a:lnTo>
                  <a:pt x="12204" y="1669961"/>
                </a:lnTo>
                <a:lnTo>
                  <a:pt x="12204" y="1286027"/>
                </a:lnTo>
                <a:lnTo>
                  <a:pt x="484530" y="1286027"/>
                </a:lnTo>
                <a:lnTo>
                  <a:pt x="484530" y="1279931"/>
                </a:lnTo>
                <a:lnTo>
                  <a:pt x="484530" y="1273822"/>
                </a:lnTo>
                <a:close/>
              </a:path>
              <a:path w="5845175" h="1670050">
                <a:moveTo>
                  <a:pt x="3244672" y="44208"/>
                </a:moveTo>
                <a:lnTo>
                  <a:pt x="3243999" y="44208"/>
                </a:lnTo>
                <a:lnTo>
                  <a:pt x="3243999" y="44615"/>
                </a:lnTo>
                <a:lnTo>
                  <a:pt x="3244672" y="44208"/>
                </a:lnTo>
                <a:close/>
              </a:path>
              <a:path w="5845175" h="1670050">
                <a:moveTo>
                  <a:pt x="3484715" y="1538935"/>
                </a:moveTo>
                <a:lnTo>
                  <a:pt x="3481679" y="1537398"/>
                </a:lnTo>
                <a:lnTo>
                  <a:pt x="3478657" y="1535912"/>
                </a:lnTo>
                <a:lnTo>
                  <a:pt x="3474047" y="1535912"/>
                </a:lnTo>
                <a:lnTo>
                  <a:pt x="3472561" y="1538935"/>
                </a:lnTo>
                <a:lnTo>
                  <a:pt x="3440557" y="1594104"/>
                </a:lnTo>
                <a:lnTo>
                  <a:pt x="3440557" y="1286027"/>
                </a:lnTo>
                <a:lnTo>
                  <a:pt x="3440557" y="1279931"/>
                </a:lnTo>
                <a:lnTo>
                  <a:pt x="3440557" y="1276845"/>
                </a:lnTo>
                <a:lnTo>
                  <a:pt x="3437483" y="1273822"/>
                </a:lnTo>
                <a:lnTo>
                  <a:pt x="3061144" y="1273822"/>
                </a:lnTo>
                <a:lnTo>
                  <a:pt x="3061144" y="1286027"/>
                </a:lnTo>
                <a:lnTo>
                  <a:pt x="3426815" y="1286027"/>
                </a:lnTo>
                <a:lnTo>
                  <a:pt x="3426815" y="1594104"/>
                </a:lnTo>
                <a:lnTo>
                  <a:pt x="3394824" y="1538935"/>
                </a:lnTo>
                <a:lnTo>
                  <a:pt x="3393325" y="1535912"/>
                </a:lnTo>
                <a:lnTo>
                  <a:pt x="3388715" y="1535912"/>
                </a:lnTo>
                <a:lnTo>
                  <a:pt x="3382619" y="1538935"/>
                </a:lnTo>
                <a:lnTo>
                  <a:pt x="3381121" y="1543494"/>
                </a:lnTo>
                <a:lnTo>
                  <a:pt x="3384156" y="1546580"/>
                </a:lnTo>
                <a:lnTo>
                  <a:pt x="3432924" y="1631899"/>
                </a:lnTo>
                <a:lnTo>
                  <a:pt x="3440976" y="1618208"/>
                </a:lnTo>
                <a:lnTo>
                  <a:pt x="3483178" y="1546580"/>
                </a:lnTo>
                <a:lnTo>
                  <a:pt x="3484715" y="1543494"/>
                </a:lnTo>
                <a:lnTo>
                  <a:pt x="3484715" y="1538935"/>
                </a:lnTo>
                <a:close/>
              </a:path>
              <a:path w="5845175" h="1670050">
                <a:moveTo>
                  <a:pt x="5844921" y="47231"/>
                </a:moveTo>
                <a:lnTo>
                  <a:pt x="5841898" y="44208"/>
                </a:lnTo>
                <a:lnTo>
                  <a:pt x="3268002" y="44208"/>
                </a:lnTo>
                <a:lnTo>
                  <a:pt x="3323234" y="12204"/>
                </a:lnTo>
                <a:lnTo>
                  <a:pt x="3326257" y="10668"/>
                </a:lnTo>
                <a:lnTo>
                  <a:pt x="3327793" y="6108"/>
                </a:lnTo>
                <a:lnTo>
                  <a:pt x="3324720" y="3086"/>
                </a:lnTo>
                <a:lnTo>
                  <a:pt x="3323234" y="0"/>
                </a:lnTo>
                <a:lnTo>
                  <a:pt x="3320161" y="0"/>
                </a:lnTo>
                <a:lnTo>
                  <a:pt x="3317125" y="1536"/>
                </a:lnTo>
                <a:lnTo>
                  <a:pt x="3243999" y="44615"/>
                </a:lnTo>
                <a:lnTo>
                  <a:pt x="3231807" y="51790"/>
                </a:lnTo>
                <a:lnTo>
                  <a:pt x="3317125" y="100558"/>
                </a:lnTo>
                <a:lnTo>
                  <a:pt x="3320161" y="102095"/>
                </a:lnTo>
                <a:lnTo>
                  <a:pt x="3323234" y="102095"/>
                </a:lnTo>
                <a:lnTo>
                  <a:pt x="3324720" y="99021"/>
                </a:lnTo>
                <a:lnTo>
                  <a:pt x="3327793" y="95999"/>
                </a:lnTo>
                <a:lnTo>
                  <a:pt x="3326257" y="91440"/>
                </a:lnTo>
                <a:lnTo>
                  <a:pt x="3323234" y="89890"/>
                </a:lnTo>
                <a:lnTo>
                  <a:pt x="3268065" y="57899"/>
                </a:lnTo>
                <a:lnTo>
                  <a:pt x="5832767" y="57899"/>
                </a:lnTo>
                <a:lnTo>
                  <a:pt x="5832767" y="242252"/>
                </a:lnTo>
                <a:lnTo>
                  <a:pt x="5844921" y="242252"/>
                </a:lnTo>
                <a:lnTo>
                  <a:pt x="5844921" y="57899"/>
                </a:lnTo>
                <a:lnTo>
                  <a:pt x="5844921" y="51790"/>
                </a:lnTo>
                <a:lnTo>
                  <a:pt x="5844921" y="47231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046421" y="3086734"/>
            <a:ext cx="32956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25">
                <a:solidFill>
                  <a:srgbClr val="231F1F"/>
                </a:solidFill>
                <a:latin typeface="Arial"/>
                <a:cs typeface="Arial"/>
              </a:rPr>
              <a:t>NO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62771" y="3086734"/>
            <a:ext cx="21717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25">
                <a:solidFill>
                  <a:srgbClr val="231F1F"/>
                </a:solidFill>
                <a:latin typeface="Arial"/>
                <a:cs typeface="Arial"/>
              </a:rPr>
              <a:t>SI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2389581" y="2601163"/>
            <a:ext cx="2980690" cy="231775"/>
            <a:chOff x="2389581" y="2601163"/>
            <a:chExt cx="2980690" cy="231775"/>
          </a:xfrm>
        </p:grpSpPr>
        <p:sp>
          <p:nvSpPr>
            <p:cNvPr id="17" name="object 17" descr=""/>
            <p:cNvSpPr/>
            <p:nvPr/>
          </p:nvSpPr>
          <p:spPr>
            <a:xfrm>
              <a:off x="2395689" y="2607271"/>
              <a:ext cx="2968625" cy="219710"/>
            </a:xfrm>
            <a:custGeom>
              <a:avLst/>
              <a:gdLst/>
              <a:ahLst/>
              <a:cxnLst/>
              <a:rect l="l" t="t" r="r" b="b"/>
              <a:pathLst>
                <a:path w="2968625" h="219710">
                  <a:moveTo>
                    <a:pt x="2930080" y="219417"/>
                  </a:moveTo>
                  <a:lnTo>
                    <a:pt x="36563" y="219417"/>
                  </a:lnTo>
                  <a:lnTo>
                    <a:pt x="22497" y="216705"/>
                  </a:lnTo>
                  <a:lnTo>
                    <a:pt x="10856" y="209137"/>
                  </a:lnTo>
                  <a:lnTo>
                    <a:pt x="2928" y="197568"/>
                  </a:lnTo>
                  <a:lnTo>
                    <a:pt x="0" y="182854"/>
                  </a:lnTo>
                  <a:lnTo>
                    <a:pt x="0" y="36563"/>
                  </a:lnTo>
                  <a:lnTo>
                    <a:pt x="2928" y="22497"/>
                  </a:lnTo>
                  <a:lnTo>
                    <a:pt x="10856" y="10856"/>
                  </a:lnTo>
                  <a:lnTo>
                    <a:pt x="22497" y="2928"/>
                  </a:lnTo>
                  <a:lnTo>
                    <a:pt x="36563" y="0"/>
                  </a:lnTo>
                  <a:lnTo>
                    <a:pt x="2930080" y="0"/>
                  </a:lnTo>
                  <a:lnTo>
                    <a:pt x="2945029" y="2928"/>
                  </a:lnTo>
                  <a:lnTo>
                    <a:pt x="2957126" y="10856"/>
                  </a:lnTo>
                  <a:lnTo>
                    <a:pt x="2965225" y="22497"/>
                  </a:lnTo>
                  <a:lnTo>
                    <a:pt x="2968180" y="36563"/>
                  </a:lnTo>
                  <a:lnTo>
                    <a:pt x="2968180" y="182854"/>
                  </a:lnTo>
                  <a:lnTo>
                    <a:pt x="2965225" y="197568"/>
                  </a:lnTo>
                  <a:lnTo>
                    <a:pt x="2957126" y="209137"/>
                  </a:lnTo>
                  <a:lnTo>
                    <a:pt x="2945029" y="216705"/>
                  </a:lnTo>
                  <a:lnTo>
                    <a:pt x="2930080" y="21941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389581" y="2601163"/>
              <a:ext cx="2980690" cy="231775"/>
            </a:xfrm>
            <a:custGeom>
              <a:avLst/>
              <a:gdLst/>
              <a:ahLst/>
              <a:cxnLst/>
              <a:rect l="l" t="t" r="r" b="b"/>
              <a:pathLst>
                <a:path w="2980690" h="231775">
                  <a:moveTo>
                    <a:pt x="2945307" y="1549"/>
                  </a:moveTo>
                  <a:lnTo>
                    <a:pt x="35026" y="1549"/>
                  </a:lnTo>
                  <a:lnTo>
                    <a:pt x="35026" y="0"/>
                  </a:lnTo>
                  <a:lnTo>
                    <a:pt x="2945307" y="0"/>
                  </a:lnTo>
                  <a:lnTo>
                    <a:pt x="2945307" y="1549"/>
                  </a:lnTo>
                  <a:close/>
                </a:path>
                <a:path w="2980690" h="231775">
                  <a:moveTo>
                    <a:pt x="2952953" y="3086"/>
                  </a:moveTo>
                  <a:lnTo>
                    <a:pt x="27431" y="3086"/>
                  </a:lnTo>
                  <a:lnTo>
                    <a:pt x="33540" y="1549"/>
                  </a:lnTo>
                  <a:lnTo>
                    <a:pt x="2946844" y="1549"/>
                  </a:lnTo>
                  <a:lnTo>
                    <a:pt x="2952953" y="3086"/>
                  </a:lnTo>
                  <a:close/>
                </a:path>
                <a:path w="2980690" h="231775">
                  <a:moveTo>
                    <a:pt x="2960547" y="7645"/>
                  </a:moveTo>
                  <a:lnTo>
                    <a:pt x="19799" y="7645"/>
                  </a:lnTo>
                  <a:lnTo>
                    <a:pt x="25895" y="3086"/>
                  </a:lnTo>
                  <a:lnTo>
                    <a:pt x="2954439" y="3086"/>
                  </a:lnTo>
                  <a:lnTo>
                    <a:pt x="2960547" y="7645"/>
                  </a:lnTo>
                  <a:close/>
                </a:path>
                <a:path w="2980690" h="231775">
                  <a:moveTo>
                    <a:pt x="2966643" y="12204"/>
                  </a:moveTo>
                  <a:lnTo>
                    <a:pt x="13690" y="12204"/>
                  </a:lnTo>
                  <a:lnTo>
                    <a:pt x="18262" y="7645"/>
                  </a:lnTo>
                  <a:lnTo>
                    <a:pt x="2962084" y="7645"/>
                  </a:lnTo>
                  <a:lnTo>
                    <a:pt x="2966643" y="12204"/>
                  </a:lnTo>
                  <a:close/>
                </a:path>
                <a:path w="2980690" h="231775">
                  <a:moveTo>
                    <a:pt x="2954439" y="228549"/>
                  </a:moveTo>
                  <a:lnTo>
                    <a:pt x="25895" y="228549"/>
                  </a:lnTo>
                  <a:lnTo>
                    <a:pt x="19799" y="225526"/>
                  </a:lnTo>
                  <a:lnTo>
                    <a:pt x="18262" y="225526"/>
                  </a:lnTo>
                  <a:lnTo>
                    <a:pt x="18262" y="223989"/>
                  </a:lnTo>
                  <a:lnTo>
                    <a:pt x="13690" y="220967"/>
                  </a:lnTo>
                  <a:lnTo>
                    <a:pt x="12153" y="219430"/>
                  </a:lnTo>
                  <a:lnTo>
                    <a:pt x="7594" y="213321"/>
                  </a:lnTo>
                  <a:lnTo>
                    <a:pt x="3035" y="207276"/>
                  </a:lnTo>
                  <a:lnTo>
                    <a:pt x="3035" y="205739"/>
                  </a:lnTo>
                  <a:lnTo>
                    <a:pt x="1485" y="198094"/>
                  </a:lnTo>
                  <a:lnTo>
                    <a:pt x="0" y="190499"/>
                  </a:lnTo>
                  <a:lnTo>
                    <a:pt x="0" y="42671"/>
                  </a:lnTo>
                  <a:lnTo>
                    <a:pt x="1485" y="35026"/>
                  </a:lnTo>
                  <a:lnTo>
                    <a:pt x="1485" y="33540"/>
                  </a:lnTo>
                  <a:lnTo>
                    <a:pt x="3035" y="27444"/>
                  </a:lnTo>
                  <a:lnTo>
                    <a:pt x="3035" y="25895"/>
                  </a:lnTo>
                  <a:lnTo>
                    <a:pt x="7594" y="19850"/>
                  </a:lnTo>
                  <a:lnTo>
                    <a:pt x="7594" y="18313"/>
                  </a:lnTo>
                  <a:lnTo>
                    <a:pt x="12153" y="12204"/>
                  </a:lnTo>
                  <a:lnTo>
                    <a:pt x="44208" y="12204"/>
                  </a:lnTo>
                  <a:lnTo>
                    <a:pt x="36563" y="13741"/>
                  </a:lnTo>
                  <a:lnTo>
                    <a:pt x="38100" y="13741"/>
                  </a:lnTo>
                  <a:lnTo>
                    <a:pt x="30467" y="15239"/>
                  </a:lnTo>
                  <a:lnTo>
                    <a:pt x="32003" y="15239"/>
                  </a:lnTo>
                  <a:lnTo>
                    <a:pt x="28949" y="16776"/>
                  </a:lnTo>
                  <a:lnTo>
                    <a:pt x="27431" y="16776"/>
                  </a:lnTo>
                  <a:lnTo>
                    <a:pt x="21336" y="21335"/>
                  </a:lnTo>
                  <a:lnTo>
                    <a:pt x="22872" y="21335"/>
                  </a:lnTo>
                  <a:lnTo>
                    <a:pt x="18262" y="25895"/>
                  </a:lnTo>
                  <a:lnTo>
                    <a:pt x="15990" y="30467"/>
                  </a:lnTo>
                  <a:lnTo>
                    <a:pt x="15227" y="30467"/>
                  </a:lnTo>
                  <a:lnTo>
                    <a:pt x="12153" y="42671"/>
                  </a:lnTo>
                  <a:lnTo>
                    <a:pt x="12153" y="188963"/>
                  </a:lnTo>
                  <a:lnTo>
                    <a:pt x="13690" y="196557"/>
                  </a:lnTo>
                  <a:lnTo>
                    <a:pt x="14065" y="196557"/>
                  </a:lnTo>
                  <a:lnTo>
                    <a:pt x="15227" y="201167"/>
                  </a:lnTo>
                  <a:lnTo>
                    <a:pt x="18262" y="207276"/>
                  </a:lnTo>
                  <a:lnTo>
                    <a:pt x="19424" y="207276"/>
                  </a:lnTo>
                  <a:lnTo>
                    <a:pt x="21710" y="210299"/>
                  </a:lnTo>
                  <a:lnTo>
                    <a:pt x="21336" y="210299"/>
                  </a:lnTo>
                  <a:lnTo>
                    <a:pt x="25895" y="214858"/>
                  </a:lnTo>
                  <a:lnTo>
                    <a:pt x="27925" y="214858"/>
                  </a:lnTo>
                  <a:lnTo>
                    <a:pt x="32003" y="217944"/>
                  </a:lnTo>
                  <a:lnTo>
                    <a:pt x="34363" y="217944"/>
                  </a:lnTo>
                  <a:lnTo>
                    <a:pt x="38100" y="219430"/>
                  </a:lnTo>
                  <a:lnTo>
                    <a:pt x="2966643" y="219430"/>
                  </a:lnTo>
                  <a:lnTo>
                    <a:pt x="2966643" y="220967"/>
                  </a:lnTo>
                  <a:lnTo>
                    <a:pt x="2962084" y="223989"/>
                  </a:lnTo>
                  <a:lnTo>
                    <a:pt x="2960547" y="225526"/>
                  </a:lnTo>
                  <a:lnTo>
                    <a:pt x="2954439" y="228549"/>
                  </a:lnTo>
                  <a:close/>
                </a:path>
                <a:path w="2980690" h="231775">
                  <a:moveTo>
                    <a:pt x="2954439" y="18313"/>
                  </a:moveTo>
                  <a:lnTo>
                    <a:pt x="2948381" y="15239"/>
                  </a:lnTo>
                  <a:lnTo>
                    <a:pt x="2949879" y="15239"/>
                  </a:lnTo>
                  <a:lnTo>
                    <a:pt x="2942285" y="13741"/>
                  </a:lnTo>
                  <a:lnTo>
                    <a:pt x="2943771" y="13741"/>
                  </a:lnTo>
                  <a:lnTo>
                    <a:pt x="2937725" y="12204"/>
                  </a:lnTo>
                  <a:lnTo>
                    <a:pt x="2968180" y="12204"/>
                  </a:lnTo>
                  <a:lnTo>
                    <a:pt x="2971592" y="16776"/>
                  </a:lnTo>
                  <a:lnTo>
                    <a:pt x="2952953" y="16776"/>
                  </a:lnTo>
                  <a:lnTo>
                    <a:pt x="2954439" y="18313"/>
                  </a:lnTo>
                  <a:close/>
                </a:path>
                <a:path w="2980690" h="231775">
                  <a:moveTo>
                    <a:pt x="25895" y="18313"/>
                  </a:moveTo>
                  <a:lnTo>
                    <a:pt x="27431" y="16776"/>
                  </a:lnTo>
                  <a:lnTo>
                    <a:pt x="28949" y="16776"/>
                  </a:lnTo>
                  <a:lnTo>
                    <a:pt x="25895" y="18313"/>
                  </a:lnTo>
                  <a:close/>
                </a:path>
                <a:path w="2980690" h="231775">
                  <a:moveTo>
                    <a:pt x="2965107" y="32003"/>
                  </a:moveTo>
                  <a:lnTo>
                    <a:pt x="2962084" y="25895"/>
                  </a:lnTo>
                  <a:lnTo>
                    <a:pt x="2957512" y="21335"/>
                  </a:lnTo>
                  <a:lnTo>
                    <a:pt x="2959049" y="21335"/>
                  </a:lnTo>
                  <a:lnTo>
                    <a:pt x="2952953" y="16776"/>
                  </a:lnTo>
                  <a:lnTo>
                    <a:pt x="2971592" y="16776"/>
                  </a:lnTo>
                  <a:lnTo>
                    <a:pt x="2972739" y="18313"/>
                  </a:lnTo>
                  <a:lnTo>
                    <a:pt x="2972739" y="19850"/>
                  </a:lnTo>
                  <a:lnTo>
                    <a:pt x="2975825" y="25895"/>
                  </a:lnTo>
                  <a:lnTo>
                    <a:pt x="2977311" y="25895"/>
                  </a:lnTo>
                  <a:lnTo>
                    <a:pt x="2977311" y="27444"/>
                  </a:lnTo>
                  <a:lnTo>
                    <a:pt x="2978073" y="30467"/>
                  </a:lnTo>
                  <a:lnTo>
                    <a:pt x="2965107" y="30467"/>
                  </a:lnTo>
                  <a:lnTo>
                    <a:pt x="2965107" y="32003"/>
                  </a:lnTo>
                  <a:close/>
                </a:path>
                <a:path w="2980690" h="231775">
                  <a:moveTo>
                    <a:pt x="15227" y="32003"/>
                  </a:moveTo>
                  <a:lnTo>
                    <a:pt x="15227" y="30467"/>
                  </a:lnTo>
                  <a:lnTo>
                    <a:pt x="15990" y="30467"/>
                  </a:lnTo>
                  <a:lnTo>
                    <a:pt x="15227" y="32003"/>
                  </a:lnTo>
                  <a:close/>
                </a:path>
                <a:path w="2980690" h="231775">
                  <a:moveTo>
                    <a:pt x="2979107" y="196557"/>
                  </a:moveTo>
                  <a:lnTo>
                    <a:pt x="2966643" y="196557"/>
                  </a:lnTo>
                  <a:lnTo>
                    <a:pt x="2966643" y="36563"/>
                  </a:lnTo>
                  <a:lnTo>
                    <a:pt x="2965107" y="30467"/>
                  </a:lnTo>
                  <a:lnTo>
                    <a:pt x="2978073" y="30467"/>
                  </a:lnTo>
                  <a:lnTo>
                    <a:pt x="2978848" y="33540"/>
                  </a:lnTo>
                  <a:lnTo>
                    <a:pt x="2978848" y="35026"/>
                  </a:lnTo>
                  <a:lnTo>
                    <a:pt x="2980385" y="42671"/>
                  </a:lnTo>
                  <a:lnTo>
                    <a:pt x="2980385" y="188963"/>
                  </a:lnTo>
                  <a:lnTo>
                    <a:pt x="2979107" y="196557"/>
                  </a:lnTo>
                  <a:close/>
                </a:path>
                <a:path w="2980690" h="231775">
                  <a:moveTo>
                    <a:pt x="14065" y="196557"/>
                  </a:moveTo>
                  <a:lnTo>
                    <a:pt x="13690" y="196557"/>
                  </a:lnTo>
                  <a:lnTo>
                    <a:pt x="13690" y="195071"/>
                  </a:lnTo>
                  <a:lnTo>
                    <a:pt x="14065" y="196557"/>
                  </a:lnTo>
                  <a:close/>
                </a:path>
                <a:path w="2980690" h="231775">
                  <a:moveTo>
                    <a:pt x="2975825" y="207276"/>
                  </a:moveTo>
                  <a:lnTo>
                    <a:pt x="2962084" y="207276"/>
                  </a:lnTo>
                  <a:lnTo>
                    <a:pt x="2965107" y="201167"/>
                  </a:lnTo>
                  <a:lnTo>
                    <a:pt x="2966643" y="195071"/>
                  </a:lnTo>
                  <a:lnTo>
                    <a:pt x="2966643" y="196557"/>
                  </a:lnTo>
                  <a:lnTo>
                    <a:pt x="2979107" y="196557"/>
                  </a:lnTo>
                  <a:lnTo>
                    <a:pt x="2978848" y="198094"/>
                  </a:lnTo>
                  <a:lnTo>
                    <a:pt x="2977311" y="205739"/>
                  </a:lnTo>
                  <a:lnTo>
                    <a:pt x="2975825" y="207276"/>
                  </a:lnTo>
                  <a:close/>
                </a:path>
                <a:path w="2980690" h="231775">
                  <a:moveTo>
                    <a:pt x="19424" y="207276"/>
                  </a:moveTo>
                  <a:lnTo>
                    <a:pt x="18262" y="207276"/>
                  </a:lnTo>
                  <a:lnTo>
                    <a:pt x="18262" y="205739"/>
                  </a:lnTo>
                  <a:lnTo>
                    <a:pt x="19424" y="207276"/>
                  </a:lnTo>
                  <a:close/>
                </a:path>
                <a:path w="2980690" h="231775">
                  <a:moveTo>
                    <a:pt x="2958174" y="210953"/>
                  </a:moveTo>
                  <a:lnTo>
                    <a:pt x="2962084" y="205739"/>
                  </a:lnTo>
                  <a:lnTo>
                    <a:pt x="2962084" y="207276"/>
                  </a:lnTo>
                  <a:lnTo>
                    <a:pt x="2975825" y="207276"/>
                  </a:lnTo>
                  <a:lnTo>
                    <a:pt x="2974282" y="210299"/>
                  </a:lnTo>
                  <a:lnTo>
                    <a:pt x="2959049" y="210299"/>
                  </a:lnTo>
                  <a:lnTo>
                    <a:pt x="2958174" y="210953"/>
                  </a:lnTo>
                  <a:close/>
                </a:path>
                <a:path w="2980690" h="231775">
                  <a:moveTo>
                    <a:pt x="22872" y="211835"/>
                  </a:moveTo>
                  <a:lnTo>
                    <a:pt x="21336" y="210299"/>
                  </a:lnTo>
                  <a:lnTo>
                    <a:pt x="21710" y="210299"/>
                  </a:lnTo>
                  <a:lnTo>
                    <a:pt x="22872" y="211835"/>
                  </a:lnTo>
                  <a:close/>
                </a:path>
                <a:path w="2980690" h="231775">
                  <a:moveTo>
                    <a:pt x="2957512" y="211835"/>
                  </a:moveTo>
                  <a:lnTo>
                    <a:pt x="2958174" y="210953"/>
                  </a:lnTo>
                  <a:lnTo>
                    <a:pt x="2959049" y="210299"/>
                  </a:lnTo>
                  <a:lnTo>
                    <a:pt x="2957512" y="211835"/>
                  </a:lnTo>
                  <a:close/>
                </a:path>
                <a:path w="2980690" h="231775">
                  <a:moveTo>
                    <a:pt x="2973498" y="211835"/>
                  </a:moveTo>
                  <a:lnTo>
                    <a:pt x="2957512" y="211835"/>
                  </a:lnTo>
                  <a:lnTo>
                    <a:pt x="2959049" y="210299"/>
                  </a:lnTo>
                  <a:lnTo>
                    <a:pt x="2974282" y="210299"/>
                  </a:lnTo>
                  <a:lnTo>
                    <a:pt x="2973498" y="211835"/>
                  </a:lnTo>
                  <a:close/>
                </a:path>
                <a:path w="2980690" h="231775">
                  <a:moveTo>
                    <a:pt x="2969289" y="217944"/>
                  </a:moveTo>
                  <a:lnTo>
                    <a:pt x="2948381" y="217944"/>
                  </a:lnTo>
                  <a:lnTo>
                    <a:pt x="2954439" y="214858"/>
                  </a:lnTo>
                  <a:lnTo>
                    <a:pt x="2952953" y="214858"/>
                  </a:lnTo>
                  <a:lnTo>
                    <a:pt x="2958174" y="210953"/>
                  </a:lnTo>
                  <a:lnTo>
                    <a:pt x="2957512" y="211835"/>
                  </a:lnTo>
                  <a:lnTo>
                    <a:pt x="2973498" y="211835"/>
                  </a:lnTo>
                  <a:lnTo>
                    <a:pt x="2972739" y="213321"/>
                  </a:lnTo>
                  <a:lnTo>
                    <a:pt x="2969289" y="217944"/>
                  </a:lnTo>
                  <a:close/>
                </a:path>
                <a:path w="2980690" h="231775">
                  <a:moveTo>
                    <a:pt x="27925" y="214858"/>
                  </a:moveTo>
                  <a:lnTo>
                    <a:pt x="25895" y="214858"/>
                  </a:lnTo>
                  <a:lnTo>
                    <a:pt x="25895" y="213321"/>
                  </a:lnTo>
                  <a:lnTo>
                    <a:pt x="27925" y="214858"/>
                  </a:lnTo>
                  <a:close/>
                </a:path>
                <a:path w="2980690" h="231775">
                  <a:moveTo>
                    <a:pt x="34363" y="217944"/>
                  </a:moveTo>
                  <a:lnTo>
                    <a:pt x="32003" y="217944"/>
                  </a:lnTo>
                  <a:lnTo>
                    <a:pt x="30467" y="216395"/>
                  </a:lnTo>
                  <a:lnTo>
                    <a:pt x="34363" y="217944"/>
                  </a:lnTo>
                  <a:close/>
                </a:path>
                <a:path w="2980690" h="231775">
                  <a:moveTo>
                    <a:pt x="2968180" y="219430"/>
                  </a:moveTo>
                  <a:lnTo>
                    <a:pt x="2942285" y="219430"/>
                  </a:lnTo>
                  <a:lnTo>
                    <a:pt x="2949879" y="216395"/>
                  </a:lnTo>
                  <a:lnTo>
                    <a:pt x="2948381" y="217944"/>
                  </a:lnTo>
                  <a:lnTo>
                    <a:pt x="2969289" y="217944"/>
                  </a:lnTo>
                  <a:lnTo>
                    <a:pt x="2968180" y="219430"/>
                  </a:lnTo>
                  <a:close/>
                </a:path>
                <a:path w="2980690" h="231775">
                  <a:moveTo>
                    <a:pt x="2946844" y="231635"/>
                  </a:moveTo>
                  <a:lnTo>
                    <a:pt x="33540" y="231635"/>
                  </a:lnTo>
                  <a:lnTo>
                    <a:pt x="27431" y="228549"/>
                  </a:lnTo>
                  <a:lnTo>
                    <a:pt x="2952953" y="228549"/>
                  </a:lnTo>
                  <a:lnTo>
                    <a:pt x="2946844" y="23163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2850756" y="2591518"/>
            <a:ext cx="206184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4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 Contingencias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142310" y="1397444"/>
            <a:ext cx="1487170" cy="1210310"/>
            <a:chOff x="3142310" y="1397444"/>
            <a:chExt cx="1487170" cy="1210310"/>
          </a:xfrm>
        </p:grpSpPr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27957" y="2451849"/>
              <a:ext cx="103632" cy="155422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3148406" y="1403553"/>
              <a:ext cx="1475105" cy="259079"/>
            </a:xfrm>
            <a:custGeom>
              <a:avLst/>
              <a:gdLst/>
              <a:ahLst/>
              <a:cxnLst/>
              <a:rect l="l" t="t" r="r" b="b"/>
              <a:pathLst>
                <a:path w="1475104" h="259080">
                  <a:moveTo>
                    <a:pt x="1430731" y="259003"/>
                  </a:moveTo>
                  <a:lnTo>
                    <a:pt x="42621" y="259003"/>
                  </a:lnTo>
                  <a:lnTo>
                    <a:pt x="25685" y="255530"/>
                  </a:lnTo>
                  <a:lnTo>
                    <a:pt x="12176" y="246059"/>
                  </a:lnTo>
                  <a:lnTo>
                    <a:pt x="3234" y="232011"/>
                  </a:lnTo>
                  <a:lnTo>
                    <a:pt x="0" y="214807"/>
                  </a:lnTo>
                  <a:lnTo>
                    <a:pt x="0" y="42659"/>
                  </a:lnTo>
                  <a:lnTo>
                    <a:pt x="3234" y="26344"/>
                  </a:lnTo>
                  <a:lnTo>
                    <a:pt x="12176" y="12752"/>
                  </a:lnTo>
                  <a:lnTo>
                    <a:pt x="25685" y="3449"/>
                  </a:lnTo>
                  <a:lnTo>
                    <a:pt x="42621" y="0"/>
                  </a:lnTo>
                  <a:lnTo>
                    <a:pt x="1430731" y="0"/>
                  </a:lnTo>
                  <a:lnTo>
                    <a:pt x="1447915" y="3449"/>
                  </a:lnTo>
                  <a:lnTo>
                    <a:pt x="1461970" y="12752"/>
                  </a:lnTo>
                  <a:lnTo>
                    <a:pt x="1471457" y="26344"/>
                  </a:lnTo>
                  <a:lnTo>
                    <a:pt x="1474939" y="42659"/>
                  </a:lnTo>
                  <a:lnTo>
                    <a:pt x="1474939" y="214807"/>
                  </a:lnTo>
                  <a:lnTo>
                    <a:pt x="1471457" y="232011"/>
                  </a:lnTo>
                  <a:lnTo>
                    <a:pt x="1461970" y="246059"/>
                  </a:lnTo>
                  <a:lnTo>
                    <a:pt x="1447915" y="255530"/>
                  </a:lnTo>
                  <a:lnTo>
                    <a:pt x="1430731" y="259003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142310" y="1397444"/>
              <a:ext cx="1487170" cy="271780"/>
            </a:xfrm>
            <a:custGeom>
              <a:avLst/>
              <a:gdLst/>
              <a:ahLst/>
              <a:cxnLst/>
              <a:rect l="l" t="t" r="r" b="b"/>
              <a:pathLst>
                <a:path w="1487170" h="271780">
                  <a:moveTo>
                    <a:pt x="1445958" y="1536"/>
                  </a:moveTo>
                  <a:lnTo>
                    <a:pt x="39585" y="1536"/>
                  </a:lnTo>
                  <a:lnTo>
                    <a:pt x="48717" y="0"/>
                  </a:lnTo>
                  <a:lnTo>
                    <a:pt x="1436827" y="0"/>
                  </a:lnTo>
                  <a:lnTo>
                    <a:pt x="1445958" y="1536"/>
                  </a:lnTo>
                  <a:close/>
                </a:path>
                <a:path w="1487170" h="271780">
                  <a:moveTo>
                    <a:pt x="1447495" y="269684"/>
                  </a:moveTo>
                  <a:lnTo>
                    <a:pt x="38049" y="269684"/>
                  </a:lnTo>
                  <a:lnTo>
                    <a:pt x="30454" y="268185"/>
                  </a:lnTo>
                  <a:lnTo>
                    <a:pt x="30454" y="266649"/>
                  </a:lnTo>
                  <a:lnTo>
                    <a:pt x="28917" y="266649"/>
                  </a:lnTo>
                  <a:lnTo>
                    <a:pt x="21285" y="263575"/>
                  </a:lnTo>
                  <a:lnTo>
                    <a:pt x="21285" y="262089"/>
                  </a:lnTo>
                  <a:lnTo>
                    <a:pt x="13690" y="257479"/>
                  </a:lnTo>
                  <a:lnTo>
                    <a:pt x="13690" y="255981"/>
                  </a:lnTo>
                  <a:lnTo>
                    <a:pt x="7581" y="249885"/>
                  </a:lnTo>
                  <a:lnTo>
                    <a:pt x="7581" y="248348"/>
                  </a:lnTo>
                  <a:lnTo>
                    <a:pt x="3022" y="242290"/>
                  </a:lnTo>
                  <a:lnTo>
                    <a:pt x="3022" y="240753"/>
                  </a:lnTo>
                  <a:lnTo>
                    <a:pt x="0" y="231622"/>
                  </a:lnTo>
                  <a:lnTo>
                    <a:pt x="0" y="38100"/>
                  </a:lnTo>
                  <a:lnTo>
                    <a:pt x="3022" y="30467"/>
                  </a:lnTo>
                  <a:lnTo>
                    <a:pt x="3022" y="28968"/>
                  </a:lnTo>
                  <a:lnTo>
                    <a:pt x="7581" y="22872"/>
                  </a:lnTo>
                  <a:lnTo>
                    <a:pt x="7581" y="21336"/>
                  </a:lnTo>
                  <a:lnTo>
                    <a:pt x="13690" y="15227"/>
                  </a:lnTo>
                  <a:lnTo>
                    <a:pt x="13690" y="13741"/>
                  </a:lnTo>
                  <a:lnTo>
                    <a:pt x="21285" y="9131"/>
                  </a:lnTo>
                  <a:lnTo>
                    <a:pt x="21285" y="7645"/>
                  </a:lnTo>
                  <a:lnTo>
                    <a:pt x="28917" y="4572"/>
                  </a:lnTo>
                  <a:lnTo>
                    <a:pt x="30454" y="4572"/>
                  </a:lnTo>
                  <a:lnTo>
                    <a:pt x="30454" y="3073"/>
                  </a:lnTo>
                  <a:lnTo>
                    <a:pt x="38049" y="1536"/>
                  </a:lnTo>
                  <a:lnTo>
                    <a:pt x="1447495" y="1536"/>
                  </a:lnTo>
                  <a:lnTo>
                    <a:pt x="1456626" y="3073"/>
                  </a:lnTo>
                  <a:lnTo>
                    <a:pt x="1456626" y="4572"/>
                  </a:lnTo>
                  <a:lnTo>
                    <a:pt x="1464271" y="7645"/>
                  </a:lnTo>
                  <a:lnTo>
                    <a:pt x="1465757" y="9131"/>
                  </a:lnTo>
                  <a:lnTo>
                    <a:pt x="1469821" y="12204"/>
                  </a:lnTo>
                  <a:lnTo>
                    <a:pt x="50253" y="12204"/>
                  </a:lnTo>
                  <a:lnTo>
                    <a:pt x="41122" y="13741"/>
                  </a:lnTo>
                  <a:lnTo>
                    <a:pt x="42608" y="13741"/>
                  </a:lnTo>
                  <a:lnTo>
                    <a:pt x="33477" y="15227"/>
                  </a:lnTo>
                  <a:lnTo>
                    <a:pt x="35026" y="15227"/>
                  </a:lnTo>
                  <a:lnTo>
                    <a:pt x="29922" y="18313"/>
                  </a:lnTo>
                  <a:lnTo>
                    <a:pt x="28917" y="18313"/>
                  </a:lnTo>
                  <a:lnTo>
                    <a:pt x="24358" y="22872"/>
                  </a:lnTo>
                  <a:lnTo>
                    <a:pt x="22821" y="22872"/>
                  </a:lnTo>
                  <a:lnTo>
                    <a:pt x="18249" y="28968"/>
                  </a:lnTo>
                  <a:lnTo>
                    <a:pt x="15227" y="35077"/>
                  </a:lnTo>
                  <a:lnTo>
                    <a:pt x="12153" y="42672"/>
                  </a:lnTo>
                  <a:lnTo>
                    <a:pt x="13379" y="42672"/>
                  </a:lnTo>
                  <a:lnTo>
                    <a:pt x="12153" y="48768"/>
                  </a:lnTo>
                  <a:lnTo>
                    <a:pt x="12153" y="220916"/>
                  </a:lnTo>
                  <a:lnTo>
                    <a:pt x="13433" y="228549"/>
                  </a:lnTo>
                  <a:lnTo>
                    <a:pt x="12153" y="228549"/>
                  </a:lnTo>
                  <a:lnTo>
                    <a:pt x="15227" y="236194"/>
                  </a:lnTo>
                  <a:lnTo>
                    <a:pt x="18249" y="242290"/>
                  </a:lnTo>
                  <a:lnTo>
                    <a:pt x="22821" y="248348"/>
                  </a:lnTo>
                  <a:lnTo>
                    <a:pt x="24320" y="248348"/>
                  </a:lnTo>
                  <a:lnTo>
                    <a:pt x="27419" y="251421"/>
                  </a:lnTo>
                  <a:lnTo>
                    <a:pt x="28917" y="252907"/>
                  </a:lnTo>
                  <a:lnTo>
                    <a:pt x="29872" y="252907"/>
                  </a:lnTo>
                  <a:lnTo>
                    <a:pt x="35026" y="255981"/>
                  </a:lnTo>
                  <a:lnTo>
                    <a:pt x="33477" y="255981"/>
                  </a:lnTo>
                  <a:lnTo>
                    <a:pt x="42608" y="257479"/>
                  </a:lnTo>
                  <a:lnTo>
                    <a:pt x="41122" y="257479"/>
                  </a:lnTo>
                  <a:lnTo>
                    <a:pt x="48717" y="259016"/>
                  </a:lnTo>
                  <a:lnTo>
                    <a:pt x="1469821" y="259016"/>
                  </a:lnTo>
                  <a:lnTo>
                    <a:pt x="1465757" y="262089"/>
                  </a:lnTo>
                  <a:lnTo>
                    <a:pt x="1464271" y="263575"/>
                  </a:lnTo>
                  <a:lnTo>
                    <a:pt x="1456626" y="266649"/>
                  </a:lnTo>
                  <a:lnTo>
                    <a:pt x="1455089" y="268185"/>
                  </a:lnTo>
                  <a:lnTo>
                    <a:pt x="1447495" y="269684"/>
                  </a:lnTo>
                  <a:close/>
                </a:path>
                <a:path w="1487170" h="271780">
                  <a:moveTo>
                    <a:pt x="1471853" y="15227"/>
                  </a:moveTo>
                  <a:lnTo>
                    <a:pt x="1452067" y="15227"/>
                  </a:lnTo>
                  <a:lnTo>
                    <a:pt x="1444421" y="13741"/>
                  </a:lnTo>
                  <a:lnTo>
                    <a:pt x="1445958" y="13741"/>
                  </a:lnTo>
                  <a:lnTo>
                    <a:pt x="1436827" y="12204"/>
                  </a:lnTo>
                  <a:lnTo>
                    <a:pt x="1469821" y="12204"/>
                  </a:lnTo>
                  <a:lnTo>
                    <a:pt x="1471853" y="13741"/>
                  </a:lnTo>
                  <a:lnTo>
                    <a:pt x="1471853" y="15227"/>
                  </a:lnTo>
                  <a:close/>
                </a:path>
                <a:path w="1487170" h="271780">
                  <a:moveTo>
                    <a:pt x="1458163" y="19850"/>
                  </a:moveTo>
                  <a:lnTo>
                    <a:pt x="1450530" y="15227"/>
                  </a:lnTo>
                  <a:lnTo>
                    <a:pt x="1473390" y="15227"/>
                  </a:lnTo>
                  <a:lnTo>
                    <a:pt x="1475700" y="18313"/>
                  </a:lnTo>
                  <a:lnTo>
                    <a:pt x="1456626" y="18313"/>
                  </a:lnTo>
                  <a:lnTo>
                    <a:pt x="1458163" y="19850"/>
                  </a:lnTo>
                  <a:close/>
                </a:path>
                <a:path w="1487170" h="271780">
                  <a:moveTo>
                    <a:pt x="27381" y="19850"/>
                  </a:moveTo>
                  <a:lnTo>
                    <a:pt x="28917" y="18313"/>
                  </a:lnTo>
                  <a:lnTo>
                    <a:pt x="29922" y="18313"/>
                  </a:lnTo>
                  <a:lnTo>
                    <a:pt x="27381" y="19850"/>
                  </a:lnTo>
                  <a:close/>
                </a:path>
                <a:path w="1487170" h="271780">
                  <a:moveTo>
                    <a:pt x="1463310" y="23643"/>
                  </a:moveTo>
                  <a:lnTo>
                    <a:pt x="1456626" y="18313"/>
                  </a:lnTo>
                  <a:lnTo>
                    <a:pt x="1475700" y="18313"/>
                  </a:lnTo>
                  <a:lnTo>
                    <a:pt x="1477962" y="21336"/>
                  </a:lnTo>
                  <a:lnTo>
                    <a:pt x="1477962" y="22872"/>
                  </a:lnTo>
                  <a:lnTo>
                    <a:pt x="1462735" y="22872"/>
                  </a:lnTo>
                  <a:lnTo>
                    <a:pt x="1463310" y="23643"/>
                  </a:lnTo>
                  <a:close/>
                </a:path>
                <a:path w="1487170" h="271780">
                  <a:moveTo>
                    <a:pt x="22821" y="24409"/>
                  </a:moveTo>
                  <a:lnTo>
                    <a:pt x="22821" y="22872"/>
                  </a:lnTo>
                  <a:lnTo>
                    <a:pt x="24358" y="22872"/>
                  </a:lnTo>
                  <a:lnTo>
                    <a:pt x="22821" y="24409"/>
                  </a:lnTo>
                  <a:close/>
                </a:path>
                <a:path w="1487170" h="271780">
                  <a:moveTo>
                    <a:pt x="1464271" y="24409"/>
                  </a:moveTo>
                  <a:lnTo>
                    <a:pt x="1463310" y="23643"/>
                  </a:lnTo>
                  <a:lnTo>
                    <a:pt x="1462735" y="22872"/>
                  </a:lnTo>
                  <a:lnTo>
                    <a:pt x="1464271" y="24409"/>
                  </a:lnTo>
                  <a:close/>
                </a:path>
                <a:path w="1487170" h="271780">
                  <a:moveTo>
                    <a:pt x="1479111" y="24409"/>
                  </a:moveTo>
                  <a:lnTo>
                    <a:pt x="1464271" y="24409"/>
                  </a:lnTo>
                  <a:lnTo>
                    <a:pt x="1462735" y="22872"/>
                  </a:lnTo>
                  <a:lnTo>
                    <a:pt x="1477962" y="22872"/>
                  </a:lnTo>
                  <a:lnTo>
                    <a:pt x="1479111" y="24409"/>
                  </a:lnTo>
                  <a:close/>
                </a:path>
                <a:path w="1487170" h="271780">
                  <a:moveTo>
                    <a:pt x="1473390" y="42672"/>
                  </a:moveTo>
                  <a:lnTo>
                    <a:pt x="1470367" y="35077"/>
                  </a:lnTo>
                  <a:lnTo>
                    <a:pt x="1471853" y="35077"/>
                  </a:lnTo>
                  <a:lnTo>
                    <a:pt x="1463310" y="23643"/>
                  </a:lnTo>
                  <a:lnTo>
                    <a:pt x="1464271" y="24409"/>
                  </a:lnTo>
                  <a:lnTo>
                    <a:pt x="1479111" y="24409"/>
                  </a:lnTo>
                  <a:lnTo>
                    <a:pt x="1482521" y="28968"/>
                  </a:lnTo>
                  <a:lnTo>
                    <a:pt x="1482521" y="30467"/>
                  </a:lnTo>
                  <a:lnTo>
                    <a:pt x="1485595" y="38100"/>
                  </a:lnTo>
                  <a:lnTo>
                    <a:pt x="1485595" y="39636"/>
                  </a:lnTo>
                  <a:lnTo>
                    <a:pt x="1485845" y="41122"/>
                  </a:lnTo>
                  <a:lnTo>
                    <a:pt x="1473390" y="41122"/>
                  </a:lnTo>
                  <a:lnTo>
                    <a:pt x="1473390" y="42672"/>
                  </a:lnTo>
                  <a:close/>
                </a:path>
                <a:path w="1487170" h="271780">
                  <a:moveTo>
                    <a:pt x="13379" y="42672"/>
                  </a:moveTo>
                  <a:lnTo>
                    <a:pt x="12153" y="42672"/>
                  </a:lnTo>
                  <a:lnTo>
                    <a:pt x="13690" y="41122"/>
                  </a:lnTo>
                  <a:lnTo>
                    <a:pt x="13379" y="42672"/>
                  </a:lnTo>
                  <a:close/>
                </a:path>
                <a:path w="1487170" h="271780">
                  <a:moveTo>
                    <a:pt x="1485852" y="230085"/>
                  </a:moveTo>
                  <a:lnTo>
                    <a:pt x="1473390" y="230085"/>
                  </a:lnTo>
                  <a:lnTo>
                    <a:pt x="1473390" y="41122"/>
                  </a:lnTo>
                  <a:lnTo>
                    <a:pt x="1485845" y="41122"/>
                  </a:lnTo>
                  <a:lnTo>
                    <a:pt x="1487131" y="48768"/>
                  </a:lnTo>
                  <a:lnTo>
                    <a:pt x="1487131" y="222453"/>
                  </a:lnTo>
                  <a:lnTo>
                    <a:pt x="1485852" y="230085"/>
                  </a:lnTo>
                  <a:close/>
                </a:path>
                <a:path w="1487170" h="271780">
                  <a:moveTo>
                    <a:pt x="13690" y="230085"/>
                  </a:moveTo>
                  <a:lnTo>
                    <a:pt x="12153" y="228549"/>
                  </a:lnTo>
                  <a:lnTo>
                    <a:pt x="13433" y="228549"/>
                  </a:lnTo>
                  <a:lnTo>
                    <a:pt x="13690" y="230085"/>
                  </a:lnTo>
                  <a:close/>
                </a:path>
                <a:path w="1487170" h="271780">
                  <a:moveTo>
                    <a:pt x="1463234" y="247682"/>
                  </a:moveTo>
                  <a:lnTo>
                    <a:pt x="1471853" y="236194"/>
                  </a:lnTo>
                  <a:lnTo>
                    <a:pt x="1470367" y="236194"/>
                  </a:lnTo>
                  <a:lnTo>
                    <a:pt x="1473390" y="228549"/>
                  </a:lnTo>
                  <a:lnTo>
                    <a:pt x="1473390" y="230085"/>
                  </a:lnTo>
                  <a:lnTo>
                    <a:pt x="1485852" y="230085"/>
                  </a:lnTo>
                  <a:lnTo>
                    <a:pt x="1485595" y="231622"/>
                  </a:lnTo>
                  <a:lnTo>
                    <a:pt x="1482521" y="240753"/>
                  </a:lnTo>
                  <a:lnTo>
                    <a:pt x="1482521" y="242290"/>
                  </a:lnTo>
                  <a:lnTo>
                    <a:pt x="1479080" y="246862"/>
                  </a:lnTo>
                  <a:lnTo>
                    <a:pt x="1464271" y="246862"/>
                  </a:lnTo>
                  <a:lnTo>
                    <a:pt x="1463234" y="247682"/>
                  </a:lnTo>
                  <a:close/>
                </a:path>
                <a:path w="1487170" h="271780">
                  <a:moveTo>
                    <a:pt x="24320" y="248348"/>
                  </a:moveTo>
                  <a:lnTo>
                    <a:pt x="22821" y="248348"/>
                  </a:lnTo>
                  <a:lnTo>
                    <a:pt x="22821" y="246862"/>
                  </a:lnTo>
                  <a:lnTo>
                    <a:pt x="24320" y="248348"/>
                  </a:lnTo>
                  <a:close/>
                </a:path>
                <a:path w="1487170" h="271780">
                  <a:moveTo>
                    <a:pt x="1462735" y="248348"/>
                  </a:moveTo>
                  <a:lnTo>
                    <a:pt x="1463234" y="247682"/>
                  </a:lnTo>
                  <a:lnTo>
                    <a:pt x="1464271" y="246862"/>
                  </a:lnTo>
                  <a:lnTo>
                    <a:pt x="1462735" y="248348"/>
                  </a:lnTo>
                  <a:close/>
                </a:path>
                <a:path w="1487170" h="271780">
                  <a:moveTo>
                    <a:pt x="1477962" y="248348"/>
                  </a:moveTo>
                  <a:lnTo>
                    <a:pt x="1462735" y="248348"/>
                  </a:lnTo>
                  <a:lnTo>
                    <a:pt x="1464271" y="246862"/>
                  </a:lnTo>
                  <a:lnTo>
                    <a:pt x="1479080" y="246862"/>
                  </a:lnTo>
                  <a:lnTo>
                    <a:pt x="1477962" y="248348"/>
                  </a:lnTo>
                  <a:close/>
                </a:path>
                <a:path w="1487170" h="271780">
                  <a:moveTo>
                    <a:pt x="1475695" y="252907"/>
                  </a:moveTo>
                  <a:lnTo>
                    <a:pt x="1456626" y="252907"/>
                  </a:lnTo>
                  <a:lnTo>
                    <a:pt x="1463234" y="247682"/>
                  </a:lnTo>
                  <a:lnTo>
                    <a:pt x="1462735" y="248348"/>
                  </a:lnTo>
                  <a:lnTo>
                    <a:pt x="1477962" y="248348"/>
                  </a:lnTo>
                  <a:lnTo>
                    <a:pt x="1477962" y="249885"/>
                  </a:lnTo>
                  <a:lnTo>
                    <a:pt x="1475695" y="252907"/>
                  </a:lnTo>
                  <a:close/>
                </a:path>
                <a:path w="1487170" h="271780">
                  <a:moveTo>
                    <a:pt x="28917" y="252907"/>
                  </a:moveTo>
                  <a:lnTo>
                    <a:pt x="27381" y="251421"/>
                  </a:lnTo>
                  <a:lnTo>
                    <a:pt x="28917" y="252907"/>
                  </a:lnTo>
                  <a:close/>
                </a:path>
                <a:path w="1487170" h="271780">
                  <a:moveTo>
                    <a:pt x="27477" y="251479"/>
                  </a:moveTo>
                  <a:close/>
                </a:path>
                <a:path w="1487170" h="271780">
                  <a:moveTo>
                    <a:pt x="1473390" y="255981"/>
                  </a:moveTo>
                  <a:lnTo>
                    <a:pt x="1450530" y="255981"/>
                  </a:lnTo>
                  <a:lnTo>
                    <a:pt x="1458163" y="251421"/>
                  </a:lnTo>
                  <a:lnTo>
                    <a:pt x="1456626" y="252907"/>
                  </a:lnTo>
                  <a:lnTo>
                    <a:pt x="1475695" y="252907"/>
                  </a:lnTo>
                  <a:lnTo>
                    <a:pt x="1473390" y="255981"/>
                  </a:lnTo>
                  <a:close/>
                </a:path>
                <a:path w="1487170" h="271780">
                  <a:moveTo>
                    <a:pt x="29872" y="252907"/>
                  </a:moveTo>
                  <a:lnTo>
                    <a:pt x="28917" y="252907"/>
                  </a:lnTo>
                  <a:lnTo>
                    <a:pt x="27477" y="251479"/>
                  </a:lnTo>
                  <a:lnTo>
                    <a:pt x="29872" y="252907"/>
                  </a:lnTo>
                  <a:close/>
                </a:path>
                <a:path w="1487170" h="271780">
                  <a:moveTo>
                    <a:pt x="1469821" y="259016"/>
                  </a:moveTo>
                  <a:lnTo>
                    <a:pt x="1436827" y="259016"/>
                  </a:lnTo>
                  <a:lnTo>
                    <a:pt x="1445958" y="257479"/>
                  </a:lnTo>
                  <a:lnTo>
                    <a:pt x="1444421" y="257479"/>
                  </a:lnTo>
                  <a:lnTo>
                    <a:pt x="1452067" y="255981"/>
                  </a:lnTo>
                  <a:lnTo>
                    <a:pt x="1471853" y="255981"/>
                  </a:lnTo>
                  <a:lnTo>
                    <a:pt x="1471853" y="257479"/>
                  </a:lnTo>
                  <a:lnTo>
                    <a:pt x="1469821" y="259016"/>
                  </a:lnTo>
                  <a:close/>
                </a:path>
                <a:path w="1487170" h="271780">
                  <a:moveTo>
                    <a:pt x="1438325" y="271221"/>
                  </a:moveTo>
                  <a:lnTo>
                    <a:pt x="48717" y="271221"/>
                  </a:lnTo>
                  <a:lnTo>
                    <a:pt x="39585" y="269684"/>
                  </a:lnTo>
                  <a:lnTo>
                    <a:pt x="1445958" y="269684"/>
                  </a:lnTo>
                  <a:lnTo>
                    <a:pt x="1438325" y="2712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600424" y="1407599"/>
            <a:ext cx="5715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INICIO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3827957" y="1662557"/>
            <a:ext cx="5491480" cy="2115185"/>
            <a:chOff x="3827957" y="1662557"/>
            <a:chExt cx="5491480" cy="2115185"/>
          </a:xfrm>
        </p:grpSpPr>
        <p:pic>
          <p:nvPicPr>
            <p:cNvPr id="26" name="object 2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34066" y="1662557"/>
              <a:ext cx="103581" cy="20419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27957" y="2826689"/>
              <a:ext cx="103632" cy="210299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6657479" y="3192360"/>
              <a:ext cx="2656205" cy="585470"/>
            </a:xfrm>
            <a:custGeom>
              <a:avLst/>
              <a:gdLst/>
              <a:ahLst/>
              <a:cxnLst/>
              <a:rect l="l" t="t" r="r" b="b"/>
              <a:pathLst>
                <a:path w="2656204" h="585470">
                  <a:moveTo>
                    <a:pt x="2645627" y="585101"/>
                  </a:moveTo>
                  <a:lnTo>
                    <a:pt x="10209" y="585101"/>
                  </a:lnTo>
                  <a:lnTo>
                    <a:pt x="8548" y="582683"/>
                  </a:lnTo>
                  <a:lnTo>
                    <a:pt x="0" y="540943"/>
                  </a:lnTo>
                  <a:lnTo>
                    <a:pt x="0" y="108204"/>
                  </a:lnTo>
                  <a:lnTo>
                    <a:pt x="8548" y="66222"/>
                  </a:lnTo>
                  <a:lnTo>
                    <a:pt x="31811" y="31813"/>
                  </a:lnTo>
                  <a:lnTo>
                    <a:pt x="66217" y="8548"/>
                  </a:lnTo>
                  <a:lnTo>
                    <a:pt x="108191" y="0"/>
                  </a:lnTo>
                  <a:lnTo>
                    <a:pt x="2547632" y="0"/>
                  </a:lnTo>
                  <a:lnTo>
                    <a:pt x="2589614" y="8548"/>
                  </a:lnTo>
                  <a:lnTo>
                    <a:pt x="2624023" y="31813"/>
                  </a:lnTo>
                  <a:lnTo>
                    <a:pt x="2647288" y="66222"/>
                  </a:lnTo>
                  <a:lnTo>
                    <a:pt x="2655836" y="108204"/>
                  </a:lnTo>
                  <a:lnTo>
                    <a:pt x="2655836" y="540943"/>
                  </a:lnTo>
                  <a:lnTo>
                    <a:pt x="2647288" y="582683"/>
                  </a:lnTo>
                  <a:lnTo>
                    <a:pt x="2645627" y="58510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651370" y="3186264"/>
              <a:ext cx="2668270" cy="591820"/>
            </a:xfrm>
            <a:custGeom>
              <a:avLst/>
              <a:gdLst/>
              <a:ahLst/>
              <a:cxnLst/>
              <a:rect l="l" t="t" r="r" b="b"/>
              <a:pathLst>
                <a:path w="2668270" h="591820">
                  <a:moveTo>
                    <a:pt x="22857" y="591197"/>
                  </a:moveTo>
                  <a:lnTo>
                    <a:pt x="9140" y="591197"/>
                  </a:lnTo>
                  <a:lnTo>
                    <a:pt x="4572" y="580529"/>
                  </a:lnTo>
                  <a:lnTo>
                    <a:pt x="1549" y="569912"/>
                  </a:lnTo>
                  <a:lnTo>
                    <a:pt x="0" y="557707"/>
                  </a:lnTo>
                  <a:lnTo>
                    <a:pt x="0" y="103632"/>
                  </a:lnTo>
                  <a:lnTo>
                    <a:pt x="13703" y="59423"/>
                  </a:lnTo>
                  <a:lnTo>
                    <a:pt x="41135" y="25895"/>
                  </a:lnTo>
                  <a:lnTo>
                    <a:pt x="70103" y="9169"/>
                  </a:lnTo>
                  <a:lnTo>
                    <a:pt x="79235" y="4559"/>
                  </a:lnTo>
                  <a:lnTo>
                    <a:pt x="91439" y="3073"/>
                  </a:lnTo>
                  <a:lnTo>
                    <a:pt x="102107" y="0"/>
                  </a:lnTo>
                  <a:lnTo>
                    <a:pt x="2565946" y="0"/>
                  </a:lnTo>
                  <a:lnTo>
                    <a:pt x="2576614" y="3073"/>
                  </a:lnTo>
                  <a:lnTo>
                    <a:pt x="2588768" y="4559"/>
                  </a:lnTo>
                  <a:lnTo>
                    <a:pt x="2597950" y="9169"/>
                  </a:lnTo>
                  <a:lnTo>
                    <a:pt x="2605032" y="12204"/>
                  </a:lnTo>
                  <a:lnTo>
                    <a:pt x="114300" y="12204"/>
                  </a:lnTo>
                  <a:lnTo>
                    <a:pt x="103644" y="13741"/>
                  </a:lnTo>
                  <a:lnTo>
                    <a:pt x="94462" y="15227"/>
                  </a:lnTo>
                  <a:lnTo>
                    <a:pt x="83794" y="16763"/>
                  </a:lnTo>
                  <a:lnTo>
                    <a:pt x="74663" y="21323"/>
                  </a:lnTo>
                  <a:lnTo>
                    <a:pt x="65544" y="24409"/>
                  </a:lnTo>
                  <a:lnTo>
                    <a:pt x="42672" y="42659"/>
                  </a:lnTo>
                  <a:lnTo>
                    <a:pt x="36563" y="48768"/>
                  </a:lnTo>
                  <a:lnTo>
                    <a:pt x="30467" y="57937"/>
                  </a:lnTo>
                  <a:lnTo>
                    <a:pt x="24409" y="65532"/>
                  </a:lnTo>
                  <a:lnTo>
                    <a:pt x="21335" y="74663"/>
                  </a:lnTo>
                  <a:lnTo>
                    <a:pt x="16776" y="83832"/>
                  </a:lnTo>
                  <a:lnTo>
                    <a:pt x="15239" y="92963"/>
                  </a:lnTo>
                  <a:lnTo>
                    <a:pt x="13703" y="103632"/>
                  </a:lnTo>
                  <a:lnTo>
                    <a:pt x="12204" y="114300"/>
                  </a:lnTo>
                  <a:lnTo>
                    <a:pt x="12204" y="545503"/>
                  </a:lnTo>
                  <a:lnTo>
                    <a:pt x="13703" y="556171"/>
                  </a:lnTo>
                  <a:lnTo>
                    <a:pt x="15239" y="566839"/>
                  </a:lnTo>
                  <a:lnTo>
                    <a:pt x="16776" y="576008"/>
                  </a:lnTo>
                  <a:lnTo>
                    <a:pt x="19799" y="585139"/>
                  </a:lnTo>
                  <a:lnTo>
                    <a:pt x="22857" y="591197"/>
                  </a:lnTo>
                  <a:close/>
                </a:path>
                <a:path w="2668270" h="591820">
                  <a:moveTo>
                    <a:pt x="2660408" y="591197"/>
                  </a:moveTo>
                  <a:lnTo>
                    <a:pt x="2645933" y="591197"/>
                  </a:lnTo>
                  <a:lnTo>
                    <a:pt x="2648204" y="586625"/>
                  </a:lnTo>
                  <a:lnTo>
                    <a:pt x="2651277" y="577494"/>
                  </a:lnTo>
                  <a:lnTo>
                    <a:pt x="2654300" y="566839"/>
                  </a:lnTo>
                  <a:lnTo>
                    <a:pt x="2655849" y="557707"/>
                  </a:lnTo>
                  <a:lnTo>
                    <a:pt x="2655849" y="103632"/>
                  </a:lnTo>
                  <a:lnTo>
                    <a:pt x="2643644" y="65532"/>
                  </a:lnTo>
                  <a:lnTo>
                    <a:pt x="2611640" y="30505"/>
                  </a:lnTo>
                  <a:lnTo>
                    <a:pt x="2602509" y="25895"/>
                  </a:lnTo>
                  <a:lnTo>
                    <a:pt x="2594876" y="21323"/>
                  </a:lnTo>
                  <a:lnTo>
                    <a:pt x="2584208" y="16763"/>
                  </a:lnTo>
                  <a:lnTo>
                    <a:pt x="2575077" y="15227"/>
                  </a:lnTo>
                  <a:lnTo>
                    <a:pt x="2553741" y="12204"/>
                  </a:lnTo>
                  <a:lnTo>
                    <a:pt x="2605032" y="12204"/>
                  </a:lnTo>
                  <a:lnTo>
                    <a:pt x="2642107" y="41173"/>
                  </a:lnTo>
                  <a:lnTo>
                    <a:pt x="2663431" y="80759"/>
                  </a:lnTo>
                  <a:lnTo>
                    <a:pt x="2668041" y="102095"/>
                  </a:lnTo>
                  <a:lnTo>
                    <a:pt x="2668041" y="557707"/>
                  </a:lnTo>
                  <a:lnTo>
                    <a:pt x="2666504" y="568375"/>
                  </a:lnTo>
                  <a:lnTo>
                    <a:pt x="2663431" y="580529"/>
                  </a:lnTo>
                  <a:lnTo>
                    <a:pt x="2660408" y="59119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6986104" y="3389942"/>
            <a:ext cx="199834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Restricciones</a:t>
            </a:r>
            <a:r>
              <a:rPr dirty="0" sz="1400" spc="-7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Operativas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775976" y="2997352"/>
            <a:ext cx="9142730" cy="4203700"/>
            <a:chOff x="775976" y="2997352"/>
            <a:chExt cx="9142730" cy="4203700"/>
          </a:xfrm>
        </p:grpSpPr>
        <p:pic>
          <p:nvPicPr>
            <p:cNvPr id="32" name="object 3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19097" y="2997352"/>
              <a:ext cx="103631" cy="195008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1216317" y="3894785"/>
              <a:ext cx="1844039" cy="716280"/>
            </a:xfrm>
            <a:custGeom>
              <a:avLst/>
              <a:gdLst/>
              <a:ahLst/>
              <a:cxnLst/>
              <a:rect l="l" t="t" r="r" b="b"/>
              <a:pathLst>
                <a:path w="1844039" h="716279">
                  <a:moveTo>
                    <a:pt x="1723339" y="716152"/>
                  </a:moveTo>
                  <a:lnTo>
                    <a:pt x="118872" y="716152"/>
                  </a:lnTo>
                  <a:lnTo>
                    <a:pt x="72651" y="706797"/>
                  </a:lnTo>
                  <a:lnTo>
                    <a:pt x="34861" y="681304"/>
                  </a:lnTo>
                  <a:lnTo>
                    <a:pt x="9358" y="643533"/>
                  </a:lnTo>
                  <a:lnTo>
                    <a:pt x="0" y="597344"/>
                  </a:lnTo>
                  <a:lnTo>
                    <a:pt x="0" y="118859"/>
                  </a:lnTo>
                  <a:lnTo>
                    <a:pt x="9358" y="72641"/>
                  </a:lnTo>
                  <a:lnTo>
                    <a:pt x="34861" y="34855"/>
                  </a:lnTo>
                  <a:lnTo>
                    <a:pt x="72651" y="9356"/>
                  </a:lnTo>
                  <a:lnTo>
                    <a:pt x="118872" y="0"/>
                  </a:lnTo>
                  <a:lnTo>
                    <a:pt x="1723339" y="0"/>
                  </a:lnTo>
                  <a:lnTo>
                    <a:pt x="1770416" y="9356"/>
                  </a:lnTo>
                  <a:lnTo>
                    <a:pt x="1808643" y="34855"/>
                  </a:lnTo>
                  <a:lnTo>
                    <a:pt x="1834304" y="72641"/>
                  </a:lnTo>
                  <a:lnTo>
                    <a:pt x="1843684" y="118859"/>
                  </a:lnTo>
                  <a:lnTo>
                    <a:pt x="1843684" y="597344"/>
                  </a:lnTo>
                  <a:lnTo>
                    <a:pt x="1834304" y="643533"/>
                  </a:lnTo>
                  <a:lnTo>
                    <a:pt x="1808643" y="681304"/>
                  </a:lnTo>
                  <a:lnTo>
                    <a:pt x="1770416" y="706797"/>
                  </a:lnTo>
                  <a:lnTo>
                    <a:pt x="1723339" y="71615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210221" y="3888676"/>
              <a:ext cx="1856105" cy="728980"/>
            </a:xfrm>
            <a:custGeom>
              <a:avLst/>
              <a:gdLst/>
              <a:ahLst/>
              <a:cxnLst/>
              <a:rect l="l" t="t" r="r" b="b"/>
              <a:pathLst>
                <a:path w="1856105" h="728979">
                  <a:moveTo>
                    <a:pt x="1743125" y="728370"/>
                  </a:moveTo>
                  <a:lnTo>
                    <a:pt x="112763" y="728370"/>
                  </a:lnTo>
                  <a:lnTo>
                    <a:pt x="100558" y="726833"/>
                  </a:lnTo>
                  <a:lnTo>
                    <a:pt x="88404" y="723811"/>
                  </a:lnTo>
                  <a:lnTo>
                    <a:pt x="76200" y="719239"/>
                  </a:lnTo>
                  <a:lnTo>
                    <a:pt x="65531" y="714679"/>
                  </a:lnTo>
                  <a:lnTo>
                    <a:pt x="54863" y="707034"/>
                  </a:lnTo>
                  <a:lnTo>
                    <a:pt x="45745" y="700938"/>
                  </a:lnTo>
                  <a:lnTo>
                    <a:pt x="9131" y="652170"/>
                  </a:lnTo>
                  <a:lnTo>
                    <a:pt x="3073" y="629348"/>
                  </a:lnTo>
                  <a:lnTo>
                    <a:pt x="0" y="617143"/>
                  </a:lnTo>
                  <a:lnTo>
                    <a:pt x="0" y="112763"/>
                  </a:lnTo>
                  <a:lnTo>
                    <a:pt x="3073" y="100609"/>
                  </a:lnTo>
                  <a:lnTo>
                    <a:pt x="6095" y="88404"/>
                  </a:lnTo>
                  <a:lnTo>
                    <a:pt x="36563" y="36614"/>
                  </a:lnTo>
                  <a:lnTo>
                    <a:pt x="76200" y="10668"/>
                  </a:lnTo>
                  <a:lnTo>
                    <a:pt x="112763" y="0"/>
                  </a:lnTo>
                  <a:lnTo>
                    <a:pt x="1743125" y="0"/>
                  </a:lnTo>
                  <a:lnTo>
                    <a:pt x="1767535" y="6108"/>
                  </a:lnTo>
                  <a:lnTo>
                    <a:pt x="1778152" y="9182"/>
                  </a:lnTo>
                  <a:lnTo>
                    <a:pt x="1784203" y="12204"/>
                  </a:lnTo>
                  <a:lnTo>
                    <a:pt x="126453" y="12204"/>
                  </a:lnTo>
                  <a:lnTo>
                    <a:pt x="114300" y="13741"/>
                  </a:lnTo>
                  <a:lnTo>
                    <a:pt x="103631" y="15278"/>
                  </a:lnTo>
                  <a:lnTo>
                    <a:pt x="82295" y="21336"/>
                  </a:lnTo>
                  <a:lnTo>
                    <a:pt x="71640" y="25946"/>
                  </a:lnTo>
                  <a:lnTo>
                    <a:pt x="62509" y="32054"/>
                  </a:lnTo>
                  <a:lnTo>
                    <a:pt x="53327" y="38100"/>
                  </a:lnTo>
                  <a:lnTo>
                    <a:pt x="45745" y="45745"/>
                  </a:lnTo>
                  <a:lnTo>
                    <a:pt x="38100" y="53378"/>
                  </a:lnTo>
                  <a:lnTo>
                    <a:pt x="25895" y="71640"/>
                  </a:lnTo>
                  <a:lnTo>
                    <a:pt x="21335" y="80822"/>
                  </a:lnTo>
                  <a:lnTo>
                    <a:pt x="18300" y="91478"/>
                  </a:lnTo>
                  <a:lnTo>
                    <a:pt x="15227" y="102146"/>
                  </a:lnTo>
                  <a:lnTo>
                    <a:pt x="13741" y="114300"/>
                  </a:lnTo>
                  <a:lnTo>
                    <a:pt x="12204" y="124968"/>
                  </a:lnTo>
                  <a:lnTo>
                    <a:pt x="12204" y="603453"/>
                  </a:lnTo>
                  <a:lnTo>
                    <a:pt x="13741" y="614121"/>
                  </a:lnTo>
                  <a:lnTo>
                    <a:pt x="15227" y="626275"/>
                  </a:lnTo>
                  <a:lnTo>
                    <a:pt x="18300" y="636943"/>
                  </a:lnTo>
                  <a:lnTo>
                    <a:pt x="38100" y="675043"/>
                  </a:lnTo>
                  <a:lnTo>
                    <a:pt x="71640" y="702475"/>
                  </a:lnTo>
                  <a:lnTo>
                    <a:pt x="114300" y="716165"/>
                  </a:lnTo>
                  <a:lnTo>
                    <a:pt x="1785058" y="716165"/>
                  </a:lnTo>
                  <a:lnTo>
                    <a:pt x="1779689" y="719239"/>
                  </a:lnTo>
                  <a:lnTo>
                    <a:pt x="1767535" y="723811"/>
                  </a:lnTo>
                  <a:lnTo>
                    <a:pt x="1755330" y="726833"/>
                  </a:lnTo>
                  <a:lnTo>
                    <a:pt x="1743125" y="728370"/>
                  </a:lnTo>
                  <a:close/>
                </a:path>
                <a:path w="1856105" h="728979">
                  <a:moveTo>
                    <a:pt x="1785058" y="716165"/>
                  </a:moveTo>
                  <a:lnTo>
                    <a:pt x="1741589" y="716165"/>
                  </a:lnTo>
                  <a:lnTo>
                    <a:pt x="1752257" y="714679"/>
                  </a:lnTo>
                  <a:lnTo>
                    <a:pt x="1762912" y="711606"/>
                  </a:lnTo>
                  <a:lnTo>
                    <a:pt x="1784248" y="702475"/>
                  </a:lnTo>
                  <a:lnTo>
                    <a:pt x="1793379" y="697903"/>
                  </a:lnTo>
                  <a:lnTo>
                    <a:pt x="1801012" y="690270"/>
                  </a:lnTo>
                  <a:lnTo>
                    <a:pt x="1810143" y="684212"/>
                  </a:lnTo>
                  <a:lnTo>
                    <a:pt x="1816252" y="675043"/>
                  </a:lnTo>
                  <a:lnTo>
                    <a:pt x="1823885" y="667448"/>
                  </a:lnTo>
                  <a:lnTo>
                    <a:pt x="1829993" y="656780"/>
                  </a:lnTo>
                  <a:lnTo>
                    <a:pt x="1834553" y="647611"/>
                  </a:lnTo>
                  <a:lnTo>
                    <a:pt x="1837575" y="636943"/>
                  </a:lnTo>
                  <a:lnTo>
                    <a:pt x="1840661" y="626275"/>
                  </a:lnTo>
                  <a:lnTo>
                    <a:pt x="1842147" y="615607"/>
                  </a:lnTo>
                  <a:lnTo>
                    <a:pt x="1843684" y="603453"/>
                  </a:lnTo>
                  <a:lnTo>
                    <a:pt x="1843684" y="126504"/>
                  </a:lnTo>
                  <a:lnTo>
                    <a:pt x="1842147" y="114300"/>
                  </a:lnTo>
                  <a:lnTo>
                    <a:pt x="1840661" y="103632"/>
                  </a:lnTo>
                  <a:lnTo>
                    <a:pt x="1837575" y="92976"/>
                  </a:lnTo>
                  <a:lnTo>
                    <a:pt x="1834553" y="82308"/>
                  </a:lnTo>
                  <a:lnTo>
                    <a:pt x="1829993" y="71640"/>
                  </a:lnTo>
                  <a:lnTo>
                    <a:pt x="1817789" y="53378"/>
                  </a:lnTo>
                  <a:lnTo>
                    <a:pt x="1810143" y="45745"/>
                  </a:lnTo>
                  <a:lnTo>
                    <a:pt x="1802561" y="38100"/>
                  </a:lnTo>
                  <a:lnTo>
                    <a:pt x="1793379" y="32054"/>
                  </a:lnTo>
                  <a:lnTo>
                    <a:pt x="1784248" y="25946"/>
                  </a:lnTo>
                  <a:lnTo>
                    <a:pt x="1773580" y="21336"/>
                  </a:lnTo>
                  <a:lnTo>
                    <a:pt x="1764461" y="18313"/>
                  </a:lnTo>
                  <a:lnTo>
                    <a:pt x="1753793" y="15278"/>
                  </a:lnTo>
                  <a:lnTo>
                    <a:pt x="1729435" y="12204"/>
                  </a:lnTo>
                  <a:lnTo>
                    <a:pt x="1784203" y="12204"/>
                  </a:lnTo>
                  <a:lnTo>
                    <a:pt x="1819325" y="36614"/>
                  </a:lnTo>
                  <a:lnTo>
                    <a:pt x="1845221" y="76200"/>
                  </a:lnTo>
                  <a:lnTo>
                    <a:pt x="1855889" y="124968"/>
                  </a:lnTo>
                  <a:lnTo>
                    <a:pt x="1855889" y="615607"/>
                  </a:lnTo>
                  <a:lnTo>
                    <a:pt x="1852815" y="627811"/>
                  </a:lnTo>
                  <a:lnTo>
                    <a:pt x="1846757" y="652170"/>
                  </a:lnTo>
                  <a:lnTo>
                    <a:pt x="1834553" y="673506"/>
                  </a:lnTo>
                  <a:lnTo>
                    <a:pt x="1819325" y="691807"/>
                  </a:lnTo>
                  <a:lnTo>
                    <a:pt x="1801012" y="707034"/>
                  </a:lnTo>
                  <a:lnTo>
                    <a:pt x="1785058" y="71616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/>
          <p:cNvSpPr txBox="1">
            <a:spLocks noGrp="1"/>
          </p:cNvSpPr>
          <p:nvPr>
            <p:ph type="title"/>
          </p:nvPr>
        </p:nvSpPr>
        <p:spPr>
          <a:xfrm>
            <a:off x="2568867" y="376058"/>
            <a:ext cx="389826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Operación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/>
              <a:t>Sistemas</a:t>
            </a:r>
            <a:r>
              <a:rPr dirty="0" spc="-30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 spc="-10"/>
              <a:t>Potencia </a:t>
            </a:r>
            <a:r>
              <a:rPr dirty="0">
                <a:solidFill>
                  <a:srgbClr val="1B4067"/>
                </a:solidFill>
              </a:rPr>
              <a:t>Programación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la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Operación</a:t>
            </a:r>
          </a:p>
        </p:txBody>
      </p:sp>
      <p:sp>
        <p:nvSpPr>
          <p:cNvPr id="37" name="object 37" descr=""/>
          <p:cNvSpPr txBox="1"/>
          <p:nvPr/>
        </p:nvSpPr>
        <p:spPr>
          <a:xfrm>
            <a:off x="1483982" y="4020776"/>
            <a:ext cx="130556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Contingencia</a:t>
            </a:r>
            <a:r>
              <a:rPr dirty="0" sz="1400" spc="-8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de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Diseño</a:t>
            </a:r>
            <a:r>
              <a:rPr dirty="0" sz="14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Normal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2698902" y="3777462"/>
            <a:ext cx="4194810" cy="2268855"/>
            <a:chOff x="2698902" y="3777462"/>
            <a:chExt cx="4194810" cy="2268855"/>
          </a:xfrm>
        </p:grpSpPr>
        <p:sp>
          <p:nvSpPr>
            <p:cNvPr id="39" name="object 39" descr=""/>
            <p:cNvSpPr/>
            <p:nvPr/>
          </p:nvSpPr>
          <p:spPr>
            <a:xfrm>
              <a:off x="4356696" y="3777462"/>
              <a:ext cx="2416810" cy="859790"/>
            </a:xfrm>
            <a:custGeom>
              <a:avLst/>
              <a:gdLst/>
              <a:ahLst/>
              <a:cxnLst/>
              <a:rect l="l" t="t" r="r" b="b"/>
              <a:pathLst>
                <a:path w="2416809" h="859789">
                  <a:moveTo>
                    <a:pt x="1208290" y="859370"/>
                  </a:moveTo>
                  <a:lnTo>
                    <a:pt x="0" y="409917"/>
                  </a:lnTo>
                  <a:lnTo>
                    <a:pt x="1105630" y="0"/>
                  </a:lnTo>
                  <a:lnTo>
                    <a:pt x="1310950" y="0"/>
                  </a:lnTo>
                  <a:lnTo>
                    <a:pt x="2416568" y="409917"/>
                  </a:lnTo>
                  <a:lnTo>
                    <a:pt x="1208290" y="85937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350588" y="3777462"/>
              <a:ext cx="2430780" cy="865505"/>
            </a:xfrm>
            <a:custGeom>
              <a:avLst/>
              <a:gdLst/>
              <a:ahLst/>
              <a:cxnLst/>
              <a:rect l="l" t="t" r="r" b="b"/>
              <a:pathLst>
                <a:path w="2430779" h="865504">
                  <a:moveTo>
                    <a:pt x="1217422" y="865479"/>
                  </a:moveTo>
                  <a:lnTo>
                    <a:pt x="1212850" y="865479"/>
                  </a:lnTo>
                  <a:lnTo>
                    <a:pt x="4572" y="415963"/>
                  </a:lnTo>
                  <a:lnTo>
                    <a:pt x="1498" y="414477"/>
                  </a:lnTo>
                  <a:lnTo>
                    <a:pt x="0" y="412940"/>
                  </a:lnTo>
                  <a:lnTo>
                    <a:pt x="0" y="406844"/>
                  </a:lnTo>
                  <a:lnTo>
                    <a:pt x="1498" y="405307"/>
                  </a:lnTo>
                  <a:lnTo>
                    <a:pt x="4572" y="403809"/>
                  </a:lnTo>
                  <a:lnTo>
                    <a:pt x="1093745" y="0"/>
                  </a:lnTo>
                  <a:lnTo>
                    <a:pt x="1131225" y="0"/>
                  </a:lnTo>
                  <a:lnTo>
                    <a:pt x="41917" y="403809"/>
                  </a:lnTo>
                  <a:lnTo>
                    <a:pt x="9131" y="403809"/>
                  </a:lnTo>
                  <a:lnTo>
                    <a:pt x="9131" y="415963"/>
                  </a:lnTo>
                  <a:lnTo>
                    <a:pt x="41800" y="415963"/>
                  </a:lnTo>
                  <a:lnTo>
                    <a:pt x="1215136" y="852475"/>
                  </a:lnTo>
                  <a:lnTo>
                    <a:pt x="1212850" y="853325"/>
                  </a:lnTo>
                  <a:lnTo>
                    <a:pt x="1250092" y="853325"/>
                  </a:lnTo>
                  <a:lnTo>
                    <a:pt x="1217422" y="865479"/>
                  </a:lnTo>
                  <a:close/>
                </a:path>
                <a:path w="2430779" h="865504">
                  <a:moveTo>
                    <a:pt x="2404826" y="409896"/>
                  </a:moveTo>
                  <a:lnTo>
                    <a:pt x="1299049" y="0"/>
                  </a:lnTo>
                  <a:lnTo>
                    <a:pt x="1336531" y="0"/>
                  </a:lnTo>
                  <a:lnTo>
                    <a:pt x="2425750" y="403809"/>
                  </a:lnTo>
                  <a:lnTo>
                    <a:pt x="2421191" y="403809"/>
                  </a:lnTo>
                  <a:lnTo>
                    <a:pt x="2404826" y="409896"/>
                  </a:lnTo>
                  <a:close/>
                </a:path>
                <a:path w="2430779" h="865504">
                  <a:moveTo>
                    <a:pt x="9131" y="415963"/>
                  </a:moveTo>
                  <a:lnTo>
                    <a:pt x="9131" y="403809"/>
                  </a:lnTo>
                  <a:lnTo>
                    <a:pt x="25495" y="409896"/>
                  </a:lnTo>
                  <a:lnTo>
                    <a:pt x="9131" y="415963"/>
                  </a:lnTo>
                  <a:close/>
                </a:path>
                <a:path w="2430779" h="865504">
                  <a:moveTo>
                    <a:pt x="25495" y="409896"/>
                  </a:moveTo>
                  <a:lnTo>
                    <a:pt x="9131" y="403809"/>
                  </a:lnTo>
                  <a:lnTo>
                    <a:pt x="41917" y="403809"/>
                  </a:lnTo>
                  <a:lnTo>
                    <a:pt x="25495" y="409896"/>
                  </a:lnTo>
                  <a:close/>
                </a:path>
                <a:path w="2430779" h="865504">
                  <a:moveTo>
                    <a:pt x="2421191" y="415963"/>
                  </a:moveTo>
                  <a:lnTo>
                    <a:pt x="2404826" y="409896"/>
                  </a:lnTo>
                  <a:lnTo>
                    <a:pt x="2421191" y="403809"/>
                  </a:lnTo>
                  <a:lnTo>
                    <a:pt x="2421191" y="415963"/>
                  </a:lnTo>
                  <a:close/>
                </a:path>
                <a:path w="2430779" h="865504">
                  <a:moveTo>
                    <a:pt x="2425750" y="415963"/>
                  </a:moveTo>
                  <a:lnTo>
                    <a:pt x="2421191" y="415963"/>
                  </a:lnTo>
                  <a:lnTo>
                    <a:pt x="2421191" y="403809"/>
                  </a:lnTo>
                  <a:lnTo>
                    <a:pt x="2425750" y="403809"/>
                  </a:lnTo>
                  <a:lnTo>
                    <a:pt x="2428786" y="405307"/>
                  </a:lnTo>
                  <a:lnTo>
                    <a:pt x="2430322" y="406844"/>
                  </a:lnTo>
                  <a:lnTo>
                    <a:pt x="2430322" y="412940"/>
                  </a:lnTo>
                  <a:lnTo>
                    <a:pt x="2428786" y="414477"/>
                  </a:lnTo>
                  <a:lnTo>
                    <a:pt x="2425750" y="415963"/>
                  </a:lnTo>
                  <a:close/>
                </a:path>
                <a:path w="2430779" h="865504">
                  <a:moveTo>
                    <a:pt x="41800" y="415963"/>
                  </a:moveTo>
                  <a:lnTo>
                    <a:pt x="9131" y="415963"/>
                  </a:lnTo>
                  <a:lnTo>
                    <a:pt x="25495" y="409896"/>
                  </a:lnTo>
                  <a:lnTo>
                    <a:pt x="41800" y="415963"/>
                  </a:lnTo>
                  <a:close/>
                </a:path>
                <a:path w="2430779" h="865504">
                  <a:moveTo>
                    <a:pt x="1250092" y="853325"/>
                  </a:moveTo>
                  <a:lnTo>
                    <a:pt x="1217422" y="853325"/>
                  </a:lnTo>
                  <a:lnTo>
                    <a:pt x="1215136" y="852475"/>
                  </a:lnTo>
                  <a:lnTo>
                    <a:pt x="2404826" y="409896"/>
                  </a:lnTo>
                  <a:lnTo>
                    <a:pt x="2421191" y="415963"/>
                  </a:lnTo>
                  <a:lnTo>
                    <a:pt x="2425750" y="415963"/>
                  </a:lnTo>
                  <a:lnTo>
                    <a:pt x="1250092" y="853325"/>
                  </a:lnTo>
                  <a:close/>
                </a:path>
                <a:path w="2430779" h="865504">
                  <a:moveTo>
                    <a:pt x="1217422" y="853325"/>
                  </a:moveTo>
                  <a:lnTo>
                    <a:pt x="1212850" y="853325"/>
                  </a:lnTo>
                  <a:lnTo>
                    <a:pt x="1215136" y="852475"/>
                  </a:lnTo>
                  <a:lnTo>
                    <a:pt x="1217422" y="85332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356696" y="4949227"/>
              <a:ext cx="2529840" cy="340360"/>
            </a:xfrm>
            <a:custGeom>
              <a:avLst/>
              <a:gdLst/>
              <a:ahLst/>
              <a:cxnLst/>
              <a:rect l="l" t="t" r="r" b="b"/>
              <a:pathLst>
                <a:path w="2529840" h="340360">
                  <a:moveTo>
                    <a:pt x="2472982" y="339775"/>
                  </a:moveTo>
                  <a:lnTo>
                    <a:pt x="57886" y="339775"/>
                  </a:lnTo>
                  <a:lnTo>
                    <a:pt x="35345" y="335469"/>
                  </a:lnTo>
                  <a:lnTo>
                    <a:pt x="16946" y="323597"/>
                  </a:lnTo>
                  <a:lnTo>
                    <a:pt x="4546" y="305726"/>
                  </a:lnTo>
                  <a:lnTo>
                    <a:pt x="0" y="283425"/>
                  </a:lnTo>
                  <a:lnTo>
                    <a:pt x="0" y="56362"/>
                  </a:lnTo>
                  <a:lnTo>
                    <a:pt x="4546" y="34054"/>
                  </a:lnTo>
                  <a:lnTo>
                    <a:pt x="16946" y="16179"/>
                  </a:lnTo>
                  <a:lnTo>
                    <a:pt x="35345" y="4306"/>
                  </a:lnTo>
                  <a:lnTo>
                    <a:pt x="57886" y="0"/>
                  </a:lnTo>
                  <a:lnTo>
                    <a:pt x="2472982" y="0"/>
                  </a:lnTo>
                  <a:lnTo>
                    <a:pt x="2495283" y="4306"/>
                  </a:lnTo>
                  <a:lnTo>
                    <a:pt x="2513153" y="16179"/>
                  </a:lnTo>
                  <a:lnTo>
                    <a:pt x="2525026" y="34054"/>
                  </a:lnTo>
                  <a:lnTo>
                    <a:pt x="2529331" y="56362"/>
                  </a:lnTo>
                  <a:lnTo>
                    <a:pt x="2529331" y="283425"/>
                  </a:lnTo>
                  <a:lnTo>
                    <a:pt x="2525026" y="305726"/>
                  </a:lnTo>
                  <a:lnTo>
                    <a:pt x="2513153" y="323597"/>
                  </a:lnTo>
                  <a:lnTo>
                    <a:pt x="2495283" y="335469"/>
                  </a:lnTo>
                  <a:lnTo>
                    <a:pt x="2472982" y="339775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350588" y="4941595"/>
              <a:ext cx="2543175" cy="355600"/>
            </a:xfrm>
            <a:custGeom>
              <a:avLst/>
              <a:gdLst/>
              <a:ahLst/>
              <a:cxnLst/>
              <a:rect l="l" t="t" r="r" b="b"/>
              <a:pathLst>
                <a:path w="2543175" h="355600">
                  <a:moveTo>
                    <a:pt x="2485136" y="1536"/>
                  </a:moveTo>
                  <a:lnTo>
                    <a:pt x="56362" y="1536"/>
                  </a:lnTo>
                  <a:lnTo>
                    <a:pt x="62458" y="0"/>
                  </a:lnTo>
                  <a:lnTo>
                    <a:pt x="2479090" y="0"/>
                  </a:lnTo>
                  <a:lnTo>
                    <a:pt x="2485136" y="1536"/>
                  </a:lnTo>
                  <a:close/>
                </a:path>
                <a:path w="2543175" h="355600">
                  <a:moveTo>
                    <a:pt x="2503449" y="6096"/>
                  </a:moveTo>
                  <a:lnTo>
                    <a:pt x="39598" y="6096"/>
                  </a:lnTo>
                  <a:lnTo>
                    <a:pt x="39598" y="4559"/>
                  </a:lnTo>
                  <a:lnTo>
                    <a:pt x="50253" y="1536"/>
                  </a:lnTo>
                  <a:lnTo>
                    <a:pt x="2492781" y="1536"/>
                  </a:lnTo>
                  <a:lnTo>
                    <a:pt x="2503449" y="4559"/>
                  </a:lnTo>
                  <a:lnTo>
                    <a:pt x="2503449" y="6096"/>
                  </a:lnTo>
                  <a:close/>
                </a:path>
                <a:path w="2543175" h="355600">
                  <a:moveTo>
                    <a:pt x="2504986" y="348945"/>
                  </a:moveTo>
                  <a:lnTo>
                    <a:pt x="38049" y="348945"/>
                  </a:lnTo>
                  <a:lnTo>
                    <a:pt x="28930" y="344385"/>
                  </a:lnTo>
                  <a:lnTo>
                    <a:pt x="27444" y="342849"/>
                  </a:lnTo>
                  <a:lnTo>
                    <a:pt x="19799" y="336740"/>
                  </a:lnTo>
                  <a:lnTo>
                    <a:pt x="18262" y="336740"/>
                  </a:lnTo>
                  <a:lnTo>
                    <a:pt x="18262" y="335203"/>
                  </a:lnTo>
                  <a:lnTo>
                    <a:pt x="12153" y="327609"/>
                  </a:lnTo>
                  <a:lnTo>
                    <a:pt x="10668" y="326072"/>
                  </a:lnTo>
                  <a:lnTo>
                    <a:pt x="6108" y="316953"/>
                  </a:lnTo>
                  <a:lnTo>
                    <a:pt x="4572" y="315417"/>
                  </a:lnTo>
                  <a:lnTo>
                    <a:pt x="1498" y="304749"/>
                  </a:lnTo>
                  <a:lnTo>
                    <a:pt x="1498" y="303212"/>
                  </a:lnTo>
                  <a:lnTo>
                    <a:pt x="0" y="298640"/>
                  </a:lnTo>
                  <a:lnTo>
                    <a:pt x="0" y="57886"/>
                  </a:lnTo>
                  <a:lnTo>
                    <a:pt x="1498" y="51790"/>
                  </a:lnTo>
                  <a:lnTo>
                    <a:pt x="1498" y="50253"/>
                  </a:lnTo>
                  <a:lnTo>
                    <a:pt x="4572" y="39636"/>
                  </a:lnTo>
                  <a:lnTo>
                    <a:pt x="6108" y="38100"/>
                  </a:lnTo>
                  <a:lnTo>
                    <a:pt x="10668" y="28968"/>
                  </a:lnTo>
                  <a:lnTo>
                    <a:pt x="12153" y="27432"/>
                  </a:lnTo>
                  <a:lnTo>
                    <a:pt x="18262" y="19837"/>
                  </a:lnTo>
                  <a:lnTo>
                    <a:pt x="18262" y="18300"/>
                  </a:lnTo>
                  <a:lnTo>
                    <a:pt x="19799" y="18300"/>
                  </a:lnTo>
                  <a:lnTo>
                    <a:pt x="27444" y="12192"/>
                  </a:lnTo>
                  <a:lnTo>
                    <a:pt x="28930" y="10655"/>
                  </a:lnTo>
                  <a:lnTo>
                    <a:pt x="38049" y="6096"/>
                  </a:lnTo>
                  <a:lnTo>
                    <a:pt x="2504986" y="6096"/>
                  </a:lnTo>
                  <a:lnTo>
                    <a:pt x="2514104" y="10655"/>
                  </a:lnTo>
                  <a:lnTo>
                    <a:pt x="2514104" y="12192"/>
                  </a:lnTo>
                  <a:lnTo>
                    <a:pt x="2515641" y="12192"/>
                  </a:lnTo>
                  <a:lnTo>
                    <a:pt x="2517567" y="13741"/>
                  </a:lnTo>
                  <a:lnTo>
                    <a:pt x="53340" y="13741"/>
                  </a:lnTo>
                  <a:lnTo>
                    <a:pt x="42672" y="16764"/>
                  </a:lnTo>
                  <a:lnTo>
                    <a:pt x="44157" y="16764"/>
                  </a:lnTo>
                  <a:lnTo>
                    <a:pt x="37328" y="21323"/>
                  </a:lnTo>
                  <a:lnTo>
                    <a:pt x="35026" y="21323"/>
                  </a:lnTo>
                  <a:lnTo>
                    <a:pt x="28968" y="27432"/>
                  </a:lnTo>
                  <a:lnTo>
                    <a:pt x="27444" y="27432"/>
                  </a:lnTo>
                  <a:lnTo>
                    <a:pt x="22331" y="35064"/>
                  </a:lnTo>
                  <a:lnTo>
                    <a:pt x="21336" y="35064"/>
                  </a:lnTo>
                  <a:lnTo>
                    <a:pt x="16776" y="44196"/>
                  </a:lnTo>
                  <a:lnTo>
                    <a:pt x="14146" y="53327"/>
                  </a:lnTo>
                  <a:lnTo>
                    <a:pt x="13703" y="53327"/>
                  </a:lnTo>
                  <a:lnTo>
                    <a:pt x="13703" y="301713"/>
                  </a:lnTo>
                  <a:lnTo>
                    <a:pt x="14146" y="301713"/>
                  </a:lnTo>
                  <a:lnTo>
                    <a:pt x="16776" y="310845"/>
                  </a:lnTo>
                  <a:lnTo>
                    <a:pt x="21336" y="319976"/>
                  </a:lnTo>
                  <a:lnTo>
                    <a:pt x="22359" y="319976"/>
                  </a:lnTo>
                  <a:lnTo>
                    <a:pt x="27444" y="327609"/>
                  </a:lnTo>
                  <a:lnTo>
                    <a:pt x="28968" y="327609"/>
                  </a:lnTo>
                  <a:lnTo>
                    <a:pt x="35026" y="333717"/>
                  </a:lnTo>
                  <a:lnTo>
                    <a:pt x="37328" y="333717"/>
                  </a:lnTo>
                  <a:lnTo>
                    <a:pt x="44157" y="338277"/>
                  </a:lnTo>
                  <a:lnTo>
                    <a:pt x="46257" y="338277"/>
                  </a:lnTo>
                  <a:lnTo>
                    <a:pt x="53340" y="341312"/>
                  </a:lnTo>
                  <a:lnTo>
                    <a:pt x="2517551" y="341312"/>
                  </a:lnTo>
                  <a:lnTo>
                    <a:pt x="2515641" y="342849"/>
                  </a:lnTo>
                  <a:lnTo>
                    <a:pt x="2514104" y="342849"/>
                  </a:lnTo>
                  <a:lnTo>
                    <a:pt x="2514104" y="344385"/>
                  </a:lnTo>
                  <a:lnTo>
                    <a:pt x="2504986" y="348945"/>
                  </a:lnTo>
                  <a:close/>
                </a:path>
                <a:path w="2543175" h="355600">
                  <a:moveTo>
                    <a:pt x="2508008" y="22860"/>
                  </a:moveTo>
                  <a:lnTo>
                    <a:pt x="2498877" y="16764"/>
                  </a:lnTo>
                  <a:lnTo>
                    <a:pt x="2488209" y="13741"/>
                  </a:lnTo>
                  <a:lnTo>
                    <a:pt x="2517567" y="13741"/>
                  </a:lnTo>
                  <a:lnTo>
                    <a:pt x="2523236" y="18300"/>
                  </a:lnTo>
                  <a:lnTo>
                    <a:pt x="2524772" y="19837"/>
                  </a:lnTo>
                  <a:lnTo>
                    <a:pt x="2525967" y="21323"/>
                  </a:lnTo>
                  <a:lnTo>
                    <a:pt x="2506522" y="21323"/>
                  </a:lnTo>
                  <a:lnTo>
                    <a:pt x="2508008" y="22860"/>
                  </a:lnTo>
                  <a:close/>
                </a:path>
                <a:path w="2543175" h="355600">
                  <a:moveTo>
                    <a:pt x="35026" y="22860"/>
                  </a:moveTo>
                  <a:lnTo>
                    <a:pt x="35026" y="21323"/>
                  </a:lnTo>
                  <a:lnTo>
                    <a:pt x="37328" y="21323"/>
                  </a:lnTo>
                  <a:lnTo>
                    <a:pt x="35026" y="22860"/>
                  </a:lnTo>
                  <a:close/>
                </a:path>
                <a:path w="2543175" h="355600">
                  <a:moveTo>
                    <a:pt x="2514805" y="28267"/>
                  </a:moveTo>
                  <a:lnTo>
                    <a:pt x="2506522" y="21323"/>
                  </a:lnTo>
                  <a:lnTo>
                    <a:pt x="2525967" y="21323"/>
                  </a:lnTo>
                  <a:lnTo>
                    <a:pt x="2530881" y="27432"/>
                  </a:lnTo>
                  <a:lnTo>
                    <a:pt x="2514104" y="27432"/>
                  </a:lnTo>
                  <a:lnTo>
                    <a:pt x="2514805" y="28267"/>
                  </a:lnTo>
                  <a:close/>
                </a:path>
                <a:path w="2543175" h="355600">
                  <a:moveTo>
                    <a:pt x="27444" y="28968"/>
                  </a:moveTo>
                  <a:lnTo>
                    <a:pt x="27444" y="27432"/>
                  </a:lnTo>
                  <a:lnTo>
                    <a:pt x="28968" y="27432"/>
                  </a:lnTo>
                  <a:lnTo>
                    <a:pt x="27444" y="28968"/>
                  </a:lnTo>
                  <a:close/>
                </a:path>
                <a:path w="2543175" h="355600">
                  <a:moveTo>
                    <a:pt x="2515641" y="28968"/>
                  </a:moveTo>
                  <a:lnTo>
                    <a:pt x="2514805" y="28267"/>
                  </a:lnTo>
                  <a:lnTo>
                    <a:pt x="2514104" y="27432"/>
                  </a:lnTo>
                  <a:lnTo>
                    <a:pt x="2515641" y="28968"/>
                  </a:lnTo>
                  <a:close/>
                </a:path>
                <a:path w="2543175" h="355600">
                  <a:moveTo>
                    <a:pt x="2530881" y="28968"/>
                  </a:moveTo>
                  <a:lnTo>
                    <a:pt x="2515641" y="28968"/>
                  </a:lnTo>
                  <a:lnTo>
                    <a:pt x="2514104" y="27432"/>
                  </a:lnTo>
                  <a:lnTo>
                    <a:pt x="2530881" y="27432"/>
                  </a:lnTo>
                  <a:lnTo>
                    <a:pt x="2530881" y="28968"/>
                  </a:lnTo>
                  <a:close/>
                </a:path>
                <a:path w="2543175" h="355600">
                  <a:moveTo>
                    <a:pt x="2536203" y="36550"/>
                  </a:moveTo>
                  <a:lnTo>
                    <a:pt x="2521750" y="36550"/>
                  </a:lnTo>
                  <a:lnTo>
                    <a:pt x="2514805" y="28267"/>
                  </a:lnTo>
                  <a:lnTo>
                    <a:pt x="2515641" y="28968"/>
                  </a:lnTo>
                  <a:lnTo>
                    <a:pt x="2532418" y="28968"/>
                  </a:lnTo>
                  <a:lnTo>
                    <a:pt x="2536203" y="36550"/>
                  </a:lnTo>
                  <a:close/>
                </a:path>
                <a:path w="2543175" h="355600">
                  <a:moveTo>
                    <a:pt x="21336" y="36550"/>
                  </a:moveTo>
                  <a:lnTo>
                    <a:pt x="21336" y="35064"/>
                  </a:lnTo>
                  <a:lnTo>
                    <a:pt x="22331" y="35064"/>
                  </a:lnTo>
                  <a:lnTo>
                    <a:pt x="21336" y="36550"/>
                  </a:lnTo>
                  <a:close/>
                </a:path>
                <a:path w="2543175" h="355600">
                  <a:moveTo>
                    <a:pt x="2529344" y="54864"/>
                  </a:moveTo>
                  <a:lnTo>
                    <a:pt x="2526309" y="44196"/>
                  </a:lnTo>
                  <a:lnTo>
                    <a:pt x="2520213" y="35064"/>
                  </a:lnTo>
                  <a:lnTo>
                    <a:pt x="2521750" y="36550"/>
                  </a:lnTo>
                  <a:lnTo>
                    <a:pt x="2536203" y="36550"/>
                  </a:lnTo>
                  <a:lnTo>
                    <a:pt x="2536977" y="38100"/>
                  </a:lnTo>
                  <a:lnTo>
                    <a:pt x="2536977" y="39636"/>
                  </a:lnTo>
                  <a:lnTo>
                    <a:pt x="2538514" y="39636"/>
                  </a:lnTo>
                  <a:lnTo>
                    <a:pt x="2541549" y="50253"/>
                  </a:lnTo>
                  <a:lnTo>
                    <a:pt x="2541549" y="53327"/>
                  </a:lnTo>
                  <a:lnTo>
                    <a:pt x="2529344" y="53327"/>
                  </a:lnTo>
                  <a:lnTo>
                    <a:pt x="2529344" y="54864"/>
                  </a:lnTo>
                  <a:close/>
                </a:path>
                <a:path w="2543175" h="355600">
                  <a:moveTo>
                    <a:pt x="13703" y="54864"/>
                  </a:moveTo>
                  <a:lnTo>
                    <a:pt x="13703" y="53327"/>
                  </a:lnTo>
                  <a:lnTo>
                    <a:pt x="14146" y="53327"/>
                  </a:lnTo>
                  <a:lnTo>
                    <a:pt x="13703" y="54864"/>
                  </a:lnTo>
                  <a:close/>
                </a:path>
                <a:path w="2543175" h="355600">
                  <a:moveTo>
                    <a:pt x="2541549" y="301713"/>
                  </a:moveTo>
                  <a:lnTo>
                    <a:pt x="2529344" y="301713"/>
                  </a:lnTo>
                  <a:lnTo>
                    <a:pt x="2529344" y="53327"/>
                  </a:lnTo>
                  <a:lnTo>
                    <a:pt x="2541549" y="53327"/>
                  </a:lnTo>
                  <a:lnTo>
                    <a:pt x="2541549" y="56349"/>
                  </a:lnTo>
                  <a:lnTo>
                    <a:pt x="2543086" y="63995"/>
                  </a:lnTo>
                  <a:lnTo>
                    <a:pt x="2543086" y="291058"/>
                  </a:lnTo>
                  <a:lnTo>
                    <a:pt x="2541549" y="297103"/>
                  </a:lnTo>
                  <a:lnTo>
                    <a:pt x="2541549" y="301713"/>
                  </a:lnTo>
                  <a:close/>
                </a:path>
                <a:path w="2543175" h="355600">
                  <a:moveTo>
                    <a:pt x="14146" y="301713"/>
                  </a:moveTo>
                  <a:lnTo>
                    <a:pt x="13703" y="301713"/>
                  </a:lnTo>
                  <a:lnTo>
                    <a:pt x="13703" y="300177"/>
                  </a:lnTo>
                  <a:lnTo>
                    <a:pt x="14146" y="301713"/>
                  </a:lnTo>
                  <a:close/>
                </a:path>
                <a:path w="2543175" h="355600">
                  <a:moveTo>
                    <a:pt x="2520213" y="319976"/>
                  </a:moveTo>
                  <a:lnTo>
                    <a:pt x="2526309" y="310845"/>
                  </a:lnTo>
                  <a:lnTo>
                    <a:pt x="2529344" y="300177"/>
                  </a:lnTo>
                  <a:lnTo>
                    <a:pt x="2529344" y="301713"/>
                  </a:lnTo>
                  <a:lnTo>
                    <a:pt x="2541549" y="301713"/>
                  </a:lnTo>
                  <a:lnTo>
                    <a:pt x="2541549" y="304749"/>
                  </a:lnTo>
                  <a:lnTo>
                    <a:pt x="2538514" y="315417"/>
                  </a:lnTo>
                  <a:lnTo>
                    <a:pt x="2536977" y="315417"/>
                  </a:lnTo>
                  <a:lnTo>
                    <a:pt x="2536977" y="316953"/>
                  </a:lnTo>
                  <a:lnTo>
                    <a:pt x="2536234" y="318439"/>
                  </a:lnTo>
                  <a:lnTo>
                    <a:pt x="2521750" y="318439"/>
                  </a:lnTo>
                  <a:lnTo>
                    <a:pt x="2520213" y="319976"/>
                  </a:lnTo>
                  <a:close/>
                </a:path>
                <a:path w="2543175" h="355600">
                  <a:moveTo>
                    <a:pt x="22359" y="319976"/>
                  </a:moveTo>
                  <a:lnTo>
                    <a:pt x="21336" y="319976"/>
                  </a:lnTo>
                  <a:lnTo>
                    <a:pt x="21336" y="318439"/>
                  </a:lnTo>
                  <a:lnTo>
                    <a:pt x="22359" y="319976"/>
                  </a:lnTo>
                  <a:close/>
                </a:path>
                <a:path w="2543175" h="355600">
                  <a:moveTo>
                    <a:pt x="2514792" y="326784"/>
                  </a:moveTo>
                  <a:lnTo>
                    <a:pt x="2521750" y="318439"/>
                  </a:lnTo>
                  <a:lnTo>
                    <a:pt x="2536234" y="318439"/>
                  </a:lnTo>
                  <a:lnTo>
                    <a:pt x="2532418" y="326072"/>
                  </a:lnTo>
                  <a:lnTo>
                    <a:pt x="2515641" y="326072"/>
                  </a:lnTo>
                  <a:lnTo>
                    <a:pt x="2514792" y="326784"/>
                  </a:lnTo>
                  <a:close/>
                </a:path>
                <a:path w="2543175" h="355600">
                  <a:moveTo>
                    <a:pt x="28968" y="327609"/>
                  </a:moveTo>
                  <a:lnTo>
                    <a:pt x="27444" y="327609"/>
                  </a:lnTo>
                  <a:lnTo>
                    <a:pt x="27444" y="326072"/>
                  </a:lnTo>
                  <a:lnTo>
                    <a:pt x="28968" y="327609"/>
                  </a:lnTo>
                  <a:close/>
                </a:path>
                <a:path w="2543175" h="355600">
                  <a:moveTo>
                    <a:pt x="2514104" y="327609"/>
                  </a:moveTo>
                  <a:lnTo>
                    <a:pt x="2514792" y="326784"/>
                  </a:lnTo>
                  <a:lnTo>
                    <a:pt x="2515641" y="326072"/>
                  </a:lnTo>
                  <a:lnTo>
                    <a:pt x="2514104" y="327609"/>
                  </a:lnTo>
                  <a:close/>
                </a:path>
                <a:path w="2543175" h="355600">
                  <a:moveTo>
                    <a:pt x="2530881" y="327609"/>
                  </a:moveTo>
                  <a:lnTo>
                    <a:pt x="2514104" y="327609"/>
                  </a:lnTo>
                  <a:lnTo>
                    <a:pt x="2515641" y="326072"/>
                  </a:lnTo>
                  <a:lnTo>
                    <a:pt x="2530881" y="326072"/>
                  </a:lnTo>
                  <a:lnTo>
                    <a:pt x="2530881" y="327609"/>
                  </a:lnTo>
                  <a:close/>
                </a:path>
                <a:path w="2543175" h="355600">
                  <a:moveTo>
                    <a:pt x="2525967" y="333717"/>
                  </a:moveTo>
                  <a:lnTo>
                    <a:pt x="2506522" y="333717"/>
                  </a:lnTo>
                  <a:lnTo>
                    <a:pt x="2514792" y="326784"/>
                  </a:lnTo>
                  <a:lnTo>
                    <a:pt x="2514104" y="327609"/>
                  </a:lnTo>
                  <a:lnTo>
                    <a:pt x="2530881" y="327609"/>
                  </a:lnTo>
                  <a:lnTo>
                    <a:pt x="2525967" y="333717"/>
                  </a:lnTo>
                  <a:close/>
                </a:path>
                <a:path w="2543175" h="355600">
                  <a:moveTo>
                    <a:pt x="37328" y="333717"/>
                  </a:moveTo>
                  <a:lnTo>
                    <a:pt x="35026" y="333717"/>
                  </a:lnTo>
                  <a:lnTo>
                    <a:pt x="35026" y="332181"/>
                  </a:lnTo>
                  <a:lnTo>
                    <a:pt x="37328" y="333717"/>
                  </a:lnTo>
                  <a:close/>
                </a:path>
                <a:path w="2543175" h="355600">
                  <a:moveTo>
                    <a:pt x="2521325" y="338277"/>
                  </a:moveTo>
                  <a:lnTo>
                    <a:pt x="2498877" y="338277"/>
                  </a:lnTo>
                  <a:lnTo>
                    <a:pt x="2508008" y="332181"/>
                  </a:lnTo>
                  <a:lnTo>
                    <a:pt x="2506522" y="333717"/>
                  </a:lnTo>
                  <a:lnTo>
                    <a:pt x="2525967" y="333717"/>
                  </a:lnTo>
                  <a:lnTo>
                    <a:pt x="2524772" y="335203"/>
                  </a:lnTo>
                  <a:lnTo>
                    <a:pt x="2523236" y="336740"/>
                  </a:lnTo>
                  <a:lnTo>
                    <a:pt x="2521325" y="338277"/>
                  </a:lnTo>
                  <a:close/>
                </a:path>
                <a:path w="2543175" h="355600">
                  <a:moveTo>
                    <a:pt x="46257" y="338277"/>
                  </a:moveTo>
                  <a:lnTo>
                    <a:pt x="44157" y="338277"/>
                  </a:lnTo>
                  <a:lnTo>
                    <a:pt x="42672" y="336740"/>
                  </a:lnTo>
                  <a:lnTo>
                    <a:pt x="46257" y="338277"/>
                  </a:lnTo>
                  <a:close/>
                </a:path>
                <a:path w="2543175" h="355600">
                  <a:moveTo>
                    <a:pt x="2517551" y="341312"/>
                  </a:moveTo>
                  <a:lnTo>
                    <a:pt x="2488209" y="341312"/>
                  </a:lnTo>
                  <a:lnTo>
                    <a:pt x="2498877" y="336740"/>
                  </a:lnTo>
                  <a:lnTo>
                    <a:pt x="2498877" y="338277"/>
                  </a:lnTo>
                  <a:lnTo>
                    <a:pt x="2521325" y="338277"/>
                  </a:lnTo>
                  <a:lnTo>
                    <a:pt x="2517551" y="341312"/>
                  </a:lnTo>
                  <a:close/>
                </a:path>
                <a:path w="2543175" h="355600">
                  <a:moveTo>
                    <a:pt x="2492781" y="353517"/>
                  </a:moveTo>
                  <a:lnTo>
                    <a:pt x="50253" y="353517"/>
                  </a:lnTo>
                  <a:lnTo>
                    <a:pt x="39598" y="348945"/>
                  </a:lnTo>
                  <a:lnTo>
                    <a:pt x="2503449" y="348945"/>
                  </a:lnTo>
                  <a:lnTo>
                    <a:pt x="2492781" y="353517"/>
                  </a:lnTo>
                  <a:close/>
                </a:path>
                <a:path w="2543175" h="355600">
                  <a:moveTo>
                    <a:pt x="2479090" y="355053"/>
                  </a:moveTo>
                  <a:lnTo>
                    <a:pt x="63995" y="355053"/>
                  </a:lnTo>
                  <a:lnTo>
                    <a:pt x="57899" y="353517"/>
                  </a:lnTo>
                  <a:lnTo>
                    <a:pt x="2486672" y="353517"/>
                  </a:lnTo>
                  <a:lnTo>
                    <a:pt x="2479090" y="35505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704998" y="5416994"/>
              <a:ext cx="2600960" cy="621665"/>
            </a:xfrm>
            <a:custGeom>
              <a:avLst/>
              <a:gdLst/>
              <a:ahLst/>
              <a:cxnLst/>
              <a:rect l="l" t="t" r="r" b="b"/>
              <a:pathLst>
                <a:path w="2600960" h="621664">
                  <a:moveTo>
                    <a:pt x="2497340" y="621652"/>
                  </a:moveTo>
                  <a:lnTo>
                    <a:pt x="105130" y="621652"/>
                  </a:lnTo>
                  <a:lnTo>
                    <a:pt x="64277" y="613609"/>
                  </a:lnTo>
                  <a:lnTo>
                    <a:pt x="30853" y="591573"/>
                  </a:lnTo>
                  <a:lnTo>
                    <a:pt x="8284" y="558681"/>
                  </a:lnTo>
                  <a:lnTo>
                    <a:pt x="0" y="518071"/>
                  </a:lnTo>
                  <a:lnTo>
                    <a:pt x="0" y="103581"/>
                  </a:lnTo>
                  <a:lnTo>
                    <a:pt x="8284" y="62997"/>
                  </a:lnTo>
                  <a:lnTo>
                    <a:pt x="30853" y="30102"/>
                  </a:lnTo>
                  <a:lnTo>
                    <a:pt x="64277" y="8051"/>
                  </a:lnTo>
                  <a:lnTo>
                    <a:pt x="105130" y="0"/>
                  </a:lnTo>
                  <a:lnTo>
                    <a:pt x="2497340" y="0"/>
                  </a:lnTo>
                  <a:lnTo>
                    <a:pt x="2537946" y="8051"/>
                  </a:lnTo>
                  <a:lnTo>
                    <a:pt x="2570838" y="30102"/>
                  </a:lnTo>
                  <a:lnTo>
                    <a:pt x="2592877" y="62997"/>
                  </a:lnTo>
                  <a:lnTo>
                    <a:pt x="2600921" y="103581"/>
                  </a:lnTo>
                  <a:lnTo>
                    <a:pt x="2600921" y="518071"/>
                  </a:lnTo>
                  <a:lnTo>
                    <a:pt x="2592877" y="558681"/>
                  </a:lnTo>
                  <a:lnTo>
                    <a:pt x="2570838" y="591573"/>
                  </a:lnTo>
                  <a:lnTo>
                    <a:pt x="2537946" y="613609"/>
                  </a:lnTo>
                  <a:lnTo>
                    <a:pt x="2497340" y="62165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698902" y="5410898"/>
              <a:ext cx="2614930" cy="635635"/>
            </a:xfrm>
            <a:custGeom>
              <a:avLst/>
              <a:gdLst/>
              <a:ahLst/>
              <a:cxnLst/>
              <a:rect l="l" t="t" r="r" b="b"/>
              <a:pathLst>
                <a:path w="2614929" h="635635">
                  <a:moveTo>
                    <a:pt x="2504973" y="635393"/>
                  </a:moveTo>
                  <a:lnTo>
                    <a:pt x="111226" y="635393"/>
                  </a:lnTo>
                  <a:lnTo>
                    <a:pt x="99021" y="633856"/>
                  </a:lnTo>
                  <a:lnTo>
                    <a:pt x="57886" y="621652"/>
                  </a:lnTo>
                  <a:lnTo>
                    <a:pt x="25895" y="594220"/>
                  </a:lnTo>
                  <a:lnTo>
                    <a:pt x="6095" y="557707"/>
                  </a:lnTo>
                  <a:lnTo>
                    <a:pt x="3022" y="546988"/>
                  </a:lnTo>
                  <a:lnTo>
                    <a:pt x="1485" y="536321"/>
                  </a:lnTo>
                  <a:lnTo>
                    <a:pt x="0" y="525703"/>
                  </a:lnTo>
                  <a:lnTo>
                    <a:pt x="0" y="109677"/>
                  </a:lnTo>
                  <a:lnTo>
                    <a:pt x="9118" y="67068"/>
                  </a:lnTo>
                  <a:lnTo>
                    <a:pt x="31991" y="31991"/>
                  </a:lnTo>
                  <a:lnTo>
                    <a:pt x="67017" y="7632"/>
                  </a:lnTo>
                  <a:lnTo>
                    <a:pt x="99021" y="0"/>
                  </a:lnTo>
                  <a:lnTo>
                    <a:pt x="2515641" y="0"/>
                  </a:lnTo>
                  <a:lnTo>
                    <a:pt x="2526309" y="1536"/>
                  </a:lnTo>
                  <a:lnTo>
                    <a:pt x="2536964" y="4559"/>
                  </a:lnTo>
                  <a:lnTo>
                    <a:pt x="2546096" y="7632"/>
                  </a:lnTo>
                  <a:lnTo>
                    <a:pt x="2556764" y="12204"/>
                  </a:lnTo>
                  <a:lnTo>
                    <a:pt x="100558" y="12204"/>
                  </a:lnTo>
                  <a:lnTo>
                    <a:pt x="91427" y="13741"/>
                  </a:lnTo>
                  <a:lnTo>
                    <a:pt x="73126" y="19786"/>
                  </a:lnTo>
                  <a:lnTo>
                    <a:pt x="63995" y="24409"/>
                  </a:lnTo>
                  <a:lnTo>
                    <a:pt x="48717" y="33527"/>
                  </a:lnTo>
                  <a:lnTo>
                    <a:pt x="41122" y="41173"/>
                  </a:lnTo>
                  <a:lnTo>
                    <a:pt x="35026" y="47218"/>
                  </a:lnTo>
                  <a:lnTo>
                    <a:pt x="30454" y="54863"/>
                  </a:lnTo>
                  <a:lnTo>
                    <a:pt x="24358" y="62509"/>
                  </a:lnTo>
                  <a:lnTo>
                    <a:pt x="21323" y="71627"/>
                  </a:lnTo>
                  <a:lnTo>
                    <a:pt x="18249" y="80759"/>
                  </a:lnTo>
                  <a:lnTo>
                    <a:pt x="15227" y="89890"/>
                  </a:lnTo>
                  <a:lnTo>
                    <a:pt x="13690" y="99021"/>
                  </a:lnTo>
                  <a:lnTo>
                    <a:pt x="13690" y="534835"/>
                  </a:lnTo>
                  <a:lnTo>
                    <a:pt x="16763" y="553085"/>
                  </a:lnTo>
                  <a:lnTo>
                    <a:pt x="21323" y="562267"/>
                  </a:lnTo>
                  <a:lnTo>
                    <a:pt x="24358" y="571398"/>
                  </a:lnTo>
                  <a:lnTo>
                    <a:pt x="63995" y="609498"/>
                  </a:lnTo>
                  <a:lnTo>
                    <a:pt x="100558" y="621652"/>
                  </a:lnTo>
                  <a:lnTo>
                    <a:pt x="2556764" y="621652"/>
                  </a:lnTo>
                  <a:lnTo>
                    <a:pt x="2547632" y="626262"/>
                  </a:lnTo>
                  <a:lnTo>
                    <a:pt x="2526309" y="632320"/>
                  </a:lnTo>
                  <a:lnTo>
                    <a:pt x="2504973" y="635393"/>
                  </a:lnTo>
                  <a:close/>
                </a:path>
                <a:path w="2614929" h="635635">
                  <a:moveTo>
                    <a:pt x="2556764" y="621652"/>
                  </a:moveTo>
                  <a:lnTo>
                    <a:pt x="2514104" y="621652"/>
                  </a:lnTo>
                  <a:lnTo>
                    <a:pt x="2523223" y="620166"/>
                  </a:lnTo>
                  <a:lnTo>
                    <a:pt x="2550667" y="610984"/>
                  </a:lnTo>
                  <a:lnTo>
                    <a:pt x="2558300" y="604939"/>
                  </a:lnTo>
                  <a:lnTo>
                    <a:pt x="2565895" y="600316"/>
                  </a:lnTo>
                  <a:lnTo>
                    <a:pt x="2579636" y="586625"/>
                  </a:lnTo>
                  <a:lnTo>
                    <a:pt x="2584196" y="579031"/>
                  </a:lnTo>
                  <a:lnTo>
                    <a:pt x="2590304" y="571398"/>
                  </a:lnTo>
                  <a:lnTo>
                    <a:pt x="2593327" y="562267"/>
                  </a:lnTo>
                  <a:lnTo>
                    <a:pt x="2596400" y="553085"/>
                  </a:lnTo>
                  <a:lnTo>
                    <a:pt x="2599423" y="543966"/>
                  </a:lnTo>
                  <a:lnTo>
                    <a:pt x="2600960" y="534835"/>
                  </a:lnTo>
                  <a:lnTo>
                    <a:pt x="2600960" y="100558"/>
                  </a:lnTo>
                  <a:lnTo>
                    <a:pt x="2599423" y="89890"/>
                  </a:lnTo>
                  <a:lnTo>
                    <a:pt x="2597886" y="80759"/>
                  </a:lnTo>
                  <a:lnTo>
                    <a:pt x="2593327" y="71627"/>
                  </a:lnTo>
                  <a:lnTo>
                    <a:pt x="2590304" y="63995"/>
                  </a:lnTo>
                  <a:lnTo>
                    <a:pt x="2558300" y="28968"/>
                  </a:lnTo>
                  <a:lnTo>
                    <a:pt x="2514104" y="12204"/>
                  </a:lnTo>
                  <a:lnTo>
                    <a:pt x="2556764" y="12204"/>
                  </a:lnTo>
                  <a:lnTo>
                    <a:pt x="2588767" y="39636"/>
                  </a:lnTo>
                  <a:lnTo>
                    <a:pt x="2608554" y="76200"/>
                  </a:lnTo>
                  <a:lnTo>
                    <a:pt x="2614663" y="109677"/>
                  </a:lnTo>
                  <a:lnTo>
                    <a:pt x="2614663" y="524167"/>
                  </a:lnTo>
                  <a:lnTo>
                    <a:pt x="2613126" y="534835"/>
                  </a:lnTo>
                  <a:lnTo>
                    <a:pt x="2611628" y="546988"/>
                  </a:lnTo>
                  <a:lnTo>
                    <a:pt x="2610091" y="557707"/>
                  </a:lnTo>
                  <a:lnTo>
                    <a:pt x="2605532" y="566839"/>
                  </a:lnTo>
                  <a:lnTo>
                    <a:pt x="2600960" y="577494"/>
                  </a:lnTo>
                  <a:lnTo>
                    <a:pt x="2594864" y="586625"/>
                  </a:lnTo>
                  <a:lnTo>
                    <a:pt x="2582659" y="601852"/>
                  </a:lnTo>
                  <a:lnTo>
                    <a:pt x="2575064" y="609498"/>
                  </a:lnTo>
                  <a:lnTo>
                    <a:pt x="2556764" y="62165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2744091" y="5495716"/>
            <a:ext cx="252285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301625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Programa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Calidad,</a:t>
            </a:r>
            <a:r>
              <a:rPr dirty="0" sz="14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Seguridad</a:t>
            </a:r>
            <a:r>
              <a:rPr dirty="0" sz="14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y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Economía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2086368" y="3777462"/>
            <a:ext cx="5951855" cy="2002789"/>
            <a:chOff x="2086368" y="3777462"/>
            <a:chExt cx="5951855" cy="2002789"/>
          </a:xfrm>
        </p:grpSpPr>
        <p:pic>
          <p:nvPicPr>
            <p:cNvPr id="47" name="object 4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086368" y="3777462"/>
              <a:ext cx="103593" cy="117322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2132063" y="3839958"/>
              <a:ext cx="5906135" cy="1939925"/>
            </a:xfrm>
            <a:custGeom>
              <a:avLst/>
              <a:gdLst/>
              <a:ahLst/>
              <a:cxnLst/>
              <a:rect l="l" t="t" r="r" b="b"/>
              <a:pathLst>
                <a:path w="5906134" h="1939925">
                  <a:moveTo>
                    <a:pt x="572935" y="1887893"/>
                  </a:moveTo>
                  <a:lnTo>
                    <a:pt x="562571" y="1881784"/>
                  </a:lnTo>
                  <a:lnTo>
                    <a:pt x="487603" y="1837588"/>
                  </a:lnTo>
                  <a:lnTo>
                    <a:pt x="484530" y="1836051"/>
                  </a:lnTo>
                  <a:lnTo>
                    <a:pt x="481507" y="1837588"/>
                  </a:lnTo>
                  <a:lnTo>
                    <a:pt x="479971" y="1840611"/>
                  </a:lnTo>
                  <a:lnTo>
                    <a:pt x="476948" y="1843684"/>
                  </a:lnTo>
                  <a:lnTo>
                    <a:pt x="478485" y="1846719"/>
                  </a:lnTo>
                  <a:lnTo>
                    <a:pt x="481507" y="1849793"/>
                  </a:lnTo>
                  <a:lnTo>
                    <a:pt x="536600" y="1881784"/>
                  </a:lnTo>
                  <a:lnTo>
                    <a:pt x="12204" y="1881784"/>
                  </a:lnTo>
                  <a:lnTo>
                    <a:pt x="12204" y="770978"/>
                  </a:lnTo>
                  <a:lnTo>
                    <a:pt x="0" y="770978"/>
                  </a:lnTo>
                  <a:lnTo>
                    <a:pt x="0" y="1890915"/>
                  </a:lnTo>
                  <a:lnTo>
                    <a:pt x="3022" y="1893989"/>
                  </a:lnTo>
                  <a:lnTo>
                    <a:pt x="537311" y="1893989"/>
                  </a:lnTo>
                  <a:lnTo>
                    <a:pt x="481507" y="1927479"/>
                  </a:lnTo>
                  <a:lnTo>
                    <a:pt x="478485" y="1929015"/>
                  </a:lnTo>
                  <a:lnTo>
                    <a:pt x="476948" y="1932038"/>
                  </a:lnTo>
                  <a:lnTo>
                    <a:pt x="479971" y="1935111"/>
                  </a:lnTo>
                  <a:lnTo>
                    <a:pt x="481507" y="1938147"/>
                  </a:lnTo>
                  <a:lnTo>
                    <a:pt x="484530" y="1939683"/>
                  </a:lnTo>
                  <a:lnTo>
                    <a:pt x="487603" y="1938147"/>
                  </a:lnTo>
                  <a:lnTo>
                    <a:pt x="562571" y="1893989"/>
                  </a:lnTo>
                  <a:lnTo>
                    <a:pt x="572935" y="1887893"/>
                  </a:lnTo>
                  <a:close/>
                </a:path>
                <a:path w="5906134" h="1939925">
                  <a:moveTo>
                    <a:pt x="3484715" y="1016304"/>
                  </a:moveTo>
                  <a:lnTo>
                    <a:pt x="3481679" y="1014768"/>
                  </a:lnTo>
                  <a:lnTo>
                    <a:pt x="3478657" y="1011732"/>
                  </a:lnTo>
                  <a:lnTo>
                    <a:pt x="3474047" y="1013282"/>
                  </a:lnTo>
                  <a:lnTo>
                    <a:pt x="3472561" y="1016304"/>
                  </a:lnTo>
                  <a:lnTo>
                    <a:pt x="3440557" y="1071473"/>
                  </a:lnTo>
                  <a:lnTo>
                    <a:pt x="3440557" y="796874"/>
                  </a:lnTo>
                  <a:lnTo>
                    <a:pt x="3426815" y="796874"/>
                  </a:lnTo>
                  <a:lnTo>
                    <a:pt x="3426815" y="1071473"/>
                  </a:lnTo>
                  <a:lnTo>
                    <a:pt x="3394824" y="1016304"/>
                  </a:lnTo>
                  <a:lnTo>
                    <a:pt x="3393325" y="1013282"/>
                  </a:lnTo>
                  <a:lnTo>
                    <a:pt x="3388715" y="1011732"/>
                  </a:lnTo>
                  <a:lnTo>
                    <a:pt x="3385693" y="1014768"/>
                  </a:lnTo>
                  <a:lnTo>
                    <a:pt x="3382619" y="1016304"/>
                  </a:lnTo>
                  <a:lnTo>
                    <a:pt x="3381121" y="1019378"/>
                  </a:lnTo>
                  <a:lnTo>
                    <a:pt x="3384156" y="1022400"/>
                  </a:lnTo>
                  <a:lnTo>
                    <a:pt x="3432924" y="1109268"/>
                  </a:lnTo>
                  <a:lnTo>
                    <a:pt x="3440861" y="1095527"/>
                  </a:lnTo>
                  <a:lnTo>
                    <a:pt x="3483178" y="1022400"/>
                  </a:lnTo>
                  <a:lnTo>
                    <a:pt x="3484715" y="1019378"/>
                  </a:lnTo>
                  <a:lnTo>
                    <a:pt x="3484715" y="1016304"/>
                  </a:lnTo>
                  <a:close/>
                </a:path>
                <a:path w="5906134" h="1939925">
                  <a:moveTo>
                    <a:pt x="3496919" y="1449044"/>
                  </a:moveTo>
                  <a:lnTo>
                    <a:pt x="3483178" y="1449044"/>
                  </a:lnTo>
                  <a:lnTo>
                    <a:pt x="3483178" y="1881784"/>
                  </a:lnTo>
                  <a:lnTo>
                    <a:pt x="3211652" y="1881784"/>
                  </a:lnTo>
                  <a:lnTo>
                    <a:pt x="3266821" y="1849793"/>
                  </a:lnTo>
                  <a:lnTo>
                    <a:pt x="3269856" y="1846719"/>
                  </a:lnTo>
                  <a:lnTo>
                    <a:pt x="3271393" y="1843684"/>
                  </a:lnTo>
                  <a:lnTo>
                    <a:pt x="3268357" y="1840611"/>
                  </a:lnTo>
                  <a:lnTo>
                    <a:pt x="3266821" y="1837588"/>
                  </a:lnTo>
                  <a:lnTo>
                    <a:pt x="3263798" y="1836051"/>
                  </a:lnTo>
                  <a:lnTo>
                    <a:pt x="3260725" y="1837588"/>
                  </a:lnTo>
                  <a:lnTo>
                    <a:pt x="3173857" y="1887893"/>
                  </a:lnTo>
                  <a:lnTo>
                    <a:pt x="3260725" y="1938147"/>
                  </a:lnTo>
                  <a:lnTo>
                    <a:pt x="3263798" y="1939683"/>
                  </a:lnTo>
                  <a:lnTo>
                    <a:pt x="3266821" y="1938147"/>
                  </a:lnTo>
                  <a:lnTo>
                    <a:pt x="3268357" y="1935111"/>
                  </a:lnTo>
                  <a:lnTo>
                    <a:pt x="3271393" y="1932038"/>
                  </a:lnTo>
                  <a:lnTo>
                    <a:pt x="3269856" y="1929015"/>
                  </a:lnTo>
                  <a:lnTo>
                    <a:pt x="3266821" y="1927479"/>
                  </a:lnTo>
                  <a:lnTo>
                    <a:pt x="3210966" y="1893989"/>
                  </a:lnTo>
                  <a:lnTo>
                    <a:pt x="3493833" y="1893989"/>
                  </a:lnTo>
                  <a:lnTo>
                    <a:pt x="3496919" y="1890915"/>
                  </a:lnTo>
                  <a:lnTo>
                    <a:pt x="3496919" y="1887893"/>
                  </a:lnTo>
                  <a:lnTo>
                    <a:pt x="3496919" y="1881784"/>
                  </a:lnTo>
                  <a:lnTo>
                    <a:pt x="3496919" y="1449044"/>
                  </a:lnTo>
                  <a:close/>
                </a:path>
                <a:path w="5906134" h="1939925">
                  <a:moveTo>
                    <a:pt x="5905893" y="89903"/>
                  </a:moveTo>
                  <a:lnTo>
                    <a:pt x="5902871" y="86817"/>
                  </a:lnTo>
                  <a:lnTo>
                    <a:pt x="5861799" y="13703"/>
                  </a:lnTo>
                  <a:lnTo>
                    <a:pt x="5854103" y="0"/>
                  </a:lnTo>
                  <a:lnTo>
                    <a:pt x="5803798" y="86817"/>
                  </a:lnTo>
                  <a:lnTo>
                    <a:pt x="5802312" y="89903"/>
                  </a:lnTo>
                  <a:lnTo>
                    <a:pt x="5802312" y="92925"/>
                  </a:lnTo>
                  <a:lnTo>
                    <a:pt x="5808357" y="95999"/>
                  </a:lnTo>
                  <a:lnTo>
                    <a:pt x="5812980" y="95999"/>
                  </a:lnTo>
                  <a:lnTo>
                    <a:pt x="5814466" y="92925"/>
                  </a:lnTo>
                  <a:lnTo>
                    <a:pt x="5846457" y="37807"/>
                  </a:lnTo>
                  <a:lnTo>
                    <a:pt x="5846457" y="341312"/>
                  </a:lnTo>
                  <a:lnTo>
                    <a:pt x="4641202" y="341312"/>
                  </a:lnTo>
                  <a:lnTo>
                    <a:pt x="4641202" y="353466"/>
                  </a:lnTo>
                  <a:lnTo>
                    <a:pt x="5857125" y="353466"/>
                  </a:lnTo>
                  <a:lnTo>
                    <a:pt x="5860199" y="350443"/>
                  </a:lnTo>
                  <a:lnTo>
                    <a:pt x="5860199" y="347421"/>
                  </a:lnTo>
                  <a:lnTo>
                    <a:pt x="5860199" y="341312"/>
                  </a:lnTo>
                  <a:lnTo>
                    <a:pt x="5860199" y="37795"/>
                  </a:lnTo>
                  <a:lnTo>
                    <a:pt x="5892203" y="92925"/>
                  </a:lnTo>
                  <a:lnTo>
                    <a:pt x="5893740" y="95999"/>
                  </a:lnTo>
                  <a:lnTo>
                    <a:pt x="5898299" y="95999"/>
                  </a:lnTo>
                  <a:lnTo>
                    <a:pt x="5904408" y="92925"/>
                  </a:lnTo>
                  <a:lnTo>
                    <a:pt x="5905893" y="8990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4721872" y="3848589"/>
            <a:ext cx="1804670" cy="1383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4485" marR="43053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¿Es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Contingencia Extrema?</a:t>
            </a:r>
            <a:endParaRPr sz="1400">
              <a:latin typeface="Arial"/>
              <a:cs typeface="Arial"/>
            </a:endParaRPr>
          </a:p>
          <a:p>
            <a:pPr marL="402590">
              <a:lnSpc>
                <a:spcPct val="100000"/>
              </a:lnSpc>
              <a:spcBef>
                <a:spcPts val="760"/>
              </a:spcBef>
            </a:pPr>
            <a:r>
              <a:rPr dirty="0" sz="1600" spc="-25">
                <a:solidFill>
                  <a:srgbClr val="231F1F"/>
                </a:solidFill>
                <a:latin typeface="Arial"/>
                <a:cs typeface="Arial"/>
              </a:rPr>
              <a:t>SI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29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Plan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Contingencias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626517" y="3906479"/>
            <a:ext cx="32956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25">
                <a:solidFill>
                  <a:srgbClr val="231F1F"/>
                </a:solidFill>
                <a:latin typeface="Arial"/>
                <a:cs typeface="Arial"/>
              </a:rPr>
              <a:t>NO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3259582" y="6308381"/>
            <a:ext cx="1443355" cy="315595"/>
            <a:chOff x="3259582" y="6308381"/>
            <a:chExt cx="1443355" cy="315595"/>
          </a:xfrm>
        </p:grpSpPr>
        <p:sp>
          <p:nvSpPr>
            <p:cNvPr id="52" name="object 52" descr=""/>
            <p:cNvSpPr/>
            <p:nvPr/>
          </p:nvSpPr>
          <p:spPr>
            <a:xfrm>
              <a:off x="3265690" y="6314427"/>
              <a:ext cx="1431290" cy="302260"/>
            </a:xfrm>
            <a:custGeom>
              <a:avLst/>
              <a:gdLst/>
              <a:ahLst/>
              <a:cxnLst/>
              <a:rect l="l" t="t" r="r" b="b"/>
              <a:pathLst>
                <a:path w="1431289" h="302259">
                  <a:moveTo>
                    <a:pt x="1380477" y="301726"/>
                  </a:moveTo>
                  <a:lnTo>
                    <a:pt x="50304" y="301726"/>
                  </a:lnTo>
                  <a:lnTo>
                    <a:pt x="30866" y="297941"/>
                  </a:lnTo>
                  <a:lnTo>
                    <a:pt x="14860" y="287443"/>
                  </a:lnTo>
                  <a:lnTo>
                    <a:pt x="4000" y="271524"/>
                  </a:lnTo>
                  <a:lnTo>
                    <a:pt x="0" y="251472"/>
                  </a:lnTo>
                  <a:lnTo>
                    <a:pt x="0" y="50304"/>
                  </a:lnTo>
                  <a:lnTo>
                    <a:pt x="4000" y="30871"/>
                  </a:lnTo>
                  <a:lnTo>
                    <a:pt x="14860" y="14865"/>
                  </a:lnTo>
                  <a:lnTo>
                    <a:pt x="30866" y="4002"/>
                  </a:lnTo>
                  <a:lnTo>
                    <a:pt x="50304" y="0"/>
                  </a:lnTo>
                  <a:lnTo>
                    <a:pt x="1380477" y="0"/>
                  </a:lnTo>
                  <a:lnTo>
                    <a:pt x="1399910" y="4002"/>
                  </a:lnTo>
                  <a:lnTo>
                    <a:pt x="1415916" y="14865"/>
                  </a:lnTo>
                  <a:lnTo>
                    <a:pt x="1426779" y="30871"/>
                  </a:lnTo>
                  <a:lnTo>
                    <a:pt x="1430781" y="50304"/>
                  </a:lnTo>
                  <a:lnTo>
                    <a:pt x="1430781" y="251472"/>
                  </a:lnTo>
                  <a:lnTo>
                    <a:pt x="1426779" y="271524"/>
                  </a:lnTo>
                  <a:lnTo>
                    <a:pt x="1415916" y="287443"/>
                  </a:lnTo>
                  <a:lnTo>
                    <a:pt x="1399910" y="297941"/>
                  </a:lnTo>
                  <a:lnTo>
                    <a:pt x="1380477" y="30172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259582" y="6308381"/>
              <a:ext cx="1443355" cy="315595"/>
            </a:xfrm>
            <a:custGeom>
              <a:avLst/>
              <a:gdLst/>
              <a:ahLst/>
              <a:cxnLst/>
              <a:rect l="l" t="t" r="r" b="b"/>
              <a:pathLst>
                <a:path w="1443354" h="315595">
                  <a:moveTo>
                    <a:pt x="1417091" y="9118"/>
                  </a:moveTo>
                  <a:lnTo>
                    <a:pt x="25946" y="9118"/>
                  </a:lnTo>
                  <a:lnTo>
                    <a:pt x="35077" y="4559"/>
                  </a:lnTo>
                  <a:lnTo>
                    <a:pt x="35077" y="3022"/>
                  </a:lnTo>
                  <a:lnTo>
                    <a:pt x="44208" y="0"/>
                  </a:lnTo>
                  <a:lnTo>
                    <a:pt x="1398790" y="0"/>
                  </a:lnTo>
                  <a:lnTo>
                    <a:pt x="1407960" y="3022"/>
                  </a:lnTo>
                  <a:lnTo>
                    <a:pt x="1407960" y="4559"/>
                  </a:lnTo>
                  <a:lnTo>
                    <a:pt x="1409458" y="4559"/>
                  </a:lnTo>
                  <a:lnTo>
                    <a:pt x="1417091" y="9118"/>
                  </a:lnTo>
                  <a:close/>
                </a:path>
                <a:path w="1443354" h="315595">
                  <a:moveTo>
                    <a:pt x="25946" y="25895"/>
                  </a:moveTo>
                  <a:lnTo>
                    <a:pt x="25946" y="24358"/>
                  </a:lnTo>
                  <a:lnTo>
                    <a:pt x="10718" y="24358"/>
                  </a:lnTo>
                  <a:lnTo>
                    <a:pt x="16763" y="16713"/>
                  </a:lnTo>
                  <a:lnTo>
                    <a:pt x="16763" y="15227"/>
                  </a:lnTo>
                  <a:lnTo>
                    <a:pt x="24409" y="9118"/>
                  </a:lnTo>
                  <a:lnTo>
                    <a:pt x="1418577" y="9118"/>
                  </a:lnTo>
                  <a:lnTo>
                    <a:pt x="1422376" y="12153"/>
                  </a:lnTo>
                  <a:lnTo>
                    <a:pt x="48818" y="12153"/>
                  </a:lnTo>
                  <a:lnTo>
                    <a:pt x="39636" y="15227"/>
                  </a:lnTo>
                  <a:lnTo>
                    <a:pt x="32054" y="19786"/>
                  </a:lnTo>
                  <a:lnTo>
                    <a:pt x="25946" y="25895"/>
                  </a:lnTo>
                  <a:close/>
                </a:path>
                <a:path w="1443354" h="315595">
                  <a:moveTo>
                    <a:pt x="47282" y="13690"/>
                  </a:moveTo>
                  <a:lnTo>
                    <a:pt x="48818" y="12153"/>
                  </a:lnTo>
                  <a:lnTo>
                    <a:pt x="57950" y="12153"/>
                  </a:lnTo>
                  <a:lnTo>
                    <a:pt x="47282" y="13690"/>
                  </a:lnTo>
                  <a:close/>
                </a:path>
                <a:path w="1443354" h="315595">
                  <a:moveTo>
                    <a:pt x="1395755" y="13690"/>
                  </a:moveTo>
                  <a:lnTo>
                    <a:pt x="1386585" y="12153"/>
                  </a:lnTo>
                  <a:lnTo>
                    <a:pt x="1394218" y="12153"/>
                  </a:lnTo>
                  <a:lnTo>
                    <a:pt x="1395755" y="13690"/>
                  </a:lnTo>
                  <a:close/>
                </a:path>
                <a:path w="1443354" h="315595">
                  <a:moveTo>
                    <a:pt x="1417838" y="25300"/>
                  </a:moveTo>
                  <a:lnTo>
                    <a:pt x="1410995" y="19786"/>
                  </a:lnTo>
                  <a:lnTo>
                    <a:pt x="1403350" y="15227"/>
                  </a:lnTo>
                  <a:lnTo>
                    <a:pt x="1394218" y="12153"/>
                  </a:lnTo>
                  <a:lnTo>
                    <a:pt x="1422376" y="12153"/>
                  </a:lnTo>
                  <a:lnTo>
                    <a:pt x="1426222" y="15227"/>
                  </a:lnTo>
                  <a:lnTo>
                    <a:pt x="1426222" y="16713"/>
                  </a:lnTo>
                  <a:lnTo>
                    <a:pt x="1427759" y="16713"/>
                  </a:lnTo>
                  <a:lnTo>
                    <a:pt x="1433817" y="24358"/>
                  </a:lnTo>
                  <a:lnTo>
                    <a:pt x="1417091" y="24358"/>
                  </a:lnTo>
                  <a:lnTo>
                    <a:pt x="1417838" y="25300"/>
                  </a:lnTo>
                  <a:close/>
                </a:path>
                <a:path w="1443354" h="315595">
                  <a:moveTo>
                    <a:pt x="1418577" y="304698"/>
                  </a:moveTo>
                  <a:lnTo>
                    <a:pt x="24409" y="304698"/>
                  </a:lnTo>
                  <a:lnTo>
                    <a:pt x="16763" y="298640"/>
                  </a:lnTo>
                  <a:lnTo>
                    <a:pt x="16763" y="297103"/>
                  </a:lnTo>
                  <a:lnTo>
                    <a:pt x="10718" y="289471"/>
                  </a:lnTo>
                  <a:lnTo>
                    <a:pt x="9182" y="289471"/>
                  </a:lnTo>
                  <a:lnTo>
                    <a:pt x="4610" y="280339"/>
                  </a:lnTo>
                  <a:lnTo>
                    <a:pt x="4610" y="278803"/>
                  </a:lnTo>
                  <a:lnTo>
                    <a:pt x="1536" y="269671"/>
                  </a:lnTo>
                  <a:lnTo>
                    <a:pt x="1536" y="268185"/>
                  </a:lnTo>
                  <a:lnTo>
                    <a:pt x="0" y="259003"/>
                  </a:lnTo>
                  <a:lnTo>
                    <a:pt x="0" y="56349"/>
                  </a:lnTo>
                  <a:lnTo>
                    <a:pt x="1536" y="45681"/>
                  </a:lnTo>
                  <a:lnTo>
                    <a:pt x="1536" y="44145"/>
                  </a:lnTo>
                  <a:lnTo>
                    <a:pt x="4610" y="35013"/>
                  </a:lnTo>
                  <a:lnTo>
                    <a:pt x="4610" y="33477"/>
                  </a:lnTo>
                  <a:lnTo>
                    <a:pt x="9182" y="24358"/>
                  </a:lnTo>
                  <a:lnTo>
                    <a:pt x="25946" y="24358"/>
                  </a:lnTo>
                  <a:lnTo>
                    <a:pt x="19850" y="31991"/>
                  </a:lnTo>
                  <a:lnTo>
                    <a:pt x="20608" y="31991"/>
                  </a:lnTo>
                  <a:lnTo>
                    <a:pt x="17516" y="38100"/>
                  </a:lnTo>
                  <a:lnTo>
                    <a:pt x="16763" y="38100"/>
                  </a:lnTo>
                  <a:lnTo>
                    <a:pt x="13741" y="47218"/>
                  </a:lnTo>
                  <a:lnTo>
                    <a:pt x="12204" y="56349"/>
                  </a:lnTo>
                  <a:lnTo>
                    <a:pt x="12204" y="257517"/>
                  </a:lnTo>
                  <a:lnTo>
                    <a:pt x="13741" y="268185"/>
                  </a:lnTo>
                  <a:lnTo>
                    <a:pt x="14250" y="268185"/>
                  </a:lnTo>
                  <a:lnTo>
                    <a:pt x="16763" y="275780"/>
                  </a:lnTo>
                  <a:lnTo>
                    <a:pt x="17522" y="275780"/>
                  </a:lnTo>
                  <a:lnTo>
                    <a:pt x="20608" y="281876"/>
                  </a:lnTo>
                  <a:lnTo>
                    <a:pt x="19850" y="281876"/>
                  </a:lnTo>
                  <a:lnTo>
                    <a:pt x="25946" y="289471"/>
                  </a:lnTo>
                  <a:lnTo>
                    <a:pt x="32054" y="295567"/>
                  </a:lnTo>
                  <a:lnTo>
                    <a:pt x="34525" y="295567"/>
                  </a:lnTo>
                  <a:lnTo>
                    <a:pt x="39636" y="298640"/>
                  </a:lnTo>
                  <a:lnTo>
                    <a:pt x="48818" y="301675"/>
                  </a:lnTo>
                  <a:lnTo>
                    <a:pt x="1422391" y="301675"/>
                  </a:lnTo>
                  <a:lnTo>
                    <a:pt x="1418577" y="304698"/>
                  </a:lnTo>
                  <a:close/>
                </a:path>
                <a:path w="1443354" h="315595">
                  <a:moveTo>
                    <a:pt x="1418577" y="25895"/>
                  </a:moveTo>
                  <a:lnTo>
                    <a:pt x="1417838" y="25300"/>
                  </a:lnTo>
                  <a:lnTo>
                    <a:pt x="1417091" y="24358"/>
                  </a:lnTo>
                  <a:lnTo>
                    <a:pt x="1418577" y="25895"/>
                  </a:lnTo>
                  <a:close/>
                </a:path>
                <a:path w="1443354" h="315595">
                  <a:moveTo>
                    <a:pt x="1434594" y="25895"/>
                  </a:moveTo>
                  <a:lnTo>
                    <a:pt x="1418577" y="25895"/>
                  </a:lnTo>
                  <a:lnTo>
                    <a:pt x="1417091" y="24358"/>
                  </a:lnTo>
                  <a:lnTo>
                    <a:pt x="1433817" y="24358"/>
                  </a:lnTo>
                  <a:lnTo>
                    <a:pt x="1434594" y="25895"/>
                  </a:lnTo>
                  <a:close/>
                </a:path>
                <a:path w="1443354" h="315595">
                  <a:moveTo>
                    <a:pt x="1423149" y="31991"/>
                  </a:moveTo>
                  <a:lnTo>
                    <a:pt x="1417838" y="25300"/>
                  </a:lnTo>
                  <a:lnTo>
                    <a:pt x="1418577" y="25895"/>
                  </a:lnTo>
                  <a:lnTo>
                    <a:pt x="1434594" y="25895"/>
                  </a:lnTo>
                  <a:lnTo>
                    <a:pt x="1436899" y="30454"/>
                  </a:lnTo>
                  <a:lnTo>
                    <a:pt x="1423149" y="30454"/>
                  </a:lnTo>
                  <a:lnTo>
                    <a:pt x="1423149" y="31991"/>
                  </a:lnTo>
                  <a:close/>
                </a:path>
                <a:path w="1443354" h="315595">
                  <a:moveTo>
                    <a:pt x="20608" y="31991"/>
                  </a:moveTo>
                  <a:lnTo>
                    <a:pt x="19850" y="31991"/>
                  </a:lnTo>
                  <a:lnTo>
                    <a:pt x="21386" y="30454"/>
                  </a:lnTo>
                  <a:lnTo>
                    <a:pt x="20608" y="31991"/>
                  </a:lnTo>
                  <a:close/>
                </a:path>
                <a:path w="1443354" h="315595">
                  <a:moveTo>
                    <a:pt x="1439940" y="39585"/>
                  </a:moveTo>
                  <a:lnTo>
                    <a:pt x="1427759" y="39585"/>
                  </a:lnTo>
                  <a:lnTo>
                    <a:pt x="1423149" y="30454"/>
                  </a:lnTo>
                  <a:lnTo>
                    <a:pt x="1436899" y="30454"/>
                  </a:lnTo>
                  <a:lnTo>
                    <a:pt x="1438427" y="33477"/>
                  </a:lnTo>
                  <a:lnTo>
                    <a:pt x="1438427" y="35013"/>
                  </a:lnTo>
                  <a:lnTo>
                    <a:pt x="1439940" y="39585"/>
                  </a:lnTo>
                  <a:close/>
                </a:path>
                <a:path w="1443354" h="315595">
                  <a:moveTo>
                    <a:pt x="16763" y="39585"/>
                  </a:moveTo>
                  <a:lnTo>
                    <a:pt x="16763" y="38100"/>
                  </a:lnTo>
                  <a:lnTo>
                    <a:pt x="17516" y="38100"/>
                  </a:lnTo>
                  <a:lnTo>
                    <a:pt x="16763" y="39585"/>
                  </a:lnTo>
                  <a:close/>
                </a:path>
                <a:path w="1443354" h="315595">
                  <a:moveTo>
                    <a:pt x="1441450" y="268185"/>
                  </a:moveTo>
                  <a:lnTo>
                    <a:pt x="1429245" y="268185"/>
                  </a:lnTo>
                  <a:lnTo>
                    <a:pt x="1430781" y="257517"/>
                  </a:lnTo>
                  <a:lnTo>
                    <a:pt x="1430781" y="56349"/>
                  </a:lnTo>
                  <a:lnTo>
                    <a:pt x="1429245" y="47218"/>
                  </a:lnTo>
                  <a:lnTo>
                    <a:pt x="1426222" y="38100"/>
                  </a:lnTo>
                  <a:lnTo>
                    <a:pt x="1427759" y="39585"/>
                  </a:lnTo>
                  <a:lnTo>
                    <a:pt x="1439940" y="39585"/>
                  </a:lnTo>
                  <a:lnTo>
                    <a:pt x="1441450" y="44145"/>
                  </a:lnTo>
                  <a:lnTo>
                    <a:pt x="1441450" y="45681"/>
                  </a:lnTo>
                  <a:lnTo>
                    <a:pt x="1442986" y="54813"/>
                  </a:lnTo>
                  <a:lnTo>
                    <a:pt x="1442986" y="257517"/>
                  </a:lnTo>
                  <a:lnTo>
                    <a:pt x="1441450" y="268185"/>
                  </a:lnTo>
                  <a:close/>
                </a:path>
                <a:path w="1443354" h="315595">
                  <a:moveTo>
                    <a:pt x="14250" y="268185"/>
                  </a:moveTo>
                  <a:lnTo>
                    <a:pt x="13741" y="268185"/>
                  </a:lnTo>
                  <a:lnTo>
                    <a:pt x="13741" y="266649"/>
                  </a:lnTo>
                  <a:lnTo>
                    <a:pt x="14250" y="268185"/>
                  </a:lnTo>
                  <a:close/>
                </a:path>
                <a:path w="1443354" h="315595">
                  <a:moveTo>
                    <a:pt x="1426222" y="275780"/>
                  </a:moveTo>
                  <a:lnTo>
                    <a:pt x="1429245" y="266649"/>
                  </a:lnTo>
                  <a:lnTo>
                    <a:pt x="1429245" y="268185"/>
                  </a:lnTo>
                  <a:lnTo>
                    <a:pt x="1441450" y="268185"/>
                  </a:lnTo>
                  <a:lnTo>
                    <a:pt x="1441450" y="269671"/>
                  </a:lnTo>
                  <a:lnTo>
                    <a:pt x="1439923" y="274281"/>
                  </a:lnTo>
                  <a:lnTo>
                    <a:pt x="1427759" y="274281"/>
                  </a:lnTo>
                  <a:lnTo>
                    <a:pt x="1426222" y="275780"/>
                  </a:lnTo>
                  <a:close/>
                </a:path>
                <a:path w="1443354" h="315595">
                  <a:moveTo>
                    <a:pt x="17522" y="275780"/>
                  </a:moveTo>
                  <a:lnTo>
                    <a:pt x="16763" y="275780"/>
                  </a:lnTo>
                  <a:lnTo>
                    <a:pt x="16763" y="274281"/>
                  </a:lnTo>
                  <a:lnTo>
                    <a:pt x="17522" y="275780"/>
                  </a:lnTo>
                  <a:close/>
                </a:path>
                <a:path w="1443354" h="315595">
                  <a:moveTo>
                    <a:pt x="1436875" y="283413"/>
                  </a:moveTo>
                  <a:lnTo>
                    <a:pt x="1423149" y="283413"/>
                  </a:lnTo>
                  <a:lnTo>
                    <a:pt x="1427759" y="274281"/>
                  </a:lnTo>
                  <a:lnTo>
                    <a:pt x="1439923" y="274281"/>
                  </a:lnTo>
                  <a:lnTo>
                    <a:pt x="1438427" y="278803"/>
                  </a:lnTo>
                  <a:lnTo>
                    <a:pt x="1438427" y="280339"/>
                  </a:lnTo>
                  <a:lnTo>
                    <a:pt x="1436875" y="283413"/>
                  </a:lnTo>
                  <a:close/>
                </a:path>
                <a:path w="1443354" h="315595">
                  <a:moveTo>
                    <a:pt x="21386" y="283413"/>
                  </a:moveTo>
                  <a:lnTo>
                    <a:pt x="19850" y="281876"/>
                  </a:lnTo>
                  <a:lnTo>
                    <a:pt x="20608" y="281876"/>
                  </a:lnTo>
                  <a:lnTo>
                    <a:pt x="21386" y="283413"/>
                  </a:lnTo>
                  <a:close/>
                </a:path>
                <a:path w="1443354" h="315595">
                  <a:moveTo>
                    <a:pt x="1428979" y="295567"/>
                  </a:moveTo>
                  <a:lnTo>
                    <a:pt x="1410995" y="295567"/>
                  </a:lnTo>
                  <a:lnTo>
                    <a:pt x="1418577" y="289471"/>
                  </a:lnTo>
                  <a:lnTo>
                    <a:pt x="1417091" y="289471"/>
                  </a:lnTo>
                  <a:lnTo>
                    <a:pt x="1423149" y="281876"/>
                  </a:lnTo>
                  <a:lnTo>
                    <a:pt x="1423149" y="283413"/>
                  </a:lnTo>
                  <a:lnTo>
                    <a:pt x="1436875" y="283413"/>
                  </a:lnTo>
                  <a:lnTo>
                    <a:pt x="1433817" y="289471"/>
                  </a:lnTo>
                  <a:lnTo>
                    <a:pt x="1428979" y="295567"/>
                  </a:lnTo>
                  <a:close/>
                </a:path>
                <a:path w="1443354" h="315595">
                  <a:moveTo>
                    <a:pt x="34525" y="295567"/>
                  </a:moveTo>
                  <a:lnTo>
                    <a:pt x="32054" y="295567"/>
                  </a:lnTo>
                  <a:lnTo>
                    <a:pt x="32054" y="294081"/>
                  </a:lnTo>
                  <a:lnTo>
                    <a:pt x="34525" y="295567"/>
                  </a:lnTo>
                  <a:close/>
                </a:path>
                <a:path w="1443354" h="315595">
                  <a:moveTo>
                    <a:pt x="1422391" y="301675"/>
                  </a:moveTo>
                  <a:lnTo>
                    <a:pt x="1394218" y="301675"/>
                  </a:lnTo>
                  <a:lnTo>
                    <a:pt x="1403350" y="298640"/>
                  </a:lnTo>
                  <a:lnTo>
                    <a:pt x="1410995" y="294081"/>
                  </a:lnTo>
                  <a:lnTo>
                    <a:pt x="1410995" y="295567"/>
                  </a:lnTo>
                  <a:lnTo>
                    <a:pt x="1428979" y="295567"/>
                  </a:lnTo>
                  <a:lnTo>
                    <a:pt x="1427759" y="297103"/>
                  </a:lnTo>
                  <a:lnTo>
                    <a:pt x="1426222" y="298640"/>
                  </a:lnTo>
                  <a:lnTo>
                    <a:pt x="1422391" y="301675"/>
                  </a:lnTo>
                  <a:close/>
                </a:path>
                <a:path w="1443354" h="315595">
                  <a:moveTo>
                    <a:pt x="1398790" y="313880"/>
                  </a:moveTo>
                  <a:lnTo>
                    <a:pt x="44208" y="313880"/>
                  </a:lnTo>
                  <a:lnTo>
                    <a:pt x="35077" y="310794"/>
                  </a:lnTo>
                  <a:lnTo>
                    <a:pt x="35077" y="309257"/>
                  </a:lnTo>
                  <a:lnTo>
                    <a:pt x="25946" y="304698"/>
                  </a:lnTo>
                  <a:lnTo>
                    <a:pt x="1417091" y="304698"/>
                  </a:lnTo>
                  <a:lnTo>
                    <a:pt x="1409458" y="309257"/>
                  </a:lnTo>
                  <a:lnTo>
                    <a:pt x="1407960" y="310794"/>
                  </a:lnTo>
                  <a:lnTo>
                    <a:pt x="1398790" y="313880"/>
                  </a:lnTo>
                  <a:close/>
                </a:path>
                <a:path w="1443354" h="315595">
                  <a:moveTo>
                    <a:pt x="1386585" y="315366"/>
                  </a:moveTo>
                  <a:lnTo>
                    <a:pt x="56413" y="315366"/>
                  </a:lnTo>
                  <a:lnTo>
                    <a:pt x="45745" y="313880"/>
                  </a:lnTo>
                  <a:lnTo>
                    <a:pt x="1397253" y="313880"/>
                  </a:lnTo>
                  <a:lnTo>
                    <a:pt x="1386585" y="31536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3824414" y="6339847"/>
            <a:ext cx="3130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FIN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3954411" y="3777462"/>
            <a:ext cx="5357495" cy="2537460"/>
            <a:chOff x="3954411" y="3777462"/>
            <a:chExt cx="5357495" cy="2537460"/>
          </a:xfrm>
        </p:grpSpPr>
        <p:sp>
          <p:nvSpPr>
            <p:cNvPr id="56" name="object 56" descr=""/>
            <p:cNvSpPr/>
            <p:nvPr/>
          </p:nvSpPr>
          <p:spPr>
            <a:xfrm>
              <a:off x="3954411" y="6038646"/>
              <a:ext cx="104139" cy="276225"/>
            </a:xfrm>
            <a:custGeom>
              <a:avLst/>
              <a:gdLst/>
              <a:ahLst/>
              <a:cxnLst/>
              <a:rect l="l" t="t" r="r" b="b"/>
              <a:pathLst>
                <a:path w="104139" h="276225">
                  <a:moveTo>
                    <a:pt x="51821" y="248932"/>
                  </a:moveTo>
                  <a:lnTo>
                    <a:pt x="45745" y="238799"/>
                  </a:lnTo>
                  <a:lnTo>
                    <a:pt x="45745" y="0"/>
                  </a:lnTo>
                  <a:lnTo>
                    <a:pt x="57899" y="0"/>
                  </a:lnTo>
                  <a:lnTo>
                    <a:pt x="57895" y="238799"/>
                  </a:lnTo>
                  <a:lnTo>
                    <a:pt x="51821" y="248932"/>
                  </a:lnTo>
                  <a:close/>
                </a:path>
                <a:path w="104139" h="276225">
                  <a:moveTo>
                    <a:pt x="51841" y="275780"/>
                  </a:moveTo>
                  <a:lnTo>
                    <a:pt x="1536" y="190500"/>
                  </a:lnTo>
                  <a:lnTo>
                    <a:pt x="0" y="187426"/>
                  </a:lnTo>
                  <a:lnTo>
                    <a:pt x="1536" y="182867"/>
                  </a:lnTo>
                  <a:lnTo>
                    <a:pt x="4559" y="181330"/>
                  </a:lnTo>
                  <a:lnTo>
                    <a:pt x="7645" y="179844"/>
                  </a:lnTo>
                  <a:lnTo>
                    <a:pt x="10668" y="179844"/>
                  </a:lnTo>
                  <a:lnTo>
                    <a:pt x="12204" y="182867"/>
                  </a:lnTo>
                  <a:lnTo>
                    <a:pt x="45742" y="238793"/>
                  </a:lnTo>
                  <a:lnTo>
                    <a:pt x="45745" y="263626"/>
                  </a:lnTo>
                  <a:lnTo>
                    <a:pt x="59003" y="263626"/>
                  </a:lnTo>
                  <a:lnTo>
                    <a:pt x="51841" y="275780"/>
                  </a:lnTo>
                  <a:close/>
                </a:path>
                <a:path w="104139" h="276225">
                  <a:moveTo>
                    <a:pt x="59003" y="263626"/>
                  </a:moveTo>
                  <a:lnTo>
                    <a:pt x="57899" y="263626"/>
                  </a:lnTo>
                  <a:lnTo>
                    <a:pt x="57899" y="238793"/>
                  </a:lnTo>
                  <a:lnTo>
                    <a:pt x="91427" y="182867"/>
                  </a:lnTo>
                  <a:lnTo>
                    <a:pt x="92963" y="179844"/>
                  </a:lnTo>
                  <a:lnTo>
                    <a:pt x="95999" y="179844"/>
                  </a:lnTo>
                  <a:lnTo>
                    <a:pt x="99072" y="181330"/>
                  </a:lnTo>
                  <a:lnTo>
                    <a:pt x="102095" y="182867"/>
                  </a:lnTo>
                  <a:lnTo>
                    <a:pt x="103632" y="187426"/>
                  </a:lnTo>
                  <a:lnTo>
                    <a:pt x="102095" y="190500"/>
                  </a:lnTo>
                  <a:lnTo>
                    <a:pt x="59003" y="263626"/>
                  </a:lnTo>
                  <a:close/>
                </a:path>
                <a:path w="104139" h="276225">
                  <a:moveTo>
                    <a:pt x="57899" y="259067"/>
                  </a:moveTo>
                  <a:lnTo>
                    <a:pt x="51821" y="248932"/>
                  </a:lnTo>
                  <a:lnTo>
                    <a:pt x="57899" y="238793"/>
                  </a:lnTo>
                  <a:lnTo>
                    <a:pt x="57899" y="259067"/>
                  </a:lnTo>
                  <a:close/>
                </a:path>
                <a:path w="104139" h="276225">
                  <a:moveTo>
                    <a:pt x="45745" y="259067"/>
                  </a:moveTo>
                  <a:lnTo>
                    <a:pt x="45745" y="238799"/>
                  </a:lnTo>
                  <a:lnTo>
                    <a:pt x="51821" y="248932"/>
                  </a:lnTo>
                  <a:lnTo>
                    <a:pt x="45745" y="259067"/>
                  </a:lnTo>
                  <a:close/>
                </a:path>
                <a:path w="104139" h="276225">
                  <a:moveTo>
                    <a:pt x="57899" y="263626"/>
                  </a:moveTo>
                  <a:lnTo>
                    <a:pt x="45745" y="263626"/>
                  </a:lnTo>
                  <a:lnTo>
                    <a:pt x="45745" y="259067"/>
                  </a:lnTo>
                  <a:lnTo>
                    <a:pt x="51821" y="248932"/>
                  </a:lnTo>
                  <a:lnTo>
                    <a:pt x="57899" y="259067"/>
                  </a:lnTo>
                  <a:lnTo>
                    <a:pt x="57899" y="26362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667689" y="3777462"/>
              <a:ext cx="2635885" cy="62865"/>
            </a:xfrm>
            <a:custGeom>
              <a:avLst/>
              <a:gdLst/>
              <a:ahLst/>
              <a:cxnLst/>
              <a:rect l="l" t="t" r="r" b="b"/>
              <a:pathLst>
                <a:path w="2635884" h="62864">
                  <a:moveTo>
                    <a:pt x="2537423" y="62496"/>
                  </a:moveTo>
                  <a:lnTo>
                    <a:pt x="97981" y="62496"/>
                  </a:lnTo>
                  <a:lnTo>
                    <a:pt x="56007" y="54190"/>
                  </a:lnTo>
                  <a:lnTo>
                    <a:pt x="21602" y="31457"/>
                  </a:lnTo>
                  <a:lnTo>
                    <a:pt x="0" y="0"/>
                  </a:lnTo>
                  <a:lnTo>
                    <a:pt x="2635417" y="0"/>
                  </a:lnTo>
                  <a:lnTo>
                    <a:pt x="2613813" y="31457"/>
                  </a:lnTo>
                  <a:lnTo>
                    <a:pt x="2579404" y="54190"/>
                  </a:lnTo>
                  <a:lnTo>
                    <a:pt x="2537423" y="6249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6660511" y="3777462"/>
              <a:ext cx="2651760" cy="70485"/>
            </a:xfrm>
            <a:custGeom>
              <a:avLst/>
              <a:gdLst/>
              <a:ahLst/>
              <a:cxnLst/>
              <a:rect l="l" t="t" r="r" b="b"/>
              <a:pathLst>
                <a:path w="2651759" h="70485">
                  <a:moveTo>
                    <a:pt x="2546150" y="70142"/>
                  </a:moveTo>
                  <a:lnTo>
                    <a:pt x="105159" y="70142"/>
                  </a:lnTo>
                  <a:lnTo>
                    <a:pt x="92967" y="68605"/>
                  </a:lnTo>
                  <a:lnTo>
                    <a:pt x="50295" y="56400"/>
                  </a:lnTo>
                  <a:lnTo>
                    <a:pt x="16767" y="27432"/>
                  </a:lnTo>
                  <a:lnTo>
                    <a:pt x="0" y="0"/>
                  </a:lnTo>
                  <a:lnTo>
                    <a:pt x="13717" y="0"/>
                  </a:lnTo>
                  <a:lnTo>
                    <a:pt x="19841" y="12192"/>
                  </a:lnTo>
                  <a:lnTo>
                    <a:pt x="25937" y="19837"/>
                  </a:lnTo>
                  <a:lnTo>
                    <a:pt x="65522" y="48755"/>
                  </a:lnTo>
                  <a:lnTo>
                    <a:pt x="94504" y="56400"/>
                  </a:lnTo>
                  <a:lnTo>
                    <a:pt x="2597163" y="56400"/>
                  </a:lnTo>
                  <a:lnTo>
                    <a:pt x="2590295" y="60960"/>
                  </a:lnTo>
                  <a:lnTo>
                    <a:pt x="2568959" y="67068"/>
                  </a:lnTo>
                  <a:lnTo>
                    <a:pt x="2556805" y="68605"/>
                  </a:lnTo>
                  <a:lnTo>
                    <a:pt x="2546150" y="70142"/>
                  </a:lnTo>
                  <a:close/>
                </a:path>
                <a:path w="2651759" h="70485">
                  <a:moveTo>
                    <a:pt x="2597163" y="56400"/>
                  </a:moveTo>
                  <a:lnTo>
                    <a:pt x="2555269" y="56400"/>
                  </a:lnTo>
                  <a:lnTo>
                    <a:pt x="2565937" y="54863"/>
                  </a:lnTo>
                  <a:lnTo>
                    <a:pt x="2584250" y="48755"/>
                  </a:lnTo>
                  <a:lnTo>
                    <a:pt x="2623836" y="19837"/>
                  </a:lnTo>
                  <a:lnTo>
                    <a:pt x="2636793" y="0"/>
                  </a:lnTo>
                  <a:lnTo>
                    <a:pt x="2651268" y="0"/>
                  </a:lnTo>
                  <a:lnTo>
                    <a:pt x="2645159" y="9169"/>
                  </a:lnTo>
                  <a:lnTo>
                    <a:pt x="2640600" y="18300"/>
                  </a:lnTo>
                  <a:lnTo>
                    <a:pt x="2632967" y="27432"/>
                  </a:lnTo>
                  <a:lnTo>
                    <a:pt x="2626909" y="36601"/>
                  </a:lnTo>
                  <a:lnTo>
                    <a:pt x="2617727" y="42710"/>
                  </a:lnTo>
                  <a:lnTo>
                    <a:pt x="2610145" y="50292"/>
                  </a:lnTo>
                  <a:lnTo>
                    <a:pt x="2599477" y="54863"/>
                  </a:lnTo>
                  <a:lnTo>
                    <a:pt x="2597163" y="5640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179252" y="1349705"/>
            <a:ext cx="4372610" cy="2219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85115" marR="5080" indent="-27305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85750" algn="l"/>
              </a:tabLst>
            </a:pP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general,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estudios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análisis</a:t>
            </a:r>
            <a:r>
              <a:rPr dirty="0" sz="1600" spc="-6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seguridad</a:t>
            </a:r>
            <a:r>
              <a:rPr dirty="0" sz="1600" spc="-6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consisten</a:t>
            </a:r>
            <a:r>
              <a:rPr dirty="0" sz="1600" spc="-5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simular</a:t>
            </a:r>
            <a:r>
              <a:rPr dirty="0" sz="1600" spc="-5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desconexión</a:t>
            </a:r>
            <a:r>
              <a:rPr dirty="0" sz="1600" spc="-8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</a:t>
            </a:r>
            <a:r>
              <a:rPr dirty="0" sz="1600" spc="-5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unidades</a:t>
            </a:r>
            <a:r>
              <a:rPr dirty="0" sz="1600" spc="-7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generadoras</a:t>
            </a:r>
            <a:r>
              <a:rPr dirty="0" sz="1600" spc="-50">
                <a:solidFill>
                  <a:srgbClr val="747272"/>
                </a:solidFill>
                <a:latin typeface="Arial"/>
                <a:cs typeface="Arial"/>
              </a:rPr>
              <a:t> y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equipos</a:t>
            </a:r>
            <a:r>
              <a:rPr dirty="0" sz="1600" spc="-6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transmisión</a:t>
            </a:r>
            <a:r>
              <a:rPr dirty="0" sz="1600" spc="-5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para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estudiar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su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efecto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sobre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variables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sistema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a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747272"/>
                </a:solidFill>
                <a:latin typeface="Arial"/>
                <a:cs typeface="Arial"/>
              </a:rPr>
              <a:t>partir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un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estado</a:t>
            </a:r>
            <a:r>
              <a:rPr dirty="0" sz="1600" spc="-3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inicial</a:t>
            </a:r>
            <a:r>
              <a:rPr dirty="0" sz="1600" spc="-5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dado,</a:t>
            </a:r>
            <a:r>
              <a:rPr dirty="0" sz="1600" spc="-1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medir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747272"/>
                </a:solidFill>
                <a:latin typeface="Arial"/>
                <a:cs typeface="Arial"/>
              </a:rPr>
              <a:t>robustez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sistema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para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soportar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estas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747272"/>
                </a:solidFill>
                <a:latin typeface="Arial"/>
                <a:cs typeface="Arial"/>
              </a:rPr>
              <a:t>posibles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contingencias.</a:t>
            </a:r>
            <a:r>
              <a:rPr dirty="0" sz="1600" spc="-6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Así,</a:t>
            </a:r>
            <a:r>
              <a:rPr dirty="0" sz="1600" spc="-4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análisis</a:t>
            </a:r>
            <a:r>
              <a:rPr dirty="0" sz="1600" spc="-7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747272"/>
                </a:solidFill>
                <a:latin typeface="Arial"/>
                <a:cs typeface="Arial"/>
              </a:rPr>
              <a:t>seguridad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mide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nivel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reserva</a:t>
            </a:r>
            <a:r>
              <a:rPr dirty="0" sz="1600" spc="-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del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747272"/>
                </a:solidFill>
                <a:latin typeface="Arial"/>
                <a:cs typeface="Arial"/>
              </a:rPr>
              <a:t>SEP.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923064" y="1356321"/>
            <a:ext cx="3655695" cy="2421255"/>
          </a:xfrm>
          <a:custGeom>
            <a:avLst/>
            <a:gdLst/>
            <a:ahLst/>
            <a:cxnLst/>
            <a:rect l="l" t="t" r="r" b="b"/>
            <a:pathLst>
              <a:path w="3655695" h="2421254">
                <a:moveTo>
                  <a:pt x="0" y="0"/>
                </a:moveTo>
                <a:lnTo>
                  <a:pt x="3655364" y="0"/>
                </a:lnTo>
                <a:lnTo>
                  <a:pt x="3655364" y="2421140"/>
                </a:lnTo>
                <a:lnTo>
                  <a:pt x="0" y="2421140"/>
                </a:lnTo>
                <a:lnTo>
                  <a:pt x="0" y="0"/>
                </a:lnTo>
                <a:close/>
              </a:path>
            </a:pathLst>
          </a:custGeom>
          <a:solidFill>
            <a:srgbClr val="1B40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6637693" y="3379279"/>
            <a:ext cx="1891664" cy="503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ts val="1885"/>
              </a:lnSpc>
              <a:spcBef>
                <a:spcPts val="95"/>
              </a:spcBef>
            </a:pP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SEGURIDAD</a:t>
            </a:r>
            <a:r>
              <a:rPr dirty="0" sz="1600" spc="-5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dirty="0" sz="1600" spc="-8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FFFFFF"/>
                </a:solidFill>
                <a:latin typeface="Arial"/>
                <a:cs typeface="Arial"/>
              </a:rPr>
              <a:t>LA</a:t>
            </a:r>
            <a:endParaRPr sz="1600">
              <a:latin typeface="Arial"/>
              <a:cs typeface="Arial"/>
            </a:endParaRPr>
          </a:p>
          <a:p>
            <a:pPr marL="1506855">
              <a:lnSpc>
                <a:spcPts val="1885"/>
              </a:lnSpc>
            </a:pPr>
            <a:r>
              <a:rPr dirty="0" sz="1600" spc="-5" b="1">
                <a:solidFill>
                  <a:srgbClr val="FFFFFF"/>
                </a:solidFill>
                <a:latin typeface="Arial"/>
                <a:cs typeface="Arial"/>
              </a:rPr>
              <a:t>Ó</a:t>
            </a:r>
            <a:endParaRPr sz="1600">
              <a:latin typeface="Arial"/>
              <a:cs typeface="Arial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6145504" y="1397444"/>
            <a:ext cx="3151505" cy="1665605"/>
          </a:xfrm>
          <a:custGeom>
            <a:avLst/>
            <a:gdLst/>
            <a:ahLst/>
            <a:cxnLst/>
            <a:rect l="l" t="t" r="r" b="b"/>
            <a:pathLst>
              <a:path w="3151504" h="1665605">
                <a:moveTo>
                  <a:pt x="3151047" y="3073"/>
                </a:moveTo>
                <a:lnTo>
                  <a:pt x="3147974" y="0"/>
                </a:lnTo>
                <a:lnTo>
                  <a:pt x="3125152" y="0"/>
                </a:lnTo>
                <a:lnTo>
                  <a:pt x="3125152" y="24409"/>
                </a:lnTo>
                <a:lnTo>
                  <a:pt x="3125152" y="1642567"/>
                </a:lnTo>
                <a:lnTo>
                  <a:pt x="27444" y="1642567"/>
                </a:lnTo>
                <a:lnTo>
                  <a:pt x="27444" y="24409"/>
                </a:lnTo>
                <a:lnTo>
                  <a:pt x="3125152" y="24409"/>
                </a:lnTo>
                <a:lnTo>
                  <a:pt x="3125152" y="0"/>
                </a:lnTo>
                <a:lnTo>
                  <a:pt x="3035" y="0"/>
                </a:lnTo>
                <a:lnTo>
                  <a:pt x="0" y="3073"/>
                </a:lnTo>
                <a:lnTo>
                  <a:pt x="0" y="1662366"/>
                </a:lnTo>
                <a:lnTo>
                  <a:pt x="3035" y="1665439"/>
                </a:lnTo>
                <a:lnTo>
                  <a:pt x="3147974" y="1665439"/>
                </a:lnTo>
                <a:lnTo>
                  <a:pt x="3151047" y="1662366"/>
                </a:lnTo>
                <a:lnTo>
                  <a:pt x="3151047" y="1660867"/>
                </a:lnTo>
                <a:lnTo>
                  <a:pt x="3151047" y="1659331"/>
                </a:lnTo>
                <a:lnTo>
                  <a:pt x="3151047" y="1642567"/>
                </a:lnTo>
                <a:lnTo>
                  <a:pt x="3151047" y="24409"/>
                </a:lnTo>
                <a:lnTo>
                  <a:pt x="3151047" y="12204"/>
                </a:lnTo>
                <a:lnTo>
                  <a:pt x="3151047" y="6108"/>
                </a:lnTo>
                <a:lnTo>
                  <a:pt x="3151047" y="3073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6383223" y="1829676"/>
            <a:ext cx="2720340" cy="1117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ESTUDIOS</a:t>
            </a:r>
            <a:r>
              <a:rPr dirty="0" sz="16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DE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SEGURIDAD</a:t>
            </a:r>
            <a:r>
              <a:rPr dirty="0" sz="16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OPERATIVA</a:t>
            </a:r>
            <a:endParaRPr sz="1600">
              <a:latin typeface="Arial"/>
              <a:cs typeface="Arial"/>
            </a:endParaRPr>
          </a:p>
          <a:p>
            <a:pPr algn="just" marL="81915" marR="464184">
              <a:lnSpc>
                <a:spcPct val="100000"/>
              </a:lnSpc>
              <a:spcBef>
                <a:spcPts val="915"/>
              </a:spcBef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TENER BAJA</a:t>
            </a:r>
            <a:r>
              <a:rPr dirty="0" sz="1000" spc="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6ECFE7"/>
                </a:solidFill>
                <a:latin typeface="Arial"/>
                <a:cs typeface="Arial"/>
              </a:rPr>
              <a:t>PROBABILIDAD</a:t>
            </a:r>
            <a:r>
              <a:rPr dirty="0" sz="1200" spc="-7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DE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0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EXISTA</a:t>
            </a:r>
            <a:r>
              <a:rPr dirty="0" sz="10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DISCONTINUIDAD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DEL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SERVICIO</a:t>
            </a:r>
            <a:r>
              <a:rPr dirty="0" sz="1000" spc="-6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ELÉCTRICO</a:t>
            </a:r>
            <a:endParaRPr sz="10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497251" y="412634"/>
            <a:ext cx="389826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Operación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/>
              <a:t>Sistemas</a:t>
            </a:r>
            <a:r>
              <a:rPr dirty="0" spc="-30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 spc="-10"/>
              <a:t>Potencia </a:t>
            </a:r>
            <a:r>
              <a:rPr dirty="0">
                <a:solidFill>
                  <a:srgbClr val="1B4067"/>
                </a:solidFill>
              </a:rPr>
              <a:t>Análisis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Seguridad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Operativa</a:t>
            </a:r>
          </a:p>
        </p:txBody>
      </p:sp>
      <p:pic>
        <p:nvPicPr>
          <p:cNvPr id="9" name="object 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1179252" y="3863822"/>
            <a:ext cx="4316730" cy="3179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85115" marR="27813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diferencia</a:t>
            </a:r>
            <a:r>
              <a:rPr dirty="0" sz="1600" spc="-6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que</a:t>
            </a:r>
            <a:r>
              <a:rPr dirty="0" sz="1600" spc="-5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presentan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las</a:t>
            </a:r>
            <a:r>
              <a:rPr dirty="0" sz="1600" spc="-5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variables</a:t>
            </a:r>
            <a:r>
              <a:rPr dirty="0" sz="1600" spc="-5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del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sistema</a:t>
            </a:r>
            <a:r>
              <a:rPr dirty="0" sz="1600" spc="-5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sus</a:t>
            </a:r>
            <a:r>
              <a:rPr dirty="0" sz="1600" spc="-30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respectivos</a:t>
            </a:r>
            <a:r>
              <a:rPr dirty="0" sz="1600" spc="-4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747272"/>
                </a:solidFill>
                <a:latin typeface="Arial"/>
                <a:cs typeface="Arial"/>
              </a:rPr>
              <a:t>límites</a:t>
            </a:r>
            <a:r>
              <a:rPr dirty="0" sz="1600" spc="-35">
                <a:solidFill>
                  <a:srgbClr val="747272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747272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747272"/>
                </a:solidFill>
                <a:latin typeface="Arial"/>
                <a:cs typeface="Arial"/>
              </a:rPr>
              <a:t>operación.</a:t>
            </a:r>
            <a:endParaRPr sz="1600">
              <a:latin typeface="Arial"/>
              <a:cs typeface="Arial"/>
            </a:endParaRPr>
          </a:p>
          <a:p>
            <a:pPr marL="285115" marR="228600" indent="-273050">
              <a:lnSpc>
                <a:spcPct val="100000"/>
              </a:lnSpc>
              <a:spcBef>
                <a:spcPts val="60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8575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SEP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nunca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seguridad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sentido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absoluto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palabra;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debe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programar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manera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tenga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mayor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seguridad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posible.</a:t>
            </a:r>
            <a:endParaRPr sz="1600">
              <a:latin typeface="Arial"/>
              <a:cs typeface="Arial"/>
            </a:endParaRPr>
          </a:p>
          <a:p>
            <a:pPr marL="285115" marR="391795" indent="-273050">
              <a:lnSpc>
                <a:spcPct val="100000"/>
              </a:lnSpc>
              <a:spcBef>
                <a:spcPts val="5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8575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seguridad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operativa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tratada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Programación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Operación.</a:t>
            </a:r>
            <a:endParaRPr sz="1600">
              <a:latin typeface="Arial"/>
              <a:cs typeface="Arial"/>
            </a:endParaRPr>
          </a:p>
          <a:p>
            <a:pPr marL="285115" marR="5080" indent="-273050">
              <a:lnSpc>
                <a:spcPct val="100000"/>
              </a:lnSpc>
              <a:spcBef>
                <a:spcPts val="60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8575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aspecto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muchas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tratado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seguridad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Planes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Contingencia.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923064" y="3777462"/>
            <a:ext cx="3655695" cy="2348230"/>
          </a:xfrm>
          <a:custGeom>
            <a:avLst/>
            <a:gdLst/>
            <a:ahLst/>
            <a:cxnLst/>
            <a:rect l="l" t="t" r="r" b="b"/>
            <a:pathLst>
              <a:path w="3655695" h="2348229">
                <a:moveTo>
                  <a:pt x="3655364" y="2348052"/>
                </a:moveTo>
                <a:lnTo>
                  <a:pt x="0" y="2348052"/>
                </a:lnTo>
                <a:lnTo>
                  <a:pt x="0" y="0"/>
                </a:lnTo>
                <a:lnTo>
                  <a:pt x="3655364" y="0"/>
                </a:lnTo>
                <a:lnTo>
                  <a:pt x="3655364" y="2348052"/>
                </a:lnTo>
                <a:close/>
              </a:path>
            </a:pathLst>
          </a:custGeom>
          <a:solidFill>
            <a:srgbClr val="1B40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6648348" y="3856202"/>
            <a:ext cx="1891664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LA</a:t>
            </a:r>
            <a:r>
              <a:rPr dirty="0" sz="1600" spc="-8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FFFFFF"/>
                </a:solidFill>
                <a:latin typeface="Arial"/>
                <a:cs typeface="Arial"/>
              </a:rPr>
              <a:t>OPERACIÓN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6489903" y="4417415"/>
            <a:ext cx="2459355" cy="1297305"/>
          </a:xfrm>
          <a:custGeom>
            <a:avLst/>
            <a:gdLst/>
            <a:ahLst/>
            <a:cxnLst/>
            <a:rect l="l" t="t" r="r" b="b"/>
            <a:pathLst>
              <a:path w="2459354" h="1297304">
                <a:moveTo>
                  <a:pt x="2459228" y="3073"/>
                </a:moveTo>
                <a:lnTo>
                  <a:pt x="2456205" y="0"/>
                </a:lnTo>
                <a:lnTo>
                  <a:pt x="2447036" y="0"/>
                </a:lnTo>
                <a:lnTo>
                  <a:pt x="2447036" y="15633"/>
                </a:lnTo>
                <a:lnTo>
                  <a:pt x="2447036" y="16764"/>
                </a:lnTo>
                <a:lnTo>
                  <a:pt x="2447036" y="1281455"/>
                </a:lnTo>
                <a:lnTo>
                  <a:pt x="2447036" y="1282598"/>
                </a:lnTo>
                <a:lnTo>
                  <a:pt x="2447023" y="1281455"/>
                </a:lnTo>
                <a:lnTo>
                  <a:pt x="2447036" y="16764"/>
                </a:lnTo>
                <a:lnTo>
                  <a:pt x="2447023" y="15621"/>
                </a:lnTo>
                <a:lnTo>
                  <a:pt x="2447036" y="0"/>
                </a:lnTo>
                <a:lnTo>
                  <a:pt x="2434869" y="0"/>
                </a:lnTo>
                <a:lnTo>
                  <a:pt x="2434869" y="22872"/>
                </a:lnTo>
                <a:lnTo>
                  <a:pt x="2434869" y="1275359"/>
                </a:lnTo>
                <a:lnTo>
                  <a:pt x="22809" y="1275359"/>
                </a:lnTo>
                <a:lnTo>
                  <a:pt x="22809" y="22872"/>
                </a:lnTo>
                <a:lnTo>
                  <a:pt x="2434869" y="22872"/>
                </a:lnTo>
                <a:lnTo>
                  <a:pt x="2434869" y="0"/>
                </a:lnTo>
                <a:lnTo>
                  <a:pt x="3022" y="0"/>
                </a:lnTo>
                <a:lnTo>
                  <a:pt x="0" y="3073"/>
                </a:lnTo>
                <a:lnTo>
                  <a:pt x="0" y="1293660"/>
                </a:lnTo>
                <a:lnTo>
                  <a:pt x="3022" y="1296695"/>
                </a:lnTo>
                <a:lnTo>
                  <a:pt x="2456205" y="1296695"/>
                </a:lnTo>
                <a:lnTo>
                  <a:pt x="2459228" y="1293660"/>
                </a:lnTo>
                <a:lnTo>
                  <a:pt x="2459228" y="1292123"/>
                </a:lnTo>
                <a:lnTo>
                  <a:pt x="2459228" y="1290586"/>
                </a:lnTo>
                <a:lnTo>
                  <a:pt x="2459228" y="1275359"/>
                </a:lnTo>
                <a:lnTo>
                  <a:pt x="2459228" y="22872"/>
                </a:lnTo>
                <a:lnTo>
                  <a:pt x="2459228" y="7226"/>
                </a:lnTo>
                <a:lnTo>
                  <a:pt x="2453132" y="7226"/>
                </a:lnTo>
                <a:lnTo>
                  <a:pt x="2453132" y="6108"/>
                </a:lnTo>
                <a:lnTo>
                  <a:pt x="2459228" y="6108"/>
                </a:lnTo>
                <a:lnTo>
                  <a:pt x="2459228" y="4610"/>
                </a:lnTo>
                <a:lnTo>
                  <a:pt x="2459228" y="3073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6602641" y="4528159"/>
            <a:ext cx="1753870" cy="10960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R="180340">
              <a:lnSpc>
                <a:spcPts val="1820"/>
              </a:lnSpc>
              <a:spcBef>
                <a:spcPts val="240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PLANES</a:t>
            </a:r>
            <a:r>
              <a:rPr dirty="0" sz="16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DE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CONTINGENCIA</a:t>
            </a:r>
            <a:endParaRPr sz="1600">
              <a:latin typeface="Arial"/>
              <a:cs typeface="Arial"/>
            </a:endParaRPr>
          </a:p>
          <a:p>
            <a:pPr>
              <a:lnSpc>
                <a:spcPts val="1100"/>
              </a:lnSpc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000" spc="-5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AQUELLOS</a:t>
            </a:r>
            <a:r>
              <a:rPr dirty="0" sz="10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endParaRPr sz="1000">
              <a:latin typeface="Arial"/>
              <a:cs typeface="Arial"/>
            </a:endParaRPr>
          </a:p>
          <a:p>
            <a:pPr marR="5080">
              <a:lnSpc>
                <a:spcPct val="98500"/>
              </a:lnSpc>
              <a:spcBef>
                <a:spcPts val="5"/>
              </a:spcBef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EXTREMOS</a:t>
            </a:r>
            <a:r>
              <a:rPr dirty="0" sz="10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NO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SON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CUBIERTOS</a:t>
            </a:r>
            <a:r>
              <a:rPr dirty="0" sz="10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ANÁLISIS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SEGURIDAD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536" y="477529"/>
            <a:ext cx="8891270" cy="3300729"/>
            <a:chOff x="1027536" y="477529"/>
            <a:chExt cx="8891270" cy="3300729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27536" y="477529"/>
              <a:ext cx="8890718" cy="926664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94000" y="1260322"/>
              <a:ext cx="5470867" cy="251743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74261" y="1839315"/>
              <a:ext cx="979728" cy="63373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80491" y="3545878"/>
              <a:ext cx="245364" cy="231584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20217" y="3481882"/>
              <a:ext cx="300284" cy="295579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67726" y="3120771"/>
              <a:ext cx="476897" cy="65669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77231" y="1872856"/>
              <a:ext cx="2395188" cy="1298016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996662" y="3443782"/>
              <a:ext cx="1045968" cy="333679"/>
            </a:xfrm>
            <a:prstGeom prst="rect">
              <a:avLst/>
            </a:prstGeom>
          </p:spPr>
        </p:pic>
      </p:grpSp>
      <p:grpSp>
        <p:nvGrpSpPr>
          <p:cNvPr id="11" name="object 11" descr=""/>
          <p:cNvGrpSpPr/>
          <p:nvPr/>
        </p:nvGrpSpPr>
        <p:grpSpPr>
          <a:xfrm>
            <a:off x="1558226" y="1120711"/>
            <a:ext cx="1814195" cy="1664335"/>
            <a:chOff x="1558226" y="1120711"/>
            <a:chExt cx="1814195" cy="1664335"/>
          </a:xfrm>
        </p:grpSpPr>
        <p:sp>
          <p:nvSpPr>
            <p:cNvPr id="12" name="object 12" descr=""/>
            <p:cNvSpPr/>
            <p:nvPr/>
          </p:nvSpPr>
          <p:spPr>
            <a:xfrm>
              <a:off x="1559178" y="1121664"/>
              <a:ext cx="1811655" cy="1662430"/>
            </a:xfrm>
            <a:custGeom>
              <a:avLst/>
              <a:gdLst/>
              <a:ahLst/>
              <a:cxnLst/>
              <a:rect l="l" t="t" r="r" b="b"/>
              <a:pathLst>
                <a:path w="1811654" h="1662430">
                  <a:moveTo>
                    <a:pt x="1811629" y="1662366"/>
                  </a:moveTo>
                  <a:lnTo>
                    <a:pt x="0" y="1662366"/>
                  </a:lnTo>
                  <a:lnTo>
                    <a:pt x="0" y="0"/>
                  </a:lnTo>
                  <a:lnTo>
                    <a:pt x="1811629" y="0"/>
                  </a:lnTo>
                  <a:lnTo>
                    <a:pt x="1811629" y="16623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559178" y="1121664"/>
              <a:ext cx="1812289" cy="1662430"/>
            </a:xfrm>
            <a:custGeom>
              <a:avLst/>
              <a:gdLst/>
              <a:ahLst/>
              <a:cxnLst/>
              <a:rect l="l" t="t" r="r" b="b"/>
              <a:pathLst>
                <a:path w="1812289" h="1662430">
                  <a:moveTo>
                    <a:pt x="0" y="0"/>
                  </a:moveTo>
                  <a:lnTo>
                    <a:pt x="0" y="1662366"/>
                  </a:lnTo>
                  <a:lnTo>
                    <a:pt x="1811680" y="1662366"/>
                  </a:lnTo>
                  <a:lnTo>
                    <a:pt x="18116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535802" y="2781276"/>
            <a:ext cx="42735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3695" algn="l"/>
              </a:tabLst>
            </a:pP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50</a:t>
            </a:r>
            <a:endParaRPr sz="5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229088" y="2781276"/>
            <a:ext cx="113664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91722" y="2781276"/>
            <a:ext cx="113664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150</a:t>
            </a:r>
            <a:endParaRPr sz="5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54366" y="2781276"/>
            <a:ext cx="11493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5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17011" y="2781276"/>
            <a:ext cx="11493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5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44354" y="1065571"/>
            <a:ext cx="113664" cy="1764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230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220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210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190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180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170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35">
                <a:solidFill>
                  <a:srgbClr val="231F1F"/>
                </a:solidFill>
                <a:latin typeface="Arial"/>
                <a:cs typeface="Arial"/>
              </a:rPr>
              <a:t>160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584871" y="1272336"/>
            <a:ext cx="1661795" cy="1496695"/>
            <a:chOff x="1584871" y="1272336"/>
            <a:chExt cx="1661795" cy="1496695"/>
          </a:xfrm>
        </p:grpSpPr>
        <p:sp>
          <p:nvSpPr>
            <p:cNvPr id="21" name="object 21" descr=""/>
            <p:cNvSpPr/>
            <p:nvPr/>
          </p:nvSpPr>
          <p:spPr>
            <a:xfrm>
              <a:off x="1589634" y="1277099"/>
              <a:ext cx="1652270" cy="1221105"/>
            </a:xfrm>
            <a:custGeom>
              <a:avLst/>
              <a:gdLst/>
              <a:ahLst/>
              <a:cxnLst/>
              <a:rect l="l" t="t" r="r" b="b"/>
              <a:pathLst>
                <a:path w="1652270" h="1221105">
                  <a:moveTo>
                    <a:pt x="0" y="0"/>
                  </a:moveTo>
                  <a:lnTo>
                    <a:pt x="28969" y="0"/>
                  </a:lnTo>
                  <a:lnTo>
                    <a:pt x="57896" y="4559"/>
                  </a:lnTo>
                  <a:lnTo>
                    <a:pt x="146300" y="4559"/>
                  </a:lnTo>
                  <a:lnTo>
                    <a:pt x="175215" y="9118"/>
                  </a:lnTo>
                  <a:lnTo>
                    <a:pt x="204196" y="9118"/>
                  </a:lnTo>
                  <a:lnTo>
                    <a:pt x="233111" y="13690"/>
                  </a:lnTo>
                  <a:lnTo>
                    <a:pt x="262081" y="13690"/>
                  </a:lnTo>
                  <a:lnTo>
                    <a:pt x="291062" y="18300"/>
                  </a:lnTo>
                  <a:lnTo>
                    <a:pt x="316956" y="18300"/>
                  </a:lnTo>
                  <a:lnTo>
                    <a:pt x="345871" y="24358"/>
                  </a:lnTo>
                  <a:lnTo>
                    <a:pt x="374852" y="28917"/>
                  </a:lnTo>
                  <a:lnTo>
                    <a:pt x="403822" y="33528"/>
                  </a:lnTo>
                  <a:lnTo>
                    <a:pt x="434275" y="38049"/>
                  </a:lnTo>
                  <a:lnTo>
                    <a:pt x="463201" y="42659"/>
                  </a:lnTo>
                  <a:lnTo>
                    <a:pt x="487612" y="48755"/>
                  </a:lnTo>
                  <a:lnTo>
                    <a:pt x="516527" y="53327"/>
                  </a:lnTo>
                  <a:lnTo>
                    <a:pt x="547046" y="57886"/>
                  </a:lnTo>
                  <a:lnTo>
                    <a:pt x="571402" y="62458"/>
                  </a:lnTo>
                  <a:lnTo>
                    <a:pt x="600317" y="67017"/>
                  </a:lnTo>
                  <a:lnTo>
                    <a:pt x="626266" y="73113"/>
                  </a:lnTo>
                  <a:lnTo>
                    <a:pt x="655192" y="82245"/>
                  </a:lnTo>
                  <a:lnTo>
                    <a:pt x="679548" y="86817"/>
                  </a:lnTo>
                  <a:lnTo>
                    <a:pt x="708518" y="97472"/>
                  </a:lnTo>
                  <a:lnTo>
                    <a:pt x="734412" y="102095"/>
                  </a:lnTo>
                  <a:lnTo>
                    <a:pt x="758823" y="111213"/>
                  </a:lnTo>
                  <a:lnTo>
                    <a:pt x="784717" y="115785"/>
                  </a:lnTo>
                  <a:lnTo>
                    <a:pt x="809127" y="126453"/>
                  </a:lnTo>
                  <a:lnTo>
                    <a:pt x="838053" y="135572"/>
                  </a:lnTo>
                  <a:lnTo>
                    <a:pt x="863947" y="140195"/>
                  </a:lnTo>
                  <a:lnTo>
                    <a:pt x="883788" y="150863"/>
                  </a:lnTo>
                  <a:lnTo>
                    <a:pt x="909638" y="159981"/>
                  </a:lnTo>
                  <a:lnTo>
                    <a:pt x="934049" y="169113"/>
                  </a:lnTo>
                  <a:lnTo>
                    <a:pt x="959943" y="179781"/>
                  </a:lnTo>
                  <a:lnTo>
                    <a:pt x="984353" y="188912"/>
                  </a:lnTo>
                  <a:lnTo>
                    <a:pt x="1005677" y="199567"/>
                  </a:lnTo>
                  <a:lnTo>
                    <a:pt x="1030044" y="208749"/>
                  </a:lnTo>
                  <a:lnTo>
                    <a:pt x="1051368" y="217881"/>
                  </a:lnTo>
                  <a:lnTo>
                    <a:pt x="1075724" y="233108"/>
                  </a:lnTo>
                  <a:lnTo>
                    <a:pt x="1097059" y="242239"/>
                  </a:lnTo>
                  <a:lnTo>
                    <a:pt x="1118394" y="252907"/>
                  </a:lnTo>
                  <a:lnTo>
                    <a:pt x="1138234" y="266649"/>
                  </a:lnTo>
                  <a:lnTo>
                    <a:pt x="1159569" y="277317"/>
                  </a:lnTo>
                  <a:lnTo>
                    <a:pt x="1180849" y="291007"/>
                  </a:lnTo>
                  <a:lnTo>
                    <a:pt x="1202238" y="301663"/>
                  </a:lnTo>
                  <a:lnTo>
                    <a:pt x="1222024" y="315417"/>
                  </a:lnTo>
                  <a:lnTo>
                    <a:pt x="1238800" y="324535"/>
                  </a:lnTo>
                  <a:lnTo>
                    <a:pt x="1260124" y="339763"/>
                  </a:lnTo>
                  <a:lnTo>
                    <a:pt x="1276899" y="355003"/>
                  </a:lnTo>
                  <a:lnTo>
                    <a:pt x="1298223" y="368744"/>
                  </a:lnTo>
                  <a:lnTo>
                    <a:pt x="1314944" y="379412"/>
                  </a:lnTo>
                  <a:lnTo>
                    <a:pt x="1331763" y="393103"/>
                  </a:lnTo>
                  <a:lnTo>
                    <a:pt x="1346989" y="408330"/>
                  </a:lnTo>
                  <a:lnTo>
                    <a:pt x="1363710" y="422071"/>
                  </a:lnTo>
                  <a:lnTo>
                    <a:pt x="1380530" y="437248"/>
                  </a:lnTo>
                  <a:lnTo>
                    <a:pt x="1397250" y="450989"/>
                  </a:lnTo>
                  <a:lnTo>
                    <a:pt x="1414015" y="466229"/>
                  </a:lnTo>
                  <a:lnTo>
                    <a:pt x="1427704" y="481507"/>
                  </a:lnTo>
                  <a:lnTo>
                    <a:pt x="1442985" y="499757"/>
                  </a:lnTo>
                  <a:lnTo>
                    <a:pt x="1456685" y="514985"/>
                  </a:lnTo>
                  <a:lnTo>
                    <a:pt x="1468879" y="528726"/>
                  </a:lnTo>
                  <a:lnTo>
                    <a:pt x="1485654" y="543966"/>
                  </a:lnTo>
                  <a:lnTo>
                    <a:pt x="1497805" y="563753"/>
                  </a:lnTo>
                  <a:lnTo>
                    <a:pt x="1510010" y="577494"/>
                  </a:lnTo>
                  <a:lnTo>
                    <a:pt x="1519140" y="592721"/>
                  </a:lnTo>
                  <a:lnTo>
                    <a:pt x="1531345" y="612521"/>
                  </a:lnTo>
                  <a:lnTo>
                    <a:pt x="1543551" y="626262"/>
                  </a:lnTo>
                  <a:lnTo>
                    <a:pt x="1552669" y="646061"/>
                  </a:lnTo>
                  <a:lnTo>
                    <a:pt x="1560315" y="661339"/>
                  </a:lnTo>
                  <a:lnTo>
                    <a:pt x="1572466" y="679538"/>
                  </a:lnTo>
                  <a:lnTo>
                    <a:pt x="1581595" y="699389"/>
                  </a:lnTo>
                  <a:lnTo>
                    <a:pt x="1589241" y="714616"/>
                  </a:lnTo>
                  <a:lnTo>
                    <a:pt x="1598360" y="732929"/>
                  </a:lnTo>
                  <a:lnTo>
                    <a:pt x="1602930" y="752716"/>
                  </a:lnTo>
                  <a:lnTo>
                    <a:pt x="1610565" y="767943"/>
                  </a:lnTo>
                  <a:lnTo>
                    <a:pt x="1619695" y="787793"/>
                  </a:lnTo>
                  <a:lnTo>
                    <a:pt x="1622770" y="806043"/>
                  </a:lnTo>
                  <a:lnTo>
                    <a:pt x="1631900" y="845642"/>
                  </a:lnTo>
                  <a:lnTo>
                    <a:pt x="1639535" y="859383"/>
                  </a:lnTo>
                  <a:lnTo>
                    <a:pt x="1639535" y="879170"/>
                  </a:lnTo>
                  <a:lnTo>
                    <a:pt x="1644105" y="899020"/>
                  </a:lnTo>
                  <a:lnTo>
                    <a:pt x="1648664" y="918806"/>
                  </a:lnTo>
                  <a:lnTo>
                    <a:pt x="1648664" y="937069"/>
                  </a:lnTo>
                  <a:lnTo>
                    <a:pt x="1651697" y="956906"/>
                  </a:lnTo>
                  <a:lnTo>
                    <a:pt x="1651697" y="1078801"/>
                  </a:lnTo>
                  <a:lnTo>
                    <a:pt x="1648664" y="1098588"/>
                  </a:lnTo>
                  <a:lnTo>
                    <a:pt x="1648664" y="1118387"/>
                  </a:lnTo>
                  <a:lnTo>
                    <a:pt x="1644105" y="1136688"/>
                  </a:lnTo>
                  <a:lnTo>
                    <a:pt x="1639535" y="1156538"/>
                  </a:lnTo>
                  <a:lnTo>
                    <a:pt x="1639535" y="1180896"/>
                  </a:lnTo>
                  <a:lnTo>
                    <a:pt x="1631900" y="1200696"/>
                  </a:lnTo>
                  <a:lnTo>
                    <a:pt x="1627341" y="1220482"/>
                  </a:lnTo>
                </a:path>
              </a:pathLst>
            </a:custGeom>
            <a:ln w="9230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589634" y="1281658"/>
              <a:ext cx="1652270" cy="1482725"/>
            </a:xfrm>
            <a:custGeom>
              <a:avLst/>
              <a:gdLst/>
              <a:ahLst/>
              <a:cxnLst/>
              <a:rect l="l" t="t" r="r" b="b"/>
              <a:pathLst>
                <a:path w="1652270" h="1482725">
                  <a:moveTo>
                    <a:pt x="0" y="0"/>
                  </a:moveTo>
                  <a:lnTo>
                    <a:pt x="28969" y="4559"/>
                  </a:lnTo>
                  <a:lnTo>
                    <a:pt x="115792" y="4559"/>
                  </a:lnTo>
                  <a:lnTo>
                    <a:pt x="146300" y="9131"/>
                  </a:lnTo>
                  <a:lnTo>
                    <a:pt x="175215" y="9131"/>
                  </a:lnTo>
                  <a:lnTo>
                    <a:pt x="204196" y="13741"/>
                  </a:lnTo>
                  <a:lnTo>
                    <a:pt x="233111" y="13741"/>
                  </a:lnTo>
                  <a:lnTo>
                    <a:pt x="262081" y="19799"/>
                  </a:lnTo>
                  <a:lnTo>
                    <a:pt x="291062" y="24358"/>
                  </a:lnTo>
                  <a:lnTo>
                    <a:pt x="316956" y="24358"/>
                  </a:lnTo>
                  <a:lnTo>
                    <a:pt x="345871" y="28968"/>
                  </a:lnTo>
                  <a:lnTo>
                    <a:pt x="374852" y="33489"/>
                  </a:lnTo>
                  <a:lnTo>
                    <a:pt x="403822" y="38100"/>
                  </a:lnTo>
                  <a:lnTo>
                    <a:pt x="434275" y="44195"/>
                  </a:lnTo>
                  <a:lnTo>
                    <a:pt x="463201" y="48767"/>
                  </a:lnTo>
                  <a:lnTo>
                    <a:pt x="487612" y="53327"/>
                  </a:lnTo>
                  <a:lnTo>
                    <a:pt x="516527" y="62458"/>
                  </a:lnTo>
                  <a:lnTo>
                    <a:pt x="547046" y="68554"/>
                  </a:lnTo>
                  <a:lnTo>
                    <a:pt x="571402" y="73126"/>
                  </a:lnTo>
                  <a:lnTo>
                    <a:pt x="600317" y="82257"/>
                  </a:lnTo>
                  <a:lnTo>
                    <a:pt x="626266" y="86867"/>
                  </a:lnTo>
                  <a:lnTo>
                    <a:pt x="655192" y="97535"/>
                  </a:lnTo>
                  <a:lnTo>
                    <a:pt x="679548" y="106654"/>
                  </a:lnTo>
                  <a:lnTo>
                    <a:pt x="708518" y="111226"/>
                  </a:lnTo>
                  <a:lnTo>
                    <a:pt x="734412" y="121894"/>
                  </a:lnTo>
                  <a:lnTo>
                    <a:pt x="758823" y="131013"/>
                  </a:lnTo>
                  <a:lnTo>
                    <a:pt x="784717" y="140195"/>
                  </a:lnTo>
                  <a:lnTo>
                    <a:pt x="809127" y="150863"/>
                  </a:lnTo>
                  <a:lnTo>
                    <a:pt x="838053" y="159994"/>
                  </a:lnTo>
                  <a:lnTo>
                    <a:pt x="863947" y="170649"/>
                  </a:lnTo>
                  <a:lnTo>
                    <a:pt x="883788" y="179781"/>
                  </a:lnTo>
                  <a:lnTo>
                    <a:pt x="909638" y="188963"/>
                  </a:lnTo>
                  <a:lnTo>
                    <a:pt x="934049" y="204190"/>
                  </a:lnTo>
                  <a:lnTo>
                    <a:pt x="959943" y="213321"/>
                  </a:lnTo>
                  <a:lnTo>
                    <a:pt x="984353" y="223989"/>
                  </a:lnTo>
                  <a:lnTo>
                    <a:pt x="1005677" y="237680"/>
                  </a:lnTo>
                  <a:lnTo>
                    <a:pt x="1030044" y="248348"/>
                  </a:lnTo>
                  <a:lnTo>
                    <a:pt x="1051368" y="262089"/>
                  </a:lnTo>
                  <a:lnTo>
                    <a:pt x="1075724" y="277317"/>
                  </a:lnTo>
                  <a:lnTo>
                    <a:pt x="1097059" y="286448"/>
                  </a:lnTo>
                  <a:lnTo>
                    <a:pt x="1118394" y="301726"/>
                  </a:lnTo>
                  <a:lnTo>
                    <a:pt x="1138234" y="315417"/>
                  </a:lnTo>
                  <a:lnTo>
                    <a:pt x="1159569" y="330644"/>
                  </a:lnTo>
                  <a:lnTo>
                    <a:pt x="1180849" y="344335"/>
                  </a:lnTo>
                  <a:lnTo>
                    <a:pt x="1202238" y="359613"/>
                  </a:lnTo>
                  <a:lnTo>
                    <a:pt x="1222024" y="374853"/>
                  </a:lnTo>
                  <a:lnTo>
                    <a:pt x="1238800" y="388543"/>
                  </a:lnTo>
                  <a:lnTo>
                    <a:pt x="1260124" y="403771"/>
                  </a:lnTo>
                  <a:lnTo>
                    <a:pt x="1276899" y="422071"/>
                  </a:lnTo>
                  <a:lnTo>
                    <a:pt x="1298223" y="437311"/>
                  </a:lnTo>
                  <a:lnTo>
                    <a:pt x="1314944" y="452539"/>
                  </a:lnTo>
                  <a:lnTo>
                    <a:pt x="1331763" y="470839"/>
                  </a:lnTo>
                  <a:lnTo>
                    <a:pt x="1346989" y="486067"/>
                  </a:lnTo>
                  <a:lnTo>
                    <a:pt x="1363710" y="505866"/>
                  </a:lnTo>
                  <a:lnTo>
                    <a:pt x="1380530" y="519607"/>
                  </a:lnTo>
                  <a:lnTo>
                    <a:pt x="1397250" y="539407"/>
                  </a:lnTo>
                  <a:lnTo>
                    <a:pt x="1414015" y="559193"/>
                  </a:lnTo>
                  <a:lnTo>
                    <a:pt x="1427704" y="572935"/>
                  </a:lnTo>
                  <a:lnTo>
                    <a:pt x="1442985" y="592734"/>
                  </a:lnTo>
                  <a:lnTo>
                    <a:pt x="1456685" y="612520"/>
                  </a:lnTo>
                  <a:lnTo>
                    <a:pt x="1468879" y="632371"/>
                  </a:lnTo>
                  <a:lnTo>
                    <a:pt x="1485654" y="650671"/>
                  </a:lnTo>
                  <a:lnTo>
                    <a:pt x="1497805" y="670420"/>
                  </a:lnTo>
                  <a:lnTo>
                    <a:pt x="1510010" y="690219"/>
                  </a:lnTo>
                  <a:lnTo>
                    <a:pt x="1519140" y="710057"/>
                  </a:lnTo>
                  <a:lnTo>
                    <a:pt x="1531345" y="728370"/>
                  </a:lnTo>
                  <a:lnTo>
                    <a:pt x="1543551" y="752728"/>
                  </a:lnTo>
                  <a:lnTo>
                    <a:pt x="1552669" y="772515"/>
                  </a:lnTo>
                  <a:lnTo>
                    <a:pt x="1560315" y="792314"/>
                  </a:lnTo>
                  <a:lnTo>
                    <a:pt x="1572466" y="816724"/>
                  </a:lnTo>
                  <a:lnTo>
                    <a:pt x="1581595" y="836510"/>
                  </a:lnTo>
                  <a:lnTo>
                    <a:pt x="1589241" y="854824"/>
                  </a:lnTo>
                  <a:lnTo>
                    <a:pt x="1598360" y="879182"/>
                  </a:lnTo>
                  <a:lnTo>
                    <a:pt x="1602930" y="898969"/>
                  </a:lnTo>
                  <a:lnTo>
                    <a:pt x="1610565" y="923378"/>
                  </a:lnTo>
                  <a:lnTo>
                    <a:pt x="1619695" y="947788"/>
                  </a:lnTo>
                  <a:lnTo>
                    <a:pt x="1622770" y="967574"/>
                  </a:lnTo>
                  <a:lnTo>
                    <a:pt x="1627341" y="991933"/>
                  </a:lnTo>
                  <a:lnTo>
                    <a:pt x="1631900" y="1016342"/>
                  </a:lnTo>
                  <a:lnTo>
                    <a:pt x="1639535" y="1034605"/>
                  </a:lnTo>
                  <a:lnTo>
                    <a:pt x="1639535" y="1058964"/>
                  </a:lnTo>
                  <a:lnTo>
                    <a:pt x="1644105" y="1083373"/>
                  </a:lnTo>
                  <a:lnTo>
                    <a:pt x="1648664" y="1107732"/>
                  </a:lnTo>
                  <a:lnTo>
                    <a:pt x="1648664" y="1132128"/>
                  </a:lnTo>
                  <a:lnTo>
                    <a:pt x="1651697" y="1156487"/>
                  </a:lnTo>
                  <a:lnTo>
                    <a:pt x="1651697" y="1302791"/>
                  </a:lnTo>
                  <a:lnTo>
                    <a:pt x="1648664" y="1327150"/>
                  </a:lnTo>
                  <a:lnTo>
                    <a:pt x="1648664" y="1356118"/>
                  </a:lnTo>
                  <a:lnTo>
                    <a:pt x="1644105" y="1380477"/>
                  </a:lnTo>
                  <a:lnTo>
                    <a:pt x="1639535" y="1404886"/>
                  </a:lnTo>
                  <a:lnTo>
                    <a:pt x="1639535" y="1429245"/>
                  </a:lnTo>
                  <a:lnTo>
                    <a:pt x="1631900" y="1458214"/>
                  </a:lnTo>
                  <a:lnTo>
                    <a:pt x="1627341" y="1482572"/>
                  </a:lnTo>
                </a:path>
              </a:pathLst>
            </a:custGeom>
            <a:ln w="9103">
              <a:solidFill>
                <a:srgbClr val="2275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727820" y="1587893"/>
              <a:ext cx="43180" cy="5080"/>
            </a:xfrm>
            <a:custGeom>
              <a:avLst/>
              <a:gdLst/>
              <a:ahLst/>
              <a:cxnLst/>
              <a:rect l="l" t="t" r="r" b="b"/>
              <a:pathLst>
                <a:path w="43180" h="5080">
                  <a:moveTo>
                    <a:pt x="0" y="4572"/>
                  </a:moveTo>
                  <a:lnTo>
                    <a:pt x="42659" y="4572"/>
                  </a:lnTo>
                  <a:lnTo>
                    <a:pt x="42659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727869" y="1587944"/>
              <a:ext cx="43180" cy="48895"/>
            </a:xfrm>
            <a:custGeom>
              <a:avLst/>
              <a:gdLst/>
              <a:ahLst/>
              <a:cxnLst/>
              <a:rect l="l" t="t" r="r" b="b"/>
              <a:pathLst>
                <a:path w="43180" h="48894">
                  <a:moveTo>
                    <a:pt x="0" y="0"/>
                  </a:moveTo>
                  <a:lnTo>
                    <a:pt x="42614" y="0"/>
                  </a:lnTo>
                  <a:lnTo>
                    <a:pt x="42614" y="48717"/>
                  </a:lnTo>
                  <a:lnTo>
                    <a:pt x="0" y="48717"/>
                  </a:lnTo>
                  <a:lnTo>
                    <a:pt x="0" y="0"/>
                  </a:lnTo>
                  <a:close/>
                </a:path>
              </a:pathLst>
            </a:custGeom>
            <a:ln w="8938">
              <a:solidFill>
                <a:srgbClr val="FCFBD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765920" y="1408112"/>
              <a:ext cx="213360" cy="184785"/>
            </a:xfrm>
            <a:custGeom>
              <a:avLst/>
              <a:gdLst/>
              <a:ahLst/>
              <a:cxnLst/>
              <a:rect l="l" t="t" r="r" b="b"/>
              <a:pathLst>
                <a:path w="213360" h="184784">
                  <a:moveTo>
                    <a:pt x="213321" y="184353"/>
                  </a:moveTo>
                  <a:lnTo>
                    <a:pt x="213321" y="0"/>
                  </a:lnTo>
                  <a:lnTo>
                    <a:pt x="0" y="0"/>
                  </a:lnTo>
                  <a:lnTo>
                    <a:pt x="0" y="184353"/>
                  </a:lnTo>
                  <a:lnTo>
                    <a:pt x="213321" y="184353"/>
                  </a:lnTo>
                  <a:close/>
                </a:path>
              </a:pathLst>
            </a:custGeom>
            <a:solidFill>
              <a:srgbClr val="FDF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765920" y="1408112"/>
              <a:ext cx="213360" cy="184785"/>
            </a:xfrm>
            <a:custGeom>
              <a:avLst/>
              <a:gdLst/>
              <a:ahLst/>
              <a:cxnLst/>
              <a:rect l="l" t="t" r="r" b="b"/>
              <a:pathLst>
                <a:path w="213360" h="184784">
                  <a:moveTo>
                    <a:pt x="0" y="0"/>
                  </a:moveTo>
                  <a:lnTo>
                    <a:pt x="0" y="184353"/>
                  </a:lnTo>
                  <a:lnTo>
                    <a:pt x="213321" y="184353"/>
                  </a:lnTo>
                  <a:lnTo>
                    <a:pt x="21332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2D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738960" y="2209596"/>
              <a:ext cx="796925" cy="204470"/>
            </a:xfrm>
            <a:custGeom>
              <a:avLst/>
              <a:gdLst/>
              <a:ahLst/>
              <a:cxnLst/>
              <a:rect l="l" t="t" r="r" b="b"/>
              <a:pathLst>
                <a:path w="796925" h="204469">
                  <a:moveTo>
                    <a:pt x="796874" y="204139"/>
                  </a:moveTo>
                  <a:lnTo>
                    <a:pt x="0" y="204139"/>
                  </a:lnTo>
                  <a:lnTo>
                    <a:pt x="0" y="0"/>
                  </a:lnTo>
                  <a:lnTo>
                    <a:pt x="796874" y="0"/>
                  </a:lnTo>
                  <a:lnTo>
                    <a:pt x="796874" y="2041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738960" y="2209596"/>
              <a:ext cx="796925" cy="204470"/>
            </a:xfrm>
            <a:custGeom>
              <a:avLst/>
              <a:gdLst/>
              <a:ahLst/>
              <a:cxnLst/>
              <a:rect l="l" t="t" r="r" b="b"/>
              <a:pathLst>
                <a:path w="796925" h="204469">
                  <a:moveTo>
                    <a:pt x="0" y="0"/>
                  </a:moveTo>
                  <a:lnTo>
                    <a:pt x="0" y="204190"/>
                  </a:lnTo>
                  <a:lnTo>
                    <a:pt x="796925" y="204190"/>
                  </a:lnTo>
                  <a:lnTo>
                    <a:pt x="79692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772495" y="2262936"/>
              <a:ext cx="167640" cy="0"/>
            </a:xfrm>
            <a:custGeom>
              <a:avLst/>
              <a:gdLst/>
              <a:ahLst/>
              <a:cxnLst/>
              <a:rect l="l" t="t" r="r" b="b"/>
              <a:pathLst>
                <a:path w="167639" h="0">
                  <a:moveTo>
                    <a:pt x="0" y="0"/>
                  </a:moveTo>
                  <a:lnTo>
                    <a:pt x="167580" y="0"/>
                  </a:lnTo>
                </a:path>
              </a:pathLst>
            </a:custGeom>
            <a:ln w="97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2328123" y="992431"/>
            <a:ext cx="26606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60">
                <a:solidFill>
                  <a:srgbClr val="231F1F"/>
                </a:solidFill>
                <a:latin typeface="Arial"/>
                <a:cs typeface="Arial"/>
              </a:rPr>
              <a:t>Curva</a:t>
            </a:r>
            <a:r>
              <a:rPr dirty="0" sz="5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V-P</a:t>
            </a:r>
            <a:endParaRPr sz="500">
              <a:latin typeface="Arial"/>
              <a:cs typeface="Arial"/>
            </a:endParaRPr>
          </a:p>
        </p:txBody>
      </p:sp>
      <p:graphicFrame>
        <p:nvGraphicFramePr>
          <p:cNvPr id="31" name="object 31" descr=""/>
          <p:cNvGraphicFramePr>
            <a:graphicFrameLocks noGrp="1"/>
          </p:cNvGraphicFramePr>
          <p:nvPr/>
        </p:nvGraphicFramePr>
        <p:xfrm>
          <a:off x="1559547" y="1120902"/>
          <a:ext cx="1812289" cy="16592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9705"/>
                <a:gridCol w="179070"/>
                <a:gridCol w="362584"/>
                <a:gridCol w="255270"/>
                <a:gridCol w="109219"/>
                <a:gridCol w="363219"/>
                <a:gridCol w="362585"/>
              </a:tblGrid>
              <a:tr h="23304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3749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dirty="0" sz="4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X:</a:t>
                      </a:r>
                      <a:r>
                        <a:rPr dirty="0" sz="400" spc="-1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-2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164.5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14097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400" spc="-1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Y: 209.2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3749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3876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97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971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3" rowSpan="2">
                  <a:txBody>
                    <a:bodyPr/>
                    <a:lstStyle/>
                    <a:p>
                      <a:pPr marL="216535" marR="16510">
                        <a:lnSpc>
                          <a:spcPct val="120000"/>
                        </a:lnSpc>
                      </a:pPr>
                      <a:r>
                        <a:rPr dirty="0" sz="5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500" spc="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500" spc="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Paramonga</a:t>
                      </a:r>
                      <a:r>
                        <a:rPr dirty="0" sz="500" spc="2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500" spc="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500" spc="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1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Chimbote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060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</a:tcPr>
                </a:tc>
                <a:tc gridSpan="3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081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3876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2" name="object 32" descr=""/>
          <p:cNvSpPr/>
          <p:nvPr/>
        </p:nvSpPr>
        <p:spPr>
          <a:xfrm>
            <a:off x="1772495" y="2355900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 h="0">
                <a:moveTo>
                  <a:pt x="0" y="0"/>
                </a:moveTo>
                <a:lnTo>
                  <a:pt x="167580" y="0"/>
                </a:lnTo>
              </a:path>
            </a:pathLst>
          </a:custGeom>
          <a:ln w="9715">
            <a:solidFill>
              <a:srgbClr val="227536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" name="object 33" descr=""/>
          <p:cNvGrpSpPr/>
          <p:nvPr/>
        </p:nvGrpSpPr>
        <p:grpSpPr>
          <a:xfrm>
            <a:off x="1274800" y="3189871"/>
            <a:ext cx="1532255" cy="588645"/>
            <a:chOff x="1274800" y="3189871"/>
            <a:chExt cx="1532255" cy="588645"/>
          </a:xfrm>
        </p:grpSpPr>
        <p:sp>
          <p:nvSpPr>
            <p:cNvPr id="34" name="object 34" descr=""/>
            <p:cNvSpPr/>
            <p:nvPr/>
          </p:nvSpPr>
          <p:spPr>
            <a:xfrm>
              <a:off x="1275753" y="3190824"/>
              <a:ext cx="1528445" cy="586740"/>
            </a:xfrm>
            <a:custGeom>
              <a:avLst/>
              <a:gdLst/>
              <a:ahLst/>
              <a:cxnLst/>
              <a:rect l="l" t="t" r="r" b="b"/>
              <a:pathLst>
                <a:path w="1528445" h="586739">
                  <a:moveTo>
                    <a:pt x="0" y="0"/>
                  </a:moveTo>
                  <a:lnTo>
                    <a:pt x="0" y="586676"/>
                  </a:lnTo>
                </a:path>
                <a:path w="1528445" h="586739">
                  <a:moveTo>
                    <a:pt x="1528267" y="586676"/>
                  </a:moveTo>
                  <a:lnTo>
                    <a:pt x="152826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275753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277289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428102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428102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578965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578965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734388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734388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885200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885200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040635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04063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191499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191499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342311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343848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497785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497785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73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73" y="153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648597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650134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804020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80550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275753" y="3695204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805506" y="36967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275753" y="3527628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805506" y="35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275753" y="3359988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805506" y="3359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536" y="1485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275753" y="3190824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80550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275753" y="3190824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80550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2804020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80550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275753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277289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275753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277289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275753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277289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428102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428102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578965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578965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734388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734388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885200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885200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040635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040635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191499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191499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342311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343848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2497785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2497785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2648597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2650134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2804020" y="319082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19">
                  <a:moveTo>
                    <a:pt x="0" y="0"/>
                  </a:moveTo>
                  <a:lnTo>
                    <a:pt x="0" y="198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2805506" y="321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1275753" y="369520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1290980" y="36967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2787256" y="3695204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2787256" y="36967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1275753" y="3527628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290980" y="3529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2787256" y="3527628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2787256" y="3529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275753" y="3359988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290980" y="3359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787256" y="3359988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2787256" y="3359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275753" y="319082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290980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787256" y="3190824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78725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" name="object 111" descr=""/>
          <p:cNvSpPr txBox="1"/>
          <p:nvPr/>
        </p:nvSpPr>
        <p:spPr>
          <a:xfrm>
            <a:off x="1200573" y="3137044"/>
            <a:ext cx="75565" cy="6051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80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75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70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65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12" name="object 112" descr=""/>
          <p:cNvGrpSpPr/>
          <p:nvPr/>
        </p:nvGrpSpPr>
        <p:grpSpPr>
          <a:xfrm>
            <a:off x="1273162" y="3189871"/>
            <a:ext cx="1536065" cy="592455"/>
            <a:chOff x="1273162" y="3189871"/>
            <a:chExt cx="1536065" cy="592455"/>
          </a:xfrm>
        </p:grpSpPr>
        <p:sp>
          <p:nvSpPr>
            <p:cNvPr id="113" name="object 113" descr=""/>
            <p:cNvSpPr/>
            <p:nvPr/>
          </p:nvSpPr>
          <p:spPr>
            <a:xfrm>
              <a:off x="1275753" y="3190824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280550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2804020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2805506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275753" y="3190824"/>
              <a:ext cx="0" cy="586740"/>
            </a:xfrm>
            <a:custGeom>
              <a:avLst/>
              <a:gdLst/>
              <a:ahLst/>
              <a:cxnLst/>
              <a:rect l="l" t="t" r="r" b="b"/>
              <a:pathLst>
                <a:path w="0" h="586739">
                  <a:moveTo>
                    <a:pt x="0" y="58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277289" y="3192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277289" y="3265533"/>
              <a:ext cx="269875" cy="512445"/>
            </a:xfrm>
            <a:custGeom>
              <a:avLst/>
              <a:gdLst/>
              <a:ahLst/>
              <a:cxnLst/>
              <a:rect l="l" t="t" r="r" b="b"/>
              <a:pathLst>
                <a:path w="269875" h="512445">
                  <a:moveTo>
                    <a:pt x="0" y="0"/>
                  </a:moveTo>
                  <a:lnTo>
                    <a:pt x="3026" y="3027"/>
                  </a:lnTo>
                  <a:lnTo>
                    <a:pt x="12153" y="3027"/>
                  </a:lnTo>
                  <a:lnTo>
                    <a:pt x="16768" y="7599"/>
                  </a:lnTo>
                  <a:lnTo>
                    <a:pt x="19745" y="12209"/>
                  </a:lnTo>
                  <a:lnTo>
                    <a:pt x="22871" y="12209"/>
                  </a:lnTo>
                  <a:lnTo>
                    <a:pt x="27383" y="16768"/>
                  </a:lnTo>
                  <a:lnTo>
                    <a:pt x="30462" y="21340"/>
                  </a:lnTo>
                  <a:lnTo>
                    <a:pt x="33486" y="21340"/>
                  </a:lnTo>
                  <a:lnTo>
                    <a:pt x="38054" y="27436"/>
                  </a:lnTo>
                  <a:lnTo>
                    <a:pt x="41133" y="31996"/>
                  </a:lnTo>
                  <a:lnTo>
                    <a:pt x="44157" y="36568"/>
                  </a:lnTo>
                  <a:lnTo>
                    <a:pt x="44157" y="41178"/>
                  </a:lnTo>
                  <a:lnTo>
                    <a:pt x="48771" y="45737"/>
                  </a:lnTo>
                  <a:lnTo>
                    <a:pt x="51795" y="50309"/>
                  </a:lnTo>
                  <a:lnTo>
                    <a:pt x="54874" y="56354"/>
                  </a:lnTo>
                  <a:lnTo>
                    <a:pt x="57898" y="60977"/>
                  </a:lnTo>
                  <a:lnTo>
                    <a:pt x="62457" y="70096"/>
                  </a:lnTo>
                  <a:lnTo>
                    <a:pt x="65536" y="74668"/>
                  </a:lnTo>
                  <a:lnTo>
                    <a:pt x="65536" y="79227"/>
                  </a:lnTo>
                  <a:lnTo>
                    <a:pt x="68513" y="89895"/>
                  </a:lnTo>
                  <a:lnTo>
                    <a:pt x="73128" y="94454"/>
                  </a:lnTo>
                  <a:lnTo>
                    <a:pt x="76151" y="99077"/>
                  </a:lnTo>
                  <a:lnTo>
                    <a:pt x="79231" y="108157"/>
                  </a:lnTo>
                  <a:lnTo>
                    <a:pt x="83789" y="112768"/>
                  </a:lnTo>
                  <a:lnTo>
                    <a:pt x="86822" y="123436"/>
                  </a:lnTo>
                  <a:lnTo>
                    <a:pt x="89892" y="127995"/>
                  </a:lnTo>
                  <a:lnTo>
                    <a:pt x="89892" y="137126"/>
                  </a:lnTo>
                  <a:lnTo>
                    <a:pt x="94460" y="146296"/>
                  </a:lnTo>
                  <a:lnTo>
                    <a:pt x="97484" y="152404"/>
                  </a:lnTo>
                  <a:lnTo>
                    <a:pt x="100563" y="161536"/>
                  </a:lnTo>
                  <a:lnTo>
                    <a:pt x="105122" y="166095"/>
                  </a:lnTo>
                  <a:lnTo>
                    <a:pt x="108155" y="175226"/>
                  </a:lnTo>
                  <a:lnTo>
                    <a:pt x="111225" y="185894"/>
                  </a:lnTo>
                  <a:lnTo>
                    <a:pt x="111225" y="190453"/>
                  </a:lnTo>
                  <a:lnTo>
                    <a:pt x="114249" y="199636"/>
                  </a:lnTo>
                  <a:lnTo>
                    <a:pt x="118817" y="208754"/>
                  </a:lnTo>
                  <a:lnTo>
                    <a:pt x="121840" y="219371"/>
                  </a:lnTo>
                  <a:lnTo>
                    <a:pt x="124920" y="223994"/>
                  </a:lnTo>
                  <a:lnTo>
                    <a:pt x="129488" y="233113"/>
                  </a:lnTo>
                  <a:lnTo>
                    <a:pt x="132558" y="242244"/>
                  </a:lnTo>
                  <a:lnTo>
                    <a:pt x="135581" y="252963"/>
                  </a:lnTo>
                  <a:lnTo>
                    <a:pt x="135581" y="257522"/>
                  </a:lnTo>
                  <a:lnTo>
                    <a:pt x="140149" y="266653"/>
                  </a:lnTo>
                  <a:lnTo>
                    <a:pt x="143229" y="277321"/>
                  </a:lnTo>
                  <a:lnTo>
                    <a:pt x="146252" y="281881"/>
                  </a:lnTo>
                  <a:lnTo>
                    <a:pt x="150811" y="291012"/>
                  </a:lnTo>
                  <a:lnTo>
                    <a:pt x="153890" y="300143"/>
                  </a:lnTo>
                  <a:lnTo>
                    <a:pt x="156914" y="310849"/>
                  </a:lnTo>
                  <a:lnTo>
                    <a:pt x="161482" y="315421"/>
                  </a:lnTo>
                  <a:lnTo>
                    <a:pt x="161482" y="324553"/>
                  </a:lnTo>
                  <a:lnTo>
                    <a:pt x="164562" y="329112"/>
                  </a:lnTo>
                  <a:lnTo>
                    <a:pt x="167585" y="339780"/>
                  </a:lnTo>
                  <a:lnTo>
                    <a:pt x="170609" y="348949"/>
                  </a:lnTo>
                  <a:lnTo>
                    <a:pt x="175177" y="353521"/>
                  </a:lnTo>
                  <a:lnTo>
                    <a:pt x="178247" y="362653"/>
                  </a:lnTo>
                  <a:lnTo>
                    <a:pt x="181326" y="367212"/>
                  </a:lnTo>
                  <a:lnTo>
                    <a:pt x="181326" y="377880"/>
                  </a:lnTo>
                  <a:lnTo>
                    <a:pt x="185885" y="382439"/>
                  </a:lnTo>
                  <a:lnTo>
                    <a:pt x="188918" y="391621"/>
                  </a:lnTo>
                  <a:lnTo>
                    <a:pt x="191988" y="396181"/>
                  </a:lnTo>
                  <a:lnTo>
                    <a:pt x="196556" y="406798"/>
                  </a:lnTo>
                  <a:lnTo>
                    <a:pt x="199580" y="411408"/>
                  </a:lnTo>
                  <a:lnTo>
                    <a:pt x="202659" y="415980"/>
                  </a:lnTo>
                  <a:lnTo>
                    <a:pt x="207218" y="425111"/>
                  </a:lnTo>
                  <a:lnTo>
                    <a:pt x="207218" y="429671"/>
                  </a:lnTo>
                  <a:lnTo>
                    <a:pt x="210251" y="435767"/>
                  </a:lnTo>
                  <a:lnTo>
                    <a:pt x="213321" y="440339"/>
                  </a:lnTo>
                  <a:lnTo>
                    <a:pt x="216354" y="444949"/>
                  </a:lnTo>
                  <a:lnTo>
                    <a:pt x="220912" y="454080"/>
                  </a:lnTo>
                  <a:lnTo>
                    <a:pt x="223936" y="458639"/>
                  </a:lnTo>
                  <a:lnTo>
                    <a:pt x="227015" y="463211"/>
                  </a:lnTo>
                  <a:lnTo>
                    <a:pt x="227015" y="469307"/>
                  </a:lnTo>
                  <a:lnTo>
                    <a:pt x="231583" y="473867"/>
                  </a:lnTo>
                  <a:lnTo>
                    <a:pt x="234653" y="478439"/>
                  </a:lnTo>
                  <a:lnTo>
                    <a:pt x="237677" y="478439"/>
                  </a:lnTo>
                  <a:lnTo>
                    <a:pt x="242245" y="482998"/>
                  </a:lnTo>
                  <a:lnTo>
                    <a:pt x="245324" y="487608"/>
                  </a:lnTo>
                  <a:lnTo>
                    <a:pt x="248348" y="492180"/>
                  </a:lnTo>
                  <a:lnTo>
                    <a:pt x="252907" y="498225"/>
                  </a:lnTo>
                  <a:lnTo>
                    <a:pt x="255986" y="502848"/>
                  </a:lnTo>
                  <a:lnTo>
                    <a:pt x="259010" y="502848"/>
                  </a:lnTo>
                  <a:lnTo>
                    <a:pt x="263578" y="507407"/>
                  </a:lnTo>
                  <a:lnTo>
                    <a:pt x="266601" y="507407"/>
                  </a:lnTo>
                  <a:lnTo>
                    <a:pt x="269646" y="511916"/>
                  </a:lnTo>
                </a:path>
              </a:pathLst>
            </a:custGeom>
            <a:ln w="7594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09777" y="3690908"/>
              <a:ext cx="83217" cy="90837"/>
            </a:xfrm>
            <a:prstGeom prst="rect">
              <a:avLst/>
            </a:prstGeom>
          </p:spPr>
        </p:pic>
        <p:sp>
          <p:nvSpPr>
            <p:cNvPr id="121" name="object 121" descr=""/>
            <p:cNvSpPr/>
            <p:nvPr/>
          </p:nvSpPr>
          <p:spPr>
            <a:xfrm>
              <a:off x="1688699" y="3503218"/>
              <a:ext cx="1115695" cy="192405"/>
            </a:xfrm>
            <a:custGeom>
              <a:avLst/>
              <a:gdLst/>
              <a:ahLst/>
              <a:cxnLst/>
              <a:rect l="l" t="t" r="r" b="b"/>
              <a:pathLst>
                <a:path w="1115695" h="192404">
                  <a:moveTo>
                    <a:pt x="0" y="191985"/>
                  </a:moveTo>
                  <a:lnTo>
                    <a:pt x="3032" y="187426"/>
                  </a:lnTo>
                  <a:lnTo>
                    <a:pt x="3032" y="182854"/>
                  </a:lnTo>
                  <a:lnTo>
                    <a:pt x="9080" y="173723"/>
                  </a:lnTo>
                  <a:lnTo>
                    <a:pt x="13694" y="169113"/>
                  </a:lnTo>
                  <a:lnTo>
                    <a:pt x="16718" y="163068"/>
                  </a:lnTo>
                  <a:lnTo>
                    <a:pt x="19797" y="158496"/>
                  </a:lnTo>
                  <a:lnTo>
                    <a:pt x="24365" y="153936"/>
                  </a:lnTo>
                  <a:lnTo>
                    <a:pt x="27389" y="149326"/>
                  </a:lnTo>
                  <a:lnTo>
                    <a:pt x="30468" y="144754"/>
                  </a:lnTo>
                  <a:lnTo>
                    <a:pt x="35027" y="140195"/>
                  </a:lnTo>
                  <a:lnTo>
                    <a:pt x="38050" y="135623"/>
                  </a:lnTo>
                  <a:lnTo>
                    <a:pt x="41130" y="129527"/>
                  </a:lnTo>
                  <a:lnTo>
                    <a:pt x="45642" y="124968"/>
                  </a:lnTo>
                  <a:lnTo>
                    <a:pt x="48768" y="120396"/>
                  </a:lnTo>
                  <a:lnTo>
                    <a:pt x="48768" y="115836"/>
                  </a:lnTo>
                  <a:lnTo>
                    <a:pt x="51745" y="111264"/>
                  </a:lnTo>
                  <a:lnTo>
                    <a:pt x="56360" y="106705"/>
                  </a:lnTo>
                  <a:lnTo>
                    <a:pt x="59383" y="102095"/>
                  </a:lnTo>
                  <a:lnTo>
                    <a:pt x="62463" y="102095"/>
                  </a:lnTo>
                  <a:lnTo>
                    <a:pt x="65486" y="95986"/>
                  </a:lnTo>
                  <a:lnTo>
                    <a:pt x="70054" y="91427"/>
                  </a:lnTo>
                  <a:lnTo>
                    <a:pt x="73124" y="86868"/>
                  </a:lnTo>
                  <a:lnTo>
                    <a:pt x="73124" y="82296"/>
                  </a:lnTo>
                  <a:lnTo>
                    <a:pt x="76157" y="77736"/>
                  </a:lnTo>
                  <a:lnTo>
                    <a:pt x="80772" y="77736"/>
                  </a:lnTo>
                  <a:lnTo>
                    <a:pt x="83795" y="73164"/>
                  </a:lnTo>
                  <a:lnTo>
                    <a:pt x="86819" y="67068"/>
                  </a:lnTo>
                  <a:lnTo>
                    <a:pt x="91387" y="62458"/>
                  </a:lnTo>
                  <a:lnTo>
                    <a:pt x="94411" y="57937"/>
                  </a:lnTo>
                  <a:lnTo>
                    <a:pt x="97490" y="53327"/>
                  </a:lnTo>
                  <a:lnTo>
                    <a:pt x="102049" y="48768"/>
                  </a:lnTo>
                  <a:lnTo>
                    <a:pt x="105128" y="48768"/>
                  </a:lnTo>
                  <a:lnTo>
                    <a:pt x="108152" y="44196"/>
                  </a:lnTo>
                  <a:lnTo>
                    <a:pt x="112720" y="39636"/>
                  </a:lnTo>
                  <a:lnTo>
                    <a:pt x="115790" y="39636"/>
                  </a:lnTo>
                  <a:lnTo>
                    <a:pt x="118823" y="33527"/>
                  </a:lnTo>
                  <a:lnTo>
                    <a:pt x="121893" y="28968"/>
                  </a:lnTo>
                  <a:lnTo>
                    <a:pt x="126461" y="28968"/>
                  </a:lnTo>
                  <a:lnTo>
                    <a:pt x="129484" y="24409"/>
                  </a:lnTo>
                  <a:lnTo>
                    <a:pt x="132564" y="24409"/>
                  </a:lnTo>
                  <a:lnTo>
                    <a:pt x="137122" y="19837"/>
                  </a:lnTo>
                  <a:lnTo>
                    <a:pt x="140146" y="15278"/>
                  </a:lnTo>
                  <a:lnTo>
                    <a:pt x="147738" y="15278"/>
                  </a:lnTo>
                  <a:lnTo>
                    <a:pt x="150817" y="10668"/>
                  </a:lnTo>
                  <a:lnTo>
                    <a:pt x="161479" y="10668"/>
                  </a:lnTo>
                  <a:lnTo>
                    <a:pt x="164512" y="4559"/>
                  </a:lnTo>
                  <a:lnTo>
                    <a:pt x="175220" y="4559"/>
                  </a:lnTo>
                  <a:lnTo>
                    <a:pt x="178253" y="0"/>
                  </a:lnTo>
                  <a:lnTo>
                    <a:pt x="210247" y="0"/>
                  </a:lnTo>
                  <a:lnTo>
                    <a:pt x="214815" y="4559"/>
                  </a:lnTo>
                  <a:lnTo>
                    <a:pt x="231580" y="4559"/>
                  </a:lnTo>
                  <a:lnTo>
                    <a:pt x="234604" y="10668"/>
                  </a:lnTo>
                  <a:lnTo>
                    <a:pt x="239218" y="10668"/>
                  </a:lnTo>
                  <a:lnTo>
                    <a:pt x="242251" y="15278"/>
                  </a:lnTo>
                  <a:lnTo>
                    <a:pt x="252913" y="15278"/>
                  </a:lnTo>
                  <a:lnTo>
                    <a:pt x="255936" y="19837"/>
                  </a:lnTo>
                  <a:lnTo>
                    <a:pt x="260504" y="24409"/>
                  </a:lnTo>
                  <a:lnTo>
                    <a:pt x="266607" y="24409"/>
                  </a:lnTo>
                  <a:lnTo>
                    <a:pt x="269677" y="28968"/>
                  </a:lnTo>
                  <a:lnTo>
                    <a:pt x="274245" y="28968"/>
                  </a:lnTo>
                  <a:lnTo>
                    <a:pt x="277269" y="33527"/>
                  </a:lnTo>
                  <a:lnTo>
                    <a:pt x="280348" y="33527"/>
                  </a:lnTo>
                  <a:lnTo>
                    <a:pt x="284907" y="39636"/>
                  </a:lnTo>
                  <a:lnTo>
                    <a:pt x="287987" y="39636"/>
                  </a:lnTo>
                  <a:lnTo>
                    <a:pt x="290964" y="44196"/>
                  </a:lnTo>
                  <a:lnTo>
                    <a:pt x="295578" y="44196"/>
                  </a:lnTo>
                  <a:lnTo>
                    <a:pt x="298648" y="48768"/>
                  </a:lnTo>
                  <a:lnTo>
                    <a:pt x="301681" y="53327"/>
                  </a:lnTo>
                  <a:lnTo>
                    <a:pt x="306240" y="53327"/>
                  </a:lnTo>
                  <a:lnTo>
                    <a:pt x="309273" y="57937"/>
                  </a:lnTo>
                  <a:lnTo>
                    <a:pt x="312343" y="57937"/>
                  </a:lnTo>
                  <a:lnTo>
                    <a:pt x="316911" y="62458"/>
                  </a:lnTo>
                  <a:lnTo>
                    <a:pt x="319934" y="62458"/>
                  </a:lnTo>
                  <a:lnTo>
                    <a:pt x="323014" y="67068"/>
                  </a:lnTo>
                  <a:lnTo>
                    <a:pt x="326038" y="73164"/>
                  </a:lnTo>
                  <a:lnTo>
                    <a:pt x="330605" y="73164"/>
                  </a:lnTo>
                  <a:lnTo>
                    <a:pt x="333629" y="77736"/>
                  </a:lnTo>
                  <a:lnTo>
                    <a:pt x="336699" y="77736"/>
                  </a:lnTo>
                  <a:lnTo>
                    <a:pt x="341267" y="82296"/>
                  </a:lnTo>
                  <a:lnTo>
                    <a:pt x="344347" y="82296"/>
                  </a:lnTo>
                  <a:lnTo>
                    <a:pt x="347370" y="86868"/>
                  </a:lnTo>
                  <a:lnTo>
                    <a:pt x="351929" y="91427"/>
                  </a:lnTo>
                  <a:lnTo>
                    <a:pt x="355008" y="91427"/>
                  </a:lnTo>
                  <a:lnTo>
                    <a:pt x="358032" y="95986"/>
                  </a:lnTo>
                  <a:lnTo>
                    <a:pt x="362600" y="95986"/>
                  </a:lnTo>
                  <a:lnTo>
                    <a:pt x="365679" y="102095"/>
                  </a:lnTo>
                  <a:lnTo>
                    <a:pt x="368703" y="102095"/>
                  </a:lnTo>
                  <a:lnTo>
                    <a:pt x="373317" y="106705"/>
                  </a:lnTo>
                  <a:lnTo>
                    <a:pt x="376341" y="111264"/>
                  </a:lnTo>
                  <a:lnTo>
                    <a:pt x="379365" y="111264"/>
                  </a:lnTo>
                  <a:lnTo>
                    <a:pt x="382444" y="115836"/>
                  </a:lnTo>
                  <a:lnTo>
                    <a:pt x="390036" y="115836"/>
                  </a:lnTo>
                  <a:lnTo>
                    <a:pt x="393106" y="120396"/>
                  </a:lnTo>
                  <a:lnTo>
                    <a:pt x="397674" y="124968"/>
                  </a:lnTo>
                  <a:lnTo>
                    <a:pt x="403777" y="124968"/>
                  </a:lnTo>
                  <a:lnTo>
                    <a:pt x="408335" y="129527"/>
                  </a:lnTo>
                  <a:lnTo>
                    <a:pt x="414439" y="129527"/>
                  </a:lnTo>
                  <a:lnTo>
                    <a:pt x="419006" y="135623"/>
                  </a:lnTo>
                  <a:lnTo>
                    <a:pt x="422030" y="135623"/>
                  </a:lnTo>
                  <a:lnTo>
                    <a:pt x="425110" y="140195"/>
                  </a:lnTo>
                  <a:lnTo>
                    <a:pt x="432701" y="140195"/>
                  </a:lnTo>
                  <a:lnTo>
                    <a:pt x="435725" y="144754"/>
                  </a:lnTo>
                </a:path>
                <a:path w="1115695" h="192404">
                  <a:moveTo>
                    <a:pt x="435725" y="144754"/>
                  </a:moveTo>
                  <a:lnTo>
                    <a:pt x="443363" y="144754"/>
                  </a:lnTo>
                  <a:lnTo>
                    <a:pt x="446386" y="149326"/>
                  </a:lnTo>
                  <a:lnTo>
                    <a:pt x="460128" y="149326"/>
                  </a:lnTo>
                  <a:lnTo>
                    <a:pt x="464696" y="153936"/>
                  </a:lnTo>
                  <a:lnTo>
                    <a:pt x="530229" y="153936"/>
                  </a:lnTo>
                  <a:lnTo>
                    <a:pt x="534797" y="149326"/>
                  </a:lnTo>
                  <a:lnTo>
                    <a:pt x="556129" y="149326"/>
                  </a:lnTo>
                  <a:lnTo>
                    <a:pt x="559200" y="144754"/>
                  </a:lnTo>
                  <a:lnTo>
                    <a:pt x="569871" y="144754"/>
                  </a:lnTo>
                  <a:lnTo>
                    <a:pt x="572894" y="140195"/>
                  </a:lnTo>
                  <a:lnTo>
                    <a:pt x="580532" y="140195"/>
                  </a:lnTo>
                  <a:lnTo>
                    <a:pt x="583556" y="135623"/>
                  </a:lnTo>
                  <a:lnTo>
                    <a:pt x="594227" y="135623"/>
                  </a:lnTo>
                  <a:lnTo>
                    <a:pt x="597251" y="129527"/>
                  </a:lnTo>
                  <a:lnTo>
                    <a:pt x="604889" y="129527"/>
                  </a:lnTo>
                  <a:lnTo>
                    <a:pt x="607922" y="124968"/>
                  </a:lnTo>
                  <a:lnTo>
                    <a:pt x="618630" y="124968"/>
                  </a:lnTo>
                  <a:lnTo>
                    <a:pt x="623198" y="120396"/>
                  </a:lnTo>
                  <a:lnTo>
                    <a:pt x="626221" y="120396"/>
                  </a:lnTo>
                  <a:lnTo>
                    <a:pt x="629245" y="115836"/>
                  </a:lnTo>
                  <a:lnTo>
                    <a:pt x="639916" y="115836"/>
                  </a:lnTo>
                  <a:lnTo>
                    <a:pt x="642995" y="111264"/>
                  </a:lnTo>
                  <a:lnTo>
                    <a:pt x="647554" y="111264"/>
                  </a:lnTo>
                  <a:lnTo>
                    <a:pt x="650578" y="106705"/>
                  </a:lnTo>
                  <a:lnTo>
                    <a:pt x="661249" y="106705"/>
                  </a:lnTo>
                  <a:lnTo>
                    <a:pt x="664319" y="102095"/>
                  </a:lnTo>
                  <a:lnTo>
                    <a:pt x="671910" y="102095"/>
                  </a:lnTo>
                  <a:lnTo>
                    <a:pt x="674990" y="95986"/>
                  </a:lnTo>
                  <a:lnTo>
                    <a:pt x="685652" y="95986"/>
                  </a:lnTo>
                  <a:lnTo>
                    <a:pt x="688684" y="91427"/>
                  </a:lnTo>
                  <a:lnTo>
                    <a:pt x="699346" y="91427"/>
                  </a:lnTo>
                  <a:lnTo>
                    <a:pt x="703914" y="86868"/>
                  </a:lnTo>
                  <a:lnTo>
                    <a:pt x="714632" y="86868"/>
                  </a:lnTo>
                  <a:lnTo>
                    <a:pt x="717655" y="82296"/>
                  </a:lnTo>
                  <a:lnTo>
                    <a:pt x="731396" y="82296"/>
                  </a:lnTo>
                  <a:lnTo>
                    <a:pt x="735909" y="77736"/>
                  </a:lnTo>
                  <a:lnTo>
                    <a:pt x="755753" y="77736"/>
                  </a:lnTo>
                  <a:lnTo>
                    <a:pt x="760321" y="73164"/>
                  </a:lnTo>
                  <a:lnTo>
                    <a:pt x="851745" y="73164"/>
                  </a:lnTo>
                  <a:lnTo>
                    <a:pt x="854778" y="77736"/>
                  </a:lnTo>
                  <a:lnTo>
                    <a:pt x="879135" y="77736"/>
                  </a:lnTo>
                  <a:lnTo>
                    <a:pt x="883693" y="82296"/>
                  </a:lnTo>
                </a:path>
                <a:path w="1115695" h="192404">
                  <a:moveTo>
                    <a:pt x="883693" y="82296"/>
                  </a:moveTo>
                  <a:lnTo>
                    <a:pt x="900514" y="82296"/>
                  </a:lnTo>
                  <a:lnTo>
                    <a:pt x="903537" y="86868"/>
                  </a:lnTo>
                  <a:lnTo>
                    <a:pt x="924870" y="86868"/>
                  </a:lnTo>
                  <a:lnTo>
                    <a:pt x="929438" y="91427"/>
                  </a:lnTo>
                  <a:lnTo>
                    <a:pt x="943133" y="91427"/>
                  </a:lnTo>
                  <a:lnTo>
                    <a:pt x="946203" y="95986"/>
                  </a:lnTo>
                  <a:lnTo>
                    <a:pt x="964512" y="95986"/>
                  </a:lnTo>
                  <a:lnTo>
                    <a:pt x="967489" y="102095"/>
                  </a:lnTo>
                  <a:lnTo>
                    <a:pt x="985789" y="102095"/>
                  </a:lnTo>
                  <a:lnTo>
                    <a:pt x="988868" y="106705"/>
                  </a:lnTo>
                  <a:lnTo>
                    <a:pt x="1010201" y="106705"/>
                  </a:lnTo>
                  <a:lnTo>
                    <a:pt x="1013225" y="111264"/>
                  </a:lnTo>
                  <a:lnTo>
                    <a:pt x="1042195" y="111264"/>
                  </a:lnTo>
                  <a:lnTo>
                    <a:pt x="1045228" y="115836"/>
                  </a:lnTo>
                  <a:lnTo>
                    <a:pt x="1115320" y="115836"/>
                  </a:lnTo>
                </a:path>
              </a:pathLst>
            </a:custGeom>
            <a:ln w="8320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" name="object 122" descr=""/>
          <p:cNvSpPr txBox="1"/>
          <p:nvPr/>
        </p:nvSpPr>
        <p:spPr>
          <a:xfrm>
            <a:off x="1121718" y="3339663"/>
            <a:ext cx="94615" cy="398780"/>
          </a:xfrm>
          <a:prstGeom prst="rect">
            <a:avLst/>
          </a:prstGeom>
        </p:spPr>
        <p:txBody>
          <a:bodyPr wrap="square" lIns="0" tIns="50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00" spc="-11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500" spc="-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9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30">
                <a:solidFill>
                  <a:srgbClr val="231F1F"/>
                </a:solidFill>
                <a:latin typeface="Arial"/>
                <a:cs typeface="Arial"/>
              </a:rPr>
              <a:t>lt</a:t>
            </a:r>
            <a:r>
              <a:rPr dirty="0" sz="500" spc="-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9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500" spc="-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,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20">
                <a:solidFill>
                  <a:srgbClr val="231F1F"/>
                </a:solidFill>
                <a:latin typeface="Arial"/>
                <a:cs typeface="Arial"/>
              </a:rPr>
              <a:t>G</a:t>
            </a:r>
            <a:r>
              <a:rPr dirty="0" sz="500" spc="-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5">
                <a:solidFill>
                  <a:srgbClr val="231F1F"/>
                </a:solidFill>
                <a:latin typeface="Arial"/>
                <a:cs typeface="Arial"/>
              </a:rPr>
              <a:t>ra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9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90">
                <a:solidFill>
                  <a:srgbClr val="231F1F"/>
                </a:solidFill>
                <a:latin typeface="Arial"/>
                <a:cs typeface="Arial"/>
              </a:rPr>
              <a:t>o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s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23" name="object 123" descr=""/>
          <p:cNvGrpSpPr/>
          <p:nvPr/>
        </p:nvGrpSpPr>
        <p:grpSpPr>
          <a:xfrm>
            <a:off x="6719938" y="952500"/>
            <a:ext cx="3058160" cy="2159635"/>
            <a:chOff x="6719938" y="952500"/>
            <a:chExt cx="3058160" cy="2159635"/>
          </a:xfrm>
        </p:grpSpPr>
        <p:pic>
          <p:nvPicPr>
            <p:cNvPr id="124" name="object 12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797800" y="966241"/>
              <a:ext cx="1966518" cy="2132558"/>
            </a:xfrm>
            <a:prstGeom prst="rect">
              <a:avLst/>
            </a:prstGeom>
          </p:spPr>
        </p:pic>
        <p:sp>
          <p:nvSpPr>
            <p:cNvPr id="125" name="object 125" descr=""/>
            <p:cNvSpPr/>
            <p:nvPr/>
          </p:nvSpPr>
          <p:spPr>
            <a:xfrm>
              <a:off x="7781976" y="952500"/>
              <a:ext cx="1996439" cy="2159635"/>
            </a:xfrm>
            <a:custGeom>
              <a:avLst/>
              <a:gdLst/>
              <a:ahLst/>
              <a:cxnLst/>
              <a:rect l="l" t="t" r="r" b="b"/>
              <a:pathLst>
                <a:path w="1996440" h="2159635">
                  <a:moveTo>
                    <a:pt x="1996084" y="2159152"/>
                  </a:moveTo>
                  <a:lnTo>
                    <a:pt x="0" y="2159152"/>
                  </a:lnTo>
                  <a:lnTo>
                    <a:pt x="0" y="0"/>
                  </a:lnTo>
                  <a:lnTo>
                    <a:pt x="1996084" y="0"/>
                  </a:lnTo>
                  <a:lnTo>
                    <a:pt x="1996084" y="6096"/>
                  </a:lnTo>
                  <a:lnTo>
                    <a:pt x="13690" y="6096"/>
                  </a:lnTo>
                  <a:lnTo>
                    <a:pt x="7632" y="13741"/>
                  </a:lnTo>
                  <a:lnTo>
                    <a:pt x="13690" y="13741"/>
                  </a:lnTo>
                  <a:lnTo>
                    <a:pt x="13690" y="2146947"/>
                  </a:lnTo>
                  <a:lnTo>
                    <a:pt x="7632" y="2146947"/>
                  </a:lnTo>
                  <a:lnTo>
                    <a:pt x="13690" y="2153043"/>
                  </a:lnTo>
                  <a:lnTo>
                    <a:pt x="1996084" y="2153043"/>
                  </a:lnTo>
                  <a:lnTo>
                    <a:pt x="1996084" y="2159152"/>
                  </a:lnTo>
                  <a:close/>
                </a:path>
                <a:path w="1996440" h="2159635">
                  <a:moveTo>
                    <a:pt x="13690" y="13741"/>
                  </a:moveTo>
                  <a:lnTo>
                    <a:pt x="7632" y="13741"/>
                  </a:lnTo>
                  <a:lnTo>
                    <a:pt x="13690" y="6096"/>
                  </a:lnTo>
                  <a:lnTo>
                    <a:pt x="13690" y="13741"/>
                  </a:lnTo>
                  <a:close/>
                </a:path>
                <a:path w="1996440" h="2159635">
                  <a:moveTo>
                    <a:pt x="1982343" y="13741"/>
                  </a:moveTo>
                  <a:lnTo>
                    <a:pt x="13690" y="13741"/>
                  </a:lnTo>
                  <a:lnTo>
                    <a:pt x="13690" y="6096"/>
                  </a:lnTo>
                  <a:lnTo>
                    <a:pt x="1982343" y="6096"/>
                  </a:lnTo>
                  <a:lnTo>
                    <a:pt x="1982343" y="13741"/>
                  </a:lnTo>
                  <a:close/>
                </a:path>
                <a:path w="1996440" h="2159635">
                  <a:moveTo>
                    <a:pt x="1982343" y="2153043"/>
                  </a:moveTo>
                  <a:lnTo>
                    <a:pt x="1982343" y="6096"/>
                  </a:lnTo>
                  <a:lnTo>
                    <a:pt x="1989975" y="13741"/>
                  </a:lnTo>
                  <a:lnTo>
                    <a:pt x="1996084" y="13741"/>
                  </a:lnTo>
                  <a:lnTo>
                    <a:pt x="1996084" y="2146947"/>
                  </a:lnTo>
                  <a:lnTo>
                    <a:pt x="1989975" y="2146947"/>
                  </a:lnTo>
                  <a:lnTo>
                    <a:pt x="1982343" y="2153043"/>
                  </a:lnTo>
                  <a:close/>
                </a:path>
                <a:path w="1996440" h="2159635">
                  <a:moveTo>
                    <a:pt x="1996084" y="13741"/>
                  </a:moveTo>
                  <a:lnTo>
                    <a:pt x="1989975" y="13741"/>
                  </a:lnTo>
                  <a:lnTo>
                    <a:pt x="1982343" y="6096"/>
                  </a:lnTo>
                  <a:lnTo>
                    <a:pt x="1996084" y="6096"/>
                  </a:lnTo>
                  <a:lnTo>
                    <a:pt x="1996084" y="13741"/>
                  </a:lnTo>
                  <a:close/>
                </a:path>
                <a:path w="1996440" h="2159635">
                  <a:moveTo>
                    <a:pt x="13690" y="2153043"/>
                  </a:moveTo>
                  <a:lnTo>
                    <a:pt x="7632" y="2146947"/>
                  </a:lnTo>
                  <a:lnTo>
                    <a:pt x="13690" y="2146947"/>
                  </a:lnTo>
                  <a:lnTo>
                    <a:pt x="13690" y="2153043"/>
                  </a:lnTo>
                  <a:close/>
                </a:path>
                <a:path w="1996440" h="2159635">
                  <a:moveTo>
                    <a:pt x="1982343" y="2153043"/>
                  </a:moveTo>
                  <a:lnTo>
                    <a:pt x="13690" y="2153043"/>
                  </a:lnTo>
                  <a:lnTo>
                    <a:pt x="13690" y="2146947"/>
                  </a:lnTo>
                  <a:lnTo>
                    <a:pt x="1982343" y="2146947"/>
                  </a:lnTo>
                  <a:lnTo>
                    <a:pt x="1982343" y="2153043"/>
                  </a:lnTo>
                  <a:close/>
                </a:path>
                <a:path w="1996440" h="2159635">
                  <a:moveTo>
                    <a:pt x="1996084" y="2153043"/>
                  </a:moveTo>
                  <a:lnTo>
                    <a:pt x="1982343" y="2153043"/>
                  </a:lnTo>
                  <a:lnTo>
                    <a:pt x="1989975" y="2146947"/>
                  </a:lnTo>
                  <a:lnTo>
                    <a:pt x="1996084" y="2146947"/>
                  </a:lnTo>
                  <a:lnTo>
                    <a:pt x="1996084" y="215304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6719938" y="1229868"/>
              <a:ext cx="1078865" cy="1240790"/>
            </a:xfrm>
            <a:custGeom>
              <a:avLst/>
              <a:gdLst/>
              <a:ahLst/>
              <a:cxnLst/>
              <a:rect l="l" t="t" r="r" b="b"/>
              <a:pathLst>
                <a:path w="1078865" h="1240789">
                  <a:moveTo>
                    <a:pt x="17361" y="1221583"/>
                  </a:moveTo>
                  <a:lnTo>
                    <a:pt x="19777" y="1209074"/>
                  </a:lnTo>
                  <a:lnTo>
                    <a:pt x="1069670" y="0"/>
                  </a:lnTo>
                  <a:lnTo>
                    <a:pt x="1078801" y="7594"/>
                  </a:lnTo>
                  <a:lnTo>
                    <a:pt x="29730" y="1217235"/>
                  </a:lnTo>
                  <a:lnTo>
                    <a:pt x="17361" y="1221583"/>
                  </a:lnTo>
                  <a:close/>
                </a:path>
                <a:path w="1078865" h="1240789">
                  <a:moveTo>
                    <a:pt x="0" y="1240281"/>
                  </a:moveTo>
                  <a:lnTo>
                    <a:pt x="19799" y="1142745"/>
                  </a:lnTo>
                  <a:lnTo>
                    <a:pt x="19799" y="1139723"/>
                  </a:lnTo>
                  <a:lnTo>
                    <a:pt x="22872" y="1138186"/>
                  </a:lnTo>
                  <a:lnTo>
                    <a:pt x="30454" y="1138186"/>
                  </a:lnTo>
                  <a:lnTo>
                    <a:pt x="31991" y="1142745"/>
                  </a:lnTo>
                  <a:lnTo>
                    <a:pt x="31991" y="1145819"/>
                  </a:lnTo>
                  <a:lnTo>
                    <a:pt x="19777" y="1209074"/>
                  </a:lnTo>
                  <a:lnTo>
                    <a:pt x="4610" y="1226540"/>
                  </a:lnTo>
                  <a:lnTo>
                    <a:pt x="13668" y="1235598"/>
                  </a:lnTo>
                  <a:lnTo>
                    <a:pt x="0" y="1240281"/>
                  </a:lnTo>
                  <a:close/>
                </a:path>
                <a:path w="1078865" h="1240789">
                  <a:moveTo>
                    <a:pt x="13804" y="1235598"/>
                  </a:moveTo>
                  <a:lnTo>
                    <a:pt x="29730" y="1217235"/>
                  </a:lnTo>
                  <a:lnTo>
                    <a:pt x="89890" y="1196085"/>
                  </a:lnTo>
                  <a:lnTo>
                    <a:pt x="94449" y="1196085"/>
                  </a:lnTo>
                  <a:lnTo>
                    <a:pt x="97535" y="1197622"/>
                  </a:lnTo>
                  <a:lnTo>
                    <a:pt x="99072" y="1200645"/>
                  </a:lnTo>
                  <a:lnTo>
                    <a:pt x="99072" y="1203718"/>
                  </a:lnTo>
                  <a:lnTo>
                    <a:pt x="97535" y="1206741"/>
                  </a:lnTo>
                  <a:lnTo>
                    <a:pt x="94449" y="1208239"/>
                  </a:lnTo>
                  <a:lnTo>
                    <a:pt x="13804" y="1235598"/>
                  </a:lnTo>
                  <a:close/>
                </a:path>
                <a:path w="1078865" h="1240789">
                  <a:moveTo>
                    <a:pt x="13702" y="1235633"/>
                  </a:moveTo>
                  <a:lnTo>
                    <a:pt x="4610" y="1226540"/>
                  </a:lnTo>
                  <a:lnTo>
                    <a:pt x="19777" y="1209074"/>
                  </a:lnTo>
                  <a:lnTo>
                    <a:pt x="17361" y="1221583"/>
                  </a:lnTo>
                  <a:lnTo>
                    <a:pt x="7632" y="1225003"/>
                  </a:lnTo>
                  <a:lnTo>
                    <a:pt x="15227" y="1232636"/>
                  </a:lnTo>
                  <a:lnTo>
                    <a:pt x="16373" y="1232636"/>
                  </a:lnTo>
                  <a:lnTo>
                    <a:pt x="13804" y="1235598"/>
                  </a:lnTo>
                  <a:close/>
                </a:path>
                <a:path w="1078865" h="1240789">
                  <a:moveTo>
                    <a:pt x="16373" y="1232636"/>
                  </a:moveTo>
                  <a:lnTo>
                    <a:pt x="15227" y="1232636"/>
                  </a:lnTo>
                  <a:lnTo>
                    <a:pt x="17361" y="1221583"/>
                  </a:lnTo>
                  <a:lnTo>
                    <a:pt x="29730" y="1217235"/>
                  </a:lnTo>
                  <a:lnTo>
                    <a:pt x="16373" y="1232636"/>
                  </a:lnTo>
                  <a:close/>
                </a:path>
                <a:path w="1078865" h="1240789">
                  <a:moveTo>
                    <a:pt x="15227" y="1232636"/>
                  </a:moveTo>
                  <a:lnTo>
                    <a:pt x="7632" y="1225003"/>
                  </a:lnTo>
                  <a:lnTo>
                    <a:pt x="17361" y="1221583"/>
                  </a:lnTo>
                  <a:lnTo>
                    <a:pt x="15227" y="1232636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7" name="object 127" descr=""/>
          <p:cNvGrpSpPr/>
          <p:nvPr/>
        </p:nvGrpSpPr>
        <p:grpSpPr>
          <a:xfrm>
            <a:off x="775976" y="3155797"/>
            <a:ext cx="9142730" cy="4045585"/>
            <a:chOff x="775976" y="3155797"/>
            <a:chExt cx="9142730" cy="4045585"/>
          </a:xfrm>
        </p:grpSpPr>
        <p:sp>
          <p:nvSpPr>
            <p:cNvPr id="128" name="object 128" descr=""/>
            <p:cNvSpPr/>
            <p:nvPr/>
          </p:nvSpPr>
          <p:spPr>
            <a:xfrm>
              <a:off x="1054798" y="3155797"/>
              <a:ext cx="1789430" cy="621665"/>
            </a:xfrm>
            <a:custGeom>
              <a:avLst/>
              <a:gdLst/>
              <a:ahLst/>
              <a:cxnLst/>
              <a:rect l="l" t="t" r="r" b="b"/>
              <a:pathLst>
                <a:path w="1789430" h="621664">
                  <a:moveTo>
                    <a:pt x="12204" y="621664"/>
                  </a:moveTo>
                  <a:lnTo>
                    <a:pt x="0" y="621664"/>
                  </a:lnTo>
                  <a:lnTo>
                    <a:pt x="0" y="0"/>
                  </a:lnTo>
                  <a:lnTo>
                    <a:pt x="1788807" y="0"/>
                  </a:lnTo>
                  <a:lnTo>
                    <a:pt x="1788807" y="6108"/>
                  </a:lnTo>
                  <a:lnTo>
                    <a:pt x="12204" y="6108"/>
                  </a:lnTo>
                  <a:lnTo>
                    <a:pt x="6095" y="12204"/>
                  </a:lnTo>
                  <a:lnTo>
                    <a:pt x="12204" y="12204"/>
                  </a:lnTo>
                  <a:lnTo>
                    <a:pt x="12204" y="621664"/>
                  </a:lnTo>
                  <a:close/>
                </a:path>
                <a:path w="1789430" h="621664">
                  <a:moveTo>
                    <a:pt x="12204" y="12204"/>
                  </a:moveTo>
                  <a:lnTo>
                    <a:pt x="6095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1789430" h="621664">
                  <a:moveTo>
                    <a:pt x="1775117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1775117" y="6108"/>
                  </a:lnTo>
                  <a:lnTo>
                    <a:pt x="1775117" y="12204"/>
                  </a:lnTo>
                  <a:close/>
                </a:path>
                <a:path w="1789430" h="621664">
                  <a:moveTo>
                    <a:pt x="1788807" y="621664"/>
                  </a:moveTo>
                  <a:lnTo>
                    <a:pt x="1775117" y="621664"/>
                  </a:lnTo>
                  <a:lnTo>
                    <a:pt x="1775117" y="6108"/>
                  </a:lnTo>
                  <a:lnTo>
                    <a:pt x="1782762" y="12204"/>
                  </a:lnTo>
                  <a:lnTo>
                    <a:pt x="1788807" y="12204"/>
                  </a:lnTo>
                  <a:lnTo>
                    <a:pt x="1788807" y="621664"/>
                  </a:lnTo>
                  <a:close/>
                </a:path>
                <a:path w="1789430" h="621664">
                  <a:moveTo>
                    <a:pt x="1788807" y="12204"/>
                  </a:moveTo>
                  <a:lnTo>
                    <a:pt x="1782762" y="12204"/>
                  </a:lnTo>
                  <a:lnTo>
                    <a:pt x="1775117" y="6108"/>
                  </a:lnTo>
                  <a:lnTo>
                    <a:pt x="1788807" y="6108"/>
                  </a:lnTo>
                  <a:lnTo>
                    <a:pt x="1788807" y="1220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400954" y="3728745"/>
              <a:ext cx="443865" cy="48895"/>
            </a:xfrm>
            <a:custGeom>
              <a:avLst/>
              <a:gdLst/>
              <a:ahLst/>
              <a:cxnLst/>
              <a:rect l="l" t="t" r="r" b="b"/>
              <a:pathLst>
                <a:path w="443864" h="48895">
                  <a:moveTo>
                    <a:pt x="115977" y="48717"/>
                  </a:moveTo>
                  <a:lnTo>
                    <a:pt x="0" y="48717"/>
                  </a:lnTo>
                  <a:lnTo>
                    <a:pt x="443767" y="0"/>
                  </a:lnTo>
                  <a:lnTo>
                    <a:pt x="443767" y="12192"/>
                  </a:lnTo>
                  <a:lnTo>
                    <a:pt x="115977" y="48717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31" name="object 13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794000" y="3776459"/>
              <a:ext cx="5470677" cy="2918472"/>
            </a:xfrm>
            <a:prstGeom prst="rect">
              <a:avLst/>
            </a:prstGeom>
          </p:spPr>
        </p:pic>
        <p:pic>
          <p:nvPicPr>
            <p:cNvPr id="132" name="object 132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30000" y="4700841"/>
              <a:ext cx="1578571" cy="328929"/>
            </a:xfrm>
            <a:prstGeom prst="rect">
              <a:avLst/>
            </a:prstGeom>
          </p:spPr>
        </p:pic>
        <p:pic>
          <p:nvPicPr>
            <p:cNvPr id="133" name="object 13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985338" y="4251375"/>
              <a:ext cx="1316494" cy="1905000"/>
            </a:xfrm>
            <a:prstGeom prst="rect">
              <a:avLst/>
            </a:prstGeom>
          </p:spPr>
        </p:pic>
        <p:sp>
          <p:nvSpPr>
            <p:cNvPr id="134" name="object 134" descr=""/>
            <p:cNvSpPr/>
            <p:nvPr/>
          </p:nvSpPr>
          <p:spPr>
            <a:xfrm>
              <a:off x="2980778" y="4246765"/>
              <a:ext cx="1327150" cy="1917700"/>
            </a:xfrm>
            <a:custGeom>
              <a:avLst/>
              <a:gdLst/>
              <a:ahLst/>
              <a:cxnLst/>
              <a:rect l="l" t="t" r="r" b="b"/>
              <a:pathLst>
                <a:path w="1327150" h="1917700">
                  <a:moveTo>
                    <a:pt x="61231" y="1279"/>
                  </a:moveTo>
                  <a:lnTo>
                    <a:pt x="60921" y="0"/>
                  </a:lnTo>
                  <a:lnTo>
                    <a:pt x="62458" y="0"/>
                  </a:lnTo>
                  <a:lnTo>
                    <a:pt x="61231" y="1279"/>
                  </a:lnTo>
                  <a:close/>
                </a:path>
                <a:path w="1327150" h="1917700">
                  <a:moveTo>
                    <a:pt x="63439" y="10402"/>
                  </a:moveTo>
                  <a:lnTo>
                    <a:pt x="61231" y="1279"/>
                  </a:lnTo>
                  <a:lnTo>
                    <a:pt x="62458" y="0"/>
                  </a:lnTo>
                  <a:lnTo>
                    <a:pt x="70104" y="0"/>
                  </a:lnTo>
                  <a:lnTo>
                    <a:pt x="63439" y="10402"/>
                  </a:lnTo>
                  <a:close/>
                </a:path>
                <a:path w="1327150" h="1917700">
                  <a:moveTo>
                    <a:pt x="51790" y="38100"/>
                  </a:moveTo>
                  <a:lnTo>
                    <a:pt x="45694" y="38100"/>
                  </a:lnTo>
                  <a:lnTo>
                    <a:pt x="50482" y="30626"/>
                  </a:lnTo>
                  <a:lnTo>
                    <a:pt x="65531" y="12700"/>
                  </a:lnTo>
                  <a:lnTo>
                    <a:pt x="63995" y="12700"/>
                  </a:lnTo>
                  <a:lnTo>
                    <a:pt x="63439" y="10402"/>
                  </a:lnTo>
                  <a:lnTo>
                    <a:pt x="70104" y="0"/>
                  </a:lnTo>
                  <a:lnTo>
                    <a:pt x="73126" y="12700"/>
                  </a:lnTo>
                  <a:lnTo>
                    <a:pt x="51790" y="38100"/>
                  </a:lnTo>
                  <a:close/>
                </a:path>
                <a:path w="1327150" h="1917700">
                  <a:moveTo>
                    <a:pt x="44954" y="44476"/>
                  </a:moveTo>
                  <a:lnTo>
                    <a:pt x="42659" y="38100"/>
                  </a:lnTo>
                  <a:lnTo>
                    <a:pt x="36563" y="38100"/>
                  </a:lnTo>
                  <a:lnTo>
                    <a:pt x="35026" y="25400"/>
                  </a:lnTo>
                  <a:lnTo>
                    <a:pt x="38100" y="25400"/>
                  </a:lnTo>
                  <a:lnTo>
                    <a:pt x="61231" y="1279"/>
                  </a:lnTo>
                  <a:lnTo>
                    <a:pt x="63439" y="10402"/>
                  </a:lnTo>
                  <a:lnTo>
                    <a:pt x="50482" y="30626"/>
                  </a:lnTo>
                  <a:lnTo>
                    <a:pt x="44208" y="38100"/>
                  </a:lnTo>
                  <a:lnTo>
                    <a:pt x="44954" y="44476"/>
                  </a:lnTo>
                  <a:close/>
                </a:path>
                <a:path w="1327150" h="1917700">
                  <a:moveTo>
                    <a:pt x="33489" y="25400"/>
                  </a:moveTo>
                  <a:lnTo>
                    <a:pt x="18262" y="25400"/>
                  </a:lnTo>
                  <a:lnTo>
                    <a:pt x="24358" y="12700"/>
                  </a:lnTo>
                  <a:lnTo>
                    <a:pt x="25895" y="12700"/>
                  </a:lnTo>
                  <a:lnTo>
                    <a:pt x="33489" y="25400"/>
                  </a:lnTo>
                  <a:close/>
                </a:path>
                <a:path w="1327150" h="1917700">
                  <a:moveTo>
                    <a:pt x="12153" y="38100"/>
                  </a:moveTo>
                  <a:lnTo>
                    <a:pt x="1485" y="38100"/>
                  </a:lnTo>
                  <a:lnTo>
                    <a:pt x="3022" y="25400"/>
                  </a:lnTo>
                  <a:lnTo>
                    <a:pt x="16763" y="25400"/>
                  </a:lnTo>
                  <a:lnTo>
                    <a:pt x="12153" y="38100"/>
                  </a:lnTo>
                  <a:close/>
                </a:path>
                <a:path w="1327150" h="1917700">
                  <a:moveTo>
                    <a:pt x="35026" y="50800"/>
                  </a:moveTo>
                  <a:lnTo>
                    <a:pt x="33489" y="38100"/>
                  </a:lnTo>
                  <a:lnTo>
                    <a:pt x="13690" y="38100"/>
                  </a:lnTo>
                  <a:lnTo>
                    <a:pt x="19799" y="25400"/>
                  </a:lnTo>
                  <a:lnTo>
                    <a:pt x="28917" y="25400"/>
                  </a:lnTo>
                  <a:lnTo>
                    <a:pt x="35026" y="38100"/>
                  </a:lnTo>
                  <a:lnTo>
                    <a:pt x="35026" y="50800"/>
                  </a:lnTo>
                  <a:close/>
                </a:path>
                <a:path w="1327150" h="1917700">
                  <a:moveTo>
                    <a:pt x="37168" y="53342"/>
                  </a:moveTo>
                  <a:lnTo>
                    <a:pt x="36563" y="50800"/>
                  </a:lnTo>
                  <a:lnTo>
                    <a:pt x="35026" y="38100"/>
                  </a:lnTo>
                  <a:lnTo>
                    <a:pt x="28917" y="25400"/>
                  </a:lnTo>
                  <a:lnTo>
                    <a:pt x="35026" y="25400"/>
                  </a:lnTo>
                  <a:lnTo>
                    <a:pt x="36563" y="38100"/>
                  </a:lnTo>
                  <a:lnTo>
                    <a:pt x="42659" y="38100"/>
                  </a:lnTo>
                  <a:lnTo>
                    <a:pt x="44954" y="44476"/>
                  </a:lnTo>
                  <a:lnTo>
                    <a:pt x="45694" y="50800"/>
                  </a:lnTo>
                  <a:lnTo>
                    <a:pt x="42659" y="50800"/>
                  </a:lnTo>
                  <a:lnTo>
                    <a:pt x="37168" y="53342"/>
                  </a:lnTo>
                  <a:close/>
                </a:path>
                <a:path w="1327150" h="1917700">
                  <a:moveTo>
                    <a:pt x="47999" y="57150"/>
                  </a:moveTo>
                  <a:lnTo>
                    <a:pt x="47231" y="50800"/>
                  </a:lnTo>
                  <a:lnTo>
                    <a:pt x="44954" y="44476"/>
                  </a:lnTo>
                  <a:lnTo>
                    <a:pt x="44208" y="38100"/>
                  </a:lnTo>
                  <a:lnTo>
                    <a:pt x="50482" y="30626"/>
                  </a:lnTo>
                  <a:lnTo>
                    <a:pt x="45694" y="38100"/>
                  </a:lnTo>
                  <a:lnTo>
                    <a:pt x="51790" y="38100"/>
                  </a:lnTo>
                  <a:lnTo>
                    <a:pt x="55489" y="48375"/>
                  </a:lnTo>
                  <a:lnTo>
                    <a:pt x="50253" y="50800"/>
                  </a:lnTo>
                  <a:lnTo>
                    <a:pt x="48768" y="50800"/>
                  </a:lnTo>
                  <a:lnTo>
                    <a:pt x="47999" y="57150"/>
                  </a:lnTo>
                  <a:close/>
                </a:path>
                <a:path w="1327150" h="1917700">
                  <a:moveTo>
                    <a:pt x="7594" y="50800"/>
                  </a:moveTo>
                  <a:lnTo>
                    <a:pt x="0" y="50800"/>
                  </a:lnTo>
                  <a:lnTo>
                    <a:pt x="0" y="38100"/>
                  </a:lnTo>
                  <a:lnTo>
                    <a:pt x="7594" y="38100"/>
                  </a:lnTo>
                  <a:lnTo>
                    <a:pt x="7594" y="50800"/>
                  </a:lnTo>
                  <a:close/>
                </a:path>
                <a:path w="1327150" h="1917700">
                  <a:moveTo>
                    <a:pt x="10668" y="76200"/>
                  </a:moveTo>
                  <a:lnTo>
                    <a:pt x="7594" y="76200"/>
                  </a:lnTo>
                  <a:lnTo>
                    <a:pt x="1485" y="50800"/>
                  </a:lnTo>
                  <a:lnTo>
                    <a:pt x="7594" y="50800"/>
                  </a:lnTo>
                  <a:lnTo>
                    <a:pt x="7594" y="38100"/>
                  </a:lnTo>
                  <a:lnTo>
                    <a:pt x="9131" y="38100"/>
                  </a:lnTo>
                  <a:lnTo>
                    <a:pt x="9131" y="50800"/>
                  </a:lnTo>
                  <a:lnTo>
                    <a:pt x="12153" y="63500"/>
                  </a:lnTo>
                  <a:lnTo>
                    <a:pt x="13715" y="63500"/>
                  </a:lnTo>
                  <a:lnTo>
                    <a:pt x="16275" y="74166"/>
                  </a:lnTo>
                  <a:lnTo>
                    <a:pt x="10668" y="76200"/>
                  </a:lnTo>
                  <a:close/>
                </a:path>
                <a:path w="1327150" h="1917700">
                  <a:moveTo>
                    <a:pt x="13715" y="63500"/>
                  </a:moveTo>
                  <a:lnTo>
                    <a:pt x="12153" y="63500"/>
                  </a:lnTo>
                  <a:lnTo>
                    <a:pt x="9131" y="50800"/>
                  </a:lnTo>
                  <a:lnTo>
                    <a:pt x="9131" y="38100"/>
                  </a:lnTo>
                  <a:lnTo>
                    <a:pt x="18262" y="38100"/>
                  </a:lnTo>
                  <a:lnTo>
                    <a:pt x="18262" y="50800"/>
                  </a:lnTo>
                  <a:lnTo>
                    <a:pt x="10668" y="50800"/>
                  </a:lnTo>
                  <a:lnTo>
                    <a:pt x="13715" y="63500"/>
                  </a:lnTo>
                  <a:close/>
                </a:path>
                <a:path w="1327150" h="1917700">
                  <a:moveTo>
                    <a:pt x="83794" y="50800"/>
                  </a:moveTo>
                  <a:lnTo>
                    <a:pt x="56362" y="50800"/>
                  </a:lnTo>
                  <a:lnTo>
                    <a:pt x="55489" y="48375"/>
                  </a:lnTo>
                  <a:lnTo>
                    <a:pt x="77685" y="38100"/>
                  </a:lnTo>
                  <a:lnTo>
                    <a:pt x="80708" y="38100"/>
                  </a:lnTo>
                  <a:lnTo>
                    <a:pt x="83794" y="50800"/>
                  </a:lnTo>
                  <a:close/>
                </a:path>
                <a:path w="1327150" h="1917700">
                  <a:moveTo>
                    <a:pt x="56362" y="50800"/>
                  </a:moveTo>
                  <a:lnTo>
                    <a:pt x="50253" y="50800"/>
                  </a:lnTo>
                  <a:lnTo>
                    <a:pt x="55489" y="48375"/>
                  </a:lnTo>
                  <a:lnTo>
                    <a:pt x="56362" y="50800"/>
                  </a:lnTo>
                  <a:close/>
                </a:path>
                <a:path w="1327150" h="1917700">
                  <a:moveTo>
                    <a:pt x="15227" y="63500"/>
                  </a:moveTo>
                  <a:lnTo>
                    <a:pt x="13715" y="63500"/>
                  </a:lnTo>
                  <a:lnTo>
                    <a:pt x="10668" y="50800"/>
                  </a:lnTo>
                  <a:lnTo>
                    <a:pt x="18262" y="50800"/>
                  </a:lnTo>
                  <a:lnTo>
                    <a:pt x="20720" y="60956"/>
                  </a:lnTo>
                  <a:lnTo>
                    <a:pt x="15227" y="63500"/>
                  </a:lnTo>
                  <a:close/>
                </a:path>
                <a:path w="1327150" h="1917700">
                  <a:moveTo>
                    <a:pt x="39585" y="63500"/>
                  </a:moveTo>
                  <a:lnTo>
                    <a:pt x="37168" y="53342"/>
                  </a:lnTo>
                  <a:lnTo>
                    <a:pt x="42659" y="50800"/>
                  </a:lnTo>
                  <a:lnTo>
                    <a:pt x="39585" y="63500"/>
                  </a:lnTo>
                  <a:close/>
                </a:path>
                <a:path w="1327150" h="1917700">
                  <a:moveTo>
                    <a:pt x="45688" y="63500"/>
                  </a:moveTo>
                  <a:lnTo>
                    <a:pt x="39585" y="63500"/>
                  </a:lnTo>
                  <a:lnTo>
                    <a:pt x="42659" y="50800"/>
                  </a:lnTo>
                  <a:lnTo>
                    <a:pt x="47231" y="50800"/>
                  </a:lnTo>
                  <a:lnTo>
                    <a:pt x="47999" y="57150"/>
                  </a:lnTo>
                  <a:lnTo>
                    <a:pt x="47302" y="62914"/>
                  </a:lnTo>
                  <a:lnTo>
                    <a:pt x="45688" y="63500"/>
                  </a:lnTo>
                  <a:close/>
                </a:path>
                <a:path w="1327150" h="1917700">
                  <a:moveTo>
                    <a:pt x="48638" y="62430"/>
                  </a:moveTo>
                  <a:lnTo>
                    <a:pt x="47999" y="57150"/>
                  </a:lnTo>
                  <a:lnTo>
                    <a:pt x="48768" y="50800"/>
                  </a:lnTo>
                  <a:lnTo>
                    <a:pt x="74663" y="50800"/>
                  </a:lnTo>
                  <a:lnTo>
                    <a:pt x="75143" y="52818"/>
                  </a:lnTo>
                  <a:lnTo>
                    <a:pt x="48638" y="62430"/>
                  </a:lnTo>
                  <a:close/>
                </a:path>
                <a:path w="1327150" h="1917700">
                  <a:moveTo>
                    <a:pt x="75143" y="52818"/>
                  </a:moveTo>
                  <a:lnTo>
                    <a:pt x="74663" y="50800"/>
                  </a:lnTo>
                  <a:lnTo>
                    <a:pt x="80708" y="50800"/>
                  </a:lnTo>
                  <a:lnTo>
                    <a:pt x="75143" y="52818"/>
                  </a:lnTo>
                  <a:close/>
                </a:path>
                <a:path w="1327150" h="1917700">
                  <a:moveTo>
                    <a:pt x="75235" y="53203"/>
                  </a:moveTo>
                  <a:lnTo>
                    <a:pt x="75143" y="52818"/>
                  </a:lnTo>
                  <a:lnTo>
                    <a:pt x="80708" y="50800"/>
                  </a:lnTo>
                  <a:lnTo>
                    <a:pt x="75235" y="53203"/>
                  </a:lnTo>
                  <a:close/>
                </a:path>
                <a:path w="1327150" h="1917700">
                  <a:moveTo>
                    <a:pt x="77685" y="63500"/>
                  </a:moveTo>
                  <a:lnTo>
                    <a:pt x="75235" y="53203"/>
                  </a:lnTo>
                  <a:lnTo>
                    <a:pt x="80708" y="50800"/>
                  </a:lnTo>
                  <a:lnTo>
                    <a:pt x="77685" y="63500"/>
                  </a:lnTo>
                  <a:close/>
                </a:path>
                <a:path w="1327150" h="1917700">
                  <a:moveTo>
                    <a:pt x="85331" y="63500"/>
                  </a:moveTo>
                  <a:lnTo>
                    <a:pt x="77685" y="63500"/>
                  </a:lnTo>
                  <a:lnTo>
                    <a:pt x="80708" y="50800"/>
                  </a:lnTo>
                  <a:lnTo>
                    <a:pt x="86817" y="50800"/>
                  </a:lnTo>
                  <a:lnTo>
                    <a:pt x="85331" y="63500"/>
                  </a:lnTo>
                  <a:close/>
                </a:path>
                <a:path w="1327150" h="1917700">
                  <a:moveTo>
                    <a:pt x="51790" y="63500"/>
                  </a:moveTo>
                  <a:lnTo>
                    <a:pt x="48768" y="63500"/>
                  </a:lnTo>
                  <a:lnTo>
                    <a:pt x="48638" y="62430"/>
                  </a:lnTo>
                  <a:lnTo>
                    <a:pt x="75143" y="52818"/>
                  </a:lnTo>
                  <a:lnTo>
                    <a:pt x="75235" y="53203"/>
                  </a:lnTo>
                  <a:lnTo>
                    <a:pt x="51790" y="63500"/>
                  </a:lnTo>
                  <a:close/>
                </a:path>
                <a:path w="1327150" h="1917700">
                  <a:moveTo>
                    <a:pt x="77685" y="63500"/>
                  </a:moveTo>
                  <a:lnTo>
                    <a:pt x="51790" y="63500"/>
                  </a:lnTo>
                  <a:lnTo>
                    <a:pt x="75235" y="53203"/>
                  </a:lnTo>
                  <a:lnTo>
                    <a:pt x="77685" y="63500"/>
                  </a:lnTo>
                  <a:close/>
                </a:path>
                <a:path w="1327150" h="1917700">
                  <a:moveTo>
                    <a:pt x="39585" y="63500"/>
                  </a:moveTo>
                  <a:lnTo>
                    <a:pt x="21336" y="63500"/>
                  </a:lnTo>
                  <a:lnTo>
                    <a:pt x="20720" y="60956"/>
                  </a:lnTo>
                  <a:lnTo>
                    <a:pt x="37168" y="53342"/>
                  </a:lnTo>
                  <a:lnTo>
                    <a:pt x="39585" y="63500"/>
                  </a:lnTo>
                  <a:close/>
                </a:path>
                <a:path w="1327150" h="1917700">
                  <a:moveTo>
                    <a:pt x="21336" y="63500"/>
                  </a:moveTo>
                  <a:lnTo>
                    <a:pt x="15227" y="63500"/>
                  </a:lnTo>
                  <a:lnTo>
                    <a:pt x="20720" y="60956"/>
                  </a:lnTo>
                  <a:lnTo>
                    <a:pt x="21336" y="63500"/>
                  </a:lnTo>
                  <a:close/>
                </a:path>
                <a:path w="1327150" h="1917700">
                  <a:moveTo>
                    <a:pt x="48768" y="63500"/>
                  </a:moveTo>
                  <a:lnTo>
                    <a:pt x="47231" y="63500"/>
                  </a:lnTo>
                  <a:lnTo>
                    <a:pt x="47302" y="62914"/>
                  </a:lnTo>
                  <a:lnTo>
                    <a:pt x="48638" y="62430"/>
                  </a:lnTo>
                  <a:lnTo>
                    <a:pt x="48768" y="63500"/>
                  </a:lnTo>
                  <a:close/>
                </a:path>
                <a:path w="1327150" h="1917700">
                  <a:moveTo>
                    <a:pt x="16633" y="75654"/>
                  </a:moveTo>
                  <a:lnTo>
                    <a:pt x="16275" y="74166"/>
                  </a:lnTo>
                  <a:lnTo>
                    <a:pt x="47302" y="62914"/>
                  </a:lnTo>
                  <a:lnTo>
                    <a:pt x="47231" y="63500"/>
                  </a:lnTo>
                  <a:lnTo>
                    <a:pt x="79222" y="63500"/>
                  </a:lnTo>
                  <a:lnTo>
                    <a:pt x="79351" y="64038"/>
                  </a:lnTo>
                  <a:lnTo>
                    <a:pt x="16633" y="75654"/>
                  </a:lnTo>
                  <a:close/>
                </a:path>
                <a:path w="1327150" h="1917700">
                  <a:moveTo>
                    <a:pt x="79351" y="64038"/>
                  </a:moveTo>
                  <a:lnTo>
                    <a:pt x="79222" y="63500"/>
                  </a:lnTo>
                  <a:lnTo>
                    <a:pt x="79525" y="64006"/>
                  </a:lnTo>
                  <a:lnTo>
                    <a:pt x="79351" y="64038"/>
                  </a:lnTo>
                  <a:close/>
                </a:path>
                <a:path w="1327150" h="1917700">
                  <a:moveTo>
                    <a:pt x="79525" y="64006"/>
                  </a:moveTo>
                  <a:lnTo>
                    <a:pt x="79222" y="63500"/>
                  </a:lnTo>
                  <a:lnTo>
                    <a:pt x="80708" y="63500"/>
                  </a:lnTo>
                  <a:lnTo>
                    <a:pt x="80266" y="63868"/>
                  </a:lnTo>
                  <a:lnTo>
                    <a:pt x="79525" y="64006"/>
                  </a:lnTo>
                  <a:close/>
                </a:path>
                <a:path w="1327150" h="1917700">
                  <a:moveTo>
                    <a:pt x="80266" y="63868"/>
                  </a:moveTo>
                  <a:lnTo>
                    <a:pt x="80708" y="63500"/>
                  </a:lnTo>
                  <a:lnTo>
                    <a:pt x="82257" y="63500"/>
                  </a:lnTo>
                  <a:lnTo>
                    <a:pt x="80266" y="63868"/>
                  </a:lnTo>
                  <a:close/>
                </a:path>
                <a:path w="1327150" h="1917700">
                  <a:moveTo>
                    <a:pt x="73126" y="88900"/>
                  </a:moveTo>
                  <a:lnTo>
                    <a:pt x="67017" y="88900"/>
                  </a:lnTo>
                  <a:lnTo>
                    <a:pt x="71683" y="85664"/>
                  </a:lnTo>
                  <a:lnTo>
                    <a:pt x="86817" y="76200"/>
                  </a:lnTo>
                  <a:lnTo>
                    <a:pt x="79717" y="64326"/>
                  </a:lnTo>
                  <a:lnTo>
                    <a:pt x="80266" y="63868"/>
                  </a:lnTo>
                  <a:lnTo>
                    <a:pt x="82257" y="63500"/>
                  </a:lnTo>
                  <a:lnTo>
                    <a:pt x="88353" y="63500"/>
                  </a:lnTo>
                  <a:lnTo>
                    <a:pt x="91427" y="76200"/>
                  </a:lnTo>
                  <a:lnTo>
                    <a:pt x="89890" y="76200"/>
                  </a:lnTo>
                  <a:lnTo>
                    <a:pt x="73126" y="88900"/>
                  </a:lnTo>
                  <a:close/>
                </a:path>
                <a:path w="1327150" h="1917700">
                  <a:moveTo>
                    <a:pt x="79469" y="64533"/>
                  </a:moveTo>
                  <a:lnTo>
                    <a:pt x="79351" y="64038"/>
                  </a:lnTo>
                  <a:lnTo>
                    <a:pt x="79525" y="64006"/>
                  </a:lnTo>
                  <a:lnTo>
                    <a:pt x="79717" y="64326"/>
                  </a:lnTo>
                  <a:lnTo>
                    <a:pt x="79469" y="64533"/>
                  </a:lnTo>
                  <a:close/>
                </a:path>
                <a:path w="1327150" h="1917700">
                  <a:moveTo>
                    <a:pt x="71683" y="85664"/>
                  </a:moveTo>
                  <a:lnTo>
                    <a:pt x="85331" y="76200"/>
                  </a:lnTo>
                  <a:lnTo>
                    <a:pt x="82257" y="76200"/>
                  </a:lnTo>
                  <a:lnTo>
                    <a:pt x="79469" y="64533"/>
                  </a:lnTo>
                  <a:lnTo>
                    <a:pt x="79717" y="64326"/>
                  </a:lnTo>
                  <a:lnTo>
                    <a:pt x="86817" y="76200"/>
                  </a:lnTo>
                  <a:lnTo>
                    <a:pt x="71683" y="85664"/>
                  </a:lnTo>
                  <a:close/>
                </a:path>
                <a:path w="1327150" h="1917700">
                  <a:moveTo>
                    <a:pt x="25895" y="114300"/>
                  </a:moveTo>
                  <a:lnTo>
                    <a:pt x="19799" y="114300"/>
                  </a:lnTo>
                  <a:lnTo>
                    <a:pt x="79469" y="64533"/>
                  </a:lnTo>
                  <a:lnTo>
                    <a:pt x="82257" y="76200"/>
                  </a:lnTo>
                  <a:lnTo>
                    <a:pt x="85331" y="76200"/>
                  </a:lnTo>
                  <a:lnTo>
                    <a:pt x="71683" y="85664"/>
                  </a:lnTo>
                  <a:lnTo>
                    <a:pt x="66509" y="88900"/>
                  </a:lnTo>
                  <a:lnTo>
                    <a:pt x="60921" y="88900"/>
                  </a:lnTo>
                  <a:lnTo>
                    <a:pt x="44143" y="102887"/>
                  </a:lnTo>
                  <a:lnTo>
                    <a:pt x="25895" y="114300"/>
                  </a:lnTo>
                  <a:close/>
                </a:path>
                <a:path w="1327150" h="1917700">
                  <a:moveTo>
                    <a:pt x="13690" y="76200"/>
                  </a:moveTo>
                  <a:lnTo>
                    <a:pt x="10668" y="76200"/>
                  </a:lnTo>
                  <a:lnTo>
                    <a:pt x="16275" y="74166"/>
                  </a:lnTo>
                  <a:lnTo>
                    <a:pt x="16633" y="75654"/>
                  </a:lnTo>
                  <a:lnTo>
                    <a:pt x="13690" y="76200"/>
                  </a:lnTo>
                  <a:close/>
                </a:path>
                <a:path w="1327150" h="1917700">
                  <a:moveTo>
                    <a:pt x="16763" y="76200"/>
                  </a:moveTo>
                  <a:lnTo>
                    <a:pt x="13690" y="76200"/>
                  </a:lnTo>
                  <a:lnTo>
                    <a:pt x="16633" y="75654"/>
                  </a:lnTo>
                  <a:lnTo>
                    <a:pt x="16763" y="76200"/>
                  </a:lnTo>
                  <a:close/>
                </a:path>
                <a:path w="1327150" h="1917700">
                  <a:moveTo>
                    <a:pt x="198094" y="88900"/>
                  </a:moveTo>
                  <a:lnTo>
                    <a:pt x="164553" y="88900"/>
                  </a:lnTo>
                  <a:lnTo>
                    <a:pt x="167627" y="76200"/>
                  </a:lnTo>
                  <a:lnTo>
                    <a:pt x="193471" y="76200"/>
                  </a:lnTo>
                  <a:lnTo>
                    <a:pt x="198094" y="88900"/>
                  </a:lnTo>
                  <a:close/>
                </a:path>
                <a:path w="1327150" h="1917700">
                  <a:moveTo>
                    <a:pt x="44143" y="102887"/>
                  </a:moveTo>
                  <a:lnTo>
                    <a:pt x="60921" y="88900"/>
                  </a:lnTo>
                  <a:lnTo>
                    <a:pt x="65531" y="88900"/>
                  </a:lnTo>
                  <a:lnTo>
                    <a:pt x="65711" y="89399"/>
                  </a:lnTo>
                  <a:lnTo>
                    <a:pt x="44143" y="102887"/>
                  </a:lnTo>
                  <a:close/>
                </a:path>
                <a:path w="1327150" h="1917700">
                  <a:moveTo>
                    <a:pt x="65711" y="89399"/>
                  </a:moveTo>
                  <a:lnTo>
                    <a:pt x="65531" y="88900"/>
                  </a:lnTo>
                  <a:lnTo>
                    <a:pt x="66509" y="88900"/>
                  </a:lnTo>
                  <a:lnTo>
                    <a:pt x="65711" y="89399"/>
                  </a:lnTo>
                  <a:close/>
                </a:path>
                <a:path w="1327150" h="1917700">
                  <a:moveTo>
                    <a:pt x="75811" y="117508"/>
                  </a:moveTo>
                  <a:lnTo>
                    <a:pt x="65711" y="89399"/>
                  </a:lnTo>
                  <a:lnTo>
                    <a:pt x="66509" y="88900"/>
                  </a:lnTo>
                  <a:lnTo>
                    <a:pt x="68554" y="88900"/>
                  </a:lnTo>
                  <a:lnTo>
                    <a:pt x="76200" y="114300"/>
                  </a:lnTo>
                  <a:lnTo>
                    <a:pt x="75811" y="117508"/>
                  </a:lnTo>
                  <a:close/>
                </a:path>
                <a:path w="1327150" h="1917700">
                  <a:moveTo>
                    <a:pt x="98898" y="125983"/>
                  </a:moveTo>
                  <a:lnTo>
                    <a:pt x="77606" y="122502"/>
                  </a:lnTo>
                  <a:lnTo>
                    <a:pt x="75811" y="117508"/>
                  </a:lnTo>
                  <a:lnTo>
                    <a:pt x="76200" y="114300"/>
                  </a:lnTo>
                  <a:lnTo>
                    <a:pt x="68554" y="88900"/>
                  </a:lnTo>
                  <a:lnTo>
                    <a:pt x="74663" y="88900"/>
                  </a:lnTo>
                  <a:lnTo>
                    <a:pt x="83794" y="114300"/>
                  </a:lnTo>
                  <a:lnTo>
                    <a:pt x="97485" y="114300"/>
                  </a:lnTo>
                  <a:lnTo>
                    <a:pt x="98898" y="125983"/>
                  </a:lnTo>
                  <a:close/>
                </a:path>
                <a:path w="1327150" h="1917700">
                  <a:moveTo>
                    <a:pt x="167627" y="114300"/>
                  </a:moveTo>
                  <a:lnTo>
                    <a:pt x="156908" y="114300"/>
                  </a:lnTo>
                  <a:lnTo>
                    <a:pt x="156908" y="101600"/>
                  </a:lnTo>
                  <a:lnTo>
                    <a:pt x="158457" y="88900"/>
                  </a:lnTo>
                  <a:lnTo>
                    <a:pt x="167627" y="88900"/>
                  </a:lnTo>
                  <a:lnTo>
                    <a:pt x="166090" y="101600"/>
                  </a:lnTo>
                  <a:lnTo>
                    <a:pt x="167627" y="114300"/>
                  </a:lnTo>
                  <a:close/>
                </a:path>
                <a:path w="1327150" h="1917700">
                  <a:moveTo>
                    <a:pt x="167627" y="101600"/>
                  </a:moveTo>
                  <a:lnTo>
                    <a:pt x="167627" y="88900"/>
                  </a:lnTo>
                  <a:lnTo>
                    <a:pt x="169113" y="88900"/>
                  </a:lnTo>
                  <a:lnTo>
                    <a:pt x="167627" y="101600"/>
                  </a:lnTo>
                  <a:close/>
                </a:path>
                <a:path w="1327150" h="1917700">
                  <a:moveTo>
                    <a:pt x="195008" y="101600"/>
                  </a:moveTo>
                  <a:lnTo>
                    <a:pt x="169113" y="101600"/>
                  </a:lnTo>
                  <a:lnTo>
                    <a:pt x="170662" y="88900"/>
                  </a:lnTo>
                  <a:lnTo>
                    <a:pt x="190449" y="88900"/>
                  </a:lnTo>
                  <a:lnTo>
                    <a:pt x="195008" y="101600"/>
                  </a:lnTo>
                  <a:close/>
                </a:path>
                <a:path w="1327150" h="1917700">
                  <a:moveTo>
                    <a:pt x="196557" y="101600"/>
                  </a:moveTo>
                  <a:lnTo>
                    <a:pt x="195008" y="101600"/>
                  </a:lnTo>
                  <a:lnTo>
                    <a:pt x="190449" y="88900"/>
                  </a:lnTo>
                  <a:lnTo>
                    <a:pt x="195008" y="88900"/>
                  </a:lnTo>
                  <a:lnTo>
                    <a:pt x="196557" y="101600"/>
                  </a:lnTo>
                  <a:close/>
                </a:path>
                <a:path w="1327150" h="1917700">
                  <a:moveTo>
                    <a:pt x="205676" y="101600"/>
                  </a:moveTo>
                  <a:lnTo>
                    <a:pt x="196557" y="101600"/>
                  </a:lnTo>
                  <a:lnTo>
                    <a:pt x="195008" y="88900"/>
                  </a:lnTo>
                  <a:lnTo>
                    <a:pt x="205676" y="88900"/>
                  </a:lnTo>
                  <a:lnTo>
                    <a:pt x="205676" y="101600"/>
                  </a:lnTo>
                  <a:close/>
                </a:path>
                <a:path w="1327150" h="1917700">
                  <a:moveTo>
                    <a:pt x="36563" y="114300"/>
                  </a:moveTo>
                  <a:lnTo>
                    <a:pt x="30454" y="114300"/>
                  </a:lnTo>
                  <a:lnTo>
                    <a:pt x="44143" y="102887"/>
                  </a:lnTo>
                  <a:lnTo>
                    <a:pt x="65711" y="89399"/>
                  </a:lnTo>
                  <a:lnTo>
                    <a:pt x="70095" y="101600"/>
                  </a:lnTo>
                  <a:lnTo>
                    <a:pt x="59436" y="101600"/>
                  </a:lnTo>
                  <a:lnTo>
                    <a:pt x="60947" y="104131"/>
                  </a:lnTo>
                  <a:lnTo>
                    <a:pt x="36563" y="114300"/>
                  </a:lnTo>
                  <a:close/>
                </a:path>
                <a:path w="1327150" h="1917700">
                  <a:moveTo>
                    <a:pt x="60947" y="104131"/>
                  </a:moveTo>
                  <a:lnTo>
                    <a:pt x="59436" y="101600"/>
                  </a:lnTo>
                  <a:lnTo>
                    <a:pt x="67017" y="101600"/>
                  </a:lnTo>
                  <a:lnTo>
                    <a:pt x="60947" y="104131"/>
                  </a:lnTo>
                  <a:close/>
                </a:path>
                <a:path w="1327150" h="1917700">
                  <a:moveTo>
                    <a:pt x="75254" y="122117"/>
                  </a:moveTo>
                  <a:lnTo>
                    <a:pt x="29010" y="114558"/>
                  </a:lnTo>
                  <a:lnTo>
                    <a:pt x="28917" y="114300"/>
                  </a:lnTo>
                  <a:lnTo>
                    <a:pt x="67017" y="114300"/>
                  </a:lnTo>
                  <a:lnTo>
                    <a:pt x="60947" y="104131"/>
                  </a:lnTo>
                  <a:lnTo>
                    <a:pt x="67017" y="101600"/>
                  </a:lnTo>
                  <a:lnTo>
                    <a:pt x="70095" y="101600"/>
                  </a:lnTo>
                  <a:lnTo>
                    <a:pt x="75811" y="117508"/>
                  </a:lnTo>
                  <a:lnTo>
                    <a:pt x="75254" y="122117"/>
                  </a:lnTo>
                  <a:close/>
                </a:path>
                <a:path w="1327150" h="1917700">
                  <a:moveTo>
                    <a:pt x="131013" y="114300"/>
                  </a:moveTo>
                  <a:lnTo>
                    <a:pt x="124917" y="114300"/>
                  </a:lnTo>
                  <a:lnTo>
                    <a:pt x="124917" y="101600"/>
                  </a:lnTo>
                  <a:lnTo>
                    <a:pt x="134099" y="101600"/>
                  </a:lnTo>
                  <a:lnTo>
                    <a:pt x="131013" y="114300"/>
                  </a:lnTo>
                  <a:close/>
                </a:path>
                <a:path w="1327150" h="1917700">
                  <a:moveTo>
                    <a:pt x="131013" y="114300"/>
                  </a:moveTo>
                  <a:lnTo>
                    <a:pt x="134099" y="101600"/>
                  </a:lnTo>
                  <a:lnTo>
                    <a:pt x="134099" y="110626"/>
                  </a:lnTo>
                  <a:lnTo>
                    <a:pt x="131013" y="114300"/>
                  </a:lnTo>
                  <a:close/>
                </a:path>
                <a:path w="1327150" h="1917700">
                  <a:moveTo>
                    <a:pt x="134099" y="110626"/>
                  </a:moveTo>
                  <a:lnTo>
                    <a:pt x="134099" y="101600"/>
                  </a:lnTo>
                  <a:lnTo>
                    <a:pt x="141681" y="101600"/>
                  </a:lnTo>
                  <a:lnTo>
                    <a:pt x="134099" y="110626"/>
                  </a:lnTo>
                  <a:close/>
                </a:path>
                <a:path w="1327150" h="1917700">
                  <a:moveTo>
                    <a:pt x="135585" y="127000"/>
                  </a:moveTo>
                  <a:lnTo>
                    <a:pt x="134129" y="114558"/>
                  </a:lnTo>
                  <a:lnTo>
                    <a:pt x="134099" y="110626"/>
                  </a:lnTo>
                  <a:lnTo>
                    <a:pt x="141681" y="101600"/>
                  </a:lnTo>
                  <a:lnTo>
                    <a:pt x="144754" y="101600"/>
                  </a:lnTo>
                  <a:lnTo>
                    <a:pt x="143217" y="114300"/>
                  </a:lnTo>
                  <a:lnTo>
                    <a:pt x="135585" y="114300"/>
                  </a:lnTo>
                  <a:lnTo>
                    <a:pt x="135585" y="127000"/>
                  </a:lnTo>
                  <a:close/>
                </a:path>
                <a:path w="1327150" h="1917700">
                  <a:moveTo>
                    <a:pt x="179781" y="139700"/>
                  </a:moveTo>
                  <a:lnTo>
                    <a:pt x="170662" y="139700"/>
                  </a:lnTo>
                  <a:lnTo>
                    <a:pt x="170538" y="125983"/>
                  </a:lnTo>
                  <a:lnTo>
                    <a:pt x="169113" y="114300"/>
                  </a:lnTo>
                  <a:lnTo>
                    <a:pt x="167627" y="101600"/>
                  </a:lnTo>
                  <a:lnTo>
                    <a:pt x="176758" y="101600"/>
                  </a:lnTo>
                  <a:lnTo>
                    <a:pt x="178275" y="114558"/>
                  </a:lnTo>
                  <a:lnTo>
                    <a:pt x="179658" y="125983"/>
                  </a:lnTo>
                  <a:lnTo>
                    <a:pt x="179781" y="139700"/>
                  </a:lnTo>
                  <a:close/>
                </a:path>
                <a:path w="1327150" h="1917700">
                  <a:moveTo>
                    <a:pt x="200512" y="139700"/>
                  </a:moveTo>
                  <a:lnTo>
                    <a:pt x="191985" y="139700"/>
                  </a:lnTo>
                  <a:lnTo>
                    <a:pt x="194062" y="122117"/>
                  </a:lnTo>
                  <a:lnTo>
                    <a:pt x="195008" y="114300"/>
                  </a:lnTo>
                  <a:lnTo>
                    <a:pt x="191985" y="114300"/>
                  </a:lnTo>
                  <a:lnTo>
                    <a:pt x="188912" y="101600"/>
                  </a:lnTo>
                  <a:lnTo>
                    <a:pt x="199580" y="101600"/>
                  </a:lnTo>
                  <a:lnTo>
                    <a:pt x="202653" y="114300"/>
                  </a:lnTo>
                  <a:lnTo>
                    <a:pt x="204139" y="127000"/>
                  </a:lnTo>
                  <a:lnTo>
                    <a:pt x="195008" y="127000"/>
                  </a:lnTo>
                  <a:lnTo>
                    <a:pt x="200904" y="139258"/>
                  </a:lnTo>
                  <a:lnTo>
                    <a:pt x="200512" y="139700"/>
                  </a:lnTo>
                  <a:close/>
                </a:path>
                <a:path w="1327150" h="1917700">
                  <a:moveTo>
                    <a:pt x="202653" y="114300"/>
                  </a:moveTo>
                  <a:lnTo>
                    <a:pt x="199580" y="101600"/>
                  </a:lnTo>
                  <a:lnTo>
                    <a:pt x="201117" y="101600"/>
                  </a:lnTo>
                  <a:lnTo>
                    <a:pt x="202653" y="114300"/>
                  </a:lnTo>
                  <a:close/>
                </a:path>
                <a:path w="1327150" h="1917700">
                  <a:moveTo>
                    <a:pt x="204139" y="127000"/>
                  </a:moveTo>
                  <a:lnTo>
                    <a:pt x="202653" y="114300"/>
                  </a:lnTo>
                  <a:lnTo>
                    <a:pt x="201117" y="101600"/>
                  </a:lnTo>
                  <a:lnTo>
                    <a:pt x="208762" y="101600"/>
                  </a:lnTo>
                  <a:lnTo>
                    <a:pt x="211785" y="114300"/>
                  </a:lnTo>
                  <a:lnTo>
                    <a:pt x="204139" y="114300"/>
                  </a:lnTo>
                  <a:lnTo>
                    <a:pt x="204139" y="127000"/>
                  </a:lnTo>
                  <a:close/>
                </a:path>
                <a:path w="1327150" h="1917700">
                  <a:moveTo>
                    <a:pt x="140195" y="139700"/>
                  </a:moveTo>
                  <a:lnTo>
                    <a:pt x="132562" y="139700"/>
                  </a:lnTo>
                  <a:lnTo>
                    <a:pt x="126453" y="114300"/>
                  </a:lnTo>
                  <a:lnTo>
                    <a:pt x="131013" y="114300"/>
                  </a:lnTo>
                  <a:lnTo>
                    <a:pt x="134099" y="110626"/>
                  </a:lnTo>
                  <a:lnTo>
                    <a:pt x="134129" y="114558"/>
                  </a:lnTo>
                  <a:lnTo>
                    <a:pt x="135585" y="127000"/>
                  </a:lnTo>
                  <a:lnTo>
                    <a:pt x="137121" y="127000"/>
                  </a:lnTo>
                  <a:lnTo>
                    <a:pt x="139439" y="133456"/>
                  </a:lnTo>
                  <a:lnTo>
                    <a:pt x="140195" y="139700"/>
                  </a:lnTo>
                  <a:close/>
                </a:path>
                <a:path w="1327150" h="1917700">
                  <a:moveTo>
                    <a:pt x="32004" y="127000"/>
                  </a:moveTo>
                  <a:lnTo>
                    <a:pt x="22821" y="127000"/>
                  </a:lnTo>
                  <a:lnTo>
                    <a:pt x="18262" y="114300"/>
                  </a:lnTo>
                  <a:lnTo>
                    <a:pt x="27431" y="114300"/>
                  </a:lnTo>
                  <a:lnTo>
                    <a:pt x="32004" y="127000"/>
                  </a:lnTo>
                  <a:close/>
                </a:path>
                <a:path w="1327150" h="1917700">
                  <a:moveTo>
                    <a:pt x="33489" y="127000"/>
                  </a:moveTo>
                  <a:lnTo>
                    <a:pt x="32004" y="127000"/>
                  </a:lnTo>
                  <a:lnTo>
                    <a:pt x="27431" y="114300"/>
                  </a:lnTo>
                  <a:lnTo>
                    <a:pt x="29010" y="114558"/>
                  </a:lnTo>
                  <a:lnTo>
                    <a:pt x="33489" y="127000"/>
                  </a:lnTo>
                  <a:close/>
                </a:path>
                <a:path w="1327150" h="1917700">
                  <a:moveTo>
                    <a:pt x="100370" y="126223"/>
                  </a:moveTo>
                  <a:lnTo>
                    <a:pt x="98898" y="125983"/>
                  </a:lnTo>
                  <a:lnTo>
                    <a:pt x="97485" y="114300"/>
                  </a:lnTo>
                  <a:lnTo>
                    <a:pt x="100370" y="126223"/>
                  </a:lnTo>
                  <a:close/>
                </a:path>
                <a:path w="1327150" h="1917700">
                  <a:moveTo>
                    <a:pt x="105867" y="133350"/>
                  </a:moveTo>
                  <a:lnTo>
                    <a:pt x="103581" y="127000"/>
                  </a:lnTo>
                  <a:lnTo>
                    <a:pt x="105117" y="127000"/>
                  </a:lnTo>
                  <a:lnTo>
                    <a:pt x="100370" y="126223"/>
                  </a:lnTo>
                  <a:lnTo>
                    <a:pt x="97485" y="114300"/>
                  </a:lnTo>
                  <a:lnTo>
                    <a:pt x="105117" y="114300"/>
                  </a:lnTo>
                  <a:lnTo>
                    <a:pt x="108153" y="127000"/>
                  </a:lnTo>
                  <a:lnTo>
                    <a:pt x="105867" y="133350"/>
                  </a:lnTo>
                  <a:close/>
                </a:path>
                <a:path w="1327150" h="1917700">
                  <a:moveTo>
                    <a:pt x="146253" y="127000"/>
                  </a:moveTo>
                  <a:lnTo>
                    <a:pt x="135585" y="127000"/>
                  </a:lnTo>
                  <a:lnTo>
                    <a:pt x="135585" y="114300"/>
                  </a:lnTo>
                  <a:lnTo>
                    <a:pt x="144754" y="114300"/>
                  </a:lnTo>
                  <a:lnTo>
                    <a:pt x="146253" y="127000"/>
                  </a:lnTo>
                  <a:close/>
                </a:path>
                <a:path w="1327150" h="1917700">
                  <a:moveTo>
                    <a:pt x="169113" y="139700"/>
                  </a:moveTo>
                  <a:lnTo>
                    <a:pt x="158457" y="139700"/>
                  </a:lnTo>
                  <a:lnTo>
                    <a:pt x="161531" y="127000"/>
                  </a:lnTo>
                  <a:lnTo>
                    <a:pt x="159994" y="127000"/>
                  </a:lnTo>
                  <a:lnTo>
                    <a:pt x="158457" y="114300"/>
                  </a:lnTo>
                  <a:lnTo>
                    <a:pt x="169113" y="114300"/>
                  </a:lnTo>
                  <a:lnTo>
                    <a:pt x="170662" y="127000"/>
                  </a:lnTo>
                  <a:lnTo>
                    <a:pt x="169113" y="139700"/>
                  </a:lnTo>
                  <a:close/>
                </a:path>
                <a:path w="1327150" h="1917700">
                  <a:moveTo>
                    <a:pt x="201338" y="138769"/>
                  </a:moveTo>
                  <a:lnTo>
                    <a:pt x="204139" y="127000"/>
                  </a:lnTo>
                  <a:lnTo>
                    <a:pt x="204139" y="114300"/>
                  </a:lnTo>
                  <a:lnTo>
                    <a:pt x="213321" y="114300"/>
                  </a:lnTo>
                  <a:lnTo>
                    <a:pt x="213321" y="127000"/>
                  </a:lnTo>
                  <a:lnTo>
                    <a:pt x="211785" y="127000"/>
                  </a:lnTo>
                  <a:lnTo>
                    <a:pt x="201338" y="138769"/>
                  </a:lnTo>
                  <a:close/>
                </a:path>
                <a:path w="1327150" h="1917700">
                  <a:moveTo>
                    <a:pt x="74663" y="127000"/>
                  </a:moveTo>
                  <a:lnTo>
                    <a:pt x="33489" y="127000"/>
                  </a:lnTo>
                  <a:lnTo>
                    <a:pt x="29010" y="114558"/>
                  </a:lnTo>
                  <a:lnTo>
                    <a:pt x="75254" y="122117"/>
                  </a:lnTo>
                  <a:lnTo>
                    <a:pt x="74663" y="127000"/>
                  </a:lnTo>
                  <a:close/>
                </a:path>
                <a:path w="1327150" h="1917700">
                  <a:moveTo>
                    <a:pt x="79222" y="127000"/>
                  </a:moveTo>
                  <a:lnTo>
                    <a:pt x="74663" y="127000"/>
                  </a:lnTo>
                  <a:lnTo>
                    <a:pt x="75254" y="122117"/>
                  </a:lnTo>
                  <a:lnTo>
                    <a:pt x="77606" y="122502"/>
                  </a:lnTo>
                  <a:lnTo>
                    <a:pt x="79222" y="127000"/>
                  </a:lnTo>
                  <a:close/>
                </a:path>
                <a:path w="1327150" h="1917700">
                  <a:moveTo>
                    <a:pt x="90225" y="137472"/>
                  </a:moveTo>
                  <a:lnTo>
                    <a:pt x="27431" y="127000"/>
                  </a:lnTo>
                  <a:lnTo>
                    <a:pt x="79222" y="127000"/>
                  </a:lnTo>
                  <a:lnTo>
                    <a:pt x="77606" y="122502"/>
                  </a:lnTo>
                  <a:lnTo>
                    <a:pt x="98898" y="125983"/>
                  </a:lnTo>
                  <a:lnTo>
                    <a:pt x="99021" y="127000"/>
                  </a:lnTo>
                  <a:lnTo>
                    <a:pt x="90225" y="137472"/>
                  </a:lnTo>
                  <a:close/>
                </a:path>
                <a:path w="1327150" h="1917700">
                  <a:moveTo>
                    <a:pt x="103581" y="139700"/>
                  </a:moveTo>
                  <a:lnTo>
                    <a:pt x="90225" y="137472"/>
                  </a:lnTo>
                  <a:lnTo>
                    <a:pt x="99021" y="127000"/>
                  </a:lnTo>
                  <a:lnTo>
                    <a:pt x="98898" y="125983"/>
                  </a:lnTo>
                  <a:lnTo>
                    <a:pt x="100370" y="126223"/>
                  </a:lnTo>
                  <a:lnTo>
                    <a:pt x="100558" y="127000"/>
                  </a:lnTo>
                  <a:lnTo>
                    <a:pt x="103581" y="127000"/>
                  </a:lnTo>
                  <a:lnTo>
                    <a:pt x="105867" y="133350"/>
                  </a:lnTo>
                  <a:lnTo>
                    <a:pt x="103581" y="139700"/>
                  </a:lnTo>
                  <a:close/>
                </a:path>
                <a:path w="1327150" h="1917700">
                  <a:moveTo>
                    <a:pt x="105117" y="127000"/>
                  </a:moveTo>
                  <a:lnTo>
                    <a:pt x="100558" y="127000"/>
                  </a:lnTo>
                  <a:lnTo>
                    <a:pt x="100370" y="126223"/>
                  </a:lnTo>
                  <a:lnTo>
                    <a:pt x="105117" y="127000"/>
                  </a:lnTo>
                  <a:close/>
                </a:path>
                <a:path w="1327150" h="1917700">
                  <a:moveTo>
                    <a:pt x="139439" y="133456"/>
                  </a:moveTo>
                  <a:lnTo>
                    <a:pt x="137121" y="127000"/>
                  </a:lnTo>
                  <a:lnTo>
                    <a:pt x="138658" y="127000"/>
                  </a:lnTo>
                  <a:lnTo>
                    <a:pt x="139439" y="133456"/>
                  </a:lnTo>
                  <a:close/>
                </a:path>
                <a:path w="1327150" h="1917700">
                  <a:moveTo>
                    <a:pt x="140195" y="135561"/>
                  </a:moveTo>
                  <a:lnTo>
                    <a:pt x="139439" y="133456"/>
                  </a:lnTo>
                  <a:lnTo>
                    <a:pt x="138658" y="127000"/>
                  </a:lnTo>
                  <a:lnTo>
                    <a:pt x="140195" y="127000"/>
                  </a:lnTo>
                  <a:lnTo>
                    <a:pt x="140195" y="135561"/>
                  </a:lnTo>
                  <a:close/>
                </a:path>
                <a:path w="1327150" h="1917700">
                  <a:moveTo>
                    <a:pt x="143217" y="139700"/>
                  </a:moveTo>
                  <a:lnTo>
                    <a:pt x="141681" y="139700"/>
                  </a:lnTo>
                  <a:lnTo>
                    <a:pt x="140195" y="135561"/>
                  </a:lnTo>
                  <a:lnTo>
                    <a:pt x="140195" y="127000"/>
                  </a:lnTo>
                  <a:lnTo>
                    <a:pt x="143217" y="139700"/>
                  </a:lnTo>
                  <a:close/>
                </a:path>
                <a:path w="1327150" h="1917700">
                  <a:moveTo>
                    <a:pt x="152349" y="139700"/>
                  </a:moveTo>
                  <a:lnTo>
                    <a:pt x="143217" y="139700"/>
                  </a:lnTo>
                  <a:lnTo>
                    <a:pt x="140195" y="127000"/>
                  </a:lnTo>
                  <a:lnTo>
                    <a:pt x="149326" y="127000"/>
                  </a:lnTo>
                  <a:lnTo>
                    <a:pt x="152349" y="139700"/>
                  </a:lnTo>
                  <a:close/>
                </a:path>
                <a:path w="1327150" h="1917700">
                  <a:moveTo>
                    <a:pt x="158457" y="139700"/>
                  </a:moveTo>
                  <a:lnTo>
                    <a:pt x="156908" y="139700"/>
                  </a:lnTo>
                  <a:lnTo>
                    <a:pt x="159994" y="127000"/>
                  </a:lnTo>
                  <a:lnTo>
                    <a:pt x="158457" y="139700"/>
                  </a:lnTo>
                  <a:close/>
                </a:path>
                <a:path w="1327150" h="1917700">
                  <a:moveTo>
                    <a:pt x="200904" y="139258"/>
                  </a:moveTo>
                  <a:lnTo>
                    <a:pt x="195008" y="127000"/>
                  </a:lnTo>
                  <a:lnTo>
                    <a:pt x="201117" y="127000"/>
                  </a:lnTo>
                  <a:lnTo>
                    <a:pt x="201117" y="139018"/>
                  </a:lnTo>
                  <a:lnTo>
                    <a:pt x="200904" y="139258"/>
                  </a:lnTo>
                  <a:close/>
                </a:path>
                <a:path w="1327150" h="1917700">
                  <a:moveTo>
                    <a:pt x="201117" y="139018"/>
                  </a:moveTo>
                  <a:lnTo>
                    <a:pt x="201117" y="127000"/>
                  </a:lnTo>
                  <a:lnTo>
                    <a:pt x="204139" y="127000"/>
                  </a:lnTo>
                  <a:lnTo>
                    <a:pt x="201338" y="138769"/>
                  </a:lnTo>
                  <a:lnTo>
                    <a:pt x="201117" y="139018"/>
                  </a:lnTo>
                  <a:close/>
                </a:path>
                <a:path w="1327150" h="1917700">
                  <a:moveTo>
                    <a:pt x="210248" y="139700"/>
                  </a:moveTo>
                  <a:lnTo>
                    <a:pt x="201117" y="139700"/>
                  </a:lnTo>
                  <a:lnTo>
                    <a:pt x="201338" y="138769"/>
                  </a:lnTo>
                  <a:lnTo>
                    <a:pt x="211785" y="127000"/>
                  </a:lnTo>
                  <a:lnTo>
                    <a:pt x="213321" y="127000"/>
                  </a:lnTo>
                  <a:lnTo>
                    <a:pt x="210248" y="139700"/>
                  </a:lnTo>
                  <a:close/>
                </a:path>
                <a:path w="1327150" h="1917700">
                  <a:moveTo>
                    <a:pt x="211563" y="143322"/>
                  </a:moveTo>
                  <a:lnTo>
                    <a:pt x="210248" y="139700"/>
                  </a:lnTo>
                  <a:lnTo>
                    <a:pt x="213321" y="127000"/>
                  </a:lnTo>
                  <a:lnTo>
                    <a:pt x="216344" y="127000"/>
                  </a:lnTo>
                  <a:lnTo>
                    <a:pt x="219417" y="139700"/>
                  </a:lnTo>
                  <a:lnTo>
                    <a:pt x="216344" y="139700"/>
                  </a:lnTo>
                  <a:lnTo>
                    <a:pt x="211563" y="143322"/>
                  </a:lnTo>
                  <a:close/>
                </a:path>
                <a:path w="1327150" h="1917700">
                  <a:moveTo>
                    <a:pt x="108153" y="139700"/>
                  </a:moveTo>
                  <a:lnTo>
                    <a:pt x="103581" y="139700"/>
                  </a:lnTo>
                  <a:lnTo>
                    <a:pt x="105867" y="133350"/>
                  </a:lnTo>
                  <a:lnTo>
                    <a:pt x="108153" y="139700"/>
                  </a:lnTo>
                  <a:close/>
                </a:path>
                <a:path w="1327150" h="1917700">
                  <a:moveTo>
                    <a:pt x="141681" y="139700"/>
                  </a:moveTo>
                  <a:lnTo>
                    <a:pt x="140195" y="139700"/>
                  </a:lnTo>
                  <a:lnTo>
                    <a:pt x="140195" y="135561"/>
                  </a:lnTo>
                  <a:lnTo>
                    <a:pt x="141681" y="139700"/>
                  </a:lnTo>
                  <a:close/>
                </a:path>
                <a:path w="1327150" h="1917700">
                  <a:moveTo>
                    <a:pt x="105117" y="152400"/>
                  </a:moveTo>
                  <a:lnTo>
                    <a:pt x="92913" y="152400"/>
                  </a:lnTo>
                  <a:lnTo>
                    <a:pt x="88353" y="139700"/>
                  </a:lnTo>
                  <a:lnTo>
                    <a:pt x="90225" y="137472"/>
                  </a:lnTo>
                  <a:lnTo>
                    <a:pt x="103581" y="139700"/>
                  </a:lnTo>
                  <a:lnTo>
                    <a:pt x="102095" y="139700"/>
                  </a:lnTo>
                  <a:lnTo>
                    <a:pt x="105117" y="152400"/>
                  </a:lnTo>
                  <a:close/>
                </a:path>
                <a:path w="1327150" h="1917700">
                  <a:moveTo>
                    <a:pt x="201117" y="139700"/>
                  </a:moveTo>
                  <a:lnTo>
                    <a:pt x="201117" y="139018"/>
                  </a:lnTo>
                  <a:lnTo>
                    <a:pt x="201338" y="138769"/>
                  </a:lnTo>
                  <a:lnTo>
                    <a:pt x="201117" y="139700"/>
                  </a:lnTo>
                  <a:close/>
                </a:path>
                <a:path w="1327150" h="1917700">
                  <a:moveTo>
                    <a:pt x="201117" y="139700"/>
                  </a:moveTo>
                  <a:lnTo>
                    <a:pt x="200904" y="139258"/>
                  </a:lnTo>
                  <a:lnTo>
                    <a:pt x="201117" y="139018"/>
                  </a:lnTo>
                  <a:lnTo>
                    <a:pt x="201117" y="139700"/>
                  </a:lnTo>
                  <a:close/>
                </a:path>
                <a:path w="1327150" h="1917700">
                  <a:moveTo>
                    <a:pt x="161531" y="190500"/>
                  </a:moveTo>
                  <a:lnTo>
                    <a:pt x="155422" y="190500"/>
                  </a:lnTo>
                  <a:lnTo>
                    <a:pt x="200904" y="139258"/>
                  </a:lnTo>
                  <a:lnTo>
                    <a:pt x="201117" y="139700"/>
                  </a:lnTo>
                  <a:lnTo>
                    <a:pt x="210248" y="139700"/>
                  </a:lnTo>
                  <a:lnTo>
                    <a:pt x="211563" y="143322"/>
                  </a:lnTo>
                  <a:lnTo>
                    <a:pt x="199580" y="152400"/>
                  </a:lnTo>
                  <a:lnTo>
                    <a:pt x="199580" y="156198"/>
                  </a:lnTo>
                  <a:lnTo>
                    <a:pt x="161531" y="190500"/>
                  </a:lnTo>
                  <a:close/>
                </a:path>
                <a:path w="1327150" h="1917700">
                  <a:moveTo>
                    <a:pt x="108153" y="152400"/>
                  </a:moveTo>
                  <a:lnTo>
                    <a:pt x="105117" y="152400"/>
                  </a:lnTo>
                  <a:lnTo>
                    <a:pt x="102095" y="139700"/>
                  </a:lnTo>
                  <a:lnTo>
                    <a:pt x="105117" y="139700"/>
                  </a:lnTo>
                  <a:lnTo>
                    <a:pt x="108153" y="152400"/>
                  </a:lnTo>
                  <a:close/>
                </a:path>
                <a:path w="1327150" h="1917700">
                  <a:moveTo>
                    <a:pt x="115785" y="152400"/>
                  </a:moveTo>
                  <a:lnTo>
                    <a:pt x="108153" y="152400"/>
                  </a:lnTo>
                  <a:lnTo>
                    <a:pt x="105117" y="139700"/>
                  </a:lnTo>
                  <a:lnTo>
                    <a:pt x="112763" y="139700"/>
                  </a:lnTo>
                  <a:lnTo>
                    <a:pt x="115785" y="152400"/>
                  </a:lnTo>
                  <a:close/>
                </a:path>
                <a:path w="1327150" h="1917700">
                  <a:moveTo>
                    <a:pt x="173685" y="152400"/>
                  </a:moveTo>
                  <a:lnTo>
                    <a:pt x="138658" y="152400"/>
                  </a:lnTo>
                  <a:lnTo>
                    <a:pt x="135585" y="139700"/>
                  </a:lnTo>
                  <a:lnTo>
                    <a:pt x="176758" y="139700"/>
                  </a:lnTo>
                  <a:lnTo>
                    <a:pt x="173685" y="152400"/>
                  </a:lnTo>
                  <a:close/>
                </a:path>
                <a:path w="1327150" h="1917700">
                  <a:moveTo>
                    <a:pt x="212130" y="144884"/>
                  </a:moveTo>
                  <a:lnTo>
                    <a:pt x="211563" y="143322"/>
                  </a:lnTo>
                  <a:lnTo>
                    <a:pt x="216344" y="139700"/>
                  </a:lnTo>
                  <a:lnTo>
                    <a:pt x="216163" y="141248"/>
                  </a:lnTo>
                  <a:lnTo>
                    <a:pt x="212130" y="144884"/>
                  </a:lnTo>
                  <a:close/>
                </a:path>
                <a:path w="1327150" h="1917700">
                  <a:moveTo>
                    <a:pt x="216163" y="141248"/>
                  </a:moveTo>
                  <a:lnTo>
                    <a:pt x="216344" y="139700"/>
                  </a:lnTo>
                  <a:lnTo>
                    <a:pt x="217881" y="139700"/>
                  </a:lnTo>
                  <a:lnTo>
                    <a:pt x="216163" y="141248"/>
                  </a:lnTo>
                  <a:close/>
                </a:path>
                <a:path w="1327150" h="1917700">
                  <a:moveTo>
                    <a:pt x="210487" y="162621"/>
                  </a:moveTo>
                  <a:lnTo>
                    <a:pt x="207213" y="152400"/>
                  </a:lnTo>
                  <a:lnTo>
                    <a:pt x="214858" y="152400"/>
                  </a:lnTo>
                  <a:lnTo>
                    <a:pt x="216163" y="141248"/>
                  </a:lnTo>
                  <a:lnTo>
                    <a:pt x="217881" y="139700"/>
                  </a:lnTo>
                  <a:lnTo>
                    <a:pt x="223989" y="139700"/>
                  </a:lnTo>
                  <a:lnTo>
                    <a:pt x="223989" y="152400"/>
                  </a:lnTo>
                  <a:lnTo>
                    <a:pt x="210487" y="162621"/>
                  </a:lnTo>
                  <a:close/>
                </a:path>
                <a:path w="1327150" h="1917700">
                  <a:moveTo>
                    <a:pt x="214858" y="152400"/>
                  </a:moveTo>
                  <a:lnTo>
                    <a:pt x="212130" y="144884"/>
                  </a:lnTo>
                  <a:lnTo>
                    <a:pt x="216163" y="141248"/>
                  </a:lnTo>
                  <a:lnTo>
                    <a:pt x="214858" y="152400"/>
                  </a:lnTo>
                  <a:close/>
                </a:path>
                <a:path w="1327150" h="1917700">
                  <a:moveTo>
                    <a:pt x="199580" y="156198"/>
                  </a:moveTo>
                  <a:lnTo>
                    <a:pt x="199580" y="152400"/>
                  </a:lnTo>
                  <a:lnTo>
                    <a:pt x="211563" y="143322"/>
                  </a:lnTo>
                  <a:lnTo>
                    <a:pt x="212130" y="144884"/>
                  </a:lnTo>
                  <a:lnTo>
                    <a:pt x="199580" y="156198"/>
                  </a:lnTo>
                  <a:close/>
                </a:path>
                <a:path w="1327150" h="1917700">
                  <a:moveTo>
                    <a:pt x="211785" y="190500"/>
                  </a:moveTo>
                  <a:lnTo>
                    <a:pt x="199580" y="165100"/>
                  </a:lnTo>
                  <a:lnTo>
                    <a:pt x="199580" y="156198"/>
                  </a:lnTo>
                  <a:lnTo>
                    <a:pt x="212130" y="144884"/>
                  </a:lnTo>
                  <a:lnTo>
                    <a:pt x="214858" y="152400"/>
                  </a:lnTo>
                  <a:lnTo>
                    <a:pt x="207213" y="152400"/>
                  </a:lnTo>
                  <a:lnTo>
                    <a:pt x="207213" y="165100"/>
                  </a:lnTo>
                  <a:lnTo>
                    <a:pt x="201117" y="165100"/>
                  </a:lnTo>
                  <a:lnTo>
                    <a:pt x="211785" y="190500"/>
                  </a:lnTo>
                  <a:close/>
                </a:path>
                <a:path w="1327150" h="1917700">
                  <a:moveTo>
                    <a:pt x="45694" y="177800"/>
                  </a:moveTo>
                  <a:lnTo>
                    <a:pt x="38100" y="177800"/>
                  </a:lnTo>
                  <a:lnTo>
                    <a:pt x="36563" y="165100"/>
                  </a:lnTo>
                  <a:lnTo>
                    <a:pt x="38100" y="152400"/>
                  </a:lnTo>
                  <a:lnTo>
                    <a:pt x="47231" y="152400"/>
                  </a:lnTo>
                  <a:lnTo>
                    <a:pt x="44208" y="165100"/>
                  </a:lnTo>
                  <a:lnTo>
                    <a:pt x="45694" y="165100"/>
                  </a:lnTo>
                  <a:lnTo>
                    <a:pt x="45694" y="177800"/>
                  </a:lnTo>
                  <a:close/>
                </a:path>
                <a:path w="1327150" h="1917700">
                  <a:moveTo>
                    <a:pt x="44208" y="165100"/>
                  </a:moveTo>
                  <a:lnTo>
                    <a:pt x="47231" y="152400"/>
                  </a:lnTo>
                  <a:lnTo>
                    <a:pt x="47231" y="161497"/>
                  </a:lnTo>
                  <a:lnTo>
                    <a:pt x="44208" y="165100"/>
                  </a:lnTo>
                  <a:close/>
                </a:path>
                <a:path w="1327150" h="1917700">
                  <a:moveTo>
                    <a:pt x="47231" y="161497"/>
                  </a:moveTo>
                  <a:lnTo>
                    <a:pt x="47231" y="152400"/>
                  </a:lnTo>
                  <a:lnTo>
                    <a:pt x="54863" y="152400"/>
                  </a:lnTo>
                  <a:lnTo>
                    <a:pt x="47231" y="161497"/>
                  </a:lnTo>
                  <a:close/>
                </a:path>
                <a:path w="1327150" h="1917700">
                  <a:moveTo>
                    <a:pt x="56362" y="177800"/>
                  </a:moveTo>
                  <a:lnTo>
                    <a:pt x="47231" y="177800"/>
                  </a:lnTo>
                  <a:lnTo>
                    <a:pt x="47231" y="161497"/>
                  </a:lnTo>
                  <a:lnTo>
                    <a:pt x="54863" y="152400"/>
                  </a:lnTo>
                  <a:lnTo>
                    <a:pt x="57899" y="152400"/>
                  </a:lnTo>
                  <a:lnTo>
                    <a:pt x="56362" y="165100"/>
                  </a:lnTo>
                  <a:lnTo>
                    <a:pt x="54863" y="165100"/>
                  </a:lnTo>
                  <a:lnTo>
                    <a:pt x="56362" y="177800"/>
                  </a:lnTo>
                  <a:close/>
                </a:path>
                <a:path w="1327150" h="1917700">
                  <a:moveTo>
                    <a:pt x="112763" y="177800"/>
                  </a:moveTo>
                  <a:lnTo>
                    <a:pt x="103581" y="177800"/>
                  </a:lnTo>
                  <a:lnTo>
                    <a:pt x="105117" y="165100"/>
                  </a:lnTo>
                  <a:lnTo>
                    <a:pt x="103581" y="165100"/>
                  </a:lnTo>
                  <a:lnTo>
                    <a:pt x="100558" y="152400"/>
                  </a:lnTo>
                  <a:lnTo>
                    <a:pt x="111226" y="152400"/>
                  </a:lnTo>
                  <a:lnTo>
                    <a:pt x="112763" y="165100"/>
                  </a:lnTo>
                  <a:lnTo>
                    <a:pt x="112763" y="177800"/>
                  </a:lnTo>
                  <a:close/>
                </a:path>
                <a:path w="1327150" h="1917700">
                  <a:moveTo>
                    <a:pt x="112763" y="165100"/>
                  </a:moveTo>
                  <a:lnTo>
                    <a:pt x="111226" y="152400"/>
                  </a:lnTo>
                  <a:lnTo>
                    <a:pt x="112763" y="152400"/>
                  </a:lnTo>
                  <a:lnTo>
                    <a:pt x="112763" y="165100"/>
                  </a:lnTo>
                  <a:close/>
                </a:path>
                <a:path w="1327150" h="1917700">
                  <a:moveTo>
                    <a:pt x="112763" y="177800"/>
                  </a:moveTo>
                  <a:lnTo>
                    <a:pt x="112763" y="152400"/>
                  </a:lnTo>
                  <a:lnTo>
                    <a:pt x="120357" y="152400"/>
                  </a:lnTo>
                  <a:lnTo>
                    <a:pt x="121894" y="165100"/>
                  </a:lnTo>
                  <a:lnTo>
                    <a:pt x="114249" y="165100"/>
                  </a:lnTo>
                  <a:lnTo>
                    <a:pt x="112763" y="177800"/>
                  </a:lnTo>
                  <a:close/>
                </a:path>
                <a:path w="1327150" h="1917700">
                  <a:moveTo>
                    <a:pt x="207213" y="165100"/>
                  </a:moveTo>
                  <a:lnTo>
                    <a:pt x="207213" y="152400"/>
                  </a:lnTo>
                  <a:lnTo>
                    <a:pt x="210487" y="162621"/>
                  </a:lnTo>
                  <a:lnTo>
                    <a:pt x="207213" y="165100"/>
                  </a:lnTo>
                  <a:close/>
                </a:path>
                <a:path w="1327150" h="1917700">
                  <a:moveTo>
                    <a:pt x="47231" y="177800"/>
                  </a:moveTo>
                  <a:lnTo>
                    <a:pt x="45694" y="177800"/>
                  </a:lnTo>
                  <a:lnTo>
                    <a:pt x="45694" y="165100"/>
                  </a:lnTo>
                  <a:lnTo>
                    <a:pt x="44208" y="165100"/>
                  </a:lnTo>
                  <a:lnTo>
                    <a:pt x="47231" y="161497"/>
                  </a:lnTo>
                  <a:lnTo>
                    <a:pt x="47231" y="177800"/>
                  </a:lnTo>
                  <a:close/>
                </a:path>
                <a:path w="1327150" h="1917700">
                  <a:moveTo>
                    <a:pt x="219417" y="190500"/>
                  </a:moveTo>
                  <a:lnTo>
                    <a:pt x="211785" y="190500"/>
                  </a:lnTo>
                  <a:lnTo>
                    <a:pt x="201117" y="165100"/>
                  </a:lnTo>
                  <a:lnTo>
                    <a:pt x="207213" y="165100"/>
                  </a:lnTo>
                  <a:lnTo>
                    <a:pt x="210487" y="162621"/>
                  </a:lnTo>
                  <a:lnTo>
                    <a:pt x="215349" y="177800"/>
                  </a:lnTo>
                  <a:lnTo>
                    <a:pt x="214858" y="177800"/>
                  </a:lnTo>
                  <a:lnTo>
                    <a:pt x="219417" y="190500"/>
                  </a:lnTo>
                  <a:close/>
                </a:path>
                <a:path w="1327150" h="1917700">
                  <a:moveTo>
                    <a:pt x="120357" y="190500"/>
                  </a:moveTo>
                  <a:lnTo>
                    <a:pt x="108153" y="190500"/>
                  </a:lnTo>
                  <a:lnTo>
                    <a:pt x="111226" y="177800"/>
                  </a:lnTo>
                  <a:lnTo>
                    <a:pt x="112763" y="177800"/>
                  </a:lnTo>
                  <a:lnTo>
                    <a:pt x="114249" y="165100"/>
                  </a:lnTo>
                  <a:lnTo>
                    <a:pt x="123431" y="165100"/>
                  </a:lnTo>
                  <a:lnTo>
                    <a:pt x="120357" y="190500"/>
                  </a:lnTo>
                  <a:close/>
                </a:path>
                <a:path w="1327150" h="1917700">
                  <a:moveTo>
                    <a:pt x="192402" y="166091"/>
                  </a:moveTo>
                  <a:lnTo>
                    <a:pt x="191985" y="165100"/>
                  </a:lnTo>
                  <a:lnTo>
                    <a:pt x="193471" y="165100"/>
                  </a:lnTo>
                  <a:lnTo>
                    <a:pt x="192402" y="166091"/>
                  </a:lnTo>
                  <a:close/>
                </a:path>
                <a:path w="1327150" h="1917700">
                  <a:moveTo>
                    <a:pt x="194112" y="170163"/>
                  </a:moveTo>
                  <a:lnTo>
                    <a:pt x="192402" y="166091"/>
                  </a:lnTo>
                  <a:lnTo>
                    <a:pt x="193471" y="165100"/>
                  </a:lnTo>
                  <a:lnTo>
                    <a:pt x="199580" y="165100"/>
                  </a:lnTo>
                  <a:lnTo>
                    <a:pt x="194112" y="170163"/>
                  </a:lnTo>
                  <a:close/>
                </a:path>
                <a:path w="1327150" h="1917700">
                  <a:moveTo>
                    <a:pt x="211785" y="190500"/>
                  </a:moveTo>
                  <a:lnTo>
                    <a:pt x="202653" y="190500"/>
                  </a:lnTo>
                  <a:lnTo>
                    <a:pt x="194112" y="170163"/>
                  </a:lnTo>
                  <a:lnTo>
                    <a:pt x="199580" y="165100"/>
                  </a:lnTo>
                  <a:lnTo>
                    <a:pt x="211785" y="190500"/>
                  </a:lnTo>
                  <a:close/>
                </a:path>
                <a:path w="1327150" h="1917700">
                  <a:moveTo>
                    <a:pt x="172148" y="190500"/>
                  </a:moveTo>
                  <a:lnTo>
                    <a:pt x="166090" y="190500"/>
                  </a:lnTo>
                  <a:lnTo>
                    <a:pt x="192402" y="166091"/>
                  </a:lnTo>
                  <a:lnTo>
                    <a:pt x="194112" y="170163"/>
                  </a:lnTo>
                  <a:lnTo>
                    <a:pt x="172148" y="190500"/>
                  </a:lnTo>
                  <a:close/>
                </a:path>
                <a:path w="1327150" h="1917700">
                  <a:moveTo>
                    <a:pt x="50253" y="190500"/>
                  </a:moveTo>
                  <a:lnTo>
                    <a:pt x="42659" y="190500"/>
                  </a:lnTo>
                  <a:lnTo>
                    <a:pt x="39585" y="177800"/>
                  </a:lnTo>
                  <a:lnTo>
                    <a:pt x="48768" y="177800"/>
                  </a:lnTo>
                  <a:lnTo>
                    <a:pt x="50253" y="190500"/>
                  </a:lnTo>
                  <a:close/>
                </a:path>
                <a:path w="1327150" h="1917700">
                  <a:moveTo>
                    <a:pt x="51790" y="190500"/>
                  </a:moveTo>
                  <a:lnTo>
                    <a:pt x="50253" y="190500"/>
                  </a:lnTo>
                  <a:lnTo>
                    <a:pt x="48768" y="177800"/>
                  </a:lnTo>
                  <a:lnTo>
                    <a:pt x="51790" y="190500"/>
                  </a:lnTo>
                  <a:close/>
                </a:path>
                <a:path w="1327150" h="1917700">
                  <a:moveTo>
                    <a:pt x="60921" y="190500"/>
                  </a:moveTo>
                  <a:lnTo>
                    <a:pt x="51790" y="190500"/>
                  </a:lnTo>
                  <a:lnTo>
                    <a:pt x="48768" y="177800"/>
                  </a:lnTo>
                  <a:lnTo>
                    <a:pt x="57899" y="177800"/>
                  </a:lnTo>
                  <a:lnTo>
                    <a:pt x="60921" y="190500"/>
                  </a:lnTo>
                  <a:close/>
                </a:path>
                <a:path w="1327150" h="1917700">
                  <a:moveTo>
                    <a:pt x="108153" y="190500"/>
                  </a:moveTo>
                  <a:lnTo>
                    <a:pt x="92913" y="190500"/>
                  </a:lnTo>
                  <a:lnTo>
                    <a:pt x="97485" y="177800"/>
                  </a:lnTo>
                  <a:lnTo>
                    <a:pt x="111226" y="177800"/>
                  </a:lnTo>
                  <a:lnTo>
                    <a:pt x="108153" y="190500"/>
                  </a:lnTo>
                  <a:close/>
                </a:path>
                <a:path w="1327150" h="1917700">
                  <a:moveTo>
                    <a:pt x="219417" y="190500"/>
                  </a:moveTo>
                  <a:lnTo>
                    <a:pt x="214858" y="177800"/>
                  </a:lnTo>
                  <a:lnTo>
                    <a:pt x="215349" y="177800"/>
                  </a:lnTo>
                  <a:lnTo>
                    <a:pt x="219417" y="190500"/>
                  </a:lnTo>
                  <a:close/>
                </a:path>
                <a:path w="1327150" h="1917700">
                  <a:moveTo>
                    <a:pt x="236194" y="203200"/>
                  </a:moveTo>
                  <a:lnTo>
                    <a:pt x="233108" y="190500"/>
                  </a:lnTo>
                  <a:lnTo>
                    <a:pt x="219417" y="190500"/>
                  </a:lnTo>
                  <a:lnTo>
                    <a:pt x="215349" y="177800"/>
                  </a:lnTo>
                  <a:lnTo>
                    <a:pt x="236194" y="177800"/>
                  </a:lnTo>
                  <a:lnTo>
                    <a:pt x="240753" y="190500"/>
                  </a:lnTo>
                  <a:lnTo>
                    <a:pt x="236194" y="203200"/>
                  </a:lnTo>
                  <a:close/>
                </a:path>
                <a:path w="1327150" h="1917700">
                  <a:moveTo>
                    <a:pt x="62458" y="203200"/>
                  </a:moveTo>
                  <a:lnTo>
                    <a:pt x="53327" y="203200"/>
                  </a:lnTo>
                  <a:lnTo>
                    <a:pt x="47231" y="190500"/>
                  </a:lnTo>
                  <a:lnTo>
                    <a:pt x="59436" y="190500"/>
                  </a:lnTo>
                  <a:lnTo>
                    <a:pt x="62458" y="203200"/>
                  </a:lnTo>
                  <a:close/>
                </a:path>
                <a:path w="1327150" h="1917700">
                  <a:moveTo>
                    <a:pt x="65531" y="203200"/>
                  </a:moveTo>
                  <a:lnTo>
                    <a:pt x="62458" y="203200"/>
                  </a:lnTo>
                  <a:lnTo>
                    <a:pt x="59436" y="190500"/>
                  </a:lnTo>
                  <a:lnTo>
                    <a:pt x="65531" y="203200"/>
                  </a:lnTo>
                  <a:close/>
                </a:path>
                <a:path w="1327150" h="1917700">
                  <a:moveTo>
                    <a:pt x="76200" y="215900"/>
                  </a:moveTo>
                  <a:lnTo>
                    <a:pt x="68554" y="203200"/>
                  </a:lnTo>
                  <a:lnTo>
                    <a:pt x="65531" y="203200"/>
                  </a:lnTo>
                  <a:lnTo>
                    <a:pt x="59436" y="190500"/>
                  </a:lnTo>
                  <a:lnTo>
                    <a:pt x="89890" y="190500"/>
                  </a:lnTo>
                  <a:lnTo>
                    <a:pt x="83794" y="203200"/>
                  </a:lnTo>
                  <a:lnTo>
                    <a:pt x="76200" y="215900"/>
                  </a:lnTo>
                  <a:close/>
                </a:path>
                <a:path w="1327150" h="1917700">
                  <a:moveTo>
                    <a:pt x="109689" y="203200"/>
                  </a:moveTo>
                  <a:lnTo>
                    <a:pt x="89890" y="203200"/>
                  </a:lnTo>
                  <a:lnTo>
                    <a:pt x="97485" y="190500"/>
                  </a:lnTo>
                  <a:lnTo>
                    <a:pt x="115785" y="190500"/>
                  </a:lnTo>
                  <a:lnTo>
                    <a:pt x="109689" y="203200"/>
                  </a:lnTo>
                  <a:close/>
                </a:path>
                <a:path w="1327150" h="1917700">
                  <a:moveTo>
                    <a:pt x="167627" y="203200"/>
                  </a:moveTo>
                  <a:lnTo>
                    <a:pt x="159994" y="203200"/>
                  </a:lnTo>
                  <a:lnTo>
                    <a:pt x="153885" y="190500"/>
                  </a:lnTo>
                  <a:lnTo>
                    <a:pt x="163017" y="190500"/>
                  </a:lnTo>
                  <a:lnTo>
                    <a:pt x="167627" y="203200"/>
                  </a:lnTo>
                  <a:close/>
                </a:path>
                <a:path w="1327150" h="1917700">
                  <a:moveTo>
                    <a:pt x="236194" y="203200"/>
                  </a:moveTo>
                  <a:lnTo>
                    <a:pt x="167627" y="203200"/>
                  </a:lnTo>
                  <a:lnTo>
                    <a:pt x="163017" y="190500"/>
                  </a:lnTo>
                  <a:lnTo>
                    <a:pt x="233108" y="190500"/>
                  </a:lnTo>
                  <a:lnTo>
                    <a:pt x="236194" y="203200"/>
                  </a:lnTo>
                  <a:close/>
                </a:path>
                <a:path w="1327150" h="1917700">
                  <a:moveTo>
                    <a:pt x="245313" y="203200"/>
                  </a:moveTo>
                  <a:lnTo>
                    <a:pt x="236194" y="203200"/>
                  </a:lnTo>
                  <a:lnTo>
                    <a:pt x="240753" y="190500"/>
                  </a:lnTo>
                  <a:lnTo>
                    <a:pt x="245313" y="190500"/>
                  </a:lnTo>
                  <a:lnTo>
                    <a:pt x="245313" y="203200"/>
                  </a:lnTo>
                  <a:close/>
                </a:path>
                <a:path w="1327150" h="1917700">
                  <a:moveTo>
                    <a:pt x="119711" y="205679"/>
                  </a:moveTo>
                  <a:lnTo>
                    <a:pt x="118808" y="203200"/>
                  </a:lnTo>
                  <a:lnTo>
                    <a:pt x="124917" y="203200"/>
                  </a:lnTo>
                  <a:lnTo>
                    <a:pt x="119711" y="205679"/>
                  </a:lnTo>
                  <a:close/>
                </a:path>
                <a:path w="1327150" h="1917700">
                  <a:moveTo>
                    <a:pt x="123431" y="215900"/>
                  </a:moveTo>
                  <a:lnTo>
                    <a:pt x="119711" y="205679"/>
                  </a:lnTo>
                  <a:lnTo>
                    <a:pt x="124917" y="203200"/>
                  </a:lnTo>
                  <a:lnTo>
                    <a:pt x="123431" y="215900"/>
                  </a:lnTo>
                  <a:close/>
                </a:path>
                <a:path w="1327150" h="1917700">
                  <a:moveTo>
                    <a:pt x="131013" y="215900"/>
                  </a:moveTo>
                  <a:lnTo>
                    <a:pt x="123431" y="215900"/>
                  </a:lnTo>
                  <a:lnTo>
                    <a:pt x="124917" y="203200"/>
                  </a:lnTo>
                  <a:lnTo>
                    <a:pt x="126453" y="203200"/>
                  </a:lnTo>
                  <a:lnTo>
                    <a:pt x="130000" y="211643"/>
                  </a:lnTo>
                  <a:lnTo>
                    <a:pt x="131013" y="215900"/>
                  </a:lnTo>
                  <a:close/>
                </a:path>
                <a:path w="1327150" h="1917700">
                  <a:moveTo>
                    <a:pt x="130000" y="211643"/>
                  </a:moveTo>
                  <a:lnTo>
                    <a:pt x="126453" y="203200"/>
                  </a:lnTo>
                  <a:lnTo>
                    <a:pt x="127990" y="203200"/>
                  </a:lnTo>
                  <a:lnTo>
                    <a:pt x="130000" y="211643"/>
                  </a:lnTo>
                  <a:close/>
                </a:path>
                <a:path w="1327150" h="1917700">
                  <a:moveTo>
                    <a:pt x="138658" y="228600"/>
                  </a:moveTo>
                  <a:lnTo>
                    <a:pt x="137121" y="228600"/>
                  </a:lnTo>
                  <a:lnTo>
                    <a:pt x="130000" y="211643"/>
                  </a:lnTo>
                  <a:lnTo>
                    <a:pt x="127990" y="203200"/>
                  </a:lnTo>
                  <a:lnTo>
                    <a:pt x="135585" y="203200"/>
                  </a:lnTo>
                  <a:lnTo>
                    <a:pt x="140169" y="215900"/>
                  </a:lnTo>
                  <a:lnTo>
                    <a:pt x="135585" y="215900"/>
                  </a:lnTo>
                  <a:lnTo>
                    <a:pt x="138658" y="228600"/>
                  </a:lnTo>
                  <a:close/>
                </a:path>
                <a:path w="1327150" h="1917700">
                  <a:moveTo>
                    <a:pt x="240935" y="203705"/>
                  </a:moveTo>
                  <a:lnTo>
                    <a:pt x="240753" y="203200"/>
                  </a:lnTo>
                  <a:lnTo>
                    <a:pt x="242239" y="203200"/>
                  </a:lnTo>
                  <a:lnTo>
                    <a:pt x="240935" y="203705"/>
                  </a:lnTo>
                  <a:close/>
                </a:path>
                <a:path w="1327150" h="1917700">
                  <a:moveTo>
                    <a:pt x="241788" y="206081"/>
                  </a:moveTo>
                  <a:lnTo>
                    <a:pt x="240935" y="203705"/>
                  </a:lnTo>
                  <a:lnTo>
                    <a:pt x="242239" y="203200"/>
                  </a:lnTo>
                  <a:lnTo>
                    <a:pt x="246862" y="203200"/>
                  </a:lnTo>
                  <a:lnTo>
                    <a:pt x="241788" y="206081"/>
                  </a:lnTo>
                  <a:close/>
                </a:path>
                <a:path w="1327150" h="1917700">
                  <a:moveTo>
                    <a:pt x="204720" y="277407"/>
                  </a:moveTo>
                  <a:lnTo>
                    <a:pt x="201117" y="269901"/>
                  </a:lnTo>
                  <a:lnTo>
                    <a:pt x="201117" y="266700"/>
                  </a:lnTo>
                  <a:lnTo>
                    <a:pt x="233371" y="229626"/>
                  </a:lnTo>
                  <a:lnTo>
                    <a:pt x="237680" y="228600"/>
                  </a:lnTo>
                  <a:lnTo>
                    <a:pt x="236464" y="226071"/>
                  </a:lnTo>
                  <a:lnTo>
                    <a:pt x="245313" y="215900"/>
                  </a:lnTo>
                  <a:lnTo>
                    <a:pt x="241788" y="206081"/>
                  </a:lnTo>
                  <a:lnTo>
                    <a:pt x="246862" y="203200"/>
                  </a:lnTo>
                  <a:lnTo>
                    <a:pt x="248348" y="203200"/>
                  </a:lnTo>
                  <a:lnTo>
                    <a:pt x="254444" y="215900"/>
                  </a:lnTo>
                  <a:lnTo>
                    <a:pt x="252958" y="215900"/>
                  </a:lnTo>
                  <a:lnTo>
                    <a:pt x="223930" y="257607"/>
                  </a:lnTo>
                  <a:lnTo>
                    <a:pt x="202653" y="266700"/>
                  </a:lnTo>
                  <a:lnTo>
                    <a:pt x="207319" y="276400"/>
                  </a:lnTo>
                  <a:lnTo>
                    <a:pt x="204720" y="277407"/>
                  </a:lnTo>
                  <a:close/>
                </a:path>
                <a:path w="1327150" h="1917700">
                  <a:moveTo>
                    <a:pt x="185151" y="238249"/>
                  </a:moveTo>
                  <a:lnTo>
                    <a:pt x="182816" y="228600"/>
                  </a:lnTo>
                  <a:lnTo>
                    <a:pt x="176758" y="228600"/>
                  </a:lnTo>
                  <a:lnTo>
                    <a:pt x="240935" y="203705"/>
                  </a:lnTo>
                  <a:lnTo>
                    <a:pt x="241788" y="206081"/>
                  </a:lnTo>
                  <a:lnTo>
                    <a:pt x="185151" y="238249"/>
                  </a:lnTo>
                  <a:close/>
                </a:path>
                <a:path w="1327150" h="1917700">
                  <a:moveTo>
                    <a:pt x="74663" y="241300"/>
                  </a:moveTo>
                  <a:lnTo>
                    <a:pt x="72351" y="241300"/>
                  </a:lnTo>
                  <a:lnTo>
                    <a:pt x="67017" y="228600"/>
                  </a:lnTo>
                  <a:lnTo>
                    <a:pt x="74663" y="228600"/>
                  </a:lnTo>
                  <a:lnTo>
                    <a:pt x="74345" y="227287"/>
                  </a:lnTo>
                  <a:lnTo>
                    <a:pt x="119711" y="205679"/>
                  </a:lnTo>
                  <a:lnTo>
                    <a:pt x="123431" y="215900"/>
                  </a:lnTo>
                  <a:lnTo>
                    <a:pt x="129527" y="215900"/>
                  </a:lnTo>
                  <a:lnTo>
                    <a:pt x="74663" y="241300"/>
                  </a:lnTo>
                  <a:close/>
                </a:path>
                <a:path w="1327150" h="1917700">
                  <a:moveTo>
                    <a:pt x="71589" y="228600"/>
                  </a:moveTo>
                  <a:lnTo>
                    <a:pt x="60921" y="228600"/>
                  </a:lnTo>
                  <a:lnTo>
                    <a:pt x="68554" y="215900"/>
                  </a:lnTo>
                  <a:lnTo>
                    <a:pt x="71589" y="215900"/>
                  </a:lnTo>
                  <a:lnTo>
                    <a:pt x="74345" y="227287"/>
                  </a:lnTo>
                  <a:lnTo>
                    <a:pt x="71589" y="228600"/>
                  </a:lnTo>
                  <a:close/>
                </a:path>
                <a:path w="1327150" h="1917700">
                  <a:moveTo>
                    <a:pt x="84428" y="251520"/>
                  </a:moveTo>
                  <a:lnTo>
                    <a:pt x="80708" y="241300"/>
                  </a:lnTo>
                  <a:lnTo>
                    <a:pt x="74663" y="241300"/>
                  </a:lnTo>
                  <a:lnTo>
                    <a:pt x="129527" y="215900"/>
                  </a:lnTo>
                  <a:lnTo>
                    <a:pt x="131787" y="215900"/>
                  </a:lnTo>
                  <a:lnTo>
                    <a:pt x="137121" y="228600"/>
                  </a:lnTo>
                  <a:lnTo>
                    <a:pt x="129527" y="228600"/>
                  </a:lnTo>
                  <a:lnTo>
                    <a:pt x="129837" y="229897"/>
                  </a:lnTo>
                  <a:lnTo>
                    <a:pt x="84428" y="251520"/>
                  </a:lnTo>
                  <a:close/>
                </a:path>
                <a:path w="1327150" h="1917700">
                  <a:moveTo>
                    <a:pt x="144754" y="228600"/>
                  </a:moveTo>
                  <a:lnTo>
                    <a:pt x="138658" y="228600"/>
                  </a:lnTo>
                  <a:lnTo>
                    <a:pt x="135585" y="215900"/>
                  </a:lnTo>
                  <a:lnTo>
                    <a:pt x="140169" y="215900"/>
                  </a:lnTo>
                  <a:lnTo>
                    <a:pt x="144754" y="228600"/>
                  </a:lnTo>
                  <a:close/>
                </a:path>
                <a:path w="1327150" h="1917700">
                  <a:moveTo>
                    <a:pt x="229830" y="218134"/>
                  </a:moveTo>
                  <a:lnTo>
                    <a:pt x="231571" y="215900"/>
                  </a:lnTo>
                  <a:lnTo>
                    <a:pt x="232133" y="217068"/>
                  </a:lnTo>
                  <a:lnTo>
                    <a:pt x="229830" y="218134"/>
                  </a:lnTo>
                  <a:close/>
                </a:path>
                <a:path w="1327150" h="1917700">
                  <a:moveTo>
                    <a:pt x="234487" y="221961"/>
                  </a:moveTo>
                  <a:lnTo>
                    <a:pt x="232133" y="217068"/>
                  </a:lnTo>
                  <a:lnTo>
                    <a:pt x="234657" y="215900"/>
                  </a:lnTo>
                  <a:lnTo>
                    <a:pt x="239217" y="215900"/>
                  </a:lnTo>
                  <a:lnTo>
                    <a:pt x="234487" y="221961"/>
                  </a:lnTo>
                  <a:close/>
                </a:path>
                <a:path w="1327150" h="1917700">
                  <a:moveTo>
                    <a:pt x="218028" y="233280"/>
                  </a:moveTo>
                  <a:lnTo>
                    <a:pt x="229830" y="218134"/>
                  </a:lnTo>
                  <a:lnTo>
                    <a:pt x="232133" y="217068"/>
                  </a:lnTo>
                  <a:lnTo>
                    <a:pt x="234487" y="221961"/>
                  </a:lnTo>
                  <a:lnTo>
                    <a:pt x="227397" y="231048"/>
                  </a:lnTo>
                  <a:lnTo>
                    <a:pt x="218028" y="233280"/>
                  </a:lnTo>
                  <a:close/>
                </a:path>
                <a:path w="1327150" h="1917700">
                  <a:moveTo>
                    <a:pt x="185806" y="240953"/>
                  </a:moveTo>
                  <a:lnTo>
                    <a:pt x="185274" y="238757"/>
                  </a:lnTo>
                  <a:lnTo>
                    <a:pt x="229830" y="218134"/>
                  </a:lnTo>
                  <a:lnTo>
                    <a:pt x="218028" y="233280"/>
                  </a:lnTo>
                  <a:lnTo>
                    <a:pt x="185806" y="240953"/>
                  </a:lnTo>
                  <a:close/>
                </a:path>
                <a:path w="1327150" h="1917700">
                  <a:moveTo>
                    <a:pt x="227397" y="231048"/>
                  </a:moveTo>
                  <a:lnTo>
                    <a:pt x="234487" y="221961"/>
                  </a:lnTo>
                  <a:lnTo>
                    <a:pt x="236464" y="226071"/>
                  </a:lnTo>
                  <a:lnTo>
                    <a:pt x="233371" y="229626"/>
                  </a:lnTo>
                  <a:lnTo>
                    <a:pt x="227397" y="231048"/>
                  </a:lnTo>
                  <a:close/>
                </a:path>
                <a:path w="1327150" h="1917700">
                  <a:moveTo>
                    <a:pt x="233371" y="229626"/>
                  </a:moveTo>
                  <a:lnTo>
                    <a:pt x="236464" y="226071"/>
                  </a:lnTo>
                  <a:lnTo>
                    <a:pt x="237680" y="228600"/>
                  </a:lnTo>
                  <a:lnTo>
                    <a:pt x="233371" y="229626"/>
                  </a:lnTo>
                  <a:close/>
                </a:path>
                <a:path w="1327150" h="1917700">
                  <a:moveTo>
                    <a:pt x="74663" y="228600"/>
                  </a:moveTo>
                  <a:lnTo>
                    <a:pt x="71589" y="228600"/>
                  </a:lnTo>
                  <a:lnTo>
                    <a:pt x="74345" y="227287"/>
                  </a:lnTo>
                  <a:lnTo>
                    <a:pt x="74663" y="228600"/>
                  </a:lnTo>
                  <a:close/>
                </a:path>
                <a:path w="1327150" h="1917700">
                  <a:moveTo>
                    <a:pt x="76200" y="254000"/>
                  </a:moveTo>
                  <a:lnTo>
                    <a:pt x="68554" y="254000"/>
                  </a:lnTo>
                  <a:lnTo>
                    <a:pt x="57899" y="228600"/>
                  </a:lnTo>
                  <a:lnTo>
                    <a:pt x="65531" y="228600"/>
                  </a:lnTo>
                  <a:lnTo>
                    <a:pt x="68554" y="241300"/>
                  </a:lnTo>
                  <a:lnTo>
                    <a:pt x="72351" y="241300"/>
                  </a:lnTo>
                  <a:lnTo>
                    <a:pt x="74179" y="245652"/>
                  </a:lnTo>
                  <a:lnTo>
                    <a:pt x="76200" y="254000"/>
                  </a:lnTo>
                  <a:close/>
                </a:path>
                <a:path w="1327150" h="1917700">
                  <a:moveTo>
                    <a:pt x="72351" y="241300"/>
                  </a:moveTo>
                  <a:lnTo>
                    <a:pt x="68554" y="241300"/>
                  </a:lnTo>
                  <a:lnTo>
                    <a:pt x="65531" y="228600"/>
                  </a:lnTo>
                  <a:lnTo>
                    <a:pt x="67017" y="228600"/>
                  </a:lnTo>
                  <a:lnTo>
                    <a:pt x="72351" y="241300"/>
                  </a:lnTo>
                  <a:close/>
                </a:path>
                <a:path w="1327150" h="1917700">
                  <a:moveTo>
                    <a:pt x="129837" y="229897"/>
                  </a:moveTo>
                  <a:lnTo>
                    <a:pt x="129527" y="228600"/>
                  </a:lnTo>
                  <a:lnTo>
                    <a:pt x="132562" y="228600"/>
                  </a:lnTo>
                  <a:lnTo>
                    <a:pt x="129837" y="229897"/>
                  </a:lnTo>
                  <a:close/>
                </a:path>
                <a:path w="1327150" h="1917700">
                  <a:moveTo>
                    <a:pt x="135585" y="241300"/>
                  </a:moveTo>
                  <a:lnTo>
                    <a:pt x="132562" y="241300"/>
                  </a:lnTo>
                  <a:lnTo>
                    <a:pt x="129837" y="229897"/>
                  </a:lnTo>
                  <a:lnTo>
                    <a:pt x="132562" y="228600"/>
                  </a:lnTo>
                  <a:lnTo>
                    <a:pt x="143217" y="228600"/>
                  </a:lnTo>
                  <a:lnTo>
                    <a:pt x="135585" y="241300"/>
                  </a:lnTo>
                  <a:close/>
                </a:path>
                <a:path w="1327150" h="1917700">
                  <a:moveTo>
                    <a:pt x="179781" y="241300"/>
                  </a:moveTo>
                  <a:lnTo>
                    <a:pt x="173685" y="241300"/>
                  </a:lnTo>
                  <a:lnTo>
                    <a:pt x="173685" y="228600"/>
                  </a:lnTo>
                  <a:lnTo>
                    <a:pt x="182816" y="228600"/>
                  </a:lnTo>
                  <a:lnTo>
                    <a:pt x="179781" y="241300"/>
                  </a:lnTo>
                  <a:close/>
                </a:path>
                <a:path w="1327150" h="1917700">
                  <a:moveTo>
                    <a:pt x="179781" y="241300"/>
                  </a:moveTo>
                  <a:lnTo>
                    <a:pt x="182816" y="228600"/>
                  </a:lnTo>
                  <a:lnTo>
                    <a:pt x="185151" y="238249"/>
                  </a:lnTo>
                  <a:lnTo>
                    <a:pt x="179781" y="241300"/>
                  </a:lnTo>
                  <a:close/>
                </a:path>
                <a:path w="1327150" h="1917700">
                  <a:moveTo>
                    <a:pt x="202653" y="292100"/>
                  </a:moveTo>
                  <a:lnTo>
                    <a:pt x="196557" y="292100"/>
                  </a:lnTo>
                  <a:lnTo>
                    <a:pt x="190449" y="266700"/>
                  </a:lnTo>
                  <a:lnTo>
                    <a:pt x="191985" y="266700"/>
                  </a:lnTo>
                  <a:lnTo>
                    <a:pt x="218028" y="233280"/>
                  </a:lnTo>
                  <a:lnTo>
                    <a:pt x="227397" y="231048"/>
                  </a:lnTo>
                  <a:lnTo>
                    <a:pt x="199580" y="266700"/>
                  </a:lnTo>
                  <a:lnTo>
                    <a:pt x="201117" y="269901"/>
                  </a:lnTo>
                  <a:lnTo>
                    <a:pt x="201028" y="278838"/>
                  </a:lnTo>
                  <a:lnTo>
                    <a:pt x="199580" y="279400"/>
                  </a:lnTo>
                  <a:lnTo>
                    <a:pt x="224993" y="279400"/>
                  </a:lnTo>
                  <a:lnTo>
                    <a:pt x="202653" y="292100"/>
                  </a:lnTo>
                  <a:close/>
                </a:path>
                <a:path w="1327150" h="1917700">
                  <a:moveTo>
                    <a:pt x="179781" y="241300"/>
                  </a:moveTo>
                  <a:lnTo>
                    <a:pt x="185151" y="238249"/>
                  </a:lnTo>
                  <a:lnTo>
                    <a:pt x="185274" y="238757"/>
                  </a:lnTo>
                  <a:lnTo>
                    <a:pt x="179781" y="241300"/>
                  </a:lnTo>
                  <a:close/>
                </a:path>
                <a:path w="1327150" h="1917700">
                  <a:moveTo>
                    <a:pt x="184353" y="241300"/>
                  </a:moveTo>
                  <a:lnTo>
                    <a:pt x="179781" y="241300"/>
                  </a:lnTo>
                  <a:lnTo>
                    <a:pt x="185274" y="238757"/>
                  </a:lnTo>
                  <a:lnTo>
                    <a:pt x="185806" y="240953"/>
                  </a:lnTo>
                  <a:lnTo>
                    <a:pt x="184353" y="241300"/>
                  </a:lnTo>
                  <a:close/>
                </a:path>
                <a:path w="1327150" h="1917700">
                  <a:moveTo>
                    <a:pt x="185889" y="241300"/>
                  </a:moveTo>
                  <a:lnTo>
                    <a:pt x="184353" y="241300"/>
                  </a:lnTo>
                  <a:lnTo>
                    <a:pt x="185806" y="240953"/>
                  </a:lnTo>
                  <a:lnTo>
                    <a:pt x="185889" y="241300"/>
                  </a:lnTo>
                  <a:close/>
                </a:path>
                <a:path w="1327150" h="1917700">
                  <a:moveTo>
                    <a:pt x="79222" y="254000"/>
                  </a:moveTo>
                  <a:lnTo>
                    <a:pt x="77685" y="254000"/>
                  </a:lnTo>
                  <a:lnTo>
                    <a:pt x="74179" y="245652"/>
                  </a:lnTo>
                  <a:lnTo>
                    <a:pt x="73126" y="241300"/>
                  </a:lnTo>
                  <a:lnTo>
                    <a:pt x="80708" y="241300"/>
                  </a:lnTo>
                  <a:lnTo>
                    <a:pt x="79222" y="254000"/>
                  </a:lnTo>
                  <a:close/>
                </a:path>
                <a:path w="1327150" h="1917700">
                  <a:moveTo>
                    <a:pt x="79222" y="254000"/>
                  </a:moveTo>
                  <a:lnTo>
                    <a:pt x="80708" y="241300"/>
                  </a:lnTo>
                  <a:lnTo>
                    <a:pt x="84428" y="251520"/>
                  </a:lnTo>
                  <a:lnTo>
                    <a:pt x="79222" y="254000"/>
                  </a:lnTo>
                  <a:close/>
                </a:path>
                <a:path w="1327150" h="1917700">
                  <a:moveTo>
                    <a:pt x="212154" y="274526"/>
                  </a:moveTo>
                  <a:lnTo>
                    <a:pt x="223930" y="257607"/>
                  </a:lnTo>
                  <a:lnTo>
                    <a:pt x="262089" y="241300"/>
                  </a:lnTo>
                  <a:lnTo>
                    <a:pt x="268135" y="241300"/>
                  </a:lnTo>
                  <a:lnTo>
                    <a:pt x="271208" y="254000"/>
                  </a:lnTo>
                  <a:lnTo>
                    <a:pt x="265112" y="254000"/>
                  </a:lnTo>
                  <a:lnTo>
                    <a:pt x="212154" y="274526"/>
                  </a:lnTo>
                  <a:close/>
                </a:path>
                <a:path w="1327150" h="1917700">
                  <a:moveTo>
                    <a:pt x="77685" y="254000"/>
                  </a:moveTo>
                  <a:lnTo>
                    <a:pt x="76200" y="254000"/>
                  </a:lnTo>
                  <a:lnTo>
                    <a:pt x="74179" y="245652"/>
                  </a:lnTo>
                  <a:lnTo>
                    <a:pt x="77685" y="254000"/>
                  </a:lnTo>
                  <a:close/>
                </a:path>
                <a:path w="1327150" h="1917700">
                  <a:moveTo>
                    <a:pt x="85331" y="254000"/>
                  </a:moveTo>
                  <a:lnTo>
                    <a:pt x="79222" y="254000"/>
                  </a:lnTo>
                  <a:lnTo>
                    <a:pt x="84428" y="251520"/>
                  </a:lnTo>
                  <a:lnTo>
                    <a:pt x="85331" y="254000"/>
                  </a:lnTo>
                  <a:close/>
                </a:path>
                <a:path w="1327150" h="1917700">
                  <a:moveTo>
                    <a:pt x="92913" y="304800"/>
                  </a:moveTo>
                  <a:lnTo>
                    <a:pt x="89890" y="304800"/>
                  </a:lnTo>
                  <a:lnTo>
                    <a:pt x="73126" y="266700"/>
                  </a:lnTo>
                  <a:lnTo>
                    <a:pt x="74663" y="254000"/>
                  </a:lnTo>
                  <a:lnTo>
                    <a:pt x="89890" y="254000"/>
                  </a:lnTo>
                  <a:lnTo>
                    <a:pt x="94454" y="266700"/>
                  </a:lnTo>
                  <a:lnTo>
                    <a:pt x="80708" y="266700"/>
                  </a:lnTo>
                  <a:lnTo>
                    <a:pt x="98081" y="302843"/>
                  </a:lnTo>
                  <a:lnTo>
                    <a:pt x="92913" y="304800"/>
                  </a:lnTo>
                  <a:close/>
                </a:path>
                <a:path w="1327150" h="1917700">
                  <a:moveTo>
                    <a:pt x="109984" y="283425"/>
                  </a:moveTo>
                  <a:lnTo>
                    <a:pt x="100558" y="254000"/>
                  </a:lnTo>
                  <a:lnTo>
                    <a:pt x="109689" y="254000"/>
                  </a:lnTo>
                  <a:lnTo>
                    <a:pt x="106654" y="266700"/>
                  </a:lnTo>
                  <a:lnTo>
                    <a:pt x="115023" y="266700"/>
                  </a:lnTo>
                  <a:lnTo>
                    <a:pt x="120357" y="279400"/>
                  </a:lnTo>
                  <a:lnTo>
                    <a:pt x="115785" y="279400"/>
                  </a:lnTo>
                  <a:lnTo>
                    <a:pt x="109984" y="283425"/>
                  </a:lnTo>
                  <a:close/>
                </a:path>
                <a:path w="1327150" h="1917700">
                  <a:moveTo>
                    <a:pt x="106654" y="266700"/>
                  </a:moveTo>
                  <a:lnTo>
                    <a:pt x="109689" y="254000"/>
                  </a:lnTo>
                  <a:lnTo>
                    <a:pt x="111937" y="259352"/>
                  </a:lnTo>
                  <a:lnTo>
                    <a:pt x="106654" y="266700"/>
                  </a:lnTo>
                  <a:close/>
                </a:path>
                <a:path w="1327150" h="1917700">
                  <a:moveTo>
                    <a:pt x="111937" y="259352"/>
                  </a:moveTo>
                  <a:lnTo>
                    <a:pt x="109689" y="254000"/>
                  </a:lnTo>
                  <a:lnTo>
                    <a:pt x="112131" y="259082"/>
                  </a:lnTo>
                  <a:lnTo>
                    <a:pt x="111937" y="259352"/>
                  </a:lnTo>
                  <a:close/>
                </a:path>
                <a:path w="1327150" h="1917700">
                  <a:moveTo>
                    <a:pt x="112131" y="259082"/>
                  </a:moveTo>
                  <a:lnTo>
                    <a:pt x="109689" y="254000"/>
                  </a:lnTo>
                  <a:lnTo>
                    <a:pt x="115785" y="254000"/>
                  </a:lnTo>
                  <a:lnTo>
                    <a:pt x="112131" y="259082"/>
                  </a:lnTo>
                  <a:close/>
                </a:path>
                <a:path w="1327150" h="1917700">
                  <a:moveTo>
                    <a:pt x="126453" y="292100"/>
                  </a:moveTo>
                  <a:lnTo>
                    <a:pt x="123431" y="292100"/>
                  </a:lnTo>
                  <a:lnTo>
                    <a:pt x="121897" y="285763"/>
                  </a:lnTo>
                  <a:lnTo>
                    <a:pt x="121894" y="279400"/>
                  </a:lnTo>
                  <a:lnTo>
                    <a:pt x="112131" y="259082"/>
                  </a:lnTo>
                  <a:lnTo>
                    <a:pt x="115785" y="254000"/>
                  </a:lnTo>
                  <a:lnTo>
                    <a:pt x="117322" y="254000"/>
                  </a:lnTo>
                  <a:lnTo>
                    <a:pt x="128550" y="277367"/>
                  </a:lnTo>
                  <a:lnTo>
                    <a:pt x="123431" y="279400"/>
                  </a:lnTo>
                  <a:lnTo>
                    <a:pt x="159994" y="279400"/>
                  </a:lnTo>
                  <a:lnTo>
                    <a:pt x="126453" y="292100"/>
                  </a:lnTo>
                  <a:close/>
                </a:path>
                <a:path w="1327150" h="1917700">
                  <a:moveTo>
                    <a:pt x="209443" y="278421"/>
                  </a:moveTo>
                  <a:lnTo>
                    <a:pt x="212154" y="274526"/>
                  </a:lnTo>
                  <a:lnTo>
                    <a:pt x="265112" y="254000"/>
                  </a:lnTo>
                  <a:lnTo>
                    <a:pt x="209443" y="278421"/>
                  </a:lnTo>
                  <a:close/>
                </a:path>
                <a:path w="1327150" h="1917700">
                  <a:moveTo>
                    <a:pt x="224993" y="279400"/>
                  </a:moveTo>
                  <a:lnTo>
                    <a:pt x="208762" y="279400"/>
                  </a:lnTo>
                  <a:lnTo>
                    <a:pt x="209443" y="278421"/>
                  </a:lnTo>
                  <a:lnTo>
                    <a:pt x="265112" y="254000"/>
                  </a:lnTo>
                  <a:lnTo>
                    <a:pt x="269671" y="254000"/>
                  </a:lnTo>
                  <a:lnTo>
                    <a:pt x="224993" y="279400"/>
                  </a:lnTo>
                  <a:close/>
                </a:path>
                <a:path w="1327150" h="1917700">
                  <a:moveTo>
                    <a:pt x="207319" y="276400"/>
                  </a:moveTo>
                  <a:lnTo>
                    <a:pt x="202653" y="266700"/>
                  </a:lnTo>
                  <a:lnTo>
                    <a:pt x="223930" y="257607"/>
                  </a:lnTo>
                  <a:lnTo>
                    <a:pt x="212154" y="274526"/>
                  </a:lnTo>
                  <a:lnTo>
                    <a:pt x="207319" y="276400"/>
                  </a:lnTo>
                  <a:close/>
                </a:path>
                <a:path w="1327150" h="1917700">
                  <a:moveTo>
                    <a:pt x="121894" y="285750"/>
                  </a:moveTo>
                  <a:lnTo>
                    <a:pt x="120357" y="279400"/>
                  </a:lnTo>
                  <a:lnTo>
                    <a:pt x="111937" y="259352"/>
                  </a:lnTo>
                  <a:lnTo>
                    <a:pt x="112131" y="259082"/>
                  </a:lnTo>
                  <a:lnTo>
                    <a:pt x="121894" y="279400"/>
                  </a:lnTo>
                  <a:lnTo>
                    <a:pt x="121894" y="285750"/>
                  </a:lnTo>
                  <a:close/>
                </a:path>
                <a:path w="1327150" h="1917700">
                  <a:moveTo>
                    <a:pt x="115023" y="266700"/>
                  </a:moveTo>
                  <a:lnTo>
                    <a:pt x="106654" y="266700"/>
                  </a:lnTo>
                  <a:lnTo>
                    <a:pt x="111937" y="259352"/>
                  </a:lnTo>
                  <a:lnTo>
                    <a:pt x="115023" y="266700"/>
                  </a:lnTo>
                  <a:close/>
                </a:path>
                <a:path w="1327150" h="1917700">
                  <a:moveTo>
                    <a:pt x="97485" y="292100"/>
                  </a:moveTo>
                  <a:lnTo>
                    <a:pt x="94462" y="292100"/>
                  </a:lnTo>
                  <a:lnTo>
                    <a:pt x="80708" y="266700"/>
                  </a:lnTo>
                  <a:lnTo>
                    <a:pt x="94454" y="266700"/>
                  </a:lnTo>
                  <a:lnTo>
                    <a:pt x="102364" y="288713"/>
                  </a:lnTo>
                  <a:lnTo>
                    <a:pt x="97485" y="292100"/>
                  </a:lnTo>
                  <a:close/>
                </a:path>
                <a:path w="1327150" h="1917700">
                  <a:moveTo>
                    <a:pt x="154018" y="267257"/>
                  </a:moveTo>
                  <a:lnTo>
                    <a:pt x="153885" y="266700"/>
                  </a:lnTo>
                  <a:lnTo>
                    <a:pt x="154132" y="267212"/>
                  </a:lnTo>
                  <a:close/>
                </a:path>
                <a:path w="1327150" h="1917700">
                  <a:moveTo>
                    <a:pt x="98556" y="303830"/>
                  </a:moveTo>
                  <a:lnTo>
                    <a:pt x="98081" y="302843"/>
                  </a:lnTo>
                  <a:lnTo>
                    <a:pt x="159994" y="279400"/>
                  </a:lnTo>
                  <a:lnTo>
                    <a:pt x="154132" y="267212"/>
                  </a:lnTo>
                  <a:lnTo>
                    <a:pt x="155422" y="266700"/>
                  </a:lnTo>
                  <a:lnTo>
                    <a:pt x="161531" y="266700"/>
                  </a:lnTo>
                  <a:lnTo>
                    <a:pt x="166090" y="279400"/>
                  </a:lnTo>
                  <a:lnTo>
                    <a:pt x="163017" y="279400"/>
                  </a:lnTo>
                  <a:lnTo>
                    <a:pt x="98556" y="303830"/>
                  </a:lnTo>
                  <a:close/>
                </a:path>
                <a:path w="1327150" h="1917700">
                  <a:moveTo>
                    <a:pt x="269671" y="279400"/>
                  </a:moveTo>
                  <a:lnTo>
                    <a:pt x="263575" y="279400"/>
                  </a:lnTo>
                  <a:lnTo>
                    <a:pt x="263575" y="266700"/>
                  </a:lnTo>
                  <a:lnTo>
                    <a:pt x="269671" y="266700"/>
                  </a:lnTo>
                  <a:lnTo>
                    <a:pt x="270899" y="269254"/>
                  </a:lnTo>
                  <a:lnTo>
                    <a:pt x="269671" y="279400"/>
                  </a:lnTo>
                  <a:close/>
                </a:path>
                <a:path w="1327150" h="1917700">
                  <a:moveTo>
                    <a:pt x="270899" y="269254"/>
                  </a:moveTo>
                  <a:lnTo>
                    <a:pt x="269671" y="266700"/>
                  </a:lnTo>
                  <a:lnTo>
                    <a:pt x="271208" y="266700"/>
                  </a:lnTo>
                  <a:lnTo>
                    <a:pt x="270899" y="269254"/>
                  </a:lnTo>
                  <a:close/>
                </a:path>
                <a:path w="1327150" h="1917700">
                  <a:moveTo>
                    <a:pt x="272724" y="273053"/>
                  </a:moveTo>
                  <a:lnTo>
                    <a:pt x="270899" y="269254"/>
                  </a:lnTo>
                  <a:lnTo>
                    <a:pt x="271208" y="266700"/>
                  </a:lnTo>
                  <a:lnTo>
                    <a:pt x="273165" y="272136"/>
                  </a:lnTo>
                  <a:lnTo>
                    <a:pt x="272724" y="273053"/>
                  </a:lnTo>
                  <a:close/>
                </a:path>
                <a:path w="1327150" h="1917700">
                  <a:moveTo>
                    <a:pt x="273165" y="272136"/>
                  </a:moveTo>
                  <a:lnTo>
                    <a:pt x="271208" y="266700"/>
                  </a:lnTo>
                  <a:lnTo>
                    <a:pt x="275780" y="266700"/>
                  </a:lnTo>
                  <a:lnTo>
                    <a:pt x="273165" y="272136"/>
                  </a:lnTo>
                  <a:close/>
                </a:path>
                <a:path w="1327150" h="1917700">
                  <a:moveTo>
                    <a:pt x="291007" y="292100"/>
                  </a:moveTo>
                  <a:lnTo>
                    <a:pt x="281876" y="292100"/>
                  </a:lnTo>
                  <a:lnTo>
                    <a:pt x="278828" y="285750"/>
                  </a:lnTo>
                  <a:lnTo>
                    <a:pt x="277317" y="279400"/>
                  </a:lnTo>
                  <a:lnTo>
                    <a:pt x="275780" y="279400"/>
                  </a:lnTo>
                  <a:lnTo>
                    <a:pt x="273165" y="272136"/>
                  </a:lnTo>
                  <a:lnTo>
                    <a:pt x="275780" y="266700"/>
                  </a:lnTo>
                  <a:lnTo>
                    <a:pt x="278803" y="266700"/>
                  </a:lnTo>
                  <a:lnTo>
                    <a:pt x="291007" y="292100"/>
                  </a:lnTo>
                  <a:close/>
                </a:path>
                <a:path w="1327150" h="1917700">
                  <a:moveTo>
                    <a:pt x="159994" y="279400"/>
                  </a:moveTo>
                  <a:lnTo>
                    <a:pt x="156908" y="279400"/>
                  </a:lnTo>
                  <a:lnTo>
                    <a:pt x="154018" y="267257"/>
                  </a:lnTo>
                  <a:lnTo>
                    <a:pt x="159994" y="279400"/>
                  </a:lnTo>
                  <a:close/>
                </a:path>
                <a:path w="1327150" h="1917700">
                  <a:moveTo>
                    <a:pt x="156908" y="279400"/>
                  </a:moveTo>
                  <a:lnTo>
                    <a:pt x="129527" y="279400"/>
                  </a:lnTo>
                  <a:lnTo>
                    <a:pt x="128550" y="277367"/>
                  </a:lnTo>
                  <a:lnTo>
                    <a:pt x="154018" y="267257"/>
                  </a:lnTo>
                  <a:lnTo>
                    <a:pt x="156908" y="279400"/>
                  </a:lnTo>
                  <a:close/>
                </a:path>
                <a:path w="1327150" h="1917700">
                  <a:moveTo>
                    <a:pt x="269671" y="279400"/>
                  </a:moveTo>
                  <a:lnTo>
                    <a:pt x="270899" y="269254"/>
                  </a:lnTo>
                  <a:lnTo>
                    <a:pt x="272724" y="273053"/>
                  </a:lnTo>
                  <a:lnTo>
                    <a:pt x="269671" y="279400"/>
                  </a:lnTo>
                  <a:close/>
                </a:path>
                <a:path w="1327150" h="1917700">
                  <a:moveTo>
                    <a:pt x="201117" y="278804"/>
                  </a:moveTo>
                  <a:lnTo>
                    <a:pt x="201117" y="269901"/>
                  </a:lnTo>
                  <a:lnTo>
                    <a:pt x="204720" y="277407"/>
                  </a:lnTo>
                  <a:lnTo>
                    <a:pt x="201117" y="278804"/>
                  </a:lnTo>
                  <a:close/>
                </a:path>
                <a:path w="1327150" h="1917700">
                  <a:moveTo>
                    <a:pt x="278831" y="285763"/>
                  </a:moveTo>
                  <a:lnTo>
                    <a:pt x="272724" y="273053"/>
                  </a:lnTo>
                  <a:lnTo>
                    <a:pt x="273165" y="272136"/>
                  </a:lnTo>
                  <a:lnTo>
                    <a:pt x="275780" y="279400"/>
                  </a:lnTo>
                  <a:lnTo>
                    <a:pt x="277317" y="279400"/>
                  </a:lnTo>
                  <a:lnTo>
                    <a:pt x="278831" y="285763"/>
                  </a:lnTo>
                  <a:close/>
                </a:path>
                <a:path w="1327150" h="1917700">
                  <a:moveTo>
                    <a:pt x="223540" y="303550"/>
                  </a:moveTo>
                  <a:lnTo>
                    <a:pt x="223073" y="302253"/>
                  </a:lnTo>
                  <a:lnTo>
                    <a:pt x="269671" y="279400"/>
                  </a:lnTo>
                  <a:lnTo>
                    <a:pt x="272724" y="273053"/>
                  </a:lnTo>
                  <a:lnTo>
                    <a:pt x="275774" y="279400"/>
                  </a:lnTo>
                  <a:lnTo>
                    <a:pt x="274243" y="279400"/>
                  </a:lnTo>
                  <a:lnTo>
                    <a:pt x="223540" y="303550"/>
                  </a:lnTo>
                  <a:close/>
                </a:path>
                <a:path w="1327150" h="1917700">
                  <a:moveTo>
                    <a:pt x="208492" y="278838"/>
                  </a:moveTo>
                  <a:lnTo>
                    <a:pt x="207319" y="276400"/>
                  </a:lnTo>
                  <a:lnTo>
                    <a:pt x="212154" y="274526"/>
                  </a:lnTo>
                  <a:lnTo>
                    <a:pt x="209443" y="278421"/>
                  </a:lnTo>
                  <a:lnTo>
                    <a:pt x="208492" y="278838"/>
                  </a:lnTo>
                  <a:close/>
                </a:path>
                <a:path w="1327150" h="1917700">
                  <a:moveTo>
                    <a:pt x="207213" y="279400"/>
                  </a:moveTo>
                  <a:lnTo>
                    <a:pt x="205676" y="279400"/>
                  </a:lnTo>
                  <a:lnTo>
                    <a:pt x="204720" y="277407"/>
                  </a:lnTo>
                  <a:lnTo>
                    <a:pt x="207319" y="276400"/>
                  </a:lnTo>
                  <a:lnTo>
                    <a:pt x="208492" y="278838"/>
                  </a:lnTo>
                  <a:lnTo>
                    <a:pt x="207213" y="279400"/>
                  </a:lnTo>
                  <a:close/>
                </a:path>
                <a:path w="1327150" h="1917700">
                  <a:moveTo>
                    <a:pt x="129527" y="279400"/>
                  </a:moveTo>
                  <a:lnTo>
                    <a:pt x="123431" y="279400"/>
                  </a:lnTo>
                  <a:lnTo>
                    <a:pt x="128550" y="277367"/>
                  </a:lnTo>
                  <a:lnTo>
                    <a:pt x="129527" y="279400"/>
                  </a:lnTo>
                  <a:close/>
                </a:path>
                <a:path w="1327150" h="1917700">
                  <a:moveTo>
                    <a:pt x="205676" y="279400"/>
                  </a:moveTo>
                  <a:lnTo>
                    <a:pt x="201117" y="279400"/>
                  </a:lnTo>
                  <a:lnTo>
                    <a:pt x="201117" y="278804"/>
                  </a:lnTo>
                  <a:lnTo>
                    <a:pt x="204720" y="277407"/>
                  </a:lnTo>
                  <a:lnTo>
                    <a:pt x="205676" y="279400"/>
                  </a:lnTo>
                  <a:close/>
                </a:path>
                <a:path w="1327150" h="1917700">
                  <a:moveTo>
                    <a:pt x="208762" y="279400"/>
                  </a:moveTo>
                  <a:lnTo>
                    <a:pt x="208492" y="278838"/>
                  </a:lnTo>
                  <a:lnTo>
                    <a:pt x="209443" y="278421"/>
                  </a:lnTo>
                  <a:lnTo>
                    <a:pt x="208762" y="279400"/>
                  </a:lnTo>
                  <a:close/>
                </a:path>
                <a:path w="1327150" h="1917700">
                  <a:moveTo>
                    <a:pt x="201117" y="279400"/>
                  </a:moveTo>
                  <a:lnTo>
                    <a:pt x="199580" y="279400"/>
                  </a:lnTo>
                  <a:lnTo>
                    <a:pt x="201117" y="278804"/>
                  </a:lnTo>
                  <a:lnTo>
                    <a:pt x="201117" y="279400"/>
                  </a:lnTo>
                  <a:close/>
                </a:path>
                <a:path w="1327150" h="1917700">
                  <a:moveTo>
                    <a:pt x="208762" y="279400"/>
                  </a:moveTo>
                  <a:lnTo>
                    <a:pt x="207213" y="279400"/>
                  </a:lnTo>
                  <a:lnTo>
                    <a:pt x="208492" y="278838"/>
                  </a:lnTo>
                  <a:lnTo>
                    <a:pt x="208762" y="279400"/>
                  </a:lnTo>
                  <a:close/>
                </a:path>
                <a:path w="1327150" h="1917700">
                  <a:moveTo>
                    <a:pt x="112763" y="292100"/>
                  </a:moveTo>
                  <a:lnTo>
                    <a:pt x="109984" y="283425"/>
                  </a:lnTo>
                  <a:lnTo>
                    <a:pt x="115785" y="279400"/>
                  </a:lnTo>
                  <a:lnTo>
                    <a:pt x="112763" y="292100"/>
                  </a:lnTo>
                  <a:close/>
                </a:path>
                <a:path w="1327150" h="1917700">
                  <a:moveTo>
                    <a:pt x="121894" y="292100"/>
                  </a:moveTo>
                  <a:lnTo>
                    <a:pt x="112763" y="292100"/>
                  </a:lnTo>
                  <a:lnTo>
                    <a:pt x="115785" y="279400"/>
                  </a:lnTo>
                  <a:lnTo>
                    <a:pt x="120357" y="279400"/>
                  </a:lnTo>
                  <a:lnTo>
                    <a:pt x="121894" y="285750"/>
                  </a:lnTo>
                  <a:lnTo>
                    <a:pt x="121894" y="292100"/>
                  </a:lnTo>
                  <a:close/>
                </a:path>
                <a:path w="1327150" h="1917700">
                  <a:moveTo>
                    <a:pt x="251421" y="304800"/>
                  </a:moveTo>
                  <a:lnTo>
                    <a:pt x="223989" y="304800"/>
                  </a:lnTo>
                  <a:lnTo>
                    <a:pt x="223540" y="303550"/>
                  </a:lnTo>
                  <a:lnTo>
                    <a:pt x="274243" y="279400"/>
                  </a:lnTo>
                  <a:lnTo>
                    <a:pt x="275774" y="279400"/>
                  </a:lnTo>
                  <a:lnTo>
                    <a:pt x="278831" y="285763"/>
                  </a:lnTo>
                  <a:lnTo>
                    <a:pt x="280339" y="292100"/>
                  </a:lnTo>
                  <a:lnTo>
                    <a:pt x="271208" y="292100"/>
                  </a:lnTo>
                  <a:lnTo>
                    <a:pt x="272125" y="294646"/>
                  </a:lnTo>
                  <a:lnTo>
                    <a:pt x="251421" y="304800"/>
                  </a:lnTo>
                  <a:close/>
                </a:path>
                <a:path w="1327150" h="1917700">
                  <a:moveTo>
                    <a:pt x="112763" y="292100"/>
                  </a:moveTo>
                  <a:lnTo>
                    <a:pt x="103581" y="292100"/>
                  </a:lnTo>
                  <a:lnTo>
                    <a:pt x="102364" y="288713"/>
                  </a:lnTo>
                  <a:lnTo>
                    <a:pt x="109984" y="283425"/>
                  </a:lnTo>
                  <a:lnTo>
                    <a:pt x="112763" y="292100"/>
                  </a:lnTo>
                  <a:close/>
                </a:path>
                <a:path w="1327150" h="1917700">
                  <a:moveTo>
                    <a:pt x="103581" y="292100"/>
                  </a:moveTo>
                  <a:lnTo>
                    <a:pt x="97485" y="292100"/>
                  </a:lnTo>
                  <a:lnTo>
                    <a:pt x="102364" y="288713"/>
                  </a:lnTo>
                  <a:lnTo>
                    <a:pt x="103581" y="292100"/>
                  </a:lnTo>
                  <a:close/>
                </a:path>
                <a:path w="1327150" h="1917700">
                  <a:moveTo>
                    <a:pt x="163017" y="304800"/>
                  </a:moveTo>
                  <a:lnTo>
                    <a:pt x="156908" y="304800"/>
                  </a:lnTo>
                  <a:lnTo>
                    <a:pt x="156908" y="292100"/>
                  </a:lnTo>
                  <a:lnTo>
                    <a:pt x="163017" y="292100"/>
                  </a:lnTo>
                  <a:lnTo>
                    <a:pt x="164767" y="297565"/>
                  </a:lnTo>
                  <a:lnTo>
                    <a:pt x="163017" y="304800"/>
                  </a:lnTo>
                  <a:close/>
                </a:path>
                <a:path w="1327150" h="1917700">
                  <a:moveTo>
                    <a:pt x="164767" y="297565"/>
                  </a:moveTo>
                  <a:lnTo>
                    <a:pt x="163017" y="292100"/>
                  </a:lnTo>
                  <a:lnTo>
                    <a:pt x="165209" y="295741"/>
                  </a:lnTo>
                  <a:lnTo>
                    <a:pt x="164767" y="297565"/>
                  </a:lnTo>
                  <a:close/>
                </a:path>
                <a:path w="1327150" h="1917700">
                  <a:moveTo>
                    <a:pt x="165209" y="295741"/>
                  </a:moveTo>
                  <a:lnTo>
                    <a:pt x="163017" y="292100"/>
                  </a:lnTo>
                  <a:lnTo>
                    <a:pt x="166090" y="292100"/>
                  </a:lnTo>
                  <a:lnTo>
                    <a:pt x="165209" y="295741"/>
                  </a:lnTo>
                  <a:close/>
                </a:path>
                <a:path w="1327150" h="1917700">
                  <a:moveTo>
                    <a:pt x="168100" y="300543"/>
                  </a:moveTo>
                  <a:lnTo>
                    <a:pt x="165209" y="295741"/>
                  </a:lnTo>
                  <a:lnTo>
                    <a:pt x="166090" y="292100"/>
                  </a:lnTo>
                  <a:lnTo>
                    <a:pt x="168100" y="300543"/>
                  </a:lnTo>
                  <a:close/>
                </a:path>
                <a:path w="1327150" h="1917700">
                  <a:moveTo>
                    <a:pt x="178250" y="304800"/>
                  </a:moveTo>
                  <a:lnTo>
                    <a:pt x="170662" y="304800"/>
                  </a:lnTo>
                  <a:lnTo>
                    <a:pt x="168100" y="300543"/>
                  </a:lnTo>
                  <a:lnTo>
                    <a:pt x="166090" y="292100"/>
                  </a:lnTo>
                  <a:lnTo>
                    <a:pt x="172148" y="292100"/>
                  </a:lnTo>
                  <a:lnTo>
                    <a:pt x="178250" y="304800"/>
                  </a:lnTo>
                  <a:close/>
                </a:path>
                <a:path w="1327150" h="1917700">
                  <a:moveTo>
                    <a:pt x="223989" y="330200"/>
                  </a:moveTo>
                  <a:lnTo>
                    <a:pt x="216344" y="330200"/>
                  </a:lnTo>
                  <a:lnTo>
                    <a:pt x="204139" y="304800"/>
                  </a:lnTo>
                  <a:lnTo>
                    <a:pt x="204139" y="292100"/>
                  </a:lnTo>
                  <a:lnTo>
                    <a:pt x="211785" y="292100"/>
                  </a:lnTo>
                  <a:lnTo>
                    <a:pt x="212401" y="294646"/>
                  </a:lnTo>
                  <a:lnTo>
                    <a:pt x="212440" y="295741"/>
                  </a:lnTo>
                  <a:lnTo>
                    <a:pt x="210248" y="304800"/>
                  </a:lnTo>
                  <a:lnTo>
                    <a:pt x="219424" y="304800"/>
                  </a:lnTo>
                  <a:lnTo>
                    <a:pt x="220622" y="307293"/>
                  </a:lnTo>
                  <a:lnTo>
                    <a:pt x="219417" y="317500"/>
                  </a:lnTo>
                  <a:lnTo>
                    <a:pt x="223989" y="330200"/>
                  </a:lnTo>
                  <a:close/>
                </a:path>
                <a:path w="1327150" h="1917700">
                  <a:moveTo>
                    <a:pt x="212553" y="295274"/>
                  </a:moveTo>
                  <a:lnTo>
                    <a:pt x="211785" y="292100"/>
                  </a:lnTo>
                  <a:lnTo>
                    <a:pt x="212806" y="294228"/>
                  </a:lnTo>
                  <a:lnTo>
                    <a:pt x="212553" y="295274"/>
                  </a:lnTo>
                  <a:close/>
                </a:path>
                <a:path w="1327150" h="1917700">
                  <a:moveTo>
                    <a:pt x="212806" y="294228"/>
                  </a:moveTo>
                  <a:lnTo>
                    <a:pt x="211785" y="292100"/>
                  </a:lnTo>
                  <a:lnTo>
                    <a:pt x="213321" y="292100"/>
                  </a:lnTo>
                  <a:lnTo>
                    <a:pt x="212806" y="294228"/>
                  </a:lnTo>
                  <a:close/>
                </a:path>
                <a:path w="1327150" h="1917700">
                  <a:moveTo>
                    <a:pt x="217881" y="304800"/>
                  </a:moveTo>
                  <a:lnTo>
                    <a:pt x="212806" y="294228"/>
                  </a:lnTo>
                  <a:lnTo>
                    <a:pt x="213321" y="292100"/>
                  </a:lnTo>
                  <a:lnTo>
                    <a:pt x="219129" y="304187"/>
                  </a:lnTo>
                  <a:lnTo>
                    <a:pt x="217881" y="304800"/>
                  </a:lnTo>
                  <a:close/>
                </a:path>
                <a:path w="1327150" h="1917700">
                  <a:moveTo>
                    <a:pt x="219129" y="304187"/>
                  </a:moveTo>
                  <a:lnTo>
                    <a:pt x="213321" y="292100"/>
                  </a:lnTo>
                  <a:lnTo>
                    <a:pt x="219417" y="292100"/>
                  </a:lnTo>
                  <a:lnTo>
                    <a:pt x="223073" y="302253"/>
                  </a:lnTo>
                  <a:lnTo>
                    <a:pt x="219129" y="304187"/>
                  </a:lnTo>
                  <a:close/>
                </a:path>
                <a:path w="1327150" h="1917700">
                  <a:moveTo>
                    <a:pt x="272125" y="294646"/>
                  </a:moveTo>
                  <a:lnTo>
                    <a:pt x="271208" y="292100"/>
                  </a:lnTo>
                  <a:lnTo>
                    <a:pt x="277317" y="292100"/>
                  </a:lnTo>
                  <a:lnTo>
                    <a:pt x="272125" y="294646"/>
                  </a:lnTo>
                  <a:close/>
                </a:path>
                <a:path w="1327150" h="1917700">
                  <a:moveTo>
                    <a:pt x="281876" y="304800"/>
                  </a:moveTo>
                  <a:lnTo>
                    <a:pt x="275780" y="304800"/>
                  </a:lnTo>
                  <a:lnTo>
                    <a:pt x="272125" y="294646"/>
                  </a:lnTo>
                  <a:lnTo>
                    <a:pt x="277317" y="292100"/>
                  </a:lnTo>
                  <a:lnTo>
                    <a:pt x="287985" y="292100"/>
                  </a:lnTo>
                  <a:lnTo>
                    <a:pt x="281876" y="304800"/>
                  </a:lnTo>
                  <a:close/>
                </a:path>
                <a:path w="1327150" h="1917700">
                  <a:moveTo>
                    <a:pt x="217881" y="304800"/>
                  </a:moveTo>
                  <a:lnTo>
                    <a:pt x="214858" y="304800"/>
                  </a:lnTo>
                  <a:lnTo>
                    <a:pt x="212553" y="295274"/>
                  </a:lnTo>
                  <a:lnTo>
                    <a:pt x="212806" y="294228"/>
                  </a:lnTo>
                  <a:lnTo>
                    <a:pt x="217881" y="304800"/>
                  </a:lnTo>
                  <a:close/>
                </a:path>
                <a:path w="1327150" h="1917700">
                  <a:moveTo>
                    <a:pt x="214858" y="304800"/>
                  </a:moveTo>
                  <a:lnTo>
                    <a:pt x="210248" y="304800"/>
                  </a:lnTo>
                  <a:lnTo>
                    <a:pt x="212553" y="295274"/>
                  </a:lnTo>
                  <a:lnTo>
                    <a:pt x="214858" y="304800"/>
                  </a:lnTo>
                  <a:close/>
                </a:path>
                <a:path w="1327150" h="1917700">
                  <a:moveTo>
                    <a:pt x="168570" y="309436"/>
                  </a:moveTo>
                  <a:lnTo>
                    <a:pt x="164767" y="297565"/>
                  </a:lnTo>
                  <a:lnTo>
                    <a:pt x="165209" y="295741"/>
                  </a:lnTo>
                  <a:lnTo>
                    <a:pt x="168100" y="300543"/>
                  </a:lnTo>
                  <a:lnTo>
                    <a:pt x="169113" y="304800"/>
                  </a:lnTo>
                  <a:lnTo>
                    <a:pt x="168570" y="309436"/>
                  </a:lnTo>
                  <a:close/>
                </a:path>
                <a:path w="1327150" h="1917700">
                  <a:moveTo>
                    <a:pt x="115703" y="329853"/>
                  </a:moveTo>
                  <a:lnTo>
                    <a:pt x="115165" y="327592"/>
                  </a:lnTo>
                  <a:lnTo>
                    <a:pt x="163017" y="304800"/>
                  </a:lnTo>
                  <a:lnTo>
                    <a:pt x="164767" y="297565"/>
                  </a:lnTo>
                  <a:lnTo>
                    <a:pt x="168570" y="309436"/>
                  </a:lnTo>
                  <a:lnTo>
                    <a:pt x="167627" y="317500"/>
                  </a:lnTo>
                  <a:lnTo>
                    <a:pt x="164553" y="317500"/>
                  </a:lnTo>
                  <a:lnTo>
                    <a:pt x="164721" y="318191"/>
                  </a:lnTo>
                  <a:lnTo>
                    <a:pt x="115703" y="329853"/>
                  </a:lnTo>
                  <a:close/>
                </a:path>
                <a:path w="1327150" h="1917700">
                  <a:moveTo>
                    <a:pt x="175221" y="330200"/>
                  </a:moveTo>
                  <a:lnTo>
                    <a:pt x="168570" y="309436"/>
                  </a:lnTo>
                  <a:lnTo>
                    <a:pt x="169113" y="304800"/>
                  </a:lnTo>
                  <a:lnTo>
                    <a:pt x="168100" y="300543"/>
                  </a:lnTo>
                  <a:lnTo>
                    <a:pt x="170662" y="304800"/>
                  </a:lnTo>
                  <a:lnTo>
                    <a:pt x="178250" y="304800"/>
                  </a:lnTo>
                  <a:lnTo>
                    <a:pt x="184353" y="317500"/>
                  </a:lnTo>
                  <a:lnTo>
                    <a:pt x="176758" y="317500"/>
                  </a:lnTo>
                  <a:lnTo>
                    <a:pt x="175221" y="330200"/>
                  </a:lnTo>
                  <a:close/>
                </a:path>
                <a:path w="1327150" h="1917700">
                  <a:moveTo>
                    <a:pt x="220916" y="304800"/>
                  </a:moveTo>
                  <a:lnTo>
                    <a:pt x="219424" y="304800"/>
                  </a:lnTo>
                  <a:lnTo>
                    <a:pt x="219129" y="304187"/>
                  </a:lnTo>
                  <a:lnTo>
                    <a:pt x="223073" y="302253"/>
                  </a:lnTo>
                  <a:lnTo>
                    <a:pt x="223540" y="303550"/>
                  </a:lnTo>
                  <a:lnTo>
                    <a:pt x="220916" y="304800"/>
                  </a:lnTo>
                  <a:close/>
                </a:path>
                <a:path w="1327150" h="1917700">
                  <a:moveTo>
                    <a:pt x="95999" y="304800"/>
                  </a:moveTo>
                  <a:lnTo>
                    <a:pt x="92913" y="304800"/>
                  </a:lnTo>
                  <a:lnTo>
                    <a:pt x="98081" y="302843"/>
                  </a:lnTo>
                  <a:lnTo>
                    <a:pt x="98556" y="303830"/>
                  </a:lnTo>
                  <a:lnTo>
                    <a:pt x="95999" y="304800"/>
                  </a:lnTo>
                  <a:close/>
                </a:path>
                <a:path w="1327150" h="1917700">
                  <a:moveTo>
                    <a:pt x="225526" y="317500"/>
                  </a:moveTo>
                  <a:lnTo>
                    <a:pt x="220622" y="307293"/>
                  </a:lnTo>
                  <a:lnTo>
                    <a:pt x="220916" y="304800"/>
                  </a:lnTo>
                  <a:lnTo>
                    <a:pt x="223540" y="303550"/>
                  </a:lnTo>
                  <a:lnTo>
                    <a:pt x="223989" y="304800"/>
                  </a:lnTo>
                  <a:lnTo>
                    <a:pt x="251421" y="304800"/>
                  </a:lnTo>
                  <a:lnTo>
                    <a:pt x="225526" y="317500"/>
                  </a:lnTo>
                  <a:close/>
                </a:path>
                <a:path w="1327150" h="1917700">
                  <a:moveTo>
                    <a:pt x="99021" y="304800"/>
                  </a:moveTo>
                  <a:lnTo>
                    <a:pt x="95999" y="304800"/>
                  </a:lnTo>
                  <a:lnTo>
                    <a:pt x="98556" y="303830"/>
                  </a:lnTo>
                  <a:lnTo>
                    <a:pt x="99021" y="304800"/>
                  </a:lnTo>
                  <a:close/>
                </a:path>
                <a:path w="1327150" h="1917700">
                  <a:moveTo>
                    <a:pt x="219424" y="304800"/>
                  </a:moveTo>
                  <a:lnTo>
                    <a:pt x="217881" y="304800"/>
                  </a:lnTo>
                  <a:lnTo>
                    <a:pt x="219129" y="304187"/>
                  </a:lnTo>
                  <a:lnTo>
                    <a:pt x="219424" y="304800"/>
                  </a:lnTo>
                  <a:close/>
                </a:path>
                <a:path w="1327150" h="1917700">
                  <a:moveTo>
                    <a:pt x="253707" y="342900"/>
                  </a:moveTo>
                  <a:lnTo>
                    <a:pt x="236194" y="342900"/>
                  </a:lnTo>
                  <a:lnTo>
                    <a:pt x="235555" y="341145"/>
                  </a:lnTo>
                  <a:lnTo>
                    <a:pt x="269671" y="330200"/>
                  </a:lnTo>
                  <a:lnTo>
                    <a:pt x="271957" y="323850"/>
                  </a:lnTo>
                  <a:lnTo>
                    <a:pt x="275780" y="317500"/>
                  </a:lnTo>
                  <a:lnTo>
                    <a:pt x="272757" y="317500"/>
                  </a:lnTo>
                  <a:lnTo>
                    <a:pt x="278803" y="304800"/>
                  </a:lnTo>
                  <a:lnTo>
                    <a:pt x="291007" y="304800"/>
                  </a:lnTo>
                  <a:lnTo>
                    <a:pt x="292544" y="317500"/>
                  </a:lnTo>
                  <a:lnTo>
                    <a:pt x="297116" y="330200"/>
                  </a:lnTo>
                  <a:lnTo>
                    <a:pt x="272757" y="330200"/>
                  </a:lnTo>
                  <a:lnTo>
                    <a:pt x="253707" y="342900"/>
                  </a:lnTo>
                  <a:close/>
                </a:path>
                <a:path w="1327150" h="1917700">
                  <a:moveTo>
                    <a:pt x="370230" y="381000"/>
                  </a:moveTo>
                  <a:lnTo>
                    <a:pt x="367207" y="381000"/>
                  </a:lnTo>
                  <a:lnTo>
                    <a:pt x="359575" y="368300"/>
                  </a:lnTo>
                  <a:lnTo>
                    <a:pt x="361111" y="368300"/>
                  </a:lnTo>
                  <a:lnTo>
                    <a:pt x="409867" y="304800"/>
                  </a:lnTo>
                  <a:lnTo>
                    <a:pt x="417512" y="304800"/>
                  </a:lnTo>
                  <a:lnTo>
                    <a:pt x="423608" y="317500"/>
                  </a:lnTo>
                  <a:lnTo>
                    <a:pt x="415975" y="317500"/>
                  </a:lnTo>
                  <a:lnTo>
                    <a:pt x="402232" y="330213"/>
                  </a:lnTo>
                  <a:lnTo>
                    <a:pt x="401806" y="333860"/>
                  </a:lnTo>
                  <a:lnTo>
                    <a:pt x="368744" y="368300"/>
                  </a:lnTo>
                  <a:lnTo>
                    <a:pt x="374399" y="380057"/>
                  </a:lnTo>
                  <a:lnTo>
                    <a:pt x="374463" y="380294"/>
                  </a:lnTo>
                  <a:lnTo>
                    <a:pt x="370230" y="381000"/>
                  </a:lnTo>
                  <a:close/>
                </a:path>
                <a:path w="1327150" h="1917700">
                  <a:moveTo>
                    <a:pt x="223989" y="330200"/>
                  </a:moveTo>
                  <a:lnTo>
                    <a:pt x="219417" y="317500"/>
                  </a:lnTo>
                  <a:lnTo>
                    <a:pt x="220622" y="307293"/>
                  </a:lnTo>
                  <a:lnTo>
                    <a:pt x="225526" y="317500"/>
                  </a:lnTo>
                  <a:lnTo>
                    <a:pt x="223989" y="330200"/>
                  </a:lnTo>
                  <a:close/>
                </a:path>
                <a:path w="1327150" h="1917700">
                  <a:moveTo>
                    <a:pt x="121894" y="355600"/>
                  </a:moveTo>
                  <a:lnTo>
                    <a:pt x="108153" y="355600"/>
                  </a:lnTo>
                  <a:lnTo>
                    <a:pt x="97490" y="330213"/>
                  </a:lnTo>
                  <a:lnTo>
                    <a:pt x="97485" y="317500"/>
                  </a:lnTo>
                  <a:lnTo>
                    <a:pt x="103581" y="317500"/>
                  </a:lnTo>
                  <a:lnTo>
                    <a:pt x="104731" y="320694"/>
                  </a:lnTo>
                  <a:lnTo>
                    <a:pt x="103581" y="330200"/>
                  </a:lnTo>
                  <a:lnTo>
                    <a:pt x="111220" y="330200"/>
                  </a:lnTo>
                  <a:lnTo>
                    <a:pt x="111226" y="342900"/>
                  </a:lnTo>
                  <a:lnTo>
                    <a:pt x="123431" y="342900"/>
                  </a:lnTo>
                  <a:lnTo>
                    <a:pt x="121894" y="355600"/>
                  </a:lnTo>
                  <a:close/>
                </a:path>
                <a:path w="1327150" h="1917700">
                  <a:moveTo>
                    <a:pt x="104731" y="320694"/>
                  </a:moveTo>
                  <a:lnTo>
                    <a:pt x="103581" y="317500"/>
                  </a:lnTo>
                  <a:lnTo>
                    <a:pt x="104809" y="320052"/>
                  </a:lnTo>
                  <a:lnTo>
                    <a:pt x="104731" y="320694"/>
                  </a:lnTo>
                  <a:close/>
                </a:path>
                <a:path w="1327150" h="1917700">
                  <a:moveTo>
                    <a:pt x="104809" y="320052"/>
                  </a:moveTo>
                  <a:lnTo>
                    <a:pt x="103581" y="317500"/>
                  </a:lnTo>
                  <a:lnTo>
                    <a:pt x="105117" y="317500"/>
                  </a:lnTo>
                  <a:lnTo>
                    <a:pt x="104809" y="320052"/>
                  </a:lnTo>
                  <a:close/>
                </a:path>
                <a:path w="1327150" h="1917700">
                  <a:moveTo>
                    <a:pt x="109689" y="330200"/>
                  </a:moveTo>
                  <a:lnTo>
                    <a:pt x="104809" y="320052"/>
                  </a:lnTo>
                  <a:lnTo>
                    <a:pt x="105117" y="317500"/>
                  </a:lnTo>
                  <a:lnTo>
                    <a:pt x="110935" y="329606"/>
                  </a:lnTo>
                  <a:lnTo>
                    <a:pt x="109689" y="330200"/>
                  </a:lnTo>
                  <a:close/>
                </a:path>
                <a:path w="1327150" h="1917700">
                  <a:moveTo>
                    <a:pt x="110935" y="329606"/>
                  </a:moveTo>
                  <a:lnTo>
                    <a:pt x="105117" y="317500"/>
                  </a:lnTo>
                  <a:lnTo>
                    <a:pt x="112763" y="317500"/>
                  </a:lnTo>
                  <a:lnTo>
                    <a:pt x="115165" y="327592"/>
                  </a:lnTo>
                  <a:lnTo>
                    <a:pt x="110935" y="329606"/>
                  </a:lnTo>
                  <a:close/>
                </a:path>
                <a:path w="1327150" h="1917700">
                  <a:moveTo>
                    <a:pt x="164721" y="318191"/>
                  </a:moveTo>
                  <a:lnTo>
                    <a:pt x="164553" y="317500"/>
                  </a:lnTo>
                  <a:lnTo>
                    <a:pt x="167627" y="317500"/>
                  </a:lnTo>
                  <a:lnTo>
                    <a:pt x="164721" y="318191"/>
                  </a:lnTo>
                  <a:close/>
                </a:path>
                <a:path w="1327150" h="1917700">
                  <a:moveTo>
                    <a:pt x="165185" y="320108"/>
                  </a:moveTo>
                  <a:lnTo>
                    <a:pt x="164721" y="318191"/>
                  </a:lnTo>
                  <a:lnTo>
                    <a:pt x="167627" y="317500"/>
                  </a:lnTo>
                  <a:lnTo>
                    <a:pt x="170662" y="317500"/>
                  </a:lnTo>
                  <a:lnTo>
                    <a:pt x="165185" y="320108"/>
                  </a:lnTo>
                  <a:close/>
                </a:path>
                <a:path w="1327150" h="1917700">
                  <a:moveTo>
                    <a:pt x="175221" y="330200"/>
                  </a:moveTo>
                  <a:lnTo>
                    <a:pt x="167627" y="330200"/>
                  </a:lnTo>
                  <a:lnTo>
                    <a:pt x="165327" y="320694"/>
                  </a:lnTo>
                  <a:lnTo>
                    <a:pt x="165302" y="320052"/>
                  </a:lnTo>
                  <a:lnTo>
                    <a:pt x="170662" y="317500"/>
                  </a:lnTo>
                  <a:lnTo>
                    <a:pt x="171153" y="317500"/>
                  </a:lnTo>
                  <a:lnTo>
                    <a:pt x="175221" y="330200"/>
                  </a:lnTo>
                  <a:close/>
                </a:path>
                <a:path w="1327150" h="1917700">
                  <a:moveTo>
                    <a:pt x="178244" y="330200"/>
                  </a:moveTo>
                  <a:lnTo>
                    <a:pt x="175221" y="330200"/>
                  </a:lnTo>
                  <a:lnTo>
                    <a:pt x="176758" y="317500"/>
                  </a:lnTo>
                  <a:lnTo>
                    <a:pt x="181317" y="317500"/>
                  </a:lnTo>
                  <a:lnTo>
                    <a:pt x="178244" y="330200"/>
                  </a:lnTo>
                  <a:close/>
                </a:path>
                <a:path w="1327150" h="1917700">
                  <a:moveTo>
                    <a:pt x="181683" y="339752"/>
                  </a:moveTo>
                  <a:lnTo>
                    <a:pt x="178249" y="330213"/>
                  </a:lnTo>
                  <a:lnTo>
                    <a:pt x="181317" y="317500"/>
                  </a:lnTo>
                  <a:lnTo>
                    <a:pt x="183142" y="322567"/>
                  </a:lnTo>
                  <a:lnTo>
                    <a:pt x="181317" y="330200"/>
                  </a:lnTo>
                  <a:lnTo>
                    <a:pt x="185889" y="330200"/>
                  </a:lnTo>
                  <a:lnTo>
                    <a:pt x="181683" y="339752"/>
                  </a:lnTo>
                  <a:close/>
                </a:path>
                <a:path w="1327150" h="1917700">
                  <a:moveTo>
                    <a:pt x="183142" y="322567"/>
                  </a:moveTo>
                  <a:lnTo>
                    <a:pt x="181317" y="317500"/>
                  </a:lnTo>
                  <a:lnTo>
                    <a:pt x="184353" y="317500"/>
                  </a:lnTo>
                  <a:lnTo>
                    <a:pt x="183142" y="322567"/>
                  </a:lnTo>
                  <a:close/>
                </a:path>
                <a:path w="1327150" h="1917700">
                  <a:moveTo>
                    <a:pt x="225526" y="330200"/>
                  </a:moveTo>
                  <a:lnTo>
                    <a:pt x="223989" y="330200"/>
                  </a:lnTo>
                  <a:lnTo>
                    <a:pt x="225526" y="317500"/>
                  </a:lnTo>
                  <a:lnTo>
                    <a:pt x="231571" y="317500"/>
                  </a:lnTo>
                  <a:lnTo>
                    <a:pt x="231571" y="328182"/>
                  </a:lnTo>
                  <a:lnTo>
                    <a:pt x="225526" y="330200"/>
                  </a:lnTo>
                  <a:close/>
                </a:path>
                <a:path w="1327150" h="1917700">
                  <a:moveTo>
                    <a:pt x="235532" y="341081"/>
                  </a:moveTo>
                  <a:lnTo>
                    <a:pt x="231576" y="330213"/>
                  </a:lnTo>
                  <a:lnTo>
                    <a:pt x="231571" y="328182"/>
                  </a:lnTo>
                  <a:lnTo>
                    <a:pt x="263575" y="317500"/>
                  </a:lnTo>
                  <a:lnTo>
                    <a:pt x="274243" y="317500"/>
                  </a:lnTo>
                  <a:lnTo>
                    <a:pt x="271957" y="323850"/>
                  </a:lnTo>
                  <a:lnTo>
                    <a:pt x="268135" y="330200"/>
                  </a:lnTo>
                  <a:lnTo>
                    <a:pt x="235532" y="341081"/>
                  </a:lnTo>
                  <a:close/>
                </a:path>
                <a:path w="1327150" h="1917700">
                  <a:moveTo>
                    <a:pt x="271957" y="323850"/>
                  </a:moveTo>
                  <a:lnTo>
                    <a:pt x="274243" y="317500"/>
                  </a:lnTo>
                  <a:lnTo>
                    <a:pt x="275780" y="317500"/>
                  </a:lnTo>
                  <a:lnTo>
                    <a:pt x="271957" y="323850"/>
                  </a:lnTo>
                  <a:close/>
                </a:path>
                <a:path w="1327150" h="1917700">
                  <a:moveTo>
                    <a:pt x="300189" y="330200"/>
                  </a:moveTo>
                  <a:lnTo>
                    <a:pt x="297116" y="330200"/>
                  </a:lnTo>
                  <a:lnTo>
                    <a:pt x="292544" y="317500"/>
                  </a:lnTo>
                  <a:lnTo>
                    <a:pt x="295567" y="317500"/>
                  </a:lnTo>
                  <a:lnTo>
                    <a:pt x="300189" y="330200"/>
                  </a:lnTo>
                  <a:close/>
                </a:path>
                <a:path w="1327150" h="1917700">
                  <a:moveTo>
                    <a:pt x="310857" y="330200"/>
                  </a:moveTo>
                  <a:lnTo>
                    <a:pt x="300189" y="330200"/>
                  </a:lnTo>
                  <a:lnTo>
                    <a:pt x="295567" y="317500"/>
                  </a:lnTo>
                  <a:lnTo>
                    <a:pt x="307771" y="317500"/>
                  </a:lnTo>
                  <a:lnTo>
                    <a:pt x="310857" y="330200"/>
                  </a:lnTo>
                  <a:close/>
                </a:path>
                <a:path w="1327150" h="1917700">
                  <a:moveTo>
                    <a:pt x="401806" y="333860"/>
                  </a:moveTo>
                  <a:lnTo>
                    <a:pt x="402234" y="330200"/>
                  </a:lnTo>
                  <a:lnTo>
                    <a:pt x="415975" y="317500"/>
                  </a:lnTo>
                  <a:lnTo>
                    <a:pt x="417512" y="317500"/>
                  </a:lnTo>
                  <a:lnTo>
                    <a:pt x="401806" y="333860"/>
                  </a:lnTo>
                  <a:close/>
                </a:path>
                <a:path w="1327150" h="1917700">
                  <a:moveTo>
                    <a:pt x="401867" y="344766"/>
                  </a:moveTo>
                  <a:lnTo>
                    <a:pt x="400748" y="342900"/>
                  </a:lnTo>
                  <a:lnTo>
                    <a:pt x="401806" y="333860"/>
                  </a:lnTo>
                  <a:lnTo>
                    <a:pt x="417512" y="317500"/>
                  </a:lnTo>
                  <a:lnTo>
                    <a:pt x="422071" y="317500"/>
                  </a:lnTo>
                  <a:lnTo>
                    <a:pt x="415201" y="330200"/>
                  </a:lnTo>
                  <a:lnTo>
                    <a:pt x="409867" y="330200"/>
                  </a:lnTo>
                  <a:lnTo>
                    <a:pt x="408330" y="342900"/>
                  </a:lnTo>
                  <a:lnTo>
                    <a:pt x="403771" y="342900"/>
                  </a:lnTo>
                  <a:lnTo>
                    <a:pt x="401867" y="344766"/>
                  </a:lnTo>
                  <a:close/>
                </a:path>
                <a:path w="1327150" h="1917700">
                  <a:moveTo>
                    <a:pt x="122800" y="340291"/>
                  </a:moveTo>
                  <a:lnTo>
                    <a:pt x="120357" y="330200"/>
                  </a:lnTo>
                  <a:lnTo>
                    <a:pt x="115785" y="330200"/>
                  </a:lnTo>
                  <a:lnTo>
                    <a:pt x="115703" y="329853"/>
                  </a:lnTo>
                  <a:lnTo>
                    <a:pt x="164721" y="318191"/>
                  </a:lnTo>
                  <a:lnTo>
                    <a:pt x="165185" y="320108"/>
                  </a:lnTo>
                  <a:lnTo>
                    <a:pt x="122800" y="340291"/>
                  </a:lnTo>
                  <a:close/>
                </a:path>
                <a:path w="1327150" h="1917700">
                  <a:moveTo>
                    <a:pt x="109689" y="330200"/>
                  </a:moveTo>
                  <a:lnTo>
                    <a:pt x="108153" y="330200"/>
                  </a:lnTo>
                  <a:lnTo>
                    <a:pt x="104731" y="320694"/>
                  </a:lnTo>
                  <a:lnTo>
                    <a:pt x="104809" y="320052"/>
                  </a:lnTo>
                  <a:lnTo>
                    <a:pt x="109689" y="330200"/>
                  </a:lnTo>
                  <a:close/>
                </a:path>
                <a:path w="1327150" h="1917700">
                  <a:moveTo>
                    <a:pt x="108153" y="330200"/>
                  </a:moveTo>
                  <a:lnTo>
                    <a:pt x="103581" y="330200"/>
                  </a:lnTo>
                  <a:lnTo>
                    <a:pt x="104731" y="320694"/>
                  </a:lnTo>
                  <a:lnTo>
                    <a:pt x="108153" y="330200"/>
                  </a:lnTo>
                  <a:close/>
                </a:path>
                <a:path w="1327150" h="1917700">
                  <a:moveTo>
                    <a:pt x="185889" y="330200"/>
                  </a:moveTo>
                  <a:lnTo>
                    <a:pt x="181317" y="330200"/>
                  </a:lnTo>
                  <a:lnTo>
                    <a:pt x="183142" y="322567"/>
                  </a:lnTo>
                  <a:lnTo>
                    <a:pt x="185889" y="330200"/>
                  </a:lnTo>
                  <a:close/>
                </a:path>
                <a:path w="1327150" h="1917700">
                  <a:moveTo>
                    <a:pt x="114249" y="330200"/>
                  </a:moveTo>
                  <a:lnTo>
                    <a:pt x="111220" y="330200"/>
                  </a:lnTo>
                  <a:lnTo>
                    <a:pt x="110935" y="329606"/>
                  </a:lnTo>
                  <a:lnTo>
                    <a:pt x="115165" y="327592"/>
                  </a:lnTo>
                  <a:lnTo>
                    <a:pt x="115703" y="329853"/>
                  </a:lnTo>
                  <a:lnTo>
                    <a:pt x="114249" y="330200"/>
                  </a:lnTo>
                  <a:close/>
                </a:path>
                <a:path w="1327150" h="1917700">
                  <a:moveTo>
                    <a:pt x="234657" y="355600"/>
                  </a:moveTo>
                  <a:lnTo>
                    <a:pt x="227012" y="355600"/>
                  </a:lnTo>
                  <a:lnTo>
                    <a:pt x="223989" y="342900"/>
                  </a:lnTo>
                  <a:lnTo>
                    <a:pt x="222453" y="330200"/>
                  </a:lnTo>
                  <a:lnTo>
                    <a:pt x="225526" y="330200"/>
                  </a:lnTo>
                  <a:lnTo>
                    <a:pt x="231571" y="328182"/>
                  </a:lnTo>
                  <a:lnTo>
                    <a:pt x="231570" y="330213"/>
                  </a:lnTo>
                  <a:lnTo>
                    <a:pt x="230085" y="342900"/>
                  </a:lnTo>
                  <a:lnTo>
                    <a:pt x="253707" y="342900"/>
                  </a:lnTo>
                  <a:lnTo>
                    <a:pt x="234657" y="355600"/>
                  </a:lnTo>
                  <a:close/>
                </a:path>
                <a:path w="1327150" h="1917700">
                  <a:moveTo>
                    <a:pt x="111220" y="330200"/>
                  </a:moveTo>
                  <a:lnTo>
                    <a:pt x="109689" y="330200"/>
                  </a:lnTo>
                  <a:lnTo>
                    <a:pt x="110935" y="329606"/>
                  </a:lnTo>
                  <a:lnTo>
                    <a:pt x="111220" y="330200"/>
                  </a:lnTo>
                  <a:close/>
                </a:path>
                <a:path w="1327150" h="1917700">
                  <a:moveTo>
                    <a:pt x="115785" y="330200"/>
                  </a:moveTo>
                  <a:lnTo>
                    <a:pt x="114249" y="330200"/>
                  </a:lnTo>
                  <a:lnTo>
                    <a:pt x="115703" y="329853"/>
                  </a:lnTo>
                  <a:lnTo>
                    <a:pt x="115785" y="330200"/>
                  </a:lnTo>
                  <a:close/>
                </a:path>
                <a:path w="1327150" h="1917700">
                  <a:moveTo>
                    <a:pt x="117322" y="342900"/>
                  </a:moveTo>
                  <a:lnTo>
                    <a:pt x="111226" y="330213"/>
                  </a:lnTo>
                  <a:lnTo>
                    <a:pt x="120357" y="330200"/>
                  </a:lnTo>
                  <a:lnTo>
                    <a:pt x="117322" y="342900"/>
                  </a:lnTo>
                  <a:close/>
                </a:path>
                <a:path w="1327150" h="1917700">
                  <a:moveTo>
                    <a:pt x="117322" y="342900"/>
                  </a:moveTo>
                  <a:lnTo>
                    <a:pt x="120357" y="330200"/>
                  </a:lnTo>
                  <a:lnTo>
                    <a:pt x="122800" y="340291"/>
                  </a:lnTo>
                  <a:lnTo>
                    <a:pt x="117322" y="342900"/>
                  </a:lnTo>
                  <a:close/>
                </a:path>
                <a:path w="1327150" h="1917700">
                  <a:moveTo>
                    <a:pt x="166979" y="366950"/>
                  </a:moveTo>
                  <a:lnTo>
                    <a:pt x="163806" y="360340"/>
                  </a:lnTo>
                  <a:lnTo>
                    <a:pt x="178244" y="330200"/>
                  </a:lnTo>
                  <a:lnTo>
                    <a:pt x="181683" y="339752"/>
                  </a:lnTo>
                  <a:lnTo>
                    <a:pt x="175213" y="354445"/>
                  </a:lnTo>
                  <a:lnTo>
                    <a:pt x="166979" y="366950"/>
                  </a:lnTo>
                  <a:close/>
                </a:path>
                <a:path w="1327150" h="1917700">
                  <a:moveTo>
                    <a:pt x="175221" y="368300"/>
                  </a:moveTo>
                  <a:lnTo>
                    <a:pt x="169113" y="368300"/>
                  </a:lnTo>
                  <a:lnTo>
                    <a:pt x="175213" y="354445"/>
                  </a:lnTo>
                  <a:lnTo>
                    <a:pt x="182816" y="342900"/>
                  </a:lnTo>
                  <a:lnTo>
                    <a:pt x="181683" y="339752"/>
                  </a:lnTo>
                  <a:lnTo>
                    <a:pt x="185889" y="330200"/>
                  </a:lnTo>
                  <a:lnTo>
                    <a:pt x="191985" y="342900"/>
                  </a:lnTo>
                  <a:lnTo>
                    <a:pt x="175221" y="368300"/>
                  </a:lnTo>
                  <a:close/>
                </a:path>
                <a:path w="1327150" h="1917700">
                  <a:moveTo>
                    <a:pt x="230085" y="342900"/>
                  </a:moveTo>
                  <a:lnTo>
                    <a:pt x="231571" y="330200"/>
                  </a:lnTo>
                  <a:lnTo>
                    <a:pt x="235532" y="341081"/>
                  </a:lnTo>
                  <a:lnTo>
                    <a:pt x="230085" y="342900"/>
                  </a:lnTo>
                  <a:close/>
                </a:path>
                <a:path w="1327150" h="1917700">
                  <a:moveTo>
                    <a:pt x="304749" y="355600"/>
                  </a:moveTo>
                  <a:lnTo>
                    <a:pt x="291007" y="355600"/>
                  </a:lnTo>
                  <a:lnTo>
                    <a:pt x="295567" y="342900"/>
                  </a:lnTo>
                  <a:lnTo>
                    <a:pt x="294081" y="330200"/>
                  </a:lnTo>
                  <a:lnTo>
                    <a:pt x="301675" y="330200"/>
                  </a:lnTo>
                  <a:lnTo>
                    <a:pt x="304749" y="342900"/>
                  </a:lnTo>
                  <a:lnTo>
                    <a:pt x="304749" y="355600"/>
                  </a:lnTo>
                  <a:close/>
                </a:path>
                <a:path w="1327150" h="1917700">
                  <a:moveTo>
                    <a:pt x="304749" y="342900"/>
                  </a:moveTo>
                  <a:lnTo>
                    <a:pt x="301675" y="330200"/>
                  </a:lnTo>
                  <a:lnTo>
                    <a:pt x="303212" y="330200"/>
                  </a:lnTo>
                  <a:lnTo>
                    <a:pt x="304749" y="342900"/>
                  </a:lnTo>
                  <a:close/>
                </a:path>
                <a:path w="1327150" h="1917700">
                  <a:moveTo>
                    <a:pt x="313880" y="355600"/>
                  </a:moveTo>
                  <a:lnTo>
                    <a:pt x="304749" y="355600"/>
                  </a:lnTo>
                  <a:lnTo>
                    <a:pt x="304749" y="342900"/>
                  </a:lnTo>
                  <a:lnTo>
                    <a:pt x="303212" y="330200"/>
                  </a:lnTo>
                  <a:lnTo>
                    <a:pt x="313880" y="330200"/>
                  </a:lnTo>
                  <a:lnTo>
                    <a:pt x="313880" y="355600"/>
                  </a:lnTo>
                  <a:close/>
                </a:path>
                <a:path w="1327150" h="1917700">
                  <a:moveTo>
                    <a:pt x="408330" y="342900"/>
                  </a:moveTo>
                  <a:lnTo>
                    <a:pt x="409867" y="330200"/>
                  </a:lnTo>
                  <a:lnTo>
                    <a:pt x="412672" y="334874"/>
                  </a:lnTo>
                  <a:lnTo>
                    <a:pt x="408330" y="342900"/>
                  </a:lnTo>
                  <a:close/>
                </a:path>
                <a:path w="1327150" h="1917700">
                  <a:moveTo>
                    <a:pt x="412672" y="334874"/>
                  </a:moveTo>
                  <a:lnTo>
                    <a:pt x="409867" y="330200"/>
                  </a:lnTo>
                  <a:lnTo>
                    <a:pt x="415201" y="330200"/>
                  </a:lnTo>
                  <a:lnTo>
                    <a:pt x="412672" y="334874"/>
                  </a:lnTo>
                  <a:close/>
                </a:path>
                <a:path w="1327150" h="1917700">
                  <a:moveTo>
                    <a:pt x="117322" y="342900"/>
                  </a:moveTo>
                  <a:lnTo>
                    <a:pt x="111226" y="342900"/>
                  </a:lnTo>
                  <a:lnTo>
                    <a:pt x="111226" y="330213"/>
                  </a:lnTo>
                  <a:lnTo>
                    <a:pt x="117322" y="342900"/>
                  </a:lnTo>
                  <a:close/>
                </a:path>
                <a:path w="1327150" h="1917700">
                  <a:moveTo>
                    <a:pt x="410094" y="356059"/>
                  </a:moveTo>
                  <a:lnTo>
                    <a:pt x="403771" y="342900"/>
                  </a:lnTo>
                  <a:lnTo>
                    <a:pt x="408330" y="342900"/>
                  </a:lnTo>
                  <a:lnTo>
                    <a:pt x="412672" y="334874"/>
                  </a:lnTo>
                  <a:lnTo>
                    <a:pt x="425107" y="355600"/>
                  </a:lnTo>
                  <a:lnTo>
                    <a:pt x="411416" y="355600"/>
                  </a:lnTo>
                  <a:lnTo>
                    <a:pt x="410094" y="356059"/>
                  </a:lnTo>
                  <a:close/>
                </a:path>
                <a:path w="1327150" h="1917700">
                  <a:moveTo>
                    <a:pt x="123431" y="342900"/>
                  </a:moveTo>
                  <a:lnTo>
                    <a:pt x="117322" y="342900"/>
                  </a:lnTo>
                  <a:lnTo>
                    <a:pt x="122800" y="340291"/>
                  </a:lnTo>
                  <a:lnTo>
                    <a:pt x="123431" y="342900"/>
                  </a:lnTo>
                  <a:close/>
                </a:path>
                <a:path w="1327150" h="1917700">
                  <a:moveTo>
                    <a:pt x="230085" y="342900"/>
                  </a:moveTo>
                  <a:lnTo>
                    <a:pt x="235532" y="341081"/>
                  </a:lnTo>
                  <a:lnTo>
                    <a:pt x="230085" y="342900"/>
                  </a:lnTo>
                  <a:close/>
                </a:path>
                <a:path w="1327150" h="1917700">
                  <a:moveTo>
                    <a:pt x="236194" y="342900"/>
                  </a:moveTo>
                  <a:lnTo>
                    <a:pt x="230085" y="342900"/>
                  </a:lnTo>
                  <a:lnTo>
                    <a:pt x="235555" y="341145"/>
                  </a:lnTo>
                  <a:lnTo>
                    <a:pt x="236194" y="342900"/>
                  </a:lnTo>
                  <a:close/>
                </a:path>
                <a:path w="1327150" h="1917700">
                  <a:moveTo>
                    <a:pt x="395191" y="343924"/>
                  </a:moveTo>
                  <a:lnTo>
                    <a:pt x="394639" y="342900"/>
                  </a:lnTo>
                  <a:lnTo>
                    <a:pt x="396176" y="342900"/>
                  </a:lnTo>
                  <a:lnTo>
                    <a:pt x="395191" y="343924"/>
                  </a:lnTo>
                  <a:close/>
                </a:path>
                <a:path w="1327150" h="1917700">
                  <a:moveTo>
                    <a:pt x="397797" y="348759"/>
                  </a:moveTo>
                  <a:lnTo>
                    <a:pt x="395191" y="343924"/>
                  </a:lnTo>
                  <a:lnTo>
                    <a:pt x="396176" y="342900"/>
                  </a:lnTo>
                  <a:lnTo>
                    <a:pt x="400748" y="342900"/>
                  </a:lnTo>
                  <a:lnTo>
                    <a:pt x="401867" y="344766"/>
                  </a:lnTo>
                  <a:lnTo>
                    <a:pt x="397797" y="348759"/>
                  </a:lnTo>
                  <a:close/>
                </a:path>
                <a:path w="1327150" h="1917700">
                  <a:moveTo>
                    <a:pt x="408888" y="356478"/>
                  </a:moveTo>
                  <a:lnTo>
                    <a:pt x="401867" y="344766"/>
                  </a:lnTo>
                  <a:lnTo>
                    <a:pt x="403771" y="342900"/>
                  </a:lnTo>
                  <a:lnTo>
                    <a:pt x="410094" y="356059"/>
                  </a:lnTo>
                  <a:lnTo>
                    <a:pt x="408888" y="356478"/>
                  </a:lnTo>
                  <a:close/>
                </a:path>
                <a:path w="1327150" h="1917700">
                  <a:moveTo>
                    <a:pt x="374853" y="368300"/>
                  </a:moveTo>
                  <a:lnTo>
                    <a:pt x="371767" y="368300"/>
                  </a:lnTo>
                  <a:lnTo>
                    <a:pt x="395191" y="343924"/>
                  </a:lnTo>
                  <a:lnTo>
                    <a:pt x="397797" y="348759"/>
                  </a:lnTo>
                  <a:lnTo>
                    <a:pt x="379532" y="366674"/>
                  </a:lnTo>
                  <a:lnTo>
                    <a:pt x="374853" y="368300"/>
                  </a:lnTo>
                  <a:close/>
                </a:path>
                <a:path w="1327150" h="1917700">
                  <a:moveTo>
                    <a:pt x="403051" y="358505"/>
                  </a:moveTo>
                  <a:lnTo>
                    <a:pt x="397797" y="348759"/>
                  </a:lnTo>
                  <a:lnTo>
                    <a:pt x="401867" y="344766"/>
                  </a:lnTo>
                  <a:lnTo>
                    <a:pt x="408888" y="356478"/>
                  </a:lnTo>
                  <a:lnTo>
                    <a:pt x="403051" y="358505"/>
                  </a:lnTo>
                  <a:close/>
                </a:path>
                <a:path w="1327150" h="1917700">
                  <a:moveTo>
                    <a:pt x="172085" y="393433"/>
                  </a:moveTo>
                  <a:lnTo>
                    <a:pt x="169119" y="381000"/>
                  </a:lnTo>
                  <a:lnTo>
                    <a:pt x="167627" y="368300"/>
                  </a:lnTo>
                  <a:lnTo>
                    <a:pt x="166979" y="366950"/>
                  </a:lnTo>
                  <a:lnTo>
                    <a:pt x="175213" y="354445"/>
                  </a:lnTo>
                  <a:lnTo>
                    <a:pt x="169113" y="368300"/>
                  </a:lnTo>
                  <a:lnTo>
                    <a:pt x="175221" y="368300"/>
                  </a:lnTo>
                  <a:lnTo>
                    <a:pt x="178912" y="378579"/>
                  </a:lnTo>
                  <a:lnTo>
                    <a:pt x="173798" y="380947"/>
                  </a:lnTo>
                  <a:lnTo>
                    <a:pt x="173685" y="392813"/>
                  </a:lnTo>
                  <a:lnTo>
                    <a:pt x="172085" y="393433"/>
                  </a:lnTo>
                  <a:close/>
                </a:path>
                <a:path w="1327150" h="1917700">
                  <a:moveTo>
                    <a:pt x="159994" y="368300"/>
                  </a:moveTo>
                  <a:lnTo>
                    <a:pt x="127990" y="368300"/>
                  </a:lnTo>
                  <a:lnTo>
                    <a:pt x="132562" y="355600"/>
                  </a:lnTo>
                  <a:lnTo>
                    <a:pt x="161531" y="355600"/>
                  </a:lnTo>
                  <a:lnTo>
                    <a:pt x="163806" y="360340"/>
                  </a:lnTo>
                  <a:lnTo>
                    <a:pt x="159994" y="368300"/>
                  </a:lnTo>
                  <a:close/>
                </a:path>
                <a:path w="1327150" h="1917700">
                  <a:moveTo>
                    <a:pt x="249885" y="381000"/>
                  </a:moveTo>
                  <a:lnTo>
                    <a:pt x="245313" y="381000"/>
                  </a:lnTo>
                  <a:lnTo>
                    <a:pt x="284911" y="355600"/>
                  </a:lnTo>
                  <a:lnTo>
                    <a:pt x="298653" y="355600"/>
                  </a:lnTo>
                  <a:lnTo>
                    <a:pt x="294081" y="368300"/>
                  </a:lnTo>
                  <a:lnTo>
                    <a:pt x="287985" y="368300"/>
                  </a:lnTo>
                  <a:lnTo>
                    <a:pt x="249885" y="381000"/>
                  </a:lnTo>
                  <a:close/>
                </a:path>
                <a:path w="1327150" h="1917700">
                  <a:moveTo>
                    <a:pt x="306235" y="368300"/>
                  </a:moveTo>
                  <a:lnTo>
                    <a:pt x="294081" y="368300"/>
                  </a:lnTo>
                  <a:lnTo>
                    <a:pt x="300189" y="355600"/>
                  </a:lnTo>
                  <a:lnTo>
                    <a:pt x="310857" y="355600"/>
                  </a:lnTo>
                  <a:lnTo>
                    <a:pt x="306235" y="368300"/>
                  </a:lnTo>
                  <a:close/>
                </a:path>
                <a:path w="1327150" h="1917700">
                  <a:moveTo>
                    <a:pt x="332181" y="368300"/>
                  </a:moveTo>
                  <a:lnTo>
                    <a:pt x="326085" y="368300"/>
                  </a:lnTo>
                  <a:lnTo>
                    <a:pt x="326085" y="355600"/>
                  </a:lnTo>
                  <a:lnTo>
                    <a:pt x="333667" y="355600"/>
                  </a:lnTo>
                  <a:lnTo>
                    <a:pt x="332181" y="368300"/>
                  </a:lnTo>
                  <a:close/>
                </a:path>
                <a:path w="1327150" h="1917700">
                  <a:moveTo>
                    <a:pt x="332924" y="374650"/>
                  </a:moveTo>
                  <a:lnTo>
                    <a:pt x="332181" y="368300"/>
                  </a:lnTo>
                  <a:lnTo>
                    <a:pt x="333667" y="355600"/>
                  </a:lnTo>
                  <a:lnTo>
                    <a:pt x="335216" y="359856"/>
                  </a:lnTo>
                  <a:lnTo>
                    <a:pt x="335216" y="368300"/>
                  </a:lnTo>
                  <a:lnTo>
                    <a:pt x="333667" y="368300"/>
                  </a:lnTo>
                  <a:lnTo>
                    <a:pt x="332924" y="374650"/>
                  </a:lnTo>
                  <a:close/>
                </a:path>
                <a:path w="1327150" h="1917700">
                  <a:moveTo>
                    <a:pt x="335216" y="359856"/>
                  </a:moveTo>
                  <a:lnTo>
                    <a:pt x="333667" y="355600"/>
                  </a:lnTo>
                  <a:lnTo>
                    <a:pt x="335216" y="358821"/>
                  </a:lnTo>
                  <a:lnTo>
                    <a:pt x="335216" y="359856"/>
                  </a:lnTo>
                  <a:close/>
                </a:path>
                <a:path w="1327150" h="1917700">
                  <a:moveTo>
                    <a:pt x="335216" y="358821"/>
                  </a:moveTo>
                  <a:lnTo>
                    <a:pt x="333667" y="355600"/>
                  </a:lnTo>
                  <a:lnTo>
                    <a:pt x="335216" y="355600"/>
                  </a:lnTo>
                  <a:lnTo>
                    <a:pt x="335216" y="358821"/>
                  </a:lnTo>
                  <a:close/>
                </a:path>
                <a:path w="1327150" h="1917700">
                  <a:moveTo>
                    <a:pt x="342849" y="381000"/>
                  </a:moveTo>
                  <a:lnTo>
                    <a:pt x="339775" y="368300"/>
                  </a:lnTo>
                  <a:lnTo>
                    <a:pt x="335216" y="358821"/>
                  </a:lnTo>
                  <a:lnTo>
                    <a:pt x="335216" y="355600"/>
                  </a:lnTo>
                  <a:lnTo>
                    <a:pt x="345871" y="355600"/>
                  </a:lnTo>
                  <a:lnTo>
                    <a:pt x="348957" y="368300"/>
                  </a:lnTo>
                  <a:lnTo>
                    <a:pt x="342849" y="368300"/>
                  </a:lnTo>
                  <a:lnTo>
                    <a:pt x="342849" y="381000"/>
                  </a:lnTo>
                  <a:close/>
                </a:path>
                <a:path w="1327150" h="1917700">
                  <a:moveTo>
                    <a:pt x="410898" y="357732"/>
                  </a:moveTo>
                  <a:lnTo>
                    <a:pt x="410094" y="356059"/>
                  </a:lnTo>
                  <a:lnTo>
                    <a:pt x="411416" y="355600"/>
                  </a:lnTo>
                  <a:lnTo>
                    <a:pt x="410898" y="357732"/>
                  </a:lnTo>
                  <a:close/>
                </a:path>
                <a:path w="1327150" h="1917700">
                  <a:moveTo>
                    <a:pt x="451002" y="368300"/>
                  </a:moveTo>
                  <a:lnTo>
                    <a:pt x="415975" y="368300"/>
                  </a:lnTo>
                  <a:lnTo>
                    <a:pt x="410898" y="357732"/>
                  </a:lnTo>
                  <a:lnTo>
                    <a:pt x="411416" y="355600"/>
                  </a:lnTo>
                  <a:lnTo>
                    <a:pt x="446430" y="355600"/>
                  </a:lnTo>
                  <a:lnTo>
                    <a:pt x="451002" y="368300"/>
                  </a:lnTo>
                  <a:close/>
                </a:path>
                <a:path w="1327150" h="1917700">
                  <a:moveTo>
                    <a:pt x="410535" y="359225"/>
                  </a:moveTo>
                  <a:lnTo>
                    <a:pt x="408888" y="356478"/>
                  </a:lnTo>
                  <a:lnTo>
                    <a:pt x="410094" y="356059"/>
                  </a:lnTo>
                  <a:lnTo>
                    <a:pt x="410898" y="357732"/>
                  </a:lnTo>
                  <a:lnTo>
                    <a:pt x="410535" y="359225"/>
                  </a:lnTo>
                  <a:close/>
                </a:path>
                <a:path w="1327150" h="1917700">
                  <a:moveTo>
                    <a:pt x="408330" y="368300"/>
                  </a:moveTo>
                  <a:lnTo>
                    <a:pt x="403051" y="358505"/>
                  </a:lnTo>
                  <a:lnTo>
                    <a:pt x="408888" y="356478"/>
                  </a:lnTo>
                  <a:lnTo>
                    <a:pt x="410535" y="359225"/>
                  </a:lnTo>
                  <a:lnTo>
                    <a:pt x="408330" y="368300"/>
                  </a:lnTo>
                  <a:close/>
                </a:path>
                <a:path w="1327150" h="1917700">
                  <a:moveTo>
                    <a:pt x="415975" y="368300"/>
                  </a:moveTo>
                  <a:lnTo>
                    <a:pt x="410535" y="359225"/>
                  </a:lnTo>
                  <a:lnTo>
                    <a:pt x="410898" y="357732"/>
                  </a:lnTo>
                  <a:lnTo>
                    <a:pt x="415975" y="368300"/>
                  </a:lnTo>
                  <a:close/>
                </a:path>
                <a:path w="1327150" h="1917700">
                  <a:moveTo>
                    <a:pt x="408330" y="368300"/>
                  </a:moveTo>
                  <a:lnTo>
                    <a:pt x="377875" y="368300"/>
                  </a:lnTo>
                  <a:lnTo>
                    <a:pt x="379532" y="366674"/>
                  </a:lnTo>
                  <a:lnTo>
                    <a:pt x="403051" y="358505"/>
                  </a:lnTo>
                  <a:lnTo>
                    <a:pt x="408330" y="368300"/>
                  </a:lnTo>
                  <a:close/>
                </a:path>
                <a:path w="1327150" h="1917700">
                  <a:moveTo>
                    <a:pt x="342849" y="381000"/>
                  </a:moveTo>
                  <a:lnTo>
                    <a:pt x="333667" y="381000"/>
                  </a:lnTo>
                  <a:lnTo>
                    <a:pt x="333667" y="368300"/>
                  </a:lnTo>
                  <a:lnTo>
                    <a:pt x="338289" y="368300"/>
                  </a:lnTo>
                  <a:lnTo>
                    <a:pt x="335216" y="359856"/>
                  </a:lnTo>
                  <a:lnTo>
                    <a:pt x="335216" y="358821"/>
                  </a:lnTo>
                  <a:lnTo>
                    <a:pt x="339775" y="368300"/>
                  </a:lnTo>
                  <a:lnTo>
                    <a:pt x="342849" y="381000"/>
                  </a:lnTo>
                  <a:close/>
                </a:path>
                <a:path w="1327150" h="1917700">
                  <a:moveTo>
                    <a:pt x="415975" y="368300"/>
                  </a:moveTo>
                  <a:lnTo>
                    <a:pt x="408330" y="368300"/>
                  </a:lnTo>
                  <a:lnTo>
                    <a:pt x="410535" y="359225"/>
                  </a:lnTo>
                  <a:lnTo>
                    <a:pt x="415975" y="368300"/>
                  </a:lnTo>
                  <a:close/>
                </a:path>
                <a:path w="1327150" h="1917700">
                  <a:moveTo>
                    <a:pt x="338289" y="368300"/>
                  </a:moveTo>
                  <a:lnTo>
                    <a:pt x="335216" y="368300"/>
                  </a:lnTo>
                  <a:lnTo>
                    <a:pt x="335216" y="359856"/>
                  </a:lnTo>
                  <a:lnTo>
                    <a:pt x="338289" y="368300"/>
                  </a:lnTo>
                  <a:close/>
                </a:path>
                <a:path w="1327150" h="1917700">
                  <a:moveTo>
                    <a:pt x="169113" y="381000"/>
                  </a:moveTo>
                  <a:lnTo>
                    <a:pt x="156908" y="381000"/>
                  </a:lnTo>
                  <a:lnTo>
                    <a:pt x="155422" y="368300"/>
                  </a:lnTo>
                  <a:lnTo>
                    <a:pt x="159994" y="368300"/>
                  </a:lnTo>
                  <a:lnTo>
                    <a:pt x="163806" y="360340"/>
                  </a:lnTo>
                  <a:lnTo>
                    <a:pt x="166979" y="366950"/>
                  </a:lnTo>
                  <a:lnTo>
                    <a:pt x="166090" y="368300"/>
                  </a:lnTo>
                  <a:lnTo>
                    <a:pt x="169113" y="381000"/>
                  </a:lnTo>
                  <a:close/>
                </a:path>
                <a:path w="1327150" h="1917700">
                  <a:moveTo>
                    <a:pt x="377875" y="368300"/>
                  </a:moveTo>
                  <a:lnTo>
                    <a:pt x="374853" y="368300"/>
                  </a:lnTo>
                  <a:lnTo>
                    <a:pt x="379532" y="366674"/>
                  </a:lnTo>
                  <a:lnTo>
                    <a:pt x="377875" y="368300"/>
                  </a:lnTo>
                  <a:close/>
                </a:path>
                <a:path w="1327150" h="1917700">
                  <a:moveTo>
                    <a:pt x="169107" y="380947"/>
                  </a:moveTo>
                  <a:lnTo>
                    <a:pt x="166090" y="368300"/>
                  </a:lnTo>
                  <a:lnTo>
                    <a:pt x="166979" y="366950"/>
                  </a:lnTo>
                  <a:lnTo>
                    <a:pt x="167627" y="368300"/>
                  </a:lnTo>
                  <a:lnTo>
                    <a:pt x="169107" y="380947"/>
                  </a:lnTo>
                  <a:close/>
                </a:path>
                <a:path w="1327150" h="1917700">
                  <a:moveTo>
                    <a:pt x="141681" y="419100"/>
                  </a:moveTo>
                  <a:lnTo>
                    <a:pt x="135585" y="419100"/>
                  </a:lnTo>
                  <a:lnTo>
                    <a:pt x="127990" y="393700"/>
                  </a:lnTo>
                  <a:lnTo>
                    <a:pt x="124917" y="393700"/>
                  </a:lnTo>
                  <a:lnTo>
                    <a:pt x="123500" y="381595"/>
                  </a:lnTo>
                  <a:lnTo>
                    <a:pt x="123431" y="368300"/>
                  </a:lnTo>
                  <a:lnTo>
                    <a:pt x="132562" y="368300"/>
                  </a:lnTo>
                  <a:lnTo>
                    <a:pt x="132634" y="381595"/>
                  </a:lnTo>
                  <a:lnTo>
                    <a:pt x="134099" y="393700"/>
                  </a:lnTo>
                  <a:lnTo>
                    <a:pt x="139954" y="405897"/>
                  </a:lnTo>
                  <a:lnTo>
                    <a:pt x="138658" y="406400"/>
                  </a:lnTo>
                  <a:lnTo>
                    <a:pt x="164041" y="406400"/>
                  </a:lnTo>
                  <a:lnTo>
                    <a:pt x="141681" y="419100"/>
                  </a:lnTo>
                  <a:close/>
                </a:path>
                <a:path w="1327150" h="1917700">
                  <a:moveTo>
                    <a:pt x="132562" y="381000"/>
                  </a:moveTo>
                  <a:lnTo>
                    <a:pt x="132562" y="368300"/>
                  </a:lnTo>
                  <a:lnTo>
                    <a:pt x="134099" y="368300"/>
                  </a:lnTo>
                  <a:lnTo>
                    <a:pt x="132562" y="381000"/>
                  </a:lnTo>
                  <a:close/>
                </a:path>
                <a:path w="1327150" h="1917700">
                  <a:moveTo>
                    <a:pt x="139954" y="405897"/>
                  </a:moveTo>
                  <a:lnTo>
                    <a:pt x="134099" y="393700"/>
                  </a:lnTo>
                  <a:lnTo>
                    <a:pt x="132634" y="381595"/>
                  </a:lnTo>
                  <a:lnTo>
                    <a:pt x="132620" y="380523"/>
                  </a:lnTo>
                  <a:lnTo>
                    <a:pt x="134099" y="368300"/>
                  </a:lnTo>
                  <a:lnTo>
                    <a:pt x="146253" y="368300"/>
                  </a:lnTo>
                  <a:lnTo>
                    <a:pt x="141681" y="381000"/>
                  </a:lnTo>
                  <a:lnTo>
                    <a:pt x="134099" y="381000"/>
                  </a:lnTo>
                  <a:lnTo>
                    <a:pt x="135585" y="393700"/>
                  </a:lnTo>
                  <a:lnTo>
                    <a:pt x="143420" y="404552"/>
                  </a:lnTo>
                  <a:lnTo>
                    <a:pt x="139954" y="405897"/>
                  </a:lnTo>
                  <a:close/>
                </a:path>
                <a:path w="1327150" h="1917700">
                  <a:moveTo>
                    <a:pt x="210248" y="381000"/>
                  </a:moveTo>
                  <a:lnTo>
                    <a:pt x="179781" y="381000"/>
                  </a:lnTo>
                  <a:lnTo>
                    <a:pt x="178912" y="378579"/>
                  </a:lnTo>
                  <a:lnTo>
                    <a:pt x="201117" y="368300"/>
                  </a:lnTo>
                  <a:lnTo>
                    <a:pt x="207213" y="368300"/>
                  </a:lnTo>
                  <a:lnTo>
                    <a:pt x="210248" y="381000"/>
                  </a:lnTo>
                  <a:close/>
                </a:path>
                <a:path w="1327150" h="1917700">
                  <a:moveTo>
                    <a:pt x="249885" y="381000"/>
                  </a:moveTo>
                  <a:lnTo>
                    <a:pt x="287985" y="368300"/>
                  </a:lnTo>
                  <a:lnTo>
                    <a:pt x="289521" y="368300"/>
                  </a:lnTo>
                  <a:lnTo>
                    <a:pt x="249885" y="381000"/>
                  </a:lnTo>
                  <a:close/>
                </a:path>
                <a:path w="1327150" h="1917700">
                  <a:moveTo>
                    <a:pt x="254444" y="393700"/>
                  </a:moveTo>
                  <a:lnTo>
                    <a:pt x="248348" y="393700"/>
                  </a:lnTo>
                  <a:lnTo>
                    <a:pt x="243776" y="381000"/>
                  </a:lnTo>
                  <a:lnTo>
                    <a:pt x="249885" y="381000"/>
                  </a:lnTo>
                  <a:lnTo>
                    <a:pt x="289521" y="368300"/>
                  </a:lnTo>
                  <a:lnTo>
                    <a:pt x="294081" y="368300"/>
                  </a:lnTo>
                  <a:lnTo>
                    <a:pt x="254444" y="393700"/>
                  </a:lnTo>
                  <a:close/>
                </a:path>
                <a:path w="1327150" h="1917700">
                  <a:moveTo>
                    <a:pt x="327621" y="393700"/>
                  </a:moveTo>
                  <a:lnTo>
                    <a:pt x="294081" y="393700"/>
                  </a:lnTo>
                  <a:lnTo>
                    <a:pt x="300189" y="381000"/>
                  </a:lnTo>
                  <a:lnTo>
                    <a:pt x="294081" y="381000"/>
                  </a:lnTo>
                  <a:lnTo>
                    <a:pt x="306235" y="368300"/>
                  </a:lnTo>
                  <a:lnTo>
                    <a:pt x="319976" y="368300"/>
                  </a:lnTo>
                  <a:lnTo>
                    <a:pt x="324548" y="381000"/>
                  </a:lnTo>
                  <a:lnTo>
                    <a:pt x="327621" y="393700"/>
                  </a:lnTo>
                  <a:close/>
                </a:path>
                <a:path w="1327150" h="1917700">
                  <a:moveTo>
                    <a:pt x="333667" y="381000"/>
                  </a:moveTo>
                  <a:lnTo>
                    <a:pt x="332924" y="374650"/>
                  </a:lnTo>
                  <a:lnTo>
                    <a:pt x="333667" y="368300"/>
                  </a:lnTo>
                  <a:lnTo>
                    <a:pt x="333667" y="381000"/>
                  </a:lnTo>
                  <a:close/>
                </a:path>
                <a:path w="1327150" h="1917700">
                  <a:moveTo>
                    <a:pt x="351980" y="381000"/>
                  </a:moveTo>
                  <a:lnTo>
                    <a:pt x="342849" y="381000"/>
                  </a:lnTo>
                  <a:lnTo>
                    <a:pt x="342849" y="368300"/>
                  </a:lnTo>
                  <a:lnTo>
                    <a:pt x="351980" y="368300"/>
                  </a:lnTo>
                  <a:lnTo>
                    <a:pt x="351980" y="381000"/>
                  </a:lnTo>
                  <a:close/>
                </a:path>
                <a:path w="1327150" h="1917700">
                  <a:moveTo>
                    <a:pt x="375885" y="380057"/>
                  </a:moveTo>
                  <a:lnTo>
                    <a:pt x="370230" y="368300"/>
                  </a:lnTo>
                  <a:lnTo>
                    <a:pt x="412953" y="368300"/>
                  </a:lnTo>
                  <a:lnTo>
                    <a:pt x="381989" y="379040"/>
                  </a:lnTo>
                  <a:lnTo>
                    <a:pt x="375885" y="380057"/>
                  </a:lnTo>
                  <a:close/>
                </a:path>
                <a:path w="1327150" h="1917700">
                  <a:moveTo>
                    <a:pt x="441777" y="369075"/>
                  </a:moveTo>
                  <a:lnTo>
                    <a:pt x="441871" y="368300"/>
                  </a:lnTo>
                  <a:lnTo>
                    <a:pt x="446430" y="368300"/>
                  </a:lnTo>
                  <a:lnTo>
                    <a:pt x="441777" y="369075"/>
                  </a:lnTo>
                  <a:close/>
                </a:path>
                <a:path w="1327150" h="1917700">
                  <a:moveTo>
                    <a:pt x="441745" y="369336"/>
                  </a:moveTo>
                  <a:lnTo>
                    <a:pt x="441777" y="369075"/>
                  </a:lnTo>
                  <a:lnTo>
                    <a:pt x="446430" y="368300"/>
                  </a:lnTo>
                  <a:lnTo>
                    <a:pt x="447967" y="368300"/>
                  </a:lnTo>
                  <a:lnTo>
                    <a:pt x="441745" y="369336"/>
                  </a:lnTo>
                  <a:close/>
                </a:path>
                <a:path w="1327150" h="1917700">
                  <a:moveTo>
                    <a:pt x="441516" y="384257"/>
                  </a:moveTo>
                  <a:lnTo>
                    <a:pt x="440334" y="381000"/>
                  </a:lnTo>
                  <a:lnTo>
                    <a:pt x="441745" y="369336"/>
                  </a:lnTo>
                  <a:lnTo>
                    <a:pt x="447967" y="368300"/>
                  </a:lnTo>
                  <a:lnTo>
                    <a:pt x="455561" y="368300"/>
                  </a:lnTo>
                  <a:lnTo>
                    <a:pt x="462432" y="381000"/>
                  </a:lnTo>
                  <a:lnTo>
                    <a:pt x="446430" y="381000"/>
                  </a:lnTo>
                  <a:lnTo>
                    <a:pt x="446787" y="381595"/>
                  </a:lnTo>
                  <a:lnTo>
                    <a:pt x="441516" y="384257"/>
                  </a:lnTo>
                  <a:close/>
                </a:path>
                <a:path w="1327150" h="1917700">
                  <a:moveTo>
                    <a:pt x="380567" y="379533"/>
                  </a:moveTo>
                  <a:lnTo>
                    <a:pt x="381989" y="379040"/>
                  </a:lnTo>
                  <a:lnTo>
                    <a:pt x="441777" y="369075"/>
                  </a:lnTo>
                  <a:lnTo>
                    <a:pt x="441745" y="369336"/>
                  </a:lnTo>
                  <a:lnTo>
                    <a:pt x="380567" y="379533"/>
                  </a:lnTo>
                  <a:close/>
                </a:path>
                <a:path w="1327150" h="1917700">
                  <a:moveTo>
                    <a:pt x="333667" y="381000"/>
                  </a:moveTo>
                  <a:lnTo>
                    <a:pt x="332181" y="381000"/>
                  </a:lnTo>
                  <a:lnTo>
                    <a:pt x="332924" y="374650"/>
                  </a:lnTo>
                  <a:lnTo>
                    <a:pt x="333667" y="381000"/>
                  </a:lnTo>
                  <a:close/>
                </a:path>
                <a:path w="1327150" h="1917700">
                  <a:moveTo>
                    <a:pt x="173685" y="392813"/>
                  </a:moveTo>
                  <a:lnTo>
                    <a:pt x="173798" y="380947"/>
                  </a:lnTo>
                  <a:lnTo>
                    <a:pt x="178912" y="378579"/>
                  </a:lnTo>
                  <a:lnTo>
                    <a:pt x="179781" y="381000"/>
                  </a:lnTo>
                  <a:lnTo>
                    <a:pt x="204139" y="381000"/>
                  </a:lnTo>
                  <a:lnTo>
                    <a:pt x="173685" y="392813"/>
                  </a:lnTo>
                  <a:close/>
                </a:path>
                <a:path w="1327150" h="1917700">
                  <a:moveTo>
                    <a:pt x="375999" y="380294"/>
                  </a:moveTo>
                  <a:lnTo>
                    <a:pt x="375885" y="380057"/>
                  </a:lnTo>
                  <a:lnTo>
                    <a:pt x="381989" y="379040"/>
                  </a:lnTo>
                  <a:lnTo>
                    <a:pt x="380567" y="379533"/>
                  </a:lnTo>
                  <a:lnTo>
                    <a:pt x="375999" y="380294"/>
                  </a:lnTo>
                  <a:close/>
                </a:path>
                <a:path w="1327150" h="1917700">
                  <a:moveTo>
                    <a:pt x="376339" y="381000"/>
                  </a:moveTo>
                  <a:lnTo>
                    <a:pt x="376110" y="380523"/>
                  </a:lnTo>
                  <a:lnTo>
                    <a:pt x="376046" y="380286"/>
                  </a:lnTo>
                  <a:lnTo>
                    <a:pt x="380567" y="379533"/>
                  </a:lnTo>
                  <a:lnTo>
                    <a:pt x="376339" y="381000"/>
                  </a:lnTo>
                  <a:close/>
                </a:path>
                <a:path w="1327150" h="1917700">
                  <a:moveTo>
                    <a:pt x="374624" y="380523"/>
                  </a:moveTo>
                  <a:lnTo>
                    <a:pt x="374510" y="380286"/>
                  </a:lnTo>
                  <a:lnTo>
                    <a:pt x="375885" y="380057"/>
                  </a:lnTo>
                  <a:lnTo>
                    <a:pt x="375999" y="380294"/>
                  </a:lnTo>
                  <a:lnTo>
                    <a:pt x="374624" y="380523"/>
                  </a:lnTo>
                  <a:close/>
                </a:path>
                <a:path w="1327150" h="1917700">
                  <a:moveTo>
                    <a:pt x="371767" y="381000"/>
                  </a:moveTo>
                  <a:lnTo>
                    <a:pt x="370230" y="381000"/>
                  </a:lnTo>
                  <a:lnTo>
                    <a:pt x="374510" y="380286"/>
                  </a:lnTo>
                  <a:lnTo>
                    <a:pt x="374624" y="380523"/>
                  </a:lnTo>
                  <a:lnTo>
                    <a:pt x="371767" y="381000"/>
                  </a:lnTo>
                  <a:close/>
                </a:path>
                <a:path w="1327150" h="1917700">
                  <a:moveTo>
                    <a:pt x="374853" y="381000"/>
                  </a:moveTo>
                  <a:lnTo>
                    <a:pt x="371767" y="381000"/>
                  </a:lnTo>
                  <a:lnTo>
                    <a:pt x="374624" y="380523"/>
                  </a:lnTo>
                  <a:lnTo>
                    <a:pt x="374853" y="381000"/>
                  </a:lnTo>
                  <a:close/>
                </a:path>
                <a:path w="1327150" h="1917700">
                  <a:moveTo>
                    <a:pt x="143420" y="404552"/>
                  </a:moveTo>
                  <a:lnTo>
                    <a:pt x="135585" y="393700"/>
                  </a:lnTo>
                  <a:lnTo>
                    <a:pt x="134099" y="381000"/>
                  </a:lnTo>
                  <a:lnTo>
                    <a:pt x="141681" y="381000"/>
                  </a:lnTo>
                  <a:lnTo>
                    <a:pt x="143131" y="392989"/>
                  </a:lnTo>
                  <a:lnTo>
                    <a:pt x="141681" y="393700"/>
                  </a:lnTo>
                  <a:lnTo>
                    <a:pt x="170662" y="393700"/>
                  </a:lnTo>
                  <a:lnTo>
                    <a:pt x="168504" y="394822"/>
                  </a:lnTo>
                  <a:lnTo>
                    <a:pt x="143420" y="404552"/>
                  </a:lnTo>
                  <a:close/>
                </a:path>
                <a:path w="1327150" h="1917700">
                  <a:moveTo>
                    <a:pt x="161135" y="384177"/>
                  </a:moveTo>
                  <a:lnTo>
                    <a:pt x="159994" y="381000"/>
                  </a:lnTo>
                  <a:lnTo>
                    <a:pt x="167627" y="381000"/>
                  </a:lnTo>
                  <a:lnTo>
                    <a:pt x="161135" y="384177"/>
                  </a:lnTo>
                  <a:close/>
                </a:path>
                <a:path w="1327150" h="1917700">
                  <a:moveTo>
                    <a:pt x="164553" y="393700"/>
                  </a:moveTo>
                  <a:lnTo>
                    <a:pt x="161135" y="384177"/>
                  </a:lnTo>
                  <a:lnTo>
                    <a:pt x="167627" y="381000"/>
                  </a:lnTo>
                  <a:lnTo>
                    <a:pt x="164553" y="393700"/>
                  </a:lnTo>
                  <a:close/>
                </a:path>
                <a:path w="1327150" h="1917700">
                  <a:moveTo>
                    <a:pt x="171399" y="393700"/>
                  </a:moveTo>
                  <a:lnTo>
                    <a:pt x="164553" y="393700"/>
                  </a:lnTo>
                  <a:lnTo>
                    <a:pt x="167627" y="381000"/>
                  </a:lnTo>
                  <a:lnTo>
                    <a:pt x="169119" y="381000"/>
                  </a:lnTo>
                  <a:lnTo>
                    <a:pt x="172085" y="393433"/>
                  </a:lnTo>
                  <a:lnTo>
                    <a:pt x="171399" y="393700"/>
                  </a:lnTo>
                  <a:close/>
                </a:path>
                <a:path w="1327150" h="1917700">
                  <a:moveTo>
                    <a:pt x="178244" y="393700"/>
                  </a:moveTo>
                  <a:lnTo>
                    <a:pt x="173685" y="393700"/>
                  </a:lnTo>
                  <a:lnTo>
                    <a:pt x="173685" y="392813"/>
                  </a:lnTo>
                  <a:lnTo>
                    <a:pt x="204139" y="381000"/>
                  </a:lnTo>
                  <a:lnTo>
                    <a:pt x="178244" y="393700"/>
                  </a:lnTo>
                  <a:close/>
                </a:path>
                <a:path w="1327150" h="1917700">
                  <a:moveTo>
                    <a:pt x="186402" y="393700"/>
                  </a:moveTo>
                  <a:lnTo>
                    <a:pt x="178244" y="393700"/>
                  </a:lnTo>
                  <a:lnTo>
                    <a:pt x="204139" y="381000"/>
                  </a:lnTo>
                  <a:lnTo>
                    <a:pt x="208762" y="381000"/>
                  </a:lnTo>
                  <a:lnTo>
                    <a:pt x="186402" y="393700"/>
                  </a:lnTo>
                  <a:close/>
                </a:path>
                <a:path w="1327150" h="1917700">
                  <a:moveTo>
                    <a:pt x="292544" y="393700"/>
                  </a:moveTo>
                  <a:lnTo>
                    <a:pt x="274243" y="393700"/>
                  </a:lnTo>
                  <a:lnTo>
                    <a:pt x="280339" y="381000"/>
                  </a:lnTo>
                  <a:lnTo>
                    <a:pt x="298653" y="381000"/>
                  </a:lnTo>
                  <a:lnTo>
                    <a:pt x="292544" y="393700"/>
                  </a:lnTo>
                  <a:close/>
                </a:path>
                <a:path w="1327150" h="1917700">
                  <a:moveTo>
                    <a:pt x="329107" y="393700"/>
                  </a:moveTo>
                  <a:lnTo>
                    <a:pt x="327621" y="393700"/>
                  </a:lnTo>
                  <a:lnTo>
                    <a:pt x="324548" y="381000"/>
                  </a:lnTo>
                  <a:lnTo>
                    <a:pt x="329107" y="393700"/>
                  </a:lnTo>
                  <a:close/>
                </a:path>
                <a:path w="1327150" h="1917700">
                  <a:moveTo>
                    <a:pt x="333667" y="393700"/>
                  </a:moveTo>
                  <a:lnTo>
                    <a:pt x="329107" y="393700"/>
                  </a:lnTo>
                  <a:lnTo>
                    <a:pt x="324548" y="381000"/>
                  </a:lnTo>
                  <a:lnTo>
                    <a:pt x="338289" y="381000"/>
                  </a:lnTo>
                  <a:lnTo>
                    <a:pt x="333667" y="393700"/>
                  </a:lnTo>
                  <a:close/>
                </a:path>
                <a:path w="1327150" h="1917700">
                  <a:moveTo>
                    <a:pt x="338289" y="406400"/>
                  </a:moveTo>
                  <a:lnTo>
                    <a:pt x="335375" y="394356"/>
                  </a:lnTo>
                  <a:lnTo>
                    <a:pt x="335280" y="393433"/>
                  </a:lnTo>
                  <a:lnTo>
                    <a:pt x="338289" y="381000"/>
                  </a:lnTo>
                  <a:lnTo>
                    <a:pt x="336860" y="392813"/>
                  </a:lnTo>
                  <a:lnTo>
                    <a:pt x="336889" y="394822"/>
                  </a:lnTo>
                  <a:lnTo>
                    <a:pt x="338289" y="406400"/>
                  </a:lnTo>
                  <a:close/>
                </a:path>
                <a:path w="1327150" h="1917700">
                  <a:moveTo>
                    <a:pt x="347408" y="406400"/>
                  </a:moveTo>
                  <a:lnTo>
                    <a:pt x="338289" y="406400"/>
                  </a:lnTo>
                  <a:lnTo>
                    <a:pt x="336889" y="394822"/>
                  </a:lnTo>
                  <a:lnTo>
                    <a:pt x="336816" y="393433"/>
                  </a:lnTo>
                  <a:lnTo>
                    <a:pt x="339775" y="381000"/>
                  </a:lnTo>
                  <a:lnTo>
                    <a:pt x="350443" y="381000"/>
                  </a:lnTo>
                  <a:lnTo>
                    <a:pt x="348957" y="393700"/>
                  </a:lnTo>
                  <a:lnTo>
                    <a:pt x="344335" y="393700"/>
                  </a:lnTo>
                  <a:lnTo>
                    <a:pt x="347408" y="406400"/>
                  </a:lnTo>
                  <a:close/>
                </a:path>
                <a:path w="1327150" h="1917700">
                  <a:moveTo>
                    <a:pt x="446787" y="381595"/>
                  </a:moveTo>
                  <a:lnTo>
                    <a:pt x="446430" y="381000"/>
                  </a:lnTo>
                  <a:lnTo>
                    <a:pt x="447967" y="381000"/>
                  </a:lnTo>
                  <a:lnTo>
                    <a:pt x="446787" y="381595"/>
                  </a:lnTo>
                  <a:close/>
                </a:path>
                <a:path w="1327150" h="1917700">
                  <a:moveTo>
                    <a:pt x="447530" y="382833"/>
                  </a:moveTo>
                  <a:lnTo>
                    <a:pt x="446787" y="381595"/>
                  </a:lnTo>
                  <a:lnTo>
                    <a:pt x="447967" y="381000"/>
                  </a:lnTo>
                  <a:lnTo>
                    <a:pt x="447530" y="382833"/>
                  </a:lnTo>
                  <a:close/>
                </a:path>
                <a:path w="1327150" h="1917700">
                  <a:moveTo>
                    <a:pt x="454025" y="393657"/>
                  </a:moveTo>
                  <a:lnTo>
                    <a:pt x="447530" y="382833"/>
                  </a:lnTo>
                  <a:lnTo>
                    <a:pt x="447967" y="381000"/>
                  </a:lnTo>
                  <a:lnTo>
                    <a:pt x="454025" y="381000"/>
                  </a:lnTo>
                  <a:lnTo>
                    <a:pt x="454025" y="393657"/>
                  </a:lnTo>
                  <a:close/>
                </a:path>
                <a:path w="1327150" h="1917700">
                  <a:moveTo>
                    <a:pt x="459132" y="402170"/>
                  </a:moveTo>
                  <a:lnTo>
                    <a:pt x="454050" y="393700"/>
                  </a:lnTo>
                  <a:lnTo>
                    <a:pt x="454025" y="381000"/>
                  </a:lnTo>
                  <a:lnTo>
                    <a:pt x="462432" y="381000"/>
                  </a:lnTo>
                  <a:lnTo>
                    <a:pt x="469303" y="393700"/>
                  </a:lnTo>
                  <a:lnTo>
                    <a:pt x="458635" y="393700"/>
                  </a:lnTo>
                  <a:lnTo>
                    <a:pt x="460592" y="399136"/>
                  </a:lnTo>
                  <a:lnTo>
                    <a:pt x="459132" y="402170"/>
                  </a:lnTo>
                  <a:close/>
                </a:path>
                <a:path w="1327150" h="1917700">
                  <a:moveTo>
                    <a:pt x="444944" y="393700"/>
                  </a:moveTo>
                  <a:lnTo>
                    <a:pt x="441516" y="384257"/>
                  </a:lnTo>
                  <a:lnTo>
                    <a:pt x="446787" y="381595"/>
                  </a:lnTo>
                  <a:lnTo>
                    <a:pt x="447530" y="382833"/>
                  </a:lnTo>
                  <a:lnTo>
                    <a:pt x="444944" y="393700"/>
                  </a:lnTo>
                  <a:close/>
                </a:path>
                <a:path w="1327150" h="1917700">
                  <a:moveTo>
                    <a:pt x="454025" y="393700"/>
                  </a:moveTo>
                  <a:lnTo>
                    <a:pt x="444944" y="393700"/>
                  </a:lnTo>
                  <a:lnTo>
                    <a:pt x="447530" y="382833"/>
                  </a:lnTo>
                  <a:lnTo>
                    <a:pt x="454025" y="393657"/>
                  </a:lnTo>
                  <a:close/>
                </a:path>
                <a:path w="1327150" h="1917700">
                  <a:moveTo>
                    <a:pt x="164553" y="393700"/>
                  </a:moveTo>
                  <a:lnTo>
                    <a:pt x="143217" y="393700"/>
                  </a:lnTo>
                  <a:lnTo>
                    <a:pt x="143131" y="392989"/>
                  </a:lnTo>
                  <a:lnTo>
                    <a:pt x="161135" y="384177"/>
                  </a:lnTo>
                  <a:lnTo>
                    <a:pt x="164553" y="393700"/>
                  </a:lnTo>
                  <a:close/>
                </a:path>
                <a:path w="1327150" h="1917700">
                  <a:moveTo>
                    <a:pt x="403471" y="418475"/>
                  </a:moveTo>
                  <a:lnTo>
                    <a:pt x="397675" y="406400"/>
                  </a:lnTo>
                  <a:lnTo>
                    <a:pt x="441516" y="384257"/>
                  </a:lnTo>
                  <a:lnTo>
                    <a:pt x="444944" y="393700"/>
                  </a:lnTo>
                  <a:lnTo>
                    <a:pt x="451002" y="393700"/>
                  </a:lnTo>
                  <a:lnTo>
                    <a:pt x="451238" y="394356"/>
                  </a:lnTo>
                  <a:lnTo>
                    <a:pt x="427386" y="406400"/>
                  </a:lnTo>
                  <a:lnTo>
                    <a:pt x="399211" y="406400"/>
                  </a:lnTo>
                  <a:lnTo>
                    <a:pt x="403535" y="418443"/>
                  </a:lnTo>
                  <a:close/>
                </a:path>
                <a:path w="1327150" h="1917700">
                  <a:moveTo>
                    <a:pt x="173685" y="393700"/>
                  </a:moveTo>
                  <a:lnTo>
                    <a:pt x="172148" y="393700"/>
                  </a:lnTo>
                  <a:lnTo>
                    <a:pt x="172085" y="393433"/>
                  </a:lnTo>
                  <a:lnTo>
                    <a:pt x="173685" y="392813"/>
                  </a:lnTo>
                  <a:lnTo>
                    <a:pt x="173685" y="393700"/>
                  </a:lnTo>
                  <a:close/>
                </a:path>
                <a:path w="1327150" h="1917700">
                  <a:moveTo>
                    <a:pt x="143217" y="393700"/>
                  </a:moveTo>
                  <a:lnTo>
                    <a:pt x="141681" y="393700"/>
                  </a:lnTo>
                  <a:lnTo>
                    <a:pt x="143131" y="392989"/>
                  </a:lnTo>
                  <a:lnTo>
                    <a:pt x="143217" y="393700"/>
                  </a:lnTo>
                  <a:close/>
                </a:path>
                <a:path w="1327150" h="1917700">
                  <a:moveTo>
                    <a:pt x="164041" y="406400"/>
                  </a:moveTo>
                  <a:lnTo>
                    <a:pt x="146253" y="406400"/>
                  </a:lnTo>
                  <a:lnTo>
                    <a:pt x="168504" y="394822"/>
                  </a:lnTo>
                  <a:lnTo>
                    <a:pt x="172085" y="393433"/>
                  </a:lnTo>
                  <a:lnTo>
                    <a:pt x="172148" y="393700"/>
                  </a:lnTo>
                  <a:lnTo>
                    <a:pt x="186402" y="393700"/>
                  </a:lnTo>
                  <a:lnTo>
                    <a:pt x="164041" y="406400"/>
                  </a:lnTo>
                  <a:close/>
                </a:path>
                <a:path w="1327150" h="1917700">
                  <a:moveTo>
                    <a:pt x="208241" y="444500"/>
                  </a:moveTo>
                  <a:lnTo>
                    <a:pt x="201117" y="444500"/>
                  </a:lnTo>
                  <a:lnTo>
                    <a:pt x="199979" y="441913"/>
                  </a:lnTo>
                  <a:lnTo>
                    <a:pt x="219417" y="431800"/>
                  </a:lnTo>
                  <a:lnTo>
                    <a:pt x="216344" y="431800"/>
                  </a:lnTo>
                  <a:lnTo>
                    <a:pt x="201117" y="406400"/>
                  </a:lnTo>
                  <a:lnTo>
                    <a:pt x="199580" y="393700"/>
                  </a:lnTo>
                  <a:lnTo>
                    <a:pt x="208762" y="393700"/>
                  </a:lnTo>
                  <a:lnTo>
                    <a:pt x="207213" y="406400"/>
                  </a:lnTo>
                  <a:lnTo>
                    <a:pt x="213709" y="406400"/>
                  </a:lnTo>
                  <a:lnTo>
                    <a:pt x="224789" y="434846"/>
                  </a:lnTo>
                  <a:lnTo>
                    <a:pt x="208241" y="444500"/>
                  </a:lnTo>
                  <a:close/>
                </a:path>
                <a:path w="1327150" h="1917700">
                  <a:moveTo>
                    <a:pt x="213709" y="406400"/>
                  </a:moveTo>
                  <a:lnTo>
                    <a:pt x="207213" y="406400"/>
                  </a:lnTo>
                  <a:lnTo>
                    <a:pt x="208762" y="393700"/>
                  </a:lnTo>
                  <a:lnTo>
                    <a:pt x="213709" y="406400"/>
                  </a:lnTo>
                  <a:close/>
                </a:path>
                <a:path w="1327150" h="1917700">
                  <a:moveTo>
                    <a:pt x="224789" y="434846"/>
                  </a:moveTo>
                  <a:lnTo>
                    <a:pt x="208762" y="393700"/>
                  </a:lnTo>
                  <a:lnTo>
                    <a:pt x="225526" y="431800"/>
                  </a:lnTo>
                  <a:lnTo>
                    <a:pt x="224789" y="434846"/>
                  </a:lnTo>
                  <a:close/>
                </a:path>
                <a:path w="1327150" h="1917700">
                  <a:moveTo>
                    <a:pt x="224799" y="434873"/>
                  </a:moveTo>
                  <a:lnTo>
                    <a:pt x="225526" y="431800"/>
                  </a:lnTo>
                  <a:lnTo>
                    <a:pt x="208762" y="393700"/>
                  </a:lnTo>
                  <a:lnTo>
                    <a:pt x="214858" y="406400"/>
                  </a:lnTo>
                  <a:lnTo>
                    <a:pt x="223456" y="406400"/>
                  </a:lnTo>
                  <a:lnTo>
                    <a:pt x="237680" y="431800"/>
                  </a:lnTo>
                  <a:lnTo>
                    <a:pt x="230085" y="431800"/>
                  </a:lnTo>
                  <a:lnTo>
                    <a:pt x="224799" y="434873"/>
                  </a:lnTo>
                  <a:close/>
                </a:path>
                <a:path w="1327150" h="1917700">
                  <a:moveTo>
                    <a:pt x="223456" y="406400"/>
                  </a:moveTo>
                  <a:lnTo>
                    <a:pt x="214858" y="406400"/>
                  </a:lnTo>
                  <a:lnTo>
                    <a:pt x="208762" y="393700"/>
                  </a:lnTo>
                  <a:lnTo>
                    <a:pt x="216344" y="393700"/>
                  </a:lnTo>
                  <a:lnTo>
                    <a:pt x="223456" y="406400"/>
                  </a:lnTo>
                  <a:close/>
                </a:path>
                <a:path w="1327150" h="1917700">
                  <a:moveTo>
                    <a:pt x="277317" y="406400"/>
                  </a:moveTo>
                  <a:lnTo>
                    <a:pt x="266649" y="406400"/>
                  </a:lnTo>
                  <a:lnTo>
                    <a:pt x="269671" y="393700"/>
                  </a:lnTo>
                  <a:lnTo>
                    <a:pt x="281876" y="393700"/>
                  </a:lnTo>
                  <a:lnTo>
                    <a:pt x="277317" y="406400"/>
                  </a:lnTo>
                  <a:close/>
                </a:path>
                <a:path w="1327150" h="1917700">
                  <a:moveTo>
                    <a:pt x="292544" y="406400"/>
                  </a:moveTo>
                  <a:lnTo>
                    <a:pt x="277317" y="406400"/>
                  </a:lnTo>
                  <a:lnTo>
                    <a:pt x="281876" y="393700"/>
                  </a:lnTo>
                  <a:lnTo>
                    <a:pt x="297116" y="393700"/>
                  </a:lnTo>
                  <a:lnTo>
                    <a:pt x="292544" y="406400"/>
                  </a:lnTo>
                  <a:close/>
                </a:path>
                <a:path w="1327150" h="1917700">
                  <a:moveTo>
                    <a:pt x="326085" y="406400"/>
                  </a:moveTo>
                  <a:lnTo>
                    <a:pt x="323011" y="393700"/>
                  </a:lnTo>
                  <a:lnTo>
                    <a:pt x="326085" y="393700"/>
                  </a:lnTo>
                  <a:lnTo>
                    <a:pt x="326085" y="406400"/>
                  </a:lnTo>
                  <a:close/>
                </a:path>
                <a:path w="1327150" h="1917700">
                  <a:moveTo>
                    <a:pt x="338289" y="406400"/>
                  </a:moveTo>
                  <a:lnTo>
                    <a:pt x="327621" y="406400"/>
                  </a:lnTo>
                  <a:lnTo>
                    <a:pt x="326085" y="393700"/>
                  </a:lnTo>
                  <a:lnTo>
                    <a:pt x="335216" y="393700"/>
                  </a:lnTo>
                  <a:lnTo>
                    <a:pt x="338289" y="406400"/>
                  </a:lnTo>
                  <a:close/>
                </a:path>
                <a:path w="1327150" h="1917700">
                  <a:moveTo>
                    <a:pt x="451238" y="394356"/>
                  </a:moveTo>
                  <a:lnTo>
                    <a:pt x="451002" y="393700"/>
                  </a:lnTo>
                  <a:lnTo>
                    <a:pt x="451302" y="394324"/>
                  </a:lnTo>
                  <a:close/>
                </a:path>
                <a:path w="1327150" h="1917700">
                  <a:moveTo>
                    <a:pt x="451302" y="394324"/>
                  </a:moveTo>
                  <a:lnTo>
                    <a:pt x="451002" y="393700"/>
                  </a:lnTo>
                  <a:lnTo>
                    <a:pt x="452539" y="393700"/>
                  </a:lnTo>
                  <a:lnTo>
                    <a:pt x="451302" y="394324"/>
                  </a:lnTo>
                  <a:close/>
                </a:path>
                <a:path w="1327150" h="1917700">
                  <a:moveTo>
                    <a:pt x="457098" y="406400"/>
                  </a:moveTo>
                  <a:lnTo>
                    <a:pt x="451302" y="394324"/>
                  </a:lnTo>
                  <a:lnTo>
                    <a:pt x="452539" y="393700"/>
                  </a:lnTo>
                  <a:lnTo>
                    <a:pt x="454050" y="393700"/>
                  </a:lnTo>
                  <a:lnTo>
                    <a:pt x="459132" y="402170"/>
                  </a:lnTo>
                  <a:lnTo>
                    <a:pt x="457098" y="406400"/>
                  </a:lnTo>
                  <a:close/>
                </a:path>
                <a:path w="1327150" h="1917700">
                  <a:moveTo>
                    <a:pt x="460592" y="399136"/>
                  </a:moveTo>
                  <a:lnTo>
                    <a:pt x="458635" y="393700"/>
                  </a:lnTo>
                  <a:lnTo>
                    <a:pt x="463207" y="393700"/>
                  </a:lnTo>
                  <a:lnTo>
                    <a:pt x="460592" y="399136"/>
                  </a:lnTo>
                  <a:close/>
                </a:path>
                <a:path w="1327150" h="1917700">
                  <a:moveTo>
                    <a:pt x="462056" y="403205"/>
                  </a:moveTo>
                  <a:lnTo>
                    <a:pt x="460592" y="399136"/>
                  </a:lnTo>
                  <a:lnTo>
                    <a:pt x="463207" y="393700"/>
                  </a:lnTo>
                  <a:lnTo>
                    <a:pt x="462056" y="403205"/>
                  </a:lnTo>
                  <a:close/>
                </a:path>
                <a:path w="1327150" h="1917700">
                  <a:moveTo>
                    <a:pt x="470788" y="406400"/>
                  </a:moveTo>
                  <a:lnTo>
                    <a:pt x="463207" y="406400"/>
                  </a:lnTo>
                  <a:lnTo>
                    <a:pt x="462056" y="403205"/>
                  </a:lnTo>
                  <a:lnTo>
                    <a:pt x="463207" y="393700"/>
                  </a:lnTo>
                  <a:lnTo>
                    <a:pt x="469303" y="393700"/>
                  </a:lnTo>
                  <a:lnTo>
                    <a:pt x="470788" y="406400"/>
                  </a:lnTo>
                  <a:close/>
                </a:path>
                <a:path w="1327150" h="1917700">
                  <a:moveTo>
                    <a:pt x="457098" y="406400"/>
                  </a:moveTo>
                  <a:lnTo>
                    <a:pt x="455561" y="406400"/>
                  </a:lnTo>
                  <a:lnTo>
                    <a:pt x="451405" y="394822"/>
                  </a:lnTo>
                  <a:lnTo>
                    <a:pt x="451302" y="394324"/>
                  </a:lnTo>
                  <a:lnTo>
                    <a:pt x="457098" y="406400"/>
                  </a:lnTo>
                  <a:close/>
                </a:path>
                <a:path w="1327150" h="1917700">
                  <a:moveTo>
                    <a:pt x="412003" y="429192"/>
                  </a:moveTo>
                  <a:lnTo>
                    <a:pt x="408330" y="419100"/>
                  </a:lnTo>
                  <a:lnTo>
                    <a:pt x="403771" y="419100"/>
                  </a:lnTo>
                  <a:lnTo>
                    <a:pt x="403535" y="418443"/>
                  </a:lnTo>
                  <a:lnTo>
                    <a:pt x="451238" y="394356"/>
                  </a:lnTo>
                  <a:lnTo>
                    <a:pt x="455561" y="406400"/>
                  </a:lnTo>
                  <a:lnTo>
                    <a:pt x="457098" y="406400"/>
                  </a:lnTo>
                  <a:lnTo>
                    <a:pt x="412003" y="429192"/>
                  </a:lnTo>
                  <a:close/>
                </a:path>
                <a:path w="1327150" h="1917700">
                  <a:moveTo>
                    <a:pt x="146253" y="406400"/>
                  </a:moveTo>
                  <a:lnTo>
                    <a:pt x="144754" y="406400"/>
                  </a:lnTo>
                  <a:lnTo>
                    <a:pt x="143420" y="404552"/>
                  </a:lnTo>
                  <a:lnTo>
                    <a:pt x="168504" y="394822"/>
                  </a:lnTo>
                  <a:lnTo>
                    <a:pt x="146253" y="406400"/>
                  </a:lnTo>
                  <a:close/>
                </a:path>
                <a:path w="1327150" h="1917700">
                  <a:moveTo>
                    <a:pt x="461670" y="406400"/>
                  </a:moveTo>
                  <a:lnTo>
                    <a:pt x="459132" y="402170"/>
                  </a:lnTo>
                  <a:lnTo>
                    <a:pt x="460592" y="399136"/>
                  </a:lnTo>
                  <a:lnTo>
                    <a:pt x="462056" y="403205"/>
                  </a:lnTo>
                  <a:lnTo>
                    <a:pt x="461670" y="406400"/>
                  </a:lnTo>
                  <a:close/>
                </a:path>
                <a:path w="1327150" h="1917700">
                  <a:moveTo>
                    <a:pt x="461670" y="406400"/>
                  </a:moveTo>
                  <a:lnTo>
                    <a:pt x="457098" y="406400"/>
                  </a:lnTo>
                  <a:lnTo>
                    <a:pt x="459132" y="402170"/>
                  </a:lnTo>
                  <a:lnTo>
                    <a:pt x="461670" y="406400"/>
                  </a:lnTo>
                  <a:close/>
                </a:path>
                <a:path w="1327150" h="1917700">
                  <a:moveTo>
                    <a:pt x="463207" y="406400"/>
                  </a:moveTo>
                  <a:lnTo>
                    <a:pt x="461670" y="406400"/>
                  </a:lnTo>
                  <a:lnTo>
                    <a:pt x="462056" y="403205"/>
                  </a:lnTo>
                  <a:lnTo>
                    <a:pt x="463207" y="406400"/>
                  </a:lnTo>
                  <a:close/>
                </a:path>
                <a:path w="1327150" h="1917700">
                  <a:moveTo>
                    <a:pt x="144754" y="406400"/>
                  </a:moveTo>
                  <a:lnTo>
                    <a:pt x="140195" y="406400"/>
                  </a:lnTo>
                  <a:lnTo>
                    <a:pt x="139954" y="405897"/>
                  </a:lnTo>
                  <a:lnTo>
                    <a:pt x="143420" y="404552"/>
                  </a:lnTo>
                  <a:lnTo>
                    <a:pt x="144754" y="406400"/>
                  </a:lnTo>
                  <a:close/>
                </a:path>
                <a:path w="1327150" h="1917700">
                  <a:moveTo>
                    <a:pt x="140195" y="406400"/>
                  </a:moveTo>
                  <a:lnTo>
                    <a:pt x="138658" y="406400"/>
                  </a:lnTo>
                  <a:lnTo>
                    <a:pt x="139954" y="405897"/>
                  </a:lnTo>
                  <a:lnTo>
                    <a:pt x="140195" y="406400"/>
                  </a:lnTo>
                  <a:close/>
                </a:path>
                <a:path w="1327150" h="1917700">
                  <a:moveTo>
                    <a:pt x="191985" y="444500"/>
                  </a:moveTo>
                  <a:lnTo>
                    <a:pt x="184353" y="444500"/>
                  </a:lnTo>
                  <a:lnTo>
                    <a:pt x="167627" y="419100"/>
                  </a:lnTo>
                  <a:lnTo>
                    <a:pt x="167627" y="406400"/>
                  </a:lnTo>
                  <a:lnTo>
                    <a:pt x="176758" y="406400"/>
                  </a:lnTo>
                  <a:lnTo>
                    <a:pt x="175221" y="419100"/>
                  </a:lnTo>
                  <a:lnTo>
                    <a:pt x="181834" y="419100"/>
                  </a:lnTo>
                  <a:lnTo>
                    <a:pt x="191985" y="444500"/>
                  </a:lnTo>
                  <a:close/>
                </a:path>
                <a:path w="1327150" h="1917700">
                  <a:moveTo>
                    <a:pt x="181834" y="419100"/>
                  </a:moveTo>
                  <a:lnTo>
                    <a:pt x="175221" y="419100"/>
                  </a:lnTo>
                  <a:lnTo>
                    <a:pt x="176758" y="406400"/>
                  </a:lnTo>
                  <a:lnTo>
                    <a:pt x="181834" y="419100"/>
                  </a:lnTo>
                  <a:close/>
                </a:path>
                <a:path w="1327150" h="1917700">
                  <a:moveTo>
                    <a:pt x="186397" y="457200"/>
                  </a:moveTo>
                  <a:lnTo>
                    <a:pt x="175221" y="457200"/>
                  </a:lnTo>
                  <a:lnTo>
                    <a:pt x="173793" y="453954"/>
                  </a:lnTo>
                  <a:lnTo>
                    <a:pt x="187426" y="444500"/>
                  </a:lnTo>
                  <a:lnTo>
                    <a:pt x="191985" y="444500"/>
                  </a:lnTo>
                  <a:lnTo>
                    <a:pt x="176758" y="406400"/>
                  </a:lnTo>
                  <a:lnTo>
                    <a:pt x="193471" y="444500"/>
                  </a:lnTo>
                  <a:lnTo>
                    <a:pt x="191099" y="454466"/>
                  </a:lnTo>
                  <a:lnTo>
                    <a:pt x="186397" y="457200"/>
                  </a:lnTo>
                  <a:close/>
                </a:path>
                <a:path w="1327150" h="1917700">
                  <a:moveTo>
                    <a:pt x="195008" y="444500"/>
                  </a:moveTo>
                  <a:lnTo>
                    <a:pt x="193471" y="444500"/>
                  </a:lnTo>
                  <a:lnTo>
                    <a:pt x="176758" y="406400"/>
                  </a:lnTo>
                  <a:lnTo>
                    <a:pt x="182816" y="419100"/>
                  </a:lnTo>
                  <a:lnTo>
                    <a:pt x="189941" y="419100"/>
                  </a:lnTo>
                  <a:lnTo>
                    <a:pt x="199979" y="441913"/>
                  </a:lnTo>
                  <a:lnTo>
                    <a:pt x="195008" y="444500"/>
                  </a:lnTo>
                  <a:close/>
                </a:path>
                <a:path w="1327150" h="1917700">
                  <a:moveTo>
                    <a:pt x="189941" y="419100"/>
                  </a:moveTo>
                  <a:lnTo>
                    <a:pt x="182816" y="419100"/>
                  </a:lnTo>
                  <a:lnTo>
                    <a:pt x="176758" y="406400"/>
                  </a:lnTo>
                  <a:lnTo>
                    <a:pt x="184353" y="406400"/>
                  </a:lnTo>
                  <a:lnTo>
                    <a:pt x="189941" y="419100"/>
                  </a:lnTo>
                  <a:close/>
                </a:path>
                <a:path w="1327150" h="1917700">
                  <a:moveTo>
                    <a:pt x="275780" y="431800"/>
                  </a:moveTo>
                  <a:lnTo>
                    <a:pt x="265112" y="431800"/>
                  </a:lnTo>
                  <a:lnTo>
                    <a:pt x="263575" y="419100"/>
                  </a:lnTo>
                  <a:lnTo>
                    <a:pt x="263575" y="406400"/>
                  </a:lnTo>
                  <a:lnTo>
                    <a:pt x="272757" y="406400"/>
                  </a:lnTo>
                  <a:lnTo>
                    <a:pt x="272757" y="419100"/>
                  </a:lnTo>
                  <a:lnTo>
                    <a:pt x="274243" y="419100"/>
                  </a:lnTo>
                  <a:lnTo>
                    <a:pt x="275780" y="431800"/>
                  </a:lnTo>
                  <a:close/>
                </a:path>
                <a:path w="1327150" h="1917700">
                  <a:moveTo>
                    <a:pt x="284911" y="431800"/>
                  </a:moveTo>
                  <a:lnTo>
                    <a:pt x="277317" y="431800"/>
                  </a:lnTo>
                  <a:lnTo>
                    <a:pt x="274243" y="419100"/>
                  </a:lnTo>
                  <a:lnTo>
                    <a:pt x="272757" y="419100"/>
                  </a:lnTo>
                  <a:lnTo>
                    <a:pt x="272757" y="406400"/>
                  </a:lnTo>
                  <a:lnTo>
                    <a:pt x="283413" y="406400"/>
                  </a:lnTo>
                  <a:lnTo>
                    <a:pt x="281876" y="419100"/>
                  </a:lnTo>
                  <a:lnTo>
                    <a:pt x="284911" y="431800"/>
                  </a:lnTo>
                  <a:close/>
                </a:path>
                <a:path w="1327150" h="1917700">
                  <a:moveTo>
                    <a:pt x="335216" y="431800"/>
                  </a:moveTo>
                  <a:lnTo>
                    <a:pt x="315417" y="431800"/>
                  </a:lnTo>
                  <a:lnTo>
                    <a:pt x="324548" y="419100"/>
                  </a:lnTo>
                  <a:lnTo>
                    <a:pt x="330644" y="419100"/>
                  </a:lnTo>
                  <a:lnTo>
                    <a:pt x="330644" y="406400"/>
                  </a:lnTo>
                  <a:lnTo>
                    <a:pt x="339775" y="406400"/>
                  </a:lnTo>
                  <a:lnTo>
                    <a:pt x="338289" y="419100"/>
                  </a:lnTo>
                  <a:lnTo>
                    <a:pt x="335216" y="431800"/>
                  </a:lnTo>
                  <a:close/>
                </a:path>
                <a:path w="1327150" h="1917700">
                  <a:moveTo>
                    <a:pt x="338289" y="444500"/>
                  </a:moveTo>
                  <a:lnTo>
                    <a:pt x="319976" y="444500"/>
                  </a:lnTo>
                  <a:lnTo>
                    <a:pt x="326085" y="431800"/>
                  </a:lnTo>
                  <a:lnTo>
                    <a:pt x="335216" y="431800"/>
                  </a:lnTo>
                  <a:lnTo>
                    <a:pt x="338289" y="419100"/>
                  </a:lnTo>
                  <a:lnTo>
                    <a:pt x="339775" y="406400"/>
                  </a:lnTo>
                  <a:lnTo>
                    <a:pt x="339775" y="419100"/>
                  </a:lnTo>
                  <a:lnTo>
                    <a:pt x="345871" y="419100"/>
                  </a:lnTo>
                  <a:lnTo>
                    <a:pt x="342849" y="431800"/>
                  </a:lnTo>
                  <a:lnTo>
                    <a:pt x="338289" y="444500"/>
                  </a:lnTo>
                  <a:close/>
                </a:path>
                <a:path w="1327150" h="1917700">
                  <a:moveTo>
                    <a:pt x="348957" y="419100"/>
                  </a:moveTo>
                  <a:lnTo>
                    <a:pt x="339775" y="419100"/>
                  </a:lnTo>
                  <a:lnTo>
                    <a:pt x="339775" y="406400"/>
                  </a:lnTo>
                  <a:lnTo>
                    <a:pt x="348957" y="406400"/>
                  </a:lnTo>
                  <a:lnTo>
                    <a:pt x="348957" y="419100"/>
                  </a:lnTo>
                  <a:close/>
                </a:path>
                <a:path w="1327150" h="1917700">
                  <a:moveTo>
                    <a:pt x="405307" y="444500"/>
                  </a:moveTo>
                  <a:lnTo>
                    <a:pt x="399211" y="444500"/>
                  </a:lnTo>
                  <a:lnTo>
                    <a:pt x="383971" y="419100"/>
                  </a:lnTo>
                  <a:lnTo>
                    <a:pt x="383971" y="406400"/>
                  </a:lnTo>
                  <a:lnTo>
                    <a:pt x="391566" y="406400"/>
                  </a:lnTo>
                  <a:lnTo>
                    <a:pt x="392718" y="409575"/>
                  </a:lnTo>
                  <a:lnTo>
                    <a:pt x="391566" y="419100"/>
                  </a:lnTo>
                  <a:lnTo>
                    <a:pt x="399973" y="419100"/>
                  </a:lnTo>
                  <a:lnTo>
                    <a:pt x="400748" y="420531"/>
                  </a:lnTo>
                  <a:lnTo>
                    <a:pt x="400748" y="431800"/>
                  </a:lnTo>
                  <a:lnTo>
                    <a:pt x="411416" y="431800"/>
                  </a:lnTo>
                  <a:lnTo>
                    <a:pt x="405307" y="444500"/>
                  </a:lnTo>
                  <a:close/>
                </a:path>
                <a:path w="1327150" h="1917700">
                  <a:moveTo>
                    <a:pt x="392718" y="409575"/>
                  </a:moveTo>
                  <a:lnTo>
                    <a:pt x="391566" y="406400"/>
                  </a:lnTo>
                  <a:lnTo>
                    <a:pt x="393103" y="406400"/>
                  </a:lnTo>
                  <a:lnTo>
                    <a:pt x="392718" y="409575"/>
                  </a:lnTo>
                  <a:close/>
                </a:path>
                <a:path w="1327150" h="1917700">
                  <a:moveTo>
                    <a:pt x="394193" y="413637"/>
                  </a:moveTo>
                  <a:lnTo>
                    <a:pt x="392718" y="409575"/>
                  </a:lnTo>
                  <a:lnTo>
                    <a:pt x="393103" y="406400"/>
                  </a:lnTo>
                  <a:lnTo>
                    <a:pt x="395523" y="410873"/>
                  </a:lnTo>
                  <a:lnTo>
                    <a:pt x="394193" y="413637"/>
                  </a:lnTo>
                  <a:close/>
                </a:path>
                <a:path w="1327150" h="1917700">
                  <a:moveTo>
                    <a:pt x="395523" y="410873"/>
                  </a:moveTo>
                  <a:lnTo>
                    <a:pt x="393103" y="406400"/>
                  </a:lnTo>
                  <a:lnTo>
                    <a:pt x="397675" y="406400"/>
                  </a:lnTo>
                  <a:lnTo>
                    <a:pt x="395523" y="410873"/>
                  </a:lnTo>
                  <a:close/>
                </a:path>
                <a:path w="1327150" h="1917700">
                  <a:moveTo>
                    <a:pt x="402234" y="419100"/>
                  </a:moveTo>
                  <a:lnTo>
                    <a:pt x="399973" y="419100"/>
                  </a:lnTo>
                  <a:lnTo>
                    <a:pt x="395523" y="410873"/>
                  </a:lnTo>
                  <a:lnTo>
                    <a:pt x="397675" y="406400"/>
                  </a:lnTo>
                  <a:lnTo>
                    <a:pt x="403471" y="418475"/>
                  </a:lnTo>
                  <a:lnTo>
                    <a:pt x="402234" y="419100"/>
                  </a:lnTo>
                  <a:close/>
                </a:path>
                <a:path w="1327150" h="1917700">
                  <a:moveTo>
                    <a:pt x="403535" y="418443"/>
                  </a:moveTo>
                  <a:lnTo>
                    <a:pt x="399211" y="406400"/>
                  </a:lnTo>
                  <a:lnTo>
                    <a:pt x="427386" y="406400"/>
                  </a:lnTo>
                  <a:lnTo>
                    <a:pt x="403535" y="418443"/>
                  </a:lnTo>
                  <a:close/>
                </a:path>
                <a:path w="1327150" h="1917700">
                  <a:moveTo>
                    <a:pt x="478434" y="419100"/>
                  </a:moveTo>
                  <a:lnTo>
                    <a:pt x="454025" y="419100"/>
                  </a:lnTo>
                  <a:lnTo>
                    <a:pt x="464693" y="406400"/>
                  </a:lnTo>
                  <a:lnTo>
                    <a:pt x="473875" y="406400"/>
                  </a:lnTo>
                  <a:lnTo>
                    <a:pt x="478434" y="419100"/>
                  </a:lnTo>
                  <a:close/>
                </a:path>
                <a:path w="1327150" h="1917700">
                  <a:moveTo>
                    <a:pt x="391566" y="419100"/>
                  </a:moveTo>
                  <a:lnTo>
                    <a:pt x="392718" y="409575"/>
                  </a:lnTo>
                  <a:lnTo>
                    <a:pt x="394193" y="413637"/>
                  </a:lnTo>
                  <a:lnTo>
                    <a:pt x="391566" y="419100"/>
                  </a:lnTo>
                  <a:close/>
                </a:path>
                <a:path w="1327150" h="1917700">
                  <a:moveTo>
                    <a:pt x="399973" y="419100"/>
                  </a:moveTo>
                  <a:lnTo>
                    <a:pt x="396176" y="419100"/>
                  </a:lnTo>
                  <a:lnTo>
                    <a:pt x="394193" y="413637"/>
                  </a:lnTo>
                  <a:lnTo>
                    <a:pt x="395523" y="410873"/>
                  </a:lnTo>
                  <a:lnTo>
                    <a:pt x="399973" y="419100"/>
                  </a:lnTo>
                  <a:close/>
                </a:path>
                <a:path w="1327150" h="1917700">
                  <a:moveTo>
                    <a:pt x="396176" y="419100"/>
                  </a:moveTo>
                  <a:lnTo>
                    <a:pt x="391566" y="419100"/>
                  </a:lnTo>
                  <a:lnTo>
                    <a:pt x="394193" y="413637"/>
                  </a:lnTo>
                  <a:lnTo>
                    <a:pt x="396176" y="419100"/>
                  </a:lnTo>
                  <a:close/>
                </a:path>
                <a:path w="1327150" h="1917700">
                  <a:moveTo>
                    <a:pt x="403771" y="419100"/>
                  </a:moveTo>
                  <a:lnTo>
                    <a:pt x="403471" y="418475"/>
                  </a:lnTo>
                  <a:lnTo>
                    <a:pt x="403771" y="419100"/>
                  </a:lnTo>
                  <a:close/>
                </a:path>
                <a:path w="1327150" h="1917700">
                  <a:moveTo>
                    <a:pt x="403771" y="419100"/>
                  </a:moveTo>
                  <a:lnTo>
                    <a:pt x="402234" y="419100"/>
                  </a:lnTo>
                  <a:lnTo>
                    <a:pt x="403471" y="418475"/>
                  </a:lnTo>
                  <a:lnTo>
                    <a:pt x="403771" y="419100"/>
                  </a:lnTo>
                  <a:close/>
                </a:path>
                <a:path w="1327150" h="1917700">
                  <a:moveTo>
                    <a:pt x="164553" y="469900"/>
                  </a:moveTo>
                  <a:lnTo>
                    <a:pt x="163017" y="469900"/>
                  </a:lnTo>
                  <a:lnTo>
                    <a:pt x="143217" y="431800"/>
                  </a:lnTo>
                  <a:lnTo>
                    <a:pt x="141681" y="419100"/>
                  </a:lnTo>
                  <a:lnTo>
                    <a:pt x="150863" y="419100"/>
                  </a:lnTo>
                  <a:lnTo>
                    <a:pt x="149326" y="431800"/>
                  </a:lnTo>
                  <a:lnTo>
                    <a:pt x="155939" y="431800"/>
                  </a:lnTo>
                  <a:lnTo>
                    <a:pt x="166090" y="457200"/>
                  </a:lnTo>
                  <a:lnTo>
                    <a:pt x="166827" y="457200"/>
                  </a:lnTo>
                  <a:lnTo>
                    <a:pt x="170660" y="466349"/>
                  </a:lnTo>
                  <a:lnTo>
                    <a:pt x="164553" y="469900"/>
                  </a:lnTo>
                  <a:close/>
                </a:path>
                <a:path w="1327150" h="1917700">
                  <a:moveTo>
                    <a:pt x="155939" y="431800"/>
                  </a:moveTo>
                  <a:lnTo>
                    <a:pt x="149326" y="431800"/>
                  </a:lnTo>
                  <a:lnTo>
                    <a:pt x="150863" y="419100"/>
                  </a:lnTo>
                  <a:lnTo>
                    <a:pt x="155939" y="431800"/>
                  </a:lnTo>
                  <a:close/>
                </a:path>
                <a:path w="1327150" h="1917700">
                  <a:moveTo>
                    <a:pt x="166827" y="457200"/>
                  </a:moveTo>
                  <a:lnTo>
                    <a:pt x="166090" y="457200"/>
                  </a:lnTo>
                  <a:lnTo>
                    <a:pt x="150863" y="419100"/>
                  </a:lnTo>
                  <a:lnTo>
                    <a:pt x="166827" y="457200"/>
                  </a:lnTo>
                  <a:close/>
                </a:path>
                <a:path w="1327150" h="1917700">
                  <a:moveTo>
                    <a:pt x="169113" y="457200"/>
                  </a:moveTo>
                  <a:lnTo>
                    <a:pt x="166827" y="457200"/>
                  </a:lnTo>
                  <a:lnTo>
                    <a:pt x="150863" y="419100"/>
                  </a:lnTo>
                  <a:lnTo>
                    <a:pt x="156908" y="431800"/>
                  </a:lnTo>
                  <a:lnTo>
                    <a:pt x="164045" y="431800"/>
                  </a:lnTo>
                  <a:lnTo>
                    <a:pt x="173793" y="453954"/>
                  </a:lnTo>
                  <a:lnTo>
                    <a:pt x="169113" y="457200"/>
                  </a:lnTo>
                  <a:close/>
                </a:path>
                <a:path w="1327150" h="1917700">
                  <a:moveTo>
                    <a:pt x="164045" y="431800"/>
                  </a:moveTo>
                  <a:lnTo>
                    <a:pt x="156908" y="431800"/>
                  </a:lnTo>
                  <a:lnTo>
                    <a:pt x="150863" y="419100"/>
                  </a:lnTo>
                  <a:lnTo>
                    <a:pt x="158457" y="419100"/>
                  </a:lnTo>
                  <a:lnTo>
                    <a:pt x="164045" y="431800"/>
                  </a:lnTo>
                  <a:close/>
                </a:path>
                <a:path w="1327150" h="1917700">
                  <a:moveTo>
                    <a:pt x="277317" y="431800"/>
                  </a:moveTo>
                  <a:lnTo>
                    <a:pt x="275780" y="431800"/>
                  </a:lnTo>
                  <a:lnTo>
                    <a:pt x="274243" y="419100"/>
                  </a:lnTo>
                  <a:lnTo>
                    <a:pt x="277317" y="431800"/>
                  </a:lnTo>
                  <a:close/>
                </a:path>
                <a:path w="1327150" h="1917700">
                  <a:moveTo>
                    <a:pt x="286448" y="431800"/>
                  </a:moveTo>
                  <a:lnTo>
                    <a:pt x="284911" y="431800"/>
                  </a:lnTo>
                  <a:lnTo>
                    <a:pt x="283413" y="419100"/>
                  </a:lnTo>
                  <a:lnTo>
                    <a:pt x="286448" y="431800"/>
                  </a:lnTo>
                  <a:close/>
                </a:path>
                <a:path w="1327150" h="1917700">
                  <a:moveTo>
                    <a:pt x="406844" y="431800"/>
                  </a:moveTo>
                  <a:lnTo>
                    <a:pt x="400748" y="420531"/>
                  </a:lnTo>
                  <a:lnTo>
                    <a:pt x="400748" y="419100"/>
                  </a:lnTo>
                  <a:lnTo>
                    <a:pt x="408330" y="419100"/>
                  </a:lnTo>
                  <a:lnTo>
                    <a:pt x="406844" y="431800"/>
                  </a:lnTo>
                  <a:close/>
                </a:path>
                <a:path w="1327150" h="1917700">
                  <a:moveTo>
                    <a:pt x="406844" y="431800"/>
                  </a:moveTo>
                  <a:lnTo>
                    <a:pt x="408330" y="419100"/>
                  </a:lnTo>
                  <a:lnTo>
                    <a:pt x="412003" y="429192"/>
                  </a:lnTo>
                  <a:lnTo>
                    <a:pt x="406844" y="431800"/>
                  </a:lnTo>
                  <a:close/>
                </a:path>
                <a:path w="1327150" h="1917700">
                  <a:moveTo>
                    <a:pt x="461670" y="431800"/>
                  </a:moveTo>
                  <a:lnTo>
                    <a:pt x="455561" y="419100"/>
                  </a:lnTo>
                  <a:lnTo>
                    <a:pt x="461670" y="419100"/>
                  </a:lnTo>
                  <a:lnTo>
                    <a:pt x="461670" y="431800"/>
                  </a:lnTo>
                  <a:close/>
                </a:path>
                <a:path w="1327150" h="1917700">
                  <a:moveTo>
                    <a:pt x="476897" y="431800"/>
                  </a:moveTo>
                  <a:lnTo>
                    <a:pt x="466229" y="431800"/>
                  </a:lnTo>
                  <a:lnTo>
                    <a:pt x="461670" y="419100"/>
                  </a:lnTo>
                  <a:lnTo>
                    <a:pt x="467766" y="419100"/>
                  </a:lnTo>
                  <a:lnTo>
                    <a:pt x="476897" y="431800"/>
                  </a:lnTo>
                  <a:close/>
                </a:path>
                <a:path w="1327150" h="1917700">
                  <a:moveTo>
                    <a:pt x="476897" y="431800"/>
                  </a:moveTo>
                  <a:lnTo>
                    <a:pt x="467766" y="419100"/>
                  </a:lnTo>
                  <a:lnTo>
                    <a:pt x="472325" y="419100"/>
                  </a:lnTo>
                  <a:lnTo>
                    <a:pt x="476897" y="431800"/>
                  </a:lnTo>
                  <a:close/>
                </a:path>
                <a:path w="1327150" h="1917700">
                  <a:moveTo>
                    <a:pt x="489102" y="431800"/>
                  </a:moveTo>
                  <a:lnTo>
                    <a:pt x="476897" y="431800"/>
                  </a:lnTo>
                  <a:lnTo>
                    <a:pt x="472325" y="419100"/>
                  </a:lnTo>
                  <a:lnTo>
                    <a:pt x="486028" y="419100"/>
                  </a:lnTo>
                  <a:lnTo>
                    <a:pt x="489102" y="431800"/>
                  </a:lnTo>
                  <a:close/>
                </a:path>
                <a:path w="1327150" h="1917700">
                  <a:moveTo>
                    <a:pt x="406844" y="431800"/>
                  </a:moveTo>
                  <a:lnTo>
                    <a:pt x="400748" y="431800"/>
                  </a:lnTo>
                  <a:lnTo>
                    <a:pt x="400748" y="420531"/>
                  </a:lnTo>
                  <a:lnTo>
                    <a:pt x="406844" y="431800"/>
                  </a:lnTo>
                  <a:close/>
                </a:path>
                <a:path w="1327150" h="1917700">
                  <a:moveTo>
                    <a:pt x="412953" y="431800"/>
                  </a:moveTo>
                  <a:lnTo>
                    <a:pt x="406844" y="431800"/>
                  </a:lnTo>
                  <a:lnTo>
                    <a:pt x="412003" y="429192"/>
                  </a:lnTo>
                  <a:lnTo>
                    <a:pt x="412953" y="431800"/>
                  </a:lnTo>
                  <a:close/>
                </a:path>
                <a:path w="1327150" h="1917700">
                  <a:moveTo>
                    <a:pt x="228549" y="444500"/>
                  </a:moveTo>
                  <a:lnTo>
                    <a:pt x="224804" y="434884"/>
                  </a:lnTo>
                  <a:lnTo>
                    <a:pt x="230085" y="431800"/>
                  </a:lnTo>
                  <a:lnTo>
                    <a:pt x="228549" y="444500"/>
                  </a:lnTo>
                  <a:close/>
                </a:path>
                <a:path w="1327150" h="1917700">
                  <a:moveTo>
                    <a:pt x="237680" y="444500"/>
                  </a:moveTo>
                  <a:lnTo>
                    <a:pt x="228549" y="444500"/>
                  </a:lnTo>
                  <a:lnTo>
                    <a:pt x="230085" y="431800"/>
                  </a:lnTo>
                  <a:lnTo>
                    <a:pt x="237680" y="431800"/>
                  </a:lnTo>
                  <a:lnTo>
                    <a:pt x="237680" y="444500"/>
                  </a:lnTo>
                  <a:close/>
                </a:path>
                <a:path w="1327150" h="1917700">
                  <a:moveTo>
                    <a:pt x="283413" y="444500"/>
                  </a:moveTo>
                  <a:lnTo>
                    <a:pt x="272757" y="444500"/>
                  </a:lnTo>
                  <a:lnTo>
                    <a:pt x="268135" y="431800"/>
                  </a:lnTo>
                  <a:lnTo>
                    <a:pt x="278803" y="431800"/>
                  </a:lnTo>
                  <a:lnTo>
                    <a:pt x="283413" y="444500"/>
                  </a:lnTo>
                  <a:close/>
                </a:path>
                <a:path w="1327150" h="1917700">
                  <a:moveTo>
                    <a:pt x="284911" y="444500"/>
                  </a:moveTo>
                  <a:lnTo>
                    <a:pt x="283413" y="444500"/>
                  </a:lnTo>
                  <a:lnTo>
                    <a:pt x="278803" y="431800"/>
                  </a:lnTo>
                  <a:lnTo>
                    <a:pt x="280339" y="431800"/>
                  </a:lnTo>
                  <a:lnTo>
                    <a:pt x="284911" y="444500"/>
                  </a:lnTo>
                  <a:close/>
                </a:path>
                <a:path w="1327150" h="1917700">
                  <a:moveTo>
                    <a:pt x="315417" y="457200"/>
                  </a:moveTo>
                  <a:lnTo>
                    <a:pt x="291007" y="457200"/>
                  </a:lnTo>
                  <a:lnTo>
                    <a:pt x="284911" y="444500"/>
                  </a:lnTo>
                  <a:lnTo>
                    <a:pt x="280339" y="431800"/>
                  </a:lnTo>
                  <a:lnTo>
                    <a:pt x="324548" y="431800"/>
                  </a:lnTo>
                  <a:lnTo>
                    <a:pt x="318439" y="444500"/>
                  </a:lnTo>
                  <a:lnTo>
                    <a:pt x="324548" y="444500"/>
                  </a:lnTo>
                  <a:lnTo>
                    <a:pt x="315417" y="457200"/>
                  </a:lnTo>
                  <a:close/>
                </a:path>
                <a:path w="1327150" h="1917700">
                  <a:moveTo>
                    <a:pt x="352380" y="432913"/>
                  </a:moveTo>
                  <a:lnTo>
                    <a:pt x="351980" y="431800"/>
                  </a:lnTo>
                  <a:lnTo>
                    <a:pt x="353517" y="431800"/>
                  </a:lnTo>
                  <a:lnTo>
                    <a:pt x="352380" y="432913"/>
                  </a:lnTo>
                  <a:close/>
                </a:path>
                <a:path w="1327150" h="1917700">
                  <a:moveTo>
                    <a:pt x="354350" y="438400"/>
                  </a:moveTo>
                  <a:lnTo>
                    <a:pt x="352380" y="432913"/>
                  </a:lnTo>
                  <a:lnTo>
                    <a:pt x="353517" y="431800"/>
                  </a:lnTo>
                  <a:lnTo>
                    <a:pt x="359575" y="431800"/>
                  </a:lnTo>
                  <a:lnTo>
                    <a:pt x="354350" y="438400"/>
                  </a:lnTo>
                  <a:close/>
                </a:path>
                <a:path w="1327150" h="1917700">
                  <a:moveTo>
                    <a:pt x="365671" y="444500"/>
                  </a:moveTo>
                  <a:lnTo>
                    <a:pt x="356539" y="444500"/>
                  </a:lnTo>
                  <a:lnTo>
                    <a:pt x="354350" y="438400"/>
                  </a:lnTo>
                  <a:lnTo>
                    <a:pt x="359575" y="431800"/>
                  </a:lnTo>
                  <a:lnTo>
                    <a:pt x="361111" y="431800"/>
                  </a:lnTo>
                  <a:lnTo>
                    <a:pt x="365671" y="444500"/>
                  </a:lnTo>
                  <a:close/>
                </a:path>
                <a:path w="1327150" h="1917700">
                  <a:moveTo>
                    <a:pt x="425107" y="469900"/>
                  </a:moveTo>
                  <a:lnTo>
                    <a:pt x="423608" y="469900"/>
                  </a:lnTo>
                  <a:lnTo>
                    <a:pt x="420535" y="457200"/>
                  </a:lnTo>
                  <a:lnTo>
                    <a:pt x="418998" y="444500"/>
                  </a:lnTo>
                  <a:lnTo>
                    <a:pt x="411416" y="444500"/>
                  </a:lnTo>
                  <a:lnTo>
                    <a:pt x="420535" y="431800"/>
                  </a:lnTo>
                  <a:lnTo>
                    <a:pt x="426643" y="431800"/>
                  </a:lnTo>
                  <a:lnTo>
                    <a:pt x="428180" y="444500"/>
                  </a:lnTo>
                  <a:lnTo>
                    <a:pt x="428180" y="457200"/>
                  </a:lnTo>
                  <a:lnTo>
                    <a:pt x="422071" y="457200"/>
                  </a:lnTo>
                  <a:lnTo>
                    <a:pt x="425107" y="469900"/>
                  </a:lnTo>
                  <a:close/>
                </a:path>
                <a:path w="1327150" h="1917700">
                  <a:moveTo>
                    <a:pt x="484530" y="444500"/>
                  </a:moveTo>
                  <a:lnTo>
                    <a:pt x="475361" y="444500"/>
                  </a:lnTo>
                  <a:lnTo>
                    <a:pt x="473875" y="431800"/>
                  </a:lnTo>
                  <a:lnTo>
                    <a:pt x="481457" y="431800"/>
                  </a:lnTo>
                  <a:lnTo>
                    <a:pt x="484530" y="444500"/>
                  </a:lnTo>
                  <a:close/>
                </a:path>
                <a:path w="1327150" h="1917700">
                  <a:moveTo>
                    <a:pt x="484530" y="444500"/>
                  </a:moveTo>
                  <a:lnTo>
                    <a:pt x="481457" y="431800"/>
                  </a:lnTo>
                  <a:lnTo>
                    <a:pt x="484530" y="431800"/>
                  </a:lnTo>
                  <a:lnTo>
                    <a:pt x="484530" y="444500"/>
                  </a:lnTo>
                  <a:close/>
                </a:path>
                <a:path w="1327150" h="1917700">
                  <a:moveTo>
                    <a:pt x="492125" y="469900"/>
                  </a:moveTo>
                  <a:lnTo>
                    <a:pt x="479971" y="469900"/>
                  </a:lnTo>
                  <a:lnTo>
                    <a:pt x="482993" y="457200"/>
                  </a:lnTo>
                  <a:lnTo>
                    <a:pt x="486028" y="457200"/>
                  </a:lnTo>
                  <a:lnTo>
                    <a:pt x="486028" y="444500"/>
                  </a:lnTo>
                  <a:lnTo>
                    <a:pt x="484530" y="444500"/>
                  </a:lnTo>
                  <a:lnTo>
                    <a:pt x="484530" y="431800"/>
                  </a:lnTo>
                  <a:lnTo>
                    <a:pt x="492125" y="431800"/>
                  </a:lnTo>
                  <a:lnTo>
                    <a:pt x="495198" y="444500"/>
                  </a:lnTo>
                  <a:lnTo>
                    <a:pt x="495198" y="457200"/>
                  </a:lnTo>
                  <a:lnTo>
                    <a:pt x="492125" y="469900"/>
                  </a:lnTo>
                  <a:close/>
                </a:path>
                <a:path w="1327150" h="1917700">
                  <a:moveTo>
                    <a:pt x="307771" y="508000"/>
                  </a:moveTo>
                  <a:lnTo>
                    <a:pt x="301791" y="495541"/>
                  </a:lnTo>
                  <a:lnTo>
                    <a:pt x="301675" y="482600"/>
                  </a:lnTo>
                  <a:lnTo>
                    <a:pt x="352380" y="432913"/>
                  </a:lnTo>
                  <a:lnTo>
                    <a:pt x="354350" y="438400"/>
                  </a:lnTo>
                  <a:lnTo>
                    <a:pt x="339468" y="457200"/>
                  </a:lnTo>
                  <a:lnTo>
                    <a:pt x="338289" y="457200"/>
                  </a:lnTo>
                  <a:lnTo>
                    <a:pt x="312343" y="482600"/>
                  </a:lnTo>
                  <a:lnTo>
                    <a:pt x="309308" y="482600"/>
                  </a:lnTo>
                  <a:lnTo>
                    <a:pt x="309308" y="495300"/>
                  </a:lnTo>
                  <a:lnTo>
                    <a:pt x="304749" y="495300"/>
                  </a:lnTo>
                  <a:lnTo>
                    <a:pt x="307771" y="508000"/>
                  </a:lnTo>
                  <a:close/>
                </a:path>
                <a:path w="1327150" h="1917700">
                  <a:moveTo>
                    <a:pt x="228549" y="444500"/>
                  </a:moveTo>
                  <a:lnTo>
                    <a:pt x="222453" y="444500"/>
                  </a:lnTo>
                  <a:lnTo>
                    <a:pt x="224780" y="434884"/>
                  </a:lnTo>
                  <a:lnTo>
                    <a:pt x="228549" y="444500"/>
                  </a:lnTo>
                  <a:close/>
                </a:path>
                <a:path w="1327150" h="1917700">
                  <a:moveTo>
                    <a:pt x="201885" y="457200"/>
                  </a:moveTo>
                  <a:lnTo>
                    <a:pt x="190449" y="457200"/>
                  </a:lnTo>
                  <a:lnTo>
                    <a:pt x="191099" y="454466"/>
                  </a:lnTo>
                  <a:lnTo>
                    <a:pt x="224780" y="434884"/>
                  </a:lnTo>
                  <a:lnTo>
                    <a:pt x="222453" y="444500"/>
                  </a:lnTo>
                  <a:lnTo>
                    <a:pt x="234657" y="444500"/>
                  </a:lnTo>
                  <a:lnTo>
                    <a:pt x="201885" y="457200"/>
                  </a:lnTo>
                  <a:close/>
                </a:path>
                <a:path w="1327150" h="1917700">
                  <a:moveTo>
                    <a:pt x="201117" y="444500"/>
                  </a:moveTo>
                  <a:lnTo>
                    <a:pt x="195008" y="444500"/>
                  </a:lnTo>
                  <a:lnTo>
                    <a:pt x="199979" y="441913"/>
                  </a:lnTo>
                  <a:lnTo>
                    <a:pt x="201117" y="444500"/>
                  </a:lnTo>
                  <a:close/>
                </a:path>
                <a:path w="1327150" h="1917700">
                  <a:moveTo>
                    <a:pt x="352944" y="474038"/>
                  </a:moveTo>
                  <a:lnTo>
                    <a:pt x="342849" y="457200"/>
                  </a:lnTo>
                  <a:lnTo>
                    <a:pt x="358076" y="444500"/>
                  </a:lnTo>
                  <a:lnTo>
                    <a:pt x="364134" y="444500"/>
                  </a:lnTo>
                  <a:lnTo>
                    <a:pt x="350443" y="457200"/>
                  </a:lnTo>
                  <a:lnTo>
                    <a:pt x="345871" y="457200"/>
                  </a:lnTo>
                  <a:lnTo>
                    <a:pt x="352944" y="474038"/>
                  </a:lnTo>
                  <a:close/>
                </a:path>
                <a:path w="1327150" h="1917700">
                  <a:moveTo>
                    <a:pt x="423608" y="469900"/>
                  </a:moveTo>
                  <a:lnTo>
                    <a:pt x="412953" y="469900"/>
                  </a:lnTo>
                  <a:lnTo>
                    <a:pt x="411416" y="457200"/>
                  </a:lnTo>
                  <a:lnTo>
                    <a:pt x="408330" y="444500"/>
                  </a:lnTo>
                  <a:lnTo>
                    <a:pt x="417512" y="444500"/>
                  </a:lnTo>
                  <a:lnTo>
                    <a:pt x="418998" y="457200"/>
                  </a:lnTo>
                  <a:lnTo>
                    <a:pt x="420535" y="457200"/>
                  </a:lnTo>
                  <a:lnTo>
                    <a:pt x="423608" y="469900"/>
                  </a:lnTo>
                  <a:close/>
                </a:path>
                <a:path w="1327150" h="1917700">
                  <a:moveTo>
                    <a:pt x="420535" y="457200"/>
                  </a:moveTo>
                  <a:lnTo>
                    <a:pt x="418998" y="457200"/>
                  </a:lnTo>
                  <a:lnTo>
                    <a:pt x="417512" y="444500"/>
                  </a:lnTo>
                  <a:lnTo>
                    <a:pt x="418998" y="444500"/>
                  </a:lnTo>
                  <a:lnTo>
                    <a:pt x="420535" y="457200"/>
                  </a:lnTo>
                  <a:close/>
                </a:path>
                <a:path w="1327150" h="1917700">
                  <a:moveTo>
                    <a:pt x="486028" y="457200"/>
                  </a:moveTo>
                  <a:lnTo>
                    <a:pt x="475361" y="457200"/>
                  </a:lnTo>
                  <a:lnTo>
                    <a:pt x="476897" y="444500"/>
                  </a:lnTo>
                  <a:lnTo>
                    <a:pt x="486028" y="444500"/>
                  </a:lnTo>
                  <a:lnTo>
                    <a:pt x="486028" y="457200"/>
                  </a:lnTo>
                  <a:close/>
                </a:path>
                <a:path w="1327150" h="1917700">
                  <a:moveTo>
                    <a:pt x="175221" y="457200"/>
                  </a:moveTo>
                  <a:lnTo>
                    <a:pt x="169113" y="457200"/>
                  </a:lnTo>
                  <a:lnTo>
                    <a:pt x="173793" y="453954"/>
                  </a:lnTo>
                  <a:lnTo>
                    <a:pt x="175221" y="457200"/>
                  </a:lnTo>
                  <a:close/>
                </a:path>
                <a:path w="1327150" h="1917700">
                  <a:moveTo>
                    <a:pt x="171724" y="468888"/>
                  </a:moveTo>
                  <a:lnTo>
                    <a:pt x="170660" y="466349"/>
                  </a:lnTo>
                  <a:lnTo>
                    <a:pt x="191099" y="454466"/>
                  </a:lnTo>
                  <a:lnTo>
                    <a:pt x="190449" y="457200"/>
                  </a:lnTo>
                  <a:lnTo>
                    <a:pt x="201885" y="457200"/>
                  </a:lnTo>
                  <a:lnTo>
                    <a:pt x="171724" y="468888"/>
                  </a:lnTo>
                  <a:close/>
                </a:path>
                <a:path w="1327150" h="1917700">
                  <a:moveTo>
                    <a:pt x="313108" y="490499"/>
                  </a:moveTo>
                  <a:lnTo>
                    <a:pt x="311777" y="487732"/>
                  </a:lnTo>
                  <a:lnTo>
                    <a:pt x="311811" y="487151"/>
                  </a:lnTo>
                  <a:lnTo>
                    <a:pt x="312343" y="482600"/>
                  </a:lnTo>
                  <a:lnTo>
                    <a:pt x="338289" y="457200"/>
                  </a:lnTo>
                  <a:lnTo>
                    <a:pt x="339468" y="457200"/>
                  </a:lnTo>
                  <a:lnTo>
                    <a:pt x="319361" y="482600"/>
                  </a:lnTo>
                  <a:lnTo>
                    <a:pt x="315417" y="482600"/>
                  </a:lnTo>
                  <a:lnTo>
                    <a:pt x="316647" y="486028"/>
                  </a:lnTo>
                  <a:lnTo>
                    <a:pt x="313108" y="490499"/>
                  </a:lnTo>
                  <a:close/>
                </a:path>
                <a:path w="1327150" h="1917700">
                  <a:moveTo>
                    <a:pt x="319461" y="493865"/>
                  </a:moveTo>
                  <a:lnTo>
                    <a:pt x="316647" y="486028"/>
                  </a:lnTo>
                  <a:lnTo>
                    <a:pt x="339468" y="457200"/>
                  </a:lnTo>
                  <a:lnTo>
                    <a:pt x="342849" y="457200"/>
                  </a:lnTo>
                  <a:lnTo>
                    <a:pt x="350462" y="469900"/>
                  </a:lnTo>
                  <a:lnTo>
                    <a:pt x="336753" y="469900"/>
                  </a:lnTo>
                  <a:lnTo>
                    <a:pt x="340548" y="473848"/>
                  </a:lnTo>
                  <a:lnTo>
                    <a:pt x="321712" y="493489"/>
                  </a:lnTo>
                  <a:lnTo>
                    <a:pt x="319461" y="493865"/>
                  </a:lnTo>
                  <a:close/>
                </a:path>
                <a:path w="1327150" h="1917700">
                  <a:moveTo>
                    <a:pt x="359715" y="487151"/>
                  </a:moveTo>
                  <a:lnTo>
                    <a:pt x="358076" y="482600"/>
                  </a:lnTo>
                  <a:lnTo>
                    <a:pt x="352944" y="474038"/>
                  </a:lnTo>
                  <a:lnTo>
                    <a:pt x="345871" y="457200"/>
                  </a:lnTo>
                  <a:lnTo>
                    <a:pt x="350443" y="457200"/>
                  </a:lnTo>
                  <a:lnTo>
                    <a:pt x="365671" y="482600"/>
                  </a:lnTo>
                  <a:lnTo>
                    <a:pt x="379412" y="482600"/>
                  </a:lnTo>
                  <a:lnTo>
                    <a:pt x="379841" y="483795"/>
                  </a:lnTo>
                  <a:lnTo>
                    <a:pt x="359715" y="487151"/>
                  </a:lnTo>
                  <a:close/>
                </a:path>
                <a:path w="1327150" h="1917700">
                  <a:moveTo>
                    <a:pt x="434276" y="469900"/>
                  </a:moveTo>
                  <a:lnTo>
                    <a:pt x="425107" y="469900"/>
                  </a:lnTo>
                  <a:lnTo>
                    <a:pt x="422071" y="457200"/>
                  </a:lnTo>
                  <a:lnTo>
                    <a:pt x="431203" y="457200"/>
                  </a:lnTo>
                  <a:lnTo>
                    <a:pt x="434276" y="469900"/>
                  </a:lnTo>
                  <a:close/>
                </a:path>
                <a:path w="1327150" h="1917700">
                  <a:moveTo>
                    <a:pt x="461670" y="482600"/>
                  </a:moveTo>
                  <a:lnTo>
                    <a:pt x="437311" y="482600"/>
                  </a:lnTo>
                  <a:lnTo>
                    <a:pt x="432739" y="469900"/>
                  </a:lnTo>
                  <a:lnTo>
                    <a:pt x="463207" y="469900"/>
                  </a:lnTo>
                  <a:lnTo>
                    <a:pt x="469303" y="457200"/>
                  </a:lnTo>
                  <a:lnTo>
                    <a:pt x="467766" y="469900"/>
                  </a:lnTo>
                  <a:lnTo>
                    <a:pt x="461670" y="482600"/>
                  </a:lnTo>
                  <a:close/>
                </a:path>
                <a:path w="1327150" h="1917700">
                  <a:moveTo>
                    <a:pt x="479971" y="469900"/>
                  </a:moveTo>
                  <a:lnTo>
                    <a:pt x="467766" y="469900"/>
                  </a:lnTo>
                  <a:lnTo>
                    <a:pt x="472325" y="457200"/>
                  </a:lnTo>
                  <a:lnTo>
                    <a:pt x="482993" y="457200"/>
                  </a:lnTo>
                  <a:lnTo>
                    <a:pt x="479971" y="469900"/>
                  </a:lnTo>
                  <a:close/>
                </a:path>
                <a:path w="1327150" h="1917700">
                  <a:moveTo>
                    <a:pt x="169113" y="469900"/>
                  </a:moveTo>
                  <a:lnTo>
                    <a:pt x="164553" y="469900"/>
                  </a:lnTo>
                  <a:lnTo>
                    <a:pt x="170660" y="466349"/>
                  </a:lnTo>
                  <a:lnTo>
                    <a:pt x="171724" y="468888"/>
                  </a:lnTo>
                  <a:lnTo>
                    <a:pt x="169113" y="469900"/>
                  </a:lnTo>
                  <a:close/>
                </a:path>
                <a:path w="1327150" h="1917700">
                  <a:moveTo>
                    <a:pt x="172148" y="469900"/>
                  </a:moveTo>
                  <a:lnTo>
                    <a:pt x="169113" y="469900"/>
                  </a:lnTo>
                  <a:lnTo>
                    <a:pt x="171724" y="468888"/>
                  </a:lnTo>
                  <a:lnTo>
                    <a:pt x="172148" y="469900"/>
                  </a:lnTo>
                  <a:close/>
                </a:path>
                <a:path w="1327150" h="1917700">
                  <a:moveTo>
                    <a:pt x="245485" y="470377"/>
                  </a:moveTo>
                  <a:lnTo>
                    <a:pt x="245313" y="469900"/>
                  </a:lnTo>
                  <a:lnTo>
                    <a:pt x="245538" y="470368"/>
                  </a:lnTo>
                  <a:close/>
                </a:path>
                <a:path w="1327150" h="1917700">
                  <a:moveTo>
                    <a:pt x="216344" y="533400"/>
                  </a:moveTo>
                  <a:lnTo>
                    <a:pt x="201117" y="533400"/>
                  </a:lnTo>
                  <a:lnTo>
                    <a:pt x="219354" y="513148"/>
                  </a:lnTo>
                  <a:lnTo>
                    <a:pt x="251421" y="482600"/>
                  </a:lnTo>
                  <a:lnTo>
                    <a:pt x="245538" y="470368"/>
                  </a:lnTo>
                  <a:lnTo>
                    <a:pt x="248348" y="469900"/>
                  </a:lnTo>
                  <a:lnTo>
                    <a:pt x="252958" y="469900"/>
                  </a:lnTo>
                  <a:lnTo>
                    <a:pt x="259016" y="482600"/>
                  </a:lnTo>
                  <a:lnTo>
                    <a:pt x="216344" y="533400"/>
                  </a:lnTo>
                  <a:close/>
                </a:path>
                <a:path w="1327150" h="1917700">
                  <a:moveTo>
                    <a:pt x="340548" y="473848"/>
                  </a:moveTo>
                  <a:lnTo>
                    <a:pt x="336753" y="469900"/>
                  </a:lnTo>
                  <a:lnTo>
                    <a:pt x="344335" y="469900"/>
                  </a:lnTo>
                  <a:lnTo>
                    <a:pt x="340548" y="473848"/>
                  </a:lnTo>
                  <a:close/>
                </a:path>
                <a:path w="1327150" h="1917700">
                  <a:moveTo>
                    <a:pt x="356539" y="482600"/>
                  </a:moveTo>
                  <a:lnTo>
                    <a:pt x="348957" y="482600"/>
                  </a:lnTo>
                  <a:lnTo>
                    <a:pt x="340548" y="473848"/>
                  </a:lnTo>
                  <a:lnTo>
                    <a:pt x="344335" y="469900"/>
                  </a:lnTo>
                  <a:lnTo>
                    <a:pt x="350462" y="469900"/>
                  </a:lnTo>
                  <a:lnTo>
                    <a:pt x="352944" y="474038"/>
                  </a:lnTo>
                  <a:lnTo>
                    <a:pt x="356539" y="482600"/>
                  </a:lnTo>
                  <a:close/>
                </a:path>
                <a:path w="1327150" h="1917700">
                  <a:moveTo>
                    <a:pt x="431203" y="482600"/>
                  </a:moveTo>
                  <a:lnTo>
                    <a:pt x="420535" y="482600"/>
                  </a:lnTo>
                  <a:lnTo>
                    <a:pt x="415975" y="469900"/>
                  </a:lnTo>
                  <a:lnTo>
                    <a:pt x="428180" y="469900"/>
                  </a:lnTo>
                  <a:lnTo>
                    <a:pt x="431203" y="482600"/>
                  </a:lnTo>
                  <a:close/>
                </a:path>
                <a:path w="1327150" h="1917700">
                  <a:moveTo>
                    <a:pt x="432739" y="482600"/>
                  </a:moveTo>
                  <a:lnTo>
                    <a:pt x="431203" y="482600"/>
                  </a:lnTo>
                  <a:lnTo>
                    <a:pt x="428180" y="469900"/>
                  </a:lnTo>
                  <a:lnTo>
                    <a:pt x="432739" y="482600"/>
                  </a:lnTo>
                  <a:close/>
                </a:path>
                <a:path w="1327150" h="1917700">
                  <a:moveTo>
                    <a:pt x="432739" y="482600"/>
                  </a:moveTo>
                  <a:lnTo>
                    <a:pt x="428180" y="469900"/>
                  </a:lnTo>
                  <a:lnTo>
                    <a:pt x="432739" y="469900"/>
                  </a:lnTo>
                  <a:lnTo>
                    <a:pt x="432739" y="482600"/>
                  </a:lnTo>
                  <a:close/>
                </a:path>
                <a:path w="1327150" h="1917700">
                  <a:moveTo>
                    <a:pt x="437311" y="482600"/>
                  </a:moveTo>
                  <a:lnTo>
                    <a:pt x="432739" y="482600"/>
                  </a:lnTo>
                  <a:lnTo>
                    <a:pt x="432739" y="469900"/>
                  </a:lnTo>
                  <a:lnTo>
                    <a:pt x="437311" y="482600"/>
                  </a:lnTo>
                  <a:close/>
                </a:path>
                <a:path w="1327150" h="1917700">
                  <a:moveTo>
                    <a:pt x="481457" y="482600"/>
                  </a:moveTo>
                  <a:lnTo>
                    <a:pt x="467766" y="482600"/>
                  </a:lnTo>
                  <a:lnTo>
                    <a:pt x="475361" y="469900"/>
                  </a:lnTo>
                  <a:lnTo>
                    <a:pt x="487565" y="469900"/>
                  </a:lnTo>
                  <a:lnTo>
                    <a:pt x="481457" y="482600"/>
                  </a:lnTo>
                  <a:close/>
                </a:path>
                <a:path w="1327150" h="1917700">
                  <a:moveTo>
                    <a:pt x="454258" y="517069"/>
                  </a:moveTo>
                  <a:lnTo>
                    <a:pt x="451002" y="508000"/>
                  </a:lnTo>
                  <a:lnTo>
                    <a:pt x="444944" y="508000"/>
                  </a:lnTo>
                  <a:lnTo>
                    <a:pt x="507403" y="469900"/>
                  </a:lnTo>
                  <a:lnTo>
                    <a:pt x="513461" y="469900"/>
                  </a:lnTo>
                  <a:lnTo>
                    <a:pt x="519557" y="482600"/>
                  </a:lnTo>
                  <a:lnTo>
                    <a:pt x="498233" y="482600"/>
                  </a:lnTo>
                  <a:lnTo>
                    <a:pt x="497209" y="484539"/>
                  </a:lnTo>
                  <a:lnTo>
                    <a:pt x="454258" y="517069"/>
                  </a:lnTo>
                  <a:close/>
                </a:path>
                <a:path w="1327150" h="1917700">
                  <a:moveTo>
                    <a:pt x="249885" y="482600"/>
                  </a:moveTo>
                  <a:lnTo>
                    <a:pt x="172148" y="482600"/>
                  </a:lnTo>
                  <a:lnTo>
                    <a:pt x="245485" y="470377"/>
                  </a:lnTo>
                  <a:lnTo>
                    <a:pt x="249885" y="482600"/>
                  </a:lnTo>
                  <a:close/>
                </a:path>
                <a:path w="1327150" h="1917700">
                  <a:moveTo>
                    <a:pt x="176758" y="495300"/>
                  </a:moveTo>
                  <a:lnTo>
                    <a:pt x="172148" y="495300"/>
                  </a:lnTo>
                  <a:lnTo>
                    <a:pt x="167627" y="482600"/>
                  </a:lnTo>
                  <a:lnTo>
                    <a:pt x="240753" y="482600"/>
                  </a:lnTo>
                  <a:lnTo>
                    <a:pt x="239392" y="483696"/>
                  </a:lnTo>
                  <a:lnTo>
                    <a:pt x="176758" y="495300"/>
                  </a:lnTo>
                  <a:close/>
                </a:path>
                <a:path w="1327150" h="1917700">
                  <a:moveTo>
                    <a:pt x="239392" y="483696"/>
                  </a:moveTo>
                  <a:lnTo>
                    <a:pt x="240753" y="482600"/>
                  </a:lnTo>
                  <a:lnTo>
                    <a:pt x="245313" y="482600"/>
                  </a:lnTo>
                  <a:lnTo>
                    <a:pt x="239392" y="483696"/>
                  </a:lnTo>
                  <a:close/>
                </a:path>
                <a:path w="1327150" h="1917700">
                  <a:moveTo>
                    <a:pt x="205676" y="546100"/>
                  </a:moveTo>
                  <a:lnTo>
                    <a:pt x="198094" y="546100"/>
                  </a:lnTo>
                  <a:lnTo>
                    <a:pt x="193471" y="533400"/>
                  </a:lnTo>
                  <a:lnTo>
                    <a:pt x="193471" y="520700"/>
                  </a:lnTo>
                  <a:lnTo>
                    <a:pt x="239392" y="483696"/>
                  </a:lnTo>
                  <a:lnTo>
                    <a:pt x="245313" y="482600"/>
                  </a:lnTo>
                  <a:lnTo>
                    <a:pt x="246862" y="482600"/>
                  </a:lnTo>
                  <a:lnTo>
                    <a:pt x="219354" y="513148"/>
                  </a:lnTo>
                  <a:lnTo>
                    <a:pt x="198094" y="533400"/>
                  </a:lnTo>
                  <a:lnTo>
                    <a:pt x="216344" y="533400"/>
                  </a:lnTo>
                  <a:lnTo>
                    <a:pt x="205676" y="546100"/>
                  </a:lnTo>
                  <a:close/>
                </a:path>
                <a:path w="1327150" h="1917700">
                  <a:moveTo>
                    <a:pt x="309308" y="495300"/>
                  </a:moveTo>
                  <a:lnTo>
                    <a:pt x="309308" y="482600"/>
                  </a:lnTo>
                  <a:lnTo>
                    <a:pt x="311749" y="487675"/>
                  </a:lnTo>
                  <a:lnTo>
                    <a:pt x="311126" y="493003"/>
                  </a:lnTo>
                  <a:lnTo>
                    <a:pt x="309308" y="495300"/>
                  </a:lnTo>
                  <a:close/>
                </a:path>
                <a:path w="1327150" h="1917700">
                  <a:moveTo>
                    <a:pt x="311749" y="487675"/>
                  </a:moveTo>
                  <a:lnTo>
                    <a:pt x="309308" y="482600"/>
                  </a:lnTo>
                  <a:lnTo>
                    <a:pt x="312343" y="482600"/>
                  </a:lnTo>
                  <a:lnTo>
                    <a:pt x="311749" y="487675"/>
                  </a:lnTo>
                  <a:close/>
                </a:path>
                <a:path w="1327150" h="1917700">
                  <a:moveTo>
                    <a:pt x="316647" y="486028"/>
                  </a:moveTo>
                  <a:lnTo>
                    <a:pt x="315417" y="482600"/>
                  </a:lnTo>
                  <a:lnTo>
                    <a:pt x="319361" y="482600"/>
                  </a:lnTo>
                  <a:lnTo>
                    <a:pt x="316647" y="486028"/>
                  </a:lnTo>
                  <a:close/>
                </a:path>
                <a:path w="1327150" h="1917700">
                  <a:moveTo>
                    <a:pt x="321712" y="493489"/>
                  </a:moveTo>
                  <a:lnTo>
                    <a:pt x="332155" y="482600"/>
                  </a:lnTo>
                  <a:lnTo>
                    <a:pt x="358076" y="482600"/>
                  </a:lnTo>
                  <a:lnTo>
                    <a:pt x="356234" y="487732"/>
                  </a:lnTo>
                  <a:lnTo>
                    <a:pt x="321712" y="493489"/>
                  </a:lnTo>
                  <a:close/>
                </a:path>
                <a:path w="1327150" h="1917700">
                  <a:moveTo>
                    <a:pt x="379841" y="483795"/>
                  </a:moveTo>
                  <a:lnTo>
                    <a:pt x="379412" y="482600"/>
                  </a:lnTo>
                  <a:lnTo>
                    <a:pt x="383971" y="482600"/>
                  </a:lnTo>
                  <a:lnTo>
                    <a:pt x="382791" y="483303"/>
                  </a:lnTo>
                  <a:lnTo>
                    <a:pt x="379841" y="483795"/>
                  </a:lnTo>
                  <a:close/>
                </a:path>
                <a:path w="1327150" h="1917700">
                  <a:moveTo>
                    <a:pt x="382791" y="483303"/>
                  </a:moveTo>
                  <a:lnTo>
                    <a:pt x="383971" y="482600"/>
                  </a:lnTo>
                  <a:lnTo>
                    <a:pt x="387007" y="482600"/>
                  </a:lnTo>
                  <a:lnTo>
                    <a:pt x="382791" y="483303"/>
                  </a:lnTo>
                  <a:close/>
                </a:path>
                <a:path w="1327150" h="1917700">
                  <a:moveTo>
                    <a:pt x="383971" y="495300"/>
                  </a:moveTo>
                  <a:lnTo>
                    <a:pt x="380215" y="484837"/>
                  </a:lnTo>
                  <a:lnTo>
                    <a:pt x="382791" y="483303"/>
                  </a:lnTo>
                  <a:lnTo>
                    <a:pt x="387007" y="482600"/>
                  </a:lnTo>
                  <a:lnTo>
                    <a:pt x="383971" y="495300"/>
                  </a:lnTo>
                  <a:close/>
                </a:path>
                <a:path w="1327150" h="1917700">
                  <a:moveTo>
                    <a:pt x="391566" y="495300"/>
                  </a:moveTo>
                  <a:lnTo>
                    <a:pt x="383971" y="495300"/>
                  </a:lnTo>
                  <a:lnTo>
                    <a:pt x="387007" y="482600"/>
                  </a:lnTo>
                  <a:lnTo>
                    <a:pt x="391566" y="482600"/>
                  </a:lnTo>
                  <a:lnTo>
                    <a:pt x="391566" y="495300"/>
                  </a:lnTo>
                  <a:close/>
                </a:path>
                <a:path w="1327150" h="1917700">
                  <a:moveTo>
                    <a:pt x="457098" y="495300"/>
                  </a:moveTo>
                  <a:lnTo>
                    <a:pt x="440334" y="495300"/>
                  </a:lnTo>
                  <a:lnTo>
                    <a:pt x="434276" y="482600"/>
                  </a:lnTo>
                  <a:lnTo>
                    <a:pt x="464693" y="482600"/>
                  </a:lnTo>
                  <a:lnTo>
                    <a:pt x="457098" y="495300"/>
                  </a:lnTo>
                  <a:close/>
                </a:path>
                <a:path w="1327150" h="1917700">
                  <a:moveTo>
                    <a:pt x="497209" y="484539"/>
                  </a:moveTo>
                  <a:lnTo>
                    <a:pt x="498233" y="482600"/>
                  </a:lnTo>
                  <a:lnTo>
                    <a:pt x="498714" y="483399"/>
                  </a:lnTo>
                  <a:lnTo>
                    <a:pt x="497209" y="484539"/>
                  </a:lnTo>
                  <a:close/>
                </a:path>
                <a:path w="1327150" h="1917700">
                  <a:moveTo>
                    <a:pt x="498714" y="483399"/>
                  </a:moveTo>
                  <a:lnTo>
                    <a:pt x="498233" y="482600"/>
                  </a:lnTo>
                  <a:lnTo>
                    <a:pt x="499770" y="482600"/>
                  </a:lnTo>
                  <a:lnTo>
                    <a:pt x="498714" y="483399"/>
                  </a:lnTo>
                  <a:close/>
                </a:path>
                <a:path w="1327150" h="1917700">
                  <a:moveTo>
                    <a:pt x="501917" y="488729"/>
                  </a:moveTo>
                  <a:lnTo>
                    <a:pt x="498714" y="483399"/>
                  </a:lnTo>
                  <a:lnTo>
                    <a:pt x="499770" y="482600"/>
                  </a:lnTo>
                  <a:lnTo>
                    <a:pt x="505866" y="482600"/>
                  </a:lnTo>
                  <a:lnTo>
                    <a:pt x="506285" y="486067"/>
                  </a:lnTo>
                  <a:lnTo>
                    <a:pt x="501917" y="488729"/>
                  </a:lnTo>
                  <a:close/>
                </a:path>
                <a:path w="1327150" h="1917700">
                  <a:moveTo>
                    <a:pt x="506285" y="486067"/>
                  </a:moveTo>
                  <a:lnTo>
                    <a:pt x="505866" y="482600"/>
                  </a:lnTo>
                  <a:lnTo>
                    <a:pt x="511975" y="482600"/>
                  </a:lnTo>
                  <a:lnTo>
                    <a:pt x="506285" y="486067"/>
                  </a:lnTo>
                  <a:close/>
                </a:path>
                <a:path w="1327150" h="1917700">
                  <a:moveTo>
                    <a:pt x="475361" y="546100"/>
                  </a:moveTo>
                  <a:lnTo>
                    <a:pt x="473875" y="546100"/>
                  </a:lnTo>
                  <a:lnTo>
                    <a:pt x="484147" y="528979"/>
                  </a:lnTo>
                  <a:lnTo>
                    <a:pt x="507236" y="495541"/>
                  </a:lnTo>
                  <a:lnTo>
                    <a:pt x="507361" y="494952"/>
                  </a:lnTo>
                  <a:lnTo>
                    <a:pt x="506891" y="491072"/>
                  </a:lnTo>
                  <a:lnTo>
                    <a:pt x="511975" y="482600"/>
                  </a:lnTo>
                  <a:lnTo>
                    <a:pt x="519557" y="482600"/>
                  </a:lnTo>
                  <a:lnTo>
                    <a:pt x="485611" y="539175"/>
                  </a:lnTo>
                  <a:lnTo>
                    <a:pt x="475361" y="546100"/>
                  </a:lnTo>
                  <a:close/>
                </a:path>
                <a:path w="1327150" h="1917700">
                  <a:moveTo>
                    <a:pt x="380215" y="484837"/>
                  </a:moveTo>
                  <a:lnTo>
                    <a:pt x="379841" y="483795"/>
                  </a:lnTo>
                  <a:lnTo>
                    <a:pt x="382791" y="483303"/>
                  </a:lnTo>
                  <a:lnTo>
                    <a:pt x="380215" y="484837"/>
                  </a:lnTo>
                  <a:close/>
                </a:path>
                <a:path w="1327150" h="1917700">
                  <a:moveTo>
                    <a:pt x="491709" y="494952"/>
                  </a:moveTo>
                  <a:lnTo>
                    <a:pt x="497209" y="484539"/>
                  </a:lnTo>
                  <a:lnTo>
                    <a:pt x="498714" y="483399"/>
                  </a:lnTo>
                  <a:lnTo>
                    <a:pt x="501917" y="488729"/>
                  </a:lnTo>
                  <a:lnTo>
                    <a:pt x="491709" y="494952"/>
                  </a:lnTo>
                  <a:close/>
                </a:path>
                <a:path w="1327150" h="1917700">
                  <a:moveTo>
                    <a:pt x="362648" y="495300"/>
                  </a:moveTo>
                  <a:lnTo>
                    <a:pt x="359715" y="487151"/>
                  </a:lnTo>
                  <a:lnTo>
                    <a:pt x="379841" y="483795"/>
                  </a:lnTo>
                  <a:lnTo>
                    <a:pt x="380215" y="484837"/>
                  </a:lnTo>
                  <a:lnTo>
                    <a:pt x="362648" y="495300"/>
                  </a:lnTo>
                  <a:close/>
                </a:path>
                <a:path w="1327150" h="1917700">
                  <a:moveTo>
                    <a:pt x="454467" y="517651"/>
                  </a:moveTo>
                  <a:lnTo>
                    <a:pt x="454258" y="517069"/>
                  </a:lnTo>
                  <a:lnTo>
                    <a:pt x="497209" y="484539"/>
                  </a:lnTo>
                  <a:lnTo>
                    <a:pt x="491709" y="494952"/>
                  </a:lnTo>
                  <a:lnTo>
                    <a:pt x="454467" y="517651"/>
                  </a:lnTo>
                  <a:close/>
                </a:path>
                <a:path w="1327150" h="1917700">
                  <a:moveTo>
                    <a:pt x="383971" y="495300"/>
                  </a:moveTo>
                  <a:lnTo>
                    <a:pt x="362648" y="495300"/>
                  </a:lnTo>
                  <a:lnTo>
                    <a:pt x="380215" y="484837"/>
                  </a:lnTo>
                  <a:lnTo>
                    <a:pt x="383971" y="495300"/>
                  </a:lnTo>
                  <a:close/>
                </a:path>
                <a:path w="1327150" h="1917700">
                  <a:moveTo>
                    <a:pt x="315078" y="494596"/>
                  </a:moveTo>
                  <a:lnTo>
                    <a:pt x="313108" y="490499"/>
                  </a:lnTo>
                  <a:lnTo>
                    <a:pt x="316647" y="486028"/>
                  </a:lnTo>
                  <a:lnTo>
                    <a:pt x="319461" y="493865"/>
                  </a:lnTo>
                  <a:lnTo>
                    <a:pt x="315078" y="494596"/>
                  </a:lnTo>
                  <a:close/>
                </a:path>
                <a:path w="1327150" h="1917700">
                  <a:moveTo>
                    <a:pt x="505110" y="494041"/>
                  </a:moveTo>
                  <a:lnTo>
                    <a:pt x="501917" y="488729"/>
                  </a:lnTo>
                  <a:lnTo>
                    <a:pt x="506285" y="486067"/>
                  </a:lnTo>
                  <a:lnTo>
                    <a:pt x="506891" y="491072"/>
                  </a:lnTo>
                  <a:lnTo>
                    <a:pt x="505110" y="494041"/>
                  </a:lnTo>
                  <a:close/>
                </a:path>
                <a:path w="1327150" h="1917700">
                  <a:moveTo>
                    <a:pt x="362648" y="495300"/>
                  </a:moveTo>
                  <a:lnTo>
                    <a:pt x="353517" y="495300"/>
                  </a:lnTo>
                  <a:lnTo>
                    <a:pt x="356234" y="487732"/>
                  </a:lnTo>
                  <a:lnTo>
                    <a:pt x="359715" y="487151"/>
                  </a:lnTo>
                  <a:lnTo>
                    <a:pt x="362648" y="495300"/>
                  </a:lnTo>
                  <a:close/>
                </a:path>
                <a:path w="1327150" h="1917700">
                  <a:moveTo>
                    <a:pt x="311126" y="493003"/>
                  </a:moveTo>
                  <a:lnTo>
                    <a:pt x="311749" y="487675"/>
                  </a:lnTo>
                  <a:lnTo>
                    <a:pt x="313108" y="490499"/>
                  </a:lnTo>
                  <a:lnTo>
                    <a:pt x="311126" y="493003"/>
                  </a:lnTo>
                  <a:close/>
                </a:path>
                <a:path w="1327150" h="1917700">
                  <a:moveTo>
                    <a:pt x="353517" y="495300"/>
                  </a:moveTo>
                  <a:lnTo>
                    <a:pt x="319976" y="495300"/>
                  </a:lnTo>
                  <a:lnTo>
                    <a:pt x="321712" y="493489"/>
                  </a:lnTo>
                  <a:lnTo>
                    <a:pt x="356234" y="487732"/>
                  </a:lnTo>
                  <a:lnTo>
                    <a:pt x="353517" y="495300"/>
                  </a:lnTo>
                  <a:close/>
                </a:path>
                <a:path w="1327150" h="1917700">
                  <a:moveTo>
                    <a:pt x="486518" y="504779"/>
                  </a:moveTo>
                  <a:lnTo>
                    <a:pt x="491709" y="494952"/>
                  </a:lnTo>
                  <a:lnTo>
                    <a:pt x="501917" y="488729"/>
                  </a:lnTo>
                  <a:lnTo>
                    <a:pt x="505110" y="494041"/>
                  </a:lnTo>
                  <a:lnTo>
                    <a:pt x="503725" y="496348"/>
                  </a:lnTo>
                  <a:lnTo>
                    <a:pt x="486518" y="504779"/>
                  </a:lnTo>
                  <a:close/>
                </a:path>
                <a:path w="1327150" h="1917700">
                  <a:moveTo>
                    <a:pt x="310857" y="495300"/>
                  </a:moveTo>
                  <a:lnTo>
                    <a:pt x="311126" y="493003"/>
                  </a:lnTo>
                  <a:lnTo>
                    <a:pt x="313108" y="490499"/>
                  </a:lnTo>
                  <a:lnTo>
                    <a:pt x="315078" y="494596"/>
                  </a:lnTo>
                  <a:lnTo>
                    <a:pt x="310857" y="495300"/>
                  </a:lnTo>
                  <a:close/>
                </a:path>
                <a:path w="1327150" h="1917700">
                  <a:moveTo>
                    <a:pt x="484147" y="528979"/>
                  </a:moveTo>
                  <a:lnTo>
                    <a:pt x="503725" y="496348"/>
                  </a:lnTo>
                  <a:lnTo>
                    <a:pt x="505866" y="495300"/>
                  </a:lnTo>
                  <a:lnTo>
                    <a:pt x="505110" y="494041"/>
                  </a:lnTo>
                  <a:lnTo>
                    <a:pt x="506891" y="491072"/>
                  </a:lnTo>
                  <a:lnTo>
                    <a:pt x="507403" y="495300"/>
                  </a:lnTo>
                  <a:lnTo>
                    <a:pt x="484147" y="528979"/>
                  </a:lnTo>
                  <a:close/>
                </a:path>
                <a:path w="1327150" h="1917700">
                  <a:moveTo>
                    <a:pt x="310857" y="495300"/>
                  </a:moveTo>
                  <a:lnTo>
                    <a:pt x="309308" y="495300"/>
                  </a:lnTo>
                  <a:lnTo>
                    <a:pt x="311126" y="493003"/>
                  </a:lnTo>
                  <a:lnTo>
                    <a:pt x="310857" y="495300"/>
                  </a:lnTo>
                  <a:close/>
                </a:path>
                <a:path w="1327150" h="1917700">
                  <a:moveTo>
                    <a:pt x="319976" y="495300"/>
                  </a:moveTo>
                  <a:lnTo>
                    <a:pt x="319461" y="493865"/>
                  </a:lnTo>
                  <a:lnTo>
                    <a:pt x="321712" y="493489"/>
                  </a:lnTo>
                  <a:lnTo>
                    <a:pt x="319976" y="495300"/>
                  </a:lnTo>
                  <a:close/>
                </a:path>
                <a:path w="1327150" h="1917700">
                  <a:moveTo>
                    <a:pt x="319976" y="495300"/>
                  </a:moveTo>
                  <a:lnTo>
                    <a:pt x="315417" y="495300"/>
                  </a:lnTo>
                  <a:lnTo>
                    <a:pt x="315078" y="494596"/>
                  </a:lnTo>
                  <a:lnTo>
                    <a:pt x="319461" y="493865"/>
                  </a:lnTo>
                  <a:lnTo>
                    <a:pt x="319976" y="495300"/>
                  </a:lnTo>
                  <a:close/>
                </a:path>
                <a:path w="1327150" h="1917700">
                  <a:moveTo>
                    <a:pt x="503725" y="496348"/>
                  </a:moveTo>
                  <a:lnTo>
                    <a:pt x="505110" y="494041"/>
                  </a:lnTo>
                  <a:lnTo>
                    <a:pt x="505866" y="495300"/>
                  </a:lnTo>
                  <a:lnTo>
                    <a:pt x="503725" y="496348"/>
                  </a:lnTo>
                  <a:close/>
                </a:path>
                <a:path w="1327150" h="1917700">
                  <a:moveTo>
                    <a:pt x="315417" y="495300"/>
                  </a:moveTo>
                  <a:lnTo>
                    <a:pt x="310857" y="495300"/>
                  </a:lnTo>
                  <a:lnTo>
                    <a:pt x="315078" y="494596"/>
                  </a:lnTo>
                  <a:lnTo>
                    <a:pt x="315417" y="495300"/>
                  </a:lnTo>
                  <a:close/>
                </a:path>
                <a:path w="1327150" h="1917700">
                  <a:moveTo>
                    <a:pt x="455331" y="520059"/>
                  </a:moveTo>
                  <a:lnTo>
                    <a:pt x="454467" y="517651"/>
                  </a:lnTo>
                  <a:lnTo>
                    <a:pt x="491709" y="494952"/>
                  </a:lnTo>
                  <a:lnTo>
                    <a:pt x="486518" y="504779"/>
                  </a:lnTo>
                  <a:lnTo>
                    <a:pt x="455331" y="520059"/>
                  </a:lnTo>
                  <a:close/>
                </a:path>
                <a:path w="1327150" h="1917700">
                  <a:moveTo>
                    <a:pt x="278610" y="504397"/>
                  </a:moveTo>
                  <a:lnTo>
                    <a:pt x="274243" y="495300"/>
                  </a:lnTo>
                  <a:lnTo>
                    <a:pt x="281876" y="495300"/>
                  </a:lnTo>
                  <a:lnTo>
                    <a:pt x="278610" y="504397"/>
                  </a:lnTo>
                  <a:close/>
                </a:path>
                <a:path w="1327150" h="1917700">
                  <a:moveTo>
                    <a:pt x="287985" y="508000"/>
                  </a:moveTo>
                  <a:lnTo>
                    <a:pt x="280339" y="508000"/>
                  </a:lnTo>
                  <a:lnTo>
                    <a:pt x="278610" y="504397"/>
                  </a:lnTo>
                  <a:lnTo>
                    <a:pt x="281876" y="495300"/>
                  </a:lnTo>
                  <a:lnTo>
                    <a:pt x="287985" y="508000"/>
                  </a:lnTo>
                  <a:close/>
                </a:path>
                <a:path w="1327150" h="1917700">
                  <a:moveTo>
                    <a:pt x="307771" y="508000"/>
                  </a:moveTo>
                  <a:lnTo>
                    <a:pt x="287985" y="508000"/>
                  </a:lnTo>
                  <a:lnTo>
                    <a:pt x="281876" y="495300"/>
                  </a:lnTo>
                  <a:lnTo>
                    <a:pt x="301675" y="495300"/>
                  </a:lnTo>
                  <a:lnTo>
                    <a:pt x="307771" y="508000"/>
                  </a:lnTo>
                  <a:close/>
                </a:path>
                <a:path w="1327150" h="1917700">
                  <a:moveTo>
                    <a:pt x="312343" y="508000"/>
                  </a:moveTo>
                  <a:lnTo>
                    <a:pt x="307771" y="508000"/>
                  </a:lnTo>
                  <a:lnTo>
                    <a:pt x="304749" y="495300"/>
                  </a:lnTo>
                  <a:lnTo>
                    <a:pt x="387007" y="495300"/>
                  </a:lnTo>
                  <a:lnTo>
                    <a:pt x="387093" y="495541"/>
                  </a:lnTo>
                  <a:lnTo>
                    <a:pt x="312343" y="508000"/>
                  </a:lnTo>
                  <a:close/>
                </a:path>
                <a:path w="1327150" h="1917700">
                  <a:moveTo>
                    <a:pt x="387147" y="495532"/>
                  </a:moveTo>
                  <a:lnTo>
                    <a:pt x="387007" y="495300"/>
                  </a:lnTo>
                  <a:lnTo>
                    <a:pt x="388543" y="495300"/>
                  </a:lnTo>
                  <a:lnTo>
                    <a:pt x="387147" y="495532"/>
                  </a:lnTo>
                  <a:close/>
                </a:path>
                <a:path w="1327150" h="1917700">
                  <a:moveTo>
                    <a:pt x="343751" y="543647"/>
                  </a:moveTo>
                  <a:lnTo>
                    <a:pt x="341312" y="533400"/>
                  </a:lnTo>
                  <a:lnTo>
                    <a:pt x="339775" y="533400"/>
                  </a:lnTo>
                  <a:lnTo>
                    <a:pt x="394639" y="508000"/>
                  </a:lnTo>
                  <a:lnTo>
                    <a:pt x="387817" y="496647"/>
                  </a:lnTo>
                  <a:lnTo>
                    <a:pt x="390080" y="495300"/>
                  </a:lnTo>
                  <a:lnTo>
                    <a:pt x="396176" y="495300"/>
                  </a:lnTo>
                  <a:lnTo>
                    <a:pt x="400748" y="508000"/>
                  </a:lnTo>
                  <a:lnTo>
                    <a:pt x="399211" y="508000"/>
                  </a:lnTo>
                  <a:lnTo>
                    <a:pt x="350774" y="541629"/>
                  </a:lnTo>
                  <a:lnTo>
                    <a:pt x="343751" y="543647"/>
                  </a:lnTo>
                  <a:close/>
                </a:path>
                <a:path w="1327150" h="1917700">
                  <a:moveTo>
                    <a:pt x="387548" y="496807"/>
                  </a:moveTo>
                  <a:lnTo>
                    <a:pt x="387093" y="495541"/>
                  </a:lnTo>
                  <a:lnTo>
                    <a:pt x="387817" y="496647"/>
                  </a:lnTo>
                  <a:lnTo>
                    <a:pt x="387548" y="496807"/>
                  </a:lnTo>
                  <a:close/>
                </a:path>
                <a:path w="1327150" h="1917700">
                  <a:moveTo>
                    <a:pt x="473875" y="558800"/>
                  </a:moveTo>
                  <a:lnTo>
                    <a:pt x="472325" y="558800"/>
                  </a:lnTo>
                  <a:lnTo>
                    <a:pt x="464693" y="546100"/>
                  </a:lnTo>
                  <a:lnTo>
                    <a:pt x="486518" y="504779"/>
                  </a:lnTo>
                  <a:lnTo>
                    <a:pt x="503725" y="496348"/>
                  </a:lnTo>
                  <a:lnTo>
                    <a:pt x="484147" y="528979"/>
                  </a:lnTo>
                  <a:lnTo>
                    <a:pt x="472325" y="546100"/>
                  </a:lnTo>
                  <a:lnTo>
                    <a:pt x="478333" y="556080"/>
                  </a:lnTo>
                  <a:lnTo>
                    <a:pt x="473875" y="558800"/>
                  </a:lnTo>
                  <a:close/>
                </a:path>
                <a:path w="1327150" h="1917700">
                  <a:moveTo>
                    <a:pt x="394639" y="508000"/>
                  </a:moveTo>
                  <a:lnTo>
                    <a:pt x="391566" y="508000"/>
                  </a:lnTo>
                  <a:lnTo>
                    <a:pt x="387548" y="496807"/>
                  </a:lnTo>
                  <a:lnTo>
                    <a:pt x="387817" y="496647"/>
                  </a:lnTo>
                  <a:lnTo>
                    <a:pt x="394639" y="508000"/>
                  </a:lnTo>
                  <a:close/>
                </a:path>
                <a:path w="1327150" h="1917700">
                  <a:moveTo>
                    <a:pt x="330644" y="533400"/>
                  </a:moveTo>
                  <a:lnTo>
                    <a:pt x="326085" y="533400"/>
                  </a:lnTo>
                  <a:lnTo>
                    <a:pt x="387548" y="496807"/>
                  </a:lnTo>
                  <a:lnTo>
                    <a:pt x="391566" y="508000"/>
                  </a:lnTo>
                  <a:lnTo>
                    <a:pt x="394639" y="508000"/>
                  </a:lnTo>
                  <a:lnTo>
                    <a:pt x="330644" y="533400"/>
                  </a:lnTo>
                  <a:close/>
                </a:path>
                <a:path w="1327150" h="1917700">
                  <a:moveTo>
                    <a:pt x="280339" y="508000"/>
                  </a:moveTo>
                  <a:lnTo>
                    <a:pt x="277317" y="508000"/>
                  </a:lnTo>
                  <a:lnTo>
                    <a:pt x="278610" y="504397"/>
                  </a:lnTo>
                  <a:lnTo>
                    <a:pt x="280339" y="508000"/>
                  </a:lnTo>
                  <a:close/>
                </a:path>
                <a:path w="1327150" h="1917700">
                  <a:moveTo>
                    <a:pt x="449465" y="520700"/>
                  </a:moveTo>
                  <a:lnTo>
                    <a:pt x="443407" y="520700"/>
                  </a:lnTo>
                  <a:lnTo>
                    <a:pt x="443407" y="508000"/>
                  </a:lnTo>
                  <a:lnTo>
                    <a:pt x="451002" y="508000"/>
                  </a:lnTo>
                  <a:lnTo>
                    <a:pt x="449465" y="520700"/>
                  </a:lnTo>
                  <a:close/>
                </a:path>
                <a:path w="1327150" h="1917700">
                  <a:moveTo>
                    <a:pt x="449465" y="520700"/>
                  </a:moveTo>
                  <a:lnTo>
                    <a:pt x="451002" y="508000"/>
                  </a:lnTo>
                  <a:lnTo>
                    <a:pt x="454258" y="517069"/>
                  </a:lnTo>
                  <a:lnTo>
                    <a:pt x="449465" y="520700"/>
                  </a:lnTo>
                  <a:close/>
                </a:path>
                <a:path w="1327150" h="1917700">
                  <a:moveTo>
                    <a:pt x="482007" y="545182"/>
                  </a:moveTo>
                  <a:lnTo>
                    <a:pt x="485611" y="539175"/>
                  </a:lnTo>
                  <a:lnTo>
                    <a:pt x="531761" y="508000"/>
                  </a:lnTo>
                  <a:lnTo>
                    <a:pt x="537870" y="508000"/>
                  </a:lnTo>
                  <a:lnTo>
                    <a:pt x="542429" y="520700"/>
                  </a:lnTo>
                  <a:lnTo>
                    <a:pt x="536333" y="520700"/>
                  </a:lnTo>
                  <a:lnTo>
                    <a:pt x="482007" y="545182"/>
                  </a:lnTo>
                  <a:close/>
                </a:path>
                <a:path w="1327150" h="1917700">
                  <a:moveTo>
                    <a:pt x="201117" y="533400"/>
                  </a:moveTo>
                  <a:lnTo>
                    <a:pt x="198094" y="533400"/>
                  </a:lnTo>
                  <a:lnTo>
                    <a:pt x="219354" y="513148"/>
                  </a:lnTo>
                  <a:lnTo>
                    <a:pt x="201117" y="533400"/>
                  </a:lnTo>
                  <a:close/>
                </a:path>
                <a:path w="1327150" h="1917700">
                  <a:moveTo>
                    <a:pt x="449465" y="520700"/>
                  </a:moveTo>
                  <a:lnTo>
                    <a:pt x="454258" y="517069"/>
                  </a:lnTo>
                  <a:lnTo>
                    <a:pt x="454467" y="517651"/>
                  </a:lnTo>
                  <a:lnTo>
                    <a:pt x="449465" y="520700"/>
                  </a:lnTo>
                  <a:close/>
                </a:path>
                <a:path w="1327150" h="1917700">
                  <a:moveTo>
                    <a:pt x="454025" y="520700"/>
                  </a:moveTo>
                  <a:lnTo>
                    <a:pt x="449465" y="520700"/>
                  </a:lnTo>
                  <a:lnTo>
                    <a:pt x="454467" y="517651"/>
                  </a:lnTo>
                  <a:lnTo>
                    <a:pt x="455331" y="520059"/>
                  </a:lnTo>
                  <a:lnTo>
                    <a:pt x="454025" y="520700"/>
                  </a:lnTo>
                  <a:close/>
                </a:path>
                <a:path w="1327150" h="1917700">
                  <a:moveTo>
                    <a:pt x="455561" y="520700"/>
                  </a:moveTo>
                  <a:lnTo>
                    <a:pt x="454025" y="520700"/>
                  </a:lnTo>
                  <a:lnTo>
                    <a:pt x="455331" y="520059"/>
                  </a:lnTo>
                  <a:lnTo>
                    <a:pt x="455561" y="520700"/>
                  </a:lnTo>
                  <a:close/>
                </a:path>
                <a:path w="1327150" h="1917700">
                  <a:moveTo>
                    <a:pt x="479558" y="558114"/>
                  </a:moveTo>
                  <a:lnTo>
                    <a:pt x="478333" y="556080"/>
                  </a:lnTo>
                  <a:lnTo>
                    <a:pt x="536333" y="520700"/>
                  </a:lnTo>
                  <a:lnTo>
                    <a:pt x="540893" y="520700"/>
                  </a:lnTo>
                  <a:lnTo>
                    <a:pt x="479558" y="558114"/>
                  </a:lnTo>
                  <a:close/>
                </a:path>
                <a:path w="1327150" h="1917700">
                  <a:moveTo>
                    <a:pt x="237680" y="609600"/>
                  </a:moveTo>
                  <a:lnTo>
                    <a:pt x="233108" y="609600"/>
                  </a:lnTo>
                  <a:lnTo>
                    <a:pt x="228549" y="596900"/>
                  </a:lnTo>
                  <a:lnTo>
                    <a:pt x="280339" y="533400"/>
                  </a:lnTo>
                  <a:lnTo>
                    <a:pt x="287985" y="533400"/>
                  </a:lnTo>
                  <a:lnTo>
                    <a:pt x="292544" y="546100"/>
                  </a:lnTo>
                  <a:lnTo>
                    <a:pt x="280339" y="546100"/>
                  </a:lnTo>
                  <a:lnTo>
                    <a:pt x="281483" y="549277"/>
                  </a:lnTo>
                  <a:lnTo>
                    <a:pt x="271208" y="558800"/>
                  </a:lnTo>
                  <a:lnTo>
                    <a:pt x="270692" y="563061"/>
                  </a:lnTo>
                  <a:lnTo>
                    <a:pt x="236194" y="596900"/>
                  </a:lnTo>
                  <a:lnTo>
                    <a:pt x="241904" y="608895"/>
                  </a:lnTo>
                  <a:lnTo>
                    <a:pt x="237680" y="609600"/>
                  </a:lnTo>
                  <a:close/>
                </a:path>
                <a:path w="1327150" h="1917700">
                  <a:moveTo>
                    <a:pt x="335216" y="546100"/>
                  </a:moveTo>
                  <a:lnTo>
                    <a:pt x="330644" y="546100"/>
                  </a:lnTo>
                  <a:lnTo>
                    <a:pt x="324548" y="533400"/>
                  </a:lnTo>
                  <a:lnTo>
                    <a:pt x="332181" y="533400"/>
                  </a:lnTo>
                  <a:lnTo>
                    <a:pt x="339107" y="544981"/>
                  </a:lnTo>
                  <a:lnTo>
                    <a:pt x="335216" y="546100"/>
                  </a:lnTo>
                  <a:close/>
                </a:path>
                <a:path w="1327150" h="1917700">
                  <a:moveTo>
                    <a:pt x="339483" y="544873"/>
                  </a:moveTo>
                  <a:lnTo>
                    <a:pt x="336753" y="533400"/>
                  </a:lnTo>
                  <a:lnTo>
                    <a:pt x="341312" y="533400"/>
                  </a:lnTo>
                  <a:lnTo>
                    <a:pt x="343751" y="543647"/>
                  </a:lnTo>
                  <a:lnTo>
                    <a:pt x="339483" y="544873"/>
                  </a:lnTo>
                  <a:close/>
                </a:path>
                <a:path w="1327150" h="1917700">
                  <a:moveTo>
                    <a:pt x="350774" y="541629"/>
                  </a:moveTo>
                  <a:lnTo>
                    <a:pt x="362627" y="533400"/>
                  </a:lnTo>
                  <a:lnTo>
                    <a:pt x="374853" y="533400"/>
                  </a:lnTo>
                  <a:lnTo>
                    <a:pt x="373746" y="535028"/>
                  </a:lnTo>
                  <a:lnTo>
                    <a:pt x="350774" y="541629"/>
                  </a:lnTo>
                  <a:close/>
                </a:path>
                <a:path w="1327150" h="1917700">
                  <a:moveTo>
                    <a:pt x="373746" y="535028"/>
                  </a:moveTo>
                  <a:lnTo>
                    <a:pt x="374853" y="533400"/>
                  </a:lnTo>
                  <a:lnTo>
                    <a:pt x="375279" y="534587"/>
                  </a:lnTo>
                  <a:lnTo>
                    <a:pt x="373746" y="535028"/>
                  </a:lnTo>
                  <a:close/>
                </a:path>
                <a:path w="1327150" h="1917700">
                  <a:moveTo>
                    <a:pt x="375279" y="534587"/>
                  </a:moveTo>
                  <a:lnTo>
                    <a:pt x="374853" y="533400"/>
                  </a:lnTo>
                  <a:lnTo>
                    <a:pt x="379412" y="533400"/>
                  </a:lnTo>
                  <a:lnTo>
                    <a:pt x="375279" y="534587"/>
                  </a:lnTo>
                  <a:close/>
                </a:path>
                <a:path w="1327150" h="1917700">
                  <a:moveTo>
                    <a:pt x="376095" y="536859"/>
                  </a:moveTo>
                  <a:lnTo>
                    <a:pt x="375279" y="534587"/>
                  </a:lnTo>
                  <a:lnTo>
                    <a:pt x="379412" y="533400"/>
                  </a:lnTo>
                  <a:lnTo>
                    <a:pt x="383971" y="533400"/>
                  </a:lnTo>
                  <a:lnTo>
                    <a:pt x="383812" y="534714"/>
                  </a:lnTo>
                  <a:lnTo>
                    <a:pt x="376095" y="536859"/>
                  </a:lnTo>
                  <a:close/>
                </a:path>
                <a:path w="1327150" h="1917700">
                  <a:moveTo>
                    <a:pt x="383812" y="534714"/>
                  </a:moveTo>
                  <a:lnTo>
                    <a:pt x="383971" y="533400"/>
                  </a:lnTo>
                  <a:lnTo>
                    <a:pt x="384256" y="534591"/>
                  </a:lnTo>
                  <a:lnTo>
                    <a:pt x="383812" y="534714"/>
                  </a:lnTo>
                  <a:close/>
                </a:path>
                <a:path w="1327150" h="1917700">
                  <a:moveTo>
                    <a:pt x="384256" y="534591"/>
                  </a:moveTo>
                  <a:lnTo>
                    <a:pt x="383971" y="533400"/>
                  </a:lnTo>
                  <a:lnTo>
                    <a:pt x="387007" y="533400"/>
                  </a:lnTo>
                  <a:lnTo>
                    <a:pt x="386649" y="533926"/>
                  </a:lnTo>
                  <a:lnTo>
                    <a:pt x="384256" y="534591"/>
                  </a:lnTo>
                  <a:close/>
                </a:path>
                <a:path w="1327150" h="1917700">
                  <a:moveTo>
                    <a:pt x="386649" y="533926"/>
                  </a:moveTo>
                  <a:lnTo>
                    <a:pt x="387007" y="533400"/>
                  </a:lnTo>
                  <a:lnTo>
                    <a:pt x="387007" y="533827"/>
                  </a:lnTo>
                  <a:lnTo>
                    <a:pt x="386649" y="533926"/>
                  </a:lnTo>
                  <a:close/>
                </a:path>
                <a:path w="1327150" h="1917700">
                  <a:moveTo>
                    <a:pt x="387007" y="533827"/>
                  </a:moveTo>
                  <a:lnTo>
                    <a:pt x="387007" y="533400"/>
                  </a:lnTo>
                  <a:lnTo>
                    <a:pt x="388543" y="533400"/>
                  </a:lnTo>
                  <a:lnTo>
                    <a:pt x="387007" y="533827"/>
                  </a:lnTo>
                  <a:close/>
                </a:path>
                <a:path w="1327150" h="1917700">
                  <a:moveTo>
                    <a:pt x="396176" y="546100"/>
                  </a:moveTo>
                  <a:lnTo>
                    <a:pt x="387007" y="546100"/>
                  </a:lnTo>
                  <a:lnTo>
                    <a:pt x="387007" y="533827"/>
                  </a:lnTo>
                  <a:lnTo>
                    <a:pt x="388543" y="533400"/>
                  </a:lnTo>
                  <a:lnTo>
                    <a:pt x="396176" y="533400"/>
                  </a:lnTo>
                  <a:lnTo>
                    <a:pt x="396176" y="546100"/>
                  </a:lnTo>
                  <a:close/>
                </a:path>
                <a:path w="1327150" h="1917700">
                  <a:moveTo>
                    <a:pt x="562228" y="571500"/>
                  </a:moveTo>
                  <a:lnTo>
                    <a:pt x="554634" y="571500"/>
                  </a:lnTo>
                  <a:lnTo>
                    <a:pt x="534835" y="546100"/>
                  </a:lnTo>
                  <a:lnTo>
                    <a:pt x="533298" y="533400"/>
                  </a:lnTo>
                  <a:lnTo>
                    <a:pt x="542429" y="533400"/>
                  </a:lnTo>
                  <a:lnTo>
                    <a:pt x="540893" y="546100"/>
                  </a:lnTo>
                  <a:lnTo>
                    <a:pt x="549029" y="546100"/>
                  </a:lnTo>
                  <a:lnTo>
                    <a:pt x="562228" y="571500"/>
                  </a:lnTo>
                  <a:close/>
                </a:path>
                <a:path w="1327150" h="1917700">
                  <a:moveTo>
                    <a:pt x="540893" y="546100"/>
                  </a:moveTo>
                  <a:lnTo>
                    <a:pt x="542429" y="533400"/>
                  </a:lnTo>
                  <a:lnTo>
                    <a:pt x="545256" y="538839"/>
                  </a:lnTo>
                  <a:lnTo>
                    <a:pt x="540893" y="546100"/>
                  </a:lnTo>
                  <a:close/>
                </a:path>
                <a:path w="1327150" h="1917700">
                  <a:moveTo>
                    <a:pt x="545256" y="538839"/>
                  </a:moveTo>
                  <a:lnTo>
                    <a:pt x="542429" y="533400"/>
                  </a:lnTo>
                  <a:lnTo>
                    <a:pt x="545575" y="538309"/>
                  </a:lnTo>
                  <a:lnTo>
                    <a:pt x="545256" y="538839"/>
                  </a:lnTo>
                  <a:close/>
                </a:path>
                <a:path w="1327150" h="1917700">
                  <a:moveTo>
                    <a:pt x="545575" y="538309"/>
                  </a:moveTo>
                  <a:lnTo>
                    <a:pt x="542429" y="533400"/>
                  </a:lnTo>
                  <a:lnTo>
                    <a:pt x="548525" y="533400"/>
                  </a:lnTo>
                  <a:lnTo>
                    <a:pt x="545575" y="538309"/>
                  </a:lnTo>
                  <a:close/>
                </a:path>
                <a:path w="1327150" h="1917700">
                  <a:moveTo>
                    <a:pt x="574433" y="571500"/>
                  </a:moveTo>
                  <a:lnTo>
                    <a:pt x="566839" y="571500"/>
                  </a:lnTo>
                  <a:lnTo>
                    <a:pt x="545575" y="538309"/>
                  </a:lnTo>
                  <a:lnTo>
                    <a:pt x="548525" y="533400"/>
                  </a:lnTo>
                  <a:lnTo>
                    <a:pt x="550075" y="533400"/>
                  </a:lnTo>
                  <a:lnTo>
                    <a:pt x="574433" y="571500"/>
                  </a:lnTo>
                  <a:close/>
                </a:path>
                <a:path w="1327150" h="1917700">
                  <a:moveTo>
                    <a:pt x="387007" y="546100"/>
                  </a:moveTo>
                  <a:lnTo>
                    <a:pt x="384761" y="536704"/>
                  </a:lnTo>
                  <a:lnTo>
                    <a:pt x="386649" y="533926"/>
                  </a:lnTo>
                  <a:lnTo>
                    <a:pt x="387007" y="533827"/>
                  </a:lnTo>
                  <a:lnTo>
                    <a:pt x="387007" y="546100"/>
                  </a:lnTo>
                  <a:close/>
                </a:path>
                <a:path w="1327150" h="1917700">
                  <a:moveTo>
                    <a:pt x="384761" y="536704"/>
                  </a:moveTo>
                  <a:lnTo>
                    <a:pt x="384270" y="534587"/>
                  </a:lnTo>
                  <a:lnTo>
                    <a:pt x="386649" y="533926"/>
                  </a:lnTo>
                  <a:lnTo>
                    <a:pt x="384761" y="536704"/>
                  </a:lnTo>
                  <a:close/>
                </a:path>
                <a:path w="1327150" h="1917700">
                  <a:moveTo>
                    <a:pt x="371664" y="538091"/>
                  </a:moveTo>
                  <a:lnTo>
                    <a:pt x="373746" y="535028"/>
                  </a:lnTo>
                  <a:lnTo>
                    <a:pt x="375279" y="534587"/>
                  </a:lnTo>
                  <a:lnTo>
                    <a:pt x="376095" y="536859"/>
                  </a:lnTo>
                  <a:lnTo>
                    <a:pt x="371664" y="538091"/>
                  </a:lnTo>
                  <a:close/>
                </a:path>
                <a:path w="1327150" h="1917700">
                  <a:moveTo>
                    <a:pt x="379054" y="545101"/>
                  </a:moveTo>
                  <a:lnTo>
                    <a:pt x="376095" y="536859"/>
                  </a:lnTo>
                  <a:lnTo>
                    <a:pt x="383812" y="534714"/>
                  </a:lnTo>
                  <a:lnTo>
                    <a:pt x="383309" y="538839"/>
                  </a:lnTo>
                  <a:lnTo>
                    <a:pt x="379054" y="545101"/>
                  </a:lnTo>
                  <a:close/>
                </a:path>
                <a:path w="1327150" h="1917700">
                  <a:moveTo>
                    <a:pt x="345327" y="545411"/>
                  </a:moveTo>
                  <a:lnTo>
                    <a:pt x="350774" y="541629"/>
                  </a:lnTo>
                  <a:lnTo>
                    <a:pt x="373746" y="535028"/>
                  </a:lnTo>
                  <a:lnTo>
                    <a:pt x="371664" y="538091"/>
                  </a:lnTo>
                  <a:lnTo>
                    <a:pt x="345327" y="545411"/>
                  </a:lnTo>
                  <a:close/>
                </a:path>
                <a:path w="1327150" h="1917700">
                  <a:moveTo>
                    <a:pt x="367749" y="569070"/>
                  </a:moveTo>
                  <a:lnTo>
                    <a:pt x="382435" y="546100"/>
                  </a:lnTo>
                  <a:lnTo>
                    <a:pt x="383314" y="538833"/>
                  </a:lnTo>
                  <a:lnTo>
                    <a:pt x="384761" y="536704"/>
                  </a:lnTo>
                  <a:lnTo>
                    <a:pt x="387007" y="546100"/>
                  </a:lnTo>
                  <a:lnTo>
                    <a:pt x="396176" y="546100"/>
                  </a:lnTo>
                  <a:lnTo>
                    <a:pt x="385842" y="560452"/>
                  </a:lnTo>
                  <a:lnTo>
                    <a:pt x="367749" y="569070"/>
                  </a:lnTo>
                  <a:close/>
                </a:path>
                <a:path w="1327150" h="1917700">
                  <a:moveTo>
                    <a:pt x="362648" y="596900"/>
                  </a:moveTo>
                  <a:lnTo>
                    <a:pt x="355003" y="596900"/>
                  </a:lnTo>
                  <a:lnTo>
                    <a:pt x="348957" y="584200"/>
                  </a:lnTo>
                  <a:lnTo>
                    <a:pt x="348957" y="571500"/>
                  </a:lnTo>
                  <a:lnTo>
                    <a:pt x="371664" y="538091"/>
                  </a:lnTo>
                  <a:lnTo>
                    <a:pt x="376095" y="536859"/>
                  </a:lnTo>
                  <a:lnTo>
                    <a:pt x="378972" y="544873"/>
                  </a:lnTo>
                  <a:lnTo>
                    <a:pt x="378999" y="545182"/>
                  </a:lnTo>
                  <a:lnTo>
                    <a:pt x="361111" y="571500"/>
                  </a:lnTo>
                  <a:lnTo>
                    <a:pt x="358076" y="571500"/>
                  </a:lnTo>
                  <a:lnTo>
                    <a:pt x="358076" y="584200"/>
                  </a:lnTo>
                  <a:lnTo>
                    <a:pt x="383468" y="584200"/>
                  </a:lnTo>
                  <a:lnTo>
                    <a:pt x="362648" y="596900"/>
                  </a:lnTo>
                  <a:close/>
                </a:path>
                <a:path w="1327150" h="1917700">
                  <a:moveTo>
                    <a:pt x="366221" y="546100"/>
                  </a:moveTo>
                  <a:lnTo>
                    <a:pt x="344335" y="546100"/>
                  </a:lnTo>
                  <a:lnTo>
                    <a:pt x="345327" y="545411"/>
                  </a:lnTo>
                  <a:lnTo>
                    <a:pt x="371664" y="538091"/>
                  </a:lnTo>
                  <a:lnTo>
                    <a:pt x="366221" y="546100"/>
                  </a:lnTo>
                  <a:close/>
                </a:path>
                <a:path w="1327150" h="1917700">
                  <a:moveTo>
                    <a:pt x="382435" y="546100"/>
                  </a:moveTo>
                  <a:lnTo>
                    <a:pt x="379412" y="546100"/>
                  </a:lnTo>
                  <a:lnTo>
                    <a:pt x="379165" y="545411"/>
                  </a:lnTo>
                  <a:lnTo>
                    <a:pt x="379135" y="544981"/>
                  </a:lnTo>
                  <a:lnTo>
                    <a:pt x="383314" y="538833"/>
                  </a:lnTo>
                  <a:lnTo>
                    <a:pt x="382435" y="546100"/>
                  </a:lnTo>
                  <a:close/>
                </a:path>
                <a:path w="1327150" h="1917700">
                  <a:moveTo>
                    <a:pt x="549029" y="546100"/>
                  </a:moveTo>
                  <a:lnTo>
                    <a:pt x="540893" y="546100"/>
                  </a:lnTo>
                  <a:lnTo>
                    <a:pt x="545256" y="538839"/>
                  </a:lnTo>
                  <a:lnTo>
                    <a:pt x="549029" y="546100"/>
                  </a:lnTo>
                  <a:close/>
                </a:path>
                <a:path w="1327150" h="1917700">
                  <a:moveTo>
                    <a:pt x="479971" y="546100"/>
                  </a:moveTo>
                  <a:lnTo>
                    <a:pt x="475361" y="546100"/>
                  </a:lnTo>
                  <a:lnTo>
                    <a:pt x="485611" y="539175"/>
                  </a:lnTo>
                  <a:lnTo>
                    <a:pt x="482007" y="545182"/>
                  </a:lnTo>
                  <a:lnTo>
                    <a:pt x="479971" y="546100"/>
                  </a:lnTo>
                  <a:close/>
                </a:path>
                <a:path w="1327150" h="1917700">
                  <a:moveTo>
                    <a:pt x="344242" y="545712"/>
                  </a:moveTo>
                  <a:lnTo>
                    <a:pt x="343751" y="543647"/>
                  </a:lnTo>
                  <a:lnTo>
                    <a:pt x="350774" y="541629"/>
                  </a:lnTo>
                  <a:lnTo>
                    <a:pt x="345327" y="545411"/>
                  </a:lnTo>
                  <a:lnTo>
                    <a:pt x="344242" y="545712"/>
                  </a:lnTo>
                  <a:close/>
                </a:path>
                <a:path w="1327150" h="1917700">
                  <a:moveTo>
                    <a:pt x="342849" y="546100"/>
                  </a:moveTo>
                  <a:lnTo>
                    <a:pt x="339775" y="546100"/>
                  </a:lnTo>
                  <a:lnTo>
                    <a:pt x="339483" y="544873"/>
                  </a:lnTo>
                  <a:lnTo>
                    <a:pt x="343751" y="543647"/>
                  </a:lnTo>
                  <a:lnTo>
                    <a:pt x="344242" y="545712"/>
                  </a:lnTo>
                  <a:lnTo>
                    <a:pt x="342849" y="546100"/>
                  </a:lnTo>
                  <a:close/>
                </a:path>
                <a:path w="1327150" h="1917700">
                  <a:moveTo>
                    <a:pt x="339775" y="546100"/>
                  </a:moveTo>
                  <a:lnTo>
                    <a:pt x="339107" y="544981"/>
                  </a:lnTo>
                  <a:lnTo>
                    <a:pt x="339483" y="544873"/>
                  </a:lnTo>
                  <a:lnTo>
                    <a:pt x="339775" y="546100"/>
                  </a:lnTo>
                  <a:close/>
                </a:path>
                <a:path w="1327150" h="1917700">
                  <a:moveTo>
                    <a:pt x="339775" y="546100"/>
                  </a:moveTo>
                  <a:lnTo>
                    <a:pt x="335216" y="546100"/>
                  </a:lnTo>
                  <a:lnTo>
                    <a:pt x="339107" y="544981"/>
                  </a:lnTo>
                  <a:lnTo>
                    <a:pt x="339775" y="546100"/>
                  </a:lnTo>
                  <a:close/>
                </a:path>
                <a:path w="1327150" h="1917700">
                  <a:moveTo>
                    <a:pt x="361545" y="578773"/>
                  </a:moveTo>
                  <a:lnTo>
                    <a:pt x="361111" y="577863"/>
                  </a:lnTo>
                  <a:lnTo>
                    <a:pt x="361111" y="571500"/>
                  </a:lnTo>
                  <a:lnTo>
                    <a:pt x="379054" y="545101"/>
                  </a:lnTo>
                  <a:lnTo>
                    <a:pt x="379412" y="546100"/>
                  </a:lnTo>
                  <a:lnTo>
                    <a:pt x="382435" y="546100"/>
                  </a:lnTo>
                  <a:lnTo>
                    <a:pt x="367749" y="569070"/>
                  </a:lnTo>
                  <a:lnTo>
                    <a:pt x="362648" y="571500"/>
                  </a:lnTo>
                  <a:lnTo>
                    <a:pt x="364169" y="574669"/>
                  </a:lnTo>
                  <a:lnTo>
                    <a:pt x="361545" y="578773"/>
                  </a:lnTo>
                  <a:close/>
                </a:path>
                <a:path w="1327150" h="1917700">
                  <a:moveTo>
                    <a:pt x="481457" y="546100"/>
                  </a:moveTo>
                  <a:lnTo>
                    <a:pt x="479971" y="546100"/>
                  </a:lnTo>
                  <a:lnTo>
                    <a:pt x="482007" y="545182"/>
                  </a:lnTo>
                  <a:lnTo>
                    <a:pt x="481457" y="546100"/>
                  </a:lnTo>
                  <a:close/>
                </a:path>
                <a:path w="1327150" h="1917700">
                  <a:moveTo>
                    <a:pt x="344335" y="546100"/>
                  </a:moveTo>
                  <a:lnTo>
                    <a:pt x="344242" y="545712"/>
                  </a:lnTo>
                  <a:lnTo>
                    <a:pt x="345327" y="545411"/>
                  </a:lnTo>
                  <a:lnTo>
                    <a:pt x="344335" y="546100"/>
                  </a:lnTo>
                  <a:close/>
                </a:path>
                <a:path w="1327150" h="1917700">
                  <a:moveTo>
                    <a:pt x="344335" y="546100"/>
                  </a:moveTo>
                  <a:lnTo>
                    <a:pt x="342849" y="546100"/>
                  </a:lnTo>
                  <a:lnTo>
                    <a:pt x="344242" y="545712"/>
                  </a:lnTo>
                  <a:lnTo>
                    <a:pt x="344335" y="546100"/>
                  </a:lnTo>
                  <a:close/>
                </a:path>
                <a:path w="1327150" h="1917700">
                  <a:moveTo>
                    <a:pt x="281483" y="549277"/>
                  </a:moveTo>
                  <a:lnTo>
                    <a:pt x="280339" y="546100"/>
                  </a:lnTo>
                  <a:lnTo>
                    <a:pt x="284911" y="546100"/>
                  </a:lnTo>
                  <a:lnTo>
                    <a:pt x="281483" y="549277"/>
                  </a:lnTo>
                  <a:close/>
                </a:path>
                <a:path w="1327150" h="1917700">
                  <a:moveTo>
                    <a:pt x="282334" y="551642"/>
                  </a:moveTo>
                  <a:lnTo>
                    <a:pt x="281483" y="549277"/>
                  </a:lnTo>
                  <a:lnTo>
                    <a:pt x="284911" y="546100"/>
                  </a:lnTo>
                  <a:lnTo>
                    <a:pt x="284875" y="549150"/>
                  </a:lnTo>
                  <a:lnTo>
                    <a:pt x="282334" y="551642"/>
                  </a:lnTo>
                  <a:close/>
                </a:path>
                <a:path w="1327150" h="1917700">
                  <a:moveTo>
                    <a:pt x="284911" y="549114"/>
                  </a:moveTo>
                  <a:lnTo>
                    <a:pt x="284911" y="546100"/>
                  </a:lnTo>
                  <a:lnTo>
                    <a:pt x="287985" y="546100"/>
                  </a:lnTo>
                  <a:lnTo>
                    <a:pt x="284911" y="549114"/>
                  </a:lnTo>
                  <a:close/>
                </a:path>
                <a:path w="1327150" h="1917700">
                  <a:moveTo>
                    <a:pt x="281980" y="567610"/>
                  </a:moveTo>
                  <a:lnTo>
                    <a:pt x="278803" y="558800"/>
                  </a:lnTo>
                  <a:lnTo>
                    <a:pt x="284911" y="558800"/>
                  </a:lnTo>
                  <a:lnTo>
                    <a:pt x="284911" y="549114"/>
                  </a:lnTo>
                  <a:lnTo>
                    <a:pt x="287985" y="546100"/>
                  </a:lnTo>
                  <a:lnTo>
                    <a:pt x="292544" y="546100"/>
                  </a:lnTo>
                  <a:lnTo>
                    <a:pt x="292544" y="558800"/>
                  </a:lnTo>
                  <a:lnTo>
                    <a:pt x="281980" y="567610"/>
                  </a:lnTo>
                  <a:close/>
                </a:path>
                <a:path w="1327150" h="1917700">
                  <a:moveTo>
                    <a:pt x="414663" y="546725"/>
                  </a:moveTo>
                  <a:lnTo>
                    <a:pt x="414439" y="546100"/>
                  </a:lnTo>
                  <a:lnTo>
                    <a:pt x="415975" y="546100"/>
                  </a:lnTo>
                  <a:lnTo>
                    <a:pt x="414663" y="546725"/>
                  </a:lnTo>
                  <a:close/>
                </a:path>
                <a:path w="1327150" h="1917700">
                  <a:moveTo>
                    <a:pt x="415534" y="549150"/>
                  </a:moveTo>
                  <a:lnTo>
                    <a:pt x="414663" y="546725"/>
                  </a:lnTo>
                  <a:lnTo>
                    <a:pt x="415975" y="546100"/>
                  </a:lnTo>
                  <a:lnTo>
                    <a:pt x="420535" y="546100"/>
                  </a:lnTo>
                  <a:lnTo>
                    <a:pt x="415534" y="549150"/>
                  </a:lnTo>
                  <a:close/>
                </a:path>
                <a:path w="1327150" h="1917700">
                  <a:moveTo>
                    <a:pt x="415683" y="549566"/>
                  </a:moveTo>
                  <a:lnTo>
                    <a:pt x="415593" y="549114"/>
                  </a:lnTo>
                  <a:lnTo>
                    <a:pt x="420535" y="546100"/>
                  </a:lnTo>
                  <a:lnTo>
                    <a:pt x="415683" y="549566"/>
                  </a:lnTo>
                  <a:close/>
                </a:path>
                <a:path w="1327150" h="1917700">
                  <a:moveTo>
                    <a:pt x="418998" y="558800"/>
                  </a:moveTo>
                  <a:lnTo>
                    <a:pt x="415683" y="549566"/>
                  </a:lnTo>
                  <a:lnTo>
                    <a:pt x="420535" y="546100"/>
                  </a:lnTo>
                  <a:lnTo>
                    <a:pt x="418998" y="558800"/>
                  </a:lnTo>
                  <a:close/>
                </a:path>
                <a:path w="1327150" h="1917700">
                  <a:moveTo>
                    <a:pt x="428180" y="558800"/>
                  </a:moveTo>
                  <a:lnTo>
                    <a:pt x="418998" y="558800"/>
                  </a:lnTo>
                  <a:lnTo>
                    <a:pt x="420535" y="546100"/>
                  </a:lnTo>
                  <a:lnTo>
                    <a:pt x="426643" y="546100"/>
                  </a:lnTo>
                  <a:lnTo>
                    <a:pt x="428180" y="558800"/>
                  </a:lnTo>
                  <a:close/>
                </a:path>
                <a:path w="1327150" h="1917700">
                  <a:moveTo>
                    <a:pt x="533298" y="584200"/>
                  </a:moveTo>
                  <a:lnTo>
                    <a:pt x="531761" y="584200"/>
                  </a:lnTo>
                  <a:lnTo>
                    <a:pt x="511975" y="558800"/>
                  </a:lnTo>
                  <a:lnTo>
                    <a:pt x="505866" y="558800"/>
                  </a:lnTo>
                  <a:lnTo>
                    <a:pt x="513461" y="546100"/>
                  </a:lnTo>
                  <a:lnTo>
                    <a:pt x="519557" y="546100"/>
                  </a:lnTo>
                  <a:lnTo>
                    <a:pt x="538036" y="581569"/>
                  </a:lnTo>
                  <a:lnTo>
                    <a:pt x="533298" y="584200"/>
                  </a:lnTo>
                  <a:close/>
                </a:path>
                <a:path w="1327150" h="1917700">
                  <a:moveTo>
                    <a:pt x="377099" y="572595"/>
                  </a:moveTo>
                  <a:lnTo>
                    <a:pt x="385842" y="560452"/>
                  </a:lnTo>
                  <a:lnTo>
                    <a:pt x="414663" y="546725"/>
                  </a:lnTo>
                  <a:lnTo>
                    <a:pt x="415534" y="549150"/>
                  </a:lnTo>
                  <a:lnTo>
                    <a:pt x="377099" y="572595"/>
                  </a:lnTo>
                  <a:close/>
                </a:path>
                <a:path w="1327150" h="1917700">
                  <a:moveTo>
                    <a:pt x="284911" y="558800"/>
                  </a:moveTo>
                  <a:lnTo>
                    <a:pt x="282334" y="551642"/>
                  </a:lnTo>
                  <a:lnTo>
                    <a:pt x="284911" y="549114"/>
                  </a:lnTo>
                  <a:lnTo>
                    <a:pt x="284911" y="558800"/>
                  </a:lnTo>
                  <a:close/>
                </a:path>
                <a:path w="1327150" h="1917700">
                  <a:moveTo>
                    <a:pt x="370372" y="581939"/>
                  </a:moveTo>
                  <a:lnTo>
                    <a:pt x="377099" y="572595"/>
                  </a:lnTo>
                  <a:lnTo>
                    <a:pt x="415534" y="549150"/>
                  </a:lnTo>
                  <a:lnTo>
                    <a:pt x="415683" y="549566"/>
                  </a:lnTo>
                  <a:lnTo>
                    <a:pt x="370372" y="581939"/>
                  </a:lnTo>
                  <a:close/>
                </a:path>
                <a:path w="1327150" h="1917700">
                  <a:moveTo>
                    <a:pt x="270692" y="563061"/>
                  </a:moveTo>
                  <a:lnTo>
                    <a:pt x="271208" y="558800"/>
                  </a:lnTo>
                  <a:lnTo>
                    <a:pt x="281483" y="549277"/>
                  </a:lnTo>
                  <a:lnTo>
                    <a:pt x="282334" y="551642"/>
                  </a:lnTo>
                  <a:lnTo>
                    <a:pt x="270692" y="563061"/>
                  </a:lnTo>
                  <a:close/>
                </a:path>
                <a:path w="1327150" h="1917700">
                  <a:moveTo>
                    <a:pt x="383468" y="584200"/>
                  </a:moveTo>
                  <a:lnTo>
                    <a:pt x="368744" y="584200"/>
                  </a:lnTo>
                  <a:lnTo>
                    <a:pt x="370372" y="581939"/>
                  </a:lnTo>
                  <a:lnTo>
                    <a:pt x="415683" y="549566"/>
                  </a:lnTo>
                  <a:lnTo>
                    <a:pt x="418998" y="558800"/>
                  </a:lnTo>
                  <a:lnTo>
                    <a:pt x="425107" y="558800"/>
                  </a:lnTo>
                  <a:lnTo>
                    <a:pt x="383468" y="584200"/>
                  </a:lnTo>
                  <a:close/>
                </a:path>
                <a:path w="1327150" h="1917700">
                  <a:moveTo>
                    <a:pt x="270263" y="572486"/>
                  </a:moveTo>
                  <a:lnTo>
                    <a:pt x="269671" y="571500"/>
                  </a:lnTo>
                  <a:lnTo>
                    <a:pt x="270692" y="563061"/>
                  </a:lnTo>
                  <a:lnTo>
                    <a:pt x="282334" y="551642"/>
                  </a:lnTo>
                  <a:lnTo>
                    <a:pt x="284911" y="558800"/>
                  </a:lnTo>
                  <a:lnTo>
                    <a:pt x="278803" y="558800"/>
                  </a:lnTo>
                  <a:lnTo>
                    <a:pt x="277317" y="571500"/>
                  </a:lnTo>
                  <a:lnTo>
                    <a:pt x="271208" y="571500"/>
                  </a:lnTo>
                  <a:lnTo>
                    <a:pt x="270263" y="572486"/>
                  </a:lnTo>
                  <a:close/>
                </a:path>
                <a:path w="1327150" h="1917700">
                  <a:moveTo>
                    <a:pt x="478434" y="558800"/>
                  </a:moveTo>
                  <a:lnTo>
                    <a:pt x="473875" y="558800"/>
                  </a:lnTo>
                  <a:lnTo>
                    <a:pt x="478333" y="556080"/>
                  </a:lnTo>
                  <a:lnTo>
                    <a:pt x="479558" y="558114"/>
                  </a:lnTo>
                  <a:lnTo>
                    <a:pt x="478434" y="558800"/>
                  </a:lnTo>
                  <a:close/>
                </a:path>
                <a:path w="1327150" h="1917700">
                  <a:moveTo>
                    <a:pt x="479971" y="558800"/>
                  </a:moveTo>
                  <a:lnTo>
                    <a:pt x="478434" y="558800"/>
                  </a:lnTo>
                  <a:lnTo>
                    <a:pt x="479558" y="558114"/>
                  </a:lnTo>
                  <a:lnTo>
                    <a:pt x="479971" y="558800"/>
                  </a:lnTo>
                  <a:close/>
                </a:path>
                <a:path w="1327150" h="1917700">
                  <a:moveTo>
                    <a:pt x="277317" y="571500"/>
                  </a:moveTo>
                  <a:lnTo>
                    <a:pt x="278803" y="558800"/>
                  </a:lnTo>
                  <a:lnTo>
                    <a:pt x="281980" y="567610"/>
                  </a:lnTo>
                  <a:lnTo>
                    <a:pt x="277317" y="571500"/>
                  </a:lnTo>
                  <a:close/>
                </a:path>
                <a:path w="1327150" h="1917700">
                  <a:moveTo>
                    <a:pt x="511654" y="606941"/>
                  </a:moveTo>
                  <a:lnTo>
                    <a:pt x="508790" y="602727"/>
                  </a:lnTo>
                  <a:lnTo>
                    <a:pt x="507403" y="596900"/>
                  </a:lnTo>
                  <a:lnTo>
                    <a:pt x="487565" y="571500"/>
                  </a:lnTo>
                  <a:lnTo>
                    <a:pt x="481457" y="571500"/>
                  </a:lnTo>
                  <a:lnTo>
                    <a:pt x="489102" y="558800"/>
                  </a:lnTo>
                  <a:lnTo>
                    <a:pt x="495198" y="558800"/>
                  </a:lnTo>
                  <a:lnTo>
                    <a:pt x="513273" y="593581"/>
                  </a:lnTo>
                  <a:lnTo>
                    <a:pt x="508888" y="596900"/>
                  </a:lnTo>
                  <a:lnTo>
                    <a:pt x="527710" y="596900"/>
                  </a:lnTo>
                  <a:lnTo>
                    <a:pt x="511654" y="606941"/>
                  </a:lnTo>
                  <a:close/>
                </a:path>
                <a:path w="1327150" h="1917700">
                  <a:moveTo>
                    <a:pt x="519826" y="588620"/>
                  </a:moveTo>
                  <a:lnTo>
                    <a:pt x="504329" y="558800"/>
                  </a:lnTo>
                  <a:lnTo>
                    <a:pt x="511975" y="558800"/>
                  </a:lnTo>
                  <a:lnTo>
                    <a:pt x="531761" y="584200"/>
                  </a:lnTo>
                  <a:lnTo>
                    <a:pt x="525665" y="584200"/>
                  </a:lnTo>
                  <a:lnTo>
                    <a:pt x="519826" y="588620"/>
                  </a:lnTo>
                  <a:close/>
                </a:path>
                <a:path w="1327150" h="1917700">
                  <a:moveTo>
                    <a:pt x="366328" y="579166"/>
                  </a:moveTo>
                  <a:lnTo>
                    <a:pt x="364169" y="574669"/>
                  </a:lnTo>
                  <a:lnTo>
                    <a:pt x="367749" y="569070"/>
                  </a:lnTo>
                  <a:lnTo>
                    <a:pt x="385842" y="560452"/>
                  </a:lnTo>
                  <a:lnTo>
                    <a:pt x="377099" y="572595"/>
                  </a:lnTo>
                  <a:lnTo>
                    <a:pt x="366328" y="579166"/>
                  </a:lnTo>
                  <a:close/>
                </a:path>
                <a:path w="1327150" h="1917700">
                  <a:moveTo>
                    <a:pt x="292544" y="596900"/>
                  </a:moveTo>
                  <a:lnTo>
                    <a:pt x="284911" y="596900"/>
                  </a:lnTo>
                  <a:lnTo>
                    <a:pt x="272757" y="571500"/>
                  </a:lnTo>
                  <a:lnTo>
                    <a:pt x="277317" y="571500"/>
                  </a:lnTo>
                  <a:lnTo>
                    <a:pt x="281980" y="567610"/>
                  </a:lnTo>
                  <a:lnTo>
                    <a:pt x="292544" y="596900"/>
                  </a:lnTo>
                  <a:close/>
                </a:path>
                <a:path w="1327150" h="1917700">
                  <a:moveTo>
                    <a:pt x="364169" y="574669"/>
                  </a:moveTo>
                  <a:lnTo>
                    <a:pt x="362648" y="571500"/>
                  </a:lnTo>
                  <a:lnTo>
                    <a:pt x="367749" y="569070"/>
                  </a:lnTo>
                  <a:lnTo>
                    <a:pt x="364169" y="574669"/>
                  </a:lnTo>
                  <a:close/>
                </a:path>
                <a:path w="1327150" h="1917700">
                  <a:moveTo>
                    <a:pt x="264068" y="572524"/>
                  </a:moveTo>
                  <a:lnTo>
                    <a:pt x="263575" y="571500"/>
                  </a:lnTo>
                  <a:lnTo>
                    <a:pt x="265112" y="571500"/>
                  </a:lnTo>
                  <a:lnTo>
                    <a:pt x="264068" y="572524"/>
                  </a:lnTo>
                  <a:close/>
                </a:path>
                <a:path w="1327150" h="1917700">
                  <a:moveTo>
                    <a:pt x="266124" y="576804"/>
                  </a:moveTo>
                  <a:lnTo>
                    <a:pt x="264102" y="572595"/>
                  </a:lnTo>
                  <a:lnTo>
                    <a:pt x="265112" y="571500"/>
                  </a:lnTo>
                  <a:lnTo>
                    <a:pt x="269671" y="571500"/>
                  </a:lnTo>
                  <a:lnTo>
                    <a:pt x="270263" y="572486"/>
                  </a:lnTo>
                  <a:lnTo>
                    <a:pt x="266124" y="576804"/>
                  </a:lnTo>
                  <a:close/>
                </a:path>
                <a:path w="1327150" h="1917700">
                  <a:moveTo>
                    <a:pt x="284911" y="596900"/>
                  </a:moveTo>
                  <a:lnTo>
                    <a:pt x="270263" y="572486"/>
                  </a:lnTo>
                  <a:lnTo>
                    <a:pt x="271208" y="571500"/>
                  </a:lnTo>
                  <a:lnTo>
                    <a:pt x="272757" y="571500"/>
                  </a:lnTo>
                  <a:lnTo>
                    <a:pt x="284911" y="596900"/>
                  </a:lnTo>
                  <a:close/>
                </a:path>
                <a:path w="1327150" h="1917700">
                  <a:moveTo>
                    <a:pt x="358076" y="584200"/>
                  </a:moveTo>
                  <a:lnTo>
                    <a:pt x="358076" y="571500"/>
                  </a:lnTo>
                  <a:lnTo>
                    <a:pt x="361111" y="577863"/>
                  </a:lnTo>
                  <a:lnTo>
                    <a:pt x="361111" y="579452"/>
                  </a:lnTo>
                  <a:lnTo>
                    <a:pt x="358076" y="584200"/>
                  </a:lnTo>
                  <a:close/>
                </a:path>
                <a:path w="1327150" h="1917700">
                  <a:moveTo>
                    <a:pt x="361111" y="577863"/>
                  </a:moveTo>
                  <a:lnTo>
                    <a:pt x="358076" y="571500"/>
                  </a:lnTo>
                  <a:lnTo>
                    <a:pt x="361111" y="571500"/>
                  </a:lnTo>
                  <a:lnTo>
                    <a:pt x="361111" y="577863"/>
                  </a:lnTo>
                  <a:close/>
                </a:path>
                <a:path w="1327150" h="1917700">
                  <a:moveTo>
                    <a:pt x="511975" y="622300"/>
                  </a:moveTo>
                  <a:lnTo>
                    <a:pt x="507403" y="622300"/>
                  </a:lnTo>
                  <a:lnTo>
                    <a:pt x="505866" y="609600"/>
                  </a:lnTo>
                  <a:lnTo>
                    <a:pt x="479971" y="571500"/>
                  </a:lnTo>
                  <a:lnTo>
                    <a:pt x="487565" y="571500"/>
                  </a:lnTo>
                  <a:lnTo>
                    <a:pt x="508790" y="602727"/>
                  </a:lnTo>
                  <a:lnTo>
                    <a:pt x="510034" y="607954"/>
                  </a:lnTo>
                  <a:lnTo>
                    <a:pt x="507403" y="609600"/>
                  </a:lnTo>
                  <a:lnTo>
                    <a:pt x="530225" y="609600"/>
                  </a:lnTo>
                  <a:lnTo>
                    <a:pt x="528535" y="611949"/>
                  </a:lnTo>
                  <a:lnTo>
                    <a:pt x="511975" y="622300"/>
                  </a:lnTo>
                  <a:close/>
                </a:path>
                <a:path w="1327150" h="1917700">
                  <a:moveTo>
                    <a:pt x="539062" y="583537"/>
                  </a:moveTo>
                  <a:lnTo>
                    <a:pt x="538036" y="581569"/>
                  </a:lnTo>
                  <a:lnTo>
                    <a:pt x="556171" y="571500"/>
                  </a:lnTo>
                  <a:lnTo>
                    <a:pt x="560730" y="571500"/>
                  </a:lnTo>
                  <a:lnTo>
                    <a:pt x="539062" y="583537"/>
                  </a:lnTo>
                  <a:close/>
                </a:path>
                <a:path w="1327150" h="1917700">
                  <a:moveTo>
                    <a:pt x="528535" y="611949"/>
                  </a:moveTo>
                  <a:lnTo>
                    <a:pt x="530225" y="609600"/>
                  </a:lnTo>
                  <a:lnTo>
                    <a:pt x="513461" y="609600"/>
                  </a:lnTo>
                  <a:lnTo>
                    <a:pt x="530225" y="596900"/>
                  </a:lnTo>
                  <a:lnTo>
                    <a:pt x="533298" y="596900"/>
                  </a:lnTo>
                  <a:lnTo>
                    <a:pt x="532905" y="593651"/>
                  </a:lnTo>
                  <a:lnTo>
                    <a:pt x="568325" y="571500"/>
                  </a:lnTo>
                  <a:lnTo>
                    <a:pt x="575970" y="571500"/>
                  </a:lnTo>
                  <a:lnTo>
                    <a:pt x="572935" y="584200"/>
                  </a:lnTo>
                  <a:lnTo>
                    <a:pt x="528535" y="611949"/>
                  </a:lnTo>
                  <a:close/>
                </a:path>
                <a:path w="1327150" h="1917700">
                  <a:moveTo>
                    <a:pt x="284911" y="596900"/>
                  </a:moveTo>
                  <a:lnTo>
                    <a:pt x="275780" y="596900"/>
                  </a:lnTo>
                  <a:lnTo>
                    <a:pt x="266124" y="576804"/>
                  </a:lnTo>
                  <a:lnTo>
                    <a:pt x="270263" y="572486"/>
                  </a:lnTo>
                  <a:lnTo>
                    <a:pt x="284911" y="596900"/>
                  </a:lnTo>
                  <a:close/>
                </a:path>
                <a:path w="1327150" h="1917700">
                  <a:moveTo>
                    <a:pt x="246862" y="596900"/>
                  </a:moveTo>
                  <a:lnTo>
                    <a:pt x="239217" y="596900"/>
                  </a:lnTo>
                  <a:lnTo>
                    <a:pt x="264068" y="572524"/>
                  </a:lnTo>
                  <a:lnTo>
                    <a:pt x="266124" y="576804"/>
                  </a:lnTo>
                  <a:lnTo>
                    <a:pt x="246862" y="596900"/>
                  </a:lnTo>
                  <a:close/>
                </a:path>
                <a:path w="1327150" h="1917700">
                  <a:moveTo>
                    <a:pt x="368352" y="583382"/>
                  </a:moveTo>
                  <a:lnTo>
                    <a:pt x="366328" y="579166"/>
                  </a:lnTo>
                  <a:lnTo>
                    <a:pt x="377099" y="572595"/>
                  </a:lnTo>
                  <a:lnTo>
                    <a:pt x="370372" y="581939"/>
                  </a:lnTo>
                  <a:lnTo>
                    <a:pt x="368352" y="583382"/>
                  </a:lnTo>
                  <a:close/>
                </a:path>
                <a:path w="1327150" h="1917700">
                  <a:moveTo>
                    <a:pt x="362769" y="581337"/>
                  </a:moveTo>
                  <a:lnTo>
                    <a:pt x="361545" y="578773"/>
                  </a:lnTo>
                  <a:lnTo>
                    <a:pt x="364169" y="574669"/>
                  </a:lnTo>
                  <a:lnTo>
                    <a:pt x="366328" y="579166"/>
                  </a:lnTo>
                  <a:lnTo>
                    <a:pt x="362769" y="581337"/>
                  </a:lnTo>
                  <a:close/>
                </a:path>
                <a:path w="1327150" h="1917700">
                  <a:moveTo>
                    <a:pt x="361111" y="579452"/>
                  </a:moveTo>
                  <a:lnTo>
                    <a:pt x="361111" y="577863"/>
                  </a:lnTo>
                  <a:lnTo>
                    <a:pt x="361545" y="578773"/>
                  </a:lnTo>
                  <a:lnTo>
                    <a:pt x="361111" y="579452"/>
                  </a:lnTo>
                  <a:close/>
                </a:path>
                <a:path w="1327150" h="1917700">
                  <a:moveTo>
                    <a:pt x="361111" y="582348"/>
                  </a:moveTo>
                  <a:lnTo>
                    <a:pt x="361111" y="579452"/>
                  </a:lnTo>
                  <a:lnTo>
                    <a:pt x="361545" y="578773"/>
                  </a:lnTo>
                  <a:lnTo>
                    <a:pt x="362769" y="581337"/>
                  </a:lnTo>
                  <a:lnTo>
                    <a:pt x="361111" y="582348"/>
                  </a:lnTo>
                  <a:close/>
                </a:path>
                <a:path w="1327150" h="1917700">
                  <a:moveTo>
                    <a:pt x="367207" y="584200"/>
                  </a:moveTo>
                  <a:lnTo>
                    <a:pt x="364134" y="584200"/>
                  </a:lnTo>
                  <a:lnTo>
                    <a:pt x="362769" y="581337"/>
                  </a:lnTo>
                  <a:lnTo>
                    <a:pt x="366328" y="579166"/>
                  </a:lnTo>
                  <a:lnTo>
                    <a:pt x="368352" y="583382"/>
                  </a:lnTo>
                  <a:lnTo>
                    <a:pt x="367207" y="584200"/>
                  </a:lnTo>
                  <a:close/>
                </a:path>
                <a:path w="1327150" h="1917700">
                  <a:moveTo>
                    <a:pt x="358076" y="584200"/>
                  </a:moveTo>
                  <a:lnTo>
                    <a:pt x="361111" y="579452"/>
                  </a:lnTo>
                  <a:lnTo>
                    <a:pt x="361111" y="582348"/>
                  </a:lnTo>
                  <a:lnTo>
                    <a:pt x="358076" y="584200"/>
                  </a:lnTo>
                  <a:close/>
                </a:path>
                <a:path w="1327150" h="1917700">
                  <a:moveTo>
                    <a:pt x="364134" y="584200"/>
                  </a:moveTo>
                  <a:lnTo>
                    <a:pt x="361111" y="584200"/>
                  </a:lnTo>
                  <a:lnTo>
                    <a:pt x="361111" y="582348"/>
                  </a:lnTo>
                  <a:lnTo>
                    <a:pt x="362769" y="581337"/>
                  </a:lnTo>
                  <a:lnTo>
                    <a:pt x="364134" y="584200"/>
                  </a:lnTo>
                  <a:close/>
                </a:path>
                <a:path w="1327150" h="1917700">
                  <a:moveTo>
                    <a:pt x="537870" y="584200"/>
                  </a:moveTo>
                  <a:lnTo>
                    <a:pt x="533298" y="584200"/>
                  </a:lnTo>
                  <a:lnTo>
                    <a:pt x="538036" y="581569"/>
                  </a:lnTo>
                  <a:lnTo>
                    <a:pt x="539062" y="583537"/>
                  </a:lnTo>
                  <a:lnTo>
                    <a:pt x="537870" y="584200"/>
                  </a:lnTo>
                  <a:close/>
                </a:path>
                <a:path w="1327150" h="1917700">
                  <a:moveTo>
                    <a:pt x="368744" y="584200"/>
                  </a:moveTo>
                  <a:lnTo>
                    <a:pt x="368352" y="583382"/>
                  </a:lnTo>
                  <a:lnTo>
                    <a:pt x="370372" y="581939"/>
                  </a:lnTo>
                  <a:lnTo>
                    <a:pt x="368744" y="584200"/>
                  </a:lnTo>
                  <a:close/>
                </a:path>
                <a:path w="1327150" h="1917700">
                  <a:moveTo>
                    <a:pt x="361111" y="584200"/>
                  </a:moveTo>
                  <a:lnTo>
                    <a:pt x="358076" y="584200"/>
                  </a:lnTo>
                  <a:lnTo>
                    <a:pt x="361111" y="582348"/>
                  </a:lnTo>
                  <a:lnTo>
                    <a:pt x="361111" y="584200"/>
                  </a:lnTo>
                  <a:close/>
                </a:path>
                <a:path w="1327150" h="1917700">
                  <a:moveTo>
                    <a:pt x="368744" y="584200"/>
                  </a:moveTo>
                  <a:lnTo>
                    <a:pt x="367207" y="584200"/>
                  </a:lnTo>
                  <a:lnTo>
                    <a:pt x="368352" y="583382"/>
                  </a:lnTo>
                  <a:lnTo>
                    <a:pt x="368744" y="584200"/>
                  </a:lnTo>
                  <a:close/>
                </a:path>
                <a:path w="1327150" h="1917700">
                  <a:moveTo>
                    <a:pt x="539407" y="584200"/>
                  </a:moveTo>
                  <a:lnTo>
                    <a:pt x="537870" y="584200"/>
                  </a:lnTo>
                  <a:lnTo>
                    <a:pt x="539062" y="583537"/>
                  </a:lnTo>
                  <a:lnTo>
                    <a:pt x="539407" y="584200"/>
                  </a:lnTo>
                  <a:close/>
                </a:path>
                <a:path w="1327150" h="1917700">
                  <a:moveTo>
                    <a:pt x="315814" y="607313"/>
                  </a:moveTo>
                  <a:lnTo>
                    <a:pt x="311080" y="597366"/>
                  </a:lnTo>
                  <a:lnTo>
                    <a:pt x="313880" y="596900"/>
                  </a:lnTo>
                  <a:lnTo>
                    <a:pt x="292544" y="596900"/>
                  </a:lnTo>
                  <a:lnTo>
                    <a:pt x="287985" y="584200"/>
                  </a:lnTo>
                  <a:lnTo>
                    <a:pt x="313880" y="584200"/>
                  </a:lnTo>
                  <a:lnTo>
                    <a:pt x="318439" y="596900"/>
                  </a:lnTo>
                  <a:lnTo>
                    <a:pt x="316177" y="606405"/>
                  </a:lnTo>
                  <a:lnTo>
                    <a:pt x="315814" y="607313"/>
                  </a:lnTo>
                  <a:close/>
                </a:path>
                <a:path w="1327150" h="1917700">
                  <a:moveTo>
                    <a:pt x="524128" y="596900"/>
                  </a:moveTo>
                  <a:lnTo>
                    <a:pt x="519826" y="588620"/>
                  </a:lnTo>
                  <a:lnTo>
                    <a:pt x="525665" y="584200"/>
                  </a:lnTo>
                  <a:lnTo>
                    <a:pt x="524128" y="596900"/>
                  </a:lnTo>
                  <a:close/>
                </a:path>
                <a:path w="1327150" h="1917700">
                  <a:moveTo>
                    <a:pt x="527710" y="596900"/>
                  </a:moveTo>
                  <a:lnTo>
                    <a:pt x="524128" y="596900"/>
                  </a:lnTo>
                  <a:lnTo>
                    <a:pt x="525665" y="584200"/>
                  </a:lnTo>
                  <a:lnTo>
                    <a:pt x="531761" y="584200"/>
                  </a:lnTo>
                  <a:lnTo>
                    <a:pt x="532905" y="593651"/>
                  </a:lnTo>
                  <a:lnTo>
                    <a:pt x="527710" y="596900"/>
                  </a:lnTo>
                  <a:close/>
                </a:path>
                <a:path w="1327150" h="1917700">
                  <a:moveTo>
                    <a:pt x="551561" y="609600"/>
                  </a:moveTo>
                  <a:lnTo>
                    <a:pt x="546988" y="609600"/>
                  </a:lnTo>
                  <a:lnTo>
                    <a:pt x="572935" y="584200"/>
                  </a:lnTo>
                  <a:lnTo>
                    <a:pt x="577456" y="584200"/>
                  </a:lnTo>
                  <a:lnTo>
                    <a:pt x="589661" y="596900"/>
                  </a:lnTo>
                  <a:lnTo>
                    <a:pt x="574433" y="596900"/>
                  </a:lnTo>
                  <a:lnTo>
                    <a:pt x="570110" y="600502"/>
                  </a:lnTo>
                  <a:lnTo>
                    <a:pt x="551561" y="609600"/>
                  </a:lnTo>
                  <a:close/>
                </a:path>
                <a:path w="1327150" h="1917700">
                  <a:moveTo>
                    <a:pt x="524128" y="596900"/>
                  </a:moveTo>
                  <a:lnTo>
                    <a:pt x="514997" y="596900"/>
                  </a:lnTo>
                  <a:lnTo>
                    <a:pt x="513273" y="593581"/>
                  </a:lnTo>
                  <a:lnTo>
                    <a:pt x="519826" y="588620"/>
                  </a:lnTo>
                  <a:lnTo>
                    <a:pt x="524128" y="596900"/>
                  </a:lnTo>
                  <a:close/>
                </a:path>
                <a:path w="1327150" h="1917700">
                  <a:moveTo>
                    <a:pt x="514997" y="596900"/>
                  </a:moveTo>
                  <a:lnTo>
                    <a:pt x="508888" y="596900"/>
                  </a:lnTo>
                  <a:lnTo>
                    <a:pt x="513273" y="593581"/>
                  </a:lnTo>
                  <a:lnTo>
                    <a:pt x="514997" y="596900"/>
                  </a:lnTo>
                  <a:close/>
                </a:path>
                <a:path w="1327150" h="1917700">
                  <a:moveTo>
                    <a:pt x="513461" y="609600"/>
                  </a:moveTo>
                  <a:lnTo>
                    <a:pt x="511654" y="606941"/>
                  </a:lnTo>
                  <a:lnTo>
                    <a:pt x="532905" y="593651"/>
                  </a:lnTo>
                  <a:lnTo>
                    <a:pt x="533298" y="596900"/>
                  </a:lnTo>
                  <a:lnTo>
                    <a:pt x="530225" y="596900"/>
                  </a:lnTo>
                  <a:lnTo>
                    <a:pt x="513461" y="609600"/>
                  </a:lnTo>
                  <a:close/>
                </a:path>
                <a:path w="1327150" h="1917700">
                  <a:moveTo>
                    <a:pt x="243324" y="608659"/>
                  </a:moveTo>
                  <a:lnTo>
                    <a:pt x="237680" y="596900"/>
                  </a:lnTo>
                  <a:lnTo>
                    <a:pt x="280339" y="596900"/>
                  </a:lnTo>
                  <a:lnTo>
                    <a:pt x="249399" y="607646"/>
                  </a:lnTo>
                  <a:lnTo>
                    <a:pt x="243324" y="608659"/>
                  </a:lnTo>
                  <a:close/>
                </a:path>
                <a:path w="1327150" h="1917700">
                  <a:moveTo>
                    <a:pt x="310641" y="597439"/>
                  </a:moveTo>
                  <a:lnTo>
                    <a:pt x="310857" y="596900"/>
                  </a:lnTo>
                  <a:lnTo>
                    <a:pt x="311080" y="597366"/>
                  </a:lnTo>
                  <a:lnTo>
                    <a:pt x="310641" y="597439"/>
                  </a:lnTo>
                  <a:close/>
                </a:path>
                <a:path w="1327150" h="1917700">
                  <a:moveTo>
                    <a:pt x="311080" y="597366"/>
                  </a:moveTo>
                  <a:lnTo>
                    <a:pt x="310857" y="596900"/>
                  </a:lnTo>
                  <a:lnTo>
                    <a:pt x="313880" y="596900"/>
                  </a:lnTo>
                  <a:lnTo>
                    <a:pt x="311080" y="597366"/>
                  </a:lnTo>
                  <a:close/>
                </a:path>
                <a:path w="1327150" h="1917700">
                  <a:moveTo>
                    <a:pt x="316177" y="606405"/>
                  </a:moveTo>
                  <a:lnTo>
                    <a:pt x="318439" y="596900"/>
                  </a:lnTo>
                  <a:lnTo>
                    <a:pt x="319976" y="596900"/>
                  </a:lnTo>
                  <a:lnTo>
                    <a:pt x="316177" y="606405"/>
                  </a:lnTo>
                  <a:close/>
                </a:path>
                <a:path w="1327150" h="1917700">
                  <a:moveTo>
                    <a:pt x="298648" y="673100"/>
                  </a:moveTo>
                  <a:lnTo>
                    <a:pt x="286448" y="673100"/>
                  </a:lnTo>
                  <a:lnTo>
                    <a:pt x="284991" y="670679"/>
                  </a:lnTo>
                  <a:lnTo>
                    <a:pt x="304749" y="660400"/>
                  </a:lnTo>
                  <a:lnTo>
                    <a:pt x="309308" y="660400"/>
                  </a:lnTo>
                  <a:lnTo>
                    <a:pt x="303212" y="647700"/>
                  </a:lnTo>
                  <a:lnTo>
                    <a:pt x="316903" y="609600"/>
                  </a:lnTo>
                  <a:lnTo>
                    <a:pt x="315973" y="607646"/>
                  </a:lnTo>
                  <a:lnTo>
                    <a:pt x="315961" y="607313"/>
                  </a:lnTo>
                  <a:lnTo>
                    <a:pt x="316177" y="606405"/>
                  </a:lnTo>
                  <a:lnTo>
                    <a:pt x="319976" y="596900"/>
                  </a:lnTo>
                  <a:lnTo>
                    <a:pt x="324548" y="609600"/>
                  </a:lnTo>
                  <a:lnTo>
                    <a:pt x="326085" y="609600"/>
                  </a:lnTo>
                  <a:lnTo>
                    <a:pt x="312343" y="647700"/>
                  </a:lnTo>
                  <a:lnTo>
                    <a:pt x="306235" y="647700"/>
                  </a:lnTo>
                  <a:lnTo>
                    <a:pt x="310718" y="660017"/>
                  </a:lnTo>
                  <a:lnTo>
                    <a:pt x="310710" y="661606"/>
                  </a:lnTo>
                  <a:lnTo>
                    <a:pt x="310143" y="666256"/>
                  </a:lnTo>
                  <a:lnTo>
                    <a:pt x="298648" y="673100"/>
                  </a:lnTo>
                  <a:close/>
                </a:path>
                <a:path w="1327150" h="1917700">
                  <a:moveTo>
                    <a:pt x="454025" y="609600"/>
                  </a:moveTo>
                  <a:lnTo>
                    <a:pt x="423608" y="609600"/>
                  </a:lnTo>
                  <a:lnTo>
                    <a:pt x="426643" y="596900"/>
                  </a:lnTo>
                  <a:lnTo>
                    <a:pt x="452539" y="596900"/>
                  </a:lnTo>
                  <a:lnTo>
                    <a:pt x="454025" y="609600"/>
                  </a:lnTo>
                  <a:close/>
                </a:path>
                <a:path w="1327150" h="1917700">
                  <a:moveTo>
                    <a:pt x="570110" y="600502"/>
                  </a:moveTo>
                  <a:lnTo>
                    <a:pt x="574433" y="596900"/>
                  </a:lnTo>
                  <a:lnTo>
                    <a:pt x="577456" y="596900"/>
                  </a:lnTo>
                  <a:lnTo>
                    <a:pt x="570110" y="600502"/>
                  </a:lnTo>
                  <a:close/>
                </a:path>
                <a:path w="1327150" h="1917700">
                  <a:moveTo>
                    <a:pt x="583552" y="609600"/>
                  </a:moveTo>
                  <a:lnTo>
                    <a:pt x="559193" y="609600"/>
                  </a:lnTo>
                  <a:lnTo>
                    <a:pt x="570110" y="600502"/>
                  </a:lnTo>
                  <a:lnTo>
                    <a:pt x="577456" y="596900"/>
                  </a:lnTo>
                  <a:lnTo>
                    <a:pt x="583552" y="609600"/>
                  </a:lnTo>
                  <a:close/>
                </a:path>
                <a:path w="1327150" h="1917700">
                  <a:moveTo>
                    <a:pt x="586587" y="609600"/>
                  </a:moveTo>
                  <a:lnTo>
                    <a:pt x="583552" y="609600"/>
                  </a:lnTo>
                  <a:lnTo>
                    <a:pt x="577456" y="596900"/>
                  </a:lnTo>
                  <a:lnTo>
                    <a:pt x="582015" y="596900"/>
                  </a:lnTo>
                  <a:lnTo>
                    <a:pt x="586587" y="609600"/>
                  </a:lnTo>
                  <a:close/>
                </a:path>
                <a:path w="1327150" h="1917700">
                  <a:moveTo>
                    <a:pt x="598779" y="609600"/>
                  </a:moveTo>
                  <a:lnTo>
                    <a:pt x="586587" y="609600"/>
                  </a:lnTo>
                  <a:lnTo>
                    <a:pt x="582015" y="596900"/>
                  </a:lnTo>
                  <a:lnTo>
                    <a:pt x="594220" y="596900"/>
                  </a:lnTo>
                  <a:lnTo>
                    <a:pt x="598779" y="609600"/>
                  </a:lnTo>
                  <a:close/>
                </a:path>
                <a:path w="1327150" h="1917700">
                  <a:moveTo>
                    <a:pt x="301675" y="647700"/>
                  </a:moveTo>
                  <a:lnTo>
                    <a:pt x="300189" y="647700"/>
                  </a:lnTo>
                  <a:lnTo>
                    <a:pt x="298653" y="635000"/>
                  </a:lnTo>
                  <a:lnTo>
                    <a:pt x="295567" y="635000"/>
                  </a:lnTo>
                  <a:lnTo>
                    <a:pt x="310641" y="597439"/>
                  </a:lnTo>
                  <a:lnTo>
                    <a:pt x="311080" y="597366"/>
                  </a:lnTo>
                  <a:lnTo>
                    <a:pt x="315814" y="607313"/>
                  </a:lnTo>
                  <a:lnTo>
                    <a:pt x="304749" y="635000"/>
                  </a:lnTo>
                  <a:lnTo>
                    <a:pt x="301675" y="647700"/>
                  </a:lnTo>
                  <a:close/>
                </a:path>
                <a:path w="1327150" h="1917700">
                  <a:moveTo>
                    <a:pt x="305760" y="609600"/>
                  </a:moveTo>
                  <a:lnTo>
                    <a:pt x="243776" y="609600"/>
                  </a:lnTo>
                  <a:lnTo>
                    <a:pt x="249399" y="607646"/>
                  </a:lnTo>
                  <a:lnTo>
                    <a:pt x="310641" y="597439"/>
                  </a:lnTo>
                  <a:lnTo>
                    <a:pt x="305760" y="609600"/>
                  </a:lnTo>
                  <a:close/>
                </a:path>
                <a:path w="1327150" h="1917700">
                  <a:moveTo>
                    <a:pt x="510034" y="607954"/>
                  </a:moveTo>
                  <a:lnTo>
                    <a:pt x="508790" y="602727"/>
                  </a:lnTo>
                  <a:lnTo>
                    <a:pt x="511654" y="606941"/>
                  </a:lnTo>
                  <a:lnTo>
                    <a:pt x="510034" y="607954"/>
                  </a:lnTo>
                  <a:close/>
                </a:path>
                <a:path w="1327150" h="1917700">
                  <a:moveTo>
                    <a:pt x="315912" y="607518"/>
                  </a:moveTo>
                  <a:lnTo>
                    <a:pt x="315814" y="607313"/>
                  </a:lnTo>
                  <a:lnTo>
                    <a:pt x="316177" y="606405"/>
                  </a:lnTo>
                  <a:lnTo>
                    <a:pt x="315912" y="607518"/>
                  </a:lnTo>
                  <a:close/>
                </a:path>
                <a:path w="1327150" h="1917700">
                  <a:moveTo>
                    <a:pt x="513461" y="609600"/>
                  </a:moveTo>
                  <a:lnTo>
                    <a:pt x="510425" y="609600"/>
                  </a:lnTo>
                  <a:lnTo>
                    <a:pt x="510034" y="607954"/>
                  </a:lnTo>
                  <a:lnTo>
                    <a:pt x="511654" y="606941"/>
                  </a:lnTo>
                  <a:lnTo>
                    <a:pt x="513461" y="609600"/>
                  </a:lnTo>
                  <a:close/>
                </a:path>
                <a:path w="1327150" h="1917700">
                  <a:moveTo>
                    <a:pt x="315417" y="609600"/>
                  </a:moveTo>
                  <a:lnTo>
                    <a:pt x="314900" y="609600"/>
                  </a:lnTo>
                  <a:lnTo>
                    <a:pt x="315814" y="607313"/>
                  </a:lnTo>
                  <a:lnTo>
                    <a:pt x="315808" y="607954"/>
                  </a:lnTo>
                  <a:lnTo>
                    <a:pt x="315417" y="609600"/>
                  </a:lnTo>
                  <a:close/>
                </a:path>
                <a:path w="1327150" h="1917700">
                  <a:moveTo>
                    <a:pt x="243776" y="609600"/>
                  </a:moveTo>
                  <a:lnTo>
                    <a:pt x="243324" y="608659"/>
                  </a:lnTo>
                  <a:lnTo>
                    <a:pt x="249399" y="607646"/>
                  </a:lnTo>
                  <a:lnTo>
                    <a:pt x="243776" y="609600"/>
                  </a:lnTo>
                  <a:close/>
                </a:path>
                <a:path w="1327150" h="1917700">
                  <a:moveTo>
                    <a:pt x="510425" y="609600"/>
                  </a:moveTo>
                  <a:lnTo>
                    <a:pt x="507403" y="609600"/>
                  </a:lnTo>
                  <a:lnTo>
                    <a:pt x="510034" y="607954"/>
                  </a:lnTo>
                  <a:lnTo>
                    <a:pt x="510425" y="609600"/>
                  </a:lnTo>
                  <a:close/>
                </a:path>
                <a:path w="1327150" h="1917700">
                  <a:moveTo>
                    <a:pt x="243776" y="609600"/>
                  </a:moveTo>
                  <a:lnTo>
                    <a:pt x="242239" y="609600"/>
                  </a:lnTo>
                  <a:lnTo>
                    <a:pt x="241904" y="608895"/>
                  </a:lnTo>
                  <a:lnTo>
                    <a:pt x="243324" y="608659"/>
                  </a:lnTo>
                  <a:lnTo>
                    <a:pt x="243776" y="609600"/>
                  </a:lnTo>
                  <a:close/>
                </a:path>
                <a:path w="1327150" h="1917700">
                  <a:moveTo>
                    <a:pt x="242239" y="609600"/>
                  </a:moveTo>
                  <a:lnTo>
                    <a:pt x="237680" y="609600"/>
                  </a:lnTo>
                  <a:lnTo>
                    <a:pt x="241904" y="608895"/>
                  </a:lnTo>
                  <a:lnTo>
                    <a:pt x="242239" y="609600"/>
                  </a:lnTo>
                  <a:close/>
                </a:path>
                <a:path w="1327150" h="1917700">
                  <a:moveTo>
                    <a:pt x="426643" y="635000"/>
                  </a:moveTo>
                  <a:lnTo>
                    <a:pt x="417512" y="635000"/>
                  </a:lnTo>
                  <a:lnTo>
                    <a:pt x="415975" y="622300"/>
                  </a:lnTo>
                  <a:lnTo>
                    <a:pt x="415975" y="609600"/>
                  </a:lnTo>
                  <a:lnTo>
                    <a:pt x="426643" y="609600"/>
                  </a:lnTo>
                  <a:lnTo>
                    <a:pt x="425107" y="622300"/>
                  </a:lnTo>
                  <a:lnTo>
                    <a:pt x="426643" y="635000"/>
                  </a:lnTo>
                  <a:close/>
                </a:path>
                <a:path w="1327150" h="1917700">
                  <a:moveTo>
                    <a:pt x="426643" y="622300"/>
                  </a:moveTo>
                  <a:lnTo>
                    <a:pt x="426643" y="609600"/>
                  </a:lnTo>
                  <a:lnTo>
                    <a:pt x="428180" y="609600"/>
                  </a:lnTo>
                  <a:lnTo>
                    <a:pt x="426643" y="622300"/>
                  </a:lnTo>
                  <a:close/>
                </a:path>
                <a:path w="1327150" h="1917700">
                  <a:moveTo>
                    <a:pt x="443407" y="660400"/>
                  </a:moveTo>
                  <a:lnTo>
                    <a:pt x="434276" y="660400"/>
                  </a:lnTo>
                  <a:lnTo>
                    <a:pt x="434276" y="647700"/>
                  </a:lnTo>
                  <a:lnTo>
                    <a:pt x="429666" y="635000"/>
                  </a:lnTo>
                  <a:lnTo>
                    <a:pt x="426643" y="635000"/>
                  </a:lnTo>
                  <a:lnTo>
                    <a:pt x="426643" y="622300"/>
                  </a:lnTo>
                  <a:lnTo>
                    <a:pt x="428180" y="609600"/>
                  </a:lnTo>
                  <a:lnTo>
                    <a:pt x="452539" y="609600"/>
                  </a:lnTo>
                  <a:lnTo>
                    <a:pt x="455561" y="622300"/>
                  </a:lnTo>
                  <a:lnTo>
                    <a:pt x="435775" y="622300"/>
                  </a:lnTo>
                  <a:lnTo>
                    <a:pt x="438848" y="635000"/>
                  </a:lnTo>
                  <a:lnTo>
                    <a:pt x="441871" y="647700"/>
                  </a:lnTo>
                  <a:lnTo>
                    <a:pt x="443407" y="647700"/>
                  </a:lnTo>
                  <a:lnTo>
                    <a:pt x="443407" y="660400"/>
                  </a:lnTo>
                  <a:close/>
                </a:path>
                <a:path w="1327150" h="1917700">
                  <a:moveTo>
                    <a:pt x="457098" y="622300"/>
                  </a:moveTo>
                  <a:lnTo>
                    <a:pt x="455561" y="622300"/>
                  </a:lnTo>
                  <a:lnTo>
                    <a:pt x="452539" y="609600"/>
                  </a:lnTo>
                  <a:lnTo>
                    <a:pt x="455561" y="609600"/>
                  </a:lnTo>
                  <a:lnTo>
                    <a:pt x="457098" y="622300"/>
                  </a:lnTo>
                  <a:close/>
                </a:path>
                <a:path w="1327150" h="1917700">
                  <a:moveTo>
                    <a:pt x="467766" y="622300"/>
                  </a:moveTo>
                  <a:lnTo>
                    <a:pt x="457098" y="622300"/>
                  </a:lnTo>
                  <a:lnTo>
                    <a:pt x="455561" y="609600"/>
                  </a:lnTo>
                  <a:lnTo>
                    <a:pt x="463207" y="609600"/>
                  </a:lnTo>
                  <a:lnTo>
                    <a:pt x="467766" y="622300"/>
                  </a:lnTo>
                  <a:close/>
                </a:path>
                <a:path w="1327150" h="1917700">
                  <a:moveTo>
                    <a:pt x="536333" y="622300"/>
                  </a:moveTo>
                  <a:lnTo>
                    <a:pt x="521093" y="622300"/>
                  </a:lnTo>
                  <a:lnTo>
                    <a:pt x="528535" y="611949"/>
                  </a:lnTo>
                  <a:lnTo>
                    <a:pt x="532295" y="609600"/>
                  </a:lnTo>
                  <a:lnTo>
                    <a:pt x="533298" y="609600"/>
                  </a:lnTo>
                  <a:lnTo>
                    <a:pt x="536333" y="622300"/>
                  </a:lnTo>
                  <a:close/>
                </a:path>
                <a:path w="1327150" h="1917700">
                  <a:moveTo>
                    <a:pt x="562228" y="635000"/>
                  </a:moveTo>
                  <a:lnTo>
                    <a:pt x="560730" y="635000"/>
                  </a:lnTo>
                  <a:lnTo>
                    <a:pt x="545503" y="609600"/>
                  </a:lnTo>
                  <a:lnTo>
                    <a:pt x="553097" y="609600"/>
                  </a:lnTo>
                  <a:lnTo>
                    <a:pt x="564582" y="628756"/>
                  </a:lnTo>
                  <a:lnTo>
                    <a:pt x="564858" y="629521"/>
                  </a:lnTo>
                  <a:lnTo>
                    <a:pt x="562228" y="635000"/>
                  </a:lnTo>
                  <a:close/>
                </a:path>
                <a:path w="1327150" h="1917700">
                  <a:moveTo>
                    <a:pt x="564939" y="629352"/>
                  </a:moveTo>
                  <a:lnTo>
                    <a:pt x="564582" y="628756"/>
                  </a:lnTo>
                  <a:lnTo>
                    <a:pt x="557657" y="609600"/>
                  </a:lnTo>
                  <a:lnTo>
                    <a:pt x="565302" y="609600"/>
                  </a:lnTo>
                  <a:lnTo>
                    <a:pt x="575970" y="622300"/>
                  </a:lnTo>
                  <a:lnTo>
                    <a:pt x="568325" y="622300"/>
                  </a:lnTo>
                  <a:lnTo>
                    <a:pt x="564939" y="629352"/>
                  </a:lnTo>
                  <a:close/>
                </a:path>
                <a:path w="1327150" h="1917700">
                  <a:moveTo>
                    <a:pt x="594220" y="622300"/>
                  </a:moveTo>
                  <a:lnTo>
                    <a:pt x="585088" y="622300"/>
                  </a:lnTo>
                  <a:lnTo>
                    <a:pt x="578993" y="609600"/>
                  </a:lnTo>
                  <a:lnTo>
                    <a:pt x="591197" y="609600"/>
                  </a:lnTo>
                  <a:lnTo>
                    <a:pt x="594220" y="622300"/>
                  </a:lnTo>
                  <a:close/>
                </a:path>
                <a:path w="1327150" h="1917700">
                  <a:moveTo>
                    <a:pt x="595757" y="622300"/>
                  </a:moveTo>
                  <a:lnTo>
                    <a:pt x="594220" y="622300"/>
                  </a:lnTo>
                  <a:lnTo>
                    <a:pt x="591197" y="609600"/>
                  </a:lnTo>
                  <a:lnTo>
                    <a:pt x="592683" y="609600"/>
                  </a:lnTo>
                  <a:lnTo>
                    <a:pt x="595757" y="622300"/>
                  </a:lnTo>
                  <a:close/>
                </a:path>
                <a:path w="1327150" h="1917700">
                  <a:moveTo>
                    <a:pt x="603351" y="622300"/>
                  </a:moveTo>
                  <a:lnTo>
                    <a:pt x="595757" y="622300"/>
                  </a:lnTo>
                  <a:lnTo>
                    <a:pt x="592683" y="609600"/>
                  </a:lnTo>
                  <a:lnTo>
                    <a:pt x="603351" y="609600"/>
                  </a:lnTo>
                  <a:lnTo>
                    <a:pt x="603351" y="622300"/>
                  </a:lnTo>
                  <a:close/>
                </a:path>
                <a:path w="1327150" h="1917700">
                  <a:moveTo>
                    <a:pt x="405307" y="635000"/>
                  </a:moveTo>
                  <a:lnTo>
                    <a:pt x="387007" y="635000"/>
                  </a:lnTo>
                  <a:lnTo>
                    <a:pt x="397675" y="622300"/>
                  </a:lnTo>
                  <a:lnTo>
                    <a:pt x="403771" y="622300"/>
                  </a:lnTo>
                  <a:lnTo>
                    <a:pt x="405307" y="635000"/>
                  </a:lnTo>
                  <a:close/>
                </a:path>
                <a:path w="1327150" h="1917700">
                  <a:moveTo>
                    <a:pt x="463207" y="635000"/>
                  </a:moveTo>
                  <a:lnTo>
                    <a:pt x="454025" y="635000"/>
                  </a:lnTo>
                  <a:lnTo>
                    <a:pt x="451002" y="622300"/>
                  </a:lnTo>
                  <a:lnTo>
                    <a:pt x="458635" y="622300"/>
                  </a:lnTo>
                  <a:lnTo>
                    <a:pt x="463207" y="635000"/>
                  </a:lnTo>
                  <a:close/>
                </a:path>
                <a:path w="1327150" h="1917700">
                  <a:moveTo>
                    <a:pt x="463207" y="635000"/>
                  </a:moveTo>
                  <a:lnTo>
                    <a:pt x="458635" y="622300"/>
                  </a:lnTo>
                  <a:lnTo>
                    <a:pt x="460133" y="622300"/>
                  </a:lnTo>
                  <a:lnTo>
                    <a:pt x="463207" y="635000"/>
                  </a:lnTo>
                  <a:close/>
                </a:path>
                <a:path w="1327150" h="1917700">
                  <a:moveTo>
                    <a:pt x="473875" y="635000"/>
                  </a:moveTo>
                  <a:lnTo>
                    <a:pt x="463207" y="635000"/>
                  </a:lnTo>
                  <a:lnTo>
                    <a:pt x="460133" y="622300"/>
                  </a:lnTo>
                  <a:lnTo>
                    <a:pt x="470788" y="622300"/>
                  </a:lnTo>
                  <a:lnTo>
                    <a:pt x="473875" y="635000"/>
                  </a:lnTo>
                  <a:close/>
                </a:path>
                <a:path w="1327150" h="1917700">
                  <a:moveTo>
                    <a:pt x="525665" y="635000"/>
                  </a:moveTo>
                  <a:lnTo>
                    <a:pt x="519557" y="635000"/>
                  </a:lnTo>
                  <a:lnTo>
                    <a:pt x="518071" y="622300"/>
                  </a:lnTo>
                  <a:lnTo>
                    <a:pt x="527202" y="622300"/>
                  </a:lnTo>
                  <a:lnTo>
                    <a:pt x="525665" y="635000"/>
                  </a:lnTo>
                  <a:close/>
                </a:path>
                <a:path w="1327150" h="1917700">
                  <a:moveTo>
                    <a:pt x="525665" y="635000"/>
                  </a:moveTo>
                  <a:lnTo>
                    <a:pt x="527202" y="622300"/>
                  </a:lnTo>
                  <a:lnTo>
                    <a:pt x="528297" y="631354"/>
                  </a:lnTo>
                  <a:lnTo>
                    <a:pt x="525665" y="635000"/>
                  </a:lnTo>
                  <a:close/>
                </a:path>
                <a:path w="1327150" h="1917700">
                  <a:moveTo>
                    <a:pt x="528297" y="631354"/>
                  </a:moveTo>
                  <a:lnTo>
                    <a:pt x="527202" y="622300"/>
                  </a:lnTo>
                  <a:lnTo>
                    <a:pt x="528739" y="622300"/>
                  </a:lnTo>
                  <a:lnTo>
                    <a:pt x="528739" y="630743"/>
                  </a:lnTo>
                  <a:lnTo>
                    <a:pt x="528297" y="631354"/>
                  </a:lnTo>
                  <a:close/>
                </a:path>
                <a:path w="1327150" h="1917700">
                  <a:moveTo>
                    <a:pt x="528739" y="630743"/>
                  </a:moveTo>
                  <a:lnTo>
                    <a:pt x="528739" y="622300"/>
                  </a:lnTo>
                  <a:lnTo>
                    <a:pt x="534835" y="622300"/>
                  </a:lnTo>
                  <a:lnTo>
                    <a:pt x="528739" y="630743"/>
                  </a:lnTo>
                  <a:close/>
                </a:path>
                <a:path w="1327150" h="1917700">
                  <a:moveTo>
                    <a:pt x="537870" y="635000"/>
                  </a:moveTo>
                  <a:lnTo>
                    <a:pt x="528739" y="635000"/>
                  </a:lnTo>
                  <a:lnTo>
                    <a:pt x="528739" y="630743"/>
                  </a:lnTo>
                  <a:lnTo>
                    <a:pt x="534835" y="622300"/>
                  </a:lnTo>
                  <a:lnTo>
                    <a:pt x="537870" y="622300"/>
                  </a:lnTo>
                  <a:lnTo>
                    <a:pt x="537870" y="635000"/>
                  </a:lnTo>
                  <a:close/>
                </a:path>
                <a:path w="1327150" h="1917700">
                  <a:moveTo>
                    <a:pt x="567081" y="632926"/>
                  </a:moveTo>
                  <a:lnTo>
                    <a:pt x="564939" y="629352"/>
                  </a:lnTo>
                  <a:lnTo>
                    <a:pt x="568325" y="622300"/>
                  </a:lnTo>
                  <a:lnTo>
                    <a:pt x="567081" y="632926"/>
                  </a:lnTo>
                  <a:close/>
                </a:path>
                <a:path w="1327150" h="1917700">
                  <a:moveTo>
                    <a:pt x="575970" y="635000"/>
                  </a:moveTo>
                  <a:lnTo>
                    <a:pt x="568325" y="635000"/>
                  </a:lnTo>
                  <a:lnTo>
                    <a:pt x="567081" y="632926"/>
                  </a:lnTo>
                  <a:lnTo>
                    <a:pt x="568325" y="622300"/>
                  </a:lnTo>
                  <a:lnTo>
                    <a:pt x="575970" y="622300"/>
                  </a:lnTo>
                  <a:lnTo>
                    <a:pt x="575970" y="635000"/>
                  </a:lnTo>
                  <a:close/>
                </a:path>
                <a:path w="1327150" h="1917700">
                  <a:moveTo>
                    <a:pt x="594220" y="647700"/>
                  </a:moveTo>
                  <a:lnTo>
                    <a:pt x="583552" y="647700"/>
                  </a:lnTo>
                  <a:lnTo>
                    <a:pt x="586587" y="635000"/>
                  </a:lnTo>
                  <a:lnTo>
                    <a:pt x="588124" y="635000"/>
                  </a:lnTo>
                  <a:lnTo>
                    <a:pt x="588124" y="622300"/>
                  </a:lnTo>
                  <a:lnTo>
                    <a:pt x="597242" y="622300"/>
                  </a:lnTo>
                  <a:lnTo>
                    <a:pt x="597242" y="635000"/>
                  </a:lnTo>
                  <a:lnTo>
                    <a:pt x="594220" y="647700"/>
                  </a:lnTo>
                  <a:close/>
                </a:path>
                <a:path w="1327150" h="1917700">
                  <a:moveTo>
                    <a:pt x="604888" y="647700"/>
                  </a:moveTo>
                  <a:lnTo>
                    <a:pt x="595757" y="647700"/>
                  </a:lnTo>
                  <a:lnTo>
                    <a:pt x="597242" y="635000"/>
                  </a:lnTo>
                  <a:lnTo>
                    <a:pt x="597242" y="622300"/>
                  </a:lnTo>
                  <a:lnTo>
                    <a:pt x="606425" y="622300"/>
                  </a:lnTo>
                  <a:lnTo>
                    <a:pt x="606425" y="635000"/>
                  </a:lnTo>
                  <a:lnTo>
                    <a:pt x="604888" y="647700"/>
                  </a:lnTo>
                  <a:close/>
                </a:path>
                <a:path w="1327150" h="1917700">
                  <a:moveTo>
                    <a:pt x="564858" y="629521"/>
                  </a:moveTo>
                  <a:lnTo>
                    <a:pt x="564582" y="628756"/>
                  </a:lnTo>
                  <a:lnTo>
                    <a:pt x="564939" y="629352"/>
                  </a:lnTo>
                  <a:lnTo>
                    <a:pt x="564858" y="629521"/>
                  </a:lnTo>
                  <a:close/>
                </a:path>
                <a:path w="1327150" h="1917700">
                  <a:moveTo>
                    <a:pt x="566839" y="635000"/>
                  </a:moveTo>
                  <a:lnTo>
                    <a:pt x="564858" y="629521"/>
                  </a:lnTo>
                  <a:lnTo>
                    <a:pt x="564939" y="629352"/>
                  </a:lnTo>
                  <a:lnTo>
                    <a:pt x="567081" y="632926"/>
                  </a:lnTo>
                  <a:lnTo>
                    <a:pt x="566839" y="635000"/>
                  </a:lnTo>
                  <a:close/>
                </a:path>
                <a:path w="1327150" h="1917700">
                  <a:moveTo>
                    <a:pt x="566839" y="635000"/>
                  </a:moveTo>
                  <a:lnTo>
                    <a:pt x="562228" y="635000"/>
                  </a:lnTo>
                  <a:lnTo>
                    <a:pt x="564858" y="629521"/>
                  </a:lnTo>
                  <a:lnTo>
                    <a:pt x="566839" y="635000"/>
                  </a:lnTo>
                  <a:close/>
                </a:path>
                <a:path w="1327150" h="1917700">
                  <a:moveTo>
                    <a:pt x="528739" y="635000"/>
                  </a:moveTo>
                  <a:lnTo>
                    <a:pt x="525665" y="635000"/>
                  </a:lnTo>
                  <a:lnTo>
                    <a:pt x="528297" y="631354"/>
                  </a:lnTo>
                  <a:lnTo>
                    <a:pt x="528739" y="635000"/>
                  </a:lnTo>
                  <a:close/>
                </a:path>
                <a:path w="1327150" h="1917700">
                  <a:moveTo>
                    <a:pt x="568325" y="635000"/>
                  </a:moveTo>
                  <a:lnTo>
                    <a:pt x="566839" y="635000"/>
                  </a:lnTo>
                  <a:lnTo>
                    <a:pt x="567081" y="632926"/>
                  </a:lnTo>
                  <a:lnTo>
                    <a:pt x="568325" y="635000"/>
                  </a:lnTo>
                  <a:close/>
                </a:path>
                <a:path w="1327150" h="1917700">
                  <a:moveTo>
                    <a:pt x="272757" y="647700"/>
                  </a:moveTo>
                  <a:lnTo>
                    <a:pt x="262089" y="647700"/>
                  </a:lnTo>
                  <a:lnTo>
                    <a:pt x="263575" y="635000"/>
                  </a:lnTo>
                  <a:lnTo>
                    <a:pt x="277317" y="635000"/>
                  </a:lnTo>
                  <a:lnTo>
                    <a:pt x="272757" y="647700"/>
                  </a:lnTo>
                  <a:close/>
                </a:path>
                <a:path w="1327150" h="1917700">
                  <a:moveTo>
                    <a:pt x="297116" y="647700"/>
                  </a:moveTo>
                  <a:lnTo>
                    <a:pt x="275780" y="647700"/>
                  </a:lnTo>
                  <a:lnTo>
                    <a:pt x="277317" y="635000"/>
                  </a:lnTo>
                  <a:lnTo>
                    <a:pt x="292544" y="635000"/>
                  </a:lnTo>
                  <a:lnTo>
                    <a:pt x="297116" y="647700"/>
                  </a:lnTo>
                  <a:close/>
                </a:path>
                <a:path w="1327150" h="1917700">
                  <a:moveTo>
                    <a:pt x="300189" y="647700"/>
                  </a:moveTo>
                  <a:lnTo>
                    <a:pt x="297116" y="647700"/>
                  </a:lnTo>
                  <a:lnTo>
                    <a:pt x="292544" y="635000"/>
                  </a:lnTo>
                  <a:lnTo>
                    <a:pt x="298653" y="635000"/>
                  </a:lnTo>
                  <a:lnTo>
                    <a:pt x="300189" y="647700"/>
                  </a:lnTo>
                  <a:close/>
                </a:path>
                <a:path w="1327150" h="1917700">
                  <a:moveTo>
                    <a:pt x="318075" y="659789"/>
                  </a:moveTo>
                  <a:lnTo>
                    <a:pt x="316103" y="656487"/>
                  </a:lnTo>
                  <a:lnTo>
                    <a:pt x="336753" y="635000"/>
                  </a:lnTo>
                  <a:lnTo>
                    <a:pt x="341312" y="635000"/>
                  </a:lnTo>
                  <a:lnTo>
                    <a:pt x="342849" y="647700"/>
                  </a:lnTo>
                  <a:lnTo>
                    <a:pt x="335216" y="647700"/>
                  </a:lnTo>
                  <a:lnTo>
                    <a:pt x="336175" y="650372"/>
                  </a:lnTo>
                  <a:lnTo>
                    <a:pt x="318075" y="659789"/>
                  </a:lnTo>
                  <a:close/>
                </a:path>
                <a:path w="1327150" h="1917700">
                  <a:moveTo>
                    <a:pt x="396176" y="647700"/>
                  </a:moveTo>
                  <a:lnTo>
                    <a:pt x="388543" y="647700"/>
                  </a:lnTo>
                  <a:lnTo>
                    <a:pt x="385508" y="635000"/>
                  </a:lnTo>
                  <a:lnTo>
                    <a:pt x="394639" y="635000"/>
                  </a:lnTo>
                  <a:lnTo>
                    <a:pt x="396176" y="647700"/>
                  </a:lnTo>
                  <a:close/>
                </a:path>
                <a:path w="1327150" h="1917700">
                  <a:moveTo>
                    <a:pt x="406844" y="647700"/>
                  </a:moveTo>
                  <a:lnTo>
                    <a:pt x="396176" y="647700"/>
                  </a:lnTo>
                  <a:lnTo>
                    <a:pt x="396176" y="635000"/>
                  </a:lnTo>
                  <a:lnTo>
                    <a:pt x="403771" y="635000"/>
                  </a:lnTo>
                  <a:lnTo>
                    <a:pt x="406844" y="647700"/>
                  </a:lnTo>
                  <a:close/>
                </a:path>
                <a:path w="1327150" h="1917700">
                  <a:moveTo>
                    <a:pt x="432739" y="647700"/>
                  </a:moveTo>
                  <a:lnTo>
                    <a:pt x="422071" y="647700"/>
                  </a:lnTo>
                  <a:lnTo>
                    <a:pt x="418998" y="635000"/>
                  </a:lnTo>
                  <a:lnTo>
                    <a:pt x="429666" y="635000"/>
                  </a:lnTo>
                  <a:lnTo>
                    <a:pt x="432739" y="647700"/>
                  </a:lnTo>
                  <a:close/>
                </a:path>
                <a:path w="1327150" h="1917700">
                  <a:moveTo>
                    <a:pt x="432739" y="660400"/>
                  </a:moveTo>
                  <a:lnTo>
                    <a:pt x="425107" y="660400"/>
                  </a:lnTo>
                  <a:lnTo>
                    <a:pt x="425107" y="647700"/>
                  </a:lnTo>
                  <a:lnTo>
                    <a:pt x="432739" y="647700"/>
                  </a:lnTo>
                  <a:lnTo>
                    <a:pt x="429666" y="635000"/>
                  </a:lnTo>
                  <a:lnTo>
                    <a:pt x="434276" y="647700"/>
                  </a:lnTo>
                  <a:lnTo>
                    <a:pt x="432739" y="660400"/>
                  </a:lnTo>
                  <a:close/>
                </a:path>
                <a:path w="1327150" h="1917700">
                  <a:moveTo>
                    <a:pt x="466229" y="647700"/>
                  </a:moveTo>
                  <a:lnTo>
                    <a:pt x="457098" y="647700"/>
                  </a:lnTo>
                  <a:lnTo>
                    <a:pt x="455561" y="635000"/>
                  </a:lnTo>
                  <a:lnTo>
                    <a:pt x="464693" y="635000"/>
                  </a:lnTo>
                  <a:lnTo>
                    <a:pt x="466229" y="647700"/>
                  </a:lnTo>
                  <a:close/>
                </a:path>
                <a:path w="1327150" h="1917700">
                  <a:moveTo>
                    <a:pt x="476897" y="647700"/>
                  </a:moveTo>
                  <a:lnTo>
                    <a:pt x="467766" y="647700"/>
                  </a:lnTo>
                  <a:lnTo>
                    <a:pt x="464693" y="635000"/>
                  </a:lnTo>
                  <a:lnTo>
                    <a:pt x="475361" y="635000"/>
                  </a:lnTo>
                  <a:lnTo>
                    <a:pt x="476897" y="647700"/>
                  </a:lnTo>
                  <a:close/>
                </a:path>
                <a:path w="1327150" h="1917700">
                  <a:moveTo>
                    <a:pt x="539407" y="660400"/>
                  </a:moveTo>
                  <a:lnTo>
                    <a:pt x="533298" y="660400"/>
                  </a:lnTo>
                  <a:lnTo>
                    <a:pt x="521093" y="635000"/>
                  </a:lnTo>
                  <a:lnTo>
                    <a:pt x="530225" y="635000"/>
                  </a:lnTo>
                  <a:lnTo>
                    <a:pt x="531761" y="647700"/>
                  </a:lnTo>
                  <a:lnTo>
                    <a:pt x="534835" y="647700"/>
                  </a:lnTo>
                  <a:lnTo>
                    <a:pt x="539407" y="660400"/>
                  </a:lnTo>
                  <a:close/>
                </a:path>
                <a:path w="1327150" h="1917700">
                  <a:moveTo>
                    <a:pt x="536333" y="647700"/>
                  </a:moveTo>
                  <a:lnTo>
                    <a:pt x="531761" y="647700"/>
                  </a:lnTo>
                  <a:lnTo>
                    <a:pt x="530225" y="635000"/>
                  </a:lnTo>
                  <a:lnTo>
                    <a:pt x="536333" y="647700"/>
                  </a:lnTo>
                  <a:close/>
                </a:path>
                <a:path w="1327150" h="1917700">
                  <a:moveTo>
                    <a:pt x="543966" y="647700"/>
                  </a:moveTo>
                  <a:lnTo>
                    <a:pt x="536333" y="647700"/>
                  </a:lnTo>
                  <a:lnTo>
                    <a:pt x="530225" y="635000"/>
                  </a:lnTo>
                  <a:lnTo>
                    <a:pt x="540893" y="635000"/>
                  </a:lnTo>
                  <a:lnTo>
                    <a:pt x="543966" y="647700"/>
                  </a:lnTo>
                  <a:close/>
                </a:path>
                <a:path w="1327150" h="1917700">
                  <a:moveTo>
                    <a:pt x="272757" y="673100"/>
                  </a:moveTo>
                  <a:lnTo>
                    <a:pt x="263575" y="673100"/>
                  </a:lnTo>
                  <a:lnTo>
                    <a:pt x="262089" y="660400"/>
                  </a:lnTo>
                  <a:lnTo>
                    <a:pt x="260553" y="660400"/>
                  </a:lnTo>
                  <a:lnTo>
                    <a:pt x="260553" y="647700"/>
                  </a:lnTo>
                  <a:lnTo>
                    <a:pt x="269671" y="647700"/>
                  </a:lnTo>
                  <a:lnTo>
                    <a:pt x="269671" y="660400"/>
                  </a:lnTo>
                  <a:lnTo>
                    <a:pt x="272757" y="673100"/>
                  </a:lnTo>
                  <a:close/>
                </a:path>
                <a:path w="1327150" h="1917700">
                  <a:moveTo>
                    <a:pt x="281876" y="698500"/>
                  </a:moveTo>
                  <a:lnTo>
                    <a:pt x="278803" y="698500"/>
                  </a:lnTo>
                  <a:lnTo>
                    <a:pt x="275780" y="685800"/>
                  </a:lnTo>
                  <a:lnTo>
                    <a:pt x="266649" y="673100"/>
                  </a:lnTo>
                  <a:lnTo>
                    <a:pt x="272757" y="673100"/>
                  </a:lnTo>
                  <a:lnTo>
                    <a:pt x="269671" y="660400"/>
                  </a:lnTo>
                  <a:lnTo>
                    <a:pt x="269671" y="647700"/>
                  </a:lnTo>
                  <a:lnTo>
                    <a:pt x="278803" y="647700"/>
                  </a:lnTo>
                  <a:lnTo>
                    <a:pt x="278803" y="660400"/>
                  </a:lnTo>
                  <a:lnTo>
                    <a:pt x="272757" y="660400"/>
                  </a:lnTo>
                  <a:lnTo>
                    <a:pt x="274243" y="673100"/>
                  </a:lnTo>
                  <a:lnTo>
                    <a:pt x="280648" y="680724"/>
                  </a:lnTo>
                  <a:lnTo>
                    <a:pt x="281302" y="683427"/>
                  </a:lnTo>
                  <a:lnTo>
                    <a:pt x="277317" y="685800"/>
                  </a:lnTo>
                  <a:lnTo>
                    <a:pt x="303208" y="685800"/>
                  </a:lnTo>
                  <a:lnTo>
                    <a:pt x="281876" y="698500"/>
                  </a:lnTo>
                  <a:close/>
                </a:path>
                <a:path w="1327150" h="1917700">
                  <a:moveTo>
                    <a:pt x="309308" y="660400"/>
                  </a:moveTo>
                  <a:lnTo>
                    <a:pt x="298653" y="660400"/>
                  </a:lnTo>
                  <a:lnTo>
                    <a:pt x="295567" y="647700"/>
                  </a:lnTo>
                  <a:lnTo>
                    <a:pt x="303212" y="647700"/>
                  </a:lnTo>
                  <a:lnTo>
                    <a:pt x="309308" y="660400"/>
                  </a:lnTo>
                  <a:close/>
                </a:path>
                <a:path w="1327150" h="1917700">
                  <a:moveTo>
                    <a:pt x="312343" y="660400"/>
                  </a:moveTo>
                  <a:lnTo>
                    <a:pt x="310857" y="660400"/>
                  </a:lnTo>
                  <a:lnTo>
                    <a:pt x="306235" y="647700"/>
                  </a:lnTo>
                  <a:lnTo>
                    <a:pt x="310857" y="647700"/>
                  </a:lnTo>
                  <a:lnTo>
                    <a:pt x="316103" y="656487"/>
                  </a:lnTo>
                  <a:lnTo>
                    <a:pt x="312343" y="660400"/>
                  </a:lnTo>
                  <a:close/>
                </a:path>
                <a:path w="1327150" h="1917700">
                  <a:moveTo>
                    <a:pt x="336175" y="650372"/>
                  </a:moveTo>
                  <a:lnTo>
                    <a:pt x="335216" y="647700"/>
                  </a:lnTo>
                  <a:lnTo>
                    <a:pt x="341312" y="647700"/>
                  </a:lnTo>
                  <a:lnTo>
                    <a:pt x="336175" y="650372"/>
                  </a:lnTo>
                  <a:close/>
                </a:path>
                <a:path w="1327150" h="1917700">
                  <a:moveTo>
                    <a:pt x="336289" y="650690"/>
                  </a:moveTo>
                  <a:lnTo>
                    <a:pt x="336175" y="650372"/>
                  </a:lnTo>
                  <a:lnTo>
                    <a:pt x="341312" y="647700"/>
                  </a:lnTo>
                  <a:lnTo>
                    <a:pt x="336289" y="650690"/>
                  </a:lnTo>
                  <a:close/>
                </a:path>
                <a:path w="1327150" h="1917700">
                  <a:moveTo>
                    <a:pt x="339775" y="660400"/>
                  </a:moveTo>
                  <a:lnTo>
                    <a:pt x="336289" y="650690"/>
                  </a:lnTo>
                  <a:lnTo>
                    <a:pt x="341312" y="647700"/>
                  </a:lnTo>
                  <a:lnTo>
                    <a:pt x="339775" y="660400"/>
                  </a:lnTo>
                  <a:close/>
                </a:path>
                <a:path w="1327150" h="1917700">
                  <a:moveTo>
                    <a:pt x="348957" y="660400"/>
                  </a:moveTo>
                  <a:lnTo>
                    <a:pt x="339775" y="660400"/>
                  </a:lnTo>
                  <a:lnTo>
                    <a:pt x="341312" y="647700"/>
                  </a:lnTo>
                  <a:lnTo>
                    <a:pt x="347408" y="647700"/>
                  </a:lnTo>
                  <a:lnTo>
                    <a:pt x="348957" y="660400"/>
                  </a:lnTo>
                  <a:close/>
                </a:path>
                <a:path w="1327150" h="1917700">
                  <a:moveTo>
                    <a:pt x="400748" y="660400"/>
                  </a:moveTo>
                  <a:lnTo>
                    <a:pt x="394639" y="660400"/>
                  </a:lnTo>
                  <a:lnTo>
                    <a:pt x="390080" y="647700"/>
                  </a:lnTo>
                  <a:lnTo>
                    <a:pt x="397675" y="647700"/>
                  </a:lnTo>
                  <a:lnTo>
                    <a:pt x="400748" y="660400"/>
                  </a:lnTo>
                  <a:close/>
                </a:path>
                <a:path w="1327150" h="1917700">
                  <a:moveTo>
                    <a:pt x="402234" y="660400"/>
                  </a:moveTo>
                  <a:lnTo>
                    <a:pt x="400748" y="660400"/>
                  </a:lnTo>
                  <a:lnTo>
                    <a:pt x="397675" y="647700"/>
                  </a:lnTo>
                  <a:lnTo>
                    <a:pt x="399211" y="647700"/>
                  </a:lnTo>
                  <a:lnTo>
                    <a:pt x="402234" y="660400"/>
                  </a:lnTo>
                  <a:close/>
                </a:path>
                <a:path w="1327150" h="1917700">
                  <a:moveTo>
                    <a:pt x="412953" y="660400"/>
                  </a:moveTo>
                  <a:lnTo>
                    <a:pt x="402234" y="660400"/>
                  </a:lnTo>
                  <a:lnTo>
                    <a:pt x="399211" y="647700"/>
                  </a:lnTo>
                  <a:lnTo>
                    <a:pt x="408330" y="647700"/>
                  </a:lnTo>
                  <a:lnTo>
                    <a:pt x="412953" y="660400"/>
                  </a:lnTo>
                  <a:close/>
                </a:path>
                <a:path w="1327150" h="1917700">
                  <a:moveTo>
                    <a:pt x="424357" y="654050"/>
                  </a:moveTo>
                  <a:lnTo>
                    <a:pt x="423608" y="647700"/>
                  </a:lnTo>
                  <a:lnTo>
                    <a:pt x="425107" y="647700"/>
                  </a:lnTo>
                  <a:lnTo>
                    <a:pt x="424357" y="654050"/>
                  </a:lnTo>
                  <a:close/>
                </a:path>
                <a:path w="1327150" h="1917700">
                  <a:moveTo>
                    <a:pt x="425107" y="660400"/>
                  </a:moveTo>
                  <a:lnTo>
                    <a:pt x="424357" y="654050"/>
                  </a:lnTo>
                  <a:lnTo>
                    <a:pt x="425107" y="647700"/>
                  </a:lnTo>
                  <a:lnTo>
                    <a:pt x="425107" y="660400"/>
                  </a:lnTo>
                  <a:close/>
                </a:path>
                <a:path w="1327150" h="1917700">
                  <a:moveTo>
                    <a:pt x="463207" y="660400"/>
                  </a:moveTo>
                  <a:lnTo>
                    <a:pt x="457098" y="660400"/>
                  </a:lnTo>
                  <a:lnTo>
                    <a:pt x="455561" y="647700"/>
                  </a:lnTo>
                  <a:lnTo>
                    <a:pt x="473875" y="647700"/>
                  </a:lnTo>
                  <a:lnTo>
                    <a:pt x="463207" y="660400"/>
                  </a:lnTo>
                  <a:close/>
                </a:path>
                <a:path w="1327150" h="1917700">
                  <a:moveTo>
                    <a:pt x="437311" y="723900"/>
                  </a:moveTo>
                  <a:lnTo>
                    <a:pt x="432739" y="723900"/>
                  </a:lnTo>
                  <a:lnTo>
                    <a:pt x="426643" y="711200"/>
                  </a:lnTo>
                  <a:lnTo>
                    <a:pt x="475361" y="647700"/>
                  </a:lnTo>
                  <a:lnTo>
                    <a:pt x="477812" y="654453"/>
                  </a:lnTo>
                  <a:lnTo>
                    <a:pt x="463506" y="673100"/>
                  </a:lnTo>
                  <a:lnTo>
                    <a:pt x="461670" y="673100"/>
                  </a:lnTo>
                  <a:lnTo>
                    <a:pt x="452488" y="687461"/>
                  </a:lnTo>
                  <a:lnTo>
                    <a:pt x="434276" y="711200"/>
                  </a:lnTo>
                  <a:lnTo>
                    <a:pt x="440111" y="723433"/>
                  </a:lnTo>
                  <a:lnTo>
                    <a:pt x="437311" y="723900"/>
                  </a:lnTo>
                  <a:close/>
                </a:path>
                <a:path w="1327150" h="1917700">
                  <a:moveTo>
                    <a:pt x="477812" y="654453"/>
                  </a:moveTo>
                  <a:lnTo>
                    <a:pt x="475361" y="647700"/>
                  </a:lnTo>
                  <a:lnTo>
                    <a:pt x="482993" y="647700"/>
                  </a:lnTo>
                  <a:lnTo>
                    <a:pt x="477812" y="654453"/>
                  </a:lnTo>
                  <a:close/>
                </a:path>
                <a:path w="1327150" h="1917700">
                  <a:moveTo>
                    <a:pt x="482060" y="703485"/>
                  </a:moveTo>
                  <a:lnTo>
                    <a:pt x="481457" y="698500"/>
                  </a:lnTo>
                  <a:lnTo>
                    <a:pt x="473957" y="690663"/>
                  </a:lnTo>
                  <a:lnTo>
                    <a:pt x="466229" y="673100"/>
                  </a:lnTo>
                  <a:lnTo>
                    <a:pt x="479971" y="660400"/>
                  </a:lnTo>
                  <a:lnTo>
                    <a:pt x="477812" y="654453"/>
                  </a:lnTo>
                  <a:lnTo>
                    <a:pt x="482993" y="647700"/>
                  </a:lnTo>
                  <a:lnTo>
                    <a:pt x="489102" y="660400"/>
                  </a:lnTo>
                  <a:lnTo>
                    <a:pt x="487565" y="660400"/>
                  </a:lnTo>
                  <a:lnTo>
                    <a:pt x="473875" y="673100"/>
                  </a:lnTo>
                  <a:lnTo>
                    <a:pt x="475361" y="673100"/>
                  </a:lnTo>
                  <a:lnTo>
                    <a:pt x="490639" y="698500"/>
                  </a:lnTo>
                  <a:lnTo>
                    <a:pt x="504329" y="698500"/>
                  </a:lnTo>
                  <a:lnTo>
                    <a:pt x="504761" y="699702"/>
                  </a:lnTo>
                  <a:lnTo>
                    <a:pt x="482060" y="703485"/>
                  </a:lnTo>
                  <a:close/>
                </a:path>
                <a:path w="1327150" h="1917700">
                  <a:moveTo>
                    <a:pt x="579501" y="673100"/>
                  </a:moveTo>
                  <a:lnTo>
                    <a:pt x="539407" y="673100"/>
                  </a:lnTo>
                  <a:lnTo>
                    <a:pt x="539407" y="660400"/>
                  </a:lnTo>
                  <a:lnTo>
                    <a:pt x="534835" y="647700"/>
                  </a:lnTo>
                  <a:lnTo>
                    <a:pt x="540893" y="660400"/>
                  </a:lnTo>
                  <a:lnTo>
                    <a:pt x="592683" y="660400"/>
                  </a:lnTo>
                  <a:lnTo>
                    <a:pt x="589627" y="666767"/>
                  </a:lnTo>
                  <a:lnTo>
                    <a:pt x="579501" y="673100"/>
                  </a:lnTo>
                  <a:close/>
                </a:path>
                <a:path w="1327150" h="1917700">
                  <a:moveTo>
                    <a:pt x="540893" y="660400"/>
                  </a:moveTo>
                  <a:lnTo>
                    <a:pt x="534835" y="647700"/>
                  </a:lnTo>
                  <a:lnTo>
                    <a:pt x="539407" y="647700"/>
                  </a:lnTo>
                  <a:lnTo>
                    <a:pt x="540893" y="660400"/>
                  </a:lnTo>
                  <a:close/>
                </a:path>
                <a:path w="1327150" h="1917700">
                  <a:moveTo>
                    <a:pt x="545503" y="660400"/>
                  </a:moveTo>
                  <a:lnTo>
                    <a:pt x="540893" y="660400"/>
                  </a:lnTo>
                  <a:lnTo>
                    <a:pt x="539407" y="647700"/>
                  </a:lnTo>
                  <a:lnTo>
                    <a:pt x="545503" y="660400"/>
                  </a:lnTo>
                  <a:close/>
                </a:path>
                <a:path w="1327150" h="1917700">
                  <a:moveTo>
                    <a:pt x="553097" y="660400"/>
                  </a:moveTo>
                  <a:lnTo>
                    <a:pt x="545503" y="660400"/>
                  </a:lnTo>
                  <a:lnTo>
                    <a:pt x="539407" y="647700"/>
                  </a:lnTo>
                  <a:lnTo>
                    <a:pt x="548525" y="647700"/>
                  </a:lnTo>
                  <a:lnTo>
                    <a:pt x="553097" y="660400"/>
                  </a:lnTo>
                  <a:close/>
                </a:path>
                <a:path w="1327150" h="1917700">
                  <a:moveTo>
                    <a:pt x="557657" y="660400"/>
                  </a:moveTo>
                  <a:lnTo>
                    <a:pt x="553097" y="660400"/>
                  </a:lnTo>
                  <a:lnTo>
                    <a:pt x="553097" y="647700"/>
                  </a:lnTo>
                  <a:lnTo>
                    <a:pt x="557657" y="660400"/>
                  </a:lnTo>
                  <a:close/>
                </a:path>
                <a:path w="1327150" h="1917700">
                  <a:moveTo>
                    <a:pt x="580478" y="660400"/>
                  </a:moveTo>
                  <a:lnTo>
                    <a:pt x="565302" y="660400"/>
                  </a:lnTo>
                  <a:lnTo>
                    <a:pt x="571398" y="647700"/>
                  </a:lnTo>
                  <a:lnTo>
                    <a:pt x="586587" y="647700"/>
                  </a:lnTo>
                  <a:lnTo>
                    <a:pt x="586515" y="650372"/>
                  </a:lnTo>
                  <a:lnTo>
                    <a:pt x="580478" y="660400"/>
                  </a:lnTo>
                  <a:close/>
                </a:path>
                <a:path w="1327150" h="1917700">
                  <a:moveTo>
                    <a:pt x="586587" y="660400"/>
                  </a:moveTo>
                  <a:lnTo>
                    <a:pt x="586587" y="650252"/>
                  </a:lnTo>
                  <a:lnTo>
                    <a:pt x="588124" y="647700"/>
                  </a:lnTo>
                  <a:lnTo>
                    <a:pt x="586587" y="660400"/>
                  </a:lnTo>
                  <a:close/>
                </a:path>
                <a:path w="1327150" h="1917700">
                  <a:moveTo>
                    <a:pt x="599808" y="660400"/>
                  </a:moveTo>
                  <a:lnTo>
                    <a:pt x="586587" y="660400"/>
                  </a:lnTo>
                  <a:lnTo>
                    <a:pt x="592683" y="647700"/>
                  </a:lnTo>
                  <a:lnTo>
                    <a:pt x="603351" y="647700"/>
                  </a:lnTo>
                  <a:lnTo>
                    <a:pt x="600420" y="660017"/>
                  </a:lnTo>
                  <a:lnTo>
                    <a:pt x="599808" y="660400"/>
                  </a:lnTo>
                  <a:close/>
                </a:path>
                <a:path w="1327150" h="1917700">
                  <a:moveTo>
                    <a:pt x="595396" y="719917"/>
                  </a:moveTo>
                  <a:lnTo>
                    <a:pt x="620115" y="673100"/>
                  </a:lnTo>
                  <a:lnTo>
                    <a:pt x="624687" y="673100"/>
                  </a:lnTo>
                  <a:lnTo>
                    <a:pt x="624687" y="660400"/>
                  </a:lnTo>
                  <a:lnTo>
                    <a:pt x="600328" y="660400"/>
                  </a:lnTo>
                  <a:lnTo>
                    <a:pt x="600420" y="660017"/>
                  </a:lnTo>
                  <a:lnTo>
                    <a:pt x="620115" y="647700"/>
                  </a:lnTo>
                  <a:lnTo>
                    <a:pt x="626224" y="647700"/>
                  </a:lnTo>
                  <a:lnTo>
                    <a:pt x="632320" y="660400"/>
                  </a:lnTo>
                  <a:lnTo>
                    <a:pt x="632320" y="673100"/>
                  </a:lnTo>
                  <a:lnTo>
                    <a:pt x="613343" y="707454"/>
                  </a:lnTo>
                  <a:lnTo>
                    <a:pt x="595396" y="719917"/>
                  </a:lnTo>
                  <a:close/>
                </a:path>
                <a:path w="1327150" h="1917700">
                  <a:moveTo>
                    <a:pt x="586587" y="660400"/>
                  </a:moveTo>
                  <a:lnTo>
                    <a:pt x="580478" y="660400"/>
                  </a:lnTo>
                  <a:lnTo>
                    <a:pt x="586587" y="650252"/>
                  </a:lnTo>
                  <a:lnTo>
                    <a:pt x="586587" y="660400"/>
                  </a:lnTo>
                  <a:close/>
                </a:path>
                <a:path w="1327150" h="1917700">
                  <a:moveTo>
                    <a:pt x="324540" y="673100"/>
                  </a:moveTo>
                  <a:lnTo>
                    <a:pt x="309308" y="673100"/>
                  </a:lnTo>
                  <a:lnTo>
                    <a:pt x="310143" y="666256"/>
                  </a:lnTo>
                  <a:lnTo>
                    <a:pt x="336289" y="650690"/>
                  </a:lnTo>
                  <a:lnTo>
                    <a:pt x="339775" y="660400"/>
                  </a:lnTo>
                  <a:lnTo>
                    <a:pt x="344335" y="660400"/>
                  </a:lnTo>
                  <a:lnTo>
                    <a:pt x="344677" y="661111"/>
                  </a:lnTo>
                  <a:lnTo>
                    <a:pt x="324540" y="673100"/>
                  </a:lnTo>
                  <a:close/>
                </a:path>
                <a:path w="1327150" h="1917700">
                  <a:moveTo>
                    <a:pt x="425107" y="660400"/>
                  </a:moveTo>
                  <a:lnTo>
                    <a:pt x="423608" y="660400"/>
                  </a:lnTo>
                  <a:lnTo>
                    <a:pt x="424357" y="654050"/>
                  </a:lnTo>
                  <a:lnTo>
                    <a:pt x="425107" y="660400"/>
                  </a:lnTo>
                  <a:close/>
                </a:path>
                <a:path w="1327150" h="1917700">
                  <a:moveTo>
                    <a:pt x="316903" y="660400"/>
                  </a:moveTo>
                  <a:lnTo>
                    <a:pt x="312343" y="660400"/>
                  </a:lnTo>
                  <a:lnTo>
                    <a:pt x="316103" y="656487"/>
                  </a:lnTo>
                  <a:lnTo>
                    <a:pt x="318075" y="659789"/>
                  </a:lnTo>
                  <a:lnTo>
                    <a:pt x="316903" y="660400"/>
                  </a:lnTo>
                  <a:close/>
                </a:path>
                <a:path w="1327150" h="1917700">
                  <a:moveTo>
                    <a:pt x="318439" y="660400"/>
                  </a:moveTo>
                  <a:lnTo>
                    <a:pt x="316903" y="660400"/>
                  </a:lnTo>
                  <a:lnTo>
                    <a:pt x="318075" y="659789"/>
                  </a:lnTo>
                  <a:lnTo>
                    <a:pt x="318439" y="660400"/>
                  </a:lnTo>
                  <a:close/>
                </a:path>
                <a:path w="1327150" h="1917700">
                  <a:moveTo>
                    <a:pt x="604380" y="673100"/>
                  </a:moveTo>
                  <a:lnTo>
                    <a:pt x="586587" y="673100"/>
                  </a:lnTo>
                  <a:lnTo>
                    <a:pt x="589627" y="666767"/>
                  </a:lnTo>
                  <a:lnTo>
                    <a:pt x="600420" y="660017"/>
                  </a:lnTo>
                  <a:lnTo>
                    <a:pt x="600328" y="660400"/>
                  </a:lnTo>
                  <a:lnTo>
                    <a:pt x="618578" y="660400"/>
                  </a:lnTo>
                  <a:lnTo>
                    <a:pt x="619991" y="663336"/>
                  </a:lnTo>
                  <a:lnTo>
                    <a:pt x="604380" y="673100"/>
                  </a:lnTo>
                  <a:close/>
                </a:path>
                <a:path w="1327150" h="1917700">
                  <a:moveTo>
                    <a:pt x="280339" y="673100"/>
                  </a:moveTo>
                  <a:lnTo>
                    <a:pt x="274243" y="673100"/>
                  </a:lnTo>
                  <a:lnTo>
                    <a:pt x="272757" y="660400"/>
                  </a:lnTo>
                  <a:lnTo>
                    <a:pt x="278803" y="660400"/>
                  </a:lnTo>
                  <a:lnTo>
                    <a:pt x="284991" y="670679"/>
                  </a:lnTo>
                  <a:lnTo>
                    <a:pt x="280339" y="673100"/>
                  </a:lnTo>
                  <a:close/>
                </a:path>
                <a:path w="1327150" h="1917700">
                  <a:moveTo>
                    <a:pt x="344677" y="661111"/>
                  </a:moveTo>
                  <a:lnTo>
                    <a:pt x="344335" y="660400"/>
                  </a:lnTo>
                  <a:lnTo>
                    <a:pt x="345871" y="660400"/>
                  </a:lnTo>
                  <a:lnTo>
                    <a:pt x="344677" y="661111"/>
                  </a:lnTo>
                  <a:close/>
                </a:path>
                <a:path w="1327150" h="1917700">
                  <a:moveTo>
                    <a:pt x="344915" y="661606"/>
                  </a:moveTo>
                  <a:lnTo>
                    <a:pt x="344677" y="661111"/>
                  </a:lnTo>
                  <a:lnTo>
                    <a:pt x="345871" y="660400"/>
                  </a:lnTo>
                  <a:lnTo>
                    <a:pt x="344915" y="661606"/>
                  </a:lnTo>
                  <a:close/>
                </a:path>
                <a:path w="1327150" h="1917700">
                  <a:moveTo>
                    <a:pt x="347803" y="667611"/>
                  </a:moveTo>
                  <a:lnTo>
                    <a:pt x="344915" y="661606"/>
                  </a:lnTo>
                  <a:lnTo>
                    <a:pt x="345871" y="660400"/>
                  </a:lnTo>
                  <a:lnTo>
                    <a:pt x="353517" y="660400"/>
                  </a:lnTo>
                  <a:lnTo>
                    <a:pt x="347803" y="667611"/>
                  </a:lnTo>
                  <a:close/>
                </a:path>
                <a:path w="1327150" h="1917700">
                  <a:moveTo>
                    <a:pt x="353614" y="715750"/>
                  </a:moveTo>
                  <a:lnTo>
                    <a:pt x="351980" y="711200"/>
                  </a:lnTo>
                  <a:lnTo>
                    <a:pt x="336753" y="685800"/>
                  </a:lnTo>
                  <a:lnTo>
                    <a:pt x="350443" y="673100"/>
                  </a:lnTo>
                  <a:lnTo>
                    <a:pt x="347803" y="667611"/>
                  </a:lnTo>
                  <a:lnTo>
                    <a:pt x="353517" y="660400"/>
                  </a:lnTo>
                  <a:lnTo>
                    <a:pt x="358076" y="673100"/>
                  </a:lnTo>
                  <a:lnTo>
                    <a:pt x="344335" y="685800"/>
                  </a:lnTo>
                  <a:lnTo>
                    <a:pt x="359575" y="711200"/>
                  </a:lnTo>
                  <a:lnTo>
                    <a:pt x="371767" y="711200"/>
                  </a:lnTo>
                  <a:lnTo>
                    <a:pt x="372445" y="712609"/>
                  </a:lnTo>
                  <a:lnTo>
                    <a:pt x="353614" y="715750"/>
                  </a:lnTo>
                  <a:close/>
                </a:path>
                <a:path w="1327150" h="1917700">
                  <a:moveTo>
                    <a:pt x="411416" y="673100"/>
                  </a:moveTo>
                  <a:lnTo>
                    <a:pt x="402234" y="673100"/>
                  </a:lnTo>
                  <a:lnTo>
                    <a:pt x="397675" y="660400"/>
                  </a:lnTo>
                  <a:lnTo>
                    <a:pt x="406844" y="660400"/>
                  </a:lnTo>
                  <a:lnTo>
                    <a:pt x="411416" y="673100"/>
                  </a:lnTo>
                  <a:close/>
                </a:path>
                <a:path w="1327150" h="1917700">
                  <a:moveTo>
                    <a:pt x="414439" y="673100"/>
                  </a:moveTo>
                  <a:lnTo>
                    <a:pt x="411416" y="673100"/>
                  </a:lnTo>
                  <a:lnTo>
                    <a:pt x="406844" y="660400"/>
                  </a:lnTo>
                  <a:lnTo>
                    <a:pt x="411416" y="660400"/>
                  </a:lnTo>
                  <a:lnTo>
                    <a:pt x="414439" y="673100"/>
                  </a:lnTo>
                  <a:close/>
                </a:path>
                <a:path w="1327150" h="1917700">
                  <a:moveTo>
                    <a:pt x="426643" y="673100"/>
                  </a:moveTo>
                  <a:lnTo>
                    <a:pt x="414439" y="673100"/>
                  </a:lnTo>
                  <a:lnTo>
                    <a:pt x="411416" y="660400"/>
                  </a:lnTo>
                  <a:lnTo>
                    <a:pt x="429666" y="660400"/>
                  </a:lnTo>
                  <a:lnTo>
                    <a:pt x="426643" y="673100"/>
                  </a:lnTo>
                  <a:close/>
                </a:path>
                <a:path w="1327150" h="1917700">
                  <a:moveTo>
                    <a:pt x="426643" y="673100"/>
                  </a:moveTo>
                  <a:lnTo>
                    <a:pt x="429666" y="660400"/>
                  </a:lnTo>
                  <a:lnTo>
                    <a:pt x="431203" y="660400"/>
                  </a:lnTo>
                  <a:lnTo>
                    <a:pt x="426643" y="673100"/>
                  </a:lnTo>
                  <a:close/>
                </a:path>
                <a:path w="1327150" h="1917700">
                  <a:moveTo>
                    <a:pt x="440334" y="673100"/>
                  </a:moveTo>
                  <a:lnTo>
                    <a:pt x="426643" y="673100"/>
                  </a:lnTo>
                  <a:lnTo>
                    <a:pt x="431203" y="660400"/>
                  </a:lnTo>
                  <a:lnTo>
                    <a:pt x="441871" y="660400"/>
                  </a:lnTo>
                  <a:lnTo>
                    <a:pt x="440334" y="673100"/>
                  </a:lnTo>
                  <a:close/>
                </a:path>
                <a:path w="1327150" h="1917700">
                  <a:moveTo>
                    <a:pt x="619991" y="663336"/>
                  </a:moveTo>
                  <a:lnTo>
                    <a:pt x="618578" y="660400"/>
                  </a:lnTo>
                  <a:lnTo>
                    <a:pt x="624687" y="660400"/>
                  </a:lnTo>
                  <a:lnTo>
                    <a:pt x="619991" y="663336"/>
                  </a:lnTo>
                  <a:close/>
                </a:path>
                <a:path w="1327150" h="1917700">
                  <a:moveTo>
                    <a:pt x="621359" y="666180"/>
                  </a:moveTo>
                  <a:lnTo>
                    <a:pt x="619991" y="663336"/>
                  </a:lnTo>
                  <a:lnTo>
                    <a:pt x="624687" y="660400"/>
                  </a:lnTo>
                  <a:lnTo>
                    <a:pt x="621359" y="666180"/>
                  </a:lnTo>
                  <a:close/>
                </a:path>
                <a:path w="1327150" h="1917700">
                  <a:moveTo>
                    <a:pt x="624687" y="673100"/>
                  </a:moveTo>
                  <a:lnTo>
                    <a:pt x="621359" y="666180"/>
                  </a:lnTo>
                  <a:lnTo>
                    <a:pt x="624687" y="660400"/>
                  </a:lnTo>
                  <a:lnTo>
                    <a:pt x="624687" y="673100"/>
                  </a:lnTo>
                  <a:close/>
                </a:path>
                <a:path w="1327150" h="1917700">
                  <a:moveTo>
                    <a:pt x="306235" y="736600"/>
                  </a:moveTo>
                  <a:lnTo>
                    <a:pt x="301675" y="736600"/>
                  </a:lnTo>
                  <a:lnTo>
                    <a:pt x="295567" y="723900"/>
                  </a:lnTo>
                  <a:lnTo>
                    <a:pt x="344915" y="661606"/>
                  </a:lnTo>
                  <a:lnTo>
                    <a:pt x="347803" y="667611"/>
                  </a:lnTo>
                  <a:lnTo>
                    <a:pt x="333395" y="685800"/>
                  </a:lnTo>
                  <a:lnTo>
                    <a:pt x="330644" y="685800"/>
                  </a:lnTo>
                  <a:lnTo>
                    <a:pt x="319014" y="703953"/>
                  </a:lnTo>
                  <a:lnTo>
                    <a:pt x="303212" y="723900"/>
                  </a:lnTo>
                  <a:lnTo>
                    <a:pt x="309080" y="736125"/>
                  </a:lnTo>
                  <a:lnTo>
                    <a:pt x="306235" y="736600"/>
                  </a:lnTo>
                  <a:close/>
                </a:path>
                <a:path w="1327150" h="1917700">
                  <a:moveTo>
                    <a:pt x="616442" y="674719"/>
                  </a:moveTo>
                  <a:lnTo>
                    <a:pt x="621359" y="666180"/>
                  </a:lnTo>
                  <a:lnTo>
                    <a:pt x="624687" y="673100"/>
                  </a:lnTo>
                  <a:lnTo>
                    <a:pt x="618578" y="673100"/>
                  </a:lnTo>
                  <a:lnTo>
                    <a:pt x="616442" y="674719"/>
                  </a:lnTo>
                  <a:close/>
                </a:path>
                <a:path w="1327150" h="1917700">
                  <a:moveTo>
                    <a:pt x="303208" y="685800"/>
                  </a:moveTo>
                  <a:lnTo>
                    <a:pt x="284911" y="685800"/>
                  </a:lnTo>
                  <a:lnTo>
                    <a:pt x="282548" y="682986"/>
                  </a:lnTo>
                  <a:lnTo>
                    <a:pt x="282632" y="682635"/>
                  </a:lnTo>
                  <a:lnTo>
                    <a:pt x="310143" y="666256"/>
                  </a:lnTo>
                  <a:lnTo>
                    <a:pt x="309308" y="673100"/>
                  </a:lnTo>
                  <a:lnTo>
                    <a:pt x="324540" y="673100"/>
                  </a:lnTo>
                  <a:lnTo>
                    <a:pt x="303208" y="685800"/>
                  </a:lnTo>
                  <a:close/>
                </a:path>
                <a:path w="1327150" h="1917700">
                  <a:moveTo>
                    <a:pt x="563765" y="698500"/>
                  </a:moveTo>
                  <a:lnTo>
                    <a:pt x="556171" y="698500"/>
                  </a:lnTo>
                  <a:lnTo>
                    <a:pt x="559193" y="685800"/>
                  </a:lnTo>
                  <a:lnTo>
                    <a:pt x="589627" y="666767"/>
                  </a:lnTo>
                  <a:lnTo>
                    <a:pt x="586587" y="673100"/>
                  </a:lnTo>
                  <a:lnTo>
                    <a:pt x="604380" y="673100"/>
                  </a:lnTo>
                  <a:lnTo>
                    <a:pt x="563765" y="698500"/>
                  </a:lnTo>
                  <a:close/>
                </a:path>
                <a:path w="1327150" h="1917700">
                  <a:moveTo>
                    <a:pt x="286448" y="673100"/>
                  </a:moveTo>
                  <a:lnTo>
                    <a:pt x="280339" y="673100"/>
                  </a:lnTo>
                  <a:lnTo>
                    <a:pt x="284991" y="670679"/>
                  </a:lnTo>
                  <a:lnTo>
                    <a:pt x="286448" y="673100"/>
                  </a:lnTo>
                  <a:close/>
                </a:path>
                <a:path w="1327150" h="1917700">
                  <a:moveTo>
                    <a:pt x="282379" y="682785"/>
                  </a:moveTo>
                  <a:lnTo>
                    <a:pt x="280648" y="680724"/>
                  </a:lnTo>
                  <a:lnTo>
                    <a:pt x="278803" y="673100"/>
                  </a:lnTo>
                  <a:lnTo>
                    <a:pt x="284911" y="673100"/>
                  </a:lnTo>
                  <a:lnTo>
                    <a:pt x="282632" y="682635"/>
                  </a:lnTo>
                  <a:lnTo>
                    <a:pt x="282379" y="682785"/>
                  </a:lnTo>
                  <a:close/>
                </a:path>
                <a:path w="1327150" h="1917700">
                  <a:moveTo>
                    <a:pt x="452488" y="687461"/>
                  </a:moveTo>
                  <a:lnTo>
                    <a:pt x="461670" y="673100"/>
                  </a:lnTo>
                  <a:lnTo>
                    <a:pt x="463506" y="673100"/>
                  </a:lnTo>
                  <a:lnTo>
                    <a:pt x="452488" y="687461"/>
                  </a:lnTo>
                  <a:close/>
                </a:path>
                <a:path w="1327150" h="1917700">
                  <a:moveTo>
                    <a:pt x="437495" y="710913"/>
                  </a:moveTo>
                  <a:lnTo>
                    <a:pt x="452488" y="687461"/>
                  </a:lnTo>
                  <a:lnTo>
                    <a:pt x="463506" y="673100"/>
                  </a:lnTo>
                  <a:lnTo>
                    <a:pt x="464693" y="673100"/>
                  </a:lnTo>
                  <a:lnTo>
                    <a:pt x="469303" y="685800"/>
                  </a:lnTo>
                  <a:lnTo>
                    <a:pt x="461670" y="685800"/>
                  </a:lnTo>
                  <a:lnTo>
                    <a:pt x="464218" y="691102"/>
                  </a:lnTo>
                  <a:lnTo>
                    <a:pt x="447247" y="708798"/>
                  </a:lnTo>
                  <a:lnTo>
                    <a:pt x="444540" y="709739"/>
                  </a:lnTo>
                  <a:lnTo>
                    <a:pt x="437495" y="710913"/>
                  </a:lnTo>
                  <a:close/>
                </a:path>
                <a:path w="1327150" h="1917700">
                  <a:moveTo>
                    <a:pt x="610228" y="674300"/>
                  </a:moveTo>
                  <a:lnTo>
                    <a:pt x="610984" y="673100"/>
                  </a:lnTo>
                  <a:lnTo>
                    <a:pt x="612533" y="673100"/>
                  </a:lnTo>
                  <a:lnTo>
                    <a:pt x="610228" y="674300"/>
                  </a:lnTo>
                  <a:close/>
                </a:path>
                <a:path w="1327150" h="1917700">
                  <a:moveTo>
                    <a:pt x="604045" y="684118"/>
                  </a:moveTo>
                  <a:lnTo>
                    <a:pt x="610228" y="674300"/>
                  </a:lnTo>
                  <a:lnTo>
                    <a:pt x="612533" y="673100"/>
                  </a:lnTo>
                  <a:lnTo>
                    <a:pt x="617374" y="673100"/>
                  </a:lnTo>
                  <a:lnTo>
                    <a:pt x="616442" y="674719"/>
                  </a:lnTo>
                  <a:lnTo>
                    <a:pt x="604045" y="684118"/>
                  </a:lnTo>
                  <a:close/>
                </a:path>
                <a:path w="1327150" h="1917700">
                  <a:moveTo>
                    <a:pt x="590157" y="729839"/>
                  </a:moveTo>
                  <a:lnTo>
                    <a:pt x="588511" y="727101"/>
                  </a:lnTo>
                  <a:lnTo>
                    <a:pt x="588124" y="723900"/>
                  </a:lnTo>
                  <a:lnTo>
                    <a:pt x="616442" y="674719"/>
                  </a:lnTo>
                  <a:lnTo>
                    <a:pt x="618578" y="673100"/>
                  </a:lnTo>
                  <a:lnTo>
                    <a:pt x="620115" y="673100"/>
                  </a:lnTo>
                  <a:lnTo>
                    <a:pt x="595396" y="719917"/>
                  </a:lnTo>
                  <a:lnTo>
                    <a:pt x="589661" y="723900"/>
                  </a:lnTo>
                  <a:lnTo>
                    <a:pt x="591588" y="727128"/>
                  </a:lnTo>
                  <a:lnTo>
                    <a:pt x="590157" y="729839"/>
                  </a:lnTo>
                  <a:close/>
                </a:path>
                <a:path w="1327150" h="1917700">
                  <a:moveTo>
                    <a:pt x="568325" y="711200"/>
                  </a:moveTo>
                  <a:lnTo>
                    <a:pt x="562228" y="711200"/>
                  </a:lnTo>
                  <a:lnTo>
                    <a:pt x="557657" y="698500"/>
                  </a:lnTo>
                  <a:lnTo>
                    <a:pt x="563765" y="698500"/>
                  </a:lnTo>
                  <a:lnTo>
                    <a:pt x="610228" y="674300"/>
                  </a:lnTo>
                  <a:lnTo>
                    <a:pt x="604045" y="684118"/>
                  </a:lnTo>
                  <a:lnTo>
                    <a:pt x="568325" y="711200"/>
                  </a:lnTo>
                  <a:close/>
                </a:path>
                <a:path w="1327150" h="1917700">
                  <a:moveTo>
                    <a:pt x="592683" y="749300"/>
                  </a:moveTo>
                  <a:lnTo>
                    <a:pt x="586587" y="749300"/>
                  </a:lnTo>
                  <a:lnTo>
                    <a:pt x="578993" y="736600"/>
                  </a:lnTo>
                  <a:lnTo>
                    <a:pt x="578993" y="723900"/>
                  </a:lnTo>
                  <a:lnTo>
                    <a:pt x="604045" y="684118"/>
                  </a:lnTo>
                  <a:lnTo>
                    <a:pt x="616442" y="674719"/>
                  </a:lnTo>
                  <a:lnTo>
                    <a:pt x="588124" y="723900"/>
                  </a:lnTo>
                  <a:lnTo>
                    <a:pt x="586587" y="723900"/>
                  </a:lnTo>
                  <a:lnTo>
                    <a:pt x="586587" y="736600"/>
                  </a:lnTo>
                  <a:lnTo>
                    <a:pt x="613007" y="736600"/>
                  </a:lnTo>
                  <a:lnTo>
                    <a:pt x="592683" y="749300"/>
                  </a:lnTo>
                  <a:close/>
                </a:path>
                <a:path w="1327150" h="1917700">
                  <a:moveTo>
                    <a:pt x="281302" y="683427"/>
                  </a:moveTo>
                  <a:lnTo>
                    <a:pt x="280648" y="680724"/>
                  </a:lnTo>
                  <a:lnTo>
                    <a:pt x="282379" y="682785"/>
                  </a:lnTo>
                  <a:lnTo>
                    <a:pt x="281302" y="683427"/>
                  </a:lnTo>
                  <a:close/>
                </a:path>
                <a:path w="1327150" h="1917700">
                  <a:moveTo>
                    <a:pt x="282548" y="682986"/>
                  </a:moveTo>
                  <a:lnTo>
                    <a:pt x="282379" y="682785"/>
                  </a:lnTo>
                  <a:lnTo>
                    <a:pt x="282632" y="682635"/>
                  </a:lnTo>
                  <a:lnTo>
                    <a:pt x="282548" y="682986"/>
                  </a:lnTo>
                  <a:close/>
                </a:path>
                <a:path w="1327150" h="1917700">
                  <a:moveTo>
                    <a:pt x="281876" y="685800"/>
                  </a:moveTo>
                  <a:lnTo>
                    <a:pt x="281302" y="683427"/>
                  </a:lnTo>
                  <a:lnTo>
                    <a:pt x="282379" y="682785"/>
                  </a:lnTo>
                  <a:lnTo>
                    <a:pt x="282443" y="683427"/>
                  </a:lnTo>
                  <a:lnTo>
                    <a:pt x="281876" y="685800"/>
                  </a:lnTo>
                  <a:close/>
                </a:path>
                <a:path w="1327150" h="1917700">
                  <a:moveTo>
                    <a:pt x="284911" y="685800"/>
                  </a:moveTo>
                  <a:lnTo>
                    <a:pt x="281876" y="685800"/>
                  </a:lnTo>
                  <a:lnTo>
                    <a:pt x="282548" y="682986"/>
                  </a:lnTo>
                  <a:lnTo>
                    <a:pt x="284911" y="685800"/>
                  </a:lnTo>
                  <a:close/>
                </a:path>
                <a:path w="1327150" h="1917700">
                  <a:moveTo>
                    <a:pt x="281876" y="685800"/>
                  </a:moveTo>
                  <a:lnTo>
                    <a:pt x="277317" y="685800"/>
                  </a:lnTo>
                  <a:lnTo>
                    <a:pt x="281302" y="683427"/>
                  </a:lnTo>
                  <a:lnTo>
                    <a:pt x="281876" y="685800"/>
                  </a:lnTo>
                  <a:close/>
                </a:path>
                <a:path w="1327150" h="1917700">
                  <a:moveTo>
                    <a:pt x="319014" y="703953"/>
                  </a:moveTo>
                  <a:lnTo>
                    <a:pt x="330644" y="685800"/>
                  </a:lnTo>
                  <a:lnTo>
                    <a:pt x="333395" y="685800"/>
                  </a:lnTo>
                  <a:lnTo>
                    <a:pt x="319014" y="703953"/>
                  </a:lnTo>
                  <a:close/>
                </a:path>
                <a:path w="1327150" h="1917700">
                  <a:moveTo>
                    <a:pt x="306412" y="723622"/>
                  </a:moveTo>
                  <a:lnTo>
                    <a:pt x="319014" y="703953"/>
                  </a:lnTo>
                  <a:lnTo>
                    <a:pt x="333395" y="685800"/>
                  </a:lnTo>
                  <a:lnTo>
                    <a:pt x="335216" y="685800"/>
                  </a:lnTo>
                  <a:lnTo>
                    <a:pt x="338289" y="698500"/>
                  </a:lnTo>
                  <a:lnTo>
                    <a:pt x="330644" y="698500"/>
                  </a:lnTo>
                  <a:lnTo>
                    <a:pt x="333192" y="703803"/>
                  </a:lnTo>
                  <a:lnTo>
                    <a:pt x="316171" y="721516"/>
                  </a:lnTo>
                  <a:lnTo>
                    <a:pt x="313519" y="722437"/>
                  </a:lnTo>
                  <a:lnTo>
                    <a:pt x="306412" y="723622"/>
                  </a:lnTo>
                  <a:close/>
                </a:path>
                <a:path w="1327150" h="1917700">
                  <a:moveTo>
                    <a:pt x="464218" y="691102"/>
                  </a:moveTo>
                  <a:lnTo>
                    <a:pt x="461670" y="685800"/>
                  </a:lnTo>
                  <a:lnTo>
                    <a:pt x="469303" y="685800"/>
                  </a:lnTo>
                  <a:lnTo>
                    <a:pt x="464218" y="691102"/>
                  </a:lnTo>
                  <a:close/>
                </a:path>
                <a:path w="1327150" h="1917700">
                  <a:moveTo>
                    <a:pt x="469077" y="701216"/>
                  </a:moveTo>
                  <a:lnTo>
                    <a:pt x="464218" y="691102"/>
                  </a:lnTo>
                  <a:lnTo>
                    <a:pt x="469303" y="685800"/>
                  </a:lnTo>
                  <a:lnTo>
                    <a:pt x="473957" y="690663"/>
                  </a:lnTo>
                  <a:lnTo>
                    <a:pt x="477405" y="698500"/>
                  </a:lnTo>
                  <a:lnTo>
                    <a:pt x="476897" y="698500"/>
                  </a:lnTo>
                  <a:lnTo>
                    <a:pt x="469077" y="701216"/>
                  </a:lnTo>
                  <a:close/>
                </a:path>
                <a:path w="1327150" h="1917700">
                  <a:moveTo>
                    <a:pt x="602051" y="727895"/>
                  </a:moveTo>
                  <a:lnTo>
                    <a:pt x="613343" y="707454"/>
                  </a:lnTo>
                  <a:lnTo>
                    <a:pt x="644525" y="685800"/>
                  </a:lnTo>
                  <a:lnTo>
                    <a:pt x="647547" y="685800"/>
                  </a:lnTo>
                  <a:lnTo>
                    <a:pt x="650633" y="698500"/>
                  </a:lnTo>
                  <a:lnTo>
                    <a:pt x="642988" y="698500"/>
                  </a:lnTo>
                  <a:lnTo>
                    <a:pt x="644105" y="701611"/>
                  </a:lnTo>
                  <a:lnTo>
                    <a:pt x="602051" y="727895"/>
                  </a:lnTo>
                  <a:close/>
                </a:path>
                <a:path w="1327150" h="1917700">
                  <a:moveTo>
                    <a:pt x="479767" y="703867"/>
                  </a:moveTo>
                  <a:lnTo>
                    <a:pt x="473957" y="690663"/>
                  </a:lnTo>
                  <a:lnTo>
                    <a:pt x="481457" y="698500"/>
                  </a:lnTo>
                  <a:lnTo>
                    <a:pt x="482060" y="703485"/>
                  </a:lnTo>
                  <a:lnTo>
                    <a:pt x="479767" y="703867"/>
                  </a:lnTo>
                  <a:close/>
                </a:path>
                <a:path w="1327150" h="1917700">
                  <a:moveTo>
                    <a:pt x="333192" y="703803"/>
                  </a:moveTo>
                  <a:lnTo>
                    <a:pt x="330644" y="698500"/>
                  </a:lnTo>
                  <a:lnTo>
                    <a:pt x="338289" y="698500"/>
                  </a:lnTo>
                  <a:lnTo>
                    <a:pt x="333192" y="703803"/>
                  </a:lnTo>
                  <a:close/>
                </a:path>
                <a:path w="1327150" h="1917700">
                  <a:moveTo>
                    <a:pt x="338051" y="713916"/>
                  </a:moveTo>
                  <a:lnTo>
                    <a:pt x="333192" y="703803"/>
                  </a:lnTo>
                  <a:lnTo>
                    <a:pt x="338289" y="698500"/>
                  </a:lnTo>
                  <a:lnTo>
                    <a:pt x="350443" y="711200"/>
                  </a:lnTo>
                  <a:lnTo>
                    <a:pt x="345871" y="711200"/>
                  </a:lnTo>
                  <a:lnTo>
                    <a:pt x="338051" y="713916"/>
                  </a:lnTo>
                  <a:close/>
                </a:path>
                <a:path w="1327150" h="1917700">
                  <a:moveTo>
                    <a:pt x="471050" y="705320"/>
                  </a:moveTo>
                  <a:lnTo>
                    <a:pt x="469077" y="701216"/>
                  </a:lnTo>
                  <a:lnTo>
                    <a:pt x="476897" y="698500"/>
                  </a:lnTo>
                  <a:lnTo>
                    <a:pt x="475448" y="704587"/>
                  </a:lnTo>
                  <a:lnTo>
                    <a:pt x="471050" y="705320"/>
                  </a:lnTo>
                  <a:close/>
                </a:path>
                <a:path w="1327150" h="1917700">
                  <a:moveTo>
                    <a:pt x="475448" y="704587"/>
                  </a:moveTo>
                  <a:lnTo>
                    <a:pt x="476897" y="698500"/>
                  </a:lnTo>
                  <a:lnTo>
                    <a:pt x="477405" y="698500"/>
                  </a:lnTo>
                  <a:lnTo>
                    <a:pt x="479767" y="703867"/>
                  </a:lnTo>
                  <a:lnTo>
                    <a:pt x="475448" y="704587"/>
                  </a:lnTo>
                  <a:close/>
                </a:path>
                <a:path w="1327150" h="1917700">
                  <a:moveTo>
                    <a:pt x="504761" y="699702"/>
                  </a:moveTo>
                  <a:lnTo>
                    <a:pt x="504329" y="698500"/>
                  </a:lnTo>
                  <a:lnTo>
                    <a:pt x="508888" y="698500"/>
                  </a:lnTo>
                  <a:lnTo>
                    <a:pt x="507689" y="699214"/>
                  </a:lnTo>
                  <a:lnTo>
                    <a:pt x="504761" y="699702"/>
                  </a:lnTo>
                  <a:close/>
                </a:path>
                <a:path w="1327150" h="1917700">
                  <a:moveTo>
                    <a:pt x="507689" y="699214"/>
                  </a:moveTo>
                  <a:lnTo>
                    <a:pt x="508888" y="698500"/>
                  </a:lnTo>
                  <a:lnTo>
                    <a:pt x="510425" y="698500"/>
                  </a:lnTo>
                  <a:lnTo>
                    <a:pt x="510253" y="698786"/>
                  </a:lnTo>
                  <a:lnTo>
                    <a:pt x="507689" y="699214"/>
                  </a:lnTo>
                  <a:close/>
                </a:path>
                <a:path w="1327150" h="1917700">
                  <a:moveTo>
                    <a:pt x="510253" y="698786"/>
                  </a:moveTo>
                  <a:lnTo>
                    <a:pt x="510425" y="698500"/>
                  </a:lnTo>
                  <a:lnTo>
                    <a:pt x="511975" y="698500"/>
                  </a:lnTo>
                  <a:lnTo>
                    <a:pt x="510253" y="698786"/>
                  </a:lnTo>
                  <a:close/>
                </a:path>
                <a:path w="1327150" h="1917700">
                  <a:moveTo>
                    <a:pt x="508888" y="711200"/>
                  </a:moveTo>
                  <a:lnTo>
                    <a:pt x="506609" y="704850"/>
                  </a:lnTo>
                  <a:lnTo>
                    <a:pt x="510253" y="698786"/>
                  </a:lnTo>
                  <a:lnTo>
                    <a:pt x="511975" y="698500"/>
                  </a:lnTo>
                  <a:lnTo>
                    <a:pt x="508888" y="711200"/>
                  </a:lnTo>
                  <a:close/>
                </a:path>
                <a:path w="1327150" h="1917700">
                  <a:moveTo>
                    <a:pt x="509416" y="711874"/>
                  </a:moveTo>
                  <a:lnTo>
                    <a:pt x="508888" y="711200"/>
                  </a:lnTo>
                  <a:lnTo>
                    <a:pt x="511975" y="698500"/>
                  </a:lnTo>
                  <a:lnTo>
                    <a:pt x="516534" y="698500"/>
                  </a:lnTo>
                  <a:lnTo>
                    <a:pt x="516534" y="711200"/>
                  </a:lnTo>
                  <a:lnTo>
                    <a:pt x="513461" y="711200"/>
                  </a:lnTo>
                  <a:lnTo>
                    <a:pt x="509416" y="711874"/>
                  </a:lnTo>
                  <a:close/>
                </a:path>
                <a:path w="1327150" h="1917700">
                  <a:moveTo>
                    <a:pt x="528739" y="739448"/>
                  </a:moveTo>
                  <a:lnTo>
                    <a:pt x="528739" y="736600"/>
                  </a:lnTo>
                  <a:lnTo>
                    <a:pt x="509416" y="711874"/>
                  </a:lnTo>
                  <a:lnTo>
                    <a:pt x="513461" y="711200"/>
                  </a:lnTo>
                  <a:lnTo>
                    <a:pt x="516534" y="711200"/>
                  </a:lnTo>
                  <a:lnTo>
                    <a:pt x="516534" y="698500"/>
                  </a:lnTo>
                  <a:lnTo>
                    <a:pt x="534803" y="736600"/>
                  </a:lnTo>
                  <a:lnTo>
                    <a:pt x="533298" y="736600"/>
                  </a:lnTo>
                  <a:lnTo>
                    <a:pt x="528739" y="739448"/>
                  </a:lnTo>
                  <a:close/>
                </a:path>
                <a:path w="1327150" h="1917700">
                  <a:moveTo>
                    <a:pt x="644105" y="701611"/>
                  </a:moveTo>
                  <a:lnTo>
                    <a:pt x="642988" y="698500"/>
                  </a:lnTo>
                  <a:lnTo>
                    <a:pt x="649084" y="698500"/>
                  </a:lnTo>
                  <a:lnTo>
                    <a:pt x="644105" y="701611"/>
                  </a:lnTo>
                  <a:close/>
                </a:path>
                <a:path w="1327150" h="1917700">
                  <a:moveTo>
                    <a:pt x="644204" y="701888"/>
                  </a:moveTo>
                  <a:lnTo>
                    <a:pt x="644105" y="701611"/>
                  </a:lnTo>
                  <a:lnTo>
                    <a:pt x="649084" y="698500"/>
                  </a:lnTo>
                  <a:lnTo>
                    <a:pt x="644204" y="701888"/>
                  </a:lnTo>
                  <a:close/>
                </a:path>
                <a:path w="1327150" h="1917700">
                  <a:moveTo>
                    <a:pt x="647547" y="711200"/>
                  </a:moveTo>
                  <a:lnTo>
                    <a:pt x="644204" y="701888"/>
                  </a:lnTo>
                  <a:lnTo>
                    <a:pt x="649084" y="698500"/>
                  </a:lnTo>
                  <a:lnTo>
                    <a:pt x="647547" y="711200"/>
                  </a:lnTo>
                  <a:close/>
                </a:path>
                <a:path w="1327150" h="1917700">
                  <a:moveTo>
                    <a:pt x="651998" y="712235"/>
                  </a:moveTo>
                  <a:lnTo>
                    <a:pt x="652119" y="711200"/>
                  </a:lnTo>
                  <a:lnTo>
                    <a:pt x="647547" y="711200"/>
                  </a:lnTo>
                  <a:lnTo>
                    <a:pt x="649084" y="698500"/>
                  </a:lnTo>
                  <a:lnTo>
                    <a:pt x="656678" y="698500"/>
                  </a:lnTo>
                  <a:lnTo>
                    <a:pt x="653656" y="711200"/>
                  </a:lnTo>
                  <a:lnTo>
                    <a:pt x="651998" y="712235"/>
                  </a:lnTo>
                  <a:close/>
                </a:path>
                <a:path w="1327150" h="1917700">
                  <a:moveTo>
                    <a:pt x="506609" y="704850"/>
                  </a:moveTo>
                  <a:lnTo>
                    <a:pt x="505132" y="700737"/>
                  </a:lnTo>
                  <a:lnTo>
                    <a:pt x="507689" y="699214"/>
                  </a:lnTo>
                  <a:lnTo>
                    <a:pt x="510253" y="698786"/>
                  </a:lnTo>
                  <a:lnTo>
                    <a:pt x="506609" y="704850"/>
                  </a:lnTo>
                  <a:close/>
                </a:path>
                <a:path w="1327150" h="1917700">
                  <a:moveTo>
                    <a:pt x="505132" y="700737"/>
                  </a:moveTo>
                  <a:lnTo>
                    <a:pt x="504761" y="699702"/>
                  </a:lnTo>
                  <a:lnTo>
                    <a:pt x="507689" y="699214"/>
                  </a:lnTo>
                  <a:lnTo>
                    <a:pt x="505132" y="700737"/>
                  </a:lnTo>
                  <a:close/>
                </a:path>
                <a:path w="1327150" h="1917700">
                  <a:moveTo>
                    <a:pt x="487565" y="711200"/>
                  </a:moveTo>
                  <a:lnTo>
                    <a:pt x="482993" y="711200"/>
                  </a:lnTo>
                  <a:lnTo>
                    <a:pt x="482060" y="703485"/>
                  </a:lnTo>
                  <a:lnTo>
                    <a:pt x="504761" y="699702"/>
                  </a:lnTo>
                  <a:lnTo>
                    <a:pt x="505132" y="700737"/>
                  </a:lnTo>
                  <a:lnTo>
                    <a:pt x="487565" y="711200"/>
                  </a:lnTo>
                  <a:close/>
                </a:path>
                <a:path w="1327150" h="1917700">
                  <a:moveTo>
                    <a:pt x="502793" y="711200"/>
                  </a:moveTo>
                  <a:lnTo>
                    <a:pt x="487565" y="711200"/>
                  </a:lnTo>
                  <a:lnTo>
                    <a:pt x="505132" y="700737"/>
                  </a:lnTo>
                  <a:lnTo>
                    <a:pt x="506609" y="704850"/>
                  </a:lnTo>
                  <a:lnTo>
                    <a:pt x="502793" y="711200"/>
                  </a:lnTo>
                  <a:close/>
                </a:path>
                <a:path w="1327150" h="1917700">
                  <a:moveTo>
                    <a:pt x="446688" y="709381"/>
                  </a:moveTo>
                  <a:lnTo>
                    <a:pt x="447247" y="708798"/>
                  </a:lnTo>
                  <a:lnTo>
                    <a:pt x="469077" y="701216"/>
                  </a:lnTo>
                  <a:lnTo>
                    <a:pt x="471050" y="705320"/>
                  </a:lnTo>
                  <a:lnTo>
                    <a:pt x="446688" y="709381"/>
                  </a:lnTo>
                  <a:close/>
                </a:path>
                <a:path w="1327150" h="1917700">
                  <a:moveTo>
                    <a:pt x="599124" y="733194"/>
                  </a:moveTo>
                  <a:lnTo>
                    <a:pt x="602051" y="727895"/>
                  </a:lnTo>
                  <a:lnTo>
                    <a:pt x="644105" y="701611"/>
                  </a:lnTo>
                  <a:lnTo>
                    <a:pt x="644204" y="701888"/>
                  </a:lnTo>
                  <a:lnTo>
                    <a:pt x="599124" y="733194"/>
                  </a:lnTo>
                  <a:close/>
                </a:path>
                <a:path w="1327150" h="1917700">
                  <a:moveTo>
                    <a:pt x="613007" y="736600"/>
                  </a:moveTo>
                  <a:lnTo>
                    <a:pt x="597242" y="736600"/>
                  </a:lnTo>
                  <a:lnTo>
                    <a:pt x="599124" y="733194"/>
                  </a:lnTo>
                  <a:lnTo>
                    <a:pt x="644204" y="701888"/>
                  </a:lnTo>
                  <a:lnTo>
                    <a:pt x="647547" y="711200"/>
                  </a:lnTo>
                  <a:lnTo>
                    <a:pt x="652119" y="711200"/>
                  </a:lnTo>
                  <a:lnTo>
                    <a:pt x="651998" y="712235"/>
                  </a:lnTo>
                  <a:lnTo>
                    <a:pt x="613007" y="736600"/>
                  </a:lnTo>
                  <a:close/>
                </a:path>
                <a:path w="1327150" h="1917700">
                  <a:moveTo>
                    <a:pt x="482993" y="711200"/>
                  </a:moveTo>
                  <a:lnTo>
                    <a:pt x="479767" y="703867"/>
                  </a:lnTo>
                  <a:lnTo>
                    <a:pt x="482060" y="703485"/>
                  </a:lnTo>
                  <a:lnTo>
                    <a:pt x="482993" y="711200"/>
                  </a:lnTo>
                  <a:close/>
                </a:path>
                <a:path w="1327150" h="1917700">
                  <a:moveTo>
                    <a:pt x="482993" y="711200"/>
                  </a:moveTo>
                  <a:lnTo>
                    <a:pt x="473875" y="711200"/>
                  </a:lnTo>
                  <a:lnTo>
                    <a:pt x="475448" y="704587"/>
                  </a:lnTo>
                  <a:lnTo>
                    <a:pt x="479767" y="703867"/>
                  </a:lnTo>
                  <a:lnTo>
                    <a:pt x="482993" y="711200"/>
                  </a:lnTo>
                  <a:close/>
                </a:path>
                <a:path w="1327150" h="1917700">
                  <a:moveTo>
                    <a:pt x="473875" y="711200"/>
                  </a:moveTo>
                  <a:lnTo>
                    <a:pt x="471050" y="705320"/>
                  </a:lnTo>
                  <a:lnTo>
                    <a:pt x="475448" y="704587"/>
                  </a:lnTo>
                  <a:lnTo>
                    <a:pt x="473875" y="711200"/>
                  </a:lnTo>
                  <a:close/>
                </a:path>
                <a:path w="1327150" h="1917700">
                  <a:moveTo>
                    <a:pt x="502206" y="713077"/>
                  </a:moveTo>
                  <a:lnTo>
                    <a:pt x="501307" y="711200"/>
                  </a:lnTo>
                  <a:lnTo>
                    <a:pt x="502793" y="711200"/>
                  </a:lnTo>
                  <a:lnTo>
                    <a:pt x="506609" y="704850"/>
                  </a:lnTo>
                  <a:lnTo>
                    <a:pt x="508888" y="711200"/>
                  </a:lnTo>
                  <a:lnTo>
                    <a:pt x="509293" y="711874"/>
                  </a:lnTo>
                  <a:lnTo>
                    <a:pt x="502206" y="713077"/>
                  </a:lnTo>
                  <a:close/>
                </a:path>
                <a:path w="1327150" h="1917700">
                  <a:moveTo>
                    <a:pt x="473875" y="711200"/>
                  </a:moveTo>
                  <a:lnTo>
                    <a:pt x="444944" y="711200"/>
                  </a:lnTo>
                  <a:lnTo>
                    <a:pt x="446688" y="709381"/>
                  </a:lnTo>
                  <a:lnTo>
                    <a:pt x="471050" y="705320"/>
                  </a:lnTo>
                  <a:lnTo>
                    <a:pt x="473875" y="711200"/>
                  </a:lnTo>
                  <a:close/>
                </a:path>
                <a:path w="1327150" h="1917700">
                  <a:moveTo>
                    <a:pt x="594765" y="732449"/>
                  </a:moveTo>
                  <a:lnTo>
                    <a:pt x="591588" y="727128"/>
                  </a:lnTo>
                  <a:lnTo>
                    <a:pt x="595396" y="719917"/>
                  </a:lnTo>
                  <a:lnTo>
                    <a:pt x="613343" y="707454"/>
                  </a:lnTo>
                  <a:lnTo>
                    <a:pt x="602051" y="727895"/>
                  </a:lnTo>
                  <a:lnTo>
                    <a:pt x="594765" y="732449"/>
                  </a:lnTo>
                  <a:close/>
                </a:path>
                <a:path w="1327150" h="1917700">
                  <a:moveTo>
                    <a:pt x="444540" y="709739"/>
                  </a:moveTo>
                  <a:lnTo>
                    <a:pt x="447247" y="708798"/>
                  </a:lnTo>
                  <a:lnTo>
                    <a:pt x="446688" y="709381"/>
                  </a:lnTo>
                  <a:lnTo>
                    <a:pt x="444540" y="709739"/>
                  </a:lnTo>
                  <a:close/>
                </a:path>
                <a:path w="1327150" h="1917700">
                  <a:moveTo>
                    <a:pt x="444944" y="711200"/>
                  </a:moveTo>
                  <a:lnTo>
                    <a:pt x="440334" y="711200"/>
                  </a:lnTo>
                  <a:lnTo>
                    <a:pt x="444540" y="709739"/>
                  </a:lnTo>
                  <a:lnTo>
                    <a:pt x="446688" y="709381"/>
                  </a:lnTo>
                  <a:lnTo>
                    <a:pt x="444944" y="711200"/>
                  </a:lnTo>
                  <a:close/>
                </a:path>
                <a:path w="1327150" h="1917700">
                  <a:moveTo>
                    <a:pt x="440334" y="711200"/>
                  </a:moveTo>
                  <a:lnTo>
                    <a:pt x="437311" y="711200"/>
                  </a:lnTo>
                  <a:lnTo>
                    <a:pt x="437495" y="710913"/>
                  </a:lnTo>
                  <a:lnTo>
                    <a:pt x="444540" y="709739"/>
                  </a:lnTo>
                  <a:lnTo>
                    <a:pt x="440334" y="711200"/>
                  </a:lnTo>
                  <a:close/>
                </a:path>
                <a:path w="1327150" h="1917700">
                  <a:moveTo>
                    <a:pt x="440163" y="723424"/>
                  </a:moveTo>
                  <a:lnTo>
                    <a:pt x="435775" y="711200"/>
                  </a:lnTo>
                  <a:lnTo>
                    <a:pt x="437495" y="710913"/>
                  </a:lnTo>
                  <a:lnTo>
                    <a:pt x="437311" y="711200"/>
                  </a:lnTo>
                  <a:lnTo>
                    <a:pt x="501307" y="711200"/>
                  </a:lnTo>
                  <a:lnTo>
                    <a:pt x="502206" y="713077"/>
                  </a:lnTo>
                  <a:lnTo>
                    <a:pt x="440163" y="723424"/>
                  </a:lnTo>
                  <a:close/>
                </a:path>
                <a:path w="1327150" h="1917700">
                  <a:moveTo>
                    <a:pt x="340022" y="718017"/>
                  </a:moveTo>
                  <a:lnTo>
                    <a:pt x="338051" y="713916"/>
                  </a:lnTo>
                  <a:lnTo>
                    <a:pt x="345871" y="711200"/>
                  </a:lnTo>
                  <a:lnTo>
                    <a:pt x="344424" y="717283"/>
                  </a:lnTo>
                  <a:lnTo>
                    <a:pt x="340022" y="718017"/>
                  </a:lnTo>
                  <a:close/>
                </a:path>
                <a:path w="1327150" h="1917700">
                  <a:moveTo>
                    <a:pt x="344424" y="717283"/>
                  </a:moveTo>
                  <a:lnTo>
                    <a:pt x="345871" y="711200"/>
                  </a:lnTo>
                  <a:lnTo>
                    <a:pt x="350443" y="711200"/>
                  </a:lnTo>
                  <a:lnTo>
                    <a:pt x="351046" y="716178"/>
                  </a:lnTo>
                  <a:lnTo>
                    <a:pt x="344424" y="717283"/>
                  </a:lnTo>
                  <a:close/>
                </a:path>
                <a:path w="1327150" h="1917700">
                  <a:moveTo>
                    <a:pt x="372445" y="712609"/>
                  </a:moveTo>
                  <a:lnTo>
                    <a:pt x="371767" y="711200"/>
                  </a:lnTo>
                  <a:lnTo>
                    <a:pt x="377875" y="711200"/>
                  </a:lnTo>
                  <a:lnTo>
                    <a:pt x="376699" y="711900"/>
                  </a:lnTo>
                  <a:lnTo>
                    <a:pt x="372445" y="712609"/>
                  </a:lnTo>
                  <a:close/>
                </a:path>
                <a:path w="1327150" h="1917700">
                  <a:moveTo>
                    <a:pt x="376699" y="711900"/>
                  </a:moveTo>
                  <a:lnTo>
                    <a:pt x="377875" y="711200"/>
                  </a:lnTo>
                  <a:lnTo>
                    <a:pt x="380898" y="711200"/>
                  </a:lnTo>
                  <a:lnTo>
                    <a:pt x="376699" y="711900"/>
                  </a:lnTo>
                  <a:close/>
                </a:path>
                <a:path w="1327150" h="1917700">
                  <a:moveTo>
                    <a:pt x="377875" y="723900"/>
                  </a:moveTo>
                  <a:lnTo>
                    <a:pt x="373126" y="714026"/>
                  </a:lnTo>
                  <a:lnTo>
                    <a:pt x="376699" y="711900"/>
                  </a:lnTo>
                  <a:lnTo>
                    <a:pt x="380898" y="711200"/>
                  </a:lnTo>
                  <a:lnTo>
                    <a:pt x="377875" y="723900"/>
                  </a:lnTo>
                  <a:close/>
                </a:path>
                <a:path w="1327150" h="1917700">
                  <a:moveTo>
                    <a:pt x="385508" y="723900"/>
                  </a:moveTo>
                  <a:lnTo>
                    <a:pt x="377875" y="723900"/>
                  </a:lnTo>
                  <a:lnTo>
                    <a:pt x="380898" y="711200"/>
                  </a:lnTo>
                  <a:lnTo>
                    <a:pt x="385508" y="711200"/>
                  </a:lnTo>
                  <a:lnTo>
                    <a:pt x="385508" y="723900"/>
                  </a:lnTo>
                  <a:close/>
                </a:path>
                <a:path w="1327150" h="1917700">
                  <a:moveTo>
                    <a:pt x="509305" y="711893"/>
                  </a:moveTo>
                  <a:lnTo>
                    <a:pt x="508888" y="711200"/>
                  </a:lnTo>
                  <a:lnTo>
                    <a:pt x="509416" y="711874"/>
                  </a:lnTo>
                  <a:close/>
                </a:path>
                <a:path w="1327150" h="1917700">
                  <a:moveTo>
                    <a:pt x="652688" y="728217"/>
                  </a:moveTo>
                  <a:lnTo>
                    <a:pt x="650633" y="723900"/>
                  </a:lnTo>
                  <a:lnTo>
                    <a:pt x="651998" y="712235"/>
                  </a:lnTo>
                  <a:lnTo>
                    <a:pt x="653656" y="711200"/>
                  </a:lnTo>
                  <a:lnTo>
                    <a:pt x="665861" y="711200"/>
                  </a:lnTo>
                  <a:lnTo>
                    <a:pt x="673474" y="723900"/>
                  </a:lnTo>
                  <a:lnTo>
                    <a:pt x="656678" y="723900"/>
                  </a:lnTo>
                  <a:lnTo>
                    <a:pt x="657201" y="724692"/>
                  </a:lnTo>
                  <a:lnTo>
                    <a:pt x="652688" y="728217"/>
                  </a:lnTo>
                  <a:close/>
                </a:path>
                <a:path w="1327150" h="1917700">
                  <a:moveTo>
                    <a:pt x="526636" y="740762"/>
                  </a:moveTo>
                  <a:lnTo>
                    <a:pt x="509510" y="712235"/>
                  </a:lnTo>
                  <a:lnTo>
                    <a:pt x="509416" y="711874"/>
                  </a:lnTo>
                  <a:lnTo>
                    <a:pt x="528739" y="736600"/>
                  </a:lnTo>
                  <a:lnTo>
                    <a:pt x="528739" y="739448"/>
                  </a:lnTo>
                  <a:lnTo>
                    <a:pt x="526636" y="740762"/>
                  </a:lnTo>
                  <a:close/>
                </a:path>
                <a:path w="1327150" h="1917700">
                  <a:moveTo>
                    <a:pt x="515416" y="740656"/>
                  </a:moveTo>
                  <a:lnTo>
                    <a:pt x="502206" y="713077"/>
                  </a:lnTo>
                  <a:lnTo>
                    <a:pt x="509309" y="711900"/>
                  </a:lnTo>
                  <a:lnTo>
                    <a:pt x="524137" y="736600"/>
                  </a:lnTo>
                  <a:lnTo>
                    <a:pt x="521093" y="736600"/>
                  </a:lnTo>
                  <a:lnTo>
                    <a:pt x="515416" y="740656"/>
                  </a:lnTo>
                  <a:close/>
                </a:path>
                <a:path w="1327150" h="1917700">
                  <a:moveTo>
                    <a:pt x="373126" y="714026"/>
                  </a:moveTo>
                  <a:lnTo>
                    <a:pt x="372445" y="712609"/>
                  </a:lnTo>
                  <a:lnTo>
                    <a:pt x="376699" y="711900"/>
                  </a:lnTo>
                  <a:lnTo>
                    <a:pt x="373126" y="714026"/>
                  </a:lnTo>
                  <a:close/>
                </a:path>
                <a:path w="1327150" h="1917700">
                  <a:moveTo>
                    <a:pt x="356539" y="723900"/>
                  </a:moveTo>
                  <a:lnTo>
                    <a:pt x="353614" y="715750"/>
                  </a:lnTo>
                  <a:lnTo>
                    <a:pt x="372445" y="712609"/>
                  </a:lnTo>
                  <a:lnTo>
                    <a:pt x="373126" y="714026"/>
                  </a:lnTo>
                  <a:lnTo>
                    <a:pt x="356539" y="723900"/>
                  </a:lnTo>
                  <a:close/>
                </a:path>
                <a:path w="1327150" h="1917700">
                  <a:moveTo>
                    <a:pt x="315623" y="722086"/>
                  </a:moveTo>
                  <a:lnTo>
                    <a:pt x="316171" y="721516"/>
                  </a:lnTo>
                  <a:lnTo>
                    <a:pt x="338051" y="713916"/>
                  </a:lnTo>
                  <a:lnTo>
                    <a:pt x="340022" y="718017"/>
                  </a:lnTo>
                  <a:lnTo>
                    <a:pt x="315623" y="722086"/>
                  </a:lnTo>
                  <a:close/>
                </a:path>
                <a:path w="1327150" h="1917700">
                  <a:moveTo>
                    <a:pt x="377875" y="723900"/>
                  </a:moveTo>
                  <a:lnTo>
                    <a:pt x="356539" y="723900"/>
                  </a:lnTo>
                  <a:lnTo>
                    <a:pt x="373126" y="714026"/>
                  </a:lnTo>
                  <a:lnTo>
                    <a:pt x="377875" y="723900"/>
                  </a:lnTo>
                  <a:close/>
                </a:path>
                <a:path w="1327150" h="1917700">
                  <a:moveTo>
                    <a:pt x="356539" y="723900"/>
                  </a:moveTo>
                  <a:lnTo>
                    <a:pt x="351980" y="723900"/>
                  </a:lnTo>
                  <a:lnTo>
                    <a:pt x="351046" y="716178"/>
                  </a:lnTo>
                  <a:lnTo>
                    <a:pt x="353614" y="715750"/>
                  </a:lnTo>
                  <a:lnTo>
                    <a:pt x="356539" y="723900"/>
                  </a:lnTo>
                  <a:close/>
                </a:path>
                <a:path w="1327150" h="1917700">
                  <a:moveTo>
                    <a:pt x="351980" y="723900"/>
                  </a:moveTo>
                  <a:lnTo>
                    <a:pt x="342849" y="723900"/>
                  </a:lnTo>
                  <a:lnTo>
                    <a:pt x="344424" y="717283"/>
                  </a:lnTo>
                  <a:lnTo>
                    <a:pt x="351046" y="716178"/>
                  </a:lnTo>
                  <a:lnTo>
                    <a:pt x="351980" y="723900"/>
                  </a:lnTo>
                  <a:close/>
                </a:path>
                <a:path w="1327150" h="1917700">
                  <a:moveTo>
                    <a:pt x="342849" y="723900"/>
                  </a:moveTo>
                  <a:lnTo>
                    <a:pt x="340022" y="718017"/>
                  </a:lnTo>
                  <a:lnTo>
                    <a:pt x="344424" y="717283"/>
                  </a:lnTo>
                  <a:lnTo>
                    <a:pt x="342849" y="723900"/>
                  </a:lnTo>
                  <a:close/>
                </a:path>
                <a:path w="1327150" h="1917700">
                  <a:moveTo>
                    <a:pt x="342849" y="723900"/>
                  </a:moveTo>
                  <a:lnTo>
                    <a:pt x="313880" y="723900"/>
                  </a:lnTo>
                  <a:lnTo>
                    <a:pt x="315623" y="722086"/>
                  </a:lnTo>
                  <a:lnTo>
                    <a:pt x="340022" y="718017"/>
                  </a:lnTo>
                  <a:lnTo>
                    <a:pt x="342849" y="723900"/>
                  </a:lnTo>
                  <a:close/>
                </a:path>
                <a:path w="1327150" h="1917700">
                  <a:moveTo>
                    <a:pt x="591588" y="727128"/>
                  </a:moveTo>
                  <a:lnTo>
                    <a:pt x="589661" y="723900"/>
                  </a:lnTo>
                  <a:lnTo>
                    <a:pt x="595396" y="719917"/>
                  </a:lnTo>
                  <a:lnTo>
                    <a:pt x="591588" y="727128"/>
                  </a:lnTo>
                  <a:close/>
                </a:path>
                <a:path w="1327150" h="1917700">
                  <a:moveTo>
                    <a:pt x="313519" y="722437"/>
                  </a:moveTo>
                  <a:lnTo>
                    <a:pt x="316171" y="721516"/>
                  </a:lnTo>
                  <a:lnTo>
                    <a:pt x="315623" y="722086"/>
                  </a:lnTo>
                  <a:lnTo>
                    <a:pt x="313519" y="722437"/>
                  </a:lnTo>
                  <a:close/>
                </a:path>
                <a:path w="1327150" h="1917700">
                  <a:moveTo>
                    <a:pt x="313880" y="723900"/>
                  </a:moveTo>
                  <a:lnTo>
                    <a:pt x="309308" y="723900"/>
                  </a:lnTo>
                  <a:lnTo>
                    <a:pt x="313519" y="722437"/>
                  </a:lnTo>
                  <a:lnTo>
                    <a:pt x="315623" y="722086"/>
                  </a:lnTo>
                  <a:lnTo>
                    <a:pt x="313880" y="723900"/>
                  </a:lnTo>
                  <a:close/>
                </a:path>
                <a:path w="1327150" h="1917700">
                  <a:moveTo>
                    <a:pt x="309308" y="723900"/>
                  </a:moveTo>
                  <a:lnTo>
                    <a:pt x="306235" y="723900"/>
                  </a:lnTo>
                  <a:lnTo>
                    <a:pt x="306412" y="723622"/>
                  </a:lnTo>
                  <a:lnTo>
                    <a:pt x="313519" y="722437"/>
                  </a:lnTo>
                  <a:lnTo>
                    <a:pt x="309308" y="723900"/>
                  </a:lnTo>
                  <a:close/>
                </a:path>
                <a:path w="1327150" h="1917700">
                  <a:moveTo>
                    <a:pt x="440334" y="723900"/>
                  </a:moveTo>
                  <a:lnTo>
                    <a:pt x="440202" y="723622"/>
                  </a:lnTo>
                  <a:lnTo>
                    <a:pt x="440163" y="723424"/>
                  </a:lnTo>
                  <a:lnTo>
                    <a:pt x="440334" y="723900"/>
                  </a:lnTo>
                  <a:close/>
                </a:path>
                <a:path w="1327150" h="1917700">
                  <a:moveTo>
                    <a:pt x="309134" y="736116"/>
                  </a:moveTo>
                  <a:lnTo>
                    <a:pt x="304749" y="723900"/>
                  </a:lnTo>
                  <a:lnTo>
                    <a:pt x="306412" y="723622"/>
                  </a:lnTo>
                  <a:lnTo>
                    <a:pt x="306235" y="723900"/>
                  </a:lnTo>
                  <a:lnTo>
                    <a:pt x="382435" y="723900"/>
                  </a:lnTo>
                  <a:lnTo>
                    <a:pt x="309134" y="736116"/>
                  </a:lnTo>
                  <a:close/>
                </a:path>
                <a:path w="1327150" h="1917700">
                  <a:moveTo>
                    <a:pt x="586587" y="736600"/>
                  </a:moveTo>
                  <a:lnTo>
                    <a:pt x="586587" y="723900"/>
                  </a:lnTo>
                  <a:lnTo>
                    <a:pt x="588511" y="727101"/>
                  </a:lnTo>
                  <a:lnTo>
                    <a:pt x="589087" y="731864"/>
                  </a:lnTo>
                  <a:lnTo>
                    <a:pt x="586587" y="736600"/>
                  </a:lnTo>
                  <a:close/>
                </a:path>
                <a:path w="1327150" h="1917700">
                  <a:moveTo>
                    <a:pt x="588511" y="727101"/>
                  </a:moveTo>
                  <a:lnTo>
                    <a:pt x="586587" y="723900"/>
                  </a:lnTo>
                  <a:lnTo>
                    <a:pt x="588124" y="723900"/>
                  </a:lnTo>
                  <a:lnTo>
                    <a:pt x="588511" y="727101"/>
                  </a:lnTo>
                  <a:close/>
                </a:path>
                <a:path w="1327150" h="1917700">
                  <a:moveTo>
                    <a:pt x="657201" y="724692"/>
                  </a:moveTo>
                  <a:lnTo>
                    <a:pt x="656678" y="723900"/>
                  </a:lnTo>
                  <a:lnTo>
                    <a:pt x="658215" y="723900"/>
                  </a:lnTo>
                  <a:lnTo>
                    <a:pt x="657201" y="724692"/>
                  </a:lnTo>
                  <a:close/>
                </a:path>
                <a:path w="1327150" h="1917700">
                  <a:moveTo>
                    <a:pt x="657977" y="725867"/>
                  </a:moveTo>
                  <a:lnTo>
                    <a:pt x="657201" y="724692"/>
                  </a:lnTo>
                  <a:lnTo>
                    <a:pt x="658215" y="723900"/>
                  </a:lnTo>
                  <a:lnTo>
                    <a:pt x="657977" y="725867"/>
                  </a:lnTo>
                  <a:close/>
                </a:path>
                <a:path w="1327150" h="1917700">
                  <a:moveTo>
                    <a:pt x="664324" y="735483"/>
                  </a:moveTo>
                  <a:lnTo>
                    <a:pt x="657977" y="725867"/>
                  </a:lnTo>
                  <a:lnTo>
                    <a:pt x="658215" y="723900"/>
                  </a:lnTo>
                  <a:lnTo>
                    <a:pt x="664324" y="723900"/>
                  </a:lnTo>
                  <a:lnTo>
                    <a:pt x="664324" y="735483"/>
                  </a:lnTo>
                  <a:close/>
                </a:path>
                <a:path w="1327150" h="1917700">
                  <a:moveTo>
                    <a:pt x="665872" y="737829"/>
                  </a:moveTo>
                  <a:lnTo>
                    <a:pt x="664324" y="735483"/>
                  </a:lnTo>
                  <a:lnTo>
                    <a:pt x="664324" y="723900"/>
                  </a:lnTo>
                  <a:lnTo>
                    <a:pt x="673474" y="723900"/>
                  </a:lnTo>
                  <a:lnTo>
                    <a:pt x="681088" y="736600"/>
                  </a:lnTo>
                  <a:lnTo>
                    <a:pt x="667397" y="736600"/>
                  </a:lnTo>
                  <a:lnTo>
                    <a:pt x="665872" y="737829"/>
                  </a:lnTo>
                  <a:close/>
                </a:path>
                <a:path w="1327150" h="1917700">
                  <a:moveTo>
                    <a:pt x="656678" y="736600"/>
                  </a:moveTo>
                  <a:lnTo>
                    <a:pt x="652688" y="728217"/>
                  </a:lnTo>
                  <a:lnTo>
                    <a:pt x="657201" y="724692"/>
                  </a:lnTo>
                  <a:lnTo>
                    <a:pt x="657977" y="725867"/>
                  </a:lnTo>
                  <a:lnTo>
                    <a:pt x="656678" y="736600"/>
                  </a:lnTo>
                  <a:close/>
                </a:path>
                <a:path w="1327150" h="1917700">
                  <a:moveTo>
                    <a:pt x="664324" y="736600"/>
                  </a:moveTo>
                  <a:lnTo>
                    <a:pt x="656678" y="736600"/>
                  </a:lnTo>
                  <a:lnTo>
                    <a:pt x="657977" y="725867"/>
                  </a:lnTo>
                  <a:lnTo>
                    <a:pt x="664324" y="735483"/>
                  </a:lnTo>
                  <a:lnTo>
                    <a:pt x="664324" y="736600"/>
                  </a:lnTo>
                  <a:close/>
                </a:path>
                <a:path w="1327150" h="1917700">
                  <a:moveTo>
                    <a:pt x="589087" y="731864"/>
                  </a:moveTo>
                  <a:lnTo>
                    <a:pt x="588511" y="727101"/>
                  </a:lnTo>
                  <a:lnTo>
                    <a:pt x="590157" y="729839"/>
                  </a:lnTo>
                  <a:lnTo>
                    <a:pt x="589087" y="731864"/>
                  </a:lnTo>
                  <a:close/>
                </a:path>
                <a:path w="1327150" h="1917700">
                  <a:moveTo>
                    <a:pt x="592555" y="733830"/>
                  </a:moveTo>
                  <a:lnTo>
                    <a:pt x="590157" y="729839"/>
                  </a:lnTo>
                  <a:lnTo>
                    <a:pt x="591588" y="727128"/>
                  </a:lnTo>
                  <a:lnTo>
                    <a:pt x="594765" y="732449"/>
                  </a:lnTo>
                  <a:lnTo>
                    <a:pt x="592555" y="733830"/>
                  </a:lnTo>
                  <a:close/>
                </a:path>
                <a:path w="1327150" h="1917700">
                  <a:moveTo>
                    <a:pt x="596357" y="735116"/>
                  </a:moveTo>
                  <a:lnTo>
                    <a:pt x="594765" y="732449"/>
                  </a:lnTo>
                  <a:lnTo>
                    <a:pt x="602051" y="727895"/>
                  </a:lnTo>
                  <a:lnTo>
                    <a:pt x="599124" y="733194"/>
                  </a:lnTo>
                  <a:lnTo>
                    <a:pt x="596357" y="735116"/>
                  </a:lnTo>
                  <a:close/>
                </a:path>
                <a:path w="1327150" h="1917700">
                  <a:moveTo>
                    <a:pt x="615313" y="761326"/>
                  </a:moveTo>
                  <a:lnTo>
                    <a:pt x="614215" y="758275"/>
                  </a:lnTo>
                  <a:lnTo>
                    <a:pt x="652688" y="728217"/>
                  </a:lnTo>
                  <a:lnTo>
                    <a:pt x="656678" y="736600"/>
                  </a:lnTo>
                  <a:lnTo>
                    <a:pt x="661288" y="736600"/>
                  </a:lnTo>
                  <a:lnTo>
                    <a:pt x="661589" y="737224"/>
                  </a:lnTo>
                  <a:lnTo>
                    <a:pt x="615313" y="761326"/>
                  </a:lnTo>
                  <a:close/>
                </a:path>
                <a:path w="1327150" h="1917700">
                  <a:moveTo>
                    <a:pt x="589552" y="735707"/>
                  </a:moveTo>
                  <a:lnTo>
                    <a:pt x="589087" y="731864"/>
                  </a:lnTo>
                  <a:lnTo>
                    <a:pt x="590157" y="729839"/>
                  </a:lnTo>
                  <a:lnTo>
                    <a:pt x="592555" y="733830"/>
                  </a:lnTo>
                  <a:lnTo>
                    <a:pt x="589552" y="735707"/>
                  </a:lnTo>
                  <a:close/>
                </a:path>
                <a:path w="1327150" h="1917700">
                  <a:moveTo>
                    <a:pt x="588124" y="736600"/>
                  </a:moveTo>
                  <a:lnTo>
                    <a:pt x="586587" y="736600"/>
                  </a:lnTo>
                  <a:lnTo>
                    <a:pt x="589087" y="731864"/>
                  </a:lnTo>
                  <a:lnTo>
                    <a:pt x="589552" y="735707"/>
                  </a:lnTo>
                  <a:lnTo>
                    <a:pt x="588124" y="736600"/>
                  </a:lnTo>
                  <a:close/>
                </a:path>
                <a:path w="1327150" h="1917700">
                  <a:moveTo>
                    <a:pt x="594220" y="736600"/>
                  </a:moveTo>
                  <a:lnTo>
                    <a:pt x="592555" y="733830"/>
                  </a:lnTo>
                  <a:lnTo>
                    <a:pt x="594765" y="732449"/>
                  </a:lnTo>
                  <a:lnTo>
                    <a:pt x="596357" y="735116"/>
                  </a:lnTo>
                  <a:lnTo>
                    <a:pt x="594220" y="736600"/>
                  </a:lnTo>
                  <a:close/>
                </a:path>
                <a:path w="1327150" h="1917700">
                  <a:moveTo>
                    <a:pt x="597242" y="736600"/>
                  </a:moveTo>
                  <a:lnTo>
                    <a:pt x="596357" y="735116"/>
                  </a:lnTo>
                  <a:lnTo>
                    <a:pt x="599124" y="733194"/>
                  </a:lnTo>
                  <a:lnTo>
                    <a:pt x="597242" y="736600"/>
                  </a:lnTo>
                  <a:close/>
                </a:path>
                <a:path w="1327150" h="1917700">
                  <a:moveTo>
                    <a:pt x="594220" y="736600"/>
                  </a:moveTo>
                  <a:lnTo>
                    <a:pt x="589661" y="736600"/>
                  </a:lnTo>
                  <a:lnTo>
                    <a:pt x="589552" y="735707"/>
                  </a:lnTo>
                  <a:lnTo>
                    <a:pt x="592555" y="733830"/>
                  </a:lnTo>
                  <a:lnTo>
                    <a:pt x="594220" y="736600"/>
                  </a:lnTo>
                  <a:close/>
                </a:path>
                <a:path w="1327150" h="1917700">
                  <a:moveTo>
                    <a:pt x="597242" y="736600"/>
                  </a:moveTo>
                  <a:lnTo>
                    <a:pt x="594220" y="736600"/>
                  </a:lnTo>
                  <a:lnTo>
                    <a:pt x="596357" y="735116"/>
                  </a:lnTo>
                  <a:lnTo>
                    <a:pt x="597242" y="736600"/>
                  </a:lnTo>
                  <a:close/>
                </a:path>
                <a:path w="1327150" h="1917700">
                  <a:moveTo>
                    <a:pt x="589661" y="736600"/>
                  </a:moveTo>
                  <a:lnTo>
                    <a:pt x="588124" y="736600"/>
                  </a:lnTo>
                  <a:lnTo>
                    <a:pt x="589552" y="735707"/>
                  </a:lnTo>
                  <a:lnTo>
                    <a:pt x="589661" y="736600"/>
                  </a:lnTo>
                  <a:close/>
                </a:path>
                <a:path w="1327150" h="1917700">
                  <a:moveTo>
                    <a:pt x="309308" y="736600"/>
                  </a:moveTo>
                  <a:lnTo>
                    <a:pt x="309080" y="736125"/>
                  </a:lnTo>
                  <a:lnTo>
                    <a:pt x="309308" y="736600"/>
                  </a:lnTo>
                  <a:close/>
                </a:path>
                <a:path w="1327150" h="1917700">
                  <a:moveTo>
                    <a:pt x="367207" y="749300"/>
                  </a:moveTo>
                  <a:lnTo>
                    <a:pt x="330644" y="749300"/>
                  </a:lnTo>
                  <a:lnTo>
                    <a:pt x="335216" y="736600"/>
                  </a:lnTo>
                  <a:lnTo>
                    <a:pt x="362648" y="736600"/>
                  </a:lnTo>
                  <a:lnTo>
                    <a:pt x="367207" y="749300"/>
                  </a:lnTo>
                  <a:close/>
                </a:path>
                <a:path w="1327150" h="1917700">
                  <a:moveTo>
                    <a:pt x="518040" y="746134"/>
                  </a:moveTo>
                  <a:lnTo>
                    <a:pt x="515416" y="740656"/>
                  </a:lnTo>
                  <a:lnTo>
                    <a:pt x="521093" y="736600"/>
                  </a:lnTo>
                  <a:lnTo>
                    <a:pt x="520095" y="744850"/>
                  </a:lnTo>
                  <a:lnTo>
                    <a:pt x="518040" y="746134"/>
                  </a:lnTo>
                  <a:close/>
                </a:path>
                <a:path w="1327150" h="1917700">
                  <a:moveTo>
                    <a:pt x="520095" y="744850"/>
                  </a:moveTo>
                  <a:lnTo>
                    <a:pt x="521093" y="736600"/>
                  </a:lnTo>
                  <a:lnTo>
                    <a:pt x="524137" y="736600"/>
                  </a:lnTo>
                  <a:lnTo>
                    <a:pt x="526636" y="740762"/>
                  </a:lnTo>
                  <a:lnTo>
                    <a:pt x="520095" y="744850"/>
                  </a:lnTo>
                  <a:close/>
                </a:path>
                <a:path w="1327150" h="1917700">
                  <a:moveTo>
                    <a:pt x="531761" y="749300"/>
                  </a:moveTo>
                  <a:lnTo>
                    <a:pt x="528739" y="744265"/>
                  </a:lnTo>
                  <a:lnTo>
                    <a:pt x="528739" y="739448"/>
                  </a:lnTo>
                  <a:lnTo>
                    <a:pt x="533298" y="736600"/>
                  </a:lnTo>
                  <a:lnTo>
                    <a:pt x="531761" y="749300"/>
                  </a:lnTo>
                  <a:close/>
                </a:path>
                <a:path w="1327150" h="1917700">
                  <a:moveTo>
                    <a:pt x="540893" y="749300"/>
                  </a:moveTo>
                  <a:lnTo>
                    <a:pt x="531761" y="749300"/>
                  </a:lnTo>
                  <a:lnTo>
                    <a:pt x="533298" y="736600"/>
                  </a:lnTo>
                  <a:lnTo>
                    <a:pt x="534803" y="736600"/>
                  </a:lnTo>
                  <a:lnTo>
                    <a:pt x="540893" y="749300"/>
                  </a:lnTo>
                  <a:close/>
                </a:path>
                <a:path w="1327150" h="1917700">
                  <a:moveTo>
                    <a:pt x="661589" y="737224"/>
                  </a:moveTo>
                  <a:lnTo>
                    <a:pt x="661288" y="736600"/>
                  </a:lnTo>
                  <a:lnTo>
                    <a:pt x="662787" y="736600"/>
                  </a:lnTo>
                  <a:lnTo>
                    <a:pt x="661589" y="737224"/>
                  </a:lnTo>
                  <a:close/>
                </a:path>
                <a:path w="1327150" h="1917700">
                  <a:moveTo>
                    <a:pt x="662995" y="740147"/>
                  </a:moveTo>
                  <a:lnTo>
                    <a:pt x="661589" y="737224"/>
                  </a:lnTo>
                  <a:lnTo>
                    <a:pt x="662787" y="736600"/>
                  </a:lnTo>
                  <a:lnTo>
                    <a:pt x="665060" y="736600"/>
                  </a:lnTo>
                  <a:lnTo>
                    <a:pt x="665872" y="737829"/>
                  </a:lnTo>
                  <a:lnTo>
                    <a:pt x="662995" y="740147"/>
                  </a:lnTo>
                  <a:close/>
                </a:path>
                <a:path w="1327150" h="1917700">
                  <a:moveTo>
                    <a:pt x="673442" y="749300"/>
                  </a:moveTo>
                  <a:lnTo>
                    <a:pt x="665872" y="737829"/>
                  </a:lnTo>
                  <a:lnTo>
                    <a:pt x="667397" y="736600"/>
                  </a:lnTo>
                  <a:lnTo>
                    <a:pt x="673701" y="747159"/>
                  </a:lnTo>
                  <a:lnTo>
                    <a:pt x="673442" y="749300"/>
                  </a:lnTo>
                  <a:close/>
                </a:path>
                <a:path w="1327150" h="1917700">
                  <a:moveTo>
                    <a:pt x="673701" y="747159"/>
                  </a:moveTo>
                  <a:lnTo>
                    <a:pt x="667397" y="736600"/>
                  </a:lnTo>
                  <a:lnTo>
                    <a:pt x="668883" y="736600"/>
                  </a:lnTo>
                  <a:lnTo>
                    <a:pt x="673752" y="746743"/>
                  </a:lnTo>
                  <a:lnTo>
                    <a:pt x="673701" y="747159"/>
                  </a:lnTo>
                  <a:close/>
                </a:path>
                <a:path w="1327150" h="1917700">
                  <a:moveTo>
                    <a:pt x="673752" y="746743"/>
                  </a:moveTo>
                  <a:lnTo>
                    <a:pt x="668883" y="736600"/>
                  </a:lnTo>
                  <a:lnTo>
                    <a:pt x="674979" y="736600"/>
                  </a:lnTo>
                  <a:lnTo>
                    <a:pt x="673752" y="746743"/>
                  </a:lnTo>
                  <a:close/>
                </a:path>
                <a:path w="1327150" h="1917700">
                  <a:moveTo>
                    <a:pt x="681088" y="749300"/>
                  </a:moveTo>
                  <a:lnTo>
                    <a:pt x="674979" y="749300"/>
                  </a:lnTo>
                  <a:lnTo>
                    <a:pt x="673952" y="747159"/>
                  </a:lnTo>
                  <a:lnTo>
                    <a:pt x="673825" y="746134"/>
                  </a:lnTo>
                  <a:lnTo>
                    <a:pt x="674979" y="736600"/>
                  </a:lnTo>
                  <a:lnTo>
                    <a:pt x="681088" y="736600"/>
                  </a:lnTo>
                  <a:lnTo>
                    <a:pt x="681088" y="749300"/>
                  </a:lnTo>
                  <a:close/>
                </a:path>
                <a:path w="1327150" h="1917700">
                  <a:moveTo>
                    <a:pt x="624850" y="770884"/>
                  </a:moveTo>
                  <a:lnTo>
                    <a:pt x="621652" y="762000"/>
                  </a:lnTo>
                  <a:lnTo>
                    <a:pt x="615556" y="762000"/>
                  </a:lnTo>
                  <a:lnTo>
                    <a:pt x="615313" y="761326"/>
                  </a:lnTo>
                  <a:lnTo>
                    <a:pt x="661589" y="737224"/>
                  </a:lnTo>
                  <a:lnTo>
                    <a:pt x="662995" y="740147"/>
                  </a:lnTo>
                  <a:lnTo>
                    <a:pt x="624850" y="770884"/>
                  </a:lnTo>
                  <a:close/>
                </a:path>
                <a:path w="1327150" h="1917700">
                  <a:moveTo>
                    <a:pt x="673442" y="749300"/>
                  </a:moveTo>
                  <a:lnTo>
                    <a:pt x="667397" y="749300"/>
                  </a:lnTo>
                  <a:lnTo>
                    <a:pt x="662995" y="740147"/>
                  </a:lnTo>
                  <a:lnTo>
                    <a:pt x="665872" y="737829"/>
                  </a:lnTo>
                  <a:lnTo>
                    <a:pt x="673442" y="749300"/>
                  </a:lnTo>
                  <a:close/>
                </a:path>
                <a:path w="1327150" h="1917700">
                  <a:moveTo>
                    <a:pt x="528739" y="744265"/>
                  </a:moveTo>
                  <a:lnTo>
                    <a:pt x="526636" y="740762"/>
                  </a:lnTo>
                  <a:lnTo>
                    <a:pt x="528739" y="739448"/>
                  </a:lnTo>
                  <a:lnTo>
                    <a:pt x="528739" y="744265"/>
                  </a:lnTo>
                  <a:close/>
                </a:path>
                <a:path w="1327150" h="1917700">
                  <a:moveTo>
                    <a:pt x="472325" y="774700"/>
                  </a:moveTo>
                  <a:lnTo>
                    <a:pt x="467766" y="774700"/>
                  </a:lnTo>
                  <a:lnTo>
                    <a:pt x="515416" y="740656"/>
                  </a:lnTo>
                  <a:lnTo>
                    <a:pt x="518040" y="746134"/>
                  </a:lnTo>
                  <a:lnTo>
                    <a:pt x="472325" y="774700"/>
                  </a:lnTo>
                  <a:close/>
                </a:path>
                <a:path w="1327150" h="1917700">
                  <a:moveTo>
                    <a:pt x="528739" y="749300"/>
                  </a:moveTo>
                  <a:lnTo>
                    <a:pt x="519557" y="749300"/>
                  </a:lnTo>
                  <a:lnTo>
                    <a:pt x="520095" y="744850"/>
                  </a:lnTo>
                  <a:lnTo>
                    <a:pt x="526636" y="740762"/>
                  </a:lnTo>
                  <a:lnTo>
                    <a:pt x="528739" y="744265"/>
                  </a:lnTo>
                  <a:lnTo>
                    <a:pt x="528739" y="749300"/>
                  </a:lnTo>
                  <a:close/>
                </a:path>
                <a:path w="1327150" h="1917700">
                  <a:moveTo>
                    <a:pt x="531761" y="749300"/>
                  </a:moveTo>
                  <a:lnTo>
                    <a:pt x="528739" y="749300"/>
                  </a:lnTo>
                  <a:lnTo>
                    <a:pt x="528739" y="744265"/>
                  </a:lnTo>
                  <a:lnTo>
                    <a:pt x="531761" y="749300"/>
                  </a:lnTo>
                  <a:close/>
                </a:path>
                <a:path w="1327150" h="1917700">
                  <a:moveTo>
                    <a:pt x="519557" y="749300"/>
                  </a:moveTo>
                  <a:lnTo>
                    <a:pt x="518040" y="746134"/>
                  </a:lnTo>
                  <a:lnTo>
                    <a:pt x="520095" y="744850"/>
                  </a:lnTo>
                  <a:lnTo>
                    <a:pt x="519557" y="749300"/>
                  </a:lnTo>
                  <a:close/>
                </a:path>
                <a:path w="1327150" h="1917700">
                  <a:moveTo>
                    <a:pt x="472325" y="774700"/>
                  </a:moveTo>
                  <a:lnTo>
                    <a:pt x="518040" y="746134"/>
                  </a:lnTo>
                  <a:lnTo>
                    <a:pt x="519557" y="749300"/>
                  </a:lnTo>
                  <a:lnTo>
                    <a:pt x="527202" y="749300"/>
                  </a:lnTo>
                  <a:lnTo>
                    <a:pt x="472325" y="774700"/>
                  </a:lnTo>
                  <a:close/>
                </a:path>
                <a:path w="1327150" h="1917700">
                  <a:moveTo>
                    <a:pt x="674979" y="749300"/>
                  </a:moveTo>
                  <a:lnTo>
                    <a:pt x="673701" y="747159"/>
                  </a:lnTo>
                  <a:lnTo>
                    <a:pt x="673752" y="746743"/>
                  </a:lnTo>
                  <a:lnTo>
                    <a:pt x="674979" y="749300"/>
                  </a:lnTo>
                  <a:close/>
                </a:path>
                <a:path w="1327150" h="1917700">
                  <a:moveTo>
                    <a:pt x="674979" y="749300"/>
                  </a:moveTo>
                  <a:lnTo>
                    <a:pt x="673442" y="749300"/>
                  </a:lnTo>
                  <a:lnTo>
                    <a:pt x="673701" y="747159"/>
                  </a:lnTo>
                  <a:lnTo>
                    <a:pt x="674979" y="749300"/>
                  </a:lnTo>
                  <a:close/>
                </a:path>
                <a:path w="1327150" h="1917700">
                  <a:moveTo>
                    <a:pt x="332181" y="774700"/>
                  </a:moveTo>
                  <a:lnTo>
                    <a:pt x="324548" y="774700"/>
                  </a:lnTo>
                  <a:lnTo>
                    <a:pt x="323018" y="762052"/>
                  </a:lnTo>
                  <a:lnTo>
                    <a:pt x="324548" y="749300"/>
                  </a:lnTo>
                  <a:lnTo>
                    <a:pt x="335216" y="749300"/>
                  </a:lnTo>
                  <a:lnTo>
                    <a:pt x="332181" y="762000"/>
                  </a:lnTo>
                  <a:lnTo>
                    <a:pt x="332181" y="774700"/>
                  </a:lnTo>
                  <a:close/>
                </a:path>
                <a:path w="1327150" h="1917700">
                  <a:moveTo>
                    <a:pt x="333667" y="762000"/>
                  </a:moveTo>
                  <a:lnTo>
                    <a:pt x="335216" y="749300"/>
                  </a:lnTo>
                  <a:lnTo>
                    <a:pt x="336753" y="749300"/>
                  </a:lnTo>
                  <a:lnTo>
                    <a:pt x="333667" y="762000"/>
                  </a:lnTo>
                  <a:close/>
                </a:path>
                <a:path w="1327150" h="1917700">
                  <a:moveTo>
                    <a:pt x="363555" y="765808"/>
                  </a:moveTo>
                  <a:lnTo>
                    <a:pt x="362648" y="762000"/>
                  </a:lnTo>
                  <a:lnTo>
                    <a:pt x="333667" y="762000"/>
                  </a:lnTo>
                  <a:lnTo>
                    <a:pt x="336753" y="749300"/>
                  </a:lnTo>
                  <a:lnTo>
                    <a:pt x="364134" y="749300"/>
                  </a:lnTo>
                  <a:lnTo>
                    <a:pt x="367207" y="762000"/>
                  </a:lnTo>
                  <a:lnTo>
                    <a:pt x="363555" y="765808"/>
                  </a:lnTo>
                  <a:close/>
                </a:path>
                <a:path w="1327150" h="1917700">
                  <a:moveTo>
                    <a:pt x="373217" y="774425"/>
                  </a:moveTo>
                  <a:lnTo>
                    <a:pt x="368744" y="762000"/>
                  </a:lnTo>
                  <a:lnTo>
                    <a:pt x="364134" y="749300"/>
                  </a:lnTo>
                  <a:lnTo>
                    <a:pt x="373316" y="749300"/>
                  </a:lnTo>
                  <a:lnTo>
                    <a:pt x="379390" y="759474"/>
                  </a:lnTo>
                  <a:lnTo>
                    <a:pt x="374853" y="762000"/>
                  </a:lnTo>
                  <a:lnTo>
                    <a:pt x="370230" y="762000"/>
                  </a:lnTo>
                  <a:lnTo>
                    <a:pt x="374555" y="773881"/>
                  </a:lnTo>
                  <a:lnTo>
                    <a:pt x="373217" y="774425"/>
                  </a:lnTo>
                  <a:close/>
                </a:path>
                <a:path w="1327150" h="1917700">
                  <a:moveTo>
                    <a:pt x="396426" y="749994"/>
                  </a:moveTo>
                  <a:lnTo>
                    <a:pt x="396176" y="749300"/>
                  </a:lnTo>
                  <a:lnTo>
                    <a:pt x="396550" y="749925"/>
                  </a:lnTo>
                  <a:close/>
                </a:path>
                <a:path w="1327150" h="1917700">
                  <a:moveTo>
                    <a:pt x="387510" y="774700"/>
                  </a:moveTo>
                  <a:lnTo>
                    <a:pt x="379412" y="774700"/>
                  </a:lnTo>
                  <a:lnTo>
                    <a:pt x="403771" y="762000"/>
                  </a:lnTo>
                  <a:lnTo>
                    <a:pt x="396550" y="749925"/>
                  </a:lnTo>
                  <a:lnTo>
                    <a:pt x="397675" y="749300"/>
                  </a:lnTo>
                  <a:lnTo>
                    <a:pt x="405307" y="749300"/>
                  </a:lnTo>
                  <a:lnTo>
                    <a:pt x="409867" y="762000"/>
                  </a:lnTo>
                  <a:lnTo>
                    <a:pt x="408330" y="762000"/>
                  </a:lnTo>
                  <a:lnTo>
                    <a:pt x="387510" y="774700"/>
                  </a:lnTo>
                  <a:close/>
                </a:path>
                <a:path w="1327150" h="1917700">
                  <a:moveTo>
                    <a:pt x="476897" y="787400"/>
                  </a:moveTo>
                  <a:lnTo>
                    <a:pt x="470788" y="787400"/>
                  </a:lnTo>
                  <a:lnTo>
                    <a:pt x="466229" y="774700"/>
                  </a:lnTo>
                  <a:lnTo>
                    <a:pt x="472325" y="774700"/>
                  </a:lnTo>
                  <a:lnTo>
                    <a:pt x="527202" y="749300"/>
                  </a:lnTo>
                  <a:lnTo>
                    <a:pt x="539407" y="749300"/>
                  </a:lnTo>
                  <a:lnTo>
                    <a:pt x="476897" y="787400"/>
                  </a:lnTo>
                  <a:close/>
                </a:path>
                <a:path w="1327150" h="1917700">
                  <a:moveTo>
                    <a:pt x="617093" y="787400"/>
                  </a:moveTo>
                  <a:lnTo>
                    <a:pt x="612533" y="787400"/>
                  </a:lnTo>
                  <a:lnTo>
                    <a:pt x="595791" y="762052"/>
                  </a:lnTo>
                  <a:lnTo>
                    <a:pt x="595757" y="749300"/>
                  </a:lnTo>
                  <a:lnTo>
                    <a:pt x="603351" y="749300"/>
                  </a:lnTo>
                  <a:lnTo>
                    <a:pt x="604500" y="752501"/>
                  </a:lnTo>
                  <a:lnTo>
                    <a:pt x="603351" y="762000"/>
                  </a:lnTo>
                  <a:lnTo>
                    <a:pt x="612501" y="762000"/>
                  </a:lnTo>
                  <a:lnTo>
                    <a:pt x="612533" y="774700"/>
                  </a:lnTo>
                  <a:lnTo>
                    <a:pt x="624687" y="774700"/>
                  </a:lnTo>
                  <a:lnTo>
                    <a:pt x="617093" y="787400"/>
                  </a:lnTo>
                  <a:close/>
                </a:path>
                <a:path w="1327150" h="1917700">
                  <a:moveTo>
                    <a:pt x="604500" y="752501"/>
                  </a:moveTo>
                  <a:lnTo>
                    <a:pt x="603351" y="749300"/>
                  </a:lnTo>
                  <a:lnTo>
                    <a:pt x="604578" y="751856"/>
                  </a:lnTo>
                  <a:lnTo>
                    <a:pt x="604500" y="752501"/>
                  </a:lnTo>
                  <a:close/>
                </a:path>
                <a:path w="1327150" h="1917700">
                  <a:moveTo>
                    <a:pt x="604578" y="751856"/>
                  </a:moveTo>
                  <a:lnTo>
                    <a:pt x="603351" y="749300"/>
                  </a:lnTo>
                  <a:lnTo>
                    <a:pt x="604888" y="749300"/>
                  </a:lnTo>
                  <a:lnTo>
                    <a:pt x="604578" y="751856"/>
                  </a:lnTo>
                  <a:close/>
                </a:path>
                <a:path w="1327150" h="1917700">
                  <a:moveTo>
                    <a:pt x="609447" y="762000"/>
                  </a:moveTo>
                  <a:lnTo>
                    <a:pt x="604578" y="751856"/>
                  </a:lnTo>
                  <a:lnTo>
                    <a:pt x="604888" y="749300"/>
                  </a:lnTo>
                  <a:lnTo>
                    <a:pt x="611527" y="760374"/>
                  </a:lnTo>
                  <a:lnTo>
                    <a:pt x="609447" y="762000"/>
                  </a:lnTo>
                  <a:close/>
                </a:path>
                <a:path w="1327150" h="1917700">
                  <a:moveTo>
                    <a:pt x="611527" y="760374"/>
                  </a:moveTo>
                  <a:lnTo>
                    <a:pt x="604888" y="749300"/>
                  </a:lnTo>
                  <a:lnTo>
                    <a:pt x="610984" y="749300"/>
                  </a:lnTo>
                  <a:lnTo>
                    <a:pt x="614215" y="758275"/>
                  </a:lnTo>
                  <a:lnTo>
                    <a:pt x="611527" y="760374"/>
                  </a:lnTo>
                  <a:close/>
                </a:path>
                <a:path w="1327150" h="1917700">
                  <a:moveTo>
                    <a:pt x="374555" y="773881"/>
                  </a:moveTo>
                  <a:lnTo>
                    <a:pt x="370230" y="762000"/>
                  </a:lnTo>
                  <a:lnTo>
                    <a:pt x="400748" y="762000"/>
                  </a:lnTo>
                  <a:lnTo>
                    <a:pt x="396426" y="749994"/>
                  </a:lnTo>
                  <a:lnTo>
                    <a:pt x="403771" y="762000"/>
                  </a:lnTo>
                  <a:lnTo>
                    <a:pt x="374555" y="773881"/>
                  </a:lnTo>
                  <a:close/>
                </a:path>
                <a:path w="1327150" h="1917700">
                  <a:moveTo>
                    <a:pt x="400748" y="762000"/>
                  </a:moveTo>
                  <a:lnTo>
                    <a:pt x="380898" y="762000"/>
                  </a:lnTo>
                  <a:lnTo>
                    <a:pt x="379390" y="759474"/>
                  </a:lnTo>
                  <a:lnTo>
                    <a:pt x="396426" y="749994"/>
                  </a:lnTo>
                  <a:lnTo>
                    <a:pt x="400748" y="762000"/>
                  </a:lnTo>
                  <a:close/>
                </a:path>
                <a:path w="1327150" h="1917700">
                  <a:moveTo>
                    <a:pt x="609447" y="762000"/>
                  </a:moveTo>
                  <a:lnTo>
                    <a:pt x="607910" y="762000"/>
                  </a:lnTo>
                  <a:lnTo>
                    <a:pt x="604500" y="752501"/>
                  </a:lnTo>
                  <a:lnTo>
                    <a:pt x="604578" y="751856"/>
                  </a:lnTo>
                  <a:lnTo>
                    <a:pt x="609447" y="762000"/>
                  </a:lnTo>
                  <a:close/>
                </a:path>
                <a:path w="1327150" h="1917700">
                  <a:moveTo>
                    <a:pt x="607910" y="762000"/>
                  </a:moveTo>
                  <a:lnTo>
                    <a:pt x="603351" y="762000"/>
                  </a:lnTo>
                  <a:lnTo>
                    <a:pt x="604500" y="752501"/>
                  </a:lnTo>
                  <a:lnTo>
                    <a:pt x="607910" y="762000"/>
                  </a:lnTo>
                  <a:close/>
                </a:path>
                <a:path w="1327150" h="1917700">
                  <a:moveTo>
                    <a:pt x="614019" y="762000"/>
                  </a:moveTo>
                  <a:lnTo>
                    <a:pt x="612501" y="762000"/>
                  </a:lnTo>
                  <a:lnTo>
                    <a:pt x="611527" y="760374"/>
                  </a:lnTo>
                  <a:lnTo>
                    <a:pt x="614215" y="758275"/>
                  </a:lnTo>
                  <a:lnTo>
                    <a:pt x="615313" y="761326"/>
                  </a:lnTo>
                  <a:lnTo>
                    <a:pt x="614019" y="762000"/>
                  </a:lnTo>
                  <a:close/>
                </a:path>
                <a:path w="1327150" h="1917700">
                  <a:moveTo>
                    <a:pt x="380898" y="762000"/>
                  </a:moveTo>
                  <a:lnTo>
                    <a:pt x="374853" y="762000"/>
                  </a:lnTo>
                  <a:lnTo>
                    <a:pt x="379390" y="759474"/>
                  </a:lnTo>
                  <a:lnTo>
                    <a:pt x="380898" y="762000"/>
                  </a:lnTo>
                  <a:close/>
                </a:path>
                <a:path w="1327150" h="1917700">
                  <a:moveTo>
                    <a:pt x="612501" y="762000"/>
                  </a:moveTo>
                  <a:lnTo>
                    <a:pt x="609447" y="762000"/>
                  </a:lnTo>
                  <a:lnTo>
                    <a:pt x="611527" y="760374"/>
                  </a:lnTo>
                  <a:lnTo>
                    <a:pt x="612501" y="762000"/>
                  </a:lnTo>
                  <a:close/>
                </a:path>
                <a:path w="1327150" h="1917700">
                  <a:moveTo>
                    <a:pt x="615556" y="762000"/>
                  </a:moveTo>
                  <a:lnTo>
                    <a:pt x="614019" y="762000"/>
                  </a:lnTo>
                  <a:lnTo>
                    <a:pt x="615313" y="761326"/>
                  </a:lnTo>
                  <a:lnTo>
                    <a:pt x="615556" y="762000"/>
                  </a:lnTo>
                  <a:close/>
                </a:path>
                <a:path w="1327150" h="1917700">
                  <a:moveTo>
                    <a:pt x="333667" y="774700"/>
                  </a:moveTo>
                  <a:lnTo>
                    <a:pt x="332181" y="774700"/>
                  </a:lnTo>
                  <a:lnTo>
                    <a:pt x="332181" y="762000"/>
                  </a:lnTo>
                  <a:lnTo>
                    <a:pt x="333667" y="774700"/>
                  </a:lnTo>
                  <a:close/>
                </a:path>
                <a:path w="1327150" h="1917700">
                  <a:moveTo>
                    <a:pt x="341312" y="774700"/>
                  </a:moveTo>
                  <a:lnTo>
                    <a:pt x="333667" y="774700"/>
                  </a:lnTo>
                  <a:lnTo>
                    <a:pt x="332181" y="762000"/>
                  </a:lnTo>
                  <a:lnTo>
                    <a:pt x="341312" y="762000"/>
                  </a:lnTo>
                  <a:lnTo>
                    <a:pt x="341312" y="774700"/>
                  </a:lnTo>
                  <a:close/>
                </a:path>
                <a:path w="1327150" h="1917700">
                  <a:moveTo>
                    <a:pt x="365671" y="774700"/>
                  </a:moveTo>
                  <a:lnTo>
                    <a:pt x="363555" y="765808"/>
                  </a:lnTo>
                  <a:lnTo>
                    <a:pt x="367207" y="762000"/>
                  </a:lnTo>
                  <a:lnTo>
                    <a:pt x="365671" y="774700"/>
                  </a:lnTo>
                  <a:close/>
                </a:path>
                <a:path w="1327150" h="1917700">
                  <a:moveTo>
                    <a:pt x="372541" y="774700"/>
                  </a:moveTo>
                  <a:lnTo>
                    <a:pt x="365671" y="774700"/>
                  </a:lnTo>
                  <a:lnTo>
                    <a:pt x="367207" y="762000"/>
                  </a:lnTo>
                  <a:lnTo>
                    <a:pt x="368744" y="762000"/>
                  </a:lnTo>
                  <a:lnTo>
                    <a:pt x="373217" y="774425"/>
                  </a:lnTo>
                  <a:lnTo>
                    <a:pt x="372541" y="774700"/>
                  </a:lnTo>
                  <a:close/>
                </a:path>
                <a:path w="1327150" h="1917700">
                  <a:moveTo>
                    <a:pt x="379412" y="774700"/>
                  </a:moveTo>
                  <a:lnTo>
                    <a:pt x="374853" y="774700"/>
                  </a:lnTo>
                  <a:lnTo>
                    <a:pt x="374555" y="773881"/>
                  </a:lnTo>
                  <a:lnTo>
                    <a:pt x="403771" y="762000"/>
                  </a:lnTo>
                  <a:lnTo>
                    <a:pt x="379412" y="774700"/>
                  </a:lnTo>
                  <a:close/>
                </a:path>
                <a:path w="1327150" h="1917700">
                  <a:moveTo>
                    <a:pt x="620115" y="774700"/>
                  </a:moveTo>
                  <a:lnTo>
                    <a:pt x="612533" y="762052"/>
                  </a:lnTo>
                  <a:lnTo>
                    <a:pt x="621652" y="762000"/>
                  </a:lnTo>
                  <a:lnTo>
                    <a:pt x="620115" y="774700"/>
                  </a:lnTo>
                  <a:close/>
                </a:path>
                <a:path w="1327150" h="1917700">
                  <a:moveTo>
                    <a:pt x="620115" y="774700"/>
                  </a:moveTo>
                  <a:lnTo>
                    <a:pt x="621652" y="762000"/>
                  </a:lnTo>
                  <a:lnTo>
                    <a:pt x="624850" y="770884"/>
                  </a:lnTo>
                  <a:lnTo>
                    <a:pt x="620115" y="774700"/>
                  </a:lnTo>
                  <a:close/>
                </a:path>
                <a:path w="1327150" h="1917700">
                  <a:moveTo>
                    <a:pt x="660764" y="800100"/>
                  </a:moveTo>
                  <a:lnTo>
                    <a:pt x="644525" y="800100"/>
                  </a:lnTo>
                  <a:lnTo>
                    <a:pt x="642825" y="796958"/>
                  </a:lnTo>
                  <a:lnTo>
                    <a:pt x="691756" y="762000"/>
                  </a:lnTo>
                  <a:lnTo>
                    <a:pt x="697852" y="762000"/>
                  </a:lnTo>
                  <a:lnTo>
                    <a:pt x="703961" y="774700"/>
                  </a:lnTo>
                  <a:lnTo>
                    <a:pt x="696315" y="774700"/>
                  </a:lnTo>
                  <a:lnTo>
                    <a:pt x="660764" y="800100"/>
                  </a:lnTo>
                  <a:close/>
                </a:path>
                <a:path w="1327150" h="1917700">
                  <a:moveTo>
                    <a:pt x="620115" y="774700"/>
                  </a:moveTo>
                  <a:lnTo>
                    <a:pt x="612533" y="774700"/>
                  </a:lnTo>
                  <a:lnTo>
                    <a:pt x="612533" y="762052"/>
                  </a:lnTo>
                  <a:lnTo>
                    <a:pt x="620115" y="774700"/>
                  </a:lnTo>
                  <a:close/>
                </a:path>
                <a:path w="1327150" h="1917700">
                  <a:moveTo>
                    <a:pt x="347972" y="784691"/>
                  </a:moveTo>
                  <a:lnTo>
                    <a:pt x="347277" y="782782"/>
                  </a:lnTo>
                  <a:lnTo>
                    <a:pt x="363555" y="765808"/>
                  </a:lnTo>
                  <a:lnTo>
                    <a:pt x="365671" y="774700"/>
                  </a:lnTo>
                  <a:lnTo>
                    <a:pt x="372541" y="774700"/>
                  </a:lnTo>
                  <a:lnTo>
                    <a:pt x="347972" y="784691"/>
                  </a:lnTo>
                  <a:close/>
                </a:path>
                <a:path w="1327150" h="1917700">
                  <a:moveTo>
                    <a:pt x="624687" y="787400"/>
                  </a:moveTo>
                  <a:lnTo>
                    <a:pt x="617093" y="787400"/>
                  </a:lnTo>
                  <a:lnTo>
                    <a:pt x="624687" y="774700"/>
                  </a:lnTo>
                  <a:lnTo>
                    <a:pt x="620115" y="774700"/>
                  </a:lnTo>
                  <a:lnTo>
                    <a:pt x="624850" y="770884"/>
                  </a:lnTo>
                  <a:lnTo>
                    <a:pt x="626224" y="774700"/>
                  </a:lnTo>
                  <a:lnTo>
                    <a:pt x="624687" y="787400"/>
                  </a:lnTo>
                  <a:close/>
                </a:path>
                <a:path w="1327150" h="1917700">
                  <a:moveTo>
                    <a:pt x="366691" y="787400"/>
                  </a:moveTo>
                  <a:lnTo>
                    <a:pt x="348957" y="787400"/>
                  </a:lnTo>
                  <a:lnTo>
                    <a:pt x="348723" y="786755"/>
                  </a:lnTo>
                  <a:lnTo>
                    <a:pt x="373316" y="774700"/>
                  </a:lnTo>
                  <a:lnTo>
                    <a:pt x="373217" y="774425"/>
                  </a:lnTo>
                  <a:lnTo>
                    <a:pt x="374555" y="773881"/>
                  </a:lnTo>
                  <a:lnTo>
                    <a:pt x="374853" y="774700"/>
                  </a:lnTo>
                  <a:lnTo>
                    <a:pt x="387510" y="774700"/>
                  </a:lnTo>
                  <a:lnTo>
                    <a:pt x="366691" y="787400"/>
                  </a:lnTo>
                  <a:close/>
                </a:path>
                <a:path w="1327150" h="1917700">
                  <a:moveTo>
                    <a:pt x="348723" y="786755"/>
                  </a:moveTo>
                  <a:lnTo>
                    <a:pt x="347972" y="784691"/>
                  </a:lnTo>
                  <a:lnTo>
                    <a:pt x="373217" y="774425"/>
                  </a:lnTo>
                  <a:lnTo>
                    <a:pt x="373316" y="774700"/>
                  </a:lnTo>
                  <a:lnTo>
                    <a:pt x="348723" y="786755"/>
                  </a:lnTo>
                  <a:close/>
                </a:path>
                <a:path w="1327150" h="1917700">
                  <a:moveTo>
                    <a:pt x="345871" y="800100"/>
                  </a:moveTo>
                  <a:lnTo>
                    <a:pt x="338289" y="800100"/>
                  </a:lnTo>
                  <a:lnTo>
                    <a:pt x="329107" y="787400"/>
                  </a:lnTo>
                  <a:lnTo>
                    <a:pt x="326085" y="774700"/>
                  </a:lnTo>
                  <a:lnTo>
                    <a:pt x="336753" y="774700"/>
                  </a:lnTo>
                  <a:lnTo>
                    <a:pt x="341312" y="787400"/>
                  </a:lnTo>
                  <a:lnTo>
                    <a:pt x="347060" y="799374"/>
                  </a:lnTo>
                  <a:lnTo>
                    <a:pt x="345871" y="800100"/>
                  </a:lnTo>
                  <a:close/>
                </a:path>
                <a:path w="1327150" h="1917700">
                  <a:moveTo>
                    <a:pt x="341312" y="787400"/>
                  </a:moveTo>
                  <a:lnTo>
                    <a:pt x="336753" y="774700"/>
                  </a:lnTo>
                  <a:lnTo>
                    <a:pt x="341968" y="787133"/>
                  </a:lnTo>
                  <a:lnTo>
                    <a:pt x="341312" y="787400"/>
                  </a:lnTo>
                  <a:close/>
                </a:path>
                <a:path w="1327150" h="1917700">
                  <a:moveTo>
                    <a:pt x="341968" y="787133"/>
                  </a:moveTo>
                  <a:lnTo>
                    <a:pt x="336753" y="774700"/>
                  </a:lnTo>
                  <a:lnTo>
                    <a:pt x="344335" y="774700"/>
                  </a:lnTo>
                  <a:lnTo>
                    <a:pt x="347277" y="782782"/>
                  </a:lnTo>
                  <a:lnTo>
                    <a:pt x="343831" y="786375"/>
                  </a:lnTo>
                  <a:lnTo>
                    <a:pt x="341968" y="787133"/>
                  </a:lnTo>
                  <a:close/>
                </a:path>
                <a:path w="1327150" h="1917700">
                  <a:moveTo>
                    <a:pt x="589661" y="825500"/>
                  </a:moveTo>
                  <a:lnTo>
                    <a:pt x="582015" y="825500"/>
                  </a:lnTo>
                  <a:lnTo>
                    <a:pt x="577456" y="818778"/>
                  </a:lnTo>
                  <a:lnTo>
                    <a:pt x="577456" y="812800"/>
                  </a:lnTo>
                  <a:lnTo>
                    <a:pt x="557657" y="787400"/>
                  </a:lnTo>
                  <a:lnTo>
                    <a:pt x="550075" y="787400"/>
                  </a:lnTo>
                  <a:lnTo>
                    <a:pt x="557657" y="774700"/>
                  </a:lnTo>
                  <a:lnTo>
                    <a:pt x="560730" y="774700"/>
                  </a:lnTo>
                  <a:lnTo>
                    <a:pt x="563765" y="787400"/>
                  </a:lnTo>
                  <a:lnTo>
                    <a:pt x="589661" y="825500"/>
                  </a:lnTo>
                  <a:close/>
                </a:path>
                <a:path w="1327150" h="1917700">
                  <a:moveTo>
                    <a:pt x="642988" y="812800"/>
                  </a:moveTo>
                  <a:lnTo>
                    <a:pt x="639965" y="812800"/>
                  </a:lnTo>
                  <a:lnTo>
                    <a:pt x="636879" y="800100"/>
                  </a:lnTo>
                  <a:lnTo>
                    <a:pt x="623188" y="787400"/>
                  </a:lnTo>
                  <a:lnTo>
                    <a:pt x="624687" y="787400"/>
                  </a:lnTo>
                  <a:lnTo>
                    <a:pt x="626224" y="774700"/>
                  </a:lnTo>
                  <a:lnTo>
                    <a:pt x="630783" y="774700"/>
                  </a:lnTo>
                  <a:lnTo>
                    <a:pt x="642825" y="796958"/>
                  </a:lnTo>
                  <a:lnTo>
                    <a:pt x="638428" y="800100"/>
                  </a:lnTo>
                  <a:lnTo>
                    <a:pt x="660764" y="800100"/>
                  </a:lnTo>
                  <a:lnTo>
                    <a:pt x="642988" y="812800"/>
                  </a:lnTo>
                  <a:close/>
                </a:path>
                <a:path w="1327150" h="1917700">
                  <a:moveTo>
                    <a:pt x="649084" y="812800"/>
                  </a:moveTo>
                  <a:lnTo>
                    <a:pt x="642988" y="812800"/>
                  </a:lnTo>
                  <a:lnTo>
                    <a:pt x="697852" y="774700"/>
                  </a:lnTo>
                  <a:lnTo>
                    <a:pt x="703961" y="774700"/>
                  </a:lnTo>
                  <a:lnTo>
                    <a:pt x="702424" y="787400"/>
                  </a:lnTo>
                  <a:lnTo>
                    <a:pt x="649084" y="812800"/>
                  </a:lnTo>
                  <a:close/>
                </a:path>
                <a:path w="1327150" h="1917700">
                  <a:moveTo>
                    <a:pt x="343831" y="786375"/>
                  </a:moveTo>
                  <a:lnTo>
                    <a:pt x="347277" y="782782"/>
                  </a:lnTo>
                  <a:lnTo>
                    <a:pt x="347972" y="784691"/>
                  </a:lnTo>
                  <a:lnTo>
                    <a:pt x="343831" y="786375"/>
                  </a:lnTo>
                  <a:close/>
                </a:path>
                <a:path w="1327150" h="1917700">
                  <a:moveTo>
                    <a:pt x="347408" y="787400"/>
                  </a:moveTo>
                  <a:lnTo>
                    <a:pt x="342849" y="787400"/>
                  </a:lnTo>
                  <a:lnTo>
                    <a:pt x="343831" y="786375"/>
                  </a:lnTo>
                  <a:lnTo>
                    <a:pt x="347972" y="784691"/>
                  </a:lnTo>
                  <a:lnTo>
                    <a:pt x="348723" y="786755"/>
                  </a:lnTo>
                  <a:lnTo>
                    <a:pt x="347408" y="787400"/>
                  </a:lnTo>
                  <a:close/>
                </a:path>
                <a:path w="1327150" h="1917700">
                  <a:moveTo>
                    <a:pt x="347095" y="799353"/>
                  </a:moveTo>
                  <a:lnTo>
                    <a:pt x="341968" y="787133"/>
                  </a:lnTo>
                  <a:lnTo>
                    <a:pt x="343831" y="786375"/>
                  </a:lnTo>
                  <a:lnTo>
                    <a:pt x="342849" y="787400"/>
                  </a:lnTo>
                  <a:lnTo>
                    <a:pt x="366691" y="787400"/>
                  </a:lnTo>
                  <a:lnTo>
                    <a:pt x="347095" y="799353"/>
                  </a:lnTo>
                  <a:close/>
                </a:path>
                <a:path w="1327150" h="1917700">
                  <a:moveTo>
                    <a:pt x="348957" y="787400"/>
                  </a:moveTo>
                  <a:lnTo>
                    <a:pt x="347408" y="787400"/>
                  </a:lnTo>
                  <a:lnTo>
                    <a:pt x="348723" y="786755"/>
                  </a:lnTo>
                  <a:lnTo>
                    <a:pt x="348957" y="787400"/>
                  </a:lnTo>
                  <a:close/>
                </a:path>
                <a:path w="1327150" h="1917700">
                  <a:moveTo>
                    <a:pt x="347060" y="799374"/>
                  </a:moveTo>
                  <a:lnTo>
                    <a:pt x="341312" y="787400"/>
                  </a:lnTo>
                  <a:lnTo>
                    <a:pt x="341968" y="787133"/>
                  </a:lnTo>
                  <a:lnTo>
                    <a:pt x="347095" y="799353"/>
                  </a:lnTo>
                  <a:close/>
                </a:path>
                <a:path w="1327150" h="1917700">
                  <a:moveTo>
                    <a:pt x="564801" y="816463"/>
                  </a:moveTo>
                  <a:lnTo>
                    <a:pt x="548525" y="787400"/>
                  </a:lnTo>
                  <a:lnTo>
                    <a:pt x="556171" y="787400"/>
                  </a:lnTo>
                  <a:lnTo>
                    <a:pt x="573400" y="812800"/>
                  </a:lnTo>
                  <a:lnTo>
                    <a:pt x="571398" y="812800"/>
                  </a:lnTo>
                  <a:lnTo>
                    <a:pt x="564801" y="816463"/>
                  </a:lnTo>
                  <a:close/>
                </a:path>
                <a:path w="1327150" h="1917700">
                  <a:moveTo>
                    <a:pt x="577456" y="818778"/>
                  </a:moveTo>
                  <a:lnTo>
                    <a:pt x="556171" y="787400"/>
                  </a:lnTo>
                  <a:lnTo>
                    <a:pt x="557657" y="787400"/>
                  </a:lnTo>
                  <a:lnTo>
                    <a:pt x="577456" y="812800"/>
                  </a:lnTo>
                  <a:lnTo>
                    <a:pt x="577456" y="818778"/>
                  </a:lnTo>
                  <a:close/>
                </a:path>
                <a:path w="1327150" h="1917700">
                  <a:moveTo>
                    <a:pt x="650633" y="838200"/>
                  </a:moveTo>
                  <a:lnTo>
                    <a:pt x="649084" y="838200"/>
                  </a:lnTo>
                  <a:lnTo>
                    <a:pt x="615556" y="787400"/>
                  </a:lnTo>
                  <a:lnTo>
                    <a:pt x="623188" y="787400"/>
                  </a:lnTo>
                  <a:lnTo>
                    <a:pt x="653506" y="833387"/>
                  </a:lnTo>
                  <a:lnTo>
                    <a:pt x="650633" y="838200"/>
                  </a:lnTo>
                  <a:close/>
                </a:path>
                <a:path w="1327150" h="1917700">
                  <a:moveTo>
                    <a:pt x="644525" y="800100"/>
                  </a:moveTo>
                  <a:lnTo>
                    <a:pt x="638428" y="800100"/>
                  </a:lnTo>
                  <a:lnTo>
                    <a:pt x="642825" y="796958"/>
                  </a:lnTo>
                  <a:lnTo>
                    <a:pt x="644525" y="800100"/>
                  </a:lnTo>
                  <a:close/>
                </a:path>
                <a:path w="1327150" h="1917700">
                  <a:moveTo>
                    <a:pt x="347408" y="800100"/>
                  </a:moveTo>
                  <a:lnTo>
                    <a:pt x="347060" y="799374"/>
                  </a:lnTo>
                  <a:lnTo>
                    <a:pt x="347408" y="800100"/>
                  </a:lnTo>
                  <a:close/>
                </a:path>
                <a:path w="1327150" h="1917700">
                  <a:moveTo>
                    <a:pt x="546988" y="838200"/>
                  </a:moveTo>
                  <a:lnTo>
                    <a:pt x="539407" y="838200"/>
                  </a:lnTo>
                  <a:lnTo>
                    <a:pt x="519557" y="812800"/>
                  </a:lnTo>
                  <a:lnTo>
                    <a:pt x="518071" y="800100"/>
                  </a:lnTo>
                  <a:lnTo>
                    <a:pt x="525665" y="800100"/>
                  </a:lnTo>
                  <a:lnTo>
                    <a:pt x="526929" y="802357"/>
                  </a:lnTo>
                  <a:lnTo>
                    <a:pt x="525665" y="812800"/>
                  </a:lnTo>
                  <a:lnTo>
                    <a:pt x="532773" y="812800"/>
                  </a:lnTo>
                  <a:lnTo>
                    <a:pt x="546988" y="838200"/>
                  </a:lnTo>
                  <a:close/>
                </a:path>
                <a:path w="1327150" h="1917700">
                  <a:moveTo>
                    <a:pt x="526929" y="802357"/>
                  </a:moveTo>
                  <a:lnTo>
                    <a:pt x="525665" y="800100"/>
                  </a:lnTo>
                  <a:lnTo>
                    <a:pt x="526944" y="802228"/>
                  </a:lnTo>
                  <a:lnTo>
                    <a:pt x="526929" y="802357"/>
                  </a:lnTo>
                  <a:close/>
                </a:path>
                <a:path w="1327150" h="1917700">
                  <a:moveTo>
                    <a:pt x="526944" y="802228"/>
                  </a:moveTo>
                  <a:lnTo>
                    <a:pt x="525665" y="800100"/>
                  </a:lnTo>
                  <a:lnTo>
                    <a:pt x="527202" y="800100"/>
                  </a:lnTo>
                  <a:lnTo>
                    <a:pt x="526944" y="802228"/>
                  </a:lnTo>
                  <a:close/>
                </a:path>
                <a:path w="1327150" h="1917700">
                  <a:moveTo>
                    <a:pt x="533797" y="812800"/>
                  </a:moveTo>
                  <a:lnTo>
                    <a:pt x="533298" y="812800"/>
                  </a:lnTo>
                  <a:lnTo>
                    <a:pt x="526944" y="802228"/>
                  </a:lnTo>
                  <a:lnTo>
                    <a:pt x="527202" y="800100"/>
                  </a:lnTo>
                  <a:lnTo>
                    <a:pt x="533797" y="812800"/>
                  </a:lnTo>
                  <a:close/>
                </a:path>
                <a:path w="1327150" h="1917700">
                  <a:moveTo>
                    <a:pt x="553097" y="838200"/>
                  </a:moveTo>
                  <a:lnTo>
                    <a:pt x="546988" y="838200"/>
                  </a:lnTo>
                  <a:lnTo>
                    <a:pt x="527202" y="800100"/>
                  </a:lnTo>
                  <a:lnTo>
                    <a:pt x="534835" y="800100"/>
                  </a:lnTo>
                  <a:lnTo>
                    <a:pt x="554290" y="837537"/>
                  </a:lnTo>
                  <a:lnTo>
                    <a:pt x="553097" y="838200"/>
                  </a:lnTo>
                  <a:close/>
                </a:path>
                <a:path w="1327150" h="1917700">
                  <a:moveTo>
                    <a:pt x="666048" y="847181"/>
                  </a:moveTo>
                  <a:lnTo>
                    <a:pt x="662787" y="838200"/>
                  </a:lnTo>
                  <a:lnTo>
                    <a:pt x="664324" y="838200"/>
                  </a:lnTo>
                  <a:lnTo>
                    <a:pt x="664324" y="833303"/>
                  </a:lnTo>
                  <a:lnTo>
                    <a:pt x="716165" y="800100"/>
                  </a:lnTo>
                  <a:lnTo>
                    <a:pt x="722210" y="800100"/>
                  </a:lnTo>
                  <a:lnTo>
                    <a:pt x="729856" y="812800"/>
                  </a:lnTo>
                  <a:lnTo>
                    <a:pt x="708520" y="812800"/>
                  </a:lnTo>
                  <a:lnTo>
                    <a:pt x="707522" y="814779"/>
                  </a:lnTo>
                  <a:lnTo>
                    <a:pt x="666048" y="847181"/>
                  </a:lnTo>
                  <a:close/>
                </a:path>
                <a:path w="1327150" h="1917700">
                  <a:moveTo>
                    <a:pt x="546988" y="838200"/>
                  </a:moveTo>
                  <a:lnTo>
                    <a:pt x="526929" y="802357"/>
                  </a:lnTo>
                  <a:lnTo>
                    <a:pt x="526944" y="802228"/>
                  </a:lnTo>
                  <a:lnTo>
                    <a:pt x="533298" y="812800"/>
                  </a:lnTo>
                  <a:lnTo>
                    <a:pt x="533797" y="812800"/>
                  </a:lnTo>
                  <a:lnTo>
                    <a:pt x="546988" y="838200"/>
                  </a:lnTo>
                  <a:close/>
                </a:path>
                <a:path w="1327150" h="1917700">
                  <a:moveTo>
                    <a:pt x="532773" y="812800"/>
                  </a:moveTo>
                  <a:lnTo>
                    <a:pt x="525665" y="812800"/>
                  </a:lnTo>
                  <a:lnTo>
                    <a:pt x="526929" y="802357"/>
                  </a:lnTo>
                  <a:lnTo>
                    <a:pt x="532773" y="812800"/>
                  </a:lnTo>
                  <a:close/>
                </a:path>
                <a:path w="1327150" h="1917700">
                  <a:moveTo>
                    <a:pt x="447967" y="825500"/>
                  </a:moveTo>
                  <a:lnTo>
                    <a:pt x="390080" y="825500"/>
                  </a:lnTo>
                  <a:lnTo>
                    <a:pt x="405307" y="812800"/>
                  </a:lnTo>
                  <a:lnTo>
                    <a:pt x="443407" y="812800"/>
                  </a:lnTo>
                  <a:lnTo>
                    <a:pt x="447967" y="825500"/>
                  </a:lnTo>
                  <a:close/>
                </a:path>
                <a:path w="1327150" h="1917700">
                  <a:moveTo>
                    <a:pt x="522630" y="863600"/>
                  </a:moveTo>
                  <a:lnTo>
                    <a:pt x="521093" y="863600"/>
                  </a:lnTo>
                  <a:lnTo>
                    <a:pt x="495198" y="825500"/>
                  </a:lnTo>
                  <a:lnTo>
                    <a:pt x="496735" y="812800"/>
                  </a:lnTo>
                  <a:lnTo>
                    <a:pt x="510425" y="812800"/>
                  </a:lnTo>
                  <a:lnTo>
                    <a:pt x="517025" y="825500"/>
                  </a:lnTo>
                  <a:lnTo>
                    <a:pt x="502793" y="825500"/>
                  </a:lnTo>
                  <a:lnTo>
                    <a:pt x="526914" y="860920"/>
                  </a:lnTo>
                  <a:lnTo>
                    <a:pt x="522630" y="863600"/>
                  </a:lnTo>
                  <a:close/>
                </a:path>
                <a:path w="1327150" h="1917700">
                  <a:moveTo>
                    <a:pt x="569861" y="825500"/>
                  </a:moveTo>
                  <a:lnTo>
                    <a:pt x="564801" y="816463"/>
                  </a:lnTo>
                  <a:lnTo>
                    <a:pt x="571398" y="812800"/>
                  </a:lnTo>
                  <a:lnTo>
                    <a:pt x="569861" y="825500"/>
                  </a:lnTo>
                  <a:close/>
                </a:path>
                <a:path w="1327150" h="1917700">
                  <a:moveTo>
                    <a:pt x="577456" y="825500"/>
                  </a:moveTo>
                  <a:lnTo>
                    <a:pt x="569861" y="825500"/>
                  </a:lnTo>
                  <a:lnTo>
                    <a:pt x="571398" y="812800"/>
                  </a:lnTo>
                  <a:lnTo>
                    <a:pt x="573400" y="812800"/>
                  </a:lnTo>
                  <a:lnTo>
                    <a:pt x="577456" y="818778"/>
                  </a:lnTo>
                  <a:lnTo>
                    <a:pt x="577456" y="825500"/>
                  </a:lnTo>
                  <a:close/>
                </a:path>
                <a:path w="1327150" h="1917700">
                  <a:moveTo>
                    <a:pt x="653649" y="833147"/>
                  </a:moveTo>
                  <a:lnTo>
                    <a:pt x="641451" y="812800"/>
                  </a:lnTo>
                  <a:lnTo>
                    <a:pt x="650633" y="812800"/>
                  </a:lnTo>
                  <a:lnTo>
                    <a:pt x="664324" y="825500"/>
                  </a:lnTo>
                  <a:lnTo>
                    <a:pt x="658215" y="825500"/>
                  </a:lnTo>
                  <a:lnTo>
                    <a:pt x="653649" y="833147"/>
                  </a:lnTo>
                  <a:close/>
                </a:path>
                <a:path w="1327150" h="1917700">
                  <a:moveTo>
                    <a:pt x="707522" y="814779"/>
                  </a:moveTo>
                  <a:lnTo>
                    <a:pt x="708520" y="812800"/>
                  </a:lnTo>
                  <a:lnTo>
                    <a:pt x="709011" y="813616"/>
                  </a:lnTo>
                  <a:lnTo>
                    <a:pt x="707522" y="814779"/>
                  </a:lnTo>
                  <a:close/>
                </a:path>
                <a:path w="1327150" h="1917700">
                  <a:moveTo>
                    <a:pt x="709011" y="813616"/>
                  </a:moveTo>
                  <a:lnTo>
                    <a:pt x="708520" y="812800"/>
                  </a:lnTo>
                  <a:lnTo>
                    <a:pt x="710057" y="812800"/>
                  </a:lnTo>
                  <a:lnTo>
                    <a:pt x="709011" y="813616"/>
                  </a:lnTo>
                  <a:close/>
                </a:path>
                <a:path w="1327150" h="1917700">
                  <a:moveTo>
                    <a:pt x="712264" y="819020"/>
                  </a:moveTo>
                  <a:lnTo>
                    <a:pt x="709011" y="813616"/>
                  </a:lnTo>
                  <a:lnTo>
                    <a:pt x="710057" y="812800"/>
                  </a:lnTo>
                  <a:lnTo>
                    <a:pt x="714628" y="812800"/>
                  </a:lnTo>
                  <a:lnTo>
                    <a:pt x="716540" y="816001"/>
                  </a:lnTo>
                  <a:lnTo>
                    <a:pt x="716577" y="816322"/>
                  </a:lnTo>
                  <a:lnTo>
                    <a:pt x="712264" y="819020"/>
                  </a:lnTo>
                  <a:close/>
                </a:path>
                <a:path w="1327150" h="1917700">
                  <a:moveTo>
                    <a:pt x="716540" y="816001"/>
                  </a:moveTo>
                  <a:lnTo>
                    <a:pt x="714628" y="812800"/>
                  </a:lnTo>
                  <a:lnTo>
                    <a:pt x="716165" y="812800"/>
                  </a:lnTo>
                  <a:lnTo>
                    <a:pt x="716540" y="816001"/>
                  </a:lnTo>
                  <a:close/>
                </a:path>
                <a:path w="1327150" h="1917700">
                  <a:moveTo>
                    <a:pt x="716690" y="816252"/>
                  </a:moveTo>
                  <a:lnTo>
                    <a:pt x="716540" y="816001"/>
                  </a:lnTo>
                  <a:lnTo>
                    <a:pt x="716165" y="812800"/>
                  </a:lnTo>
                  <a:lnTo>
                    <a:pt x="720725" y="812800"/>
                  </a:lnTo>
                  <a:lnTo>
                    <a:pt x="719940" y="814219"/>
                  </a:lnTo>
                  <a:lnTo>
                    <a:pt x="716690" y="816252"/>
                  </a:lnTo>
                  <a:close/>
                </a:path>
                <a:path w="1327150" h="1917700">
                  <a:moveTo>
                    <a:pt x="719940" y="814219"/>
                  </a:moveTo>
                  <a:lnTo>
                    <a:pt x="720725" y="812800"/>
                  </a:lnTo>
                  <a:lnTo>
                    <a:pt x="720826" y="813665"/>
                  </a:lnTo>
                  <a:lnTo>
                    <a:pt x="719940" y="814219"/>
                  </a:lnTo>
                  <a:close/>
                </a:path>
                <a:path w="1327150" h="1917700">
                  <a:moveTo>
                    <a:pt x="720826" y="813665"/>
                  </a:moveTo>
                  <a:lnTo>
                    <a:pt x="720725" y="812800"/>
                  </a:lnTo>
                  <a:lnTo>
                    <a:pt x="722210" y="812800"/>
                  </a:lnTo>
                  <a:lnTo>
                    <a:pt x="720826" y="813665"/>
                  </a:lnTo>
                  <a:close/>
                </a:path>
                <a:path w="1327150" h="1917700">
                  <a:moveTo>
                    <a:pt x="724010" y="825500"/>
                  </a:moveTo>
                  <a:lnTo>
                    <a:pt x="722210" y="825500"/>
                  </a:lnTo>
                  <a:lnTo>
                    <a:pt x="720956" y="814779"/>
                  </a:lnTo>
                  <a:lnTo>
                    <a:pt x="720905" y="813616"/>
                  </a:lnTo>
                  <a:lnTo>
                    <a:pt x="722210" y="812800"/>
                  </a:lnTo>
                  <a:lnTo>
                    <a:pt x="729856" y="812800"/>
                  </a:lnTo>
                  <a:lnTo>
                    <a:pt x="724010" y="825500"/>
                  </a:lnTo>
                  <a:close/>
                </a:path>
                <a:path w="1327150" h="1917700">
                  <a:moveTo>
                    <a:pt x="702222" y="825300"/>
                  </a:moveTo>
                  <a:lnTo>
                    <a:pt x="707522" y="814779"/>
                  </a:lnTo>
                  <a:lnTo>
                    <a:pt x="709011" y="813616"/>
                  </a:lnTo>
                  <a:lnTo>
                    <a:pt x="712264" y="819020"/>
                  </a:lnTo>
                  <a:lnTo>
                    <a:pt x="702222" y="825300"/>
                  </a:lnTo>
                  <a:close/>
                </a:path>
                <a:path w="1327150" h="1917700">
                  <a:moveTo>
                    <a:pt x="722210" y="825500"/>
                  </a:moveTo>
                  <a:lnTo>
                    <a:pt x="717795" y="818103"/>
                  </a:lnTo>
                  <a:lnTo>
                    <a:pt x="719940" y="814219"/>
                  </a:lnTo>
                  <a:lnTo>
                    <a:pt x="720826" y="813665"/>
                  </a:lnTo>
                  <a:lnTo>
                    <a:pt x="722210" y="825500"/>
                  </a:lnTo>
                  <a:close/>
                </a:path>
                <a:path w="1327150" h="1917700">
                  <a:moveTo>
                    <a:pt x="717795" y="818103"/>
                  </a:moveTo>
                  <a:lnTo>
                    <a:pt x="716690" y="816252"/>
                  </a:lnTo>
                  <a:lnTo>
                    <a:pt x="719940" y="814219"/>
                  </a:lnTo>
                  <a:lnTo>
                    <a:pt x="717795" y="818103"/>
                  </a:lnTo>
                  <a:close/>
                </a:path>
                <a:path w="1327150" h="1917700">
                  <a:moveTo>
                    <a:pt x="666267" y="847786"/>
                  </a:moveTo>
                  <a:lnTo>
                    <a:pt x="666048" y="847181"/>
                  </a:lnTo>
                  <a:lnTo>
                    <a:pt x="707522" y="814779"/>
                  </a:lnTo>
                  <a:lnTo>
                    <a:pt x="702222" y="825300"/>
                  </a:lnTo>
                  <a:lnTo>
                    <a:pt x="666267" y="847786"/>
                  </a:lnTo>
                  <a:close/>
                </a:path>
                <a:path w="1327150" h="1917700">
                  <a:moveTo>
                    <a:pt x="714884" y="823372"/>
                  </a:moveTo>
                  <a:lnTo>
                    <a:pt x="712264" y="819020"/>
                  </a:lnTo>
                  <a:lnTo>
                    <a:pt x="716577" y="816322"/>
                  </a:lnTo>
                  <a:lnTo>
                    <a:pt x="716962" y="819611"/>
                  </a:lnTo>
                  <a:lnTo>
                    <a:pt x="714884" y="823372"/>
                  </a:lnTo>
                  <a:close/>
                </a:path>
                <a:path w="1327150" h="1917700">
                  <a:moveTo>
                    <a:pt x="554310" y="837526"/>
                  </a:moveTo>
                  <a:lnTo>
                    <a:pt x="548525" y="825500"/>
                  </a:lnTo>
                  <a:lnTo>
                    <a:pt x="564801" y="816463"/>
                  </a:lnTo>
                  <a:lnTo>
                    <a:pt x="569861" y="825500"/>
                  </a:lnTo>
                  <a:lnTo>
                    <a:pt x="575970" y="825500"/>
                  </a:lnTo>
                  <a:lnTo>
                    <a:pt x="554310" y="837526"/>
                  </a:lnTo>
                  <a:close/>
                </a:path>
                <a:path w="1327150" h="1917700">
                  <a:moveTo>
                    <a:pt x="691358" y="886324"/>
                  </a:moveTo>
                  <a:lnTo>
                    <a:pt x="685956" y="878852"/>
                  </a:lnTo>
                  <a:lnTo>
                    <a:pt x="685647" y="876300"/>
                  </a:lnTo>
                  <a:lnTo>
                    <a:pt x="717651" y="825500"/>
                  </a:lnTo>
                  <a:lnTo>
                    <a:pt x="716962" y="819611"/>
                  </a:lnTo>
                  <a:lnTo>
                    <a:pt x="717795" y="818103"/>
                  </a:lnTo>
                  <a:lnTo>
                    <a:pt x="722210" y="825500"/>
                  </a:lnTo>
                  <a:lnTo>
                    <a:pt x="724010" y="825500"/>
                  </a:lnTo>
                  <a:lnTo>
                    <a:pt x="706938" y="862584"/>
                  </a:lnTo>
                  <a:lnTo>
                    <a:pt x="687184" y="876300"/>
                  </a:lnTo>
                  <a:lnTo>
                    <a:pt x="692674" y="885480"/>
                  </a:lnTo>
                  <a:lnTo>
                    <a:pt x="691358" y="886324"/>
                  </a:lnTo>
                  <a:close/>
                </a:path>
                <a:path w="1327150" h="1917700">
                  <a:moveTo>
                    <a:pt x="693457" y="842699"/>
                  </a:moveTo>
                  <a:lnTo>
                    <a:pt x="702222" y="825300"/>
                  </a:lnTo>
                  <a:lnTo>
                    <a:pt x="712264" y="819020"/>
                  </a:lnTo>
                  <a:lnTo>
                    <a:pt x="714884" y="823372"/>
                  </a:lnTo>
                  <a:lnTo>
                    <a:pt x="711942" y="828698"/>
                  </a:lnTo>
                  <a:lnTo>
                    <a:pt x="693457" y="842699"/>
                  </a:lnTo>
                  <a:close/>
                </a:path>
                <a:path w="1327150" h="1917700">
                  <a:moveTo>
                    <a:pt x="685647" y="876300"/>
                  </a:moveTo>
                  <a:lnTo>
                    <a:pt x="711942" y="828698"/>
                  </a:lnTo>
                  <a:lnTo>
                    <a:pt x="716165" y="825500"/>
                  </a:lnTo>
                  <a:lnTo>
                    <a:pt x="714884" y="823372"/>
                  </a:lnTo>
                  <a:lnTo>
                    <a:pt x="716962" y="819611"/>
                  </a:lnTo>
                  <a:lnTo>
                    <a:pt x="717651" y="825500"/>
                  </a:lnTo>
                  <a:lnTo>
                    <a:pt x="685647" y="876300"/>
                  </a:lnTo>
                  <a:close/>
                </a:path>
                <a:path w="1327150" h="1917700">
                  <a:moveTo>
                    <a:pt x="711942" y="828698"/>
                  </a:moveTo>
                  <a:lnTo>
                    <a:pt x="714884" y="823372"/>
                  </a:lnTo>
                  <a:lnTo>
                    <a:pt x="716165" y="825500"/>
                  </a:lnTo>
                  <a:lnTo>
                    <a:pt x="711942" y="828698"/>
                  </a:lnTo>
                  <a:close/>
                </a:path>
                <a:path w="1327150" h="1917700">
                  <a:moveTo>
                    <a:pt x="665861" y="863600"/>
                  </a:moveTo>
                  <a:lnTo>
                    <a:pt x="662787" y="863600"/>
                  </a:lnTo>
                  <a:lnTo>
                    <a:pt x="659752" y="850900"/>
                  </a:lnTo>
                  <a:lnTo>
                    <a:pt x="667397" y="850900"/>
                  </a:lnTo>
                  <a:lnTo>
                    <a:pt x="666267" y="847786"/>
                  </a:lnTo>
                  <a:lnTo>
                    <a:pt x="702222" y="825300"/>
                  </a:lnTo>
                  <a:lnTo>
                    <a:pt x="693457" y="842699"/>
                  </a:lnTo>
                  <a:lnTo>
                    <a:pt x="665861" y="863600"/>
                  </a:lnTo>
                  <a:close/>
                </a:path>
                <a:path w="1327150" h="1917700">
                  <a:moveTo>
                    <a:pt x="391566" y="838200"/>
                  </a:moveTo>
                  <a:lnTo>
                    <a:pt x="379412" y="838200"/>
                  </a:lnTo>
                  <a:lnTo>
                    <a:pt x="383971" y="825500"/>
                  </a:lnTo>
                  <a:lnTo>
                    <a:pt x="396176" y="825500"/>
                  </a:lnTo>
                  <a:lnTo>
                    <a:pt x="391566" y="838200"/>
                  </a:lnTo>
                  <a:close/>
                </a:path>
                <a:path w="1327150" h="1917700">
                  <a:moveTo>
                    <a:pt x="412953" y="838200"/>
                  </a:moveTo>
                  <a:lnTo>
                    <a:pt x="391566" y="838200"/>
                  </a:lnTo>
                  <a:lnTo>
                    <a:pt x="403771" y="825500"/>
                  </a:lnTo>
                  <a:lnTo>
                    <a:pt x="418998" y="825500"/>
                  </a:lnTo>
                  <a:lnTo>
                    <a:pt x="412953" y="838200"/>
                  </a:lnTo>
                  <a:close/>
                </a:path>
                <a:path w="1327150" h="1917700">
                  <a:moveTo>
                    <a:pt x="446430" y="838200"/>
                  </a:moveTo>
                  <a:lnTo>
                    <a:pt x="434276" y="838200"/>
                  </a:lnTo>
                  <a:lnTo>
                    <a:pt x="429666" y="825500"/>
                  </a:lnTo>
                  <a:lnTo>
                    <a:pt x="441871" y="825500"/>
                  </a:lnTo>
                  <a:lnTo>
                    <a:pt x="446430" y="838200"/>
                  </a:lnTo>
                  <a:close/>
                </a:path>
                <a:path w="1327150" h="1917700">
                  <a:moveTo>
                    <a:pt x="446430" y="838200"/>
                  </a:moveTo>
                  <a:lnTo>
                    <a:pt x="441871" y="825500"/>
                  </a:lnTo>
                  <a:lnTo>
                    <a:pt x="443407" y="825500"/>
                  </a:lnTo>
                  <a:lnTo>
                    <a:pt x="446430" y="838200"/>
                  </a:lnTo>
                  <a:close/>
                </a:path>
                <a:path w="1327150" h="1917700">
                  <a:moveTo>
                    <a:pt x="457098" y="838200"/>
                  </a:moveTo>
                  <a:lnTo>
                    <a:pt x="446430" y="838200"/>
                  </a:lnTo>
                  <a:lnTo>
                    <a:pt x="443407" y="825500"/>
                  </a:lnTo>
                  <a:lnTo>
                    <a:pt x="454025" y="825500"/>
                  </a:lnTo>
                  <a:lnTo>
                    <a:pt x="457098" y="838200"/>
                  </a:lnTo>
                  <a:close/>
                </a:path>
                <a:path w="1327150" h="1917700">
                  <a:moveTo>
                    <a:pt x="524128" y="850900"/>
                  </a:moveTo>
                  <a:lnTo>
                    <a:pt x="522630" y="850900"/>
                  </a:lnTo>
                  <a:lnTo>
                    <a:pt x="502793" y="825500"/>
                  </a:lnTo>
                  <a:lnTo>
                    <a:pt x="517025" y="825500"/>
                  </a:lnTo>
                  <a:lnTo>
                    <a:pt x="528503" y="847586"/>
                  </a:lnTo>
                  <a:lnTo>
                    <a:pt x="524128" y="850900"/>
                  </a:lnTo>
                  <a:close/>
                </a:path>
                <a:path w="1327150" h="1917700">
                  <a:moveTo>
                    <a:pt x="528280" y="862926"/>
                  </a:moveTo>
                  <a:lnTo>
                    <a:pt x="526914" y="860920"/>
                  </a:lnTo>
                  <a:lnTo>
                    <a:pt x="583552" y="825500"/>
                  </a:lnTo>
                  <a:lnTo>
                    <a:pt x="588124" y="825500"/>
                  </a:lnTo>
                  <a:lnTo>
                    <a:pt x="528280" y="862926"/>
                  </a:lnTo>
                  <a:close/>
                </a:path>
                <a:path w="1327150" h="1917700">
                  <a:moveTo>
                    <a:pt x="656678" y="838200"/>
                  </a:moveTo>
                  <a:lnTo>
                    <a:pt x="653649" y="833147"/>
                  </a:lnTo>
                  <a:lnTo>
                    <a:pt x="658215" y="825500"/>
                  </a:lnTo>
                  <a:lnTo>
                    <a:pt x="656678" y="838200"/>
                  </a:lnTo>
                  <a:close/>
                </a:path>
                <a:path w="1327150" h="1917700">
                  <a:moveTo>
                    <a:pt x="656678" y="838200"/>
                  </a:moveTo>
                  <a:lnTo>
                    <a:pt x="658215" y="825500"/>
                  </a:lnTo>
                  <a:lnTo>
                    <a:pt x="664324" y="825500"/>
                  </a:lnTo>
                  <a:lnTo>
                    <a:pt x="664324" y="833303"/>
                  </a:lnTo>
                  <a:lnTo>
                    <a:pt x="656678" y="838200"/>
                  </a:lnTo>
                  <a:close/>
                </a:path>
                <a:path w="1327150" h="1917700">
                  <a:moveTo>
                    <a:pt x="691756" y="901700"/>
                  </a:moveTo>
                  <a:lnTo>
                    <a:pt x="688733" y="901700"/>
                  </a:lnTo>
                  <a:lnTo>
                    <a:pt x="685647" y="889000"/>
                  </a:lnTo>
                  <a:lnTo>
                    <a:pt x="676528" y="876300"/>
                  </a:lnTo>
                  <a:lnTo>
                    <a:pt x="693457" y="842699"/>
                  </a:lnTo>
                  <a:lnTo>
                    <a:pt x="711942" y="828698"/>
                  </a:lnTo>
                  <a:lnTo>
                    <a:pt x="685647" y="876300"/>
                  </a:lnTo>
                  <a:lnTo>
                    <a:pt x="684110" y="876300"/>
                  </a:lnTo>
                  <a:lnTo>
                    <a:pt x="685956" y="878852"/>
                  </a:lnTo>
                  <a:lnTo>
                    <a:pt x="687184" y="889000"/>
                  </a:lnTo>
                  <a:lnTo>
                    <a:pt x="706999" y="889000"/>
                  </a:lnTo>
                  <a:lnTo>
                    <a:pt x="691756" y="901700"/>
                  </a:lnTo>
                  <a:close/>
                </a:path>
                <a:path w="1327150" h="1917700">
                  <a:moveTo>
                    <a:pt x="656678" y="838200"/>
                  </a:moveTo>
                  <a:lnTo>
                    <a:pt x="653506" y="833387"/>
                  </a:lnTo>
                  <a:lnTo>
                    <a:pt x="653649" y="833147"/>
                  </a:lnTo>
                  <a:lnTo>
                    <a:pt x="656678" y="838200"/>
                  </a:lnTo>
                  <a:close/>
                </a:path>
                <a:path w="1327150" h="1917700">
                  <a:moveTo>
                    <a:pt x="661288" y="850900"/>
                  </a:moveTo>
                  <a:lnTo>
                    <a:pt x="653656" y="850900"/>
                  </a:lnTo>
                  <a:lnTo>
                    <a:pt x="656678" y="838200"/>
                  </a:lnTo>
                  <a:lnTo>
                    <a:pt x="664324" y="833303"/>
                  </a:lnTo>
                  <a:lnTo>
                    <a:pt x="664324" y="838200"/>
                  </a:lnTo>
                  <a:lnTo>
                    <a:pt x="662787" y="838200"/>
                  </a:lnTo>
                  <a:lnTo>
                    <a:pt x="661288" y="850900"/>
                  </a:lnTo>
                  <a:close/>
                </a:path>
                <a:path w="1327150" h="1917700">
                  <a:moveTo>
                    <a:pt x="656678" y="838200"/>
                  </a:moveTo>
                  <a:lnTo>
                    <a:pt x="650633" y="838200"/>
                  </a:lnTo>
                  <a:lnTo>
                    <a:pt x="653506" y="833387"/>
                  </a:lnTo>
                  <a:lnTo>
                    <a:pt x="656678" y="838200"/>
                  </a:lnTo>
                  <a:close/>
                </a:path>
                <a:path w="1327150" h="1917700">
                  <a:moveTo>
                    <a:pt x="554634" y="838200"/>
                  </a:moveTo>
                  <a:lnTo>
                    <a:pt x="554290" y="837537"/>
                  </a:lnTo>
                  <a:lnTo>
                    <a:pt x="554634" y="838200"/>
                  </a:lnTo>
                  <a:close/>
                </a:path>
                <a:path w="1327150" h="1917700">
                  <a:moveTo>
                    <a:pt x="383971" y="863600"/>
                  </a:moveTo>
                  <a:lnTo>
                    <a:pt x="374853" y="863600"/>
                  </a:lnTo>
                  <a:lnTo>
                    <a:pt x="374947" y="850092"/>
                  </a:lnTo>
                  <a:lnTo>
                    <a:pt x="376339" y="838200"/>
                  </a:lnTo>
                  <a:lnTo>
                    <a:pt x="388543" y="838200"/>
                  </a:lnTo>
                  <a:lnTo>
                    <a:pt x="385508" y="850900"/>
                  </a:lnTo>
                  <a:lnTo>
                    <a:pt x="383971" y="850900"/>
                  </a:lnTo>
                  <a:lnTo>
                    <a:pt x="383971" y="863600"/>
                  </a:lnTo>
                  <a:close/>
                </a:path>
                <a:path w="1327150" h="1917700">
                  <a:moveTo>
                    <a:pt x="396176" y="850900"/>
                  </a:moveTo>
                  <a:lnTo>
                    <a:pt x="385508" y="850900"/>
                  </a:lnTo>
                  <a:lnTo>
                    <a:pt x="388543" y="838200"/>
                  </a:lnTo>
                  <a:lnTo>
                    <a:pt x="399211" y="838200"/>
                  </a:lnTo>
                  <a:lnTo>
                    <a:pt x="396176" y="850900"/>
                  </a:lnTo>
                  <a:close/>
                </a:path>
                <a:path w="1327150" h="1917700">
                  <a:moveTo>
                    <a:pt x="451002" y="850900"/>
                  </a:moveTo>
                  <a:lnTo>
                    <a:pt x="441871" y="850900"/>
                  </a:lnTo>
                  <a:lnTo>
                    <a:pt x="440334" y="838200"/>
                  </a:lnTo>
                  <a:lnTo>
                    <a:pt x="447967" y="838200"/>
                  </a:lnTo>
                  <a:lnTo>
                    <a:pt x="451002" y="850900"/>
                  </a:lnTo>
                  <a:close/>
                </a:path>
                <a:path w="1327150" h="1917700">
                  <a:moveTo>
                    <a:pt x="451002" y="850900"/>
                  </a:moveTo>
                  <a:lnTo>
                    <a:pt x="447967" y="838200"/>
                  </a:lnTo>
                  <a:lnTo>
                    <a:pt x="451002" y="838200"/>
                  </a:lnTo>
                  <a:lnTo>
                    <a:pt x="451002" y="850900"/>
                  </a:lnTo>
                  <a:close/>
                </a:path>
                <a:path w="1327150" h="1917700">
                  <a:moveTo>
                    <a:pt x="458635" y="863600"/>
                  </a:moveTo>
                  <a:lnTo>
                    <a:pt x="449465" y="863600"/>
                  </a:lnTo>
                  <a:lnTo>
                    <a:pt x="451002" y="850900"/>
                  </a:lnTo>
                  <a:lnTo>
                    <a:pt x="451002" y="838200"/>
                  </a:lnTo>
                  <a:lnTo>
                    <a:pt x="460133" y="838200"/>
                  </a:lnTo>
                  <a:lnTo>
                    <a:pt x="460133" y="850900"/>
                  </a:lnTo>
                  <a:lnTo>
                    <a:pt x="458635" y="863600"/>
                  </a:lnTo>
                  <a:close/>
                </a:path>
                <a:path w="1327150" h="1917700">
                  <a:moveTo>
                    <a:pt x="529805" y="850092"/>
                  </a:moveTo>
                  <a:lnTo>
                    <a:pt x="528503" y="847586"/>
                  </a:lnTo>
                  <a:lnTo>
                    <a:pt x="540893" y="838200"/>
                  </a:lnTo>
                  <a:lnTo>
                    <a:pt x="545503" y="838200"/>
                  </a:lnTo>
                  <a:lnTo>
                    <a:pt x="529805" y="850092"/>
                  </a:lnTo>
                  <a:close/>
                </a:path>
                <a:path w="1327150" h="1917700">
                  <a:moveTo>
                    <a:pt x="661288" y="850900"/>
                  </a:moveTo>
                  <a:lnTo>
                    <a:pt x="662787" y="838200"/>
                  </a:lnTo>
                  <a:lnTo>
                    <a:pt x="666048" y="847181"/>
                  </a:lnTo>
                  <a:lnTo>
                    <a:pt x="661288" y="850900"/>
                  </a:lnTo>
                  <a:close/>
                </a:path>
                <a:path w="1327150" h="1917700">
                  <a:moveTo>
                    <a:pt x="697958" y="882093"/>
                  </a:moveTo>
                  <a:lnTo>
                    <a:pt x="706938" y="862584"/>
                  </a:lnTo>
                  <a:lnTo>
                    <a:pt x="742061" y="838200"/>
                  </a:lnTo>
                  <a:lnTo>
                    <a:pt x="748157" y="838200"/>
                  </a:lnTo>
                  <a:lnTo>
                    <a:pt x="752728" y="850900"/>
                  </a:lnTo>
                  <a:lnTo>
                    <a:pt x="746620" y="850900"/>
                  </a:lnTo>
                  <a:lnTo>
                    <a:pt x="697958" y="882093"/>
                  </a:lnTo>
                  <a:close/>
                </a:path>
                <a:path w="1327150" h="1917700">
                  <a:moveTo>
                    <a:pt x="661288" y="850900"/>
                  </a:moveTo>
                  <a:lnTo>
                    <a:pt x="666048" y="847181"/>
                  </a:lnTo>
                  <a:lnTo>
                    <a:pt x="666267" y="847786"/>
                  </a:lnTo>
                  <a:lnTo>
                    <a:pt x="661288" y="850900"/>
                  </a:lnTo>
                  <a:close/>
                </a:path>
                <a:path w="1327150" h="1917700">
                  <a:moveTo>
                    <a:pt x="528739" y="850900"/>
                  </a:moveTo>
                  <a:lnTo>
                    <a:pt x="524128" y="850900"/>
                  </a:lnTo>
                  <a:lnTo>
                    <a:pt x="528503" y="847586"/>
                  </a:lnTo>
                  <a:lnTo>
                    <a:pt x="529805" y="850092"/>
                  </a:lnTo>
                  <a:lnTo>
                    <a:pt x="528739" y="850900"/>
                  </a:lnTo>
                  <a:close/>
                </a:path>
                <a:path w="1327150" h="1917700">
                  <a:moveTo>
                    <a:pt x="667397" y="850900"/>
                  </a:moveTo>
                  <a:lnTo>
                    <a:pt x="661288" y="850900"/>
                  </a:lnTo>
                  <a:lnTo>
                    <a:pt x="666267" y="847786"/>
                  </a:lnTo>
                  <a:lnTo>
                    <a:pt x="667397" y="850900"/>
                  </a:lnTo>
                  <a:close/>
                </a:path>
                <a:path w="1327150" h="1917700">
                  <a:moveTo>
                    <a:pt x="530225" y="850900"/>
                  </a:moveTo>
                  <a:lnTo>
                    <a:pt x="528739" y="850900"/>
                  </a:lnTo>
                  <a:lnTo>
                    <a:pt x="529805" y="850092"/>
                  </a:lnTo>
                  <a:lnTo>
                    <a:pt x="530225" y="850900"/>
                  </a:lnTo>
                  <a:close/>
                </a:path>
                <a:path w="1327150" h="1917700">
                  <a:moveTo>
                    <a:pt x="387007" y="863600"/>
                  </a:moveTo>
                  <a:lnTo>
                    <a:pt x="383971" y="863600"/>
                  </a:lnTo>
                  <a:lnTo>
                    <a:pt x="383971" y="850900"/>
                  </a:lnTo>
                  <a:lnTo>
                    <a:pt x="387007" y="863600"/>
                  </a:lnTo>
                  <a:close/>
                </a:path>
                <a:path w="1327150" h="1917700">
                  <a:moveTo>
                    <a:pt x="393103" y="863600"/>
                  </a:moveTo>
                  <a:lnTo>
                    <a:pt x="387007" y="863600"/>
                  </a:lnTo>
                  <a:lnTo>
                    <a:pt x="383971" y="850900"/>
                  </a:lnTo>
                  <a:lnTo>
                    <a:pt x="393103" y="850900"/>
                  </a:lnTo>
                  <a:lnTo>
                    <a:pt x="393103" y="863600"/>
                  </a:lnTo>
                  <a:close/>
                </a:path>
                <a:path w="1327150" h="1917700">
                  <a:moveTo>
                    <a:pt x="396176" y="863600"/>
                  </a:moveTo>
                  <a:lnTo>
                    <a:pt x="393103" y="863600"/>
                  </a:lnTo>
                  <a:lnTo>
                    <a:pt x="393103" y="850900"/>
                  </a:lnTo>
                  <a:lnTo>
                    <a:pt x="396176" y="863600"/>
                  </a:lnTo>
                  <a:close/>
                </a:path>
                <a:path w="1327150" h="1917700">
                  <a:moveTo>
                    <a:pt x="446430" y="863600"/>
                  </a:moveTo>
                  <a:lnTo>
                    <a:pt x="438848" y="863600"/>
                  </a:lnTo>
                  <a:lnTo>
                    <a:pt x="440334" y="850900"/>
                  </a:lnTo>
                  <a:lnTo>
                    <a:pt x="449465" y="850900"/>
                  </a:lnTo>
                  <a:lnTo>
                    <a:pt x="446430" y="863600"/>
                  </a:lnTo>
                  <a:close/>
                </a:path>
                <a:path w="1327150" h="1917700">
                  <a:moveTo>
                    <a:pt x="449465" y="863600"/>
                  </a:moveTo>
                  <a:lnTo>
                    <a:pt x="446430" y="863600"/>
                  </a:lnTo>
                  <a:lnTo>
                    <a:pt x="449465" y="850900"/>
                  </a:lnTo>
                  <a:lnTo>
                    <a:pt x="449465" y="863600"/>
                  </a:lnTo>
                  <a:close/>
                </a:path>
                <a:path w="1327150" h="1917700">
                  <a:moveTo>
                    <a:pt x="565302" y="863600"/>
                  </a:moveTo>
                  <a:lnTo>
                    <a:pt x="551561" y="863600"/>
                  </a:lnTo>
                  <a:lnTo>
                    <a:pt x="556171" y="850900"/>
                  </a:lnTo>
                  <a:lnTo>
                    <a:pt x="572935" y="850900"/>
                  </a:lnTo>
                  <a:lnTo>
                    <a:pt x="569925" y="857170"/>
                  </a:lnTo>
                  <a:lnTo>
                    <a:pt x="565302" y="863600"/>
                  </a:lnTo>
                  <a:close/>
                </a:path>
                <a:path w="1327150" h="1917700">
                  <a:moveTo>
                    <a:pt x="569925" y="857170"/>
                  </a:moveTo>
                  <a:lnTo>
                    <a:pt x="572935" y="850900"/>
                  </a:lnTo>
                  <a:lnTo>
                    <a:pt x="574433" y="850900"/>
                  </a:lnTo>
                  <a:lnTo>
                    <a:pt x="569925" y="857170"/>
                  </a:lnTo>
                  <a:close/>
                </a:path>
                <a:path w="1327150" h="1917700">
                  <a:moveTo>
                    <a:pt x="595757" y="863600"/>
                  </a:moveTo>
                  <a:lnTo>
                    <a:pt x="566839" y="863600"/>
                  </a:lnTo>
                  <a:lnTo>
                    <a:pt x="569925" y="857170"/>
                  </a:lnTo>
                  <a:lnTo>
                    <a:pt x="574433" y="850900"/>
                  </a:lnTo>
                  <a:lnTo>
                    <a:pt x="588124" y="850900"/>
                  </a:lnTo>
                  <a:lnTo>
                    <a:pt x="595757" y="863600"/>
                  </a:lnTo>
                  <a:close/>
                </a:path>
                <a:path w="1327150" h="1917700">
                  <a:moveTo>
                    <a:pt x="595757" y="863600"/>
                  </a:moveTo>
                  <a:lnTo>
                    <a:pt x="588124" y="850900"/>
                  </a:lnTo>
                  <a:lnTo>
                    <a:pt x="595757" y="850900"/>
                  </a:lnTo>
                  <a:lnTo>
                    <a:pt x="595757" y="863600"/>
                  </a:lnTo>
                  <a:close/>
                </a:path>
                <a:path w="1327150" h="1917700">
                  <a:moveTo>
                    <a:pt x="598779" y="876300"/>
                  </a:moveTo>
                  <a:lnTo>
                    <a:pt x="595757" y="863600"/>
                  </a:lnTo>
                  <a:lnTo>
                    <a:pt x="595757" y="850900"/>
                  </a:lnTo>
                  <a:lnTo>
                    <a:pt x="610984" y="850900"/>
                  </a:lnTo>
                  <a:lnTo>
                    <a:pt x="615556" y="863600"/>
                  </a:lnTo>
                  <a:lnTo>
                    <a:pt x="598779" y="863600"/>
                  </a:lnTo>
                  <a:lnTo>
                    <a:pt x="598779" y="876300"/>
                  </a:lnTo>
                  <a:close/>
                </a:path>
                <a:path w="1327150" h="1917700">
                  <a:moveTo>
                    <a:pt x="695507" y="887418"/>
                  </a:moveTo>
                  <a:lnTo>
                    <a:pt x="697958" y="882093"/>
                  </a:lnTo>
                  <a:lnTo>
                    <a:pt x="746620" y="850900"/>
                  </a:lnTo>
                  <a:lnTo>
                    <a:pt x="695507" y="887418"/>
                  </a:lnTo>
                  <a:close/>
                </a:path>
                <a:path w="1327150" h="1917700">
                  <a:moveTo>
                    <a:pt x="706999" y="889000"/>
                  </a:moveTo>
                  <a:lnTo>
                    <a:pt x="694778" y="889000"/>
                  </a:lnTo>
                  <a:lnTo>
                    <a:pt x="695507" y="887418"/>
                  </a:lnTo>
                  <a:lnTo>
                    <a:pt x="746620" y="850900"/>
                  </a:lnTo>
                  <a:lnTo>
                    <a:pt x="752728" y="850900"/>
                  </a:lnTo>
                  <a:lnTo>
                    <a:pt x="706999" y="889000"/>
                  </a:lnTo>
                  <a:close/>
                </a:path>
                <a:path w="1327150" h="1917700">
                  <a:moveTo>
                    <a:pt x="527202" y="863600"/>
                  </a:moveTo>
                  <a:lnTo>
                    <a:pt x="522630" y="863600"/>
                  </a:lnTo>
                  <a:lnTo>
                    <a:pt x="526914" y="860920"/>
                  </a:lnTo>
                  <a:lnTo>
                    <a:pt x="528280" y="862926"/>
                  </a:lnTo>
                  <a:lnTo>
                    <a:pt x="527202" y="863600"/>
                  </a:lnTo>
                  <a:close/>
                </a:path>
                <a:path w="1327150" h="1917700">
                  <a:moveTo>
                    <a:pt x="692674" y="885480"/>
                  </a:moveTo>
                  <a:lnTo>
                    <a:pt x="687184" y="876300"/>
                  </a:lnTo>
                  <a:lnTo>
                    <a:pt x="706938" y="862584"/>
                  </a:lnTo>
                  <a:lnTo>
                    <a:pt x="697958" y="882093"/>
                  </a:lnTo>
                  <a:lnTo>
                    <a:pt x="692674" y="885480"/>
                  </a:lnTo>
                  <a:close/>
                </a:path>
                <a:path w="1327150" h="1917700">
                  <a:moveTo>
                    <a:pt x="528739" y="863600"/>
                  </a:moveTo>
                  <a:lnTo>
                    <a:pt x="527202" y="863600"/>
                  </a:lnTo>
                  <a:lnTo>
                    <a:pt x="528280" y="862926"/>
                  </a:lnTo>
                  <a:lnTo>
                    <a:pt x="528739" y="863600"/>
                  </a:lnTo>
                  <a:close/>
                </a:path>
                <a:path w="1327150" h="1917700">
                  <a:moveTo>
                    <a:pt x="391566" y="876300"/>
                  </a:moveTo>
                  <a:lnTo>
                    <a:pt x="380898" y="876300"/>
                  </a:lnTo>
                  <a:lnTo>
                    <a:pt x="377875" y="863600"/>
                  </a:lnTo>
                  <a:lnTo>
                    <a:pt x="385508" y="863600"/>
                  </a:lnTo>
                  <a:lnTo>
                    <a:pt x="391566" y="876300"/>
                  </a:lnTo>
                  <a:close/>
                </a:path>
                <a:path w="1327150" h="1917700">
                  <a:moveTo>
                    <a:pt x="393103" y="876300"/>
                  </a:moveTo>
                  <a:lnTo>
                    <a:pt x="391566" y="876300"/>
                  </a:lnTo>
                  <a:lnTo>
                    <a:pt x="385508" y="863600"/>
                  </a:lnTo>
                  <a:lnTo>
                    <a:pt x="388543" y="863600"/>
                  </a:lnTo>
                  <a:lnTo>
                    <a:pt x="393103" y="876300"/>
                  </a:lnTo>
                  <a:close/>
                </a:path>
                <a:path w="1327150" h="1917700">
                  <a:moveTo>
                    <a:pt x="402234" y="876300"/>
                  </a:moveTo>
                  <a:lnTo>
                    <a:pt x="393103" y="876300"/>
                  </a:lnTo>
                  <a:lnTo>
                    <a:pt x="388543" y="863600"/>
                  </a:lnTo>
                  <a:lnTo>
                    <a:pt x="399211" y="863600"/>
                  </a:lnTo>
                  <a:lnTo>
                    <a:pt x="402234" y="876300"/>
                  </a:lnTo>
                  <a:close/>
                </a:path>
                <a:path w="1327150" h="1917700">
                  <a:moveTo>
                    <a:pt x="405307" y="876300"/>
                  </a:moveTo>
                  <a:lnTo>
                    <a:pt x="402234" y="876300"/>
                  </a:lnTo>
                  <a:lnTo>
                    <a:pt x="402234" y="863600"/>
                  </a:lnTo>
                  <a:lnTo>
                    <a:pt x="405307" y="876300"/>
                  </a:lnTo>
                  <a:close/>
                </a:path>
                <a:path w="1327150" h="1917700">
                  <a:moveTo>
                    <a:pt x="438848" y="876300"/>
                  </a:moveTo>
                  <a:lnTo>
                    <a:pt x="422071" y="876300"/>
                  </a:lnTo>
                  <a:lnTo>
                    <a:pt x="428180" y="863600"/>
                  </a:lnTo>
                  <a:lnTo>
                    <a:pt x="443407" y="863600"/>
                  </a:lnTo>
                  <a:lnTo>
                    <a:pt x="438848" y="876300"/>
                  </a:lnTo>
                  <a:close/>
                </a:path>
                <a:path w="1327150" h="1917700">
                  <a:moveTo>
                    <a:pt x="451002" y="876300"/>
                  </a:moveTo>
                  <a:lnTo>
                    <a:pt x="438848" y="876300"/>
                  </a:lnTo>
                  <a:lnTo>
                    <a:pt x="444944" y="863600"/>
                  </a:lnTo>
                  <a:lnTo>
                    <a:pt x="455561" y="863600"/>
                  </a:lnTo>
                  <a:lnTo>
                    <a:pt x="451002" y="876300"/>
                  </a:lnTo>
                  <a:close/>
                </a:path>
                <a:path w="1327150" h="1917700">
                  <a:moveTo>
                    <a:pt x="553097" y="901700"/>
                  </a:moveTo>
                  <a:lnTo>
                    <a:pt x="543966" y="901700"/>
                  </a:lnTo>
                  <a:lnTo>
                    <a:pt x="540893" y="889000"/>
                  </a:lnTo>
                  <a:lnTo>
                    <a:pt x="542429" y="876300"/>
                  </a:lnTo>
                  <a:lnTo>
                    <a:pt x="545503" y="863600"/>
                  </a:lnTo>
                  <a:lnTo>
                    <a:pt x="556171" y="863600"/>
                  </a:lnTo>
                  <a:lnTo>
                    <a:pt x="554634" y="876300"/>
                  </a:lnTo>
                  <a:lnTo>
                    <a:pt x="551561" y="876300"/>
                  </a:lnTo>
                  <a:lnTo>
                    <a:pt x="550075" y="889000"/>
                  </a:lnTo>
                  <a:lnTo>
                    <a:pt x="551561" y="889000"/>
                  </a:lnTo>
                  <a:lnTo>
                    <a:pt x="553097" y="901700"/>
                  </a:lnTo>
                  <a:close/>
                </a:path>
                <a:path w="1327150" h="1917700">
                  <a:moveTo>
                    <a:pt x="565302" y="876300"/>
                  </a:moveTo>
                  <a:lnTo>
                    <a:pt x="554634" y="876300"/>
                  </a:lnTo>
                  <a:lnTo>
                    <a:pt x="559193" y="863600"/>
                  </a:lnTo>
                  <a:lnTo>
                    <a:pt x="571398" y="863600"/>
                  </a:lnTo>
                  <a:lnTo>
                    <a:pt x="565302" y="876300"/>
                  </a:lnTo>
                  <a:close/>
                </a:path>
                <a:path w="1327150" h="1917700">
                  <a:moveTo>
                    <a:pt x="607796" y="880121"/>
                  </a:moveTo>
                  <a:lnTo>
                    <a:pt x="606425" y="876300"/>
                  </a:lnTo>
                  <a:lnTo>
                    <a:pt x="601865" y="876300"/>
                  </a:lnTo>
                  <a:lnTo>
                    <a:pt x="598779" y="863600"/>
                  </a:lnTo>
                  <a:lnTo>
                    <a:pt x="607910" y="863600"/>
                  </a:lnTo>
                  <a:lnTo>
                    <a:pt x="612533" y="876300"/>
                  </a:lnTo>
                  <a:lnTo>
                    <a:pt x="607796" y="880121"/>
                  </a:lnTo>
                  <a:close/>
                </a:path>
                <a:path w="1327150" h="1917700">
                  <a:moveTo>
                    <a:pt x="619597" y="884719"/>
                  </a:moveTo>
                  <a:lnTo>
                    <a:pt x="612533" y="876300"/>
                  </a:lnTo>
                  <a:lnTo>
                    <a:pt x="607910" y="863600"/>
                  </a:lnTo>
                  <a:lnTo>
                    <a:pt x="609447" y="863600"/>
                  </a:lnTo>
                  <a:lnTo>
                    <a:pt x="614019" y="876300"/>
                  </a:lnTo>
                  <a:lnTo>
                    <a:pt x="618578" y="876300"/>
                  </a:lnTo>
                  <a:lnTo>
                    <a:pt x="619597" y="884719"/>
                  </a:lnTo>
                  <a:close/>
                </a:path>
                <a:path w="1327150" h="1917700">
                  <a:moveTo>
                    <a:pt x="630783" y="889000"/>
                  </a:moveTo>
                  <a:lnTo>
                    <a:pt x="623188" y="889000"/>
                  </a:lnTo>
                  <a:lnTo>
                    <a:pt x="619597" y="884719"/>
                  </a:lnTo>
                  <a:lnTo>
                    <a:pt x="618578" y="876300"/>
                  </a:lnTo>
                  <a:lnTo>
                    <a:pt x="614019" y="876300"/>
                  </a:lnTo>
                  <a:lnTo>
                    <a:pt x="609447" y="863600"/>
                  </a:lnTo>
                  <a:lnTo>
                    <a:pt x="621652" y="863600"/>
                  </a:lnTo>
                  <a:lnTo>
                    <a:pt x="630783" y="889000"/>
                  </a:lnTo>
                  <a:close/>
                </a:path>
                <a:path w="1327150" h="1917700">
                  <a:moveTo>
                    <a:pt x="412953" y="889000"/>
                  </a:moveTo>
                  <a:lnTo>
                    <a:pt x="391566" y="889000"/>
                  </a:lnTo>
                  <a:lnTo>
                    <a:pt x="387007" y="876300"/>
                  </a:lnTo>
                  <a:lnTo>
                    <a:pt x="406844" y="876300"/>
                  </a:lnTo>
                  <a:lnTo>
                    <a:pt x="412953" y="889000"/>
                  </a:lnTo>
                  <a:close/>
                </a:path>
                <a:path w="1327150" h="1917700">
                  <a:moveTo>
                    <a:pt x="412953" y="889000"/>
                  </a:moveTo>
                  <a:lnTo>
                    <a:pt x="408330" y="876300"/>
                  </a:lnTo>
                  <a:lnTo>
                    <a:pt x="418998" y="876300"/>
                  </a:lnTo>
                  <a:lnTo>
                    <a:pt x="412953" y="889000"/>
                  </a:lnTo>
                  <a:close/>
                </a:path>
                <a:path w="1327150" h="1917700">
                  <a:moveTo>
                    <a:pt x="414439" y="889000"/>
                  </a:moveTo>
                  <a:lnTo>
                    <a:pt x="412953" y="889000"/>
                  </a:lnTo>
                  <a:lnTo>
                    <a:pt x="418998" y="876300"/>
                  </a:lnTo>
                  <a:lnTo>
                    <a:pt x="414439" y="889000"/>
                  </a:lnTo>
                  <a:close/>
                </a:path>
                <a:path w="1327150" h="1917700">
                  <a:moveTo>
                    <a:pt x="437311" y="889000"/>
                  </a:moveTo>
                  <a:lnTo>
                    <a:pt x="414439" y="889000"/>
                  </a:lnTo>
                  <a:lnTo>
                    <a:pt x="418998" y="876300"/>
                  </a:lnTo>
                  <a:lnTo>
                    <a:pt x="444944" y="876300"/>
                  </a:lnTo>
                  <a:lnTo>
                    <a:pt x="437311" y="889000"/>
                  </a:lnTo>
                  <a:close/>
                </a:path>
                <a:path w="1327150" h="1917700">
                  <a:moveTo>
                    <a:pt x="551561" y="889000"/>
                  </a:moveTo>
                  <a:lnTo>
                    <a:pt x="550075" y="889000"/>
                  </a:lnTo>
                  <a:lnTo>
                    <a:pt x="551561" y="876300"/>
                  </a:lnTo>
                  <a:lnTo>
                    <a:pt x="551561" y="889000"/>
                  </a:lnTo>
                  <a:close/>
                </a:path>
                <a:path w="1327150" h="1917700">
                  <a:moveTo>
                    <a:pt x="562228" y="901700"/>
                  </a:moveTo>
                  <a:lnTo>
                    <a:pt x="553097" y="901700"/>
                  </a:lnTo>
                  <a:lnTo>
                    <a:pt x="551561" y="889000"/>
                  </a:lnTo>
                  <a:lnTo>
                    <a:pt x="551561" y="876300"/>
                  </a:lnTo>
                  <a:lnTo>
                    <a:pt x="560730" y="876300"/>
                  </a:lnTo>
                  <a:lnTo>
                    <a:pt x="560730" y="889000"/>
                  </a:lnTo>
                  <a:lnTo>
                    <a:pt x="562228" y="901700"/>
                  </a:lnTo>
                  <a:close/>
                </a:path>
                <a:path w="1327150" h="1917700">
                  <a:moveTo>
                    <a:pt x="610984" y="889000"/>
                  </a:moveTo>
                  <a:lnTo>
                    <a:pt x="607796" y="880121"/>
                  </a:lnTo>
                  <a:lnTo>
                    <a:pt x="612533" y="876300"/>
                  </a:lnTo>
                  <a:lnTo>
                    <a:pt x="610984" y="889000"/>
                  </a:lnTo>
                  <a:close/>
                </a:path>
                <a:path w="1327150" h="1917700">
                  <a:moveTo>
                    <a:pt x="620115" y="889000"/>
                  </a:moveTo>
                  <a:lnTo>
                    <a:pt x="610984" y="889000"/>
                  </a:lnTo>
                  <a:lnTo>
                    <a:pt x="612533" y="876300"/>
                  </a:lnTo>
                  <a:lnTo>
                    <a:pt x="619597" y="884719"/>
                  </a:lnTo>
                  <a:lnTo>
                    <a:pt x="620115" y="889000"/>
                  </a:lnTo>
                  <a:close/>
                </a:path>
                <a:path w="1327150" h="1917700">
                  <a:moveTo>
                    <a:pt x="737488" y="889000"/>
                  </a:moveTo>
                  <a:lnTo>
                    <a:pt x="717651" y="889000"/>
                  </a:lnTo>
                  <a:lnTo>
                    <a:pt x="725284" y="876300"/>
                  </a:lnTo>
                  <a:lnTo>
                    <a:pt x="743597" y="876300"/>
                  </a:lnTo>
                  <a:lnTo>
                    <a:pt x="737488" y="889000"/>
                  </a:lnTo>
                  <a:close/>
                </a:path>
                <a:path w="1327150" h="1917700">
                  <a:moveTo>
                    <a:pt x="743597" y="889000"/>
                  </a:moveTo>
                  <a:lnTo>
                    <a:pt x="743597" y="876300"/>
                  </a:lnTo>
                  <a:lnTo>
                    <a:pt x="749642" y="876300"/>
                  </a:lnTo>
                  <a:lnTo>
                    <a:pt x="743597" y="889000"/>
                  </a:lnTo>
                  <a:close/>
                </a:path>
                <a:path w="1327150" h="1917700">
                  <a:moveTo>
                    <a:pt x="760310" y="889000"/>
                  </a:moveTo>
                  <a:lnTo>
                    <a:pt x="743597" y="889000"/>
                  </a:lnTo>
                  <a:lnTo>
                    <a:pt x="749642" y="876300"/>
                  </a:lnTo>
                  <a:lnTo>
                    <a:pt x="754265" y="876300"/>
                  </a:lnTo>
                  <a:lnTo>
                    <a:pt x="757992" y="882543"/>
                  </a:lnTo>
                  <a:lnTo>
                    <a:pt x="760310" y="889000"/>
                  </a:lnTo>
                  <a:close/>
                </a:path>
                <a:path w="1327150" h="1917700">
                  <a:moveTo>
                    <a:pt x="757992" y="882543"/>
                  </a:moveTo>
                  <a:lnTo>
                    <a:pt x="754265" y="876300"/>
                  </a:lnTo>
                  <a:lnTo>
                    <a:pt x="755751" y="876300"/>
                  </a:lnTo>
                  <a:lnTo>
                    <a:pt x="757992" y="882543"/>
                  </a:lnTo>
                  <a:close/>
                </a:path>
                <a:path w="1327150" h="1917700">
                  <a:moveTo>
                    <a:pt x="786206" y="901700"/>
                  </a:moveTo>
                  <a:lnTo>
                    <a:pt x="777087" y="901700"/>
                  </a:lnTo>
                  <a:lnTo>
                    <a:pt x="775538" y="889000"/>
                  </a:lnTo>
                  <a:lnTo>
                    <a:pt x="761847" y="889000"/>
                  </a:lnTo>
                  <a:lnTo>
                    <a:pt x="757992" y="882543"/>
                  </a:lnTo>
                  <a:lnTo>
                    <a:pt x="755751" y="876300"/>
                  </a:lnTo>
                  <a:lnTo>
                    <a:pt x="775538" y="876300"/>
                  </a:lnTo>
                  <a:lnTo>
                    <a:pt x="777087" y="889000"/>
                  </a:lnTo>
                  <a:lnTo>
                    <a:pt x="786206" y="901700"/>
                  </a:lnTo>
                  <a:close/>
                </a:path>
                <a:path w="1327150" h="1917700">
                  <a:moveTo>
                    <a:pt x="687184" y="889000"/>
                  </a:moveTo>
                  <a:lnTo>
                    <a:pt x="685956" y="878852"/>
                  </a:lnTo>
                  <a:lnTo>
                    <a:pt x="691358" y="886324"/>
                  </a:lnTo>
                  <a:lnTo>
                    <a:pt x="687184" y="889000"/>
                  </a:lnTo>
                  <a:close/>
                </a:path>
                <a:path w="1327150" h="1917700">
                  <a:moveTo>
                    <a:pt x="571149" y="913707"/>
                  </a:moveTo>
                  <a:lnTo>
                    <a:pt x="570029" y="910586"/>
                  </a:lnTo>
                  <a:lnTo>
                    <a:pt x="607796" y="880121"/>
                  </a:lnTo>
                  <a:lnTo>
                    <a:pt x="610984" y="889000"/>
                  </a:lnTo>
                  <a:lnTo>
                    <a:pt x="617093" y="889000"/>
                  </a:lnTo>
                  <a:lnTo>
                    <a:pt x="571149" y="913707"/>
                  </a:lnTo>
                  <a:close/>
                </a:path>
                <a:path w="1327150" h="1917700">
                  <a:moveTo>
                    <a:pt x="694334" y="888256"/>
                  </a:moveTo>
                  <a:lnTo>
                    <a:pt x="692674" y="885480"/>
                  </a:lnTo>
                  <a:lnTo>
                    <a:pt x="697958" y="882093"/>
                  </a:lnTo>
                  <a:lnTo>
                    <a:pt x="695507" y="887418"/>
                  </a:lnTo>
                  <a:lnTo>
                    <a:pt x="694334" y="888256"/>
                  </a:lnTo>
                  <a:close/>
                </a:path>
                <a:path w="1327150" h="1917700">
                  <a:moveTo>
                    <a:pt x="693293" y="889000"/>
                  </a:moveTo>
                  <a:lnTo>
                    <a:pt x="691358" y="886324"/>
                  </a:lnTo>
                  <a:lnTo>
                    <a:pt x="692674" y="885480"/>
                  </a:lnTo>
                  <a:lnTo>
                    <a:pt x="694334" y="888256"/>
                  </a:lnTo>
                  <a:lnTo>
                    <a:pt x="693293" y="889000"/>
                  </a:lnTo>
                  <a:close/>
                </a:path>
                <a:path w="1327150" h="1917700">
                  <a:moveTo>
                    <a:pt x="693293" y="889000"/>
                  </a:moveTo>
                  <a:lnTo>
                    <a:pt x="687184" y="889000"/>
                  </a:lnTo>
                  <a:lnTo>
                    <a:pt x="691358" y="886324"/>
                  </a:lnTo>
                  <a:lnTo>
                    <a:pt x="693293" y="889000"/>
                  </a:lnTo>
                  <a:close/>
                </a:path>
                <a:path w="1327150" h="1917700">
                  <a:moveTo>
                    <a:pt x="694778" y="889000"/>
                  </a:moveTo>
                  <a:lnTo>
                    <a:pt x="694334" y="888256"/>
                  </a:lnTo>
                  <a:lnTo>
                    <a:pt x="695507" y="887418"/>
                  </a:lnTo>
                  <a:lnTo>
                    <a:pt x="694778" y="889000"/>
                  </a:lnTo>
                  <a:close/>
                </a:path>
                <a:path w="1327150" h="1917700">
                  <a:moveTo>
                    <a:pt x="694778" y="889000"/>
                  </a:moveTo>
                  <a:lnTo>
                    <a:pt x="693293" y="889000"/>
                  </a:lnTo>
                  <a:lnTo>
                    <a:pt x="694334" y="888256"/>
                  </a:lnTo>
                  <a:lnTo>
                    <a:pt x="694778" y="889000"/>
                  </a:lnTo>
                  <a:close/>
                </a:path>
                <a:path w="1327150" h="1917700">
                  <a:moveTo>
                    <a:pt x="461670" y="901700"/>
                  </a:moveTo>
                  <a:lnTo>
                    <a:pt x="420535" y="901700"/>
                  </a:lnTo>
                  <a:lnTo>
                    <a:pt x="425107" y="889000"/>
                  </a:lnTo>
                  <a:lnTo>
                    <a:pt x="457098" y="889000"/>
                  </a:lnTo>
                  <a:lnTo>
                    <a:pt x="461670" y="901700"/>
                  </a:lnTo>
                  <a:close/>
                </a:path>
                <a:path w="1327150" h="1917700">
                  <a:moveTo>
                    <a:pt x="563765" y="901700"/>
                  </a:moveTo>
                  <a:lnTo>
                    <a:pt x="562228" y="901700"/>
                  </a:lnTo>
                  <a:lnTo>
                    <a:pt x="562228" y="889000"/>
                  </a:lnTo>
                  <a:lnTo>
                    <a:pt x="563765" y="901700"/>
                  </a:lnTo>
                  <a:close/>
                </a:path>
                <a:path w="1327150" h="1917700">
                  <a:moveTo>
                    <a:pt x="569385" y="926437"/>
                  </a:moveTo>
                  <a:lnTo>
                    <a:pt x="567970" y="924470"/>
                  </a:lnTo>
                  <a:lnTo>
                    <a:pt x="624687" y="889000"/>
                  </a:lnTo>
                  <a:lnTo>
                    <a:pt x="629297" y="889000"/>
                  </a:lnTo>
                  <a:lnTo>
                    <a:pt x="569385" y="926437"/>
                  </a:lnTo>
                  <a:close/>
                </a:path>
                <a:path w="1327150" h="1917700">
                  <a:moveTo>
                    <a:pt x="719188" y="901700"/>
                  </a:moveTo>
                  <a:lnTo>
                    <a:pt x="708520" y="901700"/>
                  </a:lnTo>
                  <a:lnTo>
                    <a:pt x="711542" y="889000"/>
                  </a:lnTo>
                  <a:lnTo>
                    <a:pt x="725284" y="889000"/>
                  </a:lnTo>
                  <a:lnTo>
                    <a:pt x="719188" y="901700"/>
                  </a:lnTo>
                  <a:close/>
                </a:path>
                <a:path w="1327150" h="1917700">
                  <a:moveTo>
                    <a:pt x="735952" y="901700"/>
                  </a:moveTo>
                  <a:lnTo>
                    <a:pt x="720725" y="901700"/>
                  </a:lnTo>
                  <a:lnTo>
                    <a:pt x="725284" y="889000"/>
                  </a:lnTo>
                  <a:lnTo>
                    <a:pt x="740524" y="889000"/>
                  </a:lnTo>
                  <a:lnTo>
                    <a:pt x="735952" y="901700"/>
                  </a:lnTo>
                  <a:close/>
                </a:path>
                <a:path w="1327150" h="1917700">
                  <a:moveTo>
                    <a:pt x="774052" y="901700"/>
                  </a:moveTo>
                  <a:lnTo>
                    <a:pt x="764882" y="901700"/>
                  </a:lnTo>
                  <a:lnTo>
                    <a:pt x="760310" y="889000"/>
                  </a:lnTo>
                  <a:lnTo>
                    <a:pt x="769442" y="889000"/>
                  </a:lnTo>
                  <a:lnTo>
                    <a:pt x="774052" y="901700"/>
                  </a:lnTo>
                  <a:close/>
                </a:path>
                <a:path w="1327150" h="1917700">
                  <a:moveTo>
                    <a:pt x="774052" y="901700"/>
                  </a:moveTo>
                  <a:lnTo>
                    <a:pt x="769442" y="889000"/>
                  </a:lnTo>
                  <a:lnTo>
                    <a:pt x="774052" y="889000"/>
                  </a:lnTo>
                  <a:lnTo>
                    <a:pt x="774052" y="901700"/>
                  </a:lnTo>
                  <a:close/>
                </a:path>
                <a:path w="1327150" h="1917700">
                  <a:moveTo>
                    <a:pt x="777087" y="901700"/>
                  </a:moveTo>
                  <a:lnTo>
                    <a:pt x="774052" y="901700"/>
                  </a:lnTo>
                  <a:lnTo>
                    <a:pt x="774052" y="889000"/>
                  </a:lnTo>
                  <a:lnTo>
                    <a:pt x="777087" y="901700"/>
                  </a:lnTo>
                  <a:close/>
                </a:path>
                <a:path w="1327150" h="1917700">
                  <a:moveTo>
                    <a:pt x="777087" y="901700"/>
                  </a:moveTo>
                  <a:lnTo>
                    <a:pt x="774052" y="889000"/>
                  </a:lnTo>
                  <a:lnTo>
                    <a:pt x="775538" y="889000"/>
                  </a:lnTo>
                  <a:lnTo>
                    <a:pt x="777087" y="901700"/>
                  </a:lnTo>
                  <a:close/>
                </a:path>
                <a:path w="1327150" h="1917700">
                  <a:moveTo>
                    <a:pt x="423608" y="927100"/>
                  </a:moveTo>
                  <a:lnTo>
                    <a:pt x="414439" y="927100"/>
                  </a:lnTo>
                  <a:lnTo>
                    <a:pt x="412953" y="914400"/>
                  </a:lnTo>
                  <a:lnTo>
                    <a:pt x="412953" y="901700"/>
                  </a:lnTo>
                  <a:lnTo>
                    <a:pt x="422071" y="901700"/>
                  </a:lnTo>
                  <a:lnTo>
                    <a:pt x="422071" y="914400"/>
                  </a:lnTo>
                  <a:lnTo>
                    <a:pt x="423608" y="927100"/>
                  </a:lnTo>
                  <a:close/>
                </a:path>
                <a:path w="1327150" h="1917700">
                  <a:moveTo>
                    <a:pt x="422071" y="914400"/>
                  </a:moveTo>
                  <a:lnTo>
                    <a:pt x="422071" y="901700"/>
                  </a:lnTo>
                  <a:lnTo>
                    <a:pt x="423608" y="901700"/>
                  </a:lnTo>
                  <a:lnTo>
                    <a:pt x="422071" y="914400"/>
                  </a:lnTo>
                  <a:close/>
                </a:path>
                <a:path w="1327150" h="1917700">
                  <a:moveTo>
                    <a:pt x="425107" y="927100"/>
                  </a:moveTo>
                  <a:lnTo>
                    <a:pt x="423608" y="927100"/>
                  </a:lnTo>
                  <a:lnTo>
                    <a:pt x="422071" y="914400"/>
                  </a:lnTo>
                  <a:lnTo>
                    <a:pt x="423608" y="901700"/>
                  </a:lnTo>
                  <a:lnTo>
                    <a:pt x="435775" y="901700"/>
                  </a:lnTo>
                  <a:lnTo>
                    <a:pt x="432739" y="914400"/>
                  </a:lnTo>
                  <a:lnTo>
                    <a:pt x="423608" y="914400"/>
                  </a:lnTo>
                  <a:lnTo>
                    <a:pt x="425107" y="927100"/>
                  </a:lnTo>
                  <a:close/>
                </a:path>
                <a:path w="1327150" h="1917700">
                  <a:moveTo>
                    <a:pt x="453451" y="916942"/>
                  </a:moveTo>
                  <a:lnTo>
                    <a:pt x="452539" y="914400"/>
                  </a:lnTo>
                  <a:lnTo>
                    <a:pt x="449465" y="914400"/>
                  </a:lnTo>
                  <a:lnTo>
                    <a:pt x="446430" y="901700"/>
                  </a:lnTo>
                  <a:lnTo>
                    <a:pt x="454025" y="901700"/>
                  </a:lnTo>
                  <a:lnTo>
                    <a:pt x="458635" y="914400"/>
                  </a:lnTo>
                  <a:lnTo>
                    <a:pt x="453451" y="916942"/>
                  </a:lnTo>
                  <a:close/>
                </a:path>
                <a:path w="1327150" h="1917700">
                  <a:moveTo>
                    <a:pt x="457502" y="923757"/>
                  </a:moveTo>
                  <a:lnTo>
                    <a:pt x="458635" y="914400"/>
                  </a:lnTo>
                  <a:lnTo>
                    <a:pt x="454025" y="901700"/>
                  </a:lnTo>
                  <a:lnTo>
                    <a:pt x="457098" y="901700"/>
                  </a:lnTo>
                  <a:lnTo>
                    <a:pt x="460133" y="914400"/>
                  </a:lnTo>
                  <a:lnTo>
                    <a:pt x="464693" y="914400"/>
                  </a:lnTo>
                  <a:lnTo>
                    <a:pt x="464066" y="919753"/>
                  </a:lnTo>
                  <a:lnTo>
                    <a:pt x="457502" y="923757"/>
                  </a:lnTo>
                  <a:close/>
                </a:path>
                <a:path w="1327150" h="1917700">
                  <a:moveTo>
                    <a:pt x="464693" y="914400"/>
                  </a:moveTo>
                  <a:lnTo>
                    <a:pt x="460133" y="914400"/>
                  </a:lnTo>
                  <a:lnTo>
                    <a:pt x="457098" y="901700"/>
                  </a:lnTo>
                  <a:lnTo>
                    <a:pt x="466229" y="901700"/>
                  </a:lnTo>
                  <a:lnTo>
                    <a:pt x="469775" y="911577"/>
                  </a:lnTo>
                  <a:lnTo>
                    <a:pt x="464693" y="914400"/>
                  </a:lnTo>
                  <a:close/>
                </a:path>
                <a:path w="1327150" h="1917700">
                  <a:moveTo>
                    <a:pt x="486352" y="902373"/>
                  </a:moveTo>
                  <a:lnTo>
                    <a:pt x="486028" y="901700"/>
                  </a:lnTo>
                  <a:lnTo>
                    <a:pt x="487565" y="901700"/>
                  </a:lnTo>
                  <a:lnTo>
                    <a:pt x="486352" y="902373"/>
                  </a:lnTo>
                  <a:close/>
                </a:path>
                <a:path w="1327150" h="1917700">
                  <a:moveTo>
                    <a:pt x="487314" y="904377"/>
                  </a:moveTo>
                  <a:lnTo>
                    <a:pt x="486352" y="902373"/>
                  </a:lnTo>
                  <a:lnTo>
                    <a:pt x="487565" y="901700"/>
                  </a:lnTo>
                  <a:lnTo>
                    <a:pt x="492125" y="901700"/>
                  </a:lnTo>
                  <a:lnTo>
                    <a:pt x="487314" y="904377"/>
                  </a:lnTo>
                  <a:close/>
                </a:path>
                <a:path w="1327150" h="1917700">
                  <a:moveTo>
                    <a:pt x="487757" y="905301"/>
                  </a:moveTo>
                  <a:lnTo>
                    <a:pt x="487314" y="904377"/>
                  </a:lnTo>
                  <a:lnTo>
                    <a:pt x="492125" y="901700"/>
                  </a:lnTo>
                  <a:lnTo>
                    <a:pt x="493661" y="901700"/>
                  </a:lnTo>
                  <a:lnTo>
                    <a:pt x="487757" y="905301"/>
                  </a:lnTo>
                  <a:close/>
                </a:path>
                <a:path w="1327150" h="1917700">
                  <a:moveTo>
                    <a:pt x="492125" y="914400"/>
                  </a:moveTo>
                  <a:lnTo>
                    <a:pt x="487757" y="905301"/>
                  </a:lnTo>
                  <a:lnTo>
                    <a:pt x="493661" y="901700"/>
                  </a:lnTo>
                  <a:lnTo>
                    <a:pt x="492125" y="914400"/>
                  </a:lnTo>
                  <a:close/>
                </a:path>
                <a:path w="1327150" h="1917700">
                  <a:moveTo>
                    <a:pt x="499770" y="914400"/>
                  </a:moveTo>
                  <a:lnTo>
                    <a:pt x="492125" y="914400"/>
                  </a:lnTo>
                  <a:lnTo>
                    <a:pt x="493661" y="901700"/>
                  </a:lnTo>
                  <a:lnTo>
                    <a:pt x="499770" y="901700"/>
                  </a:lnTo>
                  <a:lnTo>
                    <a:pt x="499770" y="914400"/>
                  </a:lnTo>
                  <a:close/>
                </a:path>
                <a:path w="1327150" h="1917700">
                  <a:moveTo>
                    <a:pt x="563765" y="927100"/>
                  </a:moveTo>
                  <a:lnTo>
                    <a:pt x="562228" y="927100"/>
                  </a:lnTo>
                  <a:lnTo>
                    <a:pt x="551561" y="914400"/>
                  </a:lnTo>
                  <a:lnTo>
                    <a:pt x="546988" y="901700"/>
                  </a:lnTo>
                  <a:lnTo>
                    <a:pt x="556171" y="901700"/>
                  </a:lnTo>
                  <a:lnTo>
                    <a:pt x="559193" y="914400"/>
                  </a:lnTo>
                  <a:lnTo>
                    <a:pt x="560730" y="914400"/>
                  </a:lnTo>
                  <a:lnTo>
                    <a:pt x="567970" y="924470"/>
                  </a:lnTo>
                  <a:lnTo>
                    <a:pt x="563765" y="927100"/>
                  </a:lnTo>
                  <a:close/>
                </a:path>
                <a:path w="1327150" h="1917700">
                  <a:moveTo>
                    <a:pt x="560730" y="914400"/>
                  </a:moveTo>
                  <a:lnTo>
                    <a:pt x="559193" y="914400"/>
                  </a:lnTo>
                  <a:lnTo>
                    <a:pt x="556171" y="901700"/>
                  </a:lnTo>
                  <a:lnTo>
                    <a:pt x="560730" y="914400"/>
                  </a:lnTo>
                  <a:close/>
                </a:path>
                <a:path w="1327150" h="1917700">
                  <a:moveTo>
                    <a:pt x="565302" y="914400"/>
                  </a:moveTo>
                  <a:lnTo>
                    <a:pt x="560730" y="914400"/>
                  </a:lnTo>
                  <a:lnTo>
                    <a:pt x="556171" y="901700"/>
                  </a:lnTo>
                  <a:lnTo>
                    <a:pt x="566839" y="901700"/>
                  </a:lnTo>
                  <a:lnTo>
                    <a:pt x="570029" y="910586"/>
                  </a:lnTo>
                  <a:lnTo>
                    <a:pt x="565302" y="914400"/>
                  </a:lnTo>
                  <a:close/>
                </a:path>
                <a:path w="1327150" h="1917700">
                  <a:moveTo>
                    <a:pt x="713079" y="927100"/>
                  </a:moveTo>
                  <a:lnTo>
                    <a:pt x="705497" y="927100"/>
                  </a:lnTo>
                  <a:lnTo>
                    <a:pt x="703961" y="914400"/>
                  </a:lnTo>
                  <a:lnTo>
                    <a:pt x="705497" y="901700"/>
                  </a:lnTo>
                  <a:lnTo>
                    <a:pt x="716165" y="901700"/>
                  </a:lnTo>
                  <a:lnTo>
                    <a:pt x="713079" y="914400"/>
                  </a:lnTo>
                  <a:lnTo>
                    <a:pt x="713079" y="927100"/>
                  </a:lnTo>
                  <a:close/>
                </a:path>
                <a:path w="1327150" h="1917700">
                  <a:moveTo>
                    <a:pt x="723747" y="927100"/>
                  </a:moveTo>
                  <a:lnTo>
                    <a:pt x="716165" y="927100"/>
                  </a:lnTo>
                  <a:lnTo>
                    <a:pt x="713079" y="914400"/>
                  </a:lnTo>
                  <a:lnTo>
                    <a:pt x="716165" y="901700"/>
                  </a:lnTo>
                  <a:lnTo>
                    <a:pt x="725284" y="901700"/>
                  </a:lnTo>
                  <a:lnTo>
                    <a:pt x="723747" y="914400"/>
                  </a:lnTo>
                  <a:lnTo>
                    <a:pt x="722210" y="914400"/>
                  </a:lnTo>
                  <a:lnTo>
                    <a:pt x="723747" y="927100"/>
                  </a:lnTo>
                  <a:close/>
                </a:path>
                <a:path w="1327150" h="1917700">
                  <a:moveTo>
                    <a:pt x="725284" y="914400"/>
                  </a:moveTo>
                  <a:lnTo>
                    <a:pt x="725284" y="901700"/>
                  </a:lnTo>
                  <a:lnTo>
                    <a:pt x="728319" y="901700"/>
                  </a:lnTo>
                  <a:lnTo>
                    <a:pt x="725284" y="914400"/>
                  </a:lnTo>
                  <a:close/>
                </a:path>
                <a:path w="1327150" h="1917700">
                  <a:moveTo>
                    <a:pt x="780161" y="914400"/>
                  </a:moveTo>
                  <a:lnTo>
                    <a:pt x="770978" y="914400"/>
                  </a:lnTo>
                  <a:lnTo>
                    <a:pt x="769442" y="901700"/>
                  </a:lnTo>
                  <a:lnTo>
                    <a:pt x="778624" y="901700"/>
                  </a:lnTo>
                  <a:lnTo>
                    <a:pt x="780161" y="914400"/>
                  </a:lnTo>
                  <a:close/>
                </a:path>
                <a:path w="1327150" h="1917700">
                  <a:moveTo>
                    <a:pt x="780161" y="914400"/>
                  </a:moveTo>
                  <a:lnTo>
                    <a:pt x="778624" y="901700"/>
                  </a:lnTo>
                  <a:lnTo>
                    <a:pt x="780161" y="901700"/>
                  </a:lnTo>
                  <a:lnTo>
                    <a:pt x="780161" y="914400"/>
                  </a:lnTo>
                  <a:close/>
                </a:path>
                <a:path w="1327150" h="1917700">
                  <a:moveTo>
                    <a:pt x="789279" y="914400"/>
                  </a:moveTo>
                  <a:lnTo>
                    <a:pt x="780161" y="914400"/>
                  </a:lnTo>
                  <a:lnTo>
                    <a:pt x="780161" y="901700"/>
                  </a:lnTo>
                  <a:lnTo>
                    <a:pt x="787742" y="901700"/>
                  </a:lnTo>
                  <a:lnTo>
                    <a:pt x="789279" y="914400"/>
                  </a:lnTo>
                  <a:close/>
                </a:path>
                <a:path w="1327150" h="1917700">
                  <a:moveTo>
                    <a:pt x="470541" y="913710"/>
                  </a:moveTo>
                  <a:lnTo>
                    <a:pt x="469775" y="911577"/>
                  </a:lnTo>
                  <a:lnTo>
                    <a:pt x="486352" y="902373"/>
                  </a:lnTo>
                  <a:lnTo>
                    <a:pt x="487314" y="904377"/>
                  </a:lnTo>
                  <a:lnTo>
                    <a:pt x="470541" y="913710"/>
                  </a:lnTo>
                  <a:close/>
                </a:path>
                <a:path w="1327150" h="1917700">
                  <a:moveTo>
                    <a:pt x="457619" y="939800"/>
                  </a:moveTo>
                  <a:lnTo>
                    <a:pt x="438848" y="939800"/>
                  </a:lnTo>
                  <a:lnTo>
                    <a:pt x="463207" y="927100"/>
                  </a:lnTo>
                  <a:lnTo>
                    <a:pt x="464066" y="919753"/>
                  </a:lnTo>
                  <a:lnTo>
                    <a:pt x="487757" y="905301"/>
                  </a:lnTo>
                  <a:lnTo>
                    <a:pt x="492125" y="914400"/>
                  </a:lnTo>
                  <a:lnTo>
                    <a:pt x="498233" y="914400"/>
                  </a:lnTo>
                  <a:lnTo>
                    <a:pt x="457619" y="939800"/>
                  </a:lnTo>
                  <a:close/>
                </a:path>
                <a:path w="1327150" h="1917700">
                  <a:moveTo>
                    <a:pt x="569861" y="914400"/>
                  </a:moveTo>
                  <a:lnTo>
                    <a:pt x="565302" y="914400"/>
                  </a:lnTo>
                  <a:lnTo>
                    <a:pt x="570029" y="910586"/>
                  </a:lnTo>
                  <a:lnTo>
                    <a:pt x="571143" y="913710"/>
                  </a:lnTo>
                  <a:lnTo>
                    <a:pt x="569861" y="914400"/>
                  </a:lnTo>
                  <a:close/>
                </a:path>
                <a:path w="1327150" h="1917700">
                  <a:moveTo>
                    <a:pt x="469303" y="914400"/>
                  </a:moveTo>
                  <a:lnTo>
                    <a:pt x="464693" y="914400"/>
                  </a:lnTo>
                  <a:lnTo>
                    <a:pt x="469775" y="911577"/>
                  </a:lnTo>
                  <a:lnTo>
                    <a:pt x="470541" y="913710"/>
                  </a:lnTo>
                  <a:lnTo>
                    <a:pt x="469303" y="914400"/>
                  </a:lnTo>
                  <a:close/>
                </a:path>
                <a:path w="1327150" h="1917700">
                  <a:moveTo>
                    <a:pt x="571398" y="914400"/>
                  </a:moveTo>
                  <a:lnTo>
                    <a:pt x="569861" y="914400"/>
                  </a:lnTo>
                  <a:lnTo>
                    <a:pt x="571149" y="913707"/>
                  </a:lnTo>
                  <a:lnTo>
                    <a:pt x="571398" y="914400"/>
                  </a:lnTo>
                  <a:close/>
                </a:path>
                <a:path w="1327150" h="1917700">
                  <a:moveTo>
                    <a:pt x="470788" y="914400"/>
                  </a:moveTo>
                  <a:lnTo>
                    <a:pt x="469303" y="914400"/>
                  </a:lnTo>
                  <a:lnTo>
                    <a:pt x="470541" y="913710"/>
                  </a:lnTo>
                  <a:lnTo>
                    <a:pt x="470788" y="914400"/>
                  </a:lnTo>
                  <a:close/>
                </a:path>
                <a:path w="1327150" h="1917700">
                  <a:moveTo>
                    <a:pt x="432739" y="927100"/>
                  </a:moveTo>
                  <a:lnTo>
                    <a:pt x="425107" y="927100"/>
                  </a:lnTo>
                  <a:lnTo>
                    <a:pt x="423608" y="914400"/>
                  </a:lnTo>
                  <a:lnTo>
                    <a:pt x="432739" y="914400"/>
                  </a:lnTo>
                  <a:lnTo>
                    <a:pt x="435456" y="925767"/>
                  </a:lnTo>
                  <a:lnTo>
                    <a:pt x="432739" y="927100"/>
                  </a:lnTo>
                  <a:close/>
                </a:path>
                <a:path w="1327150" h="1917700">
                  <a:moveTo>
                    <a:pt x="456186" y="924560"/>
                  </a:moveTo>
                  <a:lnTo>
                    <a:pt x="453451" y="916942"/>
                  </a:lnTo>
                  <a:lnTo>
                    <a:pt x="458635" y="914400"/>
                  </a:lnTo>
                  <a:lnTo>
                    <a:pt x="457502" y="923757"/>
                  </a:lnTo>
                  <a:lnTo>
                    <a:pt x="456186" y="924560"/>
                  </a:lnTo>
                  <a:close/>
                </a:path>
                <a:path w="1327150" h="1917700">
                  <a:moveTo>
                    <a:pt x="446430" y="965200"/>
                  </a:moveTo>
                  <a:lnTo>
                    <a:pt x="441871" y="965200"/>
                  </a:lnTo>
                  <a:lnTo>
                    <a:pt x="502793" y="914400"/>
                  </a:lnTo>
                  <a:lnTo>
                    <a:pt x="505866" y="914400"/>
                  </a:lnTo>
                  <a:lnTo>
                    <a:pt x="508888" y="927100"/>
                  </a:lnTo>
                  <a:lnTo>
                    <a:pt x="501307" y="927100"/>
                  </a:lnTo>
                  <a:lnTo>
                    <a:pt x="502424" y="930211"/>
                  </a:lnTo>
                  <a:lnTo>
                    <a:pt x="446430" y="965200"/>
                  </a:lnTo>
                  <a:close/>
                </a:path>
                <a:path w="1327150" h="1917700">
                  <a:moveTo>
                    <a:pt x="716165" y="927100"/>
                  </a:moveTo>
                  <a:lnTo>
                    <a:pt x="713079" y="927100"/>
                  </a:lnTo>
                  <a:lnTo>
                    <a:pt x="713079" y="914400"/>
                  </a:lnTo>
                  <a:lnTo>
                    <a:pt x="716165" y="927100"/>
                  </a:lnTo>
                  <a:close/>
                </a:path>
                <a:path w="1327150" h="1917700">
                  <a:moveTo>
                    <a:pt x="777087" y="927100"/>
                  </a:moveTo>
                  <a:lnTo>
                    <a:pt x="764882" y="927100"/>
                  </a:lnTo>
                  <a:lnTo>
                    <a:pt x="767956" y="914400"/>
                  </a:lnTo>
                  <a:lnTo>
                    <a:pt x="778624" y="914400"/>
                  </a:lnTo>
                  <a:lnTo>
                    <a:pt x="777087" y="927100"/>
                  </a:lnTo>
                  <a:close/>
                </a:path>
                <a:path w="1327150" h="1917700">
                  <a:moveTo>
                    <a:pt x="786206" y="927100"/>
                  </a:moveTo>
                  <a:lnTo>
                    <a:pt x="777087" y="927100"/>
                  </a:lnTo>
                  <a:lnTo>
                    <a:pt x="778624" y="914400"/>
                  </a:lnTo>
                  <a:lnTo>
                    <a:pt x="787742" y="914400"/>
                  </a:lnTo>
                  <a:lnTo>
                    <a:pt x="786206" y="927100"/>
                  </a:lnTo>
                  <a:close/>
                </a:path>
                <a:path w="1327150" h="1917700">
                  <a:moveTo>
                    <a:pt x="436258" y="936716"/>
                  </a:moveTo>
                  <a:lnTo>
                    <a:pt x="428180" y="927100"/>
                  </a:lnTo>
                  <a:lnTo>
                    <a:pt x="435775" y="927100"/>
                  </a:lnTo>
                  <a:lnTo>
                    <a:pt x="435456" y="925767"/>
                  </a:lnTo>
                  <a:lnTo>
                    <a:pt x="453451" y="916942"/>
                  </a:lnTo>
                  <a:lnTo>
                    <a:pt x="456186" y="924560"/>
                  </a:lnTo>
                  <a:lnTo>
                    <a:pt x="436258" y="936716"/>
                  </a:lnTo>
                  <a:close/>
                </a:path>
                <a:path w="1327150" h="1917700">
                  <a:moveTo>
                    <a:pt x="463207" y="927100"/>
                  </a:moveTo>
                  <a:lnTo>
                    <a:pt x="457098" y="927100"/>
                  </a:lnTo>
                  <a:lnTo>
                    <a:pt x="457502" y="923757"/>
                  </a:lnTo>
                  <a:lnTo>
                    <a:pt x="464066" y="919753"/>
                  </a:lnTo>
                  <a:lnTo>
                    <a:pt x="463207" y="927100"/>
                  </a:lnTo>
                  <a:close/>
                </a:path>
                <a:path w="1327150" h="1917700">
                  <a:moveTo>
                    <a:pt x="457098" y="927100"/>
                  </a:moveTo>
                  <a:lnTo>
                    <a:pt x="456186" y="924560"/>
                  </a:lnTo>
                  <a:lnTo>
                    <a:pt x="457502" y="923757"/>
                  </a:lnTo>
                  <a:lnTo>
                    <a:pt x="457098" y="927100"/>
                  </a:lnTo>
                  <a:close/>
                </a:path>
                <a:path w="1327150" h="1917700">
                  <a:moveTo>
                    <a:pt x="568325" y="927100"/>
                  </a:moveTo>
                  <a:lnTo>
                    <a:pt x="563765" y="927100"/>
                  </a:lnTo>
                  <a:lnTo>
                    <a:pt x="567970" y="924470"/>
                  </a:lnTo>
                  <a:lnTo>
                    <a:pt x="569385" y="926437"/>
                  </a:lnTo>
                  <a:lnTo>
                    <a:pt x="568325" y="927100"/>
                  </a:lnTo>
                  <a:close/>
                </a:path>
                <a:path w="1327150" h="1917700">
                  <a:moveTo>
                    <a:pt x="438848" y="939800"/>
                  </a:moveTo>
                  <a:lnTo>
                    <a:pt x="436258" y="936716"/>
                  </a:lnTo>
                  <a:lnTo>
                    <a:pt x="456186" y="924560"/>
                  </a:lnTo>
                  <a:lnTo>
                    <a:pt x="457098" y="927100"/>
                  </a:lnTo>
                  <a:lnTo>
                    <a:pt x="463207" y="927100"/>
                  </a:lnTo>
                  <a:lnTo>
                    <a:pt x="438848" y="939800"/>
                  </a:lnTo>
                  <a:close/>
                </a:path>
                <a:path w="1327150" h="1917700">
                  <a:moveTo>
                    <a:pt x="435775" y="927100"/>
                  </a:moveTo>
                  <a:lnTo>
                    <a:pt x="432739" y="927100"/>
                  </a:lnTo>
                  <a:lnTo>
                    <a:pt x="435456" y="925767"/>
                  </a:lnTo>
                  <a:lnTo>
                    <a:pt x="435775" y="927100"/>
                  </a:lnTo>
                  <a:close/>
                </a:path>
                <a:path w="1327150" h="1917700">
                  <a:moveTo>
                    <a:pt x="569861" y="927100"/>
                  </a:moveTo>
                  <a:lnTo>
                    <a:pt x="568325" y="927100"/>
                  </a:lnTo>
                  <a:lnTo>
                    <a:pt x="569385" y="926437"/>
                  </a:lnTo>
                  <a:lnTo>
                    <a:pt x="569861" y="927100"/>
                  </a:lnTo>
                  <a:close/>
                </a:path>
                <a:path w="1327150" h="1917700">
                  <a:moveTo>
                    <a:pt x="437311" y="952500"/>
                  </a:moveTo>
                  <a:lnTo>
                    <a:pt x="429666" y="952500"/>
                  </a:lnTo>
                  <a:lnTo>
                    <a:pt x="418998" y="927100"/>
                  </a:lnTo>
                  <a:lnTo>
                    <a:pt x="426643" y="927100"/>
                  </a:lnTo>
                  <a:lnTo>
                    <a:pt x="431203" y="939800"/>
                  </a:lnTo>
                  <a:lnTo>
                    <a:pt x="457619" y="939800"/>
                  </a:lnTo>
                  <a:lnTo>
                    <a:pt x="437311" y="952500"/>
                  </a:lnTo>
                  <a:close/>
                </a:path>
                <a:path w="1327150" h="1917700">
                  <a:moveTo>
                    <a:pt x="431203" y="939800"/>
                  </a:moveTo>
                  <a:lnTo>
                    <a:pt x="426643" y="927100"/>
                  </a:lnTo>
                  <a:lnTo>
                    <a:pt x="428180" y="927100"/>
                  </a:lnTo>
                  <a:lnTo>
                    <a:pt x="436258" y="936716"/>
                  </a:lnTo>
                  <a:lnTo>
                    <a:pt x="431203" y="939800"/>
                  </a:lnTo>
                  <a:close/>
                </a:path>
                <a:path w="1327150" h="1917700">
                  <a:moveTo>
                    <a:pt x="502424" y="930211"/>
                  </a:moveTo>
                  <a:lnTo>
                    <a:pt x="501307" y="927100"/>
                  </a:lnTo>
                  <a:lnTo>
                    <a:pt x="507403" y="927100"/>
                  </a:lnTo>
                  <a:lnTo>
                    <a:pt x="502424" y="930211"/>
                  </a:lnTo>
                  <a:close/>
                </a:path>
                <a:path w="1327150" h="1917700">
                  <a:moveTo>
                    <a:pt x="502579" y="930644"/>
                  </a:moveTo>
                  <a:lnTo>
                    <a:pt x="502424" y="930211"/>
                  </a:lnTo>
                  <a:lnTo>
                    <a:pt x="507403" y="927100"/>
                  </a:lnTo>
                  <a:lnTo>
                    <a:pt x="502579" y="930644"/>
                  </a:lnTo>
                  <a:close/>
                </a:path>
                <a:path w="1327150" h="1917700">
                  <a:moveTo>
                    <a:pt x="505866" y="939800"/>
                  </a:moveTo>
                  <a:lnTo>
                    <a:pt x="502579" y="930644"/>
                  </a:lnTo>
                  <a:lnTo>
                    <a:pt x="507403" y="927100"/>
                  </a:lnTo>
                  <a:lnTo>
                    <a:pt x="505866" y="939800"/>
                  </a:lnTo>
                  <a:close/>
                </a:path>
                <a:path w="1327150" h="1917700">
                  <a:moveTo>
                    <a:pt x="514997" y="939800"/>
                  </a:moveTo>
                  <a:lnTo>
                    <a:pt x="505866" y="939800"/>
                  </a:lnTo>
                  <a:lnTo>
                    <a:pt x="507403" y="927100"/>
                  </a:lnTo>
                  <a:lnTo>
                    <a:pt x="514997" y="927100"/>
                  </a:lnTo>
                  <a:lnTo>
                    <a:pt x="514997" y="939800"/>
                  </a:lnTo>
                  <a:close/>
                </a:path>
                <a:path w="1327150" h="1917700">
                  <a:moveTo>
                    <a:pt x="665861" y="952500"/>
                  </a:moveTo>
                  <a:lnTo>
                    <a:pt x="617093" y="952500"/>
                  </a:lnTo>
                  <a:lnTo>
                    <a:pt x="621652" y="939800"/>
                  </a:lnTo>
                  <a:lnTo>
                    <a:pt x="617093" y="939800"/>
                  </a:lnTo>
                  <a:lnTo>
                    <a:pt x="624687" y="927100"/>
                  </a:lnTo>
                  <a:lnTo>
                    <a:pt x="656678" y="927100"/>
                  </a:lnTo>
                  <a:lnTo>
                    <a:pt x="661288" y="939800"/>
                  </a:lnTo>
                  <a:lnTo>
                    <a:pt x="665861" y="952500"/>
                  </a:lnTo>
                  <a:close/>
                </a:path>
                <a:path w="1327150" h="1917700">
                  <a:moveTo>
                    <a:pt x="722210" y="939800"/>
                  </a:moveTo>
                  <a:lnTo>
                    <a:pt x="711542" y="939800"/>
                  </a:lnTo>
                  <a:lnTo>
                    <a:pt x="706983" y="927100"/>
                  </a:lnTo>
                  <a:lnTo>
                    <a:pt x="719188" y="927100"/>
                  </a:lnTo>
                  <a:lnTo>
                    <a:pt x="722210" y="939800"/>
                  </a:lnTo>
                  <a:close/>
                </a:path>
                <a:path w="1327150" h="1917700">
                  <a:moveTo>
                    <a:pt x="723747" y="939800"/>
                  </a:moveTo>
                  <a:lnTo>
                    <a:pt x="722210" y="939800"/>
                  </a:lnTo>
                  <a:lnTo>
                    <a:pt x="719188" y="927100"/>
                  </a:lnTo>
                  <a:lnTo>
                    <a:pt x="723747" y="939800"/>
                  </a:lnTo>
                  <a:close/>
                </a:path>
                <a:path w="1327150" h="1917700">
                  <a:moveTo>
                    <a:pt x="735952" y="939800"/>
                  </a:moveTo>
                  <a:lnTo>
                    <a:pt x="723747" y="939800"/>
                  </a:lnTo>
                  <a:lnTo>
                    <a:pt x="719188" y="927100"/>
                  </a:lnTo>
                  <a:lnTo>
                    <a:pt x="731393" y="927100"/>
                  </a:lnTo>
                  <a:lnTo>
                    <a:pt x="735952" y="939800"/>
                  </a:lnTo>
                  <a:close/>
                </a:path>
                <a:path w="1327150" h="1917700">
                  <a:moveTo>
                    <a:pt x="761847" y="939800"/>
                  </a:moveTo>
                  <a:lnTo>
                    <a:pt x="746620" y="939800"/>
                  </a:lnTo>
                  <a:lnTo>
                    <a:pt x="752728" y="927100"/>
                  </a:lnTo>
                  <a:lnTo>
                    <a:pt x="767956" y="927100"/>
                  </a:lnTo>
                  <a:lnTo>
                    <a:pt x="761847" y="939800"/>
                  </a:lnTo>
                  <a:close/>
                </a:path>
                <a:path w="1327150" h="1917700">
                  <a:moveTo>
                    <a:pt x="780161" y="939800"/>
                  </a:moveTo>
                  <a:lnTo>
                    <a:pt x="761847" y="939800"/>
                  </a:lnTo>
                  <a:lnTo>
                    <a:pt x="769442" y="927100"/>
                  </a:lnTo>
                  <a:lnTo>
                    <a:pt x="781646" y="927100"/>
                  </a:lnTo>
                  <a:lnTo>
                    <a:pt x="780161" y="939800"/>
                  </a:lnTo>
                  <a:close/>
                </a:path>
                <a:path w="1327150" h="1917700">
                  <a:moveTo>
                    <a:pt x="812152" y="952500"/>
                  </a:moveTo>
                  <a:lnTo>
                    <a:pt x="807542" y="939800"/>
                  </a:lnTo>
                  <a:lnTo>
                    <a:pt x="784720" y="939800"/>
                  </a:lnTo>
                  <a:lnTo>
                    <a:pt x="793851" y="927100"/>
                  </a:lnTo>
                  <a:lnTo>
                    <a:pt x="802982" y="927100"/>
                  </a:lnTo>
                  <a:lnTo>
                    <a:pt x="809078" y="939800"/>
                  </a:lnTo>
                  <a:lnTo>
                    <a:pt x="812152" y="952500"/>
                  </a:lnTo>
                  <a:close/>
                </a:path>
                <a:path w="1327150" h="1917700">
                  <a:moveTo>
                    <a:pt x="457098" y="965200"/>
                  </a:moveTo>
                  <a:lnTo>
                    <a:pt x="455561" y="965200"/>
                  </a:lnTo>
                  <a:lnTo>
                    <a:pt x="502579" y="930644"/>
                  </a:lnTo>
                  <a:lnTo>
                    <a:pt x="505866" y="939800"/>
                  </a:lnTo>
                  <a:lnTo>
                    <a:pt x="513461" y="939800"/>
                  </a:lnTo>
                  <a:lnTo>
                    <a:pt x="464068" y="963325"/>
                  </a:lnTo>
                  <a:lnTo>
                    <a:pt x="457098" y="965200"/>
                  </a:lnTo>
                  <a:close/>
                </a:path>
                <a:path w="1327150" h="1917700">
                  <a:moveTo>
                    <a:pt x="438848" y="939800"/>
                  </a:moveTo>
                  <a:lnTo>
                    <a:pt x="431203" y="939800"/>
                  </a:lnTo>
                  <a:lnTo>
                    <a:pt x="436258" y="936716"/>
                  </a:lnTo>
                  <a:lnTo>
                    <a:pt x="438848" y="939800"/>
                  </a:lnTo>
                  <a:close/>
                </a:path>
                <a:path w="1327150" h="1917700">
                  <a:moveTo>
                    <a:pt x="607910" y="965200"/>
                  </a:moveTo>
                  <a:lnTo>
                    <a:pt x="597242" y="965200"/>
                  </a:lnTo>
                  <a:lnTo>
                    <a:pt x="598779" y="952500"/>
                  </a:lnTo>
                  <a:lnTo>
                    <a:pt x="603351" y="952500"/>
                  </a:lnTo>
                  <a:lnTo>
                    <a:pt x="615556" y="939800"/>
                  </a:lnTo>
                  <a:lnTo>
                    <a:pt x="621652" y="939800"/>
                  </a:lnTo>
                  <a:lnTo>
                    <a:pt x="610984" y="952500"/>
                  </a:lnTo>
                  <a:lnTo>
                    <a:pt x="607910" y="965200"/>
                  </a:lnTo>
                  <a:close/>
                </a:path>
                <a:path w="1327150" h="1917700">
                  <a:moveTo>
                    <a:pt x="665861" y="952500"/>
                  </a:moveTo>
                  <a:lnTo>
                    <a:pt x="661288" y="939800"/>
                  </a:lnTo>
                  <a:lnTo>
                    <a:pt x="662787" y="939800"/>
                  </a:lnTo>
                  <a:lnTo>
                    <a:pt x="665861" y="952500"/>
                  </a:lnTo>
                  <a:close/>
                </a:path>
                <a:path w="1327150" h="1917700">
                  <a:moveTo>
                    <a:pt x="676528" y="952500"/>
                  </a:moveTo>
                  <a:lnTo>
                    <a:pt x="665861" y="952500"/>
                  </a:lnTo>
                  <a:lnTo>
                    <a:pt x="662787" y="939800"/>
                  </a:lnTo>
                  <a:lnTo>
                    <a:pt x="673442" y="939800"/>
                  </a:lnTo>
                  <a:lnTo>
                    <a:pt x="676528" y="952500"/>
                  </a:lnTo>
                  <a:close/>
                </a:path>
                <a:path w="1327150" h="1917700">
                  <a:moveTo>
                    <a:pt x="760310" y="952500"/>
                  </a:moveTo>
                  <a:lnTo>
                    <a:pt x="722210" y="952500"/>
                  </a:lnTo>
                  <a:lnTo>
                    <a:pt x="716165" y="939800"/>
                  </a:lnTo>
                  <a:lnTo>
                    <a:pt x="767956" y="939800"/>
                  </a:lnTo>
                  <a:lnTo>
                    <a:pt x="760310" y="952500"/>
                  </a:lnTo>
                  <a:close/>
                </a:path>
                <a:path w="1327150" h="1917700">
                  <a:moveTo>
                    <a:pt x="812152" y="952500"/>
                  </a:moveTo>
                  <a:lnTo>
                    <a:pt x="796874" y="952500"/>
                  </a:lnTo>
                  <a:lnTo>
                    <a:pt x="792314" y="939800"/>
                  </a:lnTo>
                  <a:lnTo>
                    <a:pt x="807542" y="939800"/>
                  </a:lnTo>
                  <a:lnTo>
                    <a:pt x="812152" y="952500"/>
                  </a:lnTo>
                  <a:close/>
                </a:path>
                <a:path w="1327150" h="1917700">
                  <a:moveTo>
                    <a:pt x="827379" y="977900"/>
                  </a:moveTo>
                  <a:lnTo>
                    <a:pt x="818210" y="977900"/>
                  </a:lnTo>
                  <a:lnTo>
                    <a:pt x="818210" y="965200"/>
                  </a:lnTo>
                  <a:lnTo>
                    <a:pt x="816673" y="952500"/>
                  </a:lnTo>
                  <a:lnTo>
                    <a:pt x="812152" y="952500"/>
                  </a:lnTo>
                  <a:lnTo>
                    <a:pt x="809078" y="939800"/>
                  </a:lnTo>
                  <a:lnTo>
                    <a:pt x="815187" y="939800"/>
                  </a:lnTo>
                  <a:lnTo>
                    <a:pt x="824306" y="952500"/>
                  </a:lnTo>
                  <a:lnTo>
                    <a:pt x="825842" y="965200"/>
                  </a:lnTo>
                  <a:lnTo>
                    <a:pt x="827379" y="965200"/>
                  </a:lnTo>
                  <a:lnTo>
                    <a:pt x="827379" y="977900"/>
                  </a:lnTo>
                  <a:close/>
                </a:path>
                <a:path w="1327150" h="1917700">
                  <a:moveTo>
                    <a:pt x="503838" y="977900"/>
                  </a:moveTo>
                  <a:lnTo>
                    <a:pt x="496735" y="977900"/>
                  </a:lnTo>
                  <a:lnTo>
                    <a:pt x="496374" y="976905"/>
                  </a:lnTo>
                  <a:lnTo>
                    <a:pt x="504329" y="965200"/>
                  </a:lnTo>
                  <a:lnTo>
                    <a:pt x="460133" y="965200"/>
                  </a:lnTo>
                  <a:lnTo>
                    <a:pt x="464068" y="963325"/>
                  </a:lnTo>
                  <a:lnTo>
                    <a:pt x="504329" y="952500"/>
                  </a:lnTo>
                  <a:lnTo>
                    <a:pt x="508888" y="952500"/>
                  </a:lnTo>
                  <a:lnTo>
                    <a:pt x="511975" y="965200"/>
                  </a:lnTo>
                  <a:lnTo>
                    <a:pt x="503838" y="977900"/>
                  </a:lnTo>
                  <a:close/>
                </a:path>
                <a:path w="1327150" h="1917700">
                  <a:moveTo>
                    <a:pt x="618578" y="965200"/>
                  </a:moveTo>
                  <a:lnTo>
                    <a:pt x="607910" y="965200"/>
                  </a:lnTo>
                  <a:lnTo>
                    <a:pt x="610984" y="952500"/>
                  </a:lnTo>
                  <a:lnTo>
                    <a:pt x="623188" y="952500"/>
                  </a:lnTo>
                  <a:lnTo>
                    <a:pt x="618578" y="965200"/>
                  </a:lnTo>
                  <a:close/>
                </a:path>
                <a:path w="1327150" h="1917700">
                  <a:moveTo>
                    <a:pt x="661288" y="965200"/>
                  </a:moveTo>
                  <a:lnTo>
                    <a:pt x="658215" y="952500"/>
                  </a:lnTo>
                  <a:lnTo>
                    <a:pt x="659752" y="952500"/>
                  </a:lnTo>
                  <a:lnTo>
                    <a:pt x="661288" y="965200"/>
                  </a:lnTo>
                  <a:close/>
                </a:path>
                <a:path w="1327150" h="1917700">
                  <a:moveTo>
                    <a:pt x="670420" y="977900"/>
                  </a:moveTo>
                  <a:lnTo>
                    <a:pt x="659752" y="977900"/>
                  </a:lnTo>
                  <a:lnTo>
                    <a:pt x="661288" y="965200"/>
                  </a:lnTo>
                  <a:lnTo>
                    <a:pt x="659752" y="952500"/>
                  </a:lnTo>
                  <a:lnTo>
                    <a:pt x="668883" y="952500"/>
                  </a:lnTo>
                  <a:lnTo>
                    <a:pt x="670420" y="965200"/>
                  </a:lnTo>
                  <a:lnTo>
                    <a:pt x="670420" y="977900"/>
                  </a:lnTo>
                  <a:close/>
                </a:path>
                <a:path w="1327150" h="1917700">
                  <a:moveTo>
                    <a:pt x="670420" y="977900"/>
                  </a:moveTo>
                  <a:lnTo>
                    <a:pt x="670420" y="965200"/>
                  </a:lnTo>
                  <a:lnTo>
                    <a:pt x="668883" y="952500"/>
                  </a:lnTo>
                  <a:lnTo>
                    <a:pt x="671957" y="965200"/>
                  </a:lnTo>
                  <a:lnTo>
                    <a:pt x="670420" y="977900"/>
                  </a:lnTo>
                  <a:close/>
                </a:path>
                <a:path w="1327150" h="1917700">
                  <a:moveTo>
                    <a:pt x="679551" y="977900"/>
                  </a:moveTo>
                  <a:lnTo>
                    <a:pt x="670420" y="977900"/>
                  </a:lnTo>
                  <a:lnTo>
                    <a:pt x="671957" y="965200"/>
                  </a:lnTo>
                  <a:lnTo>
                    <a:pt x="668883" y="952500"/>
                  </a:lnTo>
                  <a:lnTo>
                    <a:pt x="678065" y="952500"/>
                  </a:lnTo>
                  <a:lnTo>
                    <a:pt x="679551" y="965200"/>
                  </a:lnTo>
                  <a:lnTo>
                    <a:pt x="681088" y="965200"/>
                  </a:lnTo>
                  <a:lnTo>
                    <a:pt x="679551" y="977900"/>
                  </a:lnTo>
                  <a:close/>
                </a:path>
                <a:path w="1327150" h="1917700">
                  <a:moveTo>
                    <a:pt x="760310" y="965200"/>
                  </a:moveTo>
                  <a:lnTo>
                    <a:pt x="742061" y="965200"/>
                  </a:lnTo>
                  <a:lnTo>
                    <a:pt x="751179" y="952500"/>
                  </a:lnTo>
                  <a:lnTo>
                    <a:pt x="758825" y="952500"/>
                  </a:lnTo>
                  <a:lnTo>
                    <a:pt x="760310" y="965200"/>
                  </a:lnTo>
                  <a:close/>
                </a:path>
                <a:path w="1327150" h="1917700">
                  <a:moveTo>
                    <a:pt x="816673" y="965200"/>
                  </a:moveTo>
                  <a:lnTo>
                    <a:pt x="807542" y="965200"/>
                  </a:lnTo>
                  <a:lnTo>
                    <a:pt x="804519" y="952500"/>
                  </a:lnTo>
                  <a:lnTo>
                    <a:pt x="815187" y="952500"/>
                  </a:lnTo>
                  <a:lnTo>
                    <a:pt x="816673" y="965200"/>
                  </a:lnTo>
                  <a:close/>
                </a:path>
                <a:path w="1327150" h="1917700">
                  <a:moveTo>
                    <a:pt x="818210" y="977900"/>
                  </a:moveTo>
                  <a:lnTo>
                    <a:pt x="809078" y="977900"/>
                  </a:lnTo>
                  <a:lnTo>
                    <a:pt x="809078" y="965200"/>
                  </a:lnTo>
                  <a:lnTo>
                    <a:pt x="816673" y="965200"/>
                  </a:lnTo>
                  <a:lnTo>
                    <a:pt x="815187" y="952500"/>
                  </a:lnTo>
                  <a:lnTo>
                    <a:pt x="816673" y="952500"/>
                  </a:lnTo>
                  <a:lnTo>
                    <a:pt x="818210" y="965200"/>
                  </a:lnTo>
                  <a:lnTo>
                    <a:pt x="818210" y="977900"/>
                  </a:lnTo>
                  <a:close/>
                </a:path>
                <a:path w="1327150" h="1917700">
                  <a:moveTo>
                    <a:pt x="460133" y="965200"/>
                  </a:moveTo>
                  <a:lnTo>
                    <a:pt x="457098" y="965200"/>
                  </a:lnTo>
                  <a:lnTo>
                    <a:pt x="464068" y="963325"/>
                  </a:lnTo>
                  <a:lnTo>
                    <a:pt x="460133" y="965200"/>
                  </a:lnTo>
                  <a:close/>
                </a:path>
                <a:path w="1327150" h="1917700">
                  <a:moveTo>
                    <a:pt x="455561" y="977900"/>
                  </a:moveTo>
                  <a:lnTo>
                    <a:pt x="447967" y="977900"/>
                  </a:lnTo>
                  <a:lnTo>
                    <a:pt x="440334" y="965200"/>
                  </a:lnTo>
                  <a:lnTo>
                    <a:pt x="447967" y="965200"/>
                  </a:lnTo>
                  <a:lnTo>
                    <a:pt x="455561" y="977900"/>
                  </a:lnTo>
                  <a:close/>
                </a:path>
                <a:path w="1327150" h="1917700">
                  <a:moveTo>
                    <a:pt x="484005" y="977900"/>
                  </a:moveTo>
                  <a:lnTo>
                    <a:pt x="455561" y="977900"/>
                  </a:lnTo>
                  <a:lnTo>
                    <a:pt x="451002" y="965200"/>
                  </a:lnTo>
                  <a:lnTo>
                    <a:pt x="492125" y="965200"/>
                  </a:lnTo>
                  <a:lnTo>
                    <a:pt x="484005" y="977900"/>
                  </a:lnTo>
                  <a:close/>
                </a:path>
                <a:path w="1327150" h="1917700">
                  <a:moveTo>
                    <a:pt x="476897" y="1016000"/>
                  </a:moveTo>
                  <a:lnTo>
                    <a:pt x="475361" y="1016000"/>
                  </a:lnTo>
                  <a:lnTo>
                    <a:pt x="467766" y="1003300"/>
                  </a:lnTo>
                  <a:lnTo>
                    <a:pt x="492125" y="965200"/>
                  </a:lnTo>
                  <a:lnTo>
                    <a:pt x="495005" y="973136"/>
                  </a:lnTo>
                  <a:lnTo>
                    <a:pt x="476897" y="1003300"/>
                  </a:lnTo>
                  <a:lnTo>
                    <a:pt x="481587" y="1013069"/>
                  </a:lnTo>
                  <a:lnTo>
                    <a:pt x="476897" y="1016000"/>
                  </a:lnTo>
                  <a:close/>
                </a:path>
                <a:path w="1327150" h="1917700">
                  <a:moveTo>
                    <a:pt x="495005" y="973136"/>
                  </a:moveTo>
                  <a:lnTo>
                    <a:pt x="492125" y="965200"/>
                  </a:lnTo>
                  <a:lnTo>
                    <a:pt x="499770" y="965200"/>
                  </a:lnTo>
                  <a:lnTo>
                    <a:pt x="495005" y="973136"/>
                  </a:lnTo>
                  <a:close/>
                </a:path>
                <a:path w="1327150" h="1917700">
                  <a:moveTo>
                    <a:pt x="488268" y="1002202"/>
                  </a:moveTo>
                  <a:lnTo>
                    <a:pt x="493976" y="993293"/>
                  </a:lnTo>
                  <a:lnTo>
                    <a:pt x="533298" y="965200"/>
                  </a:lnTo>
                  <a:lnTo>
                    <a:pt x="539407" y="965200"/>
                  </a:lnTo>
                  <a:lnTo>
                    <a:pt x="543966" y="977900"/>
                  </a:lnTo>
                  <a:lnTo>
                    <a:pt x="537870" y="977900"/>
                  </a:lnTo>
                  <a:lnTo>
                    <a:pt x="488268" y="1002202"/>
                  </a:lnTo>
                  <a:close/>
                </a:path>
                <a:path w="1327150" h="1917700">
                  <a:moveTo>
                    <a:pt x="609447" y="990600"/>
                  </a:moveTo>
                  <a:lnTo>
                    <a:pt x="598779" y="990600"/>
                  </a:lnTo>
                  <a:lnTo>
                    <a:pt x="595757" y="977900"/>
                  </a:lnTo>
                  <a:lnTo>
                    <a:pt x="595757" y="965200"/>
                  </a:lnTo>
                  <a:lnTo>
                    <a:pt x="604888" y="965200"/>
                  </a:lnTo>
                  <a:lnTo>
                    <a:pt x="604888" y="977900"/>
                  </a:lnTo>
                  <a:lnTo>
                    <a:pt x="606425" y="977900"/>
                  </a:lnTo>
                  <a:lnTo>
                    <a:pt x="609447" y="990600"/>
                  </a:lnTo>
                  <a:close/>
                </a:path>
                <a:path w="1327150" h="1917700">
                  <a:moveTo>
                    <a:pt x="604888" y="977900"/>
                  </a:moveTo>
                  <a:lnTo>
                    <a:pt x="604888" y="965200"/>
                  </a:lnTo>
                  <a:lnTo>
                    <a:pt x="605656" y="971550"/>
                  </a:lnTo>
                  <a:lnTo>
                    <a:pt x="604888" y="977900"/>
                  </a:lnTo>
                  <a:close/>
                </a:path>
                <a:path w="1327150" h="1917700">
                  <a:moveTo>
                    <a:pt x="605656" y="971550"/>
                  </a:moveTo>
                  <a:lnTo>
                    <a:pt x="604888" y="965200"/>
                  </a:lnTo>
                  <a:lnTo>
                    <a:pt x="606425" y="965200"/>
                  </a:lnTo>
                  <a:lnTo>
                    <a:pt x="605656" y="971550"/>
                  </a:lnTo>
                  <a:close/>
                </a:path>
                <a:path w="1327150" h="1917700">
                  <a:moveTo>
                    <a:pt x="610984" y="990600"/>
                  </a:moveTo>
                  <a:lnTo>
                    <a:pt x="609447" y="990600"/>
                  </a:lnTo>
                  <a:lnTo>
                    <a:pt x="606425" y="977900"/>
                  </a:lnTo>
                  <a:lnTo>
                    <a:pt x="605656" y="971550"/>
                  </a:lnTo>
                  <a:lnTo>
                    <a:pt x="606425" y="965200"/>
                  </a:lnTo>
                  <a:lnTo>
                    <a:pt x="615556" y="965200"/>
                  </a:lnTo>
                  <a:lnTo>
                    <a:pt x="614019" y="977900"/>
                  </a:lnTo>
                  <a:lnTo>
                    <a:pt x="607910" y="977900"/>
                  </a:lnTo>
                  <a:lnTo>
                    <a:pt x="610984" y="990600"/>
                  </a:lnTo>
                  <a:close/>
                </a:path>
                <a:path w="1327150" h="1917700">
                  <a:moveTo>
                    <a:pt x="751179" y="977900"/>
                  </a:moveTo>
                  <a:lnTo>
                    <a:pt x="742061" y="977900"/>
                  </a:lnTo>
                  <a:lnTo>
                    <a:pt x="740524" y="965200"/>
                  </a:lnTo>
                  <a:lnTo>
                    <a:pt x="749642" y="965200"/>
                  </a:lnTo>
                  <a:lnTo>
                    <a:pt x="751179" y="977900"/>
                  </a:lnTo>
                  <a:close/>
                </a:path>
                <a:path w="1327150" h="1917700">
                  <a:moveTo>
                    <a:pt x="764882" y="1003300"/>
                  </a:moveTo>
                  <a:lnTo>
                    <a:pt x="754265" y="1003300"/>
                  </a:lnTo>
                  <a:lnTo>
                    <a:pt x="749642" y="990600"/>
                  </a:lnTo>
                  <a:lnTo>
                    <a:pt x="743597" y="977900"/>
                  </a:lnTo>
                  <a:lnTo>
                    <a:pt x="751179" y="977900"/>
                  </a:lnTo>
                  <a:lnTo>
                    <a:pt x="749642" y="965200"/>
                  </a:lnTo>
                  <a:lnTo>
                    <a:pt x="752728" y="977900"/>
                  </a:lnTo>
                  <a:lnTo>
                    <a:pt x="757288" y="990600"/>
                  </a:lnTo>
                  <a:lnTo>
                    <a:pt x="760310" y="990600"/>
                  </a:lnTo>
                  <a:lnTo>
                    <a:pt x="764882" y="1003300"/>
                  </a:lnTo>
                  <a:close/>
                </a:path>
                <a:path w="1327150" h="1917700">
                  <a:moveTo>
                    <a:pt x="767956" y="990600"/>
                  </a:moveTo>
                  <a:lnTo>
                    <a:pt x="757288" y="990600"/>
                  </a:lnTo>
                  <a:lnTo>
                    <a:pt x="752728" y="977900"/>
                  </a:lnTo>
                  <a:lnTo>
                    <a:pt x="749642" y="965200"/>
                  </a:lnTo>
                  <a:lnTo>
                    <a:pt x="758825" y="965200"/>
                  </a:lnTo>
                  <a:lnTo>
                    <a:pt x="760310" y="977900"/>
                  </a:lnTo>
                  <a:lnTo>
                    <a:pt x="764882" y="977900"/>
                  </a:lnTo>
                  <a:lnTo>
                    <a:pt x="767956" y="990600"/>
                  </a:lnTo>
                  <a:close/>
                </a:path>
                <a:path w="1327150" h="1917700">
                  <a:moveTo>
                    <a:pt x="809078" y="977900"/>
                  </a:moveTo>
                  <a:lnTo>
                    <a:pt x="807542" y="977900"/>
                  </a:lnTo>
                  <a:lnTo>
                    <a:pt x="809078" y="965200"/>
                  </a:lnTo>
                  <a:lnTo>
                    <a:pt x="809078" y="977900"/>
                  </a:lnTo>
                  <a:close/>
                </a:path>
                <a:path w="1327150" h="1917700">
                  <a:moveTo>
                    <a:pt x="606425" y="977900"/>
                  </a:moveTo>
                  <a:lnTo>
                    <a:pt x="604888" y="977900"/>
                  </a:lnTo>
                  <a:lnTo>
                    <a:pt x="605656" y="971550"/>
                  </a:lnTo>
                  <a:lnTo>
                    <a:pt x="606425" y="977900"/>
                  </a:lnTo>
                  <a:close/>
                </a:path>
                <a:path w="1327150" h="1917700">
                  <a:moveTo>
                    <a:pt x="495697" y="977900"/>
                  </a:moveTo>
                  <a:lnTo>
                    <a:pt x="492146" y="977900"/>
                  </a:lnTo>
                  <a:lnTo>
                    <a:pt x="495005" y="973136"/>
                  </a:lnTo>
                  <a:lnTo>
                    <a:pt x="496374" y="976905"/>
                  </a:lnTo>
                  <a:lnTo>
                    <a:pt x="495697" y="977900"/>
                  </a:lnTo>
                  <a:close/>
                </a:path>
                <a:path w="1327150" h="1917700">
                  <a:moveTo>
                    <a:pt x="479971" y="1003300"/>
                  </a:moveTo>
                  <a:lnTo>
                    <a:pt x="478434" y="1003300"/>
                  </a:lnTo>
                  <a:lnTo>
                    <a:pt x="496374" y="976905"/>
                  </a:lnTo>
                  <a:lnTo>
                    <a:pt x="496735" y="977900"/>
                  </a:lnTo>
                  <a:lnTo>
                    <a:pt x="503838" y="977900"/>
                  </a:lnTo>
                  <a:lnTo>
                    <a:pt x="493976" y="993293"/>
                  </a:lnTo>
                  <a:lnTo>
                    <a:pt x="479971" y="1003300"/>
                  </a:lnTo>
                  <a:close/>
                </a:path>
                <a:path w="1327150" h="1917700">
                  <a:moveTo>
                    <a:pt x="482993" y="1016000"/>
                  </a:moveTo>
                  <a:lnTo>
                    <a:pt x="481587" y="1013069"/>
                  </a:lnTo>
                  <a:lnTo>
                    <a:pt x="537870" y="977900"/>
                  </a:lnTo>
                  <a:lnTo>
                    <a:pt x="542429" y="977900"/>
                  </a:lnTo>
                  <a:lnTo>
                    <a:pt x="482993" y="1016000"/>
                  </a:lnTo>
                  <a:close/>
                </a:path>
                <a:path w="1327150" h="1917700">
                  <a:moveTo>
                    <a:pt x="578993" y="1028700"/>
                  </a:moveTo>
                  <a:lnTo>
                    <a:pt x="569861" y="1028700"/>
                  </a:lnTo>
                  <a:lnTo>
                    <a:pt x="547543" y="995863"/>
                  </a:lnTo>
                  <a:lnTo>
                    <a:pt x="550075" y="990600"/>
                  </a:lnTo>
                  <a:lnTo>
                    <a:pt x="545503" y="990600"/>
                  </a:lnTo>
                  <a:lnTo>
                    <a:pt x="548525" y="977900"/>
                  </a:lnTo>
                  <a:lnTo>
                    <a:pt x="551561" y="990600"/>
                  </a:lnTo>
                  <a:lnTo>
                    <a:pt x="578993" y="1028700"/>
                  </a:lnTo>
                  <a:close/>
                </a:path>
                <a:path w="1327150" h="1917700">
                  <a:moveTo>
                    <a:pt x="620115" y="990600"/>
                  </a:moveTo>
                  <a:lnTo>
                    <a:pt x="610984" y="990600"/>
                  </a:lnTo>
                  <a:lnTo>
                    <a:pt x="607910" y="977900"/>
                  </a:lnTo>
                  <a:lnTo>
                    <a:pt x="617093" y="977900"/>
                  </a:lnTo>
                  <a:lnTo>
                    <a:pt x="620115" y="990600"/>
                  </a:lnTo>
                  <a:close/>
                </a:path>
                <a:path w="1327150" h="1917700">
                  <a:moveTo>
                    <a:pt x="659752" y="990600"/>
                  </a:moveTo>
                  <a:lnTo>
                    <a:pt x="642988" y="990600"/>
                  </a:lnTo>
                  <a:lnTo>
                    <a:pt x="649084" y="977900"/>
                  </a:lnTo>
                  <a:lnTo>
                    <a:pt x="664324" y="977900"/>
                  </a:lnTo>
                  <a:lnTo>
                    <a:pt x="659752" y="990600"/>
                  </a:lnTo>
                  <a:close/>
                </a:path>
                <a:path w="1327150" h="1917700">
                  <a:moveTo>
                    <a:pt x="671957" y="990600"/>
                  </a:moveTo>
                  <a:lnTo>
                    <a:pt x="659752" y="990600"/>
                  </a:lnTo>
                  <a:lnTo>
                    <a:pt x="665861" y="977900"/>
                  </a:lnTo>
                  <a:lnTo>
                    <a:pt x="676528" y="977900"/>
                  </a:lnTo>
                  <a:lnTo>
                    <a:pt x="671957" y="990600"/>
                  </a:lnTo>
                  <a:close/>
                </a:path>
                <a:path w="1327150" h="1917700">
                  <a:moveTo>
                    <a:pt x="807542" y="990600"/>
                  </a:moveTo>
                  <a:lnTo>
                    <a:pt x="796874" y="990600"/>
                  </a:lnTo>
                  <a:lnTo>
                    <a:pt x="801484" y="977900"/>
                  </a:lnTo>
                  <a:lnTo>
                    <a:pt x="812152" y="977900"/>
                  </a:lnTo>
                  <a:lnTo>
                    <a:pt x="807542" y="990600"/>
                  </a:lnTo>
                  <a:close/>
                </a:path>
                <a:path w="1327150" h="1917700">
                  <a:moveTo>
                    <a:pt x="821283" y="990600"/>
                  </a:moveTo>
                  <a:lnTo>
                    <a:pt x="807542" y="990600"/>
                  </a:lnTo>
                  <a:lnTo>
                    <a:pt x="813638" y="977900"/>
                  </a:lnTo>
                  <a:lnTo>
                    <a:pt x="824306" y="977900"/>
                  </a:lnTo>
                  <a:lnTo>
                    <a:pt x="821283" y="990600"/>
                  </a:lnTo>
                  <a:close/>
                </a:path>
                <a:path w="1327150" h="1917700">
                  <a:moveTo>
                    <a:pt x="553863" y="1021922"/>
                  </a:moveTo>
                  <a:lnTo>
                    <a:pt x="536333" y="990600"/>
                  </a:lnTo>
                  <a:lnTo>
                    <a:pt x="543966" y="990600"/>
                  </a:lnTo>
                  <a:lnTo>
                    <a:pt x="543966" y="1003300"/>
                  </a:lnTo>
                  <a:lnTo>
                    <a:pt x="551078" y="1003300"/>
                  </a:lnTo>
                  <a:lnTo>
                    <a:pt x="558575" y="1016687"/>
                  </a:lnTo>
                  <a:lnTo>
                    <a:pt x="553863" y="1021922"/>
                  </a:lnTo>
                  <a:close/>
                </a:path>
                <a:path w="1327150" h="1917700">
                  <a:moveTo>
                    <a:pt x="543966" y="1003300"/>
                  </a:moveTo>
                  <a:lnTo>
                    <a:pt x="543966" y="990600"/>
                  </a:lnTo>
                  <a:lnTo>
                    <a:pt x="547252" y="996468"/>
                  </a:lnTo>
                  <a:lnTo>
                    <a:pt x="543966" y="1003300"/>
                  </a:lnTo>
                  <a:close/>
                </a:path>
                <a:path w="1327150" h="1917700">
                  <a:moveTo>
                    <a:pt x="547252" y="996468"/>
                  </a:moveTo>
                  <a:lnTo>
                    <a:pt x="543966" y="990600"/>
                  </a:lnTo>
                  <a:lnTo>
                    <a:pt x="547543" y="995863"/>
                  </a:lnTo>
                  <a:lnTo>
                    <a:pt x="547252" y="996468"/>
                  </a:lnTo>
                  <a:close/>
                </a:path>
                <a:path w="1327150" h="1917700">
                  <a:moveTo>
                    <a:pt x="547543" y="995863"/>
                  </a:moveTo>
                  <a:lnTo>
                    <a:pt x="543966" y="990600"/>
                  </a:lnTo>
                  <a:lnTo>
                    <a:pt x="550075" y="990600"/>
                  </a:lnTo>
                  <a:lnTo>
                    <a:pt x="547543" y="995863"/>
                  </a:lnTo>
                  <a:close/>
                </a:path>
                <a:path w="1327150" h="1917700">
                  <a:moveTo>
                    <a:pt x="618578" y="1003300"/>
                  </a:moveTo>
                  <a:lnTo>
                    <a:pt x="607910" y="1003300"/>
                  </a:lnTo>
                  <a:lnTo>
                    <a:pt x="603351" y="990600"/>
                  </a:lnTo>
                  <a:lnTo>
                    <a:pt x="617093" y="990600"/>
                  </a:lnTo>
                  <a:lnTo>
                    <a:pt x="618578" y="1003300"/>
                  </a:lnTo>
                  <a:close/>
                </a:path>
                <a:path w="1327150" h="1917700">
                  <a:moveTo>
                    <a:pt x="624687" y="1003300"/>
                  </a:moveTo>
                  <a:lnTo>
                    <a:pt x="618578" y="1003300"/>
                  </a:lnTo>
                  <a:lnTo>
                    <a:pt x="617093" y="990600"/>
                  </a:lnTo>
                  <a:lnTo>
                    <a:pt x="618578" y="990600"/>
                  </a:lnTo>
                  <a:lnTo>
                    <a:pt x="624687" y="1003300"/>
                  </a:lnTo>
                  <a:close/>
                </a:path>
                <a:path w="1327150" h="1917700">
                  <a:moveTo>
                    <a:pt x="639965" y="1003300"/>
                  </a:moveTo>
                  <a:lnTo>
                    <a:pt x="624687" y="1003300"/>
                  </a:lnTo>
                  <a:lnTo>
                    <a:pt x="618578" y="990600"/>
                  </a:lnTo>
                  <a:lnTo>
                    <a:pt x="647547" y="990600"/>
                  </a:lnTo>
                  <a:lnTo>
                    <a:pt x="639965" y="1003300"/>
                  </a:lnTo>
                  <a:close/>
                </a:path>
                <a:path w="1327150" h="1917700">
                  <a:moveTo>
                    <a:pt x="641451" y="1003300"/>
                  </a:moveTo>
                  <a:lnTo>
                    <a:pt x="639965" y="1003300"/>
                  </a:lnTo>
                  <a:lnTo>
                    <a:pt x="647547" y="990600"/>
                  </a:lnTo>
                  <a:lnTo>
                    <a:pt x="641451" y="1003300"/>
                  </a:lnTo>
                  <a:close/>
                </a:path>
                <a:path w="1327150" h="1917700">
                  <a:moveTo>
                    <a:pt x="647547" y="1003300"/>
                  </a:moveTo>
                  <a:lnTo>
                    <a:pt x="641451" y="1003300"/>
                  </a:lnTo>
                  <a:lnTo>
                    <a:pt x="647547" y="990600"/>
                  </a:lnTo>
                  <a:lnTo>
                    <a:pt x="647547" y="1003300"/>
                  </a:lnTo>
                  <a:close/>
                </a:path>
                <a:path w="1327150" h="1917700">
                  <a:moveTo>
                    <a:pt x="659752" y="1003300"/>
                  </a:moveTo>
                  <a:lnTo>
                    <a:pt x="647547" y="1003300"/>
                  </a:lnTo>
                  <a:lnTo>
                    <a:pt x="653656" y="990600"/>
                  </a:lnTo>
                  <a:lnTo>
                    <a:pt x="665861" y="990600"/>
                  </a:lnTo>
                  <a:lnTo>
                    <a:pt x="659752" y="1003300"/>
                  </a:lnTo>
                  <a:close/>
                </a:path>
                <a:path w="1327150" h="1917700">
                  <a:moveTo>
                    <a:pt x="667897" y="1028700"/>
                  </a:moveTo>
                  <a:lnTo>
                    <a:pt x="650633" y="1028700"/>
                  </a:lnTo>
                  <a:lnTo>
                    <a:pt x="648929" y="1025553"/>
                  </a:lnTo>
                  <a:lnTo>
                    <a:pt x="697852" y="990600"/>
                  </a:lnTo>
                  <a:lnTo>
                    <a:pt x="703961" y="990600"/>
                  </a:lnTo>
                  <a:lnTo>
                    <a:pt x="710057" y="1003300"/>
                  </a:lnTo>
                  <a:lnTo>
                    <a:pt x="702424" y="1003300"/>
                  </a:lnTo>
                  <a:lnTo>
                    <a:pt x="667897" y="1028700"/>
                  </a:lnTo>
                  <a:close/>
                </a:path>
                <a:path w="1327150" h="1917700">
                  <a:moveTo>
                    <a:pt x="766419" y="1003300"/>
                  </a:moveTo>
                  <a:lnTo>
                    <a:pt x="764882" y="1003300"/>
                  </a:lnTo>
                  <a:lnTo>
                    <a:pt x="760310" y="990600"/>
                  </a:lnTo>
                  <a:lnTo>
                    <a:pt x="761847" y="990600"/>
                  </a:lnTo>
                  <a:lnTo>
                    <a:pt x="766419" y="1003300"/>
                  </a:lnTo>
                  <a:close/>
                </a:path>
                <a:path w="1327150" h="1917700">
                  <a:moveTo>
                    <a:pt x="766419" y="1003300"/>
                  </a:moveTo>
                  <a:lnTo>
                    <a:pt x="761847" y="990600"/>
                  </a:lnTo>
                  <a:lnTo>
                    <a:pt x="766419" y="990600"/>
                  </a:lnTo>
                  <a:lnTo>
                    <a:pt x="766419" y="1003300"/>
                  </a:lnTo>
                  <a:close/>
                </a:path>
                <a:path w="1327150" h="1917700">
                  <a:moveTo>
                    <a:pt x="772515" y="1003300"/>
                  </a:moveTo>
                  <a:lnTo>
                    <a:pt x="766419" y="1003300"/>
                  </a:lnTo>
                  <a:lnTo>
                    <a:pt x="766419" y="990600"/>
                  </a:lnTo>
                  <a:lnTo>
                    <a:pt x="772515" y="1003300"/>
                  </a:lnTo>
                  <a:close/>
                </a:path>
                <a:path w="1327150" h="1917700">
                  <a:moveTo>
                    <a:pt x="795388" y="1003300"/>
                  </a:moveTo>
                  <a:lnTo>
                    <a:pt x="772515" y="1003300"/>
                  </a:lnTo>
                  <a:lnTo>
                    <a:pt x="766419" y="990600"/>
                  </a:lnTo>
                  <a:lnTo>
                    <a:pt x="801484" y="990600"/>
                  </a:lnTo>
                  <a:lnTo>
                    <a:pt x="795388" y="1003300"/>
                  </a:lnTo>
                  <a:close/>
                </a:path>
                <a:path w="1327150" h="1917700">
                  <a:moveTo>
                    <a:pt x="807542" y="1003300"/>
                  </a:moveTo>
                  <a:lnTo>
                    <a:pt x="795388" y="1003300"/>
                  </a:lnTo>
                  <a:lnTo>
                    <a:pt x="801484" y="990600"/>
                  </a:lnTo>
                  <a:lnTo>
                    <a:pt x="815187" y="990600"/>
                  </a:lnTo>
                  <a:lnTo>
                    <a:pt x="807542" y="1003300"/>
                  </a:lnTo>
                  <a:close/>
                </a:path>
                <a:path w="1327150" h="1917700">
                  <a:moveTo>
                    <a:pt x="486028" y="1003300"/>
                  </a:moveTo>
                  <a:lnTo>
                    <a:pt x="479971" y="1003300"/>
                  </a:lnTo>
                  <a:lnTo>
                    <a:pt x="493976" y="993293"/>
                  </a:lnTo>
                  <a:lnTo>
                    <a:pt x="488268" y="1002202"/>
                  </a:lnTo>
                  <a:lnTo>
                    <a:pt x="486028" y="1003300"/>
                  </a:lnTo>
                  <a:close/>
                </a:path>
                <a:path w="1327150" h="1917700">
                  <a:moveTo>
                    <a:pt x="551078" y="1003300"/>
                  </a:moveTo>
                  <a:lnTo>
                    <a:pt x="543966" y="1003300"/>
                  </a:lnTo>
                  <a:lnTo>
                    <a:pt x="547252" y="996468"/>
                  </a:lnTo>
                  <a:lnTo>
                    <a:pt x="551078" y="1003300"/>
                  </a:lnTo>
                  <a:close/>
                </a:path>
                <a:path w="1327150" h="1917700">
                  <a:moveTo>
                    <a:pt x="487565" y="1003300"/>
                  </a:moveTo>
                  <a:lnTo>
                    <a:pt x="486028" y="1003300"/>
                  </a:lnTo>
                  <a:lnTo>
                    <a:pt x="488268" y="1002202"/>
                  </a:lnTo>
                  <a:lnTo>
                    <a:pt x="487565" y="1003300"/>
                  </a:lnTo>
                  <a:close/>
                </a:path>
                <a:path w="1327150" h="1917700">
                  <a:moveTo>
                    <a:pt x="536333" y="1041400"/>
                  </a:moveTo>
                  <a:lnTo>
                    <a:pt x="514997" y="1016000"/>
                  </a:lnTo>
                  <a:lnTo>
                    <a:pt x="508888" y="1016000"/>
                  </a:lnTo>
                  <a:lnTo>
                    <a:pt x="514997" y="1003300"/>
                  </a:lnTo>
                  <a:lnTo>
                    <a:pt x="522630" y="1003300"/>
                  </a:lnTo>
                  <a:lnTo>
                    <a:pt x="541038" y="1036172"/>
                  </a:lnTo>
                  <a:lnTo>
                    <a:pt x="536333" y="1041400"/>
                  </a:lnTo>
                  <a:close/>
                </a:path>
                <a:path w="1327150" h="1917700">
                  <a:moveTo>
                    <a:pt x="625475" y="1011247"/>
                  </a:moveTo>
                  <a:lnTo>
                    <a:pt x="621652" y="1003300"/>
                  </a:lnTo>
                  <a:lnTo>
                    <a:pt x="629297" y="1003300"/>
                  </a:lnTo>
                  <a:lnTo>
                    <a:pt x="625475" y="1011247"/>
                  </a:lnTo>
                  <a:close/>
                </a:path>
                <a:path w="1327150" h="1917700">
                  <a:moveTo>
                    <a:pt x="635342" y="1016000"/>
                  </a:moveTo>
                  <a:lnTo>
                    <a:pt x="627761" y="1016000"/>
                  </a:lnTo>
                  <a:lnTo>
                    <a:pt x="625475" y="1011247"/>
                  </a:lnTo>
                  <a:lnTo>
                    <a:pt x="629297" y="1003300"/>
                  </a:lnTo>
                  <a:lnTo>
                    <a:pt x="636879" y="1003300"/>
                  </a:lnTo>
                  <a:lnTo>
                    <a:pt x="639772" y="1008642"/>
                  </a:lnTo>
                  <a:lnTo>
                    <a:pt x="635342" y="1016000"/>
                  </a:lnTo>
                  <a:close/>
                </a:path>
                <a:path w="1327150" h="1917700">
                  <a:moveTo>
                    <a:pt x="639772" y="1008642"/>
                  </a:moveTo>
                  <a:lnTo>
                    <a:pt x="636879" y="1003300"/>
                  </a:lnTo>
                  <a:lnTo>
                    <a:pt x="642988" y="1003300"/>
                  </a:lnTo>
                  <a:lnTo>
                    <a:pt x="639772" y="1008642"/>
                  </a:lnTo>
                  <a:close/>
                </a:path>
                <a:path w="1327150" h="1917700">
                  <a:moveTo>
                    <a:pt x="655193" y="1041400"/>
                  </a:moveTo>
                  <a:lnTo>
                    <a:pt x="650633" y="1041400"/>
                  </a:lnTo>
                  <a:lnTo>
                    <a:pt x="702424" y="1003300"/>
                  </a:lnTo>
                  <a:lnTo>
                    <a:pt x="708520" y="1003300"/>
                  </a:lnTo>
                  <a:lnTo>
                    <a:pt x="655193" y="1041400"/>
                  </a:lnTo>
                  <a:close/>
                </a:path>
                <a:path w="1327150" h="1917700">
                  <a:moveTo>
                    <a:pt x="790828" y="1016000"/>
                  </a:moveTo>
                  <a:lnTo>
                    <a:pt x="774052" y="1016000"/>
                  </a:lnTo>
                  <a:lnTo>
                    <a:pt x="767956" y="1003300"/>
                  </a:lnTo>
                  <a:lnTo>
                    <a:pt x="798410" y="1003300"/>
                  </a:lnTo>
                  <a:lnTo>
                    <a:pt x="790828" y="1016000"/>
                  </a:lnTo>
                  <a:close/>
                </a:path>
                <a:path w="1327150" h="1917700">
                  <a:moveTo>
                    <a:pt x="857826" y="1022359"/>
                  </a:moveTo>
                  <a:lnTo>
                    <a:pt x="854773" y="1016000"/>
                  </a:lnTo>
                  <a:lnTo>
                    <a:pt x="857846" y="1003300"/>
                  </a:lnTo>
                  <a:lnTo>
                    <a:pt x="862406" y="1016000"/>
                  </a:lnTo>
                  <a:lnTo>
                    <a:pt x="860869" y="1016000"/>
                  </a:lnTo>
                  <a:lnTo>
                    <a:pt x="857826" y="1022359"/>
                  </a:lnTo>
                  <a:close/>
                </a:path>
                <a:path w="1327150" h="1917700">
                  <a:moveTo>
                    <a:pt x="650633" y="1041400"/>
                  </a:moveTo>
                  <a:lnTo>
                    <a:pt x="646811" y="1041400"/>
                  </a:lnTo>
                  <a:lnTo>
                    <a:pt x="629297" y="1016000"/>
                  </a:lnTo>
                  <a:lnTo>
                    <a:pt x="635342" y="1016000"/>
                  </a:lnTo>
                  <a:lnTo>
                    <a:pt x="639772" y="1008642"/>
                  </a:lnTo>
                  <a:lnTo>
                    <a:pt x="648929" y="1025553"/>
                  </a:lnTo>
                  <a:lnTo>
                    <a:pt x="644525" y="1028700"/>
                  </a:lnTo>
                  <a:lnTo>
                    <a:pt x="667897" y="1028700"/>
                  </a:lnTo>
                  <a:lnTo>
                    <a:pt x="650633" y="1041400"/>
                  </a:lnTo>
                  <a:close/>
                </a:path>
                <a:path w="1327150" h="1917700">
                  <a:moveTo>
                    <a:pt x="627761" y="1016000"/>
                  </a:moveTo>
                  <a:lnTo>
                    <a:pt x="623188" y="1016000"/>
                  </a:lnTo>
                  <a:lnTo>
                    <a:pt x="625475" y="1011247"/>
                  </a:lnTo>
                  <a:lnTo>
                    <a:pt x="627761" y="1016000"/>
                  </a:lnTo>
                  <a:close/>
                </a:path>
                <a:path w="1327150" h="1917700">
                  <a:moveTo>
                    <a:pt x="482993" y="1016000"/>
                  </a:moveTo>
                  <a:lnTo>
                    <a:pt x="476897" y="1016000"/>
                  </a:lnTo>
                  <a:lnTo>
                    <a:pt x="481587" y="1013069"/>
                  </a:lnTo>
                  <a:lnTo>
                    <a:pt x="482993" y="1016000"/>
                  </a:lnTo>
                  <a:close/>
                </a:path>
                <a:path w="1327150" h="1917700">
                  <a:moveTo>
                    <a:pt x="515803" y="1063470"/>
                  </a:moveTo>
                  <a:lnTo>
                    <a:pt x="513346" y="1059862"/>
                  </a:lnTo>
                  <a:lnTo>
                    <a:pt x="511975" y="1054100"/>
                  </a:lnTo>
                  <a:lnTo>
                    <a:pt x="498489" y="1038045"/>
                  </a:lnTo>
                  <a:lnTo>
                    <a:pt x="492125" y="1028700"/>
                  </a:lnTo>
                  <a:lnTo>
                    <a:pt x="484530" y="1028700"/>
                  </a:lnTo>
                  <a:lnTo>
                    <a:pt x="492125" y="1016000"/>
                  </a:lnTo>
                  <a:lnTo>
                    <a:pt x="498233" y="1016000"/>
                  </a:lnTo>
                  <a:lnTo>
                    <a:pt x="517741" y="1050856"/>
                  </a:lnTo>
                  <a:lnTo>
                    <a:pt x="513461" y="1054100"/>
                  </a:lnTo>
                  <a:lnTo>
                    <a:pt x="518071" y="1054100"/>
                  </a:lnTo>
                  <a:lnTo>
                    <a:pt x="515803" y="1063470"/>
                  </a:lnTo>
                  <a:close/>
                </a:path>
                <a:path w="1327150" h="1917700">
                  <a:moveTo>
                    <a:pt x="524188" y="1045973"/>
                  </a:moveTo>
                  <a:lnTo>
                    <a:pt x="507403" y="1016000"/>
                  </a:lnTo>
                  <a:lnTo>
                    <a:pt x="514997" y="1016000"/>
                  </a:lnTo>
                  <a:lnTo>
                    <a:pt x="534835" y="1041400"/>
                  </a:lnTo>
                  <a:lnTo>
                    <a:pt x="530225" y="1041400"/>
                  </a:lnTo>
                  <a:lnTo>
                    <a:pt x="524188" y="1045973"/>
                  </a:lnTo>
                  <a:close/>
                </a:path>
                <a:path w="1327150" h="1917700">
                  <a:moveTo>
                    <a:pt x="531782" y="1054100"/>
                  </a:moveTo>
                  <a:lnTo>
                    <a:pt x="528739" y="1054100"/>
                  </a:lnTo>
                  <a:lnTo>
                    <a:pt x="530225" y="1041400"/>
                  </a:lnTo>
                  <a:lnTo>
                    <a:pt x="534835" y="1041400"/>
                  </a:lnTo>
                  <a:lnTo>
                    <a:pt x="514997" y="1016000"/>
                  </a:lnTo>
                  <a:lnTo>
                    <a:pt x="536333" y="1041400"/>
                  </a:lnTo>
                  <a:lnTo>
                    <a:pt x="535084" y="1051982"/>
                  </a:lnTo>
                  <a:lnTo>
                    <a:pt x="531782" y="1054100"/>
                  </a:lnTo>
                  <a:close/>
                </a:path>
                <a:path w="1327150" h="1917700">
                  <a:moveTo>
                    <a:pt x="559015" y="1017473"/>
                  </a:moveTo>
                  <a:lnTo>
                    <a:pt x="558575" y="1016687"/>
                  </a:lnTo>
                  <a:lnTo>
                    <a:pt x="559193" y="1016000"/>
                  </a:lnTo>
                  <a:lnTo>
                    <a:pt x="559015" y="1017473"/>
                  </a:lnTo>
                  <a:close/>
                </a:path>
                <a:path w="1327150" h="1917700">
                  <a:moveTo>
                    <a:pt x="656678" y="1066800"/>
                  </a:moveTo>
                  <a:lnTo>
                    <a:pt x="621652" y="1016000"/>
                  </a:lnTo>
                  <a:lnTo>
                    <a:pt x="629297" y="1016000"/>
                  </a:lnTo>
                  <a:lnTo>
                    <a:pt x="642988" y="1041400"/>
                  </a:lnTo>
                  <a:lnTo>
                    <a:pt x="646811" y="1041400"/>
                  </a:lnTo>
                  <a:lnTo>
                    <a:pt x="657260" y="1056555"/>
                  </a:lnTo>
                  <a:lnTo>
                    <a:pt x="659900" y="1061448"/>
                  </a:lnTo>
                  <a:lnTo>
                    <a:pt x="656678" y="1066800"/>
                  </a:lnTo>
                  <a:close/>
                </a:path>
                <a:path w="1327150" h="1917700">
                  <a:moveTo>
                    <a:pt x="646811" y="1041400"/>
                  </a:moveTo>
                  <a:lnTo>
                    <a:pt x="642988" y="1041400"/>
                  </a:lnTo>
                  <a:lnTo>
                    <a:pt x="629297" y="1016000"/>
                  </a:lnTo>
                  <a:lnTo>
                    <a:pt x="646811" y="1041400"/>
                  </a:lnTo>
                  <a:close/>
                </a:path>
                <a:path w="1327150" h="1917700">
                  <a:moveTo>
                    <a:pt x="822769" y="1092200"/>
                  </a:moveTo>
                  <a:lnTo>
                    <a:pt x="818210" y="1092200"/>
                  </a:lnTo>
                  <a:lnTo>
                    <a:pt x="810615" y="1079500"/>
                  </a:lnTo>
                  <a:lnTo>
                    <a:pt x="854773" y="1016000"/>
                  </a:lnTo>
                  <a:lnTo>
                    <a:pt x="857826" y="1022359"/>
                  </a:lnTo>
                  <a:lnTo>
                    <a:pt x="857488" y="1023065"/>
                  </a:lnTo>
                  <a:lnTo>
                    <a:pt x="844727" y="1041400"/>
                  </a:lnTo>
                  <a:lnTo>
                    <a:pt x="842619" y="1041400"/>
                  </a:lnTo>
                  <a:lnTo>
                    <a:pt x="833938" y="1056901"/>
                  </a:lnTo>
                  <a:lnTo>
                    <a:pt x="827049" y="1066800"/>
                  </a:lnTo>
                  <a:lnTo>
                    <a:pt x="824306" y="1066800"/>
                  </a:lnTo>
                  <a:lnTo>
                    <a:pt x="825241" y="1069397"/>
                  </a:lnTo>
                  <a:lnTo>
                    <a:pt x="818210" y="1079500"/>
                  </a:lnTo>
                  <a:lnTo>
                    <a:pt x="860101" y="1079500"/>
                  </a:lnTo>
                  <a:lnTo>
                    <a:pt x="822769" y="1092200"/>
                  </a:lnTo>
                  <a:close/>
                </a:path>
                <a:path w="1327150" h="1917700">
                  <a:moveTo>
                    <a:pt x="857888" y="1022490"/>
                  </a:moveTo>
                  <a:lnTo>
                    <a:pt x="857826" y="1022359"/>
                  </a:lnTo>
                  <a:lnTo>
                    <a:pt x="860869" y="1016000"/>
                  </a:lnTo>
                  <a:lnTo>
                    <a:pt x="860869" y="1018207"/>
                  </a:lnTo>
                  <a:lnTo>
                    <a:pt x="857888" y="1022490"/>
                  </a:lnTo>
                  <a:close/>
                </a:path>
                <a:path w="1327150" h="1917700">
                  <a:moveTo>
                    <a:pt x="860869" y="1018207"/>
                  </a:moveTo>
                  <a:lnTo>
                    <a:pt x="860869" y="1016000"/>
                  </a:lnTo>
                  <a:lnTo>
                    <a:pt x="862406" y="1016000"/>
                  </a:lnTo>
                  <a:lnTo>
                    <a:pt x="860869" y="1018207"/>
                  </a:lnTo>
                  <a:close/>
                </a:path>
                <a:path w="1327150" h="1917700">
                  <a:moveTo>
                    <a:pt x="868514" y="1028700"/>
                  </a:moveTo>
                  <a:lnTo>
                    <a:pt x="860869" y="1028700"/>
                  </a:lnTo>
                  <a:lnTo>
                    <a:pt x="860869" y="1018207"/>
                  </a:lnTo>
                  <a:lnTo>
                    <a:pt x="862406" y="1016000"/>
                  </a:lnTo>
                  <a:lnTo>
                    <a:pt x="868514" y="1016000"/>
                  </a:lnTo>
                  <a:lnTo>
                    <a:pt x="868514" y="1028700"/>
                  </a:lnTo>
                  <a:close/>
                </a:path>
                <a:path w="1327150" h="1917700">
                  <a:moveTo>
                    <a:pt x="557657" y="1028700"/>
                  </a:moveTo>
                  <a:lnTo>
                    <a:pt x="553863" y="1021922"/>
                  </a:lnTo>
                  <a:lnTo>
                    <a:pt x="558575" y="1016687"/>
                  </a:lnTo>
                  <a:lnTo>
                    <a:pt x="559015" y="1017473"/>
                  </a:lnTo>
                  <a:lnTo>
                    <a:pt x="557657" y="1028700"/>
                  </a:lnTo>
                  <a:close/>
                </a:path>
                <a:path w="1327150" h="1917700">
                  <a:moveTo>
                    <a:pt x="565302" y="1028700"/>
                  </a:moveTo>
                  <a:lnTo>
                    <a:pt x="557657" y="1028700"/>
                  </a:lnTo>
                  <a:lnTo>
                    <a:pt x="559015" y="1017473"/>
                  </a:lnTo>
                  <a:lnTo>
                    <a:pt x="565302" y="1028700"/>
                  </a:lnTo>
                  <a:close/>
                </a:path>
                <a:path w="1327150" h="1917700">
                  <a:moveTo>
                    <a:pt x="860869" y="1028700"/>
                  </a:moveTo>
                  <a:lnTo>
                    <a:pt x="857888" y="1022490"/>
                  </a:lnTo>
                  <a:lnTo>
                    <a:pt x="860869" y="1018207"/>
                  </a:lnTo>
                  <a:lnTo>
                    <a:pt x="860869" y="1028700"/>
                  </a:lnTo>
                  <a:close/>
                </a:path>
                <a:path w="1327150" h="1917700">
                  <a:moveTo>
                    <a:pt x="543582" y="1040713"/>
                  </a:moveTo>
                  <a:lnTo>
                    <a:pt x="541038" y="1036172"/>
                  </a:lnTo>
                  <a:lnTo>
                    <a:pt x="553863" y="1021922"/>
                  </a:lnTo>
                  <a:lnTo>
                    <a:pt x="557657" y="1028700"/>
                  </a:lnTo>
                  <a:lnTo>
                    <a:pt x="563765" y="1028700"/>
                  </a:lnTo>
                  <a:lnTo>
                    <a:pt x="543582" y="1040713"/>
                  </a:lnTo>
                  <a:close/>
                </a:path>
                <a:path w="1327150" h="1917700">
                  <a:moveTo>
                    <a:pt x="857488" y="1023065"/>
                  </a:moveTo>
                  <a:lnTo>
                    <a:pt x="857826" y="1022359"/>
                  </a:lnTo>
                  <a:lnTo>
                    <a:pt x="857888" y="1022490"/>
                  </a:lnTo>
                  <a:lnTo>
                    <a:pt x="857488" y="1023065"/>
                  </a:lnTo>
                  <a:close/>
                </a:path>
                <a:path w="1327150" h="1917700">
                  <a:moveTo>
                    <a:pt x="865479" y="1066800"/>
                  </a:moveTo>
                  <a:lnTo>
                    <a:pt x="848715" y="1041400"/>
                  </a:lnTo>
                  <a:lnTo>
                    <a:pt x="857488" y="1023065"/>
                  </a:lnTo>
                  <a:lnTo>
                    <a:pt x="857888" y="1022490"/>
                  </a:lnTo>
                  <a:lnTo>
                    <a:pt x="860869" y="1028700"/>
                  </a:lnTo>
                  <a:lnTo>
                    <a:pt x="868514" y="1028700"/>
                  </a:lnTo>
                  <a:lnTo>
                    <a:pt x="856310" y="1041400"/>
                  </a:lnTo>
                  <a:lnTo>
                    <a:pt x="850201" y="1041400"/>
                  </a:lnTo>
                  <a:lnTo>
                    <a:pt x="865479" y="1066800"/>
                  </a:lnTo>
                  <a:close/>
                </a:path>
                <a:path w="1327150" h="1917700">
                  <a:moveTo>
                    <a:pt x="650633" y="1028700"/>
                  </a:moveTo>
                  <a:lnTo>
                    <a:pt x="644525" y="1028700"/>
                  </a:lnTo>
                  <a:lnTo>
                    <a:pt x="648929" y="1025553"/>
                  </a:lnTo>
                  <a:lnTo>
                    <a:pt x="650633" y="1028700"/>
                  </a:lnTo>
                  <a:close/>
                </a:path>
                <a:path w="1327150" h="1917700">
                  <a:moveTo>
                    <a:pt x="513461" y="1079500"/>
                  </a:moveTo>
                  <a:lnTo>
                    <a:pt x="510425" y="1066800"/>
                  </a:lnTo>
                  <a:lnTo>
                    <a:pt x="482993" y="1028700"/>
                  </a:lnTo>
                  <a:lnTo>
                    <a:pt x="490639" y="1028700"/>
                  </a:lnTo>
                  <a:lnTo>
                    <a:pt x="498489" y="1038045"/>
                  </a:lnTo>
                  <a:lnTo>
                    <a:pt x="513346" y="1059862"/>
                  </a:lnTo>
                  <a:lnTo>
                    <a:pt x="514597" y="1065118"/>
                  </a:lnTo>
                  <a:lnTo>
                    <a:pt x="511975" y="1066800"/>
                  </a:lnTo>
                  <a:lnTo>
                    <a:pt x="516534" y="1066800"/>
                  </a:lnTo>
                  <a:lnTo>
                    <a:pt x="513461" y="1079500"/>
                  </a:lnTo>
                  <a:close/>
                </a:path>
                <a:path w="1327150" h="1917700">
                  <a:moveTo>
                    <a:pt x="498489" y="1038045"/>
                  </a:moveTo>
                  <a:lnTo>
                    <a:pt x="490639" y="1028700"/>
                  </a:lnTo>
                  <a:lnTo>
                    <a:pt x="492125" y="1028700"/>
                  </a:lnTo>
                  <a:lnTo>
                    <a:pt x="498489" y="1038045"/>
                  </a:lnTo>
                  <a:close/>
                </a:path>
                <a:path w="1327150" h="1917700">
                  <a:moveTo>
                    <a:pt x="536841" y="1054100"/>
                  </a:moveTo>
                  <a:lnTo>
                    <a:pt x="534835" y="1054100"/>
                  </a:lnTo>
                  <a:lnTo>
                    <a:pt x="535084" y="1051982"/>
                  </a:lnTo>
                  <a:lnTo>
                    <a:pt x="571398" y="1028700"/>
                  </a:lnTo>
                  <a:lnTo>
                    <a:pt x="577456" y="1028700"/>
                  </a:lnTo>
                  <a:lnTo>
                    <a:pt x="536841" y="1054100"/>
                  </a:lnTo>
                  <a:close/>
                </a:path>
                <a:path w="1327150" h="1917700">
                  <a:moveTo>
                    <a:pt x="672118" y="1075811"/>
                  </a:moveTo>
                  <a:lnTo>
                    <a:pt x="668883" y="1066800"/>
                  </a:lnTo>
                  <a:lnTo>
                    <a:pt x="671957" y="1066800"/>
                  </a:lnTo>
                  <a:lnTo>
                    <a:pt x="671296" y="1061344"/>
                  </a:lnTo>
                  <a:lnTo>
                    <a:pt x="722210" y="1028700"/>
                  </a:lnTo>
                  <a:lnTo>
                    <a:pt x="728319" y="1028700"/>
                  </a:lnTo>
                  <a:lnTo>
                    <a:pt x="734415" y="1041400"/>
                  </a:lnTo>
                  <a:lnTo>
                    <a:pt x="714628" y="1041400"/>
                  </a:lnTo>
                  <a:lnTo>
                    <a:pt x="713705" y="1043322"/>
                  </a:lnTo>
                  <a:lnTo>
                    <a:pt x="672118" y="1075811"/>
                  </a:lnTo>
                  <a:close/>
                </a:path>
                <a:path w="1327150" h="1917700">
                  <a:moveTo>
                    <a:pt x="542429" y="1041400"/>
                  </a:moveTo>
                  <a:lnTo>
                    <a:pt x="536333" y="1041400"/>
                  </a:lnTo>
                  <a:lnTo>
                    <a:pt x="541038" y="1036172"/>
                  </a:lnTo>
                  <a:lnTo>
                    <a:pt x="543582" y="1040713"/>
                  </a:lnTo>
                  <a:lnTo>
                    <a:pt x="542429" y="1041400"/>
                  </a:lnTo>
                  <a:close/>
                </a:path>
                <a:path w="1327150" h="1917700">
                  <a:moveTo>
                    <a:pt x="543966" y="1041400"/>
                  </a:moveTo>
                  <a:lnTo>
                    <a:pt x="542429" y="1041400"/>
                  </a:lnTo>
                  <a:lnTo>
                    <a:pt x="543582" y="1040713"/>
                  </a:lnTo>
                  <a:lnTo>
                    <a:pt x="543966" y="1041400"/>
                  </a:lnTo>
                  <a:close/>
                </a:path>
                <a:path w="1327150" h="1917700">
                  <a:moveTo>
                    <a:pt x="528739" y="1054100"/>
                  </a:moveTo>
                  <a:lnTo>
                    <a:pt x="524188" y="1045973"/>
                  </a:lnTo>
                  <a:lnTo>
                    <a:pt x="530225" y="1041400"/>
                  </a:lnTo>
                  <a:lnTo>
                    <a:pt x="528739" y="1054100"/>
                  </a:lnTo>
                  <a:close/>
                </a:path>
                <a:path w="1327150" h="1917700">
                  <a:moveTo>
                    <a:pt x="578993" y="1054100"/>
                  </a:moveTo>
                  <a:lnTo>
                    <a:pt x="572935" y="1054100"/>
                  </a:lnTo>
                  <a:lnTo>
                    <a:pt x="572935" y="1041400"/>
                  </a:lnTo>
                  <a:lnTo>
                    <a:pt x="578993" y="1041400"/>
                  </a:lnTo>
                  <a:lnTo>
                    <a:pt x="580255" y="1043312"/>
                  </a:lnTo>
                  <a:lnTo>
                    <a:pt x="578993" y="1054100"/>
                  </a:lnTo>
                  <a:close/>
                </a:path>
                <a:path w="1327150" h="1917700">
                  <a:moveTo>
                    <a:pt x="580255" y="1043312"/>
                  </a:moveTo>
                  <a:lnTo>
                    <a:pt x="578993" y="1041400"/>
                  </a:lnTo>
                  <a:lnTo>
                    <a:pt x="580478" y="1041400"/>
                  </a:lnTo>
                  <a:lnTo>
                    <a:pt x="580255" y="1043312"/>
                  </a:lnTo>
                  <a:close/>
                </a:path>
                <a:path w="1327150" h="1917700">
                  <a:moveTo>
                    <a:pt x="582522" y="1046747"/>
                  </a:moveTo>
                  <a:lnTo>
                    <a:pt x="580261" y="1043322"/>
                  </a:lnTo>
                  <a:lnTo>
                    <a:pt x="580478" y="1041400"/>
                  </a:lnTo>
                  <a:lnTo>
                    <a:pt x="582786" y="1046197"/>
                  </a:lnTo>
                  <a:lnTo>
                    <a:pt x="582522" y="1046747"/>
                  </a:lnTo>
                  <a:close/>
                </a:path>
                <a:path w="1327150" h="1917700">
                  <a:moveTo>
                    <a:pt x="582786" y="1046197"/>
                  </a:moveTo>
                  <a:lnTo>
                    <a:pt x="580478" y="1041400"/>
                  </a:lnTo>
                  <a:lnTo>
                    <a:pt x="585088" y="1041400"/>
                  </a:lnTo>
                  <a:lnTo>
                    <a:pt x="582786" y="1046197"/>
                  </a:lnTo>
                  <a:close/>
                </a:path>
                <a:path w="1327150" h="1917700">
                  <a:moveTo>
                    <a:pt x="597242" y="1066800"/>
                  </a:moveTo>
                  <a:lnTo>
                    <a:pt x="595757" y="1066800"/>
                  </a:lnTo>
                  <a:lnTo>
                    <a:pt x="584471" y="1049701"/>
                  </a:lnTo>
                  <a:lnTo>
                    <a:pt x="582786" y="1046197"/>
                  </a:lnTo>
                  <a:lnTo>
                    <a:pt x="585088" y="1041400"/>
                  </a:lnTo>
                  <a:lnTo>
                    <a:pt x="586587" y="1041400"/>
                  </a:lnTo>
                  <a:lnTo>
                    <a:pt x="594969" y="1054100"/>
                  </a:lnTo>
                  <a:lnTo>
                    <a:pt x="591197" y="1054100"/>
                  </a:lnTo>
                  <a:lnTo>
                    <a:pt x="597242" y="1066800"/>
                  </a:lnTo>
                  <a:close/>
                </a:path>
                <a:path w="1327150" h="1917700">
                  <a:moveTo>
                    <a:pt x="660242" y="1060880"/>
                  </a:moveTo>
                  <a:lnTo>
                    <a:pt x="657260" y="1056555"/>
                  </a:lnTo>
                  <a:lnTo>
                    <a:pt x="649084" y="1041400"/>
                  </a:lnTo>
                  <a:lnTo>
                    <a:pt x="656678" y="1041400"/>
                  </a:lnTo>
                  <a:lnTo>
                    <a:pt x="670420" y="1054100"/>
                  </a:lnTo>
                  <a:lnTo>
                    <a:pt x="664324" y="1054100"/>
                  </a:lnTo>
                  <a:lnTo>
                    <a:pt x="660242" y="1060880"/>
                  </a:lnTo>
                  <a:close/>
                </a:path>
                <a:path w="1327150" h="1917700">
                  <a:moveTo>
                    <a:pt x="713705" y="1043322"/>
                  </a:moveTo>
                  <a:lnTo>
                    <a:pt x="714628" y="1041400"/>
                  </a:lnTo>
                  <a:lnTo>
                    <a:pt x="715048" y="1042273"/>
                  </a:lnTo>
                  <a:lnTo>
                    <a:pt x="713705" y="1043322"/>
                  </a:lnTo>
                  <a:close/>
                </a:path>
                <a:path w="1327150" h="1917700">
                  <a:moveTo>
                    <a:pt x="715048" y="1042273"/>
                  </a:moveTo>
                  <a:lnTo>
                    <a:pt x="714628" y="1041400"/>
                  </a:lnTo>
                  <a:lnTo>
                    <a:pt x="716165" y="1041400"/>
                  </a:lnTo>
                  <a:lnTo>
                    <a:pt x="715048" y="1042273"/>
                  </a:lnTo>
                  <a:close/>
                </a:path>
                <a:path w="1327150" h="1917700">
                  <a:moveTo>
                    <a:pt x="717500" y="1047382"/>
                  </a:moveTo>
                  <a:lnTo>
                    <a:pt x="715048" y="1042273"/>
                  </a:lnTo>
                  <a:lnTo>
                    <a:pt x="716165" y="1041400"/>
                  </a:lnTo>
                  <a:lnTo>
                    <a:pt x="722210" y="1041400"/>
                  </a:lnTo>
                  <a:lnTo>
                    <a:pt x="722210" y="1044363"/>
                  </a:lnTo>
                  <a:lnTo>
                    <a:pt x="717500" y="1047382"/>
                  </a:lnTo>
                  <a:close/>
                </a:path>
                <a:path w="1327150" h="1917700">
                  <a:moveTo>
                    <a:pt x="722210" y="1044363"/>
                  </a:moveTo>
                  <a:lnTo>
                    <a:pt x="722210" y="1041400"/>
                  </a:lnTo>
                  <a:lnTo>
                    <a:pt x="726833" y="1041400"/>
                  </a:lnTo>
                  <a:lnTo>
                    <a:pt x="722210" y="1044363"/>
                  </a:lnTo>
                  <a:close/>
                </a:path>
                <a:path w="1327150" h="1917700">
                  <a:moveTo>
                    <a:pt x="694778" y="1104900"/>
                  </a:moveTo>
                  <a:lnTo>
                    <a:pt x="693293" y="1104900"/>
                  </a:lnTo>
                  <a:lnTo>
                    <a:pt x="704677" y="1083347"/>
                  </a:lnTo>
                  <a:lnTo>
                    <a:pt x="722210" y="1054100"/>
                  </a:lnTo>
                  <a:lnTo>
                    <a:pt x="722210" y="1050151"/>
                  </a:lnTo>
                  <a:lnTo>
                    <a:pt x="726833" y="1041400"/>
                  </a:lnTo>
                  <a:lnTo>
                    <a:pt x="735952" y="1041400"/>
                  </a:lnTo>
                  <a:lnTo>
                    <a:pt x="707048" y="1096142"/>
                  </a:lnTo>
                  <a:lnTo>
                    <a:pt x="694778" y="1104900"/>
                  </a:lnTo>
                  <a:close/>
                </a:path>
                <a:path w="1327150" h="1917700">
                  <a:moveTo>
                    <a:pt x="833938" y="1056901"/>
                  </a:moveTo>
                  <a:lnTo>
                    <a:pt x="842619" y="1041400"/>
                  </a:lnTo>
                  <a:lnTo>
                    <a:pt x="844727" y="1041400"/>
                  </a:lnTo>
                  <a:lnTo>
                    <a:pt x="833938" y="1056901"/>
                  </a:lnTo>
                  <a:close/>
                </a:path>
                <a:path w="1327150" h="1917700">
                  <a:moveTo>
                    <a:pt x="828351" y="1078036"/>
                  </a:moveTo>
                  <a:lnTo>
                    <a:pt x="825906" y="1071245"/>
                  </a:lnTo>
                  <a:lnTo>
                    <a:pt x="833938" y="1056901"/>
                  </a:lnTo>
                  <a:lnTo>
                    <a:pt x="844727" y="1041400"/>
                  </a:lnTo>
                  <a:lnTo>
                    <a:pt x="848715" y="1041400"/>
                  </a:lnTo>
                  <a:lnTo>
                    <a:pt x="857097" y="1054100"/>
                  </a:lnTo>
                  <a:lnTo>
                    <a:pt x="842619" y="1054100"/>
                  </a:lnTo>
                  <a:lnTo>
                    <a:pt x="847079" y="1057819"/>
                  </a:lnTo>
                  <a:lnTo>
                    <a:pt x="830399" y="1077688"/>
                  </a:lnTo>
                  <a:lnTo>
                    <a:pt x="828351" y="1078036"/>
                  </a:lnTo>
                  <a:close/>
                </a:path>
                <a:path w="1327150" h="1917700">
                  <a:moveTo>
                    <a:pt x="873074" y="1066800"/>
                  </a:moveTo>
                  <a:lnTo>
                    <a:pt x="865479" y="1066800"/>
                  </a:lnTo>
                  <a:lnTo>
                    <a:pt x="850201" y="1041400"/>
                  </a:lnTo>
                  <a:lnTo>
                    <a:pt x="856310" y="1041400"/>
                  </a:lnTo>
                  <a:lnTo>
                    <a:pt x="873074" y="1066800"/>
                  </a:lnTo>
                  <a:close/>
                </a:path>
                <a:path w="1327150" h="1917700">
                  <a:moveTo>
                    <a:pt x="709194" y="1052706"/>
                  </a:moveTo>
                  <a:lnTo>
                    <a:pt x="713717" y="1043312"/>
                  </a:lnTo>
                  <a:lnTo>
                    <a:pt x="715048" y="1042273"/>
                  </a:lnTo>
                  <a:lnTo>
                    <a:pt x="717500" y="1047382"/>
                  </a:lnTo>
                  <a:lnTo>
                    <a:pt x="709194" y="1052706"/>
                  </a:lnTo>
                  <a:close/>
                </a:path>
                <a:path w="1327150" h="1917700">
                  <a:moveTo>
                    <a:pt x="578993" y="1054100"/>
                  </a:moveTo>
                  <a:lnTo>
                    <a:pt x="580255" y="1043312"/>
                  </a:lnTo>
                  <a:lnTo>
                    <a:pt x="582522" y="1046747"/>
                  </a:lnTo>
                  <a:lnTo>
                    <a:pt x="578993" y="1054100"/>
                  </a:lnTo>
                  <a:close/>
                </a:path>
                <a:path w="1327150" h="1917700">
                  <a:moveTo>
                    <a:pt x="672311" y="1076349"/>
                  </a:moveTo>
                  <a:lnTo>
                    <a:pt x="672118" y="1075811"/>
                  </a:lnTo>
                  <a:lnTo>
                    <a:pt x="713705" y="1043322"/>
                  </a:lnTo>
                  <a:lnTo>
                    <a:pt x="709194" y="1052706"/>
                  </a:lnTo>
                  <a:lnTo>
                    <a:pt x="672311" y="1076349"/>
                  </a:lnTo>
                  <a:close/>
                </a:path>
                <a:path w="1327150" h="1917700">
                  <a:moveTo>
                    <a:pt x="720439" y="1053505"/>
                  </a:moveTo>
                  <a:lnTo>
                    <a:pt x="717500" y="1047382"/>
                  </a:lnTo>
                  <a:lnTo>
                    <a:pt x="722210" y="1044363"/>
                  </a:lnTo>
                  <a:lnTo>
                    <a:pt x="722210" y="1050151"/>
                  </a:lnTo>
                  <a:lnTo>
                    <a:pt x="720439" y="1053505"/>
                  </a:lnTo>
                  <a:close/>
                </a:path>
                <a:path w="1327150" h="1917700">
                  <a:moveTo>
                    <a:pt x="528739" y="1054100"/>
                  </a:moveTo>
                  <a:lnTo>
                    <a:pt x="519557" y="1054100"/>
                  </a:lnTo>
                  <a:lnTo>
                    <a:pt x="517741" y="1050856"/>
                  </a:lnTo>
                  <a:lnTo>
                    <a:pt x="524188" y="1045973"/>
                  </a:lnTo>
                  <a:lnTo>
                    <a:pt x="528739" y="1054100"/>
                  </a:lnTo>
                  <a:close/>
                </a:path>
                <a:path w="1327150" h="1917700">
                  <a:moveTo>
                    <a:pt x="584471" y="1049701"/>
                  </a:moveTo>
                  <a:lnTo>
                    <a:pt x="582522" y="1046747"/>
                  </a:lnTo>
                  <a:lnTo>
                    <a:pt x="582786" y="1046197"/>
                  </a:lnTo>
                  <a:lnTo>
                    <a:pt x="584471" y="1049701"/>
                  </a:lnTo>
                  <a:close/>
                </a:path>
                <a:path w="1327150" h="1917700">
                  <a:moveTo>
                    <a:pt x="537870" y="1092200"/>
                  </a:moveTo>
                  <a:lnTo>
                    <a:pt x="535584" y="1092200"/>
                  </a:lnTo>
                  <a:lnTo>
                    <a:pt x="529841" y="1083499"/>
                  </a:lnTo>
                  <a:lnTo>
                    <a:pt x="531761" y="1079500"/>
                  </a:lnTo>
                  <a:lnTo>
                    <a:pt x="578993" y="1054100"/>
                  </a:lnTo>
                  <a:lnTo>
                    <a:pt x="582522" y="1046747"/>
                  </a:lnTo>
                  <a:lnTo>
                    <a:pt x="584471" y="1049701"/>
                  </a:lnTo>
                  <a:lnTo>
                    <a:pt x="586587" y="1054100"/>
                  </a:lnTo>
                  <a:lnTo>
                    <a:pt x="585088" y="1054100"/>
                  </a:lnTo>
                  <a:lnTo>
                    <a:pt x="537870" y="1092200"/>
                  </a:lnTo>
                  <a:close/>
                </a:path>
                <a:path w="1327150" h="1917700">
                  <a:moveTo>
                    <a:pt x="704279" y="1062934"/>
                  </a:moveTo>
                  <a:lnTo>
                    <a:pt x="709194" y="1052706"/>
                  </a:lnTo>
                  <a:lnTo>
                    <a:pt x="717500" y="1047382"/>
                  </a:lnTo>
                  <a:lnTo>
                    <a:pt x="720439" y="1053505"/>
                  </a:lnTo>
                  <a:lnTo>
                    <a:pt x="719888" y="1054549"/>
                  </a:lnTo>
                  <a:lnTo>
                    <a:pt x="704279" y="1062934"/>
                  </a:lnTo>
                  <a:close/>
                </a:path>
                <a:path w="1327150" h="1917700">
                  <a:moveTo>
                    <a:pt x="704677" y="1083347"/>
                  </a:moveTo>
                  <a:lnTo>
                    <a:pt x="719888" y="1054549"/>
                  </a:lnTo>
                  <a:lnTo>
                    <a:pt x="720725" y="1054100"/>
                  </a:lnTo>
                  <a:lnTo>
                    <a:pt x="720439" y="1053505"/>
                  </a:lnTo>
                  <a:lnTo>
                    <a:pt x="722210" y="1050151"/>
                  </a:lnTo>
                  <a:lnTo>
                    <a:pt x="722210" y="1054100"/>
                  </a:lnTo>
                  <a:lnTo>
                    <a:pt x="704677" y="1083347"/>
                  </a:lnTo>
                  <a:close/>
                </a:path>
                <a:path w="1327150" h="1917700">
                  <a:moveTo>
                    <a:pt x="519557" y="1054100"/>
                  </a:moveTo>
                  <a:lnTo>
                    <a:pt x="513461" y="1054100"/>
                  </a:lnTo>
                  <a:lnTo>
                    <a:pt x="517741" y="1050856"/>
                  </a:lnTo>
                  <a:lnTo>
                    <a:pt x="519557" y="1054100"/>
                  </a:lnTo>
                  <a:close/>
                </a:path>
                <a:path w="1327150" h="1917700">
                  <a:moveTo>
                    <a:pt x="517612" y="1066126"/>
                  </a:moveTo>
                  <a:lnTo>
                    <a:pt x="516218" y="1064079"/>
                  </a:lnTo>
                  <a:lnTo>
                    <a:pt x="535084" y="1051982"/>
                  </a:lnTo>
                  <a:lnTo>
                    <a:pt x="534835" y="1054100"/>
                  </a:lnTo>
                  <a:lnTo>
                    <a:pt x="536841" y="1054100"/>
                  </a:lnTo>
                  <a:lnTo>
                    <a:pt x="517612" y="1066126"/>
                  </a:lnTo>
                  <a:close/>
                </a:path>
                <a:path w="1327150" h="1917700">
                  <a:moveTo>
                    <a:pt x="673442" y="1079500"/>
                  </a:moveTo>
                  <a:lnTo>
                    <a:pt x="672311" y="1076349"/>
                  </a:lnTo>
                  <a:lnTo>
                    <a:pt x="709194" y="1052706"/>
                  </a:lnTo>
                  <a:lnTo>
                    <a:pt x="704279" y="1062934"/>
                  </a:lnTo>
                  <a:lnTo>
                    <a:pt x="673442" y="1079500"/>
                  </a:lnTo>
                  <a:close/>
                </a:path>
                <a:path w="1327150" h="1917700">
                  <a:moveTo>
                    <a:pt x="719888" y="1054549"/>
                  </a:moveTo>
                  <a:lnTo>
                    <a:pt x="720439" y="1053505"/>
                  </a:lnTo>
                  <a:lnTo>
                    <a:pt x="720725" y="1054100"/>
                  </a:lnTo>
                  <a:lnTo>
                    <a:pt x="719888" y="1054549"/>
                  </a:lnTo>
                  <a:close/>
                </a:path>
                <a:path w="1327150" h="1917700">
                  <a:moveTo>
                    <a:pt x="539547" y="1098204"/>
                  </a:moveTo>
                  <a:lnTo>
                    <a:pt x="537227" y="1094689"/>
                  </a:lnTo>
                  <a:lnTo>
                    <a:pt x="536333" y="1092200"/>
                  </a:lnTo>
                  <a:lnTo>
                    <a:pt x="537870" y="1092200"/>
                  </a:lnTo>
                  <a:lnTo>
                    <a:pt x="585088" y="1054100"/>
                  </a:lnTo>
                  <a:lnTo>
                    <a:pt x="587375" y="1054100"/>
                  </a:lnTo>
                  <a:lnTo>
                    <a:pt x="595757" y="1066800"/>
                  </a:lnTo>
                  <a:lnTo>
                    <a:pt x="589661" y="1066800"/>
                  </a:lnTo>
                  <a:lnTo>
                    <a:pt x="589830" y="1067512"/>
                  </a:lnTo>
                  <a:lnTo>
                    <a:pt x="542429" y="1092200"/>
                  </a:lnTo>
                  <a:lnTo>
                    <a:pt x="539547" y="1098204"/>
                  </a:lnTo>
                  <a:close/>
                </a:path>
                <a:path w="1327150" h="1917700">
                  <a:moveTo>
                    <a:pt x="603351" y="1066800"/>
                  </a:moveTo>
                  <a:lnTo>
                    <a:pt x="597242" y="1066800"/>
                  </a:lnTo>
                  <a:lnTo>
                    <a:pt x="591197" y="1054100"/>
                  </a:lnTo>
                  <a:lnTo>
                    <a:pt x="594969" y="1054100"/>
                  </a:lnTo>
                  <a:lnTo>
                    <a:pt x="603351" y="1066800"/>
                  </a:lnTo>
                  <a:close/>
                </a:path>
                <a:path w="1327150" h="1917700">
                  <a:moveTo>
                    <a:pt x="663017" y="1064904"/>
                  </a:moveTo>
                  <a:lnTo>
                    <a:pt x="660242" y="1060880"/>
                  </a:lnTo>
                  <a:lnTo>
                    <a:pt x="664324" y="1054100"/>
                  </a:lnTo>
                  <a:lnTo>
                    <a:pt x="663017" y="1064904"/>
                  </a:lnTo>
                  <a:close/>
                </a:path>
                <a:path w="1327150" h="1917700">
                  <a:moveTo>
                    <a:pt x="663853" y="1066116"/>
                  </a:moveTo>
                  <a:lnTo>
                    <a:pt x="663164" y="1065118"/>
                  </a:lnTo>
                  <a:lnTo>
                    <a:pt x="663065" y="1064506"/>
                  </a:lnTo>
                  <a:lnTo>
                    <a:pt x="664324" y="1054100"/>
                  </a:lnTo>
                  <a:lnTo>
                    <a:pt x="670420" y="1054100"/>
                  </a:lnTo>
                  <a:lnTo>
                    <a:pt x="671296" y="1061344"/>
                  </a:lnTo>
                  <a:lnTo>
                    <a:pt x="663853" y="1066116"/>
                  </a:lnTo>
                  <a:close/>
                </a:path>
                <a:path w="1327150" h="1917700">
                  <a:moveTo>
                    <a:pt x="847079" y="1057819"/>
                  </a:moveTo>
                  <a:lnTo>
                    <a:pt x="842619" y="1054100"/>
                  </a:lnTo>
                  <a:lnTo>
                    <a:pt x="850201" y="1054100"/>
                  </a:lnTo>
                  <a:lnTo>
                    <a:pt x="847079" y="1057819"/>
                  </a:lnTo>
                  <a:close/>
                </a:path>
                <a:path w="1327150" h="1917700">
                  <a:moveTo>
                    <a:pt x="865479" y="1066800"/>
                  </a:moveTo>
                  <a:lnTo>
                    <a:pt x="857846" y="1066800"/>
                  </a:lnTo>
                  <a:lnTo>
                    <a:pt x="847079" y="1057819"/>
                  </a:lnTo>
                  <a:lnTo>
                    <a:pt x="850201" y="1054100"/>
                  </a:lnTo>
                  <a:lnTo>
                    <a:pt x="857097" y="1054100"/>
                  </a:lnTo>
                  <a:lnTo>
                    <a:pt x="865479" y="1066800"/>
                  </a:lnTo>
                  <a:close/>
                </a:path>
                <a:path w="1327150" h="1917700">
                  <a:moveTo>
                    <a:pt x="900506" y="1066800"/>
                  </a:moveTo>
                  <a:lnTo>
                    <a:pt x="873074" y="1066800"/>
                  </a:lnTo>
                  <a:lnTo>
                    <a:pt x="868514" y="1054100"/>
                  </a:lnTo>
                  <a:lnTo>
                    <a:pt x="894410" y="1054100"/>
                  </a:lnTo>
                  <a:lnTo>
                    <a:pt x="900506" y="1066800"/>
                  </a:lnTo>
                  <a:close/>
                </a:path>
                <a:path w="1327150" h="1917700">
                  <a:moveTo>
                    <a:pt x="693293" y="1117600"/>
                  </a:moveTo>
                  <a:lnTo>
                    <a:pt x="684110" y="1104900"/>
                  </a:lnTo>
                  <a:lnTo>
                    <a:pt x="704279" y="1062934"/>
                  </a:lnTo>
                  <a:lnTo>
                    <a:pt x="719888" y="1054549"/>
                  </a:lnTo>
                  <a:lnTo>
                    <a:pt x="704585" y="1083499"/>
                  </a:lnTo>
                  <a:lnTo>
                    <a:pt x="691756" y="1104900"/>
                  </a:lnTo>
                  <a:lnTo>
                    <a:pt x="696313" y="1111242"/>
                  </a:lnTo>
                  <a:lnTo>
                    <a:pt x="697240" y="1115069"/>
                  </a:lnTo>
                  <a:lnTo>
                    <a:pt x="693293" y="1117600"/>
                  </a:lnTo>
                  <a:close/>
                </a:path>
                <a:path w="1327150" h="1917700">
                  <a:moveTo>
                    <a:pt x="659900" y="1061448"/>
                  </a:moveTo>
                  <a:lnTo>
                    <a:pt x="657260" y="1056555"/>
                  </a:lnTo>
                  <a:lnTo>
                    <a:pt x="660242" y="1060880"/>
                  </a:lnTo>
                  <a:lnTo>
                    <a:pt x="659900" y="1061448"/>
                  </a:lnTo>
                  <a:close/>
                </a:path>
                <a:path w="1327150" h="1917700">
                  <a:moveTo>
                    <a:pt x="514597" y="1065118"/>
                  </a:moveTo>
                  <a:lnTo>
                    <a:pt x="513346" y="1059862"/>
                  </a:lnTo>
                  <a:lnTo>
                    <a:pt x="515803" y="1063470"/>
                  </a:lnTo>
                  <a:lnTo>
                    <a:pt x="515552" y="1064506"/>
                  </a:lnTo>
                  <a:lnTo>
                    <a:pt x="514597" y="1065118"/>
                  </a:lnTo>
                  <a:close/>
                </a:path>
                <a:path w="1327150" h="1917700">
                  <a:moveTo>
                    <a:pt x="662787" y="1066800"/>
                  </a:moveTo>
                  <a:lnTo>
                    <a:pt x="659900" y="1061448"/>
                  </a:lnTo>
                  <a:lnTo>
                    <a:pt x="660242" y="1060880"/>
                  </a:lnTo>
                  <a:lnTo>
                    <a:pt x="663017" y="1064904"/>
                  </a:lnTo>
                  <a:lnTo>
                    <a:pt x="662787" y="1066800"/>
                  </a:lnTo>
                  <a:close/>
                </a:path>
                <a:path w="1327150" h="1917700">
                  <a:moveTo>
                    <a:pt x="671957" y="1066800"/>
                  </a:moveTo>
                  <a:lnTo>
                    <a:pt x="664324" y="1066800"/>
                  </a:lnTo>
                  <a:lnTo>
                    <a:pt x="663853" y="1066116"/>
                  </a:lnTo>
                  <a:lnTo>
                    <a:pt x="671296" y="1061344"/>
                  </a:lnTo>
                  <a:lnTo>
                    <a:pt x="671957" y="1066800"/>
                  </a:lnTo>
                  <a:close/>
                </a:path>
                <a:path w="1327150" h="1917700">
                  <a:moveTo>
                    <a:pt x="662787" y="1066800"/>
                  </a:moveTo>
                  <a:lnTo>
                    <a:pt x="656678" y="1066800"/>
                  </a:lnTo>
                  <a:lnTo>
                    <a:pt x="659900" y="1061448"/>
                  </a:lnTo>
                  <a:lnTo>
                    <a:pt x="662787" y="1066800"/>
                  </a:lnTo>
                  <a:close/>
                </a:path>
                <a:path w="1327150" h="1917700">
                  <a:moveTo>
                    <a:pt x="515552" y="1064506"/>
                  </a:moveTo>
                  <a:lnTo>
                    <a:pt x="515803" y="1063470"/>
                  </a:lnTo>
                  <a:lnTo>
                    <a:pt x="516218" y="1064079"/>
                  </a:lnTo>
                  <a:lnTo>
                    <a:pt x="515552" y="1064506"/>
                  </a:lnTo>
                  <a:close/>
                </a:path>
                <a:path w="1327150" h="1917700">
                  <a:moveTo>
                    <a:pt x="516534" y="1066800"/>
                  </a:moveTo>
                  <a:lnTo>
                    <a:pt x="514997" y="1066800"/>
                  </a:lnTo>
                  <a:lnTo>
                    <a:pt x="515552" y="1064506"/>
                  </a:lnTo>
                  <a:lnTo>
                    <a:pt x="516218" y="1064079"/>
                  </a:lnTo>
                  <a:lnTo>
                    <a:pt x="517612" y="1066126"/>
                  </a:lnTo>
                  <a:lnTo>
                    <a:pt x="516534" y="1066800"/>
                  </a:lnTo>
                  <a:close/>
                </a:path>
                <a:path w="1327150" h="1917700">
                  <a:moveTo>
                    <a:pt x="514997" y="1066800"/>
                  </a:moveTo>
                  <a:lnTo>
                    <a:pt x="514597" y="1065118"/>
                  </a:lnTo>
                  <a:lnTo>
                    <a:pt x="515552" y="1064506"/>
                  </a:lnTo>
                  <a:lnTo>
                    <a:pt x="514997" y="1066800"/>
                  </a:lnTo>
                  <a:close/>
                </a:path>
                <a:path w="1327150" h="1917700">
                  <a:moveTo>
                    <a:pt x="662787" y="1066800"/>
                  </a:moveTo>
                  <a:lnTo>
                    <a:pt x="663017" y="1064904"/>
                  </a:lnTo>
                  <a:lnTo>
                    <a:pt x="663853" y="1066116"/>
                  </a:lnTo>
                  <a:lnTo>
                    <a:pt x="662787" y="1066800"/>
                  </a:lnTo>
                  <a:close/>
                </a:path>
                <a:path w="1327150" h="1917700">
                  <a:moveTo>
                    <a:pt x="514997" y="1066800"/>
                  </a:moveTo>
                  <a:lnTo>
                    <a:pt x="511975" y="1066800"/>
                  </a:lnTo>
                  <a:lnTo>
                    <a:pt x="514597" y="1065118"/>
                  </a:lnTo>
                  <a:lnTo>
                    <a:pt x="514997" y="1066800"/>
                  </a:lnTo>
                  <a:close/>
                </a:path>
                <a:path w="1327150" h="1917700">
                  <a:moveTo>
                    <a:pt x="664324" y="1066800"/>
                  </a:moveTo>
                  <a:lnTo>
                    <a:pt x="662787" y="1066800"/>
                  </a:lnTo>
                  <a:lnTo>
                    <a:pt x="663859" y="1066126"/>
                  </a:lnTo>
                  <a:lnTo>
                    <a:pt x="664324" y="1066800"/>
                  </a:lnTo>
                  <a:close/>
                </a:path>
                <a:path w="1327150" h="1917700">
                  <a:moveTo>
                    <a:pt x="518071" y="1066800"/>
                  </a:moveTo>
                  <a:lnTo>
                    <a:pt x="516534" y="1066800"/>
                  </a:lnTo>
                  <a:lnTo>
                    <a:pt x="517612" y="1066126"/>
                  </a:lnTo>
                  <a:lnTo>
                    <a:pt x="518071" y="1066800"/>
                  </a:lnTo>
                  <a:close/>
                </a:path>
                <a:path w="1327150" h="1917700">
                  <a:moveTo>
                    <a:pt x="589830" y="1067512"/>
                  </a:moveTo>
                  <a:lnTo>
                    <a:pt x="589661" y="1066800"/>
                  </a:lnTo>
                  <a:lnTo>
                    <a:pt x="591197" y="1066800"/>
                  </a:lnTo>
                  <a:lnTo>
                    <a:pt x="589830" y="1067512"/>
                  </a:lnTo>
                  <a:close/>
                </a:path>
                <a:path w="1327150" h="1917700">
                  <a:moveTo>
                    <a:pt x="595757" y="1079500"/>
                  </a:moveTo>
                  <a:lnTo>
                    <a:pt x="592683" y="1079500"/>
                  </a:lnTo>
                  <a:lnTo>
                    <a:pt x="589830" y="1067512"/>
                  </a:lnTo>
                  <a:lnTo>
                    <a:pt x="591197" y="1066800"/>
                  </a:lnTo>
                  <a:lnTo>
                    <a:pt x="601865" y="1066800"/>
                  </a:lnTo>
                  <a:lnTo>
                    <a:pt x="595757" y="1079500"/>
                  </a:lnTo>
                  <a:close/>
                </a:path>
                <a:path w="1327150" h="1917700">
                  <a:moveTo>
                    <a:pt x="667397" y="1079500"/>
                  </a:moveTo>
                  <a:lnTo>
                    <a:pt x="661288" y="1079500"/>
                  </a:lnTo>
                  <a:lnTo>
                    <a:pt x="659752" y="1066800"/>
                  </a:lnTo>
                  <a:lnTo>
                    <a:pt x="668883" y="1066800"/>
                  </a:lnTo>
                  <a:lnTo>
                    <a:pt x="667397" y="1079500"/>
                  </a:lnTo>
                  <a:close/>
                </a:path>
                <a:path w="1327150" h="1917700">
                  <a:moveTo>
                    <a:pt x="667397" y="1079500"/>
                  </a:moveTo>
                  <a:lnTo>
                    <a:pt x="668883" y="1066800"/>
                  </a:lnTo>
                  <a:lnTo>
                    <a:pt x="672118" y="1075811"/>
                  </a:lnTo>
                  <a:lnTo>
                    <a:pt x="667397" y="1079500"/>
                  </a:lnTo>
                  <a:close/>
                </a:path>
                <a:path w="1327150" h="1917700">
                  <a:moveTo>
                    <a:pt x="713104" y="1104900"/>
                  </a:moveTo>
                  <a:lnTo>
                    <a:pt x="702424" y="1104900"/>
                  </a:lnTo>
                  <a:lnTo>
                    <a:pt x="707048" y="1096142"/>
                  </a:lnTo>
                  <a:lnTo>
                    <a:pt x="748157" y="1066800"/>
                  </a:lnTo>
                  <a:lnTo>
                    <a:pt x="754265" y="1066800"/>
                  </a:lnTo>
                  <a:lnTo>
                    <a:pt x="760310" y="1079500"/>
                  </a:lnTo>
                  <a:lnTo>
                    <a:pt x="752728" y="1079500"/>
                  </a:lnTo>
                  <a:lnTo>
                    <a:pt x="713104" y="1104900"/>
                  </a:lnTo>
                  <a:close/>
                </a:path>
                <a:path w="1327150" h="1917700">
                  <a:moveTo>
                    <a:pt x="825241" y="1069397"/>
                  </a:moveTo>
                  <a:lnTo>
                    <a:pt x="824306" y="1066800"/>
                  </a:lnTo>
                  <a:lnTo>
                    <a:pt x="827049" y="1066800"/>
                  </a:lnTo>
                  <a:lnTo>
                    <a:pt x="825241" y="1069397"/>
                  </a:lnTo>
                  <a:close/>
                </a:path>
                <a:path w="1327150" h="1917700">
                  <a:moveTo>
                    <a:pt x="825906" y="1071245"/>
                  </a:moveTo>
                  <a:lnTo>
                    <a:pt x="825241" y="1069397"/>
                  </a:lnTo>
                  <a:lnTo>
                    <a:pt x="827049" y="1066800"/>
                  </a:lnTo>
                  <a:lnTo>
                    <a:pt x="828395" y="1066800"/>
                  </a:lnTo>
                  <a:lnTo>
                    <a:pt x="825906" y="1071245"/>
                  </a:lnTo>
                  <a:close/>
                </a:path>
                <a:path w="1327150" h="1917700">
                  <a:moveTo>
                    <a:pt x="830399" y="1077688"/>
                  </a:moveTo>
                  <a:lnTo>
                    <a:pt x="839539" y="1066800"/>
                  </a:lnTo>
                  <a:lnTo>
                    <a:pt x="862406" y="1066800"/>
                  </a:lnTo>
                  <a:lnTo>
                    <a:pt x="831693" y="1077468"/>
                  </a:lnTo>
                  <a:lnTo>
                    <a:pt x="830399" y="1077688"/>
                  </a:lnTo>
                  <a:close/>
                </a:path>
                <a:path w="1327150" h="1917700">
                  <a:moveTo>
                    <a:pt x="860101" y="1079500"/>
                  </a:moveTo>
                  <a:lnTo>
                    <a:pt x="828878" y="1079500"/>
                  </a:lnTo>
                  <a:lnTo>
                    <a:pt x="830127" y="1078011"/>
                  </a:lnTo>
                  <a:lnTo>
                    <a:pt x="831693" y="1077468"/>
                  </a:lnTo>
                  <a:lnTo>
                    <a:pt x="894410" y="1066800"/>
                  </a:lnTo>
                  <a:lnTo>
                    <a:pt x="897432" y="1066800"/>
                  </a:lnTo>
                  <a:lnTo>
                    <a:pt x="860101" y="1079500"/>
                  </a:lnTo>
                  <a:close/>
                </a:path>
                <a:path w="1327150" h="1917700">
                  <a:moveTo>
                    <a:pt x="850201" y="1130300"/>
                  </a:moveTo>
                  <a:lnTo>
                    <a:pt x="844105" y="1130300"/>
                  </a:lnTo>
                  <a:lnTo>
                    <a:pt x="839533" y="1117600"/>
                  </a:lnTo>
                  <a:lnTo>
                    <a:pt x="898969" y="1066800"/>
                  </a:lnTo>
                  <a:lnTo>
                    <a:pt x="905078" y="1066800"/>
                  </a:lnTo>
                  <a:lnTo>
                    <a:pt x="912710" y="1079500"/>
                  </a:lnTo>
                  <a:lnTo>
                    <a:pt x="897432" y="1079500"/>
                  </a:lnTo>
                  <a:lnTo>
                    <a:pt x="899561" y="1083036"/>
                  </a:lnTo>
                  <a:lnTo>
                    <a:pt x="845642" y="1117600"/>
                  </a:lnTo>
                  <a:lnTo>
                    <a:pt x="866457" y="1117600"/>
                  </a:lnTo>
                  <a:lnTo>
                    <a:pt x="850201" y="1130300"/>
                  </a:lnTo>
                  <a:close/>
                </a:path>
                <a:path w="1327150" h="1917700">
                  <a:moveTo>
                    <a:pt x="821445" y="1079211"/>
                  </a:moveTo>
                  <a:lnTo>
                    <a:pt x="825906" y="1071245"/>
                  </a:lnTo>
                  <a:lnTo>
                    <a:pt x="828351" y="1078036"/>
                  </a:lnTo>
                  <a:lnTo>
                    <a:pt x="821445" y="1079211"/>
                  </a:lnTo>
                  <a:close/>
                </a:path>
                <a:path w="1327150" h="1917700">
                  <a:moveTo>
                    <a:pt x="667397" y="1079500"/>
                  </a:moveTo>
                  <a:lnTo>
                    <a:pt x="672118" y="1075811"/>
                  </a:lnTo>
                  <a:lnTo>
                    <a:pt x="672311" y="1076349"/>
                  </a:lnTo>
                  <a:lnTo>
                    <a:pt x="667397" y="1079500"/>
                  </a:lnTo>
                  <a:close/>
                </a:path>
                <a:path w="1327150" h="1917700">
                  <a:moveTo>
                    <a:pt x="668883" y="1092200"/>
                  </a:moveTo>
                  <a:lnTo>
                    <a:pt x="665861" y="1079500"/>
                  </a:lnTo>
                  <a:lnTo>
                    <a:pt x="667397" y="1079500"/>
                  </a:lnTo>
                  <a:lnTo>
                    <a:pt x="672311" y="1076349"/>
                  </a:lnTo>
                  <a:lnTo>
                    <a:pt x="673442" y="1079500"/>
                  </a:lnTo>
                  <a:lnTo>
                    <a:pt x="668883" y="1092200"/>
                  </a:lnTo>
                  <a:close/>
                </a:path>
                <a:path w="1327150" h="1917700">
                  <a:moveTo>
                    <a:pt x="830127" y="1078011"/>
                  </a:moveTo>
                  <a:lnTo>
                    <a:pt x="830399" y="1077688"/>
                  </a:lnTo>
                  <a:lnTo>
                    <a:pt x="831693" y="1077468"/>
                  </a:lnTo>
                  <a:lnTo>
                    <a:pt x="830127" y="1078011"/>
                  </a:lnTo>
                  <a:close/>
                </a:path>
                <a:path w="1327150" h="1917700">
                  <a:moveTo>
                    <a:pt x="828540" y="1078562"/>
                  </a:moveTo>
                  <a:lnTo>
                    <a:pt x="828351" y="1078036"/>
                  </a:lnTo>
                  <a:lnTo>
                    <a:pt x="830399" y="1077688"/>
                  </a:lnTo>
                  <a:lnTo>
                    <a:pt x="830127" y="1078011"/>
                  </a:lnTo>
                  <a:lnTo>
                    <a:pt x="828540" y="1078562"/>
                  </a:lnTo>
                  <a:close/>
                </a:path>
                <a:path w="1327150" h="1917700">
                  <a:moveTo>
                    <a:pt x="828878" y="1079500"/>
                  </a:moveTo>
                  <a:lnTo>
                    <a:pt x="828540" y="1078562"/>
                  </a:lnTo>
                  <a:lnTo>
                    <a:pt x="830127" y="1078011"/>
                  </a:lnTo>
                  <a:lnTo>
                    <a:pt x="828878" y="1079500"/>
                  </a:lnTo>
                  <a:close/>
                </a:path>
                <a:path w="1327150" h="1917700">
                  <a:moveTo>
                    <a:pt x="825842" y="1079500"/>
                  </a:moveTo>
                  <a:lnTo>
                    <a:pt x="821283" y="1079500"/>
                  </a:lnTo>
                  <a:lnTo>
                    <a:pt x="821445" y="1079211"/>
                  </a:lnTo>
                  <a:lnTo>
                    <a:pt x="828351" y="1078036"/>
                  </a:lnTo>
                  <a:lnTo>
                    <a:pt x="828540" y="1078562"/>
                  </a:lnTo>
                  <a:lnTo>
                    <a:pt x="825842" y="1079500"/>
                  </a:lnTo>
                  <a:close/>
                </a:path>
                <a:path w="1327150" h="1917700">
                  <a:moveTo>
                    <a:pt x="828878" y="1079500"/>
                  </a:moveTo>
                  <a:lnTo>
                    <a:pt x="825842" y="1079500"/>
                  </a:lnTo>
                  <a:lnTo>
                    <a:pt x="828540" y="1078562"/>
                  </a:lnTo>
                  <a:lnTo>
                    <a:pt x="828878" y="1079500"/>
                  </a:lnTo>
                  <a:close/>
                </a:path>
                <a:path w="1327150" h="1917700">
                  <a:moveTo>
                    <a:pt x="821283" y="1079500"/>
                  </a:moveTo>
                  <a:lnTo>
                    <a:pt x="819746" y="1079500"/>
                  </a:lnTo>
                  <a:lnTo>
                    <a:pt x="821445" y="1079211"/>
                  </a:lnTo>
                  <a:lnTo>
                    <a:pt x="821283" y="1079500"/>
                  </a:lnTo>
                  <a:close/>
                </a:path>
                <a:path w="1327150" h="1917700">
                  <a:moveTo>
                    <a:pt x="525921" y="1090081"/>
                  </a:moveTo>
                  <a:lnTo>
                    <a:pt x="519557" y="1079500"/>
                  </a:lnTo>
                  <a:lnTo>
                    <a:pt x="525665" y="1079500"/>
                  </a:lnTo>
                  <a:lnTo>
                    <a:pt x="526815" y="1082701"/>
                  </a:lnTo>
                  <a:lnTo>
                    <a:pt x="525921" y="1090081"/>
                  </a:lnTo>
                  <a:close/>
                </a:path>
                <a:path w="1327150" h="1917700">
                  <a:moveTo>
                    <a:pt x="526815" y="1082701"/>
                  </a:moveTo>
                  <a:lnTo>
                    <a:pt x="525665" y="1079500"/>
                  </a:lnTo>
                  <a:lnTo>
                    <a:pt x="527202" y="1079500"/>
                  </a:lnTo>
                  <a:lnTo>
                    <a:pt x="526815" y="1082701"/>
                  </a:lnTo>
                  <a:close/>
                </a:path>
                <a:path w="1327150" h="1917700">
                  <a:moveTo>
                    <a:pt x="528274" y="1086765"/>
                  </a:moveTo>
                  <a:lnTo>
                    <a:pt x="526815" y="1082701"/>
                  </a:lnTo>
                  <a:lnTo>
                    <a:pt x="527202" y="1079500"/>
                  </a:lnTo>
                  <a:lnTo>
                    <a:pt x="529841" y="1083499"/>
                  </a:lnTo>
                  <a:lnTo>
                    <a:pt x="528274" y="1086765"/>
                  </a:lnTo>
                  <a:close/>
                </a:path>
                <a:path w="1327150" h="1917700">
                  <a:moveTo>
                    <a:pt x="529841" y="1083499"/>
                  </a:moveTo>
                  <a:lnTo>
                    <a:pt x="527202" y="1079500"/>
                  </a:lnTo>
                  <a:lnTo>
                    <a:pt x="531761" y="1079500"/>
                  </a:lnTo>
                  <a:lnTo>
                    <a:pt x="529841" y="1083499"/>
                  </a:lnTo>
                  <a:close/>
                </a:path>
                <a:path w="1327150" h="1917700">
                  <a:moveTo>
                    <a:pt x="700414" y="1116942"/>
                  </a:moveTo>
                  <a:lnTo>
                    <a:pt x="698491" y="1114267"/>
                  </a:lnTo>
                  <a:lnTo>
                    <a:pt x="752728" y="1079500"/>
                  </a:lnTo>
                  <a:lnTo>
                    <a:pt x="754265" y="1079500"/>
                  </a:lnTo>
                  <a:lnTo>
                    <a:pt x="714092" y="1108174"/>
                  </a:lnTo>
                  <a:lnTo>
                    <a:pt x="700414" y="1116942"/>
                  </a:lnTo>
                  <a:close/>
                </a:path>
                <a:path w="1327150" h="1917700">
                  <a:moveTo>
                    <a:pt x="714092" y="1108174"/>
                  </a:moveTo>
                  <a:lnTo>
                    <a:pt x="754265" y="1079500"/>
                  </a:lnTo>
                  <a:lnTo>
                    <a:pt x="758825" y="1079500"/>
                  </a:lnTo>
                  <a:lnTo>
                    <a:pt x="714092" y="1108174"/>
                  </a:lnTo>
                  <a:close/>
                </a:path>
                <a:path w="1327150" h="1917700">
                  <a:moveTo>
                    <a:pt x="735467" y="1167726"/>
                  </a:moveTo>
                  <a:lnTo>
                    <a:pt x="733992" y="1165677"/>
                  </a:lnTo>
                  <a:lnTo>
                    <a:pt x="787742" y="1130300"/>
                  </a:lnTo>
                  <a:lnTo>
                    <a:pt x="783183" y="1123967"/>
                  </a:lnTo>
                  <a:lnTo>
                    <a:pt x="783183" y="1117600"/>
                  </a:lnTo>
                  <a:lnTo>
                    <a:pt x="760310" y="1092200"/>
                  </a:lnTo>
                  <a:lnTo>
                    <a:pt x="754265" y="1092200"/>
                  </a:lnTo>
                  <a:lnTo>
                    <a:pt x="760310" y="1079500"/>
                  </a:lnTo>
                  <a:lnTo>
                    <a:pt x="764882" y="1079500"/>
                  </a:lnTo>
                  <a:lnTo>
                    <a:pt x="767956" y="1092200"/>
                  </a:lnTo>
                  <a:lnTo>
                    <a:pt x="795388" y="1130300"/>
                  </a:lnTo>
                  <a:lnTo>
                    <a:pt x="793851" y="1130300"/>
                  </a:lnTo>
                  <a:lnTo>
                    <a:pt x="735467" y="1167726"/>
                  </a:lnTo>
                  <a:close/>
                </a:path>
                <a:path w="1327150" h="1917700">
                  <a:moveTo>
                    <a:pt x="899561" y="1083036"/>
                  </a:moveTo>
                  <a:lnTo>
                    <a:pt x="897432" y="1079500"/>
                  </a:lnTo>
                  <a:lnTo>
                    <a:pt x="905078" y="1079500"/>
                  </a:lnTo>
                  <a:lnTo>
                    <a:pt x="899561" y="1083036"/>
                  </a:lnTo>
                  <a:close/>
                </a:path>
                <a:path w="1327150" h="1917700">
                  <a:moveTo>
                    <a:pt x="901505" y="1086264"/>
                  </a:moveTo>
                  <a:lnTo>
                    <a:pt x="899561" y="1083036"/>
                  </a:lnTo>
                  <a:lnTo>
                    <a:pt x="905078" y="1079500"/>
                  </a:lnTo>
                  <a:lnTo>
                    <a:pt x="901505" y="1086264"/>
                  </a:lnTo>
                  <a:close/>
                </a:path>
                <a:path w="1327150" h="1917700">
                  <a:moveTo>
                    <a:pt x="905078" y="1092200"/>
                  </a:moveTo>
                  <a:lnTo>
                    <a:pt x="901505" y="1086264"/>
                  </a:lnTo>
                  <a:lnTo>
                    <a:pt x="905078" y="1079500"/>
                  </a:lnTo>
                  <a:lnTo>
                    <a:pt x="905078" y="1092200"/>
                  </a:lnTo>
                  <a:close/>
                </a:path>
                <a:path w="1327150" h="1917700">
                  <a:moveTo>
                    <a:pt x="877741" y="1139665"/>
                  </a:moveTo>
                  <a:lnTo>
                    <a:pt x="900506" y="1092200"/>
                  </a:lnTo>
                  <a:lnTo>
                    <a:pt x="905078" y="1092200"/>
                  </a:lnTo>
                  <a:lnTo>
                    <a:pt x="905078" y="1079500"/>
                  </a:lnTo>
                  <a:lnTo>
                    <a:pt x="912710" y="1079500"/>
                  </a:lnTo>
                  <a:lnTo>
                    <a:pt x="912710" y="1092200"/>
                  </a:lnTo>
                  <a:lnTo>
                    <a:pt x="893650" y="1128299"/>
                  </a:lnTo>
                  <a:lnTo>
                    <a:pt x="877741" y="1139665"/>
                  </a:lnTo>
                  <a:close/>
                </a:path>
                <a:path w="1327150" h="1917700">
                  <a:moveTo>
                    <a:pt x="526344" y="1090784"/>
                  </a:moveTo>
                  <a:lnTo>
                    <a:pt x="525921" y="1090081"/>
                  </a:lnTo>
                  <a:lnTo>
                    <a:pt x="526815" y="1082701"/>
                  </a:lnTo>
                  <a:lnTo>
                    <a:pt x="528274" y="1086765"/>
                  </a:lnTo>
                  <a:lnTo>
                    <a:pt x="526344" y="1090784"/>
                  </a:lnTo>
                  <a:close/>
                </a:path>
                <a:path w="1327150" h="1917700">
                  <a:moveTo>
                    <a:pt x="535584" y="1092200"/>
                  </a:moveTo>
                  <a:lnTo>
                    <a:pt x="530225" y="1092200"/>
                  </a:lnTo>
                  <a:lnTo>
                    <a:pt x="528274" y="1086765"/>
                  </a:lnTo>
                  <a:lnTo>
                    <a:pt x="529841" y="1083499"/>
                  </a:lnTo>
                  <a:lnTo>
                    <a:pt x="535584" y="1092200"/>
                  </a:lnTo>
                  <a:close/>
                </a:path>
                <a:path w="1327150" h="1917700">
                  <a:moveTo>
                    <a:pt x="897948" y="1092997"/>
                  </a:moveTo>
                  <a:lnTo>
                    <a:pt x="901505" y="1086264"/>
                  </a:lnTo>
                  <a:lnTo>
                    <a:pt x="905078" y="1092200"/>
                  </a:lnTo>
                  <a:lnTo>
                    <a:pt x="898969" y="1092200"/>
                  </a:lnTo>
                  <a:lnTo>
                    <a:pt x="897948" y="1092997"/>
                  </a:lnTo>
                  <a:close/>
                </a:path>
                <a:path w="1327150" h="1917700">
                  <a:moveTo>
                    <a:pt x="536333" y="1104900"/>
                  </a:moveTo>
                  <a:lnTo>
                    <a:pt x="534835" y="1104900"/>
                  </a:lnTo>
                  <a:lnTo>
                    <a:pt x="526344" y="1090784"/>
                  </a:lnTo>
                  <a:lnTo>
                    <a:pt x="528274" y="1086765"/>
                  </a:lnTo>
                  <a:lnTo>
                    <a:pt x="530225" y="1092200"/>
                  </a:lnTo>
                  <a:lnTo>
                    <a:pt x="535584" y="1092200"/>
                  </a:lnTo>
                  <a:lnTo>
                    <a:pt x="537227" y="1094689"/>
                  </a:lnTo>
                  <a:lnTo>
                    <a:pt x="538942" y="1099465"/>
                  </a:lnTo>
                  <a:lnTo>
                    <a:pt x="536333" y="1104900"/>
                  </a:lnTo>
                  <a:close/>
                </a:path>
                <a:path w="1327150" h="1917700">
                  <a:moveTo>
                    <a:pt x="525665" y="1092200"/>
                  </a:moveTo>
                  <a:lnTo>
                    <a:pt x="525921" y="1090081"/>
                  </a:lnTo>
                  <a:lnTo>
                    <a:pt x="526344" y="1090784"/>
                  </a:lnTo>
                  <a:lnTo>
                    <a:pt x="525665" y="1092200"/>
                  </a:lnTo>
                  <a:close/>
                </a:path>
                <a:path w="1327150" h="1917700">
                  <a:moveTo>
                    <a:pt x="541369" y="1100964"/>
                  </a:moveTo>
                  <a:lnTo>
                    <a:pt x="539547" y="1098204"/>
                  </a:lnTo>
                  <a:lnTo>
                    <a:pt x="542429" y="1092200"/>
                  </a:lnTo>
                  <a:lnTo>
                    <a:pt x="541369" y="1100964"/>
                  </a:lnTo>
                  <a:close/>
                </a:path>
                <a:path w="1327150" h="1917700">
                  <a:moveTo>
                    <a:pt x="550075" y="1104900"/>
                  </a:moveTo>
                  <a:lnTo>
                    <a:pt x="543966" y="1104900"/>
                  </a:lnTo>
                  <a:lnTo>
                    <a:pt x="541369" y="1100964"/>
                  </a:lnTo>
                  <a:lnTo>
                    <a:pt x="542429" y="1092200"/>
                  </a:lnTo>
                  <a:lnTo>
                    <a:pt x="543966" y="1092200"/>
                  </a:lnTo>
                  <a:lnTo>
                    <a:pt x="550075" y="1104900"/>
                  </a:lnTo>
                  <a:close/>
                </a:path>
                <a:path w="1327150" h="1917700">
                  <a:moveTo>
                    <a:pt x="568325" y="1130300"/>
                  </a:moveTo>
                  <a:lnTo>
                    <a:pt x="566594" y="1127088"/>
                  </a:lnTo>
                  <a:lnTo>
                    <a:pt x="614019" y="1092200"/>
                  </a:lnTo>
                  <a:lnTo>
                    <a:pt x="615293" y="1095747"/>
                  </a:lnTo>
                  <a:lnTo>
                    <a:pt x="568325" y="1130300"/>
                  </a:lnTo>
                  <a:close/>
                </a:path>
                <a:path w="1327150" h="1917700">
                  <a:moveTo>
                    <a:pt x="615293" y="1095747"/>
                  </a:moveTo>
                  <a:lnTo>
                    <a:pt x="614019" y="1092200"/>
                  </a:lnTo>
                  <a:lnTo>
                    <a:pt x="620115" y="1092200"/>
                  </a:lnTo>
                  <a:lnTo>
                    <a:pt x="615293" y="1095747"/>
                  </a:lnTo>
                  <a:close/>
                </a:path>
                <a:path w="1327150" h="1917700">
                  <a:moveTo>
                    <a:pt x="618578" y="1104900"/>
                  </a:moveTo>
                  <a:lnTo>
                    <a:pt x="615293" y="1095747"/>
                  </a:lnTo>
                  <a:lnTo>
                    <a:pt x="620115" y="1092200"/>
                  </a:lnTo>
                  <a:lnTo>
                    <a:pt x="618578" y="1104900"/>
                  </a:lnTo>
                  <a:close/>
                </a:path>
                <a:path w="1327150" h="1917700">
                  <a:moveTo>
                    <a:pt x="627761" y="1104900"/>
                  </a:moveTo>
                  <a:lnTo>
                    <a:pt x="618578" y="1104900"/>
                  </a:lnTo>
                  <a:lnTo>
                    <a:pt x="620115" y="1092200"/>
                  </a:lnTo>
                  <a:lnTo>
                    <a:pt x="626224" y="1092200"/>
                  </a:lnTo>
                  <a:lnTo>
                    <a:pt x="627761" y="1104900"/>
                  </a:lnTo>
                  <a:close/>
                </a:path>
                <a:path w="1327150" h="1917700">
                  <a:moveTo>
                    <a:pt x="769096" y="1121445"/>
                  </a:moveTo>
                  <a:lnTo>
                    <a:pt x="752728" y="1092200"/>
                  </a:lnTo>
                  <a:lnTo>
                    <a:pt x="760310" y="1092200"/>
                  </a:lnTo>
                  <a:lnTo>
                    <a:pt x="778598" y="1117600"/>
                  </a:lnTo>
                  <a:lnTo>
                    <a:pt x="775538" y="1117600"/>
                  </a:lnTo>
                  <a:lnTo>
                    <a:pt x="769096" y="1121445"/>
                  </a:lnTo>
                  <a:close/>
                </a:path>
                <a:path w="1327150" h="1917700">
                  <a:moveTo>
                    <a:pt x="783183" y="1123967"/>
                  </a:moveTo>
                  <a:lnTo>
                    <a:pt x="760310" y="1092200"/>
                  </a:lnTo>
                  <a:lnTo>
                    <a:pt x="783183" y="1117600"/>
                  </a:lnTo>
                  <a:lnTo>
                    <a:pt x="783183" y="1123967"/>
                  </a:lnTo>
                  <a:close/>
                </a:path>
                <a:path w="1327150" h="1917700">
                  <a:moveTo>
                    <a:pt x="890658" y="1093391"/>
                  </a:moveTo>
                  <a:lnTo>
                    <a:pt x="891336" y="1092200"/>
                  </a:lnTo>
                  <a:lnTo>
                    <a:pt x="892873" y="1092200"/>
                  </a:lnTo>
                  <a:lnTo>
                    <a:pt x="890658" y="1093391"/>
                  </a:lnTo>
                  <a:close/>
                </a:path>
                <a:path w="1327150" h="1917700">
                  <a:moveTo>
                    <a:pt x="885218" y="1102942"/>
                  </a:moveTo>
                  <a:lnTo>
                    <a:pt x="890658" y="1093391"/>
                  </a:lnTo>
                  <a:lnTo>
                    <a:pt x="892873" y="1092200"/>
                  </a:lnTo>
                  <a:lnTo>
                    <a:pt x="898370" y="1092200"/>
                  </a:lnTo>
                  <a:lnTo>
                    <a:pt x="897948" y="1092997"/>
                  </a:lnTo>
                  <a:lnTo>
                    <a:pt x="885218" y="1102942"/>
                  </a:lnTo>
                  <a:close/>
                </a:path>
                <a:path w="1327150" h="1917700">
                  <a:moveTo>
                    <a:pt x="873429" y="1148657"/>
                  </a:moveTo>
                  <a:lnTo>
                    <a:pt x="871537" y="1145488"/>
                  </a:lnTo>
                  <a:lnTo>
                    <a:pt x="871619" y="1142844"/>
                  </a:lnTo>
                  <a:lnTo>
                    <a:pt x="897948" y="1092997"/>
                  </a:lnTo>
                  <a:lnTo>
                    <a:pt x="898969" y="1092200"/>
                  </a:lnTo>
                  <a:lnTo>
                    <a:pt x="900506" y="1092200"/>
                  </a:lnTo>
                  <a:lnTo>
                    <a:pt x="877741" y="1139665"/>
                  </a:lnTo>
                  <a:lnTo>
                    <a:pt x="873074" y="1143000"/>
                  </a:lnTo>
                  <a:lnTo>
                    <a:pt x="874610" y="1146194"/>
                  </a:lnTo>
                  <a:lnTo>
                    <a:pt x="873429" y="1148657"/>
                  </a:lnTo>
                  <a:close/>
                </a:path>
                <a:path w="1327150" h="1917700">
                  <a:moveTo>
                    <a:pt x="877633" y="1168400"/>
                  </a:moveTo>
                  <a:lnTo>
                    <a:pt x="870051" y="1168400"/>
                  </a:lnTo>
                  <a:lnTo>
                    <a:pt x="862406" y="1155700"/>
                  </a:lnTo>
                  <a:lnTo>
                    <a:pt x="862494" y="1142844"/>
                  </a:lnTo>
                  <a:lnTo>
                    <a:pt x="885218" y="1102942"/>
                  </a:lnTo>
                  <a:lnTo>
                    <a:pt x="897948" y="1092997"/>
                  </a:lnTo>
                  <a:lnTo>
                    <a:pt x="871537" y="1143000"/>
                  </a:lnTo>
                  <a:lnTo>
                    <a:pt x="870051" y="1143000"/>
                  </a:lnTo>
                  <a:lnTo>
                    <a:pt x="870051" y="1155700"/>
                  </a:lnTo>
                  <a:lnTo>
                    <a:pt x="897445" y="1155700"/>
                  </a:lnTo>
                  <a:lnTo>
                    <a:pt x="877633" y="1168400"/>
                  </a:lnTo>
                  <a:close/>
                </a:path>
                <a:path w="1327150" h="1917700">
                  <a:moveTo>
                    <a:pt x="866457" y="1117600"/>
                  </a:moveTo>
                  <a:lnTo>
                    <a:pt x="845642" y="1117600"/>
                  </a:lnTo>
                  <a:lnTo>
                    <a:pt x="890658" y="1093391"/>
                  </a:lnTo>
                  <a:lnTo>
                    <a:pt x="885218" y="1102942"/>
                  </a:lnTo>
                  <a:lnTo>
                    <a:pt x="866457" y="1117600"/>
                  </a:lnTo>
                  <a:close/>
                </a:path>
                <a:path w="1327150" h="1917700">
                  <a:moveTo>
                    <a:pt x="538942" y="1099465"/>
                  </a:moveTo>
                  <a:lnTo>
                    <a:pt x="537227" y="1094689"/>
                  </a:lnTo>
                  <a:lnTo>
                    <a:pt x="539547" y="1098204"/>
                  </a:lnTo>
                  <a:lnTo>
                    <a:pt x="538942" y="1099465"/>
                  </a:lnTo>
                  <a:close/>
                </a:path>
                <a:path w="1327150" h="1917700">
                  <a:moveTo>
                    <a:pt x="579313" y="1138439"/>
                  </a:moveTo>
                  <a:lnTo>
                    <a:pt x="574433" y="1130300"/>
                  </a:lnTo>
                  <a:lnTo>
                    <a:pt x="568325" y="1130300"/>
                  </a:lnTo>
                  <a:lnTo>
                    <a:pt x="615293" y="1095747"/>
                  </a:lnTo>
                  <a:lnTo>
                    <a:pt x="618578" y="1104900"/>
                  </a:lnTo>
                  <a:lnTo>
                    <a:pt x="626224" y="1104900"/>
                  </a:lnTo>
                  <a:lnTo>
                    <a:pt x="579313" y="1138439"/>
                  </a:lnTo>
                  <a:close/>
                </a:path>
                <a:path w="1327150" h="1917700">
                  <a:moveTo>
                    <a:pt x="698491" y="1114267"/>
                  </a:moveTo>
                  <a:lnTo>
                    <a:pt x="696312" y="1111236"/>
                  </a:lnTo>
                  <a:lnTo>
                    <a:pt x="694778" y="1104900"/>
                  </a:lnTo>
                  <a:lnTo>
                    <a:pt x="707048" y="1096142"/>
                  </a:lnTo>
                  <a:lnTo>
                    <a:pt x="702424" y="1104900"/>
                  </a:lnTo>
                  <a:lnTo>
                    <a:pt x="713104" y="1104900"/>
                  </a:lnTo>
                  <a:lnTo>
                    <a:pt x="698491" y="1114267"/>
                  </a:lnTo>
                  <a:close/>
                </a:path>
                <a:path w="1327150" h="1917700">
                  <a:moveTo>
                    <a:pt x="540893" y="1104900"/>
                  </a:moveTo>
                  <a:lnTo>
                    <a:pt x="538942" y="1099465"/>
                  </a:lnTo>
                  <a:lnTo>
                    <a:pt x="539547" y="1098204"/>
                  </a:lnTo>
                  <a:lnTo>
                    <a:pt x="541369" y="1100964"/>
                  </a:lnTo>
                  <a:lnTo>
                    <a:pt x="540893" y="1104900"/>
                  </a:lnTo>
                  <a:close/>
                </a:path>
                <a:path w="1327150" h="1917700">
                  <a:moveTo>
                    <a:pt x="540893" y="1104900"/>
                  </a:moveTo>
                  <a:lnTo>
                    <a:pt x="536333" y="1104900"/>
                  </a:lnTo>
                  <a:lnTo>
                    <a:pt x="538942" y="1099465"/>
                  </a:lnTo>
                  <a:lnTo>
                    <a:pt x="540893" y="1104900"/>
                  </a:lnTo>
                  <a:close/>
                </a:path>
                <a:path w="1327150" h="1917700">
                  <a:moveTo>
                    <a:pt x="543966" y="1104900"/>
                  </a:moveTo>
                  <a:lnTo>
                    <a:pt x="540893" y="1104900"/>
                  </a:lnTo>
                  <a:lnTo>
                    <a:pt x="541369" y="1100964"/>
                  </a:lnTo>
                  <a:lnTo>
                    <a:pt x="543966" y="1104900"/>
                  </a:lnTo>
                  <a:close/>
                </a:path>
                <a:path w="1327150" h="1917700">
                  <a:moveTo>
                    <a:pt x="580478" y="1168400"/>
                  </a:moveTo>
                  <a:lnTo>
                    <a:pt x="574433" y="1168400"/>
                  </a:lnTo>
                  <a:lnTo>
                    <a:pt x="539407" y="1117600"/>
                  </a:lnTo>
                  <a:lnTo>
                    <a:pt x="537870" y="1104900"/>
                  </a:lnTo>
                  <a:lnTo>
                    <a:pt x="545503" y="1104900"/>
                  </a:lnTo>
                  <a:lnTo>
                    <a:pt x="546746" y="1106973"/>
                  </a:lnTo>
                  <a:lnTo>
                    <a:pt x="545503" y="1117600"/>
                  </a:lnTo>
                  <a:lnTo>
                    <a:pt x="553116" y="1117600"/>
                  </a:lnTo>
                  <a:lnTo>
                    <a:pt x="560730" y="1130300"/>
                  </a:lnTo>
                  <a:lnTo>
                    <a:pt x="564502" y="1130300"/>
                  </a:lnTo>
                  <a:lnTo>
                    <a:pt x="565472" y="1131707"/>
                  </a:lnTo>
                  <a:lnTo>
                    <a:pt x="566839" y="1143000"/>
                  </a:lnTo>
                  <a:lnTo>
                    <a:pt x="580478" y="1155700"/>
                  </a:lnTo>
                  <a:lnTo>
                    <a:pt x="588124" y="1155700"/>
                  </a:lnTo>
                  <a:lnTo>
                    <a:pt x="580478" y="1168400"/>
                  </a:lnTo>
                  <a:close/>
                </a:path>
                <a:path w="1327150" h="1917700">
                  <a:moveTo>
                    <a:pt x="546746" y="1106973"/>
                  </a:moveTo>
                  <a:lnTo>
                    <a:pt x="545503" y="1104900"/>
                  </a:lnTo>
                  <a:lnTo>
                    <a:pt x="546988" y="1104900"/>
                  </a:lnTo>
                  <a:lnTo>
                    <a:pt x="546746" y="1106973"/>
                  </a:lnTo>
                  <a:close/>
                </a:path>
                <a:path w="1327150" h="1917700">
                  <a:moveTo>
                    <a:pt x="549305" y="1111242"/>
                  </a:moveTo>
                  <a:lnTo>
                    <a:pt x="546746" y="1106973"/>
                  </a:lnTo>
                  <a:lnTo>
                    <a:pt x="546988" y="1104900"/>
                  </a:lnTo>
                  <a:lnTo>
                    <a:pt x="550260" y="1109644"/>
                  </a:lnTo>
                  <a:lnTo>
                    <a:pt x="549305" y="1111242"/>
                  </a:lnTo>
                  <a:close/>
                </a:path>
                <a:path w="1327150" h="1917700">
                  <a:moveTo>
                    <a:pt x="550260" y="1109644"/>
                  </a:moveTo>
                  <a:lnTo>
                    <a:pt x="546988" y="1104900"/>
                  </a:lnTo>
                  <a:lnTo>
                    <a:pt x="553097" y="1104900"/>
                  </a:lnTo>
                  <a:lnTo>
                    <a:pt x="550260" y="1109644"/>
                  </a:lnTo>
                  <a:close/>
                </a:path>
                <a:path w="1327150" h="1917700">
                  <a:moveTo>
                    <a:pt x="563737" y="1129190"/>
                  </a:moveTo>
                  <a:lnTo>
                    <a:pt x="550260" y="1109644"/>
                  </a:lnTo>
                  <a:lnTo>
                    <a:pt x="553097" y="1104900"/>
                  </a:lnTo>
                  <a:lnTo>
                    <a:pt x="554634" y="1104900"/>
                  </a:lnTo>
                  <a:lnTo>
                    <a:pt x="566594" y="1127088"/>
                  </a:lnTo>
                  <a:lnTo>
                    <a:pt x="563737" y="1129190"/>
                  </a:lnTo>
                  <a:close/>
                </a:path>
                <a:path w="1327150" h="1917700">
                  <a:moveTo>
                    <a:pt x="737009" y="1154900"/>
                  </a:moveTo>
                  <a:lnTo>
                    <a:pt x="735455" y="1152311"/>
                  </a:lnTo>
                  <a:lnTo>
                    <a:pt x="746620" y="1143000"/>
                  </a:lnTo>
                  <a:lnTo>
                    <a:pt x="723747" y="1117600"/>
                  </a:lnTo>
                  <a:lnTo>
                    <a:pt x="725284" y="1104900"/>
                  </a:lnTo>
                  <a:lnTo>
                    <a:pt x="738987" y="1104900"/>
                  </a:lnTo>
                  <a:lnTo>
                    <a:pt x="746095" y="1117600"/>
                  </a:lnTo>
                  <a:lnTo>
                    <a:pt x="731393" y="1117600"/>
                  </a:lnTo>
                  <a:lnTo>
                    <a:pt x="752728" y="1143000"/>
                  </a:lnTo>
                  <a:lnTo>
                    <a:pt x="737009" y="1154900"/>
                  </a:lnTo>
                  <a:close/>
                </a:path>
                <a:path w="1327150" h="1917700">
                  <a:moveTo>
                    <a:pt x="883094" y="1148291"/>
                  </a:moveTo>
                  <a:lnTo>
                    <a:pt x="893650" y="1128299"/>
                  </a:lnTo>
                  <a:lnTo>
                    <a:pt x="926401" y="1104900"/>
                  </a:lnTo>
                  <a:lnTo>
                    <a:pt x="932510" y="1104900"/>
                  </a:lnTo>
                  <a:lnTo>
                    <a:pt x="937069" y="1117600"/>
                  </a:lnTo>
                  <a:lnTo>
                    <a:pt x="924864" y="1117600"/>
                  </a:lnTo>
                  <a:lnTo>
                    <a:pt x="926010" y="1120781"/>
                  </a:lnTo>
                  <a:lnTo>
                    <a:pt x="883094" y="1148291"/>
                  </a:lnTo>
                  <a:close/>
                </a:path>
                <a:path w="1327150" h="1917700">
                  <a:moveTo>
                    <a:pt x="545503" y="1117600"/>
                  </a:moveTo>
                  <a:lnTo>
                    <a:pt x="546746" y="1106973"/>
                  </a:lnTo>
                  <a:lnTo>
                    <a:pt x="549305" y="1111242"/>
                  </a:lnTo>
                  <a:lnTo>
                    <a:pt x="545503" y="1117600"/>
                  </a:lnTo>
                  <a:close/>
                </a:path>
                <a:path w="1327150" h="1917700">
                  <a:moveTo>
                    <a:pt x="700887" y="1117600"/>
                  </a:moveTo>
                  <a:lnTo>
                    <a:pt x="700414" y="1116942"/>
                  </a:lnTo>
                  <a:lnTo>
                    <a:pt x="714092" y="1108174"/>
                  </a:lnTo>
                  <a:lnTo>
                    <a:pt x="700887" y="1117600"/>
                  </a:lnTo>
                  <a:close/>
                </a:path>
                <a:path w="1327150" h="1917700">
                  <a:moveTo>
                    <a:pt x="562228" y="1130300"/>
                  </a:moveTo>
                  <a:lnTo>
                    <a:pt x="560730" y="1130300"/>
                  </a:lnTo>
                  <a:lnTo>
                    <a:pt x="549308" y="1111236"/>
                  </a:lnTo>
                  <a:lnTo>
                    <a:pt x="550260" y="1109644"/>
                  </a:lnTo>
                  <a:lnTo>
                    <a:pt x="563737" y="1129190"/>
                  </a:lnTo>
                  <a:lnTo>
                    <a:pt x="562228" y="1130300"/>
                  </a:lnTo>
                  <a:close/>
                </a:path>
                <a:path w="1327150" h="1917700">
                  <a:moveTo>
                    <a:pt x="697240" y="1115069"/>
                  </a:moveTo>
                  <a:lnTo>
                    <a:pt x="696312" y="1111236"/>
                  </a:lnTo>
                  <a:lnTo>
                    <a:pt x="698491" y="1114267"/>
                  </a:lnTo>
                  <a:lnTo>
                    <a:pt x="697240" y="1115069"/>
                  </a:lnTo>
                  <a:close/>
                </a:path>
                <a:path w="1327150" h="1917700">
                  <a:moveTo>
                    <a:pt x="553116" y="1117600"/>
                  </a:moveTo>
                  <a:lnTo>
                    <a:pt x="545503" y="1117600"/>
                  </a:lnTo>
                  <a:lnTo>
                    <a:pt x="549305" y="1111242"/>
                  </a:lnTo>
                  <a:lnTo>
                    <a:pt x="553116" y="1117600"/>
                  </a:lnTo>
                  <a:close/>
                </a:path>
                <a:path w="1327150" h="1917700">
                  <a:moveTo>
                    <a:pt x="699388" y="1117600"/>
                  </a:moveTo>
                  <a:lnTo>
                    <a:pt x="697852" y="1117600"/>
                  </a:lnTo>
                  <a:lnTo>
                    <a:pt x="697240" y="1115069"/>
                  </a:lnTo>
                  <a:lnTo>
                    <a:pt x="698491" y="1114267"/>
                  </a:lnTo>
                  <a:lnTo>
                    <a:pt x="700414" y="1116942"/>
                  </a:lnTo>
                  <a:lnTo>
                    <a:pt x="699388" y="1117600"/>
                  </a:lnTo>
                  <a:close/>
                </a:path>
                <a:path w="1327150" h="1917700">
                  <a:moveTo>
                    <a:pt x="696315" y="1130300"/>
                  </a:moveTo>
                  <a:lnTo>
                    <a:pt x="693293" y="1117600"/>
                  </a:lnTo>
                  <a:lnTo>
                    <a:pt x="697240" y="1115069"/>
                  </a:lnTo>
                  <a:lnTo>
                    <a:pt x="697852" y="1117600"/>
                  </a:lnTo>
                  <a:lnTo>
                    <a:pt x="699388" y="1117600"/>
                  </a:lnTo>
                  <a:lnTo>
                    <a:pt x="696315" y="1130300"/>
                  </a:lnTo>
                  <a:close/>
                </a:path>
                <a:path w="1327150" h="1917700">
                  <a:moveTo>
                    <a:pt x="700887" y="1117600"/>
                  </a:moveTo>
                  <a:lnTo>
                    <a:pt x="699388" y="1117600"/>
                  </a:lnTo>
                  <a:lnTo>
                    <a:pt x="700414" y="1116942"/>
                  </a:lnTo>
                  <a:lnTo>
                    <a:pt x="700887" y="1117600"/>
                  </a:lnTo>
                  <a:close/>
                </a:path>
                <a:path w="1327150" h="1917700">
                  <a:moveTo>
                    <a:pt x="731393" y="1155700"/>
                  </a:moveTo>
                  <a:lnTo>
                    <a:pt x="729856" y="1155700"/>
                  </a:lnTo>
                  <a:lnTo>
                    <a:pt x="714650" y="1138813"/>
                  </a:lnTo>
                  <a:lnTo>
                    <a:pt x="708520" y="1130300"/>
                  </a:lnTo>
                  <a:lnTo>
                    <a:pt x="699388" y="1130300"/>
                  </a:lnTo>
                  <a:lnTo>
                    <a:pt x="708520" y="1117600"/>
                  </a:lnTo>
                  <a:lnTo>
                    <a:pt x="714628" y="1117600"/>
                  </a:lnTo>
                  <a:lnTo>
                    <a:pt x="735455" y="1152311"/>
                  </a:lnTo>
                  <a:lnTo>
                    <a:pt x="731393" y="1155700"/>
                  </a:lnTo>
                  <a:close/>
                </a:path>
                <a:path w="1327150" h="1917700">
                  <a:moveTo>
                    <a:pt x="754265" y="1143000"/>
                  </a:moveTo>
                  <a:lnTo>
                    <a:pt x="752728" y="1143000"/>
                  </a:lnTo>
                  <a:lnTo>
                    <a:pt x="731393" y="1117600"/>
                  </a:lnTo>
                  <a:lnTo>
                    <a:pt x="754265" y="1143000"/>
                  </a:lnTo>
                  <a:close/>
                </a:path>
                <a:path w="1327150" h="1917700">
                  <a:moveTo>
                    <a:pt x="758825" y="1143000"/>
                  </a:moveTo>
                  <a:lnTo>
                    <a:pt x="754265" y="1143000"/>
                  </a:lnTo>
                  <a:lnTo>
                    <a:pt x="731393" y="1117600"/>
                  </a:lnTo>
                  <a:lnTo>
                    <a:pt x="746095" y="1117600"/>
                  </a:lnTo>
                  <a:lnTo>
                    <a:pt x="759958" y="1142369"/>
                  </a:lnTo>
                  <a:lnTo>
                    <a:pt x="758825" y="1143000"/>
                  </a:lnTo>
                  <a:close/>
                </a:path>
                <a:path w="1327150" h="1917700">
                  <a:moveTo>
                    <a:pt x="774052" y="1130300"/>
                  </a:moveTo>
                  <a:lnTo>
                    <a:pt x="769096" y="1121445"/>
                  </a:lnTo>
                  <a:lnTo>
                    <a:pt x="775538" y="1117600"/>
                  </a:lnTo>
                  <a:lnTo>
                    <a:pt x="774052" y="1130300"/>
                  </a:lnTo>
                  <a:close/>
                </a:path>
                <a:path w="1327150" h="1917700">
                  <a:moveTo>
                    <a:pt x="783183" y="1130300"/>
                  </a:moveTo>
                  <a:lnTo>
                    <a:pt x="774052" y="1130300"/>
                  </a:lnTo>
                  <a:lnTo>
                    <a:pt x="775538" y="1117600"/>
                  </a:lnTo>
                  <a:lnTo>
                    <a:pt x="778598" y="1117600"/>
                  </a:lnTo>
                  <a:lnTo>
                    <a:pt x="783183" y="1123967"/>
                  </a:lnTo>
                  <a:lnTo>
                    <a:pt x="783183" y="1130300"/>
                  </a:lnTo>
                  <a:close/>
                </a:path>
                <a:path w="1327150" h="1917700">
                  <a:moveTo>
                    <a:pt x="926010" y="1120781"/>
                  </a:moveTo>
                  <a:lnTo>
                    <a:pt x="924864" y="1117600"/>
                  </a:lnTo>
                  <a:lnTo>
                    <a:pt x="930973" y="1117600"/>
                  </a:lnTo>
                  <a:lnTo>
                    <a:pt x="926010" y="1120781"/>
                  </a:lnTo>
                  <a:close/>
                </a:path>
                <a:path w="1327150" h="1917700">
                  <a:moveTo>
                    <a:pt x="926114" y="1121070"/>
                  </a:moveTo>
                  <a:lnTo>
                    <a:pt x="926010" y="1120781"/>
                  </a:lnTo>
                  <a:lnTo>
                    <a:pt x="930973" y="1117600"/>
                  </a:lnTo>
                  <a:lnTo>
                    <a:pt x="926114" y="1121070"/>
                  </a:lnTo>
                  <a:close/>
                </a:path>
                <a:path w="1327150" h="1917700">
                  <a:moveTo>
                    <a:pt x="929436" y="1130300"/>
                  </a:moveTo>
                  <a:lnTo>
                    <a:pt x="926114" y="1121070"/>
                  </a:lnTo>
                  <a:lnTo>
                    <a:pt x="930973" y="1117600"/>
                  </a:lnTo>
                  <a:lnTo>
                    <a:pt x="929436" y="1130300"/>
                  </a:lnTo>
                  <a:close/>
                </a:path>
                <a:path w="1327150" h="1917700">
                  <a:moveTo>
                    <a:pt x="937069" y="1130300"/>
                  </a:moveTo>
                  <a:lnTo>
                    <a:pt x="929436" y="1130300"/>
                  </a:lnTo>
                  <a:lnTo>
                    <a:pt x="930973" y="1117600"/>
                  </a:lnTo>
                  <a:lnTo>
                    <a:pt x="938606" y="1117600"/>
                  </a:lnTo>
                  <a:lnTo>
                    <a:pt x="937069" y="1130300"/>
                  </a:lnTo>
                  <a:close/>
                </a:path>
                <a:path w="1327150" h="1917700">
                  <a:moveTo>
                    <a:pt x="880121" y="1153923"/>
                  </a:moveTo>
                  <a:lnTo>
                    <a:pt x="883094" y="1148291"/>
                  </a:lnTo>
                  <a:lnTo>
                    <a:pt x="926010" y="1120781"/>
                  </a:lnTo>
                  <a:lnTo>
                    <a:pt x="926114" y="1121070"/>
                  </a:lnTo>
                  <a:lnTo>
                    <a:pt x="880121" y="1153923"/>
                  </a:lnTo>
                  <a:close/>
                </a:path>
                <a:path w="1327150" h="1917700">
                  <a:moveTo>
                    <a:pt x="897445" y="1155700"/>
                  </a:moveTo>
                  <a:lnTo>
                    <a:pt x="879182" y="1155700"/>
                  </a:lnTo>
                  <a:lnTo>
                    <a:pt x="880121" y="1153923"/>
                  </a:lnTo>
                  <a:lnTo>
                    <a:pt x="926114" y="1121070"/>
                  </a:lnTo>
                  <a:lnTo>
                    <a:pt x="929436" y="1130300"/>
                  </a:lnTo>
                  <a:lnTo>
                    <a:pt x="937069" y="1130300"/>
                  </a:lnTo>
                  <a:lnTo>
                    <a:pt x="897445" y="1155700"/>
                  </a:lnTo>
                  <a:close/>
                </a:path>
                <a:path w="1327150" h="1917700">
                  <a:moveTo>
                    <a:pt x="759999" y="1142346"/>
                  </a:moveTo>
                  <a:lnTo>
                    <a:pt x="754265" y="1130300"/>
                  </a:lnTo>
                  <a:lnTo>
                    <a:pt x="769096" y="1121445"/>
                  </a:lnTo>
                  <a:lnTo>
                    <a:pt x="774052" y="1130300"/>
                  </a:lnTo>
                  <a:lnTo>
                    <a:pt x="781646" y="1130300"/>
                  </a:lnTo>
                  <a:lnTo>
                    <a:pt x="759999" y="1142346"/>
                  </a:lnTo>
                  <a:close/>
                </a:path>
                <a:path w="1327150" h="1917700">
                  <a:moveTo>
                    <a:pt x="568325" y="1130300"/>
                  </a:moveTo>
                  <a:lnTo>
                    <a:pt x="564502" y="1130300"/>
                  </a:lnTo>
                  <a:lnTo>
                    <a:pt x="563737" y="1129190"/>
                  </a:lnTo>
                  <a:lnTo>
                    <a:pt x="566594" y="1127088"/>
                  </a:lnTo>
                  <a:lnTo>
                    <a:pt x="568325" y="1130300"/>
                  </a:lnTo>
                  <a:close/>
                </a:path>
                <a:path w="1327150" h="1917700">
                  <a:moveTo>
                    <a:pt x="877381" y="1151954"/>
                  </a:moveTo>
                  <a:lnTo>
                    <a:pt x="874610" y="1146194"/>
                  </a:lnTo>
                  <a:lnTo>
                    <a:pt x="877741" y="1139665"/>
                  </a:lnTo>
                  <a:lnTo>
                    <a:pt x="893650" y="1128299"/>
                  </a:lnTo>
                  <a:lnTo>
                    <a:pt x="883094" y="1148291"/>
                  </a:lnTo>
                  <a:lnTo>
                    <a:pt x="877381" y="1151954"/>
                  </a:lnTo>
                  <a:close/>
                </a:path>
                <a:path w="1327150" h="1917700">
                  <a:moveTo>
                    <a:pt x="564502" y="1130300"/>
                  </a:moveTo>
                  <a:lnTo>
                    <a:pt x="562228" y="1130300"/>
                  </a:lnTo>
                  <a:lnTo>
                    <a:pt x="563737" y="1129190"/>
                  </a:lnTo>
                  <a:lnTo>
                    <a:pt x="564502" y="1130300"/>
                  </a:lnTo>
                  <a:close/>
                </a:path>
                <a:path w="1327150" h="1917700">
                  <a:moveTo>
                    <a:pt x="572982" y="1142598"/>
                  </a:moveTo>
                  <a:lnTo>
                    <a:pt x="565472" y="1131707"/>
                  </a:lnTo>
                  <a:lnTo>
                    <a:pt x="565302" y="1130300"/>
                  </a:lnTo>
                  <a:lnTo>
                    <a:pt x="574433" y="1130300"/>
                  </a:lnTo>
                  <a:lnTo>
                    <a:pt x="572982" y="1142598"/>
                  </a:lnTo>
                  <a:close/>
                </a:path>
                <a:path w="1327150" h="1917700">
                  <a:moveTo>
                    <a:pt x="573152" y="1142844"/>
                  </a:moveTo>
                  <a:lnTo>
                    <a:pt x="572982" y="1142598"/>
                  </a:lnTo>
                  <a:lnTo>
                    <a:pt x="574433" y="1130300"/>
                  </a:lnTo>
                  <a:lnTo>
                    <a:pt x="579313" y="1138439"/>
                  </a:lnTo>
                  <a:lnTo>
                    <a:pt x="573152" y="1142844"/>
                  </a:lnTo>
                  <a:close/>
                </a:path>
                <a:path w="1327150" h="1917700">
                  <a:moveTo>
                    <a:pt x="729856" y="1168400"/>
                  </a:moveTo>
                  <a:lnTo>
                    <a:pt x="728319" y="1168400"/>
                  </a:lnTo>
                  <a:lnTo>
                    <a:pt x="700887" y="1130300"/>
                  </a:lnTo>
                  <a:lnTo>
                    <a:pt x="706983" y="1130300"/>
                  </a:lnTo>
                  <a:lnTo>
                    <a:pt x="714650" y="1138813"/>
                  </a:lnTo>
                  <a:lnTo>
                    <a:pt x="733992" y="1165677"/>
                  </a:lnTo>
                  <a:lnTo>
                    <a:pt x="729856" y="1168400"/>
                  </a:lnTo>
                  <a:close/>
                </a:path>
                <a:path w="1327150" h="1917700">
                  <a:moveTo>
                    <a:pt x="714650" y="1138813"/>
                  </a:moveTo>
                  <a:lnTo>
                    <a:pt x="706983" y="1130300"/>
                  </a:lnTo>
                  <a:lnTo>
                    <a:pt x="708520" y="1130300"/>
                  </a:lnTo>
                  <a:lnTo>
                    <a:pt x="714650" y="1138813"/>
                  </a:lnTo>
                  <a:close/>
                </a:path>
                <a:path w="1327150" h="1917700">
                  <a:moveTo>
                    <a:pt x="811000" y="1164404"/>
                  </a:moveTo>
                  <a:lnTo>
                    <a:pt x="802540" y="1151584"/>
                  </a:lnTo>
                  <a:lnTo>
                    <a:pt x="798410" y="1143000"/>
                  </a:lnTo>
                  <a:lnTo>
                    <a:pt x="792314" y="1143000"/>
                  </a:lnTo>
                  <a:lnTo>
                    <a:pt x="798410" y="1130300"/>
                  </a:lnTo>
                  <a:lnTo>
                    <a:pt x="801484" y="1130300"/>
                  </a:lnTo>
                  <a:lnTo>
                    <a:pt x="804519" y="1143000"/>
                  </a:lnTo>
                  <a:lnTo>
                    <a:pt x="821283" y="1155700"/>
                  </a:lnTo>
                  <a:lnTo>
                    <a:pt x="809078" y="1155700"/>
                  </a:lnTo>
                  <a:lnTo>
                    <a:pt x="812133" y="1162050"/>
                  </a:lnTo>
                  <a:lnTo>
                    <a:pt x="811000" y="1164404"/>
                  </a:lnTo>
                  <a:close/>
                </a:path>
                <a:path w="1327150" h="1917700">
                  <a:moveTo>
                    <a:pt x="582015" y="1155700"/>
                  </a:moveTo>
                  <a:lnTo>
                    <a:pt x="580478" y="1155700"/>
                  </a:lnTo>
                  <a:lnTo>
                    <a:pt x="566839" y="1143000"/>
                  </a:lnTo>
                  <a:lnTo>
                    <a:pt x="565472" y="1131707"/>
                  </a:lnTo>
                  <a:lnTo>
                    <a:pt x="572982" y="1142598"/>
                  </a:lnTo>
                  <a:lnTo>
                    <a:pt x="572935" y="1143000"/>
                  </a:lnTo>
                  <a:lnTo>
                    <a:pt x="573258" y="1143000"/>
                  </a:lnTo>
                  <a:lnTo>
                    <a:pt x="582015" y="1155700"/>
                  </a:lnTo>
                  <a:close/>
                </a:path>
                <a:path w="1327150" h="1917700">
                  <a:moveTo>
                    <a:pt x="589661" y="1155700"/>
                  </a:moveTo>
                  <a:lnTo>
                    <a:pt x="582015" y="1155700"/>
                  </a:lnTo>
                  <a:lnTo>
                    <a:pt x="573152" y="1142844"/>
                  </a:lnTo>
                  <a:lnTo>
                    <a:pt x="579313" y="1138439"/>
                  </a:lnTo>
                  <a:lnTo>
                    <a:pt x="589661" y="1155700"/>
                  </a:lnTo>
                  <a:close/>
                </a:path>
                <a:path w="1327150" h="1917700">
                  <a:moveTo>
                    <a:pt x="874610" y="1146194"/>
                  </a:moveTo>
                  <a:lnTo>
                    <a:pt x="873074" y="1143000"/>
                  </a:lnTo>
                  <a:lnTo>
                    <a:pt x="877741" y="1139665"/>
                  </a:lnTo>
                  <a:lnTo>
                    <a:pt x="874610" y="1146194"/>
                  </a:lnTo>
                  <a:close/>
                </a:path>
                <a:path w="1327150" h="1917700">
                  <a:moveTo>
                    <a:pt x="760310" y="1143000"/>
                  </a:moveTo>
                  <a:lnTo>
                    <a:pt x="760086" y="1142598"/>
                  </a:lnTo>
                  <a:lnTo>
                    <a:pt x="759999" y="1142346"/>
                  </a:lnTo>
                  <a:lnTo>
                    <a:pt x="760310" y="1143000"/>
                  </a:lnTo>
                  <a:close/>
                </a:path>
                <a:path w="1327150" h="1917700">
                  <a:moveTo>
                    <a:pt x="572935" y="1143000"/>
                  </a:moveTo>
                  <a:lnTo>
                    <a:pt x="572982" y="1142598"/>
                  </a:lnTo>
                  <a:lnTo>
                    <a:pt x="573152" y="1142844"/>
                  </a:lnTo>
                  <a:lnTo>
                    <a:pt x="572935" y="1143000"/>
                  </a:lnTo>
                  <a:close/>
                </a:path>
                <a:path w="1327150" h="1917700">
                  <a:moveTo>
                    <a:pt x="573258" y="1143000"/>
                  </a:moveTo>
                  <a:lnTo>
                    <a:pt x="572935" y="1143000"/>
                  </a:lnTo>
                  <a:lnTo>
                    <a:pt x="573152" y="1142844"/>
                  </a:lnTo>
                  <a:lnTo>
                    <a:pt x="573258" y="1143000"/>
                  </a:lnTo>
                  <a:close/>
                </a:path>
                <a:path w="1327150" h="1917700">
                  <a:moveTo>
                    <a:pt x="629297" y="1231900"/>
                  </a:moveTo>
                  <a:lnTo>
                    <a:pt x="621652" y="1231900"/>
                  </a:lnTo>
                  <a:lnTo>
                    <a:pt x="615556" y="1219200"/>
                  </a:lnTo>
                  <a:lnTo>
                    <a:pt x="617093" y="1219200"/>
                  </a:lnTo>
                  <a:lnTo>
                    <a:pt x="668883" y="1181100"/>
                  </a:lnTo>
                  <a:lnTo>
                    <a:pt x="667397" y="1181100"/>
                  </a:lnTo>
                  <a:lnTo>
                    <a:pt x="647547" y="1155700"/>
                  </a:lnTo>
                  <a:lnTo>
                    <a:pt x="655193" y="1143000"/>
                  </a:lnTo>
                  <a:lnTo>
                    <a:pt x="661288" y="1143000"/>
                  </a:lnTo>
                  <a:lnTo>
                    <a:pt x="670437" y="1155700"/>
                  </a:lnTo>
                  <a:lnTo>
                    <a:pt x="653656" y="1155700"/>
                  </a:lnTo>
                  <a:lnTo>
                    <a:pt x="674883" y="1185182"/>
                  </a:lnTo>
                  <a:lnTo>
                    <a:pt x="623188" y="1219200"/>
                  </a:lnTo>
                  <a:lnTo>
                    <a:pt x="629297" y="1231900"/>
                  </a:lnTo>
                  <a:close/>
                </a:path>
                <a:path w="1327150" h="1917700">
                  <a:moveTo>
                    <a:pt x="792546" y="1146608"/>
                  </a:moveTo>
                  <a:lnTo>
                    <a:pt x="790828" y="1143000"/>
                  </a:lnTo>
                  <a:lnTo>
                    <a:pt x="796874" y="1143000"/>
                  </a:lnTo>
                  <a:lnTo>
                    <a:pt x="792546" y="1146608"/>
                  </a:lnTo>
                  <a:close/>
                </a:path>
                <a:path w="1327150" h="1917700">
                  <a:moveTo>
                    <a:pt x="796874" y="1155700"/>
                  </a:moveTo>
                  <a:lnTo>
                    <a:pt x="792546" y="1146608"/>
                  </a:lnTo>
                  <a:lnTo>
                    <a:pt x="796874" y="1143000"/>
                  </a:lnTo>
                  <a:lnTo>
                    <a:pt x="796874" y="1155700"/>
                  </a:lnTo>
                  <a:close/>
                </a:path>
                <a:path w="1327150" h="1917700">
                  <a:moveTo>
                    <a:pt x="804519" y="1155700"/>
                  </a:moveTo>
                  <a:lnTo>
                    <a:pt x="796874" y="1155700"/>
                  </a:lnTo>
                  <a:lnTo>
                    <a:pt x="796874" y="1143000"/>
                  </a:lnTo>
                  <a:lnTo>
                    <a:pt x="802540" y="1151584"/>
                  </a:lnTo>
                  <a:lnTo>
                    <a:pt x="804519" y="1155700"/>
                  </a:lnTo>
                  <a:close/>
                </a:path>
                <a:path w="1327150" h="1917700">
                  <a:moveTo>
                    <a:pt x="802540" y="1151584"/>
                  </a:moveTo>
                  <a:lnTo>
                    <a:pt x="796874" y="1143000"/>
                  </a:lnTo>
                  <a:lnTo>
                    <a:pt x="798410" y="1143000"/>
                  </a:lnTo>
                  <a:lnTo>
                    <a:pt x="802540" y="1151584"/>
                  </a:lnTo>
                  <a:close/>
                </a:path>
                <a:path w="1327150" h="1917700">
                  <a:moveTo>
                    <a:pt x="870051" y="1155700"/>
                  </a:moveTo>
                  <a:lnTo>
                    <a:pt x="870051" y="1143000"/>
                  </a:lnTo>
                  <a:lnTo>
                    <a:pt x="871537" y="1145488"/>
                  </a:lnTo>
                  <a:lnTo>
                    <a:pt x="871537" y="1152601"/>
                  </a:lnTo>
                  <a:lnTo>
                    <a:pt x="870051" y="1155700"/>
                  </a:lnTo>
                  <a:close/>
                </a:path>
                <a:path w="1327150" h="1917700">
                  <a:moveTo>
                    <a:pt x="871537" y="1145488"/>
                  </a:moveTo>
                  <a:lnTo>
                    <a:pt x="870051" y="1143000"/>
                  </a:lnTo>
                  <a:lnTo>
                    <a:pt x="871537" y="1143000"/>
                  </a:lnTo>
                  <a:lnTo>
                    <a:pt x="871537" y="1145488"/>
                  </a:lnTo>
                  <a:close/>
                </a:path>
                <a:path w="1327150" h="1917700">
                  <a:moveTo>
                    <a:pt x="888301" y="1181100"/>
                  </a:moveTo>
                  <a:lnTo>
                    <a:pt x="880719" y="1181100"/>
                  </a:lnTo>
                  <a:lnTo>
                    <a:pt x="882205" y="1168400"/>
                  </a:lnTo>
                  <a:lnTo>
                    <a:pt x="917282" y="1143000"/>
                  </a:lnTo>
                  <a:lnTo>
                    <a:pt x="940092" y="1143000"/>
                  </a:lnTo>
                  <a:lnTo>
                    <a:pt x="934046" y="1155700"/>
                  </a:lnTo>
                  <a:lnTo>
                    <a:pt x="923378" y="1155700"/>
                  </a:lnTo>
                  <a:lnTo>
                    <a:pt x="905840" y="1168400"/>
                  </a:lnTo>
                  <a:lnTo>
                    <a:pt x="889838" y="1168400"/>
                  </a:lnTo>
                  <a:lnTo>
                    <a:pt x="888301" y="1181100"/>
                  </a:lnTo>
                  <a:close/>
                </a:path>
                <a:path w="1327150" h="1917700">
                  <a:moveTo>
                    <a:pt x="938606" y="1155700"/>
                  </a:moveTo>
                  <a:lnTo>
                    <a:pt x="937069" y="1155700"/>
                  </a:lnTo>
                  <a:lnTo>
                    <a:pt x="940092" y="1143000"/>
                  </a:lnTo>
                  <a:lnTo>
                    <a:pt x="938606" y="1155700"/>
                  </a:lnTo>
                  <a:close/>
                </a:path>
                <a:path w="1327150" h="1917700">
                  <a:moveTo>
                    <a:pt x="946200" y="1155700"/>
                  </a:moveTo>
                  <a:lnTo>
                    <a:pt x="938606" y="1155700"/>
                  </a:lnTo>
                  <a:lnTo>
                    <a:pt x="940092" y="1143000"/>
                  </a:lnTo>
                  <a:lnTo>
                    <a:pt x="941641" y="1143000"/>
                  </a:lnTo>
                  <a:lnTo>
                    <a:pt x="946200" y="1155700"/>
                  </a:lnTo>
                  <a:close/>
                </a:path>
                <a:path w="1327150" h="1917700">
                  <a:moveTo>
                    <a:pt x="961478" y="1168400"/>
                  </a:moveTo>
                  <a:lnTo>
                    <a:pt x="949274" y="1168400"/>
                  </a:lnTo>
                  <a:lnTo>
                    <a:pt x="946200" y="1155700"/>
                  </a:lnTo>
                  <a:lnTo>
                    <a:pt x="941641" y="1143000"/>
                  </a:lnTo>
                  <a:lnTo>
                    <a:pt x="961478" y="1143000"/>
                  </a:lnTo>
                  <a:lnTo>
                    <a:pt x="961478" y="1155700"/>
                  </a:lnTo>
                  <a:lnTo>
                    <a:pt x="958405" y="1155700"/>
                  </a:lnTo>
                  <a:lnTo>
                    <a:pt x="961478" y="1168400"/>
                  </a:lnTo>
                  <a:close/>
                </a:path>
                <a:path w="1327150" h="1917700">
                  <a:moveTo>
                    <a:pt x="871537" y="1152601"/>
                  </a:moveTo>
                  <a:lnTo>
                    <a:pt x="871537" y="1145488"/>
                  </a:lnTo>
                  <a:lnTo>
                    <a:pt x="873429" y="1148657"/>
                  </a:lnTo>
                  <a:lnTo>
                    <a:pt x="871537" y="1152601"/>
                  </a:lnTo>
                  <a:close/>
                </a:path>
                <a:path w="1327150" h="1917700">
                  <a:moveTo>
                    <a:pt x="875946" y="1152873"/>
                  </a:moveTo>
                  <a:lnTo>
                    <a:pt x="873429" y="1148657"/>
                  </a:lnTo>
                  <a:lnTo>
                    <a:pt x="874610" y="1146194"/>
                  </a:lnTo>
                  <a:lnTo>
                    <a:pt x="877381" y="1151954"/>
                  </a:lnTo>
                  <a:lnTo>
                    <a:pt x="875946" y="1152873"/>
                  </a:lnTo>
                  <a:close/>
                </a:path>
                <a:path w="1327150" h="1917700">
                  <a:moveTo>
                    <a:pt x="755751" y="1193800"/>
                  </a:moveTo>
                  <a:lnTo>
                    <a:pt x="755002" y="1193800"/>
                  </a:lnTo>
                  <a:lnTo>
                    <a:pt x="746620" y="1181100"/>
                  </a:lnTo>
                  <a:lnTo>
                    <a:pt x="751179" y="1181100"/>
                  </a:lnTo>
                  <a:lnTo>
                    <a:pt x="792546" y="1146608"/>
                  </a:lnTo>
                  <a:lnTo>
                    <a:pt x="796874" y="1155700"/>
                  </a:lnTo>
                  <a:lnTo>
                    <a:pt x="802982" y="1155700"/>
                  </a:lnTo>
                  <a:lnTo>
                    <a:pt x="755751" y="1193800"/>
                  </a:lnTo>
                  <a:close/>
                </a:path>
                <a:path w="1327150" h="1917700">
                  <a:moveTo>
                    <a:pt x="878786" y="1154876"/>
                  </a:moveTo>
                  <a:lnTo>
                    <a:pt x="877381" y="1151954"/>
                  </a:lnTo>
                  <a:lnTo>
                    <a:pt x="883094" y="1148291"/>
                  </a:lnTo>
                  <a:lnTo>
                    <a:pt x="880121" y="1153923"/>
                  </a:lnTo>
                  <a:lnTo>
                    <a:pt x="878786" y="1154876"/>
                  </a:lnTo>
                  <a:close/>
                </a:path>
                <a:path w="1327150" h="1917700">
                  <a:moveTo>
                    <a:pt x="871537" y="1155700"/>
                  </a:moveTo>
                  <a:lnTo>
                    <a:pt x="871537" y="1152601"/>
                  </a:lnTo>
                  <a:lnTo>
                    <a:pt x="873429" y="1148657"/>
                  </a:lnTo>
                  <a:lnTo>
                    <a:pt x="875946" y="1152873"/>
                  </a:lnTo>
                  <a:lnTo>
                    <a:pt x="871537" y="1155700"/>
                  </a:lnTo>
                  <a:close/>
                </a:path>
                <a:path w="1327150" h="1917700">
                  <a:moveTo>
                    <a:pt x="877633" y="1155700"/>
                  </a:moveTo>
                  <a:lnTo>
                    <a:pt x="875946" y="1152873"/>
                  </a:lnTo>
                  <a:lnTo>
                    <a:pt x="877381" y="1151954"/>
                  </a:lnTo>
                  <a:lnTo>
                    <a:pt x="878786" y="1154876"/>
                  </a:lnTo>
                  <a:lnTo>
                    <a:pt x="877633" y="1155700"/>
                  </a:lnTo>
                  <a:close/>
                </a:path>
                <a:path w="1327150" h="1917700">
                  <a:moveTo>
                    <a:pt x="735952" y="1155700"/>
                  </a:moveTo>
                  <a:lnTo>
                    <a:pt x="731393" y="1155700"/>
                  </a:lnTo>
                  <a:lnTo>
                    <a:pt x="735455" y="1152311"/>
                  </a:lnTo>
                  <a:lnTo>
                    <a:pt x="737009" y="1154900"/>
                  </a:lnTo>
                  <a:lnTo>
                    <a:pt x="735952" y="1155700"/>
                  </a:lnTo>
                  <a:close/>
                </a:path>
                <a:path w="1327150" h="1917700">
                  <a:moveTo>
                    <a:pt x="871537" y="1155700"/>
                  </a:moveTo>
                  <a:lnTo>
                    <a:pt x="870051" y="1155700"/>
                  </a:lnTo>
                  <a:lnTo>
                    <a:pt x="871537" y="1152601"/>
                  </a:lnTo>
                  <a:lnTo>
                    <a:pt x="871537" y="1155700"/>
                  </a:lnTo>
                  <a:close/>
                </a:path>
                <a:path w="1327150" h="1917700">
                  <a:moveTo>
                    <a:pt x="877633" y="1155700"/>
                  </a:moveTo>
                  <a:lnTo>
                    <a:pt x="871537" y="1155700"/>
                  </a:lnTo>
                  <a:lnTo>
                    <a:pt x="875946" y="1152873"/>
                  </a:lnTo>
                  <a:lnTo>
                    <a:pt x="877633" y="1155700"/>
                  </a:lnTo>
                  <a:close/>
                </a:path>
                <a:path w="1327150" h="1917700">
                  <a:moveTo>
                    <a:pt x="879182" y="1155700"/>
                  </a:moveTo>
                  <a:lnTo>
                    <a:pt x="878786" y="1154876"/>
                  </a:lnTo>
                  <a:lnTo>
                    <a:pt x="880121" y="1153923"/>
                  </a:lnTo>
                  <a:lnTo>
                    <a:pt x="879182" y="1155700"/>
                  </a:lnTo>
                  <a:close/>
                </a:path>
                <a:path w="1327150" h="1917700">
                  <a:moveTo>
                    <a:pt x="879182" y="1155700"/>
                  </a:moveTo>
                  <a:lnTo>
                    <a:pt x="877633" y="1155700"/>
                  </a:lnTo>
                  <a:lnTo>
                    <a:pt x="878786" y="1154876"/>
                  </a:lnTo>
                  <a:lnTo>
                    <a:pt x="879182" y="1155700"/>
                  </a:lnTo>
                  <a:close/>
                </a:path>
                <a:path w="1327150" h="1917700">
                  <a:moveTo>
                    <a:pt x="737488" y="1155700"/>
                  </a:moveTo>
                  <a:lnTo>
                    <a:pt x="735952" y="1155700"/>
                  </a:lnTo>
                  <a:lnTo>
                    <a:pt x="737009" y="1154900"/>
                  </a:lnTo>
                  <a:lnTo>
                    <a:pt x="737488" y="1155700"/>
                  </a:lnTo>
                  <a:close/>
                </a:path>
                <a:path w="1327150" h="1917700">
                  <a:moveTo>
                    <a:pt x="674883" y="1185182"/>
                  </a:moveTo>
                  <a:lnTo>
                    <a:pt x="653656" y="1155700"/>
                  </a:lnTo>
                  <a:lnTo>
                    <a:pt x="655193" y="1155700"/>
                  </a:lnTo>
                  <a:lnTo>
                    <a:pt x="676528" y="1181100"/>
                  </a:lnTo>
                  <a:lnTo>
                    <a:pt x="676131" y="1184362"/>
                  </a:lnTo>
                  <a:lnTo>
                    <a:pt x="674883" y="1185182"/>
                  </a:lnTo>
                  <a:close/>
                </a:path>
                <a:path w="1327150" h="1917700">
                  <a:moveTo>
                    <a:pt x="682230" y="1197060"/>
                  </a:moveTo>
                  <a:lnTo>
                    <a:pt x="682625" y="1193800"/>
                  </a:lnTo>
                  <a:lnTo>
                    <a:pt x="681088" y="1193800"/>
                  </a:lnTo>
                  <a:lnTo>
                    <a:pt x="681088" y="1181100"/>
                  </a:lnTo>
                  <a:lnTo>
                    <a:pt x="676528" y="1181100"/>
                  </a:lnTo>
                  <a:lnTo>
                    <a:pt x="655193" y="1155700"/>
                  </a:lnTo>
                  <a:lnTo>
                    <a:pt x="670437" y="1155700"/>
                  </a:lnTo>
                  <a:lnTo>
                    <a:pt x="688733" y="1181100"/>
                  </a:lnTo>
                  <a:lnTo>
                    <a:pt x="681088" y="1181100"/>
                  </a:lnTo>
                  <a:lnTo>
                    <a:pt x="676131" y="1184362"/>
                  </a:lnTo>
                  <a:lnTo>
                    <a:pt x="688335" y="1184362"/>
                  </a:lnTo>
                  <a:lnTo>
                    <a:pt x="687184" y="1193800"/>
                  </a:lnTo>
                  <a:lnTo>
                    <a:pt x="682230" y="1197060"/>
                  </a:lnTo>
                  <a:close/>
                </a:path>
                <a:path w="1327150" h="1917700">
                  <a:moveTo>
                    <a:pt x="758965" y="1199804"/>
                  </a:moveTo>
                  <a:lnTo>
                    <a:pt x="756645" y="1196289"/>
                  </a:lnTo>
                  <a:lnTo>
                    <a:pt x="755751" y="1193800"/>
                  </a:lnTo>
                  <a:lnTo>
                    <a:pt x="802982" y="1155700"/>
                  </a:lnTo>
                  <a:lnTo>
                    <a:pt x="805256" y="1155700"/>
                  </a:lnTo>
                  <a:lnTo>
                    <a:pt x="811000" y="1164404"/>
                  </a:lnTo>
                  <a:lnTo>
                    <a:pt x="809078" y="1168400"/>
                  </a:lnTo>
                  <a:lnTo>
                    <a:pt x="761847" y="1193800"/>
                  </a:lnTo>
                  <a:lnTo>
                    <a:pt x="758965" y="1199804"/>
                  </a:lnTo>
                  <a:close/>
                </a:path>
                <a:path w="1327150" h="1917700">
                  <a:moveTo>
                    <a:pt x="812133" y="1162050"/>
                  </a:moveTo>
                  <a:lnTo>
                    <a:pt x="809078" y="1155700"/>
                  </a:lnTo>
                  <a:lnTo>
                    <a:pt x="815187" y="1155700"/>
                  </a:lnTo>
                  <a:lnTo>
                    <a:pt x="812133" y="1162050"/>
                  </a:lnTo>
                  <a:close/>
                </a:path>
                <a:path w="1327150" h="1917700">
                  <a:moveTo>
                    <a:pt x="813951" y="1165830"/>
                  </a:moveTo>
                  <a:lnTo>
                    <a:pt x="812133" y="1162050"/>
                  </a:lnTo>
                  <a:lnTo>
                    <a:pt x="815187" y="1155700"/>
                  </a:lnTo>
                  <a:lnTo>
                    <a:pt x="813951" y="1165830"/>
                  </a:lnTo>
                  <a:close/>
                </a:path>
                <a:path w="1327150" h="1917700">
                  <a:moveTo>
                    <a:pt x="822769" y="1168400"/>
                  </a:moveTo>
                  <a:lnTo>
                    <a:pt x="815187" y="1168400"/>
                  </a:lnTo>
                  <a:lnTo>
                    <a:pt x="813951" y="1165830"/>
                  </a:lnTo>
                  <a:lnTo>
                    <a:pt x="815187" y="1155700"/>
                  </a:lnTo>
                  <a:lnTo>
                    <a:pt x="821283" y="1155700"/>
                  </a:lnTo>
                  <a:lnTo>
                    <a:pt x="822769" y="1168400"/>
                  </a:lnTo>
                  <a:close/>
                </a:path>
                <a:path w="1327150" h="1917700">
                  <a:moveTo>
                    <a:pt x="894410" y="1193800"/>
                  </a:moveTo>
                  <a:lnTo>
                    <a:pt x="886764" y="1193800"/>
                  </a:lnTo>
                  <a:lnTo>
                    <a:pt x="882205" y="1181100"/>
                  </a:lnTo>
                  <a:lnTo>
                    <a:pt x="894410" y="1181100"/>
                  </a:lnTo>
                  <a:lnTo>
                    <a:pt x="893188" y="1177705"/>
                  </a:lnTo>
                  <a:lnTo>
                    <a:pt x="924864" y="1155700"/>
                  </a:lnTo>
                  <a:lnTo>
                    <a:pt x="932510" y="1155700"/>
                  </a:lnTo>
                  <a:lnTo>
                    <a:pt x="929436" y="1168400"/>
                  </a:lnTo>
                  <a:lnTo>
                    <a:pt x="894410" y="1193800"/>
                  </a:lnTo>
                  <a:close/>
                </a:path>
                <a:path w="1327150" h="1917700">
                  <a:moveTo>
                    <a:pt x="972146" y="1181100"/>
                  </a:moveTo>
                  <a:lnTo>
                    <a:pt x="962964" y="1181100"/>
                  </a:lnTo>
                  <a:lnTo>
                    <a:pt x="964501" y="1168400"/>
                  </a:lnTo>
                  <a:lnTo>
                    <a:pt x="961478" y="1168400"/>
                  </a:lnTo>
                  <a:lnTo>
                    <a:pt x="958405" y="1155700"/>
                  </a:lnTo>
                  <a:lnTo>
                    <a:pt x="969073" y="1155700"/>
                  </a:lnTo>
                  <a:lnTo>
                    <a:pt x="972146" y="1168400"/>
                  </a:lnTo>
                  <a:lnTo>
                    <a:pt x="972146" y="1181100"/>
                  </a:lnTo>
                  <a:close/>
                </a:path>
                <a:path w="1327150" h="1917700">
                  <a:moveTo>
                    <a:pt x="813638" y="1168400"/>
                  </a:moveTo>
                  <a:lnTo>
                    <a:pt x="811000" y="1164404"/>
                  </a:lnTo>
                  <a:lnTo>
                    <a:pt x="812133" y="1162050"/>
                  </a:lnTo>
                  <a:lnTo>
                    <a:pt x="813951" y="1165830"/>
                  </a:lnTo>
                  <a:lnTo>
                    <a:pt x="813638" y="1168400"/>
                  </a:lnTo>
                  <a:close/>
                </a:path>
                <a:path w="1327150" h="1917700">
                  <a:moveTo>
                    <a:pt x="813638" y="1168400"/>
                  </a:moveTo>
                  <a:lnTo>
                    <a:pt x="809078" y="1168400"/>
                  </a:lnTo>
                  <a:lnTo>
                    <a:pt x="811000" y="1164404"/>
                  </a:lnTo>
                  <a:lnTo>
                    <a:pt x="813638" y="1168400"/>
                  </a:lnTo>
                  <a:close/>
                </a:path>
                <a:path w="1327150" h="1917700">
                  <a:moveTo>
                    <a:pt x="734415" y="1168400"/>
                  </a:moveTo>
                  <a:lnTo>
                    <a:pt x="729856" y="1168400"/>
                  </a:lnTo>
                  <a:lnTo>
                    <a:pt x="733992" y="1165677"/>
                  </a:lnTo>
                  <a:lnTo>
                    <a:pt x="735467" y="1167726"/>
                  </a:lnTo>
                  <a:lnTo>
                    <a:pt x="734415" y="1168400"/>
                  </a:lnTo>
                  <a:close/>
                </a:path>
                <a:path w="1327150" h="1917700">
                  <a:moveTo>
                    <a:pt x="815187" y="1168400"/>
                  </a:moveTo>
                  <a:lnTo>
                    <a:pt x="813638" y="1168400"/>
                  </a:lnTo>
                  <a:lnTo>
                    <a:pt x="813951" y="1165830"/>
                  </a:lnTo>
                  <a:lnTo>
                    <a:pt x="815187" y="1168400"/>
                  </a:lnTo>
                  <a:close/>
                </a:path>
                <a:path w="1327150" h="1917700">
                  <a:moveTo>
                    <a:pt x="735952" y="1168400"/>
                  </a:moveTo>
                  <a:lnTo>
                    <a:pt x="734415" y="1168400"/>
                  </a:lnTo>
                  <a:lnTo>
                    <a:pt x="735467" y="1167726"/>
                  </a:lnTo>
                  <a:lnTo>
                    <a:pt x="735952" y="1168400"/>
                  </a:lnTo>
                  <a:close/>
                </a:path>
                <a:path w="1327150" h="1917700">
                  <a:moveTo>
                    <a:pt x="755751" y="1206500"/>
                  </a:moveTo>
                  <a:lnTo>
                    <a:pt x="738987" y="1181100"/>
                  </a:lnTo>
                  <a:lnTo>
                    <a:pt x="745083" y="1168400"/>
                  </a:lnTo>
                  <a:lnTo>
                    <a:pt x="748157" y="1168400"/>
                  </a:lnTo>
                  <a:lnTo>
                    <a:pt x="751179" y="1181100"/>
                  </a:lnTo>
                  <a:lnTo>
                    <a:pt x="743597" y="1181100"/>
                  </a:lnTo>
                  <a:lnTo>
                    <a:pt x="749642" y="1193800"/>
                  </a:lnTo>
                  <a:lnTo>
                    <a:pt x="755002" y="1193800"/>
                  </a:lnTo>
                  <a:lnTo>
                    <a:pt x="756645" y="1196289"/>
                  </a:lnTo>
                  <a:lnTo>
                    <a:pt x="758360" y="1201065"/>
                  </a:lnTo>
                  <a:lnTo>
                    <a:pt x="755751" y="1206500"/>
                  </a:lnTo>
                  <a:close/>
                </a:path>
                <a:path w="1327150" h="1917700">
                  <a:moveTo>
                    <a:pt x="777087" y="1231900"/>
                  </a:moveTo>
                  <a:lnTo>
                    <a:pt x="770978" y="1231900"/>
                  </a:lnTo>
                  <a:lnTo>
                    <a:pt x="763384" y="1219200"/>
                  </a:lnTo>
                  <a:lnTo>
                    <a:pt x="764882" y="1219200"/>
                  </a:lnTo>
                  <a:lnTo>
                    <a:pt x="822769" y="1168400"/>
                  </a:lnTo>
                  <a:lnTo>
                    <a:pt x="830414" y="1168400"/>
                  </a:lnTo>
                  <a:lnTo>
                    <a:pt x="834974" y="1181100"/>
                  </a:lnTo>
                  <a:lnTo>
                    <a:pt x="828878" y="1181100"/>
                  </a:lnTo>
                  <a:lnTo>
                    <a:pt x="770978" y="1219200"/>
                  </a:lnTo>
                  <a:lnTo>
                    <a:pt x="779616" y="1231147"/>
                  </a:lnTo>
                  <a:lnTo>
                    <a:pt x="777087" y="1231900"/>
                  </a:lnTo>
                  <a:close/>
                </a:path>
                <a:path w="1327150" h="1917700">
                  <a:moveTo>
                    <a:pt x="888301" y="1181100"/>
                  </a:moveTo>
                  <a:lnTo>
                    <a:pt x="889838" y="1168400"/>
                  </a:lnTo>
                  <a:lnTo>
                    <a:pt x="893147" y="1177591"/>
                  </a:lnTo>
                  <a:lnTo>
                    <a:pt x="888301" y="1181100"/>
                  </a:lnTo>
                  <a:close/>
                </a:path>
                <a:path w="1327150" h="1917700">
                  <a:moveTo>
                    <a:pt x="893147" y="1177591"/>
                  </a:moveTo>
                  <a:lnTo>
                    <a:pt x="889838" y="1168400"/>
                  </a:lnTo>
                  <a:lnTo>
                    <a:pt x="905840" y="1168400"/>
                  </a:lnTo>
                  <a:lnTo>
                    <a:pt x="893147" y="1177591"/>
                  </a:lnTo>
                  <a:close/>
                </a:path>
                <a:path w="1327150" h="1917700">
                  <a:moveTo>
                    <a:pt x="962964" y="1181100"/>
                  </a:moveTo>
                  <a:lnTo>
                    <a:pt x="953833" y="1181100"/>
                  </a:lnTo>
                  <a:lnTo>
                    <a:pt x="953833" y="1168400"/>
                  </a:lnTo>
                  <a:lnTo>
                    <a:pt x="962964" y="1168400"/>
                  </a:lnTo>
                  <a:lnTo>
                    <a:pt x="962964" y="1181100"/>
                  </a:lnTo>
                  <a:close/>
                </a:path>
                <a:path w="1327150" h="1917700">
                  <a:moveTo>
                    <a:pt x="962964" y="1181100"/>
                  </a:moveTo>
                  <a:lnTo>
                    <a:pt x="962964" y="1168400"/>
                  </a:lnTo>
                  <a:lnTo>
                    <a:pt x="964501" y="1168400"/>
                  </a:lnTo>
                  <a:lnTo>
                    <a:pt x="962964" y="1181100"/>
                  </a:lnTo>
                  <a:close/>
                </a:path>
                <a:path w="1327150" h="1917700">
                  <a:moveTo>
                    <a:pt x="888301" y="1181100"/>
                  </a:moveTo>
                  <a:lnTo>
                    <a:pt x="893147" y="1177591"/>
                  </a:lnTo>
                  <a:lnTo>
                    <a:pt x="888301" y="1181100"/>
                  </a:lnTo>
                  <a:close/>
                </a:path>
                <a:path w="1327150" h="1917700">
                  <a:moveTo>
                    <a:pt x="894410" y="1181100"/>
                  </a:moveTo>
                  <a:lnTo>
                    <a:pt x="888301" y="1181100"/>
                  </a:lnTo>
                  <a:lnTo>
                    <a:pt x="893188" y="1177705"/>
                  </a:lnTo>
                  <a:lnTo>
                    <a:pt x="894410" y="1181100"/>
                  </a:lnTo>
                  <a:close/>
                </a:path>
                <a:path w="1327150" h="1917700">
                  <a:moveTo>
                    <a:pt x="681088" y="1193800"/>
                  </a:moveTo>
                  <a:lnTo>
                    <a:pt x="675864" y="1186545"/>
                  </a:lnTo>
                  <a:lnTo>
                    <a:pt x="676131" y="1184362"/>
                  </a:lnTo>
                  <a:lnTo>
                    <a:pt x="681088" y="1181100"/>
                  </a:lnTo>
                  <a:lnTo>
                    <a:pt x="681088" y="1193800"/>
                  </a:lnTo>
                  <a:close/>
                </a:path>
                <a:path w="1327150" h="1917700">
                  <a:moveTo>
                    <a:pt x="755002" y="1193800"/>
                  </a:moveTo>
                  <a:lnTo>
                    <a:pt x="749642" y="1193800"/>
                  </a:lnTo>
                  <a:lnTo>
                    <a:pt x="743597" y="1181100"/>
                  </a:lnTo>
                  <a:lnTo>
                    <a:pt x="746620" y="1181100"/>
                  </a:lnTo>
                  <a:lnTo>
                    <a:pt x="755002" y="1193800"/>
                  </a:lnTo>
                  <a:close/>
                </a:path>
                <a:path w="1327150" h="1917700">
                  <a:moveTo>
                    <a:pt x="780161" y="1219200"/>
                  </a:moveTo>
                  <a:lnTo>
                    <a:pt x="778624" y="1219200"/>
                  </a:lnTo>
                  <a:lnTo>
                    <a:pt x="828878" y="1181100"/>
                  </a:lnTo>
                  <a:lnTo>
                    <a:pt x="834974" y="1181100"/>
                  </a:lnTo>
                  <a:lnTo>
                    <a:pt x="787227" y="1217299"/>
                  </a:lnTo>
                  <a:lnTo>
                    <a:pt x="780161" y="1219200"/>
                  </a:lnTo>
                  <a:close/>
                </a:path>
                <a:path w="1327150" h="1917700">
                  <a:moveTo>
                    <a:pt x="920305" y="1231900"/>
                  </a:moveTo>
                  <a:lnTo>
                    <a:pt x="914196" y="1231900"/>
                  </a:lnTo>
                  <a:lnTo>
                    <a:pt x="908100" y="1219200"/>
                  </a:lnTo>
                  <a:lnTo>
                    <a:pt x="909637" y="1206500"/>
                  </a:lnTo>
                  <a:lnTo>
                    <a:pt x="944714" y="1181100"/>
                  </a:lnTo>
                  <a:lnTo>
                    <a:pt x="958405" y="1181100"/>
                  </a:lnTo>
                  <a:lnTo>
                    <a:pt x="955382" y="1193800"/>
                  </a:lnTo>
                  <a:lnTo>
                    <a:pt x="949274" y="1193800"/>
                  </a:lnTo>
                  <a:lnTo>
                    <a:pt x="931735" y="1206500"/>
                  </a:lnTo>
                  <a:lnTo>
                    <a:pt x="915733" y="1206500"/>
                  </a:lnTo>
                  <a:lnTo>
                    <a:pt x="914196" y="1219200"/>
                  </a:lnTo>
                  <a:lnTo>
                    <a:pt x="937844" y="1219200"/>
                  </a:lnTo>
                  <a:lnTo>
                    <a:pt x="920305" y="1231900"/>
                  </a:lnTo>
                  <a:close/>
                </a:path>
                <a:path w="1327150" h="1917700">
                  <a:moveTo>
                    <a:pt x="967536" y="1193800"/>
                  </a:moveTo>
                  <a:lnTo>
                    <a:pt x="955382" y="1193800"/>
                  </a:lnTo>
                  <a:lnTo>
                    <a:pt x="959942" y="1181100"/>
                  </a:lnTo>
                  <a:lnTo>
                    <a:pt x="970610" y="1181100"/>
                  </a:lnTo>
                  <a:lnTo>
                    <a:pt x="967536" y="1193800"/>
                  </a:lnTo>
                  <a:close/>
                </a:path>
                <a:path w="1327150" h="1917700">
                  <a:moveTo>
                    <a:pt x="675864" y="1186545"/>
                  </a:moveTo>
                  <a:lnTo>
                    <a:pt x="674883" y="1185182"/>
                  </a:lnTo>
                  <a:lnTo>
                    <a:pt x="676131" y="1184362"/>
                  </a:lnTo>
                  <a:lnTo>
                    <a:pt x="675864" y="1186545"/>
                  </a:lnTo>
                  <a:close/>
                </a:path>
                <a:path w="1327150" h="1917700">
                  <a:moveTo>
                    <a:pt x="623188" y="1219200"/>
                  </a:moveTo>
                  <a:lnTo>
                    <a:pt x="674883" y="1185182"/>
                  </a:lnTo>
                  <a:lnTo>
                    <a:pt x="675864" y="1186545"/>
                  </a:lnTo>
                  <a:lnTo>
                    <a:pt x="674979" y="1193800"/>
                  </a:lnTo>
                  <a:lnTo>
                    <a:pt x="623188" y="1219200"/>
                  </a:lnTo>
                  <a:close/>
                </a:path>
                <a:path w="1327150" h="1917700">
                  <a:moveTo>
                    <a:pt x="629297" y="1231900"/>
                  </a:moveTo>
                  <a:lnTo>
                    <a:pt x="623188" y="1219200"/>
                  </a:lnTo>
                  <a:lnTo>
                    <a:pt x="674979" y="1193800"/>
                  </a:lnTo>
                  <a:lnTo>
                    <a:pt x="675864" y="1186545"/>
                  </a:lnTo>
                  <a:lnTo>
                    <a:pt x="681088" y="1193800"/>
                  </a:lnTo>
                  <a:lnTo>
                    <a:pt x="682625" y="1193800"/>
                  </a:lnTo>
                  <a:lnTo>
                    <a:pt x="682230" y="1197060"/>
                  </a:lnTo>
                  <a:lnTo>
                    <a:pt x="648593" y="1219200"/>
                  </a:lnTo>
                  <a:lnTo>
                    <a:pt x="624687" y="1219200"/>
                  </a:lnTo>
                  <a:lnTo>
                    <a:pt x="629297" y="1231900"/>
                  </a:lnTo>
                  <a:close/>
                </a:path>
                <a:path w="1327150" h="1917700">
                  <a:moveTo>
                    <a:pt x="725284" y="1231900"/>
                  </a:moveTo>
                  <a:lnTo>
                    <a:pt x="713079" y="1231900"/>
                  </a:lnTo>
                  <a:lnTo>
                    <a:pt x="690219" y="1206500"/>
                  </a:lnTo>
                  <a:lnTo>
                    <a:pt x="681088" y="1206500"/>
                  </a:lnTo>
                  <a:lnTo>
                    <a:pt x="682230" y="1197060"/>
                  </a:lnTo>
                  <a:lnTo>
                    <a:pt x="687184" y="1193800"/>
                  </a:lnTo>
                  <a:lnTo>
                    <a:pt x="696315" y="1193800"/>
                  </a:lnTo>
                  <a:lnTo>
                    <a:pt x="725284" y="1231900"/>
                  </a:lnTo>
                  <a:close/>
                </a:path>
                <a:path w="1327150" h="1917700">
                  <a:moveTo>
                    <a:pt x="760787" y="1202564"/>
                  </a:moveTo>
                  <a:lnTo>
                    <a:pt x="758965" y="1199804"/>
                  </a:lnTo>
                  <a:lnTo>
                    <a:pt x="761847" y="1193800"/>
                  </a:lnTo>
                  <a:lnTo>
                    <a:pt x="760787" y="1202564"/>
                  </a:lnTo>
                  <a:close/>
                </a:path>
                <a:path w="1327150" h="1917700">
                  <a:moveTo>
                    <a:pt x="769442" y="1206500"/>
                  </a:moveTo>
                  <a:lnTo>
                    <a:pt x="763384" y="1206500"/>
                  </a:lnTo>
                  <a:lnTo>
                    <a:pt x="760787" y="1202564"/>
                  </a:lnTo>
                  <a:lnTo>
                    <a:pt x="761847" y="1193800"/>
                  </a:lnTo>
                  <a:lnTo>
                    <a:pt x="769442" y="1193800"/>
                  </a:lnTo>
                  <a:lnTo>
                    <a:pt x="769442" y="1206500"/>
                  </a:lnTo>
                  <a:close/>
                </a:path>
                <a:path w="1327150" h="1917700">
                  <a:moveTo>
                    <a:pt x="919929" y="1215223"/>
                  </a:moveTo>
                  <a:lnTo>
                    <a:pt x="919867" y="1215093"/>
                  </a:lnTo>
                  <a:lnTo>
                    <a:pt x="949274" y="1193800"/>
                  </a:lnTo>
                  <a:lnTo>
                    <a:pt x="950810" y="1193800"/>
                  </a:lnTo>
                  <a:lnTo>
                    <a:pt x="919929" y="1215223"/>
                  </a:lnTo>
                  <a:close/>
                </a:path>
                <a:path w="1327150" h="1917700">
                  <a:moveTo>
                    <a:pt x="937844" y="1219200"/>
                  </a:moveTo>
                  <a:lnTo>
                    <a:pt x="921842" y="1219200"/>
                  </a:lnTo>
                  <a:lnTo>
                    <a:pt x="919929" y="1215223"/>
                  </a:lnTo>
                  <a:lnTo>
                    <a:pt x="950810" y="1193800"/>
                  </a:lnTo>
                  <a:lnTo>
                    <a:pt x="961478" y="1193800"/>
                  </a:lnTo>
                  <a:lnTo>
                    <a:pt x="955382" y="1206500"/>
                  </a:lnTo>
                  <a:lnTo>
                    <a:pt x="937844" y="1219200"/>
                  </a:lnTo>
                  <a:close/>
                </a:path>
                <a:path w="1327150" h="1917700">
                  <a:moveTo>
                    <a:pt x="758360" y="1201065"/>
                  </a:moveTo>
                  <a:lnTo>
                    <a:pt x="756645" y="1196289"/>
                  </a:lnTo>
                  <a:lnTo>
                    <a:pt x="758965" y="1199804"/>
                  </a:lnTo>
                  <a:lnTo>
                    <a:pt x="758360" y="1201065"/>
                  </a:lnTo>
                  <a:close/>
                </a:path>
                <a:path w="1327150" h="1917700">
                  <a:moveTo>
                    <a:pt x="760310" y="1206500"/>
                  </a:moveTo>
                  <a:lnTo>
                    <a:pt x="758360" y="1201065"/>
                  </a:lnTo>
                  <a:lnTo>
                    <a:pt x="758965" y="1199804"/>
                  </a:lnTo>
                  <a:lnTo>
                    <a:pt x="760787" y="1202564"/>
                  </a:lnTo>
                  <a:lnTo>
                    <a:pt x="760310" y="1206500"/>
                  </a:lnTo>
                  <a:close/>
                </a:path>
                <a:path w="1327150" h="1917700">
                  <a:moveTo>
                    <a:pt x="760310" y="1206500"/>
                  </a:moveTo>
                  <a:lnTo>
                    <a:pt x="755751" y="1206500"/>
                  </a:lnTo>
                  <a:lnTo>
                    <a:pt x="758360" y="1201065"/>
                  </a:lnTo>
                  <a:lnTo>
                    <a:pt x="760310" y="1206500"/>
                  </a:lnTo>
                  <a:close/>
                </a:path>
                <a:path w="1327150" h="1917700">
                  <a:moveTo>
                    <a:pt x="763384" y="1206500"/>
                  </a:moveTo>
                  <a:lnTo>
                    <a:pt x="760310" y="1206500"/>
                  </a:lnTo>
                  <a:lnTo>
                    <a:pt x="760787" y="1202564"/>
                  </a:lnTo>
                  <a:lnTo>
                    <a:pt x="763384" y="1206500"/>
                  </a:lnTo>
                  <a:close/>
                </a:path>
                <a:path w="1327150" h="1917700">
                  <a:moveTo>
                    <a:pt x="682849" y="1255194"/>
                  </a:moveTo>
                  <a:lnTo>
                    <a:pt x="677803" y="1246769"/>
                  </a:lnTo>
                  <a:lnTo>
                    <a:pt x="678065" y="1244600"/>
                  </a:lnTo>
                  <a:lnTo>
                    <a:pt x="691756" y="1244600"/>
                  </a:lnTo>
                  <a:lnTo>
                    <a:pt x="689092" y="1241641"/>
                  </a:lnTo>
                  <a:lnTo>
                    <a:pt x="705497" y="1231900"/>
                  </a:lnTo>
                  <a:lnTo>
                    <a:pt x="682625" y="1206500"/>
                  </a:lnTo>
                  <a:lnTo>
                    <a:pt x="688733" y="1206500"/>
                  </a:lnTo>
                  <a:lnTo>
                    <a:pt x="709688" y="1234108"/>
                  </a:lnTo>
                  <a:lnTo>
                    <a:pt x="702634" y="1242511"/>
                  </a:lnTo>
                  <a:lnTo>
                    <a:pt x="682849" y="1255194"/>
                  </a:lnTo>
                  <a:close/>
                </a:path>
                <a:path w="1327150" h="1917700">
                  <a:moveTo>
                    <a:pt x="709688" y="1234108"/>
                  </a:moveTo>
                  <a:lnTo>
                    <a:pt x="688733" y="1206500"/>
                  </a:lnTo>
                  <a:lnTo>
                    <a:pt x="690219" y="1206500"/>
                  </a:lnTo>
                  <a:lnTo>
                    <a:pt x="713079" y="1231900"/>
                  </a:lnTo>
                  <a:lnTo>
                    <a:pt x="711542" y="1231900"/>
                  </a:lnTo>
                  <a:lnTo>
                    <a:pt x="709688" y="1234108"/>
                  </a:lnTo>
                  <a:close/>
                </a:path>
                <a:path w="1327150" h="1917700">
                  <a:moveTo>
                    <a:pt x="806056" y="1257300"/>
                  </a:moveTo>
                  <a:lnTo>
                    <a:pt x="804519" y="1257300"/>
                  </a:lnTo>
                  <a:lnTo>
                    <a:pt x="827379" y="1219200"/>
                  </a:lnTo>
                  <a:lnTo>
                    <a:pt x="784720" y="1219200"/>
                  </a:lnTo>
                  <a:lnTo>
                    <a:pt x="787227" y="1217299"/>
                  </a:lnTo>
                  <a:lnTo>
                    <a:pt x="827379" y="1206500"/>
                  </a:lnTo>
                  <a:lnTo>
                    <a:pt x="834974" y="1206500"/>
                  </a:lnTo>
                  <a:lnTo>
                    <a:pt x="834974" y="1219200"/>
                  </a:lnTo>
                  <a:lnTo>
                    <a:pt x="817223" y="1248833"/>
                  </a:lnTo>
                  <a:lnTo>
                    <a:pt x="806056" y="1257300"/>
                  </a:lnTo>
                  <a:close/>
                </a:path>
                <a:path w="1327150" h="1917700">
                  <a:moveTo>
                    <a:pt x="914196" y="1219200"/>
                  </a:moveTo>
                  <a:lnTo>
                    <a:pt x="915733" y="1206500"/>
                  </a:lnTo>
                  <a:lnTo>
                    <a:pt x="919867" y="1215093"/>
                  </a:lnTo>
                  <a:lnTo>
                    <a:pt x="914196" y="1219200"/>
                  </a:lnTo>
                  <a:close/>
                </a:path>
                <a:path w="1327150" h="1917700">
                  <a:moveTo>
                    <a:pt x="919867" y="1215093"/>
                  </a:moveTo>
                  <a:lnTo>
                    <a:pt x="915733" y="1206500"/>
                  </a:lnTo>
                  <a:lnTo>
                    <a:pt x="931735" y="1206500"/>
                  </a:lnTo>
                  <a:lnTo>
                    <a:pt x="919867" y="1215093"/>
                  </a:lnTo>
                  <a:close/>
                </a:path>
                <a:path w="1327150" h="1917700">
                  <a:moveTo>
                    <a:pt x="914196" y="1219200"/>
                  </a:moveTo>
                  <a:lnTo>
                    <a:pt x="919867" y="1215093"/>
                  </a:lnTo>
                  <a:lnTo>
                    <a:pt x="919929" y="1215223"/>
                  </a:lnTo>
                  <a:lnTo>
                    <a:pt x="914196" y="1219200"/>
                  </a:lnTo>
                  <a:close/>
                </a:path>
                <a:path w="1327150" h="1917700">
                  <a:moveTo>
                    <a:pt x="921842" y="1219200"/>
                  </a:moveTo>
                  <a:lnTo>
                    <a:pt x="914196" y="1219200"/>
                  </a:lnTo>
                  <a:lnTo>
                    <a:pt x="919929" y="1215223"/>
                  </a:lnTo>
                  <a:lnTo>
                    <a:pt x="921842" y="1219200"/>
                  </a:lnTo>
                  <a:close/>
                </a:path>
                <a:path w="1327150" h="1917700">
                  <a:moveTo>
                    <a:pt x="784720" y="1219200"/>
                  </a:moveTo>
                  <a:lnTo>
                    <a:pt x="780161" y="1219200"/>
                  </a:lnTo>
                  <a:lnTo>
                    <a:pt x="787227" y="1217299"/>
                  </a:lnTo>
                  <a:lnTo>
                    <a:pt x="784720" y="1219200"/>
                  </a:lnTo>
                  <a:close/>
                </a:path>
                <a:path w="1327150" h="1917700">
                  <a:moveTo>
                    <a:pt x="629297" y="1231900"/>
                  </a:moveTo>
                  <a:lnTo>
                    <a:pt x="624687" y="1219200"/>
                  </a:lnTo>
                  <a:lnTo>
                    <a:pt x="648593" y="1219200"/>
                  </a:lnTo>
                  <a:lnTo>
                    <a:pt x="629297" y="1231900"/>
                  </a:lnTo>
                  <a:close/>
                </a:path>
                <a:path w="1327150" h="1917700">
                  <a:moveTo>
                    <a:pt x="670351" y="1250439"/>
                  </a:moveTo>
                  <a:lnTo>
                    <a:pt x="653656" y="1231900"/>
                  </a:lnTo>
                  <a:lnTo>
                    <a:pt x="653656" y="1219200"/>
                  </a:lnTo>
                  <a:lnTo>
                    <a:pt x="661288" y="1219200"/>
                  </a:lnTo>
                  <a:lnTo>
                    <a:pt x="659752" y="1231900"/>
                  </a:lnTo>
                  <a:lnTo>
                    <a:pt x="668401" y="1231900"/>
                  </a:lnTo>
                  <a:lnTo>
                    <a:pt x="676272" y="1245957"/>
                  </a:lnTo>
                  <a:lnTo>
                    <a:pt x="670351" y="1250439"/>
                  </a:lnTo>
                  <a:close/>
                </a:path>
                <a:path w="1327150" h="1917700">
                  <a:moveTo>
                    <a:pt x="659752" y="1231900"/>
                  </a:moveTo>
                  <a:lnTo>
                    <a:pt x="661288" y="1219200"/>
                  </a:lnTo>
                  <a:lnTo>
                    <a:pt x="664232" y="1224457"/>
                  </a:lnTo>
                  <a:lnTo>
                    <a:pt x="659752" y="1231900"/>
                  </a:lnTo>
                  <a:close/>
                </a:path>
                <a:path w="1327150" h="1917700">
                  <a:moveTo>
                    <a:pt x="664232" y="1224457"/>
                  </a:moveTo>
                  <a:lnTo>
                    <a:pt x="661288" y="1219200"/>
                  </a:lnTo>
                  <a:lnTo>
                    <a:pt x="664335" y="1224286"/>
                  </a:lnTo>
                  <a:lnTo>
                    <a:pt x="664232" y="1224457"/>
                  </a:lnTo>
                  <a:close/>
                </a:path>
                <a:path w="1327150" h="1917700">
                  <a:moveTo>
                    <a:pt x="664335" y="1224286"/>
                  </a:moveTo>
                  <a:lnTo>
                    <a:pt x="661288" y="1219200"/>
                  </a:lnTo>
                  <a:lnTo>
                    <a:pt x="667397" y="1219200"/>
                  </a:lnTo>
                  <a:lnTo>
                    <a:pt x="664335" y="1224286"/>
                  </a:lnTo>
                  <a:close/>
                </a:path>
                <a:path w="1327150" h="1917700">
                  <a:moveTo>
                    <a:pt x="676990" y="1245413"/>
                  </a:moveTo>
                  <a:lnTo>
                    <a:pt x="664335" y="1224286"/>
                  </a:lnTo>
                  <a:lnTo>
                    <a:pt x="667397" y="1219200"/>
                  </a:lnTo>
                  <a:lnTo>
                    <a:pt x="668883" y="1219200"/>
                  </a:lnTo>
                  <a:lnTo>
                    <a:pt x="689092" y="1241641"/>
                  </a:lnTo>
                  <a:lnTo>
                    <a:pt x="684110" y="1244600"/>
                  </a:lnTo>
                  <a:lnTo>
                    <a:pt x="678065" y="1244600"/>
                  </a:lnTo>
                  <a:lnTo>
                    <a:pt x="676990" y="1245413"/>
                  </a:lnTo>
                  <a:close/>
                </a:path>
                <a:path w="1327150" h="1917700">
                  <a:moveTo>
                    <a:pt x="779776" y="1231099"/>
                  </a:moveTo>
                  <a:lnTo>
                    <a:pt x="774052" y="1219200"/>
                  </a:lnTo>
                  <a:lnTo>
                    <a:pt x="815187" y="1219200"/>
                  </a:lnTo>
                  <a:lnTo>
                    <a:pt x="814275" y="1220828"/>
                  </a:lnTo>
                  <a:lnTo>
                    <a:pt x="779776" y="1231099"/>
                  </a:lnTo>
                  <a:close/>
                </a:path>
                <a:path w="1327150" h="1917700">
                  <a:moveTo>
                    <a:pt x="814275" y="1220828"/>
                  </a:moveTo>
                  <a:lnTo>
                    <a:pt x="815187" y="1219200"/>
                  </a:lnTo>
                  <a:lnTo>
                    <a:pt x="819746" y="1219200"/>
                  </a:lnTo>
                  <a:lnTo>
                    <a:pt x="814275" y="1220828"/>
                  </a:lnTo>
                  <a:close/>
                </a:path>
                <a:path w="1327150" h="1917700">
                  <a:moveTo>
                    <a:pt x="802982" y="1270000"/>
                  </a:moveTo>
                  <a:lnTo>
                    <a:pt x="801484" y="1270000"/>
                  </a:lnTo>
                  <a:lnTo>
                    <a:pt x="793851" y="1257300"/>
                  </a:lnTo>
                  <a:lnTo>
                    <a:pt x="814275" y="1220828"/>
                  </a:lnTo>
                  <a:lnTo>
                    <a:pt x="819746" y="1219200"/>
                  </a:lnTo>
                  <a:lnTo>
                    <a:pt x="822769" y="1219200"/>
                  </a:lnTo>
                  <a:lnTo>
                    <a:pt x="802982" y="1257300"/>
                  </a:lnTo>
                  <a:lnTo>
                    <a:pt x="801484" y="1257300"/>
                  </a:lnTo>
                  <a:lnTo>
                    <a:pt x="807662" y="1265893"/>
                  </a:lnTo>
                  <a:lnTo>
                    <a:pt x="802982" y="1270000"/>
                  </a:lnTo>
                  <a:close/>
                </a:path>
                <a:path w="1327150" h="1917700">
                  <a:moveTo>
                    <a:pt x="855183" y="1220054"/>
                  </a:moveTo>
                  <a:lnTo>
                    <a:pt x="854773" y="1219200"/>
                  </a:lnTo>
                  <a:lnTo>
                    <a:pt x="856310" y="1219200"/>
                  </a:lnTo>
                  <a:lnTo>
                    <a:pt x="855183" y="1220054"/>
                  </a:lnTo>
                  <a:close/>
                </a:path>
                <a:path w="1327150" h="1917700">
                  <a:moveTo>
                    <a:pt x="856580" y="1222964"/>
                  </a:moveTo>
                  <a:lnTo>
                    <a:pt x="855183" y="1220054"/>
                  </a:lnTo>
                  <a:lnTo>
                    <a:pt x="856310" y="1219200"/>
                  </a:lnTo>
                  <a:lnTo>
                    <a:pt x="860869" y="1219200"/>
                  </a:lnTo>
                  <a:lnTo>
                    <a:pt x="856580" y="1222964"/>
                  </a:lnTo>
                  <a:close/>
                </a:path>
                <a:path w="1327150" h="1917700">
                  <a:moveTo>
                    <a:pt x="856810" y="1223442"/>
                  </a:moveTo>
                  <a:lnTo>
                    <a:pt x="856580" y="1222964"/>
                  </a:lnTo>
                  <a:lnTo>
                    <a:pt x="860869" y="1219200"/>
                  </a:lnTo>
                  <a:lnTo>
                    <a:pt x="860869" y="1220365"/>
                  </a:lnTo>
                  <a:lnTo>
                    <a:pt x="856810" y="1223442"/>
                  </a:lnTo>
                  <a:close/>
                </a:path>
                <a:path w="1327150" h="1917700">
                  <a:moveTo>
                    <a:pt x="860869" y="1220365"/>
                  </a:moveTo>
                  <a:lnTo>
                    <a:pt x="860869" y="1219200"/>
                  </a:lnTo>
                  <a:lnTo>
                    <a:pt x="862406" y="1219200"/>
                  </a:lnTo>
                  <a:lnTo>
                    <a:pt x="860869" y="1220365"/>
                  </a:lnTo>
                  <a:close/>
                </a:path>
                <a:path w="1327150" h="1917700">
                  <a:moveTo>
                    <a:pt x="868514" y="1231900"/>
                  </a:moveTo>
                  <a:lnTo>
                    <a:pt x="860869" y="1231900"/>
                  </a:lnTo>
                  <a:lnTo>
                    <a:pt x="860869" y="1220365"/>
                  </a:lnTo>
                  <a:lnTo>
                    <a:pt x="862406" y="1219200"/>
                  </a:lnTo>
                  <a:lnTo>
                    <a:pt x="868514" y="1219200"/>
                  </a:lnTo>
                  <a:lnTo>
                    <a:pt x="868514" y="1231900"/>
                  </a:lnTo>
                  <a:close/>
                </a:path>
                <a:path w="1327150" h="1917700">
                  <a:moveTo>
                    <a:pt x="1010198" y="1251858"/>
                  </a:moveTo>
                  <a:lnTo>
                    <a:pt x="993482" y="1231900"/>
                  </a:lnTo>
                  <a:lnTo>
                    <a:pt x="991933" y="1219200"/>
                  </a:lnTo>
                  <a:lnTo>
                    <a:pt x="999578" y="1219200"/>
                  </a:lnTo>
                  <a:lnTo>
                    <a:pt x="1000866" y="1220896"/>
                  </a:lnTo>
                  <a:lnTo>
                    <a:pt x="999578" y="1231900"/>
                  </a:lnTo>
                  <a:lnTo>
                    <a:pt x="1009218" y="1231900"/>
                  </a:lnTo>
                  <a:lnTo>
                    <a:pt x="1018857" y="1244600"/>
                  </a:lnTo>
                  <a:lnTo>
                    <a:pt x="1016292" y="1244600"/>
                  </a:lnTo>
                  <a:lnTo>
                    <a:pt x="1010198" y="1251858"/>
                  </a:lnTo>
                  <a:close/>
                </a:path>
                <a:path w="1327150" h="1917700">
                  <a:moveTo>
                    <a:pt x="1000866" y="1220896"/>
                  </a:moveTo>
                  <a:lnTo>
                    <a:pt x="999578" y="1219200"/>
                  </a:lnTo>
                  <a:lnTo>
                    <a:pt x="1001064" y="1219200"/>
                  </a:lnTo>
                  <a:lnTo>
                    <a:pt x="1000866" y="1220896"/>
                  </a:lnTo>
                  <a:close/>
                </a:path>
                <a:path w="1327150" h="1917700">
                  <a:moveTo>
                    <a:pt x="1003826" y="1224796"/>
                  </a:moveTo>
                  <a:lnTo>
                    <a:pt x="1000866" y="1220896"/>
                  </a:lnTo>
                  <a:lnTo>
                    <a:pt x="1001064" y="1219200"/>
                  </a:lnTo>
                  <a:lnTo>
                    <a:pt x="1004633" y="1223448"/>
                  </a:lnTo>
                  <a:lnTo>
                    <a:pt x="1003826" y="1224796"/>
                  </a:lnTo>
                  <a:close/>
                </a:path>
                <a:path w="1327150" h="1917700">
                  <a:moveTo>
                    <a:pt x="1004633" y="1223448"/>
                  </a:moveTo>
                  <a:lnTo>
                    <a:pt x="1001064" y="1219200"/>
                  </a:lnTo>
                  <a:lnTo>
                    <a:pt x="1007173" y="1219200"/>
                  </a:lnTo>
                  <a:lnTo>
                    <a:pt x="1004633" y="1223448"/>
                  </a:lnTo>
                  <a:close/>
                </a:path>
                <a:path w="1327150" h="1917700">
                  <a:moveTo>
                    <a:pt x="989742" y="1296662"/>
                  </a:moveTo>
                  <a:lnTo>
                    <a:pt x="988910" y="1295400"/>
                  </a:lnTo>
                  <a:lnTo>
                    <a:pt x="976706" y="1295400"/>
                  </a:lnTo>
                  <a:lnTo>
                    <a:pt x="993482" y="1282700"/>
                  </a:lnTo>
                  <a:lnTo>
                    <a:pt x="993781" y="1280149"/>
                  </a:lnTo>
                  <a:lnTo>
                    <a:pt x="1028496" y="1257300"/>
                  </a:lnTo>
                  <a:lnTo>
                    <a:pt x="1023072" y="1250153"/>
                  </a:lnTo>
                  <a:lnTo>
                    <a:pt x="1022400" y="1244600"/>
                  </a:lnTo>
                  <a:lnTo>
                    <a:pt x="1004636" y="1223442"/>
                  </a:lnTo>
                  <a:lnTo>
                    <a:pt x="1007173" y="1219200"/>
                  </a:lnTo>
                  <a:lnTo>
                    <a:pt x="1036142" y="1257300"/>
                  </a:lnTo>
                  <a:lnTo>
                    <a:pt x="1034605" y="1257300"/>
                  </a:lnTo>
                  <a:lnTo>
                    <a:pt x="989742" y="1296662"/>
                  </a:lnTo>
                  <a:close/>
                </a:path>
                <a:path w="1327150" h="1917700">
                  <a:moveTo>
                    <a:pt x="812152" y="1257300"/>
                  </a:moveTo>
                  <a:lnTo>
                    <a:pt x="817223" y="1248833"/>
                  </a:lnTo>
                  <a:lnTo>
                    <a:pt x="855183" y="1220054"/>
                  </a:lnTo>
                  <a:lnTo>
                    <a:pt x="856580" y="1222964"/>
                  </a:lnTo>
                  <a:lnTo>
                    <a:pt x="851114" y="1227761"/>
                  </a:lnTo>
                  <a:lnTo>
                    <a:pt x="812152" y="1257300"/>
                  </a:lnTo>
                  <a:close/>
                </a:path>
                <a:path w="1327150" h="1917700">
                  <a:moveTo>
                    <a:pt x="860869" y="1231900"/>
                  </a:moveTo>
                  <a:lnTo>
                    <a:pt x="856810" y="1223442"/>
                  </a:lnTo>
                  <a:lnTo>
                    <a:pt x="860869" y="1220365"/>
                  </a:lnTo>
                  <a:lnTo>
                    <a:pt x="860869" y="1231900"/>
                  </a:lnTo>
                  <a:close/>
                </a:path>
                <a:path w="1327150" h="1917700">
                  <a:moveTo>
                    <a:pt x="999578" y="1231900"/>
                  </a:moveTo>
                  <a:lnTo>
                    <a:pt x="1000866" y="1220896"/>
                  </a:lnTo>
                  <a:lnTo>
                    <a:pt x="1003826" y="1224796"/>
                  </a:lnTo>
                  <a:lnTo>
                    <a:pt x="999578" y="1231900"/>
                  </a:lnTo>
                  <a:close/>
                </a:path>
                <a:path w="1327150" h="1917700">
                  <a:moveTo>
                    <a:pt x="851114" y="1227761"/>
                  </a:moveTo>
                  <a:lnTo>
                    <a:pt x="856580" y="1222964"/>
                  </a:lnTo>
                  <a:lnTo>
                    <a:pt x="856803" y="1223448"/>
                  </a:lnTo>
                  <a:lnTo>
                    <a:pt x="851114" y="1227761"/>
                  </a:lnTo>
                  <a:close/>
                </a:path>
                <a:path w="1327150" h="1917700">
                  <a:moveTo>
                    <a:pt x="810122" y="1269313"/>
                  </a:moveTo>
                  <a:lnTo>
                    <a:pt x="807662" y="1265893"/>
                  </a:lnTo>
                  <a:lnTo>
                    <a:pt x="851114" y="1227761"/>
                  </a:lnTo>
                  <a:lnTo>
                    <a:pt x="856810" y="1223442"/>
                  </a:lnTo>
                  <a:lnTo>
                    <a:pt x="860869" y="1231900"/>
                  </a:lnTo>
                  <a:lnTo>
                    <a:pt x="865479" y="1231900"/>
                  </a:lnTo>
                  <a:lnTo>
                    <a:pt x="864364" y="1233620"/>
                  </a:lnTo>
                  <a:lnTo>
                    <a:pt x="810122" y="1269313"/>
                  </a:lnTo>
                  <a:close/>
                </a:path>
                <a:path w="1327150" h="1917700">
                  <a:moveTo>
                    <a:pt x="1023072" y="1250153"/>
                  </a:moveTo>
                  <a:lnTo>
                    <a:pt x="1003826" y="1224796"/>
                  </a:lnTo>
                  <a:lnTo>
                    <a:pt x="1004633" y="1223448"/>
                  </a:lnTo>
                  <a:lnTo>
                    <a:pt x="1022400" y="1244600"/>
                  </a:lnTo>
                  <a:lnTo>
                    <a:pt x="1023072" y="1250153"/>
                  </a:lnTo>
                  <a:close/>
                </a:path>
                <a:path w="1327150" h="1917700">
                  <a:moveTo>
                    <a:pt x="676272" y="1245957"/>
                  </a:moveTo>
                  <a:lnTo>
                    <a:pt x="664423" y="1224796"/>
                  </a:lnTo>
                  <a:lnTo>
                    <a:pt x="664335" y="1224286"/>
                  </a:lnTo>
                  <a:lnTo>
                    <a:pt x="676990" y="1245413"/>
                  </a:lnTo>
                  <a:lnTo>
                    <a:pt x="676272" y="1245957"/>
                  </a:lnTo>
                  <a:close/>
                </a:path>
                <a:path w="1327150" h="1917700">
                  <a:moveTo>
                    <a:pt x="668401" y="1231900"/>
                  </a:moveTo>
                  <a:lnTo>
                    <a:pt x="659752" y="1231900"/>
                  </a:lnTo>
                  <a:lnTo>
                    <a:pt x="664232" y="1224457"/>
                  </a:lnTo>
                  <a:lnTo>
                    <a:pt x="668401" y="1231900"/>
                  </a:lnTo>
                  <a:close/>
                </a:path>
                <a:path w="1327150" h="1917700">
                  <a:moveTo>
                    <a:pt x="1009218" y="1231900"/>
                  </a:moveTo>
                  <a:lnTo>
                    <a:pt x="999578" y="1231900"/>
                  </a:lnTo>
                  <a:lnTo>
                    <a:pt x="1003826" y="1224796"/>
                  </a:lnTo>
                  <a:lnTo>
                    <a:pt x="1009218" y="1231900"/>
                  </a:lnTo>
                  <a:close/>
                </a:path>
                <a:path w="1327150" h="1917700">
                  <a:moveTo>
                    <a:pt x="780161" y="1231900"/>
                  </a:moveTo>
                  <a:lnTo>
                    <a:pt x="779616" y="1231147"/>
                  </a:lnTo>
                  <a:lnTo>
                    <a:pt x="779776" y="1231099"/>
                  </a:lnTo>
                  <a:lnTo>
                    <a:pt x="780161" y="1231900"/>
                  </a:lnTo>
                  <a:close/>
                </a:path>
                <a:path w="1327150" h="1917700">
                  <a:moveTo>
                    <a:pt x="665861" y="1282700"/>
                  </a:moveTo>
                  <a:lnTo>
                    <a:pt x="659752" y="1282700"/>
                  </a:lnTo>
                  <a:lnTo>
                    <a:pt x="630783" y="1244600"/>
                  </a:lnTo>
                  <a:lnTo>
                    <a:pt x="632320" y="1231900"/>
                  </a:lnTo>
                  <a:lnTo>
                    <a:pt x="646010" y="1231900"/>
                  </a:lnTo>
                  <a:lnTo>
                    <a:pt x="653635" y="1244600"/>
                  </a:lnTo>
                  <a:lnTo>
                    <a:pt x="638428" y="1244600"/>
                  </a:lnTo>
                  <a:lnTo>
                    <a:pt x="666885" y="1282025"/>
                  </a:lnTo>
                  <a:lnTo>
                    <a:pt x="665861" y="1282700"/>
                  </a:lnTo>
                  <a:close/>
                </a:path>
                <a:path w="1327150" h="1917700">
                  <a:moveTo>
                    <a:pt x="711670" y="1236719"/>
                  </a:moveTo>
                  <a:lnTo>
                    <a:pt x="709688" y="1234108"/>
                  </a:lnTo>
                  <a:lnTo>
                    <a:pt x="711542" y="1231900"/>
                  </a:lnTo>
                  <a:lnTo>
                    <a:pt x="719188" y="1231900"/>
                  </a:lnTo>
                  <a:lnTo>
                    <a:pt x="711670" y="1236719"/>
                  </a:lnTo>
                  <a:close/>
                </a:path>
                <a:path w="1327150" h="1917700">
                  <a:moveTo>
                    <a:pt x="717651" y="1244600"/>
                  </a:moveTo>
                  <a:lnTo>
                    <a:pt x="711670" y="1236719"/>
                  </a:lnTo>
                  <a:lnTo>
                    <a:pt x="719188" y="1231900"/>
                  </a:lnTo>
                  <a:lnTo>
                    <a:pt x="717651" y="1244600"/>
                  </a:lnTo>
                  <a:close/>
                </a:path>
                <a:path w="1327150" h="1917700">
                  <a:moveTo>
                    <a:pt x="723747" y="1244600"/>
                  </a:moveTo>
                  <a:lnTo>
                    <a:pt x="717651" y="1244600"/>
                  </a:lnTo>
                  <a:lnTo>
                    <a:pt x="719188" y="1231900"/>
                  </a:lnTo>
                  <a:lnTo>
                    <a:pt x="726833" y="1231900"/>
                  </a:lnTo>
                  <a:lnTo>
                    <a:pt x="723747" y="1244600"/>
                  </a:lnTo>
                  <a:close/>
                </a:path>
                <a:path w="1327150" h="1917700">
                  <a:moveTo>
                    <a:pt x="864364" y="1233620"/>
                  </a:moveTo>
                  <a:lnTo>
                    <a:pt x="865479" y="1231900"/>
                  </a:lnTo>
                  <a:lnTo>
                    <a:pt x="865837" y="1232650"/>
                  </a:lnTo>
                  <a:lnTo>
                    <a:pt x="864364" y="1233620"/>
                  </a:lnTo>
                  <a:close/>
                </a:path>
                <a:path w="1327150" h="1917700">
                  <a:moveTo>
                    <a:pt x="865837" y="1232650"/>
                  </a:moveTo>
                  <a:lnTo>
                    <a:pt x="865479" y="1231900"/>
                  </a:lnTo>
                  <a:lnTo>
                    <a:pt x="866978" y="1231900"/>
                  </a:lnTo>
                  <a:lnTo>
                    <a:pt x="865837" y="1232650"/>
                  </a:lnTo>
                  <a:close/>
                </a:path>
                <a:path w="1327150" h="1917700">
                  <a:moveTo>
                    <a:pt x="869042" y="1239370"/>
                  </a:moveTo>
                  <a:lnTo>
                    <a:pt x="865837" y="1232650"/>
                  </a:lnTo>
                  <a:lnTo>
                    <a:pt x="866978" y="1231900"/>
                  </a:lnTo>
                  <a:lnTo>
                    <a:pt x="873074" y="1231900"/>
                  </a:lnTo>
                  <a:lnTo>
                    <a:pt x="869042" y="1239370"/>
                  </a:lnTo>
                  <a:close/>
                </a:path>
                <a:path w="1327150" h="1917700">
                  <a:moveTo>
                    <a:pt x="883315" y="1291309"/>
                  </a:moveTo>
                  <a:lnTo>
                    <a:pt x="879182" y="1282700"/>
                  </a:lnTo>
                  <a:lnTo>
                    <a:pt x="860869" y="1257300"/>
                  </a:lnTo>
                  <a:lnTo>
                    <a:pt x="871537" y="1244600"/>
                  </a:lnTo>
                  <a:lnTo>
                    <a:pt x="869042" y="1239370"/>
                  </a:lnTo>
                  <a:lnTo>
                    <a:pt x="873074" y="1231900"/>
                  </a:lnTo>
                  <a:lnTo>
                    <a:pt x="879182" y="1244600"/>
                  </a:lnTo>
                  <a:lnTo>
                    <a:pt x="880719" y="1244600"/>
                  </a:lnTo>
                  <a:lnTo>
                    <a:pt x="868514" y="1257300"/>
                  </a:lnTo>
                  <a:lnTo>
                    <a:pt x="885325" y="1280697"/>
                  </a:lnTo>
                  <a:lnTo>
                    <a:pt x="882205" y="1282700"/>
                  </a:lnTo>
                  <a:lnTo>
                    <a:pt x="900506" y="1282700"/>
                  </a:lnTo>
                  <a:lnTo>
                    <a:pt x="901330" y="1284989"/>
                  </a:lnTo>
                  <a:lnTo>
                    <a:pt x="883315" y="1291309"/>
                  </a:lnTo>
                  <a:close/>
                </a:path>
                <a:path w="1327150" h="1917700">
                  <a:moveTo>
                    <a:pt x="982293" y="1274237"/>
                  </a:moveTo>
                  <a:lnTo>
                    <a:pt x="964501" y="1244600"/>
                  </a:lnTo>
                  <a:lnTo>
                    <a:pt x="972146" y="1231900"/>
                  </a:lnTo>
                  <a:lnTo>
                    <a:pt x="978192" y="1231900"/>
                  </a:lnTo>
                  <a:lnTo>
                    <a:pt x="985816" y="1244600"/>
                  </a:lnTo>
                  <a:lnTo>
                    <a:pt x="970610" y="1244600"/>
                  </a:lnTo>
                  <a:lnTo>
                    <a:pt x="993482" y="1270000"/>
                  </a:lnTo>
                  <a:lnTo>
                    <a:pt x="987374" y="1270000"/>
                  </a:lnTo>
                  <a:lnTo>
                    <a:pt x="982293" y="1274237"/>
                  </a:lnTo>
                  <a:close/>
                </a:path>
                <a:path w="1327150" h="1917700">
                  <a:moveTo>
                    <a:pt x="831951" y="1308100"/>
                  </a:moveTo>
                  <a:lnTo>
                    <a:pt x="824306" y="1308100"/>
                  </a:lnTo>
                  <a:lnTo>
                    <a:pt x="824306" y="1295400"/>
                  </a:lnTo>
                  <a:lnTo>
                    <a:pt x="864364" y="1233620"/>
                  </a:lnTo>
                  <a:lnTo>
                    <a:pt x="865837" y="1232650"/>
                  </a:lnTo>
                  <a:lnTo>
                    <a:pt x="869042" y="1239370"/>
                  </a:lnTo>
                  <a:lnTo>
                    <a:pt x="847426" y="1279425"/>
                  </a:lnTo>
                  <a:lnTo>
                    <a:pt x="834974" y="1295400"/>
                  </a:lnTo>
                  <a:lnTo>
                    <a:pt x="831951" y="1295400"/>
                  </a:lnTo>
                  <a:lnTo>
                    <a:pt x="831951" y="1308100"/>
                  </a:lnTo>
                  <a:close/>
                </a:path>
                <a:path w="1327150" h="1917700">
                  <a:moveTo>
                    <a:pt x="704452" y="1257300"/>
                  </a:moveTo>
                  <a:lnTo>
                    <a:pt x="690219" y="1257300"/>
                  </a:lnTo>
                  <a:lnTo>
                    <a:pt x="702634" y="1242511"/>
                  </a:lnTo>
                  <a:lnTo>
                    <a:pt x="711670" y="1236719"/>
                  </a:lnTo>
                  <a:lnTo>
                    <a:pt x="717651" y="1244600"/>
                  </a:lnTo>
                  <a:lnTo>
                    <a:pt x="723747" y="1244600"/>
                  </a:lnTo>
                  <a:lnTo>
                    <a:pt x="704452" y="1257300"/>
                  </a:lnTo>
                  <a:close/>
                </a:path>
                <a:path w="1327150" h="1917700">
                  <a:moveTo>
                    <a:pt x="691756" y="1244600"/>
                  </a:moveTo>
                  <a:lnTo>
                    <a:pt x="684110" y="1244600"/>
                  </a:lnTo>
                  <a:lnTo>
                    <a:pt x="689092" y="1241641"/>
                  </a:lnTo>
                  <a:lnTo>
                    <a:pt x="691756" y="1244600"/>
                  </a:lnTo>
                  <a:close/>
                </a:path>
                <a:path w="1327150" h="1917700">
                  <a:moveTo>
                    <a:pt x="690219" y="1257300"/>
                  </a:moveTo>
                  <a:lnTo>
                    <a:pt x="684110" y="1257300"/>
                  </a:lnTo>
                  <a:lnTo>
                    <a:pt x="682849" y="1255194"/>
                  </a:lnTo>
                  <a:lnTo>
                    <a:pt x="702634" y="1242511"/>
                  </a:lnTo>
                  <a:lnTo>
                    <a:pt x="690219" y="1257300"/>
                  </a:lnTo>
                  <a:close/>
                </a:path>
                <a:path w="1327150" h="1917700">
                  <a:moveTo>
                    <a:pt x="659752" y="1270000"/>
                  </a:moveTo>
                  <a:lnTo>
                    <a:pt x="638428" y="1244600"/>
                  </a:lnTo>
                  <a:lnTo>
                    <a:pt x="653635" y="1244600"/>
                  </a:lnTo>
                  <a:lnTo>
                    <a:pt x="666341" y="1265766"/>
                  </a:lnTo>
                  <a:lnTo>
                    <a:pt x="659752" y="1270000"/>
                  </a:lnTo>
                  <a:close/>
                </a:path>
                <a:path w="1327150" h="1917700">
                  <a:moveTo>
                    <a:pt x="677803" y="1246769"/>
                  </a:moveTo>
                  <a:lnTo>
                    <a:pt x="676990" y="1245413"/>
                  </a:lnTo>
                  <a:lnTo>
                    <a:pt x="678065" y="1244600"/>
                  </a:lnTo>
                  <a:lnTo>
                    <a:pt x="677803" y="1246769"/>
                  </a:lnTo>
                  <a:close/>
                </a:path>
                <a:path w="1327150" h="1917700">
                  <a:moveTo>
                    <a:pt x="952601" y="1261920"/>
                  </a:moveTo>
                  <a:lnTo>
                    <a:pt x="949274" y="1257300"/>
                  </a:lnTo>
                  <a:lnTo>
                    <a:pt x="952296" y="1244600"/>
                  </a:lnTo>
                  <a:lnTo>
                    <a:pt x="955382" y="1257300"/>
                  </a:lnTo>
                  <a:lnTo>
                    <a:pt x="952601" y="1261920"/>
                  </a:lnTo>
                  <a:close/>
                </a:path>
                <a:path w="1327150" h="1917700">
                  <a:moveTo>
                    <a:pt x="989905" y="1282700"/>
                  </a:moveTo>
                  <a:lnTo>
                    <a:pt x="987374" y="1282700"/>
                  </a:lnTo>
                  <a:lnTo>
                    <a:pt x="987374" y="1270000"/>
                  </a:lnTo>
                  <a:lnTo>
                    <a:pt x="993482" y="1270000"/>
                  </a:lnTo>
                  <a:lnTo>
                    <a:pt x="970610" y="1244600"/>
                  </a:lnTo>
                  <a:lnTo>
                    <a:pt x="972146" y="1244600"/>
                  </a:lnTo>
                  <a:lnTo>
                    <a:pt x="994968" y="1270000"/>
                  </a:lnTo>
                  <a:lnTo>
                    <a:pt x="993781" y="1280149"/>
                  </a:lnTo>
                  <a:lnTo>
                    <a:pt x="989905" y="1282700"/>
                  </a:lnTo>
                  <a:close/>
                </a:path>
                <a:path w="1327150" h="1917700">
                  <a:moveTo>
                    <a:pt x="994968" y="1270000"/>
                  </a:moveTo>
                  <a:lnTo>
                    <a:pt x="972146" y="1244600"/>
                  </a:lnTo>
                  <a:lnTo>
                    <a:pt x="985816" y="1244600"/>
                  </a:lnTo>
                  <a:lnTo>
                    <a:pt x="998523" y="1265766"/>
                  </a:lnTo>
                  <a:lnTo>
                    <a:pt x="994968" y="1270000"/>
                  </a:lnTo>
                  <a:close/>
                </a:path>
                <a:path w="1327150" h="1917700">
                  <a:moveTo>
                    <a:pt x="1014755" y="1257300"/>
                  </a:moveTo>
                  <a:lnTo>
                    <a:pt x="1010198" y="1251858"/>
                  </a:lnTo>
                  <a:lnTo>
                    <a:pt x="1016292" y="1244600"/>
                  </a:lnTo>
                  <a:lnTo>
                    <a:pt x="1014755" y="1257300"/>
                  </a:lnTo>
                  <a:close/>
                </a:path>
                <a:path w="1327150" h="1917700">
                  <a:moveTo>
                    <a:pt x="1023937" y="1257300"/>
                  </a:moveTo>
                  <a:lnTo>
                    <a:pt x="1014755" y="1257300"/>
                  </a:lnTo>
                  <a:lnTo>
                    <a:pt x="1016292" y="1244600"/>
                  </a:lnTo>
                  <a:lnTo>
                    <a:pt x="1018857" y="1244600"/>
                  </a:lnTo>
                  <a:lnTo>
                    <a:pt x="1023072" y="1250153"/>
                  </a:lnTo>
                  <a:lnTo>
                    <a:pt x="1023937" y="1257300"/>
                  </a:lnTo>
                  <a:close/>
                </a:path>
                <a:path w="1327150" h="1917700">
                  <a:moveTo>
                    <a:pt x="677612" y="1248348"/>
                  </a:moveTo>
                  <a:lnTo>
                    <a:pt x="676272" y="1245957"/>
                  </a:lnTo>
                  <a:lnTo>
                    <a:pt x="676990" y="1245413"/>
                  </a:lnTo>
                  <a:lnTo>
                    <a:pt x="677803" y="1246769"/>
                  </a:lnTo>
                  <a:lnTo>
                    <a:pt x="677612" y="1248348"/>
                  </a:lnTo>
                  <a:close/>
                </a:path>
                <a:path w="1327150" h="1917700">
                  <a:moveTo>
                    <a:pt x="676528" y="1257300"/>
                  </a:moveTo>
                  <a:lnTo>
                    <a:pt x="670351" y="1250439"/>
                  </a:lnTo>
                  <a:lnTo>
                    <a:pt x="676272" y="1245957"/>
                  </a:lnTo>
                  <a:lnTo>
                    <a:pt x="677612" y="1248348"/>
                  </a:lnTo>
                  <a:lnTo>
                    <a:pt x="676528" y="1257300"/>
                  </a:lnTo>
                  <a:close/>
                </a:path>
                <a:path w="1327150" h="1917700">
                  <a:moveTo>
                    <a:pt x="681816" y="1255856"/>
                  </a:moveTo>
                  <a:lnTo>
                    <a:pt x="677612" y="1248348"/>
                  </a:lnTo>
                  <a:lnTo>
                    <a:pt x="677803" y="1246769"/>
                  </a:lnTo>
                  <a:lnTo>
                    <a:pt x="682849" y="1255194"/>
                  </a:lnTo>
                  <a:lnTo>
                    <a:pt x="681816" y="1255856"/>
                  </a:lnTo>
                  <a:close/>
                </a:path>
                <a:path w="1327150" h="1917700">
                  <a:moveTo>
                    <a:pt x="679564" y="1257300"/>
                  </a:moveTo>
                  <a:lnTo>
                    <a:pt x="676528" y="1257300"/>
                  </a:lnTo>
                  <a:lnTo>
                    <a:pt x="677612" y="1248348"/>
                  </a:lnTo>
                  <a:lnTo>
                    <a:pt x="681816" y="1255856"/>
                  </a:lnTo>
                  <a:lnTo>
                    <a:pt x="679564" y="1257300"/>
                  </a:lnTo>
                  <a:close/>
                </a:path>
                <a:path w="1327150" h="1917700">
                  <a:moveTo>
                    <a:pt x="812152" y="1257300"/>
                  </a:moveTo>
                  <a:lnTo>
                    <a:pt x="806056" y="1257300"/>
                  </a:lnTo>
                  <a:lnTo>
                    <a:pt x="817223" y="1248833"/>
                  </a:lnTo>
                  <a:lnTo>
                    <a:pt x="812152" y="1257300"/>
                  </a:lnTo>
                  <a:close/>
                </a:path>
                <a:path w="1327150" h="1917700">
                  <a:moveTo>
                    <a:pt x="666353" y="1265768"/>
                  </a:moveTo>
                  <a:lnTo>
                    <a:pt x="661288" y="1257300"/>
                  </a:lnTo>
                  <a:lnTo>
                    <a:pt x="670351" y="1250439"/>
                  </a:lnTo>
                  <a:lnTo>
                    <a:pt x="676528" y="1257300"/>
                  </a:lnTo>
                  <a:lnTo>
                    <a:pt x="679564" y="1257300"/>
                  </a:lnTo>
                  <a:lnTo>
                    <a:pt x="666353" y="1265768"/>
                  </a:lnTo>
                  <a:close/>
                </a:path>
                <a:path w="1327150" h="1917700">
                  <a:moveTo>
                    <a:pt x="1001064" y="1270000"/>
                  </a:moveTo>
                  <a:lnTo>
                    <a:pt x="998523" y="1265766"/>
                  </a:lnTo>
                  <a:lnTo>
                    <a:pt x="1010198" y="1251858"/>
                  </a:lnTo>
                  <a:lnTo>
                    <a:pt x="1014755" y="1257300"/>
                  </a:lnTo>
                  <a:lnTo>
                    <a:pt x="1022400" y="1257300"/>
                  </a:lnTo>
                  <a:lnTo>
                    <a:pt x="1001064" y="1270000"/>
                  </a:lnTo>
                  <a:close/>
                </a:path>
                <a:path w="1327150" h="1917700">
                  <a:moveTo>
                    <a:pt x="685156" y="1270000"/>
                  </a:moveTo>
                  <a:lnTo>
                    <a:pt x="668883" y="1270000"/>
                  </a:lnTo>
                  <a:lnTo>
                    <a:pt x="668389" y="1269173"/>
                  </a:lnTo>
                  <a:lnTo>
                    <a:pt x="682625" y="1257300"/>
                  </a:lnTo>
                  <a:lnTo>
                    <a:pt x="681816" y="1255856"/>
                  </a:lnTo>
                  <a:lnTo>
                    <a:pt x="682849" y="1255194"/>
                  </a:lnTo>
                  <a:lnTo>
                    <a:pt x="684110" y="1257300"/>
                  </a:lnTo>
                  <a:lnTo>
                    <a:pt x="704452" y="1257300"/>
                  </a:lnTo>
                  <a:lnTo>
                    <a:pt x="685156" y="1270000"/>
                  </a:lnTo>
                  <a:close/>
                </a:path>
                <a:path w="1327150" h="1917700">
                  <a:moveTo>
                    <a:pt x="668389" y="1269173"/>
                  </a:moveTo>
                  <a:lnTo>
                    <a:pt x="666357" y="1265766"/>
                  </a:lnTo>
                  <a:lnTo>
                    <a:pt x="681816" y="1255856"/>
                  </a:lnTo>
                  <a:lnTo>
                    <a:pt x="682625" y="1257300"/>
                  </a:lnTo>
                  <a:lnTo>
                    <a:pt x="668389" y="1269173"/>
                  </a:lnTo>
                  <a:close/>
                </a:path>
                <a:path w="1327150" h="1917700">
                  <a:moveTo>
                    <a:pt x="838989" y="1295058"/>
                  </a:moveTo>
                  <a:lnTo>
                    <a:pt x="847426" y="1279425"/>
                  </a:lnTo>
                  <a:lnTo>
                    <a:pt x="854773" y="1270000"/>
                  </a:lnTo>
                  <a:lnTo>
                    <a:pt x="859383" y="1257300"/>
                  </a:lnTo>
                  <a:lnTo>
                    <a:pt x="863942" y="1270000"/>
                  </a:lnTo>
                  <a:lnTo>
                    <a:pt x="856310" y="1270000"/>
                  </a:lnTo>
                  <a:lnTo>
                    <a:pt x="860257" y="1276584"/>
                  </a:lnTo>
                  <a:lnTo>
                    <a:pt x="852700" y="1290086"/>
                  </a:lnTo>
                  <a:lnTo>
                    <a:pt x="838989" y="1295058"/>
                  </a:lnTo>
                  <a:close/>
                </a:path>
                <a:path w="1327150" h="1917700">
                  <a:moveTo>
                    <a:pt x="976706" y="1308100"/>
                  </a:moveTo>
                  <a:lnTo>
                    <a:pt x="969073" y="1308100"/>
                  </a:lnTo>
                  <a:lnTo>
                    <a:pt x="941641" y="1270000"/>
                  </a:lnTo>
                  <a:lnTo>
                    <a:pt x="940092" y="1257300"/>
                  </a:lnTo>
                  <a:lnTo>
                    <a:pt x="947737" y="1257300"/>
                  </a:lnTo>
                  <a:lnTo>
                    <a:pt x="949092" y="1258804"/>
                  </a:lnTo>
                  <a:lnTo>
                    <a:pt x="947737" y="1270000"/>
                  </a:lnTo>
                  <a:lnTo>
                    <a:pt x="958418" y="1270000"/>
                  </a:lnTo>
                  <a:lnTo>
                    <a:pt x="972115" y="1289023"/>
                  </a:lnTo>
                  <a:lnTo>
                    <a:pt x="973223" y="1293680"/>
                  </a:lnTo>
                  <a:lnTo>
                    <a:pt x="970610" y="1295400"/>
                  </a:lnTo>
                  <a:lnTo>
                    <a:pt x="982814" y="1295400"/>
                  </a:lnTo>
                  <a:lnTo>
                    <a:pt x="976706" y="1308100"/>
                  </a:lnTo>
                  <a:close/>
                </a:path>
                <a:path w="1327150" h="1917700">
                  <a:moveTo>
                    <a:pt x="949092" y="1258804"/>
                  </a:moveTo>
                  <a:lnTo>
                    <a:pt x="947737" y="1257300"/>
                  </a:lnTo>
                  <a:lnTo>
                    <a:pt x="949274" y="1257300"/>
                  </a:lnTo>
                  <a:lnTo>
                    <a:pt x="949092" y="1258804"/>
                  </a:lnTo>
                  <a:close/>
                </a:path>
                <a:path w="1327150" h="1917700">
                  <a:moveTo>
                    <a:pt x="952319" y="1262388"/>
                  </a:moveTo>
                  <a:lnTo>
                    <a:pt x="949092" y="1258804"/>
                  </a:lnTo>
                  <a:lnTo>
                    <a:pt x="949274" y="1257300"/>
                  </a:lnTo>
                  <a:lnTo>
                    <a:pt x="952601" y="1261920"/>
                  </a:lnTo>
                  <a:lnTo>
                    <a:pt x="952319" y="1262388"/>
                  </a:lnTo>
                  <a:close/>
                </a:path>
                <a:path w="1327150" h="1917700">
                  <a:moveTo>
                    <a:pt x="974746" y="1292677"/>
                  </a:moveTo>
                  <a:lnTo>
                    <a:pt x="972115" y="1289023"/>
                  </a:lnTo>
                  <a:lnTo>
                    <a:pt x="970610" y="1282700"/>
                  </a:lnTo>
                  <a:lnTo>
                    <a:pt x="955369" y="1265766"/>
                  </a:lnTo>
                  <a:lnTo>
                    <a:pt x="952601" y="1261920"/>
                  </a:lnTo>
                  <a:lnTo>
                    <a:pt x="955382" y="1257300"/>
                  </a:lnTo>
                  <a:lnTo>
                    <a:pt x="975603" y="1279817"/>
                  </a:lnTo>
                  <a:lnTo>
                    <a:pt x="972146" y="1282700"/>
                  </a:lnTo>
                  <a:lnTo>
                    <a:pt x="989905" y="1282700"/>
                  </a:lnTo>
                  <a:lnTo>
                    <a:pt x="974746" y="1292677"/>
                  </a:lnTo>
                  <a:close/>
                </a:path>
                <a:path w="1327150" h="1917700">
                  <a:moveTo>
                    <a:pt x="947737" y="1270000"/>
                  </a:moveTo>
                  <a:lnTo>
                    <a:pt x="949092" y="1258804"/>
                  </a:lnTo>
                  <a:lnTo>
                    <a:pt x="952319" y="1262388"/>
                  </a:lnTo>
                  <a:lnTo>
                    <a:pt x="947737" y="1270000"/>
                  </a:lnTo>
                  <a:close/>
                </a:path>
                <a:path w="1327150" h="1917700">
                  <a:moveTo>
                    <a:pt x="955403" y="1265813"/>
                  </a:moveTo>
                  <a:lnTo>
                    <a:pt x="952319" y="1262388"/>
                  </a:lnTo>
                  <a:lnTo>
                    <a:pt x="952601" y="1261920"/>
                  </a:lnTo>
                  <a:lnTo>
                    <a:pt x="955403" y="1265813"/>
                  </a:lnTo>
                  <a:close/>
                </a:path>
                <a:path w="1327150" h="1917700">
                  <a:moveTo>
                    <a:pt x="958418" y="1270000"/>
                  </a:moveTo>
                  <a:lnTo>
                    <a:pt x="947737" y="1270000"/>
                  </a:lnTo>
                  <a:lnTo>
                    <a:pt x="952319" y="1262388"/>
                  </a:lnTo>
                  <a:lnTo>
                    <a:pt x="955461" y="1265893"/>
                  </a:lnTo>
                  <a:lnTo>
                    <a:pt x="958418" y="1270000"/>
                  </a:lnTo>
                  <a:close/>
                </a:path>
                <a:path w="1327150" h="1917700">
                  <a:moveTo>
                    <a:pt x="1001064" y="1270000"/>
                  </a:moveTo>
                  <a:lnTo>
                    <a:pt x="994968" y="1270000"/>
                  </a:lnTo>
                  <a:lnTo>
                    <a:pt x="998523" y="1265766"/>
                  </a:lnTo>
                  <a:lnTo>
                    <a:pt x="1001064" y="1270000"/>
                  </a:lnTo>
                  <a:close/>
                </a:path>
                <a:path w="1327150" h="1917700">
                  <a:moveTo>
                    <a:pt x="666961" y="1281975"/>
                  </a:moveTo>
                  <a:lnTo>
                    <a:pt x="659752" y="1270000"/>
                  </a:lnTo>
                  <a:lnTo>
                    <a:pt x="666346" y="1265773"/>
                  </a:lnTo>
                  <a:lnTo>
                    <a:pt x="668387" y="1269174"/>
                  </a:lnTo>
                  <a:lnTo>
                    <a:pt x="667397" y="1270000"/>
                  </a:lnTo>
                  <a:lnTo>
                    <a:pt x="685156" y="1270000"/>
                  </a:lnTo>
                  <a:lnTo>
                    <a:pt x="666961" y="1281975"/>
                  </a:lnTo>
                  <a:close/>
                </a:path>
                <a:path w="1327150" h="1917700">
                  <a:moveTo>
                    <a:pt x="809078" y="1270000"/>
                  </a:moveTo>
                  <a:lnTo>
                    <a:pt x="802982" y="1270000"/>
                  </a:lnTo>
                  <a:lnTo>
                    <a:pt x="807662" y="1265893"/>
                  </a:lnTo>
                  <a:lnTo>
                    <a:pt x="810122" y="1269313"/>
                  </a:lnTo>
                  <a:lnTo>
                    <a:pt x="809078" y="1270000"/>
                  </a:lnTo>
                  <a:close/>
                </a:path>
                <a:path w="1327150" h="1917700">
                  <a:moveTo>
                    <a:pt x="668883" y="1270000"/>
                  </a:moveTo>
                  <a:lnTo>
                    <a:pt x="667397" y="1270000"/>
                  </a:lnTo>
                  <a:lnTo>
                    <a:pt x="668387" y="1269174"/>
                  </a:lnTo>
                  <a:lnTo>
                    <a:pt x="668883" y="1270000"/>
                  </a:lnTo>
                  <a:close/>
                </a:path>
                <a:path w="1327150" h="1917700">
                  <a:moveTo>
                    <a:pt x="810615" y="1270000"/>
                  </a:moveTo>
                  <a:lnTo>
                    <a:pt x="809078" y="1270000"/>
                  </a:lnTo>
                  <a:lnTo>
                    <a:pt x="810122" y="1269313"/>
                  </a:lnTo>
                  <a:lnTo>
                    <a:pt x="810615" y="1270000"/>
                  </a:lnTo>
                  <a:close/>
                </a:path>
                <a:path w="1327150" h="1917700">
                  <a:moveTo>
                    <a:pt x="697852" y="1320800"/>
                  </a:moveTo>
                  <a:lnTo>
                    <a:pt x="693293" y="1320800"/>
                  </a:lnTo>
                  <a:lnTo>
                    <a:pt x="749642" y="1270000"/>
                  </a:lnTo>
                  <a:lnTo>
                    <a:pt x="757288" y="1270000"/>
                  </a:lnTo>
                  <a:lnTo>
                    <a:pt x="764882" y="1282700"/>
                  </a:lnTo>
                  <a:lnTo>
                    <a:pt x="749642" y="1282700"/>
                  </a:lnTo>
                  <a:lnTo>
                    <a:pt x="751409" y="1285634"/>
                  </a:lnTo>
                  <a:lnTo>
                    <a:pt x="705368" y="1316757"/>
                  </a:lnTo>
                  <a:lnTo>
                    <a:pt x="697852" y="1320800"/>
                  </a:lnTo>
                  <a:close/>
                </a:path>
                <a:path w="1327150" h="1917700">
                  <a:moveTo>
                    <a:pt x="860257" y="1276584"/>
                  </a:moveTo>
                  <a:lnTo>
                    <a:pt x="856310" y="1270000"/>
                  </a:lnTo>
                  <a:lnTo>
                    <a:pt x="863942" y="1270000"/>
                  </a:lnTo>
                  <a:lnTo>
                    <a:pt x="860257" y="1276584"/>
                  </a:lnTo>
                  <a:close/>
                </a:path>
                <a:path w="1327150" h="1917700">
                  <a:moveTo>
                    <a:pt x="865557" y="1285425"/>
                  </a:moveTo>
                  <a:lnTo>
                    <a:pt x="860257" y="1276584"/>
                  </a:lnTo>
                  <a:lnTo>
                    <a:pt x="863942" y="1270000"/>
                  </a:lnTo>
                  <a:lnTo>
                    <a:pt x="879182" y="1282700"/>
                  </a:lnTo>
                  <a:lnTo>
                    <a:pt x="873074" y="1282700"/>
                  </a:lnTo>
                  <a:lnTo>
                    <a:pt x="865557" y="1285425"/>
                  </a:lnTo>
                  <a:close/>
                </a:path>
                <a:path w="1327150" h="1917700">
                  <a:moveTo>
                    <a:pt x="901508" y="1284989"/>
                  </a:moveTo>
                  <a:lnTo>
                    <a:pt x="905078" y="1282700"/>
                  </a:lnTo>
                  <a:lnTo>
                    <a:pt x="886764" y="1282700"/>
                  </a:lnTo>
                  <a:lnTo>
                    <a:pt x="885325" y="1280697"/>
                  </a:lnTo>
                  <a:lnTo>
                    <a:pt x="901992" y="1270000"/>
                  </a:lnTo>
                  <a:lnTo>
                    <a:pt x="908100" y="1282700"/>
                  </a:lnTo>
                  <a:lnTo>
                    <a:pt x="901508" y="1284989"/>
                  </a:lnTo>
                  <a:close/>
                </a:path>
                <a:path w="1327150" h="1917700">
                  <a:moveTo>
                    <a:pt x="987374" y="1282700"/>
                  </a:moveTo>
                  <a:lnTo>
                    <a:pt x="982293" y="1274237"/>
                  </a:lnTo>
                  <a:lnTo>
                    <a:pt x="987374" y="1270000"/>
                  </a:lnTo>
                  <a:lnTo>
                    <a:pt x="987374" y="1282700"/>
                  </a:lnTo>
                  <a:close/>
                </a:path>
                <a:path w="1327150" h="1917700">
                  <a:moveTo>
                    <a:pt x="987374" y="1282700"/>
                  </a:moveTo>
                  <a:lnTo>
                    <a:pt x="978192" y="1282700"/>
                  </a:lnTo>
                  <a:lnTo>
                    <a:pt x="975603" y="1279817"/>
                  </a:lnTo>
                  <a:lnTo>
                    <a:pt x="982293" y="1274237"/>
                  </a:lnTo>
                  <a:lnTo>
                    <a:pt x="987374" y="1282700"/>
                  </a:lnTo>
                  <a:close/>
                </a:path>
                <a:path w="1327150" h="1917700">
                  <a:moveTo>
                    <a:pt x="835551" y="1301429"/>
                  </a:moveTo>
                  <a:lnTo>
                    <a:pt x="834974" y="1300462"/>
                  </a:lnTo>
                  <a:lnTo>
                    <a:pt x="834974" y="1295400"/>
                  </a:lnTo>
                  <a:lnTo>
                    <a:pt x="847426" y="1279425"/>
                  </a:lnTo>
                  <a:lnTo>
                    <a:pt x="838989" y="1295058"/>
                  </a:lnTo>
                  <a:lnTo>
                    <a:pt x="838047" y="1295400"/>
                  </a:lnTo>
                  <a:lnTo>
                    <a:pt x="838264" y="1296002"/>
                  </a:lnTo>
                  <a:lnTo>
                    <a:pt x="838243" y="1296440"/>
                  </a:lnTo>
                  <a:lnTo>
                    <a:pt x="835551" y="1301429"/>
                  </a:lnTo>
                  <a:close/>
                </a:path>
                <a:path w="1327150" h="1917700">
                  <a:moveTo>
                    <a:pt x="978192" y="1282700"/>
                  </a:moveTo>
                  <a:lnTo>
                    <a:pt x="972146" y="1282700"/>
                  </a:lnTo>
                  <a:lnTo>
                    <a:pt x="975603" y="1279817"/>
                  </a:lnTo>
                  <a:lnTo>
                    <a:pt x="978192" y="1282700"/>
                  </a:lnTo>
                  <a:close/>
                </a:path>
                <a:path w="1327150" h="1917700">
                  <a:moveTo>
                    <a:pt x="976706" y="1295400"/>
                  </a:moveTo>
                  <a:lnTo>
                    <a:pt x="974746" y="1292677"/>
                  </a:lnTo>
                  <a:lnTo>
                    <a:pt x="993781" y="1280149"/>
                  </a:lnTo>
                  <a:lnTo>
                    <a:pt x="993482" y="1282700"/>
                  </a:lnTo>
                  <a:lnTo>
                    <a:pt x="976706" y="1295400"/>
                  </a:lnTo>
                  <a:close/>
                </a:path>
                <a:path w="1327150" h="1917700">
                  <a:moveTo>
                    <a:pt x="886764" y="1282700"/>
                  </a:moveTo>
                  <a:lnTo>
                    <a:pt x="882205" y="1282700"/>
                  </a:lnTo>
                  <a:lnTo>
                    <a:pt x="885325" y="1280697"/>
                  </a:lnTo>
                  <a:lnTo>
                    <a:pt x="886764" y="1282700"/>
                  </a:lnTo>
                  <a:close/>
                </a:path>
                <a:path w="1327150" h="1917700">
                  <a:moveTo>
                    <a:pt x="667397" y="1282700"/>
                  </a:moveTo>
                  <a:lnTo>
                    <a:pt x="666885" y="1282025"/>
                  </a:lnTo>
                  <a:lnTo>
                    <a:pt x="667397" y="1282700"/>
                  </a:lnTo>
                  <a:close/>
                </a:path>
                <a:path w="1327150" h="1917700">
                  <a:moveTo>
                    <a:pt x="751409" y="1285634"/>
                  </a:moveTo>
                  <a:lnTo>
                    <a:pt x="749642" y="1282700"/>
                  </a:lnTo>
                  <a:lnTo>
                    <a:pt x="755751" y="1282700"/>
                  </a:lnTo>
                  <a:lnTo>
                    <a:pt x="751409" y="1285634"/>
                  </a:lnTo>
                  <a:close/>
                </a:path>
                <a:path w="1327150" h="1917700">
                  <a:moveTo>
                    <a:pt x="753313" y="1288797"/>
                  </a:moveTo>
                  <a:lnTo>
                    <a:pt x="751409" y="1285634"/>
                  </a:lnTo>
                  <a:lnTo>
                    <a:pt x="755751" y="1282700"/>
                  </a:lnTo>
                  <a:lnTo>
                    <a:pt x="753313" y="1288797"/>
                  </a:lnTo>
                  <a:close/>
                </a:path>
                <a:path w="1327150" h="1917700">
                  <a:moveTo>
                    <a:pt x="757288" y="1295400"/>
                  </a:moveTo>
                  <a:lnTo>
                    <a:pt x="753313" y="1288797"/>
                  </a:lnTo>
                  <a:lnTo>
                    <a:pt x="755751" y="1282700"/>
                  </a:lnTo>
                  <a:lnTo>
                    <a:pt x="757288" y="1295400"/>
                  </a:lnTo>
                  <a:close/>
                </a:path>
                <a:path w="1327150" h="1917700">
                  <a:moveTo>
                    <a:pt x="732609" y="1341950"/>
                  </a:moveTo>
                  <a:lnTo>
                    <a:pt x="752728" y="1295400"/>
                  </a:lnTo>
                  <a:lnTo>
                    <a:pt x="757288" y="1295400"/>
                  </a:lnTo>
                  <a:lnTo>
                    <a:pt x="755751" y="1282700"/>
                  </a:lnTo>
                  <a:lnTo>
                    <a:pt x="764882" y="1282700"/>
                  </a:lnTo>
                  <a:lnTo>
                    <a:pt x="764882" y="1295400"/>
                  </a:lnTo>
                  <a:lnTo>
                    <a:pt x="747969" y="1330651"/>
                  </a:lnTo>
                  <a:lnTo>
                    <a:pt x="732609" y="1341950"/>
                  </a:lnTo>
                  <a:close/>
                </a:path>
                <a:path w="1327150" h="1917700">
                  <a:moveTo>
                    <a:pt x="871537" y="1295400"/>
                  </a:moveTo>
                  <a:lnTo>
                    <a:pt x="865557" y="1285425"/>
                  </a:lnTo>
                  <a:lnTo>
                    <a:pt x="873074" y="1282700"/>
                  </a:lnTo>
                  <a:lnTo>
                    <a:pt x="871537" y="1295400"/>
                  </a:lnTo>
                  <a:close/>
                </a:path>
                <a:path w="1327150" h="1917700">
                  <a:moveTo>
                    <a:pt x="871537" y="1295400"/>
                  </a:moveTo>
                  <a:lnTo>
                    <a:pt x="873074" y="1282700"/>
                  </a:lnTo>
                  <a:lnTo>
                    <a:pt x="879182" y="1282700"/>
                  </a:lnTo>
                  <a:lnTo>
                    <a:pt x="879182" y="1292744"/>
                  </a:lnTo>
                  <a:lnTo>
                    <a:pt x="871537" y="1295400"/>
                  </a:lnTo>
                  <a:close/>
                </a:path>
                <a:path w="1327150" h="1917700">
                  <a:moveTo>
                    <a:pt x="901350" y="1285044"/>
                  </a:moveTo>
                  <a:lnTo>
                    <a:pt x="900506" y="1282700"/>
                  </a:lnTo>
                  <a:lnTo>
                    <a:pt x="905078" y="1282700"/>
                  </a:lnTo>
                  <a:lnTo>
                    <a:pt x="901508" y="1284989"/>
                  </a:lnTo>
                  <a:lnTo>
                    <a:pt x="901350" y="1285044"/>
                  </a:lnTo>
                  <a:close/>
                </a:path>
                <a:path w="1327150" h="1917700">
                  <a:moveTo>
                    <a:pt x="905078" y="1295400"/>
                  </a:moveTo>
                  <a:lnTo>
                    <a:pt x="901487" y="1285425"/>
                  </a:lnTo>
                  <a:lnTo>
                    <a:pt x="901422" y="1285044"/>
                  </a:lnTo>
                  <a:lnTo>
                    <a:pt x="908100" y="1282700"/>
                  </a:lnTo>
                  <a:lnTo>
                    <a:pt x="905078" y="1295400"/>
                  </a:lnTo>
                  <a:close/>
                </a:path>
                <a:path w="1327150" h="1917700">
                  <a:moveTo>
                    <a:pt x="873842" y="1308100"/>
                  </a:moveTo>
                  <a:lnTo>
                    <a:pt x="842619" y="1308100"/>
                  </a:lnTo>
                  <a:lnTo>
                    <a:pt x="843363" y="1306771"/>
                  </a:lnTo>
                  <a:lnTo>
                    <a:pt x="876147" y="1295400"/>
                  </a:lnTo>
                  <a:lnTo>
                    <a:pt x="905078" y="1295400"/>
                  </a:lnTo>
                  <a:lnTo>
                    <a:pt x="908100" y="1282700"/>
                  </a:lnTo>
                  <a:lnTo>
                    <a:pt x="914196" y="1282700"/>
                  </a:lnTo>
                  <a:lnTo>
                    <a:pt x="911174" y="1295400"/>
                  </a:lnTo>
                  <a:lnTo>
                    <a:pt x="873842" y="1308100"/>
                  </a:lnTo>
                  <a:close/>
                </a:path>
                <a:path w="1327150" h="1917700">
                  <a:moveTo>
                    <a:pt x="1048697" y="1283535"/>
                  </a:moveTo>
                  <a:lnTo>
                    <a:pt x="1048296" y="1282700"/>
                  </a:lnTo>
                  <a:lnTo>
                    <a:pt x="1049832" y="1282700"/>
                  </a:lnTo>
                  <a:lnTo>
                    <a:pt x="1048697" y="1283535"/>
                  </a:lnTo>
                  <a:close/>
                </a:path>
                <a:path w="1327150" h="1917700">
                  <a:moveTo>
                    <a:pt x="1050289" y="1286853"/>
                  </a:moveTo>
                  <a:lnTo>
                    <a:pt x="1048697" y="1283535"/>
                  </a:lnTo>
                  <a:lnTo>
                    <a:pt x="1049832" y="1282700"/>
                  </a:lnTo>
                  <a:lnTo>
                    <a:pt x="1055941" y="1282700"/>
                  </a:lnTo>
                  <a:lnTo>
                    <a:pt x="1050289" y="1286853"/>
                  </a:lnTo>
                  <a:close/>
                </a:path>
                <a:path w="1327150" h="1917700">
                  <a:moveTo>
                    <a:pt x="1054392" y="1295400"/>
                  </a:moveTo>
                  <a:lnTo>
                    <a:pt x="1050289" y="1286853"/>
                  </a:lnTo>
                  <a:lnTo>
                    <a:pt x="1055941" y="1282700"/>
                  </a:lnTo>
                  <a:lnTo>
                    <a:pt x="1054392" y="1295400"/>
                  </a:lnTo>
                  <a:close/>
                </a:path>
                <a:path w="1327150" h="1917700">
                  <a:moveTo>
                    <a:pt x="1063574" y="1295400"/>
                  </a:moveTo>
                  <a:lnTo>
                    <a:pt x="1054392" y="1295400"/>
                  </a:lnTo>
                  <a:lnTo>
                    <a:pt x="1055941" y="1282700"/>
                  </a:lnTo>
                  <a:lnTo>
                    <a:pt x="1062037" y="1282700"/>
                  </a:lnTo>
                  <a:lnTo>
                    <a:pt x="1063574" y="1295400"/>
                  </a:lnTo>
                  <a:close/>
                </a:path>
                <a:path w="1327150" h="1917700">
                  <a:moveTo>
                    <a:pt x="1005135" y="1320038"/>
                  </a:moveTo>
                  <a:lnTo>
                    <a:pt x="1003158" y="1317036"/>
                  </a:lnTo>
                  <a:lnTo>
                    <a:pt x="1048697" y="1283535"/>
                  </a:lnTo>
                  <a:lnTo>
                    <a:pt x="1050289" y="1286853"/>
                  </a:lnTo>
                  <a:lnTo>
                    <a:pt x="1005135" y="1320038"/>
                  </a:lnTo>
                  <a:close/>
                </a:path>
                <a:path w="1327150" h="1917700">
                  <a:moveTo>
                    <a:pt x="901363" y="1285082"/>
                  </a:moveTo>
                  <a:lnTo>
                    <a:pt x="901508" y="1284989"/>
                  </a:lnTo>
                  <a:lnTo>
                    <a:pt x="901363" y="1285082"/>
                  </a:lnTo>
                  <a:close/>
                </a:path>
                <a:path w="1327150" h="1917700">
                  <a:moveTo>
                    <a:pt x="885278" y="1295400"/>
                  </a:moveTo>
                  <a:lnTo>
                    <a:pt x="883315" y="1291309"/>
                  </a:lnTo>
                  <a:lnTo>
                    <a:pt x="901350" y="1285044"/>
                  </a:lnTo>
                  <a:lnTo>
                    <a:pt x="885278" y="1295400"/>
                  </a:lnTo>
                  <a:close/>
                </a:path>
                <a:path w="1327150" h="1917700">
                  <a:moveTo>
                    <a:pt x="905078" y="1295400"/>
                  </a:moveTo>
                  <a:lnTo>
                    <a:pt x="885278" y="1295400"/>
                  </a:lnTo>
                  <a:lnTo>
                    <a:pt x="901363" y="1285082"/>
                  </a:lnTo>
                  <a:lnTo>
                    <a:pt x="905078" y="1295400"/>
                  </a:lnTo>
                  <a:close/>
                </a:path>
                <a:path w="1327150" h="1917700">
                  <a:moveTo>
                    <a:pt x="844464" y="1304803"/>
                  </a:moveTo>
                  <a:lnTo>
                    <a:pt x="852700" y="1290086"/>
                  </a:lnTo>
                  <a:lnTo>
                    <a:pt x="865557" y="1285425"/>
                  </a:lnTo>
                  <a:lnTo>
                    <a:pt x="871537" y="1295400"/>
                  </a:lnTo>
                  <a:lnTo>
                    <a:pt x="844464" y="1304803"/>
                  </a:lnTo>
                  <a:close/>
                </a:path>
                <a:path w="1327150" h="1917700">
                  <a:moveTo>
                    <a:pt x="1015784" y="1329267"/>
                  </a:moveTo>
                  <a:lnTo>
                    <a:pt x="1010196" y="1320800"/>
                  </a:lnTo>
                  <a:lnTo>
                    <a:pt x="1005636" y="1320800"/>
                  </a:lnTo>
                  <a:lnTo>
                    <a:pt x="1005135" y="1320038"/>
                  </a:lnTo>
                  <a:lnTo>
                    <a:pt x="1050289" y="1286853"/>
                  </a:lnTo>
                  <a:lnTo>
                    <a:pt x="1054392" y="1295400"/>
                  </a:lnTo>
                  <a:lnTo>
                    <a:pt x="1060500" y="1295400"/>
                  </a:lnTo>
                  <a:lnTo>
                    <a:pt x="1015784" y="1329267"/>
                  </a:lnTo>
                  <a:close/>
                </a:path>
                <a:path w="1327150" h="1917700">
                  <a:moveTo>
                    <a:pt x="750432" y="1296002"/>
                  </a:moveTo>
                  <a:lnTo>
                    <a:pt x="753313" y="1288797"/>
                  </a:lnTo>
                  <a:lnTo>
                    <a:pt x="757288" y="1295400"/>
                  </a:lnTo>
                  <a:lnTo>
                    <a:pt x="751179" y="1295400"/>
                  </a:lnTo>
                  <a:lnTo>
                    <a:pt x="750432" y="1296002"/>
                  </a:lnTo>
                  <a:close/>
                </a:path>
                <a:path w="1327150" h="1917700">
                  <a:moveTo>
                    <a:pt x="973223" y="1293680"/>
                  </a:moveTo>
                  <a:lnTo>
                    <a:pt x="972115" y="1289023"/>
                  </a:lnTo>
                  <a:lnTo>
                    <a:pt x="974746" y="1292677"/>
                  </a:lnTo>
                  <a:lnTo>
                    <a:pt x="973223" y="1293680"/>
                  </a:lnTo>
                  <a:close/>
                </a:path>
                <a:path w="1327150" h="1917700">
                  <a:moveTo>
                    <a:pt x="841769" y="1305739"/>
                  </a:moveTo>
                  <a:lnTo>
                    <a:pt x="838350" y="1296242"/>
                  </a:lnTo>
                  <a:lnTo>
                    <a:pt x="838989" y="1295058"/>
                  </a:lnTo>
                  <a:lnTo>
                    <a:pt x="852700" y="1290086"/>
                  </a:lnTo>
                  <a:lnTo>
                    <a:pt x="844464" y="1304803"/>
                  </a:lnTo>
                  <a:lnTo>
                    <a:pt x="841769" y="1305739"/>
                  </a:lnTo>
                  <a:close/>
                </a:path>
                <a:path w="1327150" h="1917700">
                  <a:moveTo>
                    <a:pt x="885278" y="1295400"/>
                  </a:moveTo>
                  <a:lnTo>
                    <a:pt x="879182" y="1295400"/>
                  </a:lnTo>
                  <a:lnTo>
                    <a:pt x="879182" y="1292744"/>
                  </a:lnTo>
                  <a:lnTo>
                    <a:pt x="883315" y="1291309"/>
                  </a:lnTo>
                  <a:lnTo>
                    <a:pt x="885278" y="1295400"/>
                  </a:lnTo>
                  <a:close/>
                </a:path>
                <a:path w="1327150" h="1917700">
                  <a:moveTo>
                    <a:pt x="976706" y="1295400"/>
                  </a:moveTo>
                  <a:lnTo>
                    <a:pt x="973632" y="1295400"/>
                  </a:lnTo>
                  <a:lnTo>
                    <a:pt x="973223" y="1293680"/>
                  </a:lnTo>
                  <a:lnTo>
                    <a:pt x="974746" y="1292677"/>
                  </a:lnTo>
                  <a:lnTo>
                    <a:pt x="976706" y="1295400"/>
                  </a:lnTo>
                  <a:close/>
                </a:path>
                <a:path w="1327150" h="1917700">
                  <a:moveTo>
                    <a:pt x="843363" y="1306771"/>
                  </a:moveTo>
                  <a:lnTo>
                    <a:pt x="844464" y="1304803"/>
                  </a:lnTo>
                  <a:lnTo>
                    <a:pt x="879182" y="1292744"/>
                  </a:lnTo>
                  <a:lnTo>
                    <a:pt x="879182" y="1295400"/>
                  </a:lnTo>
                  <a:lnTo>
                    <a:pt x="876147" y="1295400"/>
                  </a:lnTo>
                  <a:lnTo>
                    <a:pt x="843363" y="1306771"/>
                  </a:lnTo>
                  <a:close/>
                </a:path>
                <a:path w="1327150" h="1917700">
                  <a:moveTo>
                    <a:pt x="973632" y="1295400"/>
                  </a:moveTo>
                  <a:lnTo>
                    <a:pt x="970610" y="1295400"/>
                  </a:lnTo>
                  <a:lnTo>
                    <a:pt x="973223" y="1293680"/>
                  </a:lnTo>
                  <a:lnTo>
                    <a:pt x="973632" y="1295400"/>
                  </a:lnTo>
                  <a:close/>
                </a:path>
                <a:path w="1327150" h="1917700">
                  <a:moveTo>
                    <a:pt x="838350" y="1296242"/>
                  </a:moveTo>
                  <a:lnTo>
                    <a:pt x="838047" y="1295400"/>
                  </a:lnTo>
                  <a:lnTo>
                    <a:pt x="838989" y="1295058"/>
                  </a:lnTo>
                  <a:lnTo>
                    <a:pt x="838350" y="1296242"/>
                  </a:lnTo>
                  <a:close/>
                </a:path>
                <a:path w="1327150" h="1917700">
                  <a:moveTo>
                    <a:pt x="743148" y="1296440"/>
                  </a:moveTo>
                  <a:lnTo>
                    <a:pt x="743597" y="1295400"/>
                  </a:lnTo>
                  <a:lnTo>
                    <a:pt x="745083" y="1295400"/>
                  </a:lnTo>
                  <a:lnTo>
                    <a:pt x="743148" y="1296440"/>
                  </a:lnTo>
                  <a:close/>
                </a:path>
                <a:path w="1327150" h="1917700">
                  <a:moveTo>
                    <a:pt x="739540" y="1304791"/>
                  </a:moveTo>
                  <a:lnTo>
                    <a:pt x="743148" y="1296440"/>
                  </a:lnTo>
                  <a:lnTo>
                    <a:pt x="745083" y="1295400"/>
                  </a:lnTo>
                  <a:lnTo>
                    <a:pt x="750673" y="1295400"/>
                  </a:lnTo>
                  <a:lnTo>
                    <a:pt x="750432" y="1296002"/>
                  </a:lnTo>
                  <a:lnTo>
                    <a:pt x="739540" y="1304791"/>
                  </a:lnTo>
                  <a:close/>
                </a:path>
                <a:path w="1327150" h="1917700">
                  <a:moveTo>
                    <a:pt x="731832" y="1342522"/>
                  </a:moveTo>
                  <a:lnTo>
                    <a:pt x="750432" y="1296002"/>
                  </a:lnTo>
                  <a:lnTo>
                    <a:pt x="751179" y="1295400"/>
                  </a:lnTo>
                  <a:lnTo>
                    <a:pt x="752728" y="1295400"/>
                  </a:lnTo>
                  <a:lnTo>
                    <a:pt x="732609" y="1341950"/>
                  </a:lnTo>
                  <a:lnTo>
                    <a:pt x="731832" y="1342522"/>
                  </a:lnTo>
                  <a:close/>
                </a:path>
                <a:path w="1327150" h="1917700">
                  <a:moveTo>
                    <a:pt x="831951" y="1308100"/>
                  </a:moveTo>
                  <a:lnTo>
                    <a:pt x="831951" y="1295400"/>
                  </a:lnTo>
                  <a:lnTo>
                    <a:pt x="834974" y="1300462"/>
                  </a:lnTo>
                  <a:lnTo>
                    <a:pt x="834974" y="1302499"/>
                  </a:lnTo>
                  <a:lnTo>
                    <a:pt x="831951" y="1308100"/>
                  </a:lnTo>
                  <a:close/>
                </a:path>
                <a:path w="1327150" h="1917700">
                  <a:moveTo>
                    <a:pt x="834974" y="1300462"/>
                  </a:moveTo>
                  <a:lnTo>
                    <a:pt x="831951" y="1295400"/>
                  </a:lnTo>
                  <a:lnTo>
                    <a:pt x="834974" y="1295400"/>
                  </a:lnTo>
                  <a:lnTo>
                    <a:pt x="834974" y="1300462"/>
                  </a:lnTo>
                  <a:close/>
                </a:path>
                <a:path w="1327150" h="1917700">
                  <a:moveTo>
                    <a:pt x="890337" y="1333500"/>
                  </a:moveTo>
                  <a:lnTo>
                    <a:pt x="874610" y="1333500"/>
                  </a:lnTo>
                  <a:lnTo>
                    <a:pt x="871708" y="1331079"/>
                  </a:lnTo>
                  <a:lnTo>
                    <a:pt x="918768" y="1295400"/>
                  </a:lnTo>
                  <a:lnTo>
                    <a:pt x="924864" y="1295400"/>
                  </a:lnTo>
                  <a:lnTo>
                    <a:pt x="930973" y="1308100"/>
                  </a:lnTo>
                  <a:lnTo>
                    <a:pt x="924864" y="1308100"/>
                  </a:lnTo>
                  <a:lnTo>
                    <a:pt x="890337" y="1333500"/>
                  </a:lnTo>
                  <a:close/>
                </a:path>
                <a:path w="1327150" h="1917700">
                  <a:moveTo>
                    <a:pt x="976706" y="1308100"/>
                  </a:moveTo>
                  <a:lnTo>
                    <a:pt x="982814" y="1295400"/>
                  </a:lnTo>
                  <a:lnTo>
                    <a:pt x="988910" y="1295400"/>
                  </a:lnTo>
                  <a:lnTo>
                    <a:pt x="989742" y="1296662"/>
                  </a:lnTo>
                  <a:lnTo>
                    <a:pt x="976706" y="1308100"/>
                  </a:lnTo>
                  <a:close/>
                </a:path>
                <a:path w="1327150" h="1917700">
                  <a:moveTo>
                    <a:pt x="732878" y="1371600"/>
                  </a:moveTo>
                  <a:lnTo>
                    <a:pt x="725284" y="1371600"/>
                  </a:lnTo>
                  <a:lnTo>
                    <a:pt x="716165" y="1358900"/>
                  </a:lnTo>
                  <a:lnTo>
                    <a:pt x="739540" y="1304791"/>
                  </a:lnTo>
                  <a:lnTo>
                    <a:pt x="750432" y="1296002"/>
                  </a:lnTo>
                  <a:lnTo>
                    <a:pt x="731832" y="1342522"/>
                  </a:lnTo>
                  <a:lnTo>
                    <a:pt x="726833" y="1346200"/>
                  </a:lnTo>
                  <a:lnTo>
                    <a:pt x="723747" y="1346200"/>
                  </a:lnTo>
                  <a:lnTo>
                    <a:pt x="725284" y="1358900"/>
                  </a:lnTo>
                  <a:lnTo>
                    <a:pt x="746979" y="1358900"/>
                  </a:lnTo>
                  <a:lnTo>
                    <a:pt x="732878" y="1371600"/>
                  </a:lnTo>
                  <a:close/>
                </a:path>
                <a:path w="1327150" h="1917700">
                  <a:moveTo>
                    <a:pt x="838750" y="1306788"/>
                  </a:moveTo>
                  <a:lnTo>
                    <a:pt x="835551" y="1301429"/>
                  </a:lnTo>
                  <a:lnTo>
                    <a:pt x="838350" y="1296242"/>
                  </a:lnTo>
                  <a:lnTo>
                    <a:pt x="841769" y="1305739"/>
                  </a:lnTo>
                  <a:lnTo>
                    <a:pt x="838750" y="1306788"/>
                  </a:lnTo>
                  <a:close/>
                </a:path>
                <a:path w="1327150" h="1917700">
                  <a:moveTo>
                    <a:pt x="703961" y="1333500"/>
                  </a:moveTo>
                  <a:lnTo>
                    <a:pt x="697852" y="1333500"/>
                  </a:lnTo>
                  <a:lnTo>
                    <a:pt x="691756" y="1320800"/>
                  </a:lnTo>
                  <a:lnTo>
                    <a:pt x="699388" y="1320800"/>
                  </a:lnTo>
                  <a:lnTo>
                    <a:pt x="705368" y="1316757"/>
                  </a:lnTo>
                  <a:lnTo>
                    <a:pt x="743148" y="1296440"/>
                  </a:lnTo>
                  <a:lnTo>
                    <a:pt x="739525" y="1304803"/>
                  </a:lnTo>
                  <a:lnTo>
                    <a:pt x="703961" y="1333500"/>
                  </a:lnTo>
                  <a:close/>
                </a:path>
                <a:path w="1327150" h="1917700">
                  <a:moveTo>
                    <a:pt x="998042" y="1320800"/>
                  </a:moveTo>
                  <a:lnTo>
                    <a:pt x="984657" y="1310660"/>
                  </a:lnTo>
                  <a:lnTo>
                    <a:pt x="982814" y="1308100"/>
                  </a:lnTo>
                  <a:lnTo>
                    <a:pt x="976706" y="1308100"/>
                  </a:lnTo>
                  <a:lnTo>
                    <a:pt x="989742" y="1296662"/>
                  </a:lnTo>
                  <a:lnTo>
                    <a:pt x="1003158" y="1317036"/>
                  </a:lnTo>
                  <a:lnTo>
                    <a:pt x="998042" y="1320800"/>
                  </a:lnTo>
                  <a:close/>
                </a:path>
                <a:path w="1327150" h="1917700">
                  <a:moveTo>
                    <a:pt x="834974" y="1302499"/>
                  </a:moveTo>
                  <a:lnTo>
                    <a:pt x="834974" y="1300462"/>
                  </a:lnTo>
                  <a:lnTo>
                    <a:pt x="835551" y="1301429"/>
                  </a:lnTo>
                  <a:lnTo>
                    <a:pt x="834974" y="1302499"/>
                  </a:lnTo>
                  <a:close/>
                </a:path>
                <a:path w="1327150" h="1917700">
                  <a:moveTo>
                    <a:pt x="834974" y="1308100"/>
                  </a:moveTo>
                  <a:lnTo>
                    <a:pt x="834974" y="1302499"/>
                  </a:lnTo>
                  <a:lnTo>
                    <a:pt x="835551" y="1301429"/>
                  </a:lnTo>
                  <a:lnTo>
                    <a:pt x="838750" y="1306788"/>
                  </a:lnTo>
                  <a:lnTo>
                    <a:pt x="834974" y="1308100"/>
                  </a:lnTo>
                  <a:close/>
                </a:path>
                <a:path w="1327150" h="1917700">
                  <a:moveTo>
                    <a:pt x="836510" y="1320800"/>
                  </a:moveTo>
                  <a:lnTo>
                    <a:pt x="831951" y="1308100"/>
                  </a:lnTo>
                  <a:lnTo>
                    <a:pt x="834974" y="1302499"/>
                  </a:lnTo>
                  <a:lnTo>
                    <a:pt x="834974" y="1308100"/>
                  </a:lnTo>
                  <a:lnTo>
                    <a:pt x="873842" y="1308100"/>
                  </a:lnTo>
                  <a:lnTo>
                    <a:pt x="836510" y="1320800"/>
                  </a:lnTo>
                  <a:close/>
                </a:path>
                <a:path w="1327150" h="1917700">
                  <a:moveTo>
                    <a:pt x="842277" y="1307148"/>
                  </a:moveTo>
                  <a:lnTo>
                    <a:pt x="841769" y="1305739"/>
                  </a:lnTo>
                  <a:lnTo>
                    <a:pt x="844464" y="1304803"/>
                  </a:lnTo>
                  <a:lnTo>
                    <a:pt x="843363" y="1306771"/>
                  </a:lnTo>
                  <a:lnTo>
                    <a:pt x="842277" y="1307148"/>
                  </a:lnTo>
                  <a:close/>
                </a:path>
                <a:path w="1327150" h="1917700">
                  <a:moveTo>
                    <a:pt x="839533" y="1308100"/>
                  </a:moveTo>
                  <a:lnTo>
                    <a:pt x="838750" y="1306788"/>
                  </a:lnTo>
                  <a:lnTo>
                    <a:pt x="841769" y="1305739"/>
                  </a:lnTo>
                  <a:lnTo>
                    <a:pt x="842277" y="1307148"/>
                  </a:lnTo>
                  <a:lnTo>
                    <a:pt x="839533" y="1308100"/>
                  </a:lnTo>
                  <a:close/>
                </a:path>
                <a:path w="1327150" h="1917700">
                  <a:moveTo>
                    <a:pt x="842619" y="1308100"/>
                  </a:moveTo>
                  <a:lnTo>
                    <a:pt x="842277" y="1307148"/>
                  </a:lnTo>
                  <a:lnTo>
                    <a:pt x="843363" y="1306771"/>
                  </a:lnTo>
                  <a:lnTo>
                    <a:pt x="842619" y="1308100"/>
                  </a:lnTo>
                  <a:close/>
                </a:path>
                <a:path w="1327150" h="1917700">
                  <a:moveTo>
                    <a:pt x="839533" y="1308100"/>
                  </a:moveTo>
                  <a:lnTo>
                    <a:pt x="834974" y="1308100"/>
                  </a:lnTo>
                  <a:lnTo>
                    <a:pt x="838750" y="1306788"/>
                  </a:lnTo>
                  <a:lnTo>
                    <a:pt x="839533" y="1308100"/>
                  </a:lnTo>
                  <a:close/>
                </a:path>
                <a:path w="1327150" h="1917700">
                  <a:moveTo>
                    <a:pt x="842619" y="1308100"/>
                  </a:moveTo>
                  <a:lnTo>
                    <a:pt x="839533" y="1308100"/>
                  </a:lnTo>
                  <a:lnTo>
                    <a:pt x="842277" y="1307148"/>
                  </a:lnTo>
                  <a:lnTo>
                    <a:pt x="842619" y="1308100"/>
                  </a:lnTo>
                  <a:close/>
                </a:path>
                <a:path w="1327150" h="1917700">
                  <a:moveTo>
                    <a:pt x="737915" y="1351606"/>
                  </a:moveTo>
                  <a:lnTo>
                    <a:pt x="747969" y="1330651"/>
                  </a:lnTo>
                  <a:lnTo>
                    <a:pt x="778624" y="1308100"/>
                  </a:lnTo>
                  <a:lnTo>
                    <a:pt x="784720" y="1308100"/>
                  </a:lnTo>
                  <a:lnTo>
                    <a:pt x="790828" y="1320800"/>
                  </a:lnTo>
                  <a:lnTo>
                    <a:pt x="784720" y="1320800"/>
                  </a:lnTo>
                  <a:lnTo>
                    <a:pt x="737915" y="1351606"/>
                  </a:lnTo>
                  <a:close/>
                </a:path>
                <a:path w="1327150" h="1917700">
                  <a:moveTo>
                    <a:pt x="884880" y="1353140"/>
                  </a:moveTo>
                  <a:lnTo>
                    <a:pt x="880719" y="1346200"/>
                  </a:lnTo>
                  <a:lnTo>
                    <a:pt x="874610" y="1346200"/>
                  </a:lnTo>
                  <a:lnTo>
                    <a:pt x="924864" y="1308100"/>
                  </a:lnTo>
                  <a:lnTo>
                    <a:pt x="929436" y="1308100"/>
                  </a:lnTo>
                  <a:lnTo>
                    <a:pt x="884880" y="1353140"/>
                  </a:lnTo>
                  <a:close/>
                </a:path>
                <a:path w="1327150" h="1917700">
                  <a:moveTo>
                    <a:pt x="1013269" y="1358900"/>
                  </a:moveTo>
                  <a:lnTo>
                    <a:pt x="1011732" y="1358900"/>
                  </a:lnTo>
                  <a:lnTo>
                    <a:pt x="975169" y="1308100"/>
                  </a:lnTo>
                  <a:lnTo>
                    <a:pt x="981278" y="1308100"/>
                  </a:lnTo>
                  <a:lnTo>
                    <a:pt x="984657" y="1310660"/>
                  </a:lnTo>
                  <a:lnTo>
                    <a:pt x="1015716" y="1353812"/>
                  </a:lnTo>
                  <a:lnTo>
                    <a:pt x="1013269" y="1358900"/>
                  </a:lnTo>
                  <a:close/>
                </a:path>
                <a:path w="1327150" h="1917700">
                  <a:moveTo>
                    <a:pt x="984657" y="1310660"/>
                  </a:moveTo>
                  <a:lnTo>
                    <a:pt x="981278" y="1308100"/>
                  </a:lnTo>
                  <a:lnTo>
                    <a:pt x="982814" y="1308100"/>
                  </a:lnTo>
                  <a:lnTo>
                    <a:pt x="984657" y="1310660"/>
                  </a:lnTo>
                  <a:close/>
                </a:path>
                <a:path w="1327150" h="1917700">
                  <a:moveTo>
                    <a:pt x="699388" y="1320800"/>
                  </a:moveTo>
                  <a:lnTo>
                    <a:pt x="697852" y="1320800"/>
                  </a:lnTo>
                  <a:lnTo>
                    <a:pt x="705368" y="1316757"/>
                  </a:lnTo>
                  <a:lnTo>
                    <a:pt x="699388" y="1320800"/>
                  </a:lnTo>
                  <a:close/>
                </a:path>
                <a:path w="1327150" h="1917700">
                  <a:moveTo>
                    <a:pt x="1004100" y="1320800"/>
                  </a:moveTo>
                  <a:lnTo>
                    <a:pt x="998042" y="1320800"/>
                  </a:lnTo>
                  <a:lnTo>
                    <a:pt x="1003158" y="1317036"/>
                  </a:lnTo>
                  <a:lnTo>
                    <a:pt x="1005135" y="1320038"/>
                  </a:lnTo>
                  <a:lnTo>
                    <a:pt x="1004100" y="1320800"/>
                  </a:lnTo>
                  <a:close/>
                </a:path>
                <a:path w="1327150" h="1917700">
                  <a:moveTo>
                    <a:pt x="1015843" y="1353548"/>
                  </a:moveTo>
                  <a:lnTo>
                    <a:pt x="1002601" y="1333500"/>
                  </a:lnTo>
                  <a:lnTo>
                    <a:pt x="1004100" y="1320800"/>
                  </a:lnTo>
                  <a:lnTo>
                    <a:pt x="1005135" y="1320038"/>
                  </a:lnTo>
                  <a:lnTo>
                    <a:pt x="1005636" y="1320800"/>
                  </a:lnTo>
                  <a:lnTo>
                    <a:pt x="1010196" y="1320800"/>
                  </a:lnTo>
                  <a:lnTo>
                    <a:pt x="1010196" y="1333500"/>
                  </a:lnTo>
                  <a:lnTo>
                    <a:pt x="1018578" y="1333500"/>
                  </a:lnTo>
                  <a:lnTo>
                    <a:pt x="1026960" y="1346200"/>
                  </a:lnTo>
                  <a:lnTo>
                    <a:pt x="1019378" y="1346200"/>
                  </a:lnTo>
                  <a:lnTo>
                    <a:pt x="1015843" y="1353548"/>
                  </a:lnTo>
                  <a:close/>
                </a:path>
                <a:path w="1327150" h="1917700">
                  <a:moveTo>
                    <a:pt x="735252" y="1357155"/>
                  </a:moveTo>
                  <a:lnTo>
                    <a:pt x="737915" y="1351606"/>
                  </a:lnTo>
                  <a:lnTo>
                    <a:pt x="784720" y="1320800"/>
                  </a:lnTo>
                  <a:lnTo>
                    <a:pt x="735252" y="1357155"/>
                  </a:lnTo>
                  <a:close/>
                </a:path>
                <a:path w="1327150" h="1917700">
                  <a:moveTo>
                    <a:pt x="746979" y="1358900"/>
                  </a:moveTo>
                  <a:lnTo>
                    <a:pt x="734415" y="1358900"/>
                  </a:lnTo>
                  <a:lnTo>
                    <a:pt x="735252" y="1357155"/>
                  </a:lnTo>
                  <a:lnTo>
                    <a:pt x="784720" y="1320800"/>
                  </a:lnTo>
                  <a:lnTo>
                    <a:pt x="789279" y="1320800"/>
                  </a:lnTo>
                  <a:lnTo>
                    <a:pt x="746979" y="1358900"/>
                  </a:lnTo>
                  <a:close/>
                </a:path>
                <a:path w="1327150" h="1917700">
                  <a:moveTo>
                    <a:pt x="888301" y="1384300"/>
                  </a:moveTo>
                  <a:lnTo>
                    <a:pt x="885278" y="1384300"/>
                  </a:lnTo>
                  <a:lnTo>
                    <a:pt x="882205" y="1371600"/>
                  </a:lnTo>
                  <a:lnTo>
                    <a:pt x="844105" y="1333500"/>
                  </a:lnTo>
                  <a:lnTo>
                    <a:pt x="844105" y="1320800"/>
                  </a:lnTo>
                  <a:lnTo>
                    <a:pt x="851738" y="1320800"/>
                  </a:lnTo>
                  <a:lnTo>
                    <a:pt x="851738" y="1333500"/>
                  </a:lnTo>
                  <a:lnTo>
                    <a:pt x="859358" y="1333500"/>
                  </a:lnTo>
                  <a:lnTo>
                    <a:pt x="866978" y="1346200"/>
                  </a:lnTo>
                  <a:lnTo>
                    <a:pt x="870788" y="1346200"/>
                  </a:lnTo>
                  <a:lnTo>
                    <a:pt x="879339" y="1357602"/>
                  </a:lnTo>
                  <a:lnTo>
                    <a:pt x="879182" y="1358900"/>
                  </a:lnTo>
                  <a:lnTo>
                    <a:pt x="880313" y="1358900"/>
                  </a:lnTo>
                  <a:lnTo>
                    <a:pt x="882180" y="1361389"/>
                  </a:lnTo>
                  <a:lnTo>
                    <a:pt x="885769" y="1367376"/>
                  </a:lnTo>
                  <a:lnTo>
                    <a:pt x="883742" y="1371600"/>
                  </a:lnTo>
                  <a:lnTo>
                    <a:pt x="895946" y="1371600"/>
                  </a:lnTo>
                  <a:lnTo>
                    <a:pt x="888301" y="1384300"/>
                  </a:lnTo>
                  <a:close/>
                </a:path>
                <a:path w="1327150" h="1917700">
                  <a:moveTo>
                    <a:pt x="851738" y="1333500"/>
                  </a:moveTo>
                  <a:lnTo>
                    <a:pt x="851738" y="1320800"/>
                  </a:lnTo>
                  <a:lnTo>
                    <a:pt x="855128" y="1326450"/>
                  </a:lnTo>
                  <a:lnTo>
                    <a:pt x="851738" y="1333500"/>
                  </a:lnTo>
                  <a:close/>
                </a:path>
                <a:path w="1327150" h="1917700">
                  <a:moveTo>
                    <a:pt x="855128" y="1326450"/>
                  </a:moveTo>
                  <a:lnTo>
                    <a:pt x="851738" y="1320800"/>
                  </a:lnTo>
                  <a:lnTo>
                    <a:pt x="855459" y="1325762"/>
                  </a:lnTo>
                  <a:lnTo>
                    <a:pt x="855128" y="1326450"/>
                  </a:lnTo>
                  <a:close/>
                </a:path>
                <a:path w="1327150" h="1917700">
                  <a:moveTo>
                    <a:pt x="855459" y="1325762"/>
                  </a:moveTo>
                  <a:lnTo>
                    <a:pt x="851738" y="1320800"/>
                  </a:lnTo>
                  <a:lnTo>
                    <a:pt x="857846" y="1320800"/>
                  </a:lnTo>
                  <a:lnTo>
                    <a:pt x="855459" y="1325762"/>
                  </a:lnTo>
                  <a:close/>
                </a:path>
                <a:path w="1327150" h="1917700">
                  <a:moveTo>
                    <a:pt x="873074" y="1346200"/>
                  </a:moveTo>
                  <a:lnTo>
                    <a:pt x="870788" y="1346200"/>
                  </a:lnTo>
                  <a:lnTo>
                    <a:pt x="855459" y="1325762"/>
                  </a:lnTo>
                  <a:lnTo>
                    <a:pt x="857846" y="1320800"/>
                  </a:lnTo>
                  <a:lnTo>
                    <a:pt x="859383" y="1320800"/>
                  </a:lnTo>
                  <a:lnTo>
                    <a:pt x="871708" y="1331079"/>
                  </a:lnTo>
                  <a:lnTo>
                    <a:pt x="868514" y="1333500"/>
                  </a:lnTo>
                  <a:lnTo>
                    <a:pt x="890337" y="1333500"/>
                  </a:lnTo>
                  <a:lnTo>
                    <a:pt x="873074" y="1346200"/>
                  </a:lnTo>
                  <a:close/>
                </a:path>
                <a:path w="1327150" h="1917700">
                  <a:moveTo>
                    <a:pt x="927938" y="1371600"/>
                  </a:moveTo>
                  <a:lnTo>
                    <a:pt x="935532" y="1320800"/>
                  </a:lnTo>
                  <a:lnTo>
                    <a:pt x="944714" y="1320800"/>
                  </a:lnTo>
                  <a:lnTo>
                    <a:pt x="937069" y="1333500"/>
                  </a:lnTo>
                  <a:lnTo>
                    <a:pt x="942803" y="1333500"/>
                  </a:lnTo>
                  <a:lnTo>
                    <a:pt x="941679" y="1340968"/>
                  </a:lnTo>
                  <a:lnTo>
                    <a:pt x="938081" y="1358900"/>
                  </a:lnTo>
                  <a:lnTo>
                    <a:pt x="934046" y="1358900"/>
                  </a:lnTo>
                  <a:lnTo>
                    <a:pt x="927938" y="1371600"/>
                  </a:lnTo>
                  <a:close/>
                </a:path>
                <a:path w="1327150" h="1917700">
                  <a:moveTo>
                    <a:pt x="942803" y="1333500"/>
                  </a:moveTo>
                  <a:lnTo>
                    <a:pt x="937069" y="1333500"/>
                  </a:lnTo>
                  <a:lnTo>
                    <a:pt x="944714" y="1320800"/>
                  </a:lnTo>
                  <a:lnTo>
                    <a:pt x="942803" y="1333500"/>
                  </a:lnTo>
                  <a:close/>
                </a:path>
                <a:path w="1327150" h="1917700">
                  <a:moveTo>
                    <a:pt x="946200" y="1384300"/>
                  </a:moveTo>
                  <a:lnTo>
                    <a:pt x="944714" y="1384300"/>
                  </a:lnTo>
                  <a:lnTo>
                    <a:pt x="937069" y="1371600"/>
                  </a:lnTo>
                  <a:lnTo>
                    <a:pt x="941679" y="1340968"/>
                  </a:lnTo>
                  <a:lnTo>
                    <a:pt x="943178" y="1333500"/>
                  </a:lnTo>
                  <a:lnTo>
                    <a:pt x="942803" y="1333500"/>
                  </a:lnTo>
                  <a:lnTo>
                    <a:pt x="944714" y="1320800"/>
                  </a:lnTo>
                  <a:lnTo>
                    <a:pt x="952296" y="1333500"/>
                  </a:lnTo>
                  <a:lnTo>
                    <a:pt x="944714" y="1371600"/>
                  </a:lnTo>
                  <a:lnTo>
                    <a:pt x="949866" y="1380229"/>
                  </a:lnTo>
                  <a:lnTo>
                    <a:pt x="946200" y="1384300"/>
                  </a:lnTo>
                  <a:close/>
                </a:path>
                <a:path w="1327150" h="1917700">
                  <a:moveTo>
                    <a:pt x="1010196" y="1333500"/>
                  </a:moveTo>
                  <a:lnTo>
                    <a:pt x="1010196" y="1320800"/>
                  </a:lnTo>
                  <a:lnTo>
                    <a:pt x="1015784" y="1329267"/>
                  </a:lnTo>
                  <a:lnTo>
                    <a:pt x="1010196" y="1333500"/>
                  </a:lnTo>
                  <a:close/>
                </a:path>
                <a:path w="1327150" h="1917700">
                  <a:moveTo>
                    <a:pt x="1028573" y="1367532"/>
                  </a:moveTo>
                  <a:lnTo>
                    <a:pt x="1025607" y="1359269"/>
                  </a:lnTo>
                  <a:lnTo>
                    <a:pt x="1025566" y="1358115"/>
                  </a:lnTo>
                  <a:lnTo>
                    <a:pt x="1025997" y="1354424"/>
                  </a:lnTo>
                  <a:lnTo>
                    <a:pt x="1075728" y="1320800"/>
                  </a:lnTo>
                  <a:lnTo>
                    <a:pt x="1077839" y="1324307"/>
                  </a:lnTo>
                  <a:lnTo>
                    <a:pt x="1028573" y="1367532"/>
                  </a:lnTo>
                  <a:close/>
                </a:path>
                <a:path w="1327150" h="1917700">
                  <a:moveTo>
                    <a:pt x="1077839" y="1324307"/>
                  </a:moveTo>
                  <a:lnTo>
                    <a:pt x="1075728" y="1320800"/>
                  </a:lnTo>
                  <a:lnTo>
                    <a:pt x="1081836" y="1320800"/>
                  </a:lnTo>
                  <a:lnTo>
                    <a:pt x="1077839" y="1324307"/>
                  </a:lnTo>
                  <a:close/>
                </a:path>
                <a:path w="1327150" h="1917700">
                  <a:moveTo>
                    <a:pt x="1052855" y="1397000"/>
                  </a:moveTo>
                  <a:lnTo>
                    <a:pt x="1051369" y="1397000"/>
                  </a:lnTo>
                  <a:lnTo>
                    <a:pt x="1081836" y="1333500"/>
                  </a:lnTo>
                  <a:lnTo>
                    <a:pt x="1083373" y="1333500"/>
                  </a:lnTo>
                  <a:lnTo>
                    <a:pt x="1077839" y="1324307"/>
                  </a:lnTo>
                  <a:lnTo>
                    <a:pt x="1081836" y="1320800"/>
                  </a:lnTo>
                  <a:lnTo>
                    <a:pt x="1090955" y="1320800"/>
                  </a:lnTo>
                  <a:lnTo>
                    <a:pt x="1090955" y="1333500"/>
                  </a:lnTo>
                  <a:lnTo>
                    <a:pt x="1064662" y="1388322"/>
                  </a:lnTo>
                  <a:lnTo>
                    <a:pt x="1052855" y="1397000"/>
                  </a:lnTo>
                  <a:close/>
                </a:path>
                <a:path w="1327150" h="1917700">
                  <a:moveTo>
                    <a:pt x="870788" y="1346200"/>
                  </a:moveTo>
                  <a:lnTo>
                    <a:pt x="866978" y="1346200"/>
                  </a:lnTo>
                  <a:lnTo>
                    <a:pt x="855128" y="1326450"/>
                  </a:lnTo>
                  <a:lnTo>
                    <a:pt x="855459" y="1325762"/>
                  </a:lnTo>
                  <a:lnTo>
                    <a:pt x="870788" y="1346200"/>
                  </a:lnTo>
                  <a:close/>
                </a:path>
                <a:path w="1327150" h="1917700">
                  <a:moveTo>
                    <a:pt x="859358" y="1333500"/>
                  </a:moveTo>
                  <a:lnTo>
                    <a:pt x="851738" y="1333500"/>
                  </a:lnTo>
                  <a:lnTo>
                    <a:pt x="855128" y="1326450"/>
                  </a:lnTo>
                  <a:lnTo>
                    <a:pt x="859358" y="1333500"/>
                  </a:lnTo>
                  <a:close/>
                </a:path>
                <a:path w="1327150" h="1917700">
                  <a:moveTo>
                    <a:pt x="1018578" y="1333500"/>
                  </a:moveTo>
                  <a:lnTo>
                    <a:pt x="1010196" y="1333500"/>
                  </a:lnTo>
                  <a:lnTo>
                    <a:pt x="1015784" y="1329267"/>
                  </a:lnTo>
                  <a:lnTo>
                    <a:pt x="1018578" y="1333500"/>
                  </a:lnTo>
                  <a:close/>
                </a:path>
                <a:path w="1327150" h="1917700">
                  <a:moveTo>
                    <a:pt x="732276" y="1355317"/>
                  </a:moveTo>
                  <a:lnTo>
                    <a:pt x="729118" y="1350027"/>
                  </a:lnTo>
                  <a:lnTo>
                    <a:pt x="732609" y="1341950"/>
                  </a:lnTo>
                  <a:lnTo>
                    <a:pt x="747969" y="1330651"/>
                  </a:lnTo>
                  <a:lnTo>
                    <a:pt x="737915" y="1351606"/>
                  </a:lnTo>
                  <a:lnTo>
                    <a:pt x="732276" y="1355317"/>
                  </a:lnTo>
                  <a:close/>
                </a:path>
                <a:path w="1327150" h="1917700">
                  <a:moveTo>
                    <a:pt x="874610" y="1333500"/>
                  </a:moveTo>
                  <a:lnTo>
                    <a:pt x="868514" y="1333500"/>
                  </a:lnTo>
                  <a:lnTo>
                    <a:pt x="871708" y="1331079"/>
                  </a:lnTo>
                  <a:lnTo>
                    <a:pt x="874610" y="1333500"/>
                  </a:lnTo>
                  <a:close/>
                </a:path>
                <a:path w="1327150" h="1917700">
                  <a:moveTo>
                    <a:pt x="803618" y="1365905"/>
                  </a:moveTo>
                  <a:lnTo>
                    <a:pt x="784720" y="1346200"/>
                  </a:lnTo>
                  <a:lnTo>
                    <a:pt x="784720" y="1333500"/>
                  </a:lnTo>
                  <a:lnTo>
                    <a:pt x="792314" y="1333500"/>
                  </a:lnTo>
                  <a:lnTo>
                    <a:pt x="792314" y="1346200"/>
                  </a:lnTo>
                  <a:lnTo>
                    <a:pt x="800434" y="1346200"/>
                  </a:lnTo>
                  <a:lnTo>
                    <a:pt x="808790" y="1359269"/>
                  </a:lnTo>
                  <a:lnTo>
                    <a:pt x="803618" y="1365905"/>
                  </a:lnTo>
                  <a:close/>
                </a:path>
                <a:path w="1327150" h="1917700">
                  <a:moveTo>
                    <a:pt x="792314" y="1346200"/>
                  </a:moveTo>
                  <a:lnTo>
                    <a:pt x="792314" y="1333500"/>
                  </a:lnTo>
                  <a:lnTo>
                    <a:pt x="795796" y="1338946"/>
                  </a:lnTo>
                  <a:lnTo>
                    <a:pt x="792314" y="1346200"/>
                  </a:lnTo>
                  <a:close/>
                </a:path>
                <a:path w="1327150" h="1917700">
                  <a:moveTo>
                    <a:pt x="795796" y="1338946"/>
                  </a:moveTo>
                  <a:lnTo>
                    <a:pt x="792314" y="1333500"/>
                  </a:lnTo>
                  <a:lnTo>
                    <a:pt x="796051" y="1338414"/>
                  </a:lnTo>
                  <a:lnTo>
                    <a:pt x="795796" y="1338946"/>
                  </a:lnTo>
                  <a:close/>
                </a:path>
                <a:path w="1327150" h="1917700">
                  <a:moveTo>
                    <a:pt x="796051" y="1338414"/>
                  </a:moveTo>
                  <a:lnTo>
                    <a:pt x="792314" y="1333500"/>
                  </a:lnTo>
                  <a:lnTo>
                    <a:pt x="798410" y="1333500"/>
                  </a:lnTo>
                  <a:lnTo>
                    <a:pt x="796051" y="1338414"/>
                  </a:lnTo>
                  <a:close/>
                </a:path>
                <a:path w="1327150" h="1917700">
                  <a:moveTo>
                    <a:pt x="785453" y="1409700"/>
                  </a:moveTo>
                  <a:lnTo>
                    <a:pt x="772515" y="1409700"/>
                  </a:lnTo>
                  <a:lnTo>
                    <a:pt x="787742" y="1397000"/>
                  </a:lnTo>
                  <a:lnTo>
                    <a:pt x="790828" y="1397000"/>
                  </a:lnTo>
                  <a:lnTo>
                    <a:pt x="792632" y="1391976"/>
                  </a:lnTo>
                  <a:lnTo>
                    <a:pt x="822769" y="1371600"/>
                  </a:lnTo>
                  <a:lnTo>
                    <a:pt x="821283" y="1371600"/>
                  </a:lnTo>
                  <a:lnTo>
                    <a:pt x="796051" y="1338414"/>
                  </a:lnTo>
                  <a:lnTo>
                    <a:pt x="798410" y="1333500"/>
                  </a:lnTo>
                  <a:lnTo>
                    <a:pt x="799947" y="1333500"/>
                  </a:lnTo>
                  <a:lnTo>
                    <a:pt x="828878" y="1371600"/>
                  </a:lnTo>
                  <a:lnTo>
                    <a:pt x="785453" y="1409700"/>
                  </a:lnTo>
                  <a:close/>
                </a:path>
                <a:path w="1327150" h="1917700">
                  <a:moveTo>
                    <a:pt x="1068810" y="1335402"/>
                  </a:moveTo>
                  <a:lnTo>
                    <a:pt x="1069632" y="1333500"/>
                  </a:lnTo>
                  <a:lnTo>
                    <a:pt x="1071168" y="1333500"/>
                  </a:lnTo>
                  <a:lnTo>
                    <a:pt x="1068810" y="1335402"/>
                  </a:lnTo>
                  <a:close/>
                </a:path>
                <a:path w="1327150" h="1917700">
                  <a:moveTo>
                    <a:pt x="1065549" y="1342950"/>
                  </a:moveTo>
                  <a:lnTo>
                    <a:pt x="1068810" y="1335402"/>
                  </a:lnTo>
                  <a:lnTo>
                    <a:pt x="1071168" y="1333500"/>
                  </a:lnTo>
                  <a:lnTo>
                    <a:pt x="1077264" y="1333500"/>
                  </a:lnTo>
                  <a:lnTo>
                    <a:pt x="1065549" y="1342950"/>
                  </a:lnTo>
                  <a:close/>
                </a:path>
                <a:path w="1327150" h="1917700">
                  <a:moveTo>
                    <a:pt x="1051369" y="1409700"/>
                  </a:moveTo>
                  <a:lnTo>
                    <a:pt x="1042200" y="1397000"/>
                  </a:lnTo>
                  <a:lnTo>
                    <a:pt x="1065549" y="1342950"/>
                  </a:lnTo>
                  <a:lnTo>
                    <a:pt x="1077264" y="1333500"/>
                  </a:lnTo>
                  <a:lnTo>
                    <a:pt x="1078750" y="1333500"/>
                  </a:lnTo>
                  <a:lnTo>
                    <a:pt x="1049832" y="1397000"/>
                  </a:lnTo>
                  <a:lnTo>
                    <a:pt x="1056026" y="1405614"/>
                  </a:lnTo>
                  <a:lnTo>
                    <a:pt x="1051369" y="1409700"/>
                  </a:lnTo>
                  <a:close/>
                </a:path>
                <a:path w="1327150" h="1917700">
                  <a:moveTo>
                    <a:pt x="1030033" y="1371600"/>
                  </a:moveTo>
                  <a:lnTo>
                    <a:pt x="1028664" y="1367786"/>
                  </a:lnTo>
                  <a:lnTo>
                    <a:pt x="1068810" y="1335402"/>
                  </a:lnTo>
                  <a:lnTo>
                    <a:pt x="1065549" y="1342950"/>
                  </a:lnTo>
                  <a:lnTo>
                    <a:pt x="1030033" y="1371600"/>
                  </a:lnTo>
                  <a:close/>
                </a:path>
                <a:path w="1327150" h="1917700">
                  <a:moveTo>
                    <a:pt x="800434" y="1346200"/>
                  </a:moveTo>
                  <a:lnTo>
                    <a:pt x="792314" y="1346200"/>
                  </a:lnTo>
                  <a:lnTo>
                    <a:pt x="795796" y="1338946"/>
                  </a:lnTo>
                  <a:lnTo>
                    <a:pt x="800434" y="1346200"/>
                  </a:lnTo>
                  <a:close/>
                </a:path>
                <a:path w="1327150" h="1917700">
                  <a:moveTo>
                    <a:pt x="934195" y="1387811"/>
                  </a:moveTo>
                  <a:lnTo>
                    <a:pt x="932510" y="1384300"/>
                  </a:lnTo>
                  <a:lnTo>
                    <a:pt x="929436" y="1384300"/>
                  </a:lnTo>
                  <a:lnTo>
                    <a:pt x="926401" y="1371600"/>
                  </a:lnTo>
                  <a:lnTo>
                    <a:pt x="935532" y="1371600"/>
                  </a:lnTo>
                  <a:lnTo>
                    <a:pt x="941679" y="1340968"/>
                  </a:lnTo>
                  <a:lnTo>
                    <a:pt x="937069" y="1371600"/>
                  </a:lnTo>
                  <a:lnTo>
                    <a:pt x="940092" y="1384300"/>
                  </a:lnTo>
                  <a:lnTo>
                    <a:pt x="934195" y="1387811"/>
                  </a:lnTo>
                  <a:close/>
                </a:path>
                <a:path w="1327150" h="1917700">
                  <a:moveTo>
                    <a:pt x="729118" y="1350027"/>
                  </a:moveTo>
                  <a:lnTo>
                    <a:pt x="728946" y="1349739"/>
                  </a:lnTo>
                  <a:lnTo>
                    <a:pt x="731832" y="1342522"/>
                  </a:lnTo>
                  <a:lnTo>
                    <a:pt x="732609" y="1341950"/>
                  </a:lnTo>
                  <a:lnTo>
                    <a:pt x="729118" y="1350027"/>
                  </a:lnTo>
                  <a:close/>
                </a:path>
                <a:path w="1327150" h="1917700">
                  <a:moveTo>
                    <a:pt x="728946" y="1349739"/>
                  </a:moveTo>
                  <a:lnTo>
                    <a:pt x="726833" y="1346200"/>
                  </a:lnTo>
                  <a:lnTo>
                    <a:pt x="731832" y="1342522"/>
                  </a:lnTo>
                  <a:lnTo>
                    <a:pt x="728946" y="1349739"/>
                  </a:lnTo>
                  <a:close/>
                </a:path>
                <a:path w="1327150" h="1917700">
                  <a:moveTo>
                    <a:pt x="725284" y="1358900"/>
                  </a:moveTo>
                  <a:lnTo>
                    <a:pt x="723747" y="1346200"/>
                  </a:lnTo>
                  <a:lnTo>
                    <a:pt x="727998" y="1352112"/>
                  </a:lnTo>
                  <a:lnTo>
                    <a:pt x="725284" y="1358900"/>
                  </a:lnTo>
                  <a:close/>
                </a:path>
                <a:path w="1327150" h="1917700">
                  <a:moveTo>
                    <a:pt x="727998" y="1352112"/>
                  </a:moveTo>
                  <a:lnTo>
                    <a:pt x="723747" y="1346200"/>
                  </a:lnTo>
                  <a:lnTo>
                    <a:pt x="726833" y="1346200"/>
                  </a:lnTo>
                  <a:lnTo>
                    <a:pt x="728946" y="1349739"/>
                  </a:lnTo>
                  <a:lnTo>
                    <a:pt x="727998" y="1352112"/>
                  </a:lnTo>
                  <a:close/>
                </a:path>
                <a:path w="1327150" h="1917700">
                  <a:moveTo>
                    <a:pt x="789279" y="1384300"/>
                  </a:moveTo>
                  <a:lnTo>
                    <a:pt x="764882" y="1358900"/>
                  </a:lnTo>
                  <a:lnTo>
                    <a:pt x="758825" y="1358900"/>
                  </a:lnTo>
                  <a:lnTo>
                    <a:pt x="764882" y="1346200"/>
                  </a:lnTo>
                  <a:lnTo>
                    <a:pt x="767956" y="1346200"/>
                  </a:lnTo>
                  <a:lnTo>
                    <a:pt x="770978" y="1358900"/>
                  </a:lnTo>
                  <a:lnTo>
                    <a:pt x="792015" y="1380790"/>
                  </a:lnTo>
                  <a:lnTo>
                    <a:pt x="789279" y="1384300"/>
                  </a:lnTo>
                  <a:close/>
                </a:path>
                <a:path w="1327150" h="1917700">
                  <a:moveTo>
                    <a:pt x="879435" y="1356811"/>
                  </a:moveTo>
                  <a:lnTo>
                    <a:pt x="873074" y="1346200"/>
                  </a:lnTo>
                  <a:lnTo>
                    <a:pt x="880719" y="1346200"/>
                  </a:lnTo>
                  <a:lnTo>
                    <a:pt x="879435" y="1356811"/>
                  </a:lnTo>
                  <a:close/>
                </a:path>
                <a:path w="1327150" h="1917700">
                  <a:moveTo>
                    <a:pt x="880119" y="1357952"/>
                  </a:moveTo>
                  <a:lnTo>
                    <a:pt x="879435" y="1356811"/>
                  </a:lnTo>
                  <a:lnTo>
                    <a:pt x="880719" y="1346200"/>
                  </a:lnTo>
                  <a:lnTo>
                    <a:pt x="884880" y="1353140"/>
                  </a:lnTo>
                  <a:lnTo>
                    <a:pt x="880119" y="1357952"/>
                  </a:lnTo>
                  <a:close/>
                </a:path>
                <a:path w="1327150" h="1917700">
                  <a:moveTo>
                    <a:pt x="1019378" y="1358900"/>
                  </a:moveTo>
                  <a:lnTo>
                    <a:pt x="1015843" y="1353548"/>
                  </a:lnTo>
                  <a:lnTo>
                    <a:pt x="1019378" y="1346200"/>
                  </a:lnTo>
                  <a:lnTo>
                    <a:pt x="1019378" y="1358900"/>
                  </a:lnTo>
                  <a:close/>
                </a:path>
                <a:path w="1327150" h="1917700">
                  <a:moveTo>
                    <a:pt x="1019378" y="1358900"/>
                  </a:moveTo>
                  <a:lnTo>
                    <a:pt x="1019378" y="1346200"/>
                  </a:lnTo>
                  <a:lnTo>
                    <a:pt x="1026960" y="1346200"/>
                  </a:lnTo>
                  <a:lnTo>
                    <a:pt x="1025997" y="1354424"/>
                  </a:lnTo>
                  <a:lnTo>
                    <a:pt x="1019378" y="1358900"/>
                  </a:lnTo>
                  <a:close/>
                </a:path>
                <a:path w="1327150" h="1917700">
                  <a:moveTo>
                    <a:pt x="728135" y="1352302"/>
                  </a:moveTo>
                  <a:lnTo>
                    <a:pt x="727998" y="1352112"/>
                  </a:lnTo>
                  <a:lnTo>
                    <a:pt x="728946" y="1349739"/>
                  </a:lnTo>
                  <a:lnTo>
                    <a:pt x="729118" y="1350027"/>
                  </a:lnTo>
                  <a:lnTo>
                    <a:pt x="728135" y="1352302"/>
                  </a:lnTo>
                  <a:close/>
                </a:path>
                <a:path w="1327150" h="1917700">
                  <a:moveTo>
                    <a:pt x="730937" y="1356199"/>
                  </a:moveTo>
                  <a:lnTo>
                    <a:pt x="728135" y="1352302"/>
                  </a:lnTo>
                  <a:lnTo>
                    <a:pt x="729118" y="1350027"/>
                  </a:lnTo>
                  <a:lnTo>
                    <a:pt x="732276" y="1355317"/>
                  </a:lnTo>
                  <a:lnTo>
                    <a:pt x="730937" y="1356199"/>
                  </a:lnTo>
                  <a:close/>
                </a:path>
                <a:path w="1327150" h="1917700">
                  <a:moveTo>
                    <a:pt x="733946" y="1358115"/>
                  </a:moveTo>
                  <a:lnTo>
                    <a:pt x="732276" y="1355317"/>
                  </a:lnTo>
                  <a:lnTo>
                    <a:pt x="737915" y="1351606"/>
                  </a:lnTo>
                  <a:lnTo>
                    <a:pt x="735252" y="1357155"/>
                  </a:lnTo>
                  <a:lnTo>
                    <a:pt x="733946" y="1358115"/>
                  </a:lnTo>
                  <a:close/>
                </a:path>
                <a:path w="1327150" h="1917700">
                  <a:moveTo>
                    <a:pt x="725284" y="1358900"/>
                  </a:moveTo>
                  <a:lnTo>
                    <a:pt x="727998" y="1352112"/>
                  </a:lnTo>
                  <a:lnTo>
                    <a:pt x="728135" y="1352302"/>
                  </a:lnTo>
                  <a:lnTo>
                    <a:pt x="725284" y="1358900"/>
                  </a:lnTo>
                  <a:close/>
                </a:path>
                <a:path w="1327150" h="1917700">
                  <a:moveTo>
                    <a:pt x="726833" y="1358900"/>
                  </a:moveTo>
                  <a:lnTo>
                    <a:pt x="725284" y="1358900"/>
                  </a:lnTo>
                  <a:lnTo>
                    <a:pt x="728135" y="1352302"/>
                  </a:lnTo>
                  <a:lnTo>
                    <a:pt x="730937" y="1356199"/>
                  </a:lnTo>
                  <a:lnTo>
                    <a:pt x="726833" y="1358900"/>
                  </a:lnTo>
                  <a:close/>
                </a:path>
                <a:path w="1327150" h="1917700">
                  <a:moveTo>
                    <a:pt x="886121" y="1366643"/>
                  </a:moveTo>
                  <a:lnTo>
                    <a:pt x="882180" y="1361389"/>
                  </a:lnTo>
                  <a:lnTo>
                    <a:pt x="880119" y="1357952"/>
                  </a:lnTo>
                  <a:lnTo>
                    <a:pt x="884880" y="1353140"/>
                  </a:lnTo>
                  <a:lnTo>
                    <a:pt x="889169" y="1360294"/>
                  </a:lnTo>
                  <a:lnTo>
                    <a:pt x="886121" y="1366643"/>
                  </a:lnTo>
                  <a:close/>
                </a:path>
                <a:path w="1327150" h="1917700">
                  <a:moveTo>
                    <a:pt x="1019378" y="1358900"/>
                  </a:moveTo>
                  <a:lnTo>
                    <a:pt x="1015716" y="1353812"/>
                  </a:lnTo>
                  <a:lnTo>
                    <a:pt x="1015843" y="1353548"/>
                  </a:lnTo>
                  <a:lnTo>
                    <a:pt x="1019378" y="1358900"/>
                  </a:lnTo>
                  <a:close/>
                </a:path>
                <a:path w="1327150" h="1917700">
                  <a:moveTo>
                    <a:pt x="1019378" y="1358900"/>
                  </a:moveTo>
                  <a:lnTo>
                    <a:pt x="1013269" y="1358900"/>
                  </a:lnTo>
                  <a:lnTo>
                    <a:pt x="1015716" y="1353812"/>
                  </a:lnTo>
                  <a:lnTo>
                    <a:pt x="1019378" y="1358900"/>
                  </a:lnTo>
                  <a:close/>
                </a:path>
                <a:path w="1327150" h="1917700">
                  <a:moveTo>
                    <a:pt x="1023937" y="1371600"/>
                  </a:moveTo>
                  <a:lnTo>
                    <a:pt x="1017841" y="1371600"/>
                  </a:lnTo>
                  <a:lnTo>
                    <a:pt x="1016292" y="1358900"/>
                  </a:lnTo>
                  <a:lnTo>
                    <a:pt x="1019378" y="1358900"/>
                  </a:lnTo>
                  <a:lnTo>
                    <a:pt x="1025997" y="1354424"/>
                  </a:lnTo>
                  <a:lnTo>
                    <a:pt x="1023937" y="1371600"/>
                  </a:lnTo>
                  <a:close/>
                </a:path>
                <a:path w="1327150" h="1917700">
                  <a:moveTo>
                    <a:pt x="732878" y="1358900"/>
                  </a:moveTo>
                  <a:lnTo>
                    <a:pt x="730937" y="1356199"/>
                  </a:lnTo>
                  <a:lnTo>
                    <a:pt x="732276" y="1355317"/>
                  </a:lnTo>
                  <a:lnTo>
                    <a:pt x="733946" y="1358115"/>
                  </a:lnTo>
                  <a:lnTo>
                    <a:pt x="732878" y="1358900"/>
                  </a:lnTo>
                  <a:close/>
                </a:path>
                <a:path w="1327150" h="1917700">
                  <a:moveTo>
                    <a:pt x="732878" y="1358900"/>
                  </a:moveTo>
                  <a:lnTo>
                    <a:pt x="726833" y="1358900"/>
                  </a:lnTo>
                  <a:lnTo>
                    <a:pt x="730937" y="1356199"/>
                  </a:lnTo>
                  <a:lnTo>
                    <a:pt x="732878" y="1358900"/>
                  </a:lnTo>
                  <a:close/>
                </a:path>
                <a:path w="1327150" h="1917700">
                  <a:moveTo>
                    <a:pt x="879825" y="1358250"/>
                  </a:moveTo>
                  <a:lnTo>
                    <a:pt x="879339" y="1357602"/>
                  </a:lnTo>
                  <a:lnTo>
                    <a:pt x="879435" y="1356811"/>
                  </a:lnTo>
                  <a:lnTo>
                    <a:pt x="880119" y="1357952"/>
                  </a:lnTo>
                  <a:lnTo>
                    <a:pt x="879825" y="1358250"/>
                  </a:lnTo>
                  <a:close/>
                </a:path>
                <a:path w="1327150" h="1917700">
                  <a:moveTo>
                    <a:pt x="734415" y="1358900"/>
                  </a:moveTo>
                  <a:lnTo>
                    <a:pt x="733946" y="1358115"/>
                  </a:lnTo>
                  <a:lnTo>
                    <a:pt x="735252" y="1357155"/>
                  </a:lnTo>
                  <a:lnTo>
                    <a:pt x="734415" y="1358900"/>
                  </a:lnTo>
                  <a:close/>
                </a:path>
                <a:path w="1327150" h="1917700">
                  <a:moveTo>
                    <a:pt x="879182" y="1358900"/>
                  </a:moveTo>
                  <a:lnTo>
                    <a:pt x="879339" y="1357602"/>
                  </a:lnTo>
                  <a:lnTo>
                    <a:pt x="879825" y="1358250"/>
                  </a:lnTo>
                  <a:lnTo>
                    <a:pt x="879182" y="1358900"/>
                  </a:lnTo>
                  <a:close/>
                </a:path>
                <a:path w="1327150" h="1917700">
                  <a:moveTo>
                    <a:pt x="734415" y="1358900"/>
                  </a:moveTo>
                  <a:lnTo>
                    <a:pt x="732878" y="1358900"/>
                  </a:lnTo>
                  <a:lnTo>
                    <a:pt x="733946" y="1358115"/>
                  </a:lnTo>
                  <a:lnTo>
                    <a:pt x="734415" y="1358900"/>
                  </a:lnTo>
                  <a:close/>
                </a:path>
                <a:path w="1327150" h="1917700">
                  <a:moveTo>
                    <a:pt x="880313" y="1358900"/>
                  </a:moveTo>
                  <a:lnTo>
                    <a:pt x="879182" y="1358900"/>
                  </a:lnTo>
                  <a:lnTo>
                    <a:pt x="879825" y="1358250"/>
                  </a:lnTo>
                  <a:lnTo>
                    <a:pt x="880313" y="1358900"/>
                  </a:lnTo>
                  <a:close/>
                </a:path>
                <a:path w="1327150" h="1917700">
                  <a:moveTo>
                    <a:pt x="776351" y="1388716"/>
                  </a:moveTo>
                  <a:lnTo>
                    <a:pt x="757288" y="1358900"/>
                  </a:lnTo>
                  <a:lnTo>
                    <a:pt x="764882" y="1358900"/>
                  </a:lnTo>
                  <a:lnTo>
                    <a:pt x="787742" y="1384300"/>
                  </a:lnTo>
                  <a:lnTo>
                    <a:pt x="781646" y="1384300"/>
                  </a:lnTo>
                  <a:lnTo>
                    <a:pt x="776351" y="1388716"/>
                  </a:lnTo>
                  <a:close/>
                </a:path>
                <a:path w="1327150" h="1917700">
                  <a:moveTo>
                    <a:pt x="789279" y="1390623"/>
                  </a:moveTo>
                  <a:lnTo>
                    <a:pt x="787742" y="1384300"/>
                  </a:lnTo>
                  <a:lnTo>
                    <a:pt x="764882" y="1358900"/>
                  </a:lnTo>
                  <a:lnTo>
                    <a:pt x="789279" y="1384300"/>
                  </a:lnTo>
                  <a:lnTo>
                    <a:pt x="789279" y="1390623"/>
                  </a:lnTo>
                  <a:close/>
                </a:path>
                <a:path w="1327150" h="1917700">
                  <a:moveTo>
                    <a:pt x="809078" y="1359721"/>
                  </a:moveTo>
                  <a:lnTo>
                    <a:pt x="808790" y="1359269"/>
                  </a:lnTo>
                  <a:lnTo>
                    <a:pt x="809078" y="1358900"/>
                  </a:lnTo>
                  <a:lnTo>
                    <a:pt x="809078" y="1359721"/>
                  </a:lnTo>
                  <a:close/>
                </a:path>
                <a:path w="1327150" h="1917700">
                  <a:moveTo>
                    <a:pt x="889585" y="1360988"/>
                  </a:moveTo>
                  <a:lnTo>
                    <a:pt x="889169" y="1360294"/>
                  </a:lnTo>
                  <a:lnTo>
                    <a:pt x="889838" y="1358900"/>
                  </a:lnTo>
                  <a:lnTo>
                    <a:pt x="889585" y="1360988"/>
                  </a:lnTo>
                  <a:close/>
                </a:path>
                <a:path w="1327150" h="1917700">
                  <a:moveTo>
                    <a:pt x="927938" y="1371600"/>
                  </a:moveTo>
                  <a:lnTo>
                    <a:pt x="903541" y="1371600"/>
                  </a:lnTo>
                  <a:lnTo>
                    <a:pt x="903541" y="1358900"/>
                  </a:lnTo>
                  <a:lnTo>
                    <a:pt x="929836" y="1358900"/>
                  </a:lnTo>
                  <a:lnTo>
                    <a:pt x="927938" y="1371600"/>
                  </a:lnTo>
                  <a:close/>
                </a:path>
                <a:path w="1327150" h="1917700">
                  <a:moveTo>
                    <a:pt x="935532" y="1371600"/>
                  </a:moveTo>
                  <a:lnTo>
                    <a:pt x="927938" y="1371600"/>
                  </a:lnTo>
                  <a:lnTo>
                    <a:pt x="934046" y="1358900"/>
                  </a:lnTo>
                  <a:lnTo>
                    <a:pt x="938081" y="1358900"/>
                  </a:lnTo>
                  <a:lnTo>
                    <a:pt x="935532" y="1371600"/>
                  </a:lnTo>
                  <a:close/>
                </a:path>
                <a:path w="1327150" h="1917700">
                  <a:moveTo>
                    <a:pt x="952296" y="1384300"/>
                  </a:moveTo>
                  <a:lnTo>
                    <a:pt x="949866" y="1380229"/>
                  </a:lnTo>
                  <a:lnTo>
                    <a:pt x="969073" y="1358900"/>
                  </a:lnTo>
                  <a:lnTo>
                    <a:pt x="975169" y="1358900"/>
                  </a:lnTo>
                  <a:lnTo>
                    <a:pt x="981278" y="1371600"/>
                  </a:lnTo>
                  <a:lnTo>
                    <a:pt x="975169" y="1371600"/>
                  </a:lnTo>
                  <a:lnTo>
                    <a:pt x="952296" y="1384300"/>
                  </a:lnTo>
                  <a:close/>
                </a:path>
                <a:path w="1327150" h="1917700">
                  <a:moveTo>
                    <a:pt x="1023937" y="1371600"/>
                  </a:moveTo>
                  <a:lnTo>
                    <a:pt x="1025474" y="1358900"/>
                  </a:lnTo>
                  <a:lnTo>
                    <a:pt x="1028573" y="1367532"/>
                  </a:lnTo>
                  <a:lnTo>
                    <a:pt x="1023937" y="1371600"/>
                  </a:lnTo>
                  <a:close/>
                </a:path>
                <a:path w="1327150" h="1917700">
                  <a:moveTo>
                    <a:pt x="1103561" y="1359734"/>
                  </a:moveTo>
                  <a:lnTo>
                    <a:pt x="1103160" y="1358900"/>
                  </a:lnTo>
                  <a:lnTo>
                    <a:pt x="1104696" y="1358900"/>
                  </a:lnTo>
                  <a:lnTo>
                    <a:pt x="1103561" y="1359734"/>
                  </a:lnTo>
                  <a:close/>
                </a:path>
                <a:path w="1327150" h="1917700">
                  <a:moveTo>
                    <a:pt x="1104973" y="1362669"/>
                  </a:moveTo>
                  <a:lnTo>
                    <a:pt x="1103703" y="1360029"/>
                  </a:lnTo>
                  <a:lnTo>
                    <a:pt x="1103579" y="1359721"/>
                  </a:lnTo>
                  <a:lnTo>
                    <a:pt x="1104696" y="1358900"/>
                  </a:lnTo>
                  <a:lnTo>
                    <a:pt x="1109268" y="1358900"/>
                  </a:lnTo>
                  <a:lnTo>
                    <a:pt x="1104973" y="1362669"/>
                  </a:lnTo>
                  <a:close/>
                </a:path>
                <a:path w="1327150" h="1917700">
                  <a:moveTo>
                    <a:pt x="1105156" y="1363051"/>
                  </a:moveTo>
                  <a:lnTo>
                    <a:pt x="1104973" y="1362669"/>
                  </a:lnTo>
                  <a:lnTo>
                    <a:pt x="1109268" y="1358900"/>
                  </a:lnTo>
                  <a:lnTo>
                    <a:pt x="1109268" y="1360029"/>
                  </a:lnTo>
                  <a:lnTo>
                    <a:pt x="1105156" y="1363051"/>
                  </a:lnTo>
                  <a:close/>
                </a:path>
                <a:path w="1327150" h="1917700">
                  <a:moveTo>
                    <a:pt x="1109268" y="1360029"/>
                  </a:moveTo>
                  <a:lnTo>
                    <a:pt x="1109268" y="1358900"/>
                  </a:lnTo>
                  <a:lnTo>
                    <a:pt x="1110805" y="1358900"/>
                  </a:lnTo>
                  <a:lnTo>
                    <a:pt x="1109268" y="1360029"/>
                  </a:lnTo>
                  <a:close/>
                </a:path>
                <a:path w="1327150" h="1917700">
                  <a:moveTo>
                    <a:pt x="1115364" y="1371600"/>
                  </a:moveTo>
                  <a:lnTo>
                    <a:pt x="1109268" y="1371600"/>
                  </a:lnTo>
                  <a:lnTo>
                    <a:pt x="1109268" y="1360029"/>
                  </a:lnTo>
                  <a:lnTo>
                    <a:pt x="1110805" y="1358900"/>
                  </a:lnTo>
                  <a:lnTo>
                    <a:pt x="1116850" y="1358900"/>
                  </a:lnTo>
                  <a:lnTo>
                    <a:pt x="1115364" y="1371600"/>
                  </a:lnTo>
                  <a:close/>
                </a:path>
                <a:path w="1327150" h="1917700">
                  <a:moveTo>
                    <a:pt x="809078" y="1371600"/>
                  </a:moveTo>
                  <a:lnTo>
                    <a:pt x="803618" y="1365905"/>
                  </a:lnTo>
                  <a:lnTo>
                    <a:pt x="808790" y="1359269"/>
                  </a:lnTo>
                  <a:lnTo>
                    <a:pt x="809078" y="1359721"/>
                  </a:lnTo>
                  <a:lnTo>
                    <a:pt x="809078" y="1371600"/>
                  </a:lnTo>
                  <a:close/>
                </a:path>
                <a:path w="1327150" h="1917700">
                  <a:moveTo>
                    <a:pt x="816673" y="1371600"/>
                  </a:moveTo>
                  <a:lnTo>
                    <a:pt x="809078" y="1371600"/>
                  </a:lnTo>
                  <a:lnTo>
                    <a:pt x="809078" y="1359721"/>
                  </a:lnTo>
                  <a:lnTo>
                    <a:pt x="816673" y="1371600"/>
                  </a:lnTo>
                  <a:close/>
                </a:path>
                <a:path w="1327150" h="1917700">
                  <a:moveTo>
                    <a:pt x="1061337" y="1395255"/>
                  </a:moveTo>
                  <a:lnTo>
                    <a:pt x="1064662" y="1388322"/>
                  </a:lnTo>
                  <a:lnTo>
                    <a:pt x="1103561" y="1359734"/>
                  </a:lnTo>
                  <a:lnTo>
                    <a:pt x="1104973" y="1362669"/>
                  </a:lnTo>
                  <a:lnTo>
                    <a:pt x="1101273" y="1365905"/>
                  </a:lnTo>
                  <a:lnTo>
                    <a:pt x="1061337" y="1395255"/>
                  </a:lnTo>
                  <a:close/>
                </a:path>
                <a:path w="1327150" h="1917700">
                  <a:moveTo>
                    <a:pt x="1109268" y="1371600"/>
                  </a:moveTo>
                  <a:lnTo>
                    <a:pt x="1105156" y="1363051"/>
                  </a:lnTo>
                  <a:lnTo>
                    <a:pt x="1109268" y="1360029"/>
                  </a:lnTo>
                  <a:lnTo>
                    <a:pt x="1109268" y="1371600"/>
                  </a:lnTo>
                  <a:close/>
                </a:path>
                <a:path w="1327150" h="1917700">
                  <a:moveTo>
                    <a:pt x="888514" y="1369835"/>
                  </a:moveTo>
                  <a:lnTo>
                    <a:pt x="886121" y="1366643"/>
                  </a:lnTo>
                  <a:lnTo>
                    <a:pt x="889169" y="1360294"/>
                  </a:lnTo>
                  <a:lnTo>
                    <a:pt x="889585" y="1360988"/>
                  </a:lnTo>
                  <a:lnTo>
                    <a:pt x="888514" y="1369835"/>
                  </a:lnTo>
                  <a:close/>
                </a:path>
                <a:path w="1327150" h="1917700">
                  <a:moveTo>
                    <a:pt x="895946" y="1371600"/>
                  </a:moveTo>
                  <a:lnTo>
                    <a:pt x="889838" y="1371600"/>
                  </a:lnTo>
                  <a:lnTo>
                    <a:pt x="888514" y="1369835"/>
                  </a:lnTo>
                  <a:lnTo>
                    <a:pt x="889585" y="1360988"/>
                  </a:lnTo>
                  <a:lnTo>
                    <a:pt x="895946" y="1371600"/>
                  </a:lnTo>
                  <a:close/>
                </a:path>
                <a:path w="1327150" h="1917700">
                  <a:moveTo>
                    <a:pt x="885769" y="1367376"/>
                  </a:moveTo>
                  <a:lnTo>
                    <a:pt x="882180" y="1361389"/>
                  </a:lnTo>
                  <a:lnTo>
                    <a:pt x="886121" y="1366643"/>
                  </a:lnTo>
                  <a:lnTo>
                    <a:pt x="885769" y="1367376"/>
                  </a:lnTo>
                  <a:close/>
                </a:path>
                <a:path w="1327150" h="1917700">
                  <a:moveTo>
                    <a:pt x="1101340" y="1365856"/>
                  </a:moveTo>
                  <a:lnTo>
                    <a:pt x="1104973" y="1362669"/>
                  </a:lnTo>
                  <a:lnTo>
                    <a:pt x="1105156" y="1363051"/>
                  </a:lnTo>
                  <a:lnTo>
                    <a:pt x="1101340" y="1365856"/>
                  </a:lnTo>
                  <a:close/>
                </a:path>
                <a:path w="1327150" h="1917700">
                  <a:moveTo>
                    <a:pt x="1058486" y="1409036"/>
                  </a:moveTo>
                  <a:lnTo>
                    <a:pt x="1056026" y="1405614"/>
                  </a:lnTo>
                  <a:lnTo>
                    <a:pt x="1101340" y="1365856"/>
                  </a:lnTo>
                  <a:lnTo>
                    <a:pt x="1105156" y="1363051"/>
                  </a:lnTo>
                  <a:lnTo>
                    <a:pt x="1109268" y="1371600"/>
                  </a:lnTo>
                  <a:lnTo>
                    <a:pt x="1115364" y="1371600"/>
                  </a:lnTo>
                  <a:lnTo>
                    <a:pt x="1058486" y="1409036"/>
                  </a:lnTo>
                  <a:close/>
                </a:path>
                <a:path w="1327150" h="1917700">
                  <a:moveTo>
                    <a:pt x="795388" y="1384300"/>
                  </a:moveTo>
                  <a:lnTo>
                    <a:pt x="792015" y="1380790"/>
                  </a:lnTo>
                  <a:lnTo>
                    <a:pt x="803618" y="1365905"/>
                  </a:lnTo>
                  <a:lnTo>
                    <a:pt x="809078" y="1371600"/>
                  </a:lnTo>
                  <a:lnTo>
                    <a:pt x="815187" y="1371600"/>
                  </a:lnTo>
                  <a:lnTo>
                    <a:pt x="795388" y="1384300"/>
                  </a:lnTo>
                  <a:close/>
                </a:path>
                <a:path w="1327150" h="1917700">
                  <a:moveTo>
                    <a:pt x="888301" y="1371600"/>
                  </a:moveTo>
                  <a:lnTo>
                    <a:pt x="885769" y="1367376"/>
                  </a:lnTo>
                  <a:lnTo>
                    <a:pt x="886121" y="1366643"/>
                  </a:lnTo>
                  <a:lnTo>
                    <a:pt x="888514" y="1369835"/>
                  </a:lnTo>
                  <a:lnTo>
                    <a:pt x="888301" y="1371600"/>
                  </a:lnTo>
                  <a:close/>
                </a:path>
                <a:path w="1327150" h="1917700">
                  <a:moveTo>
                    <a:pt x="888301" y="1371600"/>
                  </a:moveTo>
                  <a:lnTo>
                    <a:pt x="883742" y="1371600"/>
                  </a:lnTo>
                  <a:lnTo>
                    <a:pt x="885769" y="1367376"/>
                  </a:lnTo>
                  <a:lnTo>
                    <a:pt x="888301" y="1371600"/>
                  </a:lnTo>
                  <a:close/>
                </a:path>
                <a:path w="1327150" h="1917700">
                  <a:moveTo>
                    <a:pt x="1023937" y="1371600"/>
                  </a:moveTo>
                  <a:lnTo>
                    <a:pt x="1028573" y="1367532"/>
                  </a:lnTo>
                  <a:lnTo>
                    <a:pt x="1028664" y="1367786"/>
                  </a:lnTo>
                  <a:lnTo>
                    <a:pt x="1023937" y="1371600"/>
                  </a:lnTo>
                  <a:close/>
                </a:path>
                <a:path w="1327150" h="1917700">
                  <a:moveTo>
                    <a:pt x="1030033" y="1371600"/>
                  </a:moveTo>
                  <a:lnTo>
                    <a:pt x="1023937" y="1371600"/>
                  </a:lnTo>
                  <a:lnTo>
                    <a:pt x="1028664" y="1367786"/>
                  </a:lnTo>
                  <a:lnTo>
                    <a:pt x="1030033" y="1371600"/>
                  </a:lnTo>
                  <a:close/>
                </a:path>
                <a:path w="1327150" h="1917700">
                  <a:moveTo>
                    <a:pt x="889838" y="1371600"/>
                  </a:moveTo>
                  <a:lnTo>
                    <a:pt x="888301" y="1371600"/>
                  </a:lnTo>
                  <a:lnTo>
                    <a:pt x="888514" y="1369835"/>
                  </a:lnTo>
                  <a:lnTo>
                    <a:pt x="889838" y="1371600"/>
                  </a:lnTo>
                  <a:close/>
                </a:path>
                <a:path w="1327150" h="1917700">
                  <a:moveTo>
                    <a:pt x="742061" y="1384300"/>
                  </a:moveTo>
                  <a:lnTo>
                    <a:pt x="734415" y="1384300"/>
                  </a:lnTo>
                  <a:lnTo>
                    <a:pt x="735952" y="1371600"/>
                  </a:lnTo>
                  <a:lnTo>
                    <a:pt x="742061" y="1371600"/>
                  </a:lnTo>
                  <a:lnTo>
                    <a:pt x="743353" y="1373621"/>
                  </a:lnTo>
                  <a:lnTo>
                    <a:pt x="742061" y="1384300"/>
                  </a:lnTo>
                  <a:close/>
                </a:path>
                <a:path w="1327150" h="1917700">
                  <a:moveTo>
                    <a:pt x="743353" y="1373621"/>
                  </a:moveTo>
                  <a:lnTo>
                    <a:pt x="742061" y="1371600"/>
                  </a:lnTo>
                  <a:lnTo>
                    <a:pt x="743597" y="1371600"/>
                  </a:lnTo>
                  <a:lnTo>
                    <a:pt x="743353" y="1373621"/>
                  </a:lnTo>
                  <a:close/>
                </a:path>
                <a:path w="1327150" h="1917700">
                  <a:moveTo>
                    <a:pt x="745542" y="1377046"/>
                  </a:moveTo>
                  <a:lnTo>
                    <a:pt x="743353" y="1373621"/>
                  </a:lnTo>
                  <a:lnTo>
                    <a:pt x="743597" y="1371600"/>
                  </a:lnTo>
                  <a:lnTo>
                    <a:pt x="746390" y="1375279"/>
                  </a:lnTo>
                  <a:lnTo>
                    <a:pt x="745542" y="1377046"/>
                  </a:lnTo>
                  <a:close/>
                </a:path>
                <a:path w="1327150" h="1917700">
                  <a:moveTo>
                    <a:pt x="746390" y="1375279"/>
                  </a:moveTo>
                  <a:lnTo>
                    <a:pt x="743597" y="1371600"/>
                  </a:lnTo>
                  <a:lnTo>
                    <a:pt x="748157" y="1371600"/>
                  </a:lnTo>
                  <a:lnTo>
                    <a:pt x="746390" y="1375279"/>
                  </a:lnTo>
                  <a:close/>
                </a:path>
                <a:path w="1327150" h="1917700">
                  <a:moveTo>
                    <a:pt x="770448" y="1406976"/>
                  </a:moveTo>
                  <a:lnTo>
                    <a:pt x="746390" y="1375279"/>
                  </a:lnTo>
                  <a:lnTo>
                    <a:pt x="748157" y="1371600"/>
                  </a:lnTo>
                  <a:lnTo>
                    <a:pt x="749642" y="1371600"/>
                  </a:lnTo>
                  <a:lnTo>
                    <a:pt x="770656" y="1393466"/>
                  </a:lnTo>
                  <a:lnTo>
                    <a:pt x="766419" y="1397000"/>
                  </a:lnTo>
                  <a:lnTo>
                    <a:pt x="785202" y="1397000"/>
                  </a:lnTo>
                  <a:lnTo>
                    <a:pt x="770448" y="1406976"/>
                  </a:lnTo>
                  <a:close/>
                </a:path>
                <a:path w="1327150" h="1917700">
                  <a:moveTo>
                    <a:pt x="905078" y="1397000"/>
                  </a:moveTo>
                  <a:lnTo>
                    <a:pt x="895946" y="1397000"/>
                  </a:lnTo>
                  <a:lnTo>
                    <a:pt x="894410" y="1384300"/>
                  </a:lnTo>
                  <a:lnTo>
                    <a:pt x="895946" y="1371600"/>
                  </a:lnTo>
                  <a:lnTo>
                    <a:pt x="906614" y="1371600"/>
                  </a:lnTo>
                  <a:lnTo>
                    <a:pt x="903541" y="1384300"/>
                  </a:lnTo>
                  <a:lnTo>
                    <a:pt x="905078" y="1384300"/>
                  </a:lnTo>
                  <a:lnTo>
                    <a:pt x="905078" y="1397000"/>
                  </a:lnTo>
                  <a:close/>
                </a:path>
                <a:path w="1327150" h="1917700">
                  <a:moveTo>
                    <a:pt x="918768" y="1384300"/>
                  </a:moveTo>
                  <a:lnTo>
                    <a:pt x="906614" y="1384300"/>
                  </a:lnTo>
                  <a:lnTo>
                    <a:pt x="908100" y="1371600"/>
                  </a:lnTo>
                  <a:lnTo>
                    <a:pt x="921842" y="1371600"/>
                  </a:lnTo>
                  <a:lnTo>
                    <a:pt x="918768" y="1384300"/>
                  </a:lnTo>
                  <a:close/>
                </a:path>
                <a:path w="1327150" h="1917700">
                  <a:moveTo>
                    <a:pt x="920305" y="1384300"/>
                  </a:moveTo>
                  <a:lnTo>
                    <a:pt x="921842" y="1371600"/>
                  </a:lnTo>
                  <a:lnTo>
                    <a:pt x="923378" y="1371600"/>
                  </a:lnTo>
                  <a:lnTo>
                    <a:pt x="920305" y="1384300"/>
                  </a:lnTo>
                  <a:close/>
                </a:path>
                <a:path w="1327150" h="1917700">
                  <a:moveTo>
                    <a:pt x="926401" y="1384300"/>
                  </a:moveTo>
                  <a:lnTo>
                    <a:pt x="923378" y="1371600"/>
                  </a:lnTo>
                  <a:lnTo>
                    <a:pt x="926401" y="1371600"/>
                  </a:lnTo>
                  <a:lnTo>
                    <a:pt x="926401" y="1384300"/>
                  </a:lnTo>
                  <a:close/>
                </a:path>
                <a:path w="1327150" h="1917700">
                  <a:moveTo>
                    <a:pt x="937853" y="1409700"/>
                  </a:moveTo>
                  <a:lnTo>
                    <a:pt x="924864" y="1409700"/>
                  </a:lnTo>
                  <a:lnTo>
                    <a:pt x="946200" y="1397000"/>
                  </a:lnTo>
                  <a:lnTo>
                    <a:pt x="947033" y="1390118"/>
                  </a:lnTo>
                  <a:lnTo>
                    <a:pt x="975169" y="1371600"/>
                  </a:lnTo>
                  <a:lnTo>
                    <a:pt x="981278" y="1371600"/>
                  </a:lnTo>
                  <a:lnTo>
                    <a:pt x="937853" y="1409700"/>
                  </a:lnTo>
                  <a:close/>
                </a:path>
                <a:path w="1327150" h="1917700">
                  <a:moveTo>
                    <a:pt x="1084859" y="1447800"/>
                  </a:moveTo>
                  <a:lnTo>
                    <a:pt x="1081836" y="1447800"/>
                  </a:lnTo>
                  <a:lnTo>
                    <a:pt x="1074197" y="1435090"/>
                  </a:lnTo>
                  <a:lnTo>
                    <a:pt x="1115364" y="1371600"/>
                  </a:lnTo>
                  <a:lnTo>
                    <a:pt x="1118601" y="1378329"/>
                  </a:lnTo>
                  <a:lnTo>
                    <a:pt x="1081836" y="1435100"/>
                  </a:lnTo>
                  <a:lnTo>
                    <a:pt x="1088636" y="1446489"/>
                  </a:lnTo>
                  <a:lnTo>
                    <a:pt x="1084859" y="1447800"/>
                  </a:lnTo>
                  <a:close/>
                </a:path>
                <a:path w="1327150" h="1917700">
                  <a:moveTo>
                    <a:pt x="1118601" y="1378329"/>
                  </a:moveTo>
                  <a:lnTo>
                    <a:pt x="1115364" y="1371600"/>
                  </a:lnTo>
                  <a:lnTo>
                    <a:pt x="1122959" y="1371600"/>
                  </a:lnTo>
                  <a:lnTo>
                    <a:pt x="1118601" y="1378329"/>
                  </a:lnTo>
                  <a:close/>
                </a:path>
                <a:path w="1327150" h="1917700">
                  <a:moveTo>
                    <a:pt x="1108716" y="1415785"/>
                  </a:moveTo>
                  <a:lnTo>
                    <a:pt x="1104696" y="1409700"/>
                  </a:lnTo>
                  <a:lnTo>
                    <a:pt x="1109268" y="1397000"/>
                  </a:lnTo>
                  <a:lnTo>
                    <a:pt x="1121473" y="1384300"/>
                  </a:lnTo>
                  <a:lnTo>
                    <a:pt x="1118601" y="1378329"/>
                  </a:lnTo>
                  <a:lnTo>
                    <a:pt x="1122959" y="1371600"/>
                  </a:lnTo>
                  <a:lnTo>
                    <a:pt x="1129055" y="1384300"/>
                  </a:lnTo>
                  <a:lnTo>
                    <a:pt x="1118400" y="1397000"/>
                  </a:lnTo>
                  <a:lnTo>
                    <a:pt x="1110805" y="1397000"/>
                  </a:lnTo>
                  <a:lnTo>
                    <a:pt x="1119930" y="1409700"/>
                  </a:lnTo>
                  <a:lnTo>
                    <a:pt x="1113828" y="1409700"/>
                  </a:lnTo>
                  <a:lnTo>
                    <a:pt x="1108716" y="1415785"/>
                  </a:lnTo>
                  <a:close/>
                </a:path>
                <a:path w="1327150" h="1917700">
                  <a:moveTo>
                    <a:pt x="742061" y="1384300"/>
                  </a:moveTo>
                  <a:lnTo>
                    <a:pt x="743353" y="1373621"/>
                  </a:lnTo>
                  <a:lnTo>
                    <a:pt x="745542" y="1377046"/>
                  </a:lnTo>
                  <a:lnTo>
                    <a:pt x="742061" y="1384300"/>
                  </a:lnTo>
                  <a:close/>
                </a:path>
                <a:path w="1327150" h="1917700">
                  <a:moveTo>
                    <a:pt x="766419" y="1409700"/>
                  </a:moveTo>
                  <a:lnTo>
                    <a:pt x="745542" y="1377046"/>
                  </a:lnTo>
                  <a:lnTo>
                    <a:pt x="746390" y="1375279"/>
                  </a:lnTo>
                  <a:lnTo>
                    <a:pt x="770448" y="1406976"/>
                  </a:lnTo>
                  <a:lnTo>
                    <a:pt x="766419" y="1409700"/>
                  </a:lnTo>
                  <a:close/>
                </a:path>
                <a:path w="1327150" h="1917700">
                  <a:moveTo>
                    <a:pt x="770978" y="1422400"/>
                  </a:moveTo>
                  <a:lnTo>
                    <a:pt x="764882" y="1422400"/>
                  </a:lnTo>
                  <a:lnTo>
                    <a:pt x="735952" y="1384300"/>
                  </a:lnTo>
                  <a:lnTo>
                    <a:pt x="742061" y="1384300"/>
                  </a:lnTo>
                  <a:lnTo>
                    <a:pt x="745542" y="1377046"/>
                  </a:lnTo>
                  <a:lnTo>
                    <a:pt x="766419" y="1409700"/>
                  </a:lnTo>
                  <a:lnTo>
                    <a:pt x="785453" y="1409700"/>
                  </a:lnTo>
                  <a:lnTo>
                    <a:pt x="770978" y="1422400"/>
                  </a:lnTo>
                  <a:close/>
                </a:path>
                <a:path w="1327150" h="1917700">
                  <a:moveTo>
                    <a:pt x="952296" y="1384300"/>
                  </a:moveTo>
                  <a:lnTo>
                    <a:pt x="946200" y="1384300"/>
                  </a:lnTo>
                  <a:lnTo>
                    <a:pt x="949866" y="1380229"/>
                  </a:lnTo>
                  <a:lnTo>
                    <a:pt x="952296" y="1384300"/>
                  </a:lnTo>
                  <a:close/>
                </a:path>
                <a:path w="1327150" h="1917700">
                  <a:moveTo>
                    <a:pt x="790035" y="1393732"/>
                  </a:moveTo>
                  <a:lnTo>
                    <a:pt x="789279" y="1390623"/>
                  </a:lnTo>
                  <a:lnTo>
                    <a:pt x="789279" y="1384300"/>
                  </a:lnTo>
                  <a:lnTo>
                    <a:pt x="792015" y="1380790"/>
                  </a:lnTo>
                  <a:lnTo>
                    <a:pt x="795388" y="1384300"/>
                  </a:lnTo>
                  <a:lnTo>
                    <a:pt x="792632" y="1391976"/>
                  </a:lnTo>
                  <a:lnTo>
                    <a:pt x="790035" y="1393732"/>
                  </a:lnTo>
                  <a:close/>
                </a:path>
                <a:path w="1327150" h="1917700">
                  <a:moveTo>
                    <a:pt x="781646" y="1397000"/>
                  </a:moveTo>
                  <a:lnTo>
                    <a:pt x="776351" y="1388716"/>
                  </a:lnTo>
                  <a:lnTo>
                    <a:pt x="781646" y="1384300"/>
                  </a:lnTo>
                  <a:lnTo>
                    <a:pt x="781646" y="1397000"/>
                  </a:lnTo>
                  <a:close/>
                </a:path>
                <a:path w="1327150" h="1917700">
                  <a:moveTo>
                    <a:pt x="785202" y="1397000"/>
                  </a:moveTo>
                  <a:lnTo>
                    <a:pt x="781646" y="1397000"/>
                  </a:lnTo>
                  <a:lnTo>
                    <a:pt x="781646" y="1384300"/>
                  </a:lnTo>
                  <a:lnTo>
                    <a:pt x="787742" y="1384300"/>
                  </a:lnTo>
                  <a:lnTo>
                    <a:pt x="789156" y="1390118"/>
                  </a:lnTo>
                  <a:lnTo>
                    <a:pt x="789279" y="1394243"/>
                  </a:lnTo>
                  <a:lnTo>
                    <a:pt x="785202" y="1397000"/>
                  </a:lnTo>
                  <a:close/>
                </a:path>
                <a:path w="1327150" h="1917700">
                  <a:moveTo>
                    <a:pt x="906614" y="1397000"/>
                  </a:moveTo>
                  <a:lnTo>
                    <a:pt x="905078" y="1397000"/>
                  </a:lnTo>
                  <a:lnTo>
                    <a:pt x="905078" y="1384300"/>
                  </a:lnTo>
                  <a:lnTo>
                    <a:pt x="906614" y="1397000"/>
                  </a:lnTo>
                  <a:close/>
                </a:path>
                <a:path w="1327150" h="1917700">
                  <a:moveTo>
                    <a:pt x="918768" y="1397000"/>
                  </a:moveTo>
                  <a:lnTo>
                    <a:pt x="906614" y="1397000"/>
                  </a:lnTo>
                  <a:lnTo>
                    <a:pt x="905078" y="1384300"/>
                  </a:lnTo>
                  <a:lnTo>
                    <a:pt x="914196" y="1384300"/>
                  </a:lnTo>
                  <a:lnTo>
                    <a:pt x="918768" y="1397000"/>
                  </a:lnTo>
                  <a:close/>
                </a:path>
                <a:path w="1327150" h="1917700">
                  <a:moveTo>
                    <a:pt x="938119" y="1395985"/>
                  </a:moveTo>
                  <a:lnTo>
                    <a:pt x="934195" y="1387811"/>
                  </a:lnTo>
                  <a:lnTo>
                    <a:pt x="940092" y="1384300"/>
                  </a:lnTo>
                  <a:lnTo>
                    <a:pt x="938775" y="1395554"/>
                  </a:lnTo>
                  <a:lnTo>
                    <a:pt x="938119" y="1395985"/>
                  </a:lnTo>
                  <a:close/>
                </a:path>
                <a:path w="1327150" h="1917700">
                  <a:moveTo>
                    <a:pt x="938775" y="1395554"/>
                  </a:moveTo>
                  <a:lnTo>
                    <a:pt x="940092" y="1384300"/>
                  </a:lnTo>
                  <a:lnTo>
                    <a:pt x="947737" y="1384300"/>
                  </a:lnTo>
                  <a:lnTo>
                    <a:pt x="947033" y="1390118"/>
                  </a:lnTo>
                  <a:lnTo>
                    <a:pt x="938775" y="1395554"/>
                  </a:lnTo>
                  <a:close/>
                </a:path>
                <a:path w="1327150" h="1917700">
                  <a:moveTo>
                    <a:pt x="921934" y="1406638"/>
                  </a:moveTo>
                  <a:lnTo>
                    <a:pt x="912710" y="1397000"/>
                  </a:lnTo>
                  <a:lnTo>
                    <a:pt x="918768" y="1397000"/>
                  </a:lnTo>
                  <a:lnTo>
                    <a:pt x="934195" y="1387811"/>
                  </a:lnTo>
                  <a:lnTo>
                    <a:pt x="938119" y="1395985"/>
                  </a:lnTo>
                  <a:lnTo>
                    <a:pt x="921934" y="1406638"/>
                  </a:lnTo>
                  <a:close/>
                </a:path>
                <a:path w="1327150" h="1917700">
                  <a:moveTo>
                    <a:pt x="1058964" y="1397000"/>
                  </a:moveTo>
                  <a:lnTo>
                    <a:pt x="1052855" y="1397000"/>
                  </a:lnTo>
                  <a:lnTo>
                    <a:pt x="1064662" y="1388322"/>
                  </a:lnTo>
                  <a:lnTo>
                    <a:pt x="1061337" y="1395255"/>
                  </a:lnTo>
                  <a:lnTo>
                    <a:pt x="1058964" y="1397000"/>
                  </a:lnTo>
                  <a:close/>
                </a:path>
                <a:path w="1327150" h="1917700">
                  <a:moveTo>
                    <a:pt x="781646" y="1397000"/>
                  </a:moveTo>
                  <a:lnTo>
                    <a:pt x="774052" y="1397000"/>
                  </a:lnTo>
                  <a:lnTo>
                    <a:pt x="770656" y="1393466"/>
                  </a:lnTo>
                  <a:lnTo>
                    <a:pt x="776351" y="1388716"/>
                  </a:lnTo>
                  <a:lnTo>
                    <a:pt x="781646" y="1397000"/>
                  </a:lnTo>
                  <a:close/>
                </a:path>
                <a:path w="1327150" h="1917700">
                  <a:moveTo>
                    <a:pt x="946200" y="1397000"/>
                  </a:moveTo>
                  <a:lnTo>
                    <a:pt x="938606" y="1397000"/>
                  </a:lnTo>
                  <a:lnTo>
                    <a:pt x="938775" y="1395554"/>
                  </a:lnTo>
                  <a:lnTo>
                    <a:pt x="947033" y="1390118"/>
                  </a:lnTo>
                  <a:lnTo>
                    <a:pt x="946200" y="1397000"/>
                  </a:lnTo>
                  <a:close/>
                </a:path>
                <a:path w="1327150" h="1917700">
                  <a:moveTo>
                    <a:pt x="790828" y="1397000"/>
                  </a:moveTo>
                  <a:lnTo>
                    <a:pt x="790035" y="1393732"/>
                  </a:lnTo>
                  <a:lnTo>
                    <a:pt x="792632" y="1391976"/>
                  </a:lnTo>
                  <a:lnTo>
                    <a:pt x="790828" y="1397000"/>
                  </a:lnTo>
                  <a:close/>
                </a:path>
                <a:path w="1327150" h="1917700">
                  <a:moveTo>
                    <a:pt x="774052" y="1397000"/>
                  </a:moveTo>
                  <a:lnTo>
                    <a:pt x="766419" y="1397000"/>
                  </a:lnTo>
                  <a:lnTo>
                    <a:pt x="770656" y="1393466"/>
                  </a:lnTo>
                  <a:lnTo>
                    <a:pt x="774052" y="1397000"/>
                  </a:lnTo>
                  <a:close/>
                </a:path>
                <a:path w="1327150" h="1917700">
                  <a:moveTo>
                    <a:pt x="790828" y="1397000"/>
                  </a:moveTo>
                  <a:lnTo>
                    <a:pt x="789279" y="1397000"/>
                  </a:lnTo>
                  <a:lnTo>
                    <a:pt x="789279" y="1394243"/>
                  </a:lnTo>
                  <a:lnTo>
                    <a:pt x="790035" y="1393732"/>
                  </a:lnTo>
                  <a:lnTo>
                    <a:pt x="790828" y="1397000"/>
                  </a:lnTo>
                  <a:close/>
                </a:path>
                <a:path w="1327150" h="1917700">
                  <a:moveTo>
                    <a:pt x="772515" y="1409700"/>
                  </a:moveTo>
                  <a:lnTo>
                    <a:pt x="770448" y="1406976"/>
                  </a:lnTo>
                  <a:lnTo>
                    <a:pt x="789279" y="1394243"/>
                  </a:lnTo>
                  <a:lnTo>
                    <a:pt x="789279" y="1397000"/>
                  </a:lnTo>
                  <a:lnTo>
                    <a:pt x="787742" y="1397000"/>
                  </a:lnTo>
                  <a:lnTo>
                    <a:pt x="772515" y="1409700"/>
                  </a:lnTo>
                  <a:close/>
                </a:path>
                <a:path w="1327150" h="1917700">
                  <a:moveTo>
                    <a:pt x="1060500" y="1397000"/>
                  </a:moveTo>
                  <a:lnTo>
                    <a:pt x="1058964" y="1397000"/>
                  </a:lnTo>
                  <a:lnTo>
                    <a:pt x="1061337" y="1395255"/>
                  </a:lnTo>
                  <a:lnTo>
                    <a:pt x="1060500" y="1397000"/>
                  </a:lnTo>
                  <a:close/>
                </a:path>
                <a:path w="1327150" h="1917700">
                  <a:moveTo>
                    <a:pt x="938606" y="1397000"/>
                  </a:moveTo>
                  <a:lnTo>
                    <a:pt x="938119" y="1395985"/>
                  </a:lnTo>
                  <a:lnTo>
                    <a:pt x="938775" y="1395554"/>
                  </a:lnTo>
                  <a:lnTo>
                    <a:pt x="938606" y="1397000"/>
                  </a:lnTo>
                  <a:close/>
                </a:path>
                <a:path w="1327150" h="1917700">
                  <a:moveTo>
                    <a:pt x="924864" y="1409700"/>
                  </a:moveTo>
                  <a:lnTo>
                    <a:pt x="921934" y="1406638"/>
                  </a:lnTo>
                  <a:lnTo>
                    <a:pt x="938119" y="1395985"/>
                  </a:lnTo>
                  <a:lnTo>
                    <a:pt x="938606" y="1397000"/>
                  </a:lnTo>
                  <a:lnTo>
                    <a:pt x="946200" y="1397000"/>
                  </a:lnTo>
                  <a:lnTo>
                    <a:pt x="924864" y="1409700"/>
                  </a:lnTo>
                  <a:close/>
                </a:path>
                <a:path w="1327150" h="1917700">
                  <a:moveTo>
                    <a:pt x="923378" y="1422400"/>
                  </a:moveTo>
                  <a:lnTo>
                    <a:pt x="917282" y="1422400"/>
                  </a:lnTo>
                  <a:lnTo>
                    <a:pt x="905078" y="1409700"/>
                  </a:lnTo>
                  <a:lnTo>
                    <a:pt x="900506" y="1397000"/>
                  </a:lnTo>
                  <a:lnTo>
                    <a:pt x="911174" y="1397000"/>
                  </a:lnTo>
                  <a:lnTo>
                    <a:pt x="917282" y="1409700"/>
                  </a:lnTo>
                  <a:lnTo>
                    <a:pt x="937853" y="1409700"/>
                  </a:lnTo>
                  <a:lnTo>
                    <a:pt x="923378" y="1422400"/>
                  </a:lnTo>
                  <a:close/>
                </a:path>
                <a:path w="1327150" h="1917700">
                  <a:moveTo>
                    <a:pt x="917282" y="1409700"/>
                  </a:moveTo>
                  <a:lnTo>
                    <a:pt x="911174" y="1397000"/>
                  </a:lnTo>
                  <a:lnTo>
                    <a:pt x="912710" y="1397000"/>
                  </a:lnTo>
                  <a:lnTo>
                    <a:pt x="921934" y="1406638"/>
                  </a:lnTo>
                  <a:lnTo>
                    <a:pt x="917282" y="1409700"/>
                  </a:lnTo>
                  <a:close/>
                </a:path>
                <a:path w="1327150" h="1917700">
                  <a:moveTo>
                    <a:pt x="967536" y="1409700"/>
                  </a:moveTo>
                  <a:lnTo>
                    <a:pt x="955382" y="1409700"/>
                  </a:lnTo>
                  <a:lnTo>
                    <a:pt x="955382" y="1397000"/>
                  </a:lnTo>
                  <a:lnTo>
                    <a:pt x="973632" y="1397000"/>
                  </a:lnTo>
                  <a:lnTo>
                    <a:pt x="967536" y="1409700"/>
                  </a:lnTo>
                  <a:close/>
                </a:path>
                <a:path w="1327150" h="1917700">
                  <a:moveTo>
                    <a:pt x="996505" y="1409700"/>
                  </a:moveTo>
                  <a:lnTo>
                    <a:pt x="973632" y="1409700"/>
                  </a:lnTo>
                  <a:lnTo>
                    <a:pt x="979741" y="1397000"/>
                  </a:lnTo>
                  <a:lnTo>
                    <a:pt x="990396" y="1397000"/>
                  </a:lnTo>
                  <a:lnTo>
                    <a:pt x="996505" y="1409700"/>
                  </a:lnTo>
                  <a:close/>
                </a:path>
                <a:path w="1327150" h="1917700">
                  <a:moveTo>
                    <a:pt x="996505" y="1409700"/>
                  </a:moveTo>
                  <a:lnTo>
                    <a:pt x="990396" y="1397000"/>
                  </a:lnTo>
                  <a:lnTo>
                    <a:pt x="991933" y="1397000"/>
                  </a:lnTo>
                  <a:lnTo>
                    <a:pt x="996505" y="1409700"/>
                  </a:lnTo>
                  <a:close/>
                </a:path>
                <a:path w="1327150" h="1917700">
                  <a:moveTo>
                    <a:pt x="1011732" y="1409700"/>
                  </a:moveTo>
                  <a:lnTo>
                    <a:pt x="996505" y="1409700"/>
                  </a:lnTo>
                  <a:lnTo>
                    <a:pt x="991933" y="1397000"/>
                  </a:lnTo>
                  <a:lnTo>
                    <a:pt x="1005636" y="1397000"/>
                  </a:lnTo>
                  <a:lnTo>
                    <a:pt x="1011732" y="1409700"/>
                  </a:lnTo>
                  <a:close/>
                </a:path>
                <a:path w="1327150" h="1917700">
                  <a:moveTo>
                    <a:pt x="1129055" y="1422400"/>
                  </a:moveTo>
                  <a:lnTo>
                    <a:pt x="1110805" y="1397000"/>
                  </a:lnTo>
                  <a:lnTo>
                    <a:pt x="1112291" y="1397000"/>
                  </a:lnTo>
                  <a:lnTo>
                    <a:pt x="1129055" y="1422400"/>
                  </a:lnTo>
                  <a:close/>
                </a:path>
                <a:path w="1327150" h="1917700">
                  <a:moveTo>
                    <a:pt x="1133201" y="1431020"/>
                  </a:moveTo>
                  <a:lnTo>
                    <a:pt x="1129055" y="1422400"/>
                  </a:lnTo>
                  <a:lnTo>
                    <a:pt x="1112291" y="1397000"/>
                  </a:lnTo>
                  <a:lnTo>
                    <a:pt x="1118400" y="1397000"/>
                  </a:lnTo>
                  <a:lnTo>
                    <a:pt x="1135259" y="1420398"/>
                  </a:lnTo>
                  <a:lnTo>
                    <a:pt x="1132141" y="1422400"/>
                  </a:lnTo>
                  <a:lnTo>
                    <a:pt x="1154950" y="1422400"/>
                  </a:lnTo>
                  <a:lnTo>
                    <a:pt x="1151316" y="1424732"/>
                  </a:lnTo>
                  <a:lnTo>
                    <a:pt x="1133201" y="1431020"/>
                  </a:lnTo>
                  <a:close/>
                </a:path>
                <a:path w="1327150" h="1917700">
                  <a:moveTo>
                    <a:pt x="1057478" y="1409700"/>
                  </a:moveTo>
                  <a:lnTo>
                    <a:pt x="1051369" y="1409700"/>
                  </a:lnTo>
                  <a:lnTo>
                    <a:pt x="1056026" y="1405614"/>
                  </a:lnTo>
                  <a:lnTo>
                    <a:pt x="1058486" y="1409036"/>
                  </a:lnTo>
                  <a:lnTo>
                    <a:pt x="1057478" y="1409700"/>
                  </a:lnTo>
                  <a:close/>
                </a:path>
                <a:path w="1327150" h="1917700">
                  <a:moveTo>
                    <a:pt x="924864" y="1409700"/>
                  </a:moveTo>
                  <a:lnTo>
                    <a:pt x="917282" y="1409700"/>
                  </a:lnTo>
                  <a:lnTo>
                    <a:pt x="921934" y="1406638"/>
                  </a:lnTo>
                  <a:lnTo>
                    <a:pt x="924864" y="1409700"/>
                  </a:lnTo>
                  <a:close/>
                </a:path>
                <a:path w="1327150" h="1917700">
                  <a:moveTo>
                    <a:pt x="772515" y="1409700"/>
                  </a:moveTo>
                  <a:lnTo>
                    <a:pt x="766419" y="1409700"/>
                  </a:lnTo>
                  <a:lnTo>
                    <a:pt x="770448" y="1406976"/>
                  </a:lnTo>
                  <a:lnTo>
                    <a:pt x="772515" y="1409700"/>
                  </a:lnTo>
                  <a:close/>
                </a:path>
                <a:path w="1327150" h="1917700">
                  <a:moveTo>
                    <a:pt x="1058964" y="1409700"/>
                  </a:moveTo>
                  <a:lnTo>
                    <a:pt x="1057478" y="1409700"/>
                  </a:lnTo>
                  <a:lnTo>
                    <a:pt x="1058486" y="1409036"/>
                  </a:lnTo>
                  <a:lnTo>
                    <a:pt x="1058964" y="1409700"/>
                  </a:lnTo>
                  <a:close/>
                </a:path>
                <a:path w="1327150" h="1917700">
                  <a:moveTo>
                    <a:pt x="804519" y="1460500"/>
                  </a:moveTo>
                  <a:lnTo>
                    <a:pt x="796874" y="1460500"/>
                  </a:lnTo>
                  <a:lnTo>
                    <a:pt x="798410" y="1447800"/>
                  </a:lnTo>
                  <a:lnTo>
                    <a:pt x="853287" y="1409700"/>
                  </a:lnTo>
                  <a:lnTo>
                    <a:pt x="855457" y="1413335"/>
                  </a:lnTo>
                  <a:lnTo>
                    <a:pt x="818235" y="1447800"/>
                  </a:lnTo>
                  <a:lnTo>
                    <a:pt x="804519" y="1447800"/>
                  </a:lnTo>
                  <a:lnTo>
                    <a:pt x="804519" y="1460500"/>
                  </a:lnTo>
                  <a:close/>
                </a:path>
                <a:path w="1327150" h="1917700">
                  <a:moveTo>
                    <a:pt x="855457" y="1413335"/>
                  </a:moveTo>
                  <a:lnTo>
                    <a:pt x="853287" y="1409700"/>
                  </a:lnTo>
                  <a:lnTo>
                    <a:pt x="859383" y="1409700"/>
                  </a:lnTo>
                  <a:lnTo>
                    <a:pt x="855457" y="1413335"/>
                  </a:lnTo>
                  <a:close/>
                </a:path>
                <a:path w="1327150" h="1917700">
                  <a:moveTo>
                    <a:pt x="833437" y="1485900"/>
                  </a:moveTo>
                  <a:lnTo>
                    <a:pt x="831951" y="1485900"/>
                  </a:lnTo>
                  <a:lnTo>
                    <a:pt x="853376" y="1436305"/>
                  </a:lnTo>
                  <a:lnTo>
                    <a:pt x="854768" y="1435090"/>
                  </a:lnTo>
                  <a:lnTo>
                    <a:pt x="854264" y="1434249"/>
                  </a:lnTo>
                  <a:lnTo>
                    <a:pt x="859383" y="1422400"/>
                  </a:lnTo>
                  <a:lnTo>
                    <a:pt x="860869" y="1422400"/>
                  </a:lnTo>
                  <a:lnTo>
                    <a:pt x="855457" y="1413335"/>
                  </a:lnTo>
                  <a:lnTo>
                    <a:pt x="859383" y="1409700"/>
                  </a:lnTo>
                  <a:lnTo>
                    <a:pt x="868514" y="1409700"/>
                  </a:lnTo>
                  <a:lnTo>
                    <a:pt x="868514" y="1422400"/>
                  </a:lnTo>
                  <a:lnTo>
                    <a:pt x="846999" y="1472204"/>
                  </a:lnTo>
                  <a:lnTo>
                    <a:pt x="833437" y="1485900"/>
                  </a:lnTo>
                  <a:close/>
                </a:path>
                <a:path w="1327150" h="1917700">
                  <a:moveTo>
                    <a:pt x="955382" y="1422400"/>
                  </a:moveTo>
                  <a:lnTo>
                    <a:pt x="943178" y="1422400"/>
                  </a:lnTo>
                  <a:lnTo>
                    <a:pt x="947737" y="1409700"/>
                  </a:lnTo>
                  <a:lnTo>
                    <a:pt x="961478" y="1409700"/>
                  </a:lnTo>
                  <a:lnTo>
                    <a:pt x="955382" y="1422400"/>
                  </a:lnTo>
                  <a:close/>
                </a:path>
                <a:path w="1327150" h="1917700">
                  <a:moveTo>
                    <a:pt x="967536" y="1422400"/>
                  </a:moveTo>
                  <a:lnTo>
                    <a:pt x="956868" y="1422400"/>
                  </a:lnTo>
                  <a:lnTo>
                    <a:pt x="961478" y="1409700"/>
                  </a:lnTo>
                  <a:lnTo>
                    <a:pt x="973632" y="1409700"/>
                  </a:lnTo>
                  <a:lnTo>
                    <a:pt x="967536" y="1422400"/>
                  </a:lnTo>
                  <a:close/>
                </a:path>
                <a:path w="1327150" h="1917700">
                  <a:moveTo>
                    <a:pt x="1008710" y="1422400"/>
                  </a:moveTo>
                  <a:lnTo>
                    <a:pt x="999578" y="1422400"/>
                  </a:lnTo>
                  <a:lnTo>
                    <a:pt x="994968" y="1409700"/>
                  </a:lnTo>
                  <a:lnTo>
                    <a:pt x="1005636" y="1409700"/>
                  </a:lnTo>
                  <a:lnTo>
                    <a:pt x="1008710" y="1422400"/>
                  </a:lnTo>
                  <a:close/>
                </a:path>
                <a:path w="1327150" h="1917700">
                  <a:moveTo>
                    <a:pt x="1022400" y="1435100"/>
                  </a:moveTo>
                  <a:lnTo>
                    <a:pt x="1013269" y="1435100"/>
                  </a:lnTo>
                  <a:lnTo>
                    <a:pt x="1013269" y="1422400"/>
                  </a:lnTo>
                  <a:lnTo>
                    <a:pt x="1008710" y="1422400"/>
                  </a:lnTo>
                  <a:lnTo>
                    <a:pt x="1005636" y="1409700"/>
                  </a:lnTo>
                  <a:lnTo>
                    <a:pt x="1017841" y="1409700"/>
                  </a:lnTo>
                  <a:lnTo>
                    <a:pt x="1020864" y="1422400"/>
                  </a:lnTo>
                  <a:lnTo>
                    <a:pt x="1022400" y="1435100"/>
                  </a:lnTo>
                  <a:close/>
                </a:path>
                <a:path w="1327150" h="1917700">
                  <a:moveTo>
                    <a:pt x="1090084" y="1445986"/>
                  </a:moveTo>
                  <a:lnTo>
                    <a:pt x="1084866" y="1435090"/>
                  </a:lnTo>
                  <a:lnTo>
                    <a:pt x="1104696" y="1409700"/>
                  </a:lnTo>
                  <a:lnTo>
                    <a:pt x="1108716" y="1415785"/>
                  </a:lnTo>
                  <a:lnTo>
                    <a:pt x="1094488" y="1432722"/>
                  </a:lnTo>
                  <a:lnTo>
                    <a:pt x="1087932" y="1435100"/>
                  </a:lnTo>
                  <a:lnTo>
                    <a:pt x="1121448" y="1435100"/>
                  </a:lnTo>
                  <a:lnTo>
                    <a:pt x="1090084" y="1445986"/>
                  </a:lnTo>
                  <a:close/>
                </a:path>
                <a:path w="1327150" h="1917700">
                  <a:moveTo>
                    <a:pt x="1114992" y="1425288"/>
                  </a:moveTo>
                  <a:lnTo>
                    <a:pt x="1108716" y="1415785"/>
                  </a:lnTo>
                  <a:lnTo>
                    <a:pt x="1113828" y="1409700"/>
                  </a:lnTo>
                  <a:lnTo>
                    <a:pt x="1119930" y="1409700"/>
                  </a:lnTo>
                  <a:lnTo>
                    <a:pt x="1129055" y="1422400"/>
                  </a:lnTo>
                  <a:lnTo>
                    <a:pt x="1122959" y="1422400"/>
                  </a:lnTo>
                  <a:lnTo>
                    <a:pt x="1114992" y="1425288"/>
                  </a:lnTo>
                  <a:close/>
                </a:path>
                <a:path w="1327150" h="1917700">
                  <a:moveTo>
                    <a:pt x="1162596" y="1422400"/>
                  </a:moveTo>
                  <a:lnTo>
                    <a:pt x="1136700" y="1422400"/>
                  </a:lnTo>
                  <a:lnTo>
                    <a:pt x="1135259" y="1420398"/>
                  </a:lnTo>
                  <a:lnTo>
                    <a:pt x="1151928" y="1409700"/>
                  </a:lnTo>
                  <a:lnTo>
                    <a:pt x="1156500" y="1409700"/>
                  </a:lnTo>
                  <a:lnTo>
                    <a:pt x="1162596" y="1422400"/>
                  </a:lnTo>
                  <a:close/>
                </a:path>
                <a:path w="1327150" h="1917700">
                  <a:moveTo>
                    <a:pt x="1136700" y="1422400"/>
                  </a:moveTo>
                  <a:lnTo>
                    <a:pt x="1132141" y="1422400"/>
                  </a:lnTo>
                  <a:lnTo>
                    <a:pt x="1135259" y="1420398"/>
                  </a:lnTo>
                  <a:lnTo>
                    <a:pt x="1136700" y="1422400"/>
                  </a:lnTo>
                  <a:close/>
                </a:path>
                <a:path w="1327150" h="1917700">
                  <a:moveTo>
                    <a:pt x="846417" y="1424381"/>
                  </a:moveTo>
                  <a:lnTo>
                    <a:pt x="847178" y="1422400"/>
                  </a:lnTo>
                  <a:lnTo>
                    <a:pt x="847701" y="1423274"/>
                  </a:lnTo>
                  <a:lnTo>
                    <a:pt x="846417" y="1424381"/>
                  </a:lnTo>
                  <a:close/>
                </a:path>
                <a:path w="1327150" h="1917700">
                  <a:moveTo>
                    <a:pt x="852741" y="1431702"/>
                  </a:moveTo>
                  <a:lnTo>
                    <a:pt x="847701" y="1423274"/>
                  </a:lnTo>
                  <a:lnTo>
                    <a:pt x="848715" y="1422400"/>
                  </a:lnTo>
                  <a:lnTo>
                    <a:pt x="856310" y="1422400"/>
                  </a:lnTo>
                  <a:lnTo>
                    <a:pt x="852741" y="1431702"/>
                  </a:lnTo>
                  <a:close/>
                </a:path>
                <a:path w="1327150" h="1917700">
                  <a:moveTo>
                    <a:pt x="947737" y="1435100"/>
                  </a:moveTo>
                  <a:lnTo>
                    <a:pt x="938606" y="1435100"/>
                  </a:lnTo>
                  <a:lnTo>
                    <a:pt x="940092" y="1422400"/>
                  </a:lnTo>
                  <a:lnTo>
                    <a:pt x="949274" y="1422400"/>
                  </a:lnTo>
                  <a:lnTo>
                    <a:pt x="947737" y="1435100"/>
                  </a:lnTo>
                  <a:close/>
                </a:path>
                <a:path w="1327150" h="1917700">
                  <a:moveTo>
                    <a:pt x="956868" y="1447800"/>
                  </a:moveTo>
                  <a:lnTo>
                    <a:pt x="947737" y="1447800"/>
                  </a:lnTo>
                  <a:lnTo>
                    <a:pt x="946200" y="1435100"/>
                  </a:lnTo>
                  <a:lnTo>
                    <a:pt x="947737" y="1435100"/>
                  </a:lnTo>
                  <a:lnTo>
                    <a:pt x="949274" y="1422400"/>
                  </a:lnTo>
                  <a:lnTo>
                    <a:pt x="959942" y="1422400"/>
                  </a:lnTo>
                  <a:lnTo>
                    <a:pt x="956871" y="1435090"/>
                  </a:lnTo>
                  <a:lnTo>
                    <a:pt x="956868" y="1447800"/>
                  </a:lnTo>
                  <a:close/>
                </a:path>
                <a:path w="1327150" h="1917700">
                  <a:moveTo>
                    <a:pt x="1011732" y="1435100"/>
                  </a:moveTo>
                  <a:lnTo>
                    <a:pt x="1002601" y="1435100"/>
                  </a:lnTo>
                  <a:lnTo>
                    <a:pt x="1002601" y="1422400"/>
                  </a:lnTo>
                  <a:lnTo>
                    <a:pt x="1011732" y="1422400"/>
                  </a:lnTo>
                  <a:lnTo>
                    <a:pt x="1011732" y="1435100"/>
                  </a:lnTo>
                  <a:close/>
                </a:path>
                <a:path w="1327150" h="1917700">
                  <a:moveTo>
                    <a:pt x="1013269" y="1435100"/>
                  </a:moveTo>
                  <a:lnTo>
                    <a:pt x="1011732" y="1435100"/>
                  </a:lnTo>
                  <a:lnTo>
                    <a:pt x="1011732" y="1422400"/>
                  </a:lnTo>
                  <a:lnTo>
                    <a:pt x="1013269" y="1422400"/>
                  </a:lnTo>
                  <a:lnTo>
                    <a:pt x="1013269" y="1435100"/>
                  </a:lnTo>
                  <a:close/>
                </a:path>
                <a:path w="1327150" h="1917700">
                  <a:moveTo>
                    <a:pt x="1121468" y="1435092"/>
                  </a:moveTo>
                  <a:lnTo>
                    <a:pt x="1114992" y="1425288"/>
                  </a:lnTo>
                  <a:lnTo>
                    <a:pt x="1122959" y="1422400"/>
                  </a:lnTo>
                  <a:lnTo>
                    <a:pt x="1121468" y="1435092"/>
                  </a:lnTo>
                  <a:close/>
                </a:path>
                <a:path w="1327150" h="1917700">
                  <a:moveTo>
                    <a:pt x="1121474" y="1435090"/>
                  </a:moveTo>
                  <a:lnTo>
                    <a:pt x="1122959" y="1422400"/>
                  </a:lnTo>
                  <a:lnTo>
                    <a:pt x="1129055" y="1422400"/>
                  </a:lnTo>
                  <a:lnTo>
                    <a:pt x="1126445" y="1433365"/>
                  </a:lnTo>
                  <a:lnTo>
                    <a:pt x="1121474" y="1435090"/>
                  </a:lnTo>
                  <a:close/>
                </a:path>
                <a:path w="1327150" h="1917700">
                  <a:moveTo>
                    <a:pt x="1161059" y="1435100"/>
                  </a:moveTo>
                  <a:lnTo>
                    <a:pt x="1135164" y="1435100"/>
                  </a:lnTo>
                  <a:lnTo>
                    <a:pt x="1151316" y="1424732"/>
                  </a:lnTo>
                  <a:lnTo>
                    <a:pt x="1158036" y="1422400"/>
                  </a:lnTo>
                  <a:lnTo>
                    <a:pt x="1164132" y="1422400"/>
                  </a:lnTo>
                  <a:lnTo>
                    <a:pt x="1161059" y="1435100"/>
                  </a:lnTo>
                  <a:close/>
                </a:path>
                <a:path w="1327150" h="1917700">
                  <a:moveTo>
                    <a:pt x="836105" y="1451206"/>
                  </a:moveTo>
                  <a:lnTo>
                    <a:pt x="846417" y="1424381"/>
                  </a:lnTo>
                  <a:lnTo>
                    <a:pt x="847701" y="1423274"/>
                  </a:lnTo>
                  <a:lnTo>
                    <a:pt x="852741" y="1431702"/>
                  </a:lnTo>
                  <a:lnTo>
                    <a:pt x="849788" y="1439401"/>
                  </a:lnTo>
                  <a:lnTo>
                    <a:pt x="836105" y="1451206"/>
                  </a:lnTo>
                  <a:close/>
                </a:path>
                <a:path w="1327150" h="1917700">
                  <a:moveTo>
                    <a:pt x="810615" y="1473200"/>
                  </a:moveTo>
                  <a:lnTo>
                    <a:pt x="806056" y="1473200"/>
                  </a:lnTo>
                  <a:lnTo>
                    <a:pt x="802982" y="1460500"/>
                  </a:lnTo>
                  <a:lnTo>
                    <a:pt x="810615" y="1460500"/>
                  </a:lnTo>
                  <a:lnTo>
                    <a:pt x="808831" y="1456782"/>
                  </a:lnTo>
                  <a:lnTo>
                    <a:pt x="846417" y="1424381"/>
                  </a:lnTo>
                  <a:lnTo>
                    <a:pt x="836105" y="1451206"/>
                  </a:lnTo>
                  <a:lnTo>
                    <a:pt x="810615" y="1473200"/>
                  </a:lnTo>
                  <a:close/>
                </a:path>
                <a:path w="1327150" h="1917700">
                  <a:moveTo>
                    <a:pt x="1135164" y="1435100"/>
                  </a:moveTo>
                  <a:lnTo>
                    <a:pt x="1133201" y="1431020"/>
                  </a:lnTo>
                  <a:lnTo>
                    <a:pt x="1151316" y="1424732"/>
                  </a:lnTo>
                  <a:lnTo>
                    <a:pt x="1135164" y="1435100"/>
                  </a:lnTo>
                  <a:close/>
                </a:path>
                <a:path w="1327150" h="1917700">
                  <a:moveTo>
                    <a:pt x="1121448" y="1435100"/>
                  </a:moveTo>
                  <a:lnTo>
                    <a:pt x="1092492" y="1435100"/>
                  </a:lnTo>
                  <a:lnTo>
                    <a:pt x="1094488" y="1432722"/>
                  </a:lnTo>
                  <a:lnTo>
                    <a:pt x="1114992" y="1425288"/>
                  </a:lnTo>
                  <a:lnTo>
                    <a:pt x="1121467" y="1435090"/>
                  </a:lnTo>
                  <a:close/>
                </a:path>
                <a:path w="1327150" h="1917700">
                  <a:moveTo>
                    <a:pt x="1093741" y="1446791"/>
                  </a:moveTo>
                  <a:lnTo>
                    <a:pt x="1126034" y="1435090"/>
                  </a:lnTo>
                  <a:lnTo>
                    <a:pt x="1126445" y="1433365"/>
                  </a:lnTo>
                  <a:lnTo>
                    <a:pt x="1133201" y="1431020"/>
                  </a:lnTo>
                  <a:lnTo>
                    <a:pt x="1135164" y="1435100"/>
                  </a:lnTo>
                  <a:lnTo>
                    <a:pt x="1161059" y="1435100"/>
                  </a:lnTo>
                  <a:lnTo>
                    <a:pt x="1093741" y="1446791"/>
                  </a:lnTo>
                  <a:close/>
                </a:path>
                <a:path w="1327150" h="1917700">
                  <a:moveTo>
                    <a:pt x="849788" y="1439401"/>
                  </a:moveTo>
                  <a:lnTo>
                    <a:pt x="852741" y="1431702"/>
                  </a:lnTo>
                  <a:lnTo>
                    <a:pt x="854264" y="1434249"/>
                  </a:lnTo>
                  <a:lnTo>
                    <a:pt x="853376" y="1436305"/>
                  </a:lnTo>
                  <a:lnTo>
                    <a:pt x="849788" y="1439401"/>
                  </a:lnTo>
                  <a:close/>
                </a:path>
                <a:path w="1327150" h="1917700">
                  <a:moveTo>
                    <a:pt x="1092492" y="1435100"/>
                  </a:moveTo>
                  <a:lnTo>
                    <a:pt x="1087932" y="1435100"/>
                  </a:lnTo>
                  <a:lnTo>
                    <a:pt x="1094488" y="1432722"/>
                  </a:lnTo>
                  <a:lnTo>
                    <a:pt x="1092492" y="1435100"/>
                  </a:lnTo>
                  <a:close/>
                </a:path>
                <a:path w="1327150" h="1917700">
                  <a:moveTo>
                    <a:pt x="1126032" y="1435100"/>
                  </a:moveTo>
                  <a:lnTo>
                    <a:pt x="1121473" y="1435100"/>
                  </a:lnTo>
                  <a:lnTo>
                    <a:pt x="1126445" y="1433365"/>
                  </a:lnTo>
                  <a:lnTo>
                    <a:pt x="1126032" y="1435100"/>
                  </a:lnTo>
                  <a:close/>
                </a:path>
                <a:path w="1327150" h="1917700">
                  <a:moveTo>
                    <a:pt x="853376" y="1436305"/>
                  </a:moveTo>
                  <a:lnTo>
                    <a:pt x="854264" y="1434249"/>
                  </a:lnTo>
                  <a:lnTo>
                    <a:pt x="854773" y="1435100"/>
                  </a:lnTo>
                  <a:lnTo>
                    <a:pt x="853376" y="1436305"/>
                  </a:lnTo>
                  <a:close/>
                </a:path>
                <a:path w="1327150" h="1917700">
                  <a:moveTo>
                    <a:pt x="1090722" y="1447315"/>
                  </a:moveTo>
                  <a:lnTo>
                    <a:pt x="1090084" y="1445986"/>
                  </a:lnTo>
                  <a:lnTo>
                    <a:pt x="1121473" y="1435100"/>
                  </a:lnTo>
                  <a:lnTo>
                    <a:pt x="1126032" y="1435100"/>
                  </a:lnTo>
                  <a:lnTo>
                    <a:pt x="1093741" y="1446791"/>
                  </a:lnTo>
                  <a:lnTo>
                    <a:pt x="1090722" y="1447315"/>
                  </a:lnTo>
                  <a:close/>
                </a:path>
                <a:path w="1327150" h="1917700">
                  <a:moveTo>
                    <a:pt x="841836" y="1484155"/>
                  </a:moveTo>
                  <a:lnTo>
                    <a:pt x="846999" y="1472204"/>
                  </a:lnTo>
                  <a:lnTo>
                    <a:pt x="883742" y="1435100"/>
                  </a:lnTo>
                  <a:lnTo>
                    <a:pt x="886764" y="1435100"/>
                  </a:lnTo>
                  <a:lnTo>
                    <a:pt x="895946" y="1447800"/>
                  </a:lnTo>
                  <a:lnTo>
                    <a:pt x="882205" y="1447800"/>
                  </a:lnTo>
                  <a:lnTo>
                    <a:pt x="884240" y="1452039"/>
                  </a:lnTo>
                  <a:lnTo>
                    <a:pt x="841836" y="1484155"/>
                  </a:lnTo>
                  <a:close/>
                </a:path>
                <a:path w="1327150" h="1917700">
                  <a:moveTo>
                    <a:pt x="947737" y="1447800"/>
                  </a:moveTo>
                  <a:lnTo>
                    <a:pt x="938606" y="1447800"/>
                  </a:lnTo>
                  <a:lnTo>
                    <a:pt x="937069" y="1435100"/>
                  </a:lnTo>
                  <a:lnTo>
                    <a:pt x="946200" y="1435100"/>
                  </a:lnTo>
                  <a:lnTo>
                    <a:pt x="947737" y="1447800"/>
                  </a:lnTo>
                  <a:close/>
                </a:path>
                <a:path w="1327150" h="1917700">
                  <a:moveTo>
                    <a:pt x="958405" y="1447800"/>
                  </a:moveTo>
                  <a:lnTo>
                    <a:pt x="956868" y="1447800"/>
                  </a:lnTo>
                  <a:lnTo>
                    <a:pt x="956868" y="1435100"/>
                  </a:lnTo>
                  <a:lnTo>
                    <a:pt x="958405" y="1447800"/>
                  </a:lnTo>
                  <a:close/>
                </a:path>
                <a:path w="1327150" h="1917700">
                  <a:moveTo>
                    <a:pt x="998042" y="1460500"/>
                  </a:moveTo>
                  <a:lnTo>
                    <a:pt x="1004100" y="1447800"/>
                  </a:lnTo>
                  <a:lnTo>
                    <a:pt x="996505" y="1447800"/>
                  </a:lnTo>
                  <a:lnTo>
                    <a:pt x="999578" y="1435100"/>
                  </a:lnTo>
                  <a:lnTo>
                    <a:pt x="1010196" y="1435100"/>
                  </a:lnTo>
                  <a:lnTo>
                    <a:pt x="1007173" y="1447800"/>
                  </a:lnTo>
                  <a:lnTo>
                    <a:pt x="998042" y="1460500"/>
                  </a:lnTo>
                  <a:close/>
                </a:path>
                <a:path w="1327150" h="1917700">
                  <a:moveTo>
                    <a:pt x="996505" y="1473200"/>
                  </a:moveTo>
                  <a:lnTo>
                    <a:pt x="999578" y="1460500"/>
                  </a:lnTo>
                  <a:lnTo>
                    <a:pt x="998042" y="1460500"/>
                  </a:lnTo>
                  <a:lnTo>
                    <a:pt x="1007173" y="1447800"/>
                  </a:lnTo>
                  <a:lnTo>
                    <a:pt x="1010196" y="1435100"/>
                  </a:lnTo>
                  <a:lnTo>
                    <a:pt x="1020864" y="1435100"/>
                  </a:lnTo>
                  <a:lnTo>
                    <a:pt x="1019378" y="1447800"/>
                  </a:lnTo>
                  <a:lnTo>
                    <a:pt x="1016292" y="1447800"/>
                  </a:lnTo>
                  <a:lnTo>
                    <a:pt x="1004100" y="1460500"/>
                  </a:lnTo>
                  <a:lnTo>
                    <a:pt x="996505" y="1473200"/>
                  </a:lnTo>
                  <a:close/>
                </a:path>
                <a:path w="1327150" h="1917700">
                  <a:moveTo>
                    <a:pt x="833437" y="1498600"/>
                  </a:moveTo>
                  <a:lnTo>
                    <a:pt x="822769" y="1485900"/>
                  </a:lnTo>
                  <a:lnTo>
                    <a:pt x="836105" y="1451206"/>
                  </a:lnTo>
                  <a:lnTo>
                    <a:pt x="849788" y="1439401"/>
                  </a:lnTo>
                  <a:lnTo>
                    <a:pt x="831951" y="1485900"/>
                  </a:lnTo>
                  <a:lnTo>
                    <a:pt x="830414" y="1485900"/>
                  </a:lnTo>
                  <a:lnTo>
                    <a:pt x="837139" y="1495265"/>
                  </a:lnTo>
                  <a:lnTo>
                    <a:pt x="833437" y="1498600"/>
                  </a:lnTo>
                  <a:close/>
                </a:path>
                <a:path w="1327150" h="1917700">
                  <a:moveTo>
                    <a:pt x="1089279" y="1447566"/>
                  </a:moveTo>
                  <a:lnTo>
                    <a:pt x="1088636" y="1446489"/>
                  </a:lnTo>
                  <a:lnTo>
                    <a:pt x="1090084" y="1445986"/>
                  </a:lnTo>
                  <a:lnTo>
                    <a:pt x="1090722" y="1447315"/>
                  </a:lnTo>
                  <a:lnTo>
                    <a:pt x="1089279" y="1447566"/>
                  </a:lnTo>
                  <a:close/>
                </a:path>
                <a:path w="1327150" h="1917700">
                  <a:moveTo>
                    <a:pt x="1087932" y="1447800"/>
                  </a:moveTo>
                  <a:lnTo>
                    <a:pt x="1084859" y="1447800"/>
                  </a:lnTo>
                  <a:lnTo>
                    <a:pt x="1088636" y="1446489"/>
                  </a:lnTo>
                  <a:lnTo>
                    <a:pt x="1089279" y="1447566"/>
                  </a:lnTo>
                  <a:lnTo>
                    <a:pt x="1087932" y="1447800"/>
                  </a:lnTo>
                  <a:close/>
                </a:path>
                <a:path w="1327150" h="1917700">
                  <a:moveTo>
                    <a:pt x="1090955" y="1447800"/>
                  </a:moveTo>
                  <a:lnTo>
                    <a:pt x="1090722" y="1447315"/>
                  </a:lnTo>
                  <a:lnTo>
                    <a:pt x="1093741" y="1446791"/>
                  </a:lnTo>
                  <a:lnTo>
                    <a:pt x="1090955" y="1447800"/>
                  </a:lnTo>
                  <a:close/>
                </a:path>
                <a:path w="1327150" h="1917700">
                  <a:moveTo>
                    <a:pt x="1089418" y="1447800"/>
                  </a:moveTo>
                  <a:lnTo>
                    <a:pt x="1087932" y="1447800"/>
                  </a:lnTo>
                  <a:lnTo>
                    <a:pt x="1089279" y="1447566"/>
                  </a:lnTo>
                  <a:lnTo>
                    <a:pt x="1089418" y="1447800"/>
                  </a:lnTo>
                  <a:close/>
                </a:path>
                <a:path w="1327150" h="1917700">
                  <a:moveTo>
                    <a:pt x="804519" y="1460500"/>
                  </a:moveTo>
                  <a:lnTo>
                    <a:pt x="804519" y="1447800"/>
                  </a:lnTo>
                  <a:lnTo>
                    <a:pt x="808739" y="1456592"/>
                  </a:lnTo>
                  <a:lnTo>
                    <a:pt x="804519" y="1460500"/>
                  </a:lnTo>
                  <a:close/>
                </a:path>
                <a:path w="1327150" h="1917700">
                  <a:moveTo>
                    <a:pt x="808739" y="1456592"/>
                  </a:moveTo>
                  <a:lnTo>
                    <a:pt x="804519" y="1447800"/>
                  </a:lnTo>
                  <a:lnTo>
                    <a:pt x="818235" y="1447800"/>
                  </a:lnTo>
                  <a:lnTo>
                    <a:pt x="808739" y="1456592"/>
                  </a:lnTo>
                  <a:close/>
                </a:path>
                <a:path w="1327150" h="1917700">
                  <a:moveTo>
                    <a:pt x="884240" y="1452039"/>
                  </a:moveTo>
                  <a:lnTo>
                    <a:pt x="882205" y="1447800"/>
                  </a:lnTo>
                  <a:lnTo>
                    <a:pt x="889838" y="1447800"/>
                  </a:lnTo>
                  <a:lnTo>
                    <a:pt x="884240" y="1452039"/>
                  </a:lnTo>
                  <a:close/>
                </a:path>
                <a:path w="1327150" h="1917700">
                  <a:moveTo>
                    <a:pt x="884509" y="1452599"/>
                  </a:moveTo>
                  <a:lnTo>
                    <a:pt x="884240" y="1452039"/>
                  </a:lnTo>
                  <a:lnTo>
                    <a:pt x="889838" y="1447800"/>
                  </a:lnTo>
                  <a:lnTo>
                    <a:pt x="884509" y="1452599"/>
                  </a:lnTo>
                  <a:close/>
                </a:path>
                <a:path w="1327150" h="1917700">
                  <a:moveTo>
                    <a:pt x="888301" y="1460500"/>
                  </a:moveTo>
                  <a:lnTo>
                    <a:pt x="884509" y="1452599"/>
                  </a:lnTo>
                  <a:lnTo>
                    <a:pt x="889838" y="1447800"/>
                  </a:lnTo>
                  <a:lnTo>
                    <a:pt x="888301" y="1460500"/>
                  </a:lnTo>
                  <a:close/>
                </a:path>
                <a:path w="1327150" h="1917700">
                  <a:moveTo>
                    <a:pt x="895946" y="1460500"/>
                  </a:moveTo>
                  <a:lnTo>
                    <a:pt x="888301" y="1460500"/>
                  </a:lnTo>
                  <a:lnTo>
                    <a:pt x="889838" y="1447800"/>
                  </a:lnTo>
                  <a:lnTo>
                    <a:pt x="897432" y="1447800"/>
                  </a:lnTo>
                  <a:lnTo>
                    <a:pt x="895946" y="1460500"/>
                  </a:lnTo>
                  <a:close/>
                </a:path>
                <a:path w="1327150" h="1917700">
                  <a:moveTo>
                    <a:pt x="952296" y="1460500"/>
                  </a:moveTo>
                  <a:lnTo>
                    <a:pt x="946200" y="1460500"/>
                  </a:lnTo>
                  <a:lnTo>
                    <a:pt x="941641" y="1447800"/>
                  </a:lnTo>
                  <a:lnTo>
                    <a:pt x="949274" y="1447800"/>
                  </a:lnTo>
                  <a:lnTo>
                    <a:pt x="952296" y="1460500"/>
                  </a:lnTo>
                  <a:close/>
                </a:path>
                <a:path w="1327150" h="1917700">
                  <a:moveTo>
                    <a:pt x="996505" y="1473200"/>
                  </a:moveTo>
                  <a:lnTo>
                    <a:pt x="952296" y="1473200"/>
                  </a:lnTo>
                  <a:lnTo>
                    <a:pt x="952296" y="1460500"/>
                  </a:lnTo>
                  <a:lnTo>
                    <a:pt x="949274" y="1447800"/>
                  </a:lnTo>
                  <a:lnTo>
                    <a:pt x="950810" y="1447800"/>
                  </a:lnTo>
                  <a:lnTo>
                    <a:pt x="953833" y="1460500"/>
                  </a:lnTo>
                  <a:lnTo>
                    <a:pt x="999578" y="1460500"/>
                  </a:lnTo>
                  <a:lnTo>
                    <a:pt x="996505" y="1473200"/>
                  </a:lnTo>
                  <a:close/>
                </a:path>
                <a:path w="1327150" h="1917700">
                  <a:moveTo>
                    <a:pt x="953833" y="1460500"/>
                  </a:moveTo>
                  <a:lnTo>
                    <a:pt x="950810" y="1447800"/>
                  </a:lnTo>
                  <a:lnTo>
                    <a:pt x="953833" y="1447800"/>
                  </a:lnTo>
                  <a:lnTo>
                    <a:pt x="953833" y="1460500"/>
                  </a:lnTo>
                  <a:close/>
                </a:path>
                <a:path w="1327150" h="1917700">
                  <a:moveTo>
                    <a:pt x="958405" y="1460500"/>
                  </a:moveTo>
                  <a:lnTo>
                    <a:pt x="953833" y="1460500"/>
                  </a:lnTo>
                  <a:lnTo>
                    <a:pt x="953833" y="1447800"/>
                  </a:lnTo>
                  <a:lnTo>
                    <a:pt x="958405" y="1460500"/>
                  </a:lnTo>
                  <a:close/>
                </a:path>
                <a:path w="1327150" h="1917700">
                  <a:moveTo>
                    <a:pt x="967536" y="1460500"/>
                  </a:moveTo>
                  <a:lnTo>
                    <a:pt x="958405" y="1460500"/>
                  </a:lnTo>
                  <a:lnTo>
                    <a:pt x="953833" y="1447800"/>
                  </a:lnTo>
                  <a:lnTo>
                    <a:pt x="962964" y="1447800"/>
                  </a:lnTo>
                  <a:lnTo>
                    <a:pt x="967536" y="1460500"/>
                  </a:lnTo>
                  <a:close/>
                </a:path>
                <a:path w="1327150" h="1917700">
                  <a:moveTo>
                    <a:pt x="970610" y="1460500"/>
                  </a:moveTo>
                  <a:lnTo>
                    <a:pt x="967536" y="1460500"/>
                  </a:lnTo>
                  <a:lnTo>
                    <a:pt x="966038" y="1447800"/>
                  </a:lnTo>
                  <a:lnTo>
                    <a:pt x="970610" y="1460500"/>
                  </a:lnTo>
                  <a:close/>
                </a:path>
                <a:path w="1327150" h="1917700">
                  <a:moveTo>
                    <a:pt x="981278" y="1460500"/>
                  </a:moveTo>
                  <a:lnTo>
                    <a:pt x="976706" y="1460500"/>
                  </a:lnTo>
                  <a:lnTo>
                    <a:pt x="982814" y="1447800"/>
                  </a:lnTo>
                  <a:lnTo>
                    <a:pt x="981278" y="1460500"/>
                  </a:lnTo>
                  <a:close/>
                </a:path>
                <a:path w="1327150" h="1917700">
                  <a:moveTo>
                    <a:pt x="998042" y="1460500"/>
                  </a:moveTo>
                  <a:lnTo>
                    <a:pt x="981278" y="1460500"/>
                  </a:lnTo>
                  <a:lnTo>
                    <a:pt x="987374" y="1447800"/>
                  </a:lnTo>
                  <a:lnTo>
                    <a:pt x="1004100" y="1447800"/>
                  </a:lnTo>
                  <a:lnTo>
                    <a:pt x="998042" y="1460500"/>
                  </a:lnTo>
                  <a:close/>
                </a:path>
                <a:path w="1327150" h="1917700">
                  <a:moveTo>
                    <a:pt x="839533" y="1498600"/>
                  </a:moveTo>
                  <a:lnTo>
                    <a:pt x="837139" y="1495265"/>
                  </a:lnTo>
                  <a:lnTo>
                    <a:pt x="884509" y="1452599"/>
                  </a:lnTo>
                  <a:lnTo>
                    <a:pt x="888301" y="1460500"/>
                  </a:lnTo>
                  <a:lnTo>
                    <a:pt x="895946" y="1460500"/>
                  </a:lnTo>
                  <a:lnTo>
                    <a:pt x="839533" y="1498600"/>
                  </a:lnTo>
                  <a:close/>
                </a:path>
                <a:path w="1327150" h="1917700">
                  <a:moveTo>
                    <a:pt x="804519" y="1460500"/>
                  </a:moveTo>
                  <a:lnTo>
                    <a:pt x="808739" y="1456592"/>
                  </a:lnTo>
                  <a:lnTo>
                    <a:pt x="808831" y="1456782"/>
                  </a:lnTo>
                  <a:lnTo>
                    <a:pt x="804519" y="1460500"/>
                  </a:lnTo>
                  <a:close/>
                </a:path>
                <a:path w="1327150" h="1917700">
                  <a:moveTo>
                    <a:pt x="810615" y="1460500"/>
                  </a:moveTo>
                  <a:lnTo>
                    <a:pt x="804519" y="1460500"/>
                  </a:lnTo>
                  <a:lnTo>
                    <a:pt x="808831" y="1456782"/>
                  </a:lnTo>
                  <a:lnTo>
                    <a:pt x="810615" y="1460500"/>
                  </a:lnTo>
                  <a:close/>
                </a:path>
                <a:path w="1327150" h="1917700">
                  <a:moveTo>
                    <a:pt x="1023081" y="1490519"/>
                  </a:moveTo>
                  <a:lnTo>
                    <a:pt x="1020864" y="1485900"/>
                  </a:lnTo>
                  <a:lnTo>
                    <a:pt x="994968" y="1485900"/>
                  </a:lnTo>
                  <a:lnTo>
                    <a:pt x="998042" y="1473200"/>
                  </a:lnTo>
                  <a:lnTo>
                    <a:pt x="996505" y="1473200"/>
                  </a:lnTo>
                  <a:lnTo>
                    <a:pt x="1004100" y="1460500"/>
                  </a:lnTo>
                  <a:lnTo>
                    <a:pt x="1017841" y="1460500"/>
                  </a:lnTo>
                  <a:lnTo>
                    <a:pt x="1026960" y="1485900"/>
                  </a:lnTo>
                  <a:lnTo>
                    <a:pt x="1023081" y="1490519"/>
                  </a:lnTo>
                  <a:close/>
                </a:path>
                <a:path w="1327150" h="1917700">
                  <a:moveTo>
                    <a:pt x="1055751" y="1476026"/>
                  </a:moveTo>
                  <a:lnTo>
                    <a:pt x="1054392" y="1473200"/>
                  </a:lnTo>
                  <a:lnTo>
                    <a:pt x="1057478" y="1460500"/>
                  </a:lnTo>
                  <a:lnTo>
                    <a:pt x="1060500" y="1473200"/>
                  </a:lnTo>
                  <a:lnTo>
                    <a:pt x="1055751" y="1476026"/>
                  </a:lnTo>
                  <a:close/>
                </a:path>
                <a:path w="1327150" h="1917700">
                  <a:moveTo>
                    <a:pt x="839533" y="1485900"/>
                  </a:moveTo>
                  <a:lnTo>
                    <a:pt x="833437" y="1485900"/>
                  </a:lnTo>
                  <a:lnTo>
                    <a:pt x="846999" y="1472204"/>
                  </a:lnTo>
                  <a:lnTo>
                    <a:pt x="841836" y="1484155"/>
                  </a:lnTo>
                  <a:lnTo>
                    <a:pt x="839533" y="1485900"/>
                  </a:lnTo>
                  <a:close/>
                </a:path>
                <a:path w="1327150" h="1917700">
                  <a:moveTo>
                    <a:pt x="927938" y="1485900"/>
                  </a:moveTo>
                  <a:lnTo>
                    <a:pt x="871537" y="1485900"/>
                  </a:lnTo>
                  <a:lnTo>
                    <a:pt x="879182" y="1473200"/>
                  </a:lnTo>
                  <a:lnTo>
                    <a:pt x="923378" y="1473200"/>
                  </a:lnTo>
                  <a:lnTo>
                    <a:pt x="927938" y="1485900"/>
                  </a:lnTo>
                  <a:close/>
                </a:path>
                <a:path w="1327150" h="1917700">
                  <a:moveTo>
                    <a:pt x="993482" y="1485900"/>
                  </a:moveTo>
                  <a:lnTo>
                    <a:pt x="982814" y="1485900"/>
                  </a:lnTo>
                  <a:lnTo>
                    <a:pt x="984300" y="1473200"/>
                  </a:lnTo>
                  <a:lnTo>
                    <a:pt x="998042" y="1473200"/>
                  </a:lnTo>
                  <a:lnTo>
                    <a:pt x="993482" y="1485900"/>
                  </a:lnTo>
                  <a:close/>
                </a:path>
                <a:path w="1327150" h="1917700">
                  <a:moveTo>
                    <a:pt x="1033068" y="1498600"/>
                  </a:moveTo>
                  <a:lnTo>
                    <a:pt x="1026960" y="1498600"/>
                  </a:lnTo>
                  <a:lnTo>
                    <a:pt x="1026960" y="1485900"/>
                  </a:lnTo>
                  <a:lnTo>
                    <a:pt x="1022400" y="1473200"/>
                  </a:lnTo>
                  <a:lnTo>
                    <a:pt x="1025474" y="1473200"/>
                  </a:lnTo>
                  <a:lnTo>
                    <a:pt x="1028496" y="1485900"/>
                  </a:lnTo>
                  <a:lnTo>
                    <a:pt x="1034605" y="1485900"/>
                  </a:lnTo>
                  <a:lnTo>
                    <a:pt x="1034605" y="1497177"/>
                  </a:lnTo>
                  <a:lnTo>
                    <a:pt x="1033068" y="1498600"/>
                  </a:lnTo>
                  <a:close/>
                </a:path>
                <a:path w="1327150" h="1917700">
                  <a:moveTo>
                    <a:pt x="1033068" y="1485900"/>
                  </a:moveTo>
                  <a:lnTo>
                    <a:pt x="1028496" y="1485900"/>
                  </a:lnTo>
                  <a:lnTo>
                    <a:pt x="1025474" y="1473200"/>
                  </a:lnTo>
                  <a:lnTo>
                    <a:pt x="1034605" y="1473200"/>
                  </a:lnTo>
                  <a:lnTo>
                    <a:pt x="1039004" y="1482364"/>
                  </a:lnTo>
                  <a:lnTo>
                    <a:pt x="1033068" y="1485900"/>
                  </a:lnTo>
                  <a:close/>
                </a:path>
                <a:path w="1327150" h="1917700">
                  <a:moveTo>
                    <a:pt x="1040360" y="1485188"/>
                  </a:moveTo>
                  <a:lnTo>
                    <a:pt x="1039004" y="1482364"/>
                  </a:lnTo>
                  <a:lnTo>
                    <a:pt x="1054392" y="1473200"/>
                  </a:lnTo>
                  <a:lnTo>
                    <a:pt x="1055751" y="1476026"/>
                  </a:lnTo>
                  <a:lnTo>
                    <a:pt x="1040360" y="1485188"/>
                  </a:lnTo>
                  <a:close/>
                </a:path>
                <a:path w="1327150" h="1917700">
                  <a:moveTo>
                    <a:pt x="1056274" y="1477113"/>
                  </a:moveTo>
                  <a:lnTo>
                    <a:pt x="1055751" y="1476026"/>
                  </a:lnTo>
                  <a:lnTo>
                    <a:pt x="1060500" y="1473200"/>
                  </a:lnTo>
                  <a:lnTo>
                    <a:pt x="1056274" y="1477113"/>
                  </a:lnTo>
                  <a:close/>
                </a:path>
                <a:path w="1327150" h="1917700">
                  <a:moveTo>
                    <a:pt x="1060500" y="1485900"/>
                  </a:moveTo>
                  <a:lnTo>
                    <a:pt x="1056274" y="1477113"/>
                  </a:lnTo>
                  <a:lnTo>
                    <a:pt x="1060500" y="1473200"/>
                  </a:lnTo>
                  <a:lnTo>
                    <a:pt x="1060500" y="1485900"/>
                  </a:lnTo>
                  <a:close/>
                </a:path>
                <a:path w="1327150" h="1917700">
                  <a:moveTo>
                    <a:pt x="1066596" y="1485900"/>
                  </a:moveTo>
                  <a:lnTo>
                    <a:pt x="1060500" y="1485900"/>
                  </a:lnTo>
                  <a:lnTo>
                    <a:pt x="1060500" y="1473200"/>
                  </a:lnTo>
                  <a:lnTo>
                    <a:pt x="1068133" y="1473200"/>
                  </a:lnTo>
                  <a:lnTo>
                    <a:pt x="1066596" y="1485900"/>
                  </a:lnTo>
                  <a:close/>
                </a:path>
                <a:path w="1327150" h="1917700">
                  <a:moveTo>
                    <a:pt x="1048308" y="1498600"/>
                  </a:moveTo>
                  <a:lnTo>
                    <a:pt x="1034605" y="1498600"/>
                  </a:lnTo>
                  <a:lnTo>
                    <a:pt x="1034605" y="1497177"/>
                  </a:lnTo>
                  <a:lnTo>
                    <a:pt x="1056274" y="1477113"/>
                  </a:lnTo>
                  <a:lnTo>
                    <a:pt x="1060500" y="1485900"/>
                  </a:lnTo>
                  <a:lnTo>
                    <a:pt x="1066596" y="1485900"/>
                  </a:lnTo>
                  <a:lnTo>
                    <a:pt x="1048308" y="1498600"/>
                  </a:lnTo>
                  <a:close/>
                </a:path>
                <a:path w="1327150" h="1917700">
                  <a:moveTo>
                    <a:pt x="1039164" y="1485900"/>
                  </a:moveTo>
                  <a:lnTo>
                    <a:pt x="1033068" y="1485900"/>
                  </a:lnTo>
                  <a:lnTo>
                    <a:pt x="1039004" y="1482364"/>
                  </a:lnTo>
                  <a:lnTo>
                    <a:pt x="1040360" y="1485188"/>
                  </a:lnTo>
                  <a:lnTo>
                    <a:pt x="1039164" y="1485900"/>
                  </a:lnTo>
                  <a:close/>
                </a:path>
                <a:path w="1327150" h="1917700">
                  <a:moveTo>
                    <a:pt x="841082" y="1485900"/>
                  </a:moveTo>
                  <a:lnTo>
                    <a:pt x="839533" y="1485900"/>
                  </a:lnTo>
                  <a:lnTo>
                    <a:pt x="841836" y="1484155"/>
                  </a:lnTo>
                  <a:lnTo>
                    <a:pt x="841082" y="1485900"/>
                  </a:lnTo>
                  <a:close/>
                </a:path>
                <a:path w="1327150" h="1917700">
                  <a:moveTo>
                    <a:pt x="1040701" y="1485900"/>
                  </a:moveTo>
                  <a:lnTo>
                    <a:pt x="1039164" y="1485900"/>
                  </a:lnTo>
                  <a:lnTo>
                    <a:pt x="1040360" y="1485188"/>
                  </a:lnTo>
                  <a:lnTo>
                    <a:pt x="1040701" y="1485900"/>
                  </a:lnTo>
                  <a:close/>
                </a:path>
                <a:path w="1327150" h="1917700">
                  <a:moveTo>
                    <a:pt x="871537" y="1498600"/>
                  </a:moveTo>
                  <a:lnTo>
                    <a:pt x="860869" y="1498600"/>
                  </a:lnTo>
                  <a:lnTo>
                    <a:pt x="865479" y="1485900"/>
                  </a:lnTo>
                  <a:lnTo>
                    <a:pt x="877633" y="1485900"/>
                  </a:lnTo>
                  <a:lnTo>
                    <a:pt x="871537" y="1498600"/>
                  </a:lnTo>
                  <a:close/>
                </a:path>
                <a:path w="1327150" h="1917700">
                  <a:moveTo>
                    <a:pt x="888301" y="1498600"/>
                  </a:moveTo>
                  <a:lnTo>
                    <a:pt x="873074" y="1498600"/>
                  </a:lnTo>
                  <a:lnTo>
                    <a:pt x="877633" y="1485900"/>
                  </a:lnTo>
                  <a:lnTo>
                    <a:pt x="894410" y="1485900"/>
                  </a:lnTo>
                  <a:lnTo>
                    <a:pt x="888301" y="1498600"/>
                  </a:lnTo>
                  <a:close/>
                </a:path>
                <a:path w="1327150" h="1917700">
                  <a:moveTo>
                    <a:pt x="892873" y="1498600"/>
                  </a:moveTo>
                  <a:lnTo>
                    <a:pt x="894410" y="1485900"/>
                  </a:lnTo>
                  <a:lnTo>
                    <a:pt x="898969" y="1485900"/>
                  </a:lnTo>
                  <a:lnTo>
                    <a:pt x="892873" y="1498600"/>
                  </a:lnTo>
                  <a:close/>
                </a:path>
                <a:path w="1327150" h="1917700">
                  <a:moveTo>
                    <a:pt x="924864" y="1498600"/>
                  </a:moveTo>
                  <a:lnTo>
                    <a:pt x="912710" y="1498600"/>
                  </a:lnTo>
                  <a:lnTo>
                    <a:pt x="908100" y="1485900"/>
                  </a:lnTo>
                  <a:lnTo>
                    <a:pt x="917282" y="1485900"/>
                  </a:lnTo>
                  <a:lnTo>
                    <a:pt x="924102" y="1495398"/>
                  </a:lnTo>
                  <a:lnTo>
                    <a:pt x="924864" y="1498600"/>
                  </a:lnTo>
                  <a:close/>
                </a:path>
                <a:path w="1327150" h="1917700">
                  <a:moveTo>
                    <a:pt x="937069" y="1524000"/>
                  </a:moveTo>
                  <a:lnTo>
                    <a:pt x="927938" y="1524000"/>
                  </a:lnTo>
                  <a:lnTo>
                    <a:pt x="929436" y="1511300"/>
                  </a:lnTo>
                  <a:lnTo>
                    <a:pt x="927938" y="1498600"/>
                  </a:lnTo>
                  <a:lnTo>
                    <a:pt x="926401" y="1498600"/>
                  </a:lnTo>
                  <a:lnTo>
                    <a:pt x="924102" y="1495398"/>
                  </a:lnTo>
                  <a:lnTo>
                    <a:pt x="921842" y="1485900"/>
                  </a:lnTo>
                  <a:lnTo>
                    <a:pt x="934046" y="1485900"/>
                  </a:lnTo>
                  <a:lnTo>
                    <a:pt x="937069" y="1498600"/>
                  </a:lnTo>
                  <a:lnTo>
                    <a:pt x="938606" y="1511300"/>
                  </a:lnTo>
                  <a:lnTo>
                    <a:pt x="937069" y="1524000"/>
                  </a:lnTo>
                  <a:close/>
                </a:path>
                <a:path w="1327150" h="1917700">
                  <a:moveTo>
                    <a:pt x="990396" y="1498600"/>
                  </a:moveTo>
                  <a:lnTo>
                    <a:pt x="981278" y="1498600"/>
                  </a:lnTo>
                  <a:lnTo>
                    <a:pt x="981278" y="1485900"/>
                  </a:lnTo>
                  <a:lnTo>
                    <a:pt x="991933" y="1485900"/>
                  </a:lnTo>
                  <a:lnTo>
                    <a:pt x="990396" y="1498600"/>
                  </a:lnTo>
                  <a:close/>
                </a:path>
                <a:path w="1327150" h="1917700">
                  <a:moveTo>
                    <a:pt x="991933" y="1498600"/>
                  </a:moveTo>
                  <a:lnTo>
                    <a:pt x="990396" y="1498600"/>
                  </a:lnTo>
                  <a:lnTo>
                    <a:pt x="991933" y="1485900"/>
                  </a:lnTo>
                  <a:lnTo>
                    <a:pt x="991933" y="1498600"/>
                  </a:lnTo>
                  <a:close/>
                </a:path>
                <a:path w="1327150" h="1917700">
                  <a:moveTo>
                    <a:pt x="1001064" y="1498600"/>
                  </a:moveTo>
                  <a:lnTo>
                    <a:pt x="991933" y="1498600"/>
                  </a:lnTo>
                  <a:lnTo>
                    <a:pt x="991933" y="1485900"/>
                  </a:lnTo>
                  <a:lnTo>
                    <a:pt x="1001064" y="1485900"/>
                  </a:lnTo>
                  <a:lnTo>
                    <a:pt x="1001064" y="1498600"/>
                  </a:lnTo>
                  <a:close/>
                </a:path>
                <a:path w="1327150" h="1917700">
                  <a:moveTo>
                    <a:pt x="1002601" y="1498600"/>
                  </a:moveTo>
                  <a:lnTo>
                    <a:pt x="1001064" y="1498600"/>
                  </a:lnTo>
                  <a:lnTo>
                    <a:pt x="1001064" y="1485900"/>
                  </a:lnTo>
                  <a:lnTo>
                    <a:pt x="1002601" y="1498600"/>
                  </a:lnTo>
                  <a:close/>
                </a:path>
                <a:path w="1327150" h="1917700">
                  <a:moveTo>
                    <a:pt x="1026960" y="1498600"/>
                  </a:moveTo>
                  <a:lnTo>
                    <a:pt x="1023081" y="1490519"/>
                  </a:lnTo>
                  <a:lnTo>
                    <a:pt x="1026960" y="1485900"/>
                  </a:lnTo>
                  <a:lnTo>
                    <a:pt x="1026960" y="1498600"/>
                  </a:lnTo>
                  <a:close/>
                </a:path>
                <a:path w="1327150" h="1917700">
                  <a:moveTo>
                    <a:pt x="1026960" y="1549400"/>
                  </a:moveTo>
                  <a:lnTo>
                    <a:pt x="1025474" y="1549400"/>
                  </a:lnTo>
                  <a:lnTo>
                    <a:pt x="1016292" y="1536700"/>
                  </a:lnTo>
                  <a:lnTo>
                    <a:pt x="1071168" y="1485900"/>
                  </a:lnTo>
                  <a:lnTo>
                    <a:pt x="1077264" y="1485900"/>
                  </a:lnTo>
                  <a:lnTo>
                    <a:pt x="1084859" y="1498600"/>
                  </a:lnTo>
                  <a:lnTo>
                    <a:pt x="1077264" y="1498600"/>
                  </a:lnTo>
                  <a:lnTo>
                    <a:pt x="1022400" y="1536700"/>
                  </a:lnTo>
                  <a:lnTo>
                    <a:pt x="1023937" y="1536700"/>
                  </a:lnTo>
                  <a:lnTo>
                    <a:pt x="1030841" y="1548244"/>
                  </a:lnTo>
                  <a:lnTo>
                    <a:pt x="1026960" y="1549400"/>
                  </a:lnTo>
                  <a:close/>
                </a:path>
                <a:path w="1327150" h="1917700">
                  <a:moveTo>
                    <a:pt x="1011732" y="1511300"/>
                  </a:moveTo>
                  <a:lnTo>
                    <a:pt x="1009515" y="1506680"/>
                  </a:lnTo>
                  <a:lnTo>
                    <a:pt x="1023081" y="1490519"/>
                  </a:lnTo>
                  <a:lnTo>
                    <a:pt x="1026960" y="1498600"/>
                  </a:lnTo>
                  <a:lnTo>
                    <a:pt x="1033068" y="1498600"/>
                  </a:lnTo>
                  <a:lnTo>
                    <a:pt x="1011732" y="1511300"/>
                  </a:lnTo>
                  <a:close/>
                </a:path>
                <a:path w="1327150" h="1917700">
                  <a:moveTo>
                    <a:pt x="839533" y="1498600"/>
                  </a:moveTo>
                  <a:lnTo>
                    <a:pt x="833437" y="1498600"/>
                  </a:lnTo>
                  <a:lnTo>
                    <a:pt x="837139" y="1495265"/>
                  </a:lnTo>
                  <a:lnTo>
                    <a:pt x="839533" y="1498600"/>
                  </a:lnTo>
                  <a:close/>
                </a:path>
                <a:path w="1327150" h="1917700">
                  <a:moveTo>
                    <a:pt x="926401" y="1498600"/>
                  </a:moveTo>
                  <a:lnTo>
                    <a:pt x="924864" y="1498600"/>
                  </a:lnTo>
                  <a:lnTo>
                    <a:pt x="924102" y="1495398"/>
                  </a:lnTo>
                  <a:lnTo>
                    <a:pt x="926401" y="1498600"/>
                  </a:lnTo>
                  <a:close/>
                </a:path>
                <a:path w="1327150" h="1917700">
                  <a:moveTo>
                    <a:pt x="1011732" y="1524000"/>
                  </a:moveTo>
                  <a:lnTo>
                    <a:pt x="1008868" y="1521007"/>
                  </a:lnTo>
                  <a:lnTo>
                    <a:pt x="1034605" y="1497177"/>
                  </a:lnTo>
                  <a:lnTo>
                    <a:pt x="1034605" y="1498600"/>
                  </a:lnTo>
                  <a:lnTo>
                    <a:pt x="1048308" y="1498600"/>
                  </a:lnTo>
                  <a:lnTo>
                    <a:pt x="1011732" y="1524000"/>
                  </a:lnTo>
                  <a:close/>
                </a:path>
                <a:path w="1327150" h="1917700">
                  <a:moveTo>
                    <a:pt x="865479" y="1511300"/>
                  </a:moveTo>
                  <a:lnTo>
                    <a:pt x="856310" y="1511300"/>
                  </a:lnTo>
                  <a:lnTo>
                    <a:pt x="856310" y="1498600"/>
                  </a:lnTo>
                  <a:lnTo>
                    <a:pt x="868514" y="1498600"/>
                  </a:lnTo>
                  <a:lnTo>
                    <a:pt x="865479" y="1511300"/>
                  </a:lnTo>
                  <a:close/>
                </a:path>
                <a:path w="1327150" h="1917700">
                  <a:moveTo>
                    <a:pt x="876147" y="1511300"/>
                  </a:moveTo>
                  <a:lnTo>
                    <a:pt x="865479" y="1511300"/>
                  </a:lnTo>
                  <a:lnTo>
                    <a:pt x="868514" y="1498600"/>
                  </a:lnTo>
                  <a:lnTo>
                    <a:pt x="879182" y="1498600"/>
                  </a:lnTo>
                  <a:lnTo>
                    <a:pt x="876147" y="1511300"/>
                  </a:lnTo>
                  <a:close/>
                </a:path>
                <a:path w="1327150" h="1917700">
                  <a:moveTo>
                    <a:pt x="929436" y="1511300"/>
                  </a:moveTo>
                  <a:lnTo>
                    <a:pt x="920305" y="1511300"/>
                  </a:lnTo>
                  <a:lnTo>
                    <a:pt x="918768" y="1498600"/>
                  </a:lnTo>
                  <a:lnTo>
                    <a:pt x="927938" y="1498600"/>
                  </a:lnTo>
                  <a:lnTo>
                    <a:pt x="929436" y="1511300"/>
                  </a:lnTo>
                  <a:close/>
                </a:path>
                <a:path w="1327150" h="1917700">
                  <a:moveTo>
                    <a:pt x="998042" y="1511300"/>
                  </a:moveTo>
                  <a:lnTo>
                    <a:pt x="987374" y="1511300"/>
                  </a:lnTo>
                  <a:lnTo>
                    <a:pt x="985837" y="1498600"/>
                  </a:lnTo>
                  <a:lnTo>
                    <a:pt x="994968" y="1498600"/>
                  </a:lnTo>
                  <a:lnTo>
                    <a:pt x="998042" y="1511300"/>
                  </a:lnTo>
                  <a:close/>
                </a:path>
                <a:path w="1327150" h="1917700">
                  <a:moveTo>
                    <a:pt x="1005636" y="1524000"/>
                  </a:moveTo>
                  <a:lnTo>
                    <a:pt x="1004100" y="1524000"/>
                  </a:lnTo>
                  <a:lnTo>
                    <a:pt x="991933" y="1511300"/>
                  </a:lnTo>
                  <a:lnTo>
                    <a:pt x="998042" y="1511300"/>
                  </a:lnTo>
                  <a:lnTo>
                    <a:pt x="994968" y="1498600"/>
                  </a:lnTo>
                  <a:lnTo>
                    <a:pt x="999578" y="1511300"/>
                  </a:lnTo>
                  <a:lnTo>
                    <a:pt x="1008868" y="1521007"/>
                  </a:lnTo>
                  <a:lnTo>
                    <a:pt x="1005636" y="1524000"/>
                  </a:lnTo>
                  <a:close/>
                </a:path>
                <a:path w="1327150" h="1917700">
                  <a:moveTo>
                    <a:pt x="1005636" y="1511300"/>
                  </a:moveTo>
                  <a:lnTo>
                    <a:pt x="999578" y="1511300"/>
                  </a:lnTo>
                  <a:lnTo>
                    <a:pt x="994968" y="1498600"/>
                  </a:lnTo>
                  <a:lnTo>
                    <a:pt x="1005636" y="1498600"/>
                  </a:lnTo>
                  <a:lnTo>
                    <a:pt x="1009515" y="1506680"/>
                  </a:lnTo>
                  <a:lnTo>
                    <a:pt x="1005636" y="1511300"/>
                  </a:lnTo>
                  <a:close/>
                </a:path>
                <a:path w="1327150" h="1917700">
                  <a:moveTo>
                    <a:pt x="1031376" y="1548085"/>
                  </a:moveTo>
                  <a:lnTo>
                    <a:pt x="1030033" y="1536700"/>
                  </a:lnTo>
                  <a:lnTo>
                    <a:pt x="1077264" y="1498600"/>
                  </a:lnTo>
                  <a:lnTo>
                    <a:pt x="1083373" y="1498600"/>
                  </a:lnTo>
                  <a:lnTo>
                    <a:pt x="1037842" y="1535328"/>
                  </a:lnTo>
                  <a:lnTo>
                    <a:pt x="1033068" y="1536700"/>
                  </a:lnTo>
                  <a:lnTo>
                    <a:pt x="1057452" y="1536700"/>
                  </a:lnTo>
                  <a:lnTo>
                    <a:pt x="1043416" y="1544502"/>
                  </a:lnTo>
                  <a:lnTo>
                    <a:pt x="1031376" y="1548085"/>
                  </a:lnTo>
                  <a:close/>
                </a:path>
                <a:path w="1327150" h="1917700">
                  <a:moveTo>
                    <a:pt x="1011732" y="1511300"/>
                  </a:moveTo>
                  <a:lnTo>
                    <a:pt x="1005636" y="1511300"/>
                  </a:lnTo>
                  <a:lnTo>
                    <a:pt x="1009515" y="1506680"/>
                  </a:lnTo>
                  <a:lnTo>
                    <a:pt x="1011732" y="1511300"/>
                  </a:lnTo>
                  <a:close/>
                </a:path>
                <a:path w="1327150" h="1917700">
                  <a:moveTo>
                    <a:pt x="863942" y="1524000"/>
                  </a:moveTo>
                  <a:lnTo>
                    <a:pt x="854773" y="1524000"/>
                  </a:lnTo>
                  <a:lnTo>
                    <a:pt x="854773" y="1511300"/>
                  </a:lnTo>
                  <a:lnTo>
                    <a:pt x="863942" y="1511300"/>
                  </a:lnTo>
                  <a:lnTo>
                    <a:pt x="863942" y="1524000"/>
                  </a:lnTo>
                  <a:close/>
                </a:path>
                <a:path w="1327150" h="1917700">
                  <a:moveTo>
                    <a:pt x="865479" y="1524000"/>
                  </a:moveTo>
                  <a:lnTo>
                    <a:pt x="863942" y="1524000"/>
                  </a:lnTo>
                  <a:lnTo>
                    <a:pt x="863942" y="1511300"/>
                  </a:lnTo>
                  <a:lnTo>
                    <a:pt x="865479" y="1524000"/>
                  </a:lnTo>
                  <a:close/>
                </a:path>
                <a:path w="1327150" h="1917700">
                  <a:moveTo>
                    <a:pt x="873074" y="1524000"/>
                  </a:moveTo>
                  <a:lnTo>
                    <a:pt x="865479" y="1524000"/>
                  </a:lnTo>
                  <a:lnTo>
                    <a:pt x="863942" y="1511300"/>
                  </a:lnTo>
                  <a:lnTo>
                    <a:pt x="873074" y="1511300"/>
                  </a:lnTo>
                  <a:lnTo>
                    <a:pt x="873074" y="1524000"/>
                  </a:lnTo>
                  <a:close/>
                </a:path>
                <a:path w="1327150" h="1917700">
                  <a:moveTo>
                    <a:pt x="874610" y="1524000"/>
                  </a:moveTo>
                  <a:lnTo>
                    <a:pt x="873074" y="1524000"/>
                  </a:lnTo>
                  <a:lnTo>
                    <a:pt x="873074" y="1511300"/>
                  </a:lnTo>
                  <a:lnTo>
                    <a:pt x="874610" y="1524000"/>
                  </a:lnTo>
                  <a:close/>
                </a:path>
                <a:path w="1327150" h="1917700">
                  <a:moveTo>
                    <a:pt x="924864" y="1524000"/>
                  </a:moveTo>
                  <a:lnTo>
                    <a:pt x="915733" y="1524000"/>
                  </a:lnTo>
                  <a:lnTo>
                    <a:pt x="918768" y="1511300"/>
                  </a:lnTo>
                  <a:lnTo>
                    <a:pt x="927938" y="1511300"/>
                  </a:lnTo>
                  <a:lnTo>
                    <a:pt x="924864" y="1524000"/>
                  </a:lnTo>
                  <a:close/>
                </a:path>
                <a:path w="1327150" h="1917700">
                  <a:moveTo>
                    <a:pt x="927938" y="1524000"/>
                  </a:moveTo>
                  <a:lnTo>
                    <a:pt x="924864" y="1524000"/>
                  </a:lnTo>
                  <a:lnTo>
                    <a:pt x="927938" y="1511300"/>
                  </a:lnTo>
                  <a:lnTo>
                    <a:pt x="927938" y="1524000"/>
                  </a:lnTo>
                  <a:close/>
                </a:path>
                <a:path w="1327150" h="1917700">
                  <a:moveTo>
                    <a:pt x="1011732" y="1524000"/>
                  </a:moveTo>
                  <a:lnTo>
                    <a:pt x="1005636" y="1524000"/>
                  </a:lnTo>
                  <a:lnTo>
                    <a:pt x="1008868" y="1521007"/>
                  </a:lnTo>
                  <a:lnTo>
                    <a:pt x="1011732" y="1524000"/>
                  </a:lnTo>
                  <a:close/>
                </a:path>
                <a:path w="1327150" h="1917700">
                  <a:moveTo>
                    <a:pt x="866978" y="1536700"/>
                  </a:moveTo>
                  <a:lnTo>
                    <a:pt x="859383" y="1536700"/>
                  </a:lnTo>
                  <a:lnTo>
                    <a:pt x="856310" y="1524000"/>
                  </a:lnTo>
                  <a:lnTo>
                    <a:pt x="866978" y="1524000"/>
                  </a:lnTo>
                  <a:lnTo>
                    <a:pt x="866978" y="1536700"/>
                  </a:lnTo>
                  <a:close/>
                </a:path>
                <a:path w="1327150" h="1917700">
                  <a:moveTo>
                    <a:pt x="871537" y="1536700"/>
                  </a:moveTo>
                  <a:lnTo>
                    <a:pt x="866978" y="1536700"/>
                  </a:lnTo>
                  <a:lnTo>
                    <a:pt x="866978" y="1524000"/>
                  </a:lnTo>
                  <a:lnTo>
                    <a:pt x="871537" y="1536700"/>
                  </a:lnTo>
                  <a:close/>
                </a:path>
                <a:path w="1327150" h="1917700">
                  <a:moveTo>
                    <a:pt x="886764" y="1549400"/>
                  </a:moveTo>
                  <a:lnTo>
                    <a:pt x="880719" y="1549400"/>
                  </a:lnTo>
                  <a:lnTo>
                    <a:pt x="879182" y="1536700"/>
                  </a:lnTo>
                  <a:lnTo>
                    <a:pt x="871537" y="1536700"/>
                  </a:lnTo>
                  <a:lnTo>
                    <a:pt x="866978" y="1524000"/>
                  </a:lnTo>
                  <a:lnTo>
                    <a:pt x="877633" y="1524000"/>
                  </a:lnTo>
                  <a:lnTo>
                    <a:pt x="880719" y="1536700"/>
                  </a:lnTo>
                  <a:lnTo>
                    <a:pt x="886764" y="1549400"/>
                  </a:lnTo>
                  <a:close/>
                </a:path>
                <a:path w="1327150" h="1917700">
                  <a:moveTo>
                    <a:pt x="915733" y="1536700"/>
                  </a:moveTo>
                  <a:lnTo>
                    <a:pt x="905078" y="1536700"/>
                  </a:lnTo>
                  <a:lnTo>
                    <a:pt x="909637" y="1524000"/>
                  </a:lnTo>
                  <a:lnTo>
                    <a:pt x="920305" y="1524000"/>
                  </a:lnTo>
                  <a:lnTo>
                    <a:pt x="915733" y="1536700"/>
                  </a:lnTo>
                  <a:close/>
                </a:path>
                <a:path w="1327150" h="1917700">
                  <a:moveTo>
                    <a:pt x="927938" y="1536700"/>
                  </a:moveTo>
                  <a:lnTo>
                    <a:pt x="915733" y="1536700"/>
                  </a:lnTo>
                  <a:lnTo>
                    <a:pt x="921842" y="1524000"/>
                  </a:lnTo>
                  <a:lnTo>
                    <a:pt x="932510" y="1524000"/>
                  </a:lnTo>
                  <a:lnTo>
                    <a:pt x="927938" y="1536700"/>
                  </a:lnTo>
                  <a:close/>
                </a:path>
                <a:path w="1327150" h="1917700">
                  <a:moveTo>
                    <a:pt x="952296" y="1536700"/>
                  </a:moveTo>
                  <a:lnTo>
                    <a:pt x="946200" y="1536700"/>
                  </a:lnTo>
                  <a:lnTo>
                    <a:pt x="944714" y="1524000"/>
                  </a:lnTo>
                  <a:lnTo>
                    <a:pt x="950810" y="1524000"/>
                  </a:lnTo>
                  <a:lnTo>
                    <a:pt x="952296" y="1525906"/>
                  </a:lnTo>
                  <a:lnTo>
                    <a:pt x="952296" y="1536700"/>
                  </a:lnTo>
                  <a:close/>
                </a:path>
                <a:path w="1327150" h="1917700">
                  <a:moveTo>
                    <a:pt x="952296" y="1525906"/>
                  </a:moveTo>
                  <a:lnTo>
                    <a:pt x="950810" y="1524000"/>
                  </a:lnTo>
                  <a:lnTo>
                    <a:pt x="952296" y="1524000"/>
                  </a:lnTo>
                  <a:lnTo>
                    <a:pt x="952296" y="1525906"/>
                  </a:lnTo>
                  <a:close/>
                </a:path>
                <a:path w="1327150" h="1917700">
                  <a:moveTo>
                    <a:pt x="954691" y="1528977"/>
                  </a:moveTo>
                  <a:lnTo>
                    <a:pt x="952296" y="1525906"/>
                  </a:lnTo>
                  <a:lnTo>
                    <a:pt x="952296" y="1524000"/>
                  </a:lnTo>
                  <a:lnTo>
                    <a:pt x="954691" y="1528977"/>
                  </a:lnTo>
                  <a:close/>
                </a:path>
                <a:path w="1327150" h="1917700">
                  <a:moveTo>
                    <a:pt x="955507" y="1530025"/>
                  </a:moveTo>
                  <a:lnTo>
                    <a:pt x="954691" y="1528977"/>
                  </a:lnTo>
                  <a:lnTo>
                    <a:pt x="952296" y="1524000"/>
                  </a:lnTo>
                  <a:lnTo>
                    <a:pt x="958405" y="1524000"/>
                  </a:lnTo>
                  <a:lnTo>
                    <a:pt x="955507" y="1530025"/>
                  </a:lnTo>
                  <a:close/>
                </a:path>
                <a:path w="1327150" h="1917700">
                  <a:moveTo>
                    <a:pt x="966832" y="1544553"/>
                  </a:moveTo>
                  <a:lnTo>
                    <a:pt x="955507" y="1530025"/>
                  </a:lnTo>
                  <a:lnTo>
                    <a:pt x="958405" y="1524000"/>
                  </a:lnTo>
                  <a:lnTo>
                    <a:pt x="976706" y="1536700"/>
                  </a:lnTo>
                  <a:lnTo>
                    <a:pt x="966038" y="1536700"/>
                  </a:lnTo>
                  <a:lnTo>
                    <a:pt x="968324" y="1541452"/>
                  </a:lnTo>
                  <a:lnTo>
                    <a:pt x="966832" y="1544553"/>
                  </a:lnTo>
                  <a:close/>
                </a:path>
                <a:path w="1327150" h="1917700">
                  <a:moveTo>
                    <a:pt x="1075826" y="1524413"/>
                  </a:moveTo>
                  <a:lnTo>
                    <a:pt x="1075728" y="1524000"/>
                  </a:lnTo>
                  <a:lnTo>
                    <a:pt x="1077264" y="1524000"/>
                  </a:lnTo>
                  <a:lnTo>
                    <a:pt x="1075826" y="1524413"/>
                  </a:lnTo>
                  <a:close/>
                </a:path>
                <a:path w="1327150" h="1917700">
                  <a:moveTo>
                    <a:pt x="1076262" y="1526244"/>
                  </a:moveTo>
                  <a:lnTo>
                    <a:pt x="1075826" y="1524413"/>
                  </a:lnTo>
                  <a:lnTo>
                    <a:pt x="1077264" y="1524000"/>
                  </a:lnTo>
                  <a:lnTo>
                    <a:pt x="1078750" y="1524000"/>
                  </a:lnTo>
                  <a:lnTo>
                    <a:pt x="1078322" y="1525099"/>
                  </a:lnTo>
                  <a:lnTo>
                    <a:pt x="1076262" y="1526244"/>
                  </a:lnTo>
                  <a:close/>
                </a:path>
                <a:path w="1327150" h="1917700">
                  <a:moveTo>
                    <a:pt x="1078322" y="1525099"/>
                  </a:moveTo>
                  <a:lnTo>
                    <a:pt x="1078750" y="1524000"/>
                  </a:lnTo>
                  <a:lnTo>
                    <a:pt x="1078750" y="1524861"/>
                  </a:lnTo>
                  <a:lnTo>
                    <a:pt x="1078322" y="1525099"/>
                  </a:lnTo>
                  <a:close/>
                </a:path>
                <a:path w="1327150" h="1917700">
                  <a:moveTo>
                    <a:pt x="1078750" y="1524861"/>
                  </a:moveTo>
                  <a:lnTo>
                    <a:pt x="1078750" y="1524000"/>
                  </a:lnTo>
                  <a:lnTo>
                    <a:pt x="1080300" y="1524000"/>
                  </a:lnTo>
                  <a:lnTo>
                    <a:pt x="1078750" y="1524861"/>
                  </a:lnTo>
                  <a:close/>
                </a:path>
                <a:path w="1327150" h="1917700">
                  <a:moveTo>
                    <a:pt x="1060500" y="1574800"/>
                  </a:moveTo>
                  <a:lnTo>
                    <a:pt x="1058964" y="1574800"/>
                  </a:lnTo>
                  <a:lnTo>
                    <a:pt x="1065430" y="1558197"/>
                  </a:lnTo>
                  <a:lnTo>
                    <a:pt x="1075728" y="1536700"/>
                  </a:lnTo>
                  <a:lnTo>
                    <a:pt x="1078750" y="1536700"/>
                  </a:lnTo>
                  <a:lnTo>
                    <a:pt x="1078750" y="1524861"/>
                  </a:lnTo>
                  <a:lnTo>
                    <a:pt x="1080300" y="1524000"/>
                  </a:lnTo>
                  <a:lnTo>
                    <a:pt x="1086396" y="1524000"/>
                  </a:lnTo>
                  <a:lnTo>
                    <a:pt x="1086396" y="1536700"/>
                  </a:lnTo>
                  <a:lnTo>
                    <a:pt x="1076256" y="1557854"/>
                  </a:lnTo>
                  <a:lnTo>
                    <a:pt x="1060500" y="1574800"/>
                  </a:lnTo>
                  <a:close/>
                </a:path>
                <a:path w="1327150" h="1917700">
                  <a:moveTo>
                    <a:pt x="1069102" y="1572778"/>
                  </a:moveTo>
                  <a:lnTo>
                    <a:pt x="1076256" y="1557854"/>
                  </a:lnTo>
                  <a:lnTo>
                    <a:pt x="1107732" y="1524000"/>
                  </a:lnTo>
                  <a:lnTo>
                    <a:pt x="1113828" y="1524000"/>
                  </a:lnTo>
                  <a:lnTo>
                    <a:pt x="1119936" y="1536700"/>
                  </a:lnTo>
                  <a:lnTo>
                    <a:pt x="1113828" y="1536700"/>
                  </a:lnTo>
                  <a:lnTo>
                    <a:pt x="1069102" y="1572778"/>
                  </a:lnTo>
                  <a:close/>
                </a:path>
                <a:path w="1327150" h="1917700">
                  <a:moveTo>
                    <a:pt x="1057452" y="1536700"/>
                  </a:moveTo>
                  <a:lnTo>
                    <a:pt x="1036142" y="1536700"/>
                  </a:lnTo>
                  <a:lnTo>
                    <a:pt x="1037842" y="1535328"/>
                  </a:lnTo>
                  <a:lnTo>
                    <a:pt x="1075826" y="1524413"/>
                  </a:lnTo>
                  <a:lnTo>
                    <a:pt x="1076262" y="1526244"/>
                  </a:lnTo>
                  <a:lnTo>
                    <a:pt x="1057452" y="1536700"/>
                  </a:lnTo>
                  <a:close/>
                </a:path>
                <a:path w="1327150" h="1917700">
                  <a:moveTo>
                    <a:pt x="1078750" y="1536700"/>
                  </a:moveTo>
                  <a:lnTo>
                    <a:pt x="1076874" y="1528816"/>
                  </a:lnTo>
                  <a:lnTo>
                    <a:pt x="1078322" y="1525099"/>
                  </a:lnTo>
                  <a:lnTo>
                    <a:pt x="1078750" y="1524861"/>
                  </a:lnTo>
                  <a:lnTo>
                    <a:pt x="1078750" y="1536700"/>
                  </a:lnTo>
                  <a:close/>
                </a:path>
                <a:path w="1327150" h="1917700">
                  <a:moveTo>
                    <a:pt x="1076874" y="1528816"/>
                  </a:moveTo>
                  <a:lnTo>
                    <a:pt x="1076262" y="1526244"/>
                  </a:lnTo>
                  <a:lnTo>
                    <a:pt x="1078322" y="1525099"/>
                  </a:lnTo>
                  <a:lnTo>
                    <a:pt x="1076874" y="1528816"/>
                  </a:lnTo>
                  <a:close/>
                </a:path>
                <a:path w="1327150" h="1917700">
                  <a:moveTo>
                    <a:pt x="952296" y="1536700"/>
                  </a:moveTo>
                  <a:lnTo>
                    <a:pt x="952296" y="1525906"/>
                  </a:lnTo>
                  <a:lnTo>
                    <a:pt x="954691" y="1528977"/>
                  </a:lnTo>
                  <a:lnTo>
                    <a:pt x="955351" y="1530350"/>
                  </a:lnTo>
                  <a:lnTo>
                    <a:pt x="952296" y="1536700"/>
                  </a:lnTo>
                  <a:close/>
                </a:path>
                <a:path w="1327150" h="1917700">
                  <a:moveTo>
                    <a:pt x="1065430" y="1558197"/>
                  </a:moveTo>
                  <a:lnTo>
                    <a:pt x="1076874" y="1528816"/>
                  </a:lnTo>
                  <a:lnTo>
                    <a:pt x="1078750" y="1536700"/>
                  </a:lnTo>
                  <a:lnTo>
                    <a:pt x="1075728" y="1536700"/>
                  </a:lnTo>
                  <a:lnTo>
                    <a:pt x="1065430" y="1558197"/>
                  </a:lnTo>
                  <a:close/>
                </a:path>
                <a:path w="1327150" h="1917700">
                  <a:moveTo>
                    <a:pt x="955351" y="1530350"/>
                  </a:moveTo>
                  <a:lnTo>
                    <a:pt x="954691" y="1528977"/>
                  </a:lnTo>
                  <a:lnTo>
                    <a:pt x="955507" y="1530025"/>
                  </a:lnTo>
                  <a:lnTo>
                    <a:pt x="955351" y="1530350"/>
                  </a:lnTo>
                  <a:close/>
                </a:path>
                <a:path w="1327150" h="1917700">
                  <a:moveTo>
                    <a:pt x="915733" y="1574800"/>
                  </a:moveTo>
                  <a:lnTo>
                    <a:pt x="913904" y="1570989"/>
                  </a:lnTo>
                  <a:lnTo>
                    <a:pt x="952296" y="1536700"/>
                  </a:lnTo>
                  <a:lnTo>
                    <a:pt x="955351" y="1530350"/>
                  </a:lnTo>
                  <a:lnTo>
                    <a:pt x="958405" y="1536700"/>
                  </a:lnTo>
                  <a:lnTo>
                    <a:pt x="915733" y="1574800"/>
                  </a:lnTo>
                  <a:close/>
                </a:path>
                <a:path w="1327150" h="1917700">
                  <a:moveTo>
                    <a:pt x="1036142" y="1536700"/>
                  </a:moveTo>
                  <a:lnTo>
                    <a:pt x="1033068" y="1536700"/>
                  </a:lnTo>
                  <a:lnTo>
                    <a:pt x="1037842" y="1535328"/>
                  </a:lnTo>
                  <a:lnTo>
                    <a:pt x="1036142" y="1536700"/>
                  </a:lnTo>
                  <a:close/>
                </a:path>
                <a:path w="1327150" h="1917700">
                  <a:moveTo>
                    <a:pt x="848715" y="1562100"/>
                  </a:moveTo>
                  <a:lnTo>
                    <a:pt x="844105" y="1562100"/>
                  </a:lnTo>
                  <a:lnTo>
                    <a:pt x="836510" y="1549400"/>
                  </a:lnTo>
                  <a:lnTo>
                    <a:pt x="834974" y="1536700"/>
                  </a:lnTo>
                  <a:lnTo>
                    <a:pt x="844105" y="1536700"/>
                  </a:lnTo>
                  <a:lnTo>
                    <a:pt x="839533" y="1549400"/>
                  </a:lnTo>
                  <a:lnTo>
                    <a:pt x="868514" y="1549400"/>
                  </a:lnTo>
                  <a:lnTo>
                    <a:pt x="848715" y="1562100"/>
                  </a:lnTo>
                  <a:close/>
                </a:path>
                <a:path w="1327150" h="1917700">
                  <a:moveTo>
                    <a:pt x="851738" y="1549400"/>
                  </a:moveTo>
                  <a:lnTo>
                    <a:pt x="839533" y="1549400"/>
                  </a:lnTo>
                  <a:lnTo>
                    <a:pt x="844105" y="1536700"/>
                  </a:lnTo>
                  <a:lnTo>
                    <a:pt x="851738" y="1549400"/>
                  </a:lnTo>
                  <a:close/>
                </a:path>
                <a:path w="1327150" h="1917700">
                  <a:moveTo>
                    <a:pt x="870051" y="1549400"/>
                  </a:moveTo>
                  <a:lnTo>
                    <a:pt x="851738" y="1549400"/>
                  </a:lnTo>
                  <a:lnTo>
                    <a:pt x="844105" y="1536700"/>
                  </a:lnTo>
                  <a:lnTo>
                    <a:pt x="865479" y="1536700"/>
                  </a:lnTo>
                  <a:lnTo>
                    <a:pt x="870051" y="1549400"/>
                  </a:lnTo>
                  <a:close/>
                </a:path>
                <a:path w="1327150" h="1917700">
                  <a:moveTo>
                    <a:pt x="880719" y="1549400"/>
                  </a:moveTo>
                  <a:lnTo>
                    <a:pt x="870051" y="1549400"/>
                  </a:lnTo>
                  <a:lnTo>
                    <a:pt x="865479" y="1536700"/>
                  </a:lnTo>
                  <a:lnTo>
                    <a:pt x="879182" y="1536700"/>
                  </a:lnTo>
                  <a:lnTo>
                    <a:pt x="880719" y="1549400"/>
                  </a:lnTo>
                  <a:close/>
                </a:path>
                <a:path w="1327150" h="1917700">
                  <a:moveTo>
                    <a:pt x="897432" y="1549400"/>
                  </a:moveTo>
                  <a:lnTo>
                    <a:pt x="886764" y="1549400"/>
                  </a:lnTo>
                  <a:lnTo>
                    <a:pt x="880719" y="1536700"/>
                  </a:lnTo>
                  <a:lnTo>
                    <a:pt x="903541" y="1536700"/>
                  </a:lnTo>
                  <a:lnTo>
                    <a:pt x="897432" y="1549400"/>
                  </a:lnTo>
                  <a:close/>
                </a:path>
                <a:path w="1327150" h="1917700">
                  <a:moveTo>
                    <a:pt x="903541" y="1549400"/>
                  </a:moveTo>
                  <a:lnTo>
                    <a:pt x="897432" y="1549400"/>
                  </a:lnTo>
                  <a:lnTo>
                    <a:pt x="903541" y="1536700"/>
                  </a:lnTo>
                  <a:lnTo>
                    <a:pt x="903541" y="1549400"/>
                  </a:lnTo>
                  <a:close/>
                </a:path>
                <a:path w="1327150" h="1917700">
                  <a:moveTo>
                    <a:pt x="914196" y="1549400"/>
                  </a:moveTo>
                  <a:lnTo>
                    <a:pt x="903541" y="1549400"/>
                  </a:lnTo>
                  <a:lnTo>
                    <a:pt x="909637" y="1536700"/>
                  </a:lnTo>
                  <a:lnTo>
                    <a:pt x="921842" y="1536700"/>
                  </a:lnTo>
                  <a:lnTo>
                    <a:pt x="914196" y="1549400"/>
                  </a:lnTo>
                  <a:close/>
                </a:path>
                <a:path w="1327150" h="1917700">
                  <a:moveTo>
                    <a:pt x="921842" y="1586516"/>
                  </a:moveTo>
                  <a:lnTo>
                    <a:pt x="914856" y="1582044"/>
                  </a:lnTo>
                  <a:lnTo>
                    <a:pt x="915733" y="1574800"/>
                  </a:lnTo>
                  <a:lnTo>
                    <a:pt x="958405" y="1536700"/>
                  </a:lnTo>
                  <a:lnTo>
                    <a:pt x="960710" y="1536700"/>
                  </a:lnTo>
                  <a:lnTo>
                    <a:pt x="966832" y="1544553"/>
                  </a:lnTo>
                  <a:lnTo>
                    <a:pt x="964501" y="1549400"/>
                  </a:lnTo>
                  <a:lnTo>
                    <a:pt x="936061" y="1574800"/>
                  </a:lnTo>
                  <a:lnTo>
                    <a:pt x="921842" y="1574800"/>
                  </a:lnTo>
                  <a:lnTo>
                    <a:pt x="921842" y="1586516"/>
                  </a:lnTo>
                  <a:close/>
                </a:path>
                <a:path w="1327150" h="1917700">
                  <a:moveTo>
                    <a:pt x="968324" y="1541452"/>
                  </a:moveTo>
                  <a:lnTo>
                    <a:pt x="966038" y="1536700"/>
                  </a:lnTo>
                  <a:lnTo>
                    <a:pt x="970610" y="1536700"/>
                  </a:lnTo>
                  <a:lnTo>
                    <a:pt x="968324" y="1541452"/>
                  </a:lnTo>
                  <a:close/>
                </a:path>
                <a:path w="1327150" h="1917700">
                  <a:moveTo>
                    <a:pt x="970610" y="1546205"/>
                  </a:moveTo>
                  <a:lnTo>
                    <a:pt x="968324" y="1541452"/>
                  </a:lnTo>
                  <a:lnTo>
                    <a:pt x="970610" y="1536700"/>
                  </a:lnTo>
                  <a:lnTo>
                    <a:pt x="970610" y="1546205"/>
                  </a:lnTo>
                  <a:close/>
                </a:path>
                <a:path w="1327150" h="1917700">
                  <a:moveTo>
                    <a:pt x="978192" y="1549400"/>
                  </a:moveTo>
                  <a:lnTo>
                    <a:pt x="972146" y="1549400"/>
                  </a:lnTo>
                  <a:lnTo>
                    <a:pt x="970610" y="1546205"/>
                  </a:lnTo>
                  <a:lnTo>
                    <a:pt x="970610" y="1536700"/>
                  </a:lnTo>
                  <a:lnTo>
                    <a:pt x="976706" y="1536700"/>
                  </a:lnTo>
                  <a:lnTo>
                    <a:pt x="978192" y="1549400"/>
                  </a:lnTo>
                  <a:close/>
                </a:path>
                <a:path w="1327150" h="1917700">
                  <a:moveTo>
                    <a:pt x="1066139" y="1537739"/>
                  </a:moveTo>
                  <a:lnTo>
                    <a:pt x="1066596" y="1536700"/>
                  </a:lnTo>
                  <a:lnTo>
                    <a:pt x="1069632" y="1536700"/>
                  </a:lnTo>
                  <a:lnTo>
                    <a:pt x="1066139" y="1537739"/>
                  </a:lnTo>
                  <a:close/>
                </a:path>
                <a:path w="1327150" h="1917700">
                  <a:moveTo>
                    <a:pt x="1065676" y="1538792"/>
                  </a:moveTo>
                  <a:lnTo>
                    <a:pt x="1066139" y="1537739"/>
                  </a:lnTo>
                  <a:lnTo>
                    <a:pt x="1069632" y="1536700"/>
                  </a:lnTo>
                  <a:lnTo>
                    <a:pt x="1072705" y="1536700"/>
                  </a:lnTo>
                  <a:lnTo>
                    <a:pt x="1065676" y="1538792"/>
                  </a:lnTo>
                  <a:close/>
                </a:path>
                <a:path w="1327150" h="1917700">
                  <a:moveTo>
                    <a:pt x="1058964" y="1587500"/>
                  </a:moveTo>
                  <a:lnTo>
                    <a:pt x="1049832" y="1574800"/>
                  </a:lnTo>
                  <a:lnTo>
                    <a:pt x="1065676" y="1538792"/>
                  </a:lnTo>
                  <a:lnTo>
                    <a:pt x="1072705" y="1536700"/>
                  </a:lnTo>
                  <a:lnTo>
                    <a:pt x="1073804" y="1536700"/>
                  </a:lnTo>
                  <a:lnTo>
                    <a:pt x="1065430" y="1558197"/>
                  </a:lnTo>
                  <a:lnTo>
                    <a:pt x="1057478" y="1574800"/>
                  </a:lnTo>
                  <a:lnTo>
                    <a:pt x="1062889" y="1583864"/>
                  </a:lnTo>
                  <a:lnTo>
                    <a:pt x="1058964" y="1587500"/>
                  </a:lnTo>
                  <a:close/>
                </a:path>
                <a:path w="1327150" h="1917700">
                  <a:moveTo>
                    <a:pt x="1065060" y="1587500"/>
                  </a:moveTo>
                  <a:lnTo>
                    <a:pt x="1062889" y="1583864"/>
                  </a:lnTo>
                  <a:lnTo>
                    <a:pt x="1113828" y="1536700"/>
                  </a:lnTo>
                  <a:lnTo>
                    <a:pt x="1119936" y="1536700"/>
                  </a:lnTo>
                  <a:lnTo>
                    <a:pt x="1065060" y="1587500"/>
                  </a:lnTo>
                  <a:close/>
                </a:path>
                <a:path w="1327150" h="1917700">
                  <a:moveTo>
                    <a:pt x="1039874" y="1546471"/>
                  </a:moveTo>
                  <a:lnTo>
                    <a:pt x="1043416" y="1544502"/>
                  </a:lnTo>
                  <a:lnTo>
                    <a:pt x="1066139" y="1537739"/>
                  </a:lnTo>
                  <a:lnTo>
                    <a:pt x="1065676" y="1538792"/>
                  </a:lnTo>
                  <a:lnTo>
                    <a:pt x="1039874" y="1546471"/>
                  </a:lnTo>
                  <a:close/>
                </a:path>
                <a:path w="1327150" h="1917700">
                  <a:moveTo>
                    <a:pt x="970610" y="1549400"/>
                  </a:moveTo>
                  <a:lnTo>
                    <a:pt x="966832" y="1544553"/>
                  </a:lnTo>
                  <a:lnTo>
                    <a:pt x="968324" y="1541452"/>
                  </a:lnTo>
                  <a:lnTo>
                    <a:pt x="970610" y="1546205"/>
                  </a:lnTo>
                  <a:lnTo>
                    <a:pt x="970610" y="1549400"/>
                  </a:lnTo>
                  <a:close/>
                </a:path>
                <a:path w="1327150" h="1917700">
                  <a:moveTo>
                    <a:pt x="1031481" y="1548969"/>
                  </a:moveTo>
                  <a:lnTo>
                    <a:pt x="1031376" y="1548085"/>
                  </a:lnTo>
                  <a:lnTo>
                    <a:pt x="1043416" y="1544502"/>
                  </a:lnTo>
                  <a:lnTo>
                    <a:pt x="1039874" y="1546471"/>
                  </a:lnTo>
                  <a:lnTo>
                    <a:pt x="1031481" y="1548969"/>
                  </a:lnTo>
                  <a:close/>
                </a:path>
                <a:path w="1327150" h="1917700">
                  <a:moveTo>
                    <a:pt x="970610" y="1549400"/>
                  </a:moveTo>
                  <a:lnTo>
                    <a:pt x="964501" y="1549400"/>
                  </a:lnTo>
                  <a:lnTo>
                    <a:pt x="966832" y="1544553"/>
                  </a:lnTo>
                  <a:lnTo>
                    <a:pt x="970610" y="1549400"/>
                  </a:lnTo>
                  <a:close/>
                </a:path>
                <a:path w="1327150" h="1917700">
                  <a:moveTo>
                    <a:pt x="972146" y="1549400"/>
                  </a:moveTo>
                  <a:lnTo>
                    <a:pt x="970610" y="1549400"/>
                  </a:lnTo>
                  <a:lnTo>
                    <a:pt x="970610" y="1546205"/>
                  </a:lnTo>
                  <a:lnTo>
                    <a:pt x="972146" y="1549400"/>
                  </a:lnTo>
                  <a:close/>
                </a:path>
                <a:path w="1327150" h="1917700">
                  <a:moveTo>
                    <a:pt x="1034605" y="1549400"/>
                  </a:moveTo>
                  <a:lnTo>
                    <a:pt x="1031532" y="1549400"/>
                  </a:lnTo>
                  <a:lnTo>
                    <a:pt x="1031481" y="1548969"/>
                  </a:lnTo>
                  <a:lnTo>
                    <a:pt x="1039874" y="1546471"/>
                  </a:lnTo>
                  <a:lnTo>
                    <a:pt x="1034605" y="1549400"/>
                  </a:lnTo>
                  <a:close/>
                </a:path>
                <a:path w="1327150" h="1917700">
                  <a:moveTo>
                    <a:pt x="1031305" y="1549021"/>
                  </a:moveTo>
                  <a:lnTo>
                    <a:pt x="1030841" y="1548244"/>
                  </a:lnTo>
                  <a:lnTo>
                    <a:pt x="1031376" y="1548085"/>
                  </a:lnTo>
                  <a:lnTo>
                    <a:pt x="1031481" y="1548969"/>
                  </a:lnTo>
                  <a:lnTo>
                    <a:pt x="1031305" y="1549021"/>
                  </a:lnTo>
                  <a:close/>
                </a:path>
                <a:path w="1327150" h="1917700">
                  <a:moveTo>
                    <a:pt x="1030033" y="1549400"/>
                  </a:moveTo>
                  <a:lnTo>
                    <a:pt x="1026960" y="1549400"/>
                  </a:lnTo>
                  <a:lnTo>
                    <a:pt x="1030841" y="1548244"/>
                  </a:lnTo>
                  <a:lnTo>
                    <a:pt x="1031305" y="1549021"/>
                  </a:lnTo>
                  <a:lnTo>
                    <a:pt x="1030033" y="1549400"/>
                  </a:lnTo>
                  <a:close/>
                </a:path>
                <a:path w="1327150" h="1917700">
                  <a:moveTo>
                    <a:pt x="1031532" y="1549400"/>
                  </a:moveTo>
                  <a:lnTo>
                    <a:pt x="1030033" y="1549400"/>
                  </a:lnTo>
                  <a:lnTo>
                    <a:pt x="1031305" y="1549021"/>
                  </a:lnTo>
                  <a:lnTo>
                    <a:pt x="1031532" y="1549400"/>
                  </a:lnTo>
                  <a:close/>
                </a:path>
                <a:path w="1327150" h="1917700">
                  <a:moveTo>
                    <a:pt x="988910" y="1562100"/>
                  </a:moveTo>
                  <a:lnTo>
                    <a:pt x="966038" y="1562100"/>
                  </a:lnTo>
                  <a:lnTo>
                    <a:pt x="973632" y="1549400"/>
                  </a:lnTo>
                  <a:lnTo>
                    <a:pt x="984300" y="1549400"/>
                  </a:lnTo>
                  <a:lnTo>
                    <a:pt x="988910" y="1562100"/>
                  </a:lnTo>
                  <a:close/>
                </a:path>
                <a:path w="1327150" h="1917700">
                  <a:moveTo>
                    <a:pt x="1066596" y="1574800"/>
                  </a:moveTo>
                  <a:lnTo>
                    <a:pt x="1060500" y="1574800"/>
                  </a:lnTo>
                  <a:lnTo>
                    <a:pt x="1076256" y="1557854"/>
                  </a:lnTo>
                  <a:lnTo>
                    <a:pt x="1069102" y="1572778"/>
                  </a:lnTo>
                  <a:lnTo>
                    <a:pt x="1066596" y="1574800"/>
                  </a:lnTo>
                  <a:close/>
                </a:path>
                <a:path w="1327150" h="1917700">
                  <a:moveTo>
                    <a:pt x="923378" y="1600200"/>
                  </a:moveTo>
                  <a:lnTo>
                    <a:pt x="915733" y="1600200"/>
                  </a:lnTo>
                  <a:lnTo>
                    <a:pt x="897432" y="1574800"/>
                  </a:lnTo>
                  <a:lnTo>
                    <a:pt x="903541" y="1562100"/>
                  </a:lnTo>
                  <a:lnTo>
                    <a:pt x="909637" y="1562100"/>
                  </a:lnTo>
                  <a:lnTo>
                    <a:pt x="913904" y="1570989"/>
                  </a:lnTo>
                  <a:lnTo>
                    <a:pt x="909637" y="1574800"/>
                  </a:lnTo>
                  <a:lnTo>
                    <a:pt x="903541" y="1574800"/>
                  </a:lnTo>
                  <a:lnTo>
                    <a:pt x="914856" y="1582044"/>
                  </a:lnTo>
                  <a:lnTo>
                    <a:pt x="914196" y="1587500"/>
                  </a:lnTo>
                  <a:lnTo>
                    <a:pt x="927938" y="1587500"/>
                  </a:lnTo>
                  <a:lnTo>
                    <a:pt x="923378" y="1600200"/>
                  </a:lnTo>
                  <a:close/>
                </a:path>
                <a:path w="1327150" h="1917700">
                  <a:moveTo>
                    <a:pt x="990396" y="1574800"/>
                  </a:moveTo>
                  <a:lnTo>
                    <a:pt x="966038" y="1574800"/>
                  </a:lnTo>
                  <a:lnTo>
                    <a:pt x="964501" y="1562100"/>
                  </a:lnTo>
                  <a:lnTo>
                    <a:pt x="984300" y="1562100"/>
                  </a:lnTo>
                  <a:lnTo>
                    <a:pt x="990396" y="1574800"/>
                  </a:lnTo>
                  <a:close/>
                </a:path>
                <a:path w="1327150" h="1917700">
                  <a:moveTo>
                    <a:pt x="990396" y="1574800"/>
                  </a:moveTo>
                  <a:lnTo>
                    <a:pt x="984300" y="1562100"/>
                  </a:lnTo>
                  <a:lnTo>
                    <a:pt x="990396" y="1562100"/>
                  </a:lnTo>
                  <a:lnTo>
                    <a:pt x="990396" y="1574800"/>
                  </a:lnTo>
                  <a:close/>
                </a:path>
                <a:path w="1327150" h="1917700">
                  <a:moveTo>
                    <a:pt x="1007173" y="1574800"/>
                  </a:moveTo>
                  <a:lnTo>
                    <a:pt x="990396" y="1574800"/>
                  </a:lnTo>
                  <a:lnTo>
                    <a:pt x="990396" y="1562100"/>
                  </a:lnTo>
                  <a:lnTo>
                    <a:pt x="1002601" y="1562100"/>
                  </a:lnTo>
                  <a:lnTo>
                    <a:pt x="1007173" y="1574800"/>
                  </a:lnTo>
                  <a:close/>
                </a:path>
                <a:path w="1327150" h="1917700">
                  <a:moveTo>
                    <a:pt x="1104696" y="1587500"/>
                  </a:moveTo>
                  <a:lnTo>
                    <a:pt x="1097064" y="1587500"/>
                  </a:lnTo>
                  <a:lnTo>
                    <a:pt x="1107732" y="1574800"/>
                  </a:lnTo>
                  <a:lnTo>
                    <a:pt x="1095527" y="1574800"/>
                  </a:lnTo>
                  <a:lnTo>
                    <a:pt x="1110805" y="1562100"/>
                  </a:lnTo>
                  <a:lnTo>
                    <a:pt x="1119936" y="1562100"/>
                  </a:lnTo>
                  <a:lnTo>
                    <a:pt x="1113828" y="1574800"/>
                  </a:lnTo>
                  <a:lnTo>
                    <a:pt x="1104696" y="1587500"/>
                  </a:lnTo>
                  <a:close/>
                </a:path>
                <a:path w="1327150" h="1917700">
                  <a:moveTo>
                    <a:pt x="1113828" y="1574800"/>
                  </a:moveTo>
                  <a:lnTo>
                    <a:pt x="1119936" y="1562100"/>
                  </a:lnTo>
                  <a:lnTo>
                    <a:pt x="1121473" y="1562100"/>
                  </a:lnTo>
                  <a:lnTo>
                    <a:pt x="1113828" y="1574800"/>
                  </a:lnTo>
                  <a:close/>
                </a:path>
                <a:path w="1327150" h="1917700">
                  <a:moveTo>
                    <a:pt x="1136700" y="1574800"/>
                  </a:moveTo>
                  <a:lnTo>
                    <a:pt x="1113828" y="1574800"/>
                  </a:lnTo>
                  <a:lnTo>
                    <a:pt x="1121473" y="1562100"/>
                  </a:lnTo>
                  <a:lnTo>
                    <a:pt x="1130592" y="1562100"/>
                  </a:lnTo>
                  <a:lnTo>
                    <a:pt x="1136700" y="1574800"/>
                  </a:lnTo>
                  <a:close/>
                </a:path>
                <a:path w="1327150" h="1917700">
                  <a:moveTo>
                    <a:pt x="1136700" y="1574800"/>
                  </a:moveTo>
                  <a:lnTo>
                    <a:pt x="1130592" y="1562100"/>
                  </a:lnTo>
                  <a:lnTo>
                    <a:pt x="1135164" y="1562100"/>
                  </a:lnTo>
                  <a:lnTo>
                    <a:pt x="1136700" y="1574800"/>
                  </a:lnTo>
                  <a:close/>
                </a:path>
                <a:path w="1327150" h="1917700">
                  <a:moveTo>
                    <a:pt x="1150391" y="1587500"/>
                  </a:moveTo>
                  <a:lnTo>
                    <a:pt x="1139723" y="1587500"/>
                  </a:lnTo>
                  <a:lnTo>
                    <a:pt x="1136700" y="1574800"/>
                  </a:lnTo>
                  <a:lnTo>
                    <a:pt x="1135164" y="1562100"/>
                  </a:lnTo>
                  <a:lnTo>
                    <a:pt x="1141260" y="1574800"/>
                  </a:lnTo>
                  <a:lnTo>
                    <a:pt x="1145832" y="1574800"/>
                  </a:lnTo>
                  <a:lnTo>
                    <a:pt x="1150391" y="1587500"/>
                  </a:lnTo>
                  <a:close/>
                </a:path>
                <a:path w="1327150" h="1917700">
                  <a:moveTo>
                    <a:pt x="1142796" y="1574800"/>
                  </a:moveTo>
                  <a:lnTo>
                    <a:pt x="1141260" y="1574800"/>
                  </a:lnTo>
                  <a:lnTo>
                    <a:pt x="1135164" y="1562100"/>
                  </a:lnTo>
                  <a:lnTo>
                    <a:pt x="1138186" y="1562100"/>
                  </a:lnTo>
                  <a:lnTo>
                    <a:pt x="1142796" y="1574800"/>
                  </a:lnTo>
                  <a:close/>
                </a:path>
                <a:path w="1327150" h="1917700">
                  <a:moveTo>
                    <a:pt x="1153464" y="1574800"/>
                  </a:moveTo>
                  <a:lnTo>
                    <a:pt x="1142796" y="1574800"/>
                  </a:lnTo>
                  <a:lnTo>
                    <a:pt x="1138186" y="1562100"/>
                  </a:lnTo>
                  <a:lnTo>
                    <a:pt x="1147368" y="1562100"/>
                  </a:lnTo>
                  <a:lnTo>
                    <a:pt x="1153464" y="1574800"/>
                  </a:lnTo>
                  <a:close/>
                </a:path>
                <a:path w="1327150" h="1917700">
                  <a:moveTo>
                    <a:pt x="915733" y="1574800"/>
                  </a:moveTo>
                  <a:lnTo>
                    <a:pt x="909637" y="1574800"/>
                  </a:lnTo>
                  <a:lnTo>
                    <a:pt x="913904" y="1570989"/>
                  </a:lnTo>
                  <a:lnTo>
                    <a:pt x="915733" y="1574800"/>
                  </a:lnTo>
                  <a:close/>
                </a:path>
                <a:path w="1327150" h="1917700">
                  <a:moveTo>
                    <a:pt x="1068133" y="1574800"/>
                  </a:moveTo>
                  <a:lnTo>
                    <a:pt x="1066596" y="1574800"/>
                  </a:lnTo>
                  <a:lnTo>
                    <a:pt x="1069102" y="1572778"/>
                  </a:lnTo>
                  <a:lnTo>
                    <a:pt x="1068133" y="1574800"/>
                  </a:lnTo>
                  <a:close/>
                </a:path>
                <a:path w="1327150" h="1917700">
                  <a:moveTo>
                    <a:pt x="922483" y="1586926"/>
                  </a:moveTo>
                  <a:lnTo>
                    <a:pt x="921842" y="1586516"/>
                  </a:lnTo>
                  <a:lnTo>
                    <a:pt x="921842" y="1574800"/>
                  </a:lnTo>
                  <a:lnTo>
                    <a:pt x="926792" y="1583078"/>
                  </a:lnTo>
                  <a:lnTo>
                    <a:pt x="922483" y="1586926"/>
                  </a:lnTo>
                  <a:close/>
                </a:path>
                <a:path w="1327150" h="1917700">
                  <a:moveTo>
                    <a:pt x="926792" y="1583078"/>
                  </a:moveTo>
                  <a:lnTo>
                    <a:pt x="921842" y="1574800"/>
                  </a:lnTo>
                  <a:lnTo>
                    <a:pt x="936061" y="1574800"/>
                  </a:lnTo>
                  <a:lnTo>
                    <a:pt x="926792" y="1583078"/>
                  </a:lnTo>
                  <a:close/>
                </a:path>
                <a:path w="1327150" h="1917700">
                  <a:moveTo>
                    <a:pt x="1002601" y="1587500"/>
                  </a:moveTo>
                  <a:lnTo>
                    <a:pt x="991933" y="1587500"/>
                  </a:lnTo>
                  <a:lnTo>
                    <a:pt x="988910" y="1574800"/>
                  </a:lnTo>
                  <a:lnTo>
                    <a:pt x="999578" y="1574800"/>
                  </a:lnTo>
                  <a:lnTo>
                    <a:pt x="1002601" y="1587500"/>
                  </a:lnTo>
                  <a:close/>
                </a:path>
                <a:path w="1327150" h="1917700">
                  <a:moveTo>
                    <a:pt x="1011732" y="1587500"/>
                  </a:moveTo>
                  <a:lnTo>
                    <a:pt x="1002601" y="1587500"/>
                  </a:lnTo>
                  <a:lnTo>
                    <a:pt x="999578" y="1574800"/>
                  </a:lnTo>
                  <a:lnTo>
                    <a:pt x="1010196" y="1574800"/>
                  </a:lnTo>
                  <a:lnTo>
                    <a:pt x="1011732" y="1587500"/>
                  </a:lnTo>
                  <a:close/>
                </a:path>
                <a:path w="1327150" h="1917700">
                  <a:moveTo>
                    <a:pt x="1097064" y="1587500"/>
                  </a:moveTo>
                  <a:lnTo>
                    <a:pt x="1084859" y="1587500"/>
                  </a:lnTo>
                  <a:lnTo>
                    <a:pt x="1089418" y="1574800"/>
                  </a:lnTo>
                  <a:lnTo>
                    <a:pt x="1103160" y="1574800"/>
                  </a:lnTo>
                  <a:lnTo>
                    <a:pt x="1097064" y="1587500"/>
                  </a:lnTo>
                  <a:close/>
                </a:path>
                <a:path w="1327150" h="1917700">
                  <a:moveTo>
                    <a:pt x="1153464" y="1600200"/>
                  </a:moveTo>
                  <a:lnTo>
                    <a:pt x="1144295" y="1600200"/>
                  </a:lnTo>
                  <a:lnTo>
                    <a:pt x="1144295" y="1587500"/>
                  </a:lnTo>
                  <a:lnTo>
                    <a:pt x="1150391" y="1587500"/>
                  </a:lnTo>
                  <a:lnTo>
                    <a:pt x="1145832" y="1574800"/>
                  </a:lnTo>
                  <a:lnTo>
                    <a:pt x="1150391" y="1574800"/>
                  </a:lnTo>
                  <a:lnTo>
                    <a:pt x="1153464" y="1587500"/>
                  </a:lnTo>
                  <a:lnTo>
                    <a:pt x="1153464" y="1600200"/>
                  </a:lnTo>
                  <a:close/>
                </a:path>
                <a:path w="1327150" h="1917700">
                  <a:moveTo>
                    <a:pt x="1153464" y="1600200"/>
                  </a:moveTo>
                  <a:lnTo>
                    <a:pt x="1153464" y="1587500"/>
                  </a:lnTo>
                  <a:lnTo>
                    <a:pt x="1150391" y="1574800"/>
                  </a:lnTo>
                  <a:lnTo>
                    <a:pt x="1158036" y="1574800"/>
                  </a:lnTo>
                  <a:lnTo>
                    <a:pt x="1161059" y="1587500"/>
                  </a:lnTo>
                  <a:lnTo>
                    <a:pt x="1154950" y="1587500"/>
                  </a:lnTo>
                  <a:lnTo>
                    <a:pt x="1153464" y="1600200"/>
                  </a:lnTo>
                  <a:close/>
                </a:path>
                <a:path w="1327150" h="1917700">
                  <a:moveTo>
                    <a:pt x="921842" y="1587500"/>
                  </a:moveTo>
                  <a:lnTo>
                    <a:pt x="914196" y="1587500"/>
                  </a:lnTo>
                  <a:lnTo>
                    <a:pt x="914856" y="1582044"/>
                  </a:lnTo>
                  <a:lnTo>
                    <a:pt x="921842" y="1586516"/>
                  </a:lnTo>
                  <a:lnTo>
                    <a:pt x="921842" y="1587500"/>
                  </a:lnTo>
                  <a:close/>
                </a:path>
                <a:path w="1327150" h="1917700">
                  <a:moveTo>
                    <a:pt x="929436" y="1587500"/>
                  </a:moveTo>
                  <a:lnTo>
                    <a:pt x="923378" y="1587500"/>
                  </a:lnTo>
                  <a:lnTo>
                    <a:pt x="922483" y="1586926"/>
                  </a:lnTo>
                  <a:lnTo>
                    <a:pt x="926792" y="1583078"/>
                  </a:lnTo>
                  <a:lnTo>
                    <a:pt x="929436" y="1587500"/>
                  </a:lnTo>
                  <a:close/>
                </a:path>
                <a:path w="1327150" h="1917700">
                  <a:moveTo>
                    <a:pt x="1065060" y="1587500"/>
                  </a:moveTo>
                  <a:lnTo>
                    <a:pt x="1058964" y="1587500"/>
                  </a:lnTo>
                  <a:lnTo>
                    <a:pt x="1062889" y="1583864"/>
                  </a:lnTo>
                  <a:lnTo>
                    <a:pt x="1065060" y="1587500"/>
                  </a:lnTo>
                  <a:close/>
                </a:path>
                <a:path w="1327150" h="1917700">
                  <a:moveTo>
                    <a:pt x="921842" y="1587500"/>
                  </a:moveTo>
                  <a:lnTo>
                    <a:pt x="921842" y="1586516"/>
                  </a:lnTo>
                  <a:lnTo>
                    <a:pt x="922483" y="1586926"/>
                  </a:lnTo>
                  <a:lnTo>
                    <a:pt x="921842" y="1587500"/>
                  </a:lnTo>
                  <a:close/>
                </a:path>
                <a:path w="1327150" h="1917700">
                  <a:moveTo>
                    <a:pt x="923378" y="1587500"/>
                  </a:moveTo>
                  <a:lnTo>
                    <a:pt x="921842" y="1587500"/>
                  </a:lnTo>
                  <a:lnTo>
                    <a:pt x="922483" y="1586926"/>
                  </a:lnTo>
                  <a:lnTo>
                    <a:pt x="923378" y="1587500"/>
                  </a:lnTo>
                  <a:close/>
                </a:path>
                <a:path w="1327150" h="1917700">
                  <a:moveTo>
                    <a:pt x="935532" y="1589637"/>
                  </a:moveTo>
                  <a:lnTo>
                    <a:pt x="935532" y="1587500"/>
                  </a:lnTo>
                  <a:lnTo>
                    <a:pt x="935754" y="1589329"/>
                  </a:lnTo>
                  <a:lnTo>
                    <a:pt x="935532" y="1589637"/>
                  </a:lnTo>
                  <a:close/>
                </a:path>
                <a:path w="1327150" h="1917700">
                  <a:moveTo>
                    <a:pt x="946200" y="1600200"/>
                  </a:moveTo>
                  <a:lnTo>
                    <a:pt x="937069" y="1600200"/>
                  </a:lnTo>
                  <a:lnTo>
                    <a:pt x="935754" y="1589329"/>
                  </a:lnTo>
                  <a:lnTo>
                    <a:pt x="937069" y="1587500"/>
                  </a:lnTo>
                  <a:lnTo>
                    <a:pt x="944714" y="1587500"/>
                  </a:lnTo>
                  <a:lnTo>
                    <a:pt x="946200" y="1600200"/>
                  </a:lnTo>
                  <a:close/>
                </a:path>
                <a:path w="1327150" h="1917700">
                  <a:moveTo>
                    <a:pt x="994968" y="1600200"/>
                  </a:moveTo>
                  <a:lnTo>
                    <a:pt x="993482" y="1600200"/>
                  </a:lnTo>
                  <a:lnTo>
                    <a:pt x="994968" y="1587500"/>
                  </a:lnTo>
                  <a:lnTo>
                    <a:pt x="994968" y="1600200"/>
                  </a:lnTo>
                  <a:close/>
                </a:path>
                <a:path w="1327150" h="1917700">
                  <a:moveTo>
                    <a:pt x="1004100" y="1600200"/>
                  </a:moveTo>
                  <a:lnTo>
                    <a:pt x="994968" y="1600200"/>
                  </a:lnTo>
                  <a:lnTo>
                    <a:pt x="994968" y="1587500"/>
                  </a:lnTo>
                  <a:lnTo>
                    <a:pt x="1004100" y="1587500"/>
                  </a:lnTo>
                  <a:lnTo>
                    <a:pt x="1004100" y="1600200"/>
                  </a:lnTo>
                  <a:close/>
                </a:path>
                <a:path w="1327150" h="1917700">
                  <a:moveTo>
                    <a:pt x="1010196" y="1612900"/>
                  </a:moveTo>
                  <a:lnTo>
                    <a:pt x="1001064" y="1612900"/>
                  </a:lnTo>
                  <a:lnTo>
                    <a:pt x="1004100" y="1600200"/>
                  </a:lnTo>
                  <a:lnTo>
                    <a:pt x="1004100" y="1587500"/>
                  </a:lnTo>
                  <a:lnTo>
                    <a:pt x="1013269" y="1587500"/>
                  </a:lnTo>
                  <a:lnTo>
                    <a:pt x="1013269" y="1600200"/>
                  </a:lnTo>
                  <a:lnTo>
                    <a:pt x="1011732" y="1600200"/>
                  </a:lnTo>
                  <a:lnTo>
                    <a:pt x="1010196" y="1612900"/>
                  </a:lnTo>
                  <a:close/>
                </a:path>
                <a:path w="1327150" h="1917700">
                  <a:moveTo>
                    <a:pt x="1095527" y="1625600"/>
                  </a:moveTo>
                  <a:lnTo>
                    <a:pt x="1084859" y="1625600"/>
                  </a:lnTo>
                  <a:lnTo>
                    <a:pt x="1081836" y="1612900"/>
                  </a:lnTo>
                  <a:lnTo>
                    <a:pt x="1080300" y="1600200"/>
                  </a:lnTo>
                  <a:lnTo>
                    <a:pt x="1081836" y="1587500"/>
                  </a:lnTo>
                  <a:lnTo>
                    <a:pt x="1090955" y="1587500"/>
                  </a:lnTo>
                  <a:lnTo>
                    <a:pt x="1089418" y="1600200"/>
                  </a:lnTo>
                  <a:lnTo>
                    <a:pt x="1089418" y="1612900"/>
                  </a:lnTo>
                  <a:lnTo>
                    <a:pt x="1092492" y="1612900"/>
                  </a:lnTo>
                  <a:lnTo>
                    <a:pt x="1095527" y="1625600"/>
                  </a:lnTo>
                  <a:close/>
                </a:path>
                <a:path w="1327150" h="1917700">
                  <a:moveTo>
                    <a:pt x="1089418" y="1600200"/>
                  </a:moveTo>
                  <a:lnTo>
                    <a:pt x="1090955" y="1587500"/>
                  </a:lnTo>
                  <a:lnTo>
                    <a:pt x="1092492" y="1587500"/>
                  </a:lnTo>
                  <a:lnTo>
                    <a:pt x="1089418" y="1600200"/>
                  </a:lnTo>
                  <a:close/>
                </a:path>
                <a:path w="1327150" h="1917700">
                  <a:moveTo>
                    <a:pt x="1100086" y="1612900"/>
                  </a:moveTo>
                  <a:lnTo>
                    <a:pt x="1090955" y="1612900"/>
                  </a:lnTo>
                  <a:lnTo>
                    <a:pt x="1089418" y="1600200"/>
                  </a:lnTo>
                  <a:lnTo>
                    <a:pt x="1092492" y="1587500"/>
                  </a:lnTo>
                  <a:lnTo>
                    <a:pt x="1101623" y="1587500"/>
                  </a:lnTo>
                  <a:lnTo>
                    <a:pt x="1100086" y="1600200"/>
                  </a:lnTo>
                  <a:lnTo>
                    <a:pt x="1098600" y="1600200"/>
                  </a:lnTo>
                  <a:lnTo>
                    <a:pt x="1100086" y="1612900"/>
                  </a:lnTo>
                  <a:close/>
                </a:path>
                <a:path w="1327150" h="1917700">
                  <a:moveTo>
                    <a:pt x="1159573" y="1612900"/>
                  </a:moveTo>
                  <a:lnTo>
                    <a:pt x="1150391" y="1612900"/>
                  </a:lnTo>
                  <a:lnTo>
                    <a:pt x="1153464" y="1600200"/>
                  </a:lnTo>
                  <a:lnTo>
                    <a:pt x="1154950" y="1587500"/>
                  </a:lnTo>
                  <a:lnTo>
                    <a:pt x="1164132" y="1587500"/>
                  </a:lnTo>
                  <a:lnTo>
                    <a:pt x="1164132" y="1600200"/>
                  </a:lnTo>
                  <a:lnTo>
                    <a:pt x="1162596" y="1600200"/>
                  </a:lnTo>
                  <a:lnTo>
                    <a:pt x="1159573" y="1612900"/>
                  </a:lnTo>
                  <a:close/>
                </a:path>
                <a:path w="1327150" h="1917700">
                  <a:moveTo>
                    <a:pt x="940092" y="1612900"/>
                  </a:moveTo>
                  <a:lnTo>
                    <a:pt x="938606" y="1612900"/>
                  </a:lnTo>
                  <a:lnTo>
                    <a:pt x="935532" y="1600200"/>
                  </a:lnTo>
                  <a:lnTo>
                    <a:pt x="935532" y="1589637"/>
                  </a:lnTo>
                  <a:lnTo>
                    <a:pt x="935754" y="1589329"/>
                  </a:lnTo>
                  <a:lnTo>
                    <a:pt x="937069" y="1600200"/>
                  </a:lnTo>
                  <a:lnTo>
                    <a:pt x="938606" y="1600200"/>
                  </a:lnTo>
                  <a:lnTo>
                    <a:pt x="940092" y="1612900"/>
                  </a:lnTo>
                  <a:close/>
                </a:path>
                <a:path w="1327150" h="1917700">
                  <a:moveTo>
                    <a:pt x="938606" y="1612900"/>
                  </a:moveTo>
                  <a:lnTo>
                    <a:pt x="929436" y="1612900"/>
                  </a:lnTo>
                  <a:lnTo>
                    <a:pt x="926401" y="1600200"/>
                  </a:lnTo>
                  <a:lnTo>
                    <a:pt x="927938" y="1600200"/>
                  </a:lnTo>
                  <a:lnTo>
                    <a:pt x="935532" y="1589637"/>
                  </a:lnTo>
                  <a:lnTo>
                    <a:pt x="935532" y="1600200"/>
                  </a:lnTo>
                  <a:lnTo>
                    <a:pt x="938606" y="1612900"/>
                  </a:lnTo>
                  <a:close/>
                </a:path>
                <a:path w="1327150" h="1917700">
                  <a:moveTo>
                    <a:pt x="949274" y="1612900"/>
                  </a:moveTo>
                  <a:lnTo>
                    <a:pt x="940092" y="1612900"/>
                  </a:lnTo>
                  <a:lnTo>
                    <a:pt x="938606" y="1600200"/>
                  </a:lnTo>
                  <a:lnTo>
                    <a:pt x="947737" y="1600200"/>
                  </a:lnTo>
                  <a:lnTo>
                    <a:pt x="949274" y="1612900"/>
                  </a:lnTo>
                  <a:close/>
                </a:path>
                <a:path w="1327150" h="1917700">
                  <a:moveTo>
                    <a:pt x="988910" y="1612900"/>
                  </a:moveTo>
                  <a:lnTo>
                    <a:pt x="984300" y="1612900"/>
                  </a:lnTo>
                  <a:lnTo>
                    <a:pt x="988910" y="1600200"/>
                  </a:lnTo>
                  <a:lnTo>
                    <a:pt x="988910" y="1612900"/>
                  </a:lnTo>
                  <a:close/>
                </a:path>
                <a:path w="1327150" h="1917700">
                  <a:moveTo>
                    <a:pt x="996505" y="1612900"/>
                  </a:moveTo>
                  <a:lnTo>
                    <a:pt x="988910" y="1612900"/>
                  </a:lnTo>
                  <a:lnTo>
                    <a:pt x="991933" y="1600200"/>
                  </a:lnTo>
                  <a:lnTo>
                    <a:pt x="1001064" y="1600200"/>
                  </a:lnTo>
                  <a:lnTo>
                    <a:pt x="996505" y="1612900"/>
                  </a:lnTo>
                  <a:close/>
                </a:path>
                <a:path w="1327150" h="1917700">
                  <a:moveTo>
                    <a:pt x="1001064" y="1612900"/>
                  </a:moveTo>
                  <a:lnTo>
                    <a:pt x="996505" y="1612900"/>
                  </a:lnTo>
                  <a:lnTo>
                    <a:pt x="1001064" y="1600200"/>
                  </a:lnTo>
                  <a:lnTo>
                    <a:pt x="1001064" y="1612900"/>
                  </a:lnTo>
                  <a:close/>
                </a:path>
                <a:path w="1327150" h="1917700">
                  <a:moveTo>
                    <a:pt x="1002601" y="1689100"/>
                  </a:moveTo>
                  <a:lnTo>
                    <a:pt x="998042" y="1689100"/>
                  </a:lnTo>
                  <a:lnTo>
                    <a:pt x="988910" y="1676400"/>
                  </a:lnTo>
                  <a:lnTo>
                    <a:pt x="987374" y="1663700"/>
                  </a:lnTo>
                  <a:lnTo>
                    <a:pt x="1022400" y="1600200"/>
                  </a:lnTo>
                  <a:lnTo>
                    <a:pt x="1026807" y="1607532"/>
                  </a:lnTo>
                  <a:lnTo>
                    <a:pt x="1010270" y="1645116"/>
                  </a:lnTo>
                  <a:lnTo>
                    <a:pt x="998042" y="1663700"/>
                  </a:lnTo>
                  <a:lnTo>
                    <a:pt x="994968" y="1663700"/>
                  </a:lnTo>
                  <a:lnTo>
                    <a:pt x="996505" y="1676400"/>
                  </a:lnTo>
                  <a:lnTo>
                    <a:pt x="1025969" y="1676400"/>
                  </a:lnTo>
                  <a:lnTo>
                    <a:pt x="1002601" y="1689100"/>
                  </a:lnTo>
                  <a:close/>
                </a:path>
                <a:path w="1327150" h="1917700">
                  <a:moveTo>
                    <a:pt x="1026807" y="1607532"/>
                  </a:moveTo>
                  <a:lnTo>
                    <a:pt x="1022400" y="1600200"/>
                  </a:lnTo>
                  <a:lnTo>
                    <a:pt x="1030033" y="1600200"/>
                  </a:lnTo>
                  <a:lnTo>
                    <a:pt x="1026807" y="1607532"/>
                  </a:lnTo>
                  <a:close/>
                </a:path>
                <a:path w="1327150" h="1917700">
                  <a:moveTo>
                    <a:pt x="1036142" y="1612900"/>
                  </a:moveTo>
                  <a:lnTo>
                    <a:pt x="1030033" y="1612900"/>
                  </a:lnTo>
                  <a:lnTo>
                    <a:pt x="1026807" y="1607532"/>
                  </a:lnTo>
                  <a:lnTo>
                    <a:pt x="1030033" y="1600200"/>
                  </a:lnTo>
                  <a:lnTo>
                    <a:pt x="1036142" y="1612900"/>
                  </a:lnTo>
                  <a:close/>
                </a:path>
                <a:path w="1327150" h="1917700">
                  <a:moveTo>
                    <a:pt x="1090955" y="1612900"/>
                  </a:moveTo>
                  <a:lnTo>
                    <a:pt x="1089418" y="1612900"/>
                  </a:lnTo>
                  <a:lnTo>
                    <a:pt x="1089418" y="1600200"/>
                  </a:lnTo>
                  <a:lnTo>
                    <a:pt x="1090955" y="1612900"/>
                  </a:lnTo>
                  <a:close/>
                </a:path>
                <a:path w="1327150" h="1917700">
                  <a:moveTo>
                    <a:pt x="1150391" y="1612900"/>
                  </a:moveTo>
                  <a:lnTo>
                    <a:pt x="1138186" y="1612900"/>
                  </a:lnTo>
                  <a:lnTo>
                    <a:pt x="1142796" y="1600200"/>
                  </a:lnTo>
                  <a:lnTo>
                    <a:pt x="1151928" y="1600200"/>
                  </a:lnTo>
                  <a:lnTo>
                    <a:pt x="1150391" y="1612900"/>
                  </a:lnTo>
                  <a:close/>
                </a:path>
                <a:path w="1327150" h="1917700">
                  <a:moveTo>
                    <a:pt x="1186954" y="1625600"/>
                  </a:moveTo>
                  <a:lnTo>
                    <a:pt x="1180858" y="1612900"/>
                  </a:lnTo>
                  <a:lnTo>
                    <a:pt x="1161059" y="1612900"/>
                  </a:lnTo>
                  <a:lnTo>
                    <a:pt x="1170241" y="1600200"/>
                  </a:lnTo>
                  <a:lnTo>
                    <a:pt x="1179360" y="1600200"/>
                  </a:lnTo>
                  <a:lnTo>
                    <a:pt x="1185418" y="1612900"/>
                  </a:lnTo>
                  <a:lnTo>
                    <a:pt x="1186954" y="1625600"/>
                  </a:lnTo>
                  <a:close/>
                </a:path>
                <a:path w="1327150" h="1917700">
                  <a:moveTo>
                    <a:pt x="946200" y="1625600"/>
                  </a:moveTo>
                  <a:lnTo>
                    <a:pt x="938606" y="1625600"/>
                  </a:lnTo>
                  <a:lnTo>
                    <a:pt x="932510" y="1612900"/>
                  </a:lnTo>
                  <a:lnTo>
                    <a:pt x="941641" y="1612900"/>
                  </a:lnTo>
                  <a:lnTo>
                    <a:pt x="946200" y="1625600"/>
                  </a:lnTo>
                  <a:close/>
                </a:path>
                <a:path w="1327150" h="1917700">
                  <a:moveTo>
                    <a:pt x="984300" y="1638300"/>
                  </a:moveTo>
                  <a:lnTo>
                    <a:pt x="952296" y="1638300"/>
                  </a:lnTo>
                  <a:lnTo>
                    <a:pt x="946200" y="1625600"/>
                  </a:lnTo>
                  <a:lnTo>
                    <a:pt x="941641" y="1612900"/>
                  </a:lnTo>
                  <a:lnTo>
                    <a:pt x="946200" y="1612900"/>
                  </a:lnTo>
                  <a:lnTo>
                    <a:pt x="952296" y="1625600"/>
                  </a:lnTo>
                  <a:lnTo>
                    <a:pt x="990396" y="1625600"/>
                  </a:lnTo>
                  <a:lnTo>
                    <a:pt x="984300" y="1638300"/>
                  </a:lnTo>
                  <a:close/>
                </a:path>
                <a:path w="1327150" h="1917700">
                  <a:moveTo>
                    <a:pt x="962964" y="1625600"/>
                  </a:moveTo>
                  <a:lnTo>
                    <a:pt x="952296" y="1625600"/>
                  </a:lnTo>
                  <a:lnTo>
                    <a:pt x="946200" y="1612900"/>
                  </a:lnTo>
                  <a:lnTo>
                    <a:pt x="958405" y="1612900"/>
                  </a:lnTo>
                  <a:lnTo>
                    <a:pt x="962964" y="1625600"/>
                  </a:lnTo>
                  <a:close/>
                </a:path>
                <a:path w="1327150" h="1917700">
                  <a:moveTo>
                    <a:pt x="985837" y="1625600"/>
                  </a:moveTo>
                  <a:lnTo>
                    <a:pt x="970610" y="1625600"/>
                  </a:lnTo>
                  <a:lnTo>
                    <a:pt x="975169" y="1612900"/>
                  </a:lnTo>
                  <a:lnTo>
                    <a:pt x="990396" y="1612900"/>
                  </a:lnTo>
                  <a:lnTo>
                    <a:pt x="985837" y="1625600"/>
                  </a:lnTo>
                  <a:close/>
                </a:path>
                <a:path w="1327150" h="1917700">
                  <a:moveTo>
                    <a:pt x="1004100" y="1625600"/>
                  </a:moveTo>
                  <a:lnTo>
                    <a:pt x="991933" y="1625600"/>
                  </a:lnTo>
                  <a:lnTo>
                    <a:pt x="998042" y="1612900"/>
                  </a:lnTo>
                  <a:lnTo>
                    <a:pt x="1005636" y="1612900"/>
                  </a:lnTo>
                  <a:lnTo>
                    <a:pt x="1004100" y="1625600"/>
                  </a:lnTo>
                  <a:close/>
                </a:path>
                <a:path w="1327150" h="1917700">
                  <a:moveTo>
                    <a:pt x="1043736" y="1651000"/>
                  </a:moveTo>
                  <a:lnTo>
                    <a:pt x="1019378" y="1625600"/>
                  </a:lnTo>
                  <a:lnTo>
                    <a:pt x="1028496" y="1612900"/>
                  </a:lnTo>
                  <a:lnTo>
                    <a:pt x="1037628" y="1612900"/>
                  </a:lnTo>
                  <a:lnTo>
                    <a:pt x="1026960" y="1625600"/>
                  </a:lnTo>
                  <a:lnTo>
                    <a:pt x="1046617" y="1649001"/>
                  </a:lnTo>
                  <a:lnTo>
                    <a:pt x="1043736" y="1651000"/>
                  </a:lnTo>
                  <a:close/>
                </a:path>
                <a:path w="1327150" h="1917700">
                  <a:moveTo>
                    <a:pt x="1097064" y="1625600"/>
                  </a:moveTo>
                  <a:lnTo>
                    <a:pt x="1095527" y="1625600"/>
                  </a:lnTo>
                  <a:lnTo>
                    <a:pt x="1092492" y="1612900"/>
                  </a:lnTo>
                  <a:lnTo>
                    <a:pt x="1097064" y="1625600"/>
                  </a:lnTo>
                  <a:close/>
                </a:path>
                <a:path w="1327150" h="1917700">
                  <a:moveTo>
                    <a:pt x="1110805" y="1625600"/>
                  </a:moveTo>
                  <a:lnTo>
                    <a:pt x="1097064" y="1625600"/>
                  </a:lnTo>
                  <a:lnTo>
                    <a:pt x="1092492" y="1612900"/>
                  </a:lnTo>
                  <a:lnTo>
                    <a:pt x="1106195" y="1612900"/>
                  </a:lnTo>
                  <a:lnTo>
                    <a:pt x="1110805" y="1625600"/>
                  </a:lnTo>
                  <a:close/>
                </a:path>
                <a:path w="1327150" h="1917700">
                  <a:moveTo>
                    <a:pt x="1124496" y="1625600"/>
                  </a:moveTo>
                  <a:lnTo>
                    <a:pt x="1119936" y="1625600"/>
                  </a:lnTo>
                  <a:lnTo>
                    <a:pt x="1126032" y="1612900"/>
                  </a:lnTo>
                  <a:lnTo>
                    <a:pt x="1124496" y="1625600"/>
                  </a:lnTo>
                  <a:close/>
                </a:path>
                <a:path w="1327150" h="1917700">
                  <a:moveTo>
                    <a:pt x="1139723" y="1638300"/>
                  </a:moveTo>
                  <a:lnTo>
                    <a:pt x="1097064" y="1638300"/>
                  </a:lnTo>
                  <a:lnTo>
                    <a:pt x="1090955" y="1625600"/>
                  </a:lnTo>
                  <a:lnTo>
                    <a:pt x="1124496" y="1625600"/>
                  </a:lnTo>
                  <a:lnTo>
                    <a:pt x="1130592" y="1612900"/>
                  </a:lnTo>
                  <a:lnTo>
                    <a:pt x="1145832" y="1612900"/>
                  </a:lnTo>
                  <a:lnTo>
                    <a:pt x="1141260" y="1625600"/>
                  </a:lnTo>
                  <a:lnTo>
                    <a:pt x="1139723" y="1638300"/>
                  </a:lnTo>
                  <a:close/>
                </a:path>
                <a:path w="1327150" h="1917700">
                  <a:moveTo>
                    <a:pt x="1154950" y="1625600"/>
                  </a:moveTo>
                  <a:lnTo>
                    <a:pt x="1141260" y="1625600"/>
                  </a:lnTo>
                  <a:lnTo>
                    <a:pt x="1147368" y="1612900"/>
                  </a:lnTo>
                  <a:lnTo>
                    <a:pt x="1158036" y="1612900"/>
                  </a:lnTo>
                  <a:lnTo>
                    <a:pt x="1154950" y="1625600"/>
                  </a:lnTo>
                  <a:close/>
                </a:path>
                <a:path w="1327150" h="1917700">
                  <a:moveTo>
                    <a:pt x="1167155" y="1625600"/>
                  </a:moveTo>
                  <a:lnTo>
                    <a:pt x="1161059" y="1625600"/>
                  </a:lnTo>
                  <a:lnTo>
                    <a:pt x="1159573" y="1612900"/>
                  </a:lnTo>
                  <a:lnTo>
                    <a:pt x="1168692" y="1612900"/>
                  </a:lnTo>
                  <a:lnTo>
                    <a:pt x="1167155" y="1625600"/>
                  </a:lnTo>
                  <a:close/>
                </a:path>
                <a:path w="1327150" h="1917700">
                  <a:moveTo>
                    <a:pt x="1167155" y="1625600"/>
                  </a:moveTo>
                  <a:lnTo>
                    <a:pt x="1168692" y="1612900"/>
                  </a:lnTo>
                  <a:lnTo>
                    <a:pt x="1176286" y="1612900"/>
                  </a:lnTo>
                  <a:lnTo>
                    <a:pt x="1167155" y="1625600"/>
                  </a:lnTo>
                  <a:close/>
                </a:path>
                <a:path w="1327150" h="1917700">
                  <a:moveTo>
                    <a:pt x="1186954" y="1625600"/>
                  </a:moveTo>
                  <a:lnTo>
                    <a:pt x="1167155" y="1625600"/>
                  </a:lnTo>
                  <a:lnTo>
                    <a:pt x="1176286" y="1612900"/>
                  </a:lnTo>
                  <a:lnTo>
                    <a:pt x="1180858" y="1612900"/>
                  </a:lnTo>
                  <a:lnTo>
                    <a:pt x="1186954" y="1625600"/>
                  </a:lnTo>
                  <a:close/>
                </a:path>
                <a:path w="1327150" h="1917700">
                  <a:moveTo>
                    <a:pt x="1202182" y="1625600"/>
                  </a:moveTo>
                  <a:lnTo>
                    <a:pt x="1186954" y="1625600"/>
                  </a:lnTo>
                  <a:lnTo>
                    <a:pt x="1185418" y="1612900"/>
                  </a:lnTo>
                  <a:lnTo>
                    <a:pt x="1197622" y="1612900"/>
                  </a:lnTo>
                  <a:lnTo>
                    <a:pt x="1202182" y="1625600"/>
                  </a:lnTo>
                  <a:close/>
                </a:path>
                <a:path w="1327150" h="1917700">
                  <a:moveTo>
                    <a:pt x="1002299" y="1663232"/>
                  </a:moveTo>
                  <a:lnTo>
                    <a:pt x="1010270" y="1645116"/>
                  </a:lnTo>
                  <a:lnTo>
                    <a:pt x="1014755" y="1638300"/>
                  </a:lnTo>
                  <a:lnTo>
                    <a:pt x="1019378" y="1625600"/>
                  </a:lnTo>
                  <a:lnTo>
                    <a:pt x="1022400" y="1638300"/>
                  </a:lnTo>
                  <a:lnTo>
                    <a:pt x="1016292" y="1638300"/>
                  </a:lnTo>
                  <a:lnTo>
                    <a:pt x="1020880" y="1645247"/>
                  </a:lnTo>
                  <a:lnTo>
                    <a:pt x="1015099" y="1658385"/>
                  </a:lnTo>
                  <a:lnTo>
                    <a:pt x="1002299" y="1663232"/>
                  </a:lnTo>
                  <a:close/>
                </a:path>
                <a:path w="1327150" h="1917700">
                  <a:moveTo>
                    <a:pt x="1197622" y="1638300"/>
                  </a:moveTo>
                  <a:lnTo>
                    <a:pt x="1188491" y="1638300"/>
                  </a:lnTo>
                  <a:lnTo>
                    <a:pt x="1185418" y="1625600"/>
                  </a:lnTo>
                  <a:lnTo>
                    <a:pt x="1194600" y="1625600"/>
                  </a:lnTo>
                  <a:lnTo>
                    <a:pt x="1196841" y="1631843"/>
                  </a:lnTo>
                  <a:lnTo>
                    <a:pt x="1197622" y="1638300"/>
                  </a:lnTo>
                  <a:close/>
                </a:path>
                <a:path w="1327150" h="1917700">
                  <a:moveTo>
                    <a:pt x="1196841" y="1631843"/>
                  </a:moveTo>
                  <a:lnTo>
                    <a:pt x="1194600" y="1625600"/>
                  </a:lnTo>
                  <a:lnTo>
                    <a:pt x="1196086" y="1625600"/>
                  </a:lnTo>
                  <a:lnTo>
                    <a:pt x="1196841" y="1631843"/>
                  </a:lnTo>
                  <a:close/>
                </a:path>
                <a:path w="1327150" h="1917700">
                  <a:moveTo>
                    <a:pt x="1206753" y="1663700"/>
                  </a:moveTo>
                  <a:lnTo>
                    <a:pt x="1197622" y="1663700"/>
                  </a:lnTo>
                  <a:lnTo>
                    <a:pt x="1200595" y="1651416"/>
                  </a:lnTo>
                  <a:lnTo>
                    <a:pt x="1200696" y="1638300"/>
                  </a:lnTo>
                  <a:lnTo>
                    <a:pt x="1199159" y="1638300"/>
                  </a:lnTo>
                  <a:lnTo>
                    <a:pt x="1196841" y="1631843"/>
                  </a:lnTo>
                  <a:lnTo>
                    <a:pt x="1196086" y="1625600"/>
                  </a:lnTo>
                  <a:lnTo>
                    <a:pt x="1206753" y="1625600"/>
                  </a:lnTo>
                  <a:lnTo>
                    <a:pt x="1209827" y="1638300"/>
                  </a:lnTo>
                  <a:lnTo>
                    <a:pt x="1209827" y="1651000"/>
                  </a:lnTo>
                  <a:lnTo>
                    <a:pt x="1208290" y="1651000"/>
                  </a:lnTo>
                  <a:lnTo>
                    <a:pt x="1206753" y="1663700"/>
                  </a:lnTo>
                  <a:close/>
                </a:path>
                <a:path w="1327150" h="1917700">
                  <a:moveTo>
                    <a:pt x="1020880" y="1645247"/>
                  </a:moveTo>
                  <a:lnTo>
                    <a:pt x="1016292" y="1638300"/>
                  </a:lnTo>
                  <a:lnTo>
                    <a:pt x="1022400" y="1638300"/>
                  </a:lnTo>
                  <a:lnTo>
                    <a:pt x="1023578" y="1639116"/>
                  </a:lnTo>
                  <a:lnTo>
                    <a:pt x="1020880" y="1645247"/>
                  </a:lnTo>
                  <a:close/>
                </a:path>
                <a:path w="1327150" h="1917700">
                  <a:moveTo>
                    <a:pt x="1023578" y="1639116"/>
                  </a:moveTo>
                  <a:lnTo>
                    <a:pt x="1022400" y="1638300"/>
                  </a:lnTo>
                  <a:lnTo>
                    <a:pt x="1023937" y="1638300"/>
                  </a:lnTo>
                  <a:lnTo>
                    <a:pt x="1023578" y="1639116"/>
                  </a:lnTo>
                  <a:close/>
                </a:path>
                <a:path w="1327150" h="1917700">
                  <a:moveTo>
                    <a:pt x="1072679" y="1654170"/>
                  </a:moveTo>
                  <a:lnTo>
                    <a:pt x="1070686" y="1652097"/>
                  </a:lnTo>
                  <a:lnTo>
                    <a:pt x="1072705" y="1651000"/>
                  </a:lnTo>
                  <a:lnTo>
                    <a:pt x="1048296" y="1651000"/>
                  </a:lnTo>
                  <a:lnTo>
                    <a:pt x="1046617" y="1649001"/>
                  </a:lnTo>
                  <a:lnTo>
                    <a:pt x="1062037" y="1638300"/>
                  </a:lnTo>
                  <a:lnTo>
                    <a:pt x="1068133" y="1638300"/>
                  </a:lnTo>
                  <a:lnTo>
                    <a:pt x="1074191" y="1651000"/>
                  </a:lnTo>
                  <a:lnTo>
                    <a:pt x="1072679" y="1654170"/>
                  </a:lnTo>
                  <a:close/>
                </a:path>
                <a:path w="1327150" h="1917700">
                  <a:moveTo>
                    <a:pt x="1133627" y="1651000"/>
                  </a:moveTo>
                  <a:lnTo>
                    <a:pt x="1124496" y="1651000"/>
                  </a:lnTo>
                  <a:lnTo>
                    <a:pt x="1132141" y="1638300"/>
                  </a:lnTo>
                  <a:lnTo>
                    <a:pt x="1133627" y="1651000"/>
                  </a:lnTo>
                  <a:close/>
                </a:path>
                <a:path w="1327150" h="1917700">
                  <a:moveTo>
                    <a:pt x="1180858" y="1689100"/>
                  </a:moveTo>
                  <a:lnTo>
                    <a:pt x="1150391" y="1689100"/>
                  </a:lnTo>
                  <a:lnTo>
                    <a:pt x="1142796" y="1676400"/>
                  </a:lnTo>
                  <a:lnTo>
                    <a:pt x="1138186" y="1663700"/>
                  </a:lnTo>
                  <a:lnTo>
                    <a:pt x="1134133" y="1655185"/>
                  </a:lnTo>
                  <a:lnTo>
                    <a:pt x="1132141" y="1638300"/>
                  </a:lnTo>
                  <a:lnTo>
                    <a:pt x="1141260" y="1638300"/>
                  </a:lnTo>
                  <a:lnTo>
                    <a:pt x="1142796" y="1651000"/>
                  </a:lnTo>
                  <a:lnTo>
                    <a:pt x="1144295" y="1651000"/>
                  </a:lnTo>
                  <a:lnTo>
                    <a:pt x="1147368" y="1663700"/>
                  </a:lnTo>
                  <a:lnTo>
                    <a:pt x="1142796" y="1663700"/>
                  </a:lnTo>
                  <a:lnTo>
                    <a:pt x="1148905" y="1676400"/>
                  </a:lnTo>
                  <a:lnTo>
                    <a:pt x="1188491" y="1676400"/>
                  </a:lnTo>
                  <a:lnTo>
                    <a:pt x="1180858" y="1689100"/>
                  </a:lnTo>
                  <a:close/>
                </a:path>
                <a:path w="1327150" h="1917700">
                  <a:moveTo>
                    <a:pt x="1191514" y="1651000"/>
                  </a:moveTo>
                  <a:lnTo>
                    <a:pt x="1190028" y="1651000"/>
                  </a:lnTo>
                  <a:lnTo>
                    <a:pt x="1191514" y="1638300"/>
                  </a:lnTo>
                  <a:lnTo>
                    <a:pt x="1191514" y="1651000"/>
                  </a:lnTo>
                  <a:close/>
                </a:path>
                <a:path w="1327150" h="1917700">
                  <a:moveTo>
                    <a:pt x="1200696" y="1651000"/>
                  </a:moveTo>
                  <a:lnTo>
                    <a:pt x="1191514" y="1651000"/>
                  </a:lnTo>
                  <a:lnTo>
                    <a:pt x="1191514" y="1638300"/>
                  </a:lnTo>
                  <a:lnTo>
                    <a:pt x="1200696" y="1638300"/>
                  </a:lnTo>
                  <a:lnTo>
                    <a:pt x="1200696" y="1651000"/>
                  </a:lnTo>
                  <a:close/>
                </a:path>
                <a:path w="1327150" h="1917700">
                  <a:moveTo>
                    <a:pt x="1026666" y="1654006"/>
                  </a:moveTo>
                  <a:lnTo>
                    <a:pt x="1020880" y="1645247"/>
                  </a:lnTo>
                  <a:lnTo>
                    <a:pt x="1023578" y="1639116"/>
                  </a:lnTo>
                  <a:lnTo>
                    <a:pt x="1040701" y="1651000"/>
                  </a:lnTo>
                  <a:lnTo>
                    <a:pt x="1034605" y="1651000"/>
                  </a:lnTo>
                  <a:lnTo>
                    <a:pt x="1026666" y="1654006"/>
                  </a:lnTo>
                  <a:close/>
                </a:path>
                <a:path w="1327150" h="1917700">
                  <a:moveTo>
                    <a:pt x="999388" y="1669847"/>
                  </a:moveTo>
                  <a:lnTo>
                    <a:pt x="998664" y="1668839"/>
                  </a:lnTo>
                  <a:lnTo>
                    <a:pt x="998042" y="1663700"/>
                  </a:lnTo>
                  <a:lnTo>
                    <a:pt x="1010270" y="1645116"/>
                  </a:lnTo>
                  <a:lnTo>
                    <a:pt x="1002299" y="1663232"/>
                  </a:lnTo>
                  <a:lnTo>
                    <a:pt x="1001064" y="1663700"/>
                  </a:lnTo>
                  <a:lnTo>
                    <a:pt x="1001602" y="1664816"/>
                  </a:lnTo>
                  <a:lnTo>
                    <a:pt x="999388" y="1669847"/>
                  </a:lnTo>
                  <a:close/>
                </a:path>
                <a:path w="1327150" h="1917700">
                  <a:moveTo>
                    <a:pt x="1048296" y="1651000"/>
                  </a:moveTo>
                  <a:lnTo>
                    <a:pt x="1043736" y="1651000"/>
                  </a:lnTo>
                  <a:lnTo>
                    <a:pt x="1046617" y="1649001"/>
                  </a:lnTo>
                  <a:lnTo>
                    <a:pt x="1048296" y="1651000"/>
                  </a:lnTo>
                  <a:close/>
                </a:path>
                <a:path w="1327150" h="1917700">
                  <a:moveTo>
                    <a:pt x="1033068" y="1663700"/>
                  </a:moveTo>
                  <a:lnTo>
                    <a:pt x="1026666" y="1654006"/>
                  </a:lnTo>
                  <a:lnTo>
                    <a:pt x="1034605" y="1651000"/>
                  </a:lnTo>
                  <a:lnTo>
                    <a:pt x="1033068" y="1663700"/>
                  </a:lnTo>
                  <a:close/>
                </a:path>
                <a:path w="1327150" h="1917700">
                  <a:moveTo>
                    <a:pt x="1034605" y="1663700"/>
                  </a:moveTo>
                  <a:lnTo>
                    <a:pt x="1033068" y="1663700"/>
                  </a:lnTo>
                  <a:lnTo>
                    <a:pt x="1034605" y="1651000"/>
                  </a:lnTo>
                  <a:lnTo>
                    <a:pt x="1042200" y="1651000"/>
                  </a:lnTo>
                  <a:lnTo>
                    <a:pt x="1039597" y="1661890"/>
                  </a:lnTo>
                  <a:lnTo>
                    <a:pt x="1034605" y="1663700"/>
                  </a:lnTo>
                  <a:close/>
                </a:path>
                <a:path w="1327150" h="1917700">
                  <a:moveTo>
                    <a:pt x="1060884" y="1654171"/>
                  </a:moveTo>
                  <a:lnTo>
                    <a:pt x="1060500" y="1651000"/>
                  </a:lnTo>
                  <a:lnTo>
                    <a:pt x="1068133" y="1651000"/>
                  </a:lnTo>
                  <a:lnTo>
                    <a:pt x="1068482" y="1651416"/>
                  </a:lnTo>
                  <a:lnTo>
                    <a:pt x="1060884" y="1654171"/>
                  </a:lnTo>
                  <a:close/>
                </a:path>
                <a:path w="1327150" h="1917700">
                  <a:moveTo>
                    <a:pt x="1068482" y="1651416"/>
                  </a:moveTo>
                  <a:lnTo>
                    <a:pt x="1068133" y="1651000"/>
                  </a:lnTo>
                  <a:lnTo>
                    <a:pt x="1069632" y="1651000"/>
                  </a:lnTo>
                  <a:lnTo>
                    <a:pt x="1068482" y="1651416"/>
                  </a:lnTo>
                  <a:close/>
                </a:path>
                <a:path w="1327150" h="1917700">
                  <a:moveTo>
                    <a:pt x="1069447" y="1652566"/>
                  </a:moveTo>
                  <a:lnTo>
                    <a:pt x="1068482" y="1651416"/>
                  </a:lnTo>
                  <a:lnTo>
                    <a:pt x="1069632" y="1651000"/>
                  </a:lnTo>
                  <a:lnTo>
                    <a:pt x="1069447" y="1652566"/>
                  </a:lnTo>
                  <a:close/>
                </a:path>
                <a:path w="1327150" h="1917700">
                  <a:moveTo>
                    <a:pt x="1069564" y="1652706"/>
                  </a:moveTo>
                  <a:lnTo>
                    <a:pt x="1069502" y="1652097"/>
                  </a:lnTo>
                  <a:lnTo>
                    <a:pt x="1069632" y="1651000"/>
                  </a:lnTo>
                  <a:lnTo>
                    <a:pt x="1070686" y="1652097"/>
                  </a:lnTo>
                  <a:lnTo>
                    <a:pt x="1069564" y="1652706"/>
                  </a:lnTo>
                  <a:close/>
                </a:path>
                <a:path w="1327150" h="1917700">
                  <a:moveTo>
                    <a:pt x="1070686" y="1652097"/>
                  </a:moveTo>
                  <a:lnTo>
                    <a:pt x="1069632" y="1651000"/>
                  </a:lnTo>
                  <a:lnTo>
                    <a:pt x="1072705" y="1651000"/>
                  </a:lnTo>
                  <a:lnTo>
                    <a:pt x="1070686" y="1652097"/>
                  </a:lnTo>
                  <a:close/>
                </a:path>
                <a:path w="1327150" h="1917700">
                  <a:moveTo>
                    <a:pt x="1107732" y="1689100"/>
                  </a:moveTo>
                  <a:lnTo>
                    <a:pt x="1100086" y="1689100"/>
                  </a:lnTo>
                  <a:lnTo>
                    <a:pt x="1100086" y="1676400"/>
                  </a:lnTo>
                  <a:lnTo>
                    <a:pt x="1094041" y="1676400"/>
                  </a:lnTo>
                  <a:lnTo>
                    <a:pt x="1072680" y="1654171"/>
                  </a:lnTo>
                  <a:lnTo>
                    <a:pt x="1074191" y="1651000"/>
                  </a:lnTo>
                  <a:lnTo>
                    <a:pt x="1075728" y="1651000"/>
                  </a:lnTo>
                  <a:lnTo>
                    <a:pt x="1107732" y="1676400"/>
                  </a:lnTo>
                  <a:lnTo>
                    <a:pt x="1107732" y="1689100"/>
                  </a:lnTo>
                  <a:close/>
                </a:path>
                <a:path w="1327150" h="1917700">
                  <a:moveTo>
                    <a:pt x="1135164" y="1663700"/>
                  </a:moveTo>
                  <a:lnTo>
                    <a:pt x="1126032" y="1663700"/>
                  </a:lnTo>
                  <a:lnTo>
                    <a:pt x="1122959" y="1651000"/>
                  </a:lnTo>
                  <a:lnTo>
                    <a:pt x="1132141" y="1651000"/>
                  </a:lnTo>
                  <a:lnTo>
                    <a:pt x="1134133" y="1655185"/>
                  </a:lnTo>
                  <a:lnTo>
                    <a:pt x="1135164" y="1663700"/>
                  </a:lnTo>
                  <a:close/>
                </a:path>
                <a:path w="1327150" h="1917700">
                  <a:moveTo>
                    <a:pt x="1197622" y="1663700"/>
                  </a:moveTo>
                  <a:lnTo>
                    <a:pt x="1185418" y="1663700"/>
                  </a:lnTo>
                  <a:lnTo>
                    <a:pt x="1188491" y="1651000"/>
                  </a:lnTo>
                  <a:lnTo>
                    <a:pt x="1197622" y="1651000"/>
                  </a:lnTo>
                  <a:lnTo>
                    <a:pt x="1197622" y="1663700"/>
                  </a:lnTo>
                  <a:close/>
                </a:path>
                <a:path w="1327150" h="1917700">
                  <a:moveTo>
                    <a:pt x="1061253" y="1657223"/>
                  </a:moveTo>
                  <a:lnTo>
                    <a:pt x="1060887" y="1654170"/>
                  </a:lnTo>
                  <a:lnTo>
                    <a:pt x="1068482" y="1651416"/>
                  </a:lnTo>
                  <a:lnTo>
                    <a:pt x="1069447" y="1652566"/>
                  </a:lnTo>
                  <a:lnTo>
                    <a:pt x="1069421" y="1652784"/>
                  </a:lnTo>
                  <a:lnTo>
                    <a:pt x="1061253" y="1657223"/>
                  </a:lnTo>
                  <a:close/>
                </a:path>
                <a:path w="1327150" h="1917700">
                  <a:moveTo>
                    <a:pt x="1071995" y="1655604"/>
                  </a:moveTo>
                  <a:lnTo>
                    <a:pt x="1069564" y="1652706"/>
                  </a:lnTo>
                  <a:lnTo>
                    <a:pt x="1070686" y="1652097"/>
                  </a:lnTo>
                  <a:lnTo>
                    <a:pt x="1072678" y="1654171"/>
                  </a:lnTo>
                  <a:lnTo>
                    <a:pt x="1071995" y="1655604"/>
                  </a:lnTo>
                  <a:close/>
                </a:path>
                <a:path w="1327150" h="1917700">
                  <a:moveTo>
                    <a:pt x="1069421" y="1652784"/>
                  </a:moveTo>
                  <a:lnTo>
                    <a:pt x="1069447" y="1652566"/>
                  </a:lnTo>
                  <a:lnTo>
                    <a:pt x="1069564" y="1652706"/>
                  </a:lnTo>
                  <a:lnTo>
                    <a:pt x="1069421" y="1652784"/>
                  </a:lnTo>
                  <a:close/>
                </a:path>
                <a:path w="1327150" h="1917700">
                  <a:moveTo>
                    <a:pt x="1068133" y="1663700"/>
                  </a:moveTo>
                  <a:lnTo>
                    <a:pt x="1069421" y="1652784"/>
                  </a:lnTo>
                  <a:lnTo>
                    <a:pt x="1069564" y="1652706"/>
                  </a:lnTo>
                  <a:lnTo>
                    <a:pt x="1071995" y="1655604"/>
                  </a:lnTo>
                  <a:lnTo>
                    <a:pt x="1068133" y="1663700"/>
                  </a:lnTo>
                  <a:close/>
                </a:path>
                <a:path w="1327150" h="1917700">
                  <a:moveTo>
                    <a:pt x="1081861" y="1683144"/>
                  </a:moveTo>
                  <a:lnTo>
                    <a:pt x="1062037" y="1663700"/>
                  </a:lnTo>
                  <a:lnTo>
                    <a:pt x="1061253" y="1657223"/>
                  </a:lnTo>
                  <a:lnTo>
                    <a:pt x="1069421" y="1652784"/>
                  </a:lnTo>
                  <a:lnTo>
                    <a:pt x="1068133" y="1663700"/>
                  </a:lnTo>
                  <a:lnTo>
                    <a:pt x="1078784" y="1663700"/>
                  </a:lnTo>
                  <a:lnTo>
                    <a:pt x="1089435" y="1676400"/>
                  </a:lnTo>
                  <a:lnTo>
                    <a:pt x="1087932" y="1676400"/>
                  </a:lnTo>
                  <a:lnTo>
                    <a:pt x="1081861" y="1683144"/>
                  </a:lnTo>
                  <a:close/>
                </a:path>
                <a:path w="1327150" h="1917700">
                  <a:moveTo>
                    <a:pt x="1008615" y="1673123"/>
                  </a:moveTo>
                  <a:lnTo>
                    <a:pt x="1015099" y="1658385"/>
                  </a:lnTo>
                  <a:lnTo>
                    <a:pt x="1026666" y="1654006"/>
                  </a:lnTo>
                  <a:lnTo>
                    <a:pt x="1033068" y="1663700"/>
                  </a:lnTo>
                  <a:lnTo>
                    <a:pt x="1034605" y="1663700"/>
                  </a:lnTo>
                  <a:lnTo>
                    <a:pt x="1008615" y="1673123"/>
                  </a:lnTo>
                  <a:close/>
                </a:path>
                <a:path w="1327150" h="1917700">
                  <a:moveTo>
                    <a:pt x="1094322" y="1682226"/>
                  </a:moveTo>
                  <a:lnTo>
                    <a:pt x="1071995" y="1655604"/>
                  </a:lnTo>
                  <a:lnTo>
                    <a:pt x="1072679" y="1654170"/>
                  </a:lnTo>
                  <a:lnTo>
                    <a:pt x="1094041" y="1676400"/>
                  </a:lnTo>
                  <a:lnTo>
                    <a:pt x="1095527" y="1676400"/>
                  </a:lnTo>
                  <a:lnTo>
                    <a:pt x="1094915" y="1681627"/>
                  </a:lnTo>
                  <a:lnTo>
                    <a:pt x="1094322" y="1682226"/>
                  </a:lnTo>
                  <a:close/>
                </a:path>
                <a:path w="1327150" h="1917700">
                  <a:moveTo>
                    <a:pt x="1025969" y="1676400"/>
                  </a:moveTo>
                  <a:lnTo>
                    <a:pt x="1007173" y="1676400"/>
                  </a:lnTo>
                  <a:lnTo>
                    <a:pt x="1007756" y="1675075"/>
                  </a:lnTo>
                  <a:lnTo>
                    <a:pt x="1039164" y="1663700"/>
                  </a:lnTo>
                  <a:lnTo>
                    <a:pt x="1039597" y="1661890"/>
                  </a:lnTo>
                  <a:lnTo>
                    <a:pt x="1060884" y="1654171"/>
                  </a:lnTo>
                  <a:lnTo>
                    <a:pt x="1061253" y="1657223"/>
                  </a:lnTo>
                  <a:lnTo>
                    <a:pt x="1025969" y="1676400"/>
                  </a:lnTo>
                  <a:close/>
                </a:path>
                <a:path w="1327150" h="1917700">
                  <a:moveTo>
                    <a:pt x="1142796" y="1676400"/>
                  </a:moveTo>
                  <a:lnTo>
                    <a:pt x="1136700" y="1676400"/>
                  </a:lnTo>
                  <a:lnTo>
                    <a:pt x="1129055" y="1663700"/>
                  </a:lnTo>
                  <a:lnTo>
                    <a:pt x="1135164" y="1663700"/>
                  </a:lnTo>
                  <a:lnTo>
                    <a:pt x="1134133" y="1655185"/>
                  </a:lnTo>
                  <a:lnTo>
                    <a:pt x="1138186" y="1663700"/>
                  </a:lnTo>
                  <a:lnTo>
                    <a:pt x="1142796" y="1676400"/>
                  </a:lnTo>
                  <a:close/>
                </a:path>
                <a:path w="1327150" h="1917700">
                  <a:moveTo>
                    <a:pt x="1078784" y="1663700"/>
                  </a:moveTo>
                  <a:lnTo>
                    <a:pt x="1068133" y="1663700"/>
                  </a:lnTo>
                  <a:lnTo>
                    <a:pt x="1071995" y="1655604"/>
                  </a:lnTo>
                  <a:lnTo>
                    <a:pt x="1078784" y="1663700"/>
                  </a:lnTo>
                  <a:close/>
                </a:path>
                <a:path w="1327150" h="1917700">
                  <a:moveTo>
                    <a:pt x="1006045" y="1674055"/>
                  </a:moveTo>
                  <a:lnTo>
                    <a:pt x="1001602" y="1664816"/>
                  </a:lnTo>
                  <a:lnTo>
                    <a:pt x="1002299" y="1663232"/>
                  </a:lnTo>
                  <a:lnTo>
                    <a:pt x="1015099" y="1658385"/>
                  </a:lnTo>
                  <a:lnTo>
                    <a:pt x="1008615" y="1673123"/>
                  </a:lnTo>
                  <a:lnTo>
                    <a:pt x="1006045" y="1674055"/>
                  </a:lnTo>
                  <a:close/>
                </a:path>
                <a:path w="1327150" h="1917700">
                  <a:moveTo>
                    <a:pt x="1007756" y="1675075"/>
                  </a:moveTo>
                  <a:lnTo>
                    <a:pt x="1008615" y="1673123"/>
                  </a:lnTo>
                  <a:lnTo>
                    <a:pt x="1039597" y="1661890"/>
                  </a:lnTo>
                  <a:lnTo>
                    <a:pt x="1039164" y="1663700"/>
                  </a:lnTo>
                  <a:lnTo>
                    <a:pt x="1007756" y="1675075"/>
                  </a:lnTo>
                  <a:close/>
                </a:path>
                <a:path w="1327150" h="1917700">
                  <a:moveTo>
                    <a:pt x="1001602" y="1664816"/>
                  </a:moveTo>
                  <a:lnTo>
                    <a:pt x="1001064" y="1663700"/>
                  </a:lnTo>
                  <a:lnTo>
                    <a:pt x="1002299" y="1663232"/>
                  </a:lnTo>
                  <a:lnTo>
                    <a:pt x="1001602" y="1664816"/>
                  </a:lnTo>
                  <a:close/>
                </a:path>
                <a:path w="1327150" h="1917700">
                  <a:moveTo>
                    <a:pt x="996505" y="1676400"/>
                  </a:moveTo>
                  <a:lnTo>
                    <a:pt x="994968" y="1663700"/>
                  </a:lnTo>
                  <a:lnTo>
                    <a:pt x="998664" y="1668839"/>
                  </a:lnTo>
                  <a:lnTo>
                    <a:pt x="998916" y="1670921"/>
                  </a:lnTo>
                  <a:lnTo>
                    <a:pt x="996505" y="1676400"/>
                  </a:lnTo>
                  <a:close/>
                </a:path>
                <a:path w="1327150" h="1917700">
                  <a:moveTo>
                    <a:pt x="998664" y="1668839"/>
                  </a:moveTo>
                  <a:lnTo>
                    <a:pt x="994968" y="1663700"/>
                  </a:lnTo>
                  <a:lnTo>
                    <a:pt x="998042" y="1663700"/>
                  </a:lnTo>
                  <a:lnTo>
                    <a:pt x="998664" y="1668839"/>
                  </a:lnTo>
                  <a:close/>
                </a:path>
                <a:path w="1327150" h="1917700">
                  <a:moveTo>
                    <a:pt x="1161059" y="1676400"/>
                  </a:moveTo>
                  <a:lnTo>
                    <a:pt x="1148905" y="1676400"/>
                  </a:lnTo>
                  <a:lnTo>
                    <a:pt x="1142796" y="1663700"/>
                  </a:lnTo>
                  <a:lnTo>
                    <a:pt x="1156500" y="1663700"/>
                  </a:lnTo>
                  <a:lnTo>
                    <a:pt x="1161059" y="1676400"/>
                  </a:lnTo>
                  <a:close/>
                </a:path>
                <a:path w="1327150" h="1917700">
                  <a:moveTo>
                    <a:pt x="1164132" y="1676400"/>
                  </a:moveTo>
                  <a:lnTo>
                    <a:pt x="1161059" y="1676400"/>
                  </a:lnTo>
                  <a:lnTo>
                    <a:pt x="1159573" y="1663700"/>
                  </a:lnTo>
                  <a:lnTo>
                    <a:pt x="1164132" y="1676400"/>
                  </a:lnTo>
                  <a:close/>
                </a:path>
                <a:path w="1327150" h="1917700">
                  <a:moveTo>
                    <a:pt x="1182395" y="1676400"/>
                  </a:moveTo>
                  <a:lnTo>
                    <a:pt x="1164132" y="1676400"/>
                  </a:lnTo>
                  <a:lnTo>
                    <a:pt x="1168692" y="1663700"/>
                  </a:lnTo>
                  <a:lnTo>
                    <a:pt x="1188491" y="1663700"/>
                  </a:lnTo>
                  <a:lnTo>
                    <a:pt x="1182395" y="1676400"/>
                  </a:lnTo>
                  <a:close/>
                </a:path>
                <a:path w="1327150" h="1917700">
                  <a:moveTo>
                    <a:pt x="1196086" y="1676400"/>
                  </a:moveTo>
                  <a:lnTo>
                    <a:pt x="1182395" y="1676400"/>
                  </a:lnTo>
                  <a:lnTo>
                    <a:pt x="1188491" y="1663700"/>
                  </a:lnTo>
                  <a:lnTo>
                    <a:pt x="1200696" y="1663700"/>
                  </a:lnTo>
                  <a:lnTo>
                    <a:pt x="1196086" y="1676400"/>
                  </a:lnTo>
                  <a:close/>
                </a:path>
                <a:path w="1327150" h="1917700">
                  <a:moveTo>
                    <a:pt x="1267904" y="1707776"/>
                  </a:moveTo>
                  <a:lnTo>
                    <a:pt x="1265193" y="1704697"/>
                  </a:lnTo>
                  <a:lnTo>
                    <a:pt x="1267714" y="1701800"/>
                  </a:lnTo>
                  <a:lnTo>
                    <a:pt x="1245945" y="1680448"/>
                  </a:lnTo>
                  <a:lnTo>
                    <a:pt x="1247876" y="1676400"/>
                  </a:lnTo>
                  <a:lnTo>
                    <a:pt x="1234186" y="1676400"/>
                  </a:lnTo>
                  <a:lnTo>
                    <a:pt x="1240282" y="1663700"/>
                  </a:lnTo>
                  <a:lnTo>
                    <a:pt x="1246390" y="1663700"/>
                  </a:lnTo>
                  <a:lnTo>
                    <a:pt x="1279918" y="1701800"/>
                  </a:lnTo>
                  <a:lnTo>
                    <a:pt x="1273822" y="1701800"/>
                  </a:lnTo>
                  <a:lnTo>
                    <a:pt x="1267904" y="1707776"/>
                  </a:lnTo>
                  <a:close/>
                </a:path>
                <a:path w="1327150" h="1917700">
                  <a:moveTo>
                    <a:pt x="1003165" y="1675099"/>
                  </a:moveTo>
                  <a:lnTo>
                    <a:pt x="999388" y="1669847"/>
                  </a:lnTo>
                  <a:lnTo>
                    <a:pt x="1001602" y="1664816"/>
                  </a:lnTo>
                  <a:lnTo>
                    <a:pt x="1006045" y="1674055"/>
                  </a:lnTo>
                  <a:lnTo>
                    <a:pt x="1003165" y="1675099"/>
                  </a:lnTo>
                  <a:close/>
                </a:path>
                <a:path w="1327150" h="1917700">
                  <a:moveTo>
                    <a:pt x="998916" y="1670921"/>
                  </a:moveTo>
                  <a:lnTo>
                    <a:pt x="998664" y="1668839"/>
                  </a:lnTo>
                  <a:lnTo>
                    <a:pt x="999388" y="1669847"/>
                  </a:lnTo>
                  <a:lnTo>
                    <a:pt x="998916" y="1670921"/>
                  </a:lnTo>
                  <a:close/>
                </a:path>
                <a:path w="1327150" h="1917700">
                  <a:moveTo>
                    <a:pt x="999578" y="1676400"/>
                  </a:moveTo>
                  <a:lnTo>
                    <a:pt x="998916" y="1670921"/>
                  </a:lnTo>
                  <a:lnTo>
                    <a:pt x="999388" y="1669847"/>
                  </a:lnTo>
                  <a:lnTo>
                    <a:pt x="1003165" y="1675099"/>
                  </a:lnTo>
                  <a:lnTo>
                    <a:pt x="999578" y="1676400"/>
                  </a:lnTo>
                  <a:close/>
                </a:path>
                <a:path w="1327150" h="1917700">
                  <a:moveTo>
                    <a:pt x="999578" y="1676400"/>
                  </a:moveTo>
                  <a:lnTo>
                    <a:pt x="996505" y="1676400"/>
                  </a:lnTo>
                  <a:lnTo>
                    <a:pt x="998916" y="1670921"/>
                  </a:lnTo>
                  <a:lnTo>
                    <a:pt x="999578" y="1676400"/>
                  </a:lnTo>
                  <a:close/>
                </a:path>
                <a:path w="1327150" h="1917700">
                  <a:moveTo>
                    <a:pt x="1006717" y="1675452"/>
                  </a:moveTo>
                  <a:lnTo>
                    <a:pt x="1006045" y="1674055"/>
                  </a:lnTo>
                  <a:lnTo>
                    <a:pt x="1008615" y="1673123"/>
                  </a:lnTo>
                  <a:lnTo>
                    <a:pt x="1007756" y="1675075"/>
                  </a:lnTo>
                  <a:lnTo>
                    <a:pt x="1006717" y="1675452"/>
                  </a:lnTo>
                  <a:close/>
                </a:path>
                <a:path w="1327150" h="1917700">
                  <a:moveTo>
                    <a:pt x="1004100" y="1676400"/>
                  </a:moveTo>
                  <a:lnTo>
                    <a:pt x="1003165" y="1675099"/>
                  </a:lnTo>
                  <a:lnTo>
                    <a:pt x="1006045" y="1674055"/>
                  </a:lnTo>
                  <a:lnTo>
                    <a:pt x="1006717" y="1675452"/>
                  </a:lnTo>
                  <a:lnTo>
                    <a:pt x="1004100" y="1676400"/>
                  </a:lnTo>
                  <a:close/>
                </a:path>
                <a:path w="1327150" h="1917700">
                  <a:moveTo>
                    <a:pt x="1007173" y="1676400"/>
                  </a:moveTo>
                  <a:lnTo>
                    <a:pt x="1006717" y="1675452"/>
                  </a:lnTo>
                  <a:lnTo>
                    <a:pt x="1007756" y="1675075"/>
                  </a:lnTo>
                  <a:lnTo>
                    <a:pt x="1007173" y="1676400"/>
                  </a:lnTo>
                  <a:close/>
                </a:path>
                <a:path w="1327150" h="1917700">
                  <a:moveTo>
                    <a:pt x="1004100" y="1676400"/>
                  </a:moveTo>
                  <a:lnTo>
                    <a:pt x="999578" y="1676400"/>
                  </a:lnTo>
                  <a:lnTo>
                    <a:pt x="1003165" y="1675099"/>
                  </a:lnTo>
                  <a:lnTo>
                    <a:pt x="1004100" y="1676400"/>
                  </a:lnTo>
                  <a:close/>
                </a:path>
                <a:path w="1327150" h="1917700">
                  <a:moveTo>
                    <a:pt x="1007173" y="1676400"/>
                  </a:moveTo>
                  <a:lnTo>
                    <a:pt x="1004100" y="1676400"/>
                  </a:lnTo>
                  <a:lnTo>
                    <a:pt x="1006717" y="1675452"/>
                  </a:lnTo>
                  <a:lnTo>
                    <a:pt x="1007173" y="1676400"/>
                  </a:lnTo>
                  <a:close/>
                </a:path>
                <a:path w="1327150" h="1917700">
                  <a:moveTo>
                    <a:pt x="1087724" y="1688896"/>
                  </a:moveTo>
                  <a:lnTo>
                    <a:pt x="1081861" y="1683144"/>
                  </a:lnTo>
                  <a:lnTo>
                    <a:pt x="1087932" y="1676400"/>
                  </a:lnTo>
                  <a:lnTo>
                    <a:pt x="1087932" y="1688685"/>
                  </a:lnTo>
                  <a:lnTo>
                    <a:pt x="1087724" y="1688896"/>
                  </a:lnTo>
                  <a:close/>
                </a:path>
                <a:path w="1327150" h="1917700">
                  <a:moveTo>
                    <a:pt x="1087932" y="1688685"/>
                  </a:moveTo>
                  <a:lnTo>
                    <a:pt x="1087932" y="1676400"/>
                  </a:lnTo>
                  <a:lnTo>
                    <a:pt x="1089435" y="1676400"/>
                  </a:lnTo>
                  <a:lnTo>
                    <a:pt x="1094322" y="1682226"/>
                  </a:lnTo>
                  <a:lnTo>
                    <a:pt x="1087932" y="1688685"/>
                  </a:lnTo>
                  <a:close/>
                </a:path>
                <a:path w="1327150" h="1917700">
                  <a:moveTo>
                    <a:pt x="1094915" y="1681627"/>
                  </a:moveTo>
                  <a:lnTo>
                    <a:pt x="1095527" y="1676400"/>
                  </a:lnTo>
                  <a:lnTo>
                    <a:pt x="1100086" y="1676400"/>
                  </a:lnTo>
                  <a:lnTo>
                    <a:pt x="1094915" y="1681627"/>
                  </a:lnTo>
                  <a:close/>
                </a:path>
                <a:path w="1327150" h="1917700">
                  <a:moveTo>
                    <a:pt x="1100086" y="1689100"/>
                  </a:moveTo>
                  <a:lnTo>
                    <a:pt x="1094781" y="1682774"/>
                  </a:lnTo>
                  <a:lnTo>
                    <a:pt x="1094915" y="1681627"/>
                  </a:lnTo>
                  <a:lnTo>
                    <a:pt x="1100086" y="1676400"/>
                  </a:lnTo>
                  <a:lnTo>
                    <a:pt x="1100086" y="1689100"/>
                  </a:lnTo>
                  <a:close/>
                </a:path>
                <a:path w="1327150" h="1917700">
                  <a:moveTo>
                    <a:pt x="1229614" y="1765300"/>
                  </a:moveTo>
                  <a:lnTo>
                    <a:pt x="1223518" y="1765300"/>
                  </a:lnTo>
                  <a:lnTo>
                    <a:pt x="1215923" y="1752600"/>
                  </a:lnTo>
                  <a:lnTo>
                    <a:pt x="1260081" y="1701800"/>
                  </a:lnTo>
                  <a:lnTo>
                    <a:pt x="1234186" y="1689100"/>
                  </a:lnTo>
                  <a:lnTo>
                    <a:pt x="1232649" y="1676400"/>
                  </a:lnTo>
                  <a:lnTo>
                    <a:pt x="1240282" y="1676400"/>
                  </a:lnTo>
                  <a:lnTo>
                    <a:pt x="1241818" y="1678145"/>
                  </a:lnTo>
                  <a:lnTo>
                    <a:pt x="1241818" y="1689100"/>
                  </a:lnTo>
                  <a:lnTo>
                    <a:pt x="1251462" y="1689100"/>
                  </a:lnTo>
                  <a:lnTo>
                    <a:pt x="1265193" y="1704697"/>
                  </a:lnTo>
                  <a:lnTo>
                    <a:pt x="1223518" y="1752600"/>
                  </a:lnTo>
                  <a:lnTo>
                    <a:pt x="1240282" y="1752600"/>
                  </a:lnTo>
                  <a:lnTo>
                    <a:pt x="1238486" y="1756339"/>
                  </a:lnTo>
                  <a:lnTo>
                    <a:pt x="1229614" y="1765300"/>
                  </a:lnTo>
                  <a:close/>
                </a:path>
                <a:path w="1327150" h="1917700">
                  <a:moveTo>
                    <a:pt x="1241818" y="1678145"/>
                  </a:moveTo>
                  <a:lnTo>
                    <a:pt x="1240282" y="1676400"/>
                  </a:lnTo>
                  <a:lnTo>
                    <a:pt x="1241818" y="1676400"/>
                  </a:lnTo>
                  <a:lnTo>
                    <a:pt x="1241818" y="1678145"/>
                  </a:lnTo>
                  <a:close/>
                </a:path>
                <a:path w="1327150" h="1917700">
                  <a:moveTo>
                    <a:pt x="1245207" y="1681995"/>
                  </a:moveTo>
                  <a:lnTo>
                    <a:pt x="1241818" y="1678145"/>
                  </a:lnTo>
                  <a:lnTo>
                    <a:pt x="1241818" y="1676400"/>
                  </a:lnTo>
                  <a:lnTo>
                    <a:pt x="1245945" y="1680448"/>
                  </a:lnTo>
                  <a:lnTo>
                    <a:pt x="1245207" y="1681995"/>
                  </a:lnTo>
                  <a:close/>
                </a:path>
                <a:path w="1327150" h="1917700">
                  <a:moveTo>
                    <a:pt x="1245945" y="1680448"/>
                  </a:moveTo>
                  <a:lnTo>
                    <a:pt x="1241818" y="1676400"/>
                  </a:lnTo>
                  <a:lnTo>
                    <a:pt x="1247876" y="1676400"/>
                  </a:lnTo>
                  <a:lnTo>
                    <a:pt x="1245945" y="1680448"/>
                  </a:lnTo>
                  <a:close/>
                </a:path>
                <a:path w="1327150" h="1917700">
                  <a:moveTo>
                    <a:pt x="1241818" y="1689100"/>
                  </a:moveTo>
                  <a:lnTo>
                    <a:pt x="1241818" y="1678145"/>
                  </a:lnTo>
                  <a:lnTo>
                    <a:pt x="1245207" y="1681995"/>
                  </a:lnTo>
                  <a:lnTo>
                    <a:pt x="1241818" y="1689100"/>
                  </a:lnTo>
                  <a:close/>
                </a:path>
                <a:path w="1327150" h="1917700">
                  <a:moveTo>
                    <a:pt x="1265193" y="1704697"/>
                  </a:moveTo>
                  <a:lnTo>
                    <a:pt x="1245207" y="1681995"/>
                  </a:lnTo>
                  <a:lnTo>
                    <a:pt x="1245945" y="1680448"/>
                  </a:lnTo>
                  <a:lnTo>
                    <a:pt x="1267714" y="1701800"/>
                  </a:lnTo>
                  <a:lnTo>
                    <a:pt x="1265193" y="1704697"/>
                  </a:lnTo>
                  <a:close/>
                </a:path>
                <a:path w="1327150" h="1917700">
                  <a:moveTo>
                    <a:pt x="1094781" y="1682774"/>
                  </a:moveTo>
                  <a:lnTo>
                    <a:pt x="1094322" y="1682226"/>
                  </a:lnTo>
                  <a:lnTo>
                    <a:pt x="1094915" y="1681627"/>
                  </a:lnTo>
                  <a:lnTo>
                    <a:pt x="1094781" y="1682774"/>
                  </a:lnTo>
                  <a:close/>
                </a:path>
                <a:path w="1327150" h="1917700">
                  <a:moveTo>
                    <a:pt x="1251462" y="1689100"/>
                  </a:moveTo>
                  <a:lnTo>
                    <a:pt x="1241818" y="1689100"/>
                  </a:lnTo>
                  <a:lnTo>
                    <a:pt x="1245207" y="1681995"/>
                  </a:lnTo>
                  <a:lnTo>
                    <a:pt x="1251462" y="1689100"/>
                  </a:lnTo>
                  <a:close/>
                </a:path>
                <a:path w="1327150" h="1917700">
                  <a:moveTo>
                    <a:pt x="1094041" y="1689100"/>
                  </a:moveTo>
                  <a:lnTo>
                    <a:pt x="1087932" y="1689100"/>
                  </a:lnTo>
                  <a:lnTo>
                    <a:pt x="1087932" y="1688685"/>
                  </a:lnTo>
                  <a:lnTo>
                    <a:pt x="1094322" y="1682226"/>
                  </a:lnTo>
                  <a:lnTo>
                    <a:pt x="1094781" y="1682774"/>
                  </a:lnTo>
                  <a:lnTo>
                    <a:pt x="1094041" y="1689100"/>
                  </a:lnTo>
                  <a:close/>
                </a:path>
                <a:path w="1327150" h="1917700">
                  <a:moveTo>
                    <a:pt x="1068889" y="1727200"/>
                  </a:moveTo>
                  <a:lnTo>
                    <a:pt x="1049832" y="1727200"/>
                  </a:lnTo>
                  <a:lnTo>
                    <a:pt x="1094041" y="1689100"/>
                  </a:lnTo>
                  <a:lnTo>
                    <a:pt x="1094781" y="1682774"/>
                  </a:lnTo>
                  <a:lnTo>
                    <a:pt x="1100086" y="1689100"/>
                  </a:lnTo>
                  <a:lnTo>
                    <a:pt x="1107732" y="1689100"/>
                  </a:lnTo>
                  <a:lnTo>
                    <a:pt x="1068889" y="1727200"/>
                  </a:lnTo>
                  <a:close/>
                </a:path>
                <a:path w="1327150" h="1917700">
                  <a:moveTo>
                    <a:pt x="1055941" y="1739900"/>
                  </a:moveTo>
                  <a:lnTo>
                    <a:pt x="1049832" y="1739900"/>
                  </a:lnTo>
                  <a:lnTo>
                    <a:pt x="1042200" y="1727200"/>
                  </a:lnTo>
                  <a:lnTo>
                    <a:pt x="1081861" y="1683144"/>
                  </a:lnTo>
                  <a:lnTo>
                    <a:pt x="1087724" y="1688896"/>
                  </a:lnTo>
                  <a:lnTo>
                    <a:pt x="1049832" y="1727200"/>
                  </a:lnTo>
                  <a:lnTo>
                    <a:pt x="1068889" y="1727200"/>
                  </a:lnTo>
                  <a:lnTo>
                    <a:pt x="1055941" y="1739900"/>
                  </a:lnTo>
                  <a:close/>
                </a:path>
                <a:path w="1327150" h="1917700">
                  <a:moveTo>
                    <a:pt x="1087932" y="1689100"/>
                  </a:moveTo>
                  <a:lnTo>
                    <a:pt x="1087724" y="1688896"/>
                  </a:lnTo>
                  <a:lnTo>
                    <a:pt x="1087932" y="1688685"/>
                  </a:lnTo>
                  <a:lnTo>
                    <a:pt x="1087932" y="1689100"/>
                  </a:lnTo>
                  <a:close/>
                </a:path>
                <a:path w="1327150" h="1917700">
                  <a:moveTo>
                    <a:pt x="1049832" y="1727200"/>
                  </a:moveTo>
                  <a:lnTo>
                    <a:pt x="1087724" y="1688896"/>
                  </a:lnTo>
                  <a:lnTo>
                    <a:pt x="1087932" y="1689100"/>
                  </a:lnTo>
                  <a:lnTo>
                    <a:pt x="1094041" y="1689100"/>
                  </a:lnTo>
                  <a:lnTo>
                    <a:pt x="1049832" y="1727200"/>
                  </a:lnTo>
                  <a:close/>
                </a:path>
                <a:path w="1327150" h="1917700">
                  <a:moveTo>
                    <a:pt x="1069632" y="1752600"/>
                  </a:moveTo>
                  <a:lnTo>
                    <a:pt x="1062037" y="1752600"/>
                  </a:lnTo>
                  <a:lnTo>
                    <a:pt x="1063574" y="1739900"/>
                  </a:lnTo>
                  <a:lnTo>
                    <a:pt x="1092492" y="1714500"/>
                  </a:lnTo>
                  <a:lnTo>
                    <a:pt x="1104696" y="1701800"/>
                  </a:lnTo>
                  <a:lnTo>
                    <a:pt x="1121473" y="1701800"/>
                  </a:lnTo>
                  <a:lnTo>
                    <a:pt x="1116850" y="1714500"/>
                  </a:lnTo>
                  <a:lnTo>
                    <a:pt x="1100086" y="1714500"/>
                  </a:lnTo>
                  <a:lnTo>
                    <a:pt x="1079783" y="1739900"/>
                  </a:lnTo>
                  <a:lnTo>
                    <a:pt x="1069632" y="1739900"/>
                  </a:lnTo>
                  <a:lnTo>
                    <a:pt x="1069632" y="1752600"/>
                  </a:lnTo>
                  <a:close/>
                </a:path>
                <a:path w="1327150" h="1917700">
                  <a:moveTo>
                    <a:pt x="1126032" y="1714500"/>
                  </a:moveTo>
                  <a:lnTo>
                    <a:pt x="1116850" y="1714500"/>
                  </a:lnTo>
                  <a:lnTo>
                    <a:pt x="1121473" y="1701800"/>
                  </a:lnTo>
                  <a:lnTo>
                    <a:pt x="1126032" y="1714500"/>
                  </a:lnTo>
                  <a:close/>
                </a:path>
                <a:path w="1327150" h="1917700">
                  <a:moveTo>
                    <a:pt x="1138186" y="1727200"/>
                  </a:moveTo>
                  <a:lnTo>
                    <a:pt x="1129055" y="1727200"/>
                  </a:lnTo>
                  <a:lnTo>
                    <a:pt x="1126032" y="1714500"/>
                  </a:lnTo>
                  <a:lnTo>
                    <a:pt x="1121473" y="1701800"/>
                  </a:lnTo>
                  <a:lnTo>
                    <a:pt x="1136700" y="1701800"/>
                  </a:lnTo>
                  <a:lnTo>
                    <a:pt x="1141260" y="1714500"/>
                  </a:lnTo>
                  <a:lnTo>
                    <a:pt x="1133627" y="1714500"/>
                  </a:lnTo>
                  <a:lnTo>
                    <a:pt x="1138186" y="1727200"/>
                  </a:lnTo>
                  <a:close/>
                </a:path>
                <a:path w="1327150" h="1917700">
                  <a:moveTo>
                    <a:pt x="1273822" y="1714500"/>
                  </a:moveTo>
                  <a:lnTo>
                    <a:pt x="1267904" y="1707776"/>
                  </a:lnTo>
                  <a:lnTo>
                    <a:pt x="1273822" y="1701800"/>
                  </a:lnTo>
                  <a:lnTo>
                    <a:pt x="1273822" y="1714500"/>
                  </a:lnTo>
                  <a:close/>
                </a:path>
                <a:path w="1327150" h="1917700">
                  <a:moveTo>
                    <a:pt x="1276417" y="1718035"/>
                  </a:moveTo>
                  <a:lnTo>
                    <a:pt x="1276845" y="1714500"/>
                  </a:lnTo>
                  <a:lnTo>
                    <a:pt x="1273822" y="1714500"/>
                  </a:lnTo>
                  <a:lnTo>
                    <a:pt x="1273822" y="1701800"/>
                  </a:lnTo>
                  <a:lnTo>
                    <a:pt x="1281404" y="1701800"/>
                  </a:lnTo>
                  <a:lnTo>
                    <a:pt x="1279918" y="1714500"/>
                  </a:lnTo>
                  <a:lnTo>
                    <a:pt x="1276417" y="1718035"/>
                  </a:lnTo>
                  <a:close/>
                </a:path>
                <a:path w="1327150" h="1917700">
                  <a:moveTo>
                    <a:pt x="1238486" y="1756339"/>
                  </a:moveTo>
                  <a:lnTo>
                    <a:pt x="1240282" y="1752600"/>
                  </a:lnTo>
                  <a:lnTo>
                    <a:pt x="1223518" y="1752600"/>
                  </a:lnTo>
                  <a:lnTo>
                    <a:pt x="1267904" y="1707776"/>
                  </a:lnTo>
                  <a:lnTo>
                    <a:pt x="1273822" y="1714500"/>
                  </a:lnTo>
                  <a:lnTo>
                    <a:pt x="1276845" y="1714500"/>
                  </a:lnTo>
                  <a:lnTo>
                    <a:pt x="1276417" y="1718035"/>
                  </a:lnTo>
                  <a:lnTo>
                    <a:pt x="1254766" y="1739900"/>
                  </a:lnTo>
                  <a:lnTo>
                    <a:pt x="1252486" y="1739900"/>
                  </a:lnTo>
                  <a:lnTo>
                    <a:pt x="1252486" y="1742202"/>
                  </a:lnTo>
                  <a:lnTo>
                    <a:pt x="1238486" y="1756339"/>
                  </a:lnTo>
                  <a:close/>
                </a:path>
                <a:path w="1327150" h="1917700">
                  <a:moveTo>
                    <a:pt x="1077264" y="1752600"/>
                  </a:moveTo>
                  <a:lnTo>
                    <a:pt x="1073988" y="1747149"/>
                  </a:lnTo>
                  <a:lnTo>
                    <a:pt x="1100086" y="1714500"/>
                  </a:lnTo>
                  <a:lnTo>
                    <a:pt x="1113828" y="1714500"/>
                  </a:lnTo>
                  <a:lnTo>
                    <a:pt x="1077264" y="1752600"/>
                  </a:lnTo>
                  <a:close/>
                </a:path>
                <a:path w="1327150" h="1917700">
                  <a:moveTo>
                    <a:pt x="1138186" y="1727200"/>
                  </a:moveTo>
                  <a:lnTo>
                    <a:pt x="1133627" y="1714500"/>
                  </a:lnTo>
                  <a:lnTo>
                    <a:pt x="1138186" y="1714500"/>
                  </a:lnTo>
                  <a:lnTo>
                    <a:pt x="1138186" y="1727200"/>
                  </a:lnTo>
                  <a:close/>
                </a:path>
                <a:path w="1327150" h="1917700">
                  <a:moveTo>
                    <a:pt x="1141260" y="1727200"/>
                  </a:moveTo>
                  <a:lnTo>
                    <a:pt x="1138186" y="1727200"/>
                  </a:lnTo>
                  <a:lnTo>
                    <a:pt x="1138186" y="1714500"/>
                  </a:lnTo>
                  <a:lnTo>
                    <a:pt x="1141260" y="1727200"/>
                  </a:lnTo>
                  <a:close/>
                </a:path>
                <a:path w="1327150" h="1917700">
                  <a:moveTo>
                    <a:pt x="1141260" y="1727200"/>
                  </a:moveTo>
                  <a:lnTo>
                    <a:pt x="1138186" y="1714500"/>
                  </a:lnTo>
                  <a:lnTo>
                    <a:pt x="1139723" y="1714500"/>
                  </a:lnTo>
                  <a:lnTo>
                    <a:pt x="1141260" y="1727200"/>
                  </a:lnTo>
                  <a:close/>
                </a:path>
                <a:path w="1327150" h="1917700">
                  <a:moveTo>
                    <a:pt x="1150391" y="1727200"/>
                  </a:moveTo>
                  <a:lnTo>
                    <a:pt x="1141260" y="1727200"/>
                  </a:lnTo>
                  <a:lnTo>
                    <a:pt x="1139723" y="1714500"/>
                  </a:lnTo>
                  <a:lnTo>
                    <a:pt x="1148905" y="1714500"/>
                  </a:lnTo>
                  <a:lnTo>
                    <a:pt x="1150391" y="1727200"/>
                  </a:lnTo>
                  <a:close/>
                </a:path>
                <a:path w="1327150" h="1917700">
                  <a:moveTo>
                    <a:pt x="1284490" y="1727200"/>
                  </a:moveTo>
                  <a:lnTo>
                    <a:pt x="1275308" y="1727200"/>
                  </a:lnTo>
                  <a:lnTo>
                    <a:pt x="1276417" y="1718035"/>
                  </a:lnTo>
                  <a:lnTo>
                    <a:pt x="1279918" y="1714500"/>
                  </a:lnTo>
                  <a:lnTo>
                    <a:pt x="1282953" y="1714500"/>
                  </a:lnTo>
                  <a:lnTo>
                    <a:pt x="1284490" y="1716169"/>
                  </a:lnTo>
                  <a:lnTo>
                    <a:pt x="1284490" y="1727200"/>
                  </a:lnTo>
                  <a:close/>
                </a:path>
                <a:path w="1327150" h="1917700">
                  <a:moveTo>
                    <a:pt x="1284490" y="1716169"/>
                  </a:moveTo>
                  <a:lnTo>
                    <a:pt x="1282953" y="1714500"/>
                  </a:lnTo>
                  <a:lnTo>
                    <a:pt x="1284490" y="1714500"/>
                  </a:lnTo>
                  <a:lnTo>
                    <a:pt x="1284490" y="1716169"/>
                  </a:lnTo>
                  <a:close/>
                </a:path>
                <a:path w="1327150" h="1917700">
                  <a:moveTo>
                    <a:pt x="1287970" y="1719950"/>
                  </a:moveTo>
                  <a:lnTo>
                    <a:pt x="1284490" y="1716169"/>
                  </a:lnTo>
                  <a:lnTo>
                    <a:pt x="1284490" y="1714500"/>
                  </a:lnTo>
                  <a:lnTo>
                    <a:pt x="1288711" y="1718407"/>
                  </a:lnTo>
                  <a:lnTo>
                    <a:pt x="1287970" y="1719950"/>
                  </a:lnTo>
                  <a:close/>
                </a:path>
                <a:path w="1327150" h="1917700">
                  <a:moveTo>
                    <a:pt x="1288711" y="1718407"/>
                  </a:moveTo>
                  <a:lnTo>
                    <a:pt x="1284490" y="1714500"/>
                  </a:lnTo>
                  <a:lnTo>
                    <a:pt x="1289050" y="1714500"/>
                  </a:lnTo>
                  <a:lnTo>
                    <a:pt x="1290202" y="1715300"/>
                  </a:lnTo>
                  <a:lnTo>
                    <a:pt x="1288711" y="1718407"/>
                  </a:lnTo>
                  <a:close/>
                </a:path>
                <a:path w="1327150" h="1917700">
                  <a:moveTo>
                    <a:pt x="1290202" y="1715300"/>
                  </a:moveTo>
                  <a:lnTo>
                    <a:pt x="1289050" y="1714500"/>
                  </a:lnTo>
                  <a:lnTo>
                    <a:pt x="1290586" y="1714500"/>
                  </a:lnTo>
                  <a:lnTo>
                    <a:pt x="1290202" y="1715300"/>
                  </a:lnTo>
                  <a:close/>
                </a:path>
                <a:path w="1327150" h="1917700">
                  <a:moveTo>
                    <a:pt x="1325613" y="1739900"/>
                  </a:moveTo>
                  <a:lnTo>
                    <a:pt x="1311922" y="1739900"/>
                  </a:lnTo>
                  <a:lnTo>
                    <a:pt x="1288711" y="1718407"/>
                  </a:lnTo>
                  <a:lnTo>
                    <a:pt x="1290202" y="1715300"/>
                  </a:lnTo>
                  <a:lnTo>
                    <a:pt x="1325613" y="1739900"/>
                  </a:lnTo>
                  <a:close/>
                </a:path>
                <a:path w="1327150" h="1917700">
                  <a:moveTo>
                    <a:pt x="1284490" y="1727200"/>
                  </a:moveTo>
                  <a:lnTo>
                    <a:pt x="1284490" y="1716169"/>
                  </a:lnTo>
                  <a:lnTo>
                    <a:pt x="1287970" y="1719950"/>
                  </a:lnTo>
                  <a:lnTo>
                    <a:pt x="1284490" y="1727200"/>
                  </a:lnTo>
                  <a:close/>
                </a:path>
                <a:path w="1327150" h="1917700">
                  <a:moveTo>
                    <a:pt x="1312049" y="1746113"/>
                  </a:moveTo>
                  <a:lnTo>
                    <a:pt x="1287970" y="1719950"/>
                  </a:lnTo>
                  <a:lnTo>
                    <a:pt x="1288711" y="1718407"/>
                  </a:lnTo>
                  <a:lnTo>
                    <a:pt x="1311922" y="1739900"/>
                  </a:lnTo>
                  <a:lnTo>
                    <a:pt x="1313408" y="1739900"/>
                  </a:lnTo>
                  <a:lnTo>
                    <a:pt x="1312769" y="1745363"/>
                  </a:lnTo>
                  <a:lnTo>
                    <a:pt x="1312049" y="1746113"/>
                  </a:lnTo>
                  <a:close/>
                </a:path>
                <a:path w="1327150" h="1917700">
                  <a:moveTo>
                    <a:pt x="1300206" y="1747683"/>
                  </a:moveTo>
                  <a:lnTo>
                    <a:pt x="1276845" y="1727200"/>
                  </a:lnTo>
                  <a:lnTo>
                    <a:pt x="1284490" y="1727200"/>
                  </a:lnTo>
                  <a:lnTo>
                    <a:pt x="1287970" y="1719950"/>
                  </a:lnTo>
                  <a:lnTo>
                    <a:pt x="1306330" y="1739900"/>
                  </a:lnTo>
                  <a:lnTo>
                    <a:pt x="1305814" y="1739900"/>
                  </a:lnTo>
                  <a:lnTo>
                    <a:pt x="1300206" y="1747683"/>
                  </a:lnTo>
                  <a:close/>
                </a:path>
                <a:path w="1327150" h="1917700">
                  <a:moveTo>
                    <a:pt x="1133627" y="1739900"/>
                  </a:moveTo>
                  <a:lnTo>
                    <a:pt x="1132141" y="1739900"/>
                  </a:lnTo>
                  <a:lnTo>
                    <a:pt x="1133627" y="1727200"/>
                  </a:lnTo>
                  <a:lnTo>
                    <a:pt x="1133627" y="1739900"/>
                  </a:lnTo>
                  <a:close/>
                </a:path>
                <a:path w="1327150" h="1917700">
                  <a:moveTo>
                    <a:pt x="1142796" y="1739900"/>
                  </a:moveTo>
                  <a:lnTo>
                    <a:pt x="1133627" y="1739900"/>
                  </a:lnTo>
                  <a:lnTo>
                    <a:pt x="1133627" y="1727200"/>
                  </a:lnTo>
                  <a:lnTo>
                    <a:pt x="1142796" y="1727200"/>
                  </a:lnTo>
                  <a:lnTo>
                    <a:pt x="1142796" y="1739900"/>
                  </a:lnTo>
                  <a:close/>
                </a:path>
                <a:path w="1327150" h="1917700">
                  <a:moveTo>
                    <a:pt x="1151928" y="1739900"/>
                  </a:moveTo>
                  <a:lnTo>
                    <a:pt x="1142796" y="1739900"/>
                  </a:lnTo>
                  <a:lnTo>
                    <a:pt x="1142796" y="1727200"/>
                  </a:lnTo>
                  <a:lnTo>
                    <a:pt x="1151928" y="1727200"/>
                  </a:lnTo>
                  <a:lnTo>
                    <a:pt x="1151928" y="1739900"/>
                  </a:lnTo>
                  <a:close/>
                </a:path>
                <a:path w="1327150" h="1917700">
                  <a:moveTo>
                    <a:pt x="1069632" y="1752600"/>
                  </a:moveTo>
                  <a:lnTo>
                    <a:pt x="1069632" y="1739900"/>
                  </a:lnTo>
                  <a:lnTo>
                    <a:pt x="1073988" y="1747149"/>
                  </a:lnTo>
                  <a:lnTo>
                    <a:pt x="1069632" y="1752600"/>
                  </a:lnTo>
                  <a:close/>
                </a:path>
                <a:path w="1327150" h="1917700">
                  <a:moveTo>
                    <a:pt x="1073988" y="1747149"/>
                  </a:moveTo>
                  <a:lnTo>
                    <a:pt x="1069632" y="1739900"/>
                  </a:lnTo>
                  <a:lnTo>
                    <a:pt x="1079783" y="1739900"/>
                  </a:lnTo>
                  <a:lnTo>
                    <a:pt x="1073988" y="1747149"/>
                  </a:lnTo>
                  <a:close/>
                </a:path>
                <a:path w="1327150" h="1917700">
                  <a:moveTo>
                    <a:pt x="1110805" y="1790700"/>
                  </a:moveTo>
                  <a:lnTo>
                    <a:pt x="1103160" y="1790700"/>
                  </a:lnTo>
                  <a:lnTo>
                    <a:pt x="1097064" y="1778000"/>
                  </a:lnTo>
                  <a:lnTo>
                    <a:pt x="1127518" y="1739900"/>
                  </a:lnTo>
                  <a:lnTo>
                    <a:pt x="1136700" y="1739900"/>
                  </a:lnTo>
                  <a:lnTo>
                    <a:pt x="1133627" y="1752600"/>
                  </a:lnTo>
                  <a:lnTo>
                    <a:pt x="1103160" y="1778000"/>
                  </a:lnTo>
                  <a:lnTo>
                    <a:pt x="1120444" y="1778000"/>
                  </a:lnTo>
                  <a:lnTo>
                    <a:pt x="1110805" y="1790700"/>
                  </a:lnTo>
                  <a:close/>
                </a:path>
                <a:path w="1327150" h="1917700">
                  <a:moveTo>
                    <a:pt x="1120444" y="1778000"/>
                  </a:moveTo>
                  <a:lnTo>
                    <a:pt x="1103160" y="1778000"/>
                  </a:lnTo>
                  <a:lnTo>
                    <a:pt x="1133627" y="1752600"/>
                  </a:lnTo>
                  <a:lnTo>
                    <a:pt x="1138186" y="1739900"/>
                  </a:lnTo>
                  <a:lnTo>
                    <a:pt x="1148905" y="1739900"/>
                  </a:lnTo>
                  <a:lnTo>
                    <a:pt x="1145832" y="1752600"/>
                  </a:lnTo>
                  <a:lnTo>
                    <a:pt x="1139723" y="1752600"/>
                  </a:lnTo>
                  <a:lnTo>
                    <a:pt x="1120444" y="1778000"/>
                  </a:lnTo>
                  <a:close/>
                </a:path>
                <a:path w="1327150" h="1917700">
                  <a:moveTo>
                    <a:pt x="1124496" y="1803400"/>
                  </a:moveTo>
                  <a:lnTo>
                    <a:pt x="1116850" y="1803400"/>
                  </a:lnTo>
                  <a:lnTo>
                    <a:pt x="1116850" y="1790700"/>
                  </a:lnTo>
                  <a:lnTo>
                    <a:pt x="1165618" y="1739900"/>
                  </a:lnTo>
                  <a:lnTo>
                    <a:pt x="1171727" y="1739900"/>
                  </a:lnTo>
                  <a:lnTo>
                    <a:pt x="1179360" y="1752600"/>
                  </a:lnTo>
                  <a:lnTo>
                    <a:pt x="1173264" y="1752600"/>
                  </a:lnTo>
                  <a:lnTo>
                    <a:pt x="1132141" y="1790700"/>
                  </a:lnTo>
                  <a:lnTo>
                    <a:pt x="1124496" y="1790700"/>
                  </a:lnTo>
                  <a:lnTo>
                    <a:pt x="1124496" y="1803400"/>
                  </a:lnTo>
                  <a:close/>
                </a:path>
                <a:path w="1327150" h="1917700">
                  <a:moveTo>
                    <a:pt x="1252486" y="1742202"/>
                  </a:moveTo>
                  <a:lnTo>
                    <a:pt x="1252486" y="1739900"/>
                  </a:lnTo>
                  <a:lnTo>
                    <a:pt x="1254766" y="1739900"/>
                  </a:lnTo>
                  <a:lnTo>
                    <a:pt x="1252486" y="1742202"/>
                  </a:lnTo>
                  <a:close/>
                </a:path>
                <a:path w="1327150" h="1917700">
                  <a:moveTo>
                    <a:pt x="1260081" y="1752600"/>
                  </a:moveTo>
                  <a:lnTo>
                    <a:pt x="1252486" y="1752600"/>
                  </a:lnTo>
                  <a:lnTo>
                    <a:pt x="1252486" y="1742202"/>
                  </a:lnTo>
                  <a:lnTo>
                    <a:pt x="1254766" y="1739900"/>
                  </a:lnTo>
                  <a:lnTo>
                    <a:pt x="1258544" y="1739900"/>
                  </a:lnTo>
                  <a:lnTo>
                    <a:pt x="1260081" y="1741247"/>
                  </a:lnTo>
                  <a:lnTo>
                    <a:pt x="1260081" y="1752600"/>
                  </a:lnTo>
                  <a:close/>
                </a:path>
                <a:path w="1327150" h="1917700">
                  <a:moveTo>
                    <a:pt x="1260081" y="1741247"/>
                  </a:moveTo>
                  <a:lnTo>
                    <a:pt x="1258544" y="1739900"/>
                  </a:lnTo>
                  <a:lnTo>
                    <a:pt x="1260081" y="1739900"/>
                  </a:lnTo>
                  <a:lnTo>
                    <a:pt x="1260081" y="1741247"/>
                  </a:lnTo>
                  <a:close/>
                </a:path>
                <a:path w="1327150" h="1917700">
                  <a:moveTo>
                    <a:pt x="1263916" y="1744610"/>
                  </a:moveTo>
                  <a:lnTo>
                    <a:pt x="1260081" y="1741247"/>
                  </a:lnTo>
                  <a:lnTo>
                    <a:pt x="1260081" y="1739900"/>
                  </a:lnTo>
                  <a:lnTo>
                    <a:pt x="1264301" y="1743807"/>
                  </a:lnTo>
                  <a:lnTo>
                    <a:pt x="1263916" y="1744610"/>
                  </a:lnTo>
                  <a:close/>
                </a:path>
                <a:path w="1327150" h="1917700">
                  <a:moveTo>
                    <a:pt x="1264301" y="1743807"/>
                  </a:moveTo>
                  <a:lnTo>
                    <a:pt x="1260081" y="1739900"/>
                  </a:lnTo>
                  <a:lnTo>
                    <a:pt x="1266177" y="1739900"/>
                  </a:lnTo>
                  <a:lnTo>
                    <a:pt x="1264301" y="1743807"/>
                  </a:lnTo>
                  <a:close/>
                </a:path>
                <a:path w="1327150" h="1917700">
                  <a:moveTo>
                    <a:pt x="1287513" y="1765300"/>
                  </a:moveTo>
                  <a:lnTo>
                    <a:pt x="1264301" y="1743807"/>
                  </a:lnTo>
                  <a:lnTo>
                    <a:pt x="1266177" y="1739900"/>
                  </a:lnTo>
                  <a:lnTo>
                    <a:pt x="1289952" y="1761914"/>
                  </a:lnTo>
                  <a:lnTo>
                    <a:pt x="1287513" y="1765300"/>
                  </a:lnTo>
                  <a:close/>
                </a:path>
                <a:path w="1327150" h="1917700">
                  <a:moveTo>
                    <a:pt x="1305814" y="1752600"/>
                  </a:moveTo>
                  <a:lnTo>
                    <a:pt x="1300206" y="1747683"/>
                  </a:lnTo>
                  <a:lnTo>
                    <a:pt x="1305814" y="1739900"/>
                  </a:lnTo>
                  <a:lnTo>
                    <a:pt x="1305814" y="1752600"/>
                  </a:lnTo>
                  <a:close/>
                </a:path>
                <a:path w="1327150" h="1917700">
                  <a:moveTo>
                    <a:pt x="1305817" y="1752600"/>
                  </a:moveTo>
                  <a:lnTo>
                    <a:pt x="1305814" y="1739900"/>
                  </a:lnTo>
                  <a:lnTo>
                    <a:pt x="1306330" y="1739900"/>
                  </a:lnTo>
                  <a:lnTo>
                    <a:pt x="1312049" y="1746113"/>
                  </a:lnTo>
                  <a:lnTo>
                    <a:pt x="1305817" y="1752600"/>
                  </a:lnTo>
                  <a:close/>
                </a:path>
                <a:path w="1327150" h="1917700">
                  <a:moveTo>
                    <a:pt x="1312769" y="1745363"/>
                  </a:moveTo>
                  <a:lnTo>
                    <a:pt x="1313408" y="1739900"/>
                  </a:lnTo>
                  <a:lnTo>
                    <a:pt x="1318018" y="1739900"/>
                  </a:lnTo>
                  <a:lnTo>
                    <a:pt x="1312769" y="1745363"/>
                  </a:lnTo>
                  <a:close/>
                </a:path>
                <a:path w="1327150" h="1917700">
                  <a:moveTo>
                    <a:pt x="1318018" y="1752600"/>
                  </a:moveTo>
                  <a:lnTo>
                    <a:pt x="1312610" y="1746723"/>
                  </a:lnTo>
                  <a:lnTo>
                    <a:pt x="1312769" y="1745363"/>
                  </a:lnTo>
                  <a:lnTo>
                    <a:pt x="1318018" y="1739900"/>
                  </a:lnTo>
                  <a:lnTo>
                    <a:pt x="1318018" y="1752600"/>
                  </a:lnTo>
                  <a:close/>
                </a:path>
                <a:path w="1327150" h="1917700">
                  <a:moveTo>
                    <a:pt x="1325613" y="1752600"/>
                  </a:moveTo>
                  <a:lnTo>
                    <a:pt x="1318018" y="1752600"/>
                  </a:lnTo>
                  <a:lnTo>
                    <a:pt x="1318018" y="1739900"/>
                  </a:lnTo>
                  <a:lnTo>
                    <a:pt x="1327150" y="1739900"/>
                  </a:lnTo>
                  <a:lnTo>
                    <a:pt x="1325613" y="1752600"/>
                  </a:lnTo>
                  <a:close/>
                </a:path>
                <a:path w="1327150" h="1917700">
                  <a:moveTo>
                    <a:pt x="1260081" y="1752600"/>
                  </a:moveTo>
                  <a:lnTo>
                    <a:pt x="1260081" y="1741247"/>
                  </a:lnTo>
                  <a:lnTo>
                    <a:pt x="1263916" y="1744610"/>
                  </a:lnTo>
                  <a:lnTo>
                    <a:pt x="1260081" y="1752600"/>
                  </a:lnTo>
                  <a:close/>
                </a:path>
                <a:path w="1327150" h="1917700">
                  <a:moveTo>
                    <a:pt x="1287513" y="1765300"/>
                  </a:moveTo>
                  <a:lnTo>
                    <a:pt x="1263916" y="1744610"/>
                  </a:lnTo>
                  <a:lnTo>
                    <a:pt x="1264301" y="1743807"/>
                  </a:lnTo>
                  <a:lnTo>
                    <a:pt x="1287513" y="1765300"/>
                  </a:lnTo>
                  <a:close/>
                </a:path>
                <a:path w="1327150" h="1917700">
                  <a:moveTo>
                    <a:pt x="1274552" y="1771655"/>
                  </a:moveTo>
                  <a:lnTo>
                    <a:pt x="1253972" y="1752600"/>
                  </a:lnTo>
                  <a:lnTo>
                    <a:pt x="1260081" y="1752600"/>
                  </a:lnTo>
                  <a:lnTo>
                    <a:pt x="1263916" y="1744610"/>
                  </a:lnTo>
                  <a:lnTo>
                    <a:pt x="1287513" y="1765300"/>
                  </a:lnTo>
                  <a:lnTo>
                    <a:pt x="1281404" y="1765300"/>
                  </a:lnTo>
                  <a:lnTo>
                    <a:pt x="1274552" y="1771655"/>
                  </a:lnTo>
                  <a:close/>
                </a:path>
                <a:path w="1327150" h="1917700">
                  <a:moveTo>
                    <a:pt x="1312610" y="1746723"/>
                  </a:moveTo>
                  <a:lnTo>
                    <a:pt x="1312049" y="1746113"/>
                  </a:lnTo>
                  <a:lnTo>
                    <a:pt x="1312769" y="1745363"/>
                  </a:lnTo>
                  <a:lnTo>
                    <a:pt x="1312610" y="1746723"/>
                  </a:lnTo>
                  <a:close/>
                </a:path>
                <a:path w="1327150" h="1917700">
                  <a:moveTo>
                    <a:pt x="1293628" y="1765286"/>
                  </a:moveTo>
                  <a:lnTo>
                    <a:pt x="1312049" y="1746113"/>
                  </a:lnTo>
                  <a:lnTo>
                    <a:pt x="1312610" y="1746723"/>
                  </a:lnTo>
                  <a:lnTo>
                    <a:pt x="1311922" y="1752600"/>
                  </a:lnTo>
                  <a:lnTo>
                    <a:pt x="1293628" y="1765286"/>
                  </a:lnTo>
                  <a:close/>
                </a:path>
                <a:path w="1327150" h="1917700">
                  <a:moveTo>
                    <a:pt x="1289037" y="1790700"/>
                  </a:moveTo>
                  <a:lnTo>
                    <a:pt x="1276845" y="1790700"/>
                  </a:lnTo>
                  <a:lnTo>
                    <a:pt x="1275968" y="1790090"/>
                  </a:lnTo>
                  <a:lnTo>
                    <a:pt x="1289050" y="1778000"/>
                  </a:lnTo>
                  <a:lnTo>
                    <a:pt x="1288195" y="1770941"/>
                  </a:lnTo>
                  <a:lnTo>
                    <a:pt x="1293628" y="1765286"/>
                  </a:lnTo>
                  <a:lnTo>
                    <a:pt x="1311922" y="1752600"/>
                  </a:lnTo>
                  <a:lnTo>
                    <a:pt x="1312610" y="1746723"/>
                  </a:lnTo>
                  <a:lnTo>
                    <a:pt x="1318018" y="1752600"/>
                  </a:lnTo>
                  <a:lnTo>
                    <a:pt x="1325613" y="1752600"/>
                  </a:lnTo>
                  <a:lnTo>
                    <a:pt x="1289037" y="1790700"/>
                  </a:lnTo>
                  <a:close/>
                </a:path>
                <a:path w="1327150" h="1917700">
                  <a:moveTo>
                    <a:pt x="1077264" y="1752600"/>
                  </a:moveTo>
                  <a:lnTo>
                    <a:pt x="1069632" y="1752600"/>
                  </a:lnTo>
                  <a:lnTo>
                    <a:pt x="1073988" y="1747149"/>
                  </a:lnTo>
                  <a:lnTo>
                    <a:pt x="1077264" y="1752600"/>
                  </a:lnTo>
                  <a:close/>
                </a:path>
                <a:path w="1327150" h="1917700">
                  <a:moveTo>
                    <a:pt x="1293609" y="1765300"/>
                  </a:moveTo>
                  <a:lnTo>
                    <a:pt x="1289952" y="1761914"/>
                  </a:lnTo>
                  <a:lnTo>
                    <a:pt x="1300206" y="1747683"/>
                  </a:lnTo>
                  <a:lnTo>
                    <a:pt x="1305814" y="1752600"/>
                  </a:lnTo>
                  <a:lnTo>
                    <a:pt x="1293609" y="1765300"/>
                  </a:lnTo>
                  <a:close/>
                </a:path>
                <a:path w="1327150" h="1917700">
                  <a:moveTo>
                    <a:pt x="1131479" y="1796125"/>
                  </a:moveTo>
                  <a:lnTo>
                    <a:pt x="1132141" y="1790700"/>
                  </a:lnTo>
                  <a:lnTo>
                    <a:pt x="1173264" y="1752600"/>
                  </a:lnTo>
                  <a:lnTo>
                    <a:pt x="1137912" y="1789424"/>
                  </a:lnTo>
                  <a:lnTo>
                    <a:pt x="1133627" y="1790700"/>
                  </a:lnTo>
                  <a:lnTo>
                    <a:pt x="1134460" y="1793020"/>
                  </a:lnTo>
                  <a:lnTo>
                    <a:pt x="1131479" y="1796125"/>
                  </a:lnTo>
                  <a:close/>
                </a:path>
                <a:path w="1327150" h="1917700">
                  <a:moveTo>
                    <a:pt x="1137912" y="1789424"/>
                  </a:moveTo>
                  <a:lnTo>
                    <a:pt x="1173264" y="1752600"/>
                  </a:lnTo>
                  <a:lnTo>
                    <a:pt x="1179360" y="1752600"/>
                  </a:lnTo>
                  <a:lnTo>
                    <a:pt x="1153203" y="1784872"/>
                  </a:lnTo>
                  <a:lnTo>
                    <a:pt x="1137912" y="1789424"/>
                  </a:lnTo>
                  <a:close/>
                </a:path>
                <a:path w="1327150" h="1917700">
                  <a:moveTo>
                    <a:pt x="1272267" y="1787520"/>
                  </a:moveTo>
                  <a:lnTo>
                    <a:pt x="1245168" y="1768694"/>
                  </a:lnTo>
                  <a:lnTo>
                    <a:pt x="1246390" y="1765300"/>
                  </a:lnTo>
                  <a:lnTo>
                    <a:pt x="1234186" y="1765300"/>
                  </a:lnTo>
                  <a:lnTo>
                    <a:pt x="1238486" y="1756339"/>
                  </a:lnTo>
                  <a:lnTo>
                    <a:pt x="1242190" y="1752600"/>
                  </a:lnTo>
                  <a:lnTo>
                    <a:pt x="1246390" y="1752600"/>
                  </a:lnTo>
                  <a:lnTo>
                    <a:pt x="1271407" y="1774573"/>
                  </a:lnTo>
                  <a:lnTo>
                    <a:pt x="1267714" y="1778000"/>
                  </a:lnTo>
                  <a:lnTo>
                    <a:pt x="1281414" y="1778000"/>
                  </a:lnTo>
                  <a:lnTo>
                    <a:pt x="1272267" y="1787520"/>
                  </a:lnTo>
                  <a:close/>
                </a:path>
                <a:path w="1327150" h="1917700">
                  <a:moveTo>
                    <a:pt x="1293609" y="1765300"/>
                  </a:moveTo>
                  <a:lnTo>
                    <a:pt x="1287513" y="1765300"/>
                  </a:lnTo>
                  <a:lnTo>
                    <a:pt x="1289952" y="1761914"/>
                  </a:lnTo>
                  <a:lnTo>
                    <a:pt x="1293609" y="1765300"/>
                  </a:lnTo>
                  <a:close/>
                </a:path>
                <a:path w="1327150" h="1917700">
                  <a:moveTo>
                    <a:pt x="1276845" y="1803400"/>
                  </a:moveTo>
                  <a:lnTo>
                    <a:pt x="1269212" y="1803400"/>
                  </a:lnTo>
                  <a:lnTo>
                    <a:pt x="1234186" y="1778000"/>
                  </a:lnTo>
                  <a:lnTo>
                    <a:pt x="1232649" y="1765300"/>
                  </a:lnTo>
                  <a:lnTo>
                    <a:pt x="1240282" y="1765300"/>
                  </a:lnTo>
                  <a:lnTo>
                    <a:pt x="1241818" y="1778000"/>
                  </a:lnTo>
                  <a:lnTo>
                    <a:pt x="1254747" y="1778000"/>
                  </a:lnTo>
                  <a:lnTo>
                    <a:pt x="1269212" y="1790700"/>
                  </a:lnTo>
                  <a:lnTo>
                    <a:pt x="1289037" y="1790700"/>
                  </a:lnTo>
                  <a:lnTo>
                    <a:pt x="1276845" y="1803400"/>
                  </a:lnTo>
                  <a:close/>
                </a:path>
                <a:path w="1327150" h="1917700">
                  <a:moveTo>
                    <a:pt x="1241818" y="1778000"/>
                  </a:moveTo>
                  <a:lnTo>
                    <a:pt x="1240282" y="1765300"/>
                  </a:lnTo>
                  <a:lnTo>
                    <a:pt x="1244923" y="1769375"/>
                  </a:lnTo>
                  <a:lnTo>
                    <a:pt x="1241818" y="1778000"/>
                  </a:lnTo>
                  <a:close/>
                </a:path>
                <a:path w="1327150" h="1917700">
                  <a:moveTo>
                    <a:pt x="1244923" y="1769375"/>
                  </a:moveTo>
                  <a:lnTo>
                    <a:pt x="1240282" y="1765300"/>
                  </a:lnTo>
                  <a:lnTo>
                    <a:pt x="1245168" y="1768694"/>
                  </a:lnTo>
                  <a:lnTo>
                    <a:pt x="1244923" y="1769375"/>
                  </a:lnTo>
                  <a:close/>
                </a:path>
                <a:path w="1327150" h="1917700">
                  <a:moveTo>
                    <a:pt x="1245168" y="1768694"/>
                  </a:moveTo>
                  <a:lnTo>
                    <a:pt x="1240282" y="1765300"/>
                  </a:lnTo>
                  <a:lnTo>
                    <a:pt x="1246390" y="1765300"/>
                  </a:lnTo>
                  <a:lnTo>
                    <a:pt x="1245168" y="1768694"/>
                  </a:lnTo>
                  <a:close/>
                </a:path>
                <a:path w="1327150" h="1917700">
                  <a:moveTo>
                    <a:pt x="1281404" y="1778000"/>
                  </a:moveTo>
                  <a:lnTo>
                    <a:pt x="1274552" y="1771655"/>
                  </a:lnTo>
                  <a:lnTo>
                    <a:pt x="1281404" y="1765300"/>
                  </a:lnTo>
                  <a:lnTo>
                    <a:pt x="1281404" y="1778000"/>
                  </a:lnTo>
                  <a:close/>
                </a:path>
                <a:path w="1327150" h="1917700">
                  <a:moveTo>
                    <a:pt x="1281414" y="1778000"/>
                  </a:moveTo>
                  <a:lnTo>
                    <a:pt x="1281404" y="1765300"/>
                  </a:lnTo>
                  <a:lnTo>
                    <a:pt x="1287513" y="1765300"/>
                  </a:lnTo>
                  <a:lnTo>
                    <a:pt x="1288195" y="1770941"/>
                  </a:lnTo>
                  <a:lnTo>
                    <a:pt x="1281414" y="1778000"/>
                  </a:lnTo>
                  <a:close/>
                </a:path>
                <a:path w="1327150" h="1917700">
                  <a:moveTo>
                    <a:pt x="1269212" y="1790700"/>
                  </a:moveTo>
                  <a:lnTo>
                    <a:pt x="1244923" y="1769375"/>
                  </a:lnTo>
                  <a:lnTo>
                    <a:pt x="1245168" y="1768694"/>
                  </a:lnTo>
                  <a:lnTo>
                    <a:pt x="1272267" y="1787520"/>
                  </a:lnTo>
                  <a:lnTo>
                    <a:pt x="1269212" y="1790700"/>
                  </a:lnTo>
                  <a:close/>
                </a:path>
                <a:path w="1327150" h="1917700">
                  <a:moveTo>
                    <a:pt x="1254747" y="1778000"/>
                  </a:moveTo>
                  <a:lnTo>
                    <a:pt x="1241818" y="1778000"/>
                  </a:lnTo>
                  <a:lnTo>
                    <a:pt x="1244923" y="1769375"/>
                  </a:lnTo>
                  <a:lnTo>
                    <a:pt x="1254747" y="1778000"/>
                  </a:lnTo>
                  <a:close/>
                </a:path>
                <a:path w="1327150" h="1917700">
                  <a:moveTo>
                    <a:pt x="1275968" y="1790090"/>
                  </a:moveTo>
                  <a:lnTo>
                    <a:pt x="1272267" y="1787520"/>
                  </a:lnTo>
                  <a:lnTo>
                    <a:pt x="1288195" y="1770941"/>
                  </a:lnTo>
                  <a:lnTo>
                    <a:pt x="1289050" y="1778000"/>
                  </a:lnTo>
                  <a:lnTo>
                    <a:pt x="1275968" y="1790090"/>
                  </a:lnTo>
                  <a:close/>
                </a:path>
                <a:path w="1327150" h="1917700">
                  <a:moveTo>
                    <a:pt x="1281404" y="1778000"/>
                  </a:moveTo>
                  <a:lnTo>
                    <a:pt x="1275308" y="1778000"/>
                  </a:lnTo>
                  <a:lnTo>
                    <a:pt x="1271407" y="1774573"/>
                  </a:lnTo>
                  <a:lnTo>
                    <a:pt x="1274552" y="1771655"/>
                  </a:lnTo>
                  <a:lnTo>
                    <a:pt x="1281404" y="1778000"/>
                  </a:lnTo>
                  <a:close/>
                </a:path>
                <a:path w="1327150" h="1917700">
                  <a:moveTo>
                    <a:pt x="1275308" y="1778000"/>
                  </a:moveTo>
                  <a:lnTo>
                    <a:pt x="1267714" y="1778000"/>
                  </a:lnTo>
                  <a:lnTo>
                    <a:pt x="1271407" y="1774573"/>
                  </a:lnTo>
                  <a:lnTo>
                    <a:pt x="1275308" y="1778000"/>
                  </a:lnTo>
                  <a:close/>
                </a:path>
                <a:path w="1327150" h="1917700">
                  <a:moveTo>
                    <a:pt x="1174899" y="1778412"/>
                  </a:moveTo>
                  <a:lnTo>
                    <a:pt x="1174750" y="1778000"/>
                  </a:lnTo>
                  <a:lnTo>
                    <a:pt x="1176286" y="1778000"/>
                  </a:lnTo>
                  <a:lnTo>
                    <a:pt x="1174899" y="1778412"/>
                  </a:lnTo>
                  <a:close/>
                </a:path>
                <a:path w="1327150" h="1917700">
                  <a:moveTo>
                    <a:pt x="1175805" y="1780906"/>
                  </a:moveTo>
                  <a:lnTo>
                    <a:pt x="1174899" y="1778412"/>
                  </a:lnTo>
                  <a:lnTo>
                    <a:pt x="1176286" y="1778000"/>
                  </a:lnTo>
                  <a:lnTo>
                    <a:pt x="1177823" y="1778000"/>
                  </a:lnTo>
                  <a:lnTo>
                    <a:pt x="1177266" y="1780066"/>
                  </a:lnTo>
                  <a:lnTo>
                    <a:pt x="1175805" y="1780906"/>
                  </a:lnTo>
                  <a:close/>
                </a:path>
                <a:path w="1327150" h="1917700">
                  <a:moveTo>
                    <a:pt x="1177266" y="1780066"/>
                  </a:moveTo>
                  <a:lnTo>
                    <a:pt x="1177823" y="1778000"/>
                  </a:lnTo>
                  <a:lnTo>
                    <a:pt x="1178020" y="1779632"/>
                  </a:lnTo>
                  <a:lnTo>
                    <a:pt x="1177266" y="1780066"/>
                  </a:lnTo>
                  <a:close/>
                </a:path>
                <a:path w="1327150" h="1917700">
                  <a:moveTo>
                    <a:pt x="1178020" y="1779632"/>
                  </a:moveTo>
                  <a:lnTo>
                    <a:pt x="1177823" y="1778000"/>
                  </a:lnTo>
                  <a:lnTo>
                    <a:pt x="1180858" y="1778000"/>
                  </a:lnTo>
                  <a:lnTo>
                    <a:pt x="1178020" y="1779632"/>
                  </a:lnTo>
                  <a:close/>
                </a:path>
                <a:path w="1327150" h="1917700">
                  <a:moveTo>
                    <a:pt x="1165618" y="1828800"/>
                  </a:moveTo>
                  <a:lnTo>
                    <a:pt x="1164132" y="1828800"/>
                  </a:lnTo>
                  <a:lnTo>
                    <a:pt x="1176286" y="1790700"/>
                  </a:lnTo>
                  <a:lnTo>
                    <a:pt x="1179360" y="1790700"/>
                  </a:lnTo>
                  <a:lnTo>
                    <a:pt x="1178020" y="1779632"/>
                  </a:lnTo>
                  <a:lnTo>
                    <a:pt x="1180858" y="1778000"/>
                  </a:lnTo>
                  <a:lnTo>
                    <a:pt x="1186954" y="1778000"/>
                  </a:lnTo>
                  <a:lnTo>
                    <a:pt x="1177077" y="1814648"/>
                  </a:lnTo>
                  <a:lnTo>
                    <a:pt x="1165618" y="1828800"/>
                  </a:lnTo>
                  <a:close/>
                </a:path>
                <a:path w="1327150" h="1917700">
                  <a:moveTo>
                    <a:pt x="1173264" y="1828800"/>
                  </a:moveTo>
                  <a:lnTo>
                    <a:pt x="1177077" y="1814648"/>
                  </a:lnTo>
                  <a:lnTo>
                    <a:pt x="1206753" y="1778000"/>
                  </a:lnTo>
                  <a:lnTo>
                    <a:pt x="1214386" y="1778000"/>
                  </a:lnTo>
                  <a:lnTo>
                    <a:pt x="1180572" y="1822028"/>
                  </a:lnTo>
                  <a:lnTo>
                    <a:pt x="1173264" y="1828800"/>
                  </a:lnTo>
                  <a:close/>
                </a:path>
                <a:path w="1327150" h="1917700">
                  <a:moveTo>
                    <a:pt x="1180572" y="1822028"/>
                  </a:moveTo>
                  <a:lnTo>
                    <a:pt x="1214386" y="1778000"/>
                  </a:lnTo>
                  <a:lnTo>
                    <a:pt x="1214386" y="1790700"/>
                  </a:lnTo>
                  <a:lnTo>
                    <a:pt x="1180572" y="1822028"/>
                  </a:lnTo>
                  <a:close/>
                </a:path>
                <a:path w="1327150" h="1917700">
                  <a:moveTo>
                    <a:pt x="1173264" y="1841500"/>
                  </a:moveTo>
                  <a:lnTo>
                    <a:pt x="1169270" y="1836745"/>
                  </a:lnTo>
                  <a:lnTo>
                    <a:pt x="1180572" y="1822028"/>
                  </a:lnTo>
                  <a:lnTo>
                    <a:pt x="1214386" y="1790700"/>
                  </a:lnTo>
                  <a:lnTo>
                    <a:pt x="1214386" y="1778000"/>
                  </a:lnTo>
                  <a:lnTo>
                    <a:pt x="1220495" y="1778000"/>
                  </a:lnTo>
                  <a:lnTo>
                    <a:pt x="1221981" y="1790700"/>
                  </a:lnTo>
                  <a:lnTo>
                    <a:pt x="1220495" y="1790700"/>
                  </a:lnTo>
                  <a:lnTo>
                    <a:pt x="1173264" y="1841500"/>
                  </a:lnTo>
                  <a:close/>
                </a:path>
                <a:path w="1327150" h="1917700">
                  <a:moveTo>
                    <a:pt x="1141229" y="1799646"/>
                  </a:moveTo>
                  <a:lnTo>
                    <a:pt x="1153203" y="1784872"/>
                  </a:lnTo>
                  <a:lnTo>
                    <a:pt x="1174899" y="1778412"/>
                  </a:lnTo>
                  <a:lnTo>
                    <a:pt x="1175805" y="1780906"/>
                  </a:lnTo>
                  <a:lnTo>
                    <a:pt x="1145535" y="1798318"/>
                  </a:lnTo>
                  <a:lnTo>
                    <a:pt x="1141229" y="1799646"/>
                  </a:lnTo>
                  <a:close/>
                </a:path>
                <a:path w="1327150" h="1917700">
                  <a:moveTo>
                    <a:pt x="1179360" y="1790700"/>
                  </a:moveTo>
                  <a:lnTo>
                    <a:pt x="1176513" y="1782859"/>
                  </a:lnTo>
                  <a:lnTo>
                    <a:pt x="1177266" y="1780066"/>
                  </a:lnTo>
                  <a:lnTo>
                    <a:pt x="1178020" y="1779632"/>
                  </a:lnTo>
                  <a:lnTo>
                    <a:pt x="1179360" y="1790700"/>
                  </a:lnTo>
                  <a:close/>
                </a:path>
                <a:path w="1327150" h="1917700">
                  <a:moveTo>
                    <a:pt x="1176513" y="1782859"/>
                  </a:moveTo>
                  <a:lnTo>
                    <a:pt x="1175805" y="1780906"/>
                  </a:lnTo>
                  <a:lnTo>
                    <a:pt x="1177266" y="1780066"/>
                  </a:lnTo>
                  <a:lnTo>
                    <a:pt x="1176513" y="1782859"/>
                  </a:lnTo>
                  <a:close/>
                </a:path>
                <a:path w="1327150" h="1917700">
                  <a:moveTo>
                    <a:pt x="1164132" y="1828800"/>
                  </a:moveTo>
                  <a:lnTo>
                    <a:pt x="1176513" y="1782859"/>
                  </a:lnTo>
                  <a:lnTo>
                    <a:pt x="1179360" y="1790700"/>
                  </a:lnTo>
                  <a:lnTo>
                    <a:pt x="1176286" y="1790700"/>
                  </a:lnTo>
                  <a:lnTo>
                    <a:pt x="1164132" y="1828800"/>
                  </a:lnTo>
                  <a:close/>
                </a:path>
                <a:path w="1327150" h="1917700">
                  <a:moveTo>
                    <a:pt x="1137276" y="1800864"/>
                  </a:moveTo>
                  <a:lnTo>
                    <a:pt x="1134460" y="1793020"/>
                  </a:lnTo>
                  <a:lnTo>
                    <a:pt x="1137912" y="1789424"/>
                  </a:lnTo>
                  <a:lnTo>
                    <a:pt x="1153203" y="1784872"/>
                  </a:lnTo>
                  <a:lnTo>
                    <a:pt x="1141229" y="1799646"/>
                  </a:lnTo>
                  <a:lnTo>
                    <a:pt x="1137276" y="1800864"/>
                  </a:lnTo>
                  <a:close/>
                </a:path>
                <a:path w="1327150" h="1917700">
                  <a:moveTo>
                    <a:pt x="1275308" y="1790700"/>
                  </a:moveTo>
                  <a:lnTo>
                    <a:pt x="1269212" y="1790700"/>
                  </a:lnTo>
                  <a:lnTo>
                    <a:pt x="1272267" y="1787520"/>
                  </a:lnTo>
                  <a:lnTo>
                    <a:pt x="1275968" y="1790090"/>
                  </a:lnTo>
                  <a:lnTo>
                    <a:pt x="1275308" y="1790700"/>
                  </a:lnTo>
                  <a:close/>
                </a:path>
                <a:path w="1327150" h="1917700">
                  <a:moveTo>
                    <a:pt x="1134460" y="1793020"/>
                  </a:moveTo>
                  <a:lnTo>
                    <a:pt x="1133627" y="1790700"/>
                  </a:lnTo>
                  <a:lnTo>
                    <a:pt x="1137912" y="1789424"/>
                  </a:lnTo>
                  <a:lnTo>
                    <a:pt x="1134460" y="1793020"/>
                  </a:lnTo>
                  <a:close/>
                </a:path>
                <a:path w="1327150" h="1917700">
                  <a:moveTo>
                    <a:pt x="1276845" y="1790700"/>
                  </a:moveTo>
                  <a:lnTo>
                    <a:pt x="1275308" y="1790700"/>
                  </a:lnTo>
                  <a:lnTo>
                    <a:pt x="1275968" y="1790090"/>
                  </a:lnTo>
                  <a:lnTo>
                    <a:pt x="1276845" y="1790700"/>
                  </a:lnTo>
                  <a:close/>
                </a:path>
                <a:path w="1327150" h="1917700">
                  <a:moveTo>
                    <a:pt x="1124496" y="1803400"/>
                  </a:moveTo>
                  <a:lnTo>
                    <a:pt x="1124496" y="1790700"/>
                  </a:lnTo>
                  <a:lnTo>
                    <a:pt x="1129717" y="1797961"/>
                  </a:lnTo>
                  <a:lnTo>
                    <a:pt x="1124496" y="1803400"/>
                  </a:lnTo>
                  <a:close/>
                </a:path>
                <a:path w="1327150" h="1917700">
                  <a:moveTo>
                    <a:pt x="1129717" y="1797961"/>
                  </a:moveTo>
                  <a:lnTo>
                    <a:pt x="1124496" y="1790700"/>
                  </a:lnTo>
                  <a:lnTo>
                    <a:pt x="1132141" y="1790700"/>
                  </a:lnTo>
                  <a:lnTo>
                    <a:pt x="1131479" y="1796125"/>
                  </a:lnTo>
                  <a:lnTo>
                    <a:pt x="1129717" y="1797961"/>
                  </a:lnTo>
                  <a:close/>
                </a:path>
                <a:path w="1327150" h="1917700">
                  <a:moveTo>
                    <a:pt x="1166817" y="1791755"/>
                  </a:moveTo>
                  <a:lnTo>
                    <a:pt x="1167155" y="1790700"/>
                  </a:lnTo>
                  <a:lnTo>
                    <a:pt x="1170241" y="1790700"/>
                  </a:lnTo>
                  <a:lnTo>
                    <a:pt x="1166817" y="1791755"/>
                  </a:lnTo>
                  <a:close/>
                </a:path>
                <a:path w="1327150" h="1917700">
                  <a:moveTo>
                    <a:pt x="1165577" y="1795625"/>
                  </a:moveTo>
                  <a:lnTo>
                    <a:pt x="1166817" y="1791755"/>
                  </a:lnTo>
                  <a:lnTo>
                    <a:pt x="1170241" y="1790700"/>
                  </a:lnTo>
                  <a:lnTo>
                    <a:pt x="1173264" y="1790700"/>
                  </a:lnTo>
                  <a:lnTo>
                    <a:pt x="1165577" y="1795625"/>
                  </a:lnTo>
                  <a:close/>
                </a:path>
                <a:path w="1327150" h="1917700">
                  <a:moveTo>
                    <a:pt x="1165618" y="1841500"/>
                  </a:moveTo>
                  <a:lnTo>
                    <a:pt x="1156500" y="1841500"/>
                  </a:lnTo>
                  <a:lnTo>
                    <a:pt x="1154950" y="1828800"/>
                  </a:lnTo>
                  <a:lnTo>
                    <a:pt x="1165577" y="1795625"/>
                  </a:lnTo>
                  <a:lnTo>
                    <a:pt x="1173264" y="1790700"/>
                  </a:lnTo>
                  <a:lnTo>
                    <a:pt x="1174400" y="1790700"/>
                  </a:lnTo>
                  <a:lnTo>
                    <a:pt x="1164132" y="1828800"/>
                  </a:lnTo>
                  <a:lnTo>
                    <a:pt x="1162596" y="1828800"/>
                  </a:lnTo>
                  <a:lnTo>
                    <a:pt x="1169270" y="1836745"/>
                  </a:lnTo>
                  <a:lnTo>
                    <a:pt x="1165618" y="1841500"/>
                  </a:lnTo>
                  <a:close/>
                </a:path>
                <a:path w="1327150" h="1917700">
                  <a:moveTo>
                    <a:pt x="1225454" y="1809179"/>
                  </a:moveTo>
                  <a:lnTo>
                    <a:pt x="1221981" y="1803400"/>
                  </a:lnTo>
                  <a:lnTo>
                    <a:pt x="1226540" y="1790700"/>
                  </a:lnTo>
                  <a:lnTo>
                    <a:pt x="1234186" y="1790700"/>
                  </a:lnTo>
                  <a:lnTo>
                    <a:pt x="1244847" y="1803400"/>
                  </a:lnTo>
                  <a:lnTo>
                    <a:pt x="1228077" y="1803400"/>
                  </a:lnTo>
                  <a:lnTo>
                    <a:pt x="1229153" y="1804040"/>
                  </a:lnTo>
                  <a:lnTo>
                    <a:pt x="1225454" y="1809179"/>
                  </a:lnTo>
                  <a:close/>
                </a:path>
                <a:path w="1327150" h="1917700">
                  <a:moveTo>
                    <a:pt x="1133627" y="1816100"/>
                  </a:moveTo>
                  <a:lnTo>
                    <a:pt x="1127518" y="1816100"/>
                  </a:lnTo>
                  <a:lnTo>
                    <a:pt x="1118400" y="1803400"/>
                  </a:lnTo>
                  <a:lnTo>
                    <a:pt x="1138186" y="1803400"/>
                  </a:lnTo>
                  <a:lnTo>
                    <a:pt x="1139484" y="1801798"/>
                  </a:lnTo>
                  <a:lnTo>
                    <a:pt x="1145535" y="1798318"/>
                  </a:lnTo>
                  <a:lnTo>
                    <a:pt x="1166817" y="1791755"/>
                  </a:lnTo>
                  <a:lnTo>
                    <a:pt x="1165577" y="1795625"/>
                  </a:lnTo>
                  <a:lnTo>
                    <a:pt x="1133627" y="1816100"/>
                  </a:lnTo>
                  <a:close/>
                </a:path>
                <a:path w="1327150" h="1917700">
                  <a:moveTo>
                    <a:pt x="1132797" y="1802246"/>
                  </a:moveTo>
                  <a:lnTo>
                    <a:pt x="1131032" y="1799790"/>
                  </a:lnTo>
                  <a:lnTo>
                    <a:pt x="1131479" y="1796125"/>
                  </a:lnTo>
                  <a:lnTo>
                    <a:pt x="1134460" y="1793020"/>
                  </a:lnTo>
                  <a:lnTo>
                    <a:pt x="1137276" y="1800864"/>
                  </a:lnTo>
                  <a:lnTo>
                    <a:pt x="1132797" y="1802246"/>
                  </a:lnTo>
                  <a:close/>
                </a:path>
                <a:path w="1327150" h="1917700">
                  <a:moveTo>
                    <a:pt x="1129055" y="1803400"/>
                  </a:moveTo>
                  <a:lnTo>
                    <a:pt x="1124496" y="1803400"/>
                  </a:lnTo>
                  <a:lnTo>
                    <a:pt x="1129717" y="1797961"/>
                  </a:lnTo>
                  <a:lnTo>
                    <a:pt x="1131032" y="1799790"/>
                  </a:lnTo>
                  <a:lnTo>
                    <a:pt x="1130652" y="1802907"/>
                  </a:lnTo>
                  <a:lnTo>
                    <a:pt x="1129055" y="1803400"/>
                  </a:lnTo>
                  <a:close/>
                </a:path>
                <a:path w="1327150" h="1917700">
                  <a:moveTo>
                    <a:pt x="1139484" y="1801798"/>
                  </a:moveTo>
                  <a:lnTo>
                    <a:pt x="1141229" y="1799646"/>
                  </a:lnTo>
                  <a:lnTo>
                    <a:pt x="1145535" y="1798318"/>
                  </a:lnTo>
                  <a:lnTo>
                    <a:pt x="1139484" y="1801798"/>
                  </a:lnTo>
                  <a:close/>
                </a:path>
                <a:path w="1327150" h="1917700">
                  <a:moveTo>
                    <a:pt x="1137932" y="1802691"/>
                  </a:moveTo>
                  <a:lnTo>
                    <a:pt x="1137276" y="1800864"/>
                  </a:lnTo>
                  <a:lnTo>
                    <a:pt x="1141229" y="1799646"/>
                  </a:lnTo>
                  <a:lnTo>
                    <a:pt x="1139484" y="1801798"/>
                  </a:lnTo>
                  <a:lnTo>
                    <a:pt x="1137932" y="1802691"/>
                  </a:lnTo>
                  <a:close/>
                </a:path>
                <a:path w="1327150" h="1917700">
                  <a:moveTo>
                    <a:pt x="1130652" y="1802907"/>
                  </a:moveTo>
                  <a:lnTo>
                    <a:pt x="1131032" y="1799790"/>
                  </a:lnTo>
                  <a:lnTo>
                    <a:pt x="1132797" y="1802246"/>
                  </a:lnTo>
                  <a:lnTo>
                    <a:pt x="1130652" y="1802907"/>
                  </a:lnTo>
                  <a:close/>
                </a:path>
                <a:path w="1327150" h="1917700">
                  <a:moveTo>
                    <a:pt x="1136700" y="1803400"/>
                  </a:moveTo>
                  <a:lnTo>
                    <a:pt x="1133627" y="1803400"/>
                  </a:lnTo>
                  <a:lnTo>
                    <a:pt x="1132797" y="1802246"/>
                  </a:lnTo>
                  <a:lnTo>
                    <a:pt x="1137276" y="1800864"/>
                  </a:lnTo>
                  <a:lnTo>
                    <a:pt x="1137932" y="1802691"/>
                  </a:lnTo>
                  <a:lnTo>
                    <a:pt x="1136700" y="1803400"/>
                  </a:lnTo>
                  <a:close/>
                </a:path>
                <a:path w="1327150" h="1917700">
                  <a:moveTo>
                    <a:pt x="1138186" y="1803400"/>
                  </a:moveTo>
                  <a:lnTo>
                    <a:pt x="1137932" y="1802691"/>
                  </a:lnTo>
                  <a:lnTo>
                    <a:pt x="1139484" y="1801798"/>
                  </a:lnTo>
                  <a:lnTo>
                    <a:pt x="1138186" y="1803400"/>
                  </a:lnTo>
                  <a:close/>
                </a:path>
                <a:path w="1327150" h="1917700">
                  <a:moveTo>
                    <a:pt x="1133627" y="1803400"/>
                  </a:moveTo>
                  <a:lnTo>
                    <a:pt x="1130592" y="1803400"/>
                  </a:lnTo>
                  <a:lnTo>
                    <a:pt x="1130652" y="1802907"/>
                  </a:lnTo>
                  <a:lnTo>
                    <a:pt x="1132797" y="1802246"/>
                  </a:lnTo>
                  <a:lnTo>
                    <a:pt x="1133627" y="1803400"/>
                  </a:lnTo>
                  <a:close/>
                </a:path>
                <a:path w="1327150" h="1917700">
                  <a:moveTo>
                    <a:pt x="1138186" y="1803400"/>
                  </a:moveTo>
                  <a:lnTo>
                    <a:pt x="1136700" y="1803400"/>
                  </a:lnTo>
                  <a:lnTo>
                    <a:pt x="1137932" y="1802691"/>
                  </a:lnTo>
                  <a:lnTo>
                    <a:pt x="1138186" y="1803400"/>
                  </a:lnTo>
                  <a:close/>
                </a:path>
                <a:path w="1327150" h="1917700">
                  <a:moveTo>
                    <a:pt x="1130592" y="1803400"/>
                  </a:moveTo>
                  <a:lnTo>
                    <a:pt x="1129055" y="1803400"/>
                  </a:lnTo>
                  <a:lnTo>
                    <a:pt x="1130652" y="1802907"/>
                  </a:lnTo>
                  <a:lnTo>
                    <a:pt x="1130592" y="1803400"/>
                  </a:lnTo>
                  <a:close/>
                </a:path>
                <a:path w="1327150" h="1917700">
                  <a:moveTo>
                    <a:pt x="1229153" y="1804040"/>
                  </a:moveTo>
                  <a:lnTo>
                    <a:pt x="1228077" y="1803400"/>
                  </a:lnTo>
                  <a:lnTo>
                    <a:pt x="1229614" y="1803400"/>
                  </a:lnTo>
                  <a:lnTo>
                    <a:pt x="1229153" y="1804040"/>
                  </a:lnTo>
                  <a:close/>
                </a:path>
                <a:path w="1327150" h="1917700">
                  <a:moveTo>
                    <a:pt x="1229614" y="1804314"/>
                  </a:moveTo>
                  <a:lnTo>
                    <a:pt x="1229153" y="1804040"/>
                  </a:lnTo>
                  <a:lnTo>
                    <a:pt x="1229614" y="1803400"/>
                  </a:lnTo>
                  <a:lnTo>
                    <a:pt x="1229614" y="1804314"/>
                  </a:lnTo>
                  <a:close/>
                </a:path>
                <a:path w="1327150" h="1917700">
                  <a:moveTo>
                    <a:pt x="1236295" y="1808291"/>
                  </a:moveTo>
                  <a:lnTo>
                    <a:pt x="1229614" y="1804314"/>
                  </a:lnTo>
                  <a:lnTo>
                    <a:pt x="1229614" y="1803400"/>
                  </a:lnTo>
                  <a:lnTo>
                    <a:pt x="1235722" y="1803400"/>
                  </a:lnTo>
                  <a:lnTo>
                    <a:pt x="1236295" y="1808291"/>
                  </a:lnTo>
                  <a:close/>
                </a:path>
                <a:path w="1327150" h="1917700">
                  <a:moveTo>
                    <a:pt x="1250950" y="1828800"/>
                  </a:moveTo>
                  <a:lnTo>
                    <a:pt x="1244853" y="1828800"/>
                  </a:lnTo>
                  <a:lnTo>
                    <a:pt x="1239985" y="1820712"/>
                  </a:lnTo>
                  <a:lnTo>
                    <a:pt x="1243304" y="1816100"/>
                  </a:lnTo>
                  <a:lnTo>
                    <a:pt x="1249413" y="1816100"/>
                  </a:lnTo>
                  <a:lnTo>
                    <a:pt x="1236295" y="1808291"/>
                  </a:lnTo>
                  <a:lnTo>
                    <a:pt x="1235722" y="1803400"/>
                  </a:lnTo>
                  <a:lnTo>
                    <a:pt x="1244847" y="1803400"/>
                  </a:lnTo>
                  <a:lnTo>
                    <a:pt x="1255509" y="1816100"/>
                  </a:lnTo>
                  <a:lnTo>
                    <a:pt x="1250950" y="1828800"/>
                  </a:lnTo>
                  <a:close/>
                </a:path>
                <a:path w="1327150" h="1917700">
                  <a:moveTo>
                    <a:pt x="1229614" y="1816100"/>
                  </a:moveTo>
                  <a:lnTo>
                    <a:pt x="1225454" y="1809179"/>
                  </a:lnTo>
                  <a:lnTo>
                    <a:pt x="1229153" y="1804040"/>
                  </a:lnTo>
                  <a:lnTo>
                    <a:pt x="1229614" y="1804314"/>
                  </a:lnTo>
                  <a:lnTo>
                    <a:pt x="1229614" y="1816100"/>
                  </a:lnTo>
                  <a:close/>
                </a:path>
                <a:path w="1327150" h="1917700">
                  <a:moveTo>
                    <a:pt x="1237208" y="1816100"/>
                  </a:moveTo>
                  <a:lnTo>
                    <a:pt x="1229614" y="1816100"/>
                  </a:lnTo>
                  <a:lnTo>
                    <a:pt x="1229614" y="1804314"/>
                  </a:lnTo>
                  <a:lnTo>
                    <a:pt x="1236295" y="1808291"/>
                  </a:lnTo>
                  <a:lnTo>
                    <a:pt x="1237208" y="1816100"/>
                  </a:lnTo>
                  <a:close/>
                </a:path>
                <a:path w="1327150" h="1917700">
                  <a:moveTo>
                    <a:pt x="1199159" y="1854200"/>
                  </a:moveTo>
                  <a:lnTo>
                    <a:pt x="1196377" y="1849578"/>
                  </a:lnTo>
                  <a:lnTo>
                    <a:pt x="1225454" y="1809179"/>
                  </a:lnTo>
                  <a:lnTo>
                    <a:pt x="1229614" y="1816100"/>
                  </a:lnTo>
                  <a:lnTo>
                    <a:pt x="1237208" y="1816100"/>
                  </a:lnTo>
                  <a:lnTo>
                    <a:pt x="1199159" y="1854200"/>
                  </a:lnTo>
                  <a:close/>
                </a:path>
                <a:path w="1327150" h="1917700">
                  <a:moveTo>
                    <a:pt x="1173264" y="1828800"/>
                  </a:moveTo>
                  <a:lnTo>
                    <a:pt x="1165618" y="1828800"/>
                  </a:lnTo>
                  <a:lnTo>
                    <a:pt x="1177077" y="1814648"/>
                  </a:lnTo>
                  <a:lnTo>
                    <a:pt x="1173264" y="1828800"/>
                  </a:lnTo>
                  <a:close/>
                </a:path>
                <a:path w="1327150" h="1917700">
                  <a:moveTo>
                    <a:pt x="1206753" y="1865193"/>
                  </a:moveTo>
                  <a:lnTo>
                    <a:pt x="1199159" y="1860976"/>
                  </a:lnTo>
                  <a:lnTo>
                    <a:pt x="1199159" y="1854200"/>
                  </a:lnTo>
                  <a:lnTo>
                    <a:pt x="1237208" y="1816100"/>
                  </a:lnTo>
                  <a:lnTo>
                    <a:pt x="1239985" y="1820712"/>
                  </a:lnTo>
                  <a:lnTo>
                    <a:pt x="1215891" y="1854200"/>
                  </a:lnTo>
                  <a:lnTo>
                    <a:pt x="1206753" y="1854200"/>
                  </a:lnTo>
                  <a:lnTo>
                    <a:pt x="1206753" y="1865193"/>
                  </a:lnTo>
                  <a:close/>
                </a:path>
                <a:path w="1327150" h="1917700">
                  <a:moveTo>
                    <a:pt x="1239985" y="1820712"/>
                  </a:moveTo>
                  <a:lnTo>
                    <a:pt x="1237208" y="1816100"/>
                  </a:lnTo>
                  <a:lnTo>
                    <a:pt x="1243304" y="1816100"/>
                  </a:lnTo>
                  <a:lnTo>
                    <a:pt x="1239985" y="1820712"/>
                  </a:lnTo>
                  <a:close/>
                </a:path>
                <a:path w="1327150" h="1917700">
                  <a:moveTo>
                    <a:pt x="1287513" y="1841500"/>
                  </a:moveTo>
                  <a:lnTo>
                    <a:pt x="1244853" y="1841500"/>
                  </a:lnTo>
                  <a:lnTo>
                    <a:pt x="1249413" y="1828800"/>
                  </a:lnTo>
                  <a:lnTo>
                    <a:pt x="1282953" y="1828800"/>
                  </a:lnTo>
                  <a:lnTo>
                    <a:pt x="1287513" y="1841500"/>
                  </a:lnTo>
                  <a:close/>
                </a:path>
                <a:path w="1327150" h="1917700">
                  <a:moveTo>
                    <a:pt x="1173264" y="1841500"/>
                  </a:moveTo>
                  <a:lnTo>
                    <a:pt x="1165618" y="1841500"/>
                  </a:lnTo>
                  <a:lnTo>
                    <a:pt x="1169270" y="1836745"/>
                  </a:lnTo>
                  <a:lnTo>
                    <a:pt x="1173264" y="1841500"/>
                  </a:lnTo>
                  <a:close/>
                </a:path>
                <a:path w="1327150" h="1917700">
                  <a:moveTo>
                    <a:pt x="1209827" y="1879600"/>
                  </a:moveTo>
                  <a:lnTo>
                    <a:pt x="1203718" y="1879600"/>
                  </a:lnTo>
                  <a:lnTo>
                    <a:pt x="1180858" y="1854200"/>
                  </a:lnTo>
                  <a:lnTo>
                    <a:pt x="1185418" y="1841500"/>
                  </a:lnTo>
                  <a:lnTo>
                    <a:pt x="1191514" y="1841500"/>
                  </a:lnTo>
                  <a:lnTo>
                    <a:pt x="1196377" y="1849578"/>
                  </a:lnTo>
                  <a:lnTo>
                    <a:pt x="1193050" y="1854200"/>
                  </a:lnTo>
                  <a:lnTo>
                    <a:pt x="1186954" y="1854200"/>
                  </a:lnTo>
                  <a:lnTo>
                    <a:pt x="1199159" y="1860976"/>
                  </a:lnTo>
                  <a:lnTo>
                    <a:pt x="1199159" y="1866900"/>
                  </a:lnTo>
                  <a:lnTo>
                    <a:pt x="1214386" y="1866900"/>
                  </a:lnTo>
                  <a:lnTo>
                    <a:pt x="1209827" y="1879600"/>
                  </a:lnTo>
                  <a:close/>
                </a:path>
                <a:path w="1327150" h="1917700">
                  <a:moveTo>
                    <a:pt x="1249413" y="1854200"/>
                  </a:moveTo>
                  <a:lnTo>
                    <a:pt x="1240282" y="1854200"/>
                  </a:lnTo>
                  <a:lnTo>
                    <a:pt x="1241818" y="1841500"/>
                  </a:lnTo>
                  <a:lnTo>
                    <a:pt x="1252486" y="1841500"/>
                  </a:lnTo>
                  <a:lnTo>
                    <a:pt x="1249413" y="1854200"/>
                  </a:lnTo>
                  <a:close/>
                </a:path>
                <a:path w="1327150" h="1917700">
                  <a:moveTo>
                    <a:pt x="1261618" y="1854200"/>
                  </a:moveTo>
                  <a:lnTo>
                    <a:pt x="1250950" y="1854200"/>
                  </a:lnTo>
                  <a:lnTo>
                    <a:pt x="1253972" y="1841500"/>
                  </a:lnTo>
                  <a:lnTo>
                    <a:pt x="1264640" y="1841500"/>
                  </a:lnTo>
                  <a:lnTo>
                    <a:pt x="1261618" y="1854200"/>
                  </a:lnTo>
                  <a:close/>
                </a:path>
                <a:path w="1327150" h="1917700">
                  <a:moveTo>
                    <a:pt x="1263154" y="1854200"/>
                  </a:moveTo>
                  <a:lnTo>
                    <a:pt x="1264640" y="1841500"/>
                  </a:lnTo>
                  <a:lnTo>
                    <a:pt x="1266177" y="1841500"/>
                  </a:lnTo>
                  <a:lnTo>
                    <a:pt x="1263154" y="1854200"/>
                  </a:lnTo>
                  <a:close/>
                </a:path>
                <a:path w="1327150" h="1917700">
                  <a:moveTo>
                    <a:pt x="1269212" y="1854200"/>
                  </a:moveTo>
                  <a:lnTo>
                    <a:pt x="1266177" y="1841500"/>
                  </a:lnTo>
                  <a:lnTo>
                    <a:pt x="1269212" y="1841500"/>
                  </a:lnTo>
                  <a:lnTo>
                    <a:pt x="1269212" y="1854200"/>
                  </a:lnTo>
                  <a:close/>
                </a:path>
                <a:path w="1327150" h="1917700">
                  <a:moveTo>
                    <a:pt x="1287513" y="1854200"/>
                  </a:moveTo>
                  <a:lnTo>
                    <a:pt x="1272286" y="1854200"/>
                  </a:lnTo>
                  <a:lnTo>
                    <a:pt x="1269212" y="1841500"/>
                  </a:lnTo>
                  <a:lnTo>
                    <a:pt x="1282953" y="1841500"/>
                  </a:lnTo>
                  <a:lnTo>
                    <a:pt x="1287513" y="1854200"/>
                  </a:lnTo>
                  <a:close/>
                </a:path>
                <a:path w="1327150" h="1917700">
                  <a:moveTo>
                    <a:pt x="1289050" y="1854200"/>
                  </a:moveTo>
                  <a:lnTo>
                    <a:pt x="1287513" y="1854200"/>
                  </a:lnTo>
                  <a:lnTo>
                    <a:pt x="1282953" y="1841500"/>
                  </a:lnTo>
                  <a:lnTo>
                    <a:pt x="1289050" y="1854200"/>
                  </a:lnTo>
                  <a:close/>
                </a:path>
                <a:path w="1327150" h="1917700">
                  <a:moveTo>
                    <a:pt x="1296861" y="1858944"/>
                  </a:moveTo>
                  <a:lnTo>
                    <a:pt x="1295158" y="1854200"/>
                  </a:lnTo>
                  <a:lnTo>
                    <a:pt x="1289050" y="1854200"/>
                  </a:lnTo>
                  <a:lnTo>
                    <a:pt x="1282953" y="1841500"/>
                  </a:lnTo>
                  <a:lnTo>
                    <a:pt x="1293609" y="1841500"/>
                  </a:lnTo>
                  <a:lnTo>
                    <a:pt x="1299718" y="1854200"/>
                  </a:lnTo>
                  <a:lnTo>
                    <a:pt x="1296861" y="1858944"/>
                  </a:lnTo>
                  <a:close/>
                </a:path>
                <a:path w="1327150" h="1917700">
                  <a:moveTo>
                    <a:pt x="1199159" y="1854200"/>
                  </a:moveTo>
                  <a:lnTo>
                    <a:pt x="1193050" y="1854200"/>
                  </a:lnTo>
                  <a:lnTo>
                    <a:pt x="1196377" y="1849578"/>
                  </a:lnTo>
                  <a:lnTo>
                    <a:pt x="1199159" y="1854200"/>
                  </a:lnTo>
                  <a:close/>
                </a:path>
                <a:path w="1327150" h="1917700">
                  <a:moveTo>
                    <a:pt x="1207631" y="1865680"/>
                  </a:moveTo>
                  <a:lnTo>
                    <a:pt x="1206753" y="1865193"/>
                  </a:lnTo>
                  <a:lnTo>
                    <a:pt x="1206753" y="1854200"/>
                  </a:lnTo>
                  <a:lnTo>
                    <a:pt x="1210912" y="1861119"/>
                  </a:lnTo>
                  <a:lnTo>
                    <a:pt x="1207631" y="1865680"/>
                  </a:lnTo>
                  <a:close/>
                </a:path>
                <a:path w="1327150" h="1917700">
                  <a:moveTo>
                    <a:pt x="1210912" y="1861119"/>
                  </a:moveTo>
                  <a:lnTo>
                    <a:pt x="1206753" y="1854200"/>
                  </a:lnTo>
                  <a:lnTo>
                    <a:pt x="1215891" y="1854200"/>
                  </a:lnTo>
                  <a:lnTo>
                    <a:pt x="1210912" y="1861119"/>
                  </a:lnTo>
                  <a:close/>
                </a:path>
                <a:path w="1327150" h="1917700">
                  <a:moveTo>
                    <a:pt x="1253972" y="1866900"/>
                  </a:moveTo>
                  <a:lnTo>
                    <a:pt x="1241818" y="1866900"/>
                  </a:lnTo>
                  <a:lnTo>
                    <a:pt x="1241818" y="1854200"/>
                  </a:lnTo>
                  <a:lnTo>
                    <a:pt x="1250950" y="1854200"/>
                  </a:lnTo>
                  <a:lnTo>
                    <a:pt x="1253972" y="1866900"/>
                  </a:lnTo>
                  <a:close/>
                </a:path>
                <a:path w="1327150" h="1917700">
                  <a:moveTo>
                    <a:pt x="1267714" y="1866900"/>
                  </a:moveTo>
                  <a:lnTo>
                    <a:pt x="1255509" y="1866900"/>
                  </a:lnTo>
                  <a:lnTo>
                    <a:pt x="1252486" y="1854200"/>
                  </a:lnTo>
                  <a:lnTo>
                    <a:pt x="1263154" y="1854200"/>
                  </a:lnTo>
                  <a:lnTo>
                    <a:pt x="1267714" y="1866900"/>
                  </a:lnTo>
                  <a:close/>
                </a:path>
                <a:path w="1327150" h="1917700">
                  <a:moveTo>
                    <a:pt x="1285976" y="1866900"/>
                  </a:moveTo>
                  <a:lnTo>
                    <a:pt x="1281404" y="1854200"/>
                  </a:lnTo>
                  <a:lnTo>
                    <a:pt x="1285976" y="1854200"/>
                  </a:lnTo>
                  <a:lnTo>
                    <a:pt x="1285976" y="1866900"/>
                  </a:lnTo>
                  <a:close/>
                </a:path>
                <a:path w="1327150" h="1917700">
                  <a:moveTo>
                    <a:pt x="1292072" y="1866900"/>
                  </a:moveTo>
                  <a:lnTo>
                    <a:pt x="1289050" y="1866900"/>
                  </a:lnTo>
                  <a:lnTo>
                    <a:pt x="1285976" y="1854200"/>
                  </a:lnTo>
                  <a:lnTo>
                    <a:pt x="1293609" y="1854200"/>
                  </a:lnTo>
                  <a:lnTo>
                    <a:pt x="1295345" y="1861463"/>
                  </a:lnTo>
                  <a:lnTo>
                    <a:pt x="1292072" y="1866900"/>
                  </a:lnTo>
                  <a:close/>
                </a:path>
                <a:path w="1327150" h="1917700">
                  <a:moveTo>
                    <a:pt x="1299718" y="1866900"/>
                  </a:moveTo>
                  <a:lnTo>
                    <a:pt x="1296861" y="1858944"/>
                  </a:lnTo>
                  <a:lnTo>
                    <a:pt x="1299718" y="1854200"/>
                  </a:lnTo>
                  <a:lnTo>
                    <a:pt x="1299718" y="1866900"/>
                  </a:lnTo>
                  <a:close/>
                </a:path>
                <a:path w="1327150" h="1917700">
                  <a:moveTo>
                    <a:pt x="1299718" y="1879600"/>
                  </a:moveTo>
                  <a:lnTo>
                    <a:pt x="1292072" y="1879600"/>
                  </a:lnTo>
                  <a:lnTo>
                    <a:pt x="1290586" y="1866900"/>
                  </a:lnTo>
                  <a:lnTo>
                    <a:pt x="1299718" y="1866900"/>
                  </a:lnTo>
                  <a:lnTo>
                    <a:pt x="1299718" y="1854200"/>
                  </a:lnTo>
                  <a:lnTo>
                    <a:pt x="1307312" y="1854200"/>
                  </a:lnTo>
                  <a:lnTo>
                    <a:pt x="1307312" y="1866900"/>
                  </a:lnTo>
                  <a:lnTo>
                    <a:pt x="1299718" y="1879600"/>
                  </a:lnTo>
                  <a:close/>
                </a:path>
                <a:path w="1327150" h="1917700">
                  <a:moveTo>
                    <a:pt x="1299718" y="1866900"/>
                  </a:moveTo>
                  <a:lnTo>
                    <a:pt x="1296644" y="1866900"/>
                  </a:lnTo>
                  <a:lnTo>
                    <a:pt x="1295345" y="1861463"/>
                  </a:lnTo>
                  <a:lnTo>
                    <a:pt x="1296861" y="1858944"/>
                  </a:lnTo>
                  <a:lnTo>
                    <a:pt x="1299718" y="1866900"/>
                  </a:lnTo>
                  <a:close/>
                </a:path>
                <a:path w="1327150" h="1917700">
                  <a:moveTo>
                    <a:pt x="1206753" y="1866900"/>
                  </a:moveTo>
                  <a:lnTo>
                    <a:pt x="1199159" y="1866900"/>
                  </a:lnTo>
                  <a:lnTo>
                    <a:pt x="1199159" y="1860976"/>
                  </a:lnTo>
                  <a:lnTo>
                    <a:pt x="1206753" y="1865193"/>
                  </a:lnTo>
                  <a:lnTo>
                    <a:pt x="1206753" y="1866900"/>
                  </a:lnTo>
                  <a:close/>
                </a:path>
                <a:path w="1327150" h="1917700">
                  <a:moveTo>
                    <a:pt x="1214386" y="1866900"/>
                  </a:moveTo>
                  <a:lnTo>
                    <a:pt x="1209827" y="1866900"/>
                  </a:lnTo>
                  <a:lnTo>
                    <a:pt x="1207631" y="1865680"/>
                  </a:lnTo>
                  <a:lnTo>
                    <a:pt x="1210912" y="1861119"/>
                  </a:lnTo>
                  <a:lnTo>
                    <a:pt x="1214386" y="1866900"/>
                  </a:lnTo>
                  <a:close/>
                </a:path>
                <a:path w="1327150" h="1917700">
                  <a:moveTo>
                    <a:pt x="1296644" y="1866900"/>
                  </a:moveTo>
                  <a:lnTo>
                    <a:pt x="1292072" y="1866900"/>
                  </a:lnTo>
                  <a:lnTo>
                    <a:pt x="1295345" y="1861463"/>
                  </a:lnTo>
                  <a:lnTo>
                    <a:pt x="1296644" y="1866900"/>
                  </a:lnTo>
                  <a:close/>
                </a:path>
                <a:path w="1327150" h="1917700">
                  <a:moveTo>
                    <a:pt x="1206753" y="1866900"/>
                  </a:moveTo>
                  <a:lnTo>
                    <a:pt x="1206753" y="1865193"/>
                  </a:lnTo>
                  <a:lnTo>
                    <a:pt x="1207631" y="1865680"/>
                  </a:lnTo>
                  <a:lnTo>
                    <a:pt x="1206753" y="1866900"/>
                  </a:lnTo>
                  <a:close/>
                </a:path>
                <a:path w="1327150" h="1917700">
                  <a:moveTo>
                    <a:pt x="1209827" y="1866900"/>
                  </a:moveTo>
                  <a:lnTo>
                    <a:pt x="1206753" y="1866900"/>
                  </a:lnTo>
                  <a:lnTo>
                    <a:pt x="1207631" y="1865680"/>
                  </a:lnTo>
                  <a:lnTo>
                    <a:pt x="1209827" y="1866900"/>
                  </a:lnTo>
                  <a:close/>
                </a:path>
                <a:path w="1327150" h="1917700">
                  <a:moveTo>
                    <a:pt x="1235722" y="1879600"/>
                  </a:moveTo>
                  <a:lnTo>
                    <a:pt x="1218958" y="1879600"/>
                  </a:lnTo>
                  <a:lnTo>
                    <a:pt x="1225054" y="1866900"/>
                  </a:lnTo>
                  <a:lnTo>
                    <a:pt x="1234186" y="1866900"/>
                  </a:lnTo>
                  <a:lnTo>
                    <a:pt x="1235722" y="1879600"/>
                  </a:lnTo>
                  <a:close/>
                </a:path>
                <a:path w="1327150" h="1917700">
                  <a:moveTo>
                    <a:pt x="1264640" y="1879600"/>
                  </a:moveTo>
                  <a:lnTo>
                    <a:pt x="1257058" y="1879600"/>
                  </a:lnTo>
                  <a:lnTo>
                    <a:pt x="1246390" y="1866900"/>
                  </a:lnTo>
                  <a:lnTo>
                    <a:pt x="1260081" y="1866900"/>
                  </a:lnTo>
                  <a:lnTo>
                    <a:pt x="1264640" y="1879600"/>
                  </a:lnTo>
                  <a:close/>
                </a:path>
                <a:path w="1327150" h="1917700">
                  <a:moveTo>
                    <a:pt x="1276845" y="1879600"/>
                  </a:moveTo>
                  <a:lnTo>
                    <a:pt x="1266177" y="1879600"/>
                  </a:lnTo>
                  <a:lnTo>
                    <a:pt x="1260081" y="1866900"/>
                  </a:lnTo>
                  <a:lnTo>
                    <a:pt x="1273822" y="1866900"/>
                  </a:lnTo>
                  <a:lnTo>
                    <a:pt x="1276845" y="1879600"/>
                  </a:lnTo>
                  <a:close/>
                </a:path>
                <a:path w="1327150" h="1917700">
                  <a:moveTo>
                    <a:pt x="1229614" y="1892300"/>
                  </a:moveTo>
                  <a:lnTo>
                    <a:pt x="1220495" y="1892300"/>
                  </a:lnTo>
                  <a:lnTo>
                    <a:pt x="1217409" y="1879600"/>
                  </a:lnTo>
                  <a:lnTo>
                    <a:pt x="1226540" y="1879600"/>
                  </a:lnTo>
                  <a:lnTo>
                    <a:pt x="1229614" y="1892300"/>
                  </a:lnTo>
                  <a:close/>
                </a:path>
                <a:path w="1327150" h="1917700">
                  <a:moveTo>
                    <a:pt x="1232649" y="1892300"/>
                  </a:moveTo>
                  <a:lnTo>
                    <a:pt x="1229614" y="1892300"/>
                  </a:lnTo>
                  <a:lnTo>
                    <a:pt x="1226540" y="1879600"/>
                  </a:lnTo>
                  <a:lnTo>
                    <a:pt x="1228077" y="1879600"/>
                  </a:lnTo>
                  <a:lnTo>
                    <a:pt x="1232649" y="1892300"/>
                  </a:lnTo>
                  <a:close/>
                </a:path>
                <a:path w="1327150" h="1917700">
                  <a:moveTo>
                    <a:pt x="1243304" y="1892300"/>
                  </a:moveTo>
                  <a:lnTo>
                    <a:pt x="1232649" y="1892300"/>
                  </a:lnTo>
                  <a:lnTo>
                    <a:pt x="1228077" y="1879600"/>
                  </a:lnTo>
                  <a:lnTo>
                    <a:pt x="1238745" y="1879600"/>
                  </a:lnTo>
                  <a:lnTo>
                    <a:pt x="1243304" y="1892300"/>
                  </a:lnTo>
                  <a:close/>
                </a:path>
                <a:path w="1327150" h="1917700">
                  <a:moveTo>
                    <a:pt x="1272286" y="1892300"/>
                  </a:moveTo>
                  <a:lnTo>
                    <a:pt x="1261618" y="1892300"/>
                  </a:lnTo>
                  <a:lnTo>
                    <a:pt x="1258544" y="1879600"/>
                  </a:lnTo>
                  <a:lnTo>
                    <a:pt x="1270749" y="1879600"/>
                  </a:lnTo>
                  <a:lnTo>
                    <a:pt x="1272286" y="1892300"/>
                  </a:lnTo>
                  <a:close/>
                </a:path>
                <a:path w="1327150" h="1917700">
                  <a:moveTo>
                    <a:pt x="1272286" y="1892300"/>
                  </a:moveTo>
                  <a:lnTo>
                    <a:pt x="1270749" y="1879600"/>
                  </a:lnTo>
                  <a:lnTo>
                    <a:pt x="1272286" y="1879600"/>
                  </a:lnTo>
                  <a:lnTo>
                    <a:pt x="1272286" y="1892300"/>
                  </a:lnTo>
                  <a:close/>
                </a:path>
                <a:path w="1327150" h="1917700">
                  <a:moveTo>
                    <a:pt x="1279918" y="1905000"/>
                  </a:moveTo>
                  <a:lnTo>
                    <a:pt x="1266177" y="1905000"/>
                  </a:lnTo>
                  <a:lnTo>
                    <a:pt x="1269212" y="1892300"/>
                  </a:lnTo>
                  <a:lnTo>
                    <a:pt x="1272286" y="1892300"/>
                  </a:lnTo>
                  <a:lnTo>
                    <a:pt x="1272286" y="1879600"/>
                  </a:lnTo>
                  <a:lnTo>
                    <a:pt x="1281404" y="1879600"/>
                  </a:lnTo>
                  <a:lnTo>
                    <a:pt x="1281404" y="1892300"/>
                  </a:lnTo>
                  <a:lnTo>
                    <a:pt x="1279918" y="1905000"/>
                  </a:lnTo>
                  <a:close/>
                </a:path>
                <a:path w="1327150" h="1917700">
                  <a:moveTo>
                    <a:pt x="1244853" y="1905000"/>
                  </a:moveTo>
                  <a:lnTo>
                    <a:pt x="1235722" y="1905000"/>
                  </a:lnTo>
                  <a:lnTo>
                    <a:pt x="1225054" y="1892300"/>
                  </a:lnTo>
                  <a:lnTo>
                    <a:pt x="1240282" y="1892300"/>
                  </a:lnTo>
                  <a:lnTo>
                    <a:pt x="1244853" y="1905000"/>
                  </a:lnTo>
                  <a:close/>
                </a:path>
                <a:path w="1327150" h="1917700">
                  <a:moveTo>
                    <a:pt x="1246390" y="1905000"/>
                  </a:moveTo>
                  <a:lnTo>
                    <a:pt x="1244853" y="1905000"/>
                  </a:lnTo>
                  <a:lnTo>
                    <a:pt x="1240282" y="1892300"/>
                  </a:lnTo>
                  <a:lnTo>
                    <a:pt x="1241818" y="1892300"/>
                  </a:lnTo>
                  <a:lnTo>
                    <a:pt x="1246390" y="1905000"/>
                  </a:lnTo>
                  <a:close/>
                </a:path>
                <a:path w="1327150" h="1917700">
                  <a:moveTo>
                    <a:pt x="1263154" y="1917700"/>
                  </a:moveTo>
                  <a:lnTo>
                    <a:pt x="1252486" y="1917700"/>
                  </a:lnTo>
                  <a:lnTo>
                    <a:pt x="1246390" y="1905000"/>
                  </a:lnTo>
                  <a:lnTo>
                    <a:pt x="1241818" y="1892300"/>
                  </a:lnTo>
                  <a:lnTo>
                    <a:pt x="1267714" y="1892300"/>
                  </a:lnTo>
                  <a:lnTo>
                    <a:pt x="1263154" y="1905000"/>
                  </a:lnTo>
                  <a:lnTo>
                    <a:pt x="1267714" y="1905000"/>
                  </a:lnTo>
                  <a:lnTo>
                    <a:pt x="1263154" y="191770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5" name="object 13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42396" y="5058918"/>
              <a:ext cx="897483" cy="600214"/>
            </a:xfrm>
            <a:prstGeom prst="rect">
              <a:avLst/>
            </a:prstGeom>
          </p:spPr>
        </p:pic>
        <p:pic>
          <p:nvPicPr>
            <p:cNvPr id="136" name="object 13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985050" y="3777462"/>
              <a:ext cx="251421" cy="617131"/>
            </a:xfrm>
            <a:prstGeom prst="rect">
              <a:avLst/>
            </a:prstGeom>
          </p:spPr>
        </p:pic>
        <p:pic>
          <p:nvPicPr>
            <p:cNvPr id="137" name="object 137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14216" y="3777462"/>
              <a:ext cx="291058" cy="566420"/>
            </a:xfrm>
            <a:prstGeom prst="rect">
              <a:avLst/>
            </a:prstGeom>
          </p:spPr>
        </p:pic>
        <p:pic>
          <p:nvPicPr>
            <p:cNvPr id="138" name="object 138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17895" y="4935486"/>
              <a:ext cx="1522209" cy="1391627"/>
            </a:xfrm>
            <a:prstGeom prst="rect">
              <a:avLst/>
            </a:prstGeom>
          </p:spPr>
        </p:pic>
        <p:pic>
          <p:nvPicPr>
            <p:cNvPr id="139" name="object 139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688439" y="3777462"/>
              <a:ext cx="474485" cy="1038860"/>
            </a:xfrm>
            <a:prstGeom prst="rect">
              <a:avLst/>
            </a:prstGeom>
          </p:spPr>
        </p:pic>
      </p:grpSp>
      <p:sp>
        <p:nvSpPr>
          <p:cNvPr id="140" name="object 140"/>
          <p:cNvSpPr txBox="1">
            <a:spLocks noGrp="1"/>
          </p:cNvSpPr>
          <p:nvPr>
            <p:ph type="title"/>
          </p:nvPr>
        </p:nvSpPr>
        <p:spPr>
          <a:xfrm>
            <a:off x="2497251" y="376058"/>
            <a:ext cx="389826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Operación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/>
              <a:t>Sistemas</a:t>
            </a:r>
            <a:r>
              <a:rPr dirty="0" spc="-30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 spc="-10"/>
              <a:t>Potencia </a:t>
            </a:r>
            <a:r>
              <a:rPr dirty="0">
                <a:solidFill>
                  <a:srgbClr val="1B4067"/>
                </a:solidFill>
              </a:rPr>
              <a:t>Análisis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Seguridad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Operativa</a:t>
            </a:r>
          </a:p>
        </p:txBody>
      </p:sp>
      <p:sp>
        <p:nvSpPr>
          <p:cNvPr id="141" name="object 141" descr=""/>
          <p:cNvSpPr txBox="1"/>
          <p:nvPr/>
        </p:nvSpPr>
        <p:spPr>
          <a:xfrm>
            <a:off x="5201830" y="3882101"/>
            <a:ext cx="681990" cy="238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180" b="1">
                <a:solidFill>
                  <a:srgbClr val="FFFFFF"/>
                </a:solidFill>
                <a:latin typeface="Verdana"/>
                <a:cs typeface="Verdana"/>
              </a:rPr>
              <a:t>��������</a:t>
            </a:r>
            <a:r>
              <a:rPr dirty="0" sz="700" spc="8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700" spc="-85" b="1">
                <a:solidFill>
                  <a:srgbClr val="FFFFFF"/>
                </a:solidFill>
                <a:latin typeface="Verdana"/>
                <a:cs typeface="Verdana"/>
              </a:rPr>
              <a:t>��</a:t>
            </a:r>
            <a:endParaRPr sz="700">
              <a:latin typeface="Verdana"/>
              <a:cs typeface="Verdana"/>
            </a:endParaRPr>
          </a:p>
          <a:p>
            <a:pPr marL="41275">
              <a:lnSpc>
                <a:spcPct val="100000"/>
              </a:lnSpc>
            </a:pPr>
            <a:r>
              <a:rPr dirty="0" sz="700" spc="-100" b="1">
                <a:solidFill>
                  <a:srgbClr val="FFFFFF"/>
                </a:solidFill>
                <a:latin typeface="Verdana"/>
                <a:cs typeface="Verdana"/>
              </a:rPr>
              <a:t>���������</a:t>
            </a:r>
            <a:endParaRPr sz="700">
              <a:latin typeface="Verdana"/>
              <a:cs typeface="Verdana"/>
            </a:endParaRPr>
          </a:p>
        </p:txBody>
      </p:sp>
      <p:grpSp>
        <p:nvGrpSpPr>
          <p:cNvPr id="142" name="object 142" descr=""/>
          <p:cNvGrpSpPr/>
          <p:nvPr/>
        </p:nvGrpSpPr>
        <p:grpSpPr>
          <a:xfrm>
            <a:off x="1274800" y="3776510"/>
            <a:ext cx="4806950" cy="3140075"/>
            <a:chOff x="1274800" y="3776510"/>
            <a:chExt cx="4806950" cy="3140075"/>
          </a:xfrm>
        </p:grpSpPr>
        <p:pic>
          <p:nvPicPr>
            <p:cNvPr id="143" name="object 143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953990" y="3777462"/>
              <a:ext cx="1127518" cy="499617"/>
            </a:xfrm>
            <a:prstGeom prst="rect">
              <a:avLst/>
            </a:prstGeom>
          </p:spPr>
        </p:pic>
        <p:pic>
          <p:nvPicPr>
            <p:cNvPr id="144" name="object 144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13433" y="5644007"/>
              <a:ext cx="2469946" cy="1260132"/>
            </a:xfrm>
            <a:prstGeom prst="rect">
              <a:avLst/>
            </a:prstGeom>
          </p:spPr>
        </p:pic>
        <p:sp>
          <p:nvSpPr>
            <p:cNvPr id="145" name="object 145" descr=""/>
            <p:cNvSpPr/>
            <p:nvPr/>
          </p:nvSpPr>
          <p:spPr>
            <a:xfrm>
              <a:off x="1499742" y="5631853"/>
              <a:ext cx="2496185" cy="1284605"/>
            </a:xfrm>
            <a:custGeom>
              <a:avLst/>
              <a:gdLst/>
              <a:ahLst/>
              <a:cxnLst/>
              <a:rect l="l" t="t" r="r" b="b"/>
              <a:pathLst>
                <a:path w="2496185" h="1284604">
                  <a:moveTo>
                    <a:pt x="2495791" y="1284490"/>
                  </a:moveTo>
                  <a:lnTo>
                    <a:pt x="0" y="1284490"/>
                  </a:lnTo>
                  <a:lnTo>
                    <a:pt x="0" y="0"/>
                  </a:lnTo>
                  <a:lnTo>
                    <a:pt x="2495791" y="0"/>
                  </a:lnTo>
                  <a:lnTo>
                    <a:pt x="2495791" y="6057"/>
                  </a:lnTo>
                  <a:lnTo>
                    <a:pt x="13690" y="6057"/>
                  </a:lnTo>
                  <a:lnTo>
                    <a:pt x="7594" y="12153"/>
                  </a:lnTo>
                  <a:lnTo>
                    <a:pt x="13690" y="12153"/>
                  </a:lnTo>
                  <a:lnTo>
                    <a:pt x="13690" y="1272286"/>
                  </a:lnTo>
                  <a:lnTo>
                    <a:pt x="7594" y="1272286"/>
                  </a:lnTo>
                  <a:lnTo>
                    <a:pt x="13690" y="1278382"/>
                  </a:lnTo>
                  <a:lnTo>
                    <a:pt x="2495791" y="1278382"/>
                  </a:lnTo>
                  <a:lnTo>
                    <a:pt x="2495791" y="1284490"/>
                  </a:lnTo>
                  <a:close/>
                </a:path>
                <a:path w="2496185" h="1284604">
                  <a:moveTo>
                    <a:pt x="13690" y="12153"/>
                  </a:moveTo>
                  <a:lnTo>
                    <a:pt x="7594" y="12153"/>
                  </a:lnTo>
                  <a:lnTo>
                    <a:pt x="13690" y="6057"/>
                  </a:lnTo>
                  <a:lnTo>
                    <a:pt x="13690" y="12153"/>
                  </a:lnTo>
                  <a:close/>
                </a:path>
                <a:path w="2496185" h="1284604">
                  <a:moveTo>
                    <a:pt x="2483637" y="12153"/>
                  </a:moveTo>
                  <a:lnTo>
                    <a:pt x="13690" y="12153"/>
                  </a:lnTo>
                  <a:lnTo>
                    <a:pt x="13690" y="6057"/>
                  </a:lnTo>
                  <a:lnTo>
                    <a:pt x="2483637" y="6057"/>
                  </a:lnTo>
                  <a:lnTo>
                    <a:pt x="2483637" y="12153"/>
                  </a:lnTo>
                  <a:close/>
                </a:path>
                <a:path w="2496185" h="1284604">
                  <a:moveTo>
                    <a:pt x="2483637" y="1278382"/>
                  </a:moveTo>
                  <a:lnTo>
                    <a:pt x="2483637" y="6057"/>
                  </a:lnTo>
                  <a:lnTo>
                    <a:pt x="2489746" y="12153"/>
                  </a:lnTo>
                  <a:lnTo>
                    <a:pt x="2495791" y="12153"/>
                  </a:lnTo>
                  <a:lnTo>
                    <a:pt x="2495791" y="1272286"/>
                  </a:lnTo>
                  <a:lnTo>
                    <a:pt x="2489746" y="1272286"/>
                  </a:lnTo>
                  <a:lnTo>
                    <a:pt x="2483637" y="1278382"/>
                  </a:lnTo>
                  <a:close/>
                </a:path>
                <a:path w="2496185" h="1284604">
                  <a:moveTo>
                    <a:pt x="2495791" y="12153"/>
                  </a:moveTo>
                  <a:lnTo>
                    <a:pt x="2489746" y="12153"/>
                  </a:lnTo>
                  <a:lnTo>
                    <a:pt x="2483637" y="6057"/>
                  </a:lnTo>
                  <a:lnTo>
                    <a:pt x="2495791" y="6057"/>
                  </a:lnTo>
                  <a:lnTo>
                    <a:pt x="2495791" y="12153"/>
                  </a:lnTo>
                  <a:close/>
                </a:path>
                <a:path w="2496185" h="1284604">
                  <a:moveTo>
                    <a:pt x="13690" y="1278382"/>
                  </a:moveTo>
                  <a:lnTo>
                    <a:pt x="7594" y="1272286"/>
                  </a:lnTo>
                  <a:lnTo>
                    <a:pt x="13690" y="1272286"/>
                  </a:lnTo>
                  <a:lnTo>
                    <a:pt x="13690" y="1278382"/>
                  </a:lnTo>
                  <a:close/>
                </a:path>
                <a:path w="2496185" h="1284604">
                  <a:moveTo>
                    <a:pt x="2483637" y="1278382"/>
                  </a:moveTo>
                  <a:lnTo>
                    <a:pt x="13690" y="1278382"/>
                  </a:lnTo>
                  <a:lnTo>
                    <a:pt x="13690" y="1272286"/>
                  </a:lnTo>
                  <a:lnTo>
                    <a:pt x="2483637" y="1272286"/>
                  </a:lnTo>
                  <a:lnTo>
                    <a:pt x="2483637" y="1278382"/>
                  </a:lnTo>
                  <a:close/>
                </a:path>
                <a:path w="2496185" h="1284604">
                  <a:moveTo>
                    <a:pt x="2495791" y="1278382"/>
                  </a:moveTo>
                  <a:lnTo>
                    <a:pt x="2483637" y="1278382"/>
                  </a:lnTo>
                  <a:lnTo>
                    <a:pt x="2489746" y="1272286"/>
                  </a:lnTo>
                  <a:lnTo>
                    <a:pt x="2495791" y="1272286"/>
                  </a:lnTo>
                  <a:lnTo>
                    <a:pt x="2495791" y="127838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1275753" y="3777462"/>
              <a:ext cx="1528445" cy="92075"/>
            </a:xfrm>
            <a:custGeom>
              <a:avLst/>
              <a:gdLst/>
              <a:ahLst/>
              <a:cxnLst/>
              <a:rect l="l" t="t" r="r" b="b"/>
              <a:pathLst>
                <a:path w="1528445" h="92075">
                  <a:moveTo>
                    <a:pt x="1528267" y="91478"/>
                  </a:moveTo>
                  <a:lnTo>
                    <a:pt x="0" y="91478"/>
                  </a:lnTo>
                  <a:lnTo>
                    <a:pt x="0" y="0"/>
                  </a:lnTo>
                  <a:lnTo>
                    <a:pt x="1528267" y="0"/>
                  </a:lnTo>
                  <a:lnTo>
                    <a:pt x="1528267" y="914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1275753" y="3777462"/>
              <a:ext cx="1528445" cy="92075"/>
            </a:xfrm>
            <a:custGeom>
              <a:avLst/>
              <a:gdLst/>
              <a:ahLst/>
              <a:cxnLst/>
              <a:rect l="l" t="t" r="r" b="b"/>
              <a:pathLst>
                <a:path w="1528445" h="92075">
                  <a:moveTo>
                    <a:pt x="0" y="0"/>
                  </a:moveTo>
                  <a:lnTo>
                    <a:pt x="0" y="91478"/>
                  </a:lnTo>
                  <a:lnTo>
                    <a:pt x="1528267" y="91478"/>
                  </a:lnTo>
                  <a:lnTo>
                    <a:pt x="1528267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275753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428102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578965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734388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1885200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2040635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2191499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2342311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2497785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2648597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2804020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275753" y="3868940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2805506" y="38689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536" y="1498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275753" y="3868940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2805506" y="38689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2804020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1275753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1275753" y="3868940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2805506" y="38689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275753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275753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277289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428102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1428102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1578965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578965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734388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734388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1885200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1885200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2040635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2040635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2191499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2191499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2342311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2343848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2497785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2497785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2648597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2650134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2804020" y="38445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2805506" y="384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1275753" y="3868940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1290980" y="38689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2787256" y="3868940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2787256" y="38689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" name="object 194" descr=""/>
          <p:cNvSpPr txBox="1"/>
          <p:nvPr/>
        </p:nvSpPr>
        <p:spPr>
          <a:xfrm>
            <a:off x="1200573" y="3813573"/>
            <a:ext cx="75565" cy="1003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95" name="object 195" descr=""/>
          <p:cNvGrpSpPr/>
          <p:nvPr/>
        </p:nvGrpSpPr>
        <p:grpSpPr>
          <a:xfrm>
            <a:off x="1274800" y="3772382"/>
            <a:ext cx="1532255" cy="98425"/>
            <a:chOff x="1274800" y="3772382"/>
            <a:chExt cx="1532255" cy="98425"/>
          </a:xfrm>
        </p:grpSpPr>
        <p:sp>
          <p:nvSpPr>
            <p:cNvPr id="196" name="object 196" descr=""/>
            <p:cNvSpPr/>
            <p:nvPr/>
          </p:nvSpPr>
          <p:spPr>
            <a:xfrm>
              <a:off x="1275753" y="3868940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2805506" y="38689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2804020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1275753" y="377746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4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1546945" y="3777462"/>
              <a:ext cx="67310" cy="9525"/>
            </a:xfrm>
            <a:custGeom>
              <a:avLst/>
              <a:gdLst/>
              <a:ahLst/>
              <a:cxnLst/>
              <a:rect l="l" t="t" r="r" b="b"/>
              <a:pathLst>
                <a:path w="67309" h="9525">
                  <a:moveTo>
                    <a:pt x="0" y="0"/>
                  </a:moveTo>
                  <a:lnTo>
                    <a:pt x="3049" y="4610"/>
                  </a:lnTo>
                  <a:lnTo>
                    <a:pt x="10687" y="4610"/>
                  </a:lnTo>
                  <a:lnTo>
                    <a:pt x="13720" y="9169"/>
                  </a:lnTo>
                  <a:lnTo>
                    <a:pt x="48794" y="9169"/>
                  </a:lnTo>
                  <a:lnTo>
                    <a:pt x="53352" y="4610"/>
                  </a:lnTo>
                  <a:lnTo>
                    <a:pt x="59455" y="4610"/>
                  </a:lnTo>
                  <a:lnTo>
                    <a:pt x="64023" y="38"/>
                  </a:lnTo>
                  <a:lnTo>
                    <a:pt x="67093" y="38"/>
                  </a:lnTo>
                </a:path>
              </a:pathLst>
            </a:custGeom>
            <a:ln w="9558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1" name="object 201" descr=""/>
          <p:cNvSpPr txBox="1"/>
          <p:nvPr/>
        </p:nvSpPr>
        <p:spPr>
          <a:xfrm>
            <a:off x="1253911" y="3861045"/>
            <a:ext cx="1579245" cy="18732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5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5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1.5</a:t>
            </a:r>
            <a:r>
              <a:rPr dirty="0" sz="5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5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2.5</a:t>
            </a:r>
            <a:r>
              <a:rPr dirty="0" sz="5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5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3.5</a:t>
            </a:r>
            <a:r>
              <a:rPr dirty="0" sz="500" spc="22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5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4.5</a:t>
            </a:r>
            <a:r>
              <a:rPr dirty="0" sz="500" spc="22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5</a:t>
            </a:r>
            <a:endParaRPr sz="500">
              <a:latin typeface="Arial"/>
              <a:cs typeface="Arial"/>
            </a:endParaRPr>
          </a:p>
          <a:p>
            <a:pPr algn="ctr" marR="8255">
              <a:lnSpc>
                <a:spcPct val="100000"/>
              </a:lnSpc>
              <a:spcBef>
                <a:spcPts val="35"/>
              </a:spcBef>
            </a:pPr>
            <a:r>
              <a:rPr dirty="0" sz="500" spc="-40">
                <a:solidFill>
                  <a:srgbClr val="231F1F"/>
                </a:solidFill>
                <a:latin typeface="Arial"/>
                <a:cs typeface="Arial"/>
              </a:rPr>
              <a:t>t,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 sec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202" name="object 202" descr=""/>
          <p:cNvGrpSpPr/>
          <p:nvPr/>
        </p:nvGrpSpPr>
        <p:grpSpPr>
          <a:xfrm>
            <a:off x="1274800" y="4146791"/>
            <a:ext cx="1532255" cy="690245"/>
            <a:chOff x="1274800" y="4146791"/>
            <a:chExt cx="1532255" cy="690245"/>
          </a:xfrm>
        </p:grpSpPr>
        <p:sp>
          <p:nvSpPr>
            <p:cNvPr id="203" name="object 203" descr=""/>
            <p:cNvSpPr/>
            <p:nvPr/>
          </p:nvSpPr>
          <p:spPr>
            <a:xfrm>
              <a:off x="1275753" y="4147743"/>
              <a:ext cx="1528445" cy="687705"/>
            </a:xfrm>
            <a:custGeom>
              <a:avLst/>
              <a:gdLst/>
              <a:ahLst/>
              <a:cxnLst/>
              <a:rect l="l" t="t" r="r" b="b"/>
              <a:pathLst>
                <a:path w="1528445" h="687704">
                  <a:moveTo>
                    <a:pt x="1528267" y="687184"/>
                  </a:moveTo>
                  <a:lnTo>
                    <a:pt x="0" y="687184"/>
                  </a:lnTo>
                  <a:lnTo>
                    <a:pt x="0" y="0"/>
                  </a:lnTo>
                  <a:lnTo>
                    <a:pt x="1528267" y="0"/>
                  </a:lnTo>
                  <a:lnTo>
                    <a:pt x="1528267" y="6871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1275753" y="4147743"/>
              <a:ext cx="1528445" cy="687705"/>
            </a:xfrm>
            <a:custGeom>
              <a:avLst/>
              <a:gdLst/>
              <a:ahLst/>
              <a:cxnLst/>
              <a:rect l="l" t="t" r="r" b="b"/>
              <a:pathLst>
                <a:path w="1528445" h="687704">
                  <a:moveTo>
                    <a:pt x="0" y="0"/>
                  </a:moveTo>
                  <a:lnTo>
                    <a:pt x="0" y="687184"/>
                  </a:lnTo>
                  <a:lnTo>
                    <a:pt x="1528267" y="687184"/>
                  </a:lnTo>
                  <a:lnTo>
                    <a:pt x="152826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1275753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1277289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1428102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1428102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1578965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1578965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1734388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1734388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1885200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1885200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2040635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204063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2191499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2191499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2342311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2343848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2497785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2497785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73" y="153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2648597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2650134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485" y="1536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2804020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280550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1275753" y="4834928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2805506" y="4834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1275753" y="4603356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2805506" y="4604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1275753" y="4373270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2805506" y="4373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1275753" y="4147743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280550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536" y="1536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1275753" y="4147743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280550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1275753" y="4834928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2805506" y="4834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2804020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280550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1275753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1277289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1275753" y="4834928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2805506" y="4834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1275753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1277289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1275753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277289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1275753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1277289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1428102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1428102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1428102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428102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1578965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1578965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1578965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1578965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1734388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1734388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1734388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1734388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1885200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1885200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1885200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1885200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2040635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2040635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2040635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2040635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2191499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2191499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2191499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2191499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2342311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2343848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2342311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2343848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2497785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2497785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2497785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2497785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2648597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2650134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2648597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2650134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2804020" y="481056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2805506" y="4810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2804020" y="4147743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4">
                  <a:moveTo>
                    <a:pt x="0" y="0"/>
                  </a:moveTo>
                  <a:lnTo>
                    <a:pt x="0" y="183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2805506" y="4167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48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1275753" y="4834928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1290980" y="4834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2787256" y="4834928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2787256" y="4834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1275753" y="460335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1290980" y="4604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2787256" y="4603356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2787256" y="4604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275753" y="4373270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1290980" y="4373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2787256" y="4373270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2787256" y="4373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1275753" y="4147743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69" h="0">
                  <a:moveTo>
                    <a:pt x="0" y="0"/>
                  </a:moveTo>
                  <a:lnTo>
                    <a:pt x="136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1290980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2787256" y="4147743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6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278725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7" name="object 307" descr=""/>
          <p:cNvSpPr txBox="1"/>
          <p:nvPr/>
        </p:nvSpPr>
        <p:spPr>
          <a:xfrm>
            <a:off x="1138110" y="4092414"/>
            <a:ext cx="137795" cy="7880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60.05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500">
              <a:latin typeface="Arial"/>
              <a:cs typeface="Arial"/>
            </a:endParaRPr>
          </a:p>
          <a:p>
            <a:pPr marL="74930">
              <a:lnSpc>
                <a:spcPct val="100000"/>
              </a:lnSpc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59.95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550">
              <a:latin typeface="Arial"/>
              <a:cs typeface="Arial"/>
            </a:endParaRPr>
          </a:p>
          <a:p>
            <a:pPr marL="36830">
              <a:lnSpc>
                <a:spcPct val="100000"/>
              </a:lnSpc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59.9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308" name="object 308" descr=""/>
          <p:cNvGrpSpPr/>
          <p:nvPr/>
        </p:nvGrpSpPr>
        <p:grpSpPr>
          <a:xfrm>
            <a:off x="1271313" y="4146791"/>
            <a:ext cx="1537970" cy="690245"/>
            <a:chOff x="1271313" y="4146791"/>
            <a:chExt cx="1537970" cy="690245"/>
          </a:xfrm>
        </p:grpSpPr>
        <p:sp>
          <p:nvSpPr>
            <p:cNvPr id="309" name="object 309" descr=""/>
            <p:cNvSpPr/>
            <p:nvPr/>
          </p:nvSpPr>
          <p:spPr>
            <a:xfrm>
              <a:off x="1275753" y="4147743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280550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1275753" y="4834928"/>
              <a:ext cx="1528445" cy="0"/>
            </a:xfrm>
            <a:custGeom>
              <a:avLst/>
              <a:gdLst/>
              <a:ahLst/>
              <a:cxnLst/>
              <a:rect l="l" t="t" r="r" b="b"/>
              <a:pathLst>
                <a:path w="1528445" h="0">
                  <a:moveTo>
                    <a:pt x="0" y="0"/>
                  </a:moveTo>
                  <a:lnTo>
                    <a:pt x="15282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2805506" y="4834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2804020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2805506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1275753" y="4147743"/>
              <a:ext cx="0" cy="687705"/>
            </a:xfrm>
            <a:custGeom>
              <a:avLst/>
              <a:gdLst/>
              <a:ahLst/>
              <a:cxnLst/>
              <a:rect l="l" t="t" r="r" b="b"/>
              <a:pathLst>
                <a:path w="0" h="687704">
                  <a:moveTo>
                    <a:pt x="0" y="6871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1277289" y="4147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85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485" y="0"/>
                  </a:lnTo>
                  <a:lnTo>
                    <a:pt x="1485" y="1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1275758" y="4214812"/>
              <a:ext cx="402590" cy="471170"/>
            </a:xfrm>
            <a:custGeom>
              <a:avLst/>
              <a:gdLst/>
              <a:ahLst/>
              <a:cxnLst/>
              <a:rect l="l" t="t" r="r" b="b"/>
              <a:pathLst>
                <a:path w="402589" h="471170">
                  <a:moveTo>
                    <a:pt x="0" y="158457"/>
                  </a:moveTo>
                  <a:lnTo>
                    <a:pt x="0" y="172199"/>
                  </a:lnTo>
                  <a:lnTo>
                    <a:pt x="4558" y="187426"/>
                  </a:lnTo>
                  <a:lnTo>
                    <a:pt x="7638" y="196557"/>
                  </a:lnTo>
                  <a:lnTo>
                    <a:pt x="10661" y="211785"/>
                  </a:lnTo>
                  <a:lnTo>
                    <a:pt x="13685" y="220954"/>
                  </a:lnTo>
                  <a:lnTo>
                    <a:pt x="18299" y="234607"/>
                  </a:lnTo>
                  <a:lnTo>
                    <a:pt x="21276" y="245313"/>
                  </a:lnTo>
                  <a:lnTo>
                    <a:pt x="21276" y="259016"/>
                  </a:lnTo>
                  <a:lnTo>
                    <a:pt x="24402" y="268135"/>
                  </a:lnTo>
                  <a:lnTo>
                    <a:pt x="28914" y="278853"/>
                  </a:lnTo>
                  <a:lnTo>
                    <a:pt x="31994" y="292544"/>
                  </a:lnTo>
                  <a:lnTo>
                    <a:pt x="35018" y="301675"/>
                  </a:lnTo>
                  <a:lnTo>
                    <a:pt x="39586" y="312343"/>
                  </a:lnTo>
                  <a:lnTo>
                    <a:pt x="42665" y="321513"/>
                  </a:lnTo>
                  <a:lnTo>
                    <a:pt x="45689" y="330644"/>
                  </a:lnTo>
                  <a:lnTo>
                    <a:pt x="45689" y="341312"/>
                  </a:lnTo>
                  <a:lnTo>
                    <a:pt x="50303" y="350443"/>
                  </a:lnTo>
                  <a:lnTo>
                    <a:pt x="53327" y="359613"/>
                  </a:lnTo>
                  <a:lnTo>
                    <a:pt x="56406" y="370230"/>
                  </a:lnTo>
                  <a:lnTo>
                    <a:pt x="59430" y="374853"/>
                  </a:lnTo>
                  <a:lnTo>
                    <a:pt x="63988" y="383971"/>
                  </a:lnTo>
                  <a:lnTo>
                    <a:pt x="67068" y="393103"/>
                  </a:lnTo>
                  <a:lnTo>
                    <a:pt x="67068" y="399211"/>
                  </a:lnTo>
                  <a:lnTo>
                    <a:pt x="70045" y="408381"/>
                  </a:lnTo>
                  <a:lnTo>
                    <a:pt x="74659" y="412953"/>
                  </a:lnTo>
                  <a:lnTo>
                    <a:pt x="77683" y="417512"/>
                  </a:lnTo>
                  <a:lnTo>
                    <a:pt x="80762" y="422071"/>
                  </a:lnTo>
                  <a:lnTo>
                    <a:pt x="85321" y="432739"/>
                  </a:lnTo>
                  <a:lnTo>
                    <a:pt x="88354" y="437311"/>
                  </a:lnTo>
                  <a:lnTo>
                    <a:pt x="95992" y="446430"/>
                  </a:lnTo>
                  <a:lnTo>
                    <a:pt x="91424" y="446430"/>
                  </a:lnTo>
                  <a:lnTo>
                    <a:pt x="95992" y="446430"/>
                  </a:lnTo>
                  <a:lnTo>
                    <a:pt x="99016" y="451002"/>
                  </a:lnTo>
                  <a:lnTo>
                    <a:pt x="102095" y="455561"/>
                  </a:lnTo>
                  <a:lnTo>
                    <a:pt x="106654" y="460121"/>
                  </a:lnTo>
                  <a:lnTo>
                    <a:pt x="109687" y="460121"/>
                  </a:lnTo>
                  <a:lnTo>
                    <a:pt x="112757" y="466229"/>
                  </a:lnTo>
                  <a:lnTo>
                    <a:pt x="115780" y="466229"/>
                  </a:lnTo>
                  <a:lnTo>
                    <a:pt x="120348" y="470839"/>
                  </a:lnTo>
                  <a:lnTo>
                    <a:pt x="144761" y="470839"/>
                  </a:lnTo>
                  <a:lnTo>
                    <a:pt x="147784" y="466229"/>
                  </a:lnTo>
                  <a:lnTo>
                    <a:pt x="155422" y="466229"/>
                  </a:lnTo>
                  <a:lnTo>
                    <a:pt x="158446" y="460121"/>
                  </a:lnTo>
                  <a:lnTo>
                    <a:pt x="163014" y="455561"/>
                  </a:lnTo>
                  <a:lnTo>
                    <a:pt x="166093" y="451002"/>
                  </a:lnTo>
                  <a:lnTo>
                    <a:pt x="169117" y="451002"/>
                  </a:lnTo>
                  <a:lnTo>
                    <a:pt x="172141" y="446430"/>
                  </a:lnTo>
                  <a:lnTo>
                    <a:pt x="176708" y="441871"/>
                  </a:lnTo>
                  <a:lnTo>
                    <a:pt x="182858" y="432739"/>
                  </a:lnTo>
                  <a:lnTo>
                    <a:pt x="182858" y="426643"/>
                  </a:lnTo>
                  <a:lnTo>
                    <a:pt x="187417" y="422071"/>
                  </a:lnTo>
                  <a:lnTo>
                    <a:pt x="190450" y="417512"/>
                  </a:lnTo>
                  <a:lnTo>
                    <a:pt x="193520" y="412953"/>
                  </a:lnTo>
                  <a:lnTo>
                    <a:pt x="198088" y="408381"/>
                  </a:lnTo>
                  <a:lnTo>
                    <a:pt x="201111" y="403771"/>
                  </a:lnTo>
                  <a:lnTo>
                    <a:pt x="204191" y="393103"/>
                  </a:lnTo>
                  <a:lnTo>
                    <a:pt x="208749" y="388543"/>
                  </a:lnTo>
                  <a:lnTo>
                    <a:pt x="208749" y="383971"/>
                  </a:lnTo>
                  <a:lnTo>
                    <a:pt x="211782" y="379412"/>
                  </a:lnTo>
                  <a:lnTo>
                    <a:pt x="214852" y="370230"/>
                  </a:lnTo>
                  <a:lnTo>
                    <a:pt x="217885" y="364185"/>
                  </a:lnTo>
                  <a:lnTo>
                    <a:pt x="222444" y="355003"/>
                  </a:lnTo>
                  <a:lnTo>
                    <a:pt x="225468" y="350443"/>
                  </a:lnTo>
                  <a:lnTo>
                    <a:pt x="228547" y="345871"/>
                  </a:lnTo>
                  <a:lnTo>
                    <a:pt x="228547" y="336753"/>
                  </a:lnTo>
                  <a:lnTo>
                    <a:pt x="233115" y="330644"/>
                  </a:lnTo>
                  <a:lnTo>
                    <a:pt x="236185" y="321513"/>
                  </a:lnTo>
                  <a:lnTo>
                    <a:pt x="239209" y="316903"/>
                  </a:lnTo>
                  <a:lnTo>
                    <a:pt x="243777" y="307771"/>
                  </a:lnTo>
                  <a:lnTo>
                    <a:pt x="246856" y="297116"/>
                  </a:lnTo>
                  <a:lnTo>
                    <a:pt x="249880" y="292544"/>
                  </a:lnTo>
                  <a:lnTo>
                    <a:pt x="254438" y="283375"/>
                  </a:lnTo>
                  <a:lnTo>
                    <a:pt x="254438" y="278853"/>
                  </a:lnTo>
                  <a:lnTo>
                    <a:pt x="257518" y="268135"/>
                  </a:lnTo>
                  <a:lnTo>
                    <a:pt x="260542" y="263575"/>
                  </a:lnTo>
                  <a:lnTo>
                    <a:pt x="265109" y="254444"/>
                  </a:lnTo>
                  <a:lnTo>
                    <a:pt x="268133" y="245313"/>
                  </a:lnTo>
                  <a:lnTo>
                    <a:pt x="271213" y="239217"/>
                  </a:lnTo>
                  <a:lnTo>
                    <a:pt x="274236" y="230085"/>
                  </a:lnTo>
                  <a:lnTo>
                    <a:pt x="274236" y="225475"/>
                  </a:lnTo>
                  <a:lnTo>
                    <a:pt x="278851" y="216344"/>
                  </a:lnTo>
                  <a:lnTo>
                    <a:pt x="281874" y="205676"/>
                  </a:lnTo>
                  <a:lnTo>
                    <a:pt x="284907" y="201117"/>
                  </a:lnTo>
                  <a:lnTo>
                    <a:pt x="289512" y="191985"/>
                  </a:lnTo>
                  <a:lnTo>
                    <a:pt x="292545" y="187426"/>
                  </a:lnTo>
                  <a:lnTo>
                    <a:pt x="295615" y="178295"/>
                  </a:lnTo>
                  <a:lnTo>
                    <a:pt x="300183" y="172199"/>
                  </a:lnTo>
                  <a:lnTo>
                    <a:pt x="300183" y="163017"/>
                  </a:lnTo>
                  <a:lnTo>
                    <a:pt x="303207" y="158457"/>
                  </a:lnTo>
                  <a:lnTo>
                    <a:pt x="306286" y="149326"/>
                  </a:lnTo>
                  <a:lnTo>
                    <a:pt x="310799" y="143217"/>
                  </a:lnTo>
                  <a:lnTo>
                    <a:pt x="313878" y="134099"/>
                  </a:lnTo>
                  <a:lnTo>
                    <a:pt x="316902" y="129527"/>
                  </a:lnTo>
                  <a:lnTo>
                    <a:pt x="319981" y="124917"/>
                  </a:lnTo>
                  <a:lnTo>
                    <a:pt x="324540" y="115785"/>
                  </a:lnTo>
                  <a:lnTo>
                    <a:pt x="324540" y="109689"/>
                  </a:lnTo>
                  <a:lnTo>
                    <a:pt x="327563" y="105117"/>
                  </a:lnTo>
                  <a:lnTo>
                    <a:pt x="330643" y="95999"/>
                  </a:lnTo>
                  <a:lnTo>
                    <a:pt x="335211" y="91376"/>
                  </a:lnTo>
                  <a:lnTo>
                    <a:pt x="338281" y="86867"/>
                  </a:lnTo>
                  <a:lnTo>
                    <a:pt x="341314" y="80759"/>
                  </a:lnTo>
                  <a:lnTo>
                    <a:pt x="345872" y="71640"/>
                  </a:lnTo>
                  <a:lnTo>
                    <a:pt x="345872" y="67017"/>
                  </a:lnTo>
                  <a:lnTo>
                    <a:pt x="348952" y="62458"/>
                  </a:lnTo>
                  <a:lnTo>
                    <a:pt x="351975" y="57899"/>
                  </a:lnTo>
                  <a:lnTo>
                    <a:pt x="356543" y="53327"/>
                  </a:lnTo>
                  <a:lnTo>
                    <a:pt x="359567" y="47231"/>
                  </a:lnTo>
                  <a:lnTo>
                    <a:pt x="362637" y="42659"/>
                  </a:lnTo>
                  <a:lnTo>
                    <a:pt x="367205" y="38100"/>
                  </a:lnTo>
                  <a:lnTo>
                    <a:pt x="370229" y="33540"/>
                  </a:lnTo>
                  <a:lnTo>
                    <a:pt x="373308" y="28968"/>
                  </a:lnTo>
                  <a:lnTo>
                    <a:pt x="376332" y="24409"/>
                  </a:lnTo>
                  <a:lnTo>
                    <a:pt x="380900" y="18300"/>
                  </a:lnTo>
                  <a:lnTo>
                    <a:pt x="383970" y="18300"/>
                  </a:lnTo>
                  <a:lnTo>
                    <a:pt x="387003" y="13690"/>
                  </a:lnTo>
                  <a:lnTo>
                    <a:pt x="391561" y="9131"/>
                  </a:lnTo>
                  <a:lnTo>
                    <a:pt x="394641" y="4559"/>
                  </a:lnTo>
                  <a:lnTo>
                    <a:pt x="397664" y="4559"/>
                  </a:lnTo>
                  <a:lnTo>
                    <a:pt x="402232" y="0"/>
                  </a:lnTo>
                </a:path>
              </a:pathLst>
            </a:custGeom>
            <a:ln w="8120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1677990" y="4205681"/>
              <a:ext cx="1126490" cy="259079"/>
            </a:xfrm>
            <a:custGeom>
              <a:avLst/>
              <a:gdLst/>
              <a:ahLst/>
              <a:cxnLst/>
              <a:rect l="l" t="t" r="r" b="b"/>
              <a:pathLst>
                <a:path w="1126489" h="259079">
                  <a:moveTo>
                    <a:pt x="0" y="9131"/>
                  </a:moveTo>
                  <a:lnTo>
                    <a:pt x="3070" y="9131"/>
                  </a:lnTo>
                  <a:lnTo>
                    <a:pt x="6103" y="4572"/>
                  </a:lnTo>
                  <a:lnTo>
                    <a:pt x="13741" y="4572"/>
                  </a:lnTo>
                  <a:lnTo>
                    <a:pt x="16764" y="0"/>
                  </a:lnTo>
                  <a:lnTo>
                    <a:pt x="51838" y="0"/>
                  </a:lnTo>
                  <a:lnTo>
                    <a:pt x="56350" y="4572"/>
                  </a:lnTo>
                  <a:lnTo>
                    <a:pt x="62453" y="4572"/>
                  </a:lnTo>
                  <a:lnTo>
                    <a:pt x="67068" y="9131"/>
                  </a:lnTo>
                  <a:lnTo>
                    <a:pt x="70091" y="9131"/>
                  </a:lnTo>
                  <a:lnTo>
                    <a:pt x="73171" y="13690"/>
                  </a:lnTo>
                  <a:lnTo>
                    <a:pt x="80762" y="13690"/>
                  </a:lnTo>
                  <a:lnTo>
                    <a:pt x="83833" y="18262"/>
                  </a:lnTo>
                  <a:lnTo>
                    <a:pt x="86865" y="22821"/>
                  </a:lnTo>
                  <a:lnTo>
                    <a:pt x="91480" y="22821"/>
                  </a:lnTo>
                  <a:lnTo>
                    <a:pt x="94504" y="27431"/>
                  </a:lnTo>
                  <a:lnTo>
                    <a:pt x="97527" y="33540"/>
                  </a:lnTo>
                  <a:lnTo>
                    <a:pt x="102095" y="33540"/>
                  </a:lnTo>
                  <a:lnTo>
                    <a:pt x="108198" y="42672"/>
                  </a:lnTo>
                  <a:lnTo>
                    <a:pt x="105119" y="42672"/>
                  </a:lnTo>
                  <a:lnTo>
                    <a:pt x="108198" y="42672"/>
                  </a:lnTo>
                  <a:lnTo>
                    <a:pt x="112757" y="47231"/>
                  </a:lnTo>
                  <a:lnTo>
                    <a:pt x="115836" y="51790"/>
                  </a:lnTo>
                  <a:lnTo>
                    <a:pt x="118860" y="51790"/>
                  </a:lnTo>
                  <a:lnTo>
                    <a:pt x="123428" y="56362"/>
                  </a:lnTo>
                  <a:lnTo>
                    <a:pt x="126498" y="62458"/>
                  </a:lnTo>
                  <a:lnTo>
                    <a:pt x="132601" y="71589"/>
                  </a:lnTo>
                  <a:lnTo>
                    <a:pt x="129531" y="71589"/>
                  </a:lnTo>
                  <a:lnTo>
                    <a:pt x="132601" y="71589"/>
                  </a:lnTo>
                  <a:lnTo>
                    <a:pt x="137169" y="76149"/>
                  </a:lnTo>
                  <a:lnTo>
                    <a:pt x="140193" y="80772"/>
                  </a:lnTo>
                  <a:lnTo>
                    <a:pt x="143272" y="85331"/>
                  </a:lnTo>
                  <a:lnTo>
                    <a:pt x="147831" y="89890"/>
                  </a:lnTo>
                  <a:lnTo>
                    <a:pt x="150854" y="95999"/>
                  </a:lnTo>
                  <a:lnTo>
                    <a:pt x="153934" y="100507"/>
                  </a:lnTo>
                  <a:lnTo>
                    <a:pt x="158446" y="105130"/>
                  </a:lnTo>
                  <a:lnTo>
                    <a:pt x="161525" y="109689"/>
                  </a:lnTo>
                  <a:lnTo>
                    <a:pt x="164549" y="114249"/>
                  </a:lnTo>
                  <a:lnTo>
                    <a:pt x="169163" y="118821"/>
                  </a:lnTo>
                  <a:lnTo>
                    <a:pt x="172187" y="124917"/>
                  </a:lnTo>
                  <a:lnTo>
                    <a:pt x="175220" y="129489"/>
                  </a:lnTo>
                  <a:lnTo>
                    <a:pt x="178290" y="134048"/>
                  </a:lnTo>
                  <a:lnTo>
                    <a:pt x="182858" y="138658"/>
                  </a:lnTo>
                  <a:lnTo>
                    <a:pt x="185928" y="143230"/>
                  </a:lnTo>
                  <a:lnTo>
                    <a:pt x="188961" y="147789"/>
                  </a:lnTo>
                  <a:lnTo>
                    <a:pt x="193520" y="152349"/>
                  </a:lnTo>
                  <a:lnTo>
                    <a:pt x="196599" y="158457"/>
                  </a:lnTo>
                  <a:lnTo>
                    <a:pt x="199623" y="163017"/>
                  </a:lnTo>
                  <a:lnTo>
                    <a:pt x="204191" y="167589"/>
                  </a:lnTo>
                  <a:lnTo>
                    <a:pt x="207214" y="172148"/>
                  </a:lnTo>
                  <a:lnTo>
                    <a:pt x="210294" y="176758"/>
                  </a:lnTo>
                  <a:lnTo>
                    <a:pt x="214852" y="176758"/>
                  </a:lnTo>
                  <a:lnTo>
                    <a:pt x="217885" y="181330"/>
                  </a:lnTo>
                  <a:lnTo>
                    <a:pt x="225523" y="191985"/>
                  </a:lnTo>
                  <a:lnTo>
                    <a:pt x="220955" y="191985"/>
                  </a:lnTo>
                  <a:lnTo>
                    <a:pt x="225523" y="191985"/>
                  </a:lnTo>
                  <a:lnTo>
                    <a:pt x="228594" y="196557"/>
                  </a:lnTo>
                  <a:lnTo>
                    <a:pt x="231627" y="201117"/>
                  </a:lnTo>
                  <a:lnTo>
                    <a:pt x="234697" y="201117"/>
                  </a:lnTo>
                  <a:lnTo>
                    <a:pt x="239209" y="205689"/>
                  </a:lnTo>
                  <a:lnTo>
                    <a:pt x="242288" y="210248"/>
                  </a:lnTo>
                  <a:lnTo>
                    <a:pt x="245312" y="214807"/>
                  </a:lnTo>
                  <a:lnTo>
                    <a:pt x="249926" y="220916"/>
                  </a:lnTo>
                  <a:lnTo>
                    <a:pt x="252959" y="220916"/>
                  </a:lnTo>
                  <a:lnTo>
                    <a:pt x="255983" y="225475"/>
                  </a:lnTo>
                  <a:lnTo>
                    <a:pt x="260542" y="225475"/>
                  </a:lnTo>
                  <a:lnTo>
                    <a:pt x="263621" y="230085"/>
                  </a:lnTo>
                  <a:lnTo>
                    <a:pt x="266645" y="234607"/>
                  </a:lnTo>
                  <a:lnTo>
                    <a:pt x="271213" y="234607"/>
                  </a:lnTo>
                  <a:lnTo>
                    <a:pt x="274283" y="239217"/>
                  </a:lnTo>
                  <a:lnTo>
                    <a:pt x="277316" y="239217"/>
                  </a:lnTo>
                  <a:lnTo>
                    <a:pt x="280386" y="243738"/>
                  </a:lnTo>
                  <a:lnTo>
                    <a:pt x="287977" y="243738"/>
                  </a:lnTo>
                  <a:lnTo>
                    <a:pt x="291057" y="248348"/>
                  </a:lnTo>
                  <a:lnTo>
                    <a:pt x="295615" y="248348"/>
                  </a:lnTo>
                  <a:lnTo>
                    <a:pt x="298695" y="254444"/>
                  </a:lnTo>
                  <a:lnTo>
                    <a:pt x="309356" y="254444"/>
                  </a:lnTo>
                  <a:lnTo>
                    <a:pt x="312389" y="259016"/>
                  </a:lnTo>
                  <a:lnTo>
                    <a:pt x="365717" y="259016"/>
                  </a:lnTo>
                  <a:lnTo>
                    <a:pt x="368740" y="254444"/>
                  </a:lnTo>
                  <a:lnTo>
                    <a:pt x="379411" y="254444"/>
                  </a:lnTo>
                  <a:lnTo>
                    <a:pt x="384026" y="248348"/>
                  </a:lnTo>
                  <a:lnTo>
                    <a:pt x="390073" y="248348"/>
                  </a:lnTo>
                  <a:lnTo>
                    <a:pt x="393152" y="243738"/>
                  </a:lnTo>
                  <a:lnTo>
                    <a:pt x="403814" y="243738"/>
                  </a:lnTo>
                  <a:lnTo>
                    <a:pt x="408382" y="239217"/>
                  </a:lnTo>
                  <a:lnTo>
                    <a:pt x="411406" y="234607"/>
                  </a:lnTo>
                  <a:lnTo>
                    <a:pt x="419044" y="234607"/>
                  </a:lnTo>
                  <a:lnTo>
                    <a:pt x="422077" y="230085"/>
                  </a:lnTo>
                  <a:lnTo>
                    <a:pt x="425147" y="230085"/>
                  </a:lnTo>
                  <a:lnTo>
                    <a:pt x="429715" y="225475"/>
                  </a:lnTo>
                  <a:lnTo>
                    <a:pt x="432738" y="225475"/>
                  </a:lnTo>
                  <a:lnTo>
                    <a:pt x="435818" y="220916"/>
                  </a:lnTo>
                </a:path>
                <a:path w="1126489" h="259079">
                  <a:moveTo>
                    <a:pt x="435818" y="220916"/>
                  </a:moveTo>
                  <a:lnTo>
                    <a:pt x="438841" y="220916"/>
                  </a:lnTo>
                  <a:lnTo>
                    <a:pt x="443409" y="214807"/>
                  </a:lnTo>
                  <a:lnTo>
                    <a:pt x="446433" y="214807"/>
                  </a:lnTo>
                  <a:lnTo>
                    <a:pt x="449503" y="210248"/>
                  </a:lnTo>
                  <a:lnTo>
                    <a:pt x="454071" y="205689"/>
                  </a:lnTo>
                  <a:lnTo>
                    <a:pt x="460174" y="205689"/>
                  </a:lnTo>
                  <a:lnTo>
                    <a:pt x="464733" y="201117"/>
                  </a:lnTo>
                  <a:lnTo>
                    <a:pt x="467812" y="201117"/>
                  </a:lnTo>
                  <a:lnTo>
                    <a:pt x="470836" y="196557"/>
                  </a:lnTo>
                  <a:lnTo>
                    <a:pt x="475404" y="191985"/>
                  </a:lnTo>
                  <a:lnTo>
                    <a:pt x="478483" y="191985"/>
                  </a:lnTo>
                  <a:lnTo>
                    <a:pt x="481507" y="187426"/>
                  </a:lnTo>
                  <a:lnTo>
                    <a:pt x="486121" y="187426"/>
                  </a:lnTo>
                  <a:lnTo>
                    <a:pt x="489145" y="181330"/>
                  </a:lnTo>
                  <a:lnTo>
                    <a:pt x="492169" y="181330"/>
                  </a:lnTo>
                  <a:lnTo>
                    <a:pt x="495201" y="176758"/>
                  </a:lnTo>
                  <a:lnTo>
                    <a:pt x="499760" y="172148"/>
                  </a:lnTo>
                  <a:lnTo>
                    <a:pt x="505863" y="172148"/>
                  </a:lnTo>
                  <a:lnTo>
                    <a:pt x="510431" y="167589"/>
                  </a:lnTo>
                  <a:lnTo>
                    <a:pt x="513501" y="167589"/>
                  </a:lnTo>
                  <a:lnTo>
                    <a:pt x="516534" y="163017"/>
                  </a:lnTo>
                  <a:lnTo>
                    <a:pt x="521139" y="163017"/>
                  </a:lnTo>
                  <a:lnTo>
                    <a:pt x="524172" y="158457"/>
                  </a:lnTo>
                  <a:lnTo>
                    <a:pt x="527196" y="158457"/>
                  </a:lnTo>
                  <a:lnTo>
                    <a:pt x="531810" y="152349"/>
                  </a:lnTo>
                  <a:lnTo>
                    <a:pt x="534787" y="152349"/>
                  </a:lnTo>
                  <a:lnTo>
                    <a:pt x="537913" y="147789"/>
                  </a:lnTo>
                  <a:lnTo>
                    <a:pt x="540937" y="147789"/>
                  </a:lnTo>
                  <a:lnTo>
                    <a:pt x="545505" y="143230"/>
                  </a:lnTo>
                  <a:lnTo>
                    <a:pt x="551608" y="143230"/>
                  </a:lnTo>
                  <a:lnTo>
                    <a:pt x="556167" y="138658"/>
                  </a:lnTo>
                  <a:lnTo>
                    <a:pt x="562270" y="138658"/>
                  </a:lnTo>
                  <a:lnTo>
                    <a:pt x="566838" y="134048"/>
                  </a:lnTo>
                  <a:lnTo>
                    <a:pt x="572931" y="134048"/>
                  </a:lnTo>
                  <a:lnTo>
                    <a:pt x="577499" y="129489"/>
                  </a:lnTo>
                  <a:lnTo>
                    <a:pt x="588161" y="129489"/>
                  </a:lnTo>
                  <a:lnTo>
                    <a:pt x="591241" y="124917"/>
                  </a:lnTo>
                  <a:lnTo>
                    <a:pt x="604935" y="124917"/>
                  </a:lnTo>
                  <a:lnTo>
                    <a:pt x="607959" y="118821"/>
                  </a:lnTo>
                  <a:lnTo>
                    <a:pt x="682619" y="118821"/>
                  </a:lnTo>
                  <a:lnTo>
                    <a:pt x="685698" y="124917"/>
                  </a:lnTo>
                  <a:lnTo>
                    <a:pt x="699393" y="124917"/>
                  </a:lnTo>
                  <a:lnTo>
                    <a:pt x="704007" y="129489"/>
                  </a:lnTo>
                  <a:lnTo>
                    <a:pt x="717692" y="129489"/>
                  </a:lnTo>
                  <a:lnTo>
                    <a:pt x="720725" y="134048"/>
                  </a:lnTo>
                  <a:lnTo>
                    <a:pt x="728363" y="134048"/>
                  </a:lnTo>
                  <a:lnTo>
                    <a:pt x="731387" y="138658"/>
                  </a:lnTo>
                  <a:lnTo>
                    <a:pt x="746617" y="138658"/>
                  </a:lnTo>
                  <a:lnTo>
                    <a:pt x="749696" y="143230"/>
                  </a:lnTo>
                  <a:lnTo>
                    <a:pt x="755743" y="143230"/>
                  </a:lnTo>
                  <a:lnTo>
                    <a:pt x="760358" y="147789"/>
                  </a:lnTo>
                  <a:lnTo>
                    <a:pt x="766461" y="147789"/>
                  </a:lnTo>
                  <a:lnTo>
                    <a:pt x="771029" y="152349"/>
                  </a:lnTo>
                  <a:lnTo>
                    <a:pt x="777132" y="152349"/>
                  </a:lnTo>
                  <a:lnTo>
                    <a:pt x="781691" y="158457"/>
                  </a:lnTo>
                  <a:lnTo>
                    <a:pt x="792362" y="158457"/>
                  </a:lnTo>
                  <a:lnTo>
                    <a:pt x="795385" y="163017"/>
                  </a:lnTo>
                  <a:lnTo>
                    <a:pt x="801488" y="163017"/>
                  </a:lnTo>
                  <a:lnTo>
                    <a:pt x="806047" y="167589"/>
                  </a:lnTo>
                  <a:lnTo>
                    <a:pt x="816718" y="167589"/>
                  </a:lnTo>
                  <a:lnTo>
                    <a:pt x="819788" y="172148"/>
                  </a:lnTo>
                  <a:lnTo>
                    <a:pt x="830459" y="172148"/>
                  </a:lnTo>
                  <a:lnTo>
                    <a:pt x="833483" y="176758"/>
                  </a:lnTo>
                  <a:lnTo>
                    <a:pt x="844154" y="176758"/>
                  </a:lnTo>
                  <a:lnTo>
                    <a:pt x="848712" y="181330"/>
                  </a:lnTo>
                  <a:lnTo>
                    <a:pt x="862454" y="181330"/>
                  </a:lnTo>
                  <a:lnTo>
                    <a:pt x="865486" y="187426"/>
                  </a:lnTo>
                  <a:lnTo>
                    <a:pt x="883786" y="187426"/>
                  </a:lnTo>
                </a:path>
                <a:path w="1126489" h="259079">
                  <a:moveTo>
                    <a:pt x="883786" y="187426"/>
                  </a:moveTo>
                  <a:lnTo>
                    <a:pt x="886810" y="191985"/>
                  </a:lnTo>
                  <a:lnTo>
                    <a:pt x="911222" y="191985"/>
                  </a:lnTo>
                  <a:lnTo>
                    <a:pt x="914246" y="196557"/>
                  </a:lnTo>
                  <a:lnTo>
                    <a:pt x="981323" y="196557"/>
                  </a:lnTo>
                  <a:lnTo>
                    <a:pt x="985882" y="191985"/>
                  </a:lnTo>
                  <a:lnTo>
                    <a:pt x="1016341" y="191985"/>
                  </a:lnTo>
                  <a:lnTo>
                    <a:pt x="1020909" y="187426"/>
                  </a:lnTo>
                  <a:lnTo>
                    <a:pt x="1042242" y="187426"/>
                  </a:lnTo>
                  <a:lnTo>
                    <a:pt x="1045266" y="181330"/>
                  </a:lnTo>
                  <a:lnTo>
                    <a:pt x="1066645" y="181330"/>
                  </a:lnTo>
                  <a:lnTo>
                    <a:pt x="1069678" y="176758"/>
                  </a:lnTo>
                  <a:lnTo>
                    <a:pt x="1087931" y="176758"/>
                  </a:lnTo>
                  <a:lnTo>
                    <a:pt x="1091010" y="172148"/>
                  </a:lnTo>
                  <a:lnTo>
                    <a:pt x="1109264" y="172148"/>
                  </a:lnTo>
                  <a:lnTo>
                    <a:pt x="1112334" y="167589"/>
                  </a:lnTo>
                  <a:lnTo>
                    <a:pt x="1126028" y="167589"/>
                  </a:lnTo>
                </a:path>
              </a:pathLst>
            </a:custGeom>
            <a:ln w="8320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9" name="object 319" descr=""/>
          <p:cNvSpPr txBox="1"/>
          <p:nvPr/>
        </p:nvSpPr>
        <p:spPr>
          <a:xfrm>
            <a:off x="1057716" y="4424571"/>
            <a:ext cx="94615" cy="149225"/>
          </a:xfrm>
          <a:prstGeom prst="rect">
            <a:avLst/>
          </a:prstGeom>
        </p:spPr>
        <p:txBody>
          <a:bodyPr wrap="square" lIns="0" tIns="50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f,</a:t>
            </a:r>
            <a:r>
              <a:rPr dirty="0" sz="50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10">
                <a:solidFill>
                  <a:srgbClr val="231F1F"/>
                </a:solidFill>
                <a:latin typeface="Arial"/>
                <a:cs typeface="Arial"/>
              </a:rPr>
              <a:t>H</a:t>
            </a:r>
            <a:r>
              <a:rPr dirty="0" sz="500" spc="-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z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320" name="object 320" descr=""/>
          <p:cNvGrpSpPr/>
          <p:nvPr/>
        </p:nvGrpSpPr>
        <p:grpSpPr>
          <a:xfrm>
            <a:off x="1054798" y="3776979"/>
            <a:ext cx="8839200" cy="2906395"/>
            <a:chOff x="1054798" y="3776979"/>
            <a:chExt cx="8839200" cy="2906395"/>
          </a:xfrm>
        </p:grpSpPr>
        <p:sp>
          <p:nvSpPr>
            <p:cNvPr id="321" name="object 321" descr=""/>
            <p:cNvSpPr/>
            <p:nvPr/>
          </p:nvSpPr>
          <p:spPr>
            <a:xfrm>
              <a:off x="1054798" y="3776992"/>
              <a:ext cx="1789430" cy="1102360"/>
            </a:xfrm>
            <a:custGeom>
              <a:avLst/>
              <a:gdLst/>
              <a:ahLst/>
              <a:cxnLst/>
              <a:rect l="l" t="t" r="r" b="b"/>
              <a:pathLst>
                <a:path w="1789430" h="1102360">
                  <a:moveTo>
                    <a:pt x="1788807" y="0"/>
                  </a:moveTo>
                  <a:lnTo>
                    <a:pt x="1775117" y="0"/>
                  </a:lnTo>
                  <a:lnTo>
                    <a:pt x="1775117" y="1089660"/>
                  </a:lnTo>
                  <a:lnTo>
                    <a:pt x="1775117" y="1089939"/>
                  </a:lnTo>
                  <a:lnTo>
                    <a:pt x="12204" y="1089939"/>
                  </a:lnTo>
                  <a:lnTo>
                    <a:pt x="12166" y="1096010"/>
                  </a:lnTo>
                  <a:lnTo>
                    <a:pt x="8978" y="1096010"/>
                  </a:lnTo>
                  <a:lnTo>
                    <a:pt x="8978" y="1092822"/>
                  </a:lnTo>
                  <a:lnTo>
                    <a:pt x="12166" y="1096010"/>
                  </a:lnTo>
                  <a:lnTo>
                    <a:pt x="12166" y="1089939"/>
                  </a:lnTo>
                  <a:lnTo>
                    <a:pt x="8978" y="1089939"/>
                  </a:lnTo>
                  <a:lnTo>
                    <a:pt x="8978" y="1089660"/>
                  </a:lnTo>
                  <a:lnTo>
                    <a:pt x="12204" y="1089660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1089660"/>
                  </a:lnTo>
                  <a:lnTo>
                    <a:pt x="0" y="1096010"/>
                  </a:lnTo>
                  <a:lnTo>
                    <a:pt x="0" y="1102360"/>
                  </a:lnTo>
                  <a:lnTo>
                    <a:pt x="1788807" y="1102360"/>
                  </a:lnTo>
                  <a:lnTo>
                    <a:pt x="1788807" y="1096035"/>
                  </a:lnTo>
                  <a:lnTo>
                    <a:pt x="1788807" y="1089939"/>
                  </a:lnTo>
                  <a:lnTo>
                    <a:pt x="1782762" y="1089939"/>
                  </a:lnTo>
                  <a:lnTo>
                    <a:pt x="1779143" y="1092835"/>
                  </a:lnTo>
                  <a:lnTo>
                    <a:pt x="1779143" y="1089660"/>
                  </a:lnTo>
                  <a:lnTo>
                    <a:pt x="1788807" y="1089660"/>
                  </a:lnTo>
                  <a:lnTo>
                    <a:pt x="1788807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2" name="object 322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721600" y="3850627"/>
              <a:ext cx="2158504" cy="1330972"/>
            </a:xfrm>
            <a:prstGeom prst="rect">
              <a:avLst/>
            </a:prstGeom>
          </p:spPr>
        </p:pic>
        <p:sp>
          <p:nvSpPr>
            <p:cNvPr id="323" name="object 323" descr=""/>
            <p:cNvSpPr/>
            <p:nvPr/>
          </p:nvSpPr>
          <p:spPr>
            <a:xfrm>
              <a:off x="7707312" y="3838422"/>
              <a:ext cx="2186940" cy="1362710"/>
            </a:xfrm>
            <a:custGeom>
              <a:avLst/>
              <a:gdLst/>
              <a:ahLst/>
              <a:cxnLst/>
              <a:rect l="l" t="t" r="r" b="b"/>
              <a:pathLst>
                <a:path w="2186940" h="1362710">
                  <a:moveTo>
                    <a:pt x="2186533" y="1362176"/>
                  </a:moveTo>
                  <a:lnTo>
                    <a:pt x="0" y="1362176"/>
                  </a:lnTo>
                  <a:lnTo>
                    <a:pt x="0" y="0"/>
                  </a:lnTo>
                  <a:lnTo>
                    <a:pt x="2186533" y="0"/>
                  </a:lnTo>
                  <a:lnTo>
                    <a:pt x="2186533" y="6108"/>
                  </a:lnTo>
                  <a:lnTo>
                    <a:pt x="13741" y="6108"/>
                  </a:lnTo>
                  <a:lnTo>
                    <a:pt x="7645" y="12204"/>
                  </a:lnTo>
                  <a:lnTo>
                    <a:pt x="13741" y="12204"/>
                  </a:lnTo>
                  <a:lnTo>
                    <a:pt x="13741" y="1348486"/>
                  </a:lnTo>
                  <a:lnTo>
                    <a:pt x="7645" y="1348486"/>
                  </a:lnTo>
                  <a:lnTo>
                    <a:pt x="13741" y="1356131"/>
                  </a:lnTo>
                  <a:lnTo>
                    <a:pt x="2186533" y="1356131"/>
                  </a:lnTo>
                  <a:lnTo>
                    <a:pt x="2186533" y="1362176"/>
                  </a:lnTo>
                  <a:close/>
                </a:path>
                <a:path w="2186940" h="1362710">
                  <a:moveTo>
                    <a:pt x="13741" y="12204"/>
                  </a:moveTo>
                  <a:lnTo>
                    <a:pt x="7645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2186940" h="1362710">
                  <a:moveTo>
                    <a:pt x="2172792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2172792" y="6108"/>
                  </a:lnTo>
                  <a:lnTo>
                    <a:pt x="2172792" y="12204"/>
                  </a:lnTo>
                  <a:close/>
                </a:path>
                <a:path w="2186940" h="1362710">
                  <a:moveTo>
                    <a:pt x="2172792" y="1356131"/>
                  </a:moveTo>
                  <a:lnTo>
                    <a:pt x="2172792" y="6108"/>
                  </a:lnTo>
                  <a:lnTo>
                    <a:pt x="2180424" y="12204"/>
                  </a:lnTo>
                  <a:lnTo>
                    <a:pt x="2186533" y="12204"/>
                  </a:lnTo>
                  <a:lnTo>
                    <a:pt x="2186533" y="1348486"/>
                  </a:lnTo>
                  <a:lnTo>
                    <a:pt x="2180424" y="1348486"/>
                  </a:lnTo>
                  <a:lnTo>
                    <a:pt x="2172792" y="1356131"/>
                  </a:lnTo>
                  <a:close/>
                </a:path>
                <a:path w="2186940" h="1362710">
                  <a:moveTo>
                    <a:pt x="2186533" y="12204"/>
                  </a:moveTo>
                  <a:lnTo>
                    <a:pt x="2180424" y="12204"/>
                  </a:lnTo>
                  <a:lnTo>
                    <a:pt x="2172792" y="6108"/>
                  </a:lnTo>
                  <a:lnTo>
                    <a:pt x="2186533" y="6108"/>
                  </a:lnTo>
                  <a:lnTo>
                    <a:pt x="2186533" y="12204"/>
                  </a:lnTo>
                  <a:close/>
                </a:path>
                <a:path w="2186940" h="1362710">
                  <a:moveTo>
                    <a:pt x="13741" y="1356131"/>
                  </a:moveTo>
                  <a:lnTo>
                    <a:pt x="7645" y="1348486"/>
                  </a:lnTo>
                  <a:lnTo>
                    <a:pt x="13741" y="1348486"/>
                  </a:lnTo>
                  <a:lnTo>
                    <a:pt x="13741" y="1356131"/>
                  </a:lnTo>
                  <a:close/>
                </a:path>
                <a:path w="2186940" h="1362710">
                  <a:moveTo>
                    <a:pt x="2172792" y="1356131"/>
                  </a:moveTo>
                  <a:lnTo>
                    <a:pt x="13741" y="1356131"/>
                  </a:lnTo>
                  <a:lnTo>
                    <a:pt x="13741" y="1348486"/>
                  </a:lnTo>
                  <a:lnTo>
                    <a:pt x="2172792" y="1348486"/>
                  </a:lnTo>
                  <a:lnTo>
                    <a:pt x="2172792" y="1356131"/>
                  </a:lnTo>
                  <a:close/>
                </a:path>
                <a:path w="2186940" h="1362710">
                  <a:moveTo>
                    <a:pt x="2186533" y="1356131"/>
                  </a:moveTo>
                  <a:lnTo>
                    <a:pt x="2172792" y="1356131"/>
                  </a:lnTo>
                  <a:lnTo>
                    <a:pt x="2180424" y="1348486"/>
                  </a:lnTo>
                  <a:lnTo>
                    <a:pt x="2186533" y="1348486"/>
                  </a:lnTo>
                  <a:lnTo>
                    <a:pt x="2186533" y="135613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4" name="object 324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245641" y="5494680"/>
              <a:ext cx="2067674" cy="1172819"/>
            </a:xfrm>
            <a:prstGeom prst="rect">
              <a:avLst/>
            </a:prstGeom>
          </p:spPr>
        </p:pic>
        <p:sp>
          <p:nvSpPr>
            <p:cNvPr id="325" name="object 325" descr=""/>
            <p:cNvSpPr/>
            <p:nvPr/>
          </p:nvSpPr>
          <p:spPr>
            <a:xfrm>
              <a:off x="7233437" y="5480989"/>
              <a:ext cx="2092325" cy="1202690"/>
            </a:xfrm>
            <a:custGeom>
              <a:avLst/>
              <a:gdLst/>
              <a:ahLst/>
              <a:cxnLst/>
              <a:rect l="l" t="t" r="r" b="b"/>
              <a:pathLst>
                <a:path w="2092325" h="1202690">
                  <a:moveTo>
                    <a:pt x="2092032" y="1202182"/>
                  </a:moveTo>
                  <a:lnTo>
                    <a:pt x="0" y="1202182"/>
                  </a:lnTo>
                  <a:lnTo>
                    <a:pt x="0" y="0"/>
                  </a:lnTo>
                  <a:lnTo>
                    <a:pt x="2092032" y="0"/>
                  </a:lnTo>
                  <a:lnTo>
                    <a:pt x="2092032" y="6108"/>
                  </a:lnTo>
                  <a:lnTo>
                    <a:pt x="12204" y="6108"/>
                  </a:lnTo>
                  <a:lnTo>
                    <a:pt x="6108" y="13690"/>
                  </a:lnTo>
                  <a:lnTo>
                    <a:pt x="12204" y="13690"/>
                  </a:lnTo>
                  <a:lnTo>
                    <a:pt x="12204" y="1188491"/>
                  </a:lnTo>
                  <a:lnTo>
                    <a:pt x="6108" y="1188491"/>
                  </a:lnTo>
                  <a:lnTo>
                    <a:pt x="12204" y="1196136"/>
                  </a:lnTo>
                  <a:lnTo>
                    <a:pt x="2092032" y="1196136"/>
                  </a:lnTo>
                  <a:lnTo>
                    <a:pt x="2092032" y="1202182"/>
                  </a:lnTo>
                  <a:close/>
                </a:path>
                <a:path w="2092325" h="1202690">
                  <a:moveTo>
                    <a:pt x="12204" y="13690"/>
                  </a:moveTo>
                  <a:lnTo>
                    <a:pt x="6108" y="13690"/>
                  </a:lnTo>
                  <a:lnTo>
                    <a:pt x="12204" y="6108"/>
                  </a:lnTo>
                  <a:lnTo>
                    <a:pt x="12204" y="13690"/>
                  </a:lnTo>
                  <a:close/>
                </a:path>
                <a:path w="2092325" h="1202690">
                  <a:moveTo>
                    <a:pt x="2079878" y="13690"/>
                  </a:moveTo>
                  <a:lnTo>
                    <a:pt x="12204" y="13690"/>
                  </a:lnTo>
                  <a:lnTo>
                    <a:pt x="12204" y="6108"/>
                  </a:lnTo>
                  <a:lnTo>
                    <a:pt x="2079878" y="6108"/>
                  </a:lnTo>
                  <a:lnTo>
                    <a:pt x="2079878" y="13690"/>
                  </a:lnTo>
                  <a:close/>
                </a:path>
                <a:path w="2092325" h="1202690">
                  <a:moveTo>
                    <a:pt x="2079878" y="1196136"/>
                  </a:moveTo>
                  <a:lnTo>
                    <a:pt x="2079878" y="6108"/>
                  </a:lnTo>
                  <a:lnTo>
                    <a:pt x="2085975" y="13690"/>
                  </a:lnTo>
                  <a:lnTo>
                    <a:pt x="2092032" y="13690"/>
                  </a:lnTo>
                  <a:lnTo>
                    <a:pt x="2092032" y="1188491"/>
                  </a:lnTo>
                  <a:lnTo>
                    <a:pt x="2085975" y="1188491"/>
                  </a:lnTo>
                  <a:lnTo>
                    <a:pt x="2079878" y="1196136"/>
                  </a:lnTo>
                  <a:close/>
                </a:path>
                <a:path w="2092325" h="1202690">
                  <a:moveTo>
                    <a:pt x="2092032" y="13690"/>
                  </a:moveTo>
                  <a:lnTo>
                    <a:pt x="2085975" y="13690"/>
                  </a:lnTo>
                  <a:lnTo>
                    <a:pt x="2079878" y="6108"/>
                  </a:lnTo>
                  <a:lnTo>
                    <a:pt x="2092032" y="6108"/>
                  </a:lnTo>
                  <a:lnTo>
                    <a:pt x="2092032" y="13690"/>
                  </a:lnTo>
                  <a:close/>
                </a:path>
                <a:path w="2092325" h="1202690">
                  <a:moveTo>
                    <a:pt x="12204" y="1196136"/>
                  </a:moveTo>
                  <a:lnTo>
                    <a:pt x="6108" y="1188491"/>
                  </a:lnTo>
                  <a:lnTo>
                    <a:pt x="12204" y="1188491"/>
                  </a:lnTo>
                  <a:lnTo>
                    <a:pt x="12204" y="1196136"/>
                  </a:lnTo>
                  <a:close/>
                </a:path>
                <a:path w="2092325" h="1202690">
                  <a:moveTo>
                    <a:pt x="2079878" y="1196136"/>
                  </a:moveTo>
                  <a:lnTo>
                    <a:pt x="12204" y="1196136"/>
                  </a:lnTo>
                  <a:lnTo>
                    <a:pt x="12204" y="1188491"/>
                  </a:lnTo>
                  <a:lnTo>
                    <a:pt x="2079878" y="1188491"/>
                  </a:lnTo>
                  <a:lnTo>
                    <a:pt x="2079878" y="1196136"/>
                  </a:lnTo>
                  <a:close/>
                </a:path>
                <a:path w="2092325" h="1202690">
                  <a:moveTo>
                    <a:pt x="2092032" y="1196136"/>
                  </a:moveTo>
                  <a:lnTo>
                    <a:pt x="2079878" y="1196136"/>
                  </a:lnTo>
                  <a:lnTo>
                    <a:pt x="2085975" y="1188491"/>
                  </a:lnTo>
                  <a:lnTo>
                    <a:pt x="2092032" y="1188491"/>
                  </a:lnTo>
                  <a:lnTo>
                    <a:pt x="2092032" y="119613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8621559" y="5497766"/>
              <a:ext cx="809625" cy="530225"/>
            </a:xfrm>
            <a:custGeom>
              <a:avLst/>
              <a:gdLst/>
              <a:ahLst/>
              <a:cxnLst/>
              <a:rect l="l" t="t" r="r" b="b"/>
              <a:pathLst>
                <a:path w="809625" h="530225">
                  <a:moveTo>
                    <a:pt x="809078" y="530225"/>
                  </a:moveTo>
                  <a:lnTo>
                    <a:pt x="0" y="530225"/>
                  </a:lnTo>
                  <a:lnTo>
                    <a:pt x="0" y="0"/>
                  </a:lnTo>
                  <a:lnTo>
                    <a:pt x="809078" y="0"/>
                  </a:lnTo>
                  <a:lnTo>
                    <a:pt x="809078" y="530225"/>
                  </a:lnTo>
                  <a:close/>
                </a:path>
              </a:pathLst>
            </a:custGeom>
            <a:solidFill>
              <a:srgbClr val="FABA0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8615464" y="5491657"/>
              <a:ext cx="821690" cy="542925"/>
            </a:xfrm>
            <a:custGeom>
              <a:avLst/>
              <a:gdLst/>
              <a:ahLst/>
              <a:cxnLst/>
              <a:rect l="l" t="t" r="r" b="b"/>
              <a:pathLst>
                <a:path w="821690" h="542925">
                  <a:moveTo>
                    <a:pt x="821283" y="542429"/>
                  </a:moveTo>
                  <a:lnTo>
                    <a:pt x="0" y="542429"/>
                  </a:lnTo>
                  <a:lnTo>
                    <a:pt x="0" y="0"/>
                  </a:lnTo>
                  <a:lnTo>
                    <a:pt x="821283" y="0"/>
                  </a:lnTo>
                  <a:lnTo>
                    <a:pt x="821283" y="6108"/>
                  </a:lnTo>
                  <a:lnTo>
                    <a:pt x="12153" y="6108"/>
                  </a:lnTo>
                  <a:lnTo>
                    <a:pt x="6096" y="13690"/>
                  </a:lnTo>
                  <a:lnTo>
                    <a:pt x="12153" y="13690"/>
                  </a:lnTo>
                  <a:lnTo>
                    <a:pt x="12153" y="530225"/>
                  </a:lnTo>
                  <a:lnTo>
                    <a:pt x="6096" y="530225"/>
                  </a:lnTo>
                  <a:lnTo>
                    <a:pt x="12153" y="536333"/>
                  </a:lnTo>
                  <a:lnTo>
                    <a:pt x="821283" y="536333"/>
                  </a:lnTo>
                  <a:lnTo>
                    <a:pt x="821283" y="542429"/>
                  </a:lnTo>
                  <a:close/>
                </a:path>
                <a:path w="821690" h="542925">
                  <a:moveTo>
                    <a:pt x="12153" y="13690"/>
                  </a:moveTo>
                  <a:lnTo>
                    <a:pt x="6096" y="13690"/>
                  </a:lnTo>
                  <a:lnTo>
                    <a:pt x="12153" y="6108"/>
                  </a:lnTo>
                  <a:lnTo>
                    <a:pt x="12153" y="13690"/>
                  </a:lnTo>
                  <a:close/>
                </a:path>
                <a:path w="821690" h="542925">
                  <a:moveTo>
                    <a:pt x="807542" y="13690"/>
                  </a:moveTo>
                  <a:lnTo>
                    <a:pt x="12153" y="13690"/>
                  </a:lnTo>
                  <a:lnTo>
                    <a:pt x="12153" y="6108"/>
                  </a:lnTo>
                  <a:lnTo>
                    <a:pt x="807542" y="6108"/>
                  </a:lnTo>
                  <a:lnTo>
                    <a:pt x="807542" y="13690"/>
                  </a:lnTo>
                  <a:close/>
                </a:path>
                <a:path w="821690" h="542925">
                  <a:moveTo>
                    <a:pt x="807542" y="536333"/>
                  </a:moveTo>
                  <a:lnTo>
                    <a:pt x="807542" y="6108"/>
                  </a:lnTo>
                  <a:lnTo>
                    <a:pt x="815174" y="13690"/>
                  </a:lnTo>
                  <a:lnTo>
                    <a:pt x="821283" y="13690"/>
                  </a:lnTo>
                  <a:lnTo>
                    <a:pt x="821283" y="530225"/>
                  </a:lnTo>
                  <a:lnTo>
                    <a:pt x="815174" y="530225"/>
                  </a:lnTo>
                  <a:lnTo>
                    <a:pt x="807542" y="536333"/>
                  </a:lnTo>
                  <a:close/>
                </a:path>
                <a:path w="821690" h="542925">
                  <a:moveTo>
                    <a:pt x="821283" y="13690"/>
                  </a:moveTo>
                  <a:lnTo>
                    <a:pt x="815174" y="13690"/>
                  </a:lnTo>
                  <a:lnTo>
                    <a:pt x="807542" y="6108"/>
                  </a:lnTo>
                  <a:lnTo>
                    <a:pt x="821283" y="6108"/>
                  </a:lnTo>
                  <a:lnTo>
                    <a:pt x="821283" y="13690"/>
                  </a:lnTo>
                  <a:close/>
                </a:path>
                <a:path w="821690" h="542925">
                  <a:moveTo>
                    <a:pt x="12153" y="536333"/>
                  </a:moveTo>
                  <a:lnTo>
                    <a:pt x="6096" y="530225"/>
                  </a:lnTo>
                  <a:lnTo>
                    <a:pt x="12153" y="530225"/>
                  </a:lnTo>
                  <a:lnTo>
                    <a:pt x="12153" y="536333"/>
                  </a:lnTo>
                  <a:close/>
                </a:path>
                <a:path w="821690" h="542925">
                  <a:moveTo>
                    <a:pt x="807542" y="536333"/>
                  </a:moveTo>
                  <a:lnTo>
                    <a:pt x="12153" y="536333"/>
                  </a:lnTo>
                  <a:lnTo>
                    <a:pt x="12153" y="530225"/>
                  </a:lnTo>
                  <a:lnTo>
                    <a:pt x="807542" y="530225"/>
                  </a:lnTo>
                  <a:lnTo>
                    <a:pt x="807542" y="536333"/>
                  </a:lnTo>
                  <a:close/>
                </a:path>
                <a:path w="821690" h="542925">
                  <a:moveTo>
                    <a:pt x="821283" y="536333"/>
                  </a:moveTo>
                  <a:lnTo>
                    <a:pt x="807542" y="536333"/>
                  </a:lnTo>
                  <a:lnTo>
                    <a:pt x="815174" y="530225"/>
                  </a:lnTo>
                  <a:lnTo>
                    <a:pt x="821283" y="530225"/>
                  </a:lnTo>
                  <a:lnTo>
                    <a:pt x="821283" y="53633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8" name="object 328" descr=""/>
          <p:cNvSpPr txBox="1"/>
          <p:nvPr/>
        </p:nvSpPr>
        <p:spPr>
          <a:xfrm>
            <a:off x="8621559" y="5497766"/>
            <a:ext cx="809625" cy="53022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solidFill>
                  <a:srgbClr val="575B5F"/>
                </a:solidFill>
                <a:latin typeface="Arial"/>
                <a:cs typeface="Arial"/>
              </a:rPr>
              <a:t>+/-</a:t>
            </a:r>
            <a:r>
              <a:rPr dirty="0" sz="800" spc="-25">
                <a:solidFill>
                  <a:srgbClr val="575B5F"/>
                </a:solidFill>
                <a:latin typeface="Arial"/>
                <a:cs typeface="Arial"/>
              </a:rPr>
              <a:t> 5%</a:t>
            </a:r>
            <a:endParaRPr sz="800">
              <a:latin typeface="Arial"/>
              <a:cs typeface="Arial"/>
            </a:endParaRPr>
          </a:p>
          <a:p>
            <a:pPr marL="90805" marR="335280">
              <a:lnSpc>
                <a:spcPct val="100000"/>
              </a:lnSpc>
              <a:spcBef>
                <a:spcPts val="480"/>
              </a:spcBef>
            </a:pP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Tensión Nominal</a:t>
            </a:r>
            <a:endParaRPr sz="800">
              <a:latin typeface="Arial"/>
              <a:cs typeface="Arial"/>
            </a:endParaRPr>
          </a:p>
        </p:txBody>
      </p:sp>
      <p:sp>
        <p:nvSpPr>
          <p:cNvPr id="329" name="object 329" descr=""/>
          <p:cNvSpPr/>
          <p:nvPr/>
        </p:nvSpPr>
        <p:spPr>
          <a:xfrm>
            <a:off x="2791815" y="3777462"/>
            <a:ext cx="4967605" cy="701040"/>
          </a:xfrm>
          <a:custGeom>
            <a:avLst/>
            <a:gdLst/>
            <a:ahLst/>
            <a:cxnLst/>
            <a:rect l="l" t="t" r="r" b="b"/>
            <a:pathLst>
              <a:path w="4967605" h="701039">
                <a:moveTo>
                  <a:pt x="725106" y="0"/>
                </a:moveTo>
                <a:lnTo>
                  <a:pt x="609130" y="0"/>
                </a:lnTo>
                <a:lnTo>
                  <a:pt x="36779" y="62839"/>
                </a:lnTo>
                <a:lnTo>
                  <a:pt x="88404" y="24396"/>
                </a:lnTo>
                <a:lnTo>
                  <a:pt x="89890" y="22860"/>
                </a:lnTo>
                <a:lnTo>
                  <a:pt x="91427" y="18300"/>
                </a:lnTo>
                <a:lnTo>
                  <a:pt x="88404" y="16764"/>
                </a:lnTo>
                <a:lnTo>
                  <a:pt x="86868" y="13741"/>
                </a:lnTo>
                <a:lnTo>
                  <a:pt x="82308" y="12192"/>
                </a:lnTo>
                <a:lnTo>
                  <a:pt x="80772" y="15278"/>
                </a:lnTo>
                <a:lnTo>
                  <a:pt x="0" y="73164"/>
                </a:lnTo>
                <a:lnTo>
                  <a:pt x="91427" y="114300"/>
                </a:lnTo>
                <a:lnTo>
                  <a:pt x="94513" y="115836"/>
                </a:lnTo>
                <a:lnTo>
                  <a:pt x="97536" y="114300"/>
                </a:lnTo>
                <a:lnTo>
                  <a:pt x="100558" y="108191"/>
                </a:lnTo>
                <a:lnTo>
                  <a:pt x="99072" y="103632"/>
                </a:lnTo>
                <a:lnTo>
                  <a:pt x="95999" y="102095"/>
                </a:lnTo>
                <a:lnTo>
                  <a:pt x="43370" y="79273"/>
                </a:lnTo>
                <a:lnTo>
                  <a:pt x="37299" y="76644"/>
                </a:lnTo>
                <a:lnTo>
                  <a:pt x="13690" y="79273"/>
                </a:lnTo>
                <a:lnTo>
                  <a:pt x="27470" y="77736"/>
                </a:lnTo>
                <a:lnTo>
                  <a:pt x="37299" y="76644"/>
                </a:lnTo>
                <a:lnTo>
                  <a:pt x="725106" y="0"/>
                </a:lnTo>
                <a:close/>
              </a:path>
              <a:path w="4967605" h="701039">
                <a:moveTo>
                  <a:pt x="4967287" y="650621"/>
                </a:moveTo>
                <a:lnTo>
                  <a:pt x="4955083" y="643445"/>
                </a:lnTo>
                <a:lnTo>
                  <a:pt x="4955133" y="643026"/>
                </a:lnTo>
                <a:lnTo>
                  <a:pt x="4954384" y="643026"/>
                </a:lnTo>
                <a:lnTo>
                  <a:pt x="4881956" y="600367"/>
                </a:lnTo>
                <a:lnTo>
                  <a:pt x="4878933" y="597344"/>
                </a:lnTo>
                <a:lnTo>
                  <a:pt x="4874374" y="598830"/>
                </a:lnTo>
                <a:lnTo>
                  <a:pt x="4871301" y="604926"/>
                </a:lnTo>
                <a:lnTo>
                  <a:pt x="4872837" y="609498"/>
                </a:lnTo>
                <a:lnTo>
                  <a:pt x="4875911" y="611035"/>
                </a:lnTo>
                <a:lnTo>
                  <a:pt x="4929797" y="642937"/>
                </a:lnTo>
                <a:lnTo>
                  <a:pt x="4533062" y="641489"/>
                </a:lnTo>
                <a:lnTo>
                  <a:pt x="4533062" y="655231"/>
                </a:lnTo>
                <a:lnTo>
                  <a:pt x="4929746" y="656640"/>
                </a:lnTo>
                <a:lnTo>
                  <a:pt x="4874374" y="688721"/>
                </a:lnTo>
                <a:lnTo>
                  <a:pt x="4871301" y="690257"/>
                </a:lnTo>
                <a:lnTo>
                  <a:pt x="4871301" y="694817"/>
                </a:lnTo>
                <a:lnTo>
                  <a:pt x="4872837" y="697903"/>
                </a:lnTo>
                <a:lnTo>
                  <a:pt x="4874374" y="700925"/>
                </a:lnTo>
                <a:lnTo>
                  <a:pt x="4877397" y="700925"/>
                </a:lnTo>
                <a:lnTo>
                  <a:pt x="4880470" y="699389"/>
                </a:lnTo>
                <a:lnTo>
                  <a:pt x="4956429" y="656717"/>
                </a:lnTo>
                <a:lnTo>
                  <a:pt x="4967287" y="650621"/>
                </a:lnTo>
                <a:close/>
              </a:path>
            </a:pathLst>
          </a:custGeom>
          <a:solidFill>
            <a:srgbClr val="1C4067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380871" y="1469389"/>
            <a:ext cx="7870190" cy="2308225"/>
            <a:chOff x="1380871" y="1469389"/>
            <a:chExt cx="7870190" cy="2308225"/>
          </a:xfrm>
        </p:grpSpPr>
        <p:sp>
          <p:nvSpPr>
            <p:cNvPr id="4" name="object 4" descr=""/>
            <p:cNvSpPr/>
            <p:nvPr/>
          </p:nvSpPr>
          <p:spPr>
            <a:xfrm>
              <a:off x="1380871" y="1469389"/>
              <a:ext cx="7870190" cy="2308225"/>
            </a:xfrm>
            <a:custGeom>
              <a:avLst/>
              <a:gdLst/>
              <a:ahLst/>
              <a:cxnLst/>
              <a:rect l="l" t="t" r="r" b="b"/>
              <a:pathLst>
                <a:path w="7870190" h="2308225">
                  <a:moveTo>
                    <a:pt x="7869936" y="0"/>
                  </a:moveTo>
                  <a:lnTo>
                    <a:pt x="7863459" y="0"/>
                  </a:lnTo>
                  <a:lnTo>
                    <a:pt x="7863459" y="11430"/>
                  </a:lnTo>
                  <a:lnTo>
                    <a:pt x="7860906" y="11430"/>
                  </a:lnTo>
                  <a:lnTo>
                    <a:pt x="7860906" y="8890"/>
                  </a:lnTo>
                  <a:lnTo>
                    <a:pt x="7863459" y="11430"/>
                  </a:lnTo>
                  <a:lnTo>
                    <a:pt x="7863459" y="0"/>
                  </a:lnTo>
                  <a:lnTo>
                    <a:pt x="13169" y="0"/>
                  </a:lnTo>
                  <a:lnTo>
                    <a:pt x="13169" y="6350"/>
                  </a:lnTo>
                  <a:lnTo>
                    <a:pt x="10617" y="8902"/>
                  </a:lnTo>
                  <a:lnTo>
                    <a:pt x="10617" y="6350"/>
                  </a:lnTo>
                  <a:lnTo>
                    <a:pt x="13169" y="6350"/>
                  </a:lnTo>
                  <a:lnTo>
                    <a:pt x="13169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1430"/>
                  </a:lnTo>
                  <a:lnTo>
                    <a:pt x="0" y="2307602"/>
                  </a:lnTo>
                  <a:lnTo>
                    <a:pt x="12204" y="2307602"/>
                  </a:lnTo>
                  <a:lnTo>
                    <a:pt x="12204" y="11849"/>
                  </a:lnTo>
                  <a:lnTo>
                    <a:pt x="13741" y="11849"/>
                  </a:lnTo>
                  <a:lnTo>
                    <a:pt x="7857782" y="11849"/>
                  </a:lnTo>
                  <a:lnTo>
                    <a:pt x="7857782" y="2307602"/>
                  </a:lnTo>
                  <a:lnTo>
                    <a:pt x="7869936" y="2307602"/>
                  </a:lnTo>
                  <a:lnTo>
                    <a:pt x="7869936" y="11849"/>
                  </a:lnTo>
                  <a:lnTo>
                    <a:pt x="7869936" y="11430"/>
                  </a:lnTo>
                  <a:lnTo>
                    <a:pt x="7869936" y="6350"/>
                  </a:lnTo>
                  <a:lnTo>
                    <a:pt x="7869936" y="5791"/>
                  </a:lnTo>
                  <a:lnTo>
                    <a:pt x="7869936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393075" y="1481239"/>
              <a:ext cx="7839709" cy="2296795"/>
            </a:xfrm>
            <a:custGeom>
              <a:avLst/>
              <a:gdLst/>
              <a:ahLst/>
              <a:cxnLst/>
              <a:rect l="l" t="t" r="r" b="b"/>
              <a:pathLst>
                <a:path w="7839709" h="2296795">
                  <a:moveTo>
                    <a:pt x="0" y="0"/>
                  </a:moveTo>
                  <a:lnTo>
                    <a:pt x="7839468" y="0"/>
                  </a:lnTo>
                  <a:lnTo>
                    <a:pt x="7839468" y="2296223"/>
                  </a:lnTo>
                  <a:lnTo>
                    <a:pt x="0" y="22962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385443" y="1475181"/>
              <a:ext cx="7854950" cy="2302510"/>
            </a:xfrm>
            <a:custGeom>
              <a:avLst/>
              <a:gdLst/>
              <a:ahLst/>
              <a:cxnLst/>
              <a:rect l="l" t="t" r="r" b="b"/>
              <a:pathLst>
                <a:path w="7854950" h="2302510">
                  <a:moveTo>
                    <a:pt x="13741" y="2302281"/>
                  </a:moveTo>
                  <a:lnTo>
                    <a:pt x="0" y="2302281"/>
                  </a:lnTo>
                  <a:lnTo>
                    <a:pt x="0" y="0"/>
                  </a:lnTo>
                  <a:lnTo>
                    <a:pt x="7854696" y="0"/>
                  </a:lnTo>
                  <a:lnTo>
                    <a:pt x="7854696" y="6057"/>
                  </a:lnTo>
                  <a:lnTo>
                    <a:pt x="13741" y="6057"/>
                  </a:lnTo>
                  <a:lnTo>
                    <a:pt x="7632" y="12153"/>
                  </a:lnTo>
                  <a:lnTo>
                    <a:pt x="13741" y="12153"/>
                  </a:lnTo>
                  <a:lnTo>
                    <a:pt x="13741" y="2302281"/>
                  </a:lnTo>
                  <a:close/>
                </a:path>
                <a:path w="7854950" h="2302510">
                  <a:moveTo>
                    <a:pt x="13741" y="12153"/>
                  </a:moveTo>
                  <a:lnTo>
                    <a:pt x="7632" y="12153"/>
                  </a:lnTo>
                  <a:lnTo>
                    <a:pt x="13741" y="6057"/>
                  </a:lnTo>
                  <a:lnTo>
                    <a:pt x="13741" y="12153"/>
                  </a:lnTo>
                  <a:close/>
                </a:path>
                <a:path w="7854950" h="2302510">
                  <a:moveTo>
                    <a:pt x="7841005" y="12153"/>
                  </a:moveTo>
                  <a:lnTo>
                    <a:pt x="13741" y="12153"/>
                  </a:lnTo>
                  <a:lnTo>
                    <a:pt x="13741" y="6057"/>
                  </a:lnTo>
                  <a:lnTo>
                    <a:pt x="7841005" y="6057"/>
                  </a:lnTo>
                  <a:lnTo>
                    <a:pt x="7841005" y="12153"/>
                  </a:lnTo>
                  <a:close/>
                </a:path>
                <a:path w="7854950" h="2302510">
                  <a:moveTo>
                    <a:pt x="7854696" y="2302281"/>
                  </a:moveTo>
                  <a:lnTo>
                    <a:pt x="7841005" y="2302281"/>
                  </a:lnTo>
                  <a:lnTo>
                    <a:pt x="7841005" y="6057"/>
                  </a:lnTo>
                  <a:lnTo>
                    <a:pt x="7847114" y="12153"/>
                  </a:lnTo>
                  <a:lnTo>
                    <a:pt x="7854696" y="12153"/>
                  </a:lnTo>
                  <a:lnTo>
                    <a:pt x="7854696" y="2302281"/>
                  </a:lnTo>
                  <a:close/>
                </a:path>
                <a:path w="7854950" h="2302510">
                  <a:moveTo>
                    <a:pt x="7854696" y="12153"/>
                  </a:moveTo>
                  <a:lnTo>
                    <a:pt x="7847114" y="12153"/>
                  </a:lnTo>
                  <a:lnTo>
                    <a:pt x="7841005" y="6057"/>
                  </a:lnTo>
                  <a:lnTo>
                    <a:pt x="7854696" y="6057"/>
                  </a:lnTo>
                  <a:lnTo>
                    <a:pt x="7854696" y="1215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792931" y="1688452"/>
              <a:ext cx="3172460" cy="1172210"/>
            </a:xfrm>
            <a:custGeom>
              <a:avLst/>
              <a:gdLst/>
              <a:ahLst/>
              <a:cxnLst/>
              <a:rect l="l" t="t" r="r" b="b"/>
              <a:pathLst>
                <a:path w="3172459" h="1172210">
                  <a:moveTo>
                    <a:pt x="3172320" y="1171727"/>
                  </a:moveTo>
                  <a:lnTo>
                    <a:pt x="0" y="1171727"/>
                  </a:lnTo>
                  <a:lnTo>
                    <a:pt x="0" y="0"/>
                  </a:lnTo>
                  <a:lnTo>
                    <a:pt x="3172320" y="0"/>
                  </a:lnTo>
                  <a:lnTo>
                    <a:pt x="3172320" y="1171727"/>
                  </a:lnTo>
                  <a:close/>
                </a:path>
              </a:pathLst>
            </a:custGeom>
            <a:solidFill>
              <a:srgbClr val="B2E2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785298" y="1680870"/>
              <a:ext cx="3186430" cy="1187450"/>
            </a:xfrm>
            <a:custGeom>
              <a:avLst/>
              <a:gdLst/>
              <a:ahLst/>
              <a:cxnLst/>
              <a:rect l="l" t="t" r="r" b="b"/>
              <a:pathLst>
                <a:path w="3186429" h="1187450">
                  <a:moveTo>
                    <a:pt x="3186061" y="1186942"/>
                  </a:moveTo>
                  <a:lnTo>
                    <a:pt x="0" y="1186942"/>
                  </a:lnTo>
                  <a:lnTo>
                    <a:pt x="0" y="0"/>
                  </a:lnTo>
                  <a:lnTo>
                    <a:pt x="3186061" y="0"/>
                  </a:lnTo>
                  <a:lnTo>
                    <a:pt x="3186061" y="7581"/>
                  </a:lnTo>
                  <a:lnTo>
                    <a:pt x="13690" y="7581"/>
                  </a:lnTo>
                  <a:lnTo>
                    <a:pt x="7632" y="13690"/>
                  </a:lnTo>
                  <a:lnTo>
                    <a:pt x="13690" y="13690"/>
                  </a:lnTo>
                  <a:lnTo>
                    <a:pt x="13690" y="1173251"/>
                  </a:lnTo>
                  <a:lnTo>
                    <a:pt x="7632" y="1173251"/>
                  </a:lnTo>
                  <a:lnTo>
                    <a:pt x="13690" y="1179360"/>
                  </a:lnTo>
                  <a:lnTo>
                    <a:pt x="3186061" y="1179360"/>
                  </a:lnTo>
                  <a:lnTo>
                    <a:pt x="3186061" y="1186942"/>
                  </a:lnTo>
                  <a:close/>
                </a:path>
                <a:path w="3186429" h="1187450">
                  <a:moveTo>
                    <a:pt x="13690" y="13690"/>
                  </a:moveTo>
                  <a:lnTo>
                    <a:pt x="7632" y="13690"/>
                  </a:lnTo>
                  <a:lnTo>
                    <a:pt x="13690" y="7581"/>
                  </a:lnTo>
                  <a:lnTo>
                    <a:pt x="13690" y="13690"/>
                  </a:lnTo>
                  <a:close/>
                </a:path>
                <a:path w="3186429" h="1187450">
                  <a:moveTo>
                    <a:pt x="3173907" y="13690"/>
                  </a:moveTo>
                  <a:lnTo>
                    <a:pt x="13690" y="13690"/>
                  </a:lnTo>
                  <a:lnTo>
                    <a:pt x="13690" y="7581"/>
                  </a:lnTo>
                  <a:lnTo>
                    <a:pt x="3173907" y="7581"/>
                  </a:lnTo>
                  <a:lnTo>
                    <a:pt x="3173907" y="13690"/>
                  </a:lnTo>
                  <a:close/>
                </a:path>
                <a:path w="3186429" h="1187450">
                  <a:moveTo>
                    <a:pt x="3173907" y="1179360"/>
                  </a:moveTo>
                  <a:lnTo>
                    <a:pt x="3173907" y="7581"/>
                  </a:lnTo>
                  <a:lnTo>
                    <a:pt x="3179953" y="13690"/>
                  </a:lnTo>
                  <a:lnTo>
                    <a:pt x="3186061" y="13690"/>
                  </a:lnTo>
                  <a:lnTo>
                    <a:pt x="3186061" y="1173251"/>
                  </a:lnTo>
                  <a:lnTo>
                    <a:pt x="3179953" y="1173251"/>
                  </a:lnTo>
                  <a:lnTo>
                    <a:pt x="3173907" y="1179360"/>
                  </a:lnTo>
                  <a:close/>
                </a:path>
                <a:path w="3186429" h="1187450">
                  <a:moveTo>
                    <a:pt x="3186061" y="13690"/>
                  </a:moveTo>
                  <a:lnTo>
                    <a:pt x="3179953" y="13690"/>
                  </a:lnTo>
                  <a:lnTo>
                    <a:pt x="3173907" y="7581"/>
                  </a:lnTo>
                  <a:lnTo>
                    <a:pt x="3186061" y="7581"/>
                  </a:lnTo>
                  <a:lnTo>
                    <a:pt x="3186061" y="13690"/>
                  </a:lnTo>
                  <a:close/>
                </a:path>
                <a:path w="3186429" h="1187450">
                  <a:moveTo>
                    <a:pt x="13690" y="1179360"/>
                  </a:moveTo>
                  <a:lnTo>
                    <a:pt x="7632" y="1173251"/>
                  </a:lnTo>
                  <a:lnTo>
                    <a:pt x="13690" y="1173251"/>
                  </a:lnTo>
                  <a:lnTo>
                    <a:pt x="13690" y="1179360"/>
                  </a:lnTo>
                  <a:close/>
                </a:path>
                <a:path w="3186429" h="1187450">
                  <a:moveTo>
                    <a:pt x="3173907" y="1179360"/>
                  </a:moveTo>
                  <a:lnTo>
                    <a:pt x="13690" y="1179360"/>
                  </a:lnTo>
                  <a:lnTo>
                    <a:pt x="13690" y="1173251"/>
                  </a:lnTo>
                  <a:lnTo>
                    <a:pt x="3173907" y="1173251"/>
                  </a:lnTo>
                  <a:lnTo>
                    <a:pt x="3173907" y="1179360"/>
                  </a:lnTo>
                  <a:close/>
                </a:path>
                <a:path w="3186429" h="1187450">
                  <a:moveTo>
                    <a:pt x="3186061" y="1179360"/>
                  </a:moveTo>
                  <a:lnTo>
                    <a:pt x="3173907" y="1179360"/>
                  </a:lnTo>
                  <a:lnTo>
                    <a:pt x="3179953" y="1173251"/>
                  </a:lnTo>
                  <a:lnTo>
                    <a:pt x="3186061" y="1173251"/>
                  </a:lnTo>
                  <a:lnTo>
                    <a:pt x="3186061" y="117936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3792931" y="1688452"/>
            <a:ext cx="3172460" cy="117221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892810">
              <a:lnSpc>
                <a:spcPct val="100000"/>
              </a:lnSpc>
              <a:spcBef>
                <a:spcPts val="434"/>
              </a:spcBef>
            </a:pP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ESTADO</a:t>
            </a:r>
            <a:r>
              <a:rPr dirty="0" sz="1400" spc="-8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NORMAL</a:t>
            </a:r>
            <a:endParaRPr sz="1400">
              <a:latin typeface="Arial"/>
              <a:cs typeface="Arial"/>
            </a:endParaRPr>
          </a:p>
          <a:p>
            <a:pPr marL="257175">
              <a:lnSpc>
                <a:spcPts val="1415"/>
              </a:lnSpc>
              <a:spcBef>
                <a:spcPts val="440"/>
              </a:spcBef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los</a:t>
            </a:r>
            <a:r>
              <a:rPr dirty="0" sz="1200" spc="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criterios</a:t>
            </a:r>
            <a:r>
              <a:rPr dirty="0" sz="1200" spc="-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seguridad</a:t>
            </a:r>
            <a:endParaRPr sz="1200">
              <a:latin typeface="Arial"/>
              <a:cs typeface="Arial"/>
            </a:endParaRPr>
          </a:p>
          <a:p>
            <a:pPr marL="257175">
              <a:lnSpc>
                <a:spcPts val="1385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9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límites</a:t>
            </a:r>
            <a:r>
              <a:rPr dirty="0" sz="1200" spc="9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operativos</a:t>
            </a:r>
            <a:endParaRPr sz="1200">
              <a:latin typeface="Arial"/>
              <a:cs typeface="Arial"/>
            </a:endParaRPr>
          </a:p>
          <a:p>
            <a:pPr marL="257175">
              <a:lnSpc>
                <a:spcPts val="140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-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límites</a:t>
            </a:r>
            <a:r>
              <a:rPr dirty="0" sz="1200" spc="2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diseño</a:t>
            </a:r>
            <a:endParaRPr sz="1200">
              <a:latin typeface="Arial"/>
              <a:cs typeface="Arial"/>
            </a:endParaRPr>
          </a:p>
          <a:p>
            <a:pPr marL="257175">
              <a:lnSpc>
                <a:spcPts val="1430"/>
              </a:lnSpc>
              <a:tabLst>
                <a:tab pos="2284730" algn="l"/>
              </a:tabLst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Sin</a:t>
            </a:r>
            <a:r>
              <a:rPr dirty="0" sz="12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pérdida</a:t>
            </a:r>
            <a:r>
              <a:rPr dirty="0" sz="1200" spc="-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</a:t>
            </a:r>
            <a:r>
              <a:rPr dirty="0" sz="12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231F1F"/>
                </a:solidFill>
                <a:latin typeface="Arial"/>
                <a:cs typeface="Arial"/>
              </a:rPr>
              <a:t>arga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1200" spc="-50">
                <a:solidFill>
                  <a:srgbClr val="231F1F"/>
                </a:solidFill>
                <a:latin typeface="Arial"/>
                <a:cs typeface="Arial"/>
              </a:rPr>
              <a:t>r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801118" y="3405682"/>
            <a:ext cx="3129915" cy="372110"/>
            <a:chOff x="5801118" y="3405682"/>
            <a:chExt cx="3129915" cy="372110"/>
          </a:xfrm>
        </p:grpSpPr>
        <p:sp>
          <p:nvSpPr>
            <p:cNvPr id="11" name="object 11" descr=""/>
            <p:cNvSpPr/>
            <p:nvPr/>
          </p:nvSpPr>
          <p:spPr>
            <a:xfrm>
              <a:off x="5808764" y="3411791"/>
              <a:ext cx="3114675" cy="365760"/>
            </a:xfrm>
            <a:custGeom>
              <a:avLst/>
              <a:gdLst/>
              <a:ahLst/>
              <a:cxnLst/>
              <a:rect l="l" t="t" r="r" b="b"/>
              <a:pathLst>
                <a:path w="3114675" h="365760">
                  <a:moveTo>
                    <a:pt x="0" y="0"/>
                  </a:moveTo>
                  <a:lnTo>
                    <a:pt x="3114471" y="0"/>
                  </a:lnTo>
                  <a:lnTo>
                    <a:pt x="3114471" y="365671"/>
                  </a:lnTo>
                  <a:lnTo>
                    <a:pt x="0" y="365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6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801118" y="3405682"/>
              <a:ext cx="3129915" cy="372110"/>
            </a:xfrm>
            <a:custGeom>
              <a:avLst/>
              <a:gdLst/>
              <a:ahLst/>
              <a:cxnLst/>
              <a:rect l="l" t="t" r="r" b="b"/>
              <a:pathLst>
                <a:path w="3129915" h="372110">
                  <a:moveTo>
                    <a:pt x="13741" y="371779"/>
                  </a:moveTo>
                  <a:lnTo>
                    <a:pt x="0" y="371779"/>
                  </a:lnTo>
                  <a:lnTo>
                    <a:pt x="0" y="0"/>
                  </a:lnTo>
                  <a:lnTo>
                    <a:pt x="3129762" y="0"/>
                  </a:lnTo>
                  <a:lnTo>
                    <a:pt x="3129762" y="6108"/>
                  </a:lnTo>
                  <a:lnTo>
                    <a:pt x="13741" y="6108"/>
                  </a:lnTo>
                  <a:lnTo>
                    <a:pt x="7645" y="12204"/>
                  </a:lnTo>
                  <a:lnTo>
                    <a:pt x="13741" y="12204"/>
                  </a:lnTo>
                  <a:lnTo>
                    <a:pt x="13741" y="371779"/>
                  </a:lnTo>
                  <a:close/>
                </a:path>
                <a:path w="3129915" h="372110">
                  <a:moveTo>
                    <a:pt x="13741" y="12204"/>
                  </a:moveTo>
                  <a:lnTo>
                    <a:pt x="7645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3129915" h="372110">
                  <a:moveTo>
                    <a:pt x="3116021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3116021" y="6108"/>
                  </a:lnTo>
                  <a:lnTo>
                    <a:pt x="3116021" y="12204"/>
                  </a:lnTo>
                  <a:close/>
                </a:path>
                <a:path w="3129915" h="372110">
                  <a:moveTo>
                    <a:pt x="3129762" y="371779"/>
                  </a:moveTo>
                  <a:lnTo>
                    <a:pt x="3116021" y="371779"/>
                  </a:lnTo>
                  <a:lnTo>
                    <a:pt x="3116021" y="6108"/>
                  </a:lnTo>
                  <a:lnTo>
                    <a:pt x="3122117" y="12204"/>
                  </a:lnTo>
                  <a:lnTo>
                    <a:pt x="3129762" y="12204"/>
                  </a:lnTo>
                  <a:lnTo>
                    <a:pt x="3129762" y="371779"/>
                  </a:lnTo>
                  <a:close/>
                </a:path>
                <a:path w="3129915" h="372110">
                  <a:moveTo>
                    <a:pt x="3129762" y="12204"/>
                  </a:moveTo>
                  <a:lnTo>
                    <a:pt x="3122117" y="12204"/>
                  </a:lnTo>
                  <a:lnTo>
                    <a:pt x="3116021" y="6108"/>
                  </a:lnTo>
                  <a:lnTo>
                    <a:pt x="3129762" y="6108"/>
                  </a:lnTo>
                  <a:lnTo>
                    <a:pt x="3129762" y="1220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5807989" y="3411791"/>
            <a:ext cx="3116580" cy="36576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759460">
              <a:lnSpc>
                <a:spcPct val="100000"/>
              </a:lnSpc>
              <a:spcBef>
                <a:spcPts val="445"/>
              </a:spcBef>
            </a:pP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ESTADO</a:t>
            </a:r>
            <a:r>
              <a:rPr dirty="0" sz="1400" spc="-4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400" spc="-9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ALERTA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703882" y="3406139"/>
            <a:ext cx="2872740" cy="371475"/>
          </a:xfrm>
          <a:custGeom>
            <a:avLst/>
            <a:gdLst/>
            <a:ahLst/>
            <a:cxnLst/>
            <a:rect l="l" t="t" r="r" b="b"/>
            <a:pathLst>
              <a:path w="2872740" h="371475">
                <a:moveTo>
                  <a:pt x="2872181" y="0"/>
                </a:moveTo>
                <a:lnTo>
                  <a:pt x="2860027" y="0"/>
                </a:lnTo>
                <a:lnTo>
                  <a:pt x="2860027" y="5080"/>
                </a:lnTo>
                <a:lnTo>
                  <a:pt x="2860027" y="5651"/>
                </a:lnTo>
                <a:lnTo>
                  <a:pt x="12204" y="5651"/>
                </a:lnTo>
                <a:lnTo>
                  <a:pt x="9588" y="8267"/>
                </a:lnTo>
                <a:lnTo>
                  <a:pt x="9588" y="5080"/>
                </a:lnTo>
                <a:lnTo>
                  <a:pt x="2860027" y="5080"/>
                </a:lnTo>
                <a:lnTo>
                  <a:pt x="2860027" y="0"/>
                </a:lnTo>
                <a:lnTo>
                  <a:pt x="0" y="0"/>
                </a:lnTo>
                <a:lnTo>
                  <a:pt x="0" y="5080"/>
                </a:lnTo>
                <a:lnTo>
                  <a:pt x="0" y="11430"/>
                </a:lnTo>
                <a:lnTo>
                  <a:pt x="0" y="370852"/>
                </a:lnTo>
                <a:lnTo>
                  <a:pt x="12204" y="370852"/>
                </a:lnTo>
                <a:lnTo>
                  <a:pt x="12204" y="11747"/>
                </a:lnTo>
                <a:lnTo>
                  <a:pt x="2860027" y="11747"/>
                </a:lnTo>
                <a:lnTo>
                  <a:pt x="2860027" y="370852"/>
                </a:lnTo>
                <a:lnTo>
                  <a:pt x="2872181" y="370852"/>
                </a:lnTo>
                <a:lnTo>
                  <a:pt x="2872181" y="11747"/>
                </a:lnTo>
                <a:lnTo>
                  <a:pt x="2872181" y="11430"/>
                </a:lnTo>
                <a:lnTo>
                  <a:pt x="2872181" y="5651"/>
                </a:lnTo>
                <a:lnTo>
                  <a:pt x="2865767" y="5651"/>
                </a:lnTo>
                <a:lnTo>
                  <a:pt x="2865767" y="11430"/>
                </a:lnTo>
                <a:lnTo>
                  <a:pt x="2862605" y="11430"/>
                </a:lnTo>
                <a:lnTo>
                  <a:pt x="2862605" y="8255"/>
                </a:lnTo>
                <a:lnTo>
                  <a:pt x="2865767" y="11430"/>
                </a:lnTo>
                <a:lnTo>
                  <a:pt x="2865767" y="5651"/>
                </a:lnTo>
                <a:lnTo>
                  <a:pt x="2862605" y="5651"/>
                </a:lnTo>
                <a:lnTo>
                  <a:pt x="2862605" y="5080"/>
                </a:lnTo>
                <a:lnTo>
                  <a:pt x="2872181" y="5080"/>
                </a:lnTo>
                <a:lnTo>
                  <a:pt x="287218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716087" y="3417887"/>
            <a:ext cx="2847975" cy="360045"/>
          </a:xfrm>
          <a:prstGeom prst="rect">
            <a:avLst/>
          </a:prstGeom>
          <a:solidFill>
            <a:srgbClr val="DDF3F4"/>
          </a:solidFill>
        </p:spPr>
        <p:txBody>
          <a:bodyPr wrap="square" lIns="0" tIns="50800" rIns="0" bIns="0" rtlCol="0" vert="horz">
            <a:spAutoFit/>
          </a:bodyPr>
          <a:lstStyle/>
          <a:p>
            <a:pPr marL="456565">
              <a:lnSpc>
                <a:spcPct val="100000"/>
              </a:lnSpc>
              <a:spcBef>
                <a:spcPts val="400"/>
              </a:spcBef>
            </a:pP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ESTADO</a:t>
            </a:r>
            <a:r>
              <a:rPr dirty="0" sz="1400" spc="-8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RESTAURATIVO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828379" y="2244623"/>
            <a:ext cx="5146040" cy="1532890"/>
          </a:xfrm>
          <a:custGeom>
            <a:avLst/>
            <a:gdLst/>
            <a:ahLst/>
            <a:cxnLst/>
            <a:rect l="l" t="t" r="r" b="b"/>
            <a:pathLst>
              <a:path w="5146040" h="1532889">
                <a:moveTo>
                  <a:pt x="972146" y="50304"/>
                </a:moveTo>
                <a:lnTo>
                  <a:pt x="883793" y="8026"/>
                </a:lnTo>
                <a:lnTo>
                  <a:pt x="883793" y="54864"/>
                </a:lnTo>
                <a:lnTo>
                  <a:pt x="883793" y="56413"/>
                </a:lnTo>
                <a:lnTo>
                  <a:pt x="882256" y="57950"/>
                </a:lnTo>
                <a:lnTo>
                  <a:pt x="870051" y="57950"/>
                </a:lnTo>
                <a:lnTo>
                  <a:pt x="870051" y="53327"/>
                </a:lnTo>
                <a:lnTo>
                  <a:pt x="880719" y="53327"/>
                </a:lnTo>
                <a:lnTo>
                  <a:pt x="882764" y="54356"/>
                </a:lnTo>
                <a:lnTo>
                  <a:pt x="883793" y="56413"/>
                </a:lnTo>
                <a:lnTo>
                  <a:pt x="883742" y="54851"/>
                </a:lnTo>
                <a:lnTo>
                  <a:pt x="883793" y="8026"/>
                </a:lnTo>
                <a:lnTo>
                  <a:pt x="876579" y="4572"/>
                </a:lnTo>
                <a:lnTo>
                  <a:pt x="867029" y="0"/>
                </a:lnTo>
                <a:lnTo>
                  <a:pt x="857897" y="4572"/>
                </a:lnTo>
                <a:lnTo>
                  <a:pt x="857897" y="41173"/>
                </a:lnTo>
                <a:lnTo>
                  <a:pt x="13741" y="41173"/>
                </a:lnTo>
                <a:lnTo>
                  <a:pt x="10668" y="42672"/>
                </a:lnTo>
                <a:lnTo>
                  <a:pt x="9182" y="42672"/>
                </a:lnTo>
                <a:lnTo>
                  <a:pt x="6108" y="44208"/>
                </a:lnTo>
                <a:lnTo>
                  <a:pt x="4559" y="45745"/>
                </a:lnTo>
                <a:lnTo>
                  <a:pt x="3073" y="48768"/>
                </a:lnTo>
                <a:lnTo>
                  <a:pt x="0" y="54851"/>
                </a:lnTo>
                <a:lnTo>
                  <a:pt x="0" y="57950"/>
                </a:lnTo>
                <a:lnTo>
                  <a:pt x="1536" y="60972"/>
                </a:lnTo>
                <a:lnTo>
                  <a:pt x="3073" y="62509"/>
                </a:lnTo>
                <a:lnTo>
                  <a:pt x="4559" y="65532"/>
                </a:lnTo>
                <a:lnTo>
                  <a:pt x="6108" y="67030"/>
                </a:lnTo>
                <a:lnTo>
                  <a:pt x="9067" y="68516"/>
                </a:lnTo>
                <a:lnTo>
                  <a:pt x="1536" y="1170241"/>
                </a:lnTo>
                <a:lnTo>
                  <a:pt x="4559" y="1173264"/>
                </a:lnTo>
                <a:lnTo>
                  <a:pt x="12204" y="1173264"/>
                </a:lnTo>
                <a:lnTo>
                  <a:pt x="15227" y="1170241"/>
                </a:lnTo>
                <a:lnTo>
                  <a:pt x="21259" y="70104"/>
                </a:lnTo>
                <a:lnTo>
                  <a:pt x="857897" y="70104"/>
                </a:lnTo>
                <a:lnTo>
                  <a:pt x="857897" y="106667"/>
                </a:lnTo>
                <a:lnTo>
                  <a:pt x="867029" y="112763"/>
                </a:lnTo>
                <a:lnTo>
                  <a:pt x="879398" y="106667"/>
                </a:lnTo>
                <a:lnTo>
                  <a:pt x="972146" y="60972"/>
                </a:lnTo>
                <a:lnTo>
                  <a:pt x="972146" y="50304"/>
                </a:lnTo>
                <a:close/>
              </a:path>
              <a:path w="5146040" h="1532889">
                <a:moveTo>
                  <a:pt x="2617736" y="617093"/>
                </a:moveTo>
                <a:lnTo>
                  <a:pt x="2616250" y="615607"/>
                </a:lnTo>
                <a:lnTo>
                  <a:pt x="2616250" y="614070"/>
                </a:lnTo>
                <a:lnTo>
                  <a:pt x="2616250" y="612533"/>
                </a:lnTo>
                <a:lnTo>
                  <a:pt x="2614714" y="609498"/>
                </a:lnTo>
                <a:lnTo>
                  <a:pt x="2613177" y="607961"/>
                </a:lnTo>
                <a:lnTo>
                  <a:pt x="2611640" y="604939"/>
                </a:lnTo>
                <a:lnTo>
                  <a:pt x="2608605" y="603402"/>
                </a:lnTo>
                <a:lnTo>
                  <a:pt x="2607068" y="603402"/>
                </a:lnTo>
                <a:lnTo>
                  <a:pt x="2602509" y="601865"/>
                </a:lnTo>
                <a:lnTo>
                  <a:pt x="2600972" y="601865"/>
                </a:lnTo>
                <a:lnTo>
                  <a:pt x="2597950" y="603402"/>
                </a:lnTo>
                <a:lnTo>
                  <a:pt x="2594914" y="603402"/>
                </a:lnTo>
                <a:lnTo>
                  <a:pt x="2591841" y="604939"/>
                </a:lnTo>
                <a:lnTo>
                  <a:pt x="2590304" y="606425"/>
                </a:lnTo>
                <a:lnTo>
                  <a:pt x="2588818" y="609498"/>
                </a:lnTo>
                <a:lnTo>
                  <a:pt x="2587282" y="612533"/>
                </a:lnTo>
                <a:lnTo>
                  <a:pt x="2587282" y="1532839"/>
                </a:lnTo>
                <a:lnTo>
                  <a:pt x="2599486" y="1532839"/>
                </a:lnTo>
                <a:lnTo>
                  <a:pt x="2599486" y="1532369"/>
                </a:lnTo>
                <a:lnTo>
                  <a:pt x="2604046" y="1532369"/>
                </a:lnTo>
                <a:lnTo>
                  <a:pt x="2604046" y="1532839"/>
                </a:lnTo>
                <a:lnTo>
                  <a:pt x="2617736" y="1532839"/>
                </a:lnTo>
                <a:lnTo>
                  <a:pt x="2617736" y="617093"/>
                </a:lnTo>
                <a:close/>
              </a:path>
              <a:path w="5146040" h="1532889">
                <a:moveTo>
                  <a:pt x="3725507" y="716165"/>
                </a:moveTo>
                <a:lnTo>
                  <a:pt x="3723906" y="713092"/>
                </a:lnTo>
                <a:lnTo>
                  <a:pt x="3674554" y="618629"/>
                </a:lnTo>
                <a:lnTo>
                  <a:pt x="3672179" y="614070"/>
                </a:lnTo>
                <a:lnTo>
                  <a:pt x="3669106" y="614070"/>
                </a:lnTo>
                <a:lnTo>
                  <a:pt x="3669106" y="702424"/>
                </a:lnTo>
                <a:lnTo>
                  <a:pt x="3669106" y="713092"/>
                </a:lnTo>
                <a:lnTo>
                  <a:pt x="3664547" y="713092"/>
                </a:lnTo>
                <a:lnTo>
                  <a:pt x="3664547" y="702424"/>
                </a:lnTo>
                <a:lnTo>
                  <a:pt x="3665550" y="700417"/>
                </a:lnTo>
                <a:lnTo>
                  <a:pt x="3666820" y="699770"/>
                </a:lnTo>
                <a:lnTo>
                  <a:pt x="3668090" y="700417"/>
                </a:lnTo>
                <a:lnTo>
                  <a:pt x="3669106" y="702424"/>
                </a:lnTo>
                <a:lnTo>
                  <a:pt x="3669106" y="614070"/>
                </a:lnTo>
                <a:lnTo>
                  <a:pt x="3661524" y="614070"/>
                </a:lnTo>
                <a:lnTo>
                  <a:pt x="3609683" y="716165"/>
                </a:lnTo>
                <a:lnTo>
                  <a:pt x="3614242" y="725297"/>
                </a:lnTo>
                <a:lnTo>
                  <a:pt x="3652342" y="725297"/>
                </a:lnTo>
                <a:lnTo>
                  <a:pt x="3652342" y="1171727"/>
                </a:lnTo>
                <a:lnTo>
                  <a:pt x="3653879" y="1173264"/>
                </a:lnTo>
                <a:lnTo>
                  <a:pt x="3655415" y="1176286"/>
                </a:lnTo>
                <a:lnTo>
                  <a:pt x="3656901" y="1177823"/>
                </a:lnTo>
                <a:lnTo>
                  <a:pt x="3659987" y="1179360"/>
                </a:lnTo>
                <a:lnTo>
                  <a:pt x="3663010" y="1180909"/>
                </a:lnTo>
                <a:lnTo>
                  <a:pt x="3672179" y="1180909"/>
                </a:lnTo>
                <a:lnTo>
                  <a:pt x="3673678" y="1179360"/>
                </a:lnTo>
                <a:lnTo>
                  <a:pt x="3676751" y="1177823"/>
                </a:lnTo>
                <a:lnTo>
                  <a:pt x="3678288" y="1176286"/>
                </a:lnTo>
                <a:lnTo>
                  <a:pt x="3679774" y="1173264"/>
                </a:lnTo>
                <a:lnTo>
                  <a:pt x="3681298" y="1171727"/>
                </a:lnTo>
                <a:lnTo>
                  <a:pt x="3681298" y="1168704"/>
                </a:lnTo>
                <a:lnTo>
                  <a:pt x="3681298" y="1167168"/>
                </a:lnTo>
                <a:lnTo>
                  <a:pt x="3682847" y="1165618"/>
                </a:lnTo>
                <a:lnTo>
                  <a:pt x="3682847" y="725297"/>
                </a:lnTo>
                <a:lnTo>
                  <a:pt x="3719398" y="725297"/>
                </a:lnTo>
                <a:lnTo>
                  <a:pt x="3721430" y="722261"/>
                </a:lnTo>
                <a:lnTo>
                  <a:pt x="3725507" y="716165"/>
                </a:lnTo>
                <a:close/>
              </a:path>
              <a:path w="5146040" h="1532889">
                <a:moveTo>
                  <a:pt x="5145583" y="1066609"/>
                </a:moveTo>
                <a:lnTo>
                  <a:pt x="5141493" y="1060500"/>
                </a:lnTo>
                <a:lnTo>
                  <a:pt x="5139487" y="1057478"/>
                </a:lnTo>
                <a:lnTo>
                  <a:pt x="5102923" y="1057478"/>
                </a:lnTo>
                <a:lnTo>
                  <a:pt x="5102923" y="60972"/>
                </a:lnTo>
                <a:lnTo>
                  <a:pt x="5102923" y="59436"/>
                </a:lnTo>
                <a:lnTo>
                  <a:pt x="5102923" y="57950"/>
                </a:lnTo>
                <a:lnTo>
                  <a:pt x="5101387" y="54864"/>
                </a:lnTo>
                <a:lnTo>
                  <a:pt x="5101387" y="53327"/>
                </a:lnTo>
                <a:lnTo>
                  <a:pt x="5099888" y="50304"/>
                </a:lnTo>
                <a:lnTo>
                  <a:pt x="5096815" y="48768"/>
                </a:lnTo>
                <a:lnTo>
                  <a:pt x="5095329" y="47282"/>
                </a:lnTo>
                <a:lnTo>
                  <a:pt x="5090719" y="44958"/>
                </a:lnTo>
                <a:lnTo>
                  <a:pt x="5090719" y="1080300"/>
                </a:lnTo>
                <a:lnTo>
                  <a:pt x="5089728" y="1082344"/>
                </a:lnTo>
                <a:lnTo>
                  <a:pt x="5087683" y="1083373"/>
                </a:lnTo>
                <a:lnTo>
                  <a:pt x="5085639" y="1082344"/>
                </a:lnTo>
                <a:lnTo>
                  <a:pt x="5084661" y="1080300"/>
                </a:lnTo>
                <a:lnTo>
                  <a:pt x="5084661" y="1069632"/>
                </a:lnTo>
                <a:lnTo>
                  <a:pt x="5089233" y="1069632"/>
                </a:lnTo>
                <a:lnTo>
                  <a:pt x="5089233" y="1081836"/>
                </a:lnTo>
                <a:lnTo>
                  <a:pt x="5090719" y="1080300"/>
                </a:lnTo>
                <a:lnTo>
                  <a:pt x="5090719" y="44958"/>
                </a:lnTo>
                <a:lnTo>
                  <a:pt x="5089233" y="44208"/>
                </a:lnTo>
                <a:lnTo>
                  <a:pt x="5086147" y="45745"/>
                </a:lnTo>
                <a:lnTo>
                  <a:pt x="5083124" y="45745"/>
                </a:lnTo>
                <a:lnTo>
                  <a:pt x="5080051" y="47282"/>
                </a:lnTo>
                <a:lnTo>
                  <a:pt x="5078565" y="48768"/>
                </a:lnTo>
                <a:lnTo>
                  <a:pt x="5075491" y="50304"/>
                </a:lnTo>
                <a:lnTo>
                  <a:pt x="4133850" y="50304"/>
                </a:lnTo>
                <a:lnTo>
                  <a:pt x="4130827" y="51841"/>
                </a:lnTo>
                <a:lnTo>
                  <a:pt x="4130827" y="59436"/>
                </a:lnTo>
                <a:lnTo>
                  <a:pt x="4133850" y="62509"/>
                </a:lnTo>
                <a:lnTo>
                  <a:pt x="5072456" y="62509"/>
                </a:lnTo>
                <a:lnTo>
                  <a:pt x="5072456" y="1057478"/>
                </a:lnTo>
                <a:lnTo>
                  <a:pt x="5035842" y="1057478"/>
                </a:lnTo>
                <a:lnTo>
                  <a:pt x="5029797" y="1066609"/>
                </a:lnTo>
                <a:lnTo>
                  <a:pt x="5081587" y="1170241"/>
                </a:lnTo>
                <a:lnTo>
                  <a:pt x="5093792" y="1170241"/>
                </a:lnTo>
                <a:lnTo>
                  <a:pt x="5096840" y="1164132"/>
                </a:lnTo>
                <a:lnTo>
                  <a:pt x="5144071" y="1069632"/>
                </a:lnTo>
                <a:lnTo>
                  <a:pt x="5145583" y="10666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6547267" y="2911516"/>
            <a:ext cx="76136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18745">
              <a:lnSpc>
                <a:spcPct val="111600"/>
              </a:lnSpc>
              <a:spcBef>
                <a:spcPts val="100"/>
              </a:spcBef>
            </a:pP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Control Preventivo</a:t>
            </a:r>
            <a:endParaRPr sz="12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7982596" y="2661621"/>
            <a:ext cx="5003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Evento</a:t>
            </a:r>
            <a:endParaRPr sz="12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24742" y="3050164"/>
            <a:ext cx="915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Perturbaci</a:t>
            </a:r>
            <a:r>
              <a:rPr dirty="0" sz="1200" spc="-114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231F1F"/>
                </a:solidFill>
                <a:latin typeface="Arial"/>
                <a:cs typeface="Arial"/>
              </a:rPr>
              <a:t>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69299" y="2623521"/>
            <a:ext cx="11893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Adición</a:t>
            </a:r>
            <a:r>
              <a:rPr dirty="0" sz="12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-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231F1F"/>
                </a:solidFill>
                <a:latin typeface="Arial"/>
                <a:cs typeface="Arial"/>
              </a:rPr>
              <a:t>Carga</a:t>
            </a:r>
            <a:endParaRPr sz="12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06448" y="2830756"/>
            <a:ext cx="9328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y</a:t>
            </a:r>
            <a:r>
              <a:rPr dirty="0" sz="120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Generación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title"/>
          </p:nvPr>
        </p:nvSpPr>
        <p:spPr>
          <a:xfrm>
            <a:off x="2497250" y="376052"/>
            <a:ext cx="389826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Operación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/>
              <a:t>Sistemas</a:t>
            </a:r>
            <a:r>
              <a:rPr dirty="0" spc="-30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 spc="-10"/>
              <a:t>Potencia </a:t>
            </a:r>
            <a:r>
              <a:rPr dirty="0">
                <a:solidFill>
                  <a:srgbClr val="1B4067"/>
                </a:solidFill>
              </a:rPr>
              <a:t>Estados</a:t>
            </a:r>
            <a:r>
              <a:rPr dirty="0" spc="-7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Operativos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del</a:t>
            </a:r>
            <a:r>
              <a:rPr dirty="0" spc="-7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Sistema</a:t>
            </a:r>
          </a:p>
        </p:txBody>
      </p:sp>
      <p:grpSp>
        <p:nvGrpSpPr>
          <p:cNvPr id="23" name="object 23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24" name="object 2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1388516" y="6494272"/>
              <a:ext cx="7856855" cy="18415"/>
            </a:xfrm>
            <a:custGeom>
              <a:avLst/>
              <a:gdLst/>
              <a:ahLst/>
              <a:cxnLst/>
              <a:rect l="l" t="t" r="r" b="b"/>
              <a:pathLst>
                <a:path w="7856855" h="18415">
                  <a:moveTo>
                    <a:pt x="0" y="18249"/>
                  </a:moveTo>
                  <a:lnTo>
                    <a:pt x="7856245" y="18249"/>
                  </a:lnTo>
                  <a:lnTo>
                    <a:pt x="7856245" y="0"/>
                  </a:lnTo>
                  <a:lnTo>
                    <a:pt x="0" y="0"/>
                  </a:lnTo>
                  <a:lnTo>
                    <a:pt x="0" y="18249"/>
                  </a:lnTo>
                  <a:close/>
                </a:path>
              </a:pathLst>
            </a:custGeom>
            <a:solidFill>
              <a:srgbClr val="9F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380871" y="3776992"/>
              <a:ext cx="7870190" cy="2741930"/>
            </a:xfrm>
            <a:custGeom>
              <a:avLst/>
              <a:gdLst/>
              <a:ahLst/>
              <a:cxnLst/>
              <a:rect l="l" t="t" r="r" b="b"/>
              <a:pathLst>
                <a:path w="7870190" h="2741929">
                  <a:moveTo>
                    <a:pt x="7869936" y="0"/>
                  </a:moveTo>
                  <a:lnTo>
                    <a:pt x="7857782" y="0"/>
                  </a:lnTo>
                  <a:lnTo>
                    <a:pt x="7857782" y="2729230"/>
                  </a:lnTo>
                  <a:lnTo>
                    <a:pt x="7857782" y="2729484"/>
                  </a:lnTo>
                  <a:lnTo>
                    <a:pt x="7857782" y="2735529"/>
                  </a:lnTo>
                  <a:lnTo>
                    <a:pt x="10579" y="2735580"/>
                  </a:lnTo>
                  <a:lnTo>
                    <a:pt x="10579" y="2732405"/>
                  </a:lnTo>
                  <a:lnTo>
                    <a:pt x="13741" y="2735529"/>
                  </a:lnTo>
                  <a:lnTo>
                    <a:pt x="7857782" y="2735529"/>
                  </a:lnTo>
                  <a:lnTo>
                    <a:pt x="7857782" y="2729484"/>
                  </a:lnTo>
                  <a:lnTo>
                    <a:pt x="13741" y="2729484"/>
                  </a:lnTo>
                  <a:lnTo>
                    <a:pt x="10579" y="2729484"/>
                  </a:lnTo>
                  <a:lnTo>
                    <a:pt x="10579" y="2729230"/>
                  </a:lnTo>
                  <a:lnTo>
                    <a:pt x="12204" y="2729230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2729230"/>
                  </a:lnTo>
                  <a:lnTo>
                    <a:pt x="0" y="2735580"/>
                  </a:lnTo>
                  <a:lnTo>
                    <a:pt x="0" y="2741930"/>
                  </a:lnTo>
                  <a:lnTo>
                    <a:pt x="7869936" y="2741930"/>
                  </a:lnTo>
                  <a:lnTo>
                    <a:pt x="7869936" y="2735580"/>
                  </a:lnTo>
                  <a:lnTo>
                    <a:pt x="7860944" y="2735580"/>
                  </a:lnTo>
                  <a:lnTo>
                    <a:pt x="7869936" y="2735529"/>
                  </a:lnTo>
                  <a:lnTo>
                    <a:pt x="7869936" y="2729484"/>
                  </a:lnTo>
                  <a:lnTo>
                    <a:pt x="7863891" y="2729484"/>
                  </a:lnTo>
                  <a:lnTo>
                    <a:pt x="7860944" y="2732405"/>
                  </a:lnTo>
                  <a:lnTo>
                    <a:pt x="7860944" y="2729230"/>
                  </a:lnTo>
                  <a:lnTo>
                    <a:pt x="7869936" y="2729230"/>
                  </a:lnTo>
                  <a:lnTo>
                    <a:pt x="7869936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93075" y="3777462"/>
              <a:ext cx="7839709" cy="2717165"/>
            </a:xfrm>
            <a:custGeom>
              <a:avLst/>
              <a:gdLst/>
              <a:ahLst/>
              <a:cxnLst/>
              <a:rect l="l" t="t" r="r" b="b"/>
              <a:pathLst>
                <a:path w="7839709" h="2717165">
                  <a:moveTo>
                    <a:pt x="7839468" y="2716809"/>
                  </a:moveTo>
                  <a:lnTo>
                    <a:pt x="0" y="2716809"/>
                  </a:lnTo>
                  <a:lnTo>
                    <a:pt x="0" y="0"/>
                  </a:lnTo>
                  <a:lnTo>
                    <a:pt x="7839468" y="0"/>
                  </a:lnTo>
                  <a:lnTo>
                    <a:pt x="7839468" y="271680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385443" y="3776992"/>
              <a:ext cx="7854950" cy="2722880"/>
            </a:xfrm>
            <a:custGeom>
              <a:avLst/>
              <a:gdLst/>
              <a:ahLst/>
              <a:cxnLst/>
              <a:rect l="l" t="t" r="r" b="b"/>
              <a:pathLst>
                <a:path w="7854950" h="2722879">
                  <a:moveTo>
                    <a:pt x="7545438" y="0"/>
                  </a:moveTo>
                  <a:lnTo>
                    <a:pt x="7537412" y="0"/>
                  </a:lnTo>
                  <a:lnTo>
                    <a:pt x="7537412" y="735317"/>
                  </a:lnTo>
                  <a:lnTo>
                    <a:pt x="7534872" y="737857"/>
                  </a:lnTo>
                  <a:lnTo>
                    <a:pt x="7534872" y="735317"/>
                  </a:lnTo>
                  <a:lnTo>
                    <a:pt x="7537412" y="735317"/>
                  </a:lnTo>
                  <a:lnTo>
                    <a:pt x="7537412" y="0"/>
                  </a:lnTo>
                  <a:lnTo>
                    <a:pt x="7531697" y="0"/>
                  </a:lnTo>
                  <a:lnTo>
                    <a:pt x="7531697" y="734936"/>
                  </a:lnTo>
                  <a:lnTo>
                    <a:pt x="4429417" y="734936"/>
                  </a:lnTo>
                  <a:lnTo>
                    <a:pt x="4429417" y="0"/>
                  </a:lnTo>
                  <a:lnTo>
                    <a:pt x="4428795" y="0"/>
                  </a:lnTo>
                  <a:lnTo>
                    <a:pt x="4428795" y="740410"/>
                  </a:lnTo>
                  <a:lnTo>
                    <a:pt x="4426242" y="740410"/>
                  </a:lnTo>
                  <a:lnTo>
                    <a:pt x="4426242" y="737857"/>
                  </a:lnTo>
                  <a:lnTo>
                    <a:pt x="4428795" y="740410"/>
                  </a:lnTo>
                  <a:lnTo>
                    <a:pt x="4428795" y="0"/>
                  </a:lnTo>
                  <a:lnTo>
                    <a:pt x="4415675" y="0"/>
                  </a:lnTo>
                  <a:lnTo>
                    <a:pt x="4415675" y="735317"/>
                  </a:lnTo>
                  <a:lnTo>
                    <a:pt x="4415675" y="740410"/>
                  </a:lnTo>
                  <a:lnTo>
                    <a:pt x="4415675" y="746760"/>
                  </a:lnTo>
                  <a:lnTo>
                    <a:pt x="7545438" y="746760"/>
                  </a:lnTo>
                  <a:lnTo>
                    <a:pt x="7545438" y="741032"/>
                  </a:lnTo>
                  <a:lnTo>
                    <a:pt x="7545438" y="740410"/>
                  </a:lnTo>
                  <a:lnTo>
                    <a:pt x="7545438" y="735317"/>
                  </a:lnTo>
                  <a:lnTo>
                    <a:pt x="7545438" y="734936"/>
                  </a:lnTo>
                  <a:lnTo>
                    <a:pt x="7545438" y="0"/>
                  </a:lnTo>
                  <a:close/>
                </a:path>
                <a:path w="7854950" h="2722879">
                  <a:moveTo>
                    <a:pt x="7854696" y="0"/>
                  </a:moveTo>
                  <a:lnTo>
                    <a:pt x="7846822" y="0"/>
                  </a:lnTo>
                  <a:lnTo>
                    <a:pt x="7846822" y="2711450"/>
                  </a:lnTo>
                  <a:lnTo>
                    <a:pt x="7843660" y="2714625"/>
                  </a:lnTo>
                  <a:lnTo>
                    <a:pt x="7843660" y="2711450"/>
                  </a:lnTo>
                  <a:lnTo>
                    <a:pt x="7846822" y="2711450"/>
                  </a:lnTo>
                  <a:lnTo>
                    <a:pt x="7846822" y="0"/>
                  </a:lnTo>
                  <a:lnTo>
                    <a:pt x="7841005" y="0"/>
                  </a:lnTo>
                  <a:lnTo>
                    <a:pt x="7841005" y="2711170"/>
                  </a:lnTo>
                  <a:lnTo>
                    <a:pt x="7841005" y="2717266"/>
                  </a:lnTo>
                  <a:lnTo>
                    <a:pt x="7841005" y="2717800"/>
                  </a:lnTo>
                  <a:lnTo>
                    <a:pt x="11074" y="2717800"/>
                  </a:lnTo>
                  <a:lnTo>
                    <a:pt x="11074" y="2714612"/>
                  </a:lnTo>
                  <a:lnTo>
                    <a:pt x="13741" y="2717266"/>
                  </a:lnTo>
                  <a:lnTo>
                    <a:pt x="7841005" y="2717266"/>
                  </a:lnTo>
                  <a:lnTo>
                    <a:pt x="7841005" y="2711170"/>
                  </a:lnTo>
                  <a:lnTo>
                    <a:pt x="13741" y="2711170"/>
                  </a:lnTo>
                  <a:lnTo>
                    <a:pt x="13741" y="0"/>
                  </a:lnTo>
                  <a:lnTo>
                    <a:pt x="0" y="0"/>
                  </a:lnTo>
                  <a:lnTo>
                    <a:pt x="0" y="2711450"/>
                  </a:lnTo>
                  <a:lnTo>
                    <a:pt x="0" y="2717800"/>
                  </a:lnTo>
                  <a:lnTo>
                    <a:pt x="0" y="2722867"/>
                  </a:lnTo>
                  <a:lnTo>
                    <a:pt x="7854696" y="2722867"/>
                  </a:lnTo>
                  <a:lnTo>
                    <a:pt x="7854696" y="2717800"/>
                  </a:lnTo>
                  <a:lnTo>
                    <a:pt x="7843660" y="2717800"/>
                  </a:lnTo>
                  <a:lnTo>
                    <a:pt x="7843660" y="2717266"/>
                  </a:lnTo>
                  <a:lnTo>
                    <a:pt x="7854696" y="2717266"/>
                  </a:lnTo>
                  <a:lnTo>
                    <a:pt x="7854696" y="2711450"/>
                  </a:lnTo>
                  <a:lnTo>
                    <a:pt x="7854696" y="2711170"/>
                  </a:lnTo>
                  <a:lnTo>
                    <a:pt x="7854696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5814860" y="3777462"/>
            <a:ext cx="3102610" cy="734695"/>
          </a:xfrm>
          <a:prstGeom prst="rect">
            <a:avLst/>
          </a:prstGeom>
          <a:solidFill>
            <a:srgbClr val="F9F67D"/>
          </a:solidFill>
        </p:spPr>
        <p:txBody>
          <a:bodyPr wrap="square" lIns="0" tIns="0" rIns="0" bIns="0" rtlCol="0" vert="horz">
            <a:spAutoFit/>
          </a:bodyPr>
          <a:lstStyle/>
          <a:p>
            <a:pPr marL="441325" indent="-189230">
              <a:lnSpc>
                <a:spcPts val="1085"/>
              </a:lnSpc>
              <a:buFont typeface="Wingdings"/>
              <a:buChar char=""/>
              <a:tabLst>
                <a:tab pos="441959" algn="l"/>
              </a:tabLst>
            </a:pP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Criterios</a:t>
            </a:r>
            <a:r>
              <a:rPr dirty="0" sz="1200" spc="-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seguridad</a:t>
            </a:r>
            <a:r>
              <a:rPr dirty="0" sz="1200" spc="1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en</a:t>
            </a:r>
            <a:r>
              <a:rPr dirty="0" sz="1200" spc="-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el</a:t>
            </a:r>
            <a:r>
              <a:rPr dirty="0" sz="1200" spc="-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margen</a:t>
            </a:r>
            <a:endParaRPr sz="1200">
              <a:latin typeface="Arial"/>
              <a:cs typeface="Arial"/>
            </a:endParaRPr>
          </a:p>
          <a:p>
            <a:pPr marL="252729">
              <a:lnSpc>
                <a:spcPts val="139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Límites</a:t>
            </a:r>
            <a:r>
              <a:rPr dirty="0" sz="1200" spc="1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operativos</a:t>
            </a:r>
            <a:r>
              <a:rPr dirty="0" sz="1200" spc="1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en</a:t>
            </a:r>
            <a:r>
              <a:rPr dirty="0" sz="12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zona</a:t>
            </a:r>
            <a:r>
              <a:rPr dirty="0" sz="1200" spc="-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alerta</a:t>
            </a:r>
            <a:endParaRPr sz="1200">
              <a:latin typeface="Arial"/>
              <a:cs typeface="Arial"/>
            </a:endParaRPr>
          </a:p>
          <a:p>
            <a:pPr marL="252729">
              <a:lnSpc>
                <a:spcPts val="141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-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l</a:t>
            </a:r>
            <a:r>
              <a:rPr dirty="0" sz="1200" spc="-1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ímites</a:t>
            </a:r>
            <a:r>
              <a:rPr dirty="0" sz="120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diseño</a:t>
            </a:r>
            <a:endParaRPr sz="1200">
              <a:latin typeface="Arial"/>
              <a:cs typeface="Arial"/>
            </a:endParaRPr>
          </a:p>
          <a:p>
            <a:pPr marL="252729">
              <a:lnSpc>
                <a:spcPts val="143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Sin</a:t>
            </a:r>
            <a:r>
              <a:rPr dirty="0" sz="1200" spc="-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pérdida</a:t>
            </a:r>
            <a:r>
              <a:rPr dirty="0" sz="1200" spc="-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carga</a:t>
            </a:r>
            <a:r>
              <a:rPr dirty="0" sz="120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o</a:t>
            </a:r>
            <a:r>
              <a:rPr dirty="0" sz="120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sólo</a:t>
            </a:r>
            <a:r>
              <a:rPr dirty="0" sz="1200" spc="-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radial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3785298" y="5092446"/>
            <a:ext cx="3189605" cy="1187450"/>
            <a:chOff x="3785298" y="5092446"/>
            <a:chExt cx="3189605" cy="1187450"/>
          </a:xfrm>
        </p:grpSpPr>
        <p:sp>
          <p:nvSpPr>
            <p:cNvPr id="31" name="object 31" descr=""/>
            <p:cNvSpPr/>
            <p:nvPr/>
          </p:nvSpPr>
          <p:spPr>
            <a:xfrm>
              <a:off x="3792931" y="5098554"/>
              <a:ext cx="3175635" cy="1174750"/>
            </a:xfrm>
            <a:custGeom>
              <a:avLst/>
              <a:gdLst/>
              <a:ahLst/>
              <a:cxnLst/>
              <a:rect l="l" t="t" r="r" b="b"/>
              <a:pathLst>
                <a:path w="3175634" h="1174750">
                  <a:moveTo>
                    <a:pt x="3175393" y="1174750"/>
                  </a:moveTo>
                  <a:lnTo>
                    <a:pt x="0" y="1174750"/>
                  </a:lnTo>
                  <a:lnTo>
                    <a:pt x="0" y="0"/>
                  </a:lnTo>
                  <a:lnTo>
                    <a:pt x="3175393" y="0"/>
                  </a:lnTo>
                  <a:lnTo>
                    <a:pt x="3175393" y="1174750"/>
                  </a:lnTo>
                  <a:close/>
                </a:path>
              </a:pathLst>
            </a:custGeom>
            <a:solidFill>
              <a:srgbClr val="FADA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785298" y="5092446"/>
              <a:ext cx="3189605" cy="1187450"/>
            </a:xfrm>
            <a:custGeom>
              <a:avLst/>
              <a:gdLst/>
              <a:ahLst/>
              <a:cxnLst/>
              <a:rect l="l" t="t" r="r" b="b"/>
              <a:pathLst>
                <a:path w="3189604" h="1187450">
                  <a:moveTo>
                    <a:pt x="3189084" y="1186954"/>
                  </a:moveTo>
                  <a:lnTo>
                    <a:pt x="0" y="1186954"/>
                  </a:lnTo>
                  <a:lnTo>
                    <a:pt x="0" y="0"/>
                  </a:lnTo>
                  <a:lnTo>
                    <a:pt x="3189084" y="0"/>
                  </a:lnTo>
                  <a:lnTo>
                    <a:pt x="3189084" y="6108"/>
                  </a:lnTo>
                  <a:lnTo>
                    <a:pt x="13690" y="6108"/>
                  </a:lnTo>
                  <a:lnTo>
                    <a:pt x="7632" y="12204"/>
                  </a:lnTo>
                  <a:lnTo>
                    <a:pt x="13690" y="12204"/>
                  </a:lnTo>
                  <a:lnTo>
                    <a:pt x="13690" y="1174800"/>
                  </a:lnTo>
                  <a:lnTo>
                    <a:pt x="7632" y="1174800"/>
                  </a:lnTo>
                  <a:lnTo>
                    <a:pt x="13690" y="1180909"/>
                  </a:lnTo>
                  <a:lnTo>
                    <a:pt x="3189084" y="1180909"/>
                  </a:lnTo>
                  <a:lnTo>
                    <a:pt x="3189084" y="1186954"/>
                  </a:lnTo>
                  <a:close/>
                </a:path>
                <a:path w="3189604" h="1187450">
                  <a:moveTo>
                    <a:pt x="13690" y="12204"/>
                  </a:moveTo>
                  <a:lnTo>
                    <a:pt x="7632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3189604" h="1187450">
                  <a:moveTo>
                    <a:pt x="3176930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3176930" y="6108"/>
                  </a:lnTo>
                  <a:lnTo>
                    <a:pt x="3176930" y="12204"/>
                  </a:lnTo>
                  <a:close/>
                </a:path>
                <a:path w="3189604" h="1187450">
                  <a:moveTo>
                    <a:pt x="3176930" y="1180909"/>
                  </a:moveTo>
                  <a:lnTo>
                    <a:pt x="3176930" y="6108"/>
                  </a:lnTo>
                  <a:lnTo>
                    <a:pt x="3183039" y="12204"/>
                  </a:lnTo>
                  <a:lnTo>
                    <a:pt x="3189084" y="12204"/>
                  </a:lnTo>
                  <a:lnTo>
                    <a:pt x="3189084" y="1174800"/>
                  </a:lnTo>
                  <a:lnTo>
                    <a:pt x="3183039" y="1174800"/>
                  </a:lnTo>
                  <a:lnTo>
                    <a:pt x="3176930" y="1180909"/>
                  </a:lnTo>
                  <a:close/>
                </a:path>
                <a:path w="3189604" h="1187450">
                  <a:moveTo>
                    <a:pt x="3189084" y="12204"/>
                  </a:moveTo>
                  <a:lnTo>
                    <a:pt x="3183039" y="12204"/>
                  </a:lnTo>
                  <a:lnTo>
                    <a:pt x="3176930" y="6108"/>
                  </a:lnTo>
                  <a:lnTo>
                    <a:pt x="3189084" y="6108"/>
                  </a:lnTo>
                  <a:lnTo>
                    <a:pt x="3189084" y="12204"/>
                  </a:lnTo>
                  <a:close/>
                </a:path>
                <a:path w="3189604" h="1187450">
                  <a:moveTo>
                    <a:pt x="13690" y="1180909"/>
                  </a:moveTo>
                  <a:lnTo>
                    <a:pt x="7632" y="1174800"/>
                  </a:lnTo>
                  <a:lnTo>
                    <a:pt x="13690" y="1174800"/>
                  </a:lnTo>
                  <a:lnTo>
                    <a:pt x="13690" y="1180909"/>
                  </a:lnTo>
                  <a:close/>
                </a:path>
                <a:path w="3189604" h="1187450">
                  <a:moveTo>
                    <a:pt x="3176930" y="1180909"/>
                  </a:moveTo>
                  <a:lnTo>
                    <a:pt x="13690" y="1180909"/>
                  </a:lnTo>
                  <a:lnTo>
                    <a:pt x="13690" y="1174800"/>
                  </a:lnTo>
                  <a:lnTo>
                    <a:pt x="3176930" y="1174800"/>
                  </a:lnTo>
                  <a:lnTo>
                    <a:pt x="3176930" y="1180909"/>
                  </a:lnTo>
                  <a:close/>
                </a:path>
                <a:path w="3189604" h="1187450">
                  <a:moveTo>
                    <a:pt x="3189084" y="1180909"/>
                  </a:moveTo>
                  <a:lnTo>
                    <a:pt x="3176930" y="1180909"/>
                  </a:lnTo>
                  <a:lnTo>
                    <a:pt x="3183039" y="1174800"/>
                  </a:lnTo>
                  <a:lnTo>
                    <a:pt x="3189084" y="1174800"/>
                  </a:lnTo>
                  <a:lnTo>
                    <a:pt x="3189084" y="118090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3792931" y="5098554"/>
            <a:ext cx="3175635" cy="117475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574040">
              <a:lnSpc>
                <a:spcPct val="100000"/>
              </a:lnSpc>
              <a:spcBef>
                <a:spcPts val="434"/>
              </a:spcBef>
            </a:pP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ESTADO</a:t>
            </a:r>
            <a:r>
              <a:rPr dirty="0" sz="1400" spc="-3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400" spc="-5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231F1F"/>
                </a:solidFill>
                <a:latin typeface="Arial"/>
                <a:cs typeface="Arial"/>
              </a:rPr>
              <a:t>EMERGENCIA</a:t>
            </a:r>
            <a:endParaRPr sz="1400">
              <a:latin typeface="Arial"/>
              <a:cs typeface="Arial"/>
            </a:endParaRPr>
          </a:p>
          <a:p>
            <a:pPr marL="257175">
              <a:lnSpc>
                <a:spcPts val="1420"/>
              </a:lnSpc>
              <a:spcBef>
                <a:spcPts val="440"/>
              </a:spcBef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No</a:t>
            </a:r>
            <a:r>
              <a:rPr dirty="0" sz="1200" spc="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criterios</a:t>
            </a:r>
            <a:r>
              <a:rPr dirty="0" sz="120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seguridad</a:t>
            </a:r>
            <a:endParaRPr sz="1200">
              <a:latin typeface="Arial"/>
              <a:cs typeface="Arial"/>
            </a:endParaRPr>
          </a:p>
          <a:p>
            <a:pPr marL="257175">
              <a:lnSpc>
                <a:spcPts val="1400"/>
              </a:lnSpc>
            </a:pPr>
            <a:r>
              <a:rPr dirty="0" sz="1200" spc="-1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Violación</a:t>
            </a:r>
            <a:r>
              <a:rPr dirty="0" sz="1200" spc="-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límites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operativos</a:t>
            </a:r>
            <a:endParaRPr sz="1200">
              <a:latin typeface="Arial"/>
              <a:cs typeface="Arial"/>
            </a:endParaRPr>
          </a:p>
          <a:p>
            <a:pPr marL="257175">
              <a:lnSpc>
                <a:spcPts val="139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Violación</a:t>
            </a:r>
            <a:r>
              <a:rPr dirty="0" sz="1200" spc="-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-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límit</a:t>
            </a:r>
            <a:r>
              <a:rPr dirty="0" sz="1200" spc="-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es</a:t>
            </a:r>
            <a:r>
              <a:rPr dirty="0" sz="1200" spc="-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diseño</a:t>
            </a:r>
            <a:endParaRPr sz="1200">
              <a:latin typeface="Arial"/>
              <a:cs typeface="Arial"/>
            </a:endParaRPr>
          </a:p>
          <a:p>
            <a:pPr marL="257175">
              <a:lnSpc>
                <a:spcPts val="1415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Pérdida</a:t>
            </a:r>
            <a:r>
              <a:rPr dirty="0" sz="1200" spc="-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1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cargar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703882" y="3776992"/>
            <a:ext cx="2872740" cy="746760"/>
          </a:xfrm>
          <a:custGeom>
            <a:avLst/>
            <a:gdLst/>
            <a:ahLst/>
            <a:cxnLst/>
            <a:rect l="l" t="t" r="r" b="b"/>
            <a:pathLst>
              <a:path w="2872740" h="746760">
                <a:moveTo>
                  <a:pt x="2872181" y="0"/>
                </a:moveTo>
                <a:lnTo>
                  <a:pt x="2865704" y="0"/>
                </a:lnTo>
                <a:lnTo>
                  <a:pt x="2865704" y="735317"/>
                </a:lnTo>
                <a:lnTo>
                  <a:pt x="2863177" y="737870"/>
                </a:lnTo>
                <a:lnTo>
                  <a:pt x="2863177" y="735317"/>
                </a:lnTo>
                <a:lnTo>
                  <a:pt x="2865704" y="735317"/>
                </a:lnTo>
                <a:lnTo>
                  <a:pt x="2865704" y="0"/>
                </a:lnTo>
                <a:lnTo>
                  <a:pt x="2860027" y="0"/>
                </a:lnTo>
                <a:lnTo>
                  <a:pt x="2860027" y="734936"/>
                </a:lnTo>
                <a:lnTo>
                  <a:pt x="12204" y="734936"/>
                </a:lnTo>
                <a:lnTo>
                  <a:pt x="12204" y="0"/>
                </a:lnTo>
                <a:lnTo>
                  <a:pt x="11582" y="0"/>
                </a:lnTo>
                <a:lnTo>
                  <a:pt x="11582" y="740410"/>
                </a:lnTo>
                <a:lnTo>
                  <a:pt x="9029" y="740410"/>
                </a:lnTo>
                <a:lnTo>
                  <a:pt x="9029" y="737857"/>
                </a:lnTo>
                <a:lnTo>
                  <a:pt x="11582" y="740410"/>
                </a:lnTo>
                <a:lnTo>
                  <a:pt x="11582" y="0"/>
                </a:lnTo>
                <a:lnTo>
                  <a:pt x="0" y="0"/>
                </a:lnTo>
                <a:lnTo>
                  <a:pt x="0" y="735317"/>
                </a:lnTo>
                <a:lnTo>
                  <a:pt x="0" y="740410"/>
                </a:lnTo>
                <a:lnTo>
                  <a:pt x="0" y="746760"/>
                </a:lnTo>
                <a:lnTo>
                  <a:pt x="2872181" y="746760"/>
                </a:lnTo>
                <a:lnTo>
                  <a:pt x="2872181" y="741032"/>
                </a:lnTo>
                <a:lnTo>
                  <a:pt x="2872181" y="740410"/>
                </a:lnTo>
                <a:lnTo>
                  <a:pt x="2872181" y="735317"/>
                </a:lnTo>
                <a:lnTo>
                  <a:pt x="2872181" y="734936"/>
                </a:lnTo>
                <a:lnTo>
                  <a:pt x="287218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1716087" y="3777462"/>
            <a:ext cx="2847975" cy="734695"/>
          </a:xfrm>
          <a:prstGeom prst="rect">
            <a:avLst/>
          </a:prstGeom>
          <a:solidFill>
            <a:srgbClr val="DDF3F4"/>
          </a:solidFill>
        </p:spPr>
        <p:txBody>
          <a:bodyPr wrap="square" lIns="0" tIns="0" rIns="0" bIns="0" rtlCol="0" vert="horz">
            <a:spAutoFit/>
          </a:bodyPr>
          <a:lstStyle/>
          <a:p>
            <a:pPr marL="441325" indent="-189230">
              <a:lnSpc>
                <a:spcPts val="1085"/>
              </a:lnSpc>
              <a:buFont typeface="Wingdings"/>
              <a:buChar char=""/>
              <a:tabLst>
                <a:tab pos="441959" algn="l"/>
              </a:tabLst>
            </a:pP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l</a:t>
            </a:r>
            <a:r>
              <a:rPr dirty="0" sz="1200" spc="-1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ímites</a:t>
            </a:r>
            <a:r>
              <a:rPr dirty="0" sz="1200" spc="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operativos</a:t>
            </a:r>
            <a:endParaRPr sz="1200">
              <a:latin typeface="Arial"/>
              <a:cs typeface="Arial"/>
            </a:endParaRPr>
          </a:p>
          <a:p>
            <a:pPr marL="252729">
              <a:lnSpc>
                <a:spcPts val="139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Cumple</a:t>
            </a:r>
            <a:r>
              <a:rPr dirty="0" sz="120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límites</a:t>
            </a:r>
            <a:r>
              <a:rPr dirty="0" sz="12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1200" spc="-1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1200" spc="6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diseño</a:t>
            </a:r>
            <a:endParaRPr sz="1200">
              <a:latin typeface="Arial"/>
              <a:cs typeface="Arial"/>
            </a:endParaRPr>
          </a:p>
          <a:p>
            <a:pPr marL="252729">
              <a:lnSpc>
                <a:spcPts val="1420"/>
              </a:lnSpc>
            </a:pPr>
            <a:r>
              <a:rPr dirty="0" sz="120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Pérdida</a:t>
            </a:r>
            <a:r>
              <a:rPr dirty="0" sz="1200" spc="-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200" spc="2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carga</a:t>
            </a:r>
            <a:r>
              <a:rPr dirty="0" sz="1200" spc="-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no</a:t>
            </a:r>
            <a:r>
              <a:rPr dirty="0" sz="1200" spc="1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radial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2779661" y="3777462"/>
            <a:ext cx="5150485" cy="1990089"/>
          </a:xfrm>
          <a:custGeom>
            <a:avLst/>
            <a:gdLst/>
            <a:ahLst/>
            <a:cxnLst/>
            <a:rect l="l" t="t" r="r" b="b"/>
            <a:pathLst>
              <a:path w="5150484" h="1990089">
                <a:moveTo>
                  <a:pt x="1019327" y="1930539"/>
                </a:moveTo>
                <a:lnTo>
                  <a:pt x="1016304" y="1927517"/>
                </a:lnTo>
                <a:lnTo>
                  <a:pt x="71589" y="1927517"/>
                </a:lnTo>
                <a:lnTo>
                  <a:pt x="71589" y="850252"/>
                </a:lnTo>
                <a:lnTo>
                  <a:pt x="109689" y="850252"/>
                </a:lnTo>
                <a:lnTo>
                  <a:pt x="112737" y="845680"/>
                </a:lnTo>
                <a:lnTo>
                  <a:pt x="115785" y="841121"/>
                </a:lnTo>
                <a:lnTo>
                  <a:pt x="113436" y="836561"/>
                </a:lnTo>
                <a:lnTo>
                  <a:pt x="65595" y="743585"/>
                </a:lnTo>
                <a:lnTo>
                  <a:pt x="62458" y="737489"/>
                </a:lnTo>
                <a:lnTo>
                  <a:pt x="59385" y="737489"/>
                </a:lnTo>
                <a:lnTo>
                  <a:pt x="59385" y="825893"/>
                </a:lnTo>
                <a:lnTo>
                  <a:pt x="59385" y="836561"/>
                </a:lnTo>
                <a:lnTo>
                  <a:pt x="54825" y="836561"/>
                </a:lnTo>
                <a:lnTo>
                  <a:pt x="54825" y="825893"/>
                </a:lnTo>
                <a:lnTo>
                  <a:pt x="56362" y="824357"/>
                </a:lnTo>
                <a:lnTo>
                  <a:pt x="57873" y="824357"/>
                </a:lnTo>
                <a:lnTo>
                  <a:pt x="59385" y="825893"/>
                </a:lnTo>
                <a:lnTo>
                  <a:pt x="59385" y="737489"/>
                </a:lnTo>
                <a:lnTo>
                  <a:pt x="56857" y="737489"/>
                </a:lnTo>
                <a:lnTo>
                  <a:pt x="56857" y="823341"/>
                </a:lnTo>
                <a:lnTo>
                  <a:pt x="54825" y="824357"/>
                </a:lnTo>
                <a:lnTo>
                  <a:pt x="56857" y="823341"/>
                </a:lnTo>
                <a:lnTo>
                  <a:pt x="56857" y="737489"/>
                </a:lnTo>
                <a:lnTo>
                  <a:pt x="51790" y="737489"/>
                </a:lnTo>
                <a:lnTo>
                  <a:pt x="0" y="841121"/>
                </a:lnTo>
                <a:lnTo>
                  <a:pt x="4559" y="850252"/>
                </a:lnTo>
                <a:lnTo>
                  <a:pt x="42621" y="850252"/>
                </a:lnTo>
                <a:lnTo>
                  <a:pt x="42621" y="1938185"/>
                </a:lnTo>
                <a:lnTo>
                  <a:pt x="44157" y="1939721"/>
                </a:lnTo>
                <a:lnTo>
                  <a:pt x="45694" y="1942744"/>
                </a:lnTo>
                <a:lnTo>
                  <a:pt x="50253" y="1947316"/>
                </a:lnTo>
                <a:lnTo>
                  <a:pt x="53276" y="1947316"/>
                </a:lnTo>
                <a:lnTo>
                  <a:pt x="56362" y="1948853"/>
                </a:lnTo>
                <a:lnTo>
                  <a:pt x="57899" y="1948853"/>
                </a:lnTo>
                <a:lnTo>
                  <a:pt x="62458" y="1947316"/>
                </a:lnTo>
                <a:lnTo>
                  <a:pt x="63944" y="1947316"/>
                </a:lnTo>
                <a:lnTo>
                  <a:pt x="68567" y="1942744"/>
                </a:lnTo>
                <a:lnTo>
                  <a:pt x="70053" y="1939721"/>
                </a:lnTo>
                <a:lnTo>
                  <a:pt x="1016304" y="1939721"/>
                </a:lnTo>
                <a:lnTo>
                  <a:pt x="1019327" y="1938185"/>
                </a:lnTo>
                <a:lnTo>
                  <a:pt x="1019327" y="1930539"/>
                </a:lnTo>
                <a:close/>
              </a:path>
              <a:path w="5150484" h="1990089">
                <a:moveTo>
                  <a:pt x="2709126" y="1220482"/>
                </a:moveTo>
                <a:lnTo>
                  <a:pt x="2706078" y="1215923"/>
                </a:lnTo>
                <a:lnTo>
                  <a:pt x="2703068" y="1211402"/>
                </a:lnTo>
                <a:lnTo>
                  <a:pt x="2666454" y="1211402"/>
                </a:lnTo>
                <a:lnTo>
                  <a:pt x="2666454" y="0"/>
                </a:lnTo>
                <a:lnTo>
                  <a:pt x="2658859" y="0"/>
                </a:lnTo>
                <a:lnTo>
                  <a:pt x="2652763" y="0"/>
                </a:lnTo>
                <a:lnTo>
                  <a:pt x="2652763" y="1225042"/>
                </a:lnTo>
                <a:lnTo>
                  <a:pt x="2652763" y="1235710"/>
                </a:lnTo>
                <a:lnTo>
                  <a:pt x="2652242" y="1236738"/>
                </a:lnTo>
                <a:lnTo>
                  <a:pt x="2651226" y="1237246"/>
                </a:lnTo>
                <a:lnTo>
                  <a:pt x="2648204" y="1235710"/>
                </a:lnTo>
                <a:lnTo>
                  <a:pt x="2648204" y="1225042"/>
                </a:lnTo>
                <a:lnTo>
                  <a:pt x="2652763" y="1225042"/>
                </a:lnTo>
                <a:lnTo>
                  <a:pt x="2652763" y="0"/>
                </a:lnTo>
                <a:lnTo>
                  <a:pt x="2648204" y="0"/>
                </a:lnTo>
                <a:lnTo>
                  <a:pt x="2642095" y="0"/>
                </a:lnTo>
                <a:lnTo>
                  <a:pt x="2635999" y="0"/>
                </a:lnTo>
                <a:lnTo>
                  <a:pt x="2635999" y="1211402"/>
                </a:lnTo>
                <a:lnTo>
                  <a:pt x="2597899" y="1211402"/>
                </a:lnTo>
                <a:lnTo>
                  <a:pt x="2593327" y="1220482"/>
                </a:lnTo>
                <a:lnTo>
                  <a:pt x="2645118" y="1324114"/>
                </a:lnTo>
                <a:lnTo>
                  <a:pt x="2655786" y="1324114"/>
                </a:lnTo>
                <a:lnTo>
                  <a:pt x="2658922" y="1318018"/>
                </a:lnTo>
                <a:lnTo>
                  <a:pt x="2706776" y="1225042"/>
                </a:lnTo>
                <a:lnTo>
                  <a:pt x="2709126" y="1220482"/>
                </a:lnTo>
                <a:close/>
              </a:path>
              <a:path w="5150484" h="1990089">
                <a:moveTo>
                  <a:pt x="3774224" y="841121"/>
                </a:moveTo>
                <a:lnTo>
                  <a:pt x="3771887" y="836561"/>
                </a:lnTo>
                <a:lnTo>
                  <a:pt x="3724033" y="743585"/>
                </a:lnTo>
                <a:lnTo>
                  <a:pt x="3720896" y="737489"/>
                </a:lnTo>
                <a:lnTo>
                  <a:pt x="3717823" y="737489"/>
                </a:lnTo>
                <a:lnTo>
                  <a:pt x="3717823" y="825893"/>
                </a:lnTo>
                <a:lnTo>
                  <a:pt x="3717823" y="836561"/>
                </a:lnTo>
                <a:lnTo>
                  <a:pt x="3713264" y="836561"/>
                </a:lnTo>
                <a:lnTo>
                  <a:pt x="3713264" y="825893"/>
                </a:lnTo>
                <a:lnTo>
                  <a:pt x="3714775" y="824357"/>
                </a:lnTo>
                <a:lnTo>
                  <a:pt x="3717048" y="824357"/>
                </a:lnTo>
                <a:lnTo>
                  <a:pt x="3717823" y="825893"/>
                </a:lnTo>
                <a:lnTo>
                  <a:pt x="3717823" y="737489"/>
                </a:lnTo>
                <a:lnTo>
                  <a:pt x="3710241" y="737489"/>
                </a:lnTo>
                <a:lnTo>
                  <a:pt x="3658400" y="841121"/>
                </a:lnTo>
                <a:lnTo>
                  <a:pt x="3662959" y="850252"/>
                </a:lnTo>
                <a:lnTo>
                  <a:pt x="3701059" y="850252"/>
                </a:lnTo>
                <a:lnTo>
                  <a:pt x="3701059" y="1325651"/>
                </a:lnTo>
                <a:lnTo>
                  <a:pt x="3702596" y="1327188"/>
                </a:lnTo>
                <a:lnTo>
                  <a:pt x="3704132" y="1330223"/>
                </a:lnTo>
                <a:lnTo>
                  <a:pt x="3705618" y="1331760"/>
                </a:lnTo>
                <a:lnTo>
                  <a:pt x="3711727" y="1334782"/>
                </a:lnTo>
                <a:lnTo>
                  <a:pt x="3720896" y="1334782"/>
                </a:lnTo>
                <a:lnTo>
                  <a:pt x="3722395" y="1333296"/>
                </a:lnTo>
                <a:lnTo>
                  <a:pt x="3725468" y="1331760"/>
                </a:lnTo>
                <a:lnTo>
                  <a:pt x="3727005" y="1330223"/>
                </a:lnTo>
                <a:lnTo>
                  <a:pt x="3728491" y="1327188"/>
                </a:lnTo>
                <a:lnTo>
                  <a:pt x="3730015" y="1325651"/>
                </a:lnTo>
                <a:lnTo>
                  <a:pt x="3730015" y="1322578"/>
                </a:lnTo>
                <a:lnTo>
                  <a:pt x="3731564" y="1321092"/>
                </a:lnTo>
                <a:lnTo>
                  <a:pt x="3731564" y="850252"/>
                </a:lnTo>
                <a:lnTo>
                  <a:pt x="3768115" y="850252"/>
                </a:lnTo>
                <a:lnTo>
                  <a:pt x="3771176" y="845680"/>
                </a:lnTo>
                <a:lnTo>
                  <a:pt x="3774224" y="841121"/>
                </a:lnTo>
                <a:close/>
              </a:path>
              <a:path w="5150484" h="1990089">
                <a:moveTo>
                  <a:pt x="5150104" y="1929053"/>
                </a:moveTo>
                <a:lnTo>
                  <a:pt x="5148605" y="1925980"/>
                </a:lnTo>
                <a:lnTo>
                  <a:pt x="5147068" y="1922957"/>
                </a:lnTo>
                <a:lnTo>
                  <a:pt x="5145532" y="1921408"/>
                </a:lnTo>
                <a:lnTo>
                  <a:pt x="5142509" y="1919871"/>
                </a:lnTo>
                <a:lnTo>
                  <a:pt x="5142509" y="740562"/>
                </a:lnTo>
                <a:lnTo>
                  <a:pt x="5142509" y="737489"/>
                </a:lnTo>
                <a:lnTo>
                  <a:pt x="5139436" y="734466"/>
                </a:lnTo>
                <a:lnTo>
                  <a:pt x="5133378" y="734466"/>
                </a:lnTo>
                <a:lnTo>
                  <a:pt x="5130304" y="737489"/>
                </a:lnTo>
                <a:lnTo>
                  <a:pt x="5130304" y="1918385"/>
                </a:lnTo>
                <a:lnTo>
                  <a:pt x="4293794" y="1918385"/>
                </a:lnTo>
                <a:lnTo>
                  <a:pt x="4293794" y="1881771"/>
                </a:lnTo>
                <a:lnTo>
                  <a:pt x="4284662" y="1875675"/>
                </a:lnTo>
                <a:lnTo>
                  <a:pt x="4280052" y="1877961"/>
                </a:lnTo>
                <a:lnTo>
                  <a:pt x="4280052" y="1930539"/>
                </a:lnTo>
                <a:lnTo>
                  <a:pt x="4280052" y="1935111"/>
                </a:lnTo>
                <a:lnTo>
                  <a:pt x="4269384" y="1935111"/>
                </a:lnTo>
                <a:lnTo>
                  <a:pt x="4267390" y="1934133"/>
                </a:lnTo>
                <a:lnTo>
                  <a:pt x="4266971" y="1933295"/>
                </a:lnTo>
                <a:lnTo>
                  <a:pt x="4266781" y="1933829"/>
                </a:lnTo>
                <a:lnTo>
                  <a:pt x="4266882" y="1934133"/>
                </a:lnTo>
                <a:lnTo>
                  <a:pt x="4267898" y="1935111"/>
                </a:lnTo>
                <a:lnTo>
                  <a:pt x="4266730" y="1933994"/>
                </a:lnTo>
                <a:lnTo>
                  <a:pt x="4266781" y="1933829"/>
                </a:lnTo>
                <a:lnTo>
                  <a:pt x="4266870" y="1933092"/>
                </a:lnTo>
                <a:lnTo>
                  <a:pt x="4266971" y="1933295"/>
                </a:lnTo>
                <a:lnTo>
                  <a:pt x="4267124" y="1932838"/>
                </a:lnTo>
                <a:lnTo>
                  <a:pt x="4269384" y="1930539"/>
                </a:lnTo>
                <a:lnTo>
                  <a:pt x="4267898" y="1932076"/>
                </a:lnTo>
                <a:lnTo>
                  <a:pt x="4270921" y="1930539"/>
                </a:lnTo>
                <a:lnTo>
                  <a:pt x="4280052" y="1930539"/>
                </a:lnTo>
                <a:lnTo>
                  <a:pt x="4280052" y="1877961"/>
                </a:lnTo>
                <a:lnTo>
                  <a:pt x="4267898" y="1883943"/>
                </a:lnTo>
                <a:lnTo>
                  <a:pt x="4267898" y="1930539"/>
                </a:lnTo>
                <a:lnTo>
                  <a:pt x="4267390" y="1931555"/>
                </a:lnTo>
                <a:lnTo>
                  <a:pt x="4267898" y="1930539"/>
                </a:lnTo>
                <a:lnTo>
                  <a:pt x="4267898" y="1883943"/>
                </a:lnTo>
                <a:lnTo>
                  <a:pt x="4266743" y="1884514"/>
                </a:lnTo>
                <a:lnTo>
                  <a:pt x="4266743" y="1932851"/>
                </a:lnTo>
                <a:lnTo>
                  <a:pt x="4266362" y="1933613"/>
                </a:lnTo>
                <a:lnTo>
                  <a:pt x="4266730" y="1932851"/>
                </a:lnTo>
                <a:lnTo>
                  <a:pt x="4266743" y="1884514"/>
                </a:lnTo>
                <a:lnTo>
                  <a:pt x="4179544" y="1927517"/>
                </a:lnTo>
                <a:lnTo>
                  <a:pt x="4179544" y="1938185"/>
                </a:lnTo>
                <a:lnTo>
                  <a:pt x="4284662" y="1989975"/>
                </a:lnTo>
                <a:lnTo>
                  <a:pt x="4293794" y="1985416"/>
                </a:lnTo>
                <a:lnTo>
                  <a:pt x="4293794" y="1948853"/>
                </a:lnTo>
                <a:lnTo>
                  <a:pt x="5134864" y="1948853"/>
                </a:lnTo>
                <a:lnTo>
                  <a:pt x="5136400" y="1947316"/>
                </a:lnTo>
                <a:lnTo>
                  <a:pt x="5139436" y="1947316"/>
                </a:lnTo>
                <a:lnTo>
                  <a:pt x="5142509" y="1945817"/>
                </a:lnTo>
                <a:lnTo>
                  <a:pt x="5145532" y="1944281"/>
                </a:lnTo>
                <a:lnTo>
                  <a:pt x="5147068" y="1942744"/>
                </a:lnTo>
                <a:lnTo>
                  <a:pt x="5148605" y="1939721"/>
                </a:lnTo>
                <a:lnTo>
                  <a:pt x="5150104" y="1938185"/>
                </a:lnTo>
                <a:lnTo>
                  <a:pt x="5150104" y="19290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6547280" y="4601302"/>
            <a:ext cx="732155" cy="436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4775">
              <a:lnSpc>
                <a:spcPct val="112500"/>
              </a:lnSpc>
              <a:spcBef>
                <a:spcPts val="100"/>
              </a:spcBef>
            </a:pP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Control Correctivo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4554791" y="3896321"/>
            <a:ext cx="1256030" cy="114300"/>
          </a:xfrm>
          <a:custGeom>
            <a:avLst/>
            <a:gdLst/>
            <a:ahLst/>
            <a:cxnLst/>
            <a:rect l="l" t="t" r="r" b="b"/>
            <a:pathLst>
              <a:path w="1256029" h="114300">
                <a:moveTo>
                  <a:pt x="1255509" y="51790"/>
                </a:moveTo>
                <a:lnTo>
                  <a:pt x="1168641" y="8369"/>
                </a:lnTo>
                <a:lnTo>
                  <a:pt x="1168641" y="57886"/>
                </a:lnTo>
                <a:lnTo>
                  <a:pt x="1165618" y="59436"/>
                </a:lnTo>
                <a:lnTo>
                  <a:pt x="1154950" y="59436"/>
                </a:lnTo>
                <a:lnTo>
                  <a:pt x="1154950" y="54864"/>
                </a:lnTo>
                <a:lnTo>
                  <a:pt x="1165618" y="54864"/>
                </a:lnTo>
                <a:lnTo>
                  <a:pt x="1167663" y="55918"/>
                </a:lnTo>
                <a:lnTo>
                  <a:pt x="1168641" y="57886"/>
                </a:lnTo>
                <a:lnTo>
                  <a:pt x="1168641" y="8369"/>
                </a:lnTo>
                <a:lnTo>
                  <a:pt x="1164107" y="6096"/>
                </a:lnTo>
                <a:lnTo>
                  <a:pt x="1151928" y="0"/>
                </a:lnTo>
                <a:lnTo>
                  <a:pt x="1142746" y="6096"/>
                </a:lnTo>
                <a:lnTo>
                  <a:pt x="1142746" y="42659"/>
                </a:lnTo>
                <a:lnTo>
                  <a:pt x="10604" y="42659"/>
                </a:lnTo>
                <a:lnTo>
                  <a:pt x="4559" y="45732"/>
                </a:lnTo>
                <a:lnTo>
                  <a:pt x="3022" y="47231"/>
                </a:lnTo>
                <a:lnTo>
                  <a:pt x="0" y="53327"/>
                </a:lnTo>
                <a:lnTo>
                  <a:pt x="0" y="62509"/>
                </a:lnTo>
                <a:lnTo>
                  <a:pt x="1485" y="63995"/>
                </a:lnTo>
                <a:lnTo>
                  <a:pt x="3022" y="67068"/>
                </a:lnTo>
                <a:lnTo>
                  <a:pt x="4559" y="68554"/>
                </a:lnTo>
                <a:lnTo>
                  <a:pt x="10604" y="71640"/>
                </a:lnTo>
                <a:lnTo>
                  <a:pt x="1142746" y="71640"/>
                </a:lnTo>
                <a:lnTo>
                  <a:pt x="1142746" y="108191"/>
                </a:lnTo>
                <a:lnTo>
                  <a:pt x="1151928" y="114300"/>
                </a:lnTo>
                <a:lnTo>
                  <a:pt x="1164145" y="108191"/>
                </a:lnTo>
                <a:lnTo>
                  <a:pt x="1255509" y="62509"/>
                </a:lnTo>
                <a:lnTo>
                  <a:pt x="1255509" y="5179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7961272" y="4805492"/>
            <a:ext cx="915035" cy="427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56845">
              <a:lnSpc>
                <a:spcPct val="110000"/>
              </a:lnSpc>
              <a:spcBef>
                <a:spcPts val="100"/>
              </a:spcBef>
            </a:pPr>
            <a:r>
              <a:rPr dirty="0" sz="1200">
                <a:solidFill>
                  <a:srgbClr val="231F1F"/>
                </a:solidFill>
                <a:latin typeface="Arial"/>
                <a:cs typeface="Arial"/>
              </a:rPr>
              <a:t>Evento</a:t>
            </a:r>
            <a:r>
              <a:rPr dirty="0" sz="1200" spc="-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50">
                <a:solidFill>
                  <a:srgbClr val="231F1F"/>
                </a:solidFill>
                <a:latin typeface="Arial"/>
                <a:cs typeface="Arial"/>
              </a:rPr>
              <a:t>/ </a:t>
            </a: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Perturbaci</a:t>
            </a:r>
            <a:r>
              <a:rPr dirty="0" sz="1200" spc="-114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231F1F"/>
                </a:solidFill>
                <a:latin typeface="Arial"/>
                <a:cs typeface="Arial"/>
              </a:rPr>
              <a:t>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537320" y="4939567"/>
            <a:ext cx="11874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Resincronización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24359" y="3979640"/>
            <a:ext cx="732155" cy="434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4775">
              <a:lnSpc>
                <a:spcPct val="111600"/>
              </a:lnSpc>
              <a:spcBef>
                <a:spcPts val="100"/>
              </a:spcBef>
            </a:pPr>
            <a:r>
              <a:rPr dirty="0" sz="1200" spc="-10">
                <a:solidFill>
                  <a:srgbClr val="231F1F"/>
                </a:solidFill>
                <a:latin typeface="Arial"/>
                <a:cs typeface="Arial"/>
              </a:rPr>
              <a:t>Control Correctivo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1708353"/>
            <a:ext cx="9142730" cy="5492750"/>
            <a:chOff x="775976" y="1708353"/>
            <a:chExt cx="9142730" cy="549275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27508" y="1708353"/>
              <a:ext cx="3526091" cy="206940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1029921" y="1651393"/>
            <a:ext cx="4377690" cy="4596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87020" indent="-274955">
              <a:lnSpc>
                <a:spcPct val="100000"/>
              </a:lnSpc>
              <a:spcBef>
                <a:spcPts val="95"/>
              </a:spcBef>
              <a:buChar char="•"/>
              <a:tabLst>
                <a:tab pos="287020" algn="l"/>
                <a:tab pos="287655" algn="l"/>
              </a:tabLst>
            </a:pPr>
            <a:r>
              <a:rPr dirty="0" sz="1600" spc="-775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15">
                <a:solidFill>
                  <a:srgbClr val="747272"/>
                </a:solidFill>
                <a:latin typeface="Tahoma"/>
                <a:cs typeface="Tahoma"/>
              </a:rPr>
              <a:t>�������</a:t>
            </a:r>
            <a:r>
              <a:rPr dirty="0" sz="1600" spc="3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2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6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60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855">
                <a:solidFill>
                  <a:srgbClr val="747272"/>
                </a:solidFill>
                <a:latin typeface="Tahoma"/>
                <a:cs typeface="Tahoma"/>
              </a:rPr>
              <a:t>����������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0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69">
                <a:solidFill>
                  <a:srgbClr val="747272"/>
                </a:solidFill>
                <a:latin typeface="Tahoma"/>
                <a:cs typeface="Tahoma"/>
              </a:rPr>
              <a:t>������</a:t>
            </a:r>
            <a:r>
              <a:rPr dirty="0" sz="1600" spc="3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19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2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3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2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103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100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755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-22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120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86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120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69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108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4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6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0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3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20">
                <a:solidFill>
                  <a:srgbClr val="747272"/>
                </a:solidFill>
                <a:latin typeface="Tahoma"/>
                <a:cs typeface="Tahoma"/>
              </a:rPr>
              <a:t>���������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869">
                <a:solidFill>
                  <a:srgbClr val="747272"/>
                </a:solidFill>
                <a:latin typeface="Tahoma"/>
                <a:cs typeface="Tahoma"/>
              </a:rPr>
              <a:t>����������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22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120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78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2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9">
                <a:solidFill>
                  <a:srgbClr val="747272"/>
                </a:solidFill>
                <a:latin typeface="Tahoma"/>
                <a:cs typeface="Tahoma"/>
              </a:rPr>
              <a:t>������������</a:t>
            </a:r>
            <a:r>
              <a:rPr dirty="0" sz="1600" spc="3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69">
                <a:solidFill>
                  <a:srgbClr val="747272"/>
                </a:solidFill>
                <a:latin typeface="Tahoma"/>
                <a:cs typeface="Tahoma"/>
              </a:rPr>
              <a:t>������</a:t>
            </a:r>
            <a:r>
              <a:rPr dirty="0" sz="1600" spc="4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2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82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9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4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6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3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6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2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69">
                <a:solidFill>
                  <a:srgbClr val="747272"/>
                </a:solidFill>
                <a:latin typeface="Tahoma"/>
                <a:cs typeface="Tahoma"/>
              </a:rPr>
              <a:t>�������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70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endParaRPr sz="1600">
              <a:latin typeface="Tahoma"/>
              <a:cs typeface="Tahoma"/>
            </a:endParaRPr>
          </a:p>
          <a:p>
            <a:pPr marL="287020" indent="-274955">
              <a:lnSpc>
                <a:spcPct val="100000"/>
              </a:lnSpc>
              <a:spcBef>
                <a:spcPts val="475"/>
              </a:spcBef>
              <a:buChar char="•"/>
              <a:tabLst>
                <a:tab pos="287020" algn="l"/>
                <a:tab pos="287655" algn="l"/>
              </a:tabLst>
            </a:pPr>
            <a:r>
              <a:rPr dirty="0" sz="1600" spc="-825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645">
                <a:solidFill>
                  <a:srgbClr val="747272"/>
                </a:solidFill>
                <a:latin typeface="Tahoma"/>
                <a:cs typeface="Tahoma"/>
              </a:rPr>
              <a:t>�����</a:t>
            </a:r>
            <a:r>
              <a:rPr dirty="0" sz="1600" spc="3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05">
                <a:solidFill>
                  <a:srgbClr val="747272"/>
                </a:solidFill>
                <a:latin typeface="Tahoma"/>
                <a:cs typeface="Tahoma"/>
              </a:rPr>
              <a:t>���������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80">
                <a:solidFill>
                  <a:srgbClr val="747272"/>
                </a:solidFill>
                <a:latin typeface="Tahoma"/>
                <a:cs typeface="Tahoma"/>
              </a:rPr>
              <a:t>�������</a:t>
            </a:r>
            <a:r>
              <a:rPr dirty="0" sz="1600" spc="2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3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30">
                <a:solidFill>
                  <a:srgbClr val="747272"/>
                </a:solidFill>
                <a:latin typeface="Tahoma"/>
                <a:cs typeface="Tahoma"/>
              </a:rPr>
              <a:t>�����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80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2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690">
                <a:solidFill>
                  <a:srgbClr val="747272"/>
                </a:solidFill>
                <a:latin typeface="Tahoma"/>
                <a:cs typeface="Tahoma"/>
              </a:rPr>
              <a:t>�����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1000">
                <a:solidFill>
                  <a:srgbClr val="747272"/>
                </a:solidFill>
                <a:latin typeface="Tahoma"/>
                <a:cs typeface="Tahoma"/>
              </a:rPr>
              <a:t>�������</a:t>
            </a:r>
            <a:endParaRPr sz="1600">
              <a:latin typeface="Tahoma"/>
              <a:cs typeface="Tahoma"/>
            </a:endParaRPr>
          </a:p>
          <a:p>
            <a:pPr marL="474345">
              <a:lnSpc>
                <a:spcPct val="100000"/>
              </a:lnSpc>
              <a:tabLst>
                <a:tab pos="739140" algn="l"/>
                <a:tab pos="986155" algn="l"/>
                <a:tab pos="1511935" algn="l"/>
                <a:tab pos="1927860" algn="l"/>
                <a:tab pos="2371725" algn="l"/>
                <a:tab pos="2651760" algn="l"/>
                <a:tab pos="2917190" algn="l"/>
              </a:tabLst>
            </a:pPr>
            <a:r>
              <a:rPr dirty="0" sz="1600" spc="-73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108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104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76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76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66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75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73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	</a:t>
            </a:r>
            <a:r>
              <a:rPr dirty="0" sz="1600" spc="-112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endParaRPr sz="1600">
              <a:latin typeface="Tahoma"/>
              <a:cs typeface="Tahoma"/>
            </a:endParaRPr>
          </a:p>
          <a:p>
            <a:pPr marL="287020" indent="-274955">
              <a:lnSpc>
                <a:spcPct val="100000"/>
              </a:lnSpc>
              <a:spcBef>
                <a:spcPts val="480"/>
              </a:spcBef>
              <a:buChar char="•"/>
              <a:tabLst>
                <a:tab pos="287020" algn="l"/>
                <a:tab pos="287655" algn="l"/>
              </a:tabLst>
            </a:pPr>
            <a:r>
              <a:rPr dirty="0" sz="1600" spc="-93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9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600" spc="-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19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3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2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75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22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70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94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1035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-67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2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ts val="1895"/>
              </a:lnSpc>
            </a:pPr>
            <a:r>
              <a:rPr dirty="0" sz="1600" spc="-85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69">
                <a:solidFill>
                  <a:srgbClr val="747272"/>
                </a:solidFill>
                <a:latin typeface="Tahoma"/>
                <a:cs typeface="Tahoma"/>
              </a:rPr>
              <a:t>������</a:t>
            </a:r>
            <a:r>
              <a:rPr dirty="0" sz="1600" spc="4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69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55">
                <a:solidFill>
                  <a:srgbClr val="747272"/>
                </a:solidFill>
                <a:latin typeface="Tahoma"/>
                <a:cs typeface="Tahoma"/>
              </a:rPr>
              <a:t>������������</a:t>
            </a:r>
            <a:r>
              <a:rPr dirty="0" sz="1600" spc="4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69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75">
                <a:solidFill>
                  <a:srgbClr val="747272"/>
                </a:solidFill>
                <a:latin typeface="Tahoma"/>
                <a:cs typeface="Tahoma"/>
              </a:rPr>
              <a:t>�����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ts val="1925"/>
              </a:lnSpc>
            </a:pPr>
            <a:r>
              <a:rPr dirty="0" sz="1600" spc="-944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600" spc="-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-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35">
                <a:solidFill>
                  <a:srgbClr val="747272"/>
                </a:solidFill>
                <a:latin typeface="Tahoma"/>
                <a:cs typeface="Tahoma"/>
              </a:rPr>
              <a:t>�����</a:t>
            </a:r>
            <a:r>
              <a:rPr dirty="0" sz="1600" spc="3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5">
                <a:solidFill>
                  <a:srgbClr val="747272"/>
                </a:solidFill>
                <a:latin typeface="Tahoma"/>
                <a:cs typeface="Tahoma"/>
              </a:rPr>
              <a:t>������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755" i="1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50" spc="-20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960" i="1">
                <a:solidFill>
                  <a:srgbClr val="747272"/>
                </a:solidFill>
                <a:latin typeface="Tahoma"/>
                <a:cs typeface="Tahoma"/>
              </a:rPr>
              <a:t>��������������</a:t>
            </a:r>
            <a:r>
              <a:rPr dirty="0" sz="1650" spc="30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940" i="1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endParaRPr sz="1650">
              <a:latin typeface="Tahoma"/>
              <a:cs typeface="Tahoma"/>
            </a:endParaRPr>
          </a:p>
          <a:p>
            <a:pPr marL="286385">
              <a:lnSpc>
                <a:spcPts val="1920"/>
              </a:lnSpc>
            </a:pPr>
            <a:r>
              <a:rPr dirty="0" sz="1650" spc="-855" i="1">
                <a:solidFill>
                  <a:srgbClr val="747272"/>
                </a:solidFill>
                <a:latin typeface="Tahoma"/>
                <a:cs typeface="Tahoma"/>
              </a:rPr>
              <a:t>�������</a:t>
            </a:r>
            <a:r>
              <a:rPr dirty="0" sz="1650" spc="5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830" i="1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650" spc="-10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880" i="1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50" spc="35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1015" i="1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50" spc="-10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825" i="1">
                <a:solidFill>
                  <a:srgbClr val="747272"/>
                </a:solidFill>
                <a:latin typeface="Tahoma"/>
                <a:cs typeface="Tahoma"/>
              </a:rPr>
              <a:t>�����������</a:t>
            </a:r>
            <a:r>
              <a:rPr dirty="0" sz="1650" spc="20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745" i="1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50" spc="-15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765" i="1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endParaRPr sz="1650">
              <a:latin typeface="Tahoma"/>
              <a:cs typeface="Tahoma"/>
            </a:endParaRPr>
          </a:p>
          <a:p>
            <a:pPr marL="286385">
              <a:lnSpc>
                <a:spcPts val="1945"/>
              </a:lnSpc>
            </a:pPr>
            <a:r>
              <a:rPr dirty="0" sz="1650" spc="-944" i="1">
                <a:solidFill>
                  <a:srgbClr val="747272"/>
                </a:solidFill>
                <a:latin typeface="Tahoma"/>
                <a:cs typeface="Tahoma"/>
              </a:rPr>
              <a:t>�����������</a:t>
            </a:r>
            <a:r>
              <a:rPr dirty="0" sz="1650" spc="5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750" i="1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50" i="1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50" spc="-900" i="1">
                <a:solidFill>
                  <a:srgbClr val="747272"/>
                </a:solidFill>
                <a:latin typeface="Tahoma"/>
                <a:cs typeface="Tahoma"/>
              </a:rPr>
              <a:t>�����������</a:t>
            </a:r>
            <a:r>
              <a:rPr dirty="0" sz="1600" spc="-90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4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67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6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0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5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944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ts val="1914"/>
              </a:lnSpc>
            </a:pPr>
            <a:r>
              <a:rPr dirty="0" sz="1600" spc="-72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4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3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0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85">
                <a:solidFill>
                  <a:srgbClr val="747272"/>
                </a:solidFill>
                <a:latin typeface="Tahoma"/>
                <a:cs typeface="Tahoma"/>
              </a:rPr>
              <a:t>���������������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805">
                <a:solidFill>
                  <a:srgbClr val="747272"/>
                </a:solidFill>
                <a:latin typeface="Tahoma"/>
                <a:cs typeface="Tahoma"/>
              </a:rPr>
              <a:t>���������</a:t>
            </a:r>
            <a:r>
              <a:rPr dirty="0" sz="1600" spc="-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19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5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40">
                <a:solidFill>
                  <a:srgbClr val="747272"/>
                </a:solidFill>
                <a:latin typeface="Tahoma"/>
                <a:cs typeface="Tahoma"/>
              </a:rPr>
              <a:t>�������</a:t>
            </a:r>
            <a:r>
              <a:rPr dirty="0" sz="1600" spc="4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75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5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endParaRPr sz="1600">
              <a:latin typeface="Tahoma"/>
              <a:cs typeface="Tahoma"/>
            </a:endParaRPr>
          </a:p>
          <a:p>
            <a:pPr marL="287020" indent="-274955">
              <a:lnSpc>
                <a:spcPct val="100000"/>
              </a:lnSpc>
              <a:spcBef>
                <a:spcPts val="480"/>
              </a:spcBef>
              <a:buChar char="•"/>
              <a:tabLst>
                <a:tab pos="287020" algn="l"/>
                <a:tab pos="287655" algn="l"/>
              </a:tabLst>
            </a:pPr>
            <a:r>
              <a:rPr dirty="0" sz="1600" spc="-780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600" spc="-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75">
                <a:solidFill>
                  <a:srgbClr val="747272"/>
                </a:solidFill>
                <a:latin typeface="Tahoma"/>
                <a:cs typeface="Tahoma"/>
              </a:rPr>
              <a:t>�������������</a:t>
            </a:r>
            <a:r>
              <a:rPr dirty="0" sz="1600" spc="2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5">
                <a:solidFill>
                  <a:srgbClr val="747272"/>
                </a:solidFill>
                <a:latin typeface="Tahoma"/>
                <a:cs typeface="Tahoma"/>
              </a:rPr>
              <a:t>����������</a:t>
            </a:r>
            <a:r>
              <a:rPr dirty="0" sz="160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6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endParaRPr sz="1600">
              <a:latin typeface="Tahoma"/>
              <a:cs typeface="Tahoma"/>
            </a:endParaRPr>
          </a:p>
          <a:p>
            <a:pPr marL="286385">
              <a:lnSpc>
                <a:spcPct val="100000"/>
              </a:lnSpc>
            </a:pPr>
            <a:r>
              <a:rPr dirty="0" sz="1600" spc="-800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65">
                <a:solidFill>
                  <a:srgbClr val="747272"/>
                </a:solidFill>
                <a:latin typeface="Tahoma"/>
                <a:cs typeface="Tahoma"/>
              </a:rPr>
              <a:t>��������</a:t>
            </a:r>
            <a:r>
              <a:rPr dirty="0" sz="1600" spc="1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6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95">
                <a:solidFill>
                  <a:srgbClr val="747272"/>
                </a:solidFill>
                <a:latin typeface="Tahoma"/>
                <a:cs typeface="Tahoma"/>
              </a:rPr>
              <a:t>�����</a:t>
            </a:r>
            <a:r>
              <a:rPr dirty="0" sz="1600" spc="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700">
                <a:solidFill>
                  <a:srgbClr val="747272"/>
                </a:solidFill>
                <a:latin typeface="Tahoma"/>
                <a:cs typeface="Tahoma"/>
              </a:rPr>
              <a:t>�</a:t>
            </a:r>
            <a:r>
              <a:rPr dirty="0" sz="16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600" spc="-835">
                <a:solidFill>
                  <a:srgbClr val="747272"/>
                </a:solidFill>
                <a:latin typeface="Tahoma"/>
                <a:cs typeface="Tahoma"/>
              </a:rPr>
              <a:t>��������������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97251" y="412622"/>
            <a:ext cx="49377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Por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qué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hacer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 de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Perturbaciones?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191717" y="4442850"/>
            <a:ext cx="244856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585">
                <a:solidFill>
                  <a:srgbClr val="747272"/>
                </a:solidFill>
                <a:latin typeface="Tahoma"/>
                <a:cs typeface="Tahoma"/>
              </a:rPr>
              <a:t>������</a:t>
            </a:r>
            <a:r>
              <a:rPr dirty="0" sz="1400" spc="-3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61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400" spc="-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465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4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695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r>
              <a:rPr dirty="0" sz="1400" spc="1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755">
                <a:solidFill>
                  <a:srgbClr val="747272"/>
                </a:solidFill>
                <a:latin typeface="Tahoma"/>
                <a:cs typeface="Tahoma"/>
              </a:rPr>
              <a:t>���</a:t>
            </a:r>
            <a:r>
              <a:rPr dirty="0" sz="1400" spc="-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60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4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635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endParaRPr sz="1400">
              <a:latin typeface="Tahoma"/>
              <a:cs typeface="Tahoma"/>
            </a:endParaRPr>
          </a:p>
          <a:p>
            <a:pPr algn="r" marR="5080">
              <a:lnSpc>
                <a:spcPct val="100000"/>
              </a:lnSpc>
            </a:pPr>
            <a:r>
              <a:rPr dirty="0" sz="1400" spc="-675">
                <a:solidFill>
                  <a:srgbClr val="747272"/>
                </a:solidFill>
                <a:latin typeface="Tahoma"/>
                <a:cs typeface="Tahoma"/>
              </a:rPr>
              <a:t>������</a:t>
            </a:r>
            <a:r>
              <a:rPr dirty="0" sz="1400" spc="-20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610">
                <a:solidFill>
                  <a:srgbClr val="747272"/>
                </a:solidFill>
                <a:latin typeface="Tahoma"/>
                <a:cs typeface="Tahoma"/>
              </a:rPr>
              <a:t>��</a:t>
            </a:r>
            <a:r>
              <a:rPr dirty="0" sz="1400" spc="5">
                <a:solidFill>
                  <a:srgbClr val="747272"/>
                </a:solidFill>
                <a:latin typeface="Tahoma"/>
                <a:cs typeface="Tahoma"/>
              </a:rPr>
              <a:t> </a:t>
            </a:r>
            <a:r>
              <a:rPr dirty="0" sz="1400" spc="-620">
                <a:solidFill>
                  <a:srgbClr val="747272"/>
                </a:solidFill>
                <a:latin typeface="Tahoma"/>
                <a:cs typeface="Tahoma"/>
              </a:rPr>
              <a:t>����</a:t>
            </a:r>
            <a:endParaRPr sz="1400">
              <a:latin typeface="Tahoma"/>
              <a:cs typeface="Tahoma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227508" y="3776217"/>
            <a:ext cx="3526091" cy="617143"/>
          </a:xfrm>
          <a:prstGeom prst="rect">
            <a:avLst/>
          </a:prstGeom>
        </p:spPr>
      </p:pic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851423" y="5092446"/>
          <a:ext cx="3950335" cy="1328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58365"/>
                <a:gridCol w="1778000"/>
              </a:tblGrid>
              <a:tr h="474345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14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4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23825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8393D2"/>
                    </a:solidFill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4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CORTO-CIRCUITO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2382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8393D2"/>
                    </a:solidFill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Generación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175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6%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Subestaciones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175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5%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Líneas</a:t>
                      </a:r>
                      <a:r>
                        <a:rPr dirty="0" sz="1600" spc="-4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transmisión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175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89%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6698119" y="6498313"/>
            <a:ext cx="28854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Fuente:</a:t>
            </a:r>
            <a:r>
              <a:rPr dirty="0" sz="1200" spc="-5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Curto-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Circuito</a:t>
            </a:r>
            <a:r>
              <a:rPr dirty="0" sz="1200" spc="-5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Geraldo</a:t>
            </a:r>
            <a:r>
              <a:rPr dirty="0" sz="1200" spc="-3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Kinderman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930525" y="6669633"/>
            <a:ext cx="4392295" cy="508000"/>
            <a:chOff x="2930525" y="6669633"/>
            <a:chExt cx="4392295" cy="508000"/>
          </a:xfrm>
        </p:grpSpPr>
        <p:sp>
          <p:nvSpPr>
            <p:cNvPr id="13" name="object 13" descr=""/>
            <p:cNvSpPr/>
            <p:nvPr/>
          </p:nvSpPr>
          <p:spPr>
            <a:xfrm>
              <a:off x="2936875" y="66759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936875" y="66759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5491835" y="1790547"/>
          <a:ext cx="3796029" cy="1609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/>
                <a:gridCol w="1916430"/>
              </a:tblGrid>
              <a:tr h="474345">
                <a:tc>
                  <a:txBody>
                    <a:bodyPr/>
                    <a:lstStyle/>
                    <a:p>
                      <a:pPr marL="159385" marR="153670" indent="3575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TIPOS</a:t>
                      </a:r>
                      <a:r>
                        <a:rPr dirty="0" sz="14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4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14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CORTO-CICUITOS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8393D2"/>
                    </a:solidFill>
                  </a:tcPr>
                </a:tc>
                <a:tc>
                  <a:txBody>
                    <a:bodyPr/>
                    <a:lstStyle/>
                    <a:p>
                      <a:pPr marL="298450" marR="292100" indent="432434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r>
                        <a:rPr dirty="0" sz="14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4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14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OCURRENCIAS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8393D2"/>
                    </a:solidFill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3Ø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85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06</a:t>
                      </a:r>
                      <a:r>
                        <a:rPr dirty="0" sz="1600" spc="-3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143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2Ø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8516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15</a:t>
                      </a:r>
                      <a:r>
                        <a:rPr dirty="0" sz="1600" spc="-3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2Ø</a:t>
                      </a:r>
                      <a:r>
                        <a:rPr dirty="0" sz="1600" spc="-1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–</a:t>
                      </a:r>
                      <a:r>
                        <a:rPr dirty="0" sz="1600" spc="-4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8516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1600" spc="-3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1Ø</a:t>
                      </a:r>
                      <a:r>
                        <a:rPr dirty="0" sz="1600" spc="-1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–</a:t>
                      </a:r>
                      <a:r>
                        <a:rPr dirty="0" sz="1600" spc="-4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8516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1600" spc="-3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6160251" y="3412797"/>
            <a:ext cx="29279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Fuente:</a:t>
            </a:r>
            <a:r>
              <a:rPr dirty="0" sz="1200" spc="-5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Curto-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Circuito,</a:t>
            </a:r>
            <a:r>
              <a:rPr dirty="0" sz="1200" spc="-4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Geraldo</a:t>
            </a:r>
            <a:r>
              <a:rPr dirty="0" sz="1200" spc="-5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Kinderman</a:t>
            </a:r>
            <a:endParaRPr sz="1200">
              <a:latin typeface="Arial"/>
              <a:cs typeface="Arial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497251" y="412622"/>
            <a:ext cx="369379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Importancia</a:t>
            </a:r>
            <a:r>
              <a:rPr dirty="0" spc="-50"/>
              <a:t> </a:t>
            </a:r>
            <a:r>
              <a:rPr dirty="0"/>
              <a:t>del</a:t>
            </a:r>
            <a:r>
              <a:rPr dirty="0" spc="-40"/>
              <a:t> </a:t>
            </a:r>
            <a:r>
              <a:rPr dirty="0"/>
              <a:t>Análisis</a:t>
            </a:r>
            <a:r>
              <a:rPr dirty="0" spc="1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Fallas </a:t>
            </a:r>
            <a:r>
              <a:rPr dirty="0">
                <a:solidFill>
                  <a:srgbClr val="1B4067"/>
                </a:solidFill>
              </a:rPr>
              <a:t>Tipos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 </a:t>
            </a:r>
            <a:r>
              <a:rPr dirty="0" spc="-10">
                <a:solidFill>
                  <a:srgbClr val="1B4067"/>
                </a:solidFill>
              </a:rPr>
              <a:t>Fallas</a:t>
            </a: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7" name="object 7" descr=""/>
          <p:cNvSpPr/>
          <p:nvPr/>
        </p:nvSpPr>
        <p:spPr>
          <a:xfrm>
            <a:off x="5525389" y="3777462"/>
            <a:ext cx="3783965" cy="437515"/>
          </a:xfrm>
          <a:custGeom>
            <a:avLst/>
            <a:gdLst/>
            <a:ahLst/>
            <a:cxnLst/>
            <a:rect l="l" t="t" r="r" b="b"/>
            <a:pathLst>
              <a:path w="3783965" h="437514">
                <a:moveTo>
                  <a:pt x="3783355" y="437349"/>
                </a:moveTo>
                <a:lnTo>
                  <a:pt x="0" y="437349"/>
                </a:lnTo>
                <a:lnTo>
                  <a:pt x="0" y="0"/>
                </a:lnTo>
                <a:lnTo>
                  <a:pt x="3783355" y="0"/>
                </a:lnTo>
                <a:lnTo>
                  <a:pt x="3783355" y="437349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" name="object 8" descr=""/>
          <p:cNvGrpSpPr/>
          <p:nvPr/>
        </p:nvGrpSpPr>
        <p:grpSpPr>
          <a:xfrm>
            <a:off x="5525389" y="4507357"/>
            <a:ext cx="3783965" cy="1409700"/>
            <a:chOff x="5525389" y="4507357"/>
            <a:chExt cx="3783965" cy="1409700"/>
          </a:xfrm>
        </p:grpSpPr>
        <p:sp>
          <p:nvSpPr>
            <p:cNvPr id="9" name="object 9" descr=""/>
            <p:cNvSpPr/>
            <p:nvPr/>
          </p:nvSpPr>
          <p:spPr>
            <a:xfrm>
              <a:off x="5525389" y="4507356"/>
              <a:ext cx="3783965" cy="281940"/>
            </a:xfrm>
            <a:custGeom>
              <a:avLst/>
              <a:gdLst/>
              <a:ahLst/>
              <a:cxnLst/>
              <a:rect l="l" t="t" r="r" b="b"/>
              <a:pathLst>
                <a:path w="3783965" h="281939">
                  <a:moveTo>
                    <a:pt x="3783368" y="0"/>
                  </a:moveTo>
                  <a:lnTo>
                    <a:pt x="1866506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1866506" y="281876"/>
                  </a:lnTo>
                  <a:lnTo>
                    <a:pt x="3783368" y="281876"/>
                  </a:lnTo>
                  <a:lnTo>
                    <a:pt x="3783368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525389" y="4789233"/>
              <a:ext cx="3783965" cy="281940"/>
            </a:xfrm>
            <a:custGeom>
              <a:avLst/>
              <a:gdLst/>
              <a:ahLst/>
              <a:cxnLst/>
              <a:rect l="l" t="t" r="r" b="b"/>
              <a:pathLst>
                <a:path w="3783965" h="281939">
                  <a:moveTo>
                    <a:pt x="3783368" y="0"/>
                  </a:moveTo>
                  <a:lnTo>
                    <a:pt x="1866506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1866506" y="281876"/>
                  </a:lnTo>
                  <a:lnTo>
                    <a:pt x="3783368" y="281876"/>
                  </a:lnTo>
                  <a:lnTo>
                    <a:pt x="3783368" y="0"/>
                  </a:lnTo>
                  <a:close/>
                </a:path>
              </a:pathLst>
            </a:custGeom>
            <a:solidFill>
              <a:srgbClr val="F4F3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525389" y="5071122"/>
              <a:ext cx="3783965" cy="281940"/>
            </a:xfrm>
            <a:custGeom>
              <a:avLst/>
              <a:gdLst/>
              <a:ahLst/>
              <a:cxnLst/>
              <a:rect l="l" t="t" r="r" b="b"/>
              <a:pathLst>
                <a:path w="3783965" h="281939">
                  <a:moveTo>
                    <a:pt x="3783368" y="0"/>
                  </a:moveTo>
                  <a:lnTo>
                    <a:pt x="1866506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1866506" y="281876"/>
                  </a:lnTo>
                  <a:lnTo>
                    <a:pt x="3783368" y="281876"/>
                  </a:lnTo>
                  <a:lnTo>
                    <a:pt x="3783368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525389" y="5352999"/>
              <a:ext cx="3783965" cy="281940"/>
            </a:xfrm>
            <a:custGeom>
              <a:avLst/>
              <a:gdLst/>
              <a:ahLst/>
              <a:cxnLst/>
              <a:rect l="l" t="t" r="r" b="b"/>
              <a:pathLst>
                <a:path w="3783965" h="281939">
                  <a:moveTo>
                    <a:pt x="3783368" y="0"/>
                  </a:moveTo>
                  <a:lnTo>
                    <a:pt x="1866506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1866506" y="281876"/>
                  </a:lnTo>
                  <a:lnTo>
                    <a:pt x="3783368" y="281876"/>
                  </a:lnTo>
                  <a:lnTo>
                    <a:pt x="3783368" y="0"/>
                  </a:lnTo>
                  <a:close/>
                </a:path>
              </a:pathLst>
            </a:custGeom>
            <a:solidFill>
              <a:srgbClr val="F4F3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525389" y="5634875"/>
              <a:ext cx="3783965" cy="281940"/>
            </a:xfrm>
            <a:custGeom>
              <a:avLst/>
              <a:gdLst/>
              <a:ahLst/>
              <a:cxnLst/>
              <a:rect l="l" t="t" r="r" b="b"/>
              <a:pathLst>
                <a:path w="3783965" h="281939">
                  <a:moveTo>
                    <a:pt x="3783368" y="0"/>
                  </a:moveTo>
                  <a:lnTo>
                    <a:pt x="1866506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1866506" y="281876"/>
                  </a:lnTo>
                  <a:lnTo>
                    <a:pt x="3783368" y="281876"/>
                  </a:lnTo>
                  <a:lnTo>
                    <a:pt x="3783368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518524" y="3733304"/>
          <a:ext cx="3797935" cy="21570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/>
                <a:gridCol w="1917064"/>
              </a:tblGrid>
              <a:tr h="459105">
                <a:tc gridSpan="2">
                  <a:txBody>
                    <a:bodyPr/>
                    <a:lstStyle/>
                    <a:p>
                      <a:pPr marL="734060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dirty="0" sz="14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14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4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4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PROTECCIÓN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0922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57150">
                      <a:solidFill>
                        <a:srgbClr val="8393D2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1465">
                <a:tc>
                  <a:txBody>
                    <a:bodyPr/>
                    <a:lstStyle/>
                    <a:p>
                      <a:pPr marL="53276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10" b="1">
                          <a:solidFill>
                            <a:srgbClr val="1B4067"/>
                          </a:solidFill>
                          <a:latin typeface="Arial"/>
                          <a:cs typeface="Arial"/>
                        </a:rPr>
                        <a:t>Equipos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23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600" spc="-20" b="1">
                          <a:solidFill>
                            <a:srgbClr val="1B4067"/>
                          </a:solidFill>
                          <a:latin typeface="Arial"/>
                          <a:cs typeface="Arial"/>
                        </a:rPr>
                        <a:t>Tasa</a:t>
                      </a:r>
                      <a:r>
                        <a:rPr dirty="0" sz="1600" spc="-60" b="1">
                          <a:solidFill>
                            <a:srgbClr val="1B4067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b="1">
                          <a:solidFill>
                            <a:srgbClr val="1B4067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600" spc="-55" b="1">
                          <a:solidFill>
                            <a:srgbClr val="1B4067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 b="1">
                          <a:solidFill>
                            <a:srgbClr val="1B4067"/>
                          </a:solidFill>
                          <a:latin typeface="Arial"/>
                          <a:cs typeface="Arial"/>
                        </a:rPr>
                        <a:t>falla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143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93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47.16</a:t>
                      </a:r>
                      <a:r>
                        <a:rPr dirty="0" sz="1600" spc="-5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TC</a:t>
                      </a: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600" spc="-4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TP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0.47</a:t>
                      </a:r>
                      <a:r>
                        <a:rPr dirty="0" sz="1600" spc="-4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 spc="-2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Relé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4.74</a:t>
                      </a:r>
                      <a:r>
                        <a:rPr dirty="0" sz="1600" spc="-4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Batería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93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47.16</a:t>
                      </a:r>
                      <a:r>
                        <a:rPr dirty="0" sz="1600" spc="-5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0.47</a:t>
                      </a:r>
                      <a:r>
                        <a:rPr dirty="0" sz="1600" spc="-4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5" name="object 15" descr=""/>
          <p:cNvSpPr txBox="1"/>
          <p:nvPr/>
        </p:nvSpPr>
        <p:spPr>
          <a:xfrm>
            <a:off x="5882931" y="5989399"/>
            <a:ext cx="32480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Fuente:</a:t>
            </a:r>
            <a:r>
              <a:rPr dirty="0" sz="1200" spc="-6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200" spc="-5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200" spc="-4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1B4067"/>
                </a:solidFill>
                <a:latin typeface="Arial"/>
                <a:cs typeface="Arial"/>
              </a:rPr>
              <a:t>SEP,</a:t>
            </a:r>
            <a:r>
              <a:rPr dirty="0" sz="1200" spc="-3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Geraldo</a:t>
            </a:r>
            <a:r>
              <a:rPr dirty="0" sz="1200" spc="-5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Kinderman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297089" y="3777462"/>
            <a:ext cx="3923665" cy="1226820"/>
            <a:chOff x="1297089" y="3777462"/>
            <a:chExt cx="3923665" cy="1226820"/>
          </a:xfrm>
        </p:grpSpPr>
        <p:sp>
          <p:nvSpPr>
            <p:cNvPr id="17" name="object 17" descr=""/>
            <p:cNvSpPr/>
            <p:nvPr/>
          </p:nvSpPr>
          <p:spPr>
            <a:xfrm>
              <a:off x="1297089" y="3777462"/>
              <a:ext cx="3923665" cy="99060"/>
            </a:xfrm>
            <a:custGeom>
              <a:avLst/>
              <a:gdLst/>
              <a:ahLst/>
              <a:cxnLst/>
              <a:rect l="l" t="t" r="r" b="b"/>
              <a:pathLst>
                <a:path w="3923665" h="99060">
                  <a:moveTo>
                    <a:pt x="3923500" y="0"/>
                  </a:moveTo>
                  <a:lnTo>
                    <a:pt x="749642" y="0"/>
                  </a:lnTo>
                  <a:lnTo>
                    <a:pt x="0" y="0"/>
                  </a:lnTo>
                  <a:lnTo>
                    <a:pt x="0" y="99060"/>
                  </a:lnTo>
                  <a:lnTo>
                    <a:pt x="749642" y="99060"/>
                  </a:lnTo>
                  <a:lnTo>
                    <a:pt x="3923500" y="99060"/>
                  </a:lnTo>
                  <a:lnTo>
                    <a:pt x="3923500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297089" y="3876522"/>
              <a:ext cx="3923665" cy="281940"/>
            </a:xfrm>
            <a:custGeom>
              <a:avLst/>
              <a:gdLst/>
              <a:ahLst/>
              <a:cxnLst/>
              <a:rect l="l" t="t" r="r" b="b"/>
              <a:pathLst>
                <a:path w="3923665" h="281939">
                  <a:moveTo>
                    <a:pt x="3923500" y="0"/>
                  </a:moveTo>
                  <a:lnTo>
                    <a:pt x="749642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749642" y="281876"/>
                  </a:lnTo>
                  <a:lnTo>
                    <a:pt x="3923500" y="281876"/>
                  </a:lnTo>
                  <a:lnTo>
                    <a:pt x="3923500" y="0"/>
                  </a:lnTo>
                  <a:close/>
                </a:path>
              </a:pathLst>
            </a:custGeom>
            <a:solidFill>
              <a:srgbClr val="F4F3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297089" y="4158411"/>
              <a:ext cx="3923665" cy="281940"/>
            </a:xfrm>
            <a:custGeom>
              <a:avLst/>
              <a:gdLst/>
              <a:ahLst/>
              <a:cxnLst/>
              <a:rect l="l" t="t" r="r" b="b"/>
              <a:pathLst>
                <a:path w="3923665" h="281939">
                  <a:moveTo>
                    <a:pt x="3923500" y="0"/>
                  </a:moveTo>
                  <a:lnTo>
                    <a:pt x="749642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749642" y="281876"/>
                  </a:lnTo>
                  <a:lnTo>
                    <a:pt x="3923500" y="281876"/>
                  </a:lnTo>
                  <a:lnTo>
                    <a:pt x="3923500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297089" y="4440287"/>
              <a:ext cx="3923665" cy="281940"/>
            </a:xfrm>
            <a:custGeom>
              <a:avLst/>
              <a:gdLst/>
              <a:ahLst/>
              <a:cxnLst/>
              <a:rect l="l" t="t" r="r" b="b"/>
              <a:pathLst>
                <a:path w="3923665" h="281939">
                  <a:moveTo>
                    <a:pt x="3923500" y="0"/>
                  </a:moveTo>
                  <a:lnTo>
                    <a:pt x="749642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749642" y="281876"/>
                  </a:lnTo>
                  <a:lnTo>
                    <a:pt x="3923500" y="281876"/>
                  </a:lnTo>
                  <a:lnTo>
                    <a:pt x="3923500" y="0"/>
                  </a:lnTo>
                  <a:close/>
                </a:path>
              </a:pathLst>
            </a:custGeom>
            <a:solidFill>
              <a:srgbClr val="F4F3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297089" y="4722164"/>
              <a:ext cx="3923665" cy="281940"/>
            </a:xfrm>
            <a:custGeom>
              <a:avLst/>
              <a:gdLst/>
              <a:ahLst/>
              <a:cxnLst/>
              <a:rect l="l" t="t" r="r" b="b"/>
              <a:pathLst>
                <a:path w="3923665" h="281939">
                  <a:moveTo>
                    <a:pt x="3923500" y="0"/>
                  </a:moveTo>
                  <a:lnTo>
                    <a:pt x="749642" y="0"/>
                  </a:lnTo>
                  <a:lnTo>
                    <a:pt x="0" y="0"/>
                  </a:lnTo>
                  <a:lnTo>
                    <a:pt x="0" y="281876"/>
                  </a:lnTo>
                  <a:lnTo>
                    <a:pt x="749642" y="281876"/>
                  </a:lnTo>
                  <a:lnTo>
                    <a:pt x="3923500" y="281876"/>
                  </a:lnTo>
                  <a:lnTo>
                    <a:pt x="3923500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1290980" y="2540228"/>
          <a:ext cx="3936365" cy="2453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9935"/>
                <a:gridCol w="3174365"/>
              </a:tblGrid>
              <a:tr h="4743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4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2382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8393D2"/>
                    </a:solidFill>
                  </a:tcPr>
                </a:tc>
                <a:tc>
                  <a:txBody>
                    <a:bodyPr/>
                    <a:lstStyle/>
                    <a:p>
                      <a:pPr marL="967105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4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DESCRIPCIÓN</a:t>
                      </a:r>
                      <a:endParaRPr sz="1400">
                        <a:latin typeface="Arial"/>
                        <a:cs typeface="Arial"/>
                      </a:endParaRPr>
                    </a:p>
                  </a:txBody>
                  <a:tcPr marL="0" marR="0" marB="0" marT="12382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  <a:solidFill>
                      <a:srgbClr val="8393D2"/>
                    </a:solidFill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Fenómenos</a:t>
                      </a:r>
                      <a:r>
                        <a:rPr dirty="0" sz="1600" spc="-8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Naturales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DAD9D8"/>
                    </a:solidFill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IA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Descargas</a:t>
                      </a:r>
                      <a:r>
                        <a:rPr dirty="0" sz="1600" spc="-7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Atmosféricas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  <a:solidFill>
                      <a:srgbClr val="F4F3F3"/>
                    </a:solidFill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solidFill>
                      <a:srgbClr val="DAD9D8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ts val="1235"/>
                        </a:lnSpc>
                        <a:spcBef>
                          <a:spcPts val="100"/>
                        </a:spcBef>
                        <a:tabLst>
                          <a:tab pos="1264285" algn="l"/>
                          <a:tab pos="1953260" algn="l"/>
                        </a:tabLst>
                      </a:pP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600" spc="-5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solidFill>
                      <a:srgbClr val="DAD9D8"/>
                    </a:solidFill>
                  </a:tcPr>
                </a:tc>
              </a:tr>
              <a:tr h="98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III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Equipos,</a:t>
                      </a:r>
                      <a:r>
                        <a:rPr dirty="0" sz="1600" spc="-8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IV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Error</a:t>
                      </a:r>
                      <a:r>
                        <a:rPr dirty="0" sz="1600" spc="-3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Humano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Terceros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13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 spc="-25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VI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60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Otras</a:t>
                      </a:r>
                      <a:r>
                        <a:rPr dirty="0" sz="1600" spc="-2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10">
                          <a:solidFill>
                            <a:srgbClr val="1D305B"/>
                          </a:solidFill>
                          <a:latin typeface="Arial"/>
                          <a:cs typeface="Arial"/>
                        </a:rPr>
                        <a:t>Causas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1270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3990498" y="5037076"/>
            <a:ext cx="948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1B4067"/>
                </a:solidFill>
                <a:latin typeface="Arial"/>
                <a:cs typeface="Arial"/>
              </a:rPr>
              <a:t>Fuente:</a:t>
            </a:r>
            <a:r>
              <a:rPr dirty="0" sz="1200" spc="-4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1B4067"/>
                </a:solidFill>
                <a:latin typeface="Arial"/>
                <a:cs typeface="Arial"/>
              </a:rPr>
              <a:t>CIER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3101975" y="6639966"/>
            <a:ext cx="4392295" cy="508634"/>
            <a:chOff x="3101975" y="6639966"/>
            <a:chExt cx="4392295" cy="508634"/>
          </a:xfrm>
        </p:grpSpPr>
        <p:sp>
          <p:nvSpPr>
            <p:cNvPr id="25" name="object 25" descr=""/>
            <p:cNvSpPr/>
            <p:nvPr/>
          </p:nvSpPr>
          <p:spPr>
            <a:xfrm>
              <a:off x="3108325" y="66463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366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108325" y="66463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366" y="49535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74277" y="484234"/>
            <a:ext cx="8020050" cy="2861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91869" marR="286956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Carga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Frecuencia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39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Toda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realiza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trabajo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calor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consume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activa.</a:t>
            </a:r>
            <a:endParaRPr sz="1600">
              <a:latin typeface="Arial"/>
              <a:cs typeface="Arial"/>
            </a:endParaRPr>
          </a:p>
          <a:p>
            <a:pPr marL="354965" marR="635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cada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instante,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energía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consumida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siendo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generada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algún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lugar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sistema.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almacena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energía.</a:t>
            </a:r>
            <a:endParaRPr sz="1600">
              <a:latin typeface="Arial"/>
              <a:cs typeface="Arial"/>
            </a:endParaRPr>
          </a:p>
          <a:p>
            <a:pPr marL="634365">
              <a:lnSpc>
                <a:spcPct val="100000"/>
              </a:lnSpc>
              <a:spcBef>
                <a:spcPts val="895"/>
              </a:spcBef>
            </a:pP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Generada</a:t>
            </a:r>
            <a:r>
              <a:rPr dirty="0" sz="1800" spc="-2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=</a:t>
            </a:r>
            <a:r>
              <a:rPr dirty="0" sz="1800" spc="-2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800" spc="-2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Consumida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+</a:t>
            </a:r>
            <a:r>
              <a:rPr dirty="0" sz="1800" spc="-2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Pérdidas</a:t>
            </a:r>
            <a:r>
              <a:rPr dirty="0" sz="1800" spc="-3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(G,</a:t>
            </a:r>
            <a:r>
              <a:rPr dirty="0" sz="1800" spc="-2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20" b="1" i="1">
                <a:solidFill>
                  <a:srgbClr val="575B5F"/>
                </a:solidFill>
                <a:latin typeface="Arial"/>
                <a:cs typeface="Arial"/>
              </a:rPr>
              <a:t>T,</a:t>
            </a:r>
            <a:r>
              <a:rPr dirty="0" sz="1800" spc="-3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25" b="1" i="1">
                <a:solidFill>
                  <a:srgbClr val="575B5F"/>
                </a:solidFill>
                <a:latin typeface="Arial"/>
                <a:cs typeface="Arial"/>
              </a:rPr>
              <a:t>D)</a:t>
            </a:r>
            <a:endParaRPr sz="18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129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actuación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reguladores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velocidad</a:t>
            </a:r>
            <a:r>
              <a:rPr dirty="0" sz="1600" spc="4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máquinas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y/o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esquemas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especiales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rechazo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restablecen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200" spc="-25">
                <a:solidFill>
                  <a:srgbClr val="575B5F"/>
                </a:solidFill>
                <a:latin typeface="Arial"/>
                <a:cs typeface="Arial"/>
              </a:rPr>
              <a:t>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772890"/>
            <a:ext cx="9142730" cy="3428365"/>
            <a:chOff x="775976" y="3772890"/>
            <a:chExt cx="9142730" cy="3428365"/>
          </a:xfrm>
        </p:grpSpPr>
        <p:sp>
          <p:nvSpPr>
            <p:cNvPr id="5" name="object 5" descr=""/>
            <p:cNvSpPr/>
            <p:nvPr/>
          </p:nvSpPr>
          <p:spPr>
            <a:xfrm>
              <a:off x="5482261" y="3772890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316" y="4572"/>
                  </a:moveTo>
                  <a:lnTo>
                    <a:pt x="0" y="4572"/>
                  </a:lnTo>
                  <a:lnTo>
                    <a:pt x="1953" y="0"/>
                  </a:lnTo>
                  <a:lnTo>
                    <a:pt x="14316" y="457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5479656" y="3777462"/>
              <a:ext cx="279400" cy="274320"/>
            </a:xfrm>
            <a:custGeom>
              <a:avLst/>
              <a:gdLst/>
              <a:ahLst/>
              <a:cxnLst/>
              <a:rect l="l" t="t" r="r" b="b"/>
              <a:pathLst>
                <a:path w="279400" h="274320">
                  <a:moveTo>
                    <a:pt x="67068" y="21374"/>
                  </a:moveTo>
                  <a:lnTo>
                    <a:pt x="45732" y="10655"/>
                  </a:lnTo>
                  <a:lnTo>
                    <a:pt x="16916" y="0"/>
                  </a:lnTo>
                  <a:lnTo>
                    <a:pt x="2603" y="0"/>
                  </a:lnTo>
                  <a:lnTo>
                    <a:pt x="0" y="6096"/>
                  </a:lnTo>
                  <a:lnTo>
                    <a:pt x="41122" y="22860"/>
                  </a:lnTo>
                  <a:lnTo>
                    <a:pt x="62458" y="33528"/>
                  </a:lnTo>
                  <a:lnTo>
                    <a:pt x="67068" y="21374"/>
                  </a:lnTo>
                  <a:close/>
                </a:path>
                <a:path w="279400" h="274320">
                  <a:moveTo>
                    <a:pt x="159981" y="85369"/>
                  </a:moveTo>
                  <a:lnTo>
                    <a:pt x="149326" y="76200"/>
                  </a:lnTo>
                  <a:lnTo>
                    <a:pt x="118859" y="51841"/>
                  </a:lnTo>
                  <a:lnTo>
                    <a:pt x="105117" y="42710"/>
                  </a:lnTo>
                  <a:lnTo>
                    <a:pt x="97523" y="53378"/>
                  </a:lnTo>
                  <a:lnTo>
                    <a:pt x="112763" y="62496"/>
                  </a:lnTo>
                  <a:lnTo>
                    <a:pt x="141681" y="85369"/>
                  </a:lnTo>
                  <a:lnTo>
                    <a:pt x="150863" y="94449"/>
                  </a:lnTo>
                  <a:lnTo>
                    <a:pt x="159981" y="85369"/>
                  </a:lnTo>
                  <a:close/>
                </a:path>
                <a:path w="279400" h="274320">
                  <a:moveTo>
                    <a:pt x="231622" y="167627"/>
                  </a:moveTo>
                  <a:lnTo>
                    <a:pt x="222440" y="152400"/>
                  </a:lnTo>
                  <a:lnTo>
                    <a:pt x="201117" y="124955"/>
                  </a:lnTo>
                  <a:lnTo>
                    <a:pt x="190449" y="114300"/>
                  </a:lnTo>
                  <a:lnTo>
                    <a:pt x="181317" y="121881"/>
                  </a:lnTo>
                  <a:lnTo>
                    <a:pt x="191985" y="134086"/>
                  </a:lnTo>
                  <a:lnTo>
                    <a:pt x="211785" y="159981"/>
                  </a:lnTo>
                  <a:lnTo>
                    <a:pt x="220954" y="173723"/>
                  </a:lnTo>
                  <a:lnTo>
                    <a:pt x="231622" y="167627"/>
                  </a:lnTo>
                  <a:close/>
                </a:path>
                <a:path w="279400" h="274320">
                  <a:moveTo>
                    <a:pt x="278853" y="269722"/>
                  </a:moveTo>
                  <a:lnTo>
                    <a:pt x="268185" y="242290"/>
                  </a:lnTo>
                  <a:lnTo>
                    <a:pt x="255981" y="211823"/>
                  </a:lnTo>
                  <a:lnTo>
                    <a:pt x="252958" y="205727"/>
                  </a:lnTo>
                  <a:lnTo>
                    <a:pt x="242290" y="211823"/>
                  </a:lnTo>
                  <a:lnTo>
                    <a:pt x="243776" y="216395"/>
                  </a:lnTo>
                  <a:lnTo>
                    <a:pt x="257517" y="248386"/>
                  </a:lnTo>
                  <a:lnTo>
                    <a:pt x="266649" y="274281"/>
                  </a:lnTo>
                  <a:lnTo>
                    <a:pt x="278853" y="26972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94751" y="3870426"/>
              <a:ext cx="4318203" cy="1700453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514462" y="5433245"/>
            <a:ext cx="7737475" cy="1061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17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Generación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850">
              <a:latin typeface="Arial"/>
              <a:cs typeface="Arial"/>
            </a:endParaRPr>
          </a:p>
          <a:p>
            <a:pPr marL="2282825" marR="5080" indent="-2270760">
              <a:lnSpc>
                <a:spcPct val="100000"/>
              </a:lnSpc>
            </a:pP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Toda</a:t>
            </a:r>
            <a:r>
              <a:rPr dirty="0" sz="1800" spc="-6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variación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800" spc="-3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(MW)</a:t>
            </a:r>
            <a:r>
              <a:rPr dirty="0" sz="1800" spc="-4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sistema,</a:t>
            </a:r>
            <a:r>
              <a:rPr dirty="0" sz="1800" spc="-2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estrechamente</a:t>
            </a:r>
            <a:r>
              <a:rPr dirty="0" sz="1800" spc="-2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ligada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800" spc="-2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800" spc="-1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670528" y="5034034"/>
            <a:ext cx="107442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Transmisión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188741" y="4306189"/>
            <a:ext cx="6275705" cy="2886710"/>
            <a:chOff x="3188741" y="4306189"/>
            <a:chExt cx="6275705" cy="2886710"/>
          </a:xfrm>
        </p:grpSpPr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10490" y="4306189"/>
              <a:ext cx="1174749" cy="633857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8342706" y="4620120"/>
              <a:ext cx="1122045" cy="361315"/>
            </a:xfrm>
            <a:custGeom>
              <a:avLst/>
              <a:gdLst/>
              <a:ahLst/>
              <a:cxnLst/>
              <a:rect l="l" t="t" r="r" b="b"/>
              <a:pathLst>
                <a:path w="1122045" h="361314">
                  <a:moveTo>
                    <a:pt x="114249" y="114249"/>
                  </a:moveTo>
                  <a:lnTo>
                    <a:pt x="104965" y="95948"/>
                  </a:lnTo>
                  <a:lnTo>
                    <a:pt x="56362" y="0"/>
                  </a:lnTo>
                  <a:lnTo>
                    <a:pt x="0" y="114249"/>
                  </a:lnTo>
                  <a:lnTo>
                    <a:pt x="38049" y="114249"/>
                  </a:lnTo>
                  <a:lnTo>
                    <a:pt x="38049" y="361111"/>
                  </a:lnTo>
                  <a:lnTo>
                    <a:pt x="76149" y="361111"/>
                  </a:lnTo>
                  <a:lnTo>
                    <a:pt x="76149" y="114249"/>
                  </a:lnTo>
                  <a:lnTo>
                    <a:pt x="114249" y="114249"/>
                  </a:lnTo>
                  <a:close/>
                </a:path>
                <a:path w="1122045" h="361314">
                  <a:moveTo>
                    <a:pt x="257479" y="246811"/>
                  </a:moveTo>
                  <a:lnTo>
                    <a:pt x="219379" y="246811"/>
                  </a:lnTo>
                  <a:lnTo>
                    <a:pt x="219379" y="0"/>
                  </a:lnTo>
                  <a:lnTo>
                    <a:pt x="181330" y="0"/>
                  </a:lnTo>
                  <a:lnTo>
                    <a:pt x="181330" y="246811"/>
                  </a:lnTo>
                  <a:lnTo>
                    <a:pt x="143230" y="246811"/>
                  </a:lnTo>
                  <a:lnTo>
                    <a:pt x="201117" y="361111"/>
                  </a:lnTo>
                  <a:lnTo>
                    <a:pt x="248450" y="265112"/>
                  </a:lnTo>
                  <a:lnTo>
                    <a:pt x="257479" y="246811"/>
                  </a:lnTo>
                  <a:close/>
                </a:path>
                <a:path w="1122045" h="361314">
                  <a:moveTo>
                    <a:pt x="978204" y="246811"/>
                  </a:moveTo>
                  <a:lnTo>
                    <a:pt x="940155" y="246811"/>
                  </a:lnTo>
                  <a:lnTo>
                    <a:pt x="940155" y="0"/>
                  </a:lnTo>
                  <a:lnTo>
                    <a:pt x="902055" y="0"/>
                  </a:lnTo>
                  <a:lnTo>
                    <a:pt x="902055" y="246811"/>
                  </a:lnTo>
                  <a:lnTo>
                    <a:pt x="863955" y="246811"/>
                  </a:lnTo>
                  <a:lnTo>
                    <a:pt x="920305" y="361111"/>
                  </a:lnTo>
                  <a:lnTo>
                    <a:pt x="968933" y="265112"/>
                  </a:lnTo>
                  <a:lnTo>
                    <a:pt x="978204" y="246811"/>
                  </a:lnTo>
                  <a:close/>
                </a:path>
                <a:path w="1122045" h="361314">
                  <a:moveTo>
                    <a:pt x="1121473" y="114249"/>
                  </a:moveTo>
                  <a:lnTo>
                    <a:pt x="1112431" y="95948"/>
                  </a:lnTo>
                  <a:lnTo>
                    <a:pt x="1065072" y="0"/>
                  </a:lnTo>
                  <a:lnTo>
                    <a:pt x="1007173" y="114249"/>
                  </a:lnTo>
                  <a:lnTo>
                    <a:pt x="1045273" y="114249"/>
                  </a:lnTo>
                  <a:lnTo>
                    <a:pt x="1045273" y="361111"/>
                  </a:lnTo>
                  <a:lnTo>
                    <a:pt x="1083373" y="361111"/>
                  </a:lnTo>
                  <a:lnTo>
                    <a:pt x="1083373" y="114249"/>
                  </a:lnTo>
                  <a:lnTo>
                    <a:pt x="1121473" y="11424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8687053" y="4620120"/>
              <a:ext cx="504825" cy="288290"/>
            </a:xfrm>
            <a:custGeom>
              <a:avLst/>
              <a:gdLst/>
              <a:ahLst/>
              <a:cxnLst/>
              <a:rect l="l" t="t" r="r" b="b"/>
              <a:pathLst>
                <a:path w="504825" h="288289">
                  <a:moveTo>
                    <a:pt x="361099" y="287934"/>
                  </a:moveTo>
                  <a:lnTo>
                    <a:pt x="361099" y="216344"/>
                  </a:lnTo>
                  <a:lnTo>
                    <a:pt x="0" y="216344"/>
                  </a:lnTo>
                  <a:lnTo>
                    <a:pt x="0" y="73075"/>
                  </a:lnTo>
                  <a:lnTo>
                    <a:pt x="361099" y="73075"/>
                  </a:lnTo>
                  <a:lnTo>
                    <a:pt x="361099" y="0"/>
                  </a:lnTo>
                  <a:lnTo>
                    <a:pt x="504367" y="144716"/>
                  </a:lnTo>
                  <a:lnTo>
                    <a:pt x="361099" y="287934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8680945" y="4604842"/>
              <a:ext cx="520065" cy="318770"/>
            </a:xfrm>
            <a:custGeom>
              <a:avLst/>
              <a:gdLst/>
              <a:ahLst/>
              <a:cxnLst/>
              <a:rect l="l" t="t" r="r" b="b"/>
              <a:pathLst>
                <a:path w="520065" h="318770">
                  <a:moveTo>
                    <a:pt x="359613" y="88353"/>
                  </a:moveTo>
                  <a:lnTo>
                    <a:pt x="359613" y="0"/>
                  </a:lnTo>
                  <a:lnTo>
                    <a:pt x="374891" y="15278"/>
                  </a:lnTo>
                  <a:lnTo>
                    <a:pt x="373316" y="15278"/>
                  </a:lnTo>
                  <a:lnTo>
                    <a:pt x="362648" y="19837"/>
                  </a:lnTo>
                  <a:lnTo>
                    <a:pt x="373316" y="30613"/>
                  </a:lnTo>
                  <a:lnTo>
                    <a:pt x="373316" y="82295"/>
                  </a:lnTo>
                  <a:lnTo>
                    <a:pt x="367207" y="82295"/>
                  </a:lnTo>
                  <a:lnTo>
                    <a:pt x="359613" y="88353"/>
                  </a:lnTo>
                  <a:close/>
                </a:path>
                <a:path w="520065" h="318770">
                  <a:moveTo>
                    <a:pt x="373316" y="30613"/>
                  </a:moveTo>
                  <a:lnTo>
                    <a:pt x="362648" y="19837"/>
                  </a:lnTo>
                  <a:lnTo>
                    <a:pt x="373316" y="15278"/>
                  </a:lnTo>
                  <a:lnTo>
                    <a:pt x="373316" y="30613"/>
                  </a:lnTo>
                  <a:close/>
                </a:path>
                <a:path w="520065" h="318770">
                  <a:moveTo>
                    <a:pt x="501373" y="159964"/>
                  </a:moveTo>
                  <a:lnTo>
                    <a:pt x="373316" y="30613"/>
                  </a:lnTo>
                  <a:lnTo>
                    <a:pt x="373316" y="15278"/>
                  </a:lnTo>
                  <a:lnTo>
                    <a:pt x="374891" y="15278"/>
                  </a:lnTo>
                  <a:lnTo>
                    <a:pt x="515035" y="155422"/>
                  </a:lnTo>
                  <a:lnTo>
                    <a:pt x="505917" y="155422"/>
                  </a:lnTo>
                  <a:lnTo>
                    <a:pt x="501373" y="159964"/>
                  </a:lnTo>
                  <a:close/>
                </a:path>
                <a:path w="520065" h="318770">
                  <a:moveTo>
                    <a:pt x="359613" y="237731"/>
                  </a:moveTo>
                  <a:lnTo>
                    <a:pt x="0" y="237731"/>
                  </a:lnTo>
                  <a:lnTo>
                    <a:pt x="0" y="82295"/>
                  </a:lnTo>
                  <a:lnTo>
                    <a:pt x="359613" y="82295"/>
                  </a:lnTo>
                  <a:lnTo>
                    <a:pt x="359613" y="88353"/>
                  </a:lnTo>
                  <a:lnTo>
                    <a:pt x="12204" y="88353"/>
                  </a:lnTo>
                  <a:lnTo>
                    <a:pt x="6108" y="94449"/>
                  </a:lnTo>
                  <a:lnTo>
                    <a:pt x="12204" y="94449"/>
                  </a:lnTo>
                  <a:lnTo>
                    <a:pt x="12204" y="225526"/>
                  </a:lnTo>
                  <a:lnTo>
                    <a:pt x="6108" y="225526"/>
                  </a:lnTo>
                  <a:lnTo>
                    <a:pt x="12204" y="231622"/>
                  </a:lnTo>
                  <a:lnTo>
                    <a:pt x="359613" y="231622"/>
                  </a:lnTo>
                  <a:lnTo>
                    <a:pt x="359613" y="237731"/>
                  </a:lnTo>
                  <a:close/>
                </a:path>
                <a:path w="520065" h="318770">
                  <a:moveTo>
                    <a:pt x="373316" y="94449"/>
                  </a:moveTo>
                  <a:lnTo>
                    <a:pt x="12204" y="94449"/>
                  </a:lnTo>
                  <a:lnTo>
                    <a:pt x="12204" y="88353"/>
                  </a:lnTo>
                  <a:lnTo>
                    <a:pt x="359613" y="88353"/>
                  </a:lnTo>
                  <a:lnTo>
                    <a:pt x="367207" y="82295"/>
                  </a:lnTo>
                  <a:lnTo>
                    <a:pt x="373316" y="82295"/>
                  </a:lnTo>
                  <a:lnTo>
                    <a:pt x="373316" y="94449"/>
                  </a:lnTo>
                  <a:close/>
                </a:path>
                <a:path w="520065" h="318770">
                  <a:moveTo>
                    <a:pt x="12204" y="94449"/>
                  </a:moveTo>
                  <a:lnTo>
                    <a:pt x="6108" y="94449"/>
                  </a:lnTo>
                  <a:lnTo>
                    <a:pt x="12204" y="88353"/>
                  </a:lnTo>
                  <a:lnTo>
                    <a:pt x="12204" y="94449"/>
                  </a:lnTo>
                  <a:close/>
                </a:path>
                <a:path w="520065" h="318770">
                  <a:moveTo>
                    <a:pt x="505917" y="164553"/>
                  </a:moveTo>
                  <a:lnTo>
                    <a:pt x="501373" y="159964"/>
                  </a:lnTo>
                  <a:lnTo>
                    <a:pt x="505917" y="155422"/>
                  </a:lnTo>
                  <a:lnTo>
                    <a:pt x="505917" y="164553"/>
                  </a:lnTo>
                  <a:close/>
                </a:path>
                <a:path w="520065" h="318770">
                  <a:moveTo>
                    <a:pt x="515005" y="164553"/>
                  </a:moveTo>
                  <a:lnTo>
                    <a:pt x="505917" y="164553"/>
                  </a:lnTo>
                  <a:lnTo>
                    <a:pt x="505917" y="155422"/>
                  </a:lnTo>
                  <a:lnTo>
                    <a:pt x="515035" y="155422"/>
                  </a:lnTo>
                  <a:lnTo>
                    <a:pt x="519607" y="159994"/>
                  </a:lnTo>
                  <a:lnTo>
                    <a:pt x="515005" y="164553"/>
                  </a:lnTo>
                  <a:close/>
                </a:path>
                <a:path w="520065" h="318770">
                  <a:moveTo>
                    <a:pt x="375035" y="303212"/>
                  </a:moveTo>
                  <a:lnTo>
                    <a:pt x="373316" y="303212"/>
                  </a:lnTo>
                  <a:lnTo>
                    <a:pt x="373316" y="287988"/>
                  </a:lnTo>
                  <a:lnTo>
                    <a:pt x="501373" y="159964"/>
                  </a:lnTo>
                  <a:lnTo>
                    <a:pt x="505917" y="164553"/>
                  </a:lnTo>
                  <a:lnTo>
                    <a:pt x="515005" y="164553"/>
                  </a:lnTo>
                  <a:lnTo>
                    <a:pt x="375035" y="303212"/>
                  </a:lnTo>
                  <a:close/>
                </a:path>
                <a:path w="520065" h="318770">
                  <a:moveTo>
                    <a:pt x="12204" y="231622"/>
                  </a:moveTo>
                  <a:lnTo>
                    <a:pt x="6108" y="225526"/>
                  </a:lnTo>
                  <a:lnTo>
                    <a:pt x="12204" y="225526"/>
                  </a:lnTo>
                  <a:lnTo>
                    <a:pt x="12204" y="231622"/>
                  </a:lnTo>
                  <a:close/>
                </a:path>
                <a:path w="520065" h="318770">
                  <a:moveTo>
                    <a:pt x="373316" y="237731"/>
                  </a:moveTo>
                  <a:lnTo>
                    <a:pt x="367207" y="237731"/>
                  </a:lnTo>
                  <a:lnTo>
                    <a:pt x="359613" y="231622"/>
                  </a:lnTo>
                  <a:lnTo>
                    <a:pt x="12204" y="231622"/>
                  </a:lnTo>
                  <a:lnTo>
                    <a:pt x="12204" y="225526"/>
                  </a:lnTo>
                  <a:lnTo>
                    <a:pt x="373316" y="225526"/>
                  </a:lnTo>
                  <a:lnTo>
                    <a:pt x="373316" y="237731"/>
                  </a:lnTo>
                  <a:close/>
                </a:path>
                <a:path w="520065" h="318770">
                  <a:moveTo>
                    <a:pt x="359613" y="318490"/>
                  </a:moveTo>
                  <a:lnTo>
                    <a:pt x="359613" y="231622"/>
                  </a:lnTo>
                  <a:lnTo>
                    <a:pt x="367207" y="237731"/>
                  </a:lnTo>
                  <a:lnTo>
                    <a:pt x="373316" y="237731"/>
                  </a:lnTo>
                  <a:lnTo>
                    <a:pt x="373316" y="287988"/>
                  </a:lnTo>
                  <a:lnTo>
                    <a:pt x="362648" y="298653"/>
                  </a:lnTo>
                  <a:lnTo>
                    <a:pt x="373316" y="303212"/>
                  </a:lnTo>
                  <a:lnTo>
                    <a:pt x="375035" y="303212"/>
                  </a:lnTo>
                  <a:lnTo>
                    <a:pt x="359613" y="318490"/>
                  </a:lnTo>
                  <a:close/>
                </a:path>
                <a:path w="520065" h="318770">
                  <a:moveTo>
                    <a:pt x="373316" y="303212"/>
                  </a:moveTo>
                  <a:lnTo>
                    <a:pt x="362648" y="298653"/>
                  </a:lnTo>
                  <a:lnTo>
                    <a:pt x="373316" y="287988"/>
                  </a:lnTo>
                  <a:lnTo>
                    <a:pt x="373316" y="30321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195091" y="66907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195091" y="66907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6010935" y="5032511"/>
            <a:ext cx="106426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Distribución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7450823" y="4601293"/>
            <a:ext cx="76771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Potencia Activa</a:t>
            </a:r>
            <a:endParaRPr sz="14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30666" y="3923240"/>
            <a:ext cx="427990" cy="737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3510">
              <a:lnSpc>
                <a:spcPct val="100000"/>
              </a:lnSpc>
              <a:spcBef>
                <a:spcPts val="100"/>
              </a:spcBef>
            </a:pPr>
            <a:r>
              <a:rPr dirty="0" sz="1400" spc="-210" b="1">
                <a:solidFill>
                  <a:srgbClr val="6ECFE7"/>
                </a:solidFill>
                <a:latin typeface="Verdana"/>
                <a:cs typeface="Verdana"/>
              </a:rPr>
              <a:t>��</a:t>
            </a:r>
            <a:endParaRPr sz="14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400" spc="-25" b="1">
                <a:solidFill>
                  <a:srgbClr val="6ECFE7"/>
                </a:solidFill>
                <a:latin typeface="Verdana"/>
                <a:cs typeface="Verdana"/>
              </a:rPr>
              <a:t>��</a:t>
            </a:r>
            <a:endParaRPr sz="1400">
              <a:latin typeface="Verdana"/>
              <a:cs typeface="Verdan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83037" y="5076688"/>
            <a:ext cx="2971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10" b="1">
                <a:solidFill>
                  <a:srgbClr val="6ECFE7"/>
                </a:solidFill>
                <a:latin typeface="Verdana"/>
                <a:cs typeface="Verdana"/>
              </a:rPr>
              <a:t>��</a:t>
            </a:r>
            <a:endParaRPr sz="1400">
              <a:latin typeface="Verdana"/>
              <a:cs typeface="Verdan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538309" y="4599785"/>
            <a:ext cx="20383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5" b="1">
                <a:solidFill>
                  <a:srgbClr val="EC1B23"/>
                </a:solidFill>
                <a:latin typeface="Arial"/>
                <a:cs typeface="Arial"/>
              </a:rPr>
              <a:t>f</a:t>
            </a:r>
            <a:r>
              <a:rPr dirty="0" sz="1200" spc="-25" b="1">
                <a:solidFill>
                  <a:srgbClr val="EC1B23"/>
                </a:solidFill>
                <a:latin typeface="Arial"/>
                <a:cs typeface="Arial"/>
              </a:rPr>
              <a:t>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74279" y="484238"/>
            <a:ext cx="8017509" cy="1530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91869" marR="189357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Tensión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Reactiva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139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compensación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reactiva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instalan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aportar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absorber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potencia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reactiva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acuerdo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necesidades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sistema.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818982" y="2392565"/>
            <a:ext cx="5186045" cy="1385570"/>
            <a:chOff x="1818982" y="2392565"/>
            <a:chExt cx="5186045" cy="138557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8982" y="2392565"/>
              <a:ext cx="5185664" cy="138518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4189069" y="3250260"/>
              <a:ext cx="302260" cy="518159"/>
            </a:xfrm>
            <a:custGeom>
              <a:avLst/>
              <a:gdLst/>
              <a:ahLst/>
              <a:cxnLst/>
              <a:rect l="l" t="t" r="r" b="b"/>
              <a:pathLst>
                <a:path w="302260" h="518160">
                  <a:moveTo>
                    <a:pt x="158445" y="1536"/>
                  </a:moveTo>
                  <a:lnTo>
                    <a:pt x="143217" y="1536"/>
                  </a:lnTo>
                  <a:lnTo>
                    <a:pt x="150863" y="0"/>
                  </a:lnTo>
                  <a:lnTo>
                    <a:pt x="158445" y="1536"/>
                  </a:lnTo>
                  <a:close/>
                </a:path>
                <a:path w="302260" h="518160">
                  <a:moveTo>
                    <a:pt x="167627" y="516534"/>
                  </a:moveTo>
                  <a:lnTo>
                    <a:pt x="135623" y="516534"/>
                  </a:lnTo>
                  <a:lnTo>
                    <a:pt x="127990" y="515035"/>
                  </a:lnTo>
                  <a:lnTo>
                    <a:pt x="91427" y="496735"/>
                  </a:lnTo>
                  <a:lnTo>
                    <a:pt x="54863" y="457149"/>
                  </a:lnTo>
                  <a:lnTo>
                    <a:pt x="33527" y="422071"/>
                  </a:lnTo>
                  <a:lnTo>
                    <a:pt x="18249" y="380949"/>
                  </a:lnTo>
                  <a:lnTo>
                    <a:pt x="7632" y="335254"/>
                  </a:lnTo>
                  <a:lnTo>
                    <a:pt x="1445" y="283413"/>
                  </a:lnTo>
                  <a:lnTo>
                    <a:pt x="0" y="259054"/>
                  </a:lnTo>
                  <a:lnTo>
                    <a:pt x="1536" y="233159"/>
                  </a:lnTo>
                  <a:lnTo>
                    <a:pt x="3022" y="207213"/>
                  </a:lnTo>
                  <a:lnTo>
                    <a:pt x="7632" y="182854"/>
                  </a:lnTo>
                  <a:lnTo>
                    <a:pt x="18249" y="137172"/>
                  </a:lnTo>
                  <a:lnTo>
                    <a:pt x="33527" y="96037"/>
                  </a:lnTo>
                  <a:lnTo>
                    <a:pt x="44195" y="77736"/>
                  </a:lnTo>
                  <a:lnTo>
                    <a:pt x="53327" y="60972"/>
                  </a:lnTo>
                  <a:lnTo>
                    <a:pt x="65531" y="45732"/>
                  </a:lnTo>
                  <a:lnTo>
                    <a:pt x="77685" y="33527"/>
                  </a:lnTo>
                  <a:lnTo>
                    <a:pt x="91427" y="21323"/>
                  </a:lnTo>
                  <a:lnTo>
                    <a:pt x="105117" y="13741"/>
                  </a:lnTo>
                  <a:lnTo>
                    <a:pt x="112763" y="9131"/>
                  </a:lnTo>
                  <a:lnTo>
                    <a:pt x="118859" y="6096"/>
                  </a:lnTo>
                  <a:lnTo>
                    <a:pt x="126453" y="3073"/>
                  </a:lnTo>
                  <a:lnTo>
                    <a:pt x="134086" y="1536"/>
                  </a:lnTo>
                  <a:lnTo>
                    <a:pt x="166090" y="1536"/>
                  </a:lnTo>
                  <a:lnTo>
                    <a:pt x="173672" y="3073"/>
                  </a:lnTo>
                  <a:lnTo>
                    <a:pt x="196545" y="12204"/>
                  </a:lnTo>
                  <a:lnTo>
                    <a:pt x="198852" y="13741"/>
                  </a:lnTo>
                  <a:lnTo>
                    <a:pt x="144754" y="13741"/>
                  </a:lnTo>
                  <a:lnTo>
                    <a:pt x="137121" y="15227"/>
                  </a:lnTo>
                  <a:lnTo>
                    <a:pt x="131063" y="15227"/>
                  </a:lnTo>
                  <a:lnTo>
                    <a:pt x="124967" y="18300"/>
                  </a:lnTo>
                  <a:lnTo>
                    <a:pt x="117322" y="21323"/>
                  </a:lnTo>
                  <a:lnTo>
                    <a:pt x="76200" y="53327"/>
                  </a:lnTo>
                  <a:lnTo>
                    <a:pt x="45681" y="100609"/>
                  </a:lnTo>
                  <a:lnTo>
                    <a:pt x="38100" y="120396"/>
                  </a:lnTo>
                  <a:lnTo>
                    <a:pt x="30454" y="140195"/>
                  </a:lnTo>
                  <a:lnTo>
                    <a:pt x="24358" y="161531"/>
                  </a:lnTo>
                  <a:lnTo>
                    <a:pt x="19786" y="184391"/>
                  </a:lnTo>
                  <a:lnTo>
                    <a:pt x="16763" y="208749"/>
                  </a:lnTo>
                  <a:lnTo>
                    <a:pt x="13690" y="233159"/>
                  </a:lnTo>
                  <a:lnTo>
                    <a:pt x="13690" y="283413"/>
                  </a:lnTo>
                  <a:lnTo>
                    <a:pt x="16763" y="309308"/>
                  </a:lnTo>
                  <a:lnTo>
                    <a:pt x="24358" y="355053"/>
                  </a:lnTo>
                  <a:lnTo>
                    <a:pt x="36563" y="397713"/>
                  </a:lnTo>
                  <a:lnTo>
                    <a:pt x="54863" y="434276"/>
                  </a:lnTo>
                  <a:lnTo>
                    <a:pt x="97523" y="486117"/>
                  </a:lnTo>
                  <a:lnTo>
                    <a:pt x="131063" y="501345"/>
                  </a:lnTo>
                  <a:lnTo>
                    <a:pt x="143217" y="504380"/>
                  </a:lnTo>
                  <a:lnTo>
                    <a:pt x="196545" y="504380"/>
                  </a:lnTo>
                  <a:lnTo>
                    <a:pt x="190449" y="508939"/>
                  </a:lnTo>
                  <a:lnTo>
                    <a:pt x="182854" y="512013"/>
                  </a:lnTo>
                  <a:lnTo>
                    <a:pt x="175221" y="513499"/>
                  </a:lnTo>
                  <a:lnTo>
                    <a:pt x="167627" y="516534"/>
                  </a:lnTo>
                  <a:close/>
                </a:path>
                <a:path w="302260" h="518160">
                  <a:moveTo>
                    <a:pt x="196545" y="504380"/>
                  </a:moveTo>
                  <a:lnTo>
                    <a:pt x="156959" y="504380"/>
                  </a:lnTo>
                  <a:lnTo>
                    <a:pt x="164553" y="502843"/>
                  </a:lnTo>
                  <a:lnTo>
                    <a:pt x="170649" y="501345"/>
                  </a:lnTo>
                  <a:lnTo>
                    <a:pt x="178295" y="499808"/>
                  </a:lnTo>
                  <a:lnTo>
                    <a:pt x="184340" y="496735"/>
                  </a:lnTo>
                  <a:lnTo>
                    <a:pt x="190449" y="493712"/>
                  </a:lnTo>
                  <a:lnTo>
                    <a:pt x="227012" y="464781"/>
                  </a:lnTo>
                  <a:lnTo>
                    <a:pt x="255981" y="417512"/>
                  </a:lnTo>
                  <a:lnTo>
                    <a:pt x="271208" y="377875"/>
                  </a:lnTo>
                  <a:lnTo>
                    <a:pt x="281876" y="333717"/>
                  </a:lnTo>
                  <a:lnTo>
                    <a:pt x="287972" y="284949"/>
                  </a:lnTo>
                  <a:lnTo>
                    <a:pt x="287972" y="233159"/>
                  </a:lnTo>
                  <a:lnTo>
                    <a:pt x="281876" y="185877"/>
                  </a:lnTo>
                  <a:lnTo>
                    <a:pt x="265112" y="120396"/>
                  </a:lnTo>
                  <a:lnTo>
                    <a:pt x="246849" y="83832"/>
                  </a:lnTo>
                  <a:lnTo>
                    <a:pt x="204190" y="31991"/>
                  </a:lnTo>
                  <a:lnTo>
                    <a:pt x="164553" y="15227"/>
                  </a:lnTo>
                  <a:lnTo>
                    <a:pt x="158445" y="13741"/>
                  </a:lnTo>
                  <a:lnTo>
                    <a:pt x="198852" y="13741"/>
                  </a:lnTo>
                  <a:lnTo>
                    <a:pt x="210235" y="21323"/>
                  </a:lnTo>
                  <a:lnTo>
                    <a:pt x="246849" y="60972"/>
                  </a:lnTo>
                  <a:lnTo>
                    <a:pt x="268185" y="96037"/>
                  </a:lnTo>
                  <a:lnTo>
                    <a:pt x="283413" y="137172"/>
                  </a:lnTo>
                  <a:lnTo>
                    <a:pt x="298640" y="207213"/>
                  </a:lnTo>
                  <a:lnTo>
                    <a:pt x="301713" y="259054"/>
                  </a:lnTo>
                  <a:lnTo>
                    <a:pt x="298640" y="310845"/>
                  </a:lnTo>
                  <a:lnTo>
                    <a:pt x="289521" y="358076"/>
                  </a:lnTo>
                  <a:lnTo>
                    <a:pt x="275767" y="402285"/>
                  </a:lnTo>
                  <a:lnTo>
                    <a:pt x="259003" y="440385"/>
                  </a:lnTo>
                  <a:lnTo>
                    <a:pt x="236181" y="472376"/>
                  </a:lnTo>
                  <a:lnTo>
                    <a:pt x="211772" y="496735"/>
                  </a:lnTo>
                  <a:lnTo>
                    <a:pt x="196545" y="504380"/>
                  </a:lnTo>
                  <a:close/>
                </a:path>
                <a:path w="302260" h="518160">
                  <a:moveTo>
                    <a:pt x="150863" y="518071"/>
                  </a:moveTo>
                  <a:lnTo>
                    <a:pt x="143217" y="516534"/>
                  </a:lnTo>
                  <a:lnTo>
                    <a:pt x="158445" y="516534"/>
                  </a:lnTo>
                  <a:lnTo>
                    <a:pt x="150863" y="51807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38800" y="3257893"/>
              <a:ext cx="284264" cy="502843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5628982" y="3250260"/>
              <a:ext cx="302260" cy="518159"/>
            </a:xfrm>
            <a:custGeom>
              <a:avLst/>
              <a:gdLst/>
              <a:ahLst/>
              <a:cxnLst/>
              <a:rect l="l" t="t" r="r" b="b"/>
              <a:pathLst>
                <a:path w="302260" h="518160">
                  <a:moveTo>
                    <a:pt x="158445" y="1536"/>
                  </a:moveTo>
                  <a:lnTo>
                    <a:pt x="143217" y="1536"/>
                  </a:lnTo>
                  <a:lnTo>
                    <a:pt x="150850" y="0"/>
                  </a:lnTo>
                  <a:lnTo>
                    <a:pt x="158445" y="1536"/>
                  </a:lnTo>
                  <a:close/>
                </a:path>
                <a:path w="302260" h="518160">
                  <a:moveTo>
                    <a:pt x="167627" y="516534"/>
                  </a:moveTo>
                  <a:lnTo>
                    <a:pt x="135623" y="516534"/>
                  </a:lnTo>
                  <a:lnTo>
                    <a:pt x="127990" y="515035"/>
                  </a:lnTo>
                  <a:lnTo>
                    <a:pt x="91427" y="496735"/>
                  </a:lnTo>
                  <a:lnTo>
                    <a:pt x="54864" y="457149"/>
                  </a:lnTo>
                  <a:lnTo>
                    <a:pt x="33528" y="422071"/>
                  </a:lnTo>
                  <a:lnTo>
                    <a:pt x="18249" y="380949"/>
                  </a:lnTo>
                  <a:lnTo>
                    <a:pt x="7581" y="335254"/>
                  </a:lnTo>
                  <a:lnTo>
                    <a:pt x="1445" y="283413"/>
                  </a:lnTo>
                  <a:lnTo>
                    <a:pt x="0" y="259054"/>
                  </a:lnTo>
                  <a:lnTo>
                    <a:pt x="1536" y="233159"/>
                  </a:lnTo>
                  <a:lnTo>
                    <a:pt x="3022" y="207213"/>
                  </a:lnTo>
                  <a:lnTo>
                    <a:pt x="7581" y="182854"/>
                  </a:lnTo>
                  <a:lnTo>
                    <a:pt x="18249" y="137172"/>
                  </a:lnTo>
                  <a:lnTo>
                    <a:pt x="33528" y="96037"/>
                  </a:lnTo>
                  <a:lnTo>
                    <a:pt x="53327" y="60972"/>
                  </a:lnTo>
                  <a:lnTo>
                    <a:pt x="89890" y="21323"/>
                  </a:lnTo>
                  <a:lnTo>
                    <a:pt x="105168" y="13741"/>
                  </a:lnTo>
                  <a:lnTo>
                    <a:pt x="111213" y="9131"/>
                  </a:lnTo>
                  <a:lnTo>
                    <a:pt x="126453" y="3073"/>
                  </a:lnTo>
                  <a:lnTo>
                    <a:pt x="134086" y="1536"/>
                  </a:lnTo>
                  <a:lnTo>
                    <a:pt x="166090" y="1536"/>
                  </a:lnTo>
                  <a:lnTo>
                    <a:pt x="173672" y="3073"/>
                  </a:lnTo>
                  <a:lnTo>
                    <a:pt x="196545" y="12204"/>
                  </a:lnTo>
                  <a:lnTo>
                    <a:pt x="198852" y="13741"/>
                  </a:lnTo>
                  <a:lnTo>
                    <a:pt x="144754" y="13741"/>
                  </a:lnTo>
                  <a:lnTo>
                    <a:pt x="137109" y="15227"/>
                  </a:lnTo>
                  <a:lnTo>
                    <a:pt x="131013" y="15227"/>
                  </a:lnTo>
                  <a:lnTo>
                    <a:pt x="123418" y="18300"/>
                  </a:lnTo>
                  <a:lnTo>
                    <a:pt x="86855" y="41173"/>
                  </a:lnTo>
                  <a:lnTo>
                    <a:pt x="54864" y="83832"/>
                  </a:lnTo>
                  <a:lnTo>
                    <a:pt x="38100" y="120396"/>
                  </a:lnTo>
                  <a:lnTo>
                    <a:pt x="30454" y="140195"/>
                  </a:lnTo>
                  <a:lnTo>
                    <a:pt x="24358" y="161531"/>
                  </a:lnTo>
                  <a:lnTo>
                    <a:pt x="19786" y="184391"/>
                  </a:lnTo>
                  <a:lnTo>
                    <a:pt x="16764" y="208749"/>
                  </a:lnTo>
                  <a:lnTo>
                    <a:pt x="13690" y="233159"/>
                  </a:lnTo>
                  <a:lnTo>
                    <a:pt x="13781" y="284949"/>
                  </a:lnTo>
                  <a:lnTo>
                    <a:pt x="24358" y="355053"/>
                  </a:lnTo>
                  <a:lnTo>
                    <a:pt x="36550" y="397713"/>
                  </a:lnTo>
                  <a:lnTo>
                    <a:pt x="54864" y="434276"/>
                  </a:lnTo>
                  <a:lnTo>
                    <a:pt x="97523" y="486117"/>
                  </a:lnTo>
                  <a:lnTo>
                    <a:pt x="137109" y="502843"/>
                  </a:lnTo>
                  <a:lnTo>
                    <a:pt x="143217" y="504380"/>
                  </a:lnTo>
                  <a:lnTo>
                    <a:pt x="196545" y="504380"/>
                  </a:lnTo>
                  <a:lnTo>
                    <a:pt x="188912" y="508939"/>
                  </a:lnTo>
                  <a:lnTo>
                    <a:pt x="182803" y="512013"/>
                  </a:lnTo>
                  <a:lnTo>
                    <a:pt x="175209" y="513499"/>
                  </a:lnTo>
                  <a:lnTo>
                    <a:pt x="167627" y="516534"/>
                  </a:lnTo>
                  <a:close/>
                </a:path>
                <a:path w="302260" h="518160">
                  <a:moveTo>
                    <a:pt x="196545" y="504380"/>
                  </a:moveTo>
                  <a:lnTo>
                    <a:pt x="156959" y="504380"/>
                  </a:lnTo>
                  <a:lnTo>
                    <a:pt x="164553" y="502843"/>
                  </a:lnTo>
                  <a:lnTo>
                    <a:pt x="176707" y="499808"/>
                  </a:lnTo>
                  <a:lnTo>
                    <a:pt x="214807" y="476935"/>
                  </a:lnTo>
                  <a:lnTo>
                    <a:pt x="246849" y="434276"/>
                  </a:lnTo>
                  <a:lnTo>
                    <a:pt x="263563" y="397713"/>
                  </a:lnTo>
                  <a:lnTo>
                    <a:pt x="271208" y="377875"/>
                  </a:lnTo>
                  <a:lnTo>
                    <a:pt x="277304" y="355053"/>
                  </a:lnTo>
                  <a:lnTo>
                    <a:pt x="281876" y="333717"/>
                  </a:lnTo>
                  <a:lnTo>
                    <a:pt x="284949" y="309308"/>
                  </a:lnTo>
                  <a:lnTo>
                    <a:pt x="287972" y="284949"/>
                  </a:lnTo>
                  <a:lnTo>
                    <a:pt x="287972" y="233159"/>
                  </a:lnTo>
                  <a:lnTo>
                    <a:pt x="281876" y="185877"/>
                  </a:lnTo>
                  <a:lnTo>
                    <a:pt x="265112" y="120396"/>
                  </a:lnTo>
                  <a:lnTo>
                    <a:pt x="246849" y="83832"/>
                  </a:lnTo>
                  <a:lnTo>
                    <a:pt x="204139" y="31991"/>
                  </a:lnTo>
                  <a:lnTo>
                    <a:pt x="170649" y="16763"/>
                  </a:lnTo>
                  <a:lnTo>
                    <a:pt x="158445" y="13741"/>
                  </a:lnTo>
                  <a:lnTo>
                    <a:pt x="198852" y="13741"/>
                  </a:lnTo>
                  <a:lnTo>
                    <a:pt x="210235" y="21323"/>
                  </a:lnTo>
                  <a:lnTo>
                    <a:pt x="246849" y="60972"/>
                  </a:lnTo>
                  <a:lnTo>
                    <a:pt x="268185" y="96037"/>
                  </a:lnTo>
                  <a:lnTo>
                    <a:pt x="283413" y="137172"/>
                  </a:lnTo>
                  <a:lnTo>
                    <a:pt x="298640" y="207213"/>
                  </a:lnTo>
                  <a:lnTo>
                    <a:pt x="300126" y="233159"/>
                  </a:lnTo>
                  <a:lnTo>
                    <a:pt x="301663" y="259054"/>
                  </a:lnTo>
                  <a:lnTo>
                    <a:pt x="300126" y="284949"/>
                  </a:lnTo>
                  <a:lnTo>
                    <a:pt x="298640" y="310845"/>
                  </a:lnTo>
                  <a:lnTo>
                    <a:pt x="294081" y="335254"/>
                  </a:lnTo>
                  <a:lnTo>
                    <a:pt x="283413" y="380949"/>
                  </a:lnTo>
                  <a:lnTo>
                    <a:pt x="268185" y="422071"/>
                  </a:lnTo>
                  <a:lnTo>
                    <a:pt x="257517" y="440385"/>
                  </a:lnTo>
                  <a:lnTo>
                    <a:pt x="248335" y="457149"/>
                  </a:lnTo>
                  <a:lnTo>
                    <a:pt x="236181" y="472376"/>
                  </a:lnTo>
                  <a:lnTo>
                    <a:pt x="223977" y="484581"/>
                  </a:lnTo>
                  <a:lnTo>
                    <a:pt x="210235" y="496735"/>
                  </a:lnTo>
                  <a:lnTo>
                    <a:pt x="196545" y="504380"/>
                  </a:lnTo>
                  <a:close/>
                </a:path>
                <a:path w="302260" h="518160">
                  <a:moveTo>
                    <a:pt x="150850" y="518071"/>
                  </a:moveTo>
                  <a:lnTo>
                    <a:pt x="143217" y="516534"/>
                  </a:lnTo>
                  <a:lnTo>
                    <a:pt x="158445" y="516534"/>
                  </a:lnTo>
                  <a:lnTo>
                    <a:pt x="150850" y="51807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7062279" y="3382335"/>
            <a:ext cx="76771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  <a:tabLst>
                <a:tab pos="437515" algn="l"/>
              </a:tabLst>
            </a:pP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Potencia </a:t>
            </a:r>
            <a:r>
              <a:rPr dirty="0" sz="1400" spc="-50" b="1">
                <a:solidFill>
                  <a:srgbClr val="1D305B"/>
                </a:solidFill>
                <a:latin typeface="Arial"/>
                <a:cs typeface="Arial"/>
              </a:rPr>
              <a:t>R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400" spc="-50" b="1">
                <a:solidFill>
                  <a:srgbClr val="1D305B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775976" y="3401123"/>
            <a:ext cx="9142730" cy="3804920"/>
            <a:chOff x="775976" y="3401123"/>
            <a:chExt cx="9142730" cy="3804920"/>
          </a:xfrm>
        </p:grpSpPr>
        <p:sp>
          <p:nvSpPr>
            <p:cNvPr id="11" name="object 11" descr=""/>
            <p:cNvSpPr/>
            <p:nvPr/>
          </p:nvSpPr>
          <p:spPr>
            <a:xfrm>
              <a:off x="7882534" y="3401123"/>
              <a:ext cx="1195070" cy="360045"/>
            </a:xfrm>
            <a:custGeom>
              <a:avLst/>
              <a:gdLst/>
              <a:ahLst/>
              <a:cxnLst/>
              <a:rect l="l" t="t" r="r" b="b"/>
              <a:pathLst>
                <a:path w="1195070" h="360045">
                  <a:moveTo>
                    <a:pt x="114300" y="114300"/>
                  </a:moveTo>
                  <a:lnTo>
                    <a:pt x="105016" y="95986"/>
                  </a:lnTo>
                  <a:lnTo>
                    <a:pt x="56400" y="0"/>
                  </a:lnTo>
                  <a:lnTo>
                    <a:pt x="0" y="114300"/>
                  </a:lnTo>
                  <a:lnTo>
                    <a:pt x="38100" y="114300"/>
                  </a:lnTo>
                  <a:lnTo>
                    <a:pt x="38100" y="359613"/>
                  </a:lnTo>
                  <a:lnTo>
                    <a:pt x="76200" y="359613"/>
                  </a:lnTo>
                  <a:lnTo>
                    <a:pt x="76200" y="114300"/>
                  </a:lnTo>
                  <a:lnTo>
                    <a:pt x="114300" y="114300"/>
                  </a:lnTo>
                  <a:close/>
                </a:path>
                <a:path w="1195070" h="360045">
                  <a:moveTo>
                    <a:pt x="257517" y="245313"/>
                  </a:moveTo>
                  <a:lnTo>
                    <a:pt x="219417" y="245313"/>
                  </a:lnTo>
                  <a:lnTo>
                    <a:pt x="219417" y="0"/>
                  </a:lnTo>
                  <a:lnTo>
                    <a:pt x="181317" y="0"/>
                  </a:lnTo>
                  <a:lnTo>
                    <a:pt x="181317" y="245313"/>
                  </a:lnTo>
                  <a:lnTo>
                    <a:pt x="143268" y="245313"/>
                  </a:lnTo>
                  <a:lnTo>
                    <a:pt x="201168" y="359613"/>
                  </a:lnTo>
                  <a:lnTo>
                    <a:pt x="247751" y="265112"/>
                  </a:lnTo>
                  <a:lnTo>
                    <a:pt x="257517" y="245313"/>
                  </a:lnTo>
                  <a:close/>
                </a:path>
                <a:path w="1195070" h="360045">
                  <a:moveTo>
                    <a:pt x="1049832" y="114300"/>
                  </a:moveTo>
                  <a:lnTo>
                    <a:pt x="1040790" y="95986"/>
                  </a:lnTo>
                  <a:lnTo>
                    <a:pt x="993470" y="0"/>
                  </a:lnTo>
                  <a:lnTo>
                    <a:pt x="935583" y="114300"/>
                  </a:lnTo>
                  <a:lnTo>
                    <a:pt x="973683" y="114300"/>
                  </a:lnTo>
                  <a:lnTo>
                    <a:pt x="973683" y="359613"/>
                  </a:lnTo>
                  <a:lnTo>
                    <a:pt x="1011783" y="359613"/>
                  </a:lnTo>
                  <a:lnTo>
                    <a:pt x="1011783" y="114300"/>
                  </a:lnTo>
                  <a:lnTo>
                    <a:pt x="1049832" y="114300"/>
                  </a:lnTo>
                  <a:close/>
                </a:path>
                <a:path w="1195070" h="360045">
                  <a:moveTo>
                    <a:pt x="1194587" y="245313"/>
                  </a:moveTo>
                  <a:lnTo>
                    <a:pt x="1156487" y="245313"/>
                  </a:lnTo>
                  <a:lnTo>
                    <a:pt x="1156487" y="0"/>
                  </a:lnTo>
                  <a:lnTo>
                    <a:pt x="1118387" y="0"/>
                  </a:lnTo>
                  <a:lnTo>
                    <a:pt x="1118387" y="245313"/>
                  </a:lnTo>
                  <a:lnTo>
                    <a:pt x="1080338" y="245313"/>
                  </a:lnTo>
                  <a:lnTo>
                    <a:pt x="1136700" y="359613"/>
                  </a:lnTo>
                  <a:lnTo>
                    <a:pt x="1184554" y="265112"/>
                  </a:lnTo>
                  <a:lnTo>
                    <a:pt x="1194587" y="24531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30892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18982" y="3776217"/>
              <a:ext cx="5185664" cy="1024382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9149778" y="3380813"/>
            <a:ext cx="28765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5" b="1">
                <a:solidFill>
                  <a:srgbClr val="EC1B23"/>
                </a:solidFill>
                <a:latin typeface="Arial"/>
                <a:cs typeface="Arial"/>
              </a:rPr>
              <a:t>V</a:t>
            </a:r>
            <a:r>
              <a:rPr dirty="0" sz="1200" spc="-25" b="1">
                <a:solidFill>
                  <a:srgbClr val="EC1B23"/>
                </a:solidFill>
                <a:latin typeface="Arial"/>
                <a:cs typeface="Arial"/>
              </a:rPr>
              <a:t>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8220773" y="3385883"/>
            <a:ext cx="520065" cy="318770"/>
            <a:chOff x="8220773" y="3385883"/>
            <a:chExt cx="520065" cy="318770"/>
          </a:xfrm>
        </p:grpSpPr>
        <p:sp>
          <p:nvSpPr>
            <p:cNvPr id="16" name="object 16" descr=""/>
            <p:cNvSpPr/>
            <p:nvPr/>
          </p:nvSpPr>
          <p:spPr>
            <a:xfrm>
              <a:off x="8226869" y="3401123"/>
              <a:ext cx="504825" cy="288290"/>
            </a:xfrm>
            <a:custGeom>
              <a:avLst/>
              <a:gdLst/>
              <a:ahLst/>
              <a:cxnLst/>
              <a:rect l="l" t="t" r="r" b="b"/>
              <a:pathLst>
                <a:path w="504825" h="288289">
                  <a:moveTo>
                    <a:pt x="361162" y="287972"/>
                  </a:moveTo>
                  <a:lnTo>
                    <a:pt x="361162" y="216344"/>
                  </a:lnTo>
                  <a:lnTo>
                    <a:pt x="0" y="216344"/>
                  </a:lnTo>
                  <a:lnTo>
                    <a:pt x="0" y="71627"/>
                  </a:lnTo>
                  <a:lnTo>
                    <a:pt x="361162" y="71627"/>
                  </a:lnTo>
                  <a:lnTo>
                    <a:pt x="361162" y="0"/>
                  </a:lnTo>
                  <a:lnTo>
                    <a:pt x="504380" y="144754"/>
                  </a:lnTo>
                  <a:lnTo>
                    <a:pt x="361162" y="28797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8220773" y="3385883"/>
              <a:ext cx="520065" cy="318770"/>
            </a:xfrm>
            <a:custGeom>
              <a:avLst/>
              <a:gdLst/>
              <a:ahLst/>
              <a:cxnLst/>
              <a:rect l="l" t="t" r="r" b="b"/>
              <a:pathLst>
                <a:path w="520065" h="318770">
                  <a:moveTo>
                    <a:pt x="361149" y="86867"/>
                  </a:moveTo>
                  <a:lnTo>
                    <a:pt x="361149" y="0"/>
                  </a:lnTo>
                  <a:lnTo>
                    <a:pt x="376243" y="15239"/>
                  </a:lnTo>
                  <a:lnTo>
                    <a:pt x="373354" y="15239"/>
                  </a:lnTo>
                  <a:lnTo>
                    <a:pt x="362686" y="19799"/>
                  </a:lnTo>
                  <a:lnTo>
                    <a:pt x="373354" y="30580"/>
                  </a:lnTo>
                  <a:lnTo>
                    <a:pt x="373354" y="80771"/>
                  </a:lnTo>
                  <a:lnTo>
                    <a:pt x="367258" y="80771"/>
                  </a:lnTo>
                  <a:lnTo>
                    <a:pt x="361149" y="86867"/>
                  </a:lnTo>
                  <a:close/>
                </a:path>
                <a:path w="520065" h="318770">
                  <a:moveTo>
                    <a:pt x="373354" y="30580"/>
                  </a:moveTo>
                  <a:lnTo>
                    <a:pt x="362686" y="19799"/>
                  </a:lnTo>
                  <a:lnTo>
                    <a:pt x="373354" y="15239"/>
                  </a:lnTo>
                  <a:lnTo>
                    <a:pt x="373354" y="30580"/>
                  </a:lnTo>
                  <a:close/>
                </a:path>
                <a:path w="520065" h="318770">
                  <a:moveTo>
                    <a:pt x="501381" y="159970"/>
                  </a:moveTo>
                  <a:lnTo>
                    <a:pt x="373354" y="30580"/>
                  </a:lnTo>
                  <a:lnTo>
                    <a:pt x="373354" y="15239"/>
                  </a:lnTo>
                  <a:lnTo>
                    <a:pt x="376243" y="15239"/>
                  </a:lnTo>
                  <a:lnTo>
                    <a:pt x="515092" y="155435"/>
                  </a:lnTo>
                  <a:lnTo>
                    <a:pt x="505917" y="155435"/>
                  </a:lnTo>
                  <a:lnTo>
                    <a:pt x="501381" y="159970"/>
                  </a:lnTo>
                  <a:close/>
                </a:path>
                <a:path w="520065" h="318770">
                  <a:moveTo>
                    <a:pt x="361149" y="237680"/>
                  </a:moveTo>
                  <a:lnTo>
                    <a:pt x="0" y="237680"/>
                  </a:lnTo>
                  <a:lnTo>
                    <a:pt x="0" y="80771"/>
                  </a:lnTo>
                  <a:lnTo>
                    <a:pt x="361149" y="80771"/>
                  </a:lnTo>
                  <a:lnTo>
                    <a:pt x="361149" y="86867"/>
                  </a:lnTo>
                  <a:lnTo>
                    <a:pt x="13741" y="86867"/>
                  </a:lnTo>
                  <a:lnTo>
                    <a:pt x="6096" y="92976"/>
                  </a:lnTo>
                  <a:lnTo>
                    <a:pt x="13741" y="92976"/>
                  </a:lnTo>
                  <a:lnTo>
                    <a:pt x="13741" y="225526"/>
                  </a:lnTo>
                  <a:lnTo>
                    <a:pt x="6096" y="225526"/>
                  </a:lnTo>
                  <a:lnTo>
                    <a:pt x="13741" y="231584"/>
                  </a:lnTo>
                  <a:lnTo>
                    <a:pt x="361149" y="231584"/>
                  </a:lnTo>
                  <a:lnTo>
                    <a:pt x="361149" y="237680"/>
                  </a:lnTo>
                  <a:close/>
                </a:path>
                <a:path w="520065" h="318770">
                  <a:moveTo>
                    <a:pt x="373354" y="92976"/>
                  </a:moveTo>
                  <a:lnTo>
                    <a:pt x="13741" y="92976"/>
                  </a:lnTo>
                  <a:lnTo>
                    <a:pt x="13741" y="86867"/>
                  </a:lnTo>
                  <a:lnTo>
                    <a:pt x="361149" y="86867"/>
                  </a:lnTo>
                  <a:lnTo>
                    <a:pt x="367258" y="80771"/>
                  </a:lnTo>
                  <a:lnTo>
                    <a:pt x="373354" y="80771"/>
                  </a:lnTo>
                  <a:lnTo>
                    <a:pt x="373354" y="92976"/>
                  </a:lnTo>
                  <a:close/>
                </a:path>
                <a:path w="520065" h="318770">
                  <a:moveTo>
                    <a:pt x="13741" y="92976"/>
                  </a:moveTo>
                  <a:lnTo>
                    <a:pt x="6096" y="92976"/>
                  </a:lnTo>
                  <a:lnTo>
                    <a:pt x="13741" y="86867"/>
                  </a:lnTo>
                  <a:lnTo>
                    <a:pt x="13741" y="92976"/>
                  </a:lnTo>
                  <a:close/>
                </a:path>
                <a:path w="520065" h="318770">
                  <a:moveTo>
                    <a:pt x="505917" y="164553"/>
                  </a:moveTo>
                  <a:lnTo>
                    <a:pt x="501381" y="159970"/>
                  </a:lnTo>
                  <a:lnTo>
                    <a:pt x="505917" y="155435"/>
                  </a:lnTo>
                  <a:lnTo>
                    <a:pt x="505917" y="164553"/>
                  </a:lnTo>
                  <a:close/>
                </a:path>
                <a:path w="520065" h="318770">
                  <a:moveTo>
                    <a:pt x="515048" y="164553"/>
                  </a:moveTo>
                  <a:lnTo>
                    <a:pt x="505917" y="164553"/>
                  </a:lnTo>
                  <a:lnTo>
                    <a:pt x="505917" y="155435"/>
                  </a:lnTo>
                  <a:lnTo>
                    <a:pt x="515092" y="155435"/>
                  </a:lnTo>
                  <a:lnTo>
                    <a:pt x="519607" y="159994"/>
                  </a:lnTo>
                  <a:lnTo>
                    <a:pt x="515048" y="164553"/>
                  </a:lnTo>
                  <a:close/>
                </a:path>
                <a:path w="520065" h="318770">
                  <a:moveTo>
                    <a:pt x="376389" y="303212"/>
                  </a:moveTo>
                  <a:lnTo>
                    <a:pt x="373354" y="303212"/>
                  </a:lnTo>
                  <a:lnTo>
                    <a:pt x="373354" y="287986"/>
                  </a:lnTo>
                  <a:lnTo>
                    <a:pt x="501381" y="159970"/>
                  </a:lnTo>
                  <a:lnTo>
                    <a:pt x="505917" y="164553"/>
                  </a:lnTo>
                  <a:lnTo>
                    <a:pt x="515048" y="164553"/>
                  </a:lnTo>
                  <a:lnTo>
                    <a:pt x="376389" y="303212"/>
                  </a:lnTo>
                  <a:close/>
                </a:path>
                <a:path w="520065" h="318770">
                  <a:moveTo>
                    <a:pt x="13741" y="231584"/>
                  </a:moveTo>
                  <a:lnTo>
                    <a:pt x="6096" y="225526"/>
                  </a:lnTo>
                  <a:lnTo>
                    <a:pt x="13741" y="225526"/>
                  </a:lnTo>
                  <a:lnTo>
                    <a:pt x="13741" y="231584"/>
                  </a:lnTo>
                  <a:close/>
                </a:path>
                <a:path w="520065" h="318770">
                  <a:moveTo>
                    <a:pt x="373354" y="237680"/>
                  </a:moveTo>
                  <a:lnTo>
                    <a:pt x="367258" y="237680"/>
                  </a:lnTo>
                  <a:lnTo>
                    <a:pt x="361149" y="231584"/>
                  </a:lnTo>
                  <a:lnTo>
                    <a:pt x="13741" y="231584"/>
                  </a:lnTo>
                  <a:lnTo>
                    <a:pt x="13741" y="225526"/>
                  </a:lnTo>
                  <a:lnTo>
                    <a:pt x="373354" y="225526"/>
                  </a:lnTo>
                  <a:lnTo>
                    <a:pt x="373354" y="237680"/>
                  </a:lnTo>
                  <a:close/>
                </a:path>
                <a:path w="520065" h="318770">
                  <a:moveTo>
                    <a:pt x="361149" y="318452"/>
                  </a:moveTo>
                  <a:lnTo>
                    <a:pt x="361149" y="231584"/>
                  </a:lnTo>
                  <a:lnTo>
                    <a:pt x="367258" y="237680"/>
                  </a:lnTo>
                  <a:lnTo>
                    <a:pt x="373354" y="237680"/>
                  </a:lnTo>
                  <a:lnTo>
                    <a:pt x="373354" y="287986"/>
                  </a:lnTo>
                  <a:lnTo>
                    <a:pt x="362686" y="298653"/>
                  </a:lnTo>
                  <a:lnTo>
                    <a:pt x="373354" y="303212"/>
                  </a:lnTo>
                  <a:lnTo>
                    <a:pt x="376389" y="303212"/>
                  </a:lnTo>
                  <a:lnTo>
                    <a:pt x="361149" y="318452"/>
                  </a:lnTo>
                  <a:close/>
                </a:path>
                <a:path w="520065" h="318770">
                  <a:moveTo>
                    <a:pt x="373354" y="303212"/>
                  </a:moveTo>
                  <a:lnTo>
                    <a:pt x="362686" y="298653"/>
                  </a:lnTo>
                  <a:lnTo>
                    <a:pt x="373354" y="287986"/>
                  </a:lnTo>
                  <a:lnTo>
                    <a:pt x="373354" y="30321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1573885" y="5265640"/>
            <a:ext cx="7544434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5425" marR="5080" indent="-213360">
              <a:lnSpc>
                <a:spcPct val="100000"/>
              </a:lnSpc>
              <a:spcBef>
                <a:spcPts val="100"/>
              </a:spcBef>
              <a:tabLst>
                <a:tab pos="4001135" algn="l"/>
              </a:tabLst>
            </a:pP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Toda</a:t>
            </a:r>
            <a:r>
              <a:rPr dirty="0" sz="1800" spc="-6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variación</a:t>
            </a:r>
            <a:r>
              <a:rPr dirty="0" sz="18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800" spc="-4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reactiva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	(Mvar)</a:t>
            </a:r>
            <a:r>
              <a:rPr dirty="0" sz="1800" spc="-3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800" spc="-3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sistema,</a:t>
            </a:r>
            <a:r>
              <a:rPr dirty="0" sz="1800" spc="-1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generada</a:t>
            </a:r>
            <a:r>
              <a:rPr dirty="0" sz="1800" spc="-4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800" spc="-5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consumida,</a:t>
            </a:r>
            <a:r>
              <a:rPr dirty="0" sz="1800" spc="-4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800" spc="-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estrechamente</a:t>
            </a:r>
            <a:r>
              <a:rPr dirty="0" sz="1800" spc="-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ligada</a:t>
            </a:r>
            <a:r>
              <a:rPr dirty="0" sz="1800" spc="-3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800" spc="-1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800" spc="-2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800" spc="-20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b="1" i="1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800" spc="-1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 b="1" i="1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319957" y="6720433"/>
            <a:ext cx="4392295" cy="508000"/>
            <a:chOff x="3319957" y="6720433"/>
            <a:chExt cx="4392295" cy="508000"/>
          </a:xfrm>
        </p:grpSpPr>
        <p:sp>
          <p:nvSpPr>
            <p:cNvPr id="20" name="object 20" descr=""/>
            <p:cNvSpPr/>
            <p:nvPr/>
          </p:nvSpPr>
          <p:spPr>
            <a:xfrm>
              <a:off x="3326307" y="6726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326307" y="6726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355557" y="484238"/>
            <a:ext cx="647446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Importancia</a:t>
            </a:r>
            <a:r>
              <a:rPr dirty="0" spc="-50"/>
              <a:t> </a:t>
            </a:r>
            <a:r>
              <a:rPr dirty="0"/>
              <a:t>del</a:t>
            </a:r>
            <a:r>
              <a:rPr dirty="0" spc="-40"/>
              <a:t> </a:t>
            </a:r>
            <a:r>
              <a:rPr dirty="0"/>
              <a:t>Análisis</a:t>
            </a:r>
            <a:r>
              <a:rPr dirty="0" spc="1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Fallas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Consideraciones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–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Estabilidad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Potencia</a:t>
            </a:r>
          </a:p>
        </p:txBody>
      </p:sp>
      <p:sp>
        <p:nvSpPr>
          <p:cNvPr id="3" name="object 3" descr=""/>
          <p:cNvSpPr/>
          <p:nvPr/>
        </p:nvSpPr>
        <p:spPr>
          <a:xfrm>
            <a:off x="4195165" y="2572245"/>
            <a:ext cx="20320" cy="307975"/>
          </a:xfrm>
          <a:custGeom>
            <a:avLst/>
            <a:gdLst/>
            <a:ahLst/>
            <a:cxnLst/>
            <a:rect l="l" t="t" r="r" b="b"/>
            <a:pathLst>
              <a:path w="20320" h="307975">
                <a:moveTo>
                  <a:pt x="0" y="307771"/>
                </a:moveTo>
                <a:lnTo>
                  <a:pt x="19799" y="307771"/>
                </a:lnTo>
                <a:lnTo>
                  <a:pt x="19799" y="0"/>
                </a:lnTo>
                <a:lnTo>
                  <a:pt x="0" y="0"/>
                </a:lnTo>
                <a:lnTo>
                  <a:pt x="0" y="307771"/>
                </a:lnTo>
                <a:close/>
              </a:path>
            </a:pathLst>
          </a:custGeom>
          <a:solidFill>
            <a:srgbClr val="1D305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160981" y="1546707"/>
            <a:ext cx="4402455" cy="502920"/>
            <a:chOff x="2160981" y="1546707"/>
            <a:chExt cx="4402455" cy="502920"/>
          </a:xfrm>
        </p:grpSpPr>
        <p:sp>
          <p:nvSpPr>
            <p:cNvPr id="5" name="object 5" descr=""/>
            <p:cNvSpPr/>
            <p:nvPr/>
          </p:nvSpPr>
          <p:spPr>
            <a:xfrm>
              <a:off x="4195165" y="1849983"/>
              <a:ext cx="20320" cy="200025"/>
            </a:xfrm>
            <a:custGeom>
              <a:avLst/>
              <a:gdLst/>
              <a:ahLst/>
              <a:cxnLst/>
              <a:rect l="l" t="t" r="r" b="b"/>
              <a:pathLst>
                <a:path w="20320" h="200025">
                  <a:moveTo>
                    <a:pt x="0" y="199631"/>
                  </a:moveTo>
                  <a:lnTo>
                    <a:pt x="19799" y="199631"/>
                  </a:lnTo>
                  <a:lnTo>
                    <a:pt x="19799" y="0"/>
                  </a:lnTo>
                  <a:lnTo>
                    <a:pt x="0" y="0"/>
                  </a:lnTo>
                  <a:lnTo>
                    <a:pt x="0" y="199631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95931" y="1551432"/>
              <a:ext cx="4333240" cy="0"/>
            </a:xfrm>
            <a:custGeom>
              <a:avLst/>
              <a:gdLst/>
              <a:ahLst/>
              <a:cxnLst/>
              <a:rect l="l" t="t" r="r" b="b"/>
              <a:pathLst>
                <a:path w="4333240" h="0">
                  <a:moveTo>
                    <a:pt x="0" y="0"/>
                  </a:moveTo>
                  <a:lnTo>
                    <a:pt x="4333036" y="0"/>
                  </a:lnTo>
                </a:path>
              </a:pathLst>
            </a:custGeom>
            <a:ln w="9448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0981" y="1554416"/>
              <a:ext cx="4402035" cy="379412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2817228" y="1590453"/>
            <a:ext cx="309943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FFFFFF"/>
                </a:solidFill>
                <a:latin typeface="Arial"/>
                <a:cs typeface="Arial"/>
              </a:rPr>
              <a:t>Estabilidad</a:t>
            </a:r>
            <a:r>
              <a:rPr dirty="0" sz="1400" spc="-7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40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FFFFF"/>
                </a:solidFill>
                <a:latin typeface="Arial"/>
                <a:cs typeface="Arial"/>
              </a:rPr>
              <a:t>Sistemas</a:t>
            </a:r>
            <a:r>
              <a:rPr dirty="0" sz="14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400" spc="-2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FFFFFF"/>
                </a:solidFill>
                <a:latin typeface="Arial"/>
                <a:cs typeface="Arial"/>
              </a:rPr>
              <a:t>Potencia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23922" y="2111555"/>
            <a:ext cx="147129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3525" marR="5080" indent="-25146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Consideraciones</a:t>
            </a:r>
            <a:r>
              <a:rPr dirty="0" sz="1200" spc="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5" b="1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Clasificación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28476" y="3085195"/>
            <a:ext cx="146367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Naturaleza</a:t>
            </a:r>
            <a:r>
              <a:rPr dirty="0" sz="1200" spc="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Física/ Parámetro Principal </a:t>
            </a: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del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 Sistema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638401" y="1475181"/>
            <a:ext cx="6656070" cy="2302510"/>
            <a:chOff x="1638401" y="1475181"/>
            <a:chExt cx="6656070" cy="2302510"/>
          </a:xfrm>
        </p:grpSpPr>
        <p:sp>
          <p:nvSpPr>
            <p:cNvPr id="12" name="object 12" descr=""/>
            <p:cNvSpPr/>
            <p:nvPr/>
          </p:nvSpPr>
          <p:spPr>
            <a:xfrm>
              <a:off x="2272258" y="2948584"/>
              <a:ext cx="18415" cy="829310"/>
            </a:xfrm>
            <a:custGeom>
              <a:avLst/>
              <a:gdLst/>
              <a:ahLst/>
              <a:cxnLst/>
              <a:rect l="l" t="t" r="r" b="b"/>
              <a:pathLst>
                <a:path w="18414" h="829310">
                  <a:moveTo>
                    <a:pt x="0" y="0"/>
                  </a:moveTo>
                  <a:lnTo>
                    <a:pt x="18262" y="0"/>
                  </a:lnTo>
                  <a:lnTo>
                    <a:pt x="18262" y="828878"/>
                  </a:lnTo>
                  <a:lnTo>
                    <a:pt x="0" y="8288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38401" y="2934893"/>
              <a:ext cx="1320698" cy="479971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1638401" y="2934893"/>
              <a:ext cx="1316990" cy="480059"/>
            </a:xfrm>
            <a:custGeom>
              <a:avLst/>
              <a:gdLst/>
              <a:ahLst/>
              <a:cxnLst/>
              <a:rect l="l" t="t" r="r" b="b"/>
              <a:pathLst>
                <a:path w="1316989" h="480060">
                  <a:moveTo>
                    <a:pt x="1313408" y="479971"/>
                  </a:moveTo>
                  <a:lnTo>
                    <a:pt x="3022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1313408" y="0"/>
                  </a:lnTo>
                  <a:lnTo>
                    <a:pt x="1316482" y="3022"/>
                  </a:lnTo>
                  <a:lnTo>
                    <a:pt x="1316482" y="7581"/>
                  </a:lnTo>
                  <a:lnTo>
                    <a:pt x="12153" y="7581"/>
                  </a:lnTo>
                  <a:lnTo>
                    <a:pt x="6045" y="13690"/>
                  </a:lnTo>
                  <a:lnTo>
                    <a:pt x="12153" y="13690"/>
                  </a:lnTo>
                  <a:lnTo>
                    <a:pt x="12153" y="467766"/>
                  </a:lnTo>
                  <a:lnTo>
                    <a:pt x="6045" y="467766"/>
                  </a:lnTo>
                  <a:lnTo>
                    <a:pt x="12153" y="473862"/>
                  </a:lnTo>
                  <a:lnTo>
                    <a:pt x="1316482" y="473862"/>
                  </a:lnTo>
                  <a:lnTo>
                    <a:pt x="1316482" y="476897"/>
                  </a:lnTo>
                  <a:lnTo>
                    <a:pt x="1313408" y="479971"/>
                  </a:lnTo>
                  <a:close/>
                </a:path>
                <a:path w="1316989" h="480060">
                  <a:moveTo>
                    <a:pt x="12153" y="13690"/>
                  </a:moveTo>
                  <a:lnTo>
                    <a:pt x="6045" y="13690"/>
                  </a:lnTo>
                  <a:lnTo>
                    <a:pt x="12153" y="7581"/>
                  </a:lnTo>
                  <a:lnTo>
                    <a:pt x="12153" y="13690"/>
                  </a:lnTo>
                  <a:close/>
                </a:path>
                <a:path w="1316989" h="480060">
                  <a:moveTo>
                    <a:pt x="1302740" y="13690"/>
                  </a:moveTo>
                  <a:lnTo>
                    <a:pt x="12153" y="13690"/>
                  </a:lnTo>
                  <a:lnTo>
                    <a:pt x="12153" y="7581"/>
                  </a:lnTo>
                  <a:lnTo>
                    <a:pt x="1302740" y="7581"/>
                  </a:lnTo>
                  <a:lnTo>
                    <a:pt x="1302740" y="13690"/>
                  </a:lnTo>
                  <a:close/>
                </a:path>
                <a:path w="1316989" h="480060">
                  <a:moveTo>
                    <a:pt x="1302740" y="473862"/>
                  </a:moveTo>
                  <a:lnTo>
                    <a:pt x="1302740" y="7581"/>
                  </a:lnTo>
                  <a:lnTo>
                    <a:pt x="1308836" y="13690"/>
                  </a:lnTo>
                  <a:lnTo>
                    <a:pt x="1316482" y="13690"/>
                  </a:lnTo>
                  <a:lnTo>
                    <a:pt x="1316482" y="467766"/>
                  </a:lnTo>
                  <a:lnTo>
                    <a:pt x="1308836" y="467766"/>
                  </a:lnTo>
                  <a:lnTo>
                    <a:pt x="1302740" y="473862"/>
                  </a:lnTo>
                  <a:close/>
                </a:path>
                <a:path w="1316989" h="480060">
                  <a:moveTo>
                    <a:pt x="1316482" y="13690"/>
                  </a:moveTo>
                  <a:lnTo>
                    <a:pt x="1308836" y="13690"/>
                  </a:lnTo>
                  <a:lnTo>
                    <a:pt x="1302740" y="7581"/>
                  </a:lnTo>
                  <a:lnTo>
                    <a:pt x="1316482" y="7581"/>
                  </a:lnTo>
                  <a:lnTo>
                    <a:pt x="1316482" y="13690"/>
                  </a:lnTo>
                  <a:close/>
                </a:path>
                <a:path w="1316989" h="480060">
                  <a:moveTo>
                    <a:pt x="12153" y="473862"/>
                  </a:moveTo>
                  <a:lnTo>
                    <a:pt x="6045" y="467766"/>
                  </a:lnTo>
                  <a:lnTo>
                    <a:pt x="12153" y="467766"/>
                  </a:lnTo>
                  <a:lnTo>
                    <a:pt x="12153" y="473862"/>
                  </a:lnTo>
                  <a:close/>
                </a:path>
                <a:path w="1316989" h="480060">
                  <a:moveTo>
                    <a:pt x="1302740" y="473862"/>
                  </a:moveTo>
                  <a:lnTo>
                    <a:pt x="12153" y="473862"/>
                  </a:lnTo>
                  <a:lnTo>
                    <a:pt x="12153" y="467766"/>
                  </a:lnTo>
                  <a:lnTo>
                    <a:pt x="1302740" y="467766"/>
                  </a:lnTo>
                  <a:lnTo>
                    <a:pt x="1302740" y="473862"/>
                  </a:lnTo>
                  <a:close/>
                </a:path>
                <a:path w="1316989" h="480060">
                  <a:moveTo>
                    <a:pt x="1316482" y="473862"/>
                  </a:moveTo>
                  <a:lnTo>
                    <a:pt x="1302740" y="473862"/>
                  </a:lnTo>
                  <a:lnTo>
                    <a:pt x="1308836" y="467766"/>
                  </a:lnTo>
                  <a:lnTo>
                    <a:pt x="1316482" y="467766"/>
                  </a:lnTo>
                  <a:lnTo>
                    <a:pt x="1316482" y="473862"/>
                  </a:lnTo>
                  <a:close/>
                </a:path>
              </a:pathLst>
            </a:custGeom>
            <a:solidFill>
              <a:srgbClr val="5CBB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8271078" y="1475181"/>
              <a:ext cx="22860" cy="2273935"/>
            </a:xfrm>
            <a:custGeom>
              <a:avLst/>
              <a:gdLst/>
              <a:ahLst/>
              <a:cxnLst/>
              <a:rect l="l" t="t" r="r" b="b"/>
              <a:pathLst>
                <a:path w="22859" h="2273935">
                  <a:moveTo>
                    <a:pt x="13741" y="50253"/>
                  </a:moveTo>
                  <a:lnTo>
                    <a:pt x="0" y="50253"/>
                  </a:lnTo>
                  <a:lnTo>
                    <a:pt x="0" y="0"/>
                  </a:lnTo>
                  <a:lnTo>
                    <a:pt x="13741" y="0"/>
                  </a:lnTo>
                  <a:lnTo>
                    <a:pt x="13741" y="50253"/>
                  </a:lnTo>
                  <a:close/>
                </a:path>
                <a:path w="22859" h="2273935">
                  <a:moveTo>
                    <a:pt x="13741" y="140144"/>
                  </a:moveTo>
                  <a:lnTo>
                    <a:pt x="1536" y="140144"/>
                  </a:lnTo>
                  <a:lnTo>
                    <a:pt x="0" y="88353"/>
                  </a:lnTo>
                  <a:lnTo>
                    <a:pt x="13741" y="88353"/>
                  </a:lnTo>
                  <a:lnTo>
                    <a:pt x="13741" y="140144"/>
                  </a:lnTo>
                  <a:close/>
                </a:path>
                <a:path w="22859" h="2273935">
                  <a:moveTo>
                    <a:pt x="13741" y="228549"/>
                  </a:moveTo>
                  <a:lnTo>
                    <a:pt x="1536" y="228549"/>
                  </a:lnTo>
                  <a:lnTo>
                    <a:pt x="1536" y="178244"/>
                  </a:lnTo>
                  <a:lnTo>
                    <a:pt x="13741" y="178244"/>
                  </a:lnTo>
                  <a:lnTo>
                    <a:pt x="13741" y="228549"/>
                  </a:lnTo>
                  <a:close/>
                </a:path>
                <a:path w="22859" h="2273935">
                  <a:moveTo>
                    <a:pt x="13741" y="316903"/>
                  </a:moveTo>
                  <a:lnTo>
                    <a:pt x="1536" y="316903"/>
                  </a:lnTo>
                  <a:lnTo>
                    <a:pt x="1536" y="266649"/>
                  </a:lnTo>
                  <a:lnTo>
                    <a:pt x="13741" y="266649"/>
                  </a:lnTo>
                  <a:lnTo>
                    <a:pt x="13741" y="316903"/>
                  </a:lnTo>
                  <a:close/>
                </a:path>
                <a:path w="22859" h="2273935">
                  <a:moveTo>
                    <a:pt x="15227" y="406806"/>
                  </a:moveTo>
                  <a:lnTo>
                    <a:pt x="1536" y="406806"/>
                  </a:lnTo>
                  <a:lnTo>
                    <a:pt x="1536" y="355003"/>
                  </a:lnTo>
                  <a:lnTo>
                    <a:pt x="15227" y="355003"/>
                  </a:lnTo>
                  <a:lnTo>
                    <a:pt x="15227" y="406806"/>
                  </a:lnTo>
                  <a:close/>
                </a:path>
                <a:path w="22859" h="2273935">
                  <a:moveTo>
                    <a:pt x="15227" y="495198"/>
                  </a:moveTo>
                  <a:lnTo>
                    <a:pt x="3073" y="495198"/>
                  </a:lnTo>
                  <a:lnTo>
                    <a:pt x="3073" y="444906"/>
                  </a:lnTo>
                  <a:lnTo>
                    <a:pt x="15227" y="444906"/>
                  </a:lnTo>
                  <a:lnTo>
                    <a:pt x="15227" y="495198"/>
                  </a:lnTo>
                  <a:close/>
                </a:path>
                <a:path w="22859" h="2273935">
                  <a:moveTo>
                    <a:pt x="15227" y="583552"/>
                  </a:moveTo>
                  <a:lnTo>
                    <a:pt x="3073" y="583552"/>
                  </a:lnTo>
                  <a:lnTo>
                    <a:pt x="3073" y="533260"/>
                  </a:lnTo>
                  <a:lnTo>
                    <a:pt x="15227" y="533260"/>
                  </a:lnTo>
                  <a:lnTo>
                    <a:pt x="15227" y="583552"/>
                  </a:lnTo>
                  <a:close/>
                </a:path>
                <a:path w="22859" h="2273935">
                  <a:moveTo>
                    <a:pt x="16764" y="673455"/>
                  </a:moveTo>
                  <a:lnTo>
                    <a:pt x="3073" y="673455"/>
                  </a:lnTo>
                  <a:lnTo>
                    <a:pt x="3073" y="621652"/>
                  </a:lnTo>
                  <a:lnTo>
                    <a:pt x="15227" y="621652"/>
                  </a:lnTo>
                  <a:lnTo>
                    <a:pt x="16764" y="673455"/>
                  </a:lnTo>
                  <a:close/>
                </a:path>
                <a:path w="22859" h="2273935">
                  <a:moveTo>
                    <a:pt x="16764" y="761860"/>
                  </a:moveTo>
                  <a:lnTo>
                    <a:pt x="3073" y="761860"/>
                  </a:lnTo>
                  <a:lnTo>
                    <a:pt x="3073" y="711555"/>
                  </a:lnTo>
                  <a:lnTo>
                    <a:pt x="16764" y="711555"/>
                  </a:lnTo>
                  <a:lnTo>
                    <a:pt x="16764" y="761860"/>
                  </a:lnTo>
                  <a:close/>
                </a:path>
                <a:path w="22859" h="2273935">
                  <a:moveTo>
                    <a:pt x="16764" y="850214"/>
                  </a:moveTo>
                  <a:lnTo>
                    <a:pt x="4559" y="850214"/>
                  </a:lnTo>
                  <a:lnTo>
                    <a:pt x="4559" y="799960"/>
                  </a:lnTo>
                  <a:lnTo>
                    <a:pt x="16764" y="799960"/>
                  </a:lnTo>
                  <a:lnTo>
                    <a:pt x="16764" y="850214"/>
                  </a:lnTo>
                  <a:close/>
                </a:path>
                <a:path w="22859" h="2273935">
                  <a:moveTo>
                    <a:pt x="16764" y="940104"/>
                  </a:moveTo>
                  <a:lnTo>
                    <a:pt x="4559" y="940104"/>
                  </a:lnTo>
                  <a:lnTo>
                    <a:pt x="4559" y="888314"/>
                  </a:lnTo>
                  <a:lnTo>
                    <a:pt x="16764" y="888314"/>
                  </a:lnTo>
                  <a:lnTo>
                    <a:pt x="16764" y="940104"/>
                  </a:lnTo>
                  <a:close/>
                </a:path>
                <a:path w="22859" h="2273935">
                  <a:moveTo>
                    <a:pt x="18300" y="1028458"/>
                  </a:moveTo>
                  <a:lnTo>
                    <a:pt x="4559" y="1028458"/>
                  </a:lnTo>
                  <a:lnTo>
                    <a:pt x="4559" y="978204"/>
                  </a:lnTo>
                  <a:lnTo>
                    <a:pt x="16764" y="978204"/>
                  </a:lnTo>
                  <a:lnTo>
                    <a:pt x="18300" y="1028458"/>
                  </a:lnTo>
                  <a:close/>
                </a:path>
                <a:path w="22859" h="2273935">
                  <a:moveTo>
                    <a:pt x="18300" y="1116863"/>
                  </a:moveTo>
                  <a:lnTo>
                    <a:pt x="4559" y="1116863"/>
                  </a:lnTo>
                  <a:lnTo>
                    <a:pt x="4559" y="1066558"/>
                  </a:lnTo>
                  <a:lnTo>
                    <a:pt x="18300" y="1066558"/>
                  </a:lnTo>
                  <a:lnTo>
                    <a:pt x="18300" y="1116863"/>
                  </a:lnTo>
                  <a:close/>
                </a:path>
                <a:path w="22859" h="2273935">
                  <a:moveTo>
                    <a:pt x="18300" y="1206753"/>
                  </a:moveTo>
                  <a:lnTo>
                    <a:pt x="6096" y="1206753"/>
                  </a:lnTo>
                  <a:lnTo>
                    <a:pt x="6096" y="1154963"/>
                  </a:lnTo>
                  <a:lnTo>
                    <a:pt x="18300" y="1154963"/>
                  </a:lnTo>
                  <a:lnTo>
                    <a:pt x="18300" y="1206753"/>
                  </a:lnTo>
                  <a:close/>
                </a:path>
                <a:path w="22859" h="2273935">
                  <a:moveTo>
                    <a:pt x="18300" y="1295158"/>
                  </a:moveTo>
                  <a:lnTo>
                    <a:pt x="6096" y="1295158"/>
                  </a:lnTo>
                  <a:lnTo>
                    <a:pt x="6096" y="1244853"/>
                  </a:lnTo>
                  <a:lnTo>
                    <a:pt x="18300" y="1244853"/>
                  </a:lnTo>
                  <a:lnTo>
                    <a:pt x="18300" y="1295158"/>
                  </a:lnTo>
                  <a:close/>
                </a:path>
                <a:path w="22859" h="2273935">
                  <a:moveTo>
                    <a:pt x="19837" y="1383512"/>
                  </a:moveTo>
                  <a:lnTo>
                    <a:pt x="6096" y="1383512"/>
                  </a:lnTo>
                  <a:lnTo>
                    <a:pt x="6096" y="1333258"/>
                  </a:lnTo>
                  <a:lnTo>
                    <a:pt x="18300" y="1333258"/>
                  </a:lnTo>
                  <a:lnTo>
                    <a:pt x="19837" y="1383512"/>
                  </a:lnTo>
                  <a:close/>
                </a:path>
                <a:path w="22859" h="2273935">
                  <a:moveTo>
                    <a:pt x="19837" y="1473403"/>
                  </a:moveTo>
                  <a:lnTo>
                    <a:pt x="7632" y="1473403"/>
                  </a:lnTo>
                  <a:lnTo>
                    <a:pt x="6096" y="1421612"/>
                  </a:lnTo>
                  <a:lnTo>
                    <a:pt x="19837" y="1421612"/>
                  </a:lnTo>
                  <a:lnTo>
                    <a:pt x="19837" y="1473403"/>
                  </a:lnTo>
                  <a:close/>
                </a:path>
                <a:path w="22859" h="2273935">
                  <a:moveTo>
                    <a:pt x="19837" y="1561807"/>
                  </a:moveTo>
                  <a:lnTo>
                    <a:pt x="7632" y="1561807"/>
                  </a:lnTo>
                  <a:lnTo>
                    <a:pt x="7632" y="1511503"/>
                  </a:lnTo>
                  <a:lnTo>
                    <a:pt x="19837" y="1511503"/>
                  </a:lnTo>
                  <a:lnTo>
                    <a:pt x="19837" y="1561807"/>
                  </a:lnTo>
                  <a:close/>
                </a:path>
                <a:path w="22859" h="2273935">
                  <a:moveTo>
                    <a:pt x="19837" y="1650161"/>
                  </a:moveTo>
                  <a:lnTo>
                    <a:pt x="7632" y="1650161"/>
                  </a:lnTo>
                  <a:lnTo>
                    <a:pt x="7632" y="1599907"/>
                  </a:lnTo>
                  <a:lnTo>
                    <a:pt x="19837" y="1599907"/>
                  </a:lnTo>
                  <a:lnTo>
                    <a:pt x="19837" y="1650161"/>
                  </a:lnTo>
                  <a:close/>
                </a:path>
                <a:path w="22859" h="2273935">
                  <a:moveTo>
                    <a:pt x="21323" y="1740052"/>
                  </a:moveTo>
                  <a:lnTo>
                    <a:pt x="7632" y="1740052"/>
                  </a:lnTo>
                  <a:lnTo>
                    <a:pt x="7632" y="1688261"/>
                  </a:lnTo>
                  <a:lnTo>
                    <a:pt x="21323" y="1688261"/>
                  </a:lnTo>
                  <a:lnTo>
                    <a:pt x="21323" y="1740052"/>
                  </a:lnTo>
                  <a:close/>
                </a:path>
                <a:path w="22859" h="2273935">
                  <a:moveTo>
                    <a:pt x="21323" y="1828406"/>
                  </a:moveTo>
                  <a:lnTo>
                    <a:pt x="9169" y="1828406"/>
                  </a:lnTo>
                  <a:lnTo>
                    <a:pt x="7632" y="1778152"/>
                  </a:lnTo>
                  <a:lnTo>
                    <a:pt x="21323" y="1778152"/>
                  </a:lnTo>
                  <a:lnTo>
                    <a:pt x="21323" y="1828406"/>
                  </a:lnTo>
                  <a:close/>
                </a:path>
                <a:path w="22859" h="2273935">
                  <a:moveTo>
                    <a:pt x="21323" y="1916811"/>
                  </a:moveTo>
                  <a:lnTo>
                    <a:pt x="9169" y="1916811"/>
                  </a:lnTo>
                  <a:lnTo>
                    <a:pt x="9169" y="1866506"/>
                  </a:lnTo>
                  <a:lnTo>
                    <a:pt x="21323" y="1866506"/>
                  </a:lnTo>
                  <a:lnTo>
                    <a:pt x="21323" y="1916811"/>
                  </a:lnTo>
                  <a:close/>
                </a:path>
                <a:path w="22859" h="2273935">
                  <a:moveTo>
                    <a:pt x="21323" y="2006701"/>
                  </a:moveTo>
                  <a:lnTo>
                    <a:pt x="9169" y="2006701"/>
                  </a:lnTo>
                  <a:lnTo>
                    <a:pt x="9169" y="1954911"/>
                  </a:lnTo>
                  <a:lnTo>
                    <a:pt x="21323" y="1954911"/>
                  </a:lnTo>
                  <a:lnTo>
                    <a:pt x="21323" y="2006701"/>
                  </a:lnTo>
                  <a:close/>
                </a:path>
                <a:path w="22859" h="2273935">
                  <a:moveTo>
                    <a:pt x="22860" y="2095055"/>
                  </a:moveTo>
                  <a:lnTo>
                    <a:pt x="9169" y="2095055"/>
                  </a:lnTo>
                  <a:lnTo>
                    <a:pt x="9169" y="2044801"/>
                  </a:lnTo>
                  <a:lnTo>
                    <a:pt x="22860" y="2044801"/>
                  </a:lnTo>
                  <a:lnTo>
                    <a:pt x="22860" y="2095055"/>
                  </a:lnTo>
                  <a:close/>
                </a:path>
                <a:path w="22859" h="2273935">
                  <a:moveTo>
                    <a:pt x="22860" y="2183460"/>
                  </a:moveTo>
                  <a:lnTo>
                    <a:pt x="10655" y="2183460"/>
                  </a:lnTo>
                  <a:lnTo>
                    <a:pt x="9169" y="2133155"/>
                  </a:lnTo>
                  <a:lnTo>
                    <a:pt x="22860" y="2133155"/>
                  </a:lnTo>
                  <a:lnTo>
                    <a:pt x="22860" y="2183460"/>
                  </a:lnTo>
                  <a:close/>
                </a:path>
                <a:path w="22859" h="2273935">
                  <a:moveTo>
                    <a:pt x="22860" y="2273350"/>
                  </a:moveTo>
                  <a:lnTo>
                    <a:pt x="10655" y="2273350"/>
                  </a:lnTo>
                  <a:lnTo>
                    <a:pt x="10655" y="2221560"/>
                  </a:lnTo>
                  <a:lnTo>
                    <a:pt x="22860" y="2221560"/>
                  </a:lnTo>
                  <a:lnTo>
                    <a:pt x="22860" y="227335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1877098" y="2969414"/>
            <a:ext cx="8407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985" marR="5080" indent="-12192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Estabilidad Angular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5886500" y="2934893"/>
            <a:ext cx="1314450" cy="480059"/>
            <a:chOff x="5886500" y="2934893"/>
            <a:chExt cx="1314450" cy="480059"/>
          </a:xfrm>
        </p:grpSpPr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86500" y="2934893"/>
              <a:ext cx="1314399" cy="479971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5886500" y="2934893"/>
              <a:ext cx="1313815" cy="480059"/>
            </a:xfrm>
            <a:custGeom>
              <a:avLst/>
              <a:gdLst/>
              <a:ahLst/>
              <a:cxnLst/>
              <a:rect l="l" t="t" r="r" b="b"/>
              <a:pathLst>
                <a:path w="1313815" h="480060">
                  <a:moveTo>
                    <a:pt x="1310385" y="479971"/>
                  </a:moveTo>
                  <a:lnTo>
                    <a:pt x="1485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1485" y="0"/>
                  </a:lnTo>
                  <a:lnTo>
                    <a:pt x="1310385" y="0"/>
                  </a:lnTo>
                  <a:lnTo>
                    <a:pt x="1313408" y="3022"/>
                  </a:lnTo>
                  <a:lnTo>
                    <a:pt x="1313408" y="7581"/>
                  </a:lnTo>
                  <a:lnTo>
                    <a:pt x="12153" y="7581"/>
                  </a:lnTo>
                  <a:lnTo>
                    <a:pt x="6045" y="13690"/>
                  </a:lnTo>
                  <a:lnTo>
                    <a:pt x="12153" y="13690"/>
                  </a:lnTo>
                  <a:lnTo>
                    <a:pt x="12153" y="467766"/>
                  </a:lnTo>
                  <a:lnTo>
                    <a:pt x="6045" y="467766"/>
                  </a:lnTo>
                  <a:lnTo>
                    <a:pt x="12153" y="473862"/>
                  </a:lnTo>
                  <a:lnTo>
                    <a:pt x="1313408" y="473862"/>
                  </a:lnTo>
                  <a:lnTo>
                    <a:pt x="1313408" y="476897"/>
                  </a:lnTo>
                  <a:lnTo>
                    <a:pt x="1310385" y="479971"/>
                  </a:lnTo>
                  <a:close/>
                </a:path>
                <a:path w="1313815" h="480060">
                  <a:moveTo>
                    <a:pt x="12153" y="13690"/>
                  </a:moveTo>
                  <a:lnTo>
                    <a:pt x="6045" y="13690"/>
                  </a:lnTo>
                  <a:lnTo>
                    <a:pt x="12153" y="7581"/>
                  </a:lnTo>
                  <a:lnTo>
                    <a:pt x="12153" y="13690"/>
                  </a:lnTo>
                  <a:close/>
                </a:path>
                <a:path w="1313815" h="480060">
                  <a:moveTo>
                    <a:pt x="1301254" y="13690"/>
                  </a:moveTo>
                  <a:lnTo>
                    <a:pt x="12153" y="13690"/>
                  </a:lnTo>
                  <a:lnTo>
                    <a:pt x="12153" y="7581"/>
                  </a:lnTo>
                  <a:lnTo>
                    <a:pt x="1301254" y="7581"/>
                  </a:lnTo>
                  <a:lnTo>
                    <a:pt x="1301254" y="13690"/>
                  </a:lnTo>
                  <a:close/>
                </a:path>
                <a:path w="1313815" h="480060">
                  <a:moveTo>
                    <a:pt x="1301254" y="473862"/>
                  </a:moveTo>
                  <a:lnTo>
                    <a:pt x="1301254" y="7581"/>
                  </a:lnTo>
                  <a:lnTo>
                    <a:pt x="1307299" y="13690"/>
                  </a:lnTo>
                  <a:lnTo>
                    <a:pt x="1313408" y="13690"/>
                  </a:lnTo>
                  <a:lnTo>
                    <a:pt x="1313408" y="467766"/>
                  </a:lnTo>
                  <a:lnTo>
                    <a:pt x="1307299" y="467766"/>
                  </a:lnTo>
                  <a:lnTo>
                    <a:pt x="1301254" y="473862"/>
                  </a:lnTo>
                  <a:close/>
                </a:path>
                <a:path w="1313815" h="480060">
                  <a:moveTo>
                    <a:pt x="1313408" y="13690"/>
                  </a:moveTo>
                  <a:lnTo>
                    <a:pt x="1307299" y="13690"/>
                  </a:lnTo>
                  <a:lnTo>
                    <a:pt x="1301254" y="7581"/>
                  </a:lnTo>
                  <a:lnTo>
                    <a:pt x="1313408" y="7581"/>
                  </a:lnTo>
                  <a:lnTo>
                    <a:pt x="1313408" y="13690"/>
                  </a:lnTo>
                  <a:close/>
                </a:path>
                <a:path w="1313815" h="480060">
                  <a:moveTo>
                    <a:pt x="12153" y="473862"/>
                  </a:moveTo>
                  <a:lnTo>
                    <a:pt x="6045" y="467766"/>
                  </a:lnTo>
                  <a:lnTo>
                    <a:pt x="12153" y="467766"/>
                  </a:lnTo>
                  <a:lnTo>
                    <a:pt x="12153" y="473862"/>
                  </a:lnTo>
                  <a:close/>
                </a:path>
                <a:path w="1313815" h="480060">
                  <a:moveTo>
                    <a:pt x="1301254" y="473862"/>
                  </a:moveTo>
                  <a:lnTo>
                    <a:pt x="12153" y="473862"/>
                  </a:lnTo>
                  <a:lnTo>
                    <a:pt x="12153" y="467766"/>
                  </a:lnTo>
                  <a:lnTo>
                    <a:pt x="1301254" y="467766"/>
                  </a:lnTo>
                  <a:lnTo>
                    <a:pt x="1301254" y="473862"/>
                  </a:lnTo>
                  <a:close/>
                </a:path>
                <a:path w="1313815" h="480060">
                  <a:moveTo>
                    <a:pt x="1313408" y="473862"/>
                  </a:moveTo>
                  <a:lnTo>
                    <a:pt x="1301254" y="473862"/>
                  </a:lnTo>
                  <a:lnTo>
                    <a:pt x="1307299" y="467766"/>
                  </a:lnTo>
                  <a:lnTo>
                    <a:pt x="1313408" y="467766"/>
                  </a:lnTo>
                  <a:lnTo>
                    <a:pt x="1313408" y="473862"/>
                  </a:lnTo>
                  <a:close/>
                </a:path>
              </a:pathLst>
            </a:custGeom>
            <a:solidFill>
              <a:srgbClr val="5CBBD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6013970" y="2969414"/>
            <a:ext cx="105854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2570" marR="5080" indent="-230504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Estabilidad</a:t>
            </a:r>
            <a:r>
              <a:rPr dirty="0" sz="12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5" b="1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2285949" y="2703258"/>
            <a:ext cx="4268470" cy="711835"/>
            <a:chOff x="2285949" y="2703258"/>
            <a:chExt cx="4268470" cy="711835"/>
          </a:xfrm>
        </p:grpSpPr>
        <p:sp>
          <p:nvSpPr>
            <p:cNvPr id="22" name="object 22" descr=""/>
            <p:cNvSpPr/>
            <p:nvPr/>
          </p:nvSpPr>
          <p:spPr>
            <a:xfrm>
              <a:off x="2285949" y="2703258"/>
              <a:ext cx="4268470" cy="241300"/>
            </a:xfrm>
            <a:custGeom>
              <a:avLst/>
              <a:gdLst/>
              <a:ahLst/>
              <a:cxnLst/>
              <a:rect l="l" t="t" r="r" b="b"/>
              <a:pathLst>
                <a:path w="4268470" h="241300">
                  <a:moveTo>
                    <a:pt x="19850" y="239217"/>
                  </a:moveTo>
                  <a:lnTo>
                    <a:pt x="0" y="239217"/>
                  </a:lnTo>
                  <a:lnTo>
                    <a:pt x="0" y="4571"/>
                  </a:lnTo>
                  <a:lnTo>
                    <a:pt x="4610" y="0"/>
                  </a:lnTo>
                  <a:lnTo>
                    <a:pt x="4263377" y="0"/>
                  </a:lnTo>
                  <a:lnTo>
                    <a:pt x="4267949" y="4571"/>
                  </a:lnTo>
                  <a:lnTo>
                    <a:pt x="4267949" y="10667"/>
                  </a:lnTo>
                  <a:lnTo>
                    <a:pt x="19850" y="10667"/>
                  </a:lnTo>
                  <a:lnTo>
                    <a:pt x="9182" y="19799"/>
                  </a:lnTo>
                  <a:lnTo>
                    <a:pt x="19850" y="19799"/>
                  </a:lnTo>
                  <a:lnTo>
                    <a:pt x="19850" y="239217"/>
                  </a:lnTo>
                  <a:close/>
                </a:path>
                <a:path w="4268470" h="241300">
                  <a:moveTo>
                    <a:pt x="19850" y="19799"/>
                  </a:moveTo>
                  <a:lnTo>
                    <a:pt x="9182" y="19799"/>
                  </a:lnTo>
                  <a:lnTo>
                    <a:pt x="19850" y="10667"/>
                  </a:lnTo>
                  <a:lnTo>
                    <a:pt x="19850" y="19799"/>
                  </a:lnTo>
                  <a:close/>
                </a:path>
                <a:path w="4268470" h="241300">
                  <a:moveTo>
                    <a:pt x="4249635" y="19799"/>
                  </a:moveTo>
                  <a:lnTo>
                    <a:pt x="19850" y="19799"/>
                  </a:lnTo>
                  <a:lnTo>
                    <a:pt x="19850" y="10667"/>
                  </a:lnTo>
                  <a:lnTo>
                    <a:pt x="4249635" y="10667"/>
                  </a:lnTo>
                  <a:lnTo>
                    <a:pt x="4249635" y="19799"/>
                  </a:lnTo>
                  <a:close/>
                </a:path>
                <a:path w="4268470" h="241300">
                  <a:moveTo>
                    <a:pt x="4267949" y="240753"/>
                  </a:moveTo>
                  <a:lnTo>
                    <a:pt x="4249635" y="240753"/>
                  </a:lnTo>
                  <a:lnTo>
                    <a:pt x="4249635" y="10667"/>
                  </a:lnTo>
                  <a:lnTo>
                    <a:pt x="4258818" y="19799"/>
                  </a:lnTo>
                  <a:lnTo>
                    <a:pt x="4267949" y="19799"/>
                  </a:lnTo>
                  <a:lnTo>
                    <a:pt x="4267949" y="240753"/>
                  </a:lnTo>
                  <a:close/>
                </a:path>
                <a:path w="4268470" h="241300">
                  <a:moveTo>
                    <a:pt x="4267949" y="19799"/>
                  </a:moveTo>
                  <a:lnTo>
                    <a:pt x="4258818" y="19799"/>
                  </a:lnTo>
                  <a:lnTo>
                    <a:pt x="4249635" y="10667"/>
                  </a:lnTo>
                  <a:lnTo>
                    <a:pt x="4267949" y="10667"/>
                  </a:lnTo>
                  <a:lnTo>
                    <a:pt x="4267949" y="19799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9512" y="2934893"/>
              <a:ext cx="1321587" cy="479971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3669512" y="2934893"/>
              <a:ext cx="1313815" cy="480059"/>
            </a:xfrm>
            <a:custGeom>
              <a:avLst/>
              <a:gdLst/>
              <a:ahLst/>
              <a:cxnLst/>
              <a:rect l="l" t="t" r="r" b="b"/>
              <a:pathLst>
                <a:path w="1313814" h="480060">
                  <a:moveTo>
                    <a:pt x="1310373" y="479971"/>
                  </a:moveTo>
                  <a:lnTo>
                    <a:pt x="3022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1310373" y="0"/>
                  </a:lnTo>
                  <a:lnTo>
                    <a:pt x="1313395" y="3022"/>
                  </a:lnTo>
                  <a:lnTo>
                    <a:pt x="1313395" y="7581"/>
                  </a:lnTo>
                  <a:lnTo>
                    <a:pt x="13690" y="7581"/>
                  </a:lnTo>
                  <a:lnTo>
                    <a:pt x="7581" y="13690"/>
                  </a:lnTo>
                  <a:lnTo>
                    <a:pt x="13690" y="13690"/>
                  </a:lnTo>
                  <a:lnTo>
                    <a:pt x="13690" y="467766"/>
                  </a:lnTo>
                  <a:lnTo>
                    <a:pt x="7581" y="467766"/>
                  </a:lnTo>
                  <a:lnTo>
                    <a:pt x="13690" y="473862"/>
                  </a:lnTo>
                  <a:lnTo>
                    <a:pt x="1313395" y="473862"/>
                  </a:lnTo>
                  <a:lnTo>
                    <a:pt x="1313395" y="476897"/>
                  </a:lnTo>
                  <a:lnTo>
                    <a:pt x="1310373" y="479971"/>
                  </a:lnTo>
                  <a:close/>
                </a:path>
                <a:path w="1313814" h="480060">
                  <a:moveTo>
                    <a:pt x="13690" y="13690"/>
                  </a:moveTo>
                  <a:lnTo>
                    <a:pt x="7581" y="13690"/>
                  </a:lnTo>
                  <a:lnTo>
                    <a:pt x="13690" y="7581"/>
                  </a:lnTo>
                  <a:lnTo>
                    <a:pt x="13690" y="13690"/>
                  </a:lnTo>
                  <a:close/>
                </a:path>
                <a:path w="1313814" h="480060">
                  <a:moveTo>
                    <a:pt x="1301242" y="13690"/>
                  </a:moveTo>
                  <a:lnTo>
                    <a:pt x="13690" y="13690"/>
                  </a:lnTo>
                  <a:lnTo>
                    <a:pt x="13690" y="7581"/>
                  </a:lnTo>
                  <a:lnTo>
                    <a:pt x="1301242" y="7581"/>
                  </a:lnTo>
                  <a:lnTo>
                    <a:pt x="1301242" y="13690"/>
                  </a:lnTo>
                  <a:close/>
                </a:path>
                <a:path w="1313814" h="480060">
                  <a:moveTo>
                    <a:pt x="1301242" y="473862"/>
                  </a:moveTo>
                  <a:lnTo>
                    <a:pt x="1301242" y="7581"/>
                  </a:lnTo>
                  <a:lnTo>
                    <a:pt x="1307299" y="13690"/>
                  </a:lnTo>
                  <a:lnTo>
                    <a:pt x="1313395" y="13690"/>
                  </a:lnTo>
                  <a:lnTo>
                    <a:pt x="1313395" y="467766"/>
                  </a:lnTo>
                  <a:lnTo>
                    <a:pt x="1307299" y="467766"/>
                  </a:lnTo>
                  <a:lnTo>
                    <a:pt x="1301242" y="473862"/>
                  </a:lnTo>
                  <a:close/>
                </a:path>
                <a:path w="1313814" h="480060">
                  <a:moveTo>
                    <a:pt x="1313395" y="13690"/>
                  </a:moveTo>
                  <a:lnTo>
                    <a:pt x="1307299" y="13690"/>
                  </a:lnTo>
                  <a:lnTo>
                    <a:pt x="1301242" y="7581"/>
                  </a:lnTo>
                  <a:lnTo>
                    <a:pt x="1313395" y="7581"/>
                  </a:lnTo>
                  <a:lnTo>
                    <a:pt x="1313395" y="13690"/>
                  </a:lnTo>
                  <a:close/>
                </a:path>
                <a:path w="1313814" h="480060">
                  <a:moveTo>
                    <a:pt x="13690" y="473862"/>
                  </a:moveTo>
                  <a:lnTo>
                    <a:pt x="7581" y="467766"/>
                  </a:lnTo>
                  <a:lnTo>
                    <a:pt x="13690" y="467766"/>
                  </a:lnTo>
                  <a:lnTo>
                    <a:pt x="13690" y="473862"/>
                  </a:lnTo>
                  <a:close/>
                </a:path>
                <a:path w="1313814" h="480060">
                  <a:moveTo>
                    <a:pt x="1301242" y="473862"/>
                  </a:moveTo>
                  <a:lnTo>
                    <a:pt x="13690" y="473862"/>
                  </a:lnTo>
                  <a:lnTo>
                    <a:pt x="13690" y="467766"/>
                  </a:lnTo>
                  <a:lnTo>
                    <a:pt x="1301242" y="467766"/>
                  </a:lnTo>
                  <a:lnTo>
                    <a:pt x="1301242" y="473862"/>
                  </a:lnTo>
                  <a:close/>
                </a:path>
                <a:path w="1313814" h="480060">
                  <a:moveTo>
                    <a:pt x="1313395" y="473862"/>
                  </a:moveTo>
                  <a:lnTo>
                    <a:pt x="1301242" y="473862"/>
                  </a:lnTo>
                  <a:lnTo>
                    <a:pt x="1307299" y="467766"/>
                  </a:lnTo>
                  <a:lnTo>
                    <a:pt x="1313395" y="467766"/>
                  </a:lnTo>
                  <a:lnTo>
                    <a:pt x="1313395" y="473862"/>
                  </a:lnTo>
                  <a:close/>
                </a:path>
              </a:pathLst>
            </a:custGeom>
            <a:solidFill>
              <a:srgbClr val="5CBBD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96982" y="2969414"/>
            <a:ext cx="105854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5095" marR="5080" indent="-11303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Estabilidad</a:t>
            </a:r>
            <a:r>
              <a:rPr dirty="0" sz="12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5" b="1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27619" y="2076508"/>
            <a:ext cx="634746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–Capacidad</a:t>
            </a:r>
            <a:r>
              <a:rPr dirty="0" sz="1400" spc="-4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mantenerse</a:t>
            </a:r>
            <a:r>
              <a:rPr dirty="0" sz="1400" spc="-5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en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equilibrio</a:t>
            </a:r>
            <a:r>
              <a:rPr dirty="0" sz="1400" spc="-25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operativo</a:t>
            </a:r>
            <a:r>
              <a:rPr dirty="0" sz="1400" spc="-15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después</a:t>
            </a:r>
            <a:r>
              <a:rPr dirty="0" sz="1400" spc="-3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una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perturbación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–Depende</a:t>
            </a:r>
            <a:r>
              <a:rPr dirty="0" sz="1400" spc="-4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de la naturaleza</a:t>
            </a:r>
            <a:r>
              <a:rPr dirty="0" sz="1400" spc="-45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del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evento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y</a:t>
            </a:r>
            <a:r>
              <a:rPr dirty="0" sz="1400" spc="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las</a:t>
            </a:r>
            <a:r>
              <a:rPr dirty="0" sz="1400" spc="1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659B0"/>
                </a:solidFill>
                <a:latin typeface="Arial"/>
                <a:cs typeface="Arial"/>
              </a:rPr>
              <a:t>condiciones</a:t>
            </a:r>
            <a:r>
              <a:rPr dirty="0" sz="1400" spc="-40">
                <a:solidFill>
                  <a:srgbClr val="3659B0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3659B0"/>
                </a:solidFill>
                <a:latin typeface="Arial"/>
                <a:cs typeface="Arial"/>
              </a:rPr>
              <a:t>iniciales.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955776" y="3497110"/>
            <a:ext cx="4803140" cy="280670"/>
            <a:chOff x="955776" y="3497110"/>
            <a:chExt cx="4803140" cy="280670"/>
          </a:xfrm>
        </p:grpSpPr>
        <p:sp>
          <p:nvSpPr>
            <p:cNvPr id="28" name="object 28" descr=""/>
            <p:cNvSpPr/>
            <p:nvPr/>
          </p:nvSpPr>
          <p:spPr>
            <a:xfrm>
              <a:off x="955776" y="3583978"/>
              <a:ext cx="2632075" cy="193675"/>
            </a:xfrm>
            <a:custGeom>
              <a:avLst/>
              <a:gdLst/>
              <a:ahLst/>
              <a:cxnLst/>
              <a:rect l="l" t="t" r="r" b="b"/>
              <a:pathLst>
                <a:path w="2632075" h="193675">
                  <a:moveTo>
                    <a:pt x="0" y="0"/>
                  </a:moveTo>
                  <a:lnTo>
                    <a:pt x="2631478" y="0"/>
                  </a:lnTo>
                  <a:lnTo>
                    <a:pt x="2631478" y="193484"/>
                  </a:lnTo>
                  <a:lnTo>
                    <a:pt x="0" y="1934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330750" y="3497110"/>
              <a:ext cx="18415" cy="86995"/>
            </a:xfrm>
            <a:custGeom>
              <a:avLst/>
              <a:gdLst/>
              <a:ahLst/>
              <a:cxnLst/>
              <a:rect l="l" t="t" r="r" b="b"/>
              <a:pathLst>
                <a:path w="18414" h="86995">
                  <a:moveTo>
                    <a:pt x="0" y="86867"/>
                  </a:moveTo>
                  <a:lnTo>
                    <a:pt x="18300" y="86867"/>
                  </a:lnTo>
                  <a:lnTo>
                    <a:pt x="18300" y="0"/>
                  </a:lnTo>
                  <a:lnTo>
                    <a:pt x="0" y="0"/>
                  </a:lnTo>
                  <a:lnTo>
                    <a:pt x="0" y="86867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04907" y="3583978"/>
              <a:ext cx="2253615" cy="193675"/>
            </a:xfrm>
            <a:custGeom>
              <a:avLst/>
              <a:gdLst/>
              <a:ahLst/>
              <a:cxnLst/>
              <a:rect l="l" t="t" r="r" b="b"/>
              <a:pathLst>
                <a:path w="2253615" h="193675">
                  <a:moveTo>
                    <a:pt x="0" y="0"/>
                  </a:moveTo>
                  <a:lnTo>
                    <a:pt x="2253602" y="0"/>
                  </a:lnTo>
                  <a:lnTo>
                    <a:pt x="2253602" y="193484"/>
                  </a:lnTo>
                  <a:lnTo>
                    <a:pt x="0" y="1934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112202" y="3612413"/>
            <a:ext cx="4142740" cy="1866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561590" algn="l"/>
              </a:tabLst>
            </a:pP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Capacidad</a:t>
            </a:r>
            <a:r>
              <a:rPr dirty="0" sz="105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de mantener</a:t>
            </a:r>
            <a:r>
              <a:rPr dirty="0" sz="105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sincronismo.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	Capacidad</a:t>
            </a:r>
            <a:r>
              <a:rPr dirty="0" sz="105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de mantener</a:t>
            </a:r>
            <a:r>
              <a:rPr dirty="0" sz="105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1D305B"/>
                </a:solidFill>
                <a:latin typeface="Arial"/>
                <a:cs typeface="Arial"/>
              </a:rPr>
              <a:t>la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5718873" y="3497110"/>
            <a:ext cx="2552700" cy="280670"/>
            <a:chOff x="5718873" y="3497110"/>
            <a:chExt cx="2552700" cy="280670"/>
          </a:xfrm>
        </p:grpSpPr>
        <p:sp>
          <p:nvSpPr>
            <p:cNvPr id="33" name="object 33" descr=""/>
            <p:cNvSpPr/>
            <p:nvPr/>
          </p:nvSpPr>
          <p:spPr>
            <a:xfrm>
              <a:off x="6575221" y="3497110"/>
              <a:ext cx="18415" cy="31115"/>
            </a:xfrm>
            <a:custGeom>
              <a:avLst/>
              <a:gdLst/>
              <a:ahLst/>
              <a:cxnLst/>
              <a:rect l="l" t="t" r="r" b="b"/>
              <a:pathLst>
                <a:path w="18415" h="31114">
                  <a:moveTo>
                    <a:pt x="0" y="30518"/>
                  </a:moveTo>
                  <a:lnTo>
                    <a:pt x="18262" y="30518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30518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718873" y="3527628"/>
              <a:ext cx="2552700" cy="250190"/>
            </a:xfrm>
            <a:custGeom>
              <a:avLst/>
              <a:gdLst/>
              <a:ahLst/>
              <a:cxnLst/>
              <a:rect l="l" t="t" r="r" b="b"/>
              <a:pathLst>
                <a:path w="2552700" h="250189">
                  <a:moveTo>
                    <a:pt x="0" y="0"/>
                  </a:moveTo>
                  <a:lnTo>
                    <a:pt x="2552204" y="0"/>
                  </a:lnTo>
                  <a:lnTo>
                    <a:pt x="2552204" y="249834"/>
                  </a:lnTo>
                  <a:lnTo>
                    <a:pt x="0" y="249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5759513" y="3556025"/>
            <a:ext cx="2385695" cy="1866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050" spc="1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Capacidad</a:t>
            </a:r>
            <a:r>
              <a:rPr dirty="0" sz="105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mantener</a:t>
            </a:r>
            <a:r>
              <a:rPr dirty="0" sz="105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las 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tensiones</a:t>
            </a:r>
            <a:endParaRPr sz="1050">
              <a:latin typeface="Arial"/>
              <a:cs typeface="Arial"/>
            </a:endParaRPr>
          </a:p>
        </p:txBody>
      </p:sp>
      <p:pic>
        <p:nvPicPr>
          <p:cNvPr id="36" name="object 3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37" name="object 37" descr=""/>
          <p:cNvSpPr txBox="1"/>
          <p:nvPr/>
        </p:nvSpPr>
        <p:spPr>
          <a:xfrm>
            <a:off x="8628671" y="4805479"/>
            <a:ext cx="86042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4615" marR="5080" indent="-8255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Tamaño</a:t>
            </a:r>
            <a:r>
              <a:rPr dirty="0" sz="12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5" b="1">
                <a:solidFill>
                  <a:srgbClr val="1D305B"/>
                </a:solidFill>
                <a:latin typeface="Arial"/>
                <a:cs typeface="Arial"/>
              </a:rPr>
              <a:t>del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Disturbio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733804" y="5948253"/>
            <a:ext cx="6870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Duración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1813572" y="3786632"/>
            <a:ext cx="6492875" cy="2628900"/>
            <a:chOff x="1813572" y="3786632"/>
            <a:chExt cx="6492875" cy="2628900"/>
          </a:xfrm>
        </p:grpSpPr>
        <p:sp>
          <p:nvSpPr>
            <p:cNvPr id="40" name="object 40" descr=""/>
            <p:cNvSpPr/>
            <p:nvPr/>
          </p:nvSpPr>
          <p:spPr>
            <a:xfrm>
              <a:off x="8281733" y="3786632"/>
              <a:ext cx="24765" cy="2628900"/>
            </a:xfrm>
            <a:custGeom>
              <a:avLst/>
              <a:gdLst/>
              <a:ahLst/>
              <a:cxnLst/>
              <a:rect l="l" t="t" r="r" b="b"/>
              <a:pathLst>
                <a:path w="24765" h="2628900">
                  <a:moveTo>
                    <a:pt x="12204" y="50304"/>
                  </a:moveTo>
                  <a:lnTo>
                    <a:pt x="0" y="50304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50304"/>
                  </a:lnTo>
                  <a:close/>
                </a:path>
                <a:path w="24765" h="2628900">
                  <a:moveTo>
                    <a:pt x="13754" y="138658"/>
                  </a:moveTo>
                  <a:lnTo>
                    <a:pt x="0" y="138658"/>
                  </a:lnTo>
                  <a:lnTo>
                    <a:pt x="0" y="88353"/>
                  </a:lnTo>
                  <a:lnTo>
                    <a:pt x="13754" y="88353"/>
                  </a:lnTo>
                  <a:lnTo>
                    <a:pt x="13754" y="138658"/>
                  </a:lnTo>
                  <a:close/>
                </a:path>
                <a:path w="24765" h="2628900">
                  <a:moveTo>
                    <a:pt x="13754" y="228549"/>
                  </a:moveTo>
                  <a:lnTo>
                    <a:pt x="1549" y="228549"/>
                  </a:lnTo>
                  <a:lnTo>
                    <a:pt x="1549" y="176758"/>
                  </a:lnTo>
                  <a:lnTo>
                    <a:pt x="13754" y="176758"/>
                  </a:lnTo>
                  <a:lnTo>
                    <a:pt x="13754" y="228549"/>
                  </a:lnTo>
                  <a:close/>
                </a:path>
                <a:path w="24765" h="2628900">
                  <a:moveTo>
                    <a:pt x="13754" y="316903"/>
                  </a:moveTo>
                  <a:lnTo>
                    <a:pt x="1549" y="316903"/>
                  </a:lnTo>
                  <a:lnTo>
                    <a:pt x="1549" y="266649"/>
                  </a:lnTo>
                  <a:lnTo>
                    <a:pt x="13754" y="266649"/>
                  </a:lnTo>
                  <a:lnTo>
                    <a:pt x="13754" y="316903"/>
                  </a:lnTo>
                  <a:close/>
                </a:path>
                <a:path w="24765" h="2628900">
                  <a:moveTo>
                    <a:pt x="15239" y="405307"/>
                  </a:moveTo>
                  <a:lnTo>
                    <a:pt x="1549" y="405307"/>
                  </a:lnTo>
                  <a:lnTo>
                    <a:pt x="1549" y="355003"/>
                  </a:lnTo>
                  <a:lnTo>
                    <a:pt x="13754" y="355003"/>
                  </a:lnTo>
                  <a:lnTo>
                    <a:pt x="15239" y="405307"/>
                  </a:lnTo>
                  <a:close/>
                </a:path>
                <a:path w="24765" h="2628900">
                  <a:moveTo>
                    <a:pt x="15239" y="495198"/>
                  </a:moveTo>
                  <a:lnTo>
                    <a:pt x="1549" y="495198"/>
                  </a:lnTo>
                  <a:lnTo>
                    <a:pt x="1549" y="443407"/>
                  </a:lnTo>
                  <a:lnTo>
                    <a:pt x="15239" y="443407"/>
                  </a:lnTo>
                  <a:lnTo>
                    <a:pt x="15239" y="495198"/>
                  </a:lnTo>
                  <a:close/>
                </a:path>
                <a:path w="24765" h="2628900">
                  <a:moveTo>
                    <a:pt x="15239" y="583552"/>
                  </a:moveTo>
                  <a:lnTo>
                    <a:pt x="3086" y="583552"/>
                  </a:lnTo>
                  <a:lnTo>
                    <a:pt x="3086" y="533298"/>
                  </a:lnTo>
                  <a:lnTo>
                    <a:pt x="15239" y="533298"/>
                  </a:lnTo>
                  <a:lnTo>
                    <a:pt x="15239" y="583552"/>
                  </a:lnTo>
                  <a:close/>
                </a:path>
                <a:path w="24765" h="2628900">
                  <a:moveTo>
                    <a:pt x="15239" y="671956"/>
                  </a:moveTo>
                  <a:lnTo>
                    <a:pt x="3086" y="671956"/>
                  </a:lnTo>
                  <a:lnTo>
                    <a:pt x="3086" y="621652"/>
                  </a:lnTo>
                  <a:lnTo>
                    <a:pt x="15239" y="621652"/>
                  </a:lnTo>
                  <a:lnTo>
                    <a:pt x="15239" y="671956"/>
                  </a:lnTo>
                  <a:close/>
                </a:path>
                <a:path w="24765" h="2628900">
                  <a:moveTo>
                    <a:pt x="16776" y="761847"/>
                  </a:moveTo>
                  <a:lnTo>
                    <a:pt x="3086" y="761847"/>
                  </a:lnTo>
                  <a:lnTo>
                    <a:pt x="3086" y="710056"/>
                  </a:lnTo>
                  <a:lnTo>
                    <a:pt x="15239" y="710056"/>
                  </a:lnTo>
                  <a:lnTo>
                    <a:pt x="16776" y="761847"/>
                  </a:lnTo>
                  <a:close/>
                </a:path>
                <a:path w="24765" h="2628900">
                  <a:moveTo>
                    <a:pt x="16776" y="850201"/>
                  </a:moveTo>
                  <a:lnTo>
                    <a:pt x="3086" y="850201"/>
                  </a:lnTo>
                  <a:lnTo>
                    <a:pt x="3086" y="799947"/>
                  </a:lnTo>
                  <a:lnTo>
                    <a:pt x="16776" y="799947"/>
                  </a:lnTo>
                  <a:lnTo>
                    <a:pt x="16776" y="850201"/>
                  </a:lnTo>
                  <a:close/>
                </a:path>
                <a:path w="24765" h="2628900">
                  <a:moveTo>
                    <a:pt x="16776" y="938606"/>
                  </a:moveTo>
                  <a:lnTo>
                    <a:pt x="4572" y="938606"/>
                  </a:lnTo>
                  <a:lnTo>
                    <a:pt x="4572" y="888301"/>
                  </a:lnTo>
                  <a:lnTo>
                    <a:pt x="16776" y="888301"/>
                  </a:lnTo>
                  <a:lnTo>
                    <a:pt x="16776" y="938606"/>
                  </a:lnTo>
                  <a:close/>
                </a:path>
                <a:path w="24765" h="2628900">
                  <a:moveTo>
                    <a:pt x="16776" y="1028509"/>
                  </a:moveTo>
                  <a:lnTo>
                    <a:pt x="4572" y="1028509"/>
                  </a:lnTo>
                  <a:lnTo>
                    <a:pt x="4572" y="976706"/>
                  </a:lnTo>
                  <a:lnTo>
                    <a:pt x="16776" y="976706"/>
                  </a:lnTo>
                  <a:lnTo>
                    <a:pt x="16776" y="1028509"/>
                  </a:lnTo>
                  <a:close/>
                </a:path>
                <a:path w="24765" h="2628900">
                  <a:moveTo>
                    <a:pt x="18313" y="1116863"/>
                  </a:moveTo>
                  <a:lnTo>
                    <a:pt x="4572" y="1116863"/>
                  </a:lnTo>
                  <a:lnTo>
                    <a:pt x="4572" y="1066609"/>
                  </a:lnTo>
                  <a:lnTo>
                    <a:pt x="16776" y="1066609"/>
                  </a:lnTo>
                  <a:lnTo>
                    <a:pt x="18313" y="1116863"/>
                  </a:lnTo>
                  <a:close/>
                </a:path>
                <a:path w="24765" h="2628900">
                  <a:moveTo>
                    <a:pt x="18313" y="1205217"/>
                  </a:moveTo>
                  <a:lnTo>
                    <a:pt x="6108" y="1205217"/>
                  </a:lnTo>
                  <a:lnTo>
                    <a:pt x="4572" y="1154963"/>
                  </a:lnTo>
                  <a:lnTo>
                    <a:pt x="18313" y="1154963"/>
                  </a:lnTo>
                  <a:lnTo>
                    <a:pt x="18313" y="1205217"/>
                  </a:lnTo>
                  <a:close/>
                </a:path>
                <a:path w="24765" h="2628900">
                  <a:moveTo>
                    <a:pt x="18313" y="1295158"/>
                  </a:moveTo>
                  <a:lnTo>
                    <a:pt x="6108" y="1295158"/>
                  </a:lnTo>
                  <a:lnTo>
                    <a:pt x="6108" y="1243317"/>
                  </a:lnTo>
                  <a:lnTo>
                    <a:pt x="18313" y="1243317"/>
                  </a:lnTo>
                  <a:lnTo>
                    <a:pt x="18313" y="1295158"/>
                  </a:lnTo>
                  <a:close/>
                </a:path>
                <a:path w="24765" h="2628900">
                  <a:moveTo>
                    <a:pt x="18313" y="1383563"/>
                  </a:moveTo>
                  <a:lnTo>
                    <a:pt x="6108" y="1383563"/>
                  </a:lnTo>
                  <a:lnTo>
                    <a:pt x="6108" y="1333258"/>
                  </a:lnTo>
                  <a:lnTo>
                    <a:pt x="18313" y="1333258"/>
                  </a:lnTo>
                  <a:lnTo>
                    <a:pt x="18313" y="1383563"/>
                  </a:lnTo>
                  <a:close/>
                </a:path>
                <a:path w="24765" h="2628900">
                  <a:moveTo>
                    <a:pt x="19850" y="1471917"/>
                  </a:moveTo>
                  <a:lnTo>
                    <a:pt x="6108" y="1471917"/>
                  </a:lnTo>
                  <a:lnTo>
                    <a:pt x="6108" y="1421612"/>
                  </a:lnTo>
                  <a:lnTo>
                    <a:pt x="19850" y="1421612"/>
                  </a:lnTo>
                  <a:lnTo>
                    <a:pt x="19850" y="1471917"/>
                  </a:lnTo>
                  <a:close/>
                </a:path>
                <a:path w="24765" h="2628900">
                  <a:moveTo>
                    <a:pt x="19850" y="1561807"/>
                  </a:moveTo>
                  <a:lnTo>
                    <a:pt x="7645" y="1561807"/>
                  </a:lnTo>
                  <a:lnTo>
                    <a:pt x="6108" y="1510017"/>
                  </a:lnTo>
                  <a:lnTo>
                    <a:pt x="19850" y="1510017"/>
                  </a:lnTo>
                  <a:lnTo>
                    <a:pt x="19850" y="1561807"/>
                  </a:lnTo>
                  <a:close/>
                </a:path>
                <a:path w="24765" h="2628900">
                  <a:moveTo>
                    <a:pt x="19850" y="1650161"/>
                  </a:moveTo>
                  <a:lnTo>
                    <a:pt x="7645" y="1650161"/>
                  </a:lnTo>
                  <a:lnTo>
                    <a:pt x="7645" y="1599907"/>
                  </a:lnTo>
                  <a:lnTo>
                    <a:pt x="19850" y="1599907"/>
                  </a:lnTo>
                  <a:lnTo>
                    <a:pt x="19850" y="1650161"/>
                  </a:lnTo>
                  <a:close/>
                </a:path>
                <a:path w="24765" h="2628900">
                  <a:moveTo>
                    <a:pt x="19850" y="1738566"/>
                  </a:moveTo>
                  <a:lnTo>
                    <a:pt x="7645" y="1738566"/>
                  </a:lnTo>
                  <a:lnTo>
                    <a:pt x="7645" y="1688261"/>
                  </a:lnTo>
                  <a:lnTo>
                    <a:pt x="19850" y="1688261"/>
                  </a:lnTo>
                  <a:lnTo>
                    <a:pt x="19850" y="1738566"/>
                  </a:lnTo>
                  <a:close/>
                </a:path>
                <a:path w="24765" h="2628900">
                  <a:moveTo>
                    <a:pt x="21335" y="1828457"/>
                  </a:moveTo>
                  <a:lnTo>
                    <a:pt x="7645" y="1828457"/>
                  </a:lnTo>
                  <a:lnTo>
                    <a:pt x="7645" y="1776666"/>
                  </a:lnTo>
                  <a:lnTo>
                    <a:pt x="21335" y="1776666"/>
                  </a:lnTo>
                  <a:lnTo>
                    <a:pt x="21335" y="1828457"/>
                  </a:lnTo>
                  <a:close/>
                </a:path>
                <a:path w="24765" h="2628900">
                  <a:moveTo>
                    <a:pt x="21335" y="1916810"/>
                  </a:moveTo>
                  <a:lnTo>
                    <a:pt x="9182" y="1916810"/>
                  </a:lnTo>
                  <a:lnTo>
                    <a:pt x="7645" y="1866506"/>
                  </a:lnTo>
                  <a:lnTo>
                    <a:pt x="21335" y="1866506"/>
                  </a:lnTo>
                  <a:lnTo>
                    <a:pt x="21335" y="1916810"/>
                  </a:lnTo>
                  <a:close/>
                </a:path>
                <a:path w="24765" h="2628900">
                  <a:moveTo>
                    <a:pt x="21335" y="2005215"/>
                  </a:moveTo>
                  <a:lnTo>
                    <a:pt x="9182" y="2005215"/>
                  </a:lnTo>
                  <a:lnTo>
                    <a:pt x="9182" y="1954910"/>
                  </a:lnTo>
                  <a:lnTo>
                    <a:pt x="21335" y="1954910"/>
                  </a:lnTo>
                  <a:lnTo>
                    <a:pt x="21335" y="2005215"/>
                  </a:lnTo>
                  <a:close/>
                </a:path>
                <a:path w="24765" h="2628900">
                  <a:moveTo>
                    <a:pt x="21335" y="2095106"/>
                  </a:moveTo>
                  <a:lnTo>
                    <a:pt x="9182" y="2095106"/>
                  </a:lnTo>
                  <a:lnTo>
                    <a:pt x="9182" y="2043264"/>
                  </a:lnTo>
                  <a:lnTo>
                    <a:pt x="21335" y="2043264"/>
                  </a:lnTo>
                  <a:lnTo>
                    <a:pt x="21335" y="2095106"/>
                  </a:lnTo>
                  <a:close/>
                </a:path>
                <a:path w="24765" h="2628900">
                  <a:moveTo>
                    <a:pt x="22872" y="2183460"/>
                  </a:moveTo>
                  <a:lnTo>
                    <a:pt x="9182" y="2183460"/>
                  </a:lnTo>
                  <a:lnTo>
                    <a:pt x="9182" y="2133206"/>
                  </a:lnTo>
                  <a:lnTo>
                    <a:pt x="22872" y="2133206"/>
                  </a:lnTo>
                  <a:lnTo>
                    <a:pt x="22872" y="2183460"/>
                  </a:lnTo>
                  <a:close/>
                </a:path>
                <a:path w="24765" h="2628900">
                  <a:moveTo>
                    <a:pt x="22872" y="2271864"/>
                  </a:moveTo>
                  <a:lnTo>
                    <a:pt x="10668" y="2271864"/>
                  </a:lnTo>
                  <a:lnTo>
                    <a:pt x="10668" y="2221560"/>
                  </a:lnTo>
                  <a:lnTo>
                    <a:pt x="22872" y="2221560"/>
                  </a:lnTo>
                  <a:lnTo>
                    <a:pt x="22872" y="2271864"/>
                  </a:lnTo>
                  <a:close/>
                </a:path>
                <a:path w="24765" h="2628900">
                  <a:moveTo>
                    <a:pt x="22872" y="2361755"/>
                  </a:moveTo>
                  <a:lnTo>
                    <a:pt x="10668" y="2361755"/>
                  </a:lnTo>
                  <a:lnTo>
                    <a:pt x="10668" y="2309964"/>
                  </a:lnTo>
                  <a:lnTo>
                    <a:pt x="22872" y="2309964"/>
                  </a:lnTo>
                  <a:lnTo>
                    <a:pt x="22872" y="2361755"/>
                  </a:lnTo>
                  <a:close/>
                </a:path>
                <a:path w="24765" h="2628900">
                  <a:moveTo>
                    <a:pt x="24409" y="2450109"/>
                  </a:moveTo>
                  <a:lnTo>
                    <a:pt x="10668" y="2450109"/>
                  </a:lnTo>
                  <a:lnTo>
                    <a:pt x="10668" y="2399855"/>
                  </a:lnTo>
                  <a:lnTo>
                    <a:pt x="22872" y="2399855"/>
                  </a:lnTo>
                  <a:lnTo>
                    <a:pt x="24409" y="2450109"/>
                  </a:lnTo>
                  <a:close/>
                </a:path>
                <a:path w="24765" h="2628900">
                  <a:moveTo>
                    <a:pt x="24409" y="2538463"/>
                  </a:moveTo>
                  <a:lnTo>
                    <a:pt x="10668" y="2538463"/>
                  </a:lnTo>
                  <a:lnTo>
                    <a:pt x="10668" y="2488209"/>
                  </a:lnTo>
                  <a:lnTo>
                    <a:pt x="24409" y="2488209"/>
                  </a:lnTo>
                  <a:lnTo>
                    <a:pt x="24409" y="2538463"/>
                  </a:lnTo>
                  <a:close/>
                </a:path>
                <a:path w="24765" h="2628900">
                  <a:moveTo>
                    <a:pt x="24409" y="2628404"/>
                  </a:moveTo>
                  <a:lnTo>
                    <a:pt x="12204" y="2628404"/>
                  </a:lnTo>
                  <a:lnTo>
                    <a:pt x="12204" y="2576563"/>
                  </a:lnTo>
                  <a:lnTo>
                    <a:pt x="24409" y="2576563"/>
                  </a:lnTo>
                  <a:lnTo>
                    <a:pt x="24409" y="262840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272258" y="4161485"/>
              <a:ext cx="18415" cy="297180"/>
            </a:xfrm>
            <a:custGeom>
              <a:avLst/>
              <a:gdLst/>
              <a:ahLst/>
              <a:cxnLst/>
              <a:rect l="l" t="t" r="r" b="b"/>
              <a:pathLst>
                <a:path w="18414" h="297179">
                  <a:moveTo>
                    <a:pt x="0" y="297103"/>
                  </a:moveTo>
                  <a:lnTo>
                    <a:pt x="18262" y="297103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297103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13572" y="5932042"/>
              <a:ext cx="967574" cy="479920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1813572" y="5932042"/>
              <a:ext cx="967740" cy="480059"/>
            </a:xfrm>
            <a:custGeom>
              <a:avLst/>
              <a:gdLst/>
              <a:ahLst/>
              <a:cxnLst/>
              <a:rect l="l" t="t" r="r" b="b"/>
              <a:pathLst>
                <a:path w="967739" h="480060">
                  <a:moveTo>
                    <a:pt x="964552" y="479920"/>
                  </a:moveTo>
                  <a:lnTo>
                    <a:pt x="3073" y="479920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3073" y="0"/>
                  </a:lnTo>
                  <a:lnTo>
                    <a:pt x="964552" y="0"/>
                  </a:lnTo>
                  <a:lnTo>
                    <a:pt x="967574" y="3022"/>
                  </a:lnTo>
                  <a:lnTo>
                    <a:pt x="967574" y="6045"/>
                  </a:lnTo>
                  <a:lnTo>
                    <a:pt x="12204" y="6045"/>
                  </a:lnTo>
                  <a:lnTo>
                    <a:pt x="6096" y="12153"/>
                  </a:lnTo>
                  <a:lnTo>
                    <a:pt x="12204" y="12153"/>
                  </a:lnTo>
                  <a:lnTo>
                    <a:pt x="12204" y="466229"/>
                  </a:lnTo>
                  <a:lnTo>
                    <a:pt x="6096" y="466229"/>
                  </a:lnTo>
                  <a:lnTo>
                    <a:pt x="12204" y="472325"/>
                  </a:lnTo>
                  <a:lnTo>
                    <a:pt x="967574" y="472325"/>
                  </a:lnTo>
                  <a:lnTo>
                    <a:pt x="967574" y="476897"/>
                  </a:lnTo>
                  <a:lnTo>
                    <a:pt x="964552" y="479920"/>
                  </a:lnTo>
                  <a:close/>
                </a:path>
                <a:path w="967739" h="480060">
                  <a:moveTo>
                    <a:pt x="12204" y="12153"/>
                  </a:moveTo>
                  <a:lnTo>
                    <a:pt x="6096" y="12153"/>
                  </a:lnTo>
                  <a:lnTo>
                    <a:pt x="12204" y="6045"/>
                  </a:lnTo>
                  <a:lnTo>
                    <a:pt x="12204" y="12153"/>
                  </a:lnTo>
                  <a:close/>
                </a:path>
                <a:path w="967739" h="480060">
                  <a:moveTo>
                    <a:pt x="955370" y="12153"/>
                  </a:moveTo>
                  <a:lnTo>
                    <a:pt x="12204" y="12153"/>
                  </a:lnTo>
                  <a:lnTo>
                    <a:pt x="12204" y="6045"/>
                  </a:lnTo>
                  <a:lnTo>
                    <a:pt x="955370" y="6045"/>
                  </a:lnTo>
                  <a:lnTo>
                    <a:pt x="955370" y="12153"/>
                  </a:lnTo>
                  <a:close/>
                </a:path>
                <a:path w="967739" h="480060">
                  <a:moveTo>
                    <a:pt x="955370" y="472325"/>
                  </a:moveTo>
                  <a:lnTo>
                    <a:pt x="955370" y="6045"/>
                  </a:lnTo>
                  <a:lnTo>
                    <a:pt x="961478" y="12153"/>
                  </a:lnTo>
                  <a:lnTo>
                    <a:pt x="967574" y="12153"/>
                  </a:lnTo>
                  <a:lnTo>
                    <a:pt x="967574" y="466229"/>
                  </a:lnTo>
                  <a:lnTo>
                    <a:pt x="961478" y="466229"/>
                  </a:lnTo>
                  <a:lnTo>
                    <a:pt x="955370" y="472325"/>
                  </a:lnTo>
                  <a:close/>
                </a:path>
                <a:path w="967739" h="480060">
                  <a:moveTo>
                    <a:pt x="967574" y="12153"/>
                  </a:moveTo>
                  <a:lnTo>
                    <a:pt x="961478" y="12153"/>
                  </a:lnTo>
                  <a:lnTo>
                    <a:pt x="955370" y="6045"/>
                  </a:lnTo>
                  <a:lnTo>
                    <a:pt x="967574" y="6045"/>
                  </a:lnTo>
                  <a:lnTo>
                    <a:pt x="967574" y="12153"/>
                  </a:lnTo>
                  <a:close/>
                </a:path>
                <a:path w="967739" h="480060">
                  <a:moveTo>
                    <a:pt x="12204" y="472325"/>
                  </a:moveTo>
                  <a:lnTo>
                    <a:pt x="6096" y="466229"/>
                  </a:lnTo>
                  <a:lnTo>
                    <a:pt x="12204" y="466229"/>
                  </a:lnTo>
                  <a:lnTo>
                    <a:pt x="12204" y="472325"/>
                  </a:lnTo>
                  <a:close/>
                </a:path>
                <a:path w="967739" h="480060">
                  <a:moveTo>
                    <a:pt x="955370" y="472325"/>
                  </a:moveTo>
                  <a:lnTo>
                    <a:pt x="12204" y="472325"/>
                  </a:lnTo>
                  <a:lnTo>
                    <a:pt x="12204" y="466229"/>
                  </a:lnTo>
                  <a:lnTo>
                    <a:pt x="955370" y="466229"/>
                  </a:lnTo>
                  <a:lnTo>
                    <a:pt x="955370" y="472325"/>
                  </a:lnTo>
                  <a:close/>
                </a:path>
                <a:path w="967739" h="480060">
                  <a:moveTo>
                    <a:pt x="967574" y="472325"/>
                  </a:moveTo>
                  <a:lnTo>
                    <a:pt x="955370" y="472325"/>
                  </a:lnTo>
                  <a:lnTo>
                    <a:pt x="961478" y="466229"/>
                  </a:lnTo>
                  <a:lnTo>
                    <a:pt x="967574" y="466229"/>
                  </a:lnTo>
                  <a:lnTo>
                    <a:pt x="967574" y="472325"/>
                  </a:lnTo>
                  <a:close/>
                </a:path>
              </a:pathLst>
            </a:custGeom>
            <a:solidFill>
              <a:srgbClr val="A3A9B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1953296" y="5966538"/>
            <a:ext cx="6870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3081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Corta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Duración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1094435" y="4656683"/>
            <a:ext cx="6160770" cy="1266190"/>
            <a:chOff x="1094435" y="4656683"/>
            <a:chExt cx="6160770" cy="1266190"/>
          </a:xfrm>
        </p:grpSpPr>
        <p:sp>
          <p:nvSpPr>
            <p:cNvPr id="46" name="object 46" descr=""/>
            <p:cNvSpPr/>
            <p:nvPr/>
          </p:nvSpPr>
          <p:spPr>
            <a:xfrm>
              <a:off x="5951982" y="4713033"/>
              <a:ext cx="1303020" cy="1210310"/>
            </a:xfrm>
            <a:custGeom>
              <a:avLst/>
              <a:gdLst/>
              <a:ahLst/>
              <a:cxnLst/>
              <a:rect l="l" t="t" r="r" b="b"/>
              <a:pathLst>
                <a:path w="1303020" h="1210310">
                  <a:moveTo>
                    <a:pt x="19837" y="0"/>
                  </a:moveTo>
                  <a:lnTo>
                    <a:pt x="0" y="0"/>
                  </a:lnTo>
                  <a:lnTo>
                    <a:pt x="0" y="1209827"/>
                  </a:lnTo>
                  <a:lnTo>
                    <a:pt x="19837" y="1209827"/>
                  </a:lnTo>
                  <a:lnTo>
                    <a:pt x="19837" y="0"/>
                  </a:lnTo>
                  <a:close/>
                </a:path>
                <a:path w="1303020" h="1210310">
                  <a:moveTo>
                    <a:pt x="1302791" y="0"/>
                  </a:moveTo>
                  <a:lnTo>
                    <a:pt x="1284490" y="0"/>
                  </a:lnTo>
                  <a:lnTo>
                    <a:pt x="1284490" y="1186967"/>
                  </a:lnTo>
                  <a:lnTo>
                    <a:pt x="1302791" y="1186967"/>
                  </a:lnTo>
                  <a:lnTo>
                    <a:pt x="1302791" y="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94435" y="4656683"/>
              <a:ext cx="1112291" cy="661288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1094435" y="4656683"/>
              <a:ext cx="1112520" cy="661670"/>
            </a:xfrm>
            <a:custGeom>
              <a:avLst/>
              <a:gdLst/>
              <a:ahLst/>
              <a:cxnLst/>
              <a:rect l="l" t="t" r="r" b="b"/>
              <a:pathLst>
                <a:path w="1112520" h="661670">
                  <a:moveTo>
                    <a:pt x="1109268" y="661288"/>
                  </a:moveTo>
                  <a:lnTo>
                    <a:pt x="3022" y="661288"/>
                  </a:lnTo>
                  <a:lnTo>
                    <a:pt x="0" y="658215"/>
                  </a:lnTo>
                  <a:lnTo>
                    <a:pt x="0" y="1536"/>
                  </a:lnTo>
                  <a:lnTo>
                    <a:pt x="3022" y="0"/>
                  </a:lnTo>
                  <a:lnTo>
                    <a:pt x="1109268" y="0"/>
                  </a:lnTo>
                  <a:lnTo>
                    <a:pt x="1112291" y="1536"/>
                  </a:lnTo>
                  <a:lnTo>
                    <a:pt x="1112291" y="6096"/>
                  </a:lnTo>
                  <a:lnTo>
                    <a:pt x="12204" y="6096"/>
                  </a:lnTo>
                  <a:lnTo>
                    <a:pt x="6096" y="12204"/>
                  </a:lnTo>
                  <a:lnTo>
                    <a:pt x="12204" y="12204"/>
                  </a:lnTo>
                  <a:lnTo>
                    <a:pt x="12204" y="649084"/>
                  </a:lnTo>
                  <a:lnTo>
                    <a:pt x="6096" y="649084"/>
                  </a:lnTo>
                  <a:lnTo>
                    <a:pt x="12204" y="655192"/>
                  </a:lnTo>
                  <a:lnTo>
                    <a:pt x="1112291" y="655192"/>
                  </a:lnTo>
                  <a:lnTo>
                    <a:pt x="1112291" y="658215"/>
                  </a:lnTo>
                  <a:lnTo>
                    <a:pt x="1109268" y="661288"/>
                  </a:lnTo>
                  <a:close/>
                </a:path>
                <a:path w="1112520" h="661670">
                  <a:moveTo>
                    <a:pt x="12204" y="12204"/>
                  </a:moveTo>
                  <a:lnTo>
                    <a:pt x="6096" y="12204"/>
                  </a:lnTo>
                  <a:lnTo>
                    <a:pt x="12204" y="6096"/>
                  </a:lnTo>
                  <a:lnTo>
                    <a:pt x="12204" y="12204"/>
                  </a:lnTo>
                  <a:close/>
                </a:path>
                <a:path w="1112520" h="661670">
                  <a:moveTo>
                    <a:pt x="1100086" y="12204"/>
                  </a:moveTo>
                  <a:lnTo>
                    <a:pt x="12204" y="12204"/>
                  </a:lnTo>
                  <a:lnTo>
                    <a:pt x="12204" y="6096"/>
                  </a:lnTo>
                  <a:lnTo>
                    <a:pt x="1100086" y="6096"/>
                  </a:lnTo>
                  <a:lnTo>
                    <a:pt x="1100086" y="12204"/>
                  </a:lnTo>
                  <a:close/>
                </a:path>
                <a:path w="1112520" h="661670">
                  <a:moveTo>
                    <a:pt x="1100086" y="655192"/>
                  </a:moveTo>
                  <a:lnTo>
                    <a:pt x="1100086" y="6096"/>
                  </a:lnTo>
                  <a:lnTo>
                    <a:pt x="1106182" y="12204"/>
                  </a:lnTo>
                  <a:lnTo>
                    <a:pt x="1112291" y="12204"/>
                  </a:lnTo>
                  <a:lnTo>
                    <a:pt x="1112291" y="649084"/>
                  </a:lnTo>
                  <a:lnTo>
                    <a:pt x="1106182" y="649084"/>
                  </a:lnTo>
                  <a:lnTo>
                    <a:pt x="1100086" y="655192"/>
                  </a:lnTo>
                  <a:close/>
                </a:path>
                <a:path w="1112520" h="661670">
                  <a:moveTo>
                    <a:pt x="1112291" y="12204"/>
                  </a:moveTo>
                  <a:lnTo>
                    <a:pt x="1106182" y="12204"/>
                  </a:lnTo>
                  <a:lnTo>
                    <a:pt x="1100086" y="6096"/>
                  </a:lnTo>
                  <a:lnTo>
                    <a:pt x="1112291" y="6096"/>
                  </a:lnTo>
                  <a:lnTo>
                    <a:pt x="1112291" y="12204"/>
                  </a:lnTo>
                  <a:close/>
                </a:path>
                <a:path w="1112520" h="661670">
                  <a:moveTo>
                    <a:pt x="12204" y="655192"/>
                  </a:moveTo>
                  <a:lnTo>
                    <a:pt x="6096" y="649084"/>
                  </a:lnTo>
                  <a:lnTo>
                    <a:pt x="12204" y="649084"/>
                  </a:lnTo>
                  <a:lnTo>
                    <a:pt x="12204" y="655192"/>
                  </a:lnTo>
                  <a:close/>
                </a:path>
                <a:path w="1112520" h="661670">
                  <a:moveTo>
                    <a:pt x="1100086" y="655192"/>
                  </a:moveTo>
                  <a:lnTo>
                    <a:pt x="12204" y="655192"/>
                  </a:lnTo>
                  <a:lnTo>
                    <a:pt x="12204" y="649084"/>
                  </a:lnTo>
                  <a:lnTo>
                    <a:pt x="1100086" y="649084"/>
                  </a:lnTo>
                  <a:lnTo>
                    <a:pt x="1100086" y="655192"/>
                  </a:lnTo>
                  <a:close/>
                </a:path>
                <a:path w="1112520" h="661670">
                  <a:moveTo>
                    <a:pt x="1112291" y="655192"/>
                  </a:moveTo>
                  <a:lnTo>
                    <a:pt x="1100086" y="655192"/>
                  </a:lnTo>
                  <a:lnTo>
                    <a:pt x="1106182" y="649084"/>
                  </a:lnTo>
                  <a:lnTo>
                    <a:pt x="1112291" y="649084"/>
                  </a:lnTo>
                  <a:lnTo>
                    <a:pt x="1112291" y="655192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1208196" y="4689680"/>
            <a:ext cx="88138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 indent="1905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Estabilidad </a:t>
            </a: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 Pequeña Señal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2410917" y="4656683"/>
            <a:ext cx="1073150" cy="478790"/>
            <a:chOff x="2410917" y="4656683"/>
            <a:chExt cx="1073150" cy="478790"/>
          </a:xfrm>
        </p:grpSpPr>
        <p:pic>
          <p:nvPicPr>
            <p:cNvPr id="51" name="object 5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10917" y="4656683"/>
              <a:ext cx="1072654" cy="478434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2410917" y="4656683"/>
              <a:ext cx="1073150" cy="478790"/>
            </a:xfrm>
            <a:custGeom>
              <a:avLst/>
              <a:gdLst/>
              <a:ahLst/>
              <a:cxnLst/>
              <a:rect l="l" t="t" r="r" b="b"/>
              <a:pathLst>
                <a:path w="1073150" h="478789">
                  <a:moveTo>
                    <a:pt x="1069632" y="478434"/>
                  </a:moveTo>
                  <a:lnTo>
                    <a:pt x="3022" y="478434"/>
                  </a:lnTo>
                  <a:lnTo>
                    <a:pt x="0" y="475411"/>
                  </a:lnTo>
                  <a:lnTo>
                    <a:pt x="0" y="1536"/>
                  </a:lnTo>
                  <a:lnTo>
                    <a:pt x="3022" y="0"/>
                  </a:lnTo>
                  <a:lnTo>
                    <a:pt x="1069632" y="0"/>
                  </a:lnTo>
                  <a:lnTo>
                    <a:pt x="1072654" y="1536"/>
                  </a:lnTo>
                  <a:lnTo>
                    <a:pt x="1072654" y="6096"/>
                  </a:lnTo>
                  <a:lnTo>
                    <a:pt x="13690" y="6096"/>
                  </a:lnTo>
                  <a:lnTo>
                    <a:pt x="7594" y="12204"/>
                  </a:lnTo>
                  <a:lnTo>
                    <a:pt x="13690" y="12204"/>
                  </a:lnTo>
                  <a:lnTo>
                    <a:pt x="13690" y="466229"/>
                  </a:lnTo>
                  <a:lnTo>
                    <a:pt x="7594" y="466229"/>
                  </a:lnTo>
                  <a:lnTo>
                    <a:pt x="13690" y="472325"/>
                  </a:lnTo>
                  <a:lnTo>
                    <a:pt x="1072654" y="472325"/>
                  </a:lnTo>
                  <a:lnTo>
                    <a:pt x="1072654" y="475411"/>
                  </a:lnTo>
                  <a:lnTo>
                    <a:pt x="1069632" y="478434"/>
                  </a:lnTo>
                  <a:close/>
                </a:path>
                <a:path w="1073150" h="478789">
                  <a:moveTo>
                    <a:pt x="13690" y="12204"/>
                  </a:moveTo>
                  <a:lnTo>
                    <a:pt x="7594" y="12204"/>
                  </a:lnTo>
                  <a:lnTo>
                    <a:pt x="13690" y="6096"/>
                  </a:lnTo>
                  <a:lnTo>
                    <a:pt x="13690" y="12204"/>
                  </a:lnTo>
                  <a:close/>
                </a:path>
                <a:path w="1073150" h="478789">
                  <a:moveTo>
                    <a:pt x="1058964" y="12204"/>
                  </a:moveTo>
                  <a:lnTo>
                    <a:pt x="13690" y="12204"/>
                  </a:lnTo>
                  <a:lnTo>
                    <a:pt x="13690" y="6096"/>
                  </a:lnTo>
                  <a:lnTo>
                    <a:pt x="1058964" y="6096"/>
                  </a:lnTo>
                  <a:lnTo>
                    <a:pt x="1058964" y="12204"/>
                  </a:lnTo>
                  <a:close/>
                </a:path>
                <a:path w="1073150" h="478789">
                  <a:moveTo>
                    <a:pt x="1058964" y="472325"/>
                  </a:moveTo>
                  <a:lnTo>
                    <a:pt x="1058964" y="6096"/>
                  </a:lnTo>
                  <a:lnTo>
                    <a:pt x="1065060" y="12204"/>
                  </a:lnTo>
                  <a:lnTo>
                    <a:pt x="1072654" y="12204"/>
                  </a:lnTo>
                  <a:lnTo>
                    <a:pt x="1072654" y="466229"/>
                  </a:lnTo>
                  <a:lnTo>
                    <a:pt x="1065060" y="466229"/>
                  </a:lnTo>
                  <a:lnTo>
                    <a:pt x="1058964" y="472325"/>
                  </a:lnTo>
                  <a:close/>
                </a:path>
                <a:path w="1073150" h="478789">
                  <a:moveTo>
                    <a:pt x="1072654" y="12204"/>
                  </a:moveTo>
                  <a:lnTo>
                    <a:pt x="1065060" y="12204"/>
                  </a:lnTo>
                  <a:lnTo>
                    <a:pt x="1058964" y="6096"/>
                  </a:lnTo>
                  <a:lnTo>
                    <a:pt x="1072654" y="6096"/>
                  </a:lnTo>
                  <a:lnTo>
                    <a:pt x="1072654" y="12204"/>
                  </a:lnTo>
                  <a:close/>
                </a:path>
                <a:path w="1073150" h="478789">
                  <a:moveTo>
                    <a:pt x="13690" y="472325"/>
                  </a:moveTo>
                  <a:lnTo>
                    <a:pt x="7594" y="466229"/>
                  </a:lnTo>
                  <a:lnTo>
                    <a:pt x="13690" y="466229"/>
                  </a:lnTo>
                  <a:lnTo>
                    <a:pt x="13690" y="472325"/>
                  </a:lnTo>
                  <a:close/>
                </a:path>
                <a:path w="1073150" h="478789">
                  <a:moveTo>
                    <a:pt x="1058964" y="472325"/>
                  </a:moveTo>
                  <a:lnTo>
                    <a:pt x="13690" y="472325"/>
                  </a:lnTo>
                  <a:lnTo>
                    <a:pt x="13690" y="466229"/>
                  </a:lnTo>
                  <a:lnTo>
                    <a:pt x="1058964" y="466229"/>
                  </a:lnTo>
                  <a:lnTo>
                    <a:pt x="1058964" y="472325"/>
                  </a:lnTo>
                  <a:close/>
                </a:path>
                <a:path w="1073150" h="478789">
                  <a:moveTo>
                    <a:pt x="1072654" y="472325"/>
                  </a:moveTo>
                  <a:lnTo>
                    <a:pt x="1058964" y="472325"/>
                  </a:lnTo>
                  <a:lnTo>
                    <a:pt x="1065060" y="466229"/>
                  </a:lnTo>
                  <a:lnTo>
                    <a:pt x="1072654" y="466229"/>
                  </a:lnTo>
                  <a:lnTo>
                    <a:pt x="1072654" y="472325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 txBox="1"/>
          <p:nvPr/>
        </p:nvSpPr>
        <p:spPr>
          <a:xfrm>
            <a:off x="2524671" y="4689680"/>
            <a:ext cx="84074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Estabilidad Transitoria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4" name="object 54" descr=""/>
          <p:cNvGrpSpPr/>
          <p:nvPr/>
        </p:nvGrpSpPr>
        <p:grpSpPr>
          <a:xfrm>
            <a:off x="4981422" y="4699292"/>
            <a:ext cx="1380490" cy="661670"/>
            <a:chOff x="4981422" y="4699292"/>
            <a:chExt cx="1380490" cy="661670"/>
          </a:xfrm>
        </p:grpSpPr>
        <p:pic>
          <p:nvPicPr>
            <p:cNvPr id="55" name="object 55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81422" y="4699292"/>
              <a:ext cx="1380439" cy="661301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4981422" y="4699292"/>
              <a:ext cx="1380490" cy="661670"/>
            </a:xfrm>
            <a:custGeom>
              <a:avLst/>
              <a:gdLst/>
              <a:ahLst/>
              <a:cxnLst/>
              <a:rect l="l" t="t" r="r" b="b"/>
              <a:pathLst>
                <a:path w="1380489" h="661670">
                  <a:moveTo>
                    <a:pt x="1377403" y="661301"/>
                  </a:moveTo>
                  <a:lnTo>
                    <a:pt x="3035" y="661301"/>
                  </a:lnTo>
                  <a:lnTo>
                    <a:pt x="0" y="658266"/>
                  </a:lnTo>
                  <a:lnTo>
                    <a:pt x="0" y="1549"/>
                  </a:lnTo>
                  <a:lnTo>
                    <a:pt x="3035" y="0"/>
                  </a:lnTo>
                  <a:lnTo>
                    <a:pt x="1377403" y="0"/>
                  </a:lnTo>
                  <a:lnTo>
                    <a:pt x="1380439" y="1549"/>
                  </a:lnTo>
                  <a:lnTo>
                    <a:pt x="1380439" y="6108"/>
                  </a:lnTo>
                  <a:lnTo>
                    <a:pt x="12153" y="6108"/>
                  </a:lnTo>
                  <a:lnTo>
                    <a:pt x="6108" y="12204"/>
                  </a:lnTo>
                  <a:lnTo>
                    <a:pt x="12153" y="12204"/>
                  </a:lnTo>
                  <a:lnTo>
                    <a:pt x="12153" y="649147"/>
                  </a:lnTo>
                  <a:lnTo>
                    <a:pt x="6108" y="649147"/>
                  </a:lnTo>
                  <a:lnTo>
                    <a:pt x="12153" y="655192"/>
                  </a:lnTo>
                  <a:lnTo>
                    <a:pt x="1380439" y="655192"/>
                  </a:lnTo>
                  <a:lnTo>
                    <a:pt x="1380439" y="658266"/>
                  </a:lnTo>
                  <a:lnTo>
                    <a:pt x="1377403" y="661301"/>
                  </a:lnTo>
                  <a:close/>
                </a:path>
                <a:path w="1380489" h="661670">
                  <a:moveTo>
                    <a:pt x="12153" y="12204"/>
                  </a:moveTo>
                  <a:lnTo>
                    <a:pt x="6108" y="12204"/>
                  </a:lnTo>
                  <a:lnTo>
                    <a:pt x="12153" y="6108"/>
                  </a:lnTo>
                  <a:lnTo>
                    <a:pt x="12153" y="12204"/>
                  </a:lnTo>
                  <a:close/>
                </a:path>
                <a:path w="1380489" h="661670">
                  <a:moveTo>
                    <a:pt x="1368285" y="12204"/>
                  </a:moveTo>
                  <a:lnTo>
                    <a:pt x="12153" y="12204"/>
                  </a:lnTo>
                  <a:lnTo>
                    <a:pt x="12153" y="6108"/>
                  </a:lnTo>
                  <a:lnTo>
                    <a:pt x="1368285" y="6108"/>
                  </a:lnTo>
                  <a:lnTo>
                    <a:pt x="1368285" y="12204"/>
                  </a:lnTo>
                  <a:close/>
                </a:path>
                <a:path w="1380489" h="661670">
                  <a:moveTo>
                    <a:pt x="1368285" y="655192"/>
                  </a:moveTo>
                  <a:lnTo>
                    <a:pt x="1368285" y="6108"/>
                  </a:lnTo>
                  <a:lnTo>
                    <a:pt x="1374381" y="12204"/>
                  </a:lnTo>
                  <a:lnTo>
                    <a:pt x="1380439" y="12204"/>
                  </a:lnTo>
                  <a:lnTo>
                    <a:pt x="1380439" y="649147"/>
                  </a:lnTo>
                  <a:lnTo>
                    <a:pt x="1374381" y="649147"/>
                  </a:lnTo>
                  <a:lnTo>
                    <a:pt x="1368285" y="655192"/>
                  </a:lnTo>
                  <a:close/>
                </a:path>
                <a:path w="1380489" h="661670">
                  <a:moveTo>
                    <a:pt x="1380439" y="12204"/>
                  </a:moveTo>
                  <a:lnTo>
                    <a:pt x="1374381" y="12204"/>
                  </a:lnTo>
                  <a:lnTo>
                    <a:pt x="1368285" y="6108"/>
                  </a:lnTo>
                  <a:lnTo>
                    <a:pt x="1380439" y="6108"/>
                  </a:lnTo>
                  <a:lnTo>
                    <a:pt x="1380439" y="12204"/>
                  </a:lnTo>
                  <a:close/>
                </a:path>
                <a:path w="1380489" h="661670">
                  <a:moveTo>
                    <a:pt x="12153" y="655192"/>
                  </a:moveTo>
                  <a:lnTo>
                    <a:pt x="6108" y="649147"/>
                  </a:lnTo>
                  <a:lnTo>
                    <a:pt x="12153" y="649147"/>
                  </a:lnTo>
                  <a:lnTo>
                    <a:pt x="12153" y="655192"/>
                  </a:lnTo>
                  <a:close/>
                </a:path>
                <a:path w="1380489" h="661670">
                  <a:moveTo>
                    <a:pt x="1368285" y="655192"/>
                  </a:moveTo>
                  <a:lnTo>
                    <a:pt x="12153" y="655192"/>
                  </a:lnTo>
                  <a:lnTo>
                    <a:pt x="12153" y="649147"/>
                  </a:lnTo>
                  <a:lnTo>
                    <a:pt x="1368285" y="649147"/>
                  </a:lnTo>
                  <a:lnTo>
                    <a:pt x="1368285" y="655192"/>
                  </a:lnTo>
                  <a:close/>
                </a:path>
                <a:path w="1380489" h="661670">
                  <a:moveTo>
                    <a:pt x="1380439" y="655192"/>
                  </a:moveTo>
                  <a:lnTo>
                    <a:pt x="1368285" y="655192"/>
                  </a:lnTo>
                  <a:lnTo>
                    <a:pt x="1374381" y="649147"/>
                  </a:lnTo>
                  <a:lnTo>
                    <a:pt x="1380439" y="649147"/>
                  </a:lnTo>
                  <a:lnTo>
                    <a:pt x="1380439" y="655192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5125656" y="4732327"/>
            <a:ext cx="109093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 indent="-254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Estabilidad</a:t>
            </a:r>
            <a:r>
              <a:rPr dirty="0" sz="12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5" b="1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r>
              <a:rPr dirty="0" sz="12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ante </a:t>
            </a: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Gran</a:t>
            </a:r>
            <a:r>
              <a:rPr dirty="0" sz="12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Disturbio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6494462" y="4699292"/>
            <a:ext cx="1595755" cy="661670"/>
            <a:chOff x="6494462" y="4699292"/>
            <a:chExt cx="1595755" cy="661670"/>
          </a:xfrm>
        </p:grpSpPr>
        <p:pic>
          <p:nvPicPr>
            <p:cNvPr id="59" name="object 5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494462" y="4699292"/>
              <a:ext cx="1595285" cy="661301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6494462" y="4699292"/>
              <a:ext cx="1595755" cy="661670"/>
            </a:xfrm>
            <a:custGeom>
              <a:avLst/>
              <a:gdLst/>
              <a:ahLst/>
              <a:cxnLst/>
              <a:rect l="l" t="t" r="r" b="b"/>
              <a:pathLst>
                <a:path w="1595754" h="661670">
                  <a:moveTo>
                    <a:pt x="1593799" y="661301"/>
                  </a:moveTo>
                  <a:lnTo>
                    <a:pt x="1485" y="661301"/>
                  </a:lnTo>
                  <a:lnTo>
                    <a:pt x="0" y="658266"/>
                  </a:lnTo>
                  <a:lnTo>
                    <a:pt x="0" y="1549"/>
                  </a:lnTo>
                  <a:lnTo>
                    <a:pt x="1485" y="0"/>
                  </a:lnTo>
                  <a:lnTo>
                    <a:pt x="1593799" y="0"/>
                  </a:lnTo>
                  <a:lnTo>
                    <a:pt x="1595285" y="1549"/>
                  </a:lnTo>
                  <a:lnTo>
                    <a:pt x="1595285" y="6108"/>
                  </a:lnTo>
                  <a:lnTo>
                    <a:pt x="12204" y="6108"/>
                  </a:lnTo>
                  <a:lnTo>
                    <a:pt x="6096" y="12204"/>
                  </a:lnTo>
                  <a:lnTo>
                    <a:pt x="12204" y="12204"/>
                  </a:lnTo>
                  <a:lnTo>
                    <a:pt x="12204" y="649147"/>
                  </a:lnTo>
                  <a:lnTo>
                    <a:pt x="6096" y="649147"/>
                  </a:lnTo>
                  <a:lnTo>
                    <a:pt x="12204" y="655192"/>
                  </a:lnTo>
                  <a:lnTo>
                    <a:pt x="1595285" y="655192"/>
                  </a:lnTo>
                  <a:lnTo>
                    <a:pt x="1595285" y="658266"/>
                  </a:lnTo>
                  <a:lnTo>
                    <a:pt x="1593799" y="661301"/>
                  </a:lnTo>
                  <a:close/>
                </a:path>
                <a:path w="1595754" h="661670">
                  <a:moveTo>
                    <a:pt x="12204" y="12204"/>
                  </a:moveTo>
                  <a:lnTo>
                    <a:pt x="6096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1595754" h="661670">
                  <a:moveTo>
                    <a:pt x="1583131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1583131" y="6108"/>
                  </a:lnTo>
                  <a:lnTo>
                    <a:pt x="1583131" y="12204"/>
                  </a:lnTo>
                  <a:close/>
                </a:path>
                <a:path w="1595754" h="661670">
                  <a:moveTo>
                    <a:pt x="1583131" y="655192"/>
                  </a:moveTo>
                  <a:lnTo>
                    <a:pt x="1583131" y="6108"/>
                  </a:lnTo>
                  <a:lnTo>
                    <a:pt x="1589239" y="12204"/>
                  </a:lnTo>
                  <a:lnTo>
                    <a:pt x="1595285" y="12204"/>
                  </a:lnTo>
                  <a:lnTo>
                    <a:pt x="1595285" y="649147"/>
                  </a:lnTo>
                  <a:lnTo>
                    <a:pt x="1589239" y="649147"/>
                  </a:lnTo>
                  <a:lnTo>
                    <a:pt x="1583131" y="655192"/>
                  </a:lnTo>
                  <a:close/>
                </a:path>
                <a:path w="1595754" h="661670">
                  <a:moveTo>
                    <a:pt x="1595285" y="12204"/>
                  </a:moveTo>
                  <a:lnTo>
                    <a:pt x="1589239" y="12204"/>
                  </a:lnTo>
                  <a:lnTo>
                    <a:pt x="1583131" y="6108"/>
                  </a:lnTo>
                  <a:lnTo>
                    <a:pt x="1595285" y="6108"/>
                  </a:lnTo>
                  <a:lnTo>
                    <a:pt x="1595285" y="12204"/>
                  </a:lnTo>
                  <a:close/>
                </a:path>
                <a:path w="1595754" h="661670">
                  <a:moveTo>
                    <a:pt x="12204" y="655192"/>
                  </a:moveTo>
                  <a:lnTo>
                    <a:pt x="6096" y="649147"/>
                  </a:lnTo>
                  <a:lnTo>
                    <a:pt x="12204" y="649147"/>
                  </a:lnTo>
                  <a:lnTo>
                    <a:pt x="12204" y="655192"/>
                  </a:lnTo>
                  <a:close/>
                </a:path>
                <a:path w="1595754" h="661670">
                  <a:moveTo>
                    <a:pt x="1583131" y="655192"/>
                  </a:moveTo>
                  <a:lnTo>
                    <a:pt x="12204" y="655192"/>
                  </a:lnTo>
                  <a:lnTo>
                    <a:pt x="12204" y="649147"/>
                  </a:lnTo>
                  <a:lnTo>
                    <a:pt x="1583131" y="649147"/>
                  </a:lnTo>
                  <a:lnTo>
                    <a:pt x="1583131" y="655192"/>
                  </a:lnTo>
                  <a:close/>
                </a:path>
                <a:path w="1595754" h="661670">
                  <a:moveTo>
                    <a:pt x="1595285" y="655192"/>
                  </a:moveTo>
                  <a:lnTo>
                    <a:pt x="1583131" y="655192"/>
                  </a:lnTo>
                  <a:lnTo>
                    <a:pt x="1589239" y="649147"/>
                  </a:lnTo>
                  <a:lnTo>
                    <a:pt x="1595285" y="649147"/>
                  </a:lnTo>
                  <a:lnTo>
                    <a:pt x="1595285" y="655192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 descr=""/>
          <p:cNvSpPr txBox="1"/>
          <p:nvPr/>
        </p:nvSpPr>
        <p:spPr>
          <a:xfrm>
            <a:off x="6602137" y="4732327"/>
            <a:ext cx="138049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 indent="-254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Estabilidad</a:t>
            </a:r>
            <a:r>
              <a:rPr dirty="0" sz="12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5" b="1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r>
              <a:rPr dirty="0" sz="12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ante </a:t>
            </a: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Pequeño</a:t>
            </a: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Disturbio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2" name="object 62" descr=""/>
          <p:cNvGrpSpPr/>
          <p:nvPr/>
        </p:nvGrpSpPr>
        <p:grpSpPr>
          <a:xfrm>
            <a:off x="955776" y="3777462"/>
            <a:ext cx="6340475" cy="2152015"/>
            <a:chOff x="955776" y="3777462"/>
            <a:chExt cx="6340475" cy="2152015"/>
          </a:xfrm>
        </p:grpSpPr>
        <p:sp>
          <p:nvSpPr>
            <p:cNvPr id="63" name="object 63" descr=""/>
            <p:cNvSpPr/>
            <p:nvPr/>
          </p:nvSpPr>
          <p:spPr>
            <a:xfrm>
              <a:off x="5823991" y="4467720"/>
              <a:ext cx="1471930" cy="1408430"/>
            </a:xfrm>
            <a:custGeom>
              <a:avLst/>
              <a:gdLst/>
              <a:ahLst/>
              <a:cxnLst/>
              <a:rect l="l" t="t" r="r" b="b"/>
              <a:pathLst>
                <a:path w="1471929" h="1408429">
                  <a:moveTo>
                    <a:pt x="1420114" y="1164132"/>
                  </a:moveTo>
                  <a:lnTo>
                    <a:pt x="1415554" y="1159522"/>
                  </a:lnTo>
                  <a:lnTo>
                    <a:pt x="131064" y="1159522"/>
                  </a:lnTo>
                  <a:lnTo>
                    <a:pt x="126504" y="1164132"/>
                  </a:lnTo>
                  <a:lnTo>
                    <a:pt x="126504" y="1407909"/>
                  </a:lnTo>
                  <a:lnTo>
                    <a:pt x="146304" y="1407909"/>
                  </a:lnTo>
                  <a:lnTo>
                    <a:pt x="146304" y="1179360"/>
                  </a:lnTo>
                  <a:lnTo>
                    <a:pt x="1401864" y="1179360"/>
                  </a:lnTo>
                  <a:lnTo>
                    <a:pt x="1401864" y="1397254"/>
                  </a:lnTo>
                  <a:lnTo>
                    <a:pt x="1420114" y="1397254"/>
                  </a:lnTo>
                  <a:lnTo>
                    <a:pt x="1420114" y="1179360"/>
                  </a:lnTo>
                  <a:lnTo>
                    <a:pt x="1420114" y="1168692"/>
                  </a:lnTo>
                  <a:lnTo>
                    <a:pt x="1420114" y="1164132"/>
                  </a:lnTo>
                  <a:close/>
                </a:path>
                <a:path w="1471929" h="1408429">
                  <a:moveTo>
                    <a:pt x="1471904" y="3073"/>
                  </a:moveTo>
                  <a:lnTo>
                    <a:pt x="1467345" y="0"/>
                  </a:lnTo>
                  <a:lnTo>
                    <a:pt x="4559" y="0"/>
                  </a:lnTo>
                  <a:lnTo>
                    <a:pt x="0" y="3073"/>
                  </a:lnTo>
                  <a:lnTo>
                    <a:pt x="0" y="237680"/>
                  </a:lnTo>
                  <a:lnTo>
                    <a:pt x="18300" y="237680"/>
                  </a:lnTo>
                  <a:lnTo>
                    <a:pt x="18300" y="18300"/>
                  </a:lnTo>
                  <a:lnTo>
                    <a:pt x="1452118" y="18300"/>
                  </a:lnTo>
                  <a:lnTo>
                    <a:pt x="1452118" y="239217"/>
                  </a:lnTo>
                  <a:lnTo>
                    <a:pt x="1471904" y="239217"/>
                  </a:lnTo>
                  <a:lnTo>
                    <a:pt x="1471904" y="18300"/>
                  </a:lnTo>
                  <a:lnTo>
                    <a:pt x="1471904" y="9131"/>
                  </a:lnTo>
                  <a:lnTo>
                    <a:pt x="1471904" y="3073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955776" y="3777462"/>
              <a:ext cx="2632075" cy="384175"/>
            </a:xfrm>
            <a:custGeom>
              <a:avLst/>
              <a:gdLst/>
              <a:ahLst/>
              <a:cxnLst/>
              <a:rect l="l" t="t" r="r" b="b"/>
              <a:pathLst>
                <a:path w="2632075" h="384175">
                  <a:moveTo>
                    <a:pt x="2631478" y="384022"/>
                  </a:moveTo>
                  <a:lnTo>
                    <a:pt x="0" y="384022"/>
                  </a:lnTo>
                  <a:lnTo>
                    <a:pt x="0" y="0"/>
                  </a:lnTo>
                  <a:lnTo>
                    <a:pt x="2631478" y="0"/>
                  </a:lnTo>
                  <a:lnTo>
                    <a:pt x="2631478" y="38402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641424" y="4161484"/>
              <a:ext cx="3209290" cy="1767839"/>
            </a:xfrm>
            <a:custGeom>
              <a:avLst/>
              <a:gdLst/>
              <a:ahLst/>
              <a:cxnLst/>
              <a:rect l="l" t="t" r="r" b="b"/>
              <a:pathLst>
                <a:path w="3209290" h="1767839">
                  <a:moveTo>
                    <a:pt x="1316482" y="967524"/>
                  </a:moveTo>
                  <a:lnTo>
                    <a:pt x="1296695" y="967524"/>
                  </a:lnTo>
                  <a:lnTo>
                    <a:pt x="1296695" y="1366735"/>
                  </a:lnTo>
                  <a:lnTo>
                    <a:pt x="19799" y="1366735"/>
                  </a:lnTo>
                  <a:lnTo>
                    <a:pt x="19799" y="1150391"/>
                  </a:lnTo>
                  <a:lnTo>
                    <a:pt x="0" y="1150391"/>
                  </a:lnTo>
                  <a:lnTo>
                    <a:pt x="0" y="1381963"/>
                  </a:lnTo>
                  <a:lnTo>
                    <a:pt x="4546" y="1386535"/>
                  </a:lnTo>
                  <a:lnTo>
                    <a:pt x="673493" y="1386535"/>
                  </a:lnTo>
                  <a:lnTo>
                    <a:pt x="673493" y="1767471"/>
                  </a:lnTo>
                  <a:lnTo>
                    <a:pt x="691743" y="1767471"/>
                  </a:lnTo>
                  <a:lnTo>
                    <a:pt x="691743" y="1386535"/>
                  </a:lnTo>
                  <a:lnTo>
                    <a:pt x="1311922" y="1386535"/>
                  </a:lnTo>
                  <a:lnTo>
                    <a:pt x="1316482" y="1381963"/>
                  </a:lnTo>
                  <a:lnTo>
                    <a:pt x="1316482" y="1377403"/>
                  </a:lnTo>
                  <a:lnTo>
                    <a:pt x="1316482" y="1366735"/>
                  </a:lnTo>
                  <a:lnTo>
                    <a:pt x="1316482" y="967524"/>
                  </a:lnTo>
                  <a:close/>
                </a:path>
                <a:path w="3209290" h="1767839">
                  <a:moveTo>
                    <a:pt x="1316482" y="266598"/>
                  </a:moveTo>
                  <a:lnTo>
                    <a:pt x="1311922" y="262039"/>
                  </a:lnTo>
                  <a:lnTo>
                    <a:pt x="4546" y="262039"/>
                  </a:lnTo>
                  <a:lnTo>
                    <a:pt x="0" y="266598"/>
                  </a:lnTo>
                  <a:lnTo>
                    <a:pt x="0" y="501294"/>
                  </a:lnTo>
                  <a:lnTo>
                    <a:pt x="19799" y="501294"/>
                  </a:lnTo>
                  <a:lnTo>
                    <a:pt x="19799" y="281876"/>
                  </a:lnTo>
                  <a:lnTo>
                    <a:pt x="1296695" y="281876"/>
                  </a:lnTo>
                  <a:lnTo>
                    <a:pt x="1296695" y="502793"/>
                  </a:lnTo>
                  <a:lnTo>
                    <a:pt x="1316482" y="502793"/>
                  </a:lnTo>
                  <a:lnTo>
                    <a:pt x="1316482" y="281876"/>
                  </a:lnTo>
                  <a:lnTo>
                    <a:pt x="1316482" y="272694"/>
                  </a:lnTo>
                  <a:lnTo>
                    <a:pt x="1316482" y="266598"/>
                  </a:lnTo>
                  <a:close/>
                </a:path>
                <a:path w="3209290" h="1767839">
                  <a:moveTo>
                    <a:pt x="3208934" y="1468831"/>
                  </a:moveTo>
                  <a:lnTo>
                    <a:pt x="3205911" y="1464271"/>
                  </a:lnTo>
                  <a:lnTo>
                    <a:pt x="2707627" y="1464271"/>
                  </a:lnTo>
                  <a:lnTo>
                    <a:pt x="2707627" y="0"/>
                  </a:lnTo>
                  <a:lnTo>
                    <a:pt x="2689326" y="0"/>
                  </a:lnTo>
                  <a:lnTo>
                    <a:pt x="2689326" y="1464271"/>
                  </a:lnTo>
                  <a:lnTo>
                    <a:pt x="2181974" y="1464271"/>
                  </a:lnTo>
                  <a:lnTo>
                    <a:pt x="2177402" y="1468831"/>
                  </a:lnTo>
                  <a:lnTo>
                    <a:pt x="2177402" y="1701952"/>
                  </a:lnTo>
                  <a:lnTo>
                    <a:pt x="2197201" y="1701952"/>
                  </a:lnTo>
                  <a:lnTo>
                    <a:pt x="2197201" y="1482521"/>
                  </a:lnTo>
                  <a:lnTo>
                    <a:pt x="2689326" y="1482521"/>
                  </a:lnTo>
                  <a:lnTo>
                    <a:pt x="2689326" y="1488617"/>
                  </a:lnTo>
                  <a:lnTo>
                    <a:pt x="2707627" y="1488617"/>
                  </a:lnTo>
                  <a:lnTo>
                    <a:pt x="2707627" y="1482521"/>
                  </a:lnTo>
                  <a:lnTo>
                    <a:pt x="3190671" y="1482521"/>
                  </a:lnTo>
                  <a:lnTo>
                    <a:pt x="3190671" y="1703489"/>
                  </a:lnTo>
                  <a:lnTo>
                    <a:pt x="3208934" y="1703489"/>
                  </a:lnTo>
                  <a:lnTo>
                    <a:pt x="3208934" y="1482521"/>
                  </a:lnTo>
                  <a:lnTo>
                    <a:pt x="3208934" y="1473390"/>
                  </a:lnTo>
                  <a:lnTo>
                    <a:pt x="3208934" y="1468831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504907" y="3777462"/>
              <a:ext cx="2253615" cy="384175"/>
            </a:xfrm>
            <a:custGeom>
              <a:avLst/>
              <a:gdLst/>
              <a:ahLst/>
              <a:cxnLst/>
              <a:rect l="l" t="t" r="r" b="b"/>
              <a:pathLst>
                <a:path w="2253615" h="384175">
                  <a:moveTo>
                    <a:pt x="2253602" y="384022"/>
                  </a:moveTo>
                  <a:lnTo>
                    <a:pt x="0" y="384022"/>
                  </a:lnTo>
                  <a:lnTo>
                    <a:pt x="0" y="0"/>
                  </a:lnTo>
                  <a:lnTo>
                    <a:pt x="2253602" y="0"/>
                  </a:lnTo>
                  <a:lnTo>
                    <a:pt x="2253602" y="38402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 txBox="1"/>
          <p:nvPr/>
        </p:nvSpPr>
        <p:spPr>
          <a:xfrm>
            <a:off x="1009102" y="3772407"/>
            <a:ext cx="4589780" cy="1866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2663190" algn="l"/>
              </a:tabLst>
            </a:pP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050" spc="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balance</a:t>
            </a:r>
            <a:r>
              <a:rPr dirty="0" sz="105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torques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electromagnético</a:t>
            </a:r>
            <a:r>
              <a:rPr dirty="0" sz="105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	frecuencia</a:t>
            </a:r>
            <a:r>
              <a:rPr dirty="0" sz="105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rango</a:t>
            </a:r>
            <a:r>
              <a:rPr dirty="0" sz="105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nominal.</a:t>
            </a:r>
            <a:endParaRPr sz="105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23390" y="3932385"/>
            <a:ext cx="4152900" cy="1866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  <a:tabLst>
                <a:tab pos="2434590" algn="l"/>
              </a:tabLst>
            </a:pP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mecánico</a:t>
            </a:r>
            <a:r>
              <a:rPr dirty="0" sz="105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de la máquina</a:t>
            </a:r>
            <a:r>
              <a:rPr dirty="0" sz="105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síncrona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	–</a:t>
            </a:r>
            <a:r>
              <a:rPr dirty="0" sz="1050" spc="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Balance</a:t>
            </a:r>
            <a:r>
              <a:rPr dirty="0" sz="105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carga/</a:t>
            </a:r>
            <a:r>
              <a:rPr dirty="0" sz="105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generación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69" name="object 69" descr=""/>
          <p:cNvGrpSpPr/>
          <p:nvPr/>
        </p:nvGrpSpPr>
        <p:grpSpPr>
          <a:xfrm>
            <a:off x="5718873" y="3777462"/>
            <a:ext cx="2552700" cy="681355"/>
            <a:chOff x="5718873" y="3777462"/>
            <a:chExt cx="2552700" cy="681355"/>
          </a:xfrm>
        </p:grpSpPr>
        <p:sp>
          <p:nvSpPr>
            <p:cNvPr id="70" name="object 70" descr=""/>
            <p:cNvSpPr/>
            <p:nvPr/>
          </p:nvSpPr>
          <p:spPr>
            <a:xfrm>
              <a:off x="6575221" y="4105084"/>
              <a:ext cx="18415" cy="353695"/>
            </a:xfrm>
            <a:custGeom>
              <a:avLst/>
              <a:gdLst/>
              <a:ahLst/>
              <a:cxnLst/>
              <a:rect l="l" t="t" r="r" b="b"/>
              <a:pathLst>
                <a:path w="18415" h="353695">
                  <a:moveTo>
                    <a:pt x="0" y="353504"/>
                  </a:moveTo>
                  <a:lnTo>
                    <a:pt x="18262" y="353504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353504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718873" y="3777462"/>
              <a:ext cx="2552700" cy="327660"/>
            </a:xfrm>
            <a:custGeom>
              <a:avLst/>
              <a:gdLst/>
              <a:ahLst/>
              <a:cxnLst/>
              <a:rect l="l" t="t" r="r" b="b"/>
              <a:pathLst>
                <a:path w="2552700" h="327660">
                  <a:moveTo>
                    <a:pt x="2552204" y="327621"/>
                  </a:moveTo>
                  <a:lnTo>
                    <a:pt x="0" y="327621"/>
                  </a:lnTo>
                  <a:lnTo>
                    <a:pt x="0" y="0"/>
                  </a:lnTo>
                  <a:lnTo>
                    <a:pt x="2552204" y="0"/>
                  </a:lnTo>
                  <a:lnTo>
                    <a:pt x="2552204" y="327621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 descr=""/>
          <p:cNvSpPr txBox="1"/>
          <p:nvPr/>
        </p:nvSpPr>
        <p:spPr>
          <a:xfrm>
            <a:off x="5772213" y="3714495"/>
            <a:ext cx="1985645" cy="3467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13664">
              <a:lnSpc>
                <a:spcPct val="100000"/>
              </a:lnSpc>
              <a:spcBef>
                <a:spcPts val="105"/>
              </a:spcBef>
            </a:pP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Ba</a:t>
            </a:r>
            <a:r>
              <a:rPr dirty="0" sz="105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ance</a:t>
            </a:r>
            <a:r>
              <a:rPr dirty="0" sz="105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reactiva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050" spc="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Equilibrio</a:t>
            </a:r>
            <a:r>
              <a:rPr dirty="0" sz="105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1D305B"/>
                </a:solidFill>
                <a:latin typeface="Arial"/>
                <a:cs typeface="Arial"/>
              </a:rPr>
              <a:t>del control de</a:t>
            </a:r>
            <a:r>
              <a:rPr dirty="0" sz="1050" spc="-10">
                <a:solidFill>
                  <a:srgbClr val="1D305B"/>
                </a:solidFill>
                <a:latin typeface="Arial"/>
                <a:cs typeface="Arial"/>
              </a:rPr>
              <a:t> tensión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73" name="object 73" descr=""/>
          <p:cNvGrpSpPr/>
          <p:nvPr/>
        </p:nvGrpSpPr>
        <p:grpSpPr>
          <a:xfrm>
            <a:off x="3255022" y="5896965"/>
            <a:ext cx="967740" cy="480059"/>
            <a:chOff x="3255022" y="5896965"/>
            <a:chExt cx="967740" cy="480059"/>
          </a:xfrm>
        </p:grpSpPr>
        <p:pic>
          <p:nvPicPr>
            <p:cNvPr id="74" name="object 7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55022" y="5896965"/>
              <a:ext cx="967574" cy="479971"/>
            </a:xfrm>
            <a:prstGeom prst="rect">
              <a:avLst/>
            </a:prstGeom>
          </p:spPr>
        </p:pic>
        <p:sp>
          <p:nvSpPr>
            <p:cNvPr id="75" name="object 75" descr=""/>
            <p:cNvSpPr/>
            <p:nvPr/>
          </p:nvSpPr>
          <p:spPr>
            <a:xfrm>
              <a:off x="3255022" y="5896965"/>
              <a:ext cx="967740" cy="480059"/>
            </a:xfrm>
            <a:custGeom>
              <a:avLst/>
              <a:gdLst/>
              <a:ahLst/>
              <a:cxnLst/>
              <a:rect l="l" t="t" r="r" b="b"/>
              <a:pathLst>
                <a:path w="967739" h="480060">
                  <a:moveTo>
                    <a:pt x="964501" y="479971"/>
                  </a:moveTo>
                  <a:lnTo>
                    <a:pt x="1536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1536" y="0"/>
                  </a:lnTo>
                  <a:lnTo>
                    <a:pt x="964501" y="0"/>
                  </a:lnTo>
                  <a:lnTo>
                    <a:pt x="967574" y="3022"/>
                  </a:lnTo>
                  <a:lnTo>
                    <a:pt x="967574" y="6108"/>
                  </a:lnTo>
                  <a:lnTo>
                    <a:pt x="12204" y="6108"/>
                  </a:lnTo>
                  <a:lnTo>
                    <a:pt x="6096" y="12204"/>
                  </a:lnTo>
                  <a:lnTo>
                    <a:pt x="12204" y="12204"/>
                  </a:lnTo>
                  <a:lnTo>
                    <a:pt x="12204" y="466229"/>
                  </a:lnTo>
                  <a:lnTo>
                    <a:pt x="6096" y="466229"/>
                  </a:lnTo>
                  <a:lnTo>
                    <a:pt x="12204" y="473875"/>
                  </a:lnTo>
                  <a:lnTo>
                    <a:pt x="967574" y="473875"/>
                  </a:lnTo>
                  <a:lnTo>
                    <a:pt x="967574" y="476897"/>
                  </a:lnTo>
                  <a:lnTo>
                    <a:pt x="964501" y="479971"/>
                  </a:lnTo>
                  <a:close/>
                </a:path>
                <a:path w="967739" h="480060">
                  <a:moveTo>
                    <a:pt x="12204" y="12204"/>
                  </a:moveTo>
                  <a:lnTo>
                    <a:pt x="6096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967739" h="480060">
                  <a:moveTo>
                    <a:pt x="955370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955370" y="6108"/>
                  </a:lnTo>
                  <a:lnTo>
                    <a:pt x="955370" y="12204"/>
                  </a:lnTo>
                  <a:close/>
                </a:path>
                <a:path w="967739" h="480060">
                  <a:moveTo>
                    <a:pt x="955370" y="473875"/>
                  </a:moveTo>
                  <a:lnTo>
                    <a:pt x="955370" y="6108"/>
                  </a:lnTo>
                  <a:lnTo>
                    <a:pt x="961478" y="12204"/>
                  </a:lnTo>
                  <a:lnTo>
                    <a:pt x="967574" y="12204"/>
                  </a:lnTo>
                  <a:lnTo>
                    <a:pt x="967574" y="466229"/>
                  </a:lnTo>
                  <a:lnTo>
                    <a:pt x="961478" y="466229"/>
                  </a:lnTo>
                  <a:lnTo>
                    <a:pt x="955370" y="473875"/>
                  </a:lnTo>
                  <a:close/>
                </a:path>
                <a:path w="967739" h="480060">
                  <a:moveTo>
                    <a:pt x="967574" y="12204"/>
                  </a:moveTo>
                  <a:lnTo>
                    <a:pt x="961478" y="12204"/>
                  </a:lnTo>
                  <a:lnTo>
                    <a:pt x="955370" y="6108"/>
                  </a:lnTo>
                  <a:lnTo>
                    <a:pt x="967574" y="6108"/>
                  </a:lnTo>
                  <a:lnTo>
                    <a:pt x="967574" y="12204"/>
                  </a:lnTo>
                  <a:close/>
                </a:path>
                <a:path w="967739" h="480060">
                  <a:moveTo>
                    <a:pt x="12204" y="473875"/>
                  </a:moveTo>
                  <a:lnTo>
                    <a:pt x="6096" y="466229"/>
                  </a:lnTo>
                  <a:lnTo>
                    <a:pt x="12204" y="466229"/>
                  </a:lnTo>
                  <a:lnTo>
                    <a:pt x="12204" y="473875"/>
                  </a:lnTo>
                  <a:close/>
                </a:path>
                <a:path w="967739" h="480060">
                  <a:moveTo>
                    <a:pt x="955370" y="473875"/>
                  </a:moveTo>
                  <a:lnTo>
                    <a:pt x="12204" y="473875"/>
                  </a:lnTo>
                  <a:lnTo>
                    <a:pt x="12204" y="466229"/>
                  </a:lnTo>
                  <a:lnTo>
                    <a:pt x="955370" y="466229"/>
                  </a:lnTo>
                  <a:lnTo>
                    <a:pt x="955370" y="473875"/>
                  </a:lnTo>
                  <a:close/>
                </a:path>
                <a:path w="967739" h="480060">
                  <a:moveTo>
                    <a:pt x="967574" y="473875"/>
                  </a:moveTo>
                  <a:lnTo>
                    <a:pt x="955370" y="473875"/>
                  </a:lnTo>
                  <a:lnTo>
                    <a:pt x="961478" y="466229"/>
                  </a:lnTo>
                  <a:lnTo>
                    <a:pt x="967574" y="466229"/>
                  </a:lnTo>
                  <a:lnTo>
                    <a:pt x="967574" y="473875"/>
                  </a:lnTo>
                  <a:close/>
                </a:path>
              </a:pathLst>
            </a:custGeom>
            <a:solidFill>
              <a:srgbClr val="A3A9B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 descr=""/>
          <p:cNvSpPr txBox="1"/>
          <p:nvPr/>
        </p:nvSpPr>
        <p:spPr>
          <a:xfrm>
            <a:off x="3394721" y="5931499"/>
            <a:ext cx="6870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3081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Corta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Duración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7" name="object 77" descr=""/>
          <p:cNvGrpSpPr/>
          <p:nvPr/>
        </p:nvGrpSpPr>
        <p:grpSpPr>
          <a:xfrm>
            <a:off x="4385614" y="5896965"/>
            <a:ext cx="969644" cy="480059"/>
            <a:chOff x="4385614" y="5896965"/>
            <a:chExt cx="969644" cy="480059"/>
          </a:xfrm>
        </p:grpSpPr>
        <p:pic>
          <p:nvPicPr>
            <p:cNvPr id="78" name="object 7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85614" y="5896965"/>
              <a:ext cx="969073" cy="479971"/>
            </a:xfrm>
            <a:prstGeom prst="rect">
              <a:avLst/>
            </a:prstGeom>
          </p:spPr>
        </p:pic>
        <p:sp>
          <p:nvSpPr>
            <p:cNvPr id="79" name="object 79" descr=""/>
            <p:cNvSpPr/>
            <p:nvPr/>
          </p:nvSpPr>
          <p:spPr>
            <a:xfrm>
              <a:off x="4385614" y="5896965"/>
              <a:ext cx="969644" cy="480059"/>
            </a:xfrm>
            <a:custGeom>
              <a:avLst/>
              <a:gdLst/>
              <a:ahLst/>
              <a:cxnLst/>
              <a:rect l="l" t="t" r="r" b="b"/>
              <a:pathLst>
                <a:path w="969645" h="480060">
                  <a:moveTo>
                    <a:pt x="966050" y="479971"/>
                  </a:moveTo>
                  <a:lnTo>
                    <a:pt x="3022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966050" y="0"/>
                  </a:lnTo>
                  <a:lnTo>
                    <a:pt x="969073" y="3022"/>
                  </a:lnTo>
                  <a:lnTo>
                    <a:pt x="969073" y="6108"/>
                  </a:lnTo>
                  <a:lnTo>
                    <a:pt x="13690" y="6108"/>
                  </a:lnTo>
                  <a:lnTo>
                    <a:pt x="6108" y="12204"/>
                  </a:lnTo>
                  <a:lnTo>
                    <a:pt x="13690" y="12204"/>
                  </a:lnTo>
                  <a:lnTo>
                    <a:pt x="13690" y="466229"/>
                  </a:lnTo>
                  <a:lnTo>
                    <a:pt x="6108" y="466229"/>
                  </a:lnTo>
                  <a:lnTo>
                    <a:pt x="13690" y="473875"/>
                  </a:lnTo>
                  <a:lnTo>
                    <a:pt x="969073" y="473875"/>
                  </a:lnTo>
                  <a:lnTo>
                    <a:pt x="969073" y="476897"/>
                  </a:lnTo>
                  <a:lnTo>
                    <a:pt x="966050" y="479971"/>
                  </a:lnTo>
                  <a:close/>
                </a:path>
                <a:path w="969645" h="480060">
                  <a:moveTo>
                    <a:pt x="13690" y="12204"/>
                  </a:moveTo>
                  <a:lnTo>
                    <a:pt x="6108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969645" h="480060">
                  <a:moveTo>
                    <a:pt x="955382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955382" y="6108"/>
                  </a:lnTo>
                  <a:lnTo>
                    <a:pt x="955382" y="12204"/>
                  </a:lnTo>
                  <a:close/>
                </a:path>
                <a:path w="969645" h="480060">
                  <a:moveTo>
                    <a:pt x="955382" y="473875"/>
                  </a:moveTo>
                  <a:lnTo>
                    <a:pt x="955382" y="6108"/>
                  </a:lnTo>
                  <a:lnTo>
                    <a:pt x="961478" y="12204"/>
                  </a:lnTo>
                  <a:lnTo>
                    <a:pt x="969073" y="12204"/>
                  </a:lnTo>
                  <a:lnTo>
                    <a:pt x="969073" y="466229"/>
                  </a:lnTo>
                  <a:lnTo>
                    <a:pt x="961478" y="466229"/>
                  </a:lnTo>
                  <a:lnTo>
                    <a:pt x="955382" y="473875"/>
                  </a:lnTo>
                  <a:close/>
                </a:path>
                <a:path w="969645" h="480060">
                  <a:moveTo>
                    <a:pt x="969073" y="12204"/>
                  </a:moveTo>
                  <a:lnTo>
                    <a:pt x="961478" y="12204"/>
                  </a:lnTo>
                  <a:lnTo>
                    <a:pt x="955382" y="6108"/>
                  </a:lnTo>
                  <a:lnTo>
                    <a:pt x="969073" y="6108"/>
                  </a:lnTo>
                  <a:lnTo>
                    <a:pt x="969073" y="12204"/>
                  </a:lnTo>
                  <a:close/>
                </a:path>
                <a:path w="969645" h="480060">
                  <a:moveTo>
                    <a:pt x="13690" y="473875"/>
                  </a:moveTo>
                  <a:lnTo>
                    <a:pt x="6108" y="466229"/>
                  </a:lnTo>
                  <a:lnTo>
                    <a:pt x="13690" y="466229"/>
                  </a:lnTo>
                  <a:lnTo>
                    <a:pt x="13690" y="473875"/>
                  </a:lnTo>
                  <a:close/>
                </a:path>
                <a:path w="969645" h="480060">
                  <a:moveTo>
                    <a:pt x="955382" y="473875"/>
                  </a:moveTo>
                  <a:lnTo>
                    <a:pt x="13690" y="473875"/>
                  </a:lnTo>
                  <a:lnTo>
                    <a:pt x="13690" y="466229"/>
                  </a:lnTo>
                  <a:lnTo>
                    <a:pt x="955382" y="466229"/>
                  </a:lnTo>
                  <a:lnTo>
                    <a:pt x="955382" y="473875"/>
                  </a:lnTo>
                  <a:close/>
                </a:path>
                <a:path w="969645" h="480060">
                  <a:moveTo>
                    <a:pt x="969073" y="473875"/>
                  </a:moveTo>
                  <a:lnTo>
                    <a:pt x="955382" y="473875"/>
                  </a:lnTo>
                  <a:lnTo>
                    <a:pt x="961478" y="466229"/>
                  </a:lnTo>
                  <a:lnTo>
                    <a:pt x="969073" y="466229"/>
                  </a:lnTo>
                  <a:lnTo>
                    <a:pt x="969073" y="473875"/>
                  </a:lnTo>
                  <a:close/>
                </a:path>
              </a:pathLst>
            </a:custGeom>
            <a:solidFill>
              <a:srgbClr val="A3A9B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 descr=""/>
          <p:cNvSpPr txBox="1"/>
          <p:nvPr/>
        </p:nvSpPr>
        <p:spPr>
          <a:xfrm>
            <a:off x="4525325" y="5931499"/>
            <a:ext cx="6870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2128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Larga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Duración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81" name="object 81" descr=""/>
          <p:cNvGrpSpPr/>
          <p:nvPr/>
        </p:nvGrpSpPr>
        <p:grpSpPr>
          <a:xfrm>
            <a:off x="5648769" y="5896965"/>
            <a:ext cx="969644" cy="480059"/>
            <a:chOff x="5648769" y="5896965"/>
            <a:chExt cx="969644" cy="480059"/>
          </a:xfrm>
        </p:grpSpPr>
        <p:pic>
          <p:nvPicPr>
            <p:cNvPr id="82" name="object 82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48769" y="5896965"/>
              <a:ext cx="969073" cy="479971"/>
            </a:xfrm>
            <a:prstGeom prst="rect">
              <a:avLst/>
            </a:prstGeom>
          </p:spPr>
        </p:pic>
        <p:sp>
          <p:nvSpPr>
            <p:cNvPr id="83" name="object 83" descr=""/>
            <p:cNvSpPr/>
            <p:nvPr/>
          </p:nvSpPr>
          <p:spPr>
            <a:xfrm>
              <a:off x="5648769" y="5896965"/>
              <a:ext cx="969644" cy="480059"/>
            </a:xfrm>
            <a:custGeom>
              <a:avLst/>
              <a:gdLst/>
              <a:ahLst/>
              <a:cxnLst/>
              <a:rect l="l" t="t" r="r" b="b"/>
              <a:pathLst>
                <a:path w="969645" h="480060">
                  <a:moveTo>
                    <a:pt x="966050" y="479971"/>
                  </a:moveTo>
                  <a:lnTo>
                    <a:pt x="3073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3073" y="0"/>
                  </a:lnTo>
                  <a:lnTo>
                    <a:pt x="966050" y="0"/>
                  </a:lnTo>
                  <a:lnTo>
                    <a:pt x="969073" y="3022"/>
                  </a:lnTo>
                  <a:lnTo>
                    <a:pt x="969073" y="6108"/>
                  </a:lnTo>
                  <a:lnTo>
                    <a:pt x="13741" y="6108"/>
                  </a:lnTo>
                  <a:lnTo>
                    <a:pt x="7645" y="12204"/>
                  </a:lnTo>
                  <a:lnTo>
                    <a:pt x="13741" y="12204"/>
                  </a:lnTo>
                  <a:lnTo>
                    <a:pt x="13741" y="466229"/>
                  </a:lnTo>
                  <a:lnTo>
                    <a:pt x="7645" y="466229"/>
                  </a:lnTo>
                  <a:lnTo>
                    <a:pt x="13741" y="473875"/>
                  </a:lnTo>
                  <a:lnTo>
                    <a:pt x="969073" y="473875"/>
                  </a:lnTo>
                  <a:lnTo>
                    <a:pt x="969073" y="476897"/>
                  </a:lnTo>
                  <a:lnTo>
                    <a:pt x="966050" y="479971"/>
                  </a:lnTo>
                  <a:close/>
                </a:path>
                <a:path w="969645" h="480060">
                  <a:moveTo>
                    <a:pt x="13741" y="12204"/>
                  </a:moveTo>
                  <a:lnTo>
                    <a:pt x="7645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969645" h="480060">
                  <a:moveTo>
                    <a:pt x="955382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955382" y="6108"/>
                  </a:lnTo>
                  <a:lnTo>
                    <a:pt x="955382" y="12204"/>
                  </a:lnTo>
                  <a:close/>
                </a:path>
                <a:path w="969645" h="480060">
                  <a:moveTo>
                    <a:pt x="955382" y="473875"/>
                  </a:moveTo>
                  <a:lnTo>
                    <a:pt x="955382" y="6108"/>
                  </a:lnTo>
                  <a:lnTo>
                    <a:pt x="962964" y="12204"/>
                  </a:lnTo>
                  <a:lnTo>
                    <a:pt x="969073" y="12204"/>
                  </a:lnTo>
                  <a:lnTo>
                    <a:pt x="969073" y="466229"/>
                  </a:lnTo>
                  <a:lnTo>
                    <a:pt x="962964" y="466229"/>
                  </a:lnTo>
                  <a:lnTo>
                    <a:pt x="955382" y="473875"/>
                  </a:lnTo>
                  <a:close/>
                </a:path>
                <a:path w="969645" h="480060">
                  <a:moveTo>
                    <a:pt x="969073" y="12204"/>
                  </a:moveTo>
                  <a:lnTo>
                    <a:pt x="962964" y="12204"/>
                  </a:lnTo>
                  <a:lnTo>
                    <a:pt x="955382" y="6108"/>
                  </a:lnTo>
                  <a:lnTo>
                    <a:pt x="969073" y="6108"/>
                  </a:lnTo>
                  <a:lnTo>
                    <a:pt x="969073" y="12204"/>
                  </a:lnTo>
                  <a:close/>
                </a:path>
                <a:path w="969645" h="480060">
                  <a:moveTo>
                    <a:pt x="13741" y="473875"/>
                  </a:moveTo>
                  <a:lnTo>
                    <a:pt x="7645" y="466229"/>
                  </a:lnTo>
                  <a:lnTo>
                    <a:pt x="13741" y="466229"/>
                  </a:lnTo>
                  <a:lnTo>
                    <a:pt x="13741" y="473875"/>
                  </a:lnTo>
                  <a:close/>
                </a:path>
                <a:path w="969645" h="480060">
                  <a:moveTo>
                    <a:pt x="955382" y="473875"/>
                  </a:moveTo>
                  <a:lnTo>
                    <a:pt x="13741" y="473875"/>
                  </a:lnTo>
                  <a:lnTo>
                    <a:pt x="13741" y="466229"/>
                  </a:lnTo>
                  <a:lnTo>
                    <a:pt x="955382" y="466229"/>
                  </a:lnTo>
                  <a:lnTo>
                    <a:pt x="955382" y="473875"/>
                  </a:lnTo>
                  <a:close/>
                </a:path>
                <a:path w="969645" h="480060">
                  <a:moveTo>
                    <a:pt x="969073" y="473875"/>
                  </a:moveTo>
                  <a:lnTo>
                    <a:pt x="955382" y="473875"/>
                  </a:lnTo>
                  <a:lnTo>
                    <a:pt x="962964" y="466229"/>
                  </a:lnTo>
                  <a:lnTo>
                    <a:pt x="969073" y="466229"/>
                  </a:lnTo>
                  <a:lnTo>
                    <a:pt x="969073" y="473875"/>
                  </a:lnTo>
                  <a:close/>
                </a:path>
              </a:pathLst>
            </a:custGeom>
            <a:solidFill>
              <a:srgbClr val="A3A9B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 descr=""/>
          <p:cNvSpPr txBox="1"/>
          <p:nvPr/>
        </p:nvSpPr>
        <p:spPr>
          <a:xfrm>
            <a:off x="5789997" y="5931499"/>
            <a:ext cx="6870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30810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Corta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Duración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85" name="object 85" descr=""/>
          <p:cNvGrpSpPr/>
          <p:nvPr/>
        </p:nvGrpSpPr>
        <p:grpSpPr>
          <a:xfrm>
            <a:off x="6780910" y="5896965"/>
            <a:ext cx="969644" cy="480059"/>
            <a:chOff x="6780910" y="5896965"/>
            <a:chExt cx="969644" cy="480059"/>
          </a:xfrm>
        </p:grpSpPr>
        <p:pic>
          <p:nvPicPr>
            <p:cNvPr id="86" name="object 86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80910" y="5896965"/>
              <a:ext cx="969060" cy="479971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6780910" y="5896965"/>
              <a:ext cx="969644" cy="480059"/>
            </a:xfrm>
            <a:custGeom>
              <a:avLst/>
              <a:gdLst/>
              <a:ahLst/>
              <a:cxnLst/>
              <a:rect l="l" t="t" r="r" b="b"/>
              <a:pathLst>
                <a:path w="969645" h="480060">
                  <a:moveTo>
                    <a:pt x="966038" y="479971"/>
                  </a:moveTo>
                  <a:lnTo>
                    <a:pt x="3022" y="479971"/>
                  </a:lnTo>
                  <a:lnTo>
                    <a:pt x="0" y="476897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966038" y="0"/>
                  </a:lnTo>
                  <a:lnTo>
                    <a:pt x="969060" y="3022"/>
                  </a:lnTo>
                  <a:lnTo>
                    <a:pt x="969060" y="6108"/>
                  </a:lnTo>
                  <a:lnTo>
                    <a:pt x="12153" y="6108"/>
                  </a:lnTo>
                  <a:lnTo>
                    <a:pt x="6096" y="12204"/>
                  </a:lnTo>
                  <a:lnTo>
                    <a:pt x="12153" y="12204"/>
                  </a:lnTo>
                  <a:lnTo>
                    <a:pt x="12153" y="466229"/>
                  </a:lnTo>
                  <a:lnTo>
                    <a:pt x="6096" y="466229"/>
                  </a:lnTo>
                  <a:lnTo>
                    <a:pt x="12153" y="473875"/>
                  </a:lnTo>
                  <a:lnTo>
                    <a:pt x="969060" y="473875"/>
                  </a:lnTo>
                  <a:lnTo>
                    <a:pt x="969060" y="476897"/>
                  </a:lnTo>
                  <a:lnTo>
                    <a:pt x="966038" y="479971"/>
                  </a:lnTo>
                  <a:close/>
                </a:path>
                <a:path w="969645" h="480060">
                  <a:moveTo>
                    <a:pt x="12153" y="12204"/>
                  </a:moveTo>
                  <a:lnTo>
                    <a:pt x="6096" y="12204"/>
                  </a:lnTo>
                  <a:lnTo>
                    <a:pt x="12153" y="6108"/>
                  </a:lnTo>
                  <a:lnTo>
                    <a:pt x="12153" y="12204"/>
                  </a:lnTo>
                  <a:close/>
                </a:path>
                <a:path w="969645" h="480060">
                  <a:moveTo>
                    <a:pt x="955370" y="12204"/>
                  </a:moveTo>
                  <a:lnTo>
                    <a:pt x="12153" y="12204"/>
                  </a:lnTo>
                  <a:lnTo>
                    <a:pt x="12153" y="6108"/>
                  </a:lnTo>
                  <a:lnTo>
                    <a:pt x="955370" y="6108"/>
                  </a:lnTo>
                  <a:lnTo>
                    <a:pt x="955370" y="12204"/>
                  </a:lnTo>
                  <a:close/>
                </a:path>
                <a:path w="969645" h="480060">
                  <a:moveTo>
                    <a:pt x="955370" y="473875"/>
                  </a:moveTo>
                  <a:lnTo>
                    <a:pt x="955370" y="6108"/>
                  </a:lnTo>
                  <a:lnTo>
                    <a:pt x="961478" y="12204"/>
                  </a:lnTo>
                  <a:lnTo>
                    <a:pt x="969060" y="12204"/>
                  </a:lnTo>
                  <a:lnTo>
                    <a:pt x="969060" y="466229"/>
                  </a:lnTo>
                  <a:lnTo>
                    <a:pt x="961478" y="466229"/>
                  </a:lnTo>
                  <a:lnTo>
                    <a:pt x="955370" y="473875"/>
                  </a:lnTo>
                  <a:close/>
                </a:path>
                <a:path w="969645" h="480060">
                  <a:moveTo>
                    <a:pt x="969060" y="12204"/>
                  </a:moveTo>
                  <a:lnTo>
                    <a:pt x="961478" y="12204"/>
                  </a:lnTo>
                  <a:lnTo>
                    <a:pt x="955370" y="6108"/>
                  </a:lnTo>
                  <a:lnTo>
                    <a:pt x="969060" y="6108"/>
                  </a:lnTo>
                  <a:lnTo>
                    <a:pt x="969060" y="12204"/>
                  </a:lnTo>
                  <a:close/>
                </a:path>
                <a:path w="969645" h="480060">
                  <a:moveTo>
                    <a:pt x="12153" y="473875"/>
                  </a:moveTo>
                  <a:lnTo>
                    <a:pt x="6096" y="466229"/>
                  </a:lnTo>
                  <a:lnTo>
                    <a:pt x="12153" y="466229"/>
                  </a:lnTo>
                  <a:lnTo>
                    <a:pt x="12153" y="473875"/>
                  </a:lnTo>
                  <a:close/>
                </a:path>
                <a:path w="969645" h="480060">
                  <a:moveTo>
                    <a:pt x="955370" y="473875"/>
                  </a:moveTo>
                  <a:lnTo>
                    <a:pt x="12153" y="473875"/>
                  </a:lnTo>
                  <a:lnTo>
                    <a:pt x="12153" y="466229"/>
                  </a:lnTo>
                  <a:lnTo>
                    <a:pt x="955370" y="466229"/>
                  </a:lnTo>
                  <a:lnTo>
                    <a:pt x="955370" y="473875"/>
                  </a:lnTo>
                  <a:close/>
                </a:path>
                <a:path w="969645" h="480060">
                  <a:moveTo>
                    <a:pt x="969060" y="473875"/>
                  </a:moveTo>
                  <a:lnTo>
                    <a:pt x="955370" y="473875"/>
                  </a:lnTo>
                  <a:lnTo>
                    <a:pt x="961478" y="466229"/>
                  </a:lnTo>
                  <a:lnTo>
                    <a:pt x="969060" y="466229"/>
                  </a:lnTo>
                  <a:lnTo>
                    <a:pt x="969060" y="473875"/>
                  </a:lnTo>
                  <a:close/>
                </a:path>
              </a:pathLst>
            </a:custGeom>
            <a:solidFill>
              <a:srgbClr val="A3A9B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" name="object 88" descr=""/>
          <p:cNvSpPr txBox="1"/>
          <p:nvPr/>
        </p:nvSpPr>
        <p:spPr>
          <a:xfrm>
            <a:off x="6920572" y="5931499"/>
            <a:ext cx="6870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2128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1D305B"/>
                </a:solidFill>
                <a:latin typeface="Arial"/>
                <a:cs typeface="Arial"/>
              </a:rPr>
              <a:t>Larga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Duración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89" name="object 89" descr=""/>
          <p:cNvGrpSpPr/>
          <p:nvPr/>
        </p:nvGrpSpPr>
        <p:grpSpPr>
          <a:xfrm>
            <a:off x="3131591" y="6690766"/>
            <a:ext cx="4392295" cy="508000"/>
            <a:chOff x="3131591" y="6690766"/>
            <a:chExt cx="4392295" cy="508000"/>
          </a:xfrm>
        </p:grpSpPr>
        <p:sp>
          <p:nvSpPr>
            <p:cNvPr id="90" name="object 90" descr=""/>
            <p:cNvSpPr/>
            <p:nvPr/>
          </p:nvSpPr>
          <p:spPr>
            <a:xfrm>
              <a:off x="3137941" y="66971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137941" y="66971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74279" y="1470088"/>
            <a:ext cx="8020684" cy="19265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estabilidad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capacidad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de;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dada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cierta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condición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inicial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operación,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lograr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estado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normal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equilibrio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perturbación.</a:t>
            </a:r>
            <a:endParaRPr sz="1600">
              <a:latin typeface="Arial"/>
              <a:cs typeface="Arial"/>
            </a:endParaRPr>
          </a:p>
          <a:p>
            <a:pPr algn="just" marL="354965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estabilidad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depende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de:</a:t>
            </a:r>
            <a:endParaRPr sz="1600">
              <a:latin typeface="Arial"/>
              <a:cs typeface="Arial"/>
            </a:endParaRPr>
          </a:p>
          <a:p>
            <a:pPr lvl="1" marL="581025" indent="-226695">
              <a:lnSpc>
                <a:spcPct val="100000"/>
              </a:lnSpc>
              <a:spcBef>
                <a:spcPts val="385"/>
              </a:spcBef>
              <a:buAutoNum type="alphaLcPeriod"/>
              <a:tabLst>
                <a:tab pos="5816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naturaleza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disturbio</a:t>
            </a:r>
            <a:endParaRPr sz="1600">
              <a:latin typeface="Arial"/>
              <a:cs typeface="Arial"/>
            </a:endParaRPr>
          </a:p>
          <a:p>
            <a:pPr lvl="1" marL="581025" indent="-226695">
              <a:lnSpc>
                <a:spcPct val="100000"/>
              </a:lnSpc>
              <a:spcBef>
                <a:spcPts val="385"/>
              </a:spcBef>
              <a:buAutoNum type="alphaLcPeriod"/>
              <a:tabLst>
                <a:tab pos="5816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Magnitud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disturbio</a:t>
            </a:r>
            <a:endParaRPr sz="1600">
              <a:latin typeface="Arial"/>
              <a:cs typeface="Arial"/>
            </a:endParaRPr>
          </a:p>
          <a:p>
            <a:pPr lvl="1" marL="570230" indent="-215900">
              <a:lnSpc>
                <a:spcPct val="100000"/>
              </a:lnSpc>
              <a:spcBef>
                <a:spcPts val="384"/>
              </a:spcBef>
              <a:buAutoNum type="alphaLcPeriod"/>
              <a:tabLst>
                <a:tab pos="57086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condiciones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iniciales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54033" y="484236"/>
            <a:ext cx="647446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Importancia</a:t>
            </a:r>
            <a:r>
              <a:rPr dirty="0" spc="-50"/>
              <a:t> </a:t>
            </a:r>
            <a:r>
              <a:rPr dirty="0"/>
              <a:t>del</a:t>
            </a:r>
            <a:r>
              <a:rPr dirty="0" spc="-40"/>
              <a:t> </a:t>
            </a:r>
            <a:r>
              <a:rPr dirty="0"/>
              <a:t>Análisis</a:t>
            </a:r>
            <a:r>
              <a:rPr dirty="0" spc="1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Fallas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Consideraciones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–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Estabilidad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Potencia</a:t>
            </a:r>
          </a:p>
        </p:txBody>
      </p:sp>
      <p:grpSp>
        <p:nvGrpSpPr>
          <p:cNvPr id="5" name="object 5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891309" y="4428083"/>
              <a:ext cx="363220" cy="368935"/>
            </a:xfrm>
            <a:custGeom>
              <a:avLst/>
              <a:gdLst/>
              <a:ahLst/>
              <a:cxnLst/>
              <a:rect l="l" t="t" r="r" b="b"/>
              <a:pathLst>
                <a:path w="363219" h="368935">
                  <a:moveTo>
                    <a:pt x="181317" y="368744"/>
                  </a:moveTo>
                  <a:lnTo>
                    <a:pt x="126453" y="359613"/>
                  </a:lnTo>
                  <a:lnTo>
                    <a:pt x="79222" y="336753"/>
                  </a:lnTo>
                  <a:lnTo>
                    <a:pt x="41173" y="301726"/>
                  </a:lnTo>
                  <a:lnTo>
                    <a:pt x="13741" y="255981"/>
                  </a:lnTo>
                  <a:lnTo>
                    <a:pt x="0" y="202704"/>
                  </a:lnTo>
                  <a:lnTo>
                    <a:pt x="0" y="164604"/>
                  </a:lnTo>
                  <a:lnTo>
                    <a:pt x="13741" y="112763"/>
                  </a:lnTo>
                  <a:lnTo>
                    <a:pt x="51790" y="53378"/>
                  </a:lnTo>
                  <a:lnTo>
                    <a:pt x="94449" y="21336"/>
                  </a:lnTo>
                  <a:lnTo>
                    <a:pt x="144754" y="3073"/>
                  </a:lnTo>
                  <a:lnTo>
                    <a:pt x="161531" y="0"/>
                  </a:lnTo>
                  <a:lnTo>
                    <a:pt x="199631" y="0"/>
                  </a:lnTo>
                  <a:lnTo>
                    <a:pt x="217881" y="3073"/>
                  </a:lnTo>
                  <a:lnTo>
                    <a:pt x="228964" y="6096"/>
                  </a:lnTo>
                  <a:lnTo>
                    <a:pt x="163068" y="6096"/>
                  </a:lnTo>
                  <a:lnTo>
                    <a:pt x="146291" y="9182"/>
                  </a:lnTo>
                  <a:lnTo>
                    <a:pt x="82295" y="35077"/>
                  </a:lnTo>
                  <a:lnTo>
                    <a:pt x="45732" y="70142"/>
                  </a:lnTo>
                  <a:lnTo>
                    <a:pt x="19786" y="114300"/>
                  </a:lnTo>
                  <a:lnTo>
                    <a:pt x="6095" y="166090"/>
                  </a:lnTo>
                  <a:lnTo>
                    <a:pt x="4559" y="184403"/>
                  </a:lnTo>
                  <a:lnTo>
                    <a:pt x="6095" y="202704"/>
                  </a:lnTo>
                  <a:lnTo>
                    <a:pt x="9131" y="219417"/>
                  </a:lnTo>
                  <a:lnTo>
                    <a:pt x="13741" y="236194"/>
                  </a:lnTo>
                  <a:lnTo>
                    <a:pt x="18300" y="252958"/>
                  </a:lnTo>
                  <a:lnTo>
                    <a:pt x="45732" y="297154"/>
                  </a:lnTo>
                  <a:lnTo>
                    <a:pt x="82295" y="332181"/>
                  </a:lnTo>
                  <a:lnTo>
                    <a:pt x="127990" y="355053"/>
                  </a:lnTo>
                  <a:lnTo>
                    <a:pt x="181317" y="362699"/>
                  </a:lnTo>
                  <a:lnTo>
                    <a:pt x="223329" y="362699"/>
                  </a:lnTo>
                  <a:lnTo>
                    <a:pt x="217881" y="364185"/>
                  </a:lnTo>
                  <a:lnTo>
                    <a:pt x="199631" y="367258"/>
                  </a:lnTo>
                  <a:lnTo>
                    <a:pt x="181317" y="368744"/>
                  </a:lnTo>
                  <a:close/>
                </a:path>
                <a:path w="363219" h="368935">
                  <a:moveTo>
                    <a:pt x="223329" y="362699"/>
                  </a:moveTo>
                  <a:lnTo>
                    <a:pt x="181317" y="362699"/>
                  </a:lnTo>
                  <a:lnTo>
                    <a:pt x="198094" y="361149"/>
                  </a:lnTo>
                  <a:lnTo>
                    <a:pt x="216395" y="358076"/>
                  </a:lnTo>
                  <a:lnTo>
                    <a:pt x="265112" y="341312"/>
                  </a:lnTo>
                  <a:lnTo>
                    <a:pt x="304749" y="310857"/>
                  </a:lnTo>
                  <a:lnTo>
                    <a:pt x="335203" y="269722"/>
                  </a:lnTo>
                  <a:lnTo>
                    <a:pt x="353517" y="219417"/>
                  </a:lnTo>
                  <a:lnTo>
                    <a:pt x="356539" y="184403"/>
                  </a:lnTo>
                  <a:lnTo>
                    <a:pt x="354928" y="164604"/>
                  </a:lnTo>
                  <a:lnTo>
                    <a:pt x="342849" y="114300"/>
                  </a:lnTo>
                  <a:lnTo>
                    <a:pt x="316953" y="70142"/>
                  </a:lnTo>
                  <a:lnTo>
                    <a:pt x="265112" y="27431"/>
                  </a:lnTo>
                  <a:lnTo>
                    <a:pt x="216395" y="9182"/>
                  </a:lnTo>
                  <a:lnTo>
                    <a:pt x="199631" y="6096"/>
                  </a:lnTo>
                  <a:lnTo>
                    <a:pt x="228964" y="6096"/>
                  </a:lnTo>
                  <a:lnTo>
                    <a:pt x="266649" y="21336"/>
                  </a:lnTo>
                  <a:lnTo>
                    <a:pt x="309308" y="53378"/>
                  </a:lnTo>
                  <a:lnTo>
                    <a:pt x="341312" y="96037"/>
                  </a:lnTo>
                  <a:lnTo>
                    <a:pt x="358076" y="146303"/>
                  </a:lnTo>
                  <a:lnTo>
                    <a:pt x="362648" y="184403"/>
                  </a:lnTo>
                  <a:lnTo>
                    <a:pt x="361149" y="202704"/>
                  </a:lnTo>
                  <a:lnTo>
                    <a:pt x="348945" y="255981"/>
                  </a:lnTo>
                  <a:lnTo>
                    <a:pt x="321513" y="301726"/>
                  </a:lnTo>
                  <a:lnTo>
                    <a:pt x="281876" y="336753"/>
                  </a:lnTo>
                  <a:lnTo>
                    <a:pt x="234645" y="359613"/>
                  </a:lnTo>
                  <a:lnTo>
                    <a:pt x="223329" y="36269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935008" y="4301210"/>
            <a:ext cx="248285" cy="5391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350" spc="10" b="1">
                <a:solidFill>
                  <a:srgbClr val="1B4067"/>
                </a:solidFill>
                <a:latin typeface="Times New Roman"/>
                <a:cs typeface="Times New Roman"/>
              </a:rPr>
              <a:t>~</a:t>
            </a:r>
            <a:endParaRPr sz="33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813795" y="4428083"/>
            <a:ext cx="363220" cy="368935"/>
          </a:xfrm>
          <a:custGeom>
            <a:avLst/>
            <a:gdLst/>
            <a:ahLst/>
            <a:cxnLst/>
            <a:rect l="l" t="t" r="r" b="b"/>
            <a:pathLst>
              <a:path w="363220" h="368935">
                <a:moveTo>
                  <a:pt x="181317" y="368744"/>
                </a:moveTo>
                <a:lnTo>
                  <a:pt x="127990" y="359613"/>
                </a:lnTo>
                <a:lnTo>
                  <a:pt x="79222" y="336753"/>
                </a:lnTo>
                <a:lnTo>
                  <a:pt x="41122" y="301726"/>
                </a:lnTo>
                <a:lnTo>
                  <a:pt x="13741" y="255981"/>
                </a:lnTo>
                <a:lnTo>
                  <a:pt x="0" y="202704"/>
                </a:lnTo>
                <a:lnTo>
                  <a:pt x="0" y="164604"/>
                </a:lnTo>
                <a:lnTo>
                  <a:pt x="13741" y="112763"/>
                </a:lnTo>
                <a:lnTo>
                  <a:pt x="41122" y="67068"/>
                </a:lnTo>
                <a:lnTo>
                  <a:pt x="79222" y="30505"/>
                </a:lnTo>
                <a:lnTo>
                  <a:pt x="126453" y="7645"/>
                </a:lnTo>
                <a:lnTo>
                  <a:pt x="163017" y="0"/>
                </a:lnTo>
                <a:lnTo>
                  <a:pt x="199580" y="0"/>
                </a:lnTo>
                <a:lnTo>
                  <a:pt x="217881" y="3073"/>
                </a:lnTo>
                <a:lnTo>
                  <a:pt x="228972" y="6096"/>
                </a:lnTo>
                <a:lnTo>
                  <a:pt x="163017" y="6096"/>
                </a:lnTo>
                <a:lnTo>
                  <a:pt x="146304" y="9182"/>
                </a:lnTo>
                <a:lnTo>
                  <a:pt x="97536" y="27431"/>
                </a:lnTo>
                <a:lnTo>
                  <a:pt x="45745" y="70142"/>
                </a:lnTo>
                <a:lnTo>
                  <a:pt x="19799" y="114300"/>
                </a:lnTo>
                <a:lnTo>
                  <a:pt x="6108" y="166090"/>
                </a:lnTo>
                <a:lnTo>
                  <a:pt x="6108" y="202704"/>
                </a:lnTo>
                <a:lnTo>
                  <a:pt x="19799" y="252958"/>
                </a:lnTo>
                <a:lnTo>
                  <a:pt x="45745" y="297154"/>
                </a:lnTo>
                <a:lnTo>
                  <a:pt x="82308" y="332181"/>
                </a:lnTo>
                <a:lnTo>
                  <a:pt x="129527" y="355053"/>
                </a:lnTo>
                <a:lnTo>
                  <a:pt x="181317" y="362699"/>
                </a:lnTo>
                <a:lnTo>
                  <a:pt x="223816" y="362699"/>
                </a:lnTo>
                <a:lnTo>
                  <a:pt x="217881" y="364185"/>
                </a:lnTo>
                <a:lnTo>
                  <a:pt x="199580" y="367258"/>
                </a:lnTo>
                <a:lnTo>
                  <a:pt x="181317" y="368744"/>
                </a:lnTo>
                <a:close/>
              </a:path>
              <a:path w="363220" h="368935">
                <a:moveTo>
                  <a:pt x="223816" y="362699"/>
                </a:moveTo>
                <a:lnTo>
                  <a:pt x="181317" y="362699"/>
                </a:lnTo>
                <a:lnTo>
                  <a:pt x="199580" y="361149"/>
                </a:lnTo>
                <a:lnTo>
                  <a:pt x="233121" y="355053"/>
                </a:lnTo>
                <a:lnTo>
                  <a:pt x="278853" y="332181"/>
                </a:lnTo>
                <a:lnTo>
                  <a:pt x="316953" y="297154"/>
                </a:lnTo>
                <a:lnTo>
                  <a:pt x="342798" y="252958"/>
                </a:lnTo>
                <a:lnTo>
                  <a:pt x="356539" y="202704"/>
                </a:lnTo>
                <a:lnTo>
                  <a:pt x="356539" y="166090"/>
                </a:lnTo>
                <a:lnTo>
                  <a:pt x="342798" y="114300"/>
                </a:lnTo>
                <a:lnTo>
                  <a:pt x="316953" y="70142"/>
                </a:lnTo>
                <a:lnTo>
                  <a:pt x="280339" y="36614"/>
                </a:lnTo>
                <a:lnTo>
                  <a:pt x="233121" y="13741"/>
                </a:lnTo>
                <a:lnTo>
                  <a:pt x="199580" y="6096"/>
                </a:lnTo>
                <a:lnTo>
                  <a:pt x="228972" y="6096"/>
                </a:lnTo>
                <a:lnTo>
                  <a:pt x="268185" y="21336"/>
                </a:lnTo>
                <a:lnTo>
                  <a:pt x="309321" y="53378"/>
                </a:lnTo>
                <a:lnTo>
                  <a:pt x="341312" y="96037"/>
                </a:lnTo>
                <a:lnTo>
                  <a:pt x="359575" y="146303"/>
                </a:lnTo>
                <a:lnTo>
                  <a:pt x="362648" y="164604"/>
                </a:lnTo>
                <a:lnTo>
                  <a:pt x="362648" y="202704"/>
                </a:lnTo>
                <a:lnTo>
                  <a:pt x="348907" y="255981"/>
                </a:lnTo>
                <a:lnTo>
                  <a:pt x="321513" y="301726"/>
                </a:lnTo>
                <a:lnTo>
                  <a:pt x="283413" y="336753"/>
                </a:lnTo>
                <a:lnTo>
                  <a:pt x="236143" y="359613"/>
                </a:lnTo>
                <a:lnTo>
                  <a:pt x="223816" y="362699"/>
                </a:lnTo>
                <a:close/>
              </a:path>
            </a:pathLst>
          </a:custGeom>
          <a:solidFill>
            <a:srgbClr val="1B40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4859006" y="4301210"/>
            <a:ext cx="248285" cy="5391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350" spc="10" b="1">
                <a:solidFill>
                  <a:srgbClr val="1B4067"/>
                </a:solidFill>
                <a:latin typeface="Times New Roman"/>
                <a:cs typeface="Times New Roman"/>
              </a:rPr>
              <a:t>~</a:t>
            </a:r>
            <a:endParaRPr sz="335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2250922" y="4249839"/>
            <a:ext cx="2566035" cy="766445"/>
            <a:chOff x="2250922" y="4249839"/>
            <a:chExt cx="2566035" cy="766445"/>
          </a:xfrm>
        </p:grpSpPr>
        <p:sp>
          <p:nvSpPr>
            <p:cNvPr id="12" name="object 12" descr=""/>
            <p:cNvSpPr/>
            <p:nvPr/>
          </p:nvSpPr>
          <p:spPr>
            <a:xfrm>
              <a:off x="2250922" y="4249838"/>
              <a:ext cx="946785" cy="766445"/>
            </a:xfrm>
            <a:custGeom>
              <a:avLst/>
              <a:gdLst/>
              <a:ahLst/>
              <a:cxnLst/>
              <a:rect l="l" t="t" r="r" b="b"/>
              <a:pathLst>
                <a:path w="946785" h="766445">
                  <a:moveTo>
                    <a:pt x="946200" y="373303"/>
                  </a:moveTo>
                  <a:lnTo>
                    <a:pt x="365671" y="373303"/>
                  </a:lnTo>
                  <a:lnTo>
                    <a:pt x="365671" y="0"/>
                  </a:lnTo>
                  <a:lnTo>
                    <a:pt x="342849" y="0"/>
                  </a:lnTo>
                  <a:lnTo>
                    <a:pt x="342849" y="373303"/>
                  </a:lnTo>
                  <a:lnTo>
                    <a:pt x="0" y="373303"/>
                  </a:lnTo>
                  <a:lnTo>
                    <a:pt x="0" y="379399"/>
                  </a:lnTo>
                  <a:lnTo>
                    <a:pt x="342849" y="379399"/>
                  </a:lnTo>
                  <a:lnTo>
                    <a:pt x="342849" y="766419"/>
                  </a:lnTo>
                  <a:lnTo>
                    <a:pt x="365671" y="766419"/>
                  </a:lnTo>
                  <a:lnTo>
                    <a:pt x="365671" y="379399"/>
                  </a:lnTo>
                  <a:lnTo>
                    <a:pt x="946200" y="379399"/>
                  </a:lnTo>
                  <a:lnTo>
                    <a:pt x="946200" y="373303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94100" y="4516488"/>
              <a:ext cx="499757" cy="111226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3690836" y="4249838"/>
              <a:ext cx="1126490" cy="766445"/>
            </a:xfrm>
            <a:custGeom>
              <a:avLst/>
              <a:gdLst/>
              <a:ahLst/>
              <a:cxnLst/>
              <a:rect l="l" t="t" r="r" b="b"/>
              <a:pathLst>
                <a:path w="1126489" h="766445">
                  <a:moveTo>
                    <a:pt x="1126032" y="362648"/>
                  </a:moveTo>
                  <a:lnTo>
                    <a:pt x="682574" y="362648"/>
                  </a:lnTo>
                  <a:lnTo>
                    <a:pt x="682574" y="0"/>
                  </a:lnTo>
                  <a:lnTo>
                    <a:pt x="658215" y="0"/>
                  </a:lnTo>
                  <a:lnTo>
                    <a:pt x="658215" y="362648"/>
                  </a:lnTo>
                  <a:lnTo>
                    <a:pt x="630783" y="362648"/>
                  </a:lnTo>
                  <a:lnTo>
                    <a:pt x="0" y="362648"/>
                  </a:lnTo>
                  <a:lnTo>
                    <a:pt x="0" y="368744"/>
                  </a:lnTo>
                  <a:lnTo>
                    <a:pt x="630783" y="368744"/>
                  </a:lnTo>
                  <a:lnTo>
                    <a:pt x="658215" y="368744"/>
                  </a:lnTo>
                  <a:lnTo>
                    <a:pt x="658215" y="766419"/>
                  </a:lnTo>
                  <a:lnTo>
                    <a:pt x="682574" y="766419"/>
                  </a:lnTo>
                  <a:lnTo>
                    <a:pt x="682574" y="368744"/>
                  </a:lnTo>
                  <a:lnTo>
                    <a:pt x="1126032" y="368744"/>
                  </a:lnTo>
                  <a:lnTo>
                    <a:pt x="1126032" y="362648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326652" y="4631230"/>
            <a:ext cx="302260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13333" sz="1875" spc="-37">
                <a:solidFill>
                  <a:srgbClr val="1B4067"/>
                </a:solidFill>
                <a:latin typeface="Times New Roman"/>
                <a:cs typeface="Times New Roman"/>
              </a:rPr>
              <a:t>X</a:t>
            </a:r>
            <a:r>
              <a:rPr dirty="0" sz="850" spc="-25">
                <a:solidFill>
                  <a:srgbClr val="1B4067"/>
                </a:solidFill>
                <a:latin typeface="Times New Roman"/>
                <a:cs typeface="Times New Roman"/>
              </a:rPr>
              <a:t>12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31913" y="4131566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5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00328" y="4131566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5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60305" y="4028935"/>
            <a:ext cx="329565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190">
                <a:solidFill>
                  <a:srgbClr val="231F1F"/>
                </a:solidFill>
                <a:latin typeface="Times New Roman"/>
                <a:cs typeface="Times New Roman"/>
              </a:rPr>
              <a:t>�V</a:t>
            </a:r>
            <a:r>
              <a:rPr dirty="0" sz="1200" spc="-190">
                <a:solidFill>
                  <a:srgbClr val="231F1F"/>
                </a:solidFill>
                <a:latin typeface="Symbol"/>
                <a:cs typeface="Symbol"/>
              </a:rPr>
              <a:t>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679052" y="4560684"/>
            <a:ext cx="358140" cy="48895"/>
          </a:xfrm>
          <a:custGeom>
            <a:avLst/>
            <a:gdLst/>
            <a:ahLst/>
            <a:cxnLst/>
            <a:rect l="l" t="t" r="r" b="b"/>
            <a:pathLst>
              <a:path w="358139" h="48895">
                <a:moveTo>
                  <a:pt x="309321" y="48717"/>
                </a:moveTo>
                <a:lnTo>
                  <a:pt x="309321" y="0"/>
                </a:lnTo>
                <a:lnTo>
                  <a:pt x="352037" y="21336"/>
                </a:lnTo>
                <a:lnTo>
                  <a:pt x="318490" y="21336"/>
                </a:lnTo>
                <a:lnTo>
                  <a:pt x="318490" y="27444"/>
                </a:lnTo>
                <a:lnTo>
                  <a:pt x="351910" y="27444"/>
                </a:lnTo>
                <a:lnTo>
                  <a:pt x="309321" y="48717"/>
                </a:lnTo>
                <a:close/>
              </a:path>
              <a:path w="358139" h="48895">
                <a:moveTo>
                  <a:pt x="309321" y="27444"/>
                </a:moveTo>
                <a:lnTo>
                  <a:pt x="0" y="27444"/>
                </a:lnTo>
                <a:lnTo>
                  <a:pt x="0" y="21336"/>
                </a:lnTo>
                <a:lnTo>
                  <a:pt x="309321" y="21336"/>
                </a:lnTo>
                <a:lnTo>
                  <a:pt x="309321" y="27444"/>
                </a:lnTo>
                <a:close/>
              </a:path>
              <a:path w="358139" h="48895">
                <a:moveTo>
                  <a:pt x="351910" y="27444"/>
                </a:moveTo>
                <a:lnTo>
                  <a:pt x="318490" y="27444"/>
                </a:lnTo>
                <a:lnTo>
                  <a:pt x="318490" y="21336"/>
                </a:lnTo>
                <a:lnTo>
                  <a:pt x="352037" y="21336"/>
                </a:lnTo>
                <a:lnTo>
                  <a:pt x="358089" y="24358"/>
                </a:lnTo>
                <a:lnTo>
                  <a:pt x="351910" y="2744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789819" y="4402231"/>
            <a:ext cx="113030" cy="196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00" spc="15" b="1">
                <a:solidFill>
                  <a:srgbClr val="1B4067"/>
                </a:solidFill>
                <a:latin typeface="Times New Roman"/>
                <a:cs typeface="Times New Roman"/>
              </a:rPr>
              <a:t>P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2672956" y="4650587"/>
            <a:ext cx="370840" cy="47625"/>
          </a:xfrm>
          <a:custGeom>
            <a:avLst/>
            <a:gdLst/>
            <a:ahLst/>
            <a:cxnLst/>
            <a:rect l="l" t="t" r="r" b="b"/>
            <a:pathLst>
              <a:path w="370839" h="47625">
                <a:moveTo>
                  <a:pt x="321513" y="47218"/>
                </a:moveTo>
                <a:lnTo>
                  <a:pt x="321513" y="0"/>
                </a:lnTo>
                <a:lnTo>
                  <a:pt x="364226" y="21323"/>
                </a:lnTo>
                <a:lnTo>
                  <a:pt x="329158" y="21323"/>
                </a:lnTo>
                <a:lnTo>
                  <a:pt x="329158" y="27432"/>
                </a:lnTo>
                <a:lnTo>
                  <a:pt x="363701" y="27432"/>
                </a:lnTo>
                <a:lnTo>
                  <a:pt x="321513" y="47218"/>
                </a:lnTo>
                <a:close/>
              </a:path>
              <a:path w="370839" h="47625">
                <a:moveTo>
                  <a:pt x="321513" y="27432"/>
                </a:moveTo>
                <a:lnTo>
                  <a:pt x="0" y="27432"/>
                </a:lnTo>
                <a:lnTo>
                  <a:pt x="0" y="21323"/>
                </a:lnTo>
                <a:lnTo>
                  <a:pt x="321513" y="21323"/>
                </a:lnTo>
                <a:lnTo>
                  <a:pt x="321513" y="27432"/>
                </a:lnTo>
                <a:close/>
              </a:path>
              <a:path w="370839" h="47625">
                <a:moveTo>
                  <a:pt x="363701" y="27432"/>
                </a:moveTo>
                <a:lnTo>
                  <a:pt x="329158" y="27432"/>
                </a:lnTo>
                <a:lnTo>
                  <a:pt x="329158" y="21323"/>
                </a:lnTo>
                <a:lnTo>
                  <a:pt x="364226" y="21323"/>
                </a:lnTo>
                <a:lnTo>
                  <a:pt x="370281" y="24345"/>
                </a:lnTo>
                <a:lnTo>
                  <a:pt x="363701" y="27432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780679" y="4650592"/>
            <a:ext cx="136525" cy="196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00" spc="15" b="1">
                <a:solidFill>
                  <a:srgbClr val="1B4067"/>
                </a:solidFill>
                <a:latin typeface="Times New Roman"/>
                <a:cs typeface="Times New Roman"/>
              </a:rPr>
              <a:t>Q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258657" y="4129505"/>
            <a:ext cx="6985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385625" y="4028666"/>
            <a:ext cx="37211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-395">
                <a:solidFill>
                  <a:srgbClr val="231F1F"/>
                </a:solidFill>
                <a:latin typeface="Times New Roman"/>
                <a:cs typeface="Times New Roman"/>
              </a:rPr>
              <a:t>�</a:t>
            </a:r>
            <a:r>
              <a:rPr dirty="0" sz="1150" spc="-815">
                <a:solidFill>
                  <a:srgbClr val="231F1F"/>
                </a:solidFill>
                <a:latin typeface="Times New Roman"/>
                <a:cs typeface="Times New Roman"/>
              </a:rPr>
              <a:t>V</a:t>
            </a:r>
            <a:r>
              <a:rPr dirty="0" baseline="-23809" sz="1050" spc="-89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r>
              <a:rPr dirty="0" baseline="-23809" sz="1050" spc="480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sz="1150" spc="-60">
                <a:solidFill>
                  <a:srgbClr val="231F1F"/>
                </a:solidFill>
                <a:latin typeface="Symbol"/>
                <a:cs typeface="Symbol"/>
              </a:rPr>
              <a:t>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77791" y="5248259"/>
            <a:ext cx="247015" cy="1816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1500" spc="-37">
                <a:solidFill>
                  <a:srgbClr val="231F1F"/>
                </a:solidFill>
                <a:latin typeface="Times New Roman"/>
                <a:cs typeface="Times New Roman"/>
              </a:rPr>
              <a:t>X</a:t>
            </a:r>
            <a:r>
              <a:rPr dirty="0" sz="600" spc="-25">
                <a:solidFill>
                  <a:srgbClr val="231F1F"/>
                </a:solidFill>
                <a:latin typeface="Times New Roman"/>
                <a:cs typeface="Times New Roman"/>
              </a:rPr>
              <a:t>12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245830" y="5122685"/>
            <a:ext cx="18859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r>
              <a:rPr dirty="0" sz="600" spc="185">
                <a:solidFill>
                  <a:srgbClr val="231F1F"/>
                </a:solidFill>
                <a:latin typeface="Times New Roman"/>
                <a:cs typeface="Times New Roman"/>
              </a:rPr>
              <a:t>  </a:t>
            </a:r>
            <a:r>
              <a:rPr dirty="0" sz="600" spc="-50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26378" y="5115696"/>
            <a:ext cx="840740" cy="1816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000">
                <a:solidFill>
                  <a:srgbClr val="231F1F"/>
                </a:solidFill>
                <a:latin typeface="Times New Roman"/>
                <a:cs typeface="Times New Roman"/>
              </a:rPr>
              <a:t>P </a:t>
            </a:r>
            <a:r>
              <a:rPr dirty="0" sz="1000">
                <a:solidFill>
                  <a:srgbClr val="231F1F"/>
                </a:solidFill>
                <a:latin typeface="Symbol"/>
                <a:cs typeface="Symbol"/>
              </a:rPr>
              <a:t></a:t>
            </a:r>
            <a:r>
              <a:rPr dirty="0" sz="1000" spc="90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V</a:t>
            </a:r>
            <a:r>
              <a:rPr dirty="0" u="sng" baseline="33333" sz="1500" spc="-112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V</a:t>
            </a:r>
            <a:r>
              <a:rPr dirty="0" u="sng" baseline="33333" sz="1500" spc="225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3333" sz="1500" spc="-127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sz="1000" spc="-20">
                <a:solidFill>
                  <a:srgbClr val="231F1F"/>
                </a:solidFill>
                <a:latin typeface="Times New Roman"/>
                <a:cs typeface="Times New Roman"/>
              </a:rPr>
              <a:t>sen�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3075241" y="5241772"/>
            <a:ext cx="772795" cy="0"/>
          </a:xfrm>
          <a:custGeom>
            <a:avLst/>
            <a:gdLst/>
            <a:ahLst/>
            <a:cxnLst/>
            <a:rect l="l" t="t" r="r" b="b"/>
            <a:pathLst>
              <a:path w="772795" h="0">
                <a:moveTo>
                  <a:pt x="0" y="0"/>
                </a:moveTo>
                <a:lnTo>
                  <a:pt x="77251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3394679" y="5137019"/>
            <a:ext cx="192405" cy="1143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r>
              <a:rPr dirty="0" sz="550" spc="229">
                <a:solidFill>
                  <a:srgbClr val="231F1F"/>
                </a:solidFill>
                <a:latin typeface="Times New Roman"/>
                <a:cs typeface="Times New Roman"/>
              </a:rPr>
              <a:t>  </a:t>
            </a:r>
            <a:r>
              <a:rPr dirty="0" sz="550" spc="-50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50908" y="5048645"/>
            <a:ext cx="86995" cy="2025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30">
              <a:lnSpc>
                <a:spcPct val="100000"/>
              </a:lnSpc>
              <a:spcBef>
                <a:spcPts val="130"/>
              </a:spcBef>
            </a:pPr>
            <a:r>
              <a:rPr dirty="0" sz="550" spc="15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50" spc="15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332749" y="5265647"/>
            <a:ext cx="24574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37">
                <a:solidFill>
                  <a:srgbClr val="231F1F"/>
                </a:solidFill>
                <a:latin typeface="Times New Roman"/>
                <a:cs typeface="Times New Roman"/>
              </a:rPr>
              <a:t>X</a:t>
            </a:r>
            <a:r>
              <a:rPr dirty="0" sz="550" spc="-25">
                <a:solidFill>
                  <a:srgbClr val="231F1F"/>
                </a:solidFill>
                <a:latin typeface="Times New Roman"/>
                <a:cs typeface="Times New Roman"/>
              </a:rPr>
              <a:t>12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467308" y="5052316"/>
            <a:ext cx="48133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231F1F"/>
                </a:solidFill>
                <a:latin typeface="Times New Roman"/>
                <a:cs typeface="Times New Roman"/>
              </a:rPr>
              <a:t>Vco-</a:t>
            </a:r>
            <a:r>
              <a:rPr dirty="0" sz="1000" spc="-55">
                <a:solidFill>
                  <a:srgbClr val="231F1F"/>
                </a:solidFill>
                <a:latin typeface="Times New Roman"/>
                <a:cs typeface="Times New Roman"/>
              </a:rPr>
              <a:t>s</a:t>
            </a:r>
            <a:r>
              <a:rPr dirty="0" sz="1000" spc="-345">
                <a:solidFill>
                  <a:srgbClr val="231F1F"/>
                </a:solidFill>
                <a:latin typeface="Times New Roman"/>
                <a:cs typeface="Times New Roman"/>
              </a:rPr>
              <a:t>V</a:t>
            </a:r>
            <a:r>
              <a:rPr dirty="0" sz="1000" spc="120">
                <a:solidFill>
                  <a:srgbClr val="231F1F"/>
                </a:solidFill>
                <a:latin typeface="Times New Roman"/>
                <a:cs typeface="Times New Roman"/>
              </a:rPr>
              <a:t>�</a:t>
            </a:r>
            <a:r>
              <a:rPr dirty="0" sz="1000" spc="165">
                <a:solidFill>
                  <a:srgbClr val="231F1F"/>
                </a:solidFill>
                <a:latin typeface="Times New Roman"/>
                <a:cs typeface="Times New Roman"/>
              </a:rPr>
              <a:t>V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835515" y="5134606"/>
            <a:ext cx="18669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231F1F"/>
                </a:solidFill>
                <a:latin typeface="Times New Roman"/>
                <a:cs typeface="Times New Roman"/>
              </a:rPr>
              <a:t>Q</a:t>
            </a:r>
            <a:r>
              <a:rPr dirty="0" sz="1000" spc="-25">
                <a:solidFill>
                  <a:srgbClr val="231F1F"/>
                </a:solidFill>
                <a:latin typeface="Symbol"/>
                <a:cs typeface="Symbol"/>
              </a:rPr>
              <a:t></a:t>
            </a:r>
            <a:endParaRPr sz="1000">
              <a:latin typeface="Symbol"/>
              <a:cs typeface="Symbol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3141357" y="4111764"/>
            <a:ext cx="592455" cy="349885"/>
            <a:chOff x="3141357" y="4111764"/>
            <a:chExt cx="592455" cy="349885"/>
          </a:xfrm>
        </p:grpSpPr>
        <p:sp>
          <p:nvSpPr>
            <p:cNvPr id="35" name="object 35" descr=""/>
            <p:cNvSpPr/>
            <p:nvPr/>
          </p:nvSpPr>
          <p:spPr>
            <a:xfrm>
              <a:off x="3233737" y="4162970"/>
              <a:ext cx="500380" cy="299085"/>
            </a:xfrm>
            <a:custGeom>
              <a:avLst/>
              <a:gdLst/>
              <a:ahLst/>
              <a:cxnLst/>
              <a:rect l="l" t="t" r="r" b="b"/>
              <a:pathLst>
                <a:path w="500379" h="299085">
                  <a:moveTo>
                    <a:pt x="499770" y="6096"/>
                  </a:moveTo>
                  <a:lnTo>
                    <a:pt x="449465" y="24409"/>
                  </a:lnTo>
                  <a:lnTo>
                    <a:pt x="465607" y="39141"/>
                  </a:lnTo>
                  <a:lnTo>
                    <a:pt x="230974" y="292938"/>
                  </a:lnTo>
                  <a:lnTo>
                    <a:pt x="30797" y="35369"/>
                  </a:lnTo>
                  <a:lnTo>
                    <a:pt x="39204" y="28968"/>
                  </a:lnTo>
                  <a:lnTo>
                    <a:pt x="47231" y="22872"/>
                  </a:lnTo>
                  <a:lnTo>
                    <a:pt x="0" y="0"/>
                  </a:lnTo>
                  <a:lnTo>
                    <a:pt x="9131" y="51841"/>
                  </a:lnTo>
                  <a:lnTo>
                    <a:pt x="25717" y="39230"/>
                  </a:lnTo>
                  <a:lnTo>
                    <a:pt x="228498" y="298653"/>
                  </a:lnTo>
                  <a:lnTo>
                    <a:pt x="230784" y="297141"/>
                  </a:lnTo>
                  <a:lnTo>
                    <a:pt x="233070" y="298653"/>
                  </a:lnTo>
                  <a:lnTo>
                    <a:pt x="469607" y="42799"/>
                  </a:lnTo>
                  <a:lnTo>
                    <a:pt x="484530" y="56400"/>
                  </a:lnTo>
                  <a:lnTo>
                    <a:pt x="491451" y="33540"/>
                  </a:lnTo>
                  <a:lnTo>
                    <a:pt x="499770" y="6096"/>
                  </a:lnTo>
                  <a:close/>
                </a:path>
              </a:pathLst>
            </a:custGeom>
            <a:solidFill>
              <a:srgbClr val="EE312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72345" y="4249838"/>
              <a:ext cx="208762" cy="79222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3142310" y="4112717"/>
              <a:ext cx="85725" cy="0"/>
            </a:xfrm>
            <a:custGeom>
              <a:avLst/>
              <a:gdLst/>
              <a:ahLst/>
              <a:cxnLst/>
              <a:rect l="l" t="t" r="r" b="b"/>
              <a:pathLst>
                <a:path w="85725" h="0">
                  <a:moveTo>
                    <a:pt x="0" y="0"/>
                  </a:moveTo>
                  <a:lnTo>
                    <a:pt x="8533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3185972" y="4157559"/>
            <a:ext cx="58419" cy="1047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00" spc="5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29598" y="4081546"/>
            <a:ext cx="107314" cy="1612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850" spc="25">
                <a:solidFill>
                  <a:srgbClr val="231F1F"/>
                </a:solidFill>
                <a:latin typeface="Times New Roman"/>
                <a:cs typeface="Times New Roman"/>
              </a:rPr>
              <a:t>V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09964" y="4039297"/>
            <a:ext cx="144145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15">
                <a:solidFill>
                  <a:srgbClr val="231F1F"/>
                </a:solidFill>
                <a:latin typeface="Symbol"/>
                <a:cs typeface="Symbol"/>
              </a:rPr>
              <a:t>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3757866" y="4111180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 h="0">
                <a:moveTo>
                  <a:pt x="0" y="0"/>
                </a:moveTo>
                <a:lnTo>
                  <a:pt x="92963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3806130" y="4153529"/>
            <a:ext cx="59690" cy="1079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 spc="15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743646" y="4075724"/>
            <a:ext cx="110489" cy="1663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00" spc="15">
                <a:solidFill>
                  <a:srgbClr val="231F1F"/>
                </a:solidFill>
                <a:latin typeface="Times New Roman"/>
                <a:cs typeface="Times New Roman"/>
              </a:rPr>
              <a:t>V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5600700" y="3777462"/>
            <a:ext cx="3211830" cy="2695575"/>
            <a:chOff x="5600700" y="3777462"/>
            <a:chExt cx="3211830" cy="2695575"/>
          </a:xfrm>
        </p:grpSpPr>
        <p:pic>
          <p:nvPicPr>
            <p:cNvPr id="45" name="object 4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0700" y="3777462"/>
              <a:ext cx="3211309" cy="2695473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7733207" y="4234611"/>
              <a:ext cx="582295" cy="76200"/>
            </a:xfrm>
            <a:custGeom>
              <a:avLst/>
              <a:gdLst/>
              <a:ahLst/>
              <a:cxnLst/>
              <a:rect l="l" t="t" r="r" b="b"/>
              <a:pathLst>
                <a:path w="582295" h="76200">
                  <a:moveTo>
                    <a:pt x="76200" y="76200"/>
                  </a:moveTo>
                  <a:lnTo>
                    <a:pt x="0" y="38100"/>
                  </a:lnTo>
                  <a:lnTo>
                    <a:pt x="76200" y="0"/>
                  </a:lnTo>
                  <a:lnTo>
                    <a:pt x="76200" y="31991"/>
                  </a:lnTo>
                  <a:lnTo>
                    <a:pt x="63995" y="31991"/>
                  </a:lnTo>
                  <a:lnTo>
                    <a:pt x="63995" y="44145"/>
                  </a:lnTo>
                  <a:lnTo>
                    <a:pt x="76200" y="44145"/>
                  </a:lnTo>
                  <a:lnTo>
                    <a:pt x="76200" y="76200"/>
                  </a:lnTo>
                  <a:close/>
                </a:path>
                <a:path w="582295" h="76200">
                  <a:moveTo>
                    <a:pt x="76200" y="44145"/>
                  </a:moveTo>
                  <a:lnTo>
                    <a:pt x="63995" y="44145"/>
                  </a:lnTo>
                  <a:lnTo>
                    <a:pt x="63995" y="31991"/>
                  </a:lnTo>
                  <a:lnTo>
                    <a:pt x="76200" y="31991"/>
                  </a:lnTo>
                  <a:lnTo>
                    <a:pt x="76200" y="44145"/>
                  </a:lnTo>
                  <a:close/>
                </a:path>
                <a:path w="582295" h="76200">
                  <a:moveTo>
                    <a:pt x="582066" y="44145"/>
                  </a:moveTo>
                  <a:lnTo>
                    <a:pt x="76200" y="44145"/>
                  </a:lnTo>
                  <a:lnTo>
                    <a:pt x="76200" y="31991"/>
                  </a:lnTo>
                  <a:lnTo>
                    <a:pt x="582066" y="31991"/>
                  </a:lnTo>
                  <a:lnTo>
                    <a:pt x="582066" y="44145"/>
                  </a:lnTo>
                  <a:close/>
                </a:path>
              </a:pathLst>
            </a:custGeom>
            <a:solidFill>
              <a:srgbClr val="919292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8365058" y="4135051"/>
            <a:ext cx="12598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2</a:t>
            </a:r>
            <a:r>
              <a:rPr dirty="0" sz="1400" spc="-2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1B4067"/>
                </a:solidFill>
                <a:latin typeface="Arial"/>
                <a:cs typeface="Arial"/>
              </a:rPr>
              <a:t>LT</a:t>
            </a:r>
            <a:r>
              <a:rPr dirty="0" sz="1400" spc="-4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400" spc="-2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B4067"/>
                </a:solidFill>
                <a:latin typeface="Arial"/>
                <a:cs typeface="Arial"/>
              </a:rPr>
              <a:t>servicio</a:t>
            </a:r>
            <a:endParaRPr sz="1400">
              <a:latin typeface="Arial"/>
              <a:cs typeface="Aria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7769771" y="5031485"/>
            <a:ext cx="582295" cy="76200"/>
          </a:xfrm>
          <a:custGeom>
            <a:avLst/>
            <a:gdLst/>
            <a:ahLst/>
            <a:cxnLst/>
            <a:rect l="l" t="t" r="r" b="b"/>
            <a:pathLst>
              <a:path w="582295" h="76200">
                <a:moveTo>
                  <a:pt x="76200" y="76200"/>
                </a:moveTo>
                <a:lnTo>
                  <a:pt x="0" y="38100"/>
                </a:lnTo>
                <a:lnTo>
                  <a:pt x="76200" y="0"/>
                </a:lnTo>
                <a:lnTo>
                  <a:pt x="76200" y="31991"/>
                </a:lnTo>
                <a:lnTo>
                  <a:pt x="63995" y="31991"/>
                </a:lnTo>
                <a:lnTo>
                  <a:pt x="63995" y="45732"/>
                </a:lnTo>
                <a:lnTo>
                  <a:pt x="76200" y="45732"/>
                </a:lnTo>
                <a:lnTo>
                  <a:pt x="76200" y="76200"/>
                </a:lnTo>
                <a:close/>
              </a:path>
              <a:path w="582295" h="76200">
                <a:moveTo>
                  <a:pt x="76200" y="45732"/>
                </a:moveTo>
                <a:lnTo>
                  <a:pt x="63995" y="45732"/>
                </a:lnTo>
                <a:lnTo>
                  <a:pt x="63995" y="31991"/>
                </a:lnTo>
                <a:lnTo>
                  <a:pt x="76200" y="31991"/>
                </a:lnTo>
                <a:lnTo>
                  <a:pt x="76200" y="45732"/>
                </a:lnTo>
                <a:close/>
              </a:path>
              <a:path w="582295" h="76200">
                <a:moveTo>
                  <a:pt x="582066" y="45732"/>
                </a:moveTo>
                <a:lnTo>
                  <a:pt x="76200" y="45732"/>
                </a:lnTo>
                <a:lnTo>
                  <a:pt x="76200" y="31991"/>
                </a:lnTo>
                <a:lnTo>
                  <a:pt x="582066" y="31991"/>
                </a:lnTo>
                <a:lnTo>
                  <a:pt x="582066" y="45732"/>
                </a:lnTo>
                <a:close/>
              </a:path>
            </a:pathLst>
          </a:custGeom>
          <a:solidFill>
            <a:srgbClr val="91929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8360486" y="4931950"/>
            <a:ext cx="12598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1</a:t>
            </a:r>
            <a:r>
              <a:rPr dirty="0" sz="1400" spc="-2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1B4067"/>
                </a:solidFill>
                <a:latin typeface="Arial"/>
                <a:cs typeface="Arial"/>
              </a:rPr>
              <a:t>LT</a:t>
            </a:r>
            <a:r>
              <a:rPr dirty="0" sz="1400" spc="-4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400" spc="-2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B4067"/>
                </a:solidFill>
                <a:latin typeface="Arial"/>
                <a:cs typeface="Arial"/>
              </a:rPr>
              <a:t>servicio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6701675" y="5352999"/>
            <a:ext cx="1416050" cy="401320"/>
            <a:chOff x="6701675" y="5352999"/>
            <a:chExt cx="1416050" cy="401320"/>
          </a:xfrm>
        </p:grpSpPr>
        <p:sp>
          <p:nvSpPr>
            <p:cNvPr id="51" name="object 51" descr=""/>
            <p:cNvSpPr/>
            <p:nvPr/>
          </p:nvSpPr>
          <p:spPr>
            <a:xfrm>
              <a:off x="6869264" y="5352999"/>
              <a:ext cx="1248410" cy="401320"/>
            </a:xfrm>
            <a:custGeom>
              <a:avLst/>
              <a:gdLst/>
              <a:ahLst/>
              <a:cxnLst/>
              <a:rect l="l" t="t" r="r" b="b"/>
              <a:pathLst>
                <a:path w="1248409" h="401320">
                  <a:moveTo>
                    <a:pt x="1247914" y="0"/>
                  </a:moveTo>
                  <a:lnTo>
                    <a:pt x="1244892" y="0"/>
                  </a:lnTo>
                  <a:lnTo>
                    <a:pt x="1244892" y="86868"/>
                  </a:lnTo>
                  <a:lnTo>
                    <a:pt x="1244892" y="89890"/>
                  </a:lnTo>
                  <a:lnTo>
                    <a:pt x="1244892" y="297116"/>
                  </a:lnTo>
                  <a:lnTo>
                    <a:pt x="3060" y="297116"/>
                  </a:lnTo>
                  <a:lnTo>
                    <a:pt x="3060" y="89890"/>
                  </a:lnTo>
                  <a:lnTo>
                    <a:pt x="1244892" y="89890"/>
                  </a:lnTo>
                  <a:lnTo>
                    <a:pt x="1244892" y="86868"/>
                  </a:lnTo>
                  <a:lnTo>
                    <a:pt x="3060" y="86868"/>
                  </a:lnTo>
                  <a:lnTo>
                    <a:pt x="3060" y="0"/>
                  </a:lnTo>
                  <a:lnTo>
                    <a:pt x="0" y="0"/>
                  </a:lnTo>
                  <a:lnTo>
                    <a:pt x="0" y="400697"/>
                  </a:lnTo>
                  <a:lnTo>
                    <a:pt x="3060" y="400697"/>
                  </a:lnTo>
                  <a:lnTo>
                    <a:pt x="3060" y="298653"/>
                  </a:lnTo>
                  <a:lnTo>
                    <a:pt x="1244892" y="298653"/>
                  </a:lnTo>
                  <a:lnTo>
                    <a:pt x="1244892" y="400697"/>
                  </a:lnTo>
                  <a:lnTo>
                    <a:pt x="1247914" y="400697"/>
                  </a:lnTo>
                  <a:lnTo>
                    <a:pt x="1247914" y="0"/>
                  </a:lnTo>
                  <a:close/>
                </a:path>
              </a:pathLst>
            </a:custGeom>
            <a:solidFill>
              <a:srgbClr val="91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942429" y="5423103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8049" y="33489"/>
                  </a:moveTo>
                  <a:lnTo>
                    <a:pt x="0" y="33489"/>
                  </a:lnTo>
                  <a:lnTo>
                    <a:pt x="0" y="0"/>
                  </a:lnTo>
                  <a:lnTo>
                    <a:pt x="38049" y="0"/>
                  </a:lnTo>
                  <a:lnTo>
                    <a:pt x="38049" y="3348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6942429" y="5421566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1498" y="35064"/>
                  </a:moveTo>
                  <a:lnTo>
                    <a:pt x="0" y="33528"/>
                  </a:lnTo>
                  <a:lnTo>
                    <a:pt x="0" y="0"/>
                  </a:lnTo>
                  <a:lnTo>
                    <a:pt x="39598" y="0"/>
                  </a:lnTo>
                  <a:lnTo>
                    <a:pt x="39598" y="1536"/>
                  </a:lnTo>
                  <a:lnTo>
                    <a:pt x="1498" y="1536"/>
                  </a:lnTo>
                  <a:lnTo>
                    <a:pt x="1498" y="35064"/>
                  </a:lnTo>
                  <a:close/>
                </a:path>
                <a:path w="40004" h="36829">
                  <a:moveTo>
                    <a:pt x="36563" y="35064"/>
                  </a:moveTo>
                  <a:lnTo>
                    <a:pt x="36563" y="1536"/>
                  </a:lnTo>
                  <a:lnTo>
                    <a:pt x="39598" y="1536"/>
                  </a:lnTo>
                  <a:lnTo>
                    <a:pt x="39598" y="33528"/>
                  </a:lnTo>
                  <a:lnTo>
                    <a:pt x="38061" y="33528"/>
                  </a:lnTo>
                  <a:lnTo>
                    <a:pt x="36563" y="35064"/>
                  </a:lnTo>
                  <a:close/>
                </a:path>
                <a:path w="40004" h="36829">
                  <a:moveTo>
                    <a:pt x="39598" y="36550"/>
                  </a:moveTo>
                  <a:lnTo>
                    <a:pt x="0" y="36550"/>
                  </a:lnTo>
                  <a:lnTo>
                    <a:pt x="0" y="33528"/>
                  </a:lnTo>
                  <a:lnTo>
                    <a:pt x="1498" y="35064"/>
                  </a:lnTo>
                  <a:lnTo>
                    <a:pt x="39598" y="35064"/>
                  </a:lnTo>
                  <a:lnTo>
                    <a:pt x="39598" y="36550"/>
                  </a:lnTo>
                  <a:close/>
                </a:path>
                <a:path w="40004" h="36829">
                  <a:moveTo>
                    <a:pt x="36563" y="35064"/>
                  </a:moveTo>
                  <a:lnTo>
                    <a:pt x="1498" y="35064"/>
                  </a:lnTo>
                  <a:lnTo>
                    <a:pt x="1498" y="33528"/>
                  </a:lnTo>
                  <a:lnTo>
                    <a:pt x="36563" y="33528"/>
                  </a:lnTo>
                  <a:lnTo>
                    <a:pt x="36563" y="35064"/>
                  </a:lnTo>
                  <a:close/>
                </a:path>
                <a:path w="40004" h="36829">
                  <a:moveTo>
                    <a:pt x="39598" y="35064"/>
                  </a:moveTo>
                  <a:lnTo>
                    <a:pt x="36563" y="35064"/>
                  </a:lnTo>
                  <a:lnTo>
                    <a:pt x="38061" y="33528"/>
                  </a:lnTo>
                  <a:lnTo>
                    <a:pt x="39598" y="33528"/>
                  </a:lnTo>
                  <a:lnTo>
                    <a:pt x="39598" y="350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6942429" y="5631853"/>
              <a:ext cx="38100" cy="35560"/>
            </a:xfrm>
            <a:custGeom>
              <a:avLst/>
              <a:gdLst/>
              <a:ahLst/>
              <a:cxnLst/>
              <a:rect l="l" t="t" r="r" b="b"/>
              <a:pathLst>
                <a:path w="38100" h="35560">
                  <a:moveTo>
                    <a:pt x="38049" y="35026"/>
                  </a:moveTo>
                  <a:lnTo>
                    <a:pt x="0" y="35026"/>
                  </a:lnTo>
                  <a:lnTo>
                    <a:pt x="0" y="0"/>
                  </a:lnTo>
                  <a:lnTo>
                    <a:pt x="38049" y="0"/>
                  </a:lnTo>
                  <a:lnTo>
                    <a:pt x="38049" y="3502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6942429" y="563031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3022"/>
                  </a:moveTo>
                  <a:lnTo>
                    <a:pt x="0" y="0"/>
                  </a:lnTo>
                  <a:lnTo>
                    <a:pt x="39598" y="0"/>
                  </a:lnTo>
                  <a:lnTo>
                    <a:pt x="39598" y="1536"/>
                  </a:lnTo>
                  <a:lnTo>
                    <a:pt x="1498" y="1536"/>
                  </a:lnTo>
                  <a:lnTo>
                    <a:pt x="0" y="3022"/>
                  </a:lnTo>
                  <a:close/>
                </a:path>
                <a:path w="40004" h="38100">
                  <a:moveTo>
                    <a:pt x="1498" y="36563"/>
                  </a:moveTo>
                  <a:lnTo>
                    <a:pt x="0" y="35026"/>
                  </a:lnTo>
                  <a:lnTo>
                    <a:pt x="0" y="3022"/>
                  </a:lnTo>
                  <a:lnTo>
                    <a:pt x="1498" y="1536"/>
                  </a:lnTo>
                  <a:lnTo>
                    <a:pt x="1498" y="36563"/>
                  </a:lnTo>
                  <a:close/>
                </a:path>
                <a:path w="40004" h="38100">
                  <a:moveTo>
                    <a:pt x="36563" y="3022"/>
                  </a:moveTo>
                  <a:lnTo>
                    <a:pt x="1498" y="3022"/>
                  </a:lnTo>
                  <a:lnTo>
                    <a:pt x="1498" y="1536"/>
                  </a:lnTo>
                  <a:lnTo>
                    <a:pt x="36563" y="1536"/>
                  </a:lnTo>
                  <a:lnTo>
                    <a:pt x="36563" y="3022"/>
                  </a:lnTo>
                  <a:close/>
                </a:path>
                <a:path w="40004" h="38100">
                  <a:moveTo>
                    <a:pt x="36563" y="36563"/>
                  </a:moveTo>
                  <a:lnTo>
                    <a:pt x="36563" y="1536"/>
                  </a:lnTo>
                  <a:lnTo>
                    <a:pt x="38061" y="3022"/>
                  </a:lnTo>
                  <a:lnTo>
                    <a:pt x="39598" y="3022"/>
                  </a:lnTo>
                  <a:lnTo>
                    <a:pt x="39598" y="35026"/>
                  </a:lnTo>
                  <a:lnTo>
                    <a:pt x="38061" y="35026"/>
                  </a:lnTo>
                  <a:lnTo>
                    <a:pt x="36563" y="36563"/>
                  </a:lnTo>
                  <a:close/>
                </a:path>
                <a:path w="40004" h="38100">
                  <a:moveTo>
                    <a:pt x="39598" y="3022"/>
                  </a:moveTo>
                  <a:lnTo>
                    <a:pt x="38061" y="3022"/>
                  </a:lnTo>
                  <a:lnTo>
                    <a:pt x="36563" y="1536"/>
                  </a:lnTo>
                  <a:lnTo>
                    <a:pt x="39598" y="1536"/>
                  </a:lnTo>
                  <a:lnTo>
                    <a:pt x="39598" y="3022"/>
                  </a:lnTo>
                  <a:close/>
                </a:path>
                <a:path w="40004" h="38100">
                  <a:moveTo>
                    <a:pt x="39598" y="38100"/>
                  </a:moveTo>
                  <a:lnTo>
                    <a:pt x="0" y="38100"/>
                  </a:lnTo>
                  <a:lnTo>
                    <a:pt x="0" y="35026"/>
                  </a:lnTo>
                  <a:lnTo>
                    <a:pt x="1498" y="36563"/>
                  </a:lnTo>
                  <a:lnTo>
                    <a:pt x="39598" y="36563"/>
                  </a:lnTo>
                  <a:lnTo>
                    <a:pt x="39598" y="38100"/>
                  </a:lnTo>
                  <a:close/>
                </a:path>
                <a:path w="40004" h="38100">
                  <a:moveTo>
                    <a:pt x="36563" y="36563"/>
                  </a:moveTo>
                  <a:lnTo>
                    <a:pt x="1498" y="36563"/>
                  </a:lnTo>
                  <a:lnTo>
                    <a:pt x="1498" y="35026"/>
                  </a:lnTo>
                  <a:lnTo>
                    <a:pt x="36563" y="35026"/>
                  </a:lnTo>
                  <a:lnTo>
                    <a:pt x="36563" y="36563"/>
                  </a:lnTo>
                  <a:close/>
                </a:path>
                <a:path w="40004" h="38100">
                  <a:moveTo>
                    <a:pt x="39598" y="36563"/>
                  </a:moveTo>
                  <a:lnTo>
                    <a:pt x="36563" y="36563"/>
                  </a:lnTo>
                  <a:lnTo>
                    <a:pt x="38061" y="35026"/>
                  </a:lnTo>
                  <a:lnTo>
                    <a:pt x="39598" y="35026"/>
                  </a:lnTo>
                  <a:lnTo>
                    <a:pt x="39598" y="3656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7990725" y="563185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35077" y="35026"/>
                  </a:moveTo>
                  <a:lnTo>
                    <a:pt x="0" y="35026"/>
                  </a:lnTo>
                  <a:lnTo>
                    <a:pt x="0" y="0"/>
                  </a:lnTo>
                  <a:lnTo>
                    <a:pt x="35077" y="0"/>
                  </a:lnTo>
                  <a:lnTo>
                    <a:pt x="35077" y="3502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7989188" y="56303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38100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38100" y="0"/>
                  </a:lnTo>
                  <a:lnTo>
                    <a:pt x="38100" y="1536"/>
                  </a:lnTo>
                  <a:lnTo>
                    <a:pt x="3073" y="1536"/>
                  </a:lnTo>
                  <a:lnTo>
                    <a:pt x="1536" y="3022"/>
                  </a:lnTo>
                  <a:lnTo>
                    <a:pt x="3073" y="3022"/>
                  </a:lnTo>
                  <a:lnTo>
                    <a:pt x="3073" y="35026"/>
                  </a:lnTo>
                  <a:lnTo>
                    <a:pt x="1536" y="35026"/>
                  </a:lnTo>
                  <a:lnTo>
                    <a:pt x="3073" y="36563"/>
                  </a:lnTo>
                  <a:lnTo>
                    <a:pt x="38100" y="36563"/>
                  </a:lnTo>
                  <a:lnTo>
                    <a:pt x="38100" y="38100"/>
                  </a:lnTo>
                  <a:close/>
                </a:path>
                <a:path w="38100" h="38100">
                  <a:moveTo>
                    <a:pt x="3073" y="3022"/>
                  </a:moveTo>
                  <a:lnTo>
                    <a:pt x="1536" y="3022"/>
                  </a:lnTo>
                  <a:lnTo>
                    <a:pt x="3073" y="1536"/>
                  </a:lnTo>
                  <a:lnTo>
                    <a:pt x="3073" y="3022"/>
                  </a:lnTo>
                  <a:close/>
                </a:path>
                <a:path w="38100" h="38100">
                  <a:moveTo>
                    <a:pt x="35077" y="3022"/>
                  </a:moveTo>
                  <a:lnTo>
                    <a:pt x="3073" y="3022"/>
                  </a:lnTo>
                  <a:lnTo>
                    <a:pt x="3073" y="1536"/>
                  </a:lnTo>
                  <a:lnTo>
                    <a:pt x="35077" y="1536"/>
                  </a:lnTo>
                  <a:lnTo>
                    <a:pt x="35077" y="3022"/>
                  </a:lnTo>
                  <a:close/>
                </a:path>
                <a:path w="38100" h="38100">
                  <a:moveTo>
                    <a:pt x="35077" y="36563"/>
                  </a:moveTo>
                  <a:lnTo>
                    <a:pt x="35077" y="1536"/>
                  </a:lnTo>
                  <a:lnTo>
                    <a:pt x="36614" y="3022"/>
                  </a:lnTo>
                  <a:lnTo>
                    <a:pt x="38100" y="3022"/>
                  </a:lnTo>
                  <a:lnTo>
                    <a:pt x="38100" y="35026"/>
                  </a:lnTo>
                  <a:lnTo>
                    <a:pt x="36614" y="35026"/>
                  </a:lnTo>
                  <a:lnTo>
                    <a:pt x="35077" y="36563"/>
                  </a:lnTo>
                  <a:close/>
                </a:path>
                <a:path w="38100" h="38100">
                  <a:moveTo>
                    <a:pt x="38100" y="3022"/>
                  </a:moveTo>
                  <a:lnTo>
                    <a:pt x="36614" y="3022"/>
                  </a:lnTo>
                  <a:lnTo>
                    <a:pt x="35077" y="1536"/>
                  </a:lnTo>
                  <a:lnTo>
                    <a:pt x="38100" y="1536"/>
                  </a:lnTo>
                  <a:lnTo>
                    <a:pt x="38100" y="3022"/>
                  </a:lnTo>
                  <a:close/>
                </a:path>
                <a:path w="38100" h="38100">
                  <a:moveTo>
                    <a:pt x="3073" y="36563"/>
                  </a:moveTo>
                  <a:lnTo>
                    <a:pt x="1536" y="35026"/>
                  </a:lnTo>
                  <a:lnTo>
                    <a:pt x="3073" y="35026"/>
                  </a:lnTo>
                  <a:lnTo>
                    <a:pt x="3073" y="36563"/>
                  </a:lnTo>
                  <a:close/>
                </a:path>
                <a:path w="38100" h="38100">
                  <a:moveTo>
                    <a:pt x="35077" y="36563"/>
                  </a:moveTo>
                  <a:lnTo>
                    <a:pt x="3073" y="36563"/>
                  </a:lnTo>
                  <a:lnTo>
                    <a:pt x="3073" y="35026"/>
                  </a:lnTo>
                  <a:lnTo>
                    <a:pt x="35077" y="35026"/>
                  </a:lnTo>
                  <a:lnTo>
                    <a:pt x="35077" y="36563"/>
                  </a:lnTo>
                  <a:close/>
                </a:path>
                <a:path w="38100" h="38100">
                  <a:moveTo>
                    <a:pt x="38100" y="36563"/>
                  </a:moveTo>
                  <a:lnTo>
                    <a:pt x="35077" y="36563"/>
                  </a:lnTo>
                  <a:lnTo>
                    <a:pt x="36614" y="35026"/>
                  </a:lnTo>
                  <a:lnTo>
                    <a:pt x="38100" y="35026"/>
                  </a:lnTo>
                  <a:lnTo>
                    <a:pt x="38100" y="3656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7990725" y="5423103"/>
              <a:ext cx="35560" cy="33655"/>
            </a:xfrm>
            <a:custGeom>
              <a:avLst/>
              <a:gdLst/>
              <a:ahLst/>
              <a:cxnLst/>
              <a:rect l="l" t="t" r="r" b="b"/>
              <a:pathLst>
                <a:path w="35559" h="33654">
                  <a:moveTo>
                    <a:pt x="35077" y="33489"/>
                  </a:moveTo>
                  <a:lnTo>
                    <a:pt x="0" y="33489"/>
                  </a:lnTo>
                  <a:lnTo>
                    <a:pt x="0" y="0"/>
                  </a:lnTo>
                  <a:lnTo>
                    <a:pt x="35077" y="0"/>
                  </a:lnTo>
                  <a:lnTo>
                    <a:pt x="35077" y="3348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7989188" y="5421566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38100" y="36550"/>
                  </a:moveTo>
                  <a:lnTo>
                    <a:pt x="0" y="36550"/>
                  </a:lnTo>
                  <a:lnTo>
                    <a:pt x="0" y="0"/>
                  </a:lnTo>
                  <a:lnTo>
                    <a:pt x="38100" y="0"/>
                  </a:lnTo>
                  <a:lnTo>
                    <a:pt x="38100" y="1536"/>
                  </a:lnTo>
                  <a:lnTo>
                    <a:pt x="3073" y="1536"/>
                  </a:lnTo>
                  <a:lnTo>
                    <a:pt x="3073" y="33528"/>
                  </a:lnTo>
                  <a:lnTo>
                    <a:pt x="1536" y="33528"/>
                  </a:lnTo>
                  <a:lnTo>
                    <a:pt x="3073" y="35064"/>
                  </a:lnTo>
                  <a:lnTo>
                    <a:pt x="38100" y="35064"/>
                  </a:lnTo>
                  <a:lnTo>
                    <a:pt x="38100" y="36550"/>
                  </a:lnTo>
                  <a:close/>
                </a:path>
                <a:path w="38100" h="36829">
                  <a:moveTo>
                    <a:pt x="35077" y="35064"/>
                  </a:moveTo>
                  <a:lnTo>
                    <a:pt x="35077" y="1536"/>
                  </a:lnTo>
                  <a:lnTo>
                    <a:pt x="38100" y="1536"/>
                  </a:lnTo>
                  <a:lnTo>
                    <a:pt x="38100" y="33528"/>
                  </a:lnTo>
                  <a:lnTo>
                    <a:pt x="36614" y="33528"/>
                  </a:lnTo>
                  <a:lnTo>
                    <a:pt x="35077" y="35064"/>
                  </a:lnTo>
                  <a:close/>
                </a:path>
                <a:path w="38100" h="36829">
                  <a:moveTo>
                    <a:pt x="3073" y="35064"/>
                  </a:moveTo>
                  <a:lnTo>
                    <a:pt x="1536" y="33528"/>
                  </a:lnTo>
                  <a:lnTo>
                    <a:pt x="3073" y="33528"/>
                  </a:lnTo>
                  <a:lnTo>
                    <a:pt x="3073" y="35064"/>
                  </a:lnTo>
                  <a:close/>
                </a:path>
                <a:path w="38100" h="36829">
                  <a:moveTo>
                    <a:pt x="35077" y="35064"/>
                  </a:moveTo>
                  <a:lnTo>
                    <a:pt x="3073" y="35064"/>
                  </a:lnTo>
                  <a:lnTo>
                    <a:pt x="3073" y="33528"/>
                  </a:lnTo>
                  <a:lnTo>
                    <a:pt x="35077" y="33528"/>
                  </a:lnTo>
                  <a:lnTo>
                    <a:pt x="35077" y="35064"/>
                  </a:lnTo>
                  <a:close/>
                </a:path>
                <a:path w="38100" h="36829">
                  <a:moveTo>
                    <a:pt x="38100" y="35064"/>
                  </a:moveTo>
                  <a:lnTo>
                    <a:pt x="35077" y="35064"/>
                  </a:lnTo>
                  <a:lnTo>
                    <a:pt x="36614" y="33528"/>
                  </a:lnTo>
                  <a:lnTo>
                    <a:pt x="38100" y="33528"/>
                  </a:lnTo>
                  <a:lnTo>
                    <a:pt x="38100" y="350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6701675" y="5493143"/>
              <a:ext cx="96520" cy="106680"/>
            </a:xfrm>
            <a:custGeom>
              <a:avLst/>
              <a:gdLst/>
              <a:ahLst/>
              <a:cxnLst/>
              <a:rect l="l" t="t" r="r" b="b"/>
              <a:pathLst>
                <a:path w="96520" h="106679">
                  <a:moveTo>
                    <a:pt x="48717" y="106667"/>
                  </a:moveTo>
                  <a:lnTo>
                    <a:pt x="39598" y="105168"/>
                  </a:lnTo>
                  <a:lnTo>
                    <a:pt x="38061" y="105168"/>
                  </a:lnTo>
                  <a:lnTo>
                    <a:pt x="30467" y="102095"/>
                  </a:lnTo>
                  <a:lnTo>
                    <a:pt x="21335" y="97536"/>
                  </a:lnTo>
                  <a:lnTo>
                    <a:pt x="21335" y="95999"/>
                  </a:lnTo>
                  <a:lnTo>
                    <a:pt x="15239" y="89941"/>
                  </a:lnTo>
                  <a:lnTo>
                    <a:pt x="9131" y="82308"/>
                  </a:lnTo>
                  <a:lnTo>
                    <a:pt x="4572" y="73177"/>
                  </a:lnTo>
                  <a:lnTo>
                    <a:pt x="1498" y="64046"/>
                  </a:lnTo>
                  <a:lnTo>
                    <a:pt x="0" y="53378"/>
                  </a:lnTo>
                  <a:lnTo>
                    <a:pt x="1498" y="42722"/>
                  </a:lnTo>
                  <a:lnTo>
                    <a:pt x="21335" y="9182"/>
                  </a:lnTo>
                  <a:lnTo>
                    <a:pt x="38061" y="1536"/>
                  </a:lnTo>
                  <a:lnTo>
                    <a:pt x="39598" y="1536"/>
                  </a:lnTo>
                  <a:lnTo>
                    <a:pt x="48717" y="0"/>
                  </a:lnTo>
                  <a:lnTo>
                    <a:pt x="57899" y="1536"/>
                  </a:lnTo>
                  <a:lnTo>
                    <a:pt x="62446" y="3073"/>
                  </a:lnTo>
                  <a:lnTo>
                    <a:pt x="39598" y="3073"/>
                  </a:lnTo>
                  <a:lnTo>
                    <a:pt x="30467" y="6108"/>
                  </a:lnTo>
                  <a:lnTo>
                    <a:pt x="4572" y="42722"/>
                  </a:lnTo>
                  <a:lnTo>
                    <a:pt x="3035" y="53378"/>
                  </a:lnTo>
                  <a:lnTo>
                    <a:pt x="4572" y="62509"/>
                  </a:lnTo>
                  <a:lnTo>
                    <a:pt x="30467" y="99072"/>
                  </a:lnTo>
                  <a:lnTo>
                    <a:pt x="48717" y="103631"/>
                  </a:lnTo>
                  <a:lnTo>
                    <a:pt x="62464" y="103631"/>
                  </a:lnTo>
                  <a:lnTo>
                    <a:pt x="57899" y="105168"/>
                  </a:lnTo>
                  <a:lnTo>
                    <a:pt x="48717" y="106667"/>
                  </a:lnTo>
                  <a:close/>
                </a:path>
                <a:path w="96520" h="106679">
                  <a:moveTo>
                    <a:pt x="62464" y="103631"/>
                  </a:moveTo>
                  <a:lnTo>
                    <a:pt x="48717" y="103631"/>
                  </a:lnTo>
                  <a:lnTo>
                    <a:pt x="57899" y="102095"/>
                  </a:lnTo>
                  <a:lnTo>
                    <a:pt x="65493" y="99072"/>
                  </a:lnTo>
                  <a:lnTo>
                    <a:pt x="92925" y="62509"/>
                  </a:lnTo>
                  <a:lnTo>
                    <a:pt x="94462" y="53378"/>
                  </a:lnTo>
                  <a:lnTo>
                    <a:pt x="92925" y="42722"/>
                  </a:lnTo>
                  <a:lnTo>
                    <a:pt x="65493" y="6108"/>
                  </a:lnTo>
                  <a:lnTo>
                    <a:pt x="57899" y="3073"/>
                  </a:lnTo>
                  <a:lnTo>
                    <a:pt x="62446" y="3073"/>
                  </a:lnTo>
                  <a:lnTo>
                    <a:pt x="92925" y="32054"/>
                  </a:lnTo>
                  <a:lnTo>
                    <a:pt x="95948" y="42722"/>
                  </a:lnTo>
                  <a:lnTo>
                    <a:pt x="95948" y="64046"/>
                  </a:lnTo>
                  <a:lnTo>
                    <a:pt x="92925" y="73177"/>
                  </a:lnTo>
                  <a:lnTo>
                    <a:pt x="88353" y="82308"/>
                  </a:lnTo>
                  <a:lnTo>
                    <a:pt x="82257" y="89941"/>
                  </a:lnTo>
                  <a:lnTo>
                    <a:pt x="74663" y="95999"/>
                  </a:lnTo>
                  <a:lnTo>
                    <a:pt x="74663" y="97536"/>
                  </a:lnTo>
                  <a:lnTo>
                    <a:pt x="67030" y="102095"/>
                  </a:lnTo>
                  <a:lnTo>
                    <a:pt x="62464" y="10363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 descr=""/>
          <p:cNvSpPr txBox="1"/>
          <p:nvPr/>
        </p:nvSpPr>
        <p:spPr>
          <a:xfrm>
            <a:off x="6704217" y="5479376"/>
            <a:ext cx="92075" cy="1276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15">
                <a:solidFill>
                  <a:srgbClr val="1B4067"/>
                </a:solidFill>
                <a:latin typeface="Arial"/>
                <a:cs typeface="Arial"/>
              </a:rPr>
              <a:t>G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62" name="object 62" descr=""/>
          <p:cNvGrpSpPr/>
          <p:nvPr/>
        </p:nvGrpSpPr>
        <p:grpSpPr>
          <a:xfrm>
            <a:off x="6799160" y="5493143"/>
            <a:ext cx="1461770" cy="106680"/>
            <a:chOff x="6799160" y="5493143"/>
            <a:chExt cx="1461770" cy="106680"/>
          </a:xfrm>
        </p:grpSpPr>
        <p:sp>
          <p:nvSpPr>
            <p:cNvPr id="63" name="object 63" descr=""/>
            <p:cNvSpPr/>
            <p:nvPr/>
          </p:nvSpPr>
          <p:spPr>
            <a:xfrm>
              <a:off x="6799160" y="5543448"/>
              <a:ext cx="71755" cy="3175"/>
            </a:xfrm>
            <a:custGeom>
              <a:avLst/>
              <a:gdLst/>
              <a:ahLst/>
              <a:cxnLst/>
              <a:rect l="l" t="t" r="r" b="b"/>
              <a:pathLst>
                <a:path w="71754" h="3175">
                  <a:moveTo>
                    <a:pt x="71640" y="3073"/>
                  </a:moveTo>
                  <a:lnTo>
                    <a:pt x="0" y="3073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3073"/>
                  </a:lnTo>
                  <a:close/>
                </a:path>
              </a:pathLst>
            </a:custGeom>
            <a:solidFill>
              <a:srgbClr val="91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8165947" y="5493143"/>
              <a:ext cx="94615" cy="106680"/>
            </a:xfrm>
            <a:custGeom>
              <a:avLst/>
              <a:gdLst/>
              <a:ahLst/>
              <a:cxnLst/>
              <a:rect l="l" t="t" r="r" b="b"/>
              <a:pathLst>
                <a:path w="94615" h="106679">
                  <a:moveTo>
                    <a:pt x="47231" y="106667"/>
                  </a:moveTo>
                  <a:lnTo>
                    <a:pt x="38100" y="105168"/>
                  </a:lnTo>
                  <a:lnTo>
                    <a:pt x="36563" y="105168"/>
                  </a:lnTo>
                  <a:lnTo>
                    <a:pt x="28930" y="102095"/>
                  </a:lnTo>
                  <a:lnTo>
                    <a:pt x="19799" y="97536"/>
                  </a:lnTo>
                  <a:lnTo>
                    <a:pt x="19799" y="95999"/>
                  </a:lnTo>
                  <a:lnTo>
                    <a:pt x="13690" y="89941"/>
                  </a:lnTo>
                  <a:lnTo>
                    <a:pt x="7594" y="82308"/>
                  </a:lnTo>
                  <a:lnTo>
                    <a:pt x="3073" y="73177"/>
                  </a:lnTo>
                  <a:lnTo>
                    <a:pt x="0" y="64046"/>
                  </a:lnTo>
                  <a:lnTo>
                    <a:pt x="0" y="42722"/>
                  </a:lnTo>
                  <a:lnTo>
                    <a:pt x="19799" y="9182"/>
                  </a:lnTo>
                  <a:lnTo>
                    <a:pt x="36563" y="1536"/>
                  </a:lnTo>
                  <a:lnTo>
                    <a:pt x="38100" y="1536"/>
                  </a:lnTo>
                  <a:lnTo>
                    <a:pt x="47231" y="0"/>
                  </a:lnTo>
                  <a:lnTo>
                    <a:pt x="56362" y="1536"/>
                  </a:lnTo>
                  <a:lnTo>
                    <a:pt x="60909" y="3073"/>
                  </a:lnTo>
                  <a:lnTo>
                    <a:pt x="38100" y="3073"/>
                  </a:lnTo>
                  <a:lnTo>
                    <a:pt x="28930" y="6108"/>
                  </a:lnTo>
                  <a:lnTo>
                    <a:pt x="30467" y="6108"/>
                  </a:lnTo>
                  <a:lnTo>
                    <a:pt x="21335" y="10667"/>
                  </a:lnTo>
                  <a:lnTo>
                    <a:pt x="15239" y="16776"/>
                  </a:lnTo>
                  <a:lnTo>
                    <a:pt x="9131" y="24409"/>
                  </a:lnTo>
                  <a:lnTo>
                    <a:pt x="3073" y="42722"/>
                  </a:lnTo>
                  <a:lnTo>
                    <a:pt x="1536" y="53378"/>
                  </a:lnTo>
                  <a:lnTo>
                    <a:pt x="3073" y="62509"/>
                  </a:lnTo>
                  <a:lnTo>
                    <a:pt x="30467" y="99072"/>
                  </a:lnTo>
                  <a:lnTo>
                    <a:pt x="28930" y="99072"/>
                  </a:lnTo>
                  <a:lnTo>
                    <a:pt x="38100" y="102095"/>
                  </a:lnTo>
                  <a:lnTo>
                    <a:pt x="47231" y="103631"/>
                  </a:lnTo>
                  <a:lnTo>
                    <a:pt x="60928" y="103631"/>
                  </a:lnTo>
                  <a:lnTo>
                    <a:pt x="56362" y="105168"/>
                  </a:lnTo>
                  <a:lnTo>
                    <a:pt x="47231" y="106667"/>
                  </a:lnTo>
                  <a:close/>
                </a:path>
                <a:path w="94615" h="106679">
                  <a:moveTo>
                    <a:pt x="60928" y="103631"/>
                  </a:moveTo>
                  <a:lnTo>
                    <a:pt x="47231" y="103631"/>
                  </a:lnTo>
                  <a:lnTo>
                    <a:pt x="56362" y="102095"/>
                  </a:lnTo>
                  <a:lnTo>
                    <a:pt x="65493" y="99072"/>
                  </a:lnTo>
                  <a:lnTo>
                    <a:pt x="63995" y="99072"/>
                  </a:lnTo>
                  <a:lnTo>
                    <a:pt x="73126" y="94513"/>
                  </a:lnTo>
                  <a:lnTo>
                    <a:pt x="71589" y="94513"/>
                  </a:lnTo>
                  <a:lnTo>
                    <a:pt x="79235" y="88404"/>
                  </a:lnTo>
                  <a:lnTo>
                    <a:pt x="85331" y="80822"/>
                  </a:lnTo>
                  <a:lnTo>
                    <a:pt x="83794" y="80822"/>
                  </a:lnTo>
                  <a:lnTo>
                    <a:pt x="88353" y="73177"/>
                  </a:lnTo>
                  <a:lnTo>
                    <a:pt x="91439" y="62509"/>
                  </a:lnTo>
                  <a:lnTo>
                    <a:pt x="92925" y="53378"/>
                  </a:lnTo>
                  <a:lnTo>
                    <a:pt x="91439" y="42722"/>
                  </a:lnTo>
                  <a:lnTo>
                    <a:pt x="88353" y="33540"/>
                  </a:lnTo>
                  <a:lnTo>
                    <a:pt x="83794" y="24409"/>
                  </a:lnTo>
                  <a:lnTo>
                    <a:pt x="85331" y="24409"/>
                  </a:lnTo>
                  <a:lnTo>
                    <a:pt x="79235" y="16776"/>
                  </a:lnTo>
                  <a:lnTo>
                    <a:pt x="71589" y="10667"/>
                  </a:lnTo>
                  <a:lnTo>
                    <a:pt x="73126" y="10667"/>
                  </a:lnTo>
                  <a:lnTo>
                    <a:pt x="63995" y="6108"/>
                  </a:lnTo>
                  <a:lnTo>
                    <a:pt x="65493" y="6108"/>
                  </a:lnTo>
                  <a:lnTo>
                    <a:pt x="56362" y="3073"/>
                  </a:lnTo>
                  <a:lnTo>
                    <a:pt x="60909" y="3073"/>
                  </a:lnTo>
                  <a:lnTo>
                    <a:pt x="65493" y="4622"/>
                  </a:lnTo>
                  <a:lnTo>
                    <a:pt x="73126" y="9182"/>
                  </a:lnTo>
                  <a:lnTo>
                    <a:pt x="74663" y="9182"/>
                  </a:lnTo>
                  <a:lnTo>
                    <a:pt x="80771" y="15278"/>
                  </a:lnTo>
                  <a:lnTo>
                    <a:pt x="86867" y="22872"/>
                  </a:lnTo>
                  <a:lnTo>
                    <a:pt x="91439" y="32054"/>
                  </a:lnTo>
                  <a:lnTo>
                    <a:pt x="94462" y="42722"/>
                  </a:lnTo>
                  <a:lnTo>
                    <a:pt x="94462" y="64046"/>
                  </a:lnTo>
                  <a:lnTo>
                    <a:pt x="91439" y="73177"/>
                  </a:lnTo>
                  <a:lnTo>
                    <a:pt x="86867" y="82308"/>
                  </a:lnTo>
                  <a:lnTo>
                    <a:pt x="80771" y="89941"/>
                  </a:lnTo>
                  <a:lnTo>
                    <a:pt x="74663" y="95999"/>
                  </a:lnTo>
                  <a:lnTo>
                    <a:pt x="74663" y="97536"/>
                  </a:lnTo>
                  <a:lnTo>
                    <a:pt x="73126" y="97536"/>
                  </a:lnTo>
                  <a:lnTo>
                    <a:pt x="65493" y="102095"/>
                  </a:lnTo>
                  <a:lnTo>
                    <a:pt x="60928" y="10363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" name="object 65" descr=""/>
          <p:cNvSpPr txBox="1"/>
          <p:nvPr/>
        </p:nvSpPr>
        <p:spPr>
          <a:xfrm>
            <a:off x="8166973" y="5479376"/>
            <a:ext cx="92075" cy="1276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50" spc="15">
                <a:solidFill>
                  <a:srgbClr val="1B4067"/>
                </a:solidFill>
                <a:latin typeface="Arial"/>
                <a:cs typeface="Arial"/>
              </a:rPr>
              <a:t>G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66" name="object 66" descr=""/>
          <p:cNvGrpSpPr/>
          <p:nvPr/>
        </p:nvGrpSpPr>
        <p:grpSpPr>
          <a:xfrm>
            <a:off x="8115693" y="5543448"/>
            <a:ext cx="201295" cy="321945"/>
            <a:chOff x="8115693" y="5543448"/>
            <a:chExt cx="201295" cy="321945"/>
          </a:xfrm>
        </p:grpSpPr>
        <p:sp>
          <p:nvSpPr>
            <p:cNvPr id="67" name="object 67" descr=""/>
            <p:cNvSpPr/>
            <p:nvPr/>
          </p:nvSpPr>
          <p:spPr>
            <a:xfrm>
              <a:off x="8115693" y="5543448"/>
              <a:ext cx="53340" cy="3175"/>
            </a:xfrm>
            <a:custGeom>
              <a:avLst/>
              <a:gdLst/>
              <a:ahLst/>
              <a:cxnLst/>
              <a:rect l="l" t="t" r="r" b="b"/>
              <a:pathLst>
                <a:path w="53340" h="3175">
                  <a:moveTo>
                    <a:pt x="53327" y="3073"/>
                  </a:moveTo>
                  <a:lnTo>
                    <a:pt x="0" y="3073"/>
                  </a:lnTo>
                  <a:lnTo>
                    <a:pt x="0" y="0"/>
                  </a:lnTo>
                  <a:lnTo>
                    <a:pt x="53327" y="0"/>
                  </a:lnTo>
                  <a:lnTo>
                    <a:pt x="53327" y="3073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115693" y="5650115"/>
              <a:ext cx="201117" cy="214858"/>
            </a:xfrm>
            <a:prstGeom prst="rect">
              <a:avLst/>
            </a:prstGeom>
          </p:spPr>
        </p:pic>
      </p:grpSp>
      <p:sp>
        <p:nvSpPr>
          <p:cNvPr id="69" name="object 69" descr=""/>
          <p:cNvSpPr txBox="1"/>
          <p:nvPr/>
        </p:nvSpPr>
        <p:spPr>
          <a:xfrm>
            <a:off x="8115177" y="5768437"/>
            <a:ext cx="222885" cy="11176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550" spc="-1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endParaRPr sz="55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7362463" y="5345192"/>
            <a:ext cx="238125" cy="102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5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575B5F"/>
                </a:solidFill>
                <a:latin typeface="Arial"/>
                <a:cs typeface="Arial"/>
              </a:rPr>
              <a:t>1</a:t>
            </a:r>
            <a:endParaRPr sz="50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7370084" y="5553938"/>
            <a:ext cx="236220" cy="102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5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575B5F"/>
                </a:solidFill>
                <a:latin typeface="Arial"/>
                <a:cs typeface="Arial"/>
              </a:rPr>
              <a:t>2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72" name="object 72" descr=""/>
          <p:cNvGrpSpPr/>
          <p:nvPr/>
        </p:nvGrpSpPr>
        <p:grpSpPr>
          <a:xfrm>
            <a:off x="2985541" y="6682333"/>
            <a:ext cx="4392295" cy="508000"/>
            <a:chOff x="2985541" y="6682333"/>
            <a:chExt cx="4392295" cy="508000"/>
          </a:xfrm>
        </p:grpSpPr>
        <p:sp>
          <p:nvSpPr>
            <p:cNvPr id="73" name="object 73" descr=""/>
            <p:cNvSpPr/>
            <p:nvPr/>
          </p:nvSpPr>
          <p:spPr>
            <a:xfrm>
              <a:off x="2991891" y="66886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991891" y="66886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488554" y="1546262"/>
            <a:ext cx="7906384" cy="1585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Estabilidad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tensión:</a:t>
            </a:r>
            <a:r>
              <a:rPr dirty="0" sz="1600" spc="3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relacionada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3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capacidad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SEP</a:t>
            </a:r>
            <a:r>
              <a:rPr dirty="0" sz="1600" spc="3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mantener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estable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todas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sus</a:t>
            </a:r>
            <a:r>
              <a:rPr dirty="0" sz="1600" spc="3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barras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estado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estacionario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una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perturbación.</a:t>
            </a:r>
            <a:endParaRPr sz="1600">
              <a:latin typeface="Arial"/>
              <a:cs typeface="Arial"/>
            </a:endParaRPr>
          </a:p>
          <a:p>
            <a:pPr algn="just" marL="354965" marR="6350">
              <a:lnSpc>
                <a:spcPct val="100000"/>
              </a:lnSpc>
              <a:spcBef>
                <a:spcPts val="380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colapso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resultado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posible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condición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inestabilidad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tensión.</a:t>
            </a:r>
            <a:endParaRPr sz="1600">
              <a:latin typeface="Arial"/>
              <a:cs typeface="Arial"/>
            </a:endParaRPr>
          </a:p>
          <a:p>
            <a:pPr algn="just" marL="354965">
              <a:lnSpc>
                <a:spcPct val="100000"/>
              </a:lnSpc>
              <a:spcBef>
                <a:spcPts val="38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perder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estabilidad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contingencia.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54033" y="484243"/>
            <a:ext cx="647446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Importancia</a:t>
            </a:r>
            <a:r>
              <a:rPr dirty="0" spc="-50"/>
              <a:t> </a:t>
            </a:r>
            <a:r>
              <a:rPr dirty="0"/>
              <a:t>del</a:t>
            </a:r>
            <a:r>
              <a:rPr dirty="0" spc="-40"/>
              <a:t> </a:t>
            </a:r>
            <a:r>
              <a:rPr dirty="0"/>
              <a:t>Análisis</a:t>
            </a:r>
            <a:r>
              <a:rPr dirty="0" spc="1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Fallas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Consideraciones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–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Estabilidad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Potencia</a:t>
            </a:r>
          </a:p>
        </p:txBody>
      </p:sp>
      <p:grpSp>
        <p:nvGrpSpPr>
          <p:cNvPr id="5" name="object 5" descr=""/>
          <p:cNvGrpSpPr/>
          <p:nvPr/>
        </p:nvGrpSpPr>
        <p:grpSpPr>
          <a:xfrm>
            <a:off x="775976" y="3723640"/>
            <a:ext cx="9142730" cy="3477260"/>
            <a:chOff x="775976" y="3723640"/>
            <a:chExt cx="9142730" cy="3477260"/>
          </a:xfrm>
        </p:grpSpPr>
        <p:sp>
          <p:nvSpPr>
            <p:cNvPr id="6" name="object 6" descr=""/>
            <p:cNvSpPr/>
            <p:nvPr/>
          </p:nvSpPr>
          <p:spPr>
            <a:xfrm>
              <a:off x="7245642" y="3723639"/>
              <a:ext cx="914400" cy="53975"/>
            </a:xfrm>
            <a:custGeom>
              <a:avLst/>
              <a:gdLst/>
              <a:ahLst/>
              <a:cxnLst/>
              <a:rect l="l" t="t" r="r" b="b"/>
              <a:pathLst>
                <a:path w="914400" h="53975">
                  <a:moveTo>
                    <a:pt x="914209" y="0"/>
                  </a:moveTo>
                  <a:lnTo>
                    <a:pt x="910894" y="0"/>
                  </a:lnTo>
                  <a:lnTo>
                    <a:pt x="910894" y="6350"/>
                  </a:lnTo>
                  <a:lnTo>
                    <a:pt x="909624" y="6350"/>
                  </a:lnTo>
                  <a:lnTo>
                    <a:pt x="909624" y="5080"/>
                  </a:lnTo>
                  <a:lnTo>
                    <a:pt x="910894" y="6350"/>
                  </a:lnTo>
                  <a:lnTo>
                    <a:pt x="910894" y="0"/>
                  </a:lnTo>
                  <a:lnTo>
                    <a:pt x="5854" y="0"/>
                  </a:lnTo>
                  <a:lnTo>
                    <a:pt x="5854" y="3810"/>
                  </a:lnTo>
                  <a:lnTo>
                    <a:pt x="4584" y="5092"/>
                  </a:lnTo>
                  <a:lnTo>
                    <a:pt x="4584" y="3810"/>
                  </a:lnTo>
                  <a:lnTo>
                    <a:pt x="5854" y="3810"/>
                  </a:lnTo>
                  <a:lnTo>
                    <a:pt x="585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53352"/>
                  </a:lnTo>
                  <a:lnTo>
                    <a:pt x="6108" y="53352"/>
                  </a:lnTo>
                  <a:lnTo>
                    <a:pt x="6108" y="6642"/>
                  </a:lnTo>
                  <a:lnTo>
                    <a:pt x="908100" y="6642"/>
                  </a:lnTo>
                  <a:lnTo>
                    <a:pt x="908100" y="53352"/>
                  </a:lnTo>
                  <a:lnTo>
                    <a:pt x="914209" y="53352"/>
                  </a:lnTo>
                  <a:lnTo>
                    <a:pt x="914209" y="6642"/>
                  </a:lnTo>
                  <a:lnTo>
                    <a:pt x="914209" y="6350"/>
                  </a:lnTo>
                  <a:lnTo>
                    <a:pt x="914209" y="3810"/>
                  </a:lnTo>
                  <a:lnTo>
                    <a:pt x="914209" y="3556"/>
                  </a:lnTo>
                  <a:lnTo>
                    <a:pt x="914209" y="0"/>
                  </a:lnTo>
                  <a:close/>
                </a:path>
              </a:pathLst>
            </a:custGeom>
            <a:solidFill>
              <a:srgbClr val="84CD3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1674964" y="3897858"/>
              <a:ext cx="3445510" cy="2215515"/>
            </a:xfrm>
            <a:custGeom>
              <a:avLst/>
              <a:gdLst/>
              <a:ahLst/>
              <a:cxnLst/>
              <a:rect l="l" t="t" r="r" b="b"/>
              <a:pathLst>
                <a:path w="3445510" h="2215515">
                  <a:moveTo>
                    <a:pt x="3445078" y="1909216"/>
                  </a:moveTo>
                  <a:lnTo>
                    <a:pt x="418769" y="1909216"/>
                  </a:lnTo>
                  <a:lnTo>
                    <a:pt x="815174" y="1753793"/>
                  </a:lnTo>
                  <a:lnTo>
                    <a:pt x="953833" y="1697380"/>
                  </a:lnTo>
                  <a:lnTo>
                    <a:pt x="1090955" y="1644053"/>
                  </a:lnTo>
                  <a:lnTo>
                    <a:pt x="1223518" y="1589239"/>
                  </a:lnTo>
                  <a:lnTo>
                    <a:pt x="1354582" y="1535899"/>
                  </a:lnTo>
                  <a:lnTo>
                    <a:pt x="1601381" y="1430782"/>
                  </a:lnTo>
                  <a:lnTo>
                    <a:pt x="1717230" y="1380477"/>
                  </a:lnTo>
                  <a:lnTo>
                    <a:pt x="1772043" y="1354582"/>
                  </a:lnTo>
                  <a:lnTo>
                    <a:pt x="1826907" y="1330172"/>
                  </a:lnTo>
                  <a:lnTo>
                    <a:pt x="1930501" y="1281455"/>
                  </a:lnTo>
                  <a:lnTo>
                    <a:pt x="1979256" y="1257046"/>
                  </a:lnTo>
                  <a:lnTo>
                    <a:pt x="2026539" y="1234236"/>
                  </a:lnTo>
                  <a:lnTo>
                    <a:pt x="2072233" y="1211364"/>
                  </a:lnTo>
                  <a:lnTo>
                    <a:pt x="2157552" y="1165618"/>
                  </a:lnTo>
                  <a:lnTo>
                    <a:pt x="2195652" y="1144295"/>
                  </a:lnTo>
                  <a:lnTo>
                    <a:pt x="2233752" y="1121422"/>
                  </a:lnTo>
                  <a:lnTo>
                    <a:pt x="2267293" y="1101623"/>
                  </a:lnTo>
                  <a:lnTo>
                    <a:pt x="2300782" y="1080287"/>
                  </a:lnTo>
                  <a:lnTo>
                    <a:pt x="2332774" y="1058964"/>
                  </a:lnTo>
                  <a:lnTo>
                    <a:pt x="2364778" y="1039164"/>
                  </a:lnTo>
                  <a:lnTo>
                    <a:pt x="2453182" y="979728"/>
                  </a:lnTo>
                  <a:lnTo>
                    <a:pt x="2504973" y="943178"/>
                  </a:lnTo>
                  <a:lnTo>
                    <a:pt x="2552204" y="905078"/>
                  </a:lnTo>
                  <a:lnTo>
                    <a:pt x="2593327" y="870051"/>
                  </a:lnTo>
                  <a:lnTo>
                    <a:pt x="2628404" y="834974"/>
                  </a:lnTo>
                  <a:lnTo>
                    <a:pt x="2655786" y="801433"/>
                  </a:lnTo>
                  <a:lnTo>
                    <a:pt x="2675623" y="767956"/>
                  </a:lnTo>
                  <a:lnTo>
                    <a:pt x="2689326" y="717651"/>
                  </a:lnTo>
                  <a:lnTo>
                    <a:pt x="2689326" y="710057"/>
                  </a:lnTo>
                  <a:lnTo>
                    <a:pt x="2684754" y="687184"/>
                  </a:lnTo>
                  <a:lnTo>
                    <a:pt x="2675623" y="664324"/>
                  </a:lnTo>
                  <a:lnTo>
                    <a:pt x="2672550" y="659206"/>
                  </a:lnTo>
                  <a:lnTo>
                    <a:pt x="2672550" y="711542"/>
                  </a:lnTo>
                  <a:lnTo>
                    <a:pt x="2671064" y="717651"/>
                  </a:lnTo>
                  <a:lnTo>
                    <a:pt x="2671064" y="725284"/>
                  </a:lnTo>
                  <a:lnTo>
                    <a:pt x="2669527" y="731393"/>
                  </a:lnTo>
                  <a:lnTo>
                    <a:pt x="2666454" y="746620"/>
                  </a:lnTo>
                  <a:lnTo>
                    <a:pt x="2642095" y="790778"/>
                  </a:lnTo>
                  <a:lnTo>
                    <a:pt x="2614663" y="824306"/>
                  </a:lnTo>
                  <a:lnTo>
                    <a:pt x="2581122" y="857846"/>
                  </a:lnTo>
                  <a:lnTo>
                    <a:pt x="2541536" y="892924"/>
                  </a:lnTo>
                  <a:lnTo>
                    <a:pt x="2518664" y="909637"/>
                  </a:lnTo>
                  <a:lnTo>
                    <a:pt x="2494305" y="929474"/>
                  </a:lnTo>
                  <a:lnTo>
                    <a:pt x="2469946" y="947737"/>
                  </a:lnTo>
                  <a:lnTo>
                    <a:pt x="2442514" y="966038"/>
                  </a:lnTo>
                  <a:lnTo>
                    <a:pt x="2415082" y="985837"/>
                  </a:lnTo>
                  <a:lnTo>
                    <a:pt x="2386114" y="1005636"/>
                  </a:lnTo>
                  <a:lnTo>
                    <a:pt x="2355646" y="1025474"/>
                  </a:lnTo>
                  <a:lnTo>
                    <a:pt x="2291651" y="1065060"/>
                  </a:lnTo>
                  <a:lnTo>
                    <a:pt x="2259647" y="1086396"/>
                  </a:lnTo>
                  <a:lnTo>
                    <a:pt x="2224582" y="1107732"/>
                  </a:lnTo>
                  <a:lnTo>
                    <a:pt x="2188019" y="1129055"/>
                  </a:lnTo>
                  <a:lnTo>
                    <a:pt x="2148433" y="1150391"/>
                  </a:lnTo>
                  <a:lnTo>
                    <a:pt x="2107298" y="1173264"/>
                  </a:lnTo>
                  <a:lnTo>
                    <a:pt x="2064639" y="1196136"/>
                  </a:lnTo>
                  <a:lnTo>
                    <a:pt x="2018893" y="1218946"/>
                  </a:lnTo>
                  <a:lnTo>
                    <a:pt x="1971675" y="1241818"/>
                  </a:lnTo>
                  <a:lnTo>
                    <a:pt x="1922907" y="1266228"/>
                  </a:lnTo>
                  <a:lnTo>
                    <a:pt x="1872653" y="1290586"/>
                  </a:lnTo>
                  <a:lnTo>
                    <a:pt x="1765947" y="1339354"/>
                  </a:lnTo>
                  <a:lnTo>
                    <a:pt x="1709585" y="1363713"/>
                  </a:lnTo>
                  <a:lnTo>
                    <a:pt x="1593786" y="1415503"/>
                  </a:lnTo>
                  <a:lnTo>
                    <a:pt x="1473441" y="1467345"/>
                  </a:lnTo>
                  <a:lnTo>
                    <a:pt x="1346936" y="1519135"/>
                  </a:lnTo>
                  <a:lnTo>
                    <a:pt x="1217409" y="1573999"/>
                  </a:lnTo>
                  <a:lnTo>
                    <a:pt x="1084859" y="1627339"/>
                  </a:lnTo>
                  <a:lnTo>
                    <a:pt x="947737" y="1682153"/>
                  </a:lnTo>
                  <a:lnTo>
                    <a:pt x="809078" y="1737017"/>
                  </a:lnTo>
                  <a:lnTo>
                    <a:pt x="668883" y="1793379"/>
                  </a:lnTo>
                  <a:lnTo>
                    <a:pt x="391553" y="1902269"/>
                  </a:lnTo>
                  <a:lnTo>
                    <a:pt x="391553" y="358330"/>
                  </a:lnTo>
                  <a:lnTo>
                    <a:pt x="729843" y="376339"/>
                  </a:lnTo>
                  <a:lnTo>
                    <a:pt x="899020" y="387007"/>
                  </a:lnTo>
                  <a:lnTo>
                    <a:pt x="1065060" y="396176"/>
                  </a:lnTo>
                  <a:lnTo>
                    <a:pt x="1385036" y="417512"/>
                  </a:lnTo>
                  <a:lnTo>
                    <a:pt x="1538922" y="429717"/>
                  </a:lnTo>
                  <a:lnTo>
                    <a:pt x="1755279" y="447967"/>
                  </a:lnTo>
                  <a:lnTo>
                    <a:pt x="1825371" y="455612"/>
                  </a:lnTo>
                  <a:lnTo>
                    <a:pt x="1890903" y="461670"/>
                  </a:lnTo>
                  <a:lnTo>
                    <a:pt x="1956447" y="469303"/>
                  </a:lnTo>
                  <a:lnTo>
                    <a:pt x="2079866" y="484530"/>
                  </a:lnTo>
                  <a:lnTo>
                    <a:pt x="2136229" y="492175"/>
                  </a:lnTo>
                  <a:lnTo>
                    <a:pt x="2192578" y="501307"/>
                  </a:lnTo>
                  <a:lnTo>
                    <a:pt x="2244420" y="510425"/>
                  </a:lnTo>
                  <a:lnTo>
                    <a:pt x="2294725" y="519557"/>
                  </a:lnTo>
                  <a:lnTo>
                    <a:pt x="2341956" y="528739"/>
                  </a:lnTo>
                  <a:lnTo>
                    <a:pt x="2386114" y="537870"/>
                  </a:lnTo>
                  <a:lnTo>
                    <a:pt x="2425750" y="548525"/>
                  </a:lnTo>
                  <a:lnTo>
                    <a:pt x="2463850" y="559193"/>
                  </a:lnTo>
                  <a:lnTo>
                    <a:pt x="2529332" y="580529"/>
                  </a:lnTo>
                  <a:lnTo>
                    <a:pt x="2555227" y="592734"/>
                  </a:lnTo>
                  <a:lnTo>
                    <a:pt x="2568968" y="598830"/>
                  </a:lnTo>
                  <a:lnTo>
                    <a:pt x="2579636" y="604939"/>
                  </a:lnTo>
                  <a:lnTo>
                    <a:pt x="2591790" y="611035"/>
                  </a:lnTo>
                  <a:lnTo>
                    <a:pt x="2619222" y="629297"/>
                  </a:lnTo>
                  <a:lnTo>
                    <a:pt x="2642095" y="647598"/>
                  </a:lnTo>
                  <a:lnTo>
                    <a:pt x="2646654" y="653656"/>
                  </a:lnTo>
                  <a:lnTo>
                    <a:pt x="2652763" y="659752"/>
                  </a:lnTo>
                  <a:lnTo>
                    <a:pt x="2657322" y="665861"/>
                  </a:lnTo>
                  <a:lnTo>
                    <a:pt x="2660345" y="673493"/>
                  </a:lnTo>
                  <a:lnTo>
                    <a:pt x="2669527" y="691756"/>
                  </a:lnTo>
                  <a:lnTo>
                    <a:pt x="2671064" y="697852"/>
                  </a:lnTo>
                  <a:lnTo>
                    <a:pt x="2671064" y="705497"/>
                  </a:lnTo>
                  <a:lnTo>
                    <a:pt x="2672550" y="711542"/>
                  </a:lnTo>
                  <a:lnTo>
                    <a:pt x="2672550" y="659206"/>
                  </a:lnTo>
                  <a:lnTo>
                    <a:pt x="2671064" y="656729"/>
                  </a:lnTo>
                  <a:lnTo>
                    <a:pt x="2658859" y="641502"/>
                  </a:lnTo>
                  <a:lnTo>
                    <a:pt x="2645168" y="627761"/>
                  </a:lnTo>
                  <a:lnTo>
                    <a:pt x="2637523" y="621703"/>
                  </a:lnTo>
                  <a:lnTo>
                    <a:pt x="2628404" y="614070"/>
                  </a:lnTo>
                  <a:lnTo>
                    <a:pt x="2562872" y="577507"/>
                  </a:lnTo>
                  <a:lnTo>
                    <a:pt x="2503436" y="553097"/>
                  </a:lnTo>
                  <a:lnTo>
                    <a:pt x="2430310" y="531761"/>
                  </a:lnTo>
                  <a:lnTo>
                    <a:pt x="2389187" y="521093"/>
                  </a:lnTo>
                  <a:lnTo>
                    <a:pt x="2344978" y="511962"/>
                  </a:lnTo>
                  <a:lnTo>
                    <a:pt x="2297747" y="501307"/>
                  </a:lnTo>
                  <a:lnTo>
                    <a:pt x="2247455" y="493661"/>
                  </a:lnTo>
                  <a:lnTo>
                    <a:pt x="2194115" y="484530"/>
                  </a:lnTo>
                  <a:lnTo>
                    <a:pt x="2139251" y="475411"/>
                  </a:lnTo>
                  <a:lnTo>
                    <a:pt x="2081352" y="467766"/>
                  </a:lnTo>
                  <a:lnTo>
                    <a:pt x="2020443" y="460171"/>
                  </a:lnTo>
                  <a:lnTo>
                    <a:pt x="1893938" y="444944"/>
                  </a:lnTo>
                  <a:lnTo>
                    <a:pt x="1826907" y="437311"/>
                  </a:lnTo>
                  <a:lnTo>
                    <a:pt x="1686712" y="425107"/>
                  </a:lnTo>
                  <a:lnTo>
                    <a:pt x="1540471" y="412953"/>
                  </a:lnTo>
                  <a:lnTo>
                    <a:pt x="1386522" y="400748"/>
                  </a:lnTo>
                  <a:lnTo>
                    <a:pt x="1228128" y="390080"/>
                  </a:lnTo>
                  <a:lnTo>
                    <a:pt x="899020" y="368744"/>
                  </a:lnTo>
                  <a:lnTo>
                    <a:pt x="731393" y="359562"/>
                  </a:lnTo>
                  <a:lnTo>
                    <a:pt x="391553" y="341477"/>
                  </a:lnTo>
                  <a:lnTo>
                    <a:pt x="391553" y="0"/>
                  </a:lnTo>
                  <a:lnTo>
                    <a:pt x="385457" y="0"/>
                  </a:lnTo>
                  <a:lnTo>
                    <a:pt x="385457" y="1904657"/>
                  </a:lnTo>
                  <a:lnTo>
                    <a:pt x="385457" y="1909216"/>
                  </a:lnTo>
                  <a:lnTo>
                    <a:pt x="0" y="1909216"/>
                  </a:lnTo>
                  <a:lnTo>
                    <a:pt x="0" y="1915312"/>
                  </a:lnTo>
                  <a:lnTo>
                    <a:pt x="385457" y="1915312"/>
                  </a:lnTo>
                  <a:lnTo>
                    <a:pt x="385457" y="2215451"/>
                  </a:lnTo>
                  <a:lnTo>
                    <a:pt x="391553" y="2215451"/>
                  </a:lnTo>
                  <a:lnTo>
                    <a:pt x="391553" y="1919859"/>
                  </a:lnTo>
                  <a:lnTo>
                    <a:pt x="403225" y="1915312"/>
                  </a:lnTo>
                  <a:lnTo>
                    <a:pt x="3445078" y="1915312"/>
                  </a:lnTo>
                  <a:lnTo>
                    <a:pt x="3445078" y="190921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063495" y="4310011"/>
              <a:ext cx="1028700" cy="0"/>
            </a:xfrm>
            <a:custGeom>
              <a:avLst/>
              <a:gdLst/>
              <a:ahLst/>
              <a:cxnLst/>
              <a:rect l="l" t="t" r="r" b="b"/>
              <a:pathLst>
                <a:path w="1028700" h="0">
                  <a:moveTo>
                    <a:pt x="0" y="0"/>
                  </a:moveTo>
                  <a:lnTo>
                    <a:pt x="1028509" y="0"/>
                  </a:lnTo>
                </a:path>
              </a:pathLst>
            </a:custGeom>
            <a:ln w="16763">
              <a:solidFill>
                <a:srgbClr val="1B4068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675981" y="4237254"/>
            <a:ext cx="33337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0">
                <a:solidFill>
                  <a:srgbClr val="1B4067"/>
                </a:solidFill>
                <a:latin typeface="Arial"/>
                <a:cs typeface="Arial"/>
              </a:rPr>
              <a:t>100%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2054923" y="4376292"/>
            <a:ext cx="2594610" cy="222885"/>
            <a:chOff x="2054923" y="4376292"/>
            <a:chExt cx="2594610" cy="222885"/>
          </a:xfrm>
        </p:grpSpPr>
        <p:sp>
          <p:nvSpPr>
            <p:cNvPr id="12" name="object 12" descr=""/>
            <p:cNvSpPr/>
            <p:nvPr/>
          </p:nvSpPr>
          <p:spPr>
            <a:xfrm>
              <a:off x="2063495" y="4590376"/>
              <a:ext cx="2281555" cy="0"/>
            </a:xfrm>
            <a:custGeom>
              <a:avLst/>
              <a:gdLst/>
              <a:ahLst/>
              <a:cxnLst/>
              <a:rect l="l" t="t" r="r" b="b"/>
              <a:pathLst>
                <a:path w="2281554" h="0">
                  <a:moveTo>
                    <a:pt x="0" y="0"/>
                  </a:moveTo>
                  <a:lnTo>
                    <a:pt x="2280996" y="0"/>
                  </a:lnTo>
                </a:path>
              </a:pathLst>
            </a:custGeom>
            <a:ln w="16713">
              <a:solidFill>
                <a:srgbClr val="6ECFE7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390186" y="4376292"/>
              <a:ext cx="259079" cy="175260"/>
            </a:xfrm>
            <a:custGeom>
              <a:avLst/>
              <a:gdLst/>
              <a:ahLst/>
              <a:cxnLst/>
              <a:rect l="l" t="t" r="r" b="b"/>
              <a:pathLst>
                <a:path w="259079" h="175260">
                  <a:moveTo>
                    <a:pt x="37591" y="151701"/>
                  </a:moveTo>
                  <a:lnTo>
                    <a:pt x="34643" y="147091"/>
                  </a:lnTo>
                  <a:lnTo>
                    <a:pt x="255981" y="0"/>
                  </a:lnTo>
                  <a:lnTo>
                    <a:pt x="259054" y="4559"/>
                  </a:lnTo>
                  <a:lnTo>
                    <a:pt x="37591" y="151701"/>
                  </a:lnTo>
                  <a:close/>
                </a:path>
                <a:path w="259079" h="175260">
                  <a:moveTo>
                    <a:pt x="0" y="175221"/>
                  </a:moveTo>
                  <a:lnTo>
                    <a:pt x="24396" y="131064"/>
                  </a:lnTo>
                  <a:lnTo>
                    <a:pt x="34643" y="147091"/>
                  </a:lnTo>
                  <a:lnTo>
                    <a:pt x="28968" y="150863"/>
                  </a:lnTo>
                  <a:lnTo>
                    <a:pt x="31991" y="155422"/>
                  </a:lnTo>
                  <a:lnTo>
                    <a:pt x="39969" y="155422"/>
                  </a:lnTo>
                  <a:lnTo>
                    <a:pt x="48755" y="169164"/>
                  </a:lnTo>
                  <a:lnTo>
                    <a:pt x="0" y="175221"/>
                  </a:lnTo>
                  <a:close/>
                </a:path>
                <a:path w="259079" h="175260">
                  <a:moveTo>
                    <a:pt x="31991" y="155422"/>
                  </a:moveTo>
                  <a:lnTo>
                    <a:pt x="28968" y="150863"/>
                  </a:lnTo>
                  <a:lnTo>
                    <a:pt x="34643" y="147091"/>
                  </a:lnTo>
                  <a:lnTo>
                    <a:pt x="37591" y="151701"/>
                  </a:lnTo>
                  <a:lnTo>
                    <a:pt x="31991" y="155422"/>
                  </a:lnTo>
                  <a:close/>
                </a:path>
                <a:path w="259079" h="175260">
                  <a:moveTo>
                    <a:pt x="39969" y="155422"/>
                  </a:moveTo>
                  <a:lnTo>
                    <a:pt x="31991" y="155422"/>
                  </a:lnTo>
                  <a:lnTo>
                    <a:pt x="37591" y="151701"/>
                  </a:lnTo>
                  <a:lnTo>
                    <a:pt x="39969" y="15542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4686820" y="4075762"/>
            <a:ext cx="709930" cy="4610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00499"/>
              </a:lnSpc>
              <a:spcBef>
                <a:spcPts val="90"/>
              </a:spcBef>
            </a:pP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Punto</a:t>
            </a:r>
            <a:r>
              <a:rPr dirty="0" sz="950" spc="-3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50" spc="-25">
                <a:solidFill>
                  <a:srgbClr val="1B4067"/>
                </a:solidFill>
                <a:latin typeface="Arial"/>
                <a:cs typeface="Arial"/>
              </a:rPr>
              <a:t>de </a:t>
            </a: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Inestabilidad de</a:t>
            </a:r>
            <a:r>
              <a:rPr dirty="0" sz="950" spc="-7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Tensión</a:t>
            </a:r>
            <a:endParaRPr sz="9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46053" y="4891621"/>
            <a:ext cx="1270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">
                <a:solidFill>
                  <a:srgbClr val="1B4067"/>
                </a:solidFill>
                <a:latin typeface="Arial"/>
                <a:cs typeface="Arial"/>
              </a:rPr>
              <a:t>V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13054" y="5869851"/>
            <a:ext cx="18180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r>
              <a:rPr dirty="0" sz="1200" spc="-8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Transferida</a:t>
            </a:r>
            <a:r>
              <a:rPr dirty="0" sz="1200" spc="-7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1B4067"/>
                </a:solidFill>
                <a:latin typeface="Arial"/>
                <a:cs typeface="Arial"/>
              </a:rPr>
              <a:t>(MW)</a:t>
            </a:r>
            <a:endParaRPr sz="120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698430" y="4806010"/>
            <a:ext cx="731520" cy="483234"/>
          </a:xfrm>
          <a:custGeom>
            <a:avLst/>
            <a:gdLst/>
            <a:ahLst/>
            <a:cxnLst/>
            <a:rect l="l" t="t" r="r" b="b"/>
            <a:pathLst>
              <a:path w="731520" h="483235">
                <a:moveTo>
                  <a:pt x="39863" y="460566"/>
                </a:moveTo>
                <a:lnTo>
                  <a:pt x="36888" y="455912"/>
                </a:lnTo>
                <a:lnTo>
                  <a:pt x="728306" y="0"/>
                </a:lnTo>
                <a:lnTo>
                  <a:pt x="731393" y="4559"/>
                </a:lnTo>
                <a:lnTo>
                  <a:pt x="39863" y="460566"/>
                </a:lnTo>
                <a:close/>
              </a:path>
              <a:path w="731520" h="483235">
                <a:moveTo>
                  <a:pt x="0" y="482993"/>
                </a:moveTo>
                <a:lnTo>
                  <a:pt x="25946" y="438797"/>
                </a:lnTo>
                <a:lnTo>
                  <a:pt x="36888" y="455912"/>
                </a:lnTo>
                <a:lnTo>
                  <a:pt x="30505" y="460121"/>
                </a:lnTo>
                <a:lnTo>
                  <a:pt x="33528" y="464743"/>
                </a:lnTo>
                <a:lnTo>
                  <a:pt x="42534" y="464743"/>
                </a:lnTo>
                <a:lnTo>
                  <a:pt x="50304" y="476897"/>
                </a:lnTo>
                <a:lnTo>
                  <a:pt x="0" y="482993"/>
                </a:lnTo>
                <a:close/>
              </a:path>
              <a:path w="731520" h="483235">
                <a:moveTo>
                  <a:pt x="33528" y="464743"/>
                </a:moveTo>
                <a:lnTo>
                  <a:pt x="30505" y="460121"/>
                </a:lnTo>
                <a:lnTo>
                  <a:pt x="36888" y="455912"/>
                </a:lnTo>
                <a:lnTo>
                  <a:pt x="39863" y="460566"/>
                </a:lnTo>
                <a:lnTo>
                  <a:pt x="33528" y="464743"/>
                </a:lnTo>
                <a:close/>
              </a:path>
              <a:path w="731520" h="483235">
                <a:moveTo>
                  <a:pt x="42534" y="464743"/>
                </a:moveTo>
                <a:lnTo>
                  <a:pt x="33528" y="464743"/>
                </a:lnTo>
                <a:lnTo>
                  <a:pt x="39863" y="460566"/>
                </a:lnTo>
                <a:lnTo>
                  <a:pt x="42534" y="464743"/>
                </a:lnTo>
                <a:close/>
              </a:path>
            </a:pathLst>
          </a:custGeom>
          <a:solidFill>
            <a:srgbClr val="1B40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4078876" y="4994555"/>
            <a:ext cx="107442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Colapso</a:t>
            </a:r>
            <a:r>
              <a:rPr dirty="0" sz="950" spc="-7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950" spc="-2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Tensión</a:t>
            </a:r>
            <a:endParaRPr sz="95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404808" y="4158411"/>
            <a:ext cx="1257300" cy="1629410"/>
          </a:xfrm>
          <a:custGeom>
            <a:avLst/>
            <a:gdLst/>
            <a:ahLst/>
            <a:cxnLst/>
            <a:rect l="l" t="t" r="r" b="b"/>
            <a:pathLst>
              <a:path w="1257300" h="1629410">
                <a:moveTo>
                  <a:pt x="821283" y="88353"/>
                </a:moveTo>
                <a:lnTo>
                  <a:pt x="778624" y="60960"/>
                </a:lnTo>
                <a:lnTo>
                  <a:pt x="776579" y="81394"/>
                </a:lnTo>
                <a:lnTo>
                  <a:pt x="1549" y="0"/>
                </a:lnTo>
                <a:lnTo>
                  <a:pt x="0" y="6096"/>
                </a:lnTo>
                <a:lnTo>
                  <a:pt x="775957" y="87604"/>
                </a:lnTo>
                <a:lnTo>
                  <a:pt x="774065" y="106654"/>
                </a:lnTo>
                <a:lnTo>
                  <a:pt x="821283" y="88353"/>
                </a:lnTo>
                <a:close/>
              </a:path>
              <a:path w="1257300" h="1629410">
                <a:moveTo>
                  <a:pt x="1250950" y="1616659"/>
                </a:moveTo>
                <a:lnTo>
                  <a:pt x="1234186" y="1616659"/>
                </a:lnTo>
                <a:lnTo>
                  <a:pt x="1234186" y="1628825"/>
                </a:lnTo>
                <a:lnTo>
                  <a:pt x="1250950" y="1628825"/>
                </a:lnTo>
                <a:lnTo>
                  <a:pt x="1250950" y="1616659"/>
                </a:lnTo>
                <a:close/>
              </a:path>
              <a:path w="1257300" h="1629410">
                <a:moveTo>
                  <a:pt x="1250950" y="1583131"/>
                </a:moveTo>
                <a:lnTo>
                  <a:pt x="1234186" y="1583131"/>
                </a:lnTo>
                <a:lnTo>
                  <a:pt x="1234186" y="1599895"/>
                </a:lnTo>
                <a:lnTo>
                  <a:pt x="1250950" y="1599895"/>
                </a:lnTo>
                <a:lnTo>
                  <a:pt x="1250950" y="1583131"/>
                </a:lnTo>
                <a:close/>
              </a:path>
              <a:path w="1257300" h="1629410">
                <a:moveTo>
                  <a:pt x="1252499" y="1548104"/>
                </a:moveTo>
                <a:lnTo>
                  <a:pt x="1234186" y="1548104"/>
                </a:lnTo>
                <a:lnTo>
                  <a:pt x="1234186" y="1564868"/>
                </a:lnTo>
                <a:lnTo>
                  <a:pt x="1250950" y="1566367"/>
                </a:lnTo>
                <a:lnTo>
                  <a:pt x="1252499" y="1548104"/>
                </a:lnTo>
                <a:close/>
              </a:path>
              <a:path w="1257300" h="1629410">
                <a:moveTo>
                  <a:pt x="1252499" y="1514563"/>
                </a:moveTo>
                <a:lnTo>
                  <a:pt x="1235722" y="1514563"/>
                </a:lnTo>
                <a:lnTo>
                  <a:pt x="1234186" y="1531340"/>
                </a:lnTo>
                <a:lnTo>
                  <a:pt x="1252499" y="1531340"/>
                </a:lnTo>
                <a:lnTo>
                  <a:pt x="1252499" y="1514563"/>
                </a:lnTo>
                <a:close/>
              </a:path>
              <a:path w="1257300" h="1629410">
                <a:moveTo>
                  <a:pt x="1252499" y="1479499"/>
                </a:moveTo>
                <a:lnTo>
                  <a:pt x="1235722" y="1479499"/>
                </a:lnTo>
                <a:lnTo>
                  <a:pt x="1235722" y="1496263"/>
                </a:lnTo>
                <a:lnTo>
                  <a:pt x="1252499" y="1496263"/>
                </a:lnTo>
                <a:lnTo>
                  <a:pt x="1252499" y="1479499"/>
                </a:lnTo>
                <a:close/>
              </a:path>
              <a:path w="1257300" h="1629410">
                <a:moveTo>
                  <a:pt x="1252499" y="1446009"/>
                </a:moveTo>
                <a:lnTo>
                  <a:pt x="1235722" y="1446009"/>
                </a:lnTo>
                <a:lnTo>
                  <a:pt x="1235722" y="1462773"/>
                </a:lnTo>
                <a:lnTo>
                  <a:pt x="1252499" y="1462773"/>
                </a:lnTo>
                <a:lnTo>
                  <a:pt x="1252499" y="1446009"/>
                </a:lnTo>
                <a:close/>
              </a:path>
              <a:path w="1257300" h="1629410">
                <a:moveTo>
                  <a:pt x="1252499" y="1410931"/>
                </a:moveTo>
                <a:lnTo>
                  <a:pt x="1235722" y="1410931"/>
                </a:lnTo>
                <a:lnTo>
                  <a:pt x="1235722" y="1427708"/>
                </a:lnTo>
                <a:lnTo>
                  <a:pt x="1252499" y="1427708"/>
                </a:lnTo>
                <a:lnTo>
                  <a:pt x="1252499" y="1410931"/>
                </a:lnTo>
                <a:close/>
              </a:path>
              <a:path w="1257300" h="1629410">
                <a:moveTo>
                  <a:pt x="1252499" y="1377454"/>
                </a:moveTo>
                <a:lnTo>
                  <a:pt x="1235722" y="1377454"/>
                </a:lnTo>
                <a:lnTo>
                  <a:pt x="1235722" y="1394167"/>
                </a:lnTo>
                <a:lnTo>
                  <a:pt x="1252499" y="1394167"/>
                </a:lnTo>
                <a:lnTo>
                  <a:pt x="1252499" y="1377454"/>
                </a:lnTo>
                <a:close/>
              </a:path>
              <a:path w="1257300" h="1629410">
                <a:moveTo>
                  <a:pt x="1252499" y="1342377"/>
                </a:moveTo>
                <a:lnTo>
                  <a:pt x="1235722" y="1342377"/>
                </a:lnTo>
                <a:lnTo>
                  <a:pt x="1235722" y="1359141"/>
                </a:lnTo>
                <a:lnTo>
                  <a:pt x="1252499" y="1359141"/>
                </a:lnTo>
                <a:lnTo>
                  <a:pt x="1252499" y="1342377"/>
                </a:lnTo>
                <a:close/>
              </a:path>
              <a:path w="1257300" h="1629410">
                <a:moveTo>
                  <a:pt x="1252499" y="1308887"/>
                </a:moveTo>
                <a:lnTo>
                  <a:pt x="1235722" y="1307350"/>
                </a:lnTo>
                <a:lnTo>
                  <a:pt x="1235722" y="1325651"/>
                </a:lnTo>
                <a:lnTo>
                  <a:pt x="1252499" y="1325651"/>
                </a:lnTo>
                <a:lnTo>
                  <a:pt x="1252499" y="1308887"/>
                </a:lnTo>
                <a:close/>
              </a:path>
              <a:path w="1257300" h="1629410">
                <a:moveTo>
                  <a:pt x="1252499" y="1273810"/>
                </a:moveTo>
                <a:lnTo>
                  <a:pt x="1235722" y="1273810"/>
                </a:lnTo>
                <a:lnTo>
                  <a:pt x="1235722" y="1290586"/>
                </a:lnTo>
                <a:lnTo>
                  <a:pt x="1252499" y="1290586"/>
                </a:lnTo>
                <a:lnTo>
                  <a:pt x="1252499" y="1273810"/>
                </a:lnTo>
                <a:close/>
              </a:path>
              <a:path w="1257300" h="1629410">
                <a:moveTo>
                  <a:pt x="1252499" y="1238796"/>
                </a:moveTo>
                <a:lnTo>
                  <a:pt x="1235722" y="1238796"/>
                </a:lnTo>
                <a:lnTo>
                  <a:pt x="1235722" y="1257046"/>
                </a:lnTo>
                <a:lnTo>
                  <a:pt x="1252499" y="1257046"/>
                </a:lnTo>
                <a:lnTo>
                  <a:pt x="1252499" y="1238796"/>
                </a:lnTo>
                <a:close/>
              </a:path>
              <a:path w="1257300" h="1629410">
                <a:moveTo>
                  <a:pt x="1252499" y="1205255"/>
                </a:moveTo>
                <a:lnTo>
                  <a:pt x="1235722" y="1205255"/>
                </a:lnTo>
                <a:lnTo>
                  <a:pt x="1235722" y="1222019"/>
                </a:lnTo>
                <a:lnTo>
                  <a:pt x="1252499" y="1222019"/>
                </a:lnTo>
                <a:lnTo>
                  <a:pt x="1252499" y="1205255"/>
                </a:lnTo>
                <a:close/>
              </a:path>
              <a:path w="1257300" h="1629410">
                <a:moveTo>
                  <a:pt x="1252499" y="1170228"/>
                </a:moveTo>
                <a:lnTo>
                  <a:pt x="1235722" y="1170228"/>
                </a:lnTo>
                <a:lnTo>
                  <a:pt x="1235722" y="1188491"/>
                </a:lnTo>
                <a:lnTo>
                  <a:pt x="1252499" y="1188491"/>
                </a:lnTo>
                <a:lnTo>
                  <a:pt x="1252499" y="1170228"/>
                </a:lnTo>
                <a:close/>
              </a:path>
              <a:path w="1257300" h="1629410">
                <a:moveTo>
                  <a:pt x="1252499" y="1136700"/>
                </a:moveTo>
                <a:lnTo>
                  <a:pt x="1235722" y="1136700"/>
                </a:lnTo>
                <a:lnTo>
                  <a:pt x="1235722" y="1153464"/>
                </a:lnTo>
                <a:lnTo>
                  <a:pt x="1252499" y="1153464"/>
                </a:lnTo>
                <a:lnTo>
                  <a:pt x="1252499" y="1136700"/>
                </a:lnTo>
                <a:close/>
              </a:path>
              <a:path w="1257300" h="1629410">
                <a:moveTo>
                  <a:pt x="1254036" y="1101623"/>
                </a:moveTo>
                <a:lnTo>
                  <a:pt x="1235722" y="1101623"/>
                </a:lnTo>
                <a:lnTo>
                  <a:pt x="1235722" y="1119924"/>
                </a:lnTo>
                <a:lnTo>
                  <a:pt x="1252499" y="1119924"/>
                </a:lnTo>
                <a:lnTo>
                  <a:pt x="1254036" y="1101623"/>
                </a:lnTo>
                <a:close/>
              </a:path>
              <a:path w="1257300" h="1629410">
                <a:moveTo>
                  <a:pt x="1254036" y="1068133"/>
                </a:moveTo>
                <a:lnTo>
                  <a:pt x="1237259" y="1068133"/>
                </a:lnTo>
                <a:lnTo>
                  <a:pt x="1235722" y="1084897"/>
                </a:lnTo>
                <a:lnTo>
                  <a:pt x="1254036" y="1084897"/>
                </a:lnTo>
                <a:lnTo>
                  <a:pt x="1254036" y="1068133"/>
                </a:lnTo>
                <a:close/>
              </a:path>
              <a:path w="1257300" h="1629410">
                <a:moveTo>
                  <a:pt x="1254036" y="1033056"/>
                </a:moveTo>
                <a:lnTo>
                  <a:pt x="1237259" y="1033056"/>
                </a:lnTo>
                <a:lnTo>
                  <a:pt x="1237259" y="1049832"/>
                </a:lnTo>
                <a:lnTo>
                  <a:pt x="1254036" y="1049832"/>
                </a:lnTo>
                <a:lnTo>
                  <a:pt x="1254036" y="1033056"/>
                </a:lnTo>
                <a:close/>
              </a:path>
              <a:path w="1257300" h="1629410">
                <a:moveTo>
                  <a:pt x="1254036" y="999578"/>
                </a:moveTo>
                <a:lnTo>
                  <a:pt x="1237259" y="999578"/>
                </a:lnTo>
                <a:lnTo>
                  <a:pt x="1237259" y="1016342"/>
                </a:lnTo>
                <a:lnTo>
                  <a:pt x="1254036" y="1016342"/>
                </a:lnTo>
                <a:lnTo>
                  <a:pt x="1254036" y="999578"/>
                </a:lnTo>
                <a:close/>
              </a:path>
              <a:path w="1257300" h="1629410">
                <a:moveTo>
                  <a:pt x="1254036" y="964501"/>
                </a:moveTo>
                <a:lnTo>
                  <a:pt x="1237259" y="964501"/>
                </a:lnTo>
                <a:lnTo>
                  <a:pt x="1237259" y="981265"/>
                </a:lnTo>
                <a:lnTo>
                  <a:pt x="1254036" y="981265"/>
                </a:lnTo>
                <a:lnTo>
                  <a:pt x="1254036" y="964501"/>
                </a:lnTo>
                <a:close/>
              </a:path>
              <a:path w="1257300" h="1629410">
                <a:moveTo>
                  <a:pt x="1254036" y="930960"/>
                </a:moveTo>
                <a:lnTo>
                  <a:pt x="1237259" y="930960"/>
                </a:lnTo>
                <a:lnTo>
                  <a:pt x="1237259" y="947737"/>
                </a:lnTo>
                <a:lnTo>
                  <a:pt x="1254036" y="947737"/>
                </a:lnTo>
                <a:lnTo>
                  <a:pt x="1254036" y="930960"/>
                </a:lnTo>
                <a:close/>
              </a:path>
              <a:path w="1257300" h="1629410">
                <a:moveTo>
                  <a:pt x="1254036" y="895934"/>
                </a:moveTo>
                <a:lnTo>
                  <a:pt x="1237259" y="895934"/>
                </a:lnTo>
                <a:lnTo>
                  <a:pt x="1237259" y="912710"/>
                </a:lnTo>
                <a:lnTo>
                  <a:pt x="1254036" y="912710"/>
                </a:lnTo>
                <a:lnTo>
                  <a:pt x="1254036" y="895934"/>
                </a:lnTo>
                <a:close/>
              </a:path>
              <a:path w="1257300" h="1629410">
                <a:moveTo>
                  <a:pt x="1254036" y="862406"/>
                </a:moveTo>
                <a:lnTo>
                  <a:pt x="1237259" y="862406"/>
                </a:lnTo>
                <a:lnTo>
                  <a:pt x="1237259" y="879170"/>
                </a:lnTo>
                <a:lnTo>
                  <a:pt x="1254036" y="879170"/>
                </a:lnTo>
                <a:lnTo>
                  <a:pt x="1254036" y="862406"/>
                </a:lnTo>
                <a:close/>
              </a:path>
              <a:path w="1257300" h="1629410">
                <a:moveTo>
                  <a:pt x="1254036" y="827379"/>
                </a:moveTo>
                <a:lnTo>
                  <a:pt x="1237259" y="827379"/>
                </a:lnTo>
                <a:lnTo>
                  <a:pt x="1237259" y="844092"/>
                </a:lnTo>
                <a:lnTo>
                  <a:pt x="1254036" y="844092"/>
                </a:lnTo>
                <a:lnTo>
                  <a:pt x="1254036" y="827379"/>
                </a:lnTo>
                <a:close/>
              </a:path>
              <a:path w="1257300" h="1629410">
                <a:moveTo>
                  <a:pt x="1254036" y="792353"/>
                </a:moveTo>
                <a:lnTo>
                  <a:pt x="1237259" y="792353"/>
                </a:lnTo>
                <a:lnTo>
                  <a:pt x="1237259" y="810615"/>
                </a:lnTo>
                <a:lnTo>
                  <a:pt x="1254036" y="810615"/>
                </a:lnTo>
                <a:lnTo>
                  <a:pt x="1254036" y="792353"/>
                </a:lnTo>
                <a:close/>
              </a:path>
              <a:path w="1257300" h="1629410">
                <a:moveTo>
                  <a:pt x="1254036" y="758825"/>
                </a:moveTo>
                <a:lnTo>
                  <a:pt x="1237259" y="758825"/>
                </a:lnTo>
                <a:lnTo>
                  <a:pt x="1237259" y="775589"/>
                </a:lnTo>
                <a:lnTo>
                  <a:pt x="1254036" y="775589"/>
                </a:lnTo>
                <a:lnTo>
                  <a:pt x="1254036" y="758825"/>
                </a:lnTo>
                <a:close/>
              </a:path>
              <a:path w="1257300" h="1629410">
                <a:moveTo>
                  <a:pt x="1254036" y="723747"/>
                </a:moveTo>
                <a:lnTo>
                  <a:pt x="1237259" y="723747"/>
                </a:lnTo>
                <a:lnTo>
                  <a:pt x="1237259" y="742048"/>
                </a:lnTo>
                <a:lnTo>
                  <a:pt x="1254036" y="742048"/>
                </a:lnTo>
                <a:lnTo>
                  <a:pt x="1254036" y="723747"/>
                </a:lnTo>
                <a:close/>
              </a:path>
              <a:path w="1257300" h="1629410">
                <a:moveTo>
                  <a:pt x="1254036" y="690257"/>
                </a:moveTo>
                <a:lnTo>
                  <a:pt x="1237259" y="690257"/>
                </a:lnTo>
                <a:lnTo>
                  <a:pt x="1237259" y="707021"/>
                </a:lnTo>
                <a:lnTo>
                  <a:pt x="1254036" y="707021"/>
                </a:lnTo>
                <a:lnTo>
                  <a:pt x="1254036" y="690257"/>
                </a:lnTo>
                <a:close/>
              </a:path>
              <a:path w="1257300" h="1629410">
                <a:moveTo>
                  <a:pt x="1255522" y="655180"/>
                </a:moveTo>
                <a:lnTo>
                  <a:pt x="1237259" y="655180"/>
                </a:lnTo>
                <a:lnTo>
                  <a:pt x="1237259" y="673493"/>
                </a:lnTo>
                <a:lnTo>
                  <a:pt x="1254036" y="673493"/>
                </a:lnTo>
                <a:lnTo>
                  <a:pt x="1255522" y="655180"/>
                </a:lnTo>
                <a:close/>
              </a:path>
              <a:path w="1257300" h="1629410">
                <a:moveTo>
                  <a:pt x="1255522" y="621703"/>
                </a:moveTo>
                <a:lnTo>
                  <a:pt x="1238758" y="621703"/>
                </a:lnTo>
                <a:lnTo>
                  <a:pt x="1238758" y="638416"/>
                </a:lnTo>
                <a:lnTo>
                  <a:pt x="1255522" y="638416"/>
                </a:lnTo>
                <a:lnTo>
                  <a:pt x="1255522" y="621703"/>
                </a:lnTo>
                <a:close/>
              </a:path>
              <a:path w="1257300" h="1629410">
                <a:moveTo>
                  <a:pt x="1255522" y="586625"/>
                </a:moveTo>
                <a:lnTo>
                  <a:pt x="1238758" y="586625"/>
                </a:lnTo>
                <a:lnTo>
                  <a:pt x="1238758" y="603389"/>
                </a:lnTo>
                <a:lnTo>
                  <a:pt x="1255522" y="604926"/>
                </a:lnTo>
                <a:lnTo>
                  <a:pt x="1255522" y="586625"/>
                </a:lnTo>
                <a:close/>
              </a:path>
              <a:path w="1257300" h="1629410">
                <a:moveTo>
                  <a:pt x="1255522" y="553085"/>
                </a:moveTo>
                <a:lnTo>
                  <a:pt x="1238758" y="553085"/>
                </a:lnTo>
                <a:lnTo>
                  <a:pt x="1238758" y="569861"/>
                </a:lnTo>
                <a:lnTo>
                  <a:pt x="1255522" y="569861"/>
                </a:lnTo>
                <a:lnTo>
                  <a:pt x="1255522" y="553085"/>
                </a:lnTo>
                <a:close/>
              </a:path>
              <a:path w="1257300" h="1629410">
                <a:moveTo>
                  <a:pt x="1255522" y="518071"/>
                </a:moveTo>
                <a:lnTo>
                  <a:pt x="1238758" y="518071"/>
                </a:lnTo>
                <a:lnTo>
                  <a:pt x="1238758" y="534784"/>
                </a:lnTo>
                <a:lnTo>
                  <a:pt x="1255522" y="534784"/>
                </a:lnTo>
                <a:lnTo>
                  <a:pt x="1255522" y="518071"/>
                </a:lnTo>
                <a:close/>
              </a:path>
              <a:path w="1257300" h="1629410">
                <a:moveTo>
                  <a:pt x="1255522" y="484530"/>
                </a:moveTo>
                <a:lnTo>
                  <a:pt x="1238758" y="484530"/>
                </a:lnTo>
                <a:lnTo>
                  <a:pt x="1238758" y="501294"/>
                </a:lnTo>
                <a:lnTo>
                  <a:pt x="1255522" y="501294"/>
                </a:lnTo>
                <a:lnTo>
                  <a:pt x="1255522" y="484530"/>
                </a:lnTo>
                <a:close/>
              </a:path>
              <a:path w="1257300" h="1629410">
                <a:moveTo>
                  <a:pt x="1255522" y="449503"/>
                </a:moveTo>
                <a:lnTo>
                  <a:pt x="1238758" y="449503"/>
                </a:lnTo>
                <a:lnTo>
                  <a:pt x="1238758" y="466267"/>
                </a:lnTo>
                <a:lnTo>
                  <a:pt x="1255522" y="466267"/>
                </a:lnTo>
                <a:lnTo>
                  <a:pt x="1255522" y="449503"/>
                </a:lnTo>
                <a:close/>
              </a:path>
              <a:path w="1257300" h="1629410">
                <a:moveTo>
                  <a:pt x="1255522" y="415975"/>
                </a:moveTo>
                <a:lnTo>
                  <a:pt x="1238758" y="415975"/>
                </a:lnTo>
                <a:lnTo>
                  <a:pt x="1238758" y="432739"/>
                </a:lnTo>
                <a:lnTo>
                  <a:pt x="1255522" y="432739"/>
                </a:lnTo>
                <a:lnTo>
                  <a:pt x="1255522" y="415975"/>
                </a:lnTo>
                <a:close/>
              </a:path>
              <a:path w="1257300" h="1629410">
                <a:moveTo>
                  <a:pt x="1255522" y="380949"/>
                </a:moveTo>
                <a:lnTo>
                  <a:pt x="1238758" y="380949"/>
                </a:lnTo>
                <a:lnTo>
                  <a:pt x="1238758" y="397713"/>
                </a:lnTo>
                <a:lnTo>
                  <a:pt x="1255522" y="397713"/>
                </a:lnTo>
                <a:lnTo>
                  <a:pt x="1255522" y="380949"/>
                </a:lnTo>
                <a:close/>
              </a:path>
              <a:path w="1257300" h="1629410">
                <a:moveTo>
                  <a:pt x="1255522" y="347408"/>
                </a:moveTo>
                <a:lnTo>
                  <a:pt x="1238758" y="345871"/>
                </a:lnTo>
                <a:lnTo>
                  <a:pt x="1238758" y="364172"/>
                </a:lnTo>
                <a:lnTo>
                  <a:pt x="1255522" y="364172"/>
                </a:lnTo>
                <a:lnTo>
                  <a:pt x="1255522" y="347408"/>
                </a:lnTo>
                <a:close/>
              </a:path>
              <a:path w="1257300" h="1629410">
                <a:moveTo>
                  <a:pt x="1255522" y="312381"/>
                </a:moveTo>
                <a:lnTo>
                  <a:pt x="1238758" y="312381"/>
                </a:lnTo>
                <a:lnTo>
                  <a:pt x="1238758" y="329107"/>
                </a:lnTo>
                <a:lnTo>
                  <a:pt x="1255522" y="329107"/>
                </a:lnTo>
                <a:lnTo>
                  <a:pt x="1255522" y="312381"/>
                </a:lnTo>
                <a:close/>
              </a:path>
              <a:path w="1257300" h="1629410">
                <a:moveTo>
                  <a:pt x="1255522" y="277317"/>
                </a:moveTo>
                <a:lnTo>
                  <a:pt x="1238758" y="277317"/>
                </a:lnTo>
                <a:lnTo>
                  <a:pt x="1238758" y="295617"/>
                </a:lnTo>
                <a:lnTo>
                  <a:pt x="1255522" y="295617"/>
                </a:lnTo>
                <a:lnTo>
                  <a:pt x="1255522" y="277317"/>
                </a:lnTo>
                <a:close/>
              </a:path>
              <a:path w="1257300" h="1629410">
                <a:moveTo>
                  <a:pt x="1255522" y="243776"/>
                </a:moveTo>
                <a:lnTo>
                  <a:pt x="1238758" y="243776"/>
                </a:lnTo>
                <a:lnTo>
                  <a:pt x="1238758" y="260540"/>
                </a:lnTo>
                <a:lnTo>
                  <a:pt x="1255522" y="260540"/>
                </a:lnTo>
                <a:lnTo>
                  <a:pt x="1255522" y="243776"/>
                </a:lnTo>
                <a:close/>
              </a:path>
              <a:path w="1257300" h="1629410">
                <a:moveTo>
                  <a:pt x="1257058" y="208749"/>
                </a:moveTo>
                <a:lnTo>
                  <a:pt x="1238758" y="208749"/>
                </a:lnTo>
                <a:lnTo>
                  <a:pt x="1238758" y="227050"/>
                </a:lnTo>
                <a:lnTo>
                  <a:pt x="1257058" y="227050"/>
                </a:lnTo>
                <a:lnTo>
                  <a:pt x="1257058" y="208749"/>
                </a:lnTo>
                <a:close/>
              </a:path>
              <a:path w="1257300" h="1629410">
                <a:moveTo>
                  <a:pt x="1257058" y="175209"/>
                </a:moveTo>
                <a:lnTo>
                  <a:pt x="1240294" y="175209"/>
                </a:lnTo>
                <a:lnTo>
                  <a:pt x="1240294" y="191985"/>
                </a:lnTo>
                <a:lnTo>
                  <a:pt x="1257058" y="191985"/>
                </a:lnTo>
                <a:lnTo>
                  <a:pt x="1257058" y="175209"/>
                </a:lnTo>
                <a:close/>
              </a:path>
              <a:path w="1257300" h="1629410">
                <a:moveTo>
                  <a:pt x="1257058" y="140195"/>
                </a:moveTo>
                <a:lnTo>
                  <a:pt x="1240294" y="140195"/>
                </a:lnTo>
                <a:lnTo>
                  <a:pt x="1240294" y="158445"/>
                </a:lnTo>
                <a:lnTo>
                  <a:pt x="1257058" y="158445"/>
                </a:lnTo>
                <a:lnTo>
                  <a:pt x="1257058" y="140195"/>
                </a:lnTo>
                <a:close/>
              </a:path>
              <a:path w="1257300" h="1629410">
                <a:moveTo>
                  <a:pt x="1257058" y="106654"/>
                </a:moveTo>
                <a:lnTo>
                  <a:pt x="1240294" y="106654"/>
                </a:lnTo>
                <a:lnTo>
                  <a:pt x="1240294" y="123418"/>
                </a:lnTo>
                <a:lnTo>
                  <a:pt x="1257058" y="123418"/>
                </a:lnTo>
                <a:lnTo>
                  <a:pt x="1257058" y="106654"/>
                </a:lnTo>
                <a:close/>
              </a:path>
              <a:path w="1257300" h="1629410">
                <a:moveTo>
                  <a:pt x="1257058" y="71628"/>
                </a:moveTo>
                <a:lnTo>
                  <a:pt x="1240294" y="71628"/>
                </a:lnTo>
                <a:lnTo>
                  <a:pt x="1240294" y="88353"/>
                </a:lnTo>
                <a:lnTo>
                  <a:pt x="1257058" y="88353"/>
                </a:lnTo>
                <a:lnTo>
                  <a:pt x="1257058" y="71628"/>
                </a:lnTo>
                <a:close/>
              </a:path>
              <a:path w="1257300" h="1629410">
                <a:moveTo>
                  <a:pt x="1257058" y="38100"/>
                </a:moveTo>
                <a:lnTo>
                  <a:pt x="1240294" y="38100"/>
                </a:lnTo>
                <a:lnTo>
                  <a:pt x="1240294" y="54864"/>
                </a:lnTo>
                <a:lnTo>
                  <a:pt x="1257058" y="54864"/>
                </a:lnTo>
                <a:lnTo>
                  <a:pt x="1257058" y="38100"/>
                </a:lnTo>
                <a:close/>
              </a:path>
              <a:path w="1257300" h="1629410">
                <a:moveTo>
                  <a:pt x="1257058" y="3073"/>
                </a:moveTo>
                <a:lnTo>
                  <a:pt x="1240294" y="3073"/>
                </a:lnTo>
                <a:lnTo>
                  <a:pt x="1240294" y="19786"/>
                </a:lnTo>
                <a:lnTo>
                  <a:pt x="1257058" y="19786"/>
                </a:lnTo>
                <a:lnTo>
                  <a:pt x="1257058" y="3073"/>
                </a:lnTo>
                <a:close/>
              </a:path>
            </a:pathLst>
          </a:custGeom>
          <a:solidFill>
            <a:srgbClr val="1B40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422590" y="3891383"/>
            <a:ext cx="76454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0">
                <a:solidFill>
                  <a:srgbClr val="1B4067"/>
                </a:solidFill>
                <a:latin typeface="Arial"/>
                <a:cs typeface="Arial"/>
              </a:rPr>
              <a:t>Cambio</a:t>
            </a:r>
            <a:r>
              <a:rPr dirty="0" sz="95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Lento</a:t>
            </a:r>
            <a:endParaRPr sz="9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96411" y="4081841"/>
            <a:ext cx="845819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0">
                <a:solidFill>
                  <a:srgbClr val="1B4067"/>
                </a:solidFill>
                <a:latin typeface="Arial"/>
                <a:cs typeface="Arial"/>
              </a:rPr>
              <a:t>Cambio</a:t>
            </a:r>
            <a:r>
              <a:rPr dirty="0" sz="95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50" spc="-10">
                <a:solidFill>
                  <a:srgbClr val="1B4067"/>
                </a:solidFill>
                <a:latin typeface="Arial"/>
                <a:cs typeface="Arial"/>
              </a:rPr>
              <a:t>Rápido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98430" y="3891762"/>
            <a:ext cx="5923280" cy="2237105"/>
            <a:chOff x="3698430" y="3891762"/>
            <a:chExt cx="5923280" cy="2237105"/>
          </a:xfrm>
        </p:grpSpPr>
        <p:sp>
          <p:nvSpPr>
            <p:cNvPr id="23" name="object 23" descr=""/>
            <p:cNvSpPr/>
            <p:nvPr/>
          </p:nvSpPr>
          <p:spPr>
            <a:xfrm>
              <a:off x="3698430" y="3891762"/>
              <a:ext cx="5923280" cy="2237105"/>
            </a:xfrm>
            <a:custGeom>
              <a:avLst/>
              <a:gdLst/>
              <a:ahLst/>
              <a:cxnLst/>
              <a:rect l="l" t="t" r="r" b="b"/>
              <a:pathLst>
                <a:path w="5923280" h="2237104">
                  <a:moveTo>
                    <a:pt x="516534" y="487603"/>
                  </a:moveTo>
                  <a:lnTo>
                    <a:pt x="510603" y="483044"/>
                  </a:lnTo>
                  <a:lnTo>
                    <a:pt x="476948" y="457149"/>
                  </a:lnTo>
                  <a:lnTo>
                    <a:pt x="473570" y="477291"/>
                  </a:lnTo>
                  <a:lnTo>
                    <a:pt x="0" y="393103"/>
                  </a:lnTo>
                  <a:lnTo>
                    <a:pt x="0" y="399199"/>
                  </a:lnTo>
                  <a:lnTo>
                    <a:pt x="472821" y="481799"/>
                  </a:lnTo>
                  <a:lnTo>
                    <a:pt x="469303" y="502831"/>
                  </a:lnTo>
                  <a:lnTo>
                    <a:pt x="516534" y="487603"/>
                  </a:lnTo>
                  <a:close/>
                </a:path>
                <a:path w="5923280" h="2237104">
                  <a:moveTo>
                    <a:pt x="5922657" y="1925980"/>
                  </a:moveTo>
                  <a:lnTo>
                    <a:pt x="2720797" y="1925980"/>
                  </a:lnTo>
                  <a:lnTo>
                    <a:pt x="2992590" y="1823885"/>
                  </a:lnTo>
                  <a:lnTo>
                    <a:pt x="3140367" y="1767471"/>
                  </a:lnTo>
                  <a:lnTo>
                    <a:pt x="3288157" y="1712658"/>
                  </a:lnTo>
                  <a:lnTo>
                    <a:pt x="3431425" y="1657794"/>
                  </a:lnTo>
                  <a:lnTo>
                    <a:pt x="3573107" y="1602917"/>
                  </a:lnTo>
                  <a:lnTo>
                    <a:pt x="3710228" y="1548104"/>
                  </a:lnTo>
                  <a:lnTo>
                    <a:pt x="3842791" y="1494777"/>
                  </a:lnTo>
                  <a:lnTo>
                    <a:pt x="3970782" y="1442935"/>
                  </a:lnTo>
                  <a:lnTo>
                    <a:pt x="4033291" y="1417040"/>
                  </a:lnTo>
                  <a:lnTo>
                    <a:pt x="4092676" y="1391145"/>
                  </a:lnTo>
                  <a:lnTo>
                    <a:pt x="4152100" y="1366786"/>
                  </a:lnTo>
                  <a:lnTo>
                    <a:pt x="4319740" y="1292072"/>
                  </a:lnTo>
                  <a:lnTo>
                    <a:pt x="4469054" y="1222019"/>
                  </a:lnTo>
                  <a:lnTo>
                    <a:pt x="4514748" y="1197610"/>
                  </a:lnTo>
                  <a:lnTo>
                    <a:pt x="4558957" y="1176286"/>
                  </a:lnTo>
                  <a:lnTo>
                    <a:pt x="4600079" y="1153464"/>
                  </a:lnTo>
                  <a:lnTo>
                    <a:pt x="4639716" y="1132078"/>
                  </a:lnTo>
                  <a:lnTo>
                    <a:pt x="4676279" y="1110742"/>
                  </a:lnTo>
                  <a:lnTo>
                    <a:pt x="4711306" y="1089469"/>
                  </a:lnTo>
                  <a:lnTo>
                    <a:pt x="4744834" y="1068133"/>
                  </a:lnTo>
                  <a:lnTo>
                    <a:pt x="4778375" y="1048283"/>
                  </a:lnTo>
                  <a:lnTo>
                    <a:pt x="4810366" y="1028496"/>
                  </a:lnTo>
                  <a:lnTo>
                    <a:pt x="4871288" y="988860"/>
                  </a:lnTo>
                  <a:lnTo>
                    <a:pt x="4898720" y="969060"/>
                  </a:lnTo>
                  <a:lnTo>
                    <a:pt x="4926165" y="950810"/>
                  </a:lnTo>
                  <a:lnTo>
                    <a:pt x="4952060" y="930960"/>
                  </a:lnTo>
                  <a:lnTo>
                    <a:pt x="4976419" y="912710"/>
                  </a:lnTo>
                  <a:lnTo>
                    <a:pt x="4999279" y="894397"/>
                  </a:lnTo>
                  <a:lnTo>
                    <a:pt x="5020615" y="877633"/>
                  </a:lnTo>
                  <a:lnTo>
                    <a:pt x="5038915" y="859370"/>
                  </a:lnTo>
                  <a:lnTo>
                    <a:pt x="5057178" y="842606"/>
                  </a:lnTo>
                  <a:lnTo>
                    <a:pt x="5086147" y="807529"/>
                  </a:lnTo>
                  <a:lnTo>
                    <a:pt x="5096815" y="790765"/>
                  </a:lnTo>
                  <a:lnTo>
                    <a:pt x="5105946" y="774052"/>
                  </a:lnTo>
                  <a:lnTo>
                    <a:pt x="5110556" y="766457"/>
                  </a:lnTo>
                  <a:lnTo>
                    <a:pt x="5113579" y="757275"/>
                  </a:lnTo>
                  <a:lnTo>
                    <a:pt x="5116614" y="749693"/>
                  </a:lnTo>
                  <a:lnTo>
                    <a:pt x="5118151" y="740511"/>
                  </a:lnTo>
                  <a:lnTo>
                    <a:pt x="5119687" y="732917"/>
                  </a:lnTo>
                  <a:lnTo>
                    <a:pt x="5119687" y="708520"/>
                  </a:lnTo>
                  <a:lnTo>
                    <a:pt x="5116614" y="693280"/>
                  </a:lnTo>
                  <a:lnTo>
                    <a:pt x="5110556" y="678053"/>
                  </a:lnTo>
                  <a:lnTo>
                    <a:pt x="5102923" y="665403"/>
                  </a:lnTo>
                  <a:lnTo>
                    <a:pt x="5102923" y="711593"/>
                  </a:lnTo>
                  <a:lnTo>
                    <a:pt x="5102923" y="731380"/>
                  </a:lnTo>
                  <a:lnTo>
                    <a:pt x="5090719" y="767943"/>
                  </a:lnTo>
                  <a:lnTo>
                    <a:pt x="5058715" y="815174"/>
                  </a:lnTo>
                  <a:lnTo>
                    <a:pt x="5043487" y="830402"/>
                  </a:lnTo>
                  <a:lnTo>
                    <a:pt x="5026723" y="848715"/>
                  </a:lnTo>
                  <a:lnTo>
                    <a:pt x="5008461" y="865479"/>
                  </a:lnTo>
                  <a:lnTo>
                    <a:pt x="4987125" y="882243"/>
                  </a:lnTo>
                  <a:lnTo>
                    <a:pt x="4965801" y="900506"/>
                  </a:lnTo>
                  <a:lnTo>
                    <a:pt x="4889601" y="955370"/>
                  </a:lnTo>
                  <a:lnTo>
                    <a:pt x="4831702" y="994956"/>
                  </a:lnTo>
                  <a:lnTo>
                    <a:pt x="4769193" y="1034592"/>
                  </a:lnTo>
                  <a:lnTo>
                    <a:pt x="4735703" y="1054392"/>
                  </a:lnTo>
                  <a:lnTo>
                    <a:pt x="4702175" y="1075728"/>
                  </a:lnTo>
                  <a:lnTo>
                    <a:pt x="4667148" y="1095565"/>
                  </a:lnTo>
                  <a:lnTo>
                    <a:pt x="4590948" y="1139723"/>
                  </a:lnTo>
                  <a:lnTo>
                    <a:pt x="4549775" y="1161046"/>
                  </a:lnTo>
                  <a:lnTo>
                    <a:pt x="4507103" y="1183919"/>
                  </a:lnTo>
                  <a:lnTo>
                    <a:pt x="4461421" y="1206792"/>
                  </a:lnTo>
                  <a:lnTo>
                    <a:pt x="4412704" y="1229664"/>
                  </a:lnTo>
                  <a:lnTo>
                    <a:pt x="4363885" y="1254023"/>
                  </a:lnTo>
                  <a:lnTo>
                    <a:pt x="4257281" y="1301242"/>
                  </a:lnTo>
                  <a:lnTo>
                    <a:pt x="4202404" y="1327150"/>
                  </a:lnTo>
                  <a:lnTo>
                    <a:pt x="4144518" y="1351546"/>
                  </a:lnTo>
                  <a:lnTo>
                    <a:pt x="4086618" y="1377442"/>
                  </a:lnTo>
                  <a:lnTo>
                    <a:pt x="4025646" y="1401800"/>
                  </a:lnTo>
                  <a:lnTo>
                    <a:pt x="3964686" y="1427695"/>
                  </a:lnTo>
                  <a:lnTo>
                    <a:pt x="3836733" y="1479499"/>
                  </a:lnTo>
                  <a:lnTo>
                    <a:pt x="3704132" y="1532877"/>
                  </a:lnTo>
                  <a:lnTo>
                    <a:pt x="3567011" y="1587741"/>
                  </a:lnTo>
                  <a:lnTo>
                    <a:pt x="3425329" y="1642554"/>
                  </a:lnTo>
                  <a:lnTo>
                    <a:pt x="3280562" y="1697380"/>
                  </a:lnTo>
                  <a:lnTo>
                    <a:pt x="3134271" y="1752244"/>
                  </a:lnTo>
                  <a:lnTo>
                    <a:pt x="2986481" y="1808657"/>
                  </a:lnTo>
                  <a:lnTo>
                    <a:pt x="2692387" y="1919122"/>
                  </a:lnTo>
                  <a:lnTo>
                    <a:pt x="2692387" y="361264"/>
                  </a:lnTo>
                  <a:lnTo>
                    <a:pt x="2870695" y="370281"/>
                  </a:lnTo>
                  <a:lnTo>
                    <a:pt x="3050476" y="380949"/>
                  </a:lnTo>
                  <a:lnTo>
                    <a:pt x="3228721" y="390067"/>
                  </a:lnTo>
                  <a:lnTo>
                    <a:pt x="3403993" y="400735"/>
                  </a:lnTo>
                  <a:lnTo>
                    <a:pt x="3576142" y="409867"/>
                  </a:lnTo>
                  <a:lnTo>
                    <a:pt x="3743769" y="422071"/>
                  </a:lnTo>
                  <a:lnTo>
                    <a:pt x="3824528" y="426631"/>
                  </a:lnTo>
                  <a:lnTo>
                    <a:pt x="3905250" y="432739"/>
                  </a:lnTo>
                  <a:lnTo>
                    <a:pt x="4060672" y="444944"/>
                  </a:lnTo>
                  <a:lnTo>
                    <a:pt x="4135336" y="452526"/>
                  </a:lnTo>
                  <a:lnTo>
                    <a:pt x="4206976" y="458635"/>
                  </a:lnTo>
                  <a:lnTo>
                    <a:pt x="4278554" y="466267"/>
                  </a:lnTo>
                  <a:lnTo>
                    <a:pt x="4347172" y="473862"/>
                  </a:lnTo>
                  <a:lnTo>
                    <a:pt x="4476648" y="489089"/>
                  </a:lnTo>
                  <a:lnTo>
                    <a:pt x="4537621" y="496735"/>
                  </a:lnTo>
                  <a:lnTo>
                    <a:pt x="4595507" y="505866"/>
                  </a:lnTo>
                  <a:lnTo>
                    <a:pt x="4651870" y="513499"/>
                  </a:lnTo>
                  <a:lnTo>
                    <a:pt x="4703711" y="522630"/>
                  </a:lnTo>
                  <a:lnTo>
                    <a:pt x="4753965" y="533298"/>
                  </a:lnTo>
                  <a:lnTo>
                    <a:pt x="4799711" y="542417"/>
                  </a:lnTo>
                  <a:lnTo>
                    <a:pt x="4843856" y="553085"/>
                  </a:lnTo>
                  <a:lnTo>
                    <a:pt x="4883493" y="563753"/>
                  </a:lnTo>
                  <a:lnTo>
                    <a:pt x="4952060" y="585089"/>
                  </a:lnTo>
                  <a:lnTo>
                    <a:pt x="4965801" y="591185"/>
                  </a:lnTo>
                  <a:lnTo>
                    <a:pt x="4981029" y="597293"/>
                  </a:lnTo>
                  <a:lnTo>
                    <a:pt x="5017592" y="615594"/>
                  </a:lnTo>
                  <a:lnTo>
                    <a:pt x="5038915" y="627799"/>
                  </a:lnTo>
                  <a:lnTo>
                    <a:pt x="5048047" y="633857"/>
                  </a:lnTo>
                  <a:lnTo>
                    <a:pt x="5055692" y="639953"/>
                  </a:lnTo>
                  <a:lnTo>
                    <a:pt x="5064823" y="646061"/>
                  </a:lnTo>
                  <a:lnTo>
                    <a:pt x="5070919" y="653694"/>
                  </a:lnTo>
                  <a:lnTo>
                    <a:pt x="5083124" y="665848"/>
                  </a:lnTo>
                  <a:lnTo>
                    <a:pt x="5092255" y="678053"/>
                  </a:lnTo>
                  <a:lnTo>
                    <a:pt x="5095278" y="685698"/>
                  </a:lnTo>
                  <a:lnTo>
                    <a:pt x="5098351" y="691794"/>
                  </a:lnTo>
                  <a:lnTo>
                    <a:pt x="5101374" y="703948"/>
                  </a:lnTo>
                  <a:lnTo>
                    <a:pt x="5102923" y="711593"/>
                  </a:lnTo>
                  <a:lnTo>
                    <a:pt x="5102923" y="665403"/>
                  </a:lnTo>
                  <a:lnTo>
                    <a:pt x="5101374" y="662825"/>
                  </a:lnTo>
                  <a:lnTo>
                    <a:pt x="5089182" y="647598"/>
                  </a:lnTo>
                  <a:lnTo>
                    <a:pt x="5075479" y="633857"/>
                  </a:lnTo>
                  <a:lnTo>
                    <a:pt x="5066360" y="627799"/>
                  </a:lnTo>
                  <a:lnTo>
                    <a:pt x="5057178" y="620166"/>
                  </a:lnTo>
                  <a:lnTo>
                    <a:pt x="5048047" y="614057"/>
                  </a:lnTo>
                  <a:lnTo>
                    <a:pt x="5037379" y="607961"/>
                  </a:lnTo>
                  <a:lnTo>
                    <a:pt x="5025225" y="600367"/>
                  </a:lnTo>
                  <a:lnTo>
                    <a:pt x="5014519" y="594258"/>
                  </a:lnTo>
                  <a:lnTo>
                    <a:pt x="4973383" y="575957"/>
                  </a:lnTo>
                  <a:lnTo>
                    <a:pt x="4958156" y="569861"/>
                  </a:lnTo>
                  <a:lnTo>
                    <a:pt x="4924615" y="559193"/>
                  </a:lnTo>
                  <a:lnTo>
                    <a:pt x="4888065" y="546989"/>
                  </a:lnTo>
                  <a:lnTo>
                    <a:pt x="4846929" y="536321"/>
                  </a:lnTo>
                  <a:lnTo>
                    <a:pt x="4804270" y="527189"/>
                  </a:lnTo>
                  <a:lnTo>
                    <a:pt x="4757039" y="516521"/>
                  </a:lnTo>
                  <a:lnTo>
                    <a:pt x="4654943" y="498271"/>
                  </a:lnTo>
                  <a:lnTo>
                    <a:pt x="4598543" y="489089"/>
                  </a:lnTo>
                  <a:lnTo>
                    <a:pt x="4540643" y="479958"/>
                  </a:lnTo>
                  <a:lnTo>
                    <a:pt x="4415726" y="464731"/>
                  </a:lnTo>
                  <a:lnTo>
                    <a:pt x="4209999" y="441858"/>
                  </a:lnTo>
                  <a:lnTo>
                    <a:pt x="4062209" y="429704"/>
                  </a:lnTo>
                  <a:lnTo>
                    <a:pt x="3984523" y="423608"/>
                  </a:lnTo>
                  <a:lnTo>
                    <a:pt x="3906786" y="415963"/>
                  </a:lnTo>
                  <a:lnTo>
                    <a:pt x="3826027" y="411403"/>
                  </a:lnTo>
                  <a:lnTo>
                    <a:pt x="3745255" y="405307"/>
                  </a:lnTo>
                  <a:lnTo>
                    <a:pt x="3577679" y="394639"/>
                  </a:lnTo>
                  <a:lnTo>
                    <a:pt x="3230257" y="373303"/>
                  </a:lnTo>
                  <a:lnTo>
                    <a:pt x="3051962" y="364172"/>
                  </a:lnTo>
                  <a:lnTo>
                    <a:pt x="2870695" y="353504"/>
                  </a:lnTo>
                  <a:lnTo>
                    <a:pt x="2692387" y="344487"/>
                  </a:lnTo>
                  <a:lnTo>
                    <a:pt x="2692387" y="0"/>
                  </a:lnTo>
                  <a:lnTo>
                    <a:pt x="2686291" y="0"/>
                  </a:lnTo>
                  <a:lnTo>
                    <a:pt x="2686291" y="1921408"/>
                  </a:lnTo>
                  <a:lnTo>
                    <a:pt x="2686291" y="1925980"/>
                  </a:lnTo>
                  <a:lnTo>
                    <a:pt x="2280983" y="1925980"/>
                  </a:lnTo>
                  <a:lnTo>
                    <a:pt x="2280983" y="1932038"/>
                  </a:lnTo>
                  <a:lnTo>
                    <a:pt x="2686291" y="1932038"/>
                  </a:lnTo>
                  <a:lnTo>
                    <a:pt x="2686291" y="2236787"/>
                  </a:lnTo>
                  <a:lnTo>
                    <a:pt x="2692387" y="2236787"/>
                  </a:lnTo>
                  <a:lnTo>
                    <a:pt x="2692387" y="1936623"/>
                  </a:lnTo>
                  <a:lnTo>
                    <a:pt x="2704668" y="1932038"/>
                  </a:lnTo>
                  <a:lnTo>
                    <a:pt x="5922657" y="1932038"/>
                  </a:lnTo>
                  <a:lnTo>
                    <a:pt x="5922657" y="192598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387807" y="4305452"/>
              <a:ext cx="1085215" cy="0"/>
            </a:xfrm>
            <a:custGeom>
              <a:avLst/>
              <a:gdLst/>
              <a:ahLst/>
              <a:cxnLst/>
              <a:rect l="l" t="t" r="r" b="b"/>
              <a:pathLst>
                <a:path w="1085215" h="0">
                  <a:moveTo>
                    <a:pt x="0" y="0"/>
                  </a:moveTo>
                  <a:lnTo>
                    <a:pt x="1084846" y="0"/>
                  </a:lnTo>
                </a:path>
              </a:pathLst>
            </a:custGeom>
            <a:ln w="16764">
              <a:solidFill>
                <a:srgbClr val="1B4068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2559719" y="4378135"/>
            <a:ext cx="5384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Estable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52099" y="4813922"/>
            <a:ext cx="6496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10">
                <a:solidFill>
                  <a:srgbClr val="1B4067"/>
                </a:solidFill>
                <a:latin typeface="Arial"/>
                <a:cs typeface="Arial"/>
              </a:rPr>
              <a:t>Inestable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991107" y="4238838"/>
            <a:ext cx="3384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20">
                <a:solidFill>
                  <a:srgbClr val="1B4067"/>
                </a:solidFill>
                <a:latin typeface="Arial"/>
                <a:cs typeface="Arial"/>
              </a:rPr>
              <a:t>100%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6431026" y="4156862"/>
            <a:ext cx="2377440" cy="1691639"/>
            <a:chOff x="6431026" y="4156862"/>
            <a:chExt cx="2377440" cy="1691639"/>
          </a:xfrm>
        </p:grpSpPr>
        <p:sp>
          <p:nvSpPr>
            <p:cNvPr id="29" name="object 29" descr=""/>
            <p:cNvSpPr/>
            <p:nvPr/>
          </p:nvSpPr>
          <p:spPr>
            <a:xfrm>
              <a:off x="6439598" y="4591920"/>
              <a:ext cx="2360295" cy="0"/>
            </a:xfrm>
            <a:custGeom>
              <a:avLst/>
              <a:gdLst/>
              <a:ahLst/>
              <a:cxnLst/>
              <a:rect l="l" t="t" r="r" b="b"/>
              <a:pathLst>
                <a:path w="2360295" h="0">
                  <a:moveTo>
                    <a:pt x="0" y="0"/>
                  </a:moveTo>
                  <a:lnTo>
                    <a:pt x="2360206" y="0"/>
                  </a:lnTo>
                </a:path>
              </a:pathLst>
            </a:custGeom>
            <a:ln w="16725">
              <a:solidFill>
                <a:srgbClr val="6ECFE7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8062315" y="4156862"/>
              <a:ext cx="23495" cy="1691639"/>
            </a:xfrm>
            <a:custGeom>
              <a:avLst/>
              <a:gdLst/>
              <a:ahLst/>
              <a:cxnLst/>
              <a:rect l="l" t="t" r="r" b="b"/>
              <a:pathLst>
                <a:path w="23495" h="1691639">
                  <a:moveTo>
                    <a:pt x="22872" y="16776"/>
                  </a:moveTo>
                  <a:lnTo>
                    <a:pt x="4610" y="16776"/>
                  </a:lnTo>
                  <a:lnTo>
                    <a:pt x="4610" y="0"/>
                  </a:lnTo>
                  <a:lnTo>
                    <a:pt x="22872" y="0"/>
                  </a:lnTo>
                  <a:lnTo>
                    <a:pt x="22872" y="16776"/>
                  </a:lnTo>
                  <a:close/>
                </a:path>
                <a:path w="23495" h="1691639">
                  <a:moveTo>
                    <a:pt x="22872" y="48767"/>
                  </a:moveTo>
                  <a:lnTo>
                    <a:pt x="4610" y="48767"/>
                  </a:lnTo>
                  <a:lnTo>
                    <a:pt x="4610" y="32003"/>
                  </a:lnTo>
                  <a:lnTo>
                    <a:pt x="22872" y="33540"/>
                  </a:lnTo>
                  <a:lnTo>
                    <a:pt x="22872" y="48767"/>
                  </a:lnTo>
                  <a:close/>
                </a:path>
                <a:path w="23495" h="1691639">
                  <a:moveTo>
                    <a:pt x="21386" y="82308"/>
                  </a:moveTo>
                  <a:lnTo>
                    <a:pt x="4610" y="82308"/>
                  </a:lnTo>
                  <a:lnTo>
                    <a:pt x="4610" y="65544"/>
                  </a:lnTo>
                  <a:lnTo>
                    <a:pt x="21386" y="65544"/>
                  </a:lnTo>
                  <a:lnTo>
                    <a:pt x="21386" y="82308"/>
                  </a:lnTo>
                  <a:close/>
                </a:path>
                <a:path w="23495" h="1691639">
                  <a:moveTo>
                    <a:pt x="21386" y="115849"/>
                  </a:moveTo>
                  <a:lnTo>
                    <a:pt x="4610" y="115849"/>
                  </a:lnTo>
                  <a:lnTo>
                    <a:pt x="4610" y="99072"/>
                  </a:lnTo>
                  <a:lnTo>
                    <a:pt x="21386" y="99072"/>
                  </a:lnTo>
                  <a:lnTo>
                    <a:pt x="21386" y="115849"/>
                  </a:lnTo>
                  <a:close/>
                </a:path>
                <a:path w="23495" h="1691639">
                  <a:moveTo>
                    <a:pt x="21386" y="147840"/>
                  </a:moveTo>
                  <a:lnTo>
                    <a:pt x="4610" y="147840"/>
                  </a:lnTo>
                  <a:lnTo>
                    <a:pt x="4610" y="132613"/>
                  </a:lnTo>
                  <a:lnTo>
                    <a:pt x="21386" y="132613"/>
                  </a:lnTo>
                  <a:lnTo>
                    <a:pt x="21386" y="147840"/>
                  </a:lnTo>
                  <a:close/>
                </a:path>
                <a:path w="23495" h="1691639">
                  <a:moveTo>
                    <a:pt x="21386" y="181381"/>
                  </a:moveTo>
                  <a:lnTo>
                    <a:pt x="4610" y="181381"/>
                  </a:lnTo>
                  <a:lnTo>
                    <a:pt x="4610" y="164604"/>
                  </a:lnTo>
                  <a:lnTo>
                    <a:pt x="21386" y="164604"/>
                  </a:lnTo>
                  <a:lnTo>
                    <a:pt x="21386" y="181381"/>
                  </a:lnTo>
                  <a:close/>
                </a:path>
                <a:path w="23495" h="1691639">
                  <a:moveTo>
                    <a:pt x="21386" y="214858"/>
                  </a:moveTo>
                  <a:lnTo>
                    <a:pt x="4610" y="214858"/>
                  </a:lnTo>
                  <a:lnTo>
                    <a:pt x="4610" y="198094"/>
                  </a:lnTo>
                  <a:lnTo>
                    <a:pt x="21386" y="198094"/>
                  </a:lnTo>
                  <a:lnTo>
                    <a:pt x="21386" y="214858"/>
                  </a:lnTo>
                  <a:close/>
                </a:path>
                <a:path w="23495" h="1691639">
                  <a:moveTo>
                    <a:pt x="21386" y="248399"/>
                  </a:moveTo>
                  <a:lnTo>
                    <a:pt x="4610" y="246862"/>
                  </a:lnTo>
                  <a:lnTo>
                    <a:pt x="4610" y="231635"/>
                  </a:lnTo>
                  <a:lnTo>
                    <a:pt x="21386" y="231635"/>
                  </a:lnTo>
                  <a:lnTo>
                    <a:pt x="21386" y="248399"/>
                  </a:lnTo>
                  <a:close/>
                </a:path>
                <a:path w="23495" h="1691639">
                  <a:moveTo>
                    <a:pt x="21386" y="280403"/>
                  </a:moveTo>
                  <a:lnTo>
                    <a:pt x="4610" y="280403"/>
                  </a:lnTo>
                  <a:lnTo>
                    <a:pt x="4610" y="263626"/>
                  </a:lnTo>
                  <a:lnTo>
                    <a:pt x="21386" y="263626"/>
                  </a:lnTo>
                  <a:lnTo>
                    <a:pt x="21386" y="280403"/>
                  </a:lnTo>
                  <a:close/>
                </a:path>
                <a:path w="23495" h="1691639">
                  <a:moveTo>
                    <a:pt x="21386" y="313931"/>
                  </a:moveTo>
                  <a:lnTo>
                    <a:pt x="4610" y="313931"/>
                  </a:lnTo>
                  <a:lnTo>
                    <a:pt x="4610" y="297167"/>
                  </a:lnTo>
                  <a:lnTo>
                    <a:pt x="21386" y="297167"/>
                  </a:lnTo>
                  <a:lnTo>
                    <a:pt x="21386" y="313931"/>
                  </a:lnTo>
                  <a:close/>
                </a:path>
                <a:path w="23495" h="1691639">
                  <a:moveTo>
                    <a:pt x="21386" y="347421"/>
                  </a:moveTo>
                  <a:lnTo>
                    <a:pt x="4610" y="347421"/>
                  </a:lnTo>
                  <a:lnTo>
                    <a:pt x="4610" y="330657"/>
                  </a:lnTo>
                  <a:lnTo>
                    <a:pt x="21386" y="330657"/>
                  </a:lnTo>
                  <a:lnTo>
                    <a:pt x="21386" y="347421"/>
                  </a:lnTo>
                  <a:close/>
                </a:path>
                <a:path w="23495" h="1691639">
                  <a:moveTo>
                    <a:pt x="21386" y="379425"/>
                  </a:moveTo>
                  <a:lnTo>
                    <a:pt x="3073" y="379425"/>
                  </a:lnTo>
                  <a:lnTo>
                    <a:pt x="4610" y="362699"/>
                  </a:lnTo>
                  <a:lnTo>
                    <a:pt x="21386" y="362699"/>
                  </a:lnTo>
                  <a:lnTo>
                    <a:pt x="21386" y="379425"/>
                  </a:lnTo>
                  <a:close/>
                </a:path>
                <a:path w="23495" h="1691639">
                  <a:moveTo>
                    <a:pt x="21386" y="412953"/>
                  </a:moveTo>
                  <a:lnTo>
                    <a:pt x="3073" y="412953"/>
                  </a:lnTo>
                  <a:lnTo>
                    <a:pt x="3073" y="396189"/>
                  </a:lnTo>
                  <a:lnTo>
                    <a:pt x="21386" y="396189"/>
                  </a:lnTo>
                  <a:lnTo>
                    <a:pt x="21386" y="412953"/>
                  </a:lnTo>
                  <a:close/>
                </a:path>
                <a:path w="23495" h="1691639">
                  <a:moveTo>
                    <a:pt x="21386" y="446493"/>
                  </a:moveTo>
                  <a:lnTo>
                    <a:pt x="3073" y="446493"/>
                  </a:lnTo>
                  <a:lnTo>
                    <a:pt x="3073" y="429717"/>
                  </a:lnTo>
                  <a:lnTo>
                    <a:pt x="21386" y="429717"/>
                  </a:lnTo>
                  <a:lnTo>
                    <a:pt x="21386" y="446493"/>
                  </a:lnTo>
                  <a:close/>
                </a:path>
                <a:path w="23495" h="1691639">
                  <a:moveTo>
                    <a:pt x="21386" y="478485"/>
                  </a:moveTo>
                  <a:lnTo>
                    <a:pt x="3073" y="478485"/>
                  </a:lnTo>
                  <a:lnTo>
                    <a:pt x="3073" y="463257"/>
                  </a:lnTo>
                  <a:lnTo>
                    <a:pt x="21386" y="463257"/>
                  </a:lnTo>
                  <a:lnTo>
                    <a:pt x="21386" y="478485"/>
                  </a:lnTo>
                  <a:close/>
                </a:path>
                <a:path w="23495" h="1691639">
                  <a:moveTo>
                    <a:pt x="19850" y="512025"/>
                  </a:moveTo>
                  <a:lnTo>
                    <a:pt x="3073" y="512025"/>
                  </a:lnTo>
                  <a:lnTo>
                    <a:pt x="3073" y="495261"/>
                  </a:lnTo>
                  <a:lnTo>
                    <a:pt x="21386" y="495261"/>
                  </a:lnTo>
                  <a:lnTo>
                    <a:pt x="19850" y="512025"/>
                  </a:lnTo>
                  <a:close/>
                </a:path>
                <a:path w="23495" h="1691639">
                  <a:moveTo>
                    <a:pt x="19850" y="545515"/>
                  </a:moveTo>
                  <a:lnTo>
                    <a:pt x="3073" y="545515"/>
                  </a:lnTo>
                  <a:lnTo>
                    <a:pt x="3073" y="528739"/>
                  </a:lnTo>
                  <a:lnTo>
                    <a:pt x="19850" y="528739"/>
                  </a:lnTo>
                  <a:lnTo>
                    <a:pt x="19850" y="545515"/>
                  </a:lnTo>
                  <a:close/>
                </a:path>
                <a:path w="23495" h="1691639">
                  <a:moveTo>
                    <a:pt x="19850" y="577507"/>
                  </a:moveTo>
                  <a:lnTo>
                    <a:pt x="3073" y="577507"/>
                  </a:lnTo>
                  <a:lnTo>
                    <a:pt x="3073" y="562279"/>
                  </a:lnTo>
                  <a:lnTo>
                    <a:pt x="19850" y="562279"/>
                  </a:lnTo>
                  <a:lnTo>
                    <a:pt x="19850" y="577507"/>
                  </a:lnTo>
                  <a:close/>
                </a:path>
                <a:path w="23495" h="1691639">
                  <a:moveTo>
                    <a:pt x="19850" y="611047"/>
                  </a:moveTo>
                  <a:lnTo>
                    <a:pt x="3073" y="611047"/>
                  </a:lnTo>
                  <a:lnTo>
                    <a:pt x="3073" y="594271"/>
                  </a:lnTo>
                  <a:lnTo>
                    <a:pt x="19850" y="594271"/>
                  </a:lnTo>
                  <a:lnTo>
                    <a:pt x="19850" y="611047"/>
                  </a:lnTo>
                  <a:close/>
                </a:path>
                <a:path w="23495" h="1691639">
                  <a:moveTo>
                    <a:pt x="19850" y="644575"/>
                  </a:moveTo>
                  <a:lnTo>
                    <a:pt x="3073" y="644575"/>
                  </a:lnTo>
                  <a:lnTo>
                    <a:pt x="3073" y="627811"/>
                  </a:lnTo>
                  <a:lnTo>
                    <a:pt x="19850" y="627811"/>
                  </a:lnTo>
                  <a:lnTo>
                    <a:pt x="19850" y="644575"/>
                  </a:lnTo>
                  <a:close/>
                </a:path>
                <a:path w="23495" h="1691639">
                  <a:moveTo>
                    <a:pt x="19850" y="678065"/>
                  </a:moveTo>
                  <a:lnTo>
                    <a:pt x="3073" y="678065"/>
                  </a:lnTo>
                  <a:lnTo>
                    <a:pt x="3073" y="661352"/>
                  </a:lnTo>
                  <a:lnTo>
                    <a:pt x="19850" y="661352"/>
                  </a:lnTo>
                  <a:lnTo>
                    <a:pt x="19850" y="678065"/>
                  </a:lnTo>
                  <a:close/>
                </a:path>
                <a:path w="23495" h="1691639">
                  <a:moveTo>
                    <a:pt x="19850" y="710069"/>
                  </a:moveTo>
                  <a:lnTo>
                    <a:pt x="3073" y="710069"/>
                  </a:lnTo>
                  <a:lnTo>
                    <a:pt x="3073" y="693292"/>
                  </a:lnTo>
                  <a:lnTo>
                    <a:pt x="19850" y="693292"/>
                  </a:lnTo>
                  <a:lnTo>
                    <a:pt x="19850" y="710069"/>
                  </a:lnTo>
                  <a:close/>
                </a:path>
                <a:path w="23495" h="1691639">
                  <a:moveTo>
                    <a:pt x="19850" y="743597"/>
                  </a:moveTo>
                  <a:lnTo>
                    <a:pt x="3073" y="743597"/>
                  </a:lnTo>
                  <a:lnTo>
                    <a:pt x="3073" y="726833"/>
                  </a:lnTo>
                  <a:lnTo>
                    <a:pt x="19850" y="726833"/>
                  </a:lnTo>
                  <a:lnTo>
                    <a:pt x="19850" y="743597"/>
                  </a:lnTo>
                  <a:close/>
                </a:path>
                <a:path w="23495" h="1691639">
                  <a:moveTo>
                    <a:pt x="19850" y="777138"/>
                  </a:moveTo>
                  <a:lnTo>
                    <a:pt x="3073" y="777138"/>
                  </a:lnTo>
                  <a:lnTo>
                    <a:pt x="3073" y="760374"/>
                  </a:lnTo>
                  <a:lnTo>
                    <a:pt x="19850" y="760374"/>
                  </a:lnTo>
                  <a:lnTo>
                    <a:pt x="19850" y="777138"/>
                  </a:lnTo>
                  <a:close/>
                </a:path>
                <a:path w="23495" h="1691639">
                  <a:moveTo>
                    <a:pt x="19850" y="809129"/>
                  </a:moveTo>
                  <a:lnTo>
                    <a:pt x="3073" y="809129"/>
                  </a:lnTo>
                  <a:lnTo>
                    <a:pt x="3073" y="792365"/>
                  </a:lnTo>
                  <a:lnTo>
                    <a:pt x="19850" y="792365"/>
                  </a:lnTo>
                  <a:lnTo>
                    <a:pt x="19850" y="809129"/>
                  </a:lnTo>
                  <a:close/>
                </a:path>
                <a:path w="23495" h="1691639">
                  <a:moveTo>
                    <a:pt x="19850" y="842619"/>
                  </a:moveTo>
                  <a:lnTo>
                    <a:pt x="1536" y="842619"/>
                  </a:lnTo>
                  <a:lnTo>
                    <a:pt x="1536" y="825906"/>
                  </a:lnTo>
                  <a:lnTo>
                    <a:pt x="19850" y="825906"/>
                  </a:lnTo>
                  <a:lnTo>
                    <a:pt x="19850" y="842619"/>
                  </a:lnTo>
                  <a:close/>
                </a:path>
                <a:path w="23495" h="1691639">
                  <a:moveTo>
                    <a:pt x="19850" y="876160"/>
                  </a:moveTo>
                  <a:lnTo>
                    <a:pt x="1536" y="876160"/>
                  </a:lnTo>
                  <a:lnTo>
                    <a:pt x="1536" y="859383"/>
                  </a:lnTo>
                  <a:lnTo>
                    <a:pt x="19850" y="859383"/>
                  </a:lnTo>
                  <a:lnTo>
                    <a:pt x="19850" y="876160"/>
                  </a:lnTo>
                  <a:close/>
                </a:path>
                <a:path w="23495" h="1691639">
                  <a:moveTo>
                    <a:pt x="19850" y="908151"/>
                  </a:moveTo>
                  <a:lnTo>
                    <a:pt x="1536" y="908151"/>
                  </a:lnTo>
                  <a:lnTo>
                    <a:pt x="1536" y="892924"/>
                  </a:lnTo>
                  <a:lnTo>
                    <a:pt x="19850" y="892924"/>
                  </a:lnTo>
                  <a:lnTo>
                    <a:pt x="19850" y="908151"/>
                  </a:lnTo>
                  <a:close/>
                </a:path>
                <a:path w="23495" h="1691639">
                  <a:moveTo>
                    <a:pt x="19850" y="941692"/>
                  </a:moveTo>
                  <a:lnTo>
                    <a:pt x="1536" y="941692"/>
                  </a:lnTo>
                  <a:lnTo>
                    <a:pt x="1536" y="924928"/>
                  </a:lnTo>
                  <a:lnTo>
                    <a:pt x="19850" y="924928"/>
                  </a:lnTo>
                  <a:lnTo>
                    <a:pt x="19850" y="941692"/>
                  </a:lnTo>
                  <a:close/>
                </a:path>
                <a:path w="23495" h="1691639">
                  <a:moveTo>
                    <a:pt x="18313" y="975232"/>
                  </a:moveTo>
                  <a:lnTo>
                    <a:pt x="1536" y="975232"/>
                  </a:lnTo>
                  <a:lnTo>
                    <a:pt x="1536" y="958456"/>
                  </a:lnTo>
                  <a:lnTo>
                    <a:pt x="19850" y="958456"/>
                  </a:lnTo>
                  <a:lnTo>
                    <a:pt x="18313" y="975232"/>
                  </a:lnTo>
                  <a:close/>
                </a:path>
                <a:path w="23495" h="1691639">
                  <a:moveTo>
                    <a:pt x="18313" y="1007224"/>
                  </a:moveTo>
                  <a:lnTo>
                    <a:pt x="1536" y="1007224"/>
                  </a:lnTo>
                  <a:lnTo>
                    <a:pt x="1536" y="991997"/>
                  </a:lnTo>
                  <a:lnTo>
                    <a:pt x="18313" y="991997"/>
                  </a:lnTo>
                  <a:lnTo>
                    <a:pt x="18313" y="1007224"/>
                  </a:lnTo>
                  <a:close/>
                </a:path>
                <a:path w="23495" h="1691639">
                  <a:moveTo>
                    <a:pt x="18313" y="1040714"/>
                  </a:moveTo>
                  <a:lnTo>
                    <a:pt x="1536" y="1040714"/>
                  </a:lnTo>
                  <a:lnTo>
                    <a:pt x="1536" y="1023950"/>
                  </a:lnTo>
                  <a:lnTo>
                    <a:pt x="18313" y="1023950"/>
                  </a:lnTo>
                  <a:lnTo>
                    <a:pt x="18313" y="1040714"/>
                  </a:lnTo>
                  <a:close/>
                </a:path>
                <a:path w="23495" h="1691639">
                  <a:moveTo>
                    <a:pt x="18313" y="1074242"/>
                  </a:moveTo>
                  <a:lnTo>
                    <a:pt x="1536" y="1074242"/>
                  </a:lnTo>
                  <a:lnTo>
                    <a:pt x="1536" y="1057478"/>
                  </a:lnTo>
                  <a:lnTo>
                    <a:pt x="18313" y="1057478"/>
                  </a:lnTo>
                  <a:lnTo>
                    <a:pt x="18313" y="1074242"/>
                  </a:lnTo>
                  <a:close/>
                </a:path>
                <a:path w="23495" h="1691639">
                  <a:moveTo>
                    <a:pt x="18313" y="1107782"/>
                  </a:moveTo>
                  <a:lnTo>
                    <a:pt x="1536" y="1107782"/>
                  </a:lnTo>
                  <a:lnTo>
                    <a:pt x="1536" y="1091018"/>
                  </a:lnTo>
                  <a:lnTo>
                    <a:pt x="18313" y="1091018"/>
                  </a:lnTo>
                  <a:lnTo>
                    <a:pt x="18313" y="1107782"/>
                  </a:lnTo>
                  <a:close/>
                </a:path>
                <a:path w="23495" h="1691639">
                  <a:moveTo>
                    <a:pt x="18313" y="1139786"/>
                  </a:moveTo>
                  <a:lnTo>
                    <a:pt x="1536" y="1139786"/>
                  </a:lnTo>
                  <a:lnTo>
                    <a:pt x="1536" y="1123010"/>
                  </a:lnTo>
                  <a:lnTo>
                    <a:pt x="18313" y="1123010"/>
                  </a:lnTo>
                  <a:lnTo>
                    <a:pt x="18313" y="1139786"/>
                  </a:lnTo>
                  <a:close/>
                </a:path>
                <a:path w="23495" h="1691639">
                  <a:moveTo>
                    <a:pt x="18313" y="1173264"/>
                  </a:moveTo>
                  <a:lnTo>
                    <a:pt x="1536" y="1173264"/>
                  </a:lnTo>
                  <a:lnTo>
                    <a:pt x="1536" y="1156500"/>
                  </a:lnTo>
                  <a:lnTo>
                    <a:pt x="18313" y="1156500"/>
                  </a:lnTo>
                  <a:lnTo>
                    <a:pt x="18313" y="1173264"/>
                  </a:lnTo>
                  <a:close/>
                </a:path>
                <a:path w="23495" h="1691639">
                  <a:moveTo>
                    <a:pt x="18313" y="1206804"/>
                  </a:moveTo>
                  <a:lnTo>
                    <a:pt x="1536" y="1206804"/>
                  </a:lnTo>
                  <a:lnTo>
                    <a:pt x="1536" y="1190040"/>
                  </a:lnTo>
                  <a:lnTo>
                    <a:pt x="18313" y="1190040"/>
                  </a:lnTo>
                  <a:lnTo>
                    <a:pt x="18313" y="1206804"/>
                  </a:lnTo>
                  <a:close/>
                </a:path>
                <a:path w="23495" h="1691639">
                  <a:moveTo>
                    <a:pt x="18313" y="1238796"/>
                  </a:moveTo>
                  <a:lnTo>
                    <a:pt x="1536" y="1238796"/>
                  </a:lnTo>
                  <a:lnTo>
                    <a:pt x="1536" y="1222032"/>
                  </a:lnTo>
                  <a:lnTo>
                    <a:pt x="18313" y="1223568"/>
                  </a:lnTo>
                  <a:lnTo>
                    <a:pt x="18313" y="1238796"/>
                  </a:lnTo>
                  <a:close/>
                </a:path>
                <a:path w="23495" h="1691639">
                  <a:moveTo>
                    <a:pt x="18313" y="1272336"/>
                  </a:moveTo>
                  <a:lnTo>
                    <a:pt x="0" y="1272336"/>
                  </a:lnTo>
                  <a:lnTo>
                    <a:pt x="1536" y="1255572"/>
                  </a:lnTo>
                  <a:lnTo>
                    <a:pt x="18313" y="1255572"/>
                  </a:lnTo>
                  <a:lnTo>
                    <a:pt x="18313" y="1272336"/>
                  </a:lnTo>
                  <a:close/>
                </a:path>
                <a:path w="23495" h="1691639">
                  <a:moveTo>
                    <a:pt x="18313" y="1305877"/>
                  </a:moveTo>
                  <a:lnTo>
                    <a:pt x="0" y="1305877"/>
                  </a:lnTo>
                  <a:lnTo>
                    <a:pt x="0" y="1289100"/>
                  </a:lnTo>
                  <a:lnTo>
                    <a:pt x="18313" y="1289100"/>
                  </a:lnTo>
                  <a:lnTo>
                    <a:pt x="18313" y="1305877"/>
                  </a:lnTo>
                  <a:close/>
                </a:path>
                <a:path w="23495" h="1691639">
                  <a:moveTo>
                    <a:pt x="18313" y="1337817"/>
                  </a:moveTo>
                  <a:lnTo>
                    <a:pt x="0" y="1337817"/>
                  </a:lnTo>
                  <a:lnTo>
                    <a:pt x="0" y="1322641"/>
                  </a:lnTo>
                  <a:lnTo>
                    <a:pt x="18313" y="1322641"/>
                  </a:lnTo>
                  <a:lnTo>
                    <a:pt x="18313" y="1337817"/>
                  </a:lnTo>
                  <a:close/>
                </a:path>
                <a:path w="23495" h="1691639">
                  <a:moveTo>
                    <a:pt x="18313" y="1371358"/>
                  </a:moveTo>
                  <a:lnTo>
                    <a:pt x="0" y="1371358"/>
                  </a:lnTo>
                  <a:lnTo>
                    <a:pt x="0" y="1354594"/>
                  </a:lnTo>
                  <a:lnTo>
                    <a:pt x="18313" y="1354594"/>
                  </a:lnTo>
                  <a:lnTo>
                    <a:pt x="18313" y="1371358"/>
                  </a:lnTo>
                  <a:close/>
                </a:path>
                <a:path w="23495" h="1691639">
                  <a:moveTo>
                    <a:pt x="18313" y="1404899"/>
                  </a:moveTo>
                  <a:lnTo>
                    <a:pt x="0" y="1404899"/>
                  </a:lnTo>
                  <a:lnTo>
                    <a:pt x="0" y="1388122"/>
                  </a:lnTo>
                  <a:lnTo>
                    <a:pt x="18313" y="1388122"/>
                  </a:lnTo>
                  <a:lnTo>
                    <a:pt x="18313" y="1404899"/>
                  </a:lnTo>
                  <a:close/>
                </a:path>
                <a:path w="23495" h="1691639">
                  <a:moveTo>
                    <a:pt x="16764" y="1438376"/>
                  </a:moveTo>
                  <a:lnTo>
                    <a:pt x="0" y="1436890"/>
                  </a:lnTo>
                  <a:lnTo>
                    <a:pt x="0" y="1421663"/>
                  </a:lnTo>
                  <a:lnTo>
                    <a:pt x="16764" y="1421663"/>
                  </a:lnTo>
                  <a:lnTo>
                    <a:pt x="16764" y="1438376"/>
                  </a:lnTo>
                  <a:close/>
                </a:path>
                <a:path w="23495" h="1691639">
                  <a:moveTo>
                    <a:pt x="16764" y="1470380"/>
                  </a:moveTo>
                  <a:lnTo>
                    <a:pt x="0" y="1470380"/>
                  </a:lnTo>
                  <a:lnTo>
                    <a:pt x="0" y="1453654"/>
                  </a:lnTo>
                  <a:lnTo>
                    <a:pt x="16764" y="1453654"/>
                  </a:lnTo>
                  <a:lnTo>
                    <a:pt x="16764" y="1470380"/>
                  </a:lnTo>
                  <a:close/>
                </a:path>
                <a:path w="23495" h="1691639">
                  <a:moveTo>
                    <a:pt x="16764" y="1503908"/>
                  </a:moveTo>
                  <a:lnTo>
                    <a:pt x="0" y="1503908"/>
                  </a:lnTo>
                  <a:lnTo>
                    <a:pt x="0" y="1487144"/>
                  </a:lnTo>
                  <a:lnTo>
                    <a:pt x="16764" y="1487144"/>
                  </a:lnTo>
                  <a:lnTo>
                    <a:pt x="16764" y="1503908"/>
                  </a:lnTo>
                  <a:close/>
                </a:path>
                <a:path w="23495" h="1691639">
                  <a:moveTo>
                    <a:pt x="16764" y="1537449"/>
                  </a:moveTo>
                  <a:lnTo>
                    <a:pt x="0" y="1537449"/>
                  </a:lnTo>
                  <a:lnTo>
                    <a:pt x="0" y="1520685"/>
                  </a:lnTo>
                  <a:lnTo>
                    <a:pt x="16764" y="1520685"/>
                  </a:lnTo>
                  <a:lnTo>
                    <a:pt x="16764" y="1537449"/>
                  </a:lnTo>
                  <a:close/>
                </a:path>
                <a:path w="23495" h="1691639">
                  <a:moveTo>
                    <a:pt x="16764" y="1569453"/>
                  </a:moveTo>
                  <a:lnTo>
                    <a:pt x="0" y="1569453"/>
                  </a:lnTo>
                  <a:lnTo>
                    <a:pt x="0" y="1552676"/>
                  </a:lnTo>
                  <a:lnTo>
                    <a:pt x="16764" y="1552676"/>
                  </a:lnTo>
                  <a:lnTo>
                    <a:pt x="16764" y="1569453"/>
                  </a:lnTo>
                  <a:close/>
                </a:path>
                <a:path w="23495" h="1691639">
                  <a:moveTo>
                    <a:pt x="16764" y="1602981"/>
                  </a:moveTo>
                  <a:lnTo>
                    <a:pt x="0" y="1602981"/>
                  </a:lnTo>
                  <a:lnTo>
                    <a:pt x="0" y="1586217"/>
                  </a:lnTo>
                  <a:lnTo>
                    <a:pt x="16764" y="1586217"/>
                  </a:lnTo>
                  <a:lnTo>
                    <a:pt x="16764" y="1602981"/>
                  </a:lnTo>
                  <a:close/>
                </a:path>
                <a:path w="23495" h="1691639">
                  <a:moveTo>
                    <a:pt x="16764" y="1636471"/>
                  </a:moveTo>
                  <a:lnTo>
                    <a:pt x="0" y="1636471"/>
                  </a:lnTo>
                  <a:lnTo>
                    <a:pt x="0" y="1619707"/>
                  </a:lnTo>
                  <a:lnTo>
                    <a:pt x="16764" y="1619707"/>
                  </a:lnTo>
                  <a:lnTo>
                    <a:pt x="16764" y="1636471"/>
                  </a:lnTo>
                  <a:close/>
                </a:path>
                <a:path w="23495" h="1691639">
                  <a:moveTo>
                    <a:pt x="16764" y="1668475"/>
                  </a:moveTo>
                  <a:lnTo>
                    <a:pt x="0" y="1668475"/>
                  </a:lnTo>
                  <a:lnTo>
                    <a:pt x="0" y="1651749"/>
                  </a:lnTo>
                  <a:lnTo>
                    <a:pt x="16764" y="1653235"/>
                  </a:lnTo>
                  <a:lnTo>
                    <a:pt x="16764" y="1668475"/>
                  </a:lnTo>
                  <a:close/>
                </a:path>
                <a:path w="23495" h="1691639">
                  <a:moveTo>
                    <a:pt x="16764" y="1691335"/>
                  </a:moveTo>
                  <a:lnTo>
                    <a:pt x="0" y="1691335"/>
                  </a:lnTo>
                  <a:lnTo>
                    <a:pt x="0" y="1685239"/>
                  </a:lnTo>
                  <a:lnTo>
                    <a:pt x="16764" y="1685239"/>
                  </a:lnTo>
                  <a:lnTo>
                    <a:pt x="16764" y="1691335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6059696" y="4900603"/>
            <a:ext cx="12890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45">
                <a:solidFill>
                  <a:srgbClr val="1B4067"/>
                </a:solidFill>
                <a:latin typeface="Arial"/>
                <a:cs typeface="Arial"/>
              </a:rPr>
              <a:t>V</a:t>
            </a:r>
            <a:endParaRPr sz="11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7274078" y="5901674"/>
            <a:ext cx="185864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r>
              <a:rPr dirty="0" sz="1150" spc="21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150">
                <a:solidFill>
                  <a:srgbClr val="1B4067"/>
                </a:solidFill>
                <a:latin typeface="Arial"/>
                <a:cs typeface="Arial"/>
              </a:rPr>
              <a:t>Transferida</a:t>
            </a:r>
            <a:r>
              <a:rPr dirty="0" sz="1150" spc="19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150" spc="30">
                <a:solidFill>
                  <a:srgbClr val="1B4067"/>
                </a:solidFill>
                <a:latin typeface="Arial"/>
                <a:cs typeface="Arial"/>
              </a:rPr>
              <a:t>(MW)</a:t>
            </a:r>
            <a:endParaRPr sz="11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6925150" y="4382545"/>
            <a:ext cx="54927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10">
                <a:solidFill>
                  <a:srgbClr val="1B4067"/>
                </a:solidFill>
                <a:latin typeface="Arial"/>
                <a:cs typeface="Arial"/>
              </a:rPr>
              <a:t>Estable</a:t>
            </a:r>
            <a:endParaRPr sz="11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922103" y="4821379"/>
            <a:ext cx="663575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10">
                <a:solidFill>
                  <a:srgbClr val="1B4067"/>
                </a:solidFill>
                <a:latin typeface="Arial"/>
                <a:cs typeface="Arial"/>
              </a:rPr>
              <a:t>Inestable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6360363" y="3776979"/>
            <a:ext cx="1799589" cy="2066925"/>
            <a:chOff x="6360363" y="3776979"/>
            <a:chExt cx="1799589" cy="2066925"/>
          </a:xfrm>
        </p:grpSpPr>
        <p:sp>
          <p:nvSpPr>
            <p:cNvPr id="36" name="object 36" descr=""/>
            <p:cNvSpPr/>
            <p:nvPr/>
          </p:nvSpPr>
          <p:spPr>
            <a:xfrm>
              <a:off x="6360363" y="4252861"/>
              <a:ext cx="1647189" cy="1591310"/>
            </a:xfrm>
            <a:custGeom>
              <a:avLst/>
              <a:gdLst/>
              <a:ahLst/>
              <a:cxnLst/>
              <a:rect l="l" t="t" r="r" b="b"/>
              <a:pathLst>
                <a:path w="1647190" h="1591310">
                  <a:moveTo>
                    <a:pt x="9131" y="1590776"/>
                  </a:moveTo>
                  <a:lnTo>
                    <a:pt x="0" y="1577035"/>
                  </a:lnTo>
                  <a:lnTo>
                    <a:pt x="102095" y="1520672"/>
                  </a:lnTo>
                  <a:lnTo>
                    <a:pt x="303212" y="1407909"/>
                  </a:lnTo>
                  <a:lnTo>
                    <a:pt x="402234" y="1353045"/>
                  </a:lnTo>
                  <a:lnTo>
                    <a:pt x="498233" y="1298232"/>
                  </a:lnTo>
                  <a:lnTo>
                    <a:pt x="547001" y="1270800"/>
                  </a:lnTo>
                  <a:lnTo>
                    <a:pt x="594220" y="1243355"/>
                  </a:lnTo>
                  <a:lnTo>
                    <a:pt x="639965" y="1215923"/>
                  </a:lnTo>
                  <a:lnTo>
                    <a:pt x="687197" y="1190028"/>
                  </a:lnTo>
                  <a:lnTo>
                    <a:pt x="731392" y="1162596"/>
                  </a:lnTo>
                  <a:lnTo>
                    <a:pt x="819746" y="1110805"/>
                  </a:lnTo>
                  <a:lnTo>
                    <a:pt x="862418" y="1083373"/>
                  </a:lnTo>
                  <a:lnTo>
                    <a:pt x="903541" y="1059014"/>
                  </a:lnTo>
                  <a:lnTo>
                    <a:pt x="944714" y="1033119"/>
                  </a:lnTo>
                  <a:lnTo>
                    <a:pt x="984300" y="1007173"/>
                  </a:lnTo>
                  <a:lnTo>
                    <a:pt x="1060500" y="958405"/>
                  </a:lnTo>
                  <a:lnTo>
                    <a:pt x="1097064" y="934046"/>
                  </a:lnTo>
                  <a:lnTo>
                    <a:pt x="1132090" y="909688"/>
                  </a:lnTo>
                  <a:lnTo>
                    <a:pt x="1165631" y="886815"/>
                  </a:lnTo>
                  <a:lnTo>
                    <a:pt x="1197622" y="862457"/>
                  </a:lnTo>
                  <a:lnTo>
                    <a:pt x="1228089" y="839584"/>
                  </a:lnTo>
                  <a:lnTo>
                    <a:pt x="1257058" y="818261"/>
                  </a:lnTo>
                  <a:lnTo>
                    <a:pt x="1285976" y="795388"/>
                  </a:lnTo>
                  <a:lnTo>
                    <a:pt x="1311922" y="774052"/>
                  </a:lnTo>
                  <a:lnTo>
                    <a:pt x="1336281" y="752729"/>
                  </a:lnTo>
                  <a:lnTo>
                    <a:pt x="1359154" y="731393"/>
                  </a:lnTo>
                  <a:lnTo>
                    <a:pt x="1382026" y="711593"/>
                  </a:lnTo>
                  <a:lnTo>
                    <a:pt x="1467345" y="632371"/>
                  </a:lnTo>
                  <a:lnTo>
                    <a:pt x="1485607" y="612571"/>
                  </a:lnTo>
                  <a:lnTo>
                    <a:pt x="1503857" y="594271"/>
                  </a:lnTo>
                  <a:lnTo>
                    <a:pt x="1537398" y="557707"/>
                  </a:lnTo>
                  <a:lnTo>
                    <a:pt x="1566367" y="521144"/>
                  </a:lnTo>
                  <a:lnTo>
                    <a:pt x="1590776" y="487616"/>
                  </a:lnTo>
                  <a:lnTo>
                    <a:pt x="1599907" y="470839"/>
                  </a:lnTo>
                  <a:lnTo>
                    <a:pt x="1609039" y="455612"/>
                  </a:lnTo>
                  <a:lnTo>
                    <a:pt x="1616621" y="440334"/>
                  </a:lnTo>
                  <a:lnTo>
                    <a:pt x="1621243" y="423621"/>
                  </a:lnTo>
                  <a:lnTo>
                    <a:pt x="1625803" y="409917"/>
                  </a:lnTo>
                  <a:lnTo>
                    <a:pt x="1628825" y="394639"/>
                  </a:lnTo>
                  <a:lnTo>
                    <a:pt x="1630362" y="380949"/>
                  </a:lnTo>
                  <a:lnTo>
                    <a:pt x="1630362" y="367258"/>
                  </a:lnTo>
                  <a:lnTo>
                    <a:pt x="1619707" y="326085"/>
                  </a:lnTo>
                  <a:lnTo>
                    <a:pt x="1593799" y="287985"/>
                  </a:lnTo>
                  <a:lnTo>
                    <a:pt x="1548066" y="252958"/>
                  </a:lnTo>
                  <a:lnTo>
                    <a:pt x="1506943" y="230085"/>
                  </a:lnTo>
                  <a:lnTo>
                    <a:pt x="1482585" y="217932"/>
                  </a:lnTo>
                  <a:lnTo>
                    <a:pt x="1470380" y="213321"/>
                  </a:lnTo>
                  <a:lnTo>
                    <a:pt x="1456639" y="208762"/>
                  </a:lnTo>
                  <a:lnTo>
                    <a:pt x="1427708" y="198094"/>
                  </a:lnTo>
                  <a:lnTo>
                    <a:pt x="1395717" y="187426"/>
                  </a:lnTo>
                  <a:lnTo>
                    <a:pt x="1362176" y="178295"/>
                  </a:lnTo>
                  <a:lnTo>
                    <a:pt x="1327150" y="169163"/>
                  </a:lnTo>
                  <a:lnTo>
                    <a:pt x="1290599" y="161531"/>
                  </a:lnTo>
                  <a:lnTo>
                    <a:pt x="1250950" y="152400"/>
                  </a:lnTo>
                  <a:lnTo>
                    <a:pt x="1209776" y="144767"/>
                  </a:lnTo>
                  <a:lnTo>
                    <a:pt x="1167168" y="135636"/>
                  </a:lnTo>
                  <a:lnTo>
                    <a:pt x="1121422" y="127990"/>
                  </a:lnTo>
                  <a:lnTo>
                    <a:pt x="1075740" y="121945"/>
                  </a:lnTo>
                  <a:lnTo>
                    <a:pt x="1028509" y="114300"/>
                  </a:lnTo>
                  <a:lnTo>
                    <a:pt x="979741" y="108204"/>
                  </a:lnTo>
                  <a:lnTo>
                    <a:pt x="929487" y="100609"/>
                  </a:lnTo>
                  <a:lnTo>
                    <a:pt x="770978" y="82308"/>
                  </a:lnTo>
                  <a:lnTo>
                    <a:pt x="714629" y="76200"/>
                  </a:lnTo>
                  <a:lnTo>
                    <a:pt x="659764" y="71640"/>
                  </a:lnTo>
                  <a:lnTo>
                    <a:pt x="601865" y="65532"/>
                  </a:lnTo>
                  <a:lnTo>
                    <a:pt x="545515" y="60972"/>
                  </a:lnTo>
                  <a:lnTo>
                    <a:pt x="486079" y="54863"/>
                  </a:lnTo>
                  <a:lnTo>
                    <a:pt x="368757" y="45745"/>
                  </a:lnTo>
                  <a:lnTo>
                    <a:pt x="248348" y="35077"/>
                  </a:lnTo>
                  <a:lnTo>
                    <a:pt x="3035" y="16763"/>
                  </a:lnTo>
                  <a:lnTo>
                    <a:pt x="4572" y="0"/>
                  </a:lnTo>
                  <a:lnTo>
                    <a:pt x="248348" y="18300"/>
                  </a:lnTo>
                  <a:lnTo>
                    <a:pt x="370243" y="28968"/>
                  </a:lnTo>
                  <a:lnTo>
                    <a:pt x="429666" y="33540"/>
                  </a:lnTo>
                  <a:lnTo>
                    <a:pt x="487565" y="39636"/>
                  </a:lnTo>
                  <a:lnTo>
                    <a:pt x="604888" y="48768"/>
                  </a:lnTo>
                  <a:lnTo>
                    <a:pt x="717651" y="60972"/>
                  </a:lnTo>
                  <a:lnTo>
                    <a:pt x="772528" y="65532"/>
                  </a:lnTo>
                  <a:lnTo>
                    <a:pt x="879182" y="77736"/>
                  </a:lnTo>
                  <a:lnTo>
                    <a:pt x="930973" y="85382"/>
                  </a:lnTo>
                  <a:lnTo>
                    <a:pt x="1030046" y="97536"/>
                  </a:lnTo>
                  <a:lnTo>
                    <a:pt x="1078763" y="105168"/>
                  </a:lnTo>
                  <a:lnTo>
                    <a:pt x="1170190" y="120408"/>
                  </a:lnTo>
                  <a:lnTo>
                    <a:pt x="1212850" y="127990"/>
                  </a:lnTo>
                  <a:lnTo>
                    <a:pt x="1253985" y="135636"/>
                  </a:lnTo>
                  <a:lnTo>
                    <a:pt x="1293622" y="144767"/>
                  </a:lnTo>
                  <a:lnTo>
                    <a:pt x="1331722" y="153936"/>
                  </a:lnTo>
                  <a:lnTo>
                    <a:pt x="1401813" y="172199"/>
                  </a:lnTo>
                  <a:lnTo>
                    <a:pt x="1432280" y="182867"/>
                  </a:lnTo>
                  <a:lnTo>
                    <a:pt x="1462735" y="191985"/>
                  </a:lnTo>
                  <a:lnTo>
                    <a:pt x="1476476" y="198094"/>
                  </a:lnTo>
                  <a:lnTo>
                    <a:pt x="1490167" y="202653"/>
                  </a:lnTo>
                  <a:lnTo>
                    <a:pt x="1526730" y="220967"/>
                  </a:lnTo>
                  <a:lnTo>
                    <a:pt x="1537398" y="227063"/>
                  </a:lnTo>
                  <a:lnTo>
                    <a:pt x="1557248" y="237731"/>
                  </a:lnTo>
                  <a:lnTo>
                    <a:pt x="1575498" y="251421"/>
                  </a:lnTo>
                  <a:lnTo>
                    <a:pt x="1606003" y="277368"/>
                  </a:lnTo>
                  <a:lnTo>
                    <a:pt x="1634934" y="318490"/>
                  </a:lnTo>
                  <a:lnTo>
                    <a:pt x="1647139" y="364185"/>
                  </a:lnTo>
                  <a:lnTo>
                    <a:pt x="1647139" y="379412"/>
                  </a:lnTo>
                  <a:lnTo>
                    <a:pt x="1638007" y="428180"/>
                  </a:lnTo>
                  <a:lnTo>
                    <a:pt x="1615135" y="478434"/>
                  </a:lnTo>
                  <a:lnTo>
                    <a:pt x="1593799" y="513511"/>
                  </a:lnTo>
                  <a:lnTo>
                    <a:pt x="1551139" y="566839"/>
                  </a:lnTo>
                  <a:lnTo>
                    <a:pt x="1517599" y="604939"/>
                  </a:lnTo>
                  <a:lnTo>
                    <a:pt x="1459712" y="662825"/>
                  </a:lnTo>
                  <a:lnTo>
                    <a:pt x="1394180" y="723798"/>
                  </a:lnTo>
                  <a:lnTo>
                    <a:pt x="1371358" y="743597"/>
                  </a:lnTo>
                  <a:lnTo>
                    <a:pt x="1348486" y="764933"/>
                  </a:lnTo>
                  <a:lnTo>
                    <a:pt x="1296644" y="807593"/>
                  </a:lnTo>
                  <a:lnTo>
                    <a:pt x="1269263" y="830465"/>
                  </a:lnTo>
                  <a:lnTo>
                    <a:pt x="1208290" y="876147"/>
                  </a:lnTo>
                  <a:lnTo>
                    <a:pt x="1174800" y="899020"/>
                  </a:lnTo>
                  <a:lnTo>
                    <a:pt x="1141272" y="923378"/>
                  </a:lnTo>
                  <a:lnTo>
                    <a:pt x="1106195" y="947737"/>
                  </a:lnTo>
                  <a:lnTo>
                    <a:pt x="1033068" y="996505"/>
                  </a:lnTo>
                  <a:lnTo>
                    <a:pt x="993432" y="1020914"/>
                  </a:lnTo>
                  <a:lnTo>
                    <a:pt x="953846" y="1046810"/>
                  </a:lnTo>
                  <a:lnTo>
                    <a:pt x="871537" y="1098600"/>
                  </a:lnTo>
                  <a:lnTo>
                    <a:pt x="828878" y="1124496"/>
                  </a:lnTo>
                  <a:lnTo>
                    <a:pt x="740524" y="1176337"/>
                  </a:lnTo>
                  <a:lnTo>
                    <a:pt x="694778" y="1203769"/>
                  </a:lnTo>
                  <a:lnTo>
                    <a:pt x="649097" y="1229664"/>
                  </a:lnTo>
                  <a:lnTo>
                    <a:pt x="603402" y="1257058"/>
                  </a:lnTo>
                  <a:lnTo>
                    <a:pt x="556120" y="1284490"/>
                  </a:lnTo>
                  <a:lnTo>
                    <a:pt x="409879" y="1366786"/>
                  </a:lnTo>
                  <a:lnTo>
                    <a:pt x="211785" y="1479550"/>
                  </a:lnTo>
                  <a:lnTo>
                    <a:pt x="109689" y="1534375"/>
                  </a:lnTo>
                  <a:lnTo>
                    <a:pt x="9131" y="159077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7245642" y="3776992"/>
              <a:ext cx="914400" cy="660400"/>
            </a:xfrm>
            <a:custGeom>
              <a:avLst/>
              <a:gdLst/>
              <a:ahLst/>
              <a:cxnLst/>
              <a:rect l="l" t="t" r="r" b="b"/>
              <a:pathLst>
                <a:path w="914400" h="660400">
                  <a:moveTo>
                    <a:pt x="914209" y="0"/>
                  </a:moveTo>
                  <a:lnTo>
                    <a:pt x="910005" y="0"/>
                  </a:lnTo>
                  <a:lnTo>
                    <a:pt x="910005" y="284467"/>
                  </a:lnTo>
                  <a:lnTo>
                    <a:pt x="908735" y="285115"/>
                  </a:lnTo>
                  <a:lnTo>
                    <a:pt x="908735" y="284467"/>
                  </a:lnTo>
                  <a:lnTo>
                    <a:pt x="910005" y="284467"/>
                  </a:lnTo>
                  <a:lnTo>
                    <a:pt x="910005" y="0"/>
                  </a:lnTo>
                  <a:lnTo>
                    <a:pt x="908100" y="0"/>
                  </a:lnTo>
                  <a:lnTo>
                    <a:pt x="908100" y="283883"/>
                  </a:lnTo>
                  <a:lnTo>
                    <a:pt x="908100" y="285419"/>
                  </a:lnTo>
                  <a:lnTo>
                    <a:pt x="908100" y="285750"/>
                  </a:lnTo>
                  <a:lnTo>
                    <a:pt x="693610" y="285750"/>
                  </a:lnTo>
                  <a:lnTo>
                    <a:pt x="693686" y="285419"/>
                  </a:lnTo>
                  <a:lnTo>
                    <a:pt x="908100" y="285419"/>
                  </a:lnTo>
                  <a:lnTo>
                    <a:pt x="908100" y="283883"/>
                  </a:lnTo>
                  <a:lnTo>
                    <a:pt x="694055" y="283883"/>
                  </a:lnTo>
                  <a:lnTo>
                    <a:pt x="694778" y="280860"/>
                  </a:lnTo>
                  <a:lnTo>
                    <a:pt x="690219" y="279323"/>
                  </a:lnTo>
                  <a:lnTo>
                    <a:pt x="689102" y="283883"/>
                  </a:lnTo>
                  <a:lnTo>
                    <a:pt x="688721" y="283883"/>
                  </a:lnTo>
                  <a:lnTo>
                    <a:pt x="688721" y="285419"/>
                  </a:lnTo>
                  <a:lnTo>
                    <a:pt x="688644" y="285750"/>
                  </a:lnTo>
                  <a:lnTo>
                    <a:pt x="5473" y="285750"/>
                  </a:lnTo>
                  <a:lnTo>
                    <a:pt x="5473" y="285102"/>
                  </a:lnTo>
                  <a:lnTo>
                    <a:pt x="6108" y="285419"/>
                  </a:lnTo>
                  <a:lnTo>
                    <a:pt x="688721" y="285419"/>
                  </a:lnTo>
                  <a:lnTo>
                    <a:pt x="688721" y="283883"/>
                  </a:lnTo>
                  <a:lnTo>
                    <a:pt x="6108" y="283883"/>
                  </a:lnTo>
                  <a:lnTo>
                    <a:pt x="6108" y="0"/>
                  </a:lnTo>
                  <a:lnTo>
                    <a:pt x="0" y="0"/>
                  </a:lnTo>
                  <a:lnTo>
                    <a:pt x="0" y="284467"/>
                  </a:lnTo>
                  <a:lnTo>
                    <a:pt x="0" y="285750"/>
                  </a:lnTo>
                  <a:lnTo>
                    <a:pt x="0" y="288277"/>
                  </a:lnTo>
                  <a:lnTo>
                    <a:pt x="688035" y="288277"/>
                  </a:lnTo>
                  <a:lnTo>
                    <a:pt x="608050" y="617029"/>
                  </a:lnTo>
                  <a:lnTo>
                    <a:pt x="588124" y="613041"/>
                  </a:lnTo>
                  <a:lnTo>
                    <a:pt x="600329" y="660273"/>
                  </a:lnTo>
                  <a:lnTo>
                    <a:pt x="631202" y="625195"/>
                  </a:lnTo>
                  <a:lnTo>
                    <a:pt x="633869" y="622173"/>
                  </a:lnTo>
                  <a:lnTo>
                    <a:pt x="614184" y="618248"/>
                  </a:lnTo>
                  <a:lnTo>
                    <a:pt x="693000" y="288277"/>
                  </a:lnTo>
                  <a:lnTo>
                    <a:pt x="914209" y="288277"/>
                  </a:lnTo>
                  <a:lnTo>
                    <a:pt x="914209" y="285750"/>
                  </a:lnTo>
                  <a:lnTo>
                    <a:pt x="908735" y="285750"/>
                  </a:lnTo>
                  <a:lnTo>
                    <a:pt x="908735" y="285419"/>
                  </a:lnTo>
                  <a:lnTo>
                    <a:pt x="914209" y="285419"/>
                  </a:lnTo>
                  <a:lnTo>
                    <a:pt x="914209" y="284467"/>
                  </a:lnTo>
                  <a:lnTo>
                    <a:pt x="914209" y="283883"/>
                  </a:lnTo>
                  <a:lnTo>
                    <a:pt x="914209" y="0"/>
                  </a:lnTo>
                  <a:close/>
                </a:path>
              </a:pathLst>
            </a:custGeom>
            <a:solidFill>
              <a:srgbClr val="84CD3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7327410" y="3743626"/>
            <a:ext cx="748030" cy="3016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 marR="5080" indent="24130">
              <a:lnSpc>
                <a:spcPct val="100000"/>
              </a:lnSpc>
              <a:spcBef>
                <a:spcPts val="110"/>
              </a:spcBef>
            </a:pPr>
            <a:r>
              <a:rPr dirty="0" sz="900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900" spc="17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1B4067"/>
                </a:solidFill>
                <a:latin typeface="Arial"/>
                <a:cs typeface="Arial"/>
              </a:rPr>
              <a:t>con </a:t>
            </a:r>
            <a:r>
              <a:rPr dirty="0" sz="900" spc="-10">
                <a:solidFill>
                  <a:srgbClr val="1B4067"/>
                </a:solidFill>
                <a:latin typeface="Arial"/>
                <a:cs typeface="Arial"/>
              </a:rPr>
              <a:t>Contingencia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8708376" y="3928313"/>
            <a:ext cx="916305" cy="553720"/>
            <a:chOff x="8708376" y="3928313"/>
            <a:chExt cx="916305" cy="553720"/>
          </a:xfrm>
        </p:grpSpPr>
        <p:pic>
          <p:nvPicPr>
            <p:cNvPr id="40" name="object 4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708376" y="4260507"/>
              <a:ext cx="140195" cy="220954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8709913" y="3928313"/>
              <a:ext cx="914400" cy="347980"/>
            </a:xfrm>
            <a:custGeom>
              <a:avLst/>
              <a:gdLst/>
              <a:ahLst/>
              <a:cxnLst/>
              <a:rect l="l" t="t" r="r" b="b"/>
              <a:pathLst>
                <a:path w="914400" h="347979">
                  <a:moveTo>
                    <a:pt x="914260" y="347421"/>
                  </a:moveTo>
                  <a:lnTo>
                    <a:pt x="0" y="347421"/>
                  </a:lnTo>
                  <a:lnTo>
                    <a:pt x="0" y="0"/>
                  </a:lnTo>
                  <a:lnTo>
                    <a:pt x="914260" y="0"/>
                  </a:lnTo>
                  <a:lnTo>
                    <a:pt x="914260" y="3086"/>
                  </a:lnTo>
                  <a:lnTo>
                    <a:pt x="6108" y="3086"/>
                  </a:lnTo>
                  <a:lnTo>
                    <a:pt x="3035" y="4572"/>
                  </a:lnTo>
                  <a:lnTo>
                    <a:pt x="6108" y="4572"/>
                  </a:lnTo>
                  <a:lnTo>
                    <a:pt x="6108" y="341312"/>
                  </a:lnTo>
                  <a:lnTo>
                    <a:pt x="3035" y="341312"/>
                  </a:lnTo>
                  <a:lnTo>
                    <a:pt x="6108" y="344398"/>
                  </a:lnTo>
                  <a:lnTo>
                    <a:pt x="914260" y="344398"/>
                  </a:lnTo>
                  <a:lnTo>
                    <a:pt x="914260" y="347421"/>
                  </a:lnTo>
                  <a:close/>
                </a:path>
                <a:path w="914400" h="347979">
                  <a:moveTo>
                    <a:pt x="6108" y="4572"/>
                  </a:moveTo>
                  <a:lnTo>
                    <a:pt x="3035" y="4572"/>
                  </a:lnTo>
                  <a:lnTo>
                    <a:pt x="6108" y="3086"/>
                  </a:lnTo>
                  <a:lnTo>
                    <a:pt x="6108" y="4572"/>
                  </a:lnTo>
                  <a:close/>
                </a:path>
                <a:path w="914400" h="347979">
                  <a:moveTo>
                    <a:pt x="908151" y="4572"/>
                  </a:moveTo>
                  <a:lnTo>
                    <a:pt x="6108" y="4572"/>
                  </a:lnTo>
                  <a:lnTo>
                    <a:pt x="6108" y="3086"/>
                  </a:lnTo>
                  <a:lnTo>
                    <a:pt x="908151" y="3086"/>
                  </a:lnTo>
                  <a:lnTo>
                    <a:pt x="908151" y="4572"/>
                  </a:lnTo>
                  <a:close/>
                </a:path>
                <a:path w="914400" h="347979">
                  <a:moveTo>
                    <a:pt x="908151" y="344398"/>
                  </a:moveTo>
                  <a:lnTo>
                    <a:pt x="908151" y="3086"/>
                  </a:lnTo>
                  <a:lnTo>
                    <a:pt x="911174" y="4572"/>
                  </a:lnTo>
                  <a:lnTo>
                    <a:pt x="914260" y="4572"/>
                  </a:lnTo>
                  <a:lnTo>
                    <a:pt x="914260" y="341312"/>
                  </a:lnTo>
                  <a:lnTo>
                    <a:pt x="911174" y="341312"/>
                  </a:lnTo>
                  <a:lnTo>
                    <a:pt x="908151" y="344398"/>
                  </a:lnTo>
                  <a:close/>
                </a:path>
                <a:path w="914400" h="347979">
                  <a:moveTo>
                    <a:pt x="914260" y="4572"/>
                  </a:moveTo>
                  <a:lnTo>
                    <a:pt x="911174" y="4572"/>
                  </a:lnTo>
                  <a:lnTo>
                    <a:pt x="908151" y="3086"/>
                  </a:lnTo>
                  <a:lnTo>
                    <a:pt x="914260" y="3086"/>
                  </a:lnTo>
                  <a:lnTo>
                    <a:pt x="914260" y="4572"/>
                  </a:lnTo>
                  <a:close/>
                </a:path>
                <a:path w="914400" h="347979">
                  <a:moveTo>
                    <a:pt x="6108" y="344398"/>
                  </a:moveTo>
                  <a:lnTo>
                    <a:pt x="3035" y="341312"/>
                  </a:lnTo>
                  <a:lnTo>
                    <a:pt x="6108" y="341312"/>
                  </a:lnTo>
                  <a:lnTo>
                    <a:pt x="6108" y="344398"/>
                  </a:lnTo>
                  <a:close/>
                </a:path>
                <a:path w="914400" h="347979">
                  <a:moveTo>
                    <a:pt x="908151" y="344398"/>
                  </a:moveTo>
                  <a:lnTo>
                    <a:pt x="6108" y="344398"/>
                  </a:lnTo>
                  <a:lnTo>
                    <a:pt x="6108" y="341312"/>
                  </a:lnTo>
                  <a:lnTo>
                    <a:pt x="908151" y="341312"/>
                  </a:lnTo>
                  <a:lnTo>
                    <a:pt x="908151" y="344398"/>
                  </a:lnTo>
                  <a:close/>
                </a:path>
                <a:path w="914400" h="347979">
                  <a:moveTo>
                    <a:pt x="914260" y="344398"/>
                  </a:moveTo>
                  <a:lnTo>
                    <a:pt x="908151" y="344398"/>
                  </a:lnTo>
                  <a:lnTo>
                    <a:pt x="911174" y="341312"/>
                  </a:lnTo>
                  <a:lnTo>
                    <a:pt x="914260" y="341312"/>
                  </a:lnTo>
                  <a:lnTo>
                    <a:pt x="914260" y="344398"/>
                  </a:lnTo>
                  <a:close/>
                </a:path>
              </a:pathLst>
            </a:custGeom>
            <a:solidFill>
              <a:srgbClr val="84CD3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8793217" y="3949329"/>
            <a:ext cx="748030" cy="3016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 marR="5080" indent="45720">
              <a:lnSpc>
                <a:spcPct val="100000"/>
              </a:lnSpc>
              <a:spcBef>
                <a:spcPts val="110"/>
              </a:spcBef>
            </a:pPr>
            <a:r>
              <a:rPr dirty="0" sz="900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900" spc="17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1B4067"/>
                </a:solidFill>
                <a:latin typeface="Arial"/>
                <a:cs typeface="Arial"/>
              </a:rPr>
              <a:t>sin </a:t>
            </a:r>
            <a:r>
              <a:rPr dirty="0" sz="900" spc="-10">
                <a:solidFill>
                  <a:srgbClr val="1B4067"/>
                </a:solidFill>
                <a:latin typeface="Arial"/>
                <a:cs typeface="Arial"/>
              </a:rPr>
              <a:t>Contingencia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3220491" y="6684416"/>
            <a:ext cx="4392295" cy="508000"/>
            <a:chOff x="3220491" y="6684416"/>
            <a:chExt cx="4392295" cy="508000"/>
          </a:xfrm>
        </p:grpSpPr>
        <p:sp>
          <p:nvSpPr>
            <p:cNvPr id="44" name="object 44" descr=""/>
            <p:cNvSpPr/>
            <p:nvPr/>
          </p:nvSpPr>
          <p:spPr>
            <a:xfrm>
              <a:off x="3226841" y="66907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226841" y="66907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66800" y="1562100"/>
            <a:ext cx="4388609" cy="2215654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463470" y="1866900"/>
            <a:ext cx="668903" cy="787400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7323084" y="1743329"/>
            <a:ext cx="2058670" cy="2034539"/>
            <a:chOff x="7323084" y="1743329"/>
            <a:chExt cx="2058670" cy="2034539"/>
          </a:xfrm>
        </p:grpSpPr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323084" y="1866900"/>
              <a:ext cx="565642" cy="729703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48599" y="1743329"/>
              <a:ext cx="1280363" cy="1330071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7823098" y="2953143"/>
              <a:ext cx="546100" cy="824865"/>
            </a:xfrm>
            <a:custGeom>
              <a:avLst/>
              <a:gdLst/>
              <a:ahLst/>
              <a:cxnLst/>
              <a:rect l="l" t="t" r="r" b="b"/>
              <a:pathLst>
                <a:path w="546100" h="824864">
                  <a:moveTo>
                    <a:pt x="56306" y="824318"/>
                  </a:moveTo>
                  <a:lnTo>
                    <a:pt x="0" y="824318"/>
                  </a:lnTo>
                  <a:lnTo>
                    <a:pt x="48768" y="795388"/>
                  </a:lnTo>
                  <a:lnTo>
                    <a:pt x="73177" y="780161"/>
                  </a:lnTo>
                  <a:lnTo>
                    <a:pt x="95999" y="766470"/>
                  </a:lnTo>
                  <a:lnTo>
                    <a:pt x="118872" y="751192"/>
                  </a:lnTo>
                  <a:lnTo>
                    <a:pt x="140195" y="737501"/>
                  </a:lnTo>
                  <a:lnTo>
                    <a:pt x="179832" y="707034"/>
                  </a:lnTo>
                  <a:lnTo>
                    <a:pt x="214858" y="676528"/>
                  </a:lnTo>
                  <a:lnTo>
                    <a:pt x="243827" y="646061"/>
                  </a:lnTo>
                  <a:lnTo>
                    <a:pt x="266649" y="614070"/>
                  </a:lnTo>
                  <a:lnTo>
                    <a:pt x="278853" y="582066"/>
                  </a:lnTo>
                  <a:lnTo>
                    <a:pt x="280390" y="574484"/>
                  </a:lnTo>
                  <a:lnTo>
                    <a:pt x="280390" y="566839"/>
                  </a:lnTo>
                  <a:lnTo>
                    <a:pt x="281927" y="550075"/>
                  </a:lnTo>
                  <a:lnTo>
                    <a:pt x="280390" y="531761"/>
                  </a:lnTo>
                  <a:lnTo>
                    <a:pt x="277317" y="513511"/>
                  </a:lnTo>
                  <a:lnTo>
                    <a:pt x="274294" y="493661"/>
                  </a:lnTo>
                  <a:lnTo>
                    <a:pt x="269722" y="475411"/>
                  </a:lnTo>
                  <a:lnTo>
                    <a:pt x="260603" y="434289"/>
                  </a:lnTo>
                  <a:lnTo>
                    <a:pt x="254495" y="393153"/>
                  </a:lnTo>
                  <a:lnTo>
                    <a:pt x="252958" y="373316"/>
                  </a:lnTo>
                  <a:lnTo>
                    <a:pt x="254495" y="362648"/>
                  </a:lnTo>
                  <a:lnTo>
                    <a:pt x="254495" y="351980"/>
                  </a:lnTo>
                  <a:lnTo>
                    <a:pt x="255981" y="341312"/>
                  </a:lnTo>
                  <a:lnTo>
                    <a:pt x="259067" y="330644"/>
                  </a:lnTo>
                  <a:lnTo>
                    <a:pt x="262089" y="319989"/>
                  </a:lnTo>
                  <a:lnTo>
                    <a:pt x="266649" y="309321"/>
                  </a:lnTo>
                  <a:lnTo>
                    <a:pt x="275831" y="289521"/>
                  </a:lnTo>
                  <a:lnTo>
                    <a:pt x="284962" y="269735"/>
                  </a:lnTo>
                  <a:lnTo>
                    <a:pt x="297167" y="249885"/>
                  </a:lnTo>
                  <a:lnTo>
                    <a:pt x="324548" y="210299"/>
                  </a:lnTo>
                  <a:lnTo>
                    <a:pt x="339826" y="191985"/>
                  </a:lnTo>
                  <a:lnTo>
                    <a:pt x="355053" y="172199"/>
                  </a:lnTo>
                  <a:lnTo>
                    <a:pt x="371779" y="152400"/>
                  </a:lnTo>
                  <a:lnTo>
                    <a:pt x="390080" y="132613"/>
                  </a:lnTo>
                  <a:lnTo>
                    <a:pt x="408343" y="114300"/>
                  </a:lnTo>
                  <a:lnTo>
                    <a:pt x="426643" y="94513"/>
                  </a:lnTo>
                  <a:lnTo>
                    <a:pt x="446443" y="76200"/>
                  </a:lnTo>
                  <a:lnTo>
                    <a:pt x="484543" y="38100"/>
                  </a:lnTo>
                  <a:lnTo>
                    <a:pt x="525716" y="0"/>
                  </a:lnTo>
                  <a:lnTo>
                    <a:pt x="545503" y="19850"/>
                  </a:lnTo>
                  <a:lnTo>
                    <a:pt x="504380" y="57899"/>
                  </a:lnTo>
                  <a:lnTo>
                    <a:pt x="466280" y="95999"/>
                  </a:lnTo>
                  <a:lnTo>
                    <a:pt x="446443" y="114300"/>
                  </a:lnTo>
                  <a:lnTo>
                    <a:pt x="428180" y="134099"/>
                  </a:lnTo>
                  <a:lnTo>
                    <a:pt x="409879" y="152400"/>
                  </a:lnTo>
                  <a:lnTo>
                    <a:pt x="393103" y="172199"/>
                  </a:lnTo>
                  <a:lnTo>
                    <a:pt x="376339" y="190449"/>
                  </a:lnTo>
                  <a:lnTo>
                    <a:pt x="361111" y="208762"/>
                  </a:lnTo>
                  <a:lnTo>
                    <a:pt x="347421" y="228549"/>
                  </a:lnTo>
                  <a:lnTo>
                    <a:pt x="333730" y="246862"/>
                  </a:lnTo>
                  <a:lnTo>
                    <a:pt x="321525" y="265112"/>
                  </a:lnTo>
                  <a:lnTo>
                    <a:pt x="310857" y="284962"/>
                  </a:lnTo>
                  <a:lnTo>
                    <a:pt x="300189" y="303212"/>
                  </a:lnTo>
                  <a:lnTo>
                    <a:pt x="292595" y="321525"/>
                  </a:lnTo>
                  <a:lnTo>
                    <a:pt x="289521" y="329107"/>
                  </a:lnTo>
                  <a:lnTo>
                    <a:pt x="286499" y="338289"/>
                  </a:lnTo>
                  <a:lnTo>
                    <a:pt x="283425" y="356539"/>
                  </a:lnTo>
                  <a:lnTo>
                    <a:pt x="281927" y="364185"/>
                  </a:lnTo>
                  <a:lnTo>
                    <a:pt x="281927" y="373316"/>
                  </a:lnTo>
                  <a:lnTo>
                    <a:pt x="283425" y="393153"/>
                  </a:lnTo>
                  <a:lnTo>
                    <a:pt x="292595" y="449516"/>
                  </a:lnTo>
                  <a:lnTo>
                    <a:pt x="301726" y="487616"/>
                  </a:lnTo>
                  <a:lnTo>
                    <a:pt x="304749" y="507403"/>
                  </a:lnTo>
                  <a:lnTo>
                    <a:pt x="307822" y="527202"/>
                  </a:lnTo>
                  <a:lnTo>
                    <a:pt x="309372" y="547039"/>
                  </a:lnTo>
                  <a:lnTo>
                    <a:pt x="309372" y="577507"/>
                  </a:lnTo>
                  <a:lnTo>
                    <a:pt x="306285" y="588175"/>
                  </a:lnTo>
                  <a:lnTo>
                    <a:pt x="304749" y="597293"/>
                  </a:lnTo>
                  <a:lnTo>
                    <a:pt x="280390" y="644525"/>
                  </a:lnTo>
                  <a:lnTo>
                    <a:pt x="251421" y="679602"/>
                  </a:lnTo>
                  <a:lnTo>
                    <a:pt x="216395" y="713092"/>
                  </a:lnTo>
                  <a:lnTo>
                    <a:pt x="198094" y="728370"/>
                  </a:lnTo>
                  <a:lnTo>
                    <a:pt x="178295" y="745134"/>
                  </a:lnTo>
                  <a:lnTo>
                    <a:pt x="156972" y="760361"/>
                  </a:lnTo>
                  <a:lnTo>
                    <a:pt x="111277" y="790828"/>
                  </a:lnTo>
                  <a:lnTo>
                    <a:pt x="88404" y="804519"/>
                  </a:lnTo>
                  <a:lnTo>
                    <a:pt x="63995" y="819746"/>
                  </a:lnTo>
                  <a:lnTo>
                    <a:pt x="56306" y="824318"/>
                  </a:lnTo>
                  <a:close/>
                </a:path>
              </a:pathLst>
            </a:custGeom>
            <a:solidFill>
              <a:srgbClr val="455EB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15362" y="3267227"/>
              <a:ext cx="765968" cy="510527"/>
            </a:xfrm>
            <a:prstGeom prst="rect">
              <a:avLst/>
            </a:prstGeom>
          </p:spPr>
        </p:pic>
      </p:grpSp>
      <p:pic>
        <p:nvPicPr>
          <p:cNvPr id="10" name="object 10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410200" y="2844800"/>
            <a:ext cx="1727200" cy="847382"/>
          </a:xfrm>
          <a:prstGeom prst="rect">
            <a:avLst/>
          </a:prstGeom>
        </p:spPr>
      </p:pic>
      <p:grpSp>
        <p:nvGrpSpPr>
          <p:cNvPr id="11" name="object 11" descr=""/>
          <p:cNvGrpSpPr/>
          <p:nvPr/>
        </p:nvGrpSpPr>
        <p:grpSpPr>
          <a:xfrm>
            <a:off x="775976" y="2582913"/>
            <a:ext cx="9142730" cy="4618355"/>
            <a:chOff x="775976" y="2582913"/>
            <a:chExt cx="9142730" cy="4618355"/>
          </a:xfrm>
        </p:grpSpPr>
        <p:sp>
          <p:nvSpPr>
            <p:cNvPr id="12" name="object 12" descr=""/>
            <p:cNvSpPr/>
            <p:nvPr/>
          </p:nvSpPr>
          <p:spPr>
            <a:xfrm>
              <a:off x="5590883" y="2582913"/>
              <a:ext cx="2397125" cy="1195070"/>
            </a:xfrm>
            <a:custGeom>
              <a:avLst/>
              <a:gdLst/>
              <a:ahLst/>
              <a:cxnLst/>
              <a:rect l="l" t="t" r="r" b="b"/>
              <a:pathLst>
                <a:path w="2397125" h="1195070">
                  <a:moveTo>
                    <a:pt x="1291704" y="1194549"/>
                  </a:moveTo>
                  <a:lnTo>
                    <a:pt x="1276896" y="1188491"/>
                  </a:lnTo>
                  <a:lnTo>
                    <a:pt x="1243355" y="1176286"/>
                  </a:lnTo>
                  <a:lnTo>
                    <a:pt x="1226591" y="1171727"/>
                  </a:lnTo>
                  <a:lnTo>
                    <a:pt x="1208278" y="1168692"/>
                  </a:lnTo>
                  <a:lnTo>
                    <a:pt x="1191564" y="1165618"/>
                  </a:lnTo>
                  <a:lnTo>
                    <a:pt x="1173251" y="1162596"/>
                  </a:lnTo>
                  <a:lnTo>
                    <a:pt x="1135151" y="1159522"/>
                  </a:lnTo>
                  <a:lnTo>
                    <a:pt x="1097051" y="1159522"/>
                  </a:lnTo>
                  <a:lnTo>
                    <a:pt x="1058951" y="1161059"/>
                  </a:lnTo>
                  <a:lnTo>
                    <a:pt x="979728" y="1167155"/>
                  </a:lnTo>
                  <a:lnTo>
                    <a:pt x="860920" y="1180846"/>
                  </a:lnTo>
                  <a:lnTo>
                    <a:pt x="780148" y="1186954"/>
                  </a:lnTo>
                  <a:lnTo>
                    <a:pt x="740511" y="1188491"/>
                  </a:lnTo>
                  <a:lnTo>
                    <a:pt x="720725" y="1186954"/>
                  </a:lnTo>
                  <a:lnTo>
                    <a:pt x="702462" y="1186954"/>
                  </a:lnTo>
                  <a:lnTo>
                    <a:pt x="664362" y="1183881"/>
                  </a:lnTo>
                  <a:lnTo>
                    <a:pt x="644525" y="1180846"/>
                  </a:lnTo>
                  <a:lnTo>
                    <a:pt x="626262" y="1176286"/>
                  </a:lnTo>
                  <a:lnTo>
                    <a:pt x="588162" y="1168692"/>
                  </a:lnTo>
                  <a:lnTo>
                    <a:pt x="550062" y="1158024"/>
                  </a:lnTo>
                  <a:lnTo>
                    <a:pt x="511962" y="1145832"/>
                  </a:lnTo>
                  <a:lnTo>
                    <a:pt x="472376" y="1133627"/>
                  </a:lnTo>
                  <a:lnTo>
                    <a:pt x="434276" y="1119924"/>
                  </a:lnTo>
                  <a:lnTo>
                    <a:pt x="396176" y="1104696"/>
                  </a:lnTo>
                  <a:lnTo>
                    <a:pt x="281876" y="1054392"/>
                  </a:lnTo>
                  <a:lnTo>
                    <a:pt x="243776" y="1036091"/>
                  </a:lnTo>
                  <a:lnTo>
                    <a:pt x="166090" y="997991"/>
                  </a:lnTo>
                  <a:lnTo>
                    <a:pt x="89890" y="958405"/>
                  </a:lnTo>
                  <a:lnTo>
                    <a:pt x="13741" y="917270"/>
                  </a:lnTo>
                  <a:lnTo>
                    <a:pt x="0" y="943178"/>
                  </a:lnTo>
                  <a:lnTo>
                    <a:pt x="230085" y="1061986"/>
                  </a:lnTo>
                  <a:lnTo>
                    <a:pt x="269671" y="1080287"/>
                  </a:lnTo>
                  <a:lnTo>
                    <a:pt x="307771" y="1097064"/>
                  </a:lnTo>
                  <a:lnTo>
                    <a:pt x="347408" y="1115364"/>
                  </a:lnTo>
                  <a:lnTo>
                    <a:pt x="385457" y="1130592"/>
                  </a:lnTo>
                  <a:lnTo>
                    <a:pt x="425094" y="1145832"/>
                  </a:lnTo>
                  <a:lnTo>
                    <a:pt x="463194" y="1161059"/>
                  </a:lnTo>
                  <a:lnTo>
                    <a:pt x="502831" y="1173264"/>
                  </a:lnTo>
                  <a:lnTo>
                    <a:pt x="540931" y="1185418"/>
                  </a:lnTo>
                  <a:lnTo>
                    <a:pt x="574814" y="1194549"/>
                  </a:lnTo>
                  <a:lnTo>
                    <a:pt x="997115" y="1194549"/>
                  </a:lnTo>
                  <a:lnTo>
                    <a:pt x="1022388" y="1191514"/>
                  </a:lnTo>
                  <a:lnTo>
                    <a:pt x="1098588" y="1188491"/>
                  </a:lnTo>
                  <a:lnTo>
                    <a:pt x="1135151" y="1188491"/>
                  </a:lnTo>
                  <a:lnTo>
                    <a:pt x="1186954" y="1193050"/>
                  </a:lnTo>
                  <a:lnTo>
                    <a:pt x="1195222" y="1194549"/>
                  </a:lnTo>
                  <a:lnTo>
                    <a:pt x="1291704" y="1194549"/>
                  </a:lnTo>
                  <a:close/>
                </a:path>
                <a:path w="2397125" h="1195070">
                  <a:moveTo>
                    <a:pt x="1945779" y="556120"/>
                  </a:moveTo>
                  <a:lnTo>
                    <a:pt x="1944281" y="542429"/>
                  </a:lnTo>
                  <a:lnTo>
                    <a:pt x="1942744" y="513499"/>
                  </a:lnTo>
                  <a:lnTo>
                    <a:pt x="1939671" y="484530"/>
                  </a:lnTo>
                  <a:lnTo>
                    <a:pt x="1922907" y="388543"/>
                  </a:lnTo>
                  <a:lnTo>
                    <a:pt x="1906181" y="322999"/>
                  </a:lnTo>
                  <a:lnTo>
                    <a:pt x="1883321" y="259003"/>
                  </a:lnTo>
                  <a:lnTo>
                    <a:pt x="1855876" y="201117"/>
                  </a:lnTo>
                  <a:lnTo>
                    <a:pt x="1829981" y="163017"/>
                  </a:lnTo>
                  <a:lnTo>
                    <a:pt x="1799526" y="131013"/>
                  </a:lnTo>
                  <a:lnTo>
                    <a:pt x="1753781" y="97485"/>
                  </a:lnTo>
                  <a:lnTo>
                    <a:pt x="1700453" y="70053"/>
                  </a:lnTo>
                  <a:lnTo>
                    <a:pt x="1641017" y="50253"/>
                  </a:lnTo>
                  <a:lnTo>
                    <a:pt x="1577022" y="33489"/>
                  </a:lnTo>
                  <a:lnTo>
                    <a:pt x="1508467" y="21336"/>
                  </a:lnTo>
                  <a:lnTo>
                    <a:pt x="1438363" y="13690"/>
                  </a:lnTo>
                  <a:lnTo>
                    <a:pt x="1365250" y="6096"/>
                  </a:lnTo>
                  <a:lnTo>
                    <a:pt x="1292123" y="0"/>
                  </a:lnTo>
                  <a:lnTo>
                    <a:pt x="1289050" y="28917"/>
                  </a:lnTo>
                  <a:lnTo>
                    <a:pt x="1435341" y="41122"/>
                  </a:lnTo>
                  <a:lnTo>
                    <a:pt x="1505445" y="50253"/>
                  </a:lnTo>
                  <a:lnTo>
                    <a:pt x="1572463" y="62458"/>
                  </a:lnTo>
                  <a:lnTo>
                    <a:pt x="1633435" y="77685"/>
                  </a:lnTo>
                  <a:lnTo>
                    <a:pt x="1689785" y="97485"/>
                  </a:lnTo>
                  <a:lnTo>
                    <a:pt x="1740090" y="121894"/>
                  </a:lnTo>
                  <a:lnTo>
                    <a:pt x="1781213" y="152349"/>
                  </a:lnTo>
                  <a:lnTo>
                    <a:pt x="1790344" y="161531"/>
                  </a:lnTo>
                  <a:lnTo>
                    <a:pt x="1799526" y="170649"/>
                  </a:lnTo>
                  <a:lnTo>
                    <a:pt x="1831517" y="216344"/>
                  </a:lnTo>
                  <a:lnTo>
                    <a:pt x="1857375" y="271208"/>
                  </a:lnTo>
                  <a:lnTo>
                    <a:pt x="1878749" y="332181"/>
                  </a:lnTo>
                  <a:lnTo>
                    <a:pt x="1887880" y="362648"/>
                  </a:lnTo>
                  <a:lnTo>
                    <a:pt x="1901571" y="426643"/>
                  </a:lnTo>
                  <a:lnTo>
                    <a:pt x="1910753" y="487565"/>
                  </a:lnTo>
                  <a:lnTo>
                    <a:pt x="1913775" y="516534"/>
                  </a:lnTo>
                  <a:lnTo>
                    <a:pt x="1916849" y="543915"/>
                  </a:lnTo>
                  <a:lnTo>
                    <a:pt x="1916849" y="569861"/>
                  </a:lnTo>
                  <a:lnTo>
                    <a:pt x="1918335" y="582015"/>
                  </a:lnTo>
                  <a:lnTo>
                    <a:pt x="1918335" y="592683"/>
                  </a:lnTo>
                  <a:lnTo>
                    <a:pt x="1916849" y="603351"/>
                  </a:lnTo>
                  <a:lnTo>
                    <a:pt x="1916849" y="612521"/>
                  </a:lnTo>
                  <a:lnTo>
                    <a:pt x="1915312" y="620115"/>
                  </a:lnTo>
                  <a:lnTo>
                    <a:pt x="1912239" y="629246"/>
                  </a:lnTo>
                  <a:lnTo>
                    <a:pt x="1910753" y="636879"/>
                  </a:lnTo>
                  <a:lnTo>
                    <a:pt x="1906181" y="644525"/>
                  </a:lnTo>
                  <a:lnTo>
                    <a:pt x="1878749" y="688670"/>
                  </a:lnTo>
                  <a:lnTo>
                    <a:pt x="1842135" y="728319"/>
                  </a:lnTo>
                  <a:lnTo>
                    <a:pt x="1817776" y="755751"/>
                  </a:lnTo>
                  <a:lnTo>
                    <a:pt x="1796453" y="787742"/>
                  </a:lnTo>
                  <a:lnTo>
                    <a:pt x="1781213" y="825842"/>
                  </a:lnTo>
                  <a:lnTo>
                    <a:pt x="1778190" y="834974"/>
                  </a:lnTo>
                  <a:lnTo>
                    <a:pt x="1776653" y="847178"/>
                  </a:lnTo>
                  <a:lnTo>
                    <a:pt x="1775117" y="868514"/>
                  </a:lnTo>
                  <a:lnTo>
                    <a:pt x="1775117" y="912660"/>
                  </a:lnTo>
                  <a:lnTo>
                    <a:pt x="1779676" y="959942"/>
                  </a:lnTo>
                  <a:lnTo>
                    <a:pt x="1787321" y="1007122"/>
                  </a:lnTo>
                  <a:lnTo>
                    <a:pt x="1793417" y="1033068"/>
                  </a:lnTo>
                  <a:lnTo>
                    <a:pt x="1797989" y="1057427"/>
                  </a:lnTo>
                  <a:lnTo>
                    <a:pt x="1804085" y="1083322"/>
                  </a:lnTo>
                  <a:lnTo>
                    <a:pt x="1817776" y="1135164"/>
                  </a:lnTo>
                  <a:lnTo>
                    <a:pt x="1835238" y="1194549"/>
                  </a:lnTo>
                  <a:lnTo>
                    <a:pt x="1864906" y="1194549"/>
                  </a:lnTo>
                  <a:lnTo>
                    <a:pt x="1845221" y="1127518"/>
                  </a:lnTo>
                  <a:lnTo>
                    <a:pt x="1831517" y="1075728"/>
                  </a:lnTo>
                  <a:lnTo>
                    <a:pt x="1825421" y="1051318"/>
                  </a:lnTo>
                  <a:lnTo>
                    <a:pt x="1816290" y="1002601"/>
                  </a:lnTo>
                  <a:lnTo>
                    <a:pt x="1811680" y="979728"/>
                  </a:lnTo>
                  <a:lnTo>
                    <a:pt x="1805622" y="934046"/>
                  </a:lnTo>
                  <a:lnTo>
                    <a:pt x="1804085" y="911174"/>
                  </a:lnTo>
                  <a:lnTo>
                    <a:pt x="1802549" y="891324"/>
                  </a:lnTo>
                  <a:lnTo>
                    <a:pt x="1804085" y="870000"/>
                  </a:lnTo>
                  <a:lnTo>
                    <a:pt x="1805622" y="850201"/>
                  </a:lnTo>
                  <a:lnTo>
                    <a:pt x="1805622" y="842619"/>
                  </a:lnTo>
                  <a:lnTo>
                    <a:pt x="1808657" y="833437"/>
                  </a:lnTo>
                  <a:lnTo>
                    <a:pt x="1810194" y="825842"/>
                  </a:lnTo>
                  <a:lnTo>
                    <a:pt x="1813217" y="818210"/>
                  </a:lnTo>
                  <a:lnTo>
                    <a:pt x="1839112" y="774001"/>
                  </a:lnTo>
                  <a:lnTo>
                    <a:pt x="1863471" y="748106"/>
                  </a:lnTo>
                  <a:lnTo>
                    <a:pt x="1875675" y="734415"/>
                  </a:lnTo>
                  <a:lnTo>
                    <a:pt x="1913775" y="690219"/>
                  </a:lnTo>
                  <a:lnTo>
                    <a:pt x="1933575" y="655193"/>
                  </a:lnTo>
                  <a:lnTo>
                    <a:pt x="1944281" y="615556"/>
                  </a:lnTo>
                  <a:lnTo>
                    <a:pt x="1945779" y="603351"/>
                  </a:lnTo>
                  <a:lnTo>
                    <a:pt x="1945779" y="556120"/>
                  </a:lnTo>
                  <a:close/>
                </a:path>
                <a:path w="2397125" h="1195070">
                  <a:moveTo>
                    <a:pt x="2396820" y="234645"/>
                  </a:moveTo>
                  <a:lnTo>
                    <a:pt x="2383078" y="191985"/>
                  </a:lnTo>
                  <a:lnTo>
                    <a:pt x="2351087" y="143217"/>
                  </a:lnTo>
                  <a:lnTo>
                    <a:pt x="2337384" y="127990"/>
                  </a:lnTo>
                  <a:lnTo>
                    <a:pt x="2323642" y="111226"/>
                  </a:lnTo>
                  <a:lnTo>
                    <a:pt x="2273338" y="65481"/>
                  </a:lnTo>
                  <a:lnTo>
                    <a:pt x="2255088" y="50253"/>
                  </a:lnTo>
                  <a:lnTo>
                    <a:pt x="2236825" y="33489"/>
                  </a:lnTo>
                  <a:lnTo>
                    <a:pt x="2198725" y="3022"/>
                  </a:lnTo>
                  <a:lnTo>
                    <a:pt x="2180425" y="25895"/>
                  </a:lnTo>
                  <a:lnTo>
                    <a:pt x="2218525" y="56349"/>
                  </a:lnTo>
                  <a:lnTo>
                    <a:pt x="2255088" y="86817"/>
                  </a:lnTo>
                  <a:lnTo>
                    <a:pt x="2288629" y="117322"/>
                  </a:lnTo>
                  <a:lnTo>
                    <a:pt x="2317546" y="147789"/>
                  </a:lnTo>
                  <a:lnTo>
                    <a:pt x="2340419" y="176707"/>
                  </a:lnTo>
                  <a:lnTo>
                    <a:pt x="2351087" y="190449"/>
                  </a:lnTo>
                  <a:lnTo>
                    <a:pt x="2358720" y="205676"/>
                  </a:lnTo>
                  <a:lnTo>
                    <a:pt x="2363279" y="219417"/>
                  </a:lnTo>
                  <a:lnTo>
                    <a:pt x="2366314" y="225526"/>
                  </a:lnTo>
                  <a:lnTo>
                    <a:pt x="2367851" y="231571"/>
                  </a:lnTo>
                  <a:lnTo>
                    <a:pt x="2367851" y="239217"/>
                  </a:lnTo>
                  <a:lnTo>
                    <a:pt x="2369388" y="245313"/>
                  </a:lnTo>
                  <a:lnTo>
                    <a:pt x="2369388" y="251371"/>
                  </a:lnTo>
                  <a:lnTo>
                    <a:pt x="2366314" y="263575"/>
                  </a:lnTo>
                  <a:lnTo>
                    <a:pt x="2364829" y="268135"/>
                  </a:lnTo>
                  <a:lnTo>
                    <a:pt x="2366314" y="266649"/>
                  </a:lnTo>
                  <a:lnTo>
                    <a:pt x="2363279" y="272745"/>
                  </a:lnTo>
                  <a:lnTo>
                    <a:pt x="2358720" y="278803"/>
                  </a:lnTo>
                  <a:lnTo>
                    <a:pt x="2355646" y="283413"/>
                  </a:lnTo>
                  <a:lnTo>
                    <a:pt x="2351087" y="287985"/>
                  </a:lnTo>
                  <a:lnTo>
                    <a:pt x="2338882" y="297103"/>
                  </a:lnTo>
                  <a:lnTo>
                    <a:pt x="2323642" y="306235"/>
                  </a:lnTo>
                  <a:lnTo>
                    <a:pt x="2306878" y="316903"/>
                  </a:lnTo>
                  <a:lnTo>
                    <a:pt x="2287079" y="326085"/>
                  </a:lnTo>
                  <a:lnTo>
                    <a:pt x="2267293" y="338239"/>
                  </a:lnTo>
                  <a:lnTo>
                    <a:pt x="2245957" y="348945"/>
                  </a:lnTo>
                  <a:lnTo>
                    <a:pt x="2224633" y="362648"/>
                  </a:lnTo>
                  <a:lnTo>
                    <a:pt x="2203297" y="377875"/>
                  </a:lnTo>
                  <a:lnTo>
                    <a:pt x="2181961" y="396176"/>
                  </a:lnTo>
                  <a:lnTo>
                    <a:pt x="2172830" y="406844"/>
                  </a:lnTo>
                  <a:lnTo>
                    <a:pt x="2162175" y="417512"/>
                  </a:lnTo>
                  <a:lnTo>
                    <a:pt x="2134730" y="452539"/>
                  </a:lnTo>
                  <a:lnTo>
                    <a:pt x="2113407" y="496735"/>
                  </a:lnTo>
                  <a:lnTo>
                    <a:pt x="2101202" y="530275"/>
                  </a:lnTo>
                  <a:lnTo>
                    <a:pt x="2095093" y="546989"/>
                  </a:lnTo>
                  <a:lnTo>
                    <a:pt x="2090534" y="565302"/>
                  </a:lnTo>
                  <a:lnTo>
                    <a:pt x="2084425" y="583552"/>
                  </a:lnTo>
                  <a:lnTo>
                    <a:pt x="2079866" y="601865"/>
                  </a:lnTo>
                  <a:lnTo>
                    <a:pt x="2075307" y="621652"/>
                  </a:lnTo>
                  <a:lnTo>
                    <a:pt x="2069198" y="642988"/>
                  </a:lnTo>
                  <a:lnTo>
                    <a:pt x="2060079" y="684110"/>
                  </a:lnTo>
                  <a:lnTo>
                    <a:pt x="2052434" y="728319"/>
                  </a:lnTo>
                  <a:lnTo>
                    <a:pt x="2043303" y="774001"/>
                  </a:lnTo>
                  <a:lnTo>
                    <a:pt x="2035670" y="821283"/>
                  </a:lnTo>
                  <a:lnTo>
                    <a:pt x="2028024" y="870000"/>
                  </a:lnTo>
                  <a:lnTo>
                    <a:pt x="2021979" y="918768"/>
                  </a:lnTo>
                  <a:lnTo>
                    <a:pt x="2014334" y="970610"/>
                  </a:lnTo>
                  <a:lnTo>
                    <a:pt x="2002129" y="1074191"/>
                  </a:lnTo>
                  <a:lnTo>
                    <a:pt x="1988388" y="1194549"/>
                  </a:lnTo>
                  <a:lnTo>
                    <a:pt x="2016175" y="1194549"/>
                  </a:lnTo>
                  <a:lnTo>
                    <a:pt x="2029561" y="1077264"/>
                  </a:lnTo>
                  <a:lnTo>
                    <a:pt x="2035670" y="1025423"/>
                  </a:lnTo>
                  <a:lnTo>
                    <a:pt x="2043303" y="973632"/>
                  </a:lnTo>
                  <a:lnTo>
                    <a:pt x="2049411" y="923378"/>
                  </a:lnTo>
                  <a:lnTo>
                    <a:pt x="2056993" y="873074"/>
                  </a:lnTo>
                  <a:lnTo>
                    <a:pt x="2064639" y="825842"/>
                  </a:lnTo>
                  <a:lnTo>
                    <a:pt x="2072233" y="778573"/>
                  </a:lnTo>
                  <a:lnTo>
                    <a:pt x="2079866" y="732878"/>
                  </a:lnTo>
                  <a:lnTo>
                    <a:pt x="2088997" y="690219"/>
                  </a:lnTo>
                  <a:lnTo>
                    <a:pt x="2098179" y="649084"/>
                  </a:lnTo>
                  <a:lnTo>
                    <a:pt x="2107298" y="609447"/>
                  </a:lnTo>
                  <a:lnTo>
                    <a:pt x="2117966" y="572884"/>
                  </a:lnTo>
                  <a:lnTo>
                    <a:pt x="2122525" y="556120"/>
                  </a:lnTo>
                  <a:lnTo>
                    <a:pt x="2128634" y="539407"/>
                  </a:lnTo>
                  <a:lnTo>
                    <a:pt x="2133193" y="522630"/>
                  </a:lnTo>
                  <a:lnTo>
                    <a:pt x="2139302" y="508939"/>
                  </a:lnTo>
                  <a:lnTo>
                    <a:pt x="2159089" y="469303"/>
                  </a:lnTo>
                  <a:lnTo>
                    <a:pt x="2183498" y="435762"/>
                  </a:lnTo>
                  <a:lnTo>
                    <a:pt x="2220061" y="402234"/>
                  </a:lnTo>
                  <a:lnTo>
                    <a:pt x="2261184" y="374802"/>
                  </a:lnTo>
                  <a:lnTo>
                    <a:pt x="2280983" y="362648"/>
                  </a:lnTo>
                  <a:lnTo>
                    <a:pt x="2320620" y="341312"/>
                  </a:lnTo>
                  <a:lnTo>
                    <a:pt x="2338882" y="330644"/>
                  </a:lnTo>
                  <a:lnTo>
                    <a:pt x="2348052" y="326085"/>
                  </a:lnTo>
                  <a:lnTo>
                    <a:pt x="2383078" y="294081"/>
                  </a:lnTo>
                  <a:lnTo>
                    <a:pt x="2390724" y="280339"/>
                  </a:lnTo>
                  <a:lnTo>
                    <a:pt x="2392210" y="278803"/>
                  </a:lnTo>
                  <a:lnTo>
                    <a:pt x="2395283" y="269671"/>
                  </a:lnTo>
                  <a:lnTo>
                    <a:pt x="2395791" y="266649"/>
                  </a:lnTo>
                  <a:lnTo>
                    <a:pt x="2396820" y="260553"/>
                  </a:lnTo>
                  <a:lnTo>
                    <a:pt x="2396820" y="234645"/>
                  </a:lnTo>
                  <a:close/>
                </a:path>
              </a:pathLst>
            </a:custGeom>
            <a:solidFill>
              <a:srgbClr val="455EB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269810" y="3746500"/>
              <a:ext cx="787844" cy="31254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7257796" y="3729989"/>
              <a:ext cx="810895" cy="47625"/>
            </a:xfrm>
            <a:custGeom>
              <a:avLst/>
              <a:gdLst/>
              <a:ahLst/>
              <a:cxnLst/>
              <a:rect l="l" t="t" r="r" b="b"/>
              <a:pathLst>
                <a:path w="810895" h="47625">
                  <a:moveTo>
                    <a:pt x="810628" y="0"/>
                  </a:moveTo>
                  <a:lnTo>
                    <a:pt x="798474" y="0"/>
                  </a:lnTo>
                  <a:lnTo>
                    <a:pt x="798474" y="6350"/>
                  </a:lnTo>
                  <a:lnTo>
                    <a:pt x="12204" y="6388"/>
                  </a:lnTo>
                  <a:lnTo>
                    <a:pt x="9169" y="10172"/>
                  </a:lnTo>
                  <a:lnTo>
                    <a:pt x="9169" y="6350"/>
                  </a:lnTo>
                  <a:lnTo>
                    <a:pt x="798474" y="6350"/>
                  </a:lnTo>
                  <a:lnTo>
                    <a:pt x="798474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3970"/>
                  </a:lnTo>
                  <a:lnTo>
                    <a:pt x="0" y="47002"/>
                  </a:lnTo>
                  <a:lnTo>
                    <a:pt x="12204" y="47002"/>
                  </a:lnTo>
                  <a:lnTo>
                    <a:pt x="12204" y="13982"/>
                  </a:lnTo>
                  <a:lnTo>
                    <a:pt x="798474" y="13982"/>
                  </a:lnTo>
                  <a:lnTo>
                    <a:pt x="798474" y="47002"/>
                  </a:lnTo>
                  <a:lnTo>
                    <a:pt x="810628" y="47002"/>
                  </a:lnTo>
                  <a:lnTo>
                    <a:pt x="810628" y="13982"/>
                  </a:lnTo>
                  <a:lnTo>
                    <a:pt x="810628" y="6388"/>
                  </a:lnTo>
                  <a:lnTo>
                    <a:pt x="804506" y="6388"/>
                  </a:lnTo>
                  <a:lnTo>
                    <a:pt x="804506" y="13970"/>
                  </a:lnTo>
                  <a:lnTo>
                    <a:pt x="801471" y="13970"/>
                  </a:lnTo>
                  <a:lnTo>
                    <a:pt x="801471" y="10160"/>
                  </a:lnTo>
                  <a:lnTo>
                    <a:pt x="804506" y="13970"/>
                  </a:lnTo>
                  <a:lnTo>
                    <a:pt x="804506" y="6388"/>
                  </a:lnTo>
                  <a:lnTo>
                    <a:pt x="801471" y="6388"/>
                  </a:lnTo>
                  <a:lnTo>
                    <a:pt x="810628" y="6350"/>
                  </a:lnTo>
                  <a:lnTo>
                    <a:pt x="810628" y="0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16" name="object 16" descr=""/>
          <p:cNvSpPr txBox="1"/>
          <p:nvPr/>
        </p:nvSpPr>
        <p:spPr>
          <a:xfrm>
            <a:off x="6783463" y="1672719"/>
            <a:ext cx="177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IN</a:t>
            </a:r>
            <a:endParaRPr sz="12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7516372" y="1672719"/>
            <a:ext cx="23050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TC</a:t>
            </a:r>
            <a:endParaRPr sz="12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54403" y="1520348"/>
            <a:ext cx="2133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TT</a:t>
            </a:r>
            <a:endParaRPr sz="12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782386" y="2663122"/>
            <a:ext cx="3479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GPS</a:t>
            </a:r>
            <a:endParaRPr sz="12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997403" y="3091309"/>
            <a:ext cx="433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solidFill>
                  <a:srgbClr val="6ECFE7"/>
                </a:solidFill>
                <a:latin typeface="Arial"/>
                <a:cs typeface="Arial"/>
              </a:rPr>
              <a:t>SSAA</a:t>
            </a:r>
            <a:endParaRPr sz="1200">
              <a:latin typeface="Arial"/>
              <a:cs typeface="Arial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title"/>
          </p:nvPr>
        </p:nvSpPr>
        <p:spPr>
          <a:xfrm>
            <a:off x="2354033" y="484243"/>
            <a:ext cx="469646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Importancia</a:t>
            </a:r>
            <a:r>
              <a:rPr dirty="0" spc="-50"/>
              <a:t> </a:t>
            </a:r>
            <a:r>
              <a:rPr dirty="0"/>
              <a:t>del</a:t>
            </a:r>
            <a:r>
              <a:rPr dirty="0" spc="-40"/>
              <a:t> </a:t>
            </a:r>
            <a:r>
              <a:rPr dirty="0"/>
              <a:t>Análisis</a:t>
            </a:r>
            <a:r>
              <a:rPr dirty="0" spc="1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Fallas </a:t>
            </a:r>
            <a:r>
              <a:rPr dirty="0">
                <a:solidFill>
                  <a:srgbClr val="1B4067"/>
                </a:solidFill>
              </a:rPr>
              <a:t>Consideraciones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–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Protección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1497698" y="4242327"/>
            <a:ext cx="2713355" cy="213741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265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Relé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protección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(R)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70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Interruptor</a:t>
            </a:r>
            <a:r>
              <a:rPr dirty="0" sz="14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potencia</a:t>
            </a:r>
            <a:r>
              <a:rPr dirty="0" sz="14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(IN)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65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Transformadores</a:t>
            </a:r>
            <a:r>
              <a:rPr dirty="0" sz="14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TT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y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 TC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70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Equipo</a:t>
            </a:r>
            <a:r>
              <a:rPr dirty="0" sz="14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teleprotección</a:t>
            </a:r>
            <a:r>
              <a:rPr dirty="0" sz="1400" spc="-5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(ET)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65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Sistema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Control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(SC)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70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Panel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alarma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(PA)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65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GPS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70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Servicios</a:t>
            </a:r>
            <a:r>
              <a:rPr dirty="0" sz="1400" spc="-5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auxiliares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(SSAA)</a:t>
            </a:r>
            <a:endParaRPr sz="14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165"/>
              </a:spcBef>
              <a:buClr>
                <a:srgbClr val="F9B268"/>
              </a:buClr>
              <a:buSzPct val="89285"/>
              <a:buFont typeface="Wingdings"/>
              <a:buChar char=""/>
              <a:tabLst>
                <a:tab pos="354965" algn="l"/>
                <a:tab pos="355600" algn="l"/>
              </a:tabLst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Conexiones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entre</a:t>
            </a:r>
            <a:r>
              <a:rPr dirty="0" sz="14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ellas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(C)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066800" y="3776217"/>
            <a:ext cx="8376284" cy="2280920"/>
            <a:chOff x="1066800" y="3776217"/>
            <a:chExt cx="8376284" cy="2280920"/>
          </a:xfrm>
        </p:grpSpPr>
        <p:pic>
          <p:nvPicPr>
            <p:cNvPr id="24" name="object 2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66800" y="3776217"/>
              <a:ext cx="4394200" cy="211582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7774381" y="3777462"/>
              <a:ext cx="105410" cy="53975"/>
            </a:xfrm>
            <a:custGeom>
              <a:avLst/>
              <a:gdLst/>
              <a:ahLst/>
              <a:cxnLst/>
              <a:rect l="l" t="t" r="r" b="b"/>
              <a:pathLst>
                <a:path w="105409" h="53975">
                  <a:moveTo>
                    <a:pt x="13690" y="53378"/>
                  </a:moveTo>
                  <a:lnTo>
                    <a:pt x="0" y="28968"/>
                  </a:lnTo>
                  <a:lnTo>
                    <a:pt x="48717" y="0"/>
                  </a:lnTo>
                  <a:lnTo>
                    <a:pt x="105023" y="0"/>
                  </a:lnTo>
                  <a:lnTo>
                    <a:pt x="63995" y="24396"/>
                  </a:lnTo>
                  <a:lnTo>
                    <a:pt x="13690" y="53378"/>
                  </a:lnTo>
                  <a:close/>
                </a:path>
              </a:pathLst>
            </a:custGeom>
            <a:solidFill>
              <a:srgbClr val="455EB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21600" y="5159527"/>
              <a:ext cx="1721243" cy="872972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8051647" y="4371720"/>
              <a:ext cx="701040" cy="798830"/>
            </a:xfrm>
            <a:custGeom>
              <a:avLst/>
              <a:gdLst/>
              <a:ahLst/>
              <a:cxnLst/>
              <a:rect l="l" t="t" r="r" b="b"/>
              <a:pathLst>
                <a:path w="701040" h="798829">
                  <a:moveTo>
                    <a:pt x="455612" y="208762"/>
                  </a:moveTo>
                  <a:lnTo>
                    <a:pt x="451053" y="202666"/>
                  </a:lnTo>
                  <a:lnTo>
                    <a:pt x="446493" y="195071"/>
                  </a:lnTo>
                  <a:lnTo>
                    <a:pt x="438848" y="188963"/>
                  </a:lnTo>
                  <a:lnTo>
                    <a:pt x="432739" y="182867"/>
                  </a:lnTo>
                  <a:lnTo>
                    <a:pt x="423621" y="176758"/>
                  </a:lnTo>
                  <a:lnTo>
                    <a:pt x="415975" y="170662"/>
                  </a:lnTo>
                  <a:lnTo>
                    <a:pt x="405307" y="163067"/>
                  </a:lnTo>
                  <a:lnTo>
                    <a:pt x="396189" y="156971"/>
                  </a:lnTo>
                  <a:lnTo>
                    <a:pt x="385521" y="150863"/>
                  </a:lnTo>
                  <a:lnTo>
                    <a:pt x="373316" y="146303"/>
                  </a:lnTo>
                  <a:lnTo>
                    <a:pt x="361162" y="140207"/>
                  </a:lnTo>
                  <a:lnTo>
                    <a:pt x="307835" y="117335"/>
                  </a:lnTo>
                  <a:lnTo>
                    <a:pt x="214858" y="85331"/>
                  </a:lnTo>
                  <a:lnTo>
                    <a:pt x="181330" y="76200"/>
                  </a:lnTo>
                  <a:lnTo>
                    <a:pt x="146303" y="65544"/>
                  </a:lnTo>
                  <a:lnTo>
                    <a:pt x="74714" y="47231"/>
                  </a:lnTo>
                  <a:lnTo>
                    <a:pt x="0" y="28981"/>
                  </a:lnTo>
                  <a:lnTo>
                    <a:pt x="7645" y="0"/>
                  </a:lnTo>
                  <a:lnTo>
                    <a:pt x="80822" y="19799"/>
                  </a:lnTo>
                  <a:lnTo>
                    <a:pt x="153885" y="38100"/>
                  </a:lnTo>
                  <a:lnTo>
                    <a:pt x="188963" y="48767"/>
                  </a:lnTo>
                  <a:lnTo>
                    <a:pt x="255993" y="68567"/>
                  </a:lnTo>
                  <a:lnTo>
                    <a:pt x="318490" y="89903"/>
                  </a:lnTo>
                  <a:lnTo>
                    <a:pt x="373316" y="114300"/>
                  </a:lnTo>
                  <a:lnTo>
                    <a:pt x="409930" y="132562"/>
                  </a:lnTo>
                  <a:lnTo>
                    <a:pt x="440385" y="153898"/>
                  </a:lnTo>
                  <a:lnTo>
                    <a:pt x="449516" y="159994"/>
                  </a:lnTo>
                  <a:lnTo>
                    <a:pt x="458647" y="167639"/>
                  </a:lnTo>
                  <a:lnTo>
                    <a:pt x="473925" y="182867"/>
                  </a:lnTo>
                  <a:lnTo>
                    <a:pt x="479971" y="191998"/>
                  </a:lnTo>
                  <a:lnTo>
                    <a:pt x="479971" y="193535"/>
                  </a:lnTo>
                  <a:lnTo>
                    <a:pt x="484593" y="201167"/>
                  </a:lnTo>
                  <a:lnTo>
                    <a:pt x="486310" y="207225"/>
                  </a:lnTo>
                  <a:lnTo>
                    <a:pt x="455612" y="207225"/>
                  </a:lnTo>
                  <a:lnTo>
                    <a:pt x="455612" y="208762"/>
                  </a:lnTo>
                  <a:close/>
                </a:path>
                <a:path w="701040" h="798829">
                  <a:moveTo>
                    <a:pt x="490639" y="220967"/>
                  </a:moveTo>
                  <a:lnTo>
                    <a:pt x="461721" y="220967"/>
                  </a:lnTo>
                  <a:lnTo>
                    <a:pt x="458647" y="214858"/>
                  </a:lnTo>
                  <a:lnTo>
                    <a:pt x="455612" y="207225"/>
                  </a:lnTo>
                  <a:lnTo>
                    <a:pt x="486310" y="207225"/>
                  </a:lnTo>
                  <a:lnTo>
                    <a:pt x="487616" y="211836"/>
                  </a:lnTo>
                  <a:lnTo>
                    <a:pt x="489153" y="213321"/>
                  </a:lnTo>
                  <a:lnTo>
                    <a:pt x="490639" y="220967"/>
                  </a:lnTo>
                  <a:close/>
                </a:path>
                <a:path w="701040" h="798829">
                  <a:moveTo>
                    <a:pt x="682625" y="798474"/>
                  </a:moveTo>
                  <a:lnTo>
                    <a:pt x="676579" y="793851"/>
                  </a:lnTo>
                  <a:lnTo>
                    <a:pt x="668934" y="787806"/>
                  </a:lnTo>
                  <a:lnTo>
                    <a:pt x="653707" y="775601"/>
                  </a:lnTo>
                  <a:lnTo>
                    <a:pt x="644575" y="767956"/>
                  </a:lnTo>
                  <a:lnTo>
                    <a:pt x="633907" y="760374"/>
                  </a:lnTo>
                  <a:lnTo>
                    <a:pt x="568375" y="708532"/>
                  </a:lnTo>
                  <a:lnTo>
                    <a:pt x="519607" y="667397"/>
                  </a:lnTo>
                  <a:lnTo>
                    <a:pt x="451053" y="603402"/>
                  </a:lnTo>
                  <a:lnTo>
                    <a:pt x="403821" y="548538"/>
                  </a:lnTo>
                  <a:lnTo>
                    <a:pt x="390080" y="527202"/>
                  </a:lnTo>
                  <a:lnTo>
                    <a:pt x="382485" y="516534"/>
                  </a:lnTo>
                  <a:lnTo>
                    <a:pt x="377875" y="505866"/>
                  </a:lnTo>
                  <a:lnTo>
                    <a:pt x="373316" y="495211"/>
                  </a:lnTo>
                  <a:lnTo>
                    <a:pt x="370293" y="484543"/>
                  </a:lnTo>
                  <a:lnTo>
                    <a:pt x="367207" y="472338"/>
                  </a:lnTo>
                  <a:lnTo>
                    <a:pt x="367207" y="451002"/>
                  </a:lnTo>
                  <a:lnTo>
                    <a:pt x="370293" y="429717"/>
                  </a:lnTo>
                  <a:lnTo>
                    <a:pt x="374853" y="419061"/>
                  </a:lnTo>
                  <a:lnTo>
                    <a:pt x="377875" y="408393"/>
                  </a:lnTo>
                  <a:lnTo>
                    <a:pt x="387057" y="387007"/>
                  </a:lnTo>
                  <a:lnTo>
                    <a:pt x="397725" y="367220"/>
                  </a:lnTo>
                  <a:lnTo>
                    <a:pt x="409930" y="347421"/>
                  </a:lnTo>
                  <a:lnTo>
                    <a:pt x="422084" y="327571"/>
                  </a:lnTo>
                  <a:lnTo>
                    <a:pt x="432739" y="307784"/>
                  </a:lnTo>
                  <a:lnTo>
                    <a:pt x="443407" y="289521"/>
                  </a:lnTo>
                  <a:lnTo>
                    <a:pt x="447979" y="280403"/>
                  </a:lnTo>
                  <a:lnTo>
                    <a:pt x="452539" y="271221"/>
                  </a:lnTo>
                  <a:lnTo>
                    <a:pt x="455612" y="263626"/>
                  </a:lnTo>
                  <a:lnTo>
                    <a:pt x="458647" y="255993"/>
                  </a:lnTo>
                  <a:lnTo>
                    <a:pt x="460184" y="246862"/>
                  </a:lnTo>
                  <a:lnTo>
                    <a:pt x="461721" y="240766"/>
                  </a:lnTo>
                  <a:lnTo>
                    <a:pt x="461721" y="227012"/>
                  </a:lnTo>
                  <a:lnTo>
                    <a:pt x="460189" y="217922"/>
                  </a:lnTo>
                  <a:lnTo>
                    <a:pt x="461721" y="220967"/>
                  </a:lnTo>
                  <a:lnTo>
                    <a:pt x="490639" y="220967"/>
                  </a:lnTo>
                  <a:lnTo>
                    <a:pt x="490639" y="242303"/>
                  </a:lnTo>
                  <a:lnTo>
                    <a:pt x="489153" y="251421"/>
                  </a:lnTo>
                  <a:lnTo>
                    <a:pt x="486079" y="262089"/>
                  </a:lnTo>
                  <a:lnTo>
                    <a:pt x="483044" y="272757"/>
                  </a:lnTo>
                  <a:lnTo>
                    <a:pt x="478485" y="281889"/>
                  </a:lnTo>
                  <a:lnTo>
                    <a:pt x="473925" y="292557"/>
                  </a:lnTo>
                  <a:lnTo>
                    <a:pt x="469303" y="301726"/>
                  </a:lnTo>
                  <a:lnTo>
                    <a:pt x="458647" y="321475"/>
                  </a:lnTo>
                  <a:lnTo>
                    <a:pt x="422084" y="380961"/>
                  </a:lnTo>
                  <a:lnTo>
                    <a:pt x="412953" y="400748"/>
                  </a:lnTo>
                  <a:lnTo>
                    <a:pt x="403821" y="419061"/>
                  </a:lnTo>
                  <a:lnTo>
                    <a:pt x="400748" y="428180"/>
                  </a:lnTo>
                  <a:lnTo>
                    <a:pt x="397725" y="437311"/>
                  </a:lnTo>
                  <a:lnTo>
                    <a:pt x="396189" y="446493"/>
                  </a:lnTo>
                  <a:lnTo>
                    <a:pt x="396189" y="454075"/>
                  </a:lnTo>
                  <a:lnTo>
                    <a:pt x="394639" y="463207"/>
                  </a:lnTo>
                  <a:lnTo>
                    <a:pt x="408393" y="502843"/>
                  </a:lnTo>
                  <a:lnTo>
                    <a:pt x="420585" y="521106"/>
                  </a:lnTo>
                  <a:lnTo>
                    <a:pt x="426694" y="531774"/>
                  </a:lnTo>
                  <a:lnTo>
                    <a:pt x="435825" y="540943"/>
                  </a:lnTo>
                  <a:lnTo>
                    <a:pt x="443407" y="551611"/>
                  </a:lnTo>
                  <a:lnTo>
                    <a:pt x="452539" y="562279"/>
                  </a:lnTo>
                  <a:lnTo>
                    <a:pt x="472389" y="583615"/>
                  </a:lnTo>
                  <a:lnTo>
                    <a:pt x="493712" y="604939"/>
                  </a:lnTo>
                  <a:lnTo>
                    <a:pt x="516534" y="626224"/>
                  </a:lnTo>
                  <a:lnTo>
                    <a:pt x="539407" y="646074"/>
                  </a:lnTo>
                  <a:lnTo>
                    <a:pt x="562279" y="667397"/>
                  </a:lnTo>
                  <a:lnTo>
                    <a:pt x="586638" y="687196"/>
                  </a:lnTo>
                  <a:lnTo>
                    <a:pt x="609498" y="705497"/>
                  </a:lnTo>
                  <a:lnTo>
                    <a:pt x="652170" y="739038"/>
                  </a:lnTo>
                  <a:lnTo>
                    <a:pt x="661301" y="746632"/>
                  </a:lnTo>
                  <a:lnTo>
                    <a:pt x="679602" y="758825"/>
                  </a:lnTo>
                  <a:lnTo>
                    <a:pt x="694829" y="771029"/>
                  </a:lnTo>
                  <a:lnTo>
                    <a:pt x="700938" y="775601"/>
                  </a:lnTo>
                  <a:lnTo>
                    <a:pt x="682625" y="798474"/>
                  </a:lnTo>
                  <a:close/>
                </a:path>
              </a:pathLst>
            </a:custGeom>
            <a:solidFill>
              <a:srgbClr val="455E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842000" y="501650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86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864" y="431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4F3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316218" y="5018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F7F5C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575300" y="518160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914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4914" y="6845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F6F5C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562600" y="5020817"/>
              <a:ext cx="1548955" cy="1036142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5603087" y="5981700"/>
              <a:ext cx="74295" cy="6985"/>
            </a:xfrm>
            <a:custGeom>
              <a:avLst/>
              <a:gdLst/>
              <a:ahLst/>
              <a:cxnLst/>
              <a:rect l="l" t="t" r="r" b="b"/>
              <a:pathLst>
                <a:path w="74295" h="6985">
                  <a:moveTo>
                    <a:pt x="73812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73812" y="6692"/>
                  </a:lnTo>
                  <a:lnTo>
                    <a:pt x="73812" y="0"/>
                  </a:lnTo>
                  <a:close/>
                </a:path>
              </a:pathLst>
            </a:custGeom>
            <a:solidFill>
              <a:srgbClr val="F7F5C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15362" y="3776217"/>
              <a:ext cx="769937" cy="224040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7006437" y="3867403"/>
              <a:ext cx="1810385" cy="1245235"/>
            </a:xfrm>
            <a:custGeom>
              <a:avLst/>
              <a:gdLst/>
              <a:ahLst/>
              <a:cxnLst/>
              <a:rect l="l" t="t" r="r" b="b"/>
              <a:pathLst>
                <a:path w="1810384" h="1245235">
                  <a:moveTo>
                    <a:pt x="272694" y="629285"/>
                  </a:moveTo>
                  <a:lnTo>
                    <a:pt x="248335" y="612521"/>
                  </a:lnTo>
                  <a:lnTo>
                    <a:pt x="226999" y="642975"/>
                  </a:lnTo>
                  <a:lnTo>
                    <a:pt x="204139" y="673442"/>
                  </a:lnTo>
                  <a:lnTo>
                    <a:pt x="184340" y="705485"/>
                  </a:lnTo>
                  <a:lnTo>
                    <a:pt x="173672" y="720725"/>
                  </a:lnTo>
                  <a:lnTo>
                    <a:pt x="164553" y="735952"/>
                  </a:lnTo>
                  <a:lnTo>
                    <a:pt x="156908" y="752716"/>
                  </a:lnTo>
                  <a:lnTo>
                    <a:pt x="147777" y="767943"/>
                  </a:lnTo>
                  <a:lnTo>
                    <a:pt x="140144" y="783183"/>
                  </a:lnTo>
                  <a:lnTo>
                    <a:pt x="134086" y="799947"/>
                  </a:lnTo>
                  <a:lnTo>
                    <a:pt x="127990" y="815124"/>
                  </a:lnTo>
                  <a:lnTo>
                    <a:pt x="123418" y="831888"/>
                  </a:lnTo>
                  <a:lnTo>
                    <a:pt x="117322" y="863892"/>
                  </a:lnTo>
                  <a:lnTo>
                    <a:pt x="117322" y="882192"/>
                  </a:lnTo>
                  <a:lnTo>
                    <a:pt x="118808" y="898969"/>
                  </a:lnTo>
                  <a:lnTo>
                    <a:pt x="121881" y="917270"/>
                  </a:lnTo>
                  <a:lnTo>
                    <a:pt x="126453" y="934034"/>
                  </a:lnTo>
                  <a:lnTo>
                    <a:pt x="134086" y="950810"/>
                  </a:lnTo>
                  <a:lnTo>
                    <a:pt x="140144" y="967524"/>
                  </a:lnTo>
                  <a:lnTo>
                    <a:pt x="155371" y="1001064"/>
                  </a:lnTo>
                  <a:lnTo>
                    <a:pt x="163004" y="1016292"/>
                  </a:lnTo>
                  <a:lnTo>
                    <a:pt x="175209" y="1046746"/>
                  </a:lnTo>
                  <a:lnTo>
                    <a:pt x="179781" y="1060488"/>
                  </a:lnTo>
                  <a:lnTo>
                    <a:pt x="184340" y="1072642"/>
                  </a:lnTo>
                  <a:lnTo>
                    <a:pt x="185877" y="1084846"/>
                  </a:lnTo>
                  <a:lnTo>
                    <a:pt x="185877" y="1094028"/>
                  </a:lnTo>
                  <a:lnTo>
                    <a:pt x="184340" y="1098588"/>
                  </a:lnTo>
                  <a:lnTo>
                    <a:pt x="184340" y="1103160"/>
                  </a:lnTo>
                  <a:lnTo>
                    <a:pt x="159931" y="1138186"/>
                  </a:lnTo>
                  <a:lnTo>
                    <a:pt x="117322" y="1168641"/>
                  </a:lnTo>
                  <a:lnTo>
                    <a:pt x="91376" y="1180846"/>
                  </a:lnTo>
                  <a:lnTo>
                    <a:pt x="62445" y="1194536"/>
                  </a:lnTo>
                  <a:lnTo>
                    <a:pt x="30454" y="1206741"/>
                  </a:lnTo>
                  <a:lnTo>
                    <a:pt x="0" y="1217409"/>
                  </a:lnTo>
                  <a:lnTo>
                    <a:pt x="9118" y="1244841"/>
                  </a:lnTo>
                  <a:lnTo>
                    <a:pt x="102044" y="1208278"/>
                  </a:lnTo>
                  <a:lnTo>
                    <a:pt x="144703" y="1185405"/>
                  </a:lnTo>
                  <a:lnTo>
                    <a:pt x="179781" y="1159510"/>
                  </a:lnTo>
                  <a:lnTo>
                    <a:pt x="196545" y="1138186"/>
                  </a:lnTo>
                  <a:lnTo>
                    <a:pt x="204139" y="1127518"/>
                  </a:lnTo>
                  <a:lnTo>
                    <a:pt x="210235" y="1113828"/>
                  </a:lnTo>
                  <a:lnTo>
                    <a:pt x="211772" y="1106182"/>
                  </a:lnTo>
                  <a:lnTo>
                    <a:pt x="213309" y="1100086"/>
                  </a:lnTo>
                  <a:lnTo>
                    <a:pt x="214807" y="1090955"/>
                  </a:lnTo>
                  <a:lnTo>
                    <a:pt x="213309" y="1083360"/>
                  </a:lnTo>
                  <a:lnTo>
                    <a:pt x="211772" y="1068082"/>
                  </a:lnTo>
                  <a:lnTo>
                    <a:pt x="208749" y="1052855"/>
                  </a:lnTo>
                  <a:lnTo>
                    <a:pt x="202653" y="1037628"/>
                  </a:lnTo>
                  <a:lnTo>
                    <a:pt x="196545" y="1020851"/>
                  </a:lnTo>
                  <a:lnTo>
                    <a:pt x="188899" y="1004087"/>
                  </a:lnTo>
                  <a:lnTo>
                    <a:pt x="181317" y="988860"/>
                  </a:lnTo>
                  <a:lnTo>
                    <a:pt x="166039" y="955319"/>
                  </a:lnTo>
                  <a:lnTo>
                    <a:pt x="149263" y="908088"/>
                  </a:lnTo>
                  <a:lnTo>
                    <a:pt x="144703" y="879170"/>
                  </a:lnTo>
                  <a:lnTo>
                    <a:pt x="144703" y="873074"/>
                  </a:lnTo>
                  <a:lnTo>
                    <a:pt x="146240" y="866965"/>
                  </a:lnTo>
                  <a:lnTo>
                    <a:pt x="147777" y="851738"/>
                  </a:lnTo>
                  <a:lnTo>
                    <a:pt x="150799" y="837996"/>
                  </a:lnTo>
                  <a:lnTo>
                    <a:pt x="155371" y="824306"/>
                  </a:lnTo>
                  <a:lnTo>
                    <a:pt x="161467" y="809078"/>
                  </a:lnTo>
                  <a:lnTo>
                    <a:pt x="167576" y="795375"/>
                  </a:lnTo>
                  <a:lnTo>
                    <a:pt x="173672" y="780097"/>
                  </a:lnTo>
                  <a:lnTo>
                    <a:pt x="181317" y="764870"/>
                  </a:lnTo>
                  <a:lnTo>
                    <a:pt x="190449" y="751179"/>
                  </a:lnTo>
                  <a:lnTo>
                    <a:pt x="208749" y="720725"/>
                  </a:lnTo>
                  <a:lnTo>
                    <a:pt x="228549" y="690206"/>
                  </a:lnTo>
                  <a:lnTo>
                    <a:pt x="249872" y="659752"/>
                  </a:lnTo>
                  <a:lnTo>
                    <a:pt x="272694" y="629285"/>
                  </a:lnTo>
                  <a:close/>
                </a:path>
                <a:path w="1810384" h="1245235">
                  <a:moveTo>
                    <a:pt x="1810143" y="22809"/>
                  </a:moveTo>
                  <a:lnTo>
                    <a:pt x="1794916" y="0"/>
                  </a:lnTo>
                  <a:lnTo>
                    <a:pt x="1753730" y="24358"/>
                  </a:lnTo>
                  <a:lnTo>
                    <a:pt x="1714144" y="50253"/>
                  </a:lnTo>
                  <a:lnTo>
                    <a:pt x="1656257" y="83781"/>
                  </a:lnTo>
                  <a:lnTo>
                    <a:pt x="1636458" y="94449"/>
                  </a:lnTo>
                  <a:lnTo>
                    <a:pt x="1599844" y="112750"/>
                  </a:lnTo>
                  <a:lnTo>
                    <a:pt x="1581594" y="120345"/>
                  </a:lnTo>
                  <a:lnTo>
                    <a:pt x="1564817" y="127990"/>
                  </a:lnTo>
                  <a:lnTo>
                    <a:pt x="1546517" y="134035"/>
                  </a:lnTo>
                  <a:lnTo>
                    <a:pt x="1513027" y="143217"/>
                  </a:lnTo>
                  <a:lnTo>
                    <a:pt x="1497749" y="146240"/>
                  </a:lnTo>
                  <a:lnTo>
                    <a:pt x="1484058" y="146240"/>
                  </a:lnTo>
                  <a:lnTo>
                    <a:pt x="1470367" y="144703"/>
                  </a:lnTo>
                  <a:lnTo>
                    <a:pt x="1456626" y="141681"/>
                  </a:lnTo>
                  <a:lnTo>
                    <a:pt x="1429194" y="132549"/>
                  </a:lnTo>
                  <a:lnTo>
                    <a:pt x="1417040" y="124904"/>
                  </a:lnTo>
                  <a:lnTo>
                    <a:pt x="1348422" y="86804"/>
                  </a:lnTo>
                  <a:lnTo>
                    <a:pt x="1321041" y="74650"/>
                  </a:lnTo>
                  <a:lnTo>
                    <a:pt x="1305814" y="71577"/>
                  </a:lnTo>
                  <a:lnTo>
                    <a:pt x="1290535" y="70040"/>
                  </a:lnTo>
                  <a:lnTo>
                    <a:pt x="1273810" y="70040"/>
                  </a:lnTo>
                  <a:lnTo>
                    <a:pt x="1212850" y="89890"/>
                  </a:lnTo>
                  <a:lnTo>
                    <a:pt x="1168641" y="115785"/>
                  </a:lnTo>
                  <a:lnTo>
                    <a:pt x="1139723" y="137109"/>
                  </a:lnTo>
                  <a:lnTo>
                    <a:pt x="1124483" y="147777"/>
                  </a:lnTo>
                  <a:lnTo>
                    <a:pt x="1097051" y="172135"/>
                  </a:lnTo>
                  <a:lnTo>
                    <a:pt x="1068082" y="196545"/>
                  </a:lnTo>
                  <a:lnTo>
                    <a:pt x="1039164" y="222440"/>
                  </a:lnTo>
                  <a:lnTo>
                    <a:pt x="1058951" y="243776"/>
                  </a:lnTo>
                  <a:lnTo>
                    <a:pt x="1086383" y="217881"/>
                  </a:lnTo>
                  <a:lnTo>
                    <a:pt x="1142746" y="170649"/>
                  </a:lnTo>
                  <a:lnTo>
                    <a:pt x="1197610" y="131013"/>
                  </a:lnTo>
                  <a:lnTo>
                    <a:pt x="1237195" y="109677"/>
                  </a:lnTo>
                  <a:lnTo>
                    <a:pt x="1276845" y="99009"/>
                  </a:lnTo>
                  <a:lnTo>
                    <a:pt x="1281404" y="99009"/>
                  </a:lnTo>
                  <a:lnTo>
                    <a:pt x="1287500" y="97472"/>
                  </a:lnTo>
                  <a:lnTo>
                    <a:pt x="1336268" y="112750"/>
                  </a:lnTo>
                  <a:lnTo>
                    <a:pt x="1375854" y="134035"/>
                  </a:lnTo>
                  <a:lnTo>
                    <a:pt x="1389595" y="143217"/>
                  </a:lnTo>
                  <a:lnTo>
                    <a:pt x="1403299" y="150812"/>
                  </a:lnTo>
                  <a:lnTo>
                    <a:pt x="1450517" y="170649"/>
                  </a:lnTo>
                  <a:lnTo>
                    <a:pt x="1484058" y="175209"/>
                  </a:lnTo>
                  <a:lnTo>
                    <a:pt x="1493189" y="175209"/>
                  </a:lnTo>
                  <a:lnTo>
                    <a:pt x="1520621" y="170649"/>
                  </a:lnTo>
                  <a:lnTo>
                    <a:pt x="1538922" y="166039"/>
                  </a:lnTo>
                  <a:lnTo>
                    <a:pt x="1555648" y="161467"/>
                  </a:lnTo>
                  <a:lnTo>
                    <a:pt x="1575485" y="153885"/>
                  </a:lnTo>
                  <a:lnTo>
                    <a:pt x="1593748" y="147777"/>
                  </a:lnTo>
                  <a:lnTo>
                    <a:pt x="1612049" y="138658"/>
                  </a:lnTo>
                  <a:lnTo>
                    <a:pt x="1631848" y="129527"/>
                  </a:lnTo>
                  <a:lnTo>
                    <a:pt x="1650149" y="118808"/>
                  </a:lnTo>
                  <a:lnTo>
                    <a:pt x="1689785" y="97472"/>
                  </a:lnTo>
                  <a:lnTo>
                    <a:pt x="1729371" y="74650"/>
                  </a:lnTo>
                  <a:lnTo>
                    <a:pt x="1769008" y="48704"/>
                  </a:lnTo>
                  <a:lnTo>
                    <a:pt x="1810143" y="22809"/>
                  </a:lnTo>
                  <a:close/>
                </a:path>
              </a:pathLst>
            </a:custGeom>
            <a:solidFill>
              <a:srgbClr val="455EB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77002" y="3938981"/>
              <a:ext cx="1154950" cy="823518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6165698" y="3777462"/>
              <a:ext cx="1441450" cy="969644"/>
            </a:xfrm>
            <a:custGeom>
              <a:avLst/>
              <a:gdLst/>
              <a:ahLst/>
              <a:cxnLst/>
              <a:rect l="l" t="t" r="r" b="b"/>
              <a:pathLst>
                <a:path w="1441450" h="969645">
                  <a:moveTo>
                    <a:pt x="422300" y="0"/>
                  </a:moveTo>
                  <a:lnTo>
                    <a:pt x="0" y="0"/>
                  </a:lnTo>
                  <a:lnTo>
                    <a:pt x="5715" y="1536"/>
                  </a:lnTo>
                  <a:lnTo>
                    <a:pt x="43815" y="10655"/>
                  </a:lnTo>
                  <a:lnTo>
                    <a:pt x="84937" y="16764"/>
                  </a:lnTo>
                  <a:lnTo>
                    <a:pt x="104775" y="18300"/>
                  </a:lnTo>
                  <a:lnTo>
                    <a:pt x="124574" y="21374"/>
                  </a:lnTo>
                  <a:lnTo>
                    <a:pt x="206819" y="21374"/>
                  </a:lnTo>
                  <a:lnTo>
                    <a:pt x="287591" y="15278"/>
                  </a:lnTo>
                  <a:lnTo>
                    <a:pt x="422300" y="0"/>
                  </a:lnTo>
                  <a:close/>
                </a:path>
                <a:path w="1441450" h="969645">
                  <a:moveTo>
                    <a:pt x="1114971" y="312381"/>
                  </a:moveTo>
                  <a:lnTo>
                    <a:pt x="1014412" y="211823"/>
                  </a:lnTo>
                  <a:lnTo>
                    <a:pt x="988517" y="187413"/>
                  </a:lnTo>
                  <a:lnTo>
                    <a:pt x="964158" y="163055"/>
                  </a:lnTo>
                  <a:lnTo>
                    <a:pt x="936726" y="140195"/>
                  </a:lnTo>
                  <a:lnTo>
                    <a:pt x="910780" y="117322"/>
                  </a:lnTo>
                  <a:lnTo>
                    <a:pt x="883348" y="95986"/>
                  </a:lnTo>
                  <a:lnTo>
                    <a:pt x="854430" y="76200"/>
                  </a:lnTo>
                  <a:lnTo>
                    <a:pt x="826985" y="56400"/>
                  </a:lnTo>
                  <a:lnTo>
                    <a:pt x="796531" y="38100"/>
                  </a:lnTo>
                  <a:lnTo>
                    <a:pt x="766076" y="21374"/>
                  </a:lnTo>
                  <a:lnTo>
                    <a:pt x="735558" y="7632"/>
                  </a:lnTo>
                  <a:lnTo>
                    <a:pt x="716889" y="0"/>
                  </a:lnTo>
                  <a:lnTo>
                    <a:pt x="620407" y="0"/>
                  </a:lnTo>
                  <a:lnTo>
                    <a:pt x="628904" y="1536"/>
                  </a:lnTo>
                  <a:lnTo>
                    <a:pt x="645668" y="6096"/>
                  </a:lnTo>
                  <a:lnTo>
                    <a:pt x="692899" y="21374"/>
                  </a:lnTo>
                  <a:lnTo>
                    <a:pt x="753872" y="47269"/>
                  </a:lnTo>
                  <a:lnTo>
                    <a:pt x="811758" y="80810"/>
                  </a:lnTo>
                  <a:lnTo>
                    <a:pt x="866635" y="118859"/>
                  </a:lnTo>
                  <a:lnTo>
                    <a:pt x="918425" y="161518"/>
                  </a:lnTo>
                  <a:lnTo>
                    <a:pt x="994625" y="231622"/>
                  </a:lnTo>
                  <a:lnTo>
                    <a:pt x="1044879" y="281876"/>
                  </a:lnTo>
                  <a:lnTo>
                    <a:pt x="1093647" y="332181"/>
                  </a:lnTo>
                  <a:lnTo>
                    <a:pt x="1114971" y="312381"/>
                  </a:lnTo>
                  <a:close/>
                </a:path>
                <a:path w="1441450" h="969645">
                  <a:moveTo>
                    <a:pt x="1177429" y="498271"/>
                  </a:moveTo>
                  <a:lnTo>
                    <a:pt x="1002207" y="484581"/>
                  </a:lnTo>
                  <a:lnTo>
                    <a:pt x="834631" y="475399"/>
                  </a:lnTo>
                  <a:lnTo>
                    <a:pt x="781304" y="473913"/>
                  </a:lnTo>
                  <a:lnTo>
                    <a:pt x="756894" y="472376"/>
                  </a:lnTo>
                  <a:lnTo>
                    <a:pt x="732536" y="472376"/>
                  </a:lnTo>
                  <a:lnTo>
                    <a:pt x="708126" y="470839"/>
                  </a:lnTo>
                  <a:lnTo>
                    <a:pt x="639572" y="470839"/>
                  </a:lnTo>
                  <a:lnTo>
                    <a:pt x="616750" y="472376"/>
                  </a:lnTo>
                  <a:lnTo>
                    <a:pt x="596900" y="472376"/>
                  </a:lnTo>
                  <a:lnTo>
                    <a:pt x="539013" y="476935"/>
                  </a:lnTo>
                  <a:lnTo>
                    <a:pt x="490245" y="484581"/>
                  </a:lnTo>
                  <a:lnTo>
                    <a:pt x="450608" y="495249"/>
                  </a:lnTo>
                  <a:lnTo>
                    <a:pt x="429323" y="505904"/>
                  </a:lnTo>
                  <a:lnTo>
                    <a:pt x="421678" y="510476"/>
                  </a:lnTo>
                  <a:lnTo>
                    <a:pt x="421678" y="512013"/>
                  </a:lnTo>
                  <a:lnTo>
                    <a:pt x="420179" y="512013"/>
                  </a:lnTo>
                  <a:lnTo>
                    <a:pt x="420179" y="513499"/>
                  </a:lnTo>
                  <a:lnTo>
                    <a:pt x="415582" y="519607"/>
                  </a:lnTo>
                  <a:lnTo>
                    <a:pt x="414096" y="519607"/>
                  </a:lnTo>
                  <a:lnTo>
                    <a:pt x="414096" y="522681"/>
                  </a:lnTo>
                  <a:lnTo>
                    <a:pt x="411022" y="528726"/>
                  </a:lnTo>
                  <a:lnTo>
                    <a:pt x="411022" y="530263"/>
                  </a:lnTo>
                  <a:lnTo>
                    <a:pt x="409524" y="530263"/>
                  </a:lnTo>
                  <a:lnTo>
                    <a:pt x="409460" y="532079"/>
                  </a:lnTo>
                  <a:lnTo>
                    <a:pt x="407987" y="539394"/>
                  </a:lnTo>
                  <a:lnTo>
                    <a:pt x="407987" y="550113"/>
                  </a:lnTo>
                  <a:lnTo>
                    <a:pt x="409524" y="551599"/>
                  </a:lnTo>
                  <a:lnTo>
                    <a:pt x="411022" y="560781"/>
                  </a:lnTo>
                  <a:lnTo>
                    <a:pt x="415582" y="571449"/>
                  </a:lnTo>
                  <a:lnTo>
                    <a:pt x="420179" y="580567"/>
                  </a:lnTo>
                  <a:lnTo>
                    <a:pt x="424751" y="589699"/>
                  </a:lnTo>
                  <a:lnTo>
                    <a:pt x="432333" y="600367"/>
                  </a:lnTo>
                  <a:lnTo>
                    <a:pt x="438442" y="609498"/>
                  </a:lnTo>
                  <a:lnTo>
                    <a:pt x="446036" y="620166"/>
                  </a:lnTo>
                  <a:lnTo>
                    <a:pt x="455218" y="629335"/>
                  </a:lnTo>
                  <a:lnTo>
                    <a:pt x="473481" y="650621"/>
                  </a:lnTo>
                  <a:lnTo>
                    <a:pt x="490245" y="670458"/>
                  </a:lnTo>
                  <a:lnTo>
                    <a:pt x="508546" y="690257"/>
                  </a:lnTo>
                  <a:lnTo>
                    <a:pt x="525322" y="710057"/>
                  </a:lnTo>
                  <a:lnTo>
                    <a:pt x="531418" y="720763"/>
                  </a:lnTo>
                  <a:lnTo>
                    <a:pt x="539013" y="729894"/>
                  </a:lnTo>
                  <a:lnTo>
                    <a:pt x="545109" y="737489"/>
                  </a:lnTo>
                  <a:lnTo>
                    <a:pt x="549681" y="746658"/>
                  </a:lnTo>
                  <a:lnTo>
                    <a:pt x="552754" y="754253"/>
                  </a:lnTo>
                  <a:lnTo>
                    <a:pt x="555777" y="760361"/>
                  </a:lnTo>
                  <a:lnTo>
                    <a:pt x="557314" y="769480"/>
                  </a:lnTo>
                  <a:lnTo>
                    <a:pt x="557314" y="772566"/>
                  </a:lnTo>
                  <a:lnTo>
                    <a:pt x="555777" y="780148"/>
                  </a:lnTo>
                  <a:lnTo>
                    <a:pt x="557314" y="777125"/>
                  </a:lnTo>
                  <a:lnTo>
                    <a:pt x="554240" y="783221"/>
                  </a:lnTo>
                  <a:lnTo>
                    <a:pt x="554240" y="781685"/>
                  </a:lnTo>
                  <a:lnTo>
                    <a:pt x="551218" y="787793"/>
                  </a:lnTo>
                  <a:lnTo>
                    <a:pt x="542086" y="799998"/>
                  </a:lnTo>
                  <a:lnTo>
                    <a:pt x="535978" y="804557"/>
                  </a:lnTo>
                  <a:lnTo>
                    <a:pt x="529882" y="810666"/>
                  </a:lnTo>
                  <a:lnTo>
                    <a:pt x="523773" y="816711"/>
                  </a:lnTo>
                  <a:lnTo>
                    <a:pt x="516140" y="821270"/>
                  </a:lnTo>
                  <a:lnTo>
                    <a:pt x="508546" y="827379"/>
                  </a:lnTo>
                  <a:lnTo>
                    <a:pt x="490245" y="838047"/>
                  </a:lnTo>
                  <a:lnTo>
                    <a:pt x="470433" y="848715"/>
                  </a:lnTo>
                  <a:lnTo>
                    <a:pt x="447573" y="859370"/>
                  </a:lnTo>
                  <a:lnTo>
                    <a:pt x="424751" y="868553"/>
                  </a:lnTo>
                  <a:lnTo>
                    <a:pt x="400342" y="879221"/>
                  </a:lnTo>
                  <a:lnTo>
                    <a:pt x="345528" y="897470"/>
                  </a:lnTo>
                  <a:lnTo>
                    <a:pt x="287591" y="915733"/>
                  </a:lnTo>
                  <a:lnTo>
                    <a:pt x="258660" y="923378"/>
                  </a:lnTo>
                  <a:lnTo>
                    <a:pt x="197700" y="941679"/>
                  </a:lnTo>
                  <a:lnTo>
                    <a:pt x="206819" y="969111"/>
                  </a:lnTo>
                  <a:lnTo>
                    <a:pt x="266255" y="950810"/>
                  </a:lnTo>
                  <a:lnTo>
                    <a:pt x="296760" y="943165"/>
                  </a:lnTo>
                  <a:lnTo>
                    <a:pt x="354660" y="924915"/>
                  </a:lnTo>
                  <a:lnTo>
                    <a:pt x="382079" y="915733"/>
                  </a:lnTo>
                  <a:lnTo>
                    <a:pt x="409524" y="905065"/>
                  </a:lnTo>
                  <a:lnTo>
                    <a:pt x="435419" y="895985"/>
                  </a:lnTo>
                  <a:lnTo>
                    <a:pt x="482638" y="874661"/>
                  </a:lnTo>
                  <a:lnTo>
                    <a:pt x="523773" y="851789"/>
                  </a:lnTo>
                  <a:lnTo>
                    <a:pt x="555777" y="825893"/>
                  </a:lnTo>
                  <a:lnTo>
                    <a:pt x="563422" y="819785"/>
                  </a:lnTo>
                  <a:lnTo>
                    <a:pt x="569468" y="812152"/>
                  </a:lnTo>
                  <a:lnTo>
                    <a:pt x="578650" y="796925"/>
                  </a:lnTo>
                  <a:lnTo>
                    <a:pt x="580136" y="795426"/>
                  </a:lnTo>
                  <a:lnTo>
                    <a:pt x="580136" y="793889"/>
                  </a:lnTo>
                  <a:lnTo>
                    <a:pt x="583209" y="787793"/>
                  </a:lnTo>
                  <a:lnTo>
                    <a:pt x="583209" y="784720"/>
                  </a:lnTo>
                  <a:lnTo>
                    <a:pt x="583501" y="783221"/>
                  </a:lnTo>
                  <a:lnTo>
                    <a:pt x="584695" y="777125"/>
                  </a:lnTo>
                  <a:lnTo>
                    <a:pt x="584695" y="775589"/>
                  </a:lnTo>
                  <a:lnTo>
                    <a:pt x="584695" y="766457"/>
                  </a:lnTo>
                  <a:lnTo>
                    <a:pt x="584695" y="763384"/>
                  </a:lnTo>
                  <a:lnTo>
                    <a:pt x="583209" y="755789"/>
                  </a:lnTo>
                  <a:lnTo>
                    <a:pt x="580136" y="745121"/>
                  </a:lnTo>
                  <a:lnTo>
                    <a:pt x="575576" y="734466"/>
                  </a:lnTo>
                  <a:lnTo>
                    <a:pt x="569468" y="723798"/>
                  </a:lnTo>
                  <a:lnTo>
                    <a:pt x="563422" y="713130"/>
                  </a:lnTo>
                  <a:lnTo>
                    <a:pt x="555777" y="703999"/>
                  </a:lnTo>
                  <a:lnTo>
                    <a:pt x="548182" y="693331"/>
                  </a:lnTo>
                  <a:lnTo>
                    <a:pt x="529882" y="671957"/>
                  </a:lnTo>
                  <a:lnTo>
                    <a:pt x="513118" y="652157"/>
                  </a:lnTo>
                  <a:lnTo>
                    <a:pt x="494804" y="630821"/>
                  </a:lnTo>
                  <a:lnTo>
                    <a:pt x="476542" y="611035"/>
                  </a:lnTo>
                  <a:lnTo>
                    <a:pt x="461264" y="592721"/>
                  </a:lnTo>
                  <a:lnTo>
                    <a:pt x="449122" y="574471"/>
                  </a:lnTo>
                  <a:lnTo>
                    <a:pt x="439991" y="559244"/>
                  </a:lnTo>
                  <a:lnTo>
                    <a:pt x="438442" y="551599"/>
                  </a:lnTo>
                  <a:lnTo>
                    <a:pt x="437705" y="548576"/>
                  </a:lnTo>
                  <a:lnTo>
                    <a:pt x="436968" y="545503"/>
                  </a:lnTo>
                  <a:lnTo>
                    <a:pt x="436968" y="544004"/>
                  </a:lnTo>
                  <a:lnTo>
                    <a:pt x="438137" y="538010"/>
                  </a:lnTo>
                  <a:lnTo>
                    <a:pt x="439166" y="535419"/>
                  </a:lnTo>
                  <a:lnTo>
                    <a:pt x="441655" y="532079"/>
                  </a:lnTo>
                  <a:lnTo>
                    <a:pt x="446036" y="528726"/>
                  </a:lnTo>
                  <a:lnTo>
                    <a:pt x="444538" y="528726"/>
                  </a:lnTo>
                  <a:lnTo>
                    <a:pt x="484136" y="515035"/>
                  </a:lnTo>
                  <a:lnTo>
                    <a:pt x="526808" y="507403"/>
                  </a:lnTo>
                  <a:lnTo>
                    <a:pt x="543572" y="505904"/>
                  </a:lnTo>
                  <a:lnTo>
                    <a:pt x="560336" y="502831"/>
                  </a:lnTo>
                  <a:lnTo>
                    <a:pt x="578650" y="502831"/>
                  </a:lnTo>
                  <a:lnTo>
                    <a:pt x="618236" y="499808"/>
                  </a:lnTo>
                  <a:lnTo>
                    <a:pt x="730999" y="499808"/>
                  </a:lnTo>
                  <a:lnTo>
                    <a:pt x="755408" y="501294"/>
                  </a:lnTo>
                  <a:lnTo>
                    <a:pt x="781304" y="501294"/>
                  </a:lnTo>
                  <a:lnTo>
                    <a:pt x="999185" y="513499"/>
                  </a:lnTo>
                  <a:lnTo>
                    <a:pt x="1174407" y="527240"/>
                  </a:lnTo>
                  <a:lnTo>
                    <a:pt x="1177264" y="499808"/>
                  </a:lnTo>
                  <a:lnTo>
                    <a:pt x="1177429" y="498271"/>
                  </a:lnTo>
                  <a:close/>
                </a:path>
                <a:path w="1441450" h="969645">
                  <a:moveTo>
                    <a:pt x="1300861" y="36601"/>
                  </a:moveTo>
                  <a:lnTo>
                    <a:pt x="1290091" y="0"/>
                  </a:lnTo>
                  <a:lnTo>
                    <a:pt x="1260424" y="0"/>
                  </a:lnTo>
                  <a:lnTo>
                    <a:pt x="1273429" y="44196"/>
                  </a:lnTo>
                  <a:lnTo>
                    <a:pt x="1300861" y="36601"/>
                  </a:lnTo>
                  <a:close/>
                </a:path>
                <a:path w="1441450" h="969645">
                  <a:moveTo>
                    <a:pt x="1441361" y="0"/>
                  </a:moveTo>
                  <a:lnTo>
                    <a:pt x="1413573" y="0"/>
                  </a:lnTo>
                  <a:lnTo>
                    <a:pt x="1409065" y="39636"/>
                  </a:lnTo>
                  <a:lnTo>
                    <a:pt x="1436497" y="42710"/>
                  </a:lnTo>
                  <a:lnTo>
                    <a:pt x="1441361" y="0"/>
                  </a:lnTo>
                  <a:close/>
                </a:path>
              </a:pathLst>
            </a:custGeom>
            <a:solidFill>
              <a:srgbClr val="455EB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269810" y="3776217"/>
              <a:ext cx="787844" cy="1125982"/>
            </a:xfrm>
            <a:prstGeom prst="rect">
              <a:avLst/>
            </a:prstGeom>
          </p:spPr>
        </p:pic>
        <p:sp>
          <p:nvSpPr>
            <p:cNvPr id="38" name="object 38" descr=""/>
            <p:cNvSpPr/>
            <p:nvPr/>
          </p:nvSpPr>
          <p:spPr>
            <a:xfrm>
              <a:off x="7257796" y="3776992"/>
              <a:ext cx="810895" cy="1139190"/>
            </a:xfrm>
            <a:custGeom>
              <a:avLst/>
              <a:gdLst/>
              <a:ahLst/>
              <a:cxnLst/>
              <a:rect l="l" t="t" r="r" b="b"/>
              <a:pathLst>
                <a:path w="810895" h="1139189">
                  <a:moveTo>
                    <a:pt x="810628" y="0"/>
                  </a:moveTo>
                  <a:lnTo>
                    <a:pt x="798474" y="0"/>
                  </a:lnTo>
                  <a:lnTo>
                    <a:pt x="798474" y="1126477"/>
                  </a:lnTo>
                  <a:lnTo>
                    <a:pt x="798474" y="1132598"/>
                  </a:lnTo>
                  <a:lnTo>
                    <a:pt x="798474" y="1132827"/>
                  </a:lnTo>
                  <a:lnTo>
                    <a:pt x="9258" y="1132827"/>
                  </a:lnTo>
                  <a:lnTo>
                    <a:pt x="9258" y="1129652"/>
                  </a:lnTo>
                  <a:lnTo>
                    <a:pt x="12204" y="1132598"/>
                  </a:lnTo>
                  <a:lnTo>
                    <a:pt x="798474" y="1132598"/>
                  </a:lnTo>
                  <a:lnTo>
                    <a:pt x="798474" y="1126502"/>
                  </a:lnTo>
                  <a:lnTo>
                    <a:pt x="12204" y="1126502"/>
                  </a:lnTo>
                  <a:lnTo>
                    <a:pt x="9258" y="1126502"/>
                  </a:lnTo>
                  <a:lnTo>
                    <a:pt x="12204" y="1126477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1126477"/>
                  </a:lnTo>
                  <a:lnTo>
                    <a:pt x="0" y="1132827"/>
                  </a:lnTo>
                  <a:lnTo>
                    <a:pt x="0" y="1139177"/>
                  </a:lnTo>
                  <a:lnTo>
                    <a:pt x="810628" y="1139177"/>
                  </a:lnTo>
                  <a:lnTo>
                    <a:pt x="810628" y="1132827"/>
                  </a:lnTo>
                  <a:lnTo>
                    <a:pt x="801395" y="1132827"/>
                  </a:lnTo>
                  <a:lnTo>
                    <a:pt x="801395" y="1132598"/>
                  </a:lnTo>
                  <a:lnTo>
                    <a:pt x="810628" y="1132598"/>
                  </a:lnTo>
                  <a:lnTo>
                    <a:pt x="810628" y="1126502"/>
                  </a:lnTo>
                  <a:lnTo>
                    <a:pt x="804519" y="1126502"/>
                  </a:lnTo>
                  <a:lnTo>
                    <a:pt x="801395" y="1129665"/>
                  </a:lnTo>
                  <a:lnTo>
                    <a:pt x="801395" y="1126477"/>
                  </a:lnTo>
                  <a:lnTo>
                    <a:pt x="810628" y="1126477"/>
                  </a:lnTo>
                  <a:lnTo>
                    <a:pt x="810628" y="0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5425821" y="3734310"/>
            <a:ext cx="219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PA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588417" y="4854221"/>
            <a:ext cx="2381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SC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997403" y="4948686"/>
            <a:ext cx="22097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ET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7568171" y="4304169"/>
            <a:ext cx="19050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" b="1">
                <a:solidFill>
                  <a:srgbClr val="6ECFE7"/>
                </a:solidFill>
                <a:latin typeface="Arial"/>
                <a:cs typeface="Arial"/>
              </a:rPr>
              <a:t>R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2958007" y="6771233"/>
            <a:ext cx="4392295" cy="508000"/>
            <a:chOff x="2958007" y="6771233"/>
            <a:chExt cx="4392295" cy="508000"/>
          </a:xfrm>
        </p:grpSpPr>
        <p:sp>
          <p:nvSpPr>
            <p:cNvPr id="44" name="object 44" descr=""/>
            <p:cNvSpPr/>
            <p:nvPr/>
          </p:nvSpPr>
          <p:spPr>
            <a:xfrm>
              <a:off x="2964357" y="67775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964357" y="67775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3160369"/>
            <a:ext cx="9142730" cy="4041140"/>
            <a:chOff x="775976" y="3160369"/>
            <a:chExt cx="9142730" cy="404114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46602" y="3172574"/>
              <a:ext cx="6021679" cy="605180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35781" y="3160369"/>
              <a:ext cx="6046089" cy="617385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3335781" y="3160369"/>
              <a:ext cx="6046470" cy="617220"/>
            </a:xfrm>
            <a:custGeom>
              <a:avLst/>
              <a:gdLst/>
              <a:ahLst/>
              <a:cxnLst/>
              <a:rect l="l" t="t" r="r" b="b"/>
              <a:pathLst>
                <a:path w="6046470" h="617220">
                  <a:moveTo>
                    <a:pt x="12204" y="617092"/>
                  </a:moveTo>
                  <a:lnTo>
                    <a:pt x="0" y="617092"/>
                  </a:lnTo>
                  <a:lnTo>
                    <a:pt x="0" y="3073"/>
                  </a:lnTo>
                  <a:lnTo>
                    <a:pt x="1536" y="0"/>
                  </a:lnTo>
                  <a:lnTo>
                    <a:pt x="6043015" y="0"/>
                  </a:lnTo>
                  <a:lnTo>
                    <a:pt x="6046089" y="3073"/>
                  </a:lnTo>
                  <a:lnTo>
                    <a:pt x="6046089" y="6095"/>
                  </a:lnTo>
                  <a:lnTo>
                    <a:pt x="12204" y="6095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617092"/>
                  </a:lnTo>
                  <a:close/>
                </a:path>
                <a:path w="6046470" h="617220">
                  <a:moveTo>
                    <a:pt x="12204" y="12204"/>
                  </a:moveTo>
                  <a:lnTo>
                    <a:pt x="6108" y="12204"/>
                  </a:lnTo>
                  <a:lnTo>
                    <a:pt x="12204" y="6095"/>
                  </a:lnTo>
                  <a:lnTo>
                    <a:pt x="12204" y="12204"/>
                  </a:lnTo>
                  <a:close/>
                </a:path>
                <a:path w="6046470" h="617220">
                  <a:moveTo>
                    <a:pt x="6032398" y="12204"/>
                  </a:moveTo>
                  <a:lnTo>
                    <a:pt x="12204" y="12204"/>
                  </a:lnTo>
                  <a:lnTo>
                    <a:pt x="12204" y="6095"/>
                  </a:lnTo>
                  <a:lnTo>
                    <a:pt x="6032398" y="6095"/>
                  </a:lnTo>
                  <a:lnTo>
                    <a:pt x="6032398" y="12204"/>
                  </a:lnTo>
                  <a:close/>
                </a:path>
                <a:path w="6046470" h="617220">
                  <a:moveTo>
                    <a:pt x="6046089" y="617092"/>
                  </a:moveTo>
                  <a:lnTo>
                    <a:pt x="6032398" y="617092"/>
                  </a:lnTo>
                  <a:lnTo>
                    <a:pt x="6032398" y="6095"/>
                  </a:lnTo>
                  <a:lnTo>
                    <a:pt x="6038456" y="12204"/>
                  </a:lnTo>
                  <a:lnTo>
                    <a:pt x="6046089" y="12204"/>
                  </a:lnTo>
                  <a:lnTo>
                    <a:pt x="6046089" y="617092"/>
                  </a:lnTo>
                  <a:close/>
                </a:path>
                <a:path w="6046470" h="617220">
                  <a:moveTo>
                    <a:pt x="6046089" y="12204"/>
                  </a:moveTo>
                  <a:lnTo>
                    <a:pt x="6038456" y="12204"/>
                  </a:lnTo>
                  <a:lnTo>
                    <a:pt x="6032398" y="6095"/>
                  </a:lnTo>
                  <a:lnTo>
                    <a:pt x="6046089" y="6095"/>
                  </a:lnTo>
                  <a:lnTo>
                    <a:pt x="6046089" y="1220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47986" y="3776218"/>
              <a:ext cx="6020193" cy="2546350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35781" y="3776218"/>
              <a:ext cx="6046089" cy="2558059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3335781" y="3777462"/>
              <a:ext cx="6046470" cy="2557145"/>
            </a:xfrm>
            <a:custGeom>
              <a:avLst/>
              <a:gdLst/>
              <a:ahLst/>
              <a:cxnLst/>
              <a:rect l="l" t="t" r="r" b="b"/>
              <a:pathLst>
                <a:path w="6046470" h="2557145">
                  <a:moveTo>
                    <a:pt x="6043015" y="2556814"/>
                  </a:moveTo>
                  <a:lnTo>
                    <a:pt x="1536" y="2556814"/>
                  </a:lnTo>
                  <a:lnTo>
                    <a:pt x="0" y="2553741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544610"/>
                  </a:lnTo>
                  <a:lnTo>
                    <a:pt x="6108" y="2544610"/>
                  </a:lnTo>
                  <a:lnTo>
                    <a:pt x="12204" y="2550706"/>
                  </a:lnTo>
                  <a:lnTo>
                    <a:pt x="6046089" y="2550706"/>
                  </a:lnTo>
                  <a:lnTo>
                    <a:pt x="6046089" y="2553741"/>
                  </a:lnTo>
                  <a:lnTo>
                    <a:pt x="6043015" y="2556814"/>
                  </a:lnTo>
                  <a:close/>
                </a:path>
                <a:path w="6046470" h="2557145">
                  <a:moveTo>
                    <a:pt x="6032398" y="2550706"/>
                  </a:moveTo>
                  <a:lnTo>
                    <a:pt x="6032398" y="0"/>
                  </a:lnTo>
                  <a:lnTo>
                    <a:pt x="6046089" y="0"/>
                  </a:lnTo>
                  <a:lnTo>
                    <a:pt x="6046089" y="2544610"/>
                  </a:lnTo>
                  <a:lnTo>
                    <a:pt x="6038456" y="2544610"/>
                  </a:lnTo>
                  <a:lnTo>
                    <a:pt x="6032398" y="2550706"/>
                  </a:lnTo>
                  <a:close/>
                </a:path>
                <a:path w="6046470" h="2557145">
                  <a:moveTo>
                    <a:pt x="12204" y="2550706"/>
                  </a:moveTo>
                  <a:lnTo>
                    <a:pt x="6108" y="2544610"/>
                  </a:lnTo>
                  <a:lnTo>
                    <a:pt x="12204" y="2544610"/>
                  </a:lnTo>
                  <a:lnTo>
                    <a:pt x="12204" y="2550706"/>
                  </a:lnTo>
                  <a:close/>
                </a:path>
                <a:path w="6046470" h="2557145">
                  <a:moveTo>
                    <a:pt x="6032398" y="2550706"/>
                  </a:moveTo>
                  <a:lnTo>
                    <a:pt x="12204" y="2550706"/>
                  </a:lnTo>
                  <a:lnTo>
                    <a:pt x="12204" y="2544610"/>
                  </a:lnTo>
                  <a:lnTo>
                    <a:pt x="6032398" y="2544610"/>
                  </a:lnTo>
                  <a:lnTo>
                    <a:pt x="6032398" y="2550706"/>
                  </a:lnTo>
                  <a:close/>
                </a:path>
                <a:path w="6046470" h="2557145">
                  <a:moveTo>
                    <a:pt x="6046089" y="2550706"/>
                  </a:moveTo>
                  <a:lnTo>
                    <a:pt x="6032398" y="2550706"/>
                  </a:lnTo>
                  <a:lnTo>
                    <a:pt x="6038456" y="2544610"/>
                  </a:lnTo>
                  <a:lnTo>
                    <a:pt x="6046089" y="2544610"/>
                  </a:lnTo>
                  <a:lnTo>
                    <a:pt x="6046089" y="2550706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46200" y="4324502"/>
              <a:ext cx="1496060" cy="5080"/>
            </a:xfrm>
            <a:custGeom>
              <a:avLst/>
              <a:gdLst/>
              <a:ahLst/>
              <a:cxnLst/>
              <a:rect l="l" t="t" r="r" b="b"/>
              <a:pathLst>
                <a:path w="1496060" h="5079">
                  <a:moveTo>
                    <a:pt x="149592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495920" y="4559"/>
                  </a:lnTo>
                  <a:lnTo>
                    <a:pt x="149592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8100" y="4330700"/>
              <a:ext cx="1570634" cy="894308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1346200" y="5225008"/>
              <a:ext cx="1498600" cy="5080"/>
            </a:xfrm>
            <a:custGeom>
              <a:avLst/>
              <a:gdLst/>
              <a:ahLst/>
              <a:cxnLst/>
              <a:rect l="l" t="t" r="r" b="b"/>
              <a:pathLst>
                <a:path w="1498600" h="5079">
                  <a:moveTo>
                    <a:pt x="149860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498600" y="4559"/>
                  </a:lnTo>
                  <a:lnTo>
                    <a:pt x="149860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2354033" y="484238"/>
            <a:ext cx="46964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26095" y="1591983"/>
            <a:ext cx="141541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Seguridad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: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32577" y="1542613"/>
            <a:ext cx="4807585" cy="610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Capacidad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evitar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operaciones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indeseadas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(no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cuando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requiere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26102" y="2127702"/>
            <a:ext cx="5468620" cy="6108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algn="r" marL="342265" marR="15240" indent="-34290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42265" algn="l"/>
                <a:tab pos="342900" algn="l"/>
              </a:tabLst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Confiabilidad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: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Capacidad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operar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correctamente</a:t>
            </a:r>
            <a:endParaRPr sz="1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80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(operar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cuando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requiere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27619" y="4369701"/>
            <a:ext cx="131064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FFFFFF"/>
                </a:solidFill>
                <a:latin typeface="Arial"/>
                <a:cs typeface="Arial"/>
              </a:rPr>
              <a:t>Causas</a:t>
            </a:r>
            <a:r>
              <a:rPr dirty="0" sz="16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FFFFFF"/>
                </a:solidFill>
                <a:latin typeface="Arial"/>
                <a:cs typeface="Arial"/>
              </a:rPr>
              <a:t>las </a:t>
            </a:r>
            <a:r>
              <a:rPr dirty="0" sz="1600" spc="-10">
                <a:solidFill>
                  <a:srgbClr val="FFFFFF"/>
                </a:solidFill>
                <a:latin typeface="Arial"/>
                <a:cs typeface="Arial"/>
              </a:rPr>
              <a:t>operaciones Incorrectas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2810129" y="4667351"/>
            <a:ext cx="4675505" cy="2673350"/>
            <a:chOff x="2810129" y="4667351"/>
            <a:chExt cx="4675505" cy="2673350"/>
          </a:xfrm>
        </p:grpSpPr>
        <p:sp>
          <p:nvSpPr>
            <p:cNvPr id="20" name="object 20" descr=""/>
            <p:cNvSpPr/>
            <p:nvPr/>
          </p:nvSpPr>
          <p:spPr>
            <a:xfrm>
              <a:off x="3238500" y="4667351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79">
                  <a:moveTo>
                    <a:pt x="1295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295" y="4559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9EAEB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10129" y="4673599"/>
              <a:ext cx="562229" cy="249681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3106191" y="68453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4379417" y="0"/>
                  </a:lnTo>
                  <a:lnTo>
                    <a:pt x="0" y="0"/>
                  </a:lnTo>
                  <a:lnTo>
                    <a:pt x="0" y="49530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9800" y="1476667"/>
            <a:ext cx="4632426" cy="2301087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5679287" y="1456880"/>
            <a:ext cx="3978910" cy="2019300"/>
            <a:chOff x="5679287" y="1456880"/>
            <a:chExt cx="3978910" cy="201930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05182" y="1482775"/>
              <a:ext cx="3926585" cy="1967115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5679287" y="1456880"/>
              <a:ext cx="3978910" cy="2019300"/>
            </a:xfrm>
            <a:custGeom>
              <a:avLst/>
              <a:gdLst/>
              <a:ahLst/>
              <a:cxnLst/>
              <a:rect l="l" t="t" r="r" b="b"/>
              <a:pathLst>
                <a:path w="3978909" h="2019300">
                  <a:moveTo>
                    <a:pt x="3972267" y="2018906"/>
                  </a:moveTo>
                  <a:lnTo>
                    <a:pt x="6045" y="2018906"/>
                  </a:lnTo>
                  <a:lnTo>
                    <a:pt x="0" y="2012797"/>
                  </a:lnTo>
                  <a:lnTo>
                    <a:pt x="0" y="6095"/>
                  </a:lnTo>
                  <a:lnTo>
                    <a:pt x="6045" y="0"/>
                  </a:lnTo>
                  <a:lnTo>
                    <a:pt x="3972267" y="0"/>
                  </a:lnTo>
                  <a:lnTo>
                    <a:pt x="3978363" y="6095"/>
                  </a:lnTo>
                  <a:lnTo>
                    <a:pt x="3978363" y="12204"/>
                  </a:lnTo>
                  <a:lnTo>
                    <a:pt x="25895" y="12204"/>
                  </a:lnTo>
                  <a:lnTo>
                    <a:pt x="13690" y="25895"/>
                  </a:lnTo>
                  <a:lnTo>
                    <a:pt x="25895" y="25895"/>
                  </a:lnTo>
                  <a:lnTo>
                    <a:pt x="25895" y="1993010"/>
                  </a:lnTo>
                  <a:lnTo>
                    <a:pt x="13690" y="1993010"/>
                  </a:lnTo>
                  <a:lnTo>
                    <a:pt x="25895" y="2005202"/>
                  </a:lnTo>
                  <a:lnTo>
                    <a:pt x="3978363" y="2005202"/>
                  </a:lnTo>
                  <a:lnTo>
                    <a:pt x="3978363" y="2012797"/>
                  </a:lnTo>
                  <a:lnTo>
                    <a:pt x="3972267" y="2018906"/>
                  </a:lnTo>
                  <a:close/>
                </a:path>
                <a:path w="3978909" h="2019300">
                  <a:moveTo>
                    <a:pt x="25895" y="25895"/>
                  </a:moveTo>
                  <a:lnTo>
                    <a:pt x="13690" y="25895"/>
                  </a:lnTo>
                  <a:lnTo>
                    <a:pt x="25895" y="12204"/>
                  </a:lnTo>
                  <a:lnTo>
                    <a:pt x="25895" y="25895"/>
                  </a:lnTo>
                  <a:close/>
                </a:path>
                <a:path w="3978909" h="2019300">
                  <a:moveTo>
                    <a:pt x="3952468" y="25895"/>
                  </a:moveTo>
                  <a:lnTo>
                    <a:pt x="25895" y="25895"/>
                  </a:lnTo>
                  <a:lnTo>
                    <a:pt x="25895" y="12204"/>
                  </a:lnTo>
                  <a:lnTo>
                    <a:pt x="3952468" y="12204"/>
                  </a:lnTo>
                  <a:lnTo>
                    <a:pt x="3952468" y="25895"/>
                  </a:lnTo>
                  <a:close/>
                </a:path>
                <a:path w="3978909" h="2019300">
                  <a:moveTo>
                    <a:pt x="3952468" y="2005202"/>
                  </a:moveTo>
                  <a:lnTo>
                    <a:pt x="3952468" y="12204"/>
                  </a:lnTo>
                  <a:lnTo>
                    <a:pt x="3966159" y="25895"/>
                  </a:lnTo>
                  <a:lnTo>
                    <a:pt x="3978363" y="25895"/>
                  </a:lnTo>
                  <a:lnTo>
                    <a:pt x="3978363" y="1993010"/>
                  </a:lnTo>
                  <a:lnTo>
                    <a:pt x="3966159" y="1993010"/>
                  </a:lnTo>
                  <a:lnTo>
                    <a:pt x="3952468" y="2005202"/>
                  </a:lnTo>
                  <a:close/>
                </a:path>
                <a:path w="3978909" h="2019300">
                  <a:moveTo>
                    <a:pt x="3978363" y="25895"/>
                  </a:moveTo>
                  <a:lnTo>
                    <a:pt x="3966159" y="25895"/>
                  </a:lnTo>
                  <a:lnTo>
                    <a:pt x="3952468" y="12204"/>
                  </a:lnTo>
                  <a:lnTo>
                    <a:pt x="3978363" y="12204"/>
                  </a:lnTo>
                  <a:lnTo>
                    <a:pt x="3978363" y="25895"/>
                  </a:lnTo>
                  <a:close/>
                </a:path>
                <a:path w="3978909" h="2019300">
                  <a:moveTo>
                    <a:pt x="25895" y="2005202"/>
                  </a:moveTo>
                  <a:lnTo>
                    <a:pt x="13690" y="1993010"/>
                  </a:lnTo>
                  <a:lnTo>
                    <a:pt x="25895" y="1993010"/>
                  </a:lnTo>
                  <a:lnTo>
                    <a:pt x="25895" y="2005202"/>
                  </a:lnTo>
                  <a:close/>
                </a:path>
                <a:path w="3978909" h="2019300">
                  <a:moveTo>
                    <a:pt x="3952468" y="2005202"/>
                  </a:moveTo>
                  <a:lnTo>
                    <a:pt x="25895" y="2005202"/>
                  </a:lnTo>
                  <a:lnTo>
                    <a:pt x="25895" y="1993010"/>
                  </a:lnTo>
                  <a:lnTo>
                    <a:pt x="3952468" y="1993010"/>
                  </a:lnTo>
                  <a:lnTo>
                    <a:pt x="3952468" y="2005202"/>
                  </a:lnTo>
                  <a:close/>
                </a:path>
                <a:path w="3978909" h="2019300">
                  <a:moveTo>
                    <a:pt x="3978363" y="2005202"/>
                  </a:moveTo>
                  <a:lnTo>
                    <a:pt x="3952468" y="2005202"/>
                  </a:lnTo>
                  <a:lnTo>
                    <a:pt x="3966159" y="1993010"/>
                  </a:lnTo>
                  <a:lnTo>
                    <a:pt x="3978363" y="1993010"/>
                  </a:lnTo>
                  <a:lnTo>
                    <a:pt x="3978363" y="2005202"/>
                  </a:lnTo>
                  <a:close/>
                </a:path>
              </a:pathLst>
            </a:custGeom>
            <a:solidFill>
              <a:srgbClr val="4895A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795073" y="3212643"/>
            <a:ext cx="1041400" cy="1733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350"/>
              </a:lnSpc>
            </a:pP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Relé</a:t>
            </a:r>
            <a:r>
              <a:rPr dirty="0" sz="12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Distancia</a:t>
            </a:r>
            <a:endParaRPr sz="12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702096" y="3160369"/>
            <a:ext cx="1234440" cy="27749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40640" rIns="0" bIns="0" rtlCol="0" vert="horz">
            <a:spAutoFit/>
          </a:bodyPr>
          <a:lstStyle/>
          <a:p>
            <a:pPr marL="92710">
              <a:lnSpc>
                <a:spcPct val="100000"/>
              </a:lnSpc>
              <a:spcBef>
                <a:spcPts val="320"/>
              </a:spcBef>
            </a:pPr>
            <a:r>
              <a:rPr dirty="0" sz="1200" b="1">
                <a:solidFill>
                  <a:srgbClr val="1D305B"/>
                </a:solidFill>
                <a:latin typeface="Arial"/>
                <a:cs typeface="Arial"/>
              </a:rPr>
              <a:t>Relé</a:t>
            </a:r>
            <a:r>
              <a:rPr dirty="0" sz="12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1D305B"/>
                </a:solidFill>
                <a:latin typeface="Arial"/>
                <a:cs typeface="Arial"/>
              </a:rPr>
              <a:t>Distancia</a:t>
            </a:r>
            <a:endParaRPr sz="1200">
              <a:latin typeface="Arial"/>
              <a:cs typeface="Arial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2348407" y="2870898"/>
            <a:ext cx="285115" cy="104139"/>
          </a:xfrm>
          <a:custGeom>
            <a:avLst/>
            <a:gdLst/>
            <a:ahLst/>
            <a:cxnLst/>
            <a:rect l="l" t="t" r="r" b="b"/>
            <a:pathLst>
              <a:path w="285114" h="104139">
                <a:moveTo>
                  <a:pt x="274296" y="57886"/>
                </a:moveTo>
                <a:lnTo>
                  <a:pt x="272808" y="57886"/>
                </a:lnTo>
                <a:lnTo>
                  <a:pt x="272808" y="45681"/>
                </a:lnTo>
                <a:lnTo>
                  <a:pt x="249172" y="45553"/>
                </a:lnTo>
                <a:lnTo>
                  <a:pt x="193522" y="12153"/>
                </a:lnTo>
                <a:lnTo>
                  <a:pt x="190500" y="10668"/>
                </a:lnTo>
                <a:lnTo>
                  <a:pt x="188963" y="6095"/>
                </a:lnTo>
                <a:lnTo>
                  <a:pt x="192036" y="3022"/>
                </a:lnTo>
                <a:lnTo>
                  <a:pt x="193522" y="0"/>
                </a:lnTo>
                <a:lnTo>
                  <a:pt x="196608" y="0"/>
                </a:lnTo>
                <a:lnTo>
                  <a:pt x="199631" y="1485"/>
                </a:lnTo>
                <a:lnTo>
                  <a:pt x="284962" y="51790"/>
                </a:lnTo>
                <a:lnTo>
                  <a:pt x="274296" y="57886"/>
                </a:lnTo>
                <a:close/>
              </a:path>
              <a:path w="285114" h="104139">
                <a:moveTo>
                  <a:pt x="248918" y="57752"/>
                </a:moveTo>
                <a:lnTo>
                  <a:pt x="0" y="56349"/>
                </a:lnTo>
                <a:lnTo>
                  <a:pt x="0" y="44195"/>
                </a:lnTo>
                <a:lnTo>
                  <a:pt x="249172" y="45553"/>
                </a:lnTo>
                <a:lnTo>
                  <a:pt x="259382" y="51680"/>
                </a:lnTo>
                <a:lnTo>
                  <a:pt x="248918" y="57752"/>
                </a:lnTo>
                <a:close/>
              </a:path>
              <a:path w="285114" h="104139">
                <a:moveTo>
                  <a:pt x="259382" y="51680"/>
                </a:moveTo>
                <a:lnTo>
                  <a:pt x="249172" y="45553"/>
                </a:lnTo>
                <a:lnTo>
                  <a:pt x="269722" y="45681"/>
                </a:lnTo>
                <a:lnTo>
                  <a:pt x="259382" y="51680"/>
                </a:lnTo>
                <a:close/>
              </a:path>
              <a:path w="285114" h="104139">
                <a:moveTo>
                  <a:pt x="269722" y="57869"/>
                </a:moveTo>
                <a:lnTo>
                  <a:pt x="259382" y="51680"/>
                </a:lnTo>
                <a:lnTo>
                  <a:pt x="269722" y="45681"/>
                </a:lnTo>
                <a:lnTo>
                  <a:pt x="269722" y="57869"/>
                </a:lnTo>
                <a:close/>
              </a:path>
              <a:path w="285114" h="104139">
                <a:moveTo>
                  <a:pt x="272808" y="57886"/>
                </a:moveTo>
                <a:lnTo>
                  <a:pt x="269722" y="57869"/>
                </a:lnTo>
                <a:lnTo>
                  <a:pt x="269722" y="45681"/>
                </a:lnTo>
                <a:lnTo>
                  <a:pt x="272808" y="45681"/>
                </a:lnTo>
                <a:lnTo>
                  <a:pt x="272808" y="57886"/>
                </a:lnTo>
                <a:close/>
              </a:path>
              <a:path w="285114" h="104139">
                <a:moveTo>
                  <a:pt x="269693" y="57869"/>
                </a:moveTo>
                <a:lnTo>
                  <a:pt x="248918" y="57752"/>
                </a:lnTo>
                <a:lnTo>
                  <a:pt x="259382" y="51680"/>
                </a:lnTo>
                <a:lnTo>
                  <a:pt x="269693" y="57869"/>
                </a:lnTo>
                <a:close/>
              </a:path>
              <a:path w="285114" h="104139">
                <a:moveTo>
                  <a:pt x="196608" y="103581"/>
                </a:moveTo>
                <a:lnTo>
                  <a:pt x="192036" y="102095"/>
                </a:lnTo>
                <a:lnTo>
                  <a:pt x="188963" y="95986"/>
                </a:lnTo>
                <a:lnTo>
                  <a:pt x="190500" y="91427"/>
                </a:lnTo>
                <a:lnTo>
                  <a:pt x="193522" y="89890"/>
                </a:lnTo>
                <a:lnTo>
                  <a:pt x="248918" y="57752"/>
                </a:lnTo>
                <a:lnTo>
                  <a:pt x="269693" y="57869"/>
                </a:lnTo>
                <a:lnTo>
                  <a:pt x="274296" y="57886"/>
                </a:lnTo>
                <a:lnTo>
                  <a:pt x="199631" y="100558"/>
                </a:lnTo>
                <a:lnTo>
                  <a:pt x="196608" y="103581"/>
                </a:lnTo>
                <a:close/>
              </a:path>
              <a:path w="285114" h="104139">
                <a:moveTo>
                  <a:pt x="272808" y="57886"/>
                </a:moveTo>
                <a:lnTo>
                  <a:pt x="269722" y="57886"/>
                </a:lnTo>
                <a:lnTo>
                  <a:pt x="272808" y="57886"/>
                </a:lnTo>
                <a:close/>
              </a:path>
            </a:pathLst>
          </a:custGeom>
          <a:solidFill>
            <a:srgbClr val="6ACE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342311" y="3064421"/>
            <a:ext cx="363220" cy="502920"/>
          </a:xfrm>
          <a:custGeom>
            <a:avLst/>
            <a:gdLst/>
            <a:ahLst/>
            <a:cxnLst/>
            <a:rect l="l" t="t" r="r" b="b"/>
            <a:pathLst>
              <a:path w="363219" h="502920">
                <a:moveTo>
                  <a:pt x="274281" y="53327"/>
                </a:moveTo>
                <a:lnTo>
                  <a:pt x="271259" y="51790"/>
                </a:lnTo>
                <a:lnTo>
                  <a:pt x="269722" y="48768"/>
                </a:lnTo>
                <a:lnTo>
                  <a:pt x="268236" y="45694"/>
                </a:lnTo>
                <a:lnTo>
                  <a:pt x="269722" y="41122"/>
                </a:lnTo>
                <a:lnTo>
                  <a:pt x="272795" y="39585"/>
                </a:lnTo>
                <a:lnTo>
                  <a:pt x="362686" y="0"/>
                </a:lnTo>
                <a:lnTo>
                  <a:pt x="362116" y="6057"/>
                </a:lnTo>
                <a:lnTo>
                  <a:pt x="350481" y="6057"/>
                </a:lnTo>
                <a:lnTo>
                  <a:pt x="337103" y="24727"/>
                </a:lnTo>
                <a:lnTo>
                  <a:pt x="277355" y="51790"/>
                </a:lnTo>
                <a:lnTo>
                  <a:pt x="274281" y="53327"/>
                </a:lnTo>
                <a:close/>
              </a:path>
              <a:path w="363219" h="502920">
                <a:moveTo>
                  <a:pt x="337103" y="24727"/>
                </a:moveTo>
                <a:lnTo>
                  <a:pt x="350481" y="6057"/>
                </a:lnTo>
                <a:lnTo>
                  <a:pt x="354777" y="9131"/>
                </a:lnTo>
                <a:lnTo>
                  <a:pt x="348945" y="9131"/>
                </a:lnTo>
                <a:lnTo>
                  <a:pt x="348025" y="19780"/>
                </a:lnTo>
                <a:lnTo>
                  <a:pt x="337103" y="24727"/>
                </a:lnTo>
                <a:close/>
              </a:path>
              <a:path w="363219" h="502920">
                <a:moveTo>
                  <a:pt x="350481" y="103581"/>
                </a:moveTo>
                <a:lnTo>
                  <a:pt x="342849" y="103581"/>
                </a:lnTo>
                <a:lnTo>
                  <a:pt x="341312" y="100507"/>
                </a:lnTo>
                <a:lnTo>
                  <a:pt x="341312" y="97485"/>
                </a:lnTo>
                <a:lnTo>
                  <a:pt x="346824" y="33681"/>
                </a:lnTo>
                <a:lnTo>
                  <a:pt x="361149" y="13690"/>
                </a:lnTo>
                <a:lnTo>
                  <a:pt x="350481" y="6057"/>
                </a:lnTo>
                <a:lnTo>
                  <a:pt x="362116" y="6057"/>
                </a:lnTo>
                <a:lnTo>
                  <a:pt x="353517" y="97485"/>
                </a:lnTo>
                <a:lnTo>
                  <a:pt x="353517" y="102044"/>
                </a:lnTo>
                <a:lnTo>
                  <a:pt x="350481" y="103581"/>
                </a:lnTo>
                <a:close/>
              </a:path>
              <a:path w="363219" h="502920">
                <a:moveTo>
                  <a:pt x="348025" y="19780"/>
                </a:moveTo>
                <a:lnTo>
                  <a:pt x="348945" y="9131"/>
                </a:lnTo>
                <a:lnTo>
                  <a:pt x="358076" y="15227"/>
                </a:lnTo>
                <a:lnTo>
                  <a:pt x="348025" y="19780"/>
                </a:lnTo>
                <a:close/>
              </a:path>
              <a:path w="363219" h="502920">
                <a:moveTo>
                  <a:pt x="346824" y="33681"/>
                </a:moveTo>
                <a:lnTo>
                  <a:pt x="348025" y="19780"/>
                </a:lnTo>
                <a:lnTo>
                  <a:pt x="358076" y="15227"/>
                </a:lnTo>
                <a:lnTo>
                  <a:pt x="348945" y="9131"/>
                </a:lnTo>
                <a:lnTo>
                  <a:pt x="354777" y="9131"/>
                </a:lnTo>
                <a:lnTo>
                  <a:pt x="361149" y="13690"/>
                </a:lnTo>
                <a:lnTo>
                  <a:pt x="346824" y="33681"/>
                </a:lnTo>
                <a:close/>
              </a:path>
              <a:path w="363219" h="502920">
                <a:moveTo>
                  <a:pt x="10655" y="502792"/>
                </a:moveTo>
                <a:lnTo>
                  <a:pt x="0" y="495147"/>
                </a:lnTo>
                <a:lnTo>
                  <a:pt x="337103" y="24727"/>
                </a:lnTo>
                <a:lnTo>
                  <a:pt x="348025" y="19780"/>
                </a:lnTo>
                <a:lnTo>
                  <a:pt x="346824" y="33681"/>
                </a:lnTo>
                <a:lnTo>
                  <a:pt x="10655" y="502792"/>
                </a:lnTo>
                <a:close/>
              </a:path>
            </a:pathLst>
          </a:custGeom>
          <a:solidFill>
            <a:srgbClr val="6ACE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4187532" y="2869361"/>
            <a:ext cx="238125" cy="696595"/>
            <a:chOff x="4187532" y="2869361"/>
            <a:chExt cx="238125" cy="696595"/>
          </a:xfrm>
        </p:grpSpPr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04296" y="2869361"/>
              <a:ext cx="214858" cy="103632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4187532" y="2992780"/>
              <a:ext cx="238125" cy="573405"/>
            </a:xfrm>
            <a:custGeom>
              <a:avLst/>
              <a:gdLst/>
              <a:ahLst/>
              <a:cxnLst/>
              <a:rect l="l" t="t" r="r" b="b"/>
              <a:pathLst>
                <a:path w="238125" h="573404">
                  <a:moveTo>
                    <a:pt x="9169" y="105130"/>
                  </a:moveTo>
                  <a:lnTo>
                    <a:pt x="6096" y="105130"/>
                  </a:lnTo>
                  <a:lnTo>
                    <a:pt x="3073" y="103632"/>
                  </a:lnTo>
                  <a:lnTo>
                    <a:pt x="0" y="100558"/>
                  </a:lnTo>
                  <a:lnTo>
                    <a:pt x="1536" y="97536"/>
                  </a:lnTo>
                  <a:lnTo>
                    <a:pt x="16764" y="0"/>
                  </a:lnTo>
                  <a:lnTo>
                    <a:pt x="28128" y="9131"/>
                  </a:lnTo>
                  <a:lnTo>
                    <a:pt x="27432" y="9131"/>
                  </a:lnTo>
                  <a:lnTo>
                    <a:pt x="15227" y="13690"/>
                  </a:lnTo>
                  <a:lnTo>
                    <a:pt x="23662" y="36122"/>
                  </a:lnTo>
                  <a:lnTo>
                    <a:pt x="13741" y="99072"/>
                  </a:lnTo>
                  <a:lnTo>
                    <a:pt x="12204" y="103632"/>
                  </a:lnTo>
                  <a:lnTo>
                    <a:pt x="9169" y="105130"/>
                  </a:lnTo>
                  <a:close/>
                </a:path>
                <a:path w="238125" h="573404">
                  <a:moveTo>
                    <a:pt x="23662" y="36122"/>
                  </a:moveTo>
                  <a:lnTo>
                    <a:pt x="15227" y="13690"/>
                  </a:lnTo>
                  <a:lnTo>
                    <a:pt x="27432" y="9131"/>
                  </a:lnTo>
                  <a:lnTo>
                    <a:pt x="28587" y="12204"/>
                  </a:lnTo>
                  <a:lnTo>
                    <a:pt x="27432" y="12204"/>
                  </a:lnTo>
                  <a:lnTo>
                    <a:pt x="18300" y="16776"/>
                  </a:lnTo>
                  <a:lnTo>
                    <a:pt x="25769" y="22753"/>
                  </a:lnTo>
                  <a:lnTo>
                    <a:pt x="23662" y="36122"/>
                  </a:lnTo>
                  <a:close/>
                </a:path>
                <a:path w="238125" h="573404">
                  <a:moveTo>
                    <a:pt x="92964" y="74663"/>
                  </a:moveTo>
                  <a:lnTo>
                    <a:pt x="88404" y="74663"/>
                  </a:lnTo>
                  <a:lnTo>
                    <a:pt x="86855" y="71640"/>
                  </a:lnTo>
                  <a:lnTo>
                    <a:pt x="35476" y="30522"/>
                  </a:lnTo>
                  <a:lnTo>
                    <a:pt x="27432" y="9131"/>
                  </a:lnTo>
                  <a:lnTo>
                    <a:pt x="28128" y="9131"/>
                  </a:lnTo>
                  <a:lnTo>
                    <a:pt x="94500" y="62458"/>
                  </a:lnTo>
                  <a:lnTo>
                    <a:pt x="97523" y="63995"/>
                  </a:lnTo>
                  <a:lnTo>
                    <a:pt x="97523" y="68567"/>
                  </a:lnTo>
                  <a:lnTo>
                    <a:pt x="94500" y="71640"/>
                  </a:lnTo>
                  <a:lnTo>
                    <a:pt x="92964" y="74663"/>
                  </a:lnTo>
                  <a:close/>
                </a:path>
                <a:path w="238125" h="573404">
                  <a:moveTo>
                    <a:pt x="25769" y="22753"/>
                  </a:moveTo>
                  <a:lnTo>
                    <a:pt x="18300" y="16776"/>
                  </a:lnTo>
                  <a:lnTo>
                    <a:pt x="27432" y="12204"/>
                  </a:lnTo>
                  <a:lnTo>
                    <a:pt x="25769" y="22753"/>
                  </a:lnTo>
                  <a:close/>
                </a:path>
                <a:path w="238125" h="573404">
                  <a:moveTo>
                    <a:pt x="35476" y="30522"/>
                  </a:moveTo>
                  <a:lnTo>
                    <a:pt x="25769" y="22753"/>
                  </a:lnTo>
                  <a:lnTo>
                    <a:pt x="27432" y="12204"/>
                  </a:lnTo>
                  <a:lnTo>
                    <a:pt x="28587" y="12204"/>
                  </a:lnTo>
                  <a:lnTo>
                    <a:pt x="35476" y="30522"/>
                  </a:lnTo>
                  <a:close/>
                </a:path>
                <a:path w="238125" h="573404">
                  <a:moveTo>
                    <a:pt x="225513" y="572897"/>
                  </a:moveTo>
                  <a:lnTo>
                    <a:pt x="23662" y="36122"/>
                  </a:lnTo>
                  <a:lnTo>
                    <a:pt x="25769" y="22753"/>
                  </a:lnTo>
                  <a:lnTo>
                    <a:pt x="35476" y="30522"/>
                  </a:lnTo>
                  <a:lnTo>
                    <a:pt x="237718" y="568325"/>
                  </a:lnTo>
                  <a:lnTo>
                    <a:pt x="225513" y="572897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2849232" y="3414327"/>
            <a:ext cx="91059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2550" indent="-70485">
              <a:lnSpc>
                <a:spcPct val="100000"/>
              </a:lnSpc>
              <a:spcBef>
                <a:spcPts val="100"/>
              </a:spcBef>
              <a:buChar char="•"/>
              <a:tabLst>
                <a:tab pos="83185" algn="l"/>
              </a:tabLst>
            </a:pPr>
            <a:r>
              <a:rPr dirty="0" sz="900">
                <a:solidFill>
                  <a:srgbClr val="1D305B"/>
                </a:solidFill>
                <a:latin typeface="Arial"/>
                <a:cs typeface="Arial"/>
              </a:rPr>
              <a:t>Onda</a:t>
            </a:r>
            <a:r>
              <a:rPr dirty="0" sz="9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1D305B"/>
                </a:solidFill>
                <a:latin typeface="Arial"/>
                <a:cs typeface="Arial"/>
              </a:rPr>
              <a:t>Portadora</a:t>
            </a:r>
            <a:endParaRPr sz="900">
              <a:latin typeface="Arial"/>
              <a:cs typeface="Arial"/>
            </a:endParaRPr>
          </a:p>
          <a:p>
            <a:pPr marL="82550" indent="-70485">
              <a:lnSpc>
                <a:spcPct val="100000"/>
              </a:lnSpc>
              <a:buChar char="•"/>
              <a:tabLst>
                <a:tab pos="83185" algn="l"/>
              </a:tabLst>
            </a:pPr>
            <a:r>
              <a:rPr dirty="0" sz="900">
                <a:solidFill>
                  <a:srgbClr val="1D305B"/>
                </a:solidFill>
                <a:latin typeface="Arial"/>
                <a:cs typeface="Arial"/>
              </a:rPr>
              <a:t>Fibra</a:t>
            </a:r>
            <a:r>
              <a:rPr dirty="0" sz="9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1D305B"/>
                </a:solidFill>
                <a:latin typeface="Arial"/>
                <a:cs typeface="Arial"/>
              </a:rPr>
              <a:t>óptica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355557" y="484238"/>
            <a:ext cx="50393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LT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5692978" y="3469678"/>
            <a:ext cx="3952875" cy="308610"/>
            <a:chOff x="5692978" y="3469678"/>
            <a:chExt cx="3952875" cy="308610"/>
          </a:xfrm>
        </p:grpSpPr>
        <p:pic>
          <p:nvPicPr>
            <p:cNvPr id="16" name="object 1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04776" y="3480587"/>
              <a:ext cx="3926992" cy="297154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92978" y="3469678"/>
              <a:ext cx="3952519" cy="308063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5692978" y="3469678"/>
              <a:ext cx="3952875" cy="307975"/>
            </a:xfrm>
            <a:custGeom>
              <a:avLst/>
              <a:gdLst/>
              <a:ahLst/>
              <a:cxnLst/>
              <a:rect l="l" t="t" r="r" b="b"/>
              <a:pathLst>
                <a:path w="3952875" h="307975">
                  <a:moveTo>
                    <a:pt x="12204" y="307784"/>
                  </a:moveTo>
                  <a:lnTo>
                    <a:pt x="0" y="307784"/>
                  </a:lnTo>
                  <a:lnTo>
                    <a:pt x="0" y="3073"/>
                  </a:lnTo>
                  <a:lnTo>
                    <a:pt x="1536" y="0"/>
                  </a:lnTo>
                  <a:lnTo>
                    <a:pt x="3949445" y="0"/>
                  </a:lnTo>
                  <a:lnTo>
                    <a:pt x="3952519" y="3073"/>
                  </a:lnTo>
                  <a:lnTo>
                    <a:pt x="3952519" y="6108"/>
                  </a:lnTo>
                  <a:lnTo>
                    <a:pt x="12204" y="6108"/>
                  </a:lnTo>
                  <a:lnTo>
                    <a:pt x="6095" y="12204"/>
                  </a:lnTo>
                  <a:lnTo>
                    <a:pt x="12204" y="12204"/>
                  </a:lnTo>
                  <a:lnTo>
                    <a:pt x="12204" y="307784"/>
                  </a:lnTo>
                  <a:close/>
                </a:path>
                <a:path w="3952875" h="307975">
                  <a:moveTo>
                    <a:pt x="12204" y="12204"/>
                  </a:moveTo>
                  <a:lnTo>
                    <a:pt x="6095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3952875" h="307975">
                  <a:moveTo>
                    <a:pt x="3938777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3938777" y="6108"/>
                  </a:lnTo>
                  <a:lnTo>
                    <a:pt x="3938777" y="12204"/>
                  </a:lnTo>
                  <a:close/>
                </a:path>
                <a:path w="3952875" h="307975">
                  <a:moveTo>
                    <a:pt x="3952519" y="307784"/>
                  </a:moveTo>
                  <a:lnTo>
                    <a:pt x="3938777" y="307784"/>
                  </a:lnTo>
                  <a:lnTo>
                    <a:pt x="3938777" y="6108"/>
                  </a:lnTo>
                  <a:lnTo>
                    <a:pt x="3946423" y="12204"/>
                  </a:lnTo>
                  <a:lnTo>
                    <a:pt x="3952519" y="12204"/>
                  </a:lnTo>
                  <a:lnTo>
                    <a:pt x="3952519" y="307784"/>
                  </a:lnTo>
                  <a:close/>
                </a:path>
                <a:path w="3952875" h="307975">
                  <a:moveTo>
                    <a:pt x="3952519" y="12204"/>
                  </a:moveTo>
                  <a:lnTo>
                    <a:pt x="3946423" y="12204"/>
                  </a:lnTo>
                  <a:lnTo>
                    <a:pt x="3938777" y="6108"/>
                  </a:lnTo>
                  <a:lnTo>
                    <a:pt x="3952519" y="6108"/>
                  </a:lnTo>
                  <a:lnTo>
                    <a:pt x="3952519" y="12204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8289379" y="3536949"/>
              <a:ext cx="1172210" cy="240665"/>
            </a:xfrm>
            <a:custGeom>
              <a:avLst/>
              <a:gdLst/>
              <a:ahLst/>
              <a:cxnLst/>
              <a:rect l="l" t="t" r="r" b="b"/>
              <a:pathLst>
                <a:path w="1172209" h="240664">
                  <a:moveTo>
                    <a:pt x="1171727" y="2540"/>
                  </a:moveTo>
                  <a:lnTo>
                    <a:pt x="1170165" y="2540"/>
                  </a:lnTo>
                  <a:lnTo>
                    <a:pt x="1170165" y="0"/>
                  </a:lnTo>
                  <a:lnTo>
                    <a:pt x="1165059" y="0"/>
                  </a:lnTo>
                  <a:lnTo>
                    <a:pt x="1165059" y="11442"/>
                  </a:lnTo>
                  <a:lnTo>
                    <a:pt x="1162507" y="11442"/>
                  </a:lnTo>
                  <a:lnTo>
                    <a:pt x="1162507" y="8890"/>
                  </a:lnTo>
                  <a:lnTo>
                    <a:pt x="1165059" y="11442"/>
                  </a:lnTo>
                  <a:lnTo>
                    <a:pt x="1165059" y="0"/>
                  </a:lnTo>
                  <a:lnTo>
                    <a:pt x="11760" y="0"/>
                  </a:lnTo>
                  <a:lnTo>
                    <a:pt x="11760" y="6350"/>
                  </a:lnTo>
                  <a:lnTo>
                    <a:pt x="9220" y="8890"/>
                  </a:lnTo>
                  <a:lnTo>
                    <a:pt x="9220" y="6350"/>
                  </a:lnTo>
                  <a:lnTo>
                    <a:pt x="11760" y="6350"/>
                  </a:lnTo>
                  <a:lnTo>
                    <a:pt x="11760" y="0"/>
                  </a:lnTo>
                  <a:lnTo>
                    <a:pt x="787" y="0"/>
                  </a:lnTo>
                  <a:lnTo>
                    <a:pt x="787" y="2540"/>
                  </a:lnTo>
                  <a:lnTo>
                    <a:pt x="0" y="2540"/>
                  </a:lnTo>
                  <a:lnTo>
                    <a:pt x="0" y="5905"/>
                  </a:lnTo>
                  <a:lnTo>
                    <a:pt x="0" y="6350"/>
                  </a:lnTo>
                  <a:lnTo>
                    <a:pt x="0" y="11442"/>
                  </a:lnTo>
                  <a:lnTo>
                    <a:pt x="0" y="240042"/>
                  </a:lnTo>
                  <a:lnTo>
                    <a:pt x="6108" y="240042"/>
                  </a:lnTo>
                  <a:lnTo>
                    <a:pt x="12204" y="240042"/>
                  </a:lnTo>
                  <a:lnTo>
                    <a:pt x="12204" y="12001"/>
                  </a:lnTo>
                  <a:lnTo>
                    <a:pt x="1159522" y="12001"/>
                  </a:lnTo>
                  <a:lnTo>
                    <a:pt x="1159522" y="240042"/>
                  </a:lnTo>
                  <a:lnTo>
                    <a:pt x="1171727" y="240042"/>
                  </a:lnTo>
                  <a:lnTo>
                    <a:pt x="1171727" y="12001"/>
                  </a:lnTo>
                  <a:lnTo>
                    <a:pt x="1171727" y="11442"/>
                  </a:lnTo>
                  <a:lnTo>
                    <a:pt x="1171727" y="6350"/>
                  </a:lnTo>
                  <a:lnTo>
                    <a:pt x="1171727" y="5905"/>
                  </a:lnTo>
                  <a:lnTo>
                    <a:pt x="1171727" y="254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8301583" y="3548951"/>
            <a:ext cx="1147445" cy="228600"/>
          </a:xfrm>
          <a:prstGeom prst="rect">
            <a:avLst/>
          </a:prstGeom>
          <a:solidFill>
            <a:srgbClr val="2F4CA7"/>
          </a:solidFill>
        </p:spPr>
        <p:txBody>
          <a:bodyPr wrap="square" lIns="0" tIns="0" rIns="0" bIns="0" rtlCol="0" vert="horz">
            <a:spAutoFit/>
          </a:bodyPr>
          <a:lstStyle/>
          <a:p>
            <a:pPr marL="85090">
              <a:lnSpc>
                <a:spcPts val="1764"/>
              </a:lnSpc>
            </a:pPr>
            <a:r>
              <a:rPr dirty="0" sz="200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z1=0</a:t>
            </a:r>
            <a:r>
              <a:rPr dirty="0" sz="14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FFFFFF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775976" y="3774427"/>
            <a:ext cx="9142730" cy="3427095"/>
            <a:chOff x="775976" y="3774427"/>
            <a:chExt cx="9142730" cy="3427095"/>
          </a:xfrm>
        </p:grpSpPr>
        <p:sp>
          <p:nvSpPr>
            <p:cNvPr id="22" name="object 22" descr=""/>
            <p:cNvSpPr/>
            <p:nvPr/>
          </p:nvSpPr>
          <p:spPr>
            <a:xfrm>
              <a:off x="8089747" y="3774427"/>
              <a:ext cx="205740" cy="3175"/>
            </a:xfrm>
            <a:custGeom>
              <a:avLst/>
              <a:gdLst/>
              <a:ahLst/>
              <a:cxnLst/>
              <a:rect l="l" t="t" r="r" b="b"/>
              <a:pathLst>
                <a:path w="205740" h="3175">
                  <a:moveTo>
                    <a:pt x="0" y="0"/>
                  </a:moveTo>
                  <a:lnTo>
                    <a:pt x="205727" y="0"/>
                  </a:lnTo>
                  <a:lnTo>
                    <a:pt x="205727" y="3035"/>
                  </a:lnTo>
                  <a:lnTo>
                    <a:pt x="0" y="3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24" name="object 24" descr=""/>
          <p:cNvSpPr txBox="1"/>
          <p:nvPr/>
        </p:nvSpPr>
        <p:spPr>
          <a:xfrm>
            <a:off x="6517322" y="6927818"/>
            <a:ext cx="673735" cy="1403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5"/>
              </a:lnSpc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Perú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S.A.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40702" y="4470322"/>
            <a:ext cx="3418204" cy="9620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línea: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Distancia</a:t>
            </a:r>
            <a:r>
              <a:rPr dirty="0" sz="1600" spc="-8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21,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r>
              <a:rPr dirty="0" sz="1600" spc="-8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67/67N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línea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87L</a:t>
            </a:r>
            <a:endParaRPr sz="16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47762" y="4415929"/>
            <a:ext cx="3695065" cy="107632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38735" rIns="0" bIns="0" rtlCol="0" vert="horz">
            <a:spAutoFit/>
          </a:bodyPr>
          <a:lstStyle/>
          <a:p>
            <a:pPr marL="92710">
              <a:lnSpc>
                <a:spcPct val="100000"/>
              </a:lnSpc>
              <a:spcBef>
                <a:spcPts val="30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línea:</a:t>
            </a:r>
            <a:endParaRPr sz="1600">
              <a:latin typeface="Arial"/>
              <a:cs typeface="Arial"/>
            </a:endParaRPr>
          </a:p>
          <a:p>
            <a:pPr marL="92710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�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Distancia</a:t>
            </a:r>
            <a:r>
              <a:rPr dirty="0" sz="1600" spc="-8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21,</a:t>
            </a:r>
            <a:endParaRPr sz="1600">
              <a:latin typeface="Arial"/>
              <a:cs typeface="Arial"/>
            </a:endParaRPr>
          </a:p>
          <a:p>
            <a:pPr marL="92710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�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r>
              <a:rPr dirty="0" sz="1600" spc="-8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67/67N</a:t>
            </a:r>
            <a:endParaRPr sz="1600">
              <a:latin typeface="Arial"/>
              <a:cs typeface="Arial"/>
            </a:endParaRPr>
          </a:p>
          <a:p>
            <a:pPr marL="92710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�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línea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–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87L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39800" y="3776217"/>
            <a:ext cx="4632426" cy="315112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1225462" y="5684721"/>
            <a:ext cx="4029075" cy="9620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PL1</a:t>
            </a:r>
            <a:r>
              <a:rPr dirty="0" sz="16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PL2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redundante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principales: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21,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67N,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87L,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79,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25,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68</a:t>
            </a:r>
            <a:endParaRPr sz="1600">
              <a:latin typeface="Arial"/>
              <a:cs typeface="Arial"/>
            </a:endParaRPr>
          </a:p>
          <a:p>
            <a:pPr marL="226695" indent="-227329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adicionales:</a:t>
            </a:r>
            <a:r>
              <a:rPr dirty="0" sz="1600" spc="-8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SOFT,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Falla</a:t>
            </a:r>
            <a:r>
              <a:rPr dirty="0" sz="1600" spc="-7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fusible,WEI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Oscilografía,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Localizador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falla.</a:t>
            </a:r>
            <a:endParaRPr sz="16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34071" y="5630316"/>
            <a:ext cx="4309110" cy="107632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3873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0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PL1</a:t>
            </a:r>
            <a:r>
              <a:rPr dirty="0" sz="16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PL2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redundante</a:t>
            </a:r>
            <a:endParaRPr sz="16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�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principales: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21,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67N,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87L,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79,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25,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68</a:t>
            </a:r>
            <a:endParaRPr sz="1600">
              <a:latin typeface="Arial"/>
              <a:cs typeface="Arial"/>
            </a:endParaRPr>
          </a:p>
          <a:p>
            <a:pPr marL="318135" marR="180975" indent="-227329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Wingdings"/>
                <a:cs typeface="Wingdings"/>
              </a:rPr>
              <a:t>�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adicionales:</a:t>
            </a:r>
            <a:r>
              <a:rPr dirty="0" sz="1600" spc="-8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SOFT,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Falla</a:t>
            </a:r>
            <a:r>
              <a:rPr dirty="0" sz="1600" spc="-7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fusible,WEI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Oscilografía,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Localizador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falla.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5692978" y="3776217"/>
            <a:ext cx="3952875" cy="3328035"/>
            <a:chOff x="5692978" y="3776217"/>
            <a:chExt cx="3952875" cy="3328035"/>
          </a:xfrm>
        </p:grpSpPr>
        <p:pic>
          <p:nvPicPr>
            <p:cNvPr id="31" name="object 3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05182" y="4594174"/>
              <a:ext cx="3926585" cy="2495842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92978" y="4580483"/>
              <a:ext cx="3952468" cy="2523286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5692978" y="4580483"/>
              <a:ext cx="3952875" cy="2523490"/>
            </a:xfrm>
            <a:custGeom>
              <a:avLst/>
              <a:gdLst/>
              <a:ahLst/>
              <a:cxnLst/>
              <a:rect l="l" t="t" r="r" b="b"/>
              <a:pathLst>
                <a:path w="3952875" h="2523490">
                  <a:moveTo>
                    <a:pt x="3949445" y="2523286"/>
                  </a:moveTo>
                  <a:lnTo>
                    <a:pt x="1536" y="2523286"/>
                  </a:lnTo>
                  <a:lnTo>
                    <a:pt x="0" y="2520200"/>
                  </a:lnTo>
                  <a:lnTo>
                    <a:pt x="0" y="3073"/>
                  </a:lnTo>
                  <a:lnTo>
                    <a:pt x="1536" y="0"/>
                  </a:lnTo>
                  <a:lnTo>
                    <a:pt x="3949445" y="0"/>
                  </a:lnTo>
                  <a:lnTo>
                    <a:pt x="3952468" y="3073"/>
                  </a:lnTo>
                  <a:lnTo>
                    <a:pt x="3952468" y="6096"/>
                  </a:lnTo>
                  <a:lnTo>
                    <a:pt x="12204" y="6096"/>
                  </a:lnTo>
                  <a:lnTo>
                    <a:pt x="6095" y="13690"/>
                  </a:lnTo>
                  <a:lnTo>
                    <a:pt x="12204" y="13690"/>
                  </a:lnTo>
                  <a:lnTo>
                    <a:pt x="12204" y="2509545"/>
                  </a:lnTo>
                  <a:lnTo>
                    <a:pt x="6095" y="2509545"/>
                  </a:lnTo>
                  <a:lnTo>
                    <a:pt x="12204" y="2517178"/>
                  </a:lnTo>
                  <a:lnTo>
                    <a:pt x="3952468" y="2517178"/>
                  </a:lnTo>
                  <a:lnTo>
                    <a:pt x="3952468" y="2520200"/>
                  </a:lnTo>
                  <a:lnTo>
                    <a:pt x="3949445" y="2523286"/>
                  </a:lnTo>
                  <a:close/>
                </a:path>
                <a:path w="3952875" h="2523490">
                  <a:moveTo>
                    <a:pt x="12204" y="13690"/>
                  </a:moveTo>
                  <a:lnTo>
                    <a:pt x="6095" y="13690"/>
                  </a:lnTo>
                  <a:lnTo>
                    <a:pt x="12204" y="6096"/>
                  </a:lnTo>
                  <a:lnTo>
                    <a:pt x="12204" y="13690"/>
                  </a:lnTo>
                  <a:close/>
                </a:path>
                <a:path w="3952875" h="2523490">
                  <a:moveTo>
                    <a:pt x="3938777" y="13690"/>
                  </a:moveTo>
                  <a:lnTo>
                    <a:pt x="12204" y="13690"/>
                  </a:lnTo>
                  <a:lnTo>
                    <a:pt x="12204" y="6096"/>
                  </a:lnTo>
                  <a:lnTo>
                    <a:pt x="3938777" y="6096"/>
                  </a:lnTo>
                  <a:lnTo>
                    <a:pt x="3938777" y="13690"/>
                  </a:lnTo>
                  <a:close/>
                </a:path>
                <a:path w="3952875" h="2523490">
                  <a:moveTo>
                    <a:pt x="3938777" y="2517178"/>
                  </a:moveTo>
                  <a:lnTo>
                    <a:pt x="3938777" y="6096"/>
                  </a:lnTo>
                  <a:lnTo>
                    <a:pt x="3946423" y="13690"/>
                  </a:lnTo>
                  <a:lnTo>
                    <a:pt x="3952468" y="13690"/>
                  </a:lnTo>
                  <a:lnTo>
                    <a:pt x="3952468" y="2509545"/>
                  </a:lnTo>
                  <a:lnTo>
                    <a:pt x="3946423" y="2509545"/>
                  </a:lnTo>
                  <a:lnTo>
                    <a:pt x="3938777" y="2517178"/>
                  </a:lnTo>
                  <a:close/>
                </a:path>
                <a:path w="3952875" h="2523490">
                  <a:moveTo>
                    <a:pt x="3952468" y="13690"/>
                  </a:moveTo>
                  <a:lnTo>
                    <a:pt x="3946423" y="13690"/>
                  </a:lnTo>
                  <a:lnTo>
                    <a:pt x="3938777" y="6096"/>
                  </a:lnTo>
                  <a:lnTo>
                    <a:pt x="3952468" y="6096"/>
                  </a:lnTo>
                  <a:lnTo>
                    <a:pt x="3952468" y="13690"/>
                  </a:lnTo>
                  <a:close/>
                </a:path>
                <a:path w="3952875" h="2523490">
                  <a:moveTo>
                    <a:pt x="12204" y="2517178"/>
                  </a:moveTo>
                  <a:lnTo>
                    <a:pt x="6095" y="2509545"/>
                  </a:lnTo>
                  <a:lnTo>
                    <a:pt x="12204" y="2509545"/>
                  </a:lnTo>
                  <a:lnTo>
                    <a:pt x="12204" y="2517178"/>
                  </a:lnTo>
                  <a:close/>
                </a:path>
                <a:path w="3952875" h="2523490">
                  <a:moveTo>
                    <a:pt x="3938777" y="2517178"/>
                  </a:moveTo>
                  <a:lnTo>
                    <a:pt x="12204" y="2517178"/>
                  </a:lnTo>
                  <a:lnTo>
                    <a:pt x="12204" y="2509545"/>
                  </a:lnTo>
                  <a:lnTo>
                    <a:pt x="3938777" y="2509545"/>
                  </a:lnTo>
                  <a:lnTo>
                    <a:pt x="3938777" y="2517178"/>
                  </a:lnTo>
                  <a:close/>
                </a:path>
                <a:path w="3952875" h="2523490">
                  <a:moveTo>
                    <a:pt x="3952468" y="2517178"/>
                  </a:moveTo>
                  <a:lnTo>
                    <a:pt x="3938777" y="2517178"/>
                  </a:lnTo>
                  <a:lnTo>
                    <a:pt x="3946423" y="2509545"/>
                  </a:lnTo>
                  <a:lnTo>
                    <a:pt x="3952468" y="2509545"/>
                  </a:lnTo>
                  <a:lnTo>
                    <a:pt x="3952468" y="251717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704776" y="3776217"/>
              <a:ext cx="3926992" cy="810361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92978" y="3776217"/>
              <a:ext cx="3952519" cy="824064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5692978" y="3777462"/>
              <a:ext cx="3952875" cy="822960"/>
            </a:xfrm>
            <a:custGeom>
              <a:avLst/>
              <a:gdLst/>
              <a:ahLst/>
              <a:cxnLst/>
              <a:rect l="l" t="t" r="r" b="b"/>
              <a:pathLst>
                <a:path w="3952875" h="822960">
                  <a:moveTo>
                    <a:pt x="3949445" y="822820"/>
                  </a:moveTo>
                  <a:lnTo>
                    <a:pt x="1536" y="822820"/>
                  </a:lnTo>
                  <a:lnTo>
                    <a:pt x="0" y="819785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809117"/>
                  </a:lnTo>
                  <a:lnTo>
                    <a:pt x="6095" y="809117"/>
                  </a:lnTo>
                  <a:lnTo>
                    <a:pt x="12204" y="815225"/>
                  </a:lnTo>
                  <a:lnTo>
                    <a:pt x="3952519" y="815225"/>
                  </a:lnTo>
                  <a:lnTo>
                    <a:pt x="3952519" y="819785"/>
                  </a:lnTo>
                  <a:lnTo>
                    <a:pt x="3949445" y="822820"/>
                  </a:lnTo>
                  <a:close/>
                </a:path>
                <a:path w="3952875" h="822960">
                  <a:moveTo>
                    <a:pt x="3938777" y="815225"/>
                  </a:moveTo>
                  <a:lnTo>
                    <a:pt x="3938777" y="0"/>
                  </a:lnTo>
                  <a:lnTo>
                    <a:pt x="3952519" y="0"/>
                  </a:lnTo>
                  <a:lnTo>
                    <a:pt x="3952519" y="809117"/>
                  </a:lnTo>
                  <a:lnTo>
                    <a:pt x="3946423" y="809117"/>
                  </a:lnTo>
                  <a:lnTo>
                    <a:pt x="3938777" y="815225"/>
                  </a:lnTo>
                  <a:close/>
                </a:path>
                <a:path w="3952875" h="822960">
                  <a:moveTo>
                    <a:pt x="12204" y="815225"/>
                  </a:moveTo>
                  <a:lnTo>
                    <a:pt x="6095" y="809117"/>
                  </a:lnTo>
                  <a:lnTo>
                    <a:pt x="12204" y="809117"/>
                  </a:lnTo>
                  <a:lnTo>
                    <a:pt x="12204" y="815225"/>
                  </a:lnTo>
                  <a:close/>
                </a:path>
                <a:path w="3952875" h="822960">
                  <a:moveTo>
                    <a:pt x="3938777" y="815225"/>
                  </a:moveTo>
                  <a:lnTo>
                    <a:pt x="12204" y="815225"/>
                  </a:lnTo>
                  <a:lnTo>
                    <a:pt x="12204" y="809117"/>
                  </a:lnTo>
                  <a:lnTo>
                    <a:pt x="3938777" y="809117"/>
                  </a:lnTo>
                  <a:lnTo>
                    <a:pt x="3938777" y="815225"/>
                  </a:lnTo>
                  <a:close/>
                </a:path>
                <a:path w="3952875" h="822960">
                  <a:moveTo>
                    <a:pt x="3952519" y="815225"/>
                  </a:moveTo>
                  <a:lnTo>
                    <a:pt x="3938777" y="815225"/>
                  </a:lnTo>
                  <a:lnTo>
                    <a:pt x="3946423" y="809117"/>
                  </a:lnTo>
                  <a:lnTo>
                    <a:pt x="3952519" y="809117"/>
                  </a:lnTo>
                  <a:lnTo>
                    <a:pt x="3952519" y="815225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8295487" y="3777462"/>
              <a:ext cx="1160145" cy="576580"/>
            </a:xfrm>
            <a:custGeom>
              <a:avLst/>
              <a:gdLst/>
              <a:ahLst/>
              <a:cxnLst/>
              <a:rect l="l" t="t" r="r" b="b"/>
              <a:pathLst>
                <a:path w="1160145" h="576579">
                  <a:moveTo>
                    <a:pt x="1159510" y="576008"/>
                  </a:moveTo>
                  <a:lnTo>
                    <a:pt x="0" y="576008"/>
                  </a:lnTo>
                  <a:lnTo>
                    <a:pt x="0" y="0"/>
                  </a:lnTo>
                  <a:lnTo>
                    <a:pt x="1159510" y="576002"/>
                  </a:lnTo>
                  <a:close/>
                </a:path>
                <a:path w="1160145" h="576579">
                  <a:moveTo>
                    <a:pt x="1159522" y="576008"/>
                  </a:moveTo>
                  <a:lnTo>
                    <a:pt x="1159510" y="0"/>
                  </a:lnTo>
                  <a:lnTo>
                    <a:pt x="1159522" y="576008"/>
                  </a:lnTo>
                  <a:close/>
                </a:path>
              </a:pathLst>
            </a:custGeom>
            <a:solidFill>
              <a:srgbClr val="2F4C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8289378" y="3777462"/>
              <a:ext cx="1172210" cy="582295"/>
            </a:xfrm>
            <a:custGeom>
              <a:avLst/>
              <a:gdLst/>
              <a:ahLst/>
              <a:cxnLst/>
              <a:rect l="l" t="t" r="r" b="b"/>
              <a:pathLst>
                <a:path w="1172209" h="582295">
                  <a:moveTo>
                    <a:pt x="1168692" y="582066"/>
                  </a:moveTo>
                  <a:lnTo>
                    <a:pt x="1536" y="582066"/>
                  </a:lnTo>
                  <a:lnTo>
                    <a:pt x="0" y="579031"/>
                  </a:lnTo>
                  <a:lnTo>
                    <a:pt x="0" y="0"/>
                  </a:lnTo>
                  <a:lnTo>
                    <a:pt x="6108" y="0"/>
                  </a:lnTo>
                  <a:lnTo>
                    <a:pt x="6108" y="576008"/>
                  </a:lnTo>
                  <a:lnTo>
                    <a:pt x="1171727" y="576008"/>
                  </a:lnTo>
                  <a:lnTo>
                    <a:pt x="1171727" y="579031"/>
                  </a:lnTo>
                  <a:lnTo>
                    <a:pt x="1168692" y="582066"/>
                  </a:lnTo>
                  <a:close/>
                </a:path>
                <a:path w="1172209" h="582295">
                  <a:moveTo>
                    <a:pt x="1171727" y="576008"/>
                  </a:moveTo>
                  <a:lnTo>
                    <a:pt x="1165618" y="576008"/>
                  </a:lnTo>
                  <a:lnTo>
                    <a:pt x="1165618" y="0"/>
                  </a:lnTo>
                  <a:lnTo>
                    <a:pt x="1171727" y="0"/>
                  </a:lnTo>
                  <a:lnTo>
                    <a:pt x="1171727" y="57600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8295487" y="3777462"/>
              <a:ext cx="1160145" cy="576580"/>
            </a:xfrm>
            <a:custGeom>
              <a:avLst/>
              <a:gdLst/>
              <a:ahLst/>
              <a:cxnLst/>
              <a:rect l="l" t="t" r="r" b="b"/>
              <a:pathLst>
                <a:path w="1160145" h="576579">
                  <a:moveTo>
                    <a:pt x="1159522" y="576008"/>
                  </a:moveTo>
                  <a:lnTo>
                    <a:pt x="0" y="576008"/>
                  </a:lnTo>
                  <a:lnTo>
                    <a:pt x="0" y="0"/>
                  </a:lnTo>
                  <a:lnTo>
                    <a:pt x="1159522" y="0"/>
                  </a:lnTo>
                  <a:lnTo>
                    <a:pt x="1159522" y="576008"/>
                  </a:lnTo>
                  <a:close/>
                </a:path>
              </a:pathLst>
            </a:custGeom>
            <a:solidFill>
              <a:srgbClr val="2F4C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8289378" y="3777462"/>
              <a:ext cx="1172210" cy="582295"/>
            </a:xfrm>
            <a:custGeom>
              <a:avLst/>
              <a:gdLst/>
              <a:ahLst/>
              <a:cxnLst/>
              <a:rect l="l" t="t" r="r" b="b"/>
              <a:pathLst>
                <a:path w="1172209" h="582295">
                  <a:moveTo>
                    <a:pt x="1168692" y="582066"/>
                  </a:moveTo>
                  <a:lnTo>
                    <a:pt x="1536" y="582066"/>
                  </a:lnTo>
                  <a:lnTo>
                    <a:pt x="0" y="579031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569899"/>
                  </a:lnTo>
                  <a:lnTo>
                    <a:pt x="6108" y="569899"/>
                  </a:lnTo>
                  <a:lnTo>
                    <a:pt x="12204" y="576008"/>
                  </a:lnTo>
                  <a:lnTo>
                    <a:pt x="1171727" y="576008"/>
                  </a:lnTo>
                  <a:lnTo>
                    <a:pt x="1171727" y="579031"/>
                  </a:lnTo>
                  <a:lnTo>
                    <a:pt x="1168692" y="582066"/>
                  </a:lnTo>
                  <a:close/>
                </a:path>
                <a:path w="1172209" h="582295">
                  <a:moveTo>
                    <a:pt x="1159522" y="576008"/>
                  </a:moveTo>
                  <a:lnTo>
                    <a:pt x="1159522" y="0"/>
                  </a:lnTo>
                  <a:lnTo>
                    <a:pt x="1171727" y="0"/>
                  </a:lnTo>
                  <a:lnTo>
                    <a:pt x="1171727" y="569899"/>
                  </a:lnTo>
                  <a:lnTo>
                    <a:pt x="1165618" y="569899"/>
                  </a:lnTo>
                  <a:lnTo>
                    <a:pt x="1159522" y="576008"/>
                  </a:lnTo>
                  <a:close/>
                </a:path>
                <a:path w="1172209" h="582295">
                  <a:moveTo>
                    <a:pt x="12204" y="576008"/>
                  </a:moveTo>
                  <a:lnTo>
                    <a:pt x="6108" y="569899"/>
                  </a:lnTo>
                  <a:lnTo>
                    <a:pt x="12204" y="569899"/>
                  </a:lnTo>
                  <a:lnTo>
                    <a:pt x="12204" y="576008"/>
                  </a:lnTo>
                  <a:close/>
                </a:path>
                <a:path w="1172209" h="582295">
                  <a:moveTo>
                    <a:pt x="1159522" y="576008"/>
                  </a:moveTo>
                  <a:lnTo>
                    <a:pt x="12204" y="576008"/>
                  </a:lnTo>
                  <a:lnTo>
                    <a:pt x="12204" y="569899"/>
                  </a:lnTo>
                  <a:lnTo>
                    <a:pt x="1159522" y="569899"/>
                  </a:lnTo>
                  <a:lnTo>
                    <a:pt x="1159522" y="576008"/>
                  </a:lnTo>
                  <a:close/>
                </a:path>
                <a:path w="1172209" h="582295">
                  <a:moveTo>
                    <a:pt x="1171727" y="576008"/>
                  </a:moveTo>
                  <a:lnTo>
                    <a:pt x="1159522" y="576008"/>
                  </a:lnTo>
                  <a:lnTo>
                    <a:pt x="1165618" y="569899"/>
                  </a:lnTo>
                  <a:lnTo>
                    <a:pt x="1171727" y="569899"/>
                  </a:lnTo>
                  <a:lnTo>
                    <a:pt x="1171727" y="57600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2849232" y="3825718"/>
            <a:ext cx="86804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2550" indent="-70485">
              <a:lnSpc>
                <a:spcPct val="100000"/>
              </a:lnSpc>
              <a:spcBef>
                <a:spcPts val="100"/>
              </a:spcBef>
              <a:buChar char="•"/>
              <a:tabLst>
                <a:tab pos="83185" algn="l"/>
              </a:tabLst>
            </a:pPr>
            <a:r>
              <a:rPr dirty="0" sz="900">
                <a:solidFill>
                  <a:srgbClr val="1D305B"/>
                </a:solidFill>
                <a:latin typeface="Arial"/>
                <a:cs typeface="Arial"/>
              </a:rPr>
              <a:t>Enlace</a:t>
            </a:r>
            <a:r>
              <a:rPr dirty="0" sz="9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1D305B"/>
                </a:solidFill>
                <a:latin typeface="Arial"/>
                <a:cs typeface="Arial"/>
              </a:rPr>
              <a:t>satelital</a:t>
            </a:r>
            <a:endParaRPr sz="9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456993" y="3708407"/>
            <a:ext cx="83946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FFFFFF"/>
                </a:solidFill>
                <a:latin typeface="Arial"/>
                <a:cs typeface="Arial"/>
              </a:rPr>
              <a:t>z2=400ms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386889" y="3810492"/>
            <a:ext cx="90995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000" spc="-1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1400" spc="-10">
                <a:solidFill>
                  <a:srgbClr val="FFFFFF"/>
                </a:solidFill>
                <a:latin typeface="Arial"/>
                <a:cs typeface="Arial"/>
              </a:rPr>
              <a:t>z3=800ms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295481" y="4090991"/>
            <a:ext cx="1160145" cy="262890"/>
          </a:xfrm>
          <a:prstGeom prst="rect">
            <a:avLst/>
          </a:prstGeom>
          <a:solidFill>
            <a:srgbClr val="2F4CA7"/>
          </a:solidFill>
        </p:spPr>
        <p:txBody>
          <a:bodyPr wrap="square" lIns="0" tIns="0" rIns="0" bIns="0" rtlCol="0" vert="horz">
            <a:spAutoFit/>
          </a:bodyPr>
          <a:lstStyle/>
          <a:p>
            <a:pPr marL="90805">
              <a:lnSpc>
                <a:spcPts val="1660"/>
              </a:lnSpc>
            </a:pPr>
            <a:r>
              <a:rPr dirty="0" sz="1800" spc="-1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1200" spc="-10">
                <a:solidFill>
                  <a:srgbClr val="FFFFFF"/>
                </a:solidFill>
                <a:latin typeface="Arial"/>
                <a:cs typeface="Arial"/>
              </a:rPr>
              <a:t>z4</a:t>
            </a:r>
            <a:r>
              <a:rPr dirty="0" sz="1400" spc="-10">
                <a:solidFill>
                  <a:srgbClr val="FFFFFF"/>
                </a:solidFill>
                <a:latin typeface="Arial"/>
                <a:cs typeface="Arial"/>
              </a:rPr>
              <a:t>=1500ms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1302791" y="3777462"/>
            <a:ext cx="6993255" cy="3423920"/>
            <a:chOff x="1302791" y="3777462"/>
            <a:chExt cx="6993255" cy="3423920"/>
          </a:xfrm>
        </p:grpSpPr>
        <p:sp>
          <p:nvSpPr>
            <p:cNvPr id="46" name="object 46" descr=""/>
            <p:cNvSpPr/>
            <p:nvPr/>
          </p:nvSpPr>
          <p:spPr>
            <a:xfrm>
              <a:off x="8089747" y="3777462"/>
              <a:ext cx="205740" cy="443865"/>
            </a:xfrm>
            <a:custGeom>
              <a:avLst/>
              <a:gdLst/>
              <a:ahLst/>
              <a:cxnLst/>
              <a:rect l="l" t="t" r="r" b="b"/>
              <a:pathLst>
                <a:path w="205740" h="443864">
                  <a:moveTo>
                    <a:pt x="205727" y="443395"/>
                  </a:moveTo>
                  <a:lnTo>
                    <a:pt x="0" y="443395"/>
                  </a:lnTo>
                  <a:lnTo>
                    <a:pt x="0" y="0"/>
                  </a:lnTo>
                  <a:lnTo>
                    <a:pt x="205727" y="0"/>
                  </a:lnTo>
                  <a:lnTo>
                    <a:pt x="205727" y="443395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309141" y="66992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309141" y="66992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094435" y="1907882"/>
            <a:ext cx="3466465" cy="1870075"/>
            <a:chOff x="1094435" y="1907882"/>
            <a:chExt cx="3466465" cy="1870075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6741" y="1920176"/>
              <a:ext cx="3440557" cy="1857578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94435" y="1907882"/>
              <a:ext cx="3466401" cy="1869871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094435" y="1907882"/>
              <a:ext cx="3466465" cy="1870075"/>
            </a:xfrm>
            <a:custGeom>
              <a:avLst/>
              <a:gdLst/>
              <a:ahLst/>
              <a:cxnLst/>
              <a:rect l="l" t="t" r="r" b="b"/>
              <a:pathLst>
                <a:path w="3466465" h="1870075">
                  <a:moveTo>
                    <a:pt x="13690" y="1869579"/>
                  </a:moveTo>
                  <a:lnTo>
                    <a:pt x="0" y="1869579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3463378" y="0"/>
                  </a:lnTo>
                  <a:lnTo>
                    <a:pt x="3466401" y="3073"/>
                  </a:lnTo>
                  <a:lnTo>
                    <a:pt x="3466401" y="7632"/>
                  </a:lnTo>
                  <a:lnTo>
                    <a:pt x="13690" y="7632"/>
                  </a:lnTo>
                  <a:lnTo>
                    <a:pt x="6096" y="13741"/>
                  </a:lnTo>
                  <a:lnTo>
                    <a:pt x="13690" y="13741"/>
                  </a:lnTo>
                  <a:lnTo>
                    <a:pt x="13690" y="1869579"/>
                  </a:lnTo>
                  <a:close/>
                </a:path>
                <a:path w="3466465" h="1870075">
                  <a:moveTo>
                    <a:pt x="13690" y="13741"/>
                  </a:moveTo>
                  <a:lnTo>
                    <a:pt x="6096" y="13741"/>
                  </a:lnTo>
                  <a:lnTo>
                    <a:pt x="13690" y="7632"/>
                  </a:lnTo>
                  <a:lnTo>
                    <a:pt x="13690" y="13741"/>
                  </a:lnTo>
                  <a:close/>
                </a:path>
                <a:path w="3466465" h="1870075">
                  <a:moveTo>
                    <a:pt x="3452710" y="13741"/>
                  </a:moveTo>
                  <a:lnTo>
                    <a:pt x="13690" y="13741"/>
                  </a:lnTo>
                  <a:lnTo>
                    <a:pt x="13690" y="7632"/>
                  </a:lnTo>
                  <a:lnTo>
                    <a:pt x="3452710" y="7632"/>
                  </a:lnTo>
                  <a:lnTo>
                    <a:pt x="3452710" y="13741"/>
                  </a:lnTo>
                  <a:close/>
                </a:path>
                <a:path w="3466465" h="1870075">
                  <a:moveTo>
                    <a:pt x="3466401" y="1869579"/>
                  </a:moveTo>
                  <a:lnTo>
                    <a:pt x="3452710" y="1869579"/>
                  </a:lnTo>
                  <a:lnTo>
                    <a:pt x="3452710" y="7632"/>
                  </a:lnTo>
                  <a:lnTo>
                    <a:pt x="3460356" y="13741"/>
                  </a:lnTo>
                  <a:lnTo>
                    <a:pt x="3466401" y="13741"/>
                  </a:lnTo>
                  <a:lnTo>
                    <a:pt x="3466401" y="1869579"/>
                  </a:lnTo>
                  <a:close/>
                </a:path>
                <a:path w="3466465" h="1870075">
                  <a:moveTo>
                    <a:pt x="3466401" y="13741"/>
                  </a:moveTo>
                  <a:lnTo>
                    <a:pt x="3460356" y="13741"/>
                  </a:lnTo>
                  <a:lnTo>
                    <a:pt x="3452710" y="7632"/>
                  </a:lnTo>
                  <a:lnTo>
                    <a:pt x="3466401" y="7632"/>
                  </a:lnTo>
                  <a:lnTo>
                    <a:pt x="3466401" y="13741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196512" y="1619476"/>
            <a:ext cx="1036319" cy="2305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05103" y="1563535"/>
            <a:ext cx="1234440" cy="33845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4064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20"/>
              </a:spcBef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7611312" y="1907539"/>
            <a:ext cx="2249170" cy="1870710"/>
            <a:chOff x="7611312" y="1907539"/>
            <a:chExt cx="2249170" cy="1870710"/>
          </a:xfrm>
        </p:grpSpPr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2133" y="1920176"/>
              <a:ext cx="2226119" cy="1857578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7611313" y="1907539"/>
              <a:ext cx="2249170" cy="1870075"/>
            </a:xfrm>
            <a:custGeom>
              <a:avLst/>
              <a:gdLst/>
              <a:ahLst/>
              <a:cxnLst/>
              <a:rect l="l" t="t" r="r" b="b"/>
              <a:pathLst>
                <a:path w="2249170" h="1870075">
                  <a:moveTo>
                    <a:pt x="2248992" y="3810"/>
                  </a:moveTo>
                  <a:lnTo>
                    <a:pt x="2247493" y="3810"/>
                  </a:lnTo>
                  <a:lnTo>
                    <a:pt x="2247493" y="0"/>
                  </a:lnTo>
                  <a:lnTo>
                    <a:pt x="2236787" y="0"/>
                  </a:lnTo>
                  <a:lnTo>
                    <a:pt x="2236787" y="7620"/>
                  </a:lnTo>
                  <a:lnTo>
                    <a:pt x="2236787" y="7975"/>
                  </a:lnTo>
                  <a:lnTo>
                    <a:pt x="12204" y="7975"/>
                  </a:lnTo>
                  <a:lnTo>
                    <a:pt x="9385" y="10807"/>
                  </a:lnTo>
                  <a:lnTo>
                    <a:pt x="9385" y="7620"/>
                  </a:lnTo>
                  <a:lnTo>
                    <a:pt x="2236787" y="7620"/>
                  </a:lnTo>
                  <a:lnTo>
                    <a:pt x="2236787" y="0"/>
                  </a:lnTo>
                  <a:lnTo>
                    <a:pt x="1485" y="0"/>
                  </a:lnTo>
                  <a:lnTo>
                    <a:pt x="1485" y="381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0" y="1869452"/>
                  </a:lnTo>
                  <a:lnTo>
                    <a:pt x="12204" y="1869452"/>
                  </a:lnTo>
                  <a:lnTo>
                    <a:pt x="12204" y="14084"/>
                  </a:lnTo>
                  <a:lnTo>
                    <a:pt x="2236787" y="14084"/>
                  </a:lnTo>
                  <a:lnTo>
                    <a:pt x="2236787" y="1869452"/>
                  </a:lnTo>
                  <a:lnTo>
                    <a:pt x="2248992" y="1869452"/>
                  </a:lnTo>
                  <a:lnTo>
                    <a:pt x="2248992" y="14084"/>
                  </a:lnTo>
                  <a:lnTo>
                    <a:pt x="2248992" y="7975"/>
                  </a:lnTo>
                  <a:lnTo>
                    <a:pt x="2242782" y="7975"/>
                  </a:lnTo>
                  <a:lnTo>
                    <a:pt x="2242782" y="13970"/>
                  </a:lnTo>
                  <a:lnTo>
                    <a:pt x="2239607" y="13970"/>
                  </a:lnTo>
                  <a:lnTo>
                    <a:pt x="2239607" y="10795"/>
                  </a:lnTo>
                  <a:lnTo>
                    <a:pt x="2242782" y="13970"/>
                  </a:lnTo>
                  <a:lnTo>
                    <a:pt x="2242782" y="7975"/>
                  </a:lnTo>
                  <a:lnTo>
                    <a:pt x="2239607" y="7975"/>
                  </a:lnTo>
                  <a:lnTo>
                    <a:pt x="2239607" y="7620"/>
                  </a:lnTo>
                  <a:lnTo>
                    <a:pt x="2248992" y="7620"/>
                  </a:lnTo>
                  <a:lnTo>
                    <a:pt x="2248992" y="381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22133" y="1920176"/>
              <a:ext cx="2226119" cy="1857578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7611313" y="1907539"/>
              <a:ext cx="2249170" cy="1870075"/>
            </a:xfrm>
            <a:custGeom>
              <a:avLst/>
              <a:gdLst/>
              <a:ahLst/>
              <a:cxnLst/>
              <a:rect l="l" t="t" r="r" b="b"/>
              <a:pathLst>
                <a:path w="2249170" h="1870075">
                  <a:moveTo>
                    <a:pt x="2248992" y="3810"/>
                  </a:moveTo>
                  <a:lnTo>
                    <a:pt x="2247493" y="3810"/>
                  </a:lnTo>
                  <a:lnTo>
                    <a:pt x="2247493" y="0"/>
                  </a:lnTo>
                  <a:lnTo>
                    <a:pt x="2236787" y="0"/>
                  </a:lnTo>
                  <a:lnTo>
                    <a:pt x="2236787" y="7620"/>
                  </a:lnTo>
                  <a:lnTo>
                    <a:pt x="2236787" y="7975"/>
                  </a:lnTo>
                  <a:lnTo>
                    <a:pt x="12204" y="7975"/>
                  </a:lnTo>
                  <a:lnTo>
                    <a:pt x="9385" y="10807"/>
                  </a:lnTo>
                  <a:lnTo>
                    <a:pt x="9385" y="7620"/>
                  </a:lnTo>
                  <a:lnTo>
                    <a:pt x="2236787" y="7620"/>
                  </a:lnTo>
                  <a:lnTo>
                    <a:pt x="2236787" y="0"/>
                  </a:lnTo>
                  <a:lnTo>
                    <a:pt x="1485" y="0"/>
                  </a:lnTo>
                  <a:lnTo>
                    <a:pt x="1485" y="3810"/>
                  </a:lnTo>
                  <a:lnTo>
                    <a:pt x="0" y="381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0" y="1869452"/>
                  </a:lnTo>
                  <a:lnTo>
                    <a:pt x="12204" y="1869452"/>
                  </a:lnTo>
                  <a:lnTo>
                    <a:pt x="12204" y="14084"/>
                  </a:lnTo>
                  <a:lnTo>
                    <a:pt x="2236787" y="14084"/>
                  </a:lnTo>
                  <a:lnTo>
                    <a:pt x="2236787" y="1869452"/>
                  </a:lnTo>
                  <a:lnTo>
                    <a:pt x="2248992" y="1869452"/>
                  </a:lnTo>
                  <a:lnTo>
                    <a:pt x="2248992" y="14084"/>
                  </a:lnTo>
                  <a:lnTo>
                    <a:pt x="2248992" y="7975"/>
                  </a:lnTo>
                  <a:lnTo>
                    <a:pt x="2242782" y="7975"/>
                  </a:lnTo>
                  <a:lnTo>
                    <a:pt x="2242782" y="13970"/>
                  </a:lnTo>
                  <a:lnTo>
                    <a:pt x="2239607" y="13970"/>
                  </a:lnTo>
                  <a:lnTo>
                    <a:pt x="2239607" y="10795"/>
                  </a:lnTo>
                  <a:lnTo>
                    <a:pt x="2242782" y="13970"/>
                  </a:lnTo>
                  <a:lnTo>
                    <a:pt x="2242782" y="7975"/>
                  </a:lnTo>
                  <a:lnTo>
                    <a:pt x="2239607" y="7975"/>
                  </a:lnTo>
                  <a:lnTo>
                    <a:pt x="2239607" y="7620"/>
                  </a:lnTo>
                  <a:lnTo>
                    <a:pt x="2248992" y="7620"/>
                  </a:lnTo>
                  <a:lnTo>
                    <a:pt x="2248992" y="381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4730000" y="1619476"/>
            <a:ext cx="1092835" cy="2305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40110" y="1563535"/>
            <a:ext cx="1290955" cy="33845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40640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320"/>
              </a:spcBef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775976" y="1895729"/>
            <a:ext cx="9142730" cy="5305425"/>
            <a:chOff x="775976" y="1895729"/>
            <a:chExt cx="9142730" cy="5305425"/>
          </a:xfrm>
        </p:grpSpPr>
        <p:pic>
          <p:nvPicPr>
            <p:cNvPr id="17" name="object 1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56749" y="1953950"/>
              <a:ext cx="2885499" cy="1823804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4597400" y="1895729"/>
              <a:ext cx="3003550" cy="1882139"/>
            </a:xfrm>
            <a:custGeom>
              <a:avLst/>
              <a:gdLst/>
              <a:ahLst/>
              <a:cxnLst/>
              <a:rect l="l" t="t" r="r" b="b"/>
              <a:pathLst>
                <a:path w="3003550" h="1882139">
                  <a:moveTo>
                    <a:pt x="25946" y="1881733"/>
                  </a:moveTo>
                  <a:lnTo>
                    <a:pt x="0" y="1881733"/>
                  </a:lnTo>
                  <a:lnTo>
                    <a:pt x="0" y="6045"/>
                  </a:lnTo>
                  <a:lnTo>
                    <a:pt x="6096" y="0"/>
                  </a:lnTo>
                  <a:lnTo>
                    <a:pt x="2997149" y="0"/>
                  </a:lnTo>
                  <a:lnTo>
                    <a:pt x="3003257" y="6045"/>
                  </a:lnTo>
                  <a:lnTo>
                    <a:pt x="3003257" y="12153"/>
                  </a:lnTo>
                  <a:lnTo>
                    <a:pt x="25946" y="12153"/>
                  </a:lnTo>
                  <a:lnTo>
                    <a:pt x="13741" y="25895"/>
                  </a:lnTo>
                  <a:lnTo>
                    <a:pt x="25946" y="25895"/>
                  </a:lnTo>
                  <a:lnTo>
                    <a:pt x="25946" y="1881733"/>
                  </a:lnTo>
                  <a:close/>
                </a:path>
                <a:path w="3003550" h="1882139">
                  <a:moveTo>
                    <a:pt x="25946" y="25895"/>
                  </a:moveTo>
                  <a:lnTo>
                    <a:pt x="13741" y="25895"/>
                  </a:lnTo>
                  <a:lnTo>
                    <a:pt x="25946" y="12153"/>
                  </a:lnTo>
                  <a:lnTo>
                    <a:pt x="25946" y="25895"/>
                  </a:lnTo>
                  <a:close/>
                </a:path>
                <a:path w="3003550" h="1882139">
                  <a:moveTo>
                    <a:pt x="2977362" y="25895"/>
                  </a:moveTo>
                  <a:lnTo>
                    <a:pt x="25946" y="25895"/>
                  </a:lnTo>
                  <a:lnTo>
                    <a:pt x="25946" y="12153"/>
                  </a:lnTo>
                  <a:lnTo>
                    <a:pt x="2977362" y="12153"/>
                  </a:lnTo>
                  <a:lnTo>
                    <a:pt x="2977362" y="25895"/>
                  </a:lnTo>
                  <a:close/>
                </a:path>
                <a:path w="3003550" h="1882139">
                  <a:moveTo>
                    <a:pt x="3003257" y="1881733"/>
                  </a:moveTo>
                  <a:lnTo>
                    <a:pt x="2977362" y="1881733"/>
                  </a:lnTo>
                  <a:lnTo>
                    <a:pt x="2977362" y="12153"/>
                  </a:lnTo>
                  <a:lnTo>
                    <a:pt x="2991053" y="25895"/>
                  </a:lnTo>
                  <a:lnTo>
                    <a:pt x="3003257" y="25895"/>
                  </a:lnTo>
                  <a:lnTo>
                    <a:pt x="3003257" y="1881733"/>
                  </a:lnTo>
                  <a:close/>
                </a:path>
                <a:path w="3003550" h="1882139">
                  <a:moveTo>
                    <a:pt x="3003257" y="25895"/>
                  </a:moveTo>
                  <a:lnTo>
                    <a:pt x="2991053" y="25895"/>
                  </a:lnTo>
                  <a:lnTo>
                    <a:pt x="2977362" y="12153"/>
                  </a:lnTo>
                  <a:lnTo>
                    <a:pt x="3003257" y="12153"/>
                  </a:lnTo>
                  <a:lnTo>
                    <a:pt x="3003257" y="25895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06741" y="3776218"/>
              <a:ext cx="3440557" cy="266407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94435" y="3776218"/>
              <a:ext cx="3466401" cy="278599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1094435" y="3777462"/>
              <a:ext cx="3466465" cy="277495"/>
            </a:xfrm>
            <a:custGeom>
              <a:avLst/>
              <a:gdLst/>
              <a:ahLst/>
              <a:cxnLst/>
              <a:rect l="l" t="t" r="r" b="b"/>
              <a:pathLst>
                <a:path w="3466465" h="277495">
                  <a:moveTo>
                    <a:pt x="3463378" y="277355"/>
                  </a:moveTo>
                  <a:lnTo>
                    <a:pt x="3022" y="277355"/>
                  </a:lnTo>
                  <a:lnTo>
                    <a:pt x="0" y="274281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65150"/>
                  </a:lnTo>
                  <a:lnTo>
                    <a:pt x="6096" y="265150"/>
                  </a:lnTo>
                  <a:lnTo>
                    <a:pt x="13690" y="271259"/>
                  </a:lnTo>
                  <a:lnTo>
                    <a:pt x="3466401" y="271259"/>
                  </a:lnTo>
                  <a:lnTo>
                    <a:pt x="3466401" y="274281"/>
                  </a:lnTo>
                  <a:lnTo>
                    <a:pt x="3463378" y="277355"/>
                  </a:lnTo>
                  <a:close/>
                </a:path>
                <a:path w="3466465" h="277495">
                  <a:moveTo>
                    <a:pt x="3452710" y="271259"/>
                  </a:moveTo>
                  <a:lnTo>
                    <a:pt x="3452710" y="0"/>
                  </a:lnTo>
                  <a:lnTo>
                    <a:pt x="3466401" y="0"/>
                  </a:lnTo>
                  <a:lnTo>
                    <a:pt x="3466401" y="265150"/>
                  </a:lnTo>
                  <a:lnTo>
                    <a:pt x="3460356" y="265150"/>
                  </a:lnTo>
                  <a:lnTo>
                    <a:pt x="3452710" y="271259"/>
                  </a:lnTo>
                  <a:close/>
                </a:path>
                <a:path w="3466465" h="277495">
                  <a:moveTo>
                    <a:pt x="13690" y="271259"/>
                  </a:moveTo>
                  <a:lnTo>
                    <a:pt x="6096" y="265150"/>
                  </a:lnTo>
                  <a:lnTo>
                    <a:pt x="13690" y="265150"/>
                  </a:lnTo>
                  <a:lnTo>
                    <a:pt x="13690" y="271259"/>
                  </a:lnTo>
                  <a:close/>
                </a:path>
                <a:path w="3466465" h="277495">
                  <a:moveTo>
                    <a:pt x="3452710" y="271259"/>
                  </a:moveTo>
                  <a:lnTo>
                    <a:pt x="13690" y="271259"/>
                  </a:lnTo>
                  <a:lnTo>
                    <a:pt x="13690" y="265150"/>
                  </a:lnTo>
                  <a:lnTo>
                    <a:pt x="3452710" y="265150"/>
                  </a:lnTo>
                  <a:lnTo>
                    <a:pt x="3452710" y="271259"/>
                  </a:lnTo>
                  <a:close/>
                </a:path>
                <a:path w="3466465" h="277495">
                  <a:moveTo>
                    <a:pt x="3466401" y="271259"/>
                  </a:moveTo>
                  <a:lnTo>
                    <a:pt x="3452710" y="271259"/>
                  </a:lnTo>
                  <a:lnTo>
                    <a:pt x="3460356" y="265150"/>
                  </a:lnTo>
                  <a:lnTo>
                    <a:pt x="3466401" y="265150"/>
                  </a:lnTo>
                  <a:lnTo>
                    <a:pt x="3466401" y="271259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106639" y="4135539"/>
              <a:ext cx="3455733" cy="2363292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92898" y="4123385"/>
              <a:ext cx="3481679" cy="2387650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1092898" y="4123385"/>
              <a:ext cx="3481704" cy="2388235"/>
            </a:xfrm>
            <a:custGeom>
              <a:avLst/>
              <a:gdLst/>
              <a:ahLst/>
              <a:cxnLst/>
              <a:rect l="l" t="t" r="r" b="b"/>
              <a:pathLst>
                <a:path w="3481704" h="2388234">
                  <a:moveTo>
                    <a:pt x="3478606" y="2387650"/>
                  </a:moveTo>
                  <a:lnTo>
                    <a:pt x="3073" y="2387650"/>
                  </a:lnTo>
                  <a:lnTo>
                    <a:pt x="0" y="2384577"/>
                  </a:lnTo>
                  <a:lnTo>
                    <a:pt x="0" y="1485"/>
                  </a:lnTo>
                  <a:lnTo>
                    <a:pt x="3073" y="0"/>
                  </a:lnTo>
                  <a:lnTo>
                    <a:pt x="3478606" y="0"/>
                  </a:lnTo>
                  <a:lnTo>
                    <a:pt x="3481679" y="1485"/>
                  </a:lnTo>
                  <a:lnTo>
                    <a:pt x="3481679" y="6096"/>
                  </a:lnTo>
                  <a:lnTo>
                    <a:pt x="13741" y="6096"/>
                  </a:lnTo>
                  <a:lnTo>
                    <a:pt x="7632" y="12153"/>
                  </a:lnTo>
                  <a:lnTo>
                    <a:pt x="13741" y="12153"/>
                  </a:lnTo>
                  <a:lnTo>
                    <a:pt x="13741" y="2375446"/>
                  </a:lnTo>
                  <a:lnTo>
                    <a:pt x="7632" y="2375446"/>
                  </a:lnTo>
                  <a:lnTo>
                    <a:pt x="13741" y="2381542"/>
                  </a:lnTo>
                  <a:lnTo>
                    <a:pt x="3481679" y="2381542"/>
                  </a:lnTo>
                  <a:lnTo>
                    <a:pt x="3481679" y="2384577"/>
                  </a:lnTo>
                  <a:lnTo>
                    <a:pt x="3478606" y="2387650"/>
                  </a:lnTo>
                  <a:close/>
                </a:path>
                <a:path w="3481704" h="2388234">
                  <a:moveTo>
                    <a:pt x="13741" y="12153"/>
                  </a:moveTo>
                  <a:lnTo>
                    <a:pt x="7632" y="12153"/>
                  </a:lnTo>
                  <a:lnTo>
                    <a:pt x="13741" y="6096"/>
                  </a:lnTo>
                  <a:lnTo>
                    <a:pt x="13741" y="12153"/>
                  </a:lnTo>
                  <a:close/>
                </a:path>
                <a:path w="3481704" h="2388234">
                  <a:moveTo>
                    <a:pt x="3469474" y="12153"/>
                  </a:moveTo>
                  <a:lnTo>
                    <a:pt x="13741" y="12153"/>
                  </a:lnTo>
                  <a:lnTo>
                    <a:pt x="13741" y="6096"/>
                  </a:lnTo>
                  <a:lnTo>
                    <a:pt x="3469474" y="6096"/>
                  </a:lnTo>
                  <a:lnTo>
                    <a:pt x="3469474" y="12153"/>
                  </a:lnTo>
                  <a:close/>
                </a:path>
                <a:path w="3481704" h="2388234">
                  <a:moveTo>
                    <a:pt x="3469474" y="2381542"/>
                  </a:moveTo>
                  <a:lnTo>
                    <a:pt x="3469474" y="6096"/>
                  </a:lnTo>
                  <a:lnTo>
                    <a:pt x="3475583" y="12153"/>
                  </a:lnTo>
                  <a:lnTo>
                    <a:pt x="3481679" y="12153"/>
                  </a:lnTo>
                  <a:lnTo>
                    <a:pt x="3481679" y="2375446"/>
                  </a:lnTo>
                  <a:lnTo>
                    <a:pt x="3475583" y="2375446"/>
                  </a:lnTo>
                  <a:lnTo>
                    <a:pt x="3469474" y="2381542"/>
                  </a:lnTo>
                  <a:close/>
                </a:path>
                <a:path w="3481704" h="2388234">
                  <a:moveTo>
                    <a:pt x="3481679" y="12153"/>
                  </a:moveTo>
                  <a:lnTo>
                    <a:pt x="3475583" y="12153"/>
                  </a:lnTo>
                  <a:lnTo>
                    <a:pt x="3469474" y="6096"/>
                  </a:lnTo>
                  <a:lnTo>
                    <a:pt x="3481679" y="6096"/>
                  </a:lnTo>
                  <a:lnTo>
                    <a:pt x="3481679" y="12153"/>
                  </a:lnTo>
                  <a:close/>
                </a:path>
                <a:path w="3481704" h="2388234">
                  <a:moveTo>
                    <a:pt x="13741" y="2381542"/>
                  </a:moveTo>
                  <a:lnTo>
                    <a:pt x="7632" y="2375446"/>
                  </a:lnTo>
                  <a:lnTo>
                    <a:pt x="13741" y="2375446"/>
                  </a:lnTo>
                  <a:lnTo>
                    <a:pt x="13741" y="2381542"/>
                  </a:lnTo>
                  <a:close/>
                </a:path>
                <a:path w="3481704" h="2388234">
                  <a:moveTo>
                    <a:pt x="3469474" y="2381542"/>
                  </a:moveTo>
                  <a:lnTo>
                    <a:pt x="13741" y="2381542"/>
                  </a:lnTo>
                  <a:lnTo>
                    <a:pt x="13741" y="2375446"/>
                  </a:lnTo>
                  <a:lnTo>
                    <a:pt x="3469474" y="2375446"/>
                  </a:lnTo>
                  <a:lnTo>
                    <a:pt x="3469474" y="2381542"/>
                  </a:lnTo>
                  <a:close/>
                </a:path>
                <a:path w="3481704" h="2388234">
                  <a:moveTo>
                    <a:pt x="3481679" y="2381542"/>
                  </a:moveTo>
                  <a:lnTo>
                    <a:pt x="3469474" y="2381542"/>
                  </a:lnTo>
                  <a:lnTo>
                    <a:pt x="3475583" y="2375446"/>
                  </a:lnTo>
                  <a:lnTo>
                    <a:pt x="3481679" y="2375446"/>
                  </a:lnTo>
                  <a:lnTo>
                    <a:pt x="3481679" y="2381542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622133" y="3776218"/>
              <a:ext cx="2226119" cy="284962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611313" y="3776218"/>
              <a:ext cx="2248992" cy="298399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7611313" y="3777462"/>
              <a:ext cx="2249170" cy="297180"/>
            </a:xfrm>
            <a:custGeom>
              <a:avLst/>
              <a:gdLst/>
              <a:ahLst/>
              <a:cxnLst/>
              <a:rect l="l" t="t" r="r" b="b"/>
              <a:pathLst>
                <a:path w="2249170" h="297179">
                  <a:moveTo>
                    <a:pt x="2245969" y="297154"/>
                  </a:moveTo>
                  <a:lnTo>
                    <a:pt x="3035" y="297154"/>
                  </a:lnTo>
                  <a:lnTo>
                    <a:pt x="0" y="294081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83413"/>
                  </a:lnTo>
                  <a:lnTo>
                    <a:pt x="6108" y="283413"/>
                  </a:lnTo>
                  <a:lnTo>
                    <a:pt x="12204" y="291045"/>
                  </a:lnTo>
                  <a:lnTo>
                    <a:pt x="2248992" y="291045"/>
                  </a:lnTo>
                  <a:lnTo>
                    <a:pt x="2248992" y="294081"/>
                  </a:lnTo>
                  <a:lnTo>
                    <a:pt x="2245969" y="297154"/>
                  </a:lnTo>
                  <a:close/>
                </a:path>
                <a:path w="2249170" h="297179">
                  <a:moveTo>
                    <a:pt x="2236787" y="291045"/>
                  </a:moveTo>
                  <a:lnTo>
                    <a:pt x="2236787" y="0"/>
                  </a:lnTo>
                  <a:lnTo>
                    <a:pt x="2248992" y="0"/>
                  </a:lnTo>
                  <a:lnTo>
                    <a:pt x="2248992" y="283413"/>
                  </a:lnTo>
                  <a:lnTo>
                    <a:pt x="2242896" y="283413"/>
                  </a:lnTo>
                  <a:lnTo>
                    <a:pt x="2236787" y="291045"/>
                  </a:lnTo>
                  <a:close/>
                </a:path>
                <a:path w="2249170" h="297179">
                  <a:moveTo>
                    <a:pt x="12204" y="291045"/>
                  </a:moveTo>
                  <a:lnTo>
                    <a:pt x="6108" y="283413"/>
                  </a:lnTo>
                  <a:lnTo>
                    <a:pt x="12204" y="283413"/>
                  </a:lnTo>
                  <a:lnTo>
                    <a:pt x="12204" y="291045"/>
                  </a:lnTo>
                  <a:close/>
                </a:path>
                <a:path w="2249170" h="297179">
                  <a:moveTo>
                    <a:pt x="2236787" y="291045"/>
                  </a:moveTo>
                  <a:lnTo>
                    <a:pt x="12204" y="291045"/>
                  </a:lnTo>
                  <a:lnTo>
                    <a:pt x="12204" y="283413"/>
                  </a:lnTo>
                  <a:lnTo>
                    <a:pt x="2236787" y="283413"/>
                  </a:lnTo>
                  <a:lnTo>
                    <a:pt x="2236787" y="291045"/>
                  </a:lnTo>
                  <a:close/>
                </a:path>
                <a:path w="2249170" h="297179">
                  <a:moveTo>
                    <a:pt x="2248992" y="291045"/>
                  </a:moveTo>
                  <a:lnTo>
                    <a:pt x="2236787" y="291045"/>
                  </a:lnTo>
                  <a:lnTo>
                    <a:pt x="2242896" y="283413"/>
                  </a:lnTo>
                  <a:lnTo>
                    <a:pt x="2248992" y="283413"/>
                  </a:lnTo>
                  <a:lnTo>
                    <a:pt x="2248992" y="291045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23518" y="4064000"/>
              <a:ext cx="2213965" cy="2213914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11313" y="4051744"/>
              <a:ext cx="2238324" cy="2238324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7611313" y="4051744"/>
              <a:ext cx="2238375" cy="2238375"/>
            </a:xfrm>
            <a:custGeom>
              <a:avLst/>
              <a:gdLst/>
              <a:ahLst/>
              <a:cxnLst/>
              <a:rect l="l" t="t" r="r" b="b"/>
              <a:pathLst>
                <a:path w="2238375" h="2238375">
                  <a:moveTo>
                    <a:pt x="2236787" y="2238324"/>
                  </a:moveTo>
                  <a:lnTo>
                    <a:pt x="3035" y="2238324"/>
                  </a:lnTo>
                  <a:lnTo>
                    <a:pt x="0" y="2236838"/>
                  </a:lnTo>
                  <a:lnTo>
                    <a:pt x="0" y="1536"/>
                  </a:lnTo>
                  <a:lnTo>
                    <a:pt x="3035" y="0"/>
                  </a:lnTo>
                  <a:lnTo>
                    <a:pt x="2236787" y="0"/>
                  </a:lnTo>
                  <a:lnTo>
                    <a:pt x="2238324" y="1536"/>
                  </a:lnTo>
                  <a:lnTo>
                    <a:pt x="2238324" y="6108"/>
                  </a:lnTo>
                  <a:lnTo>
                    <a:pt x="12204" y="6108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2226170"/>
                  </a:lnTo>
                  <a:lnTo>
                    <a:pt x="6108" y="2226170"/>
                  </a:lnTo>
                  <a:lnTo>
                    <a:pt x="12204" y="2232279"/>
                  </a:lnTo>
                  <a:lnTo>
                    <a:pt x="2238324" y="2232279"/>
                  </a:lnTo>
                  <a:lnTo>
                    <a:pt x="2238324" y="2236838"/>
                  </a:lnTo>
                  <a:lnTo>
                    <a:pt x="2236787" y="2238324"/>
                  </a:lnTo>
                  <a:close/>
                </a:path>
                <a:path w="2238375" h="2238375">
                  <a:moveTo>
                    <a:pt x="12204" y="12204"/>
                  </a:moveTo>
                  <a:lnTo>
                    <a:pt x="6108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2238375" h="2238375">
                  <a:moveTo>
                    <a:pt x="2226132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2226132" y="6108"/>
                  </a:lnTo>
                  <a:lnTo>
                    <a:pt x="2226132" y="12204"/>
                  </a:lnTo>
                  <a:close/>
                </a:path>
                <a:path w="2238375" h="2238375">
                  <a:moveTo>
                    <a:pt x="2226132" y="2232279"/>
                  </a:moveTo>
                  <a:lnTo>
                    <a:pt x="2226132" y="6108"/>
                  </a:lnTo>
                  <a:lnTo>
                    <a:pt x="2232228" y="12204"/>
                  </a:lnTo>
                  <a:lnTo>
                    <a:pt x="2238324" y="12204"/>
                  </a:lnTo>
                  <a:lnTo>
                    <a:pt x="2238324" y="2226170"/>
                  </a:lnTo>
                  <a:lnTo>
                    <a:pt x="2232228" y="2226170"/>
                  </a:lnTo>
                  <a:lnTo>
                    <a:pt x="2226132" y="2232279"/>
                  </a:lnTo>
                  <a:close/>
                </a:path>
                <a:path w="2238375" h="2238375">
                  <a:moveTo>
                    <a:pt x="2238324" y="12204"/>
                  </a:moveTo>
                  <a:lnTo>
                    <a:pt x="2232228" y="12204"/>
                  </a:lnTo>
                  <a:lnTo>
                    <a:pt x="2226132" y="6108"/>
                  </a:lnTo>
                  <a:lnTo>
                    <a:pt x="2238324" y="6108"/>
                  </a:lnTo>
                  <a:lnTo>
                    <a:pt x="2238324" y="12204"/>
                  </a:lnTo>
                  <a:close/>
                </a:path>
                <a:path w="2238375" h="2238375">
                  <a:moveTo>
                    <a:pt x="12204" y="2232279"/>
                  </a:moveTo>
                  <a:lnTo>
                    <a:pt x="6108" y="2226170"/>
                  </a:lnTo>
                  <a:lnTo>
                    <a:pt x="12204" y="2226170"/>
                  </a:lnTo>
                  <a:lnTo>
                    <a:pt x="12204" y="2232279"/>
                  </a:lnTo>
                  <a:close/>
                </a:path>
                <a:path w="2238375" h="2238375">
                  <a:moveTo>
                    <a:pt x="2226132" y="2232279"/>
                  </a:moveTo>
                  <a:lnTo>
                    <a:pt x="12204" y="2232279"/>
                  </a:lnTo>
                  <a:lnTo>
                    <a:pt x="12204" y="2226170"/>
                  </a:lnTo>
                  <a:lnTo>
                    <a:pt x="2226132" y="2226170"/>
                  </a:lnTo>
                  <a:lnTo>
                    <a:pt x="2226132" y="2232279"/>
                  </a:lnTo>
                  <a:close/>
                </a:path>
                <a:path w="2238375" h="2238375">
                  <a:moveTo>
                    <a:pt x="2238324" y="2232279"/>
                  </a:moveTo>
                  <a:lnTo>
                    <a:pt x="2226132" y="2232279"/>
                  </a:lnTo>
                  <a:lnTo>
                    <a:pt x="2232228" y="2226170"/>
                  </a:lnTo>
                  <a:lnTo>
                    <a:pt x="2238324" y="2226170"/>
                  </a:lnTo>
                  <a:lnTo>
                    <a:pt x="2238324" y="2232279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2901" y="3776218"/>
              <a:ext cx="2953194" cy="2602268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4597400" y="3777462"/>
              <a:ext cx="3003550" cy="2626995"/>
            </a:xfrm>
            <a:custGeom>
              <a:avLst/>
              <a:gdLst/>
              <a:ahLst/>
              <a:cxnLst/>
              <a:rect l="l" t="t" r="r" b="b"/>
              <a:pathLst>
                <a:path w="3003550" h="2626995">
                  <a:moveTo>
                    <a:pt x="2997149" y="2626906"/>
                  </a:moveTo>
                  <a:lnTo>
                    <a:pt x="6096" y="2626906"/>
                  </a:lnTo>
                  <a:lnTo>
                    <a:pt x="0" y="2620810"/>
                  </a:lnTo>
                  <a:lnTo>
                    <a:pt x="0" y="0"/>
                  </a:lnTo>
                  <a:lnTo>
                    <a:pt x="25946" y="0"/>
                  </a:lnTo>
                  <a:lnTo>
                    <a:pt x="25946" y="2601010"/>
                  </a:lnTo>
                  <a:lnTo>
                    <a:pt x="13741" y="2601010"/>
                  </a:lnTo>
                  <a:lnTo>
                    <a:pt x="25946" y="2614701"/>
                  </a:lnTo>
                  <a:lnTo>
                    <a:pt x="3003257" y="2614701"/>
                  </a:lnTo>
                  <a:lnTo>
                    <a:pt x="3003257" y="2620810"/>
                  </a:lnTo>
                  <a:lnTo>
                    <a:pt x="2997149" y="2626906"/>
                  </a:lnTo>
                  <a:close/>
                </a:path>
                <a:path w="3003550" h="2626995">
                  <a:moveTo>
                    <a:pt x="2977362" y="2614701"/>
                  </a:moveTo>
                  <a:lnTo>
                    <a:pt x="2977362" y="0"/>
                  </a:lnTo>
                  <a:lnTo>
                    <a:pt x="3003257" y="0"/>
                  </a:lnTo>
                  <a:lnTo>
                    <a:pt x="3003257" y="2601010"/>
                  </a:lnTo>
                  <a:lnTo>
                    <a:pt x="2991053" y="2601010"/>
                  </a:lnTo>
                  <a:lnTo>
                    <a:pt x="2977362" y="2614701"/>
                  </a:lnTo>
                  <a:close/>
                </a:path>
                <a:path w="3003550" h="2626995">
                  <a:moveTo>
                    <a:pt x="25946" y="2614701"/>
                  </a:moveTo>
                  <a:lnTo>
                    <a:pt x="13741" y="2601010"/>
                  </a:lnTo>
                  <a:lnTo>
                    <a:pt x="25946" y="2601010"/>
                  </a:lnTo>
                  <a:lnTo>
                    <a:pt x="25946" y="2614701"/>
                  </a:lnTo>
                  <a:close/>
                </a:path>
                <a:path w="3003550" h="2626995">
                  <a:moveTo>
                    <a:pt x="2977362" y="2614701"/>
                  </a:moveTo>
                  <a:lnTo>
                    <a:pt x="25946" y="2614701"/>
                  </a:lnTo>
                  <a:lnTo>
                    <a:pt x="25946" y="2601010"/>
                  </a:lnTo>
                  <a:lnTo>
                    <a:pt x="2977362" y="2601010"/>
                  </a:lnTo>
                  <a:lnTo>
                    <a:pt x="2977362" y="2614701"/>
                  </a:lnTo>
                  <a:close/>
                </a:path>
                <a:path w="3003550" h="2626995">
                  <a:moveTo>
                    <a:pt x="3003257" y="2614701"/>
                  </a:moveTo>
                  <a:lnTo>
                    <a:pt x="2977362" y="2614701"/>
                  </a:lnTo>
                  <a:lnTo>
                    <a:pt x="2991053" y="2601010"/>
                  </a:lnTo>
                  <a:lnTo>
                    <a:pt x="3003257" y="2601010"/>
                  </a:lnTo>
                  <a:lnTo>
                    <a:pt x="3003257" y="2614701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173907" y="66907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173907" y="66907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2354033" y="484238"/>
            <a:ext cx="50393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LT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1490408"/>
            <a:ext cx="9142730" cy="5862955"/>
            <a:chOff x="775976" y="1490408"/>
            <a:chExt cx="9142730" cy="5862955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27099" y="1490408"/>
              <a:ext cx="8849474" cy="2287333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7099" y="3776218"/>
              <a:ext cx="8849474" cy="3030931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059607" y="68516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059607" y="68516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2354033" y="484238"/>
            <a:ext cx="50393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LT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65035" y="477529"/>
            <a:ext cx="9053830" cy="3300729"/>
            <a:chOff x="865035" y="477529"/>
            <a:chExt cx="9053830" cy="3300729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27536" y="477529"/>
              <a:ext cx="8890718" cy="926664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65035" y="1348727"/>
              <a:ext cx="8998343" cy="2429027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2354033" y="484238"/>
            <a:ext cx="50393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LT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775976" y="3774922"/>
            <a:ext cx="9142730" cy="3580765"/>
            <a:chOff x="775976" y="3774922"/>
            <a:chExt cx="9142730" cy="3580765"/>
          </a:xfrm>
        </p:grpSpPr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65035" y="3776218"/>
              <a:ext cx="8998343" cy="3002013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135807" y="6853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135807" y="6853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536" y="477529"/>
            <a:ext cx="8891270" cy="3300729"/>
            <a:chOff x="1027536" y="477529"/>
            <a:chExt cx="8891270" cy="3300729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27536" y="477529"/>
              <a:ext cx="8890718" cy="926664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6241" y="1200899"/>
              <a:ext cx="6322758" cy="2576855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2315933" y="484238"/>
            <a:ext cx="663765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86241" y="3776218"/>
              <a:ext cx="6322758" cy="2163864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958378" y="6032142"/>
            <a:ext cx="3200400" cy="9620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Protecciones</a:t>
            </a:r>
            <a:r>
              <a:rPr dirty="0" sz="1600" spc="-10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Eléctricas:</a:t>
            </a:r>
            <a:endParaRPr sz="1600">
              <a:latin typeface="Arial"/>
              <a:cs typeface="Arial"/>
            </a:endParaRPr>
          </a:p>
          <a:p>
            <a:pPr marR="1038225">
              <a:lnSpc>
                <a:spcPct val="100000"/>
              </a:lnSpc>
              <a:tabLst>
                <a:tab pos="150050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r>
              <a:rPr dirty="0" sz="1600" spc="-9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87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51/51N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9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r>
              <a:rPr dirty="0" sz="1600" spc="-10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(67/67N)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868436" y="5976188"/>
            <a:ext cx="3421379" cy="1077595"/>
          </a:xfrm>
          <a:custGeom>
            <a:avLst/>
            <a:gdLst/>
            <a:ahLst/>
            <a:cxnLst/>
            <a:rect l="l" t="t" r="r" b="b"/>
            <a:pathLst>
              <a:path w="3421379" h="1077595">
                <a:moveTo>
                  <a:pt x="3420770" y="1077264"/>
                </a:moveTo>
                <a:lnTo>
                  <a:pt x="0" y="1077264"/>
                </a:lnTo>
                <a:lnTo>
                  <a:pt x="0" y="0"/>
                </a:lnTo>
                <a:lnTo>
                  <a:pt x="3420770" y="0"/>
                </a:lnTo>
                <a:lnTo>
                  <a:pt x="3420770" y="1077264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868436" y="6004648"/>
            <a:ext cx="3421379" cy="100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9535" marR="967105">
              <a:lnSpc>
                <a:spcPct val="100000"/>
              </a:lnSpc>
              <a:spcBef>
                <a:spcPts val="95"/>
              </a:spcBef>
              <a:tabLst>
                <a:tab pos="1590675" algn="l"/>
              </a:tabLst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Protecciones</a:t>
            </a:r>
            <a:r>
              <a:rPr dirty="0" sz="1600" spc="-10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Eléctricas: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r>
              <a:rPr dirty="0" sz="1600" spc="-9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87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51/51N</a:t>
            </a:r>
            <a:endParaRPr sz="1600">
              <a:latin typeface="Arial"/>
              <a:cs typeface="Arial"/>
            </a:endParaRPr>
          </a:p>
          <a:p>
            <a:pPr marL="89535">
              <a:lnSpc>
                <a:spcPts val="1920"/>
              </a:lnSpc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9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r>
              <a:rPr dirty="0" sz="1600" spc="-10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(67/67N)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93372" y="6029094"/>
            <a:ext cx="3893820" cy="7181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PT1</a:t>
            </a:r>
            <a:r>
              <a:rPr dirty="0" sz="16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PT2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redundantes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principales: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87,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67/67N,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51/51N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adicionales: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27,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59,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25,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401919" y="5974651"/>
            <a:ext cx="4120515" cy="830580"/>
          </a:xfrm>
          <a:custGeom>
            <a:avLst/>
            <a:gdLst/>
            <a:ahLst/>
            <a:cxnLst/>
            <a:rect l="l" t="t" r="r" b="b"/>
            <a:pathLst>
              <a:path w="4120515" h="830579">
                <a:moveTo>
                  <a:pt x="4120159" y="830414"/>
                </a:moveTo>
                <a:lnTo>
                  <a:pt x="0" y="830414"/>
                </a:lnTo>
                <a:lnTo>
                  <a:pt x="0" y="0"/>
                </a:lnTo>
                <a:lnTo>
                  <a:pt x="4120159" y="0"/>
                </a:lnTo>
                <a:lnTo>
                  <a:pt x="4120159" y="830414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401919" y="6001601"/>
            <a:ext cx="412051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144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PT1</a:t>
            </a:r>
            <a:r>
              <a:rPr dirty="0" sz="16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PT2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redundantes</a:t>
            </a:r>
            <a:endParaRPr sz="1600">
              <a:latin typeface="Arial"/>
              <a:cs typeface="Arial"/>
            </a:endParaRPr>
          </a:p>
          <a:p>
            <a:pPr marL="91440" marR="127000">
              <a:lnSpc>
                <a:spcPct val="100000"/>
              </a:lnSpc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principales: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87,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67/67N,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51/51N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adicionales: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27,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59,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25,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5299075" y="6836816"/>
            <a:ext cx="4392295" cy="508634"/>
            <a:chOff x="5299075" y="6836816"/>
            <a:chExt cx="4392295" cy="508634"/>
          </a:xfrm>
        </p:grpSpPr>
        <p:sp>
          <p:nvSpPr>
            <p:cNvPr id="16" name="object 16" descr=""/>
            <p:cNvSpPr/>
            <p:nvPr/>
          </p:nvSpPr>
          <p:spPr>
            <a:xfrm>
              <a:off x="5305425" y="68431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417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305425" y="68431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417" y="49535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908541" y="1541752"/>
            <a:ext cx="1036319" cy="2305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17117" y="1485798"/>
            <a:ext cx="1234440" cy="33845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4064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20"/>
              </a:spcBef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75976" y="1858010"/>
            <a:ext cx="9142730" cy="5497830"/>
            <a:chOff x="775976" y="1858010"/>
            <a:chExt cx="9142730" cy="5497830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7701" y="3655618"/>
              <a:ext cx="3644747" cy="122135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6236944" y="3643642"/>
              <a:ext cx="3667760" cy="133350"/>
            </a:xfrm>
            <a:custGeom>
              <a:avLst/>
              <a:gdLst/>
              <a:ahLst/>
              <a:cxnLst/>
              <a:rect l="l" t="t" r="r" b="b"/>
              <a:pathLst>
                <a:path w="3667759" h="133350">
                  <a:moveTo>
                    <a:pt x="3667569" y="2527"/>
                  </a:moveTo>
                  <a:lnTo>
                    <a:pt x="3665994" y="2527"/>
                  </a:lnTo>
                  <a:lnTo>
                    <a:pt x="3665994" y="0"/>
                  </a:lnTo>
                  <a:lnTo>
                    <a:pt x="3660940" y="0"/>
                  </a:lnTo>
                  <a:lnTo>
                    <a:pt x="3660940" y="11417"/>
                  </a:lnTo>
                  <a:lnTo>
                    <a:pt x="3658387" y="11417"/>
                  </a:lnTo>
                  <a:lnTo>
                    <a:pt x="3658387" y="8877"/>
                  </a:lnTo>
                  <a:lnTo>
                    <a:pt x="3660940" y="11417"/>
                  </a:lnTo>
                  <a:lnTo>
                    <a:pt x="3660940" y="0"/>
                  </a:lnTo>
                  <a:lnTo>
                    <a:pt x="11709" y="0"/>
                  </a:lnTo>
                  <a:lnTo>
                    <a:pt x="11709" y="6350"/>
                  </a:lnTo>
                  <a:lnTo>
                    <a:pt x="9169" y="8890"/>
                  </a:lnTo>
                  <a:lnTo>
                    <a:pt x="9169" y="6350"/>
                  </a:lnTo>
                  <a:lnTo>
                    <a:pt x="11709" y="6350"/>
                  </a:lnTo>
                  <a:lnTo>
                    <a:pt x="11709" y="0"/>
                  </a:lnTo>
                  <a:lnTo>
                    <a:pt x="774" y="0"/>
                  </a:lnTo>
                  <a:lnTo>
                    <a:pt x="774" y="2527"/>
                  </a:lnTo>
                  <a:lnTo>
                    <a:pt x="0" y="2527"/>
                  </a:lnTo>
                  <a:lnTo>
                    <a:pt x="0" y="6350"/>
                  </a:lnTo>
                  <a:lnTo>
                    <a:pt x="0" y="11417"/>
                  </a:lnTo>
                  <a:lnTo>
                    <a:pt x="0" y="133350"/>
                  </a:lnTo>
                  <a:lnTo>
                    <a:pt x="12204" y="133350"/>
                  </a:lnTo>
                  <a:lnTo>
                    <a:pt x="12204" y="11925"/>
                  </a:lnTo>
                  <a:lnTo>
                    <a:pt x="3655364" y="11925"/>
                  </a:lnTo>
                  <a:lnTo>
                    <a:pt x="3655364" y="133350"/>
                  </a:lnTo>
                  <a:lnTo>
                    <a:pt x="3667569" y="133350"/>
                  </a:lnTo>
                  <a:lnTo>
                    <a:pt x="3667569" y="11925"/>
                  </a:lnTo>
                  <a:lnTo>
                    <a:pt x="3667569" y="11417"/>
                  </a:lnTo>
                  <a:lnTo>
                    <a:pt x="3667569" y="6350"/>
                  </a:lnTo>
                  <a:lnTo>
                    <a:pt x="3667569" y="5867"/>
                  </a:lnTo>
                  <a:lnTo>
                    <a:pt x="3667569" y="2527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7701" y="3655618"/>
              <a:ext cx="3644747" cy="122135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6236944" y="3643642"/>
              <a:ext cx="3667760" cy="133350"/>
            </a:xfrm>
            <a:custGeom>
              <a:avLst/>
              <a:gdLst/>
              <a:ahLst/>
              <a:cxnLst/>
              <a:rect l="l" t="t" r="r" b="b"/>
              <a:pathLst>
                <a:path w="3667759" h="133350">
                  <a:moveTo>
                    <a:pt x="3667569" y="2527"/>
                  </a:moveTo>
                  <a:lnTo>
                    <a:pt x="3665994" y="2527"/>
                  </a:lnTo>
                  <a:lnTo>
                    <a:pt x="3665994" y="0"/>
                  </a:lnTo>
                  <a:lnTo>
                    <a:pt x="3660940" y="0"/>
                  </a:lnTo>
                  <a:lnTo>
                    <a:pt x="3660940" y="11417"/>
                  </a:lnTo>
                  <a:lnTo>
                    <a:pt x="3658387" y="11417"/>
                  </a:lnTo>
                  <a:lnTo>
                    <a:pt x="3658387" y="8877"/>
                  </a:lnTo>
                  <a:lnTo>
                    <a:pt x="3660940" y="11417"/>
                  </a:lnTo>
                  <a:lnTo>
                    <a:pt x="3660940" y="0"/>
                  </a:lnTo>
                  <a:lnTo>
                    <a:pt x="11709" y="0"/>
                  </a:lnTo>
                  <a:lnTo>
                    <a:pt x="11709" y="6350"/>
                  </a:lnTo>
                  <a:lnTo>
                    <a:pt x="9169" y="8890"/>
                  </a:lnTo>
                  <a:lnTo>
                    <a:pt x="9169" y="6350"/>
                  </a:lnTo>
                  <a:lnTo>
                    <a:pt x="11709" y="6350"/>
                  </a:lnTo>
                  <a:lnTo>
                    <a:pt x="11709" y="0"/>
                  </a:lnTo>
                  <a:lnTo>
                    <a:pt x="774" y="0"/>
                  </a:lnTo>
                  <a:lnTo>
                    <a:pt x="774" y="2527"/>
                  </a:lnTo>
                  <a:lnTo>
                    <a:pt x="0" y="2527"/>
                  </a:lnTo>
                  <a:lnTo>
                    <a:pt x="0" y="6350"/>
                  </a:lnTo>
                  <a:lnTo>
                    <a:pt x="0" y="11417"/>
                  </a:lnTo>
                  <a:lnTo>
                    <a:pt x="0" y="133350"/>
                  </a:lnTo>
                  <a:lnTo>
                    <a:pt x="12204" y="133350"/>
                  </a:lnTo>
                  <a:lnTo>
                    <a:pt x="12204" y="11925"/>
                  </a:lnTo>
                  <a:lnTo>
                    <a:pt x="3655364" y="11925"/>
                  </a:lnTo>
                  <a:lnTo>
                    <a:pt x="3655364" y="133350"/>
                  </a:lnTo>
                  <a:lnTo>
                    <a:pt x="3667569" y="133350"/>
                  </a:lnTo>
                  <a:lnTo>
                    <a:pt x="3667569" y="11925"/>
                  </a:lnTo>
                  <a:lnTo>
                    <a:pt x="3667569" y="11417"/>
                  </a:lnTo>
                  <a:lnTo>
                    <a:pt x="3667569" y="6350"/>
                  </a:lnTo>
                  <a:lnTo>
                    <a:pt x="3667569" y="5867"/>
                  </a:lnTo>
                  <a:lnTo>
                    <a:pt x="3667569" y="2527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8756" y="1869871"/>
              <a:ext cx="5359996" cy="1907882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807986" y="1858009"/>
              <a:ext cx="5382260" cy="1919605"/>
            </a:xfrm>
            <a:custGeom>
              <a:avLst/>
              <a:gdLst/>
              <a:ahLst/>
              <a:cxnLst/>
              <a:rect l="l" t="t" r="r" b="b"/>
              <a:pathLst>
                <a:path w="5382260" h="1919604">
                  <a:moveTo>
                    <a:pt x="5381726" y="2540"/>
                  </a:moveTo>
                  <a:lnTo>
                    <a:pt x="5381028" y="2540"/>
                  </a:lnTo>
                  <a:lnTo>
                    <a:pt x="5381028" y="0"/>
                  </a:lnTo>
                  <a:lnTo>
                    <a:pt x="5369522" y="0"/>
                  </a:lnTo>
                  <a:lnTo>
                    <a:pt x="5369522" y="5080"/>
                  </a:lnTo>
                  <a:lnTo>
                    <a:pt x="5369522" y="5664"/>
                  </a:lnTo>
                  <a:lnTo>
                    <a:pt x="12192" y="5664"/>
                  </a:lnTo>
                  <a:lnTo>
                    <a:pt x="9626" y="8890"/>
                  </a:lnTo>
                  <a:lnTo>
                    <a:pt x="9626" y="5080"/>
                  </a:lnTo>
                  <a:lnTo>
                    <a:pt x="5369522" y="5080"/>
                  </a:lnTo>
                  <a:lnTo>
                    <a:pt x="5369522" y="0"/>
                  </a:lnTo>
                  <a:lnTo>
                    <a:pt x="1371" y="0"/>
                  </a:lnTo>
                  <a:lnTo>
                    <a:pt x="1371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2700"/>
                  </a:lnTo>
                  <a:lnTo>
                    <a:pt x="0" y="1918982"/>
                  </a:lnTo>
                  <a:lnTo>
                    <a:pt x="12192" y="1918982"/>
                  </a:lnTo>
                  <a:lnTo>
                    <a:pt x="12192" y="13309"/>
                  </a:lnTo>
                  <a:lnTo>
                    <a:pt x="5369522" y="13309"/>
                  </a:lnTo>
                  <a:lnTo>
                    <a:pt x="5369522" y="1918982"/>
                  </a:lnTo>
                  <a:lnTo>
                    <a:pt x="5381726" y="1918982"/>
                  </a:lnTo>
                  <a:lnTo>
                    <a:pt x="5381726" y="13309"/>
                  </a:lnTo>
                  <a:lnTo>
                    <a:pt x="5381726" y="12700"/>
                  </a:lnTo>
                  <a:lnTo>
                    <a:pt x="5381726" y="5664"/>
                  </a:lnTo>
                  <a:lnTo>
                    <a:pt x="5375122" y="5664"/>
                  </a:lnTo>
                  <a:lnTo>
                    <a:pt x="5375122" y="12700"/>
                  </a:lnTo>
                  <a:lnTo>
                    <a:pt x="5372087" y="12700"/>
                  </a:lnTo>
                  <a:lnTo>
                    <a:pt x="5372087" y="8890"/>
                  </a:lnTo>
                  <a:lnTo>
                    <a:pt x="5375122" y="12700"/>
                  </a:lnTo>
                  <a:lnTo>
                    <a:pt x="5375122" y="5664"/>
                  </a:lnTo>
                  <a:lnTo>
                    <a:pt x="5372087" y="5664"/>
                  </a:lnTo>
                  <a:lnTo>
                    <a:pt x="5372087" y="5080"/>
                  </a:lnTo>
                  <a:lnTo>
                    <a:pt x="5381726" y="5080"/>
                  </a:lnTo>
                  <a:lnTo>
                    <a:pt x="5381726" y="254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8756" y="1869871"/>
              <a:ext cx="5359996" cy="1907882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807986" y="1858009"/>
              <a:ext cx="5382260" cy="1919605"/>
            </a:xfrm>
            <a:custGeom>
              <a:avLst/>
              <a:gdLst/>
              <a:ahLst/>
              <a:cxnLst/>
              <a:rect l="l" t="t" r="r" b="b"/>
              <a:pathLst>
                <a:path w="5382260" h="1919604">
                  <a:moveTo>
                    <a:pt x="5381726" y="2540"/>
                  </a:moveTo>
                  <a:lnTo>
                    <a:pt x="5381028" y="2540"/>
                  </a:lnTo>
                  <a:lnTo>
                    <a:pt x="5381028" y="0"/>
                  </a:lnTo>
                  <a:lnTo>
                    <a:pt x="5369522" y="0"/>
                  </a:lnTo>
                  <a:lnTo>
                    <a:pt x="5369522" y="5080"/>
                  </a:lnTo>
                  <a:lnTo>
                    <a:pt x="5369522" y="5664"/>
                  </a:lnTo>
                  <a:lnTo>
                    <a:pt x="12192" y="5664"/>
                  </a:lnTo>
                  <a:lnTo>
                    <a:pt x="9626" y="8890"/>
                  </a:lnTo>
                  <a:lnTo>
                    <a:pt x="9626" y="5080"/>
                  </a:lnTo>
                  <a:lnTo>
                    <a:pt x="5369522" y="5080"/>
                  </a:lnTo>
                  <a:lnTo>
                    <a:pt x="5369522" y="0"/>
                  </a:lnTo>
                  <a:lnTo>
                    <a:pt x="1371" y="0"/>
                  </a:lnTo>
                  <a:lnTo>
                    <a:pt x="1371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2700"/>
                  </a:lnTo>
                  <a:lnTo>
                    <a:pt x="0" y="1918982"/>
                  </a:lnTo>
                  <a:lnTo>
                    <a:pt x="12192" y="1918982"/>
                  </a:lnTo>
                  <a:lnTo>
                    <a:pt x="12192" y="13309"/>
                  </a:lnTo>
                  <a:lnTo>
                    <a:pt x="5369522" y="13309"/>
                  </a:lnTo>
                  <a:lnTo>
                    <a:pt x="5369522" y="1918982"/>
                  </a:lnTo>
                  <a:lnTo>
                    <a:pt x="5381726" y="1918982"/>
                  </a:lnTo>
                  <a:lnTo>
                    <a:pt x="5381726" y="13309"/>
                  </a:lnTo>
                  <a:lnTo>
                    <a:pt x="5381726" y="12700"/>
                  </a:lnTo>
                  <a:lnTo>
                    <a:pt x="5381726" y="5664"/>
                  </a:lnTo>
                  <a:lnTo>
                    <a:pt x="5375122" y="5664"/>
                  </a:lnTo>
                  <a:lnTo>
                    <a:pt x="5375122" y="12700"/>
                  </a:lnTo>
                  <a:lnTo>
                    <a:pt x="5372087" y="12700"/>
                  </a:lnTo>
                  <a:lnTo>
                    <a:pt x="5372087" y="8890"/>
                  </a:lnTo>
                  <a:lnTo>
                    <a:pt x="5375122" y="12700"/>
                  </a:lnTo>
                  <a:lnTo>
                    <a:pt x="5375122" y="5664"/>
                  </a:lnTo>
                  <a:lnTo>
                    <a:pt x="5372087" y="5664"/>
                  </a:lnTo>
                  <a:lnTo>
                    <a:pt x="5372087" y="5080"/>
                  </a:lnTo>
                  <a:lnTo>
                    <a:pt x="5381726" y="5080"/>
                  </a:lnTo>
                  <a:lnTo>
                    <a:pt x="5381726" y="254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47701" y="3776217"/>
              <a:ext cx="3644747" cy="2256282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36944" y="3776217"/>
              <a:ext cx="3667569" cy="2268537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236944" y="3777462"/>
              <a:ext cx="3667760" cy="2267585"/>
            </a:xfrm>
            <a:custGeom>
              <a:avLst/>
              <a:gdLst/>
              <a:ahLst/>
              <a:cxnLst/>
              <a:rect l="l" t="t" r="r" b="b"/>
              <a:pathLst>
                <a:path w="3667759" h="2267585">
                  <a:moveTo>
                    <a:pt x="3664496" y="2267292"/>
                  </a:moveTo>
                  <a:lnTo>
                    <a:pt x="1536" y="2267292"/>
                  </a:lnTo>
                  <a:lnTo>
                    <a:pt x="0" y="2264270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255088"/>
                  </a:lnTo>
                  <a:lnTo>
                    <a:pt x="6095" y="2255088"/>
                  </a:lnTo>
                  <a:lnTo>
                    <a:pt x="12204" y="2261184"/>
                  </a:lnTo>
                  <a:lnTo>
                    <a:pt x="3667569" y="2261184"/>
                  </a:lnTo>
                  <a:lnTo>
                    <a:pt x="3667569" y="2264270"/>
                  </a:lnTo>
                  <a:lnTo>
                    <a:pt x="3664496" y="2267292"/>
                  </a:lnTo>
                  <a:close/>
                </a:path>
                <a:path w="3667759" h="2267585">
                  <a:moveTo>
                    <a:pt x="3655364" y="2261184"/>
                  </a:moveTo>
                  <a:lnTo>
                    <a:pt x="3655364" y="0"/>
                  </a:lnTo>
                  <a:lnTo>
                    <a:pt x="3667569" y="0"/>
                  </a:lnTo>
                  <a:lnTo>
                    <a:pt x="3667569" y="2255088"/>
                  </a:lnTo>
                  <a:lnTo>
                    <a:pt x="3661460" y="2255088"/>
                  </a:lnTo>
                  <a:lnTo>
                    <a:pt x="3655364" y="2261184"/>
                  </a:lnTo>
                  <a:close/>
                </a:path>
                <a:path w="3667759" h="2267585">
                  <a:moveTo>
                    <a:pt x="12204" y="2261184"/>
                  </a:moveTo>
                  <a:lnTo>
                    <a:pt x="6095" y="2255088"/>
                  </a:lnTo>
                  <a:lnTo>
                    <a:pt x="12204" y="2255088"/>
                  </a:lnTo>
                  <a:lnTo>
                    <a:pt x="12204" y="2261184"/>
                  </a:lnTo>
                  <a:close/>
                </a:path>
                <a:path w="3667759" h="2267585">
                  <a:moveTo>
                    <a:pt x="3655364" y="2261184"/>
                  </a:moveTo>
                  <a:lnTo>
                    <a:pt x="12204" y="2261184"/>
                  </a:lnTo>
                  <a:lnTo>
                    <a:pt x="12204" y="2255088"/>
                  </a:lnTo>
                  <a:lnTo>
                    <a:pt x="3655364" y="2255088"/>
                  </a:lnTo>
                  <a:lnTo>
                    <a:pt x="3655364" y="2261184"/>
                  </a:lnTo>
                  <a:close/>
                </a:path>
                <a:path w="3667759" h="2267585">
                  <a:moveTo>
                    <a:pt x="3667569" y="2261184"/>
                  </a:moveTo>
                  <a:lnTo>
                    <a:pt x="3655364" y="2261184"/>
                  </a:lnTo>
                  <a:lnTo>
                    <a:pt x="3661460" y="2255088"/>
                  </a:lnTo>
                  <a:lnTo>
                    <a:pt x="3667569" y="2255088"/>
                  </a:lnTo>
                  <a:lnTo>
                    <a:pt x="3667569" y="226118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18756" y="3776217"/>
              <a:ext cx="5359996" cy="2992882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7986" y="3776217"/>
              <a:ext cx="5381726" cy="3007563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807986" y="3777462"/>
              <a:ext cx="5382260" cy="3006725"/>
            </a:xfrm>
            <a:custGeom>
              <a:avLst/>
              <a:gdLst/>
              <a:ahLst/>
              <a:cxnLst/>
              <a:rect l="l" t="t" r="r" b="b"/>
              <a:pathLst>
                <a:path w="5382260" h="3006725">
                  <a:moveTo>
                    <a:pt x="5380189" y="3006318"/>
                  </a:moveTo>
                  <a:lnTo>
                    <a:pt x="3022" y="3006318"/>
                  </a:lnTo>
                  <a:lnTo>
                    <a:pt x="0" y="3003245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992577"/>
                  </a:lnTo>
                  <a:lnTo>
                    <a:pt x="6108" y="2992577"/>
                  </a:lnTo>
                  <a:lnTo>
                    <a:pt x="12204" y="2998685"/>
                  </a:lnTo>
                  <a:lnTo>
                    <a:pt x="5381726" y="2998685"/>
                  </a:lnTo>
                  <a:lnTo>
                    <a:pt x="5381726" y="3003245"/>
                  </a:lnTo>
                  <a:lnTo>
                    <a:pt x="5380189" y="3006318"/>
                  </a:lnTo>
                  <a:close/>
                </a:path>
                <a:path w="5382260" h="3006725">
                  <a:moveTo>
                    <a:pt x="5369521" y="2998685"/>
                  </a:moveTo>
                  <a:lnTo>
                    <a:pt x="5369521" y="0"/>
                  </a:lnTo>
                  <a:lnTo>
                    <a:pt x="5381726" y="0"/>
                  </a:lnTo>
                  <a:lnTo>
                    <a:pt x="5381726" y="2992577"/>
                  </a:lnTo>
                  <a:lnTo>
                    <a:pt x="5375617" y="2992577"/>
                  </a:lnTo>
                  <a:lnTo>
                    <a:pt x="5369521" y="2998685"/>
                  </a:lnTo>
                  <a:close/>
                </a:path>
                <a:path w="5382260" h="3006725">
                  <a:moveTo>
                    <a:pt x="12204" y="2998685"/>
                  </a:moveTo>
                  <a:lnTo>
                    <a:pt x="6108" y="2992577"/>
                  </a:lnTo>
                  <a:lnTo>
                    <a:pt x="12204" y="2992577"/>
                  </a:lnTo>
                  <a:lnTo>
                    <a:pt x="12204" y="2998685"/>
                  </a:lnTo>
                  <a:close/>
                </a:path>
                <a:path w="5382260" h="3006725">
                  <a:moveTo>
                    <a:pt x="5369521" y="2998685"/>
                  </a:moveTo>
                  <a:lnTo>
                    <a:pt x="12204" y="2998685"/>
                  </a:lnTo>
                  <a:lnTo>
                    <a:pt x="12204" y="2992577"/>
                  </a:lnTo>
                  <a:lnTo>
                    <a:pt x="5369521" y="2992577"/>
                  </a:lnTo>
                  <a:lnTo>
                    <a:pt x="5369521" y="2998685"/>
                  </a:lnTo>
                  <a:close/>
                </a:path>
                <a:path w="5382260" h="3006725">
                  <a:moveTo>
                    <a:pt x="5381726" y="2998685"/>
                  </a:moveTo>
                  <a:lnTo>
                    <a:pt x="5369521" y="2998685"/>
                  </a:lnTo>
                  <a:lnTo>
                    <a:pt x="5375617" y="2992577"/>
                  </a:lnTo>
                  <a:lnTo>
                    <a:pt x="5381726" y="2992577"/>
                  </a:lnTo>
                  <a:lnTo>
                    <a:pt x="5381726" y="2998685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924175" y="6853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924175" y="6853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6236944" y="1894179"/>
            <a:ext cx="3641725" cy="1560830"/>
            <a:chOff x="6236944" y="1894179"/>
            <a:chExt cx="3641725" cy="1560830"/>
          </a:xfrm>
        </p:grpSpPr>
        <p:pic>
          <p:nvPicPr>
            <p:cNvPr id="24" name="object 2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49149" y="1907882"/>
              <a:ext cx="3617264" cy="1533817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36944" y="1894179"/>
              <a:ext cx="3641674" cy="1560271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6236944" y="1894179"/>
              <a:ext cx="3641725" cy="1560830"/>
            </a:xfrm>
            <a:custGeom>
              <a:avLst/>
              <a:gdLst/>
              <a:ahLst/>
              <a:cxnLst/>
              <a:rect l="l" t="t" r="r" b="b"/>
              <a:pathLst>
                <a:path w="3641725" h="1560829">
                  <a:moveTo>
                    <a:pt x="3638600" y="1560271"/>
                  </a:moveTo>
                  <a:lnTo>
                    <a:pt x="1536" y="1560271"/>
                  </a:lnTo>
                  <a:lnTo>
                    <a:pt x="0" y="1557248"/>
                  </a:lnTo>
                  <a:lnTo>
                    <a:pt x="0" y="3035"/>
                  </a:lnTo>
                  <a:lnTo>
                    <a:pt x="1536" y="0"/>
                  </a:lnTo>
                  <a:lnTo>
                    <a:pt x="3638600" y="0"/>
                  </a:lnTo>
                  <a:lnTo>
                    <a:pt x="3641674" y="3035"/>
                  </a:lnTo>
                  <a:lnTo>
                    <a:pt x="3641674" y="6108"/>
                  </a:lnTo>
                  <a:lnTo>
                    <a:pt x="12204" y="6108"/>
                  </a:lnTo>
                  <a:lnTo>
                    <a:pt x="6095" y="13703"/>
                  </a:lnTo>
                  <a:lnTo>
                    <a:pt x="12204" y="13703"/>
                  </a:lnTo>
                  <a:lnTo>
                    <a:pt x="12204" y="1548066"/>
                  </a:lnTo>
                  <a:lnTo>
                    <a:pt x="6095" y="1548066"/>
                  </a:lnTo>
                  <a:lnTo>
                    <a:pt x="12204" y="1554162"/>
                  </a:lnTo>
                  <a:lnTo>
                    <a:pt x="3641674" y="1554162"/>
                  </a:lnTo>
                  <a:lnTo>
                    <a:pt x="3641674" y="1557248"/>
                  </a:lnTo>
                  <a:lnTo>
                    <a:pt x="3638600" y="1560271"/>
                  </a:lnTo>
                  <a:close/>
                </a:path>
                <a:path w="3641725" h="1560829">
                  <a:moveTo>
                    <a:pt x="12204" y="13703"/>
                  </a:moveTo>
                  <a:lnTo>
                    <a:pt x="6095" y="13703"/>
                  </a:lnTo>
                  <a:lnTo>
                    <a:pt x="12204" y="6108"/>
                  </a:lnTo>
                  <a:lnTo>
                    <a:pt x="12204" y="13703"/>
                  </a:lnTo>
                  <a:close/>
                </a:path>
                <a:path w="3641725" h="1560829">
                  <a:moveTo>
                    <a:pt x="3629469" y="13703"/>
                  </a:moveTo>
                  <a:lnTo>
                    <a:pt x="12204" y="13703"/>
                  </a:lnTo>
                  <a:lnTo>
                    <a:pt x="12204" y="6108"/>
                  </a:lnTo>
                  <a:lnTo>
                    <a:pt x="3629469" y="6108"/>
                  </a:lnTo>
                  <a:lnTo>
                    <a:pt x="3629469" y="13703"/>
                  </a:lnTo>
                  <a:close/>
                </a:path>
                <a:path w="3641725" h="1560829">
                  <a:moveTo>
                    <a:pt x="3629469" y="1554162"/>
                  </a:moveTo>
                  <a:lnTo>
                    <a:pt x="3629469" y="6108"/>
                  </a:lnTo>
                  <a:lnTo>
                    <a:pt x="3635565" y="13703"/>
                  </a:lnTo>
                  <a:lnTo>
                    <a:pt x="3641674" y="13703"/>
                  </a:lnTo>
                  <a:lnTo>
                    <a:pt x="3641674" y="1548066"/>
                  </a:lnTo>
                  <a:lnTo>
                    <a:pt x="3635565" y="1548066"/>
                  </a:lnTo>
                  <a:lnTo>
                    <a:pt x="3629469" y="1554162"/>
                  </a:lnTo>
                  <a:close/>
                </a:path>
                <a:path w="3641725" h="1560829">
                  <a:moveTo>
                    <a:pt x="3641674" y="13703"/>
                  </a:moveTo>
                  <a:lnTo>
                    <a:pt x="3635565" y="13703"/>
                  </a:lnTo>
                  <a:lnTo>
                    <a:pt x="3629469" y="6108"/>
                  </a:lnTo>
                  <a:lnTo>
                    <a:pt x="3641674" y="6108"/>
                  </a:lnTo>
                  <a:lnTo>
                    <a:pt x="3641674" y="13703"/>
                  </a:lnTo>
                  <a:close/>
                </a:path>
                <a:path w="3641725" h="1560829">
                  <a:moveTo>
                    <a:pt x="12204" y="1554162"/>
                  </a:moveTo>
                  <a:lnTo>
                    <a:pt x="6095" y="1548066"/>
                  </a:lnTo>
                  <a:lnTo>
                    <a:pt x="12204" y="1548066"/>
                  </a:lnTo>
                  <a:lnTo>
                    <a:pt x="12204" y="1554162"/>
                  </a:lnTo>
                  <a:close/>
                </a:path>
                <a:path w="3641725" h="1560829">
                  <a:moveTo>
                    <a:pt x="3629469" y="1554162"/>
                  </a:moveTo>
                  <a:lnTo>
                    <a:pt x="12204" y="1554162"/>
                  </a:lnTo>
                  <a:lnTo>
                    <a:pt x="12204" y="1548066"/>
                  </a:lnTo>
                  <a:lnTo>
                    <a:pt x="3629469" y="1548066"/>
                  </a:lnTo>
                  <a:lnTo>
                    <a:pt x="3629469" y="1554162"/>
                  </a:lnTo>
                  <a:close/>
                </a:path>
                <a:path w="3641725" h="1560829">
                  <a:moveTo>
                    <a:pt x="3641674" y="1554162"/>
                  </a:moveTo>
                  <a:lnTo>
                    <a:pt x="3629469" y="1554162"/>
                  </a:lnTo>
                  <a:lnTo>
                    <a:pt x="3635565" y="1548066"/>
                  </a:lnTo>
                  <a:lnTo>
                    <a:pt x="3641674" y="1548066"/>
                  </a:lnTo>
                  <a:lnTo>
                    <a:pt x="3641674" y="1554162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315933" y="484238"/>
            <a:ext cx="663765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65086" y="1461006"/>
            <a:ext cx="1441450" cy="2305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175194" y="1406575"/>
            <a:ext cx="7899400" cy="2371725"/>
            <a:chOff x="1175194" y="1406575"/>
            <a:chExt cx="7899400" cy="2371725"/>
          </a:xfrm>
        </p:grpSpPr>
        <p:sp>
          <p:nvSpPr>
            <p:cNvPr id="5" name="object 5" descr=""/>
            <p:cNvSpPr/>
            <p:nvPr/>
          </p:nvSpPr>
          <p:spPr>
            <a:xfrm>
              <a:off x="1175194" y="1406575"/>
              <a:ext cx="1642745" cy="338455"/>
            </a:xfrm>
            <a:custGeom>
              <a:avLst/>
              <a:gdLst/>
              <a:ahLst/>
              <a:cxnLst/>
              <a:rect l="l" t="t" r="r" b="b"/>
              <a:pathLst>
                <a:path w="1642745" h="338455">
                  <a:moveTo>
                    <a:pt x="1642567" y="338289"/>
                  </a:moveTo>
                  <a:lnTo>
                    <a:pt x="0" y="338289"/>
                  </a:lnTo>
                  <a:lnTo>
                    <a:pt x="0" y="0"/>
                  </a:lnTo>
                  <a:lnTo>
                    <a:pt x="1642567" y="0"/>
                  </a:lnTo>
                  <a:lnTo>
                    <a:pt x="1642567" y="338289"/>
                  </a:lnTo>
                  <a:close/>
                </a:path>
              </a:pathLst>
            </a:custGeom>
            <a:solidFill>
              <a:srgbClr val="8393D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04264" y="1712861"/>
              <a:ext cx="7859115" cy="2064893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191958" y="1700529"/>
              <a:ext cx="7882255" cy="2077085"/>
            </a:xfrm>
            <a:custGeom>
              <a:avLst/>
              <a:gdLst/>
              <a:ahLst/>
              <a:cxnLst/>
              <a:rect l="l" t="t" r="r" b="b"/>
              <a:pathLst>
                <a:path w="7882255" h="2077085">
                  <a:moveTo>
                    <a:pt x="7882141" y="3810"/>
                  </a:moveTo>
                  <a:lnTo>
                    <a:pt x="7880845" y="3810"/>
                  </a:lnTo>
                  <a:lnTo>
                    <a:pt x="7880845" y="0"/>
                  </a:lnTo>
                  <a:lnTo>
                    <a:pt x="13576" y="0"/>
                  </a:lnTo>
                  <a:lnTo>
                    <a:pt x="13576" y="6350"/>
                  </a:lnTo>
                  <a:lnTo>
                    <a:pt x="10401" y="9537"/>
                  </a:lnTo>
                  <a:lnTo>
                    <a:pt x="10401" y="6350"/>
                  </a:lnTo>
                  <a:lnTo>
                    <a:pt x="13576" y="6350"/>
                  </a:lnTo>
                  <a:lnTo>
                    <a:pt x="13576" y="0"/>
                  </a:lnTo>
                  <a:lnTo>
                    <a:pt x="1270" y="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2076462"/>
                  </a:lnTo>
                  <a:lnTo>
                    <a:pt x="13703" y="2076462"/>
                  </a:lnTo>
                  <a:lnTo>
                    <a:pt x="13703" y="12700"/>
                  </a:lnTo>
                  <a:lnTo>
                    <a:pt x="10401" y="12700"/>
                  </a:lnTo>
                  <a:lnTo>
                    <a:pt x="10401" y="12331"/>
                  </a:lnTo>
                  <a:lnTo>
                    <a:pt x="13703" y="12331"/>
                  </a:lnTo>
                  <a:lnTo>
                    <a:pt x="7869936" y="12331"/>
                  </a:lnTo>
                  <a:lnTo>
                    <a:pt x="7869936" y="12700"/>
                  </a:lnTo>
                  <a:lnTo>
                    <a:pt x="7869936" y="2076462"/>
                  </a:lnTo>
                  <a:lnTo>
                    <a:pt x="7882141" y="2076462"/>
                  </a:lnTo>
                  <a:lnTo>
                    <a:pt x="7882141" y="12700"/>
                  </a:lnTo>
                  <a:lnTo>
                    <a:pt x="7873225" y="12700"/>
                  </a:lnTo>
                  <a:lnTo>
                    <a:pt x="7873225" y="9525"/>
                  </a:lnTo>
                  <a:lnTo>
                    <a:pt x="7876045" y="12331"/>
                  </a:lnTo>
                  <a:lnTo>
                    <a:pt x="7882141" y="12331"/>
                  </a:lnTo>
                  <a:lnTo>
                    <a:pt x="7882141" y="6350"/>
                  </a:lnTo>
                  <a:lnTo>
                    <a:pt x="7882141" y="381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04264" y="1712861"/>
              <a:ext cx="7859115" cy="2064893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1191958" y="1700529"/>
              <a:ext cx="7882255" cy="2077085"/>
            </a:xfrm>
            <a:custGeom>
              <a:avLst/>
              <a:gdLst/>
              <a:ahLst/>
              <a:cxnLst/>
              <a:rect l="l" t="t" r="r" b="b"/>
              <a:pathLst>
                <a:path w="7882255" h="2077085">
                  <a:moveTo>
                    <a:pt x="7882141" y="3810"/>
                  </a:moveTo>
                  <a:lnTo>
                    <a:pt x="7880845" y="3810"/>
                  </a:lnTo>
                  <a:lnTo>
                    <a:pt x="7880845" y="0"/>
                  </a:lnTo>
                  <a:lnTo>
                    <a:pt x="13576" y="0"/>
                  </a:lnTo>
                  <a:lnTo>
                    <a:pt x="13576" y="6350"/>
                  </a:lnTo>
                  <a:lnTo>
                    <a:pt x="10401" y="9537"/>
                  </a:lnTo>
                  <a:lnTo>
                    <a:pt x="10401" y="6350"/>
                  </a:lnTo>
                  <a:lnTo>
                    <a:pt x="13576" y="6350"/>
                  </a:lnTo>
                  <a:lnTo>
                    <a:pt x="13576" y="0"/>
                  </a:lnTo>
                  <a:lnTo>
                    <a:pt x="1270" y="0"/>
                  </a:lnTo>
                  <a:lnTo>
                    <a:pt x="1270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2076462"/>
                  </a:lnTo>
                  <a:lnTo>
                    <a:pt x="13703" y="2076462"/>
                  </a:lnTo>
                  <a:lnTo>
                    <a:pt x="13703" y="12700"/>
                  </a:lnTo>
                  <a:lnTo>
                    <a:pt x="10401" y="12700"/>
                  </a:lnTo>
                  <a:lnTo>
                    <a:pt x="10401" y="12331"/>
                  </a:lnTo>
                  <a:lnTo>
                    <a:pt x="13703" y="12331"/>
                  </a:lnTo>
                  <a:lnTo>
                    <a:pt x="7869936" y="12331"/>
                  </a:lnTo>
                  <a:lnTo>
                    <a:pt x="7869936" y="12700"/>
                  </a:lnTo>
                  <a:lnTo>
                    <a:pt x="7869936" y="2076462"/>
                  </a:lnTo>
                  <a:lnTo>
                    <a:pt x="7882141" y="2076462"/>
                  </a:lnTo>
                  <a:lnTo>
                    <a:pt x="7882141" y="12700"/>
                  </a:lnTo>
                  <a:lnTo>
                    <a:pt x="7873225" y="12700"/>
                  </a:lnTo>
                  <a:lnTo>
                    <a:pt x="7873225" y="9525"/>
                  </a:lnTo>
                  <a:lnTo>
                    <a:pt x="7876045" y="12331"/>
                  </a:lnTo>
                  <a:lnTo>
                    <a:pt x="7882141" y="12331"/>
                  </a:lnTo>
                  <a:lnTo>
                    <a:pt x="7882141" y="6350"/>
                  </a:lnTo>
                  <a:lnTo>
                    <a:pt x="7882141" y="381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252386" y="484238"/>
            <a:ext cx="7701280" cy="1217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7569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07569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2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775976" y="3774922"/>
            <a:ext cx="9142730" cy="3636010"/>
            <a:chOff x="775976" y="3774922"/>
            <a:chExt cx="9142730" cy="3636010"/>
          </a:xfrm>
        </p:grpSpPr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4264" y="3776218"/>
              <a:ext cx="7859115" cy="3056382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91958" y="3776218"/>
              <a:ext cx="7882140" cy="3068485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1191958" y="3777462"/>
              <a:ext cx="7882255" cy="3067685"/>
            </a:xfrm>
            <a:custGeom>
              <a:avLst/>
              <a:gdLst/>
              <a:ahLst/>
              <a:cxnLst/>
              <a:rect l="l" t="t" r="r" b="b"/>
              <a:pathLst>
                <a:path w="7882255" h="3067684">
                  <a:moveTo>
                    <a:pt x="7879067" y="3067240"/>
                  </a:moveTo>
                  <a:lnTo>
                    <a:pt x="3035" y="3067240"/>
                  </a:lnTo>
                  <a:lnTo>
                    <a:pt x="0" y="3065703"/>
                  </a:lnTo>
                  <a:lnTo>
                    <a:pt x="0" y="0"/>
                  </a:lnTo>
                  <a:lnTo>
                    <a:pt x="13703" y="0"/>
                  </a:lnTo>
                  <a:lnTo>
                    <a:pt x="13703" y="3055035"/>
                  </a:lnTo>
                  <a:lnTo>
                    <a:pt x="7594" y="3055035"/>
                  </a:lnTo>
                  <a:lnTo>
                    <a:pt x="13703" y="3061144"/>
                  </a:lnTo>
                  <a:lnTo>
                    <a:pt x="7882140" y="3061144"/>
                  </a:lnTo>
                  <a:lnTo>
                    <a:pt x="7882140" y="3065703"/>
                  </a:lnTo>
                  <a:lnTo>
                    <a:pt x="7879067" y="3067240"/>
                  </a:lnTo>
                  <a:close/>
                </a:path>
                <a:path w="7882255" h="3067684">
                  <a:moveTo>
                    <a:pt x="7869935" y="3061144"/>
                  </a:moveTo>
                  <a:lnTo>
                    <a:pt x="7869935" y="0"/>
                  </a:lnTo>
                  <a:lnTo>
                    <a:pt x="7882140" y="0"/>
                  </a:lnTo>
                  <a:lnTo>
                    <a:pt x="7882140" y="3055035"/>
                  </a:lnTo>
                  <a:lnTo>
                    <a:pt x="7876044" y="3055035"/>
                  </a:lnTo>
                  <a:lnTo>
                    <a:pt x="7869935" y="3061144"/>
                  </a:lnTo>
                  <a:close/>
                </a:path>
                <a:path w="7882255" h="3067684">
                  <a:moveTo>
                    <a:pt x="13703" y="3061144"/>
                  </a:moveTo>
                  <a:lnTo>
                    <a:pt x="7594" y="3055035"/>
                  </a:lnTo>
                  <a:lnTo>
                    <a:pt x="13703" y="3055035"/>
                  </a:lnTo>
                  <a:lnTo>
                    <a:pt x="13703" y="3061144"/>
                  </a:lnTo>
                  <a:close/>
                </a:path>
                <a:path w="7882255" h="3067684">
                  <a:moveTo>
                    <a:pt x="7869935" y="3061144"/>
                  </a:moveTo>
                  <a:lnTo>
                    <a:pt x="13703" y="3061144"/>
                  </a:lnTo>
                  <a:lnTo>
                    <a:pt x="13703" y="3055035"/>
                  </a:lnTo>
                  <a:lnTo>
                    <a:pt x="7869935" y="3055035"/>
                  </a:lnTo>
                  <a:lnTo>
                    <a:pt x="7869935" y="3061144"/>
                  </a:lnTo>
                  <a:close/>
                </a:path>
                <a:path w="7882255" h="3067684">
                  <a:moveTo>
                    <a:pt x="7882140" y="3061144"/>
                  </a:moveTo>
                  <a:lnTo>
                    <a:pt x="7869935" y="3061144"/>
                  </a:lnTo>
                  <a:lnTo>
                    <a:pt x="7876044" y="3055035"/>
                  </a:lnTo>
                  <a:lnTo>
                    <a:pt x="7882140" y="3055035"/>
                  </a:lnTo>
                  <a:lnTo>
                    <a:pt x="7882140" y="306114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07836" y="4508500"/>
              <a:ext cx="3007563" cy="2247900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626974" y="6221514"/>
              <a:ext cx="170815" cy="304800"/>
            </a:xfrm>
            <a:custGeom>
              <a:avLst/>
              <a:gdLst/>
              <a:ahLst/>
              <a:cxnLst/>
              <a:rect l="l" t="t" r="r" b="b"/>
              <a:pathLst>
                <a:path w="170815" h="304800">
                  <a:moveTo>
                    <a:pt x="170649" y="304749"/>
                  </a:moveTo>
                  <a:lnTo>
                    <a:pt x="111264" y="182854"/>
                  </a:lnTo>
                  <a:lnTo>
                    <a:pt x="91478" y="187426"/>
                  </a:lnTo>
                  <a:lnTo>
                    <a:pt x="62496" y="105117"/>
                  </a:lnTo>
                  <a:lnTo>
                    <a:pt x="44196" y="111226"/>
                  </a:lnTo>
                  <a:lnTo>
                    <a:pt x="0" y="28968"/>
                  </a:lnTo>
                  <a:lnTo>
                    <a:pt x="89941" y="0"/>
                  </a:lnTo>
                  <a:lnTo>
                    <a:pt x="99060" y="92913"/>
                  </a:lnTo>
                  <a:lnTo>
                    <a:pt x="128041" y="85331"/>
                  </a:lnTo>
                  <a:lnTo>
                    <a:pt x="137160" y="173723"/>
                  </a:lnTo>
                  <a:lnTo>
                    <a:pt x="158496" y="164553"/>
                  </a:lnTo>
                  <a:lnTo>
                    <a:pt x="170649" y="30474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947441" y="69088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947441" y="69088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1455419"/>
            <a:ext cx="9142730" cy="5967730"/>
            <a:chOff x="775976" y="1455419"/>
            <a:chExt cx="9142730" cy="596773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73148" y="1466062"/>
              <a:ext cx="7092708" cy="2311692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862340" y="1455419"/>
              <a:ext cx="7114540" cy="2322195"/>
            </a:xfrm>
            <a:custGeom>
              <a:avLst/>
              <a:gdLst/>
              <a:ahLst/>
              <a:cxnLst/>
              <a:rect l="l" t="t" r="r" b="b"/>
              <a:pathLst>
                <a:path w="7114540" h="2322195">
                  <a:moveTo>
                    <a:pt x="7114222" y="2540"/>
                  </a:moveTo>
                  <a:lnTo>
                    <a:pt x="7112521" y="2540"/>
                  </a:lnTo>
                  <a:lnTo>
                    <a:pt x="7112521" y="0"/>
                  </a:lnTo>
                  <a:lnTo>
                    <a:pt x="11874" y="0"/>
                  </a:lnTo>
                  <a:lnTo>
                    <a:pt x="11874" y="6350"/>
                  </a:lnTo>
                  <a:lnTo>
                    <a:pt x="8699" y="9525"/>
                  </a:lnTo>
                  <a:lnTo>
                    <a:pt x="8699" y="6350"/>
                  </a:lnTo>
                  <a:lnTo>
                    <a:pt x="11874" y="6350"/>
                  </a:lnTo>
                  <a:lnTo>
                    <a:pt x="11874" y="0"/>
                  </a:lnTo>
                  <a:lnTo>
                    <a:pt x="850" y="0"/>
                  </a:lnTo>
                  <a:lnTo>
                    <a:pt x="850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2321572"/>
                  </a:lnTo>
                  <a:lnTo>
                    <a:pt x="12204" y="2321572"/>
                  </a:lnTo>
                  <a:lnTo>
                    <a:pt x="12204" y="12700"/>
                  </a:lnTo>
                  <a:lnTo>
                    <a:pt x="8699" y="12700"/>
                  </a:lnTo>
                  <a:lnTo>
                    <a:pt x="8699" y="12128"/>
                  </a:lnTo>
                  <a:lnTo>
                    <a:pt x="12204" y="12128"/>
                  </a:lnTo>
                  <a:lnTo>
                    <a:pt x="7102018" y="12128"/>
                  </a:lnTo>
                  <a:lnTo>
                    <a:pt x="7102018" y="12700"/>
                  </a:lnTo>
                  <a:lnTo>
                    <a:pt x="7102018" y="2321572"/>
                  </a:lnTo>
                  <a:lnTo>
                    <a:pt x="7114222" y="2321572"/>
                  </a:lnTo>
                  <a:lnTo>
                    <a:pt x="7114222" y="12700"/>
                  </a:lnTo>
                  <a:lnTo>
                    <a:pt x="7105523" y="12700"/>
                  </a:lnTo>
                  <a:lnTo>
                    <a:pt x="7105523" y="9525"/>
                  </a:lnTo>
                  <a:lnTo>
                    <a:pt x="7108126" y="12128"/>
                  </a:lnTo>
                  <a:lnTo>
                    <a:pt x="7114222" y="12128"/>
                  </a:lnTo>
                  <a:lnTo>
                    <a:pt x="7114222" y="6350"/>
                  </a:lnTo>
                  <a:lnTo>
                    <a:pt x="7114222" y="6019"/>
                  </a:lnTo>
                  <a:lnTo>
                    <a:pt x="7114222" y="2540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73148" y="1466062"/>
              <a:ext cx="7092708" cy="2311692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862340" y="1455419"/>
              <a:ext cx="7114540" cy="2322195"/>
            </a:xfrm>
            <a:custGeom>
              <a:avLst/>
              <a:gdLst/>
              <a:ahLst/>
              <a:cxnLst/>
              <a:rect l="l" t="t" r="r" b="b"/>
              <a:pathLst>
                <a:path w="7114540" h="2322195">
                  <a:moveTo>
                    <a:pt x="7114222" y="2540"/>
                  </a:moveTo>
                  <a:lnTo>
                    <a:pt x="7112521" y="2540"/>
                  </a:lnTo>
                  <a:lnTo>
                    <a:pt x="7112521" y="0"/>
                  </a:lnTo>
                  <a:lnTo>
                    <a:pt x="11874" y="0"/>
                  </a:lnTo>
                  <a:lnTo>
                    <a:pt x="11874" y="6350"/>
                  </a:lnTo>
                  <a:lnTo>
                    <a:pt x="8699" y="9525"/>
                  </a:lnTo>
                  <a:lnTo>
                    <a:pt x="8699" y="6350"/>
                  </a:lnTo>
                  <a:lnTo>
                    <a:pt x="11874" y="6350"/>
                  </a:lnTo>
                  <a:lnTo>
                    <a:pt x="11874" y="0"/>
                  </a:lnTo>
                  <a:lnTo>
                    <a:pt x="850" y="0"/>
                  </a:lnTo>
                  <a:lnTo>
                    <a:pt x="850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2321572"/>
                  </a:lnTo>
                  <a:lnTo>
                    <a:pt x="12204" y="2321572"/>
                  </a:lnTo>
                  <a:lnTo>
                    <a:pt x="12204" y="12700"/>
                  </a:lnTo>
                  <a:lnTo>
                    <a:pt x="8699" y="12700"/>
                  </a:lnTo>
                  <a:lnTo>
                    <a:pt x="8699" y="12128"/>
                  </a:lnTo>
                  <a:lnTo>
                    <a:pt x="12204" y="12128"/>
                  </a:lnTo>
                  <a:lnTo>
                    <a:pt x="7102018" y="12128"/>
                  </a:lnTo>
                  <a:lnTo>
                    <a:pt x="7102018" y="12700"/>
                  </a:lnTo>
                  <a:lnTo>
                    <a:pt x="7102018" y="2321572"/>
                  </a:lnTo>
                  <a:lnTo>
                    <a:pt x="7114222" y="2321572"/>
                  </a:lnTo>
                  <a:lnTo>
                    <a:pt x="7114222" y="12700"/>
                  </a:lnTo>
                  <a:lnTo>
                    <a:pt x="7105523" y="12700"/>
                  </a:lnTo>
                  <a:lnTo>
                    <a:pt x="7105523" y="9525"/>
                  </a:lnTo>
                  <a:lnTo>
                    <a:pt x="7108126" y="12128"/>
                  </a:lnTo>
                  <a:lnTo>
                    <a:pt x="7114222" y="12128"/>
                  </a:lnTo>
                  <a:lnTo>
                    <a:pt x="7114222" y="6350"/>
                  </a:lnTo>
                  <a:lnTo>
                    <a:pt x="7114222" y="6019"/>
                  </a:lnTo>
                  <a:lnTo>
                    <a:pt x="7114222" y="2540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73148" y="3776218"/>
              <a:ext cx="7092708" cy="3145231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62340" y="3776218"/>
              <a:ext cx="7114222" cy="3156889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1862340" y="3777462"/>
              <a:ext cx="7114540" cy="3155950"/>
            </a:xfrm>
            <a:custGeom>
              <a:avLst/>
              <a:gdLst/>
              <a:ahLst/>
              <a:cxnLst/>
              <a:rect l="l" t="t" r="r" b="b"/>
              <a:pathLst>
                <a:path w="7114540" h="3155950">
                  <a:moveTo>
                    <a:pt x="7111199" y="3155645"/>
                  </a:moveTo>
                  <a:lnTo>
                    <a:pt x="1536" y="3155645"/>
                  </a:lnTo>
                  <a:lnTo>
                    <a:pt x="0" y="3152571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3143440"/>
                  </a:lnTo>
                  <a:lnTo>
                    <a:pt x="6096" y="3143440"/>
                  </a:lnTo>
                  <a:lnTo>
                    <a:pt x="12204" y="3149549"/>
                  </a:lnTo>
                  <a:lnTo>
                    <a:pt x="7114222" y="3149549"/>
                  </a:lnTo>
                  <a:lnTo>
                    <a:pt x="7114222" y="3152571"/>
                  </a:lnTo>
                  <a:lnTo>
                    <a:pt x="7111199" y="3155645"/>
                  </a:lnTo>
                  <a:close/>
                </a:path>
                <a:path w="7114540" h="3155950">
                  <a:moveTo>
                    <a:pt x="7102017" y="3149549"/>
                  </a:moveTo>
                  <a:lnTo>
                    <a:pt x="7102017" y="0"/>
                  </a:lnTo>
                  <a:lnTo>
                    <a:pt x="7114222" y="0"/>
                  </a:lnTo>
                  <a:lnTo>
                    <a:pt x="7114222" y="3143440"/>
                  </a:lnTo>
                  <a:lnTo>
                    <a:pt x="7108126" y="3143440"/>
                  </a:lnTo>
                  <a:lnTo>
                    <a:pt x="7102017" y="3149549"/>
                  </a:lnTo>
                  <a:close/>
                </a:path>
                <a:path w="7114540" h="3155950">
                  <a:moveTo>
                    <a:pt x="12204" y="3149549"/>
                  </a:moveTo>
                  <a:lnTo>
                    <a:pt x="6096" y="3143440"/>
                  </a:lnTo>
                  <a:lnTo>
                    <a:pt x="12204" y="3143440"/>
                  </a:lnTo>
                  <a:lnTo>
                    <a:pt x="12204" y="3149549"/>
                  </a:lnTo>
                  <a:close/>
                </a:path>
                <a:path w="7114540" h="3155950">
                  <a:moveTo>
                    <a:pt x="7102017" y="3149549"/>
                  </a:moveTo>
                  <a:lnTo>
                    <a:pt x="12204" y="3149549"/>
                  </a:lnTo>
                  <a:lnTo>
                    <a:pt x="12204" y="3143440"/>
                  </a:lnTo>
                  <a:lnTo>
                    <a:pt x="7102017" y="3143440"/>
                  </a:lnTo>
                  <a:lnTo>
                    <a:pt x="7102017" y="3149549"/>
                  </a:lnTo>
                  <a:close/>
                </a:path>
                <a:path w="7114540" h="3155950">
                  <a:moveTo>
                    <a:pt x="7114222" y="3149549"/>
                  </a:moveTo>
                  <a:lnTo>
                    <a:pt x="7102017" y="3149549"/>
                  </a:lnTo>
                  <a:lnTo>
                    <a:pt x="7108126" y="3143440"/>
                  </a:lnTo>
                  <a:lnTo>
                    <a:pt x="7114222" y="3143440"/>
                  </a:lnTo>
                  <a:lnTo>
                    <a:pt x="7114222" y="3149549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023641" y="69214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023641" y="69214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2315933" y="484238"/>
            <a:ext cx="663765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1482976"/>
            <a:ext cx="9142730" cy="5718175"/>
            <a:chOff x="775976" y="1482976"/>
            <a:chExt cx="9142730" cy="5718175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95806" y="1482976"/>
              <a:ext cx="7987080" cy="2294777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55863" y="4342803"/>
              <a:ext cx="1042238" cy="321475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055863" y="4342803"/>
              <a:ext cx="1042669" cy="321945"/>
            </a:xfrm>
            <a:custGeom>
              <a:avLst/>
              <a:gdLst/>
              <a:ahLst/>
              <a:cxnLst/>
              <a:rect l="l" t="t" r="r" b="b"/>
              <a:pathLst>
                <a:path w="1042669" h="321945">
                  <a:moveTo>
                    <a:pt x="1040701" y="321475"/>
                  </a:moveTo>
                  <a:lnTo>
                    <a:pt x="3073" y="321475"/>
                  </a:lnTo>
                  <a:lnTo>
                    <a:pt x="0" y="318439"/>
                  </a:lnTo>
                  <a:lnTo>
                    <a:pt x="0" y="3022"/>
                  </a:lnTo>
                  <a:lnTo>
                    <a:pt x="3073" y="0"/>
                  </a:lnTo>
                  <a:lnTo>
                    <a:pt x="1040701" y="0"/>
                  </a:lnTo>
                  <a:lnTo>
                    <a:pt x="1042238" y="3022"/>
                  </a:lnTo>
                  <a:lnTo>
                    <a:pt x="1042238" y="6108"/>
                  </a:lnTo>
                  <a:lnTo>
                    <a:pt x="12204" y="6108"/>
                  </a:lnTo>
                  <a:lnTo>
                    <a:pt x="6096" y="13690"/>
                  </a:lnTo>
                  <a:lnTo>
                    <a:pt x="12204" y="13690"/>
                  </a:lnTo>
                  <a:lnTo>
                    <a:pt x="12204" y="307784"/>
                  </a:lnTo>
                  <a:lnTo>
                    <a:pt x="6096" y="307784"/>
                  </a:lnTo>
                  <a:lnTo>
                    <a:pt x="12204" y="315417"/>
                  </a:lnTo>
                  <a:lnTo>
                    <a:pt x="1042238" y="315417"/>
                  </a:lnTo>
                  <a:lnTo>
                    <a:pt x="1042238" y="318439"/>
                  </a:lnTo>
                  <a:lnTo>
                    <a:pt x="1040701" y="321475"/>
                  </a:lnTo>
                  <a:close/>
                </a:path>
                <a:path w="1042669" h="321945">
                  <a:moveTo>
                    <a:pt x="12204" y="13690"/>
                  </a:moveTo>
                  <a:lnTo>
                    <a:pt x="6096" y="13690"/>
                  </a:lnTo>
                  <a:lnTo>
                    <a:pt x="12204" y="6108"/>
                  </a:lnTo>
                  <a:lnTo>
                    <a:pt x="12204" y="13690"/>
                  </a:lnTo>
                  <a:close/>
                </a:path>
                <a:path w="1042669" h="321945">
                  <a:moveTo>
                    <a:pt x="1030033" y="13690"/>
                  </a:moveTo>
                  <a:lnTo>
                    <a:pt x="12204" y="13690"/>
                  </a:lnTo>
                  <a:lnTo>
                    <a:pt x="12204" y="6108"/>
                  </a:lnTo>
                  <a:lnTo>
                    <a:pt x="1030033" y="6108"/>
                  </a:lnTo>
                  <a:lnTo>
                    <a:pt x="1030033" y="13690"/>
                  </a:lnTo>
                  <a:close/>
                </a:path>
                <a:path w="1042669" h="321945">
                  <a:moveTo>
                    <a:pt x="1030033" y="315417"/>
                  </a:moveTo>
                  <a:lnTo>
                    <a:pt x="1030033" y="6108"/>
                  </a:lnTo>
                  <a:lnTo>
                    <a:pt x="1036142" y="13690"/>
                  </a:lnTo>
                  <a:lnTo>
                    <a:pt x="1042238" y="13690"/>
                  </a:lnTo>
                  <a:lnTo>
                    <a:pt x="1042238" y="307784"/>
                  </a:lnTo>
                  <a:lnTo>
                    <a:pt x="1036142" y="307784"/>
                  </a:lnTo>
                  <a:lnTo>
                    <a:pt x="1030033" y="315417"/>
                  </a:lnTo>
                  <a:close/>
                </a:path>
                <a:path w="1042669" h="321945">
                  <a:moveTo>
                    <a:pt x="1042238" y="13690"/>
                  </a:moveTo>
                  <a:lnTo>
                    <a:pt x="1036142" y="13690"/>
                  </a:lnTo>
                  <a:lnTo>
                    <a:pt x="1030033" y="6108"/>
                  </a:lnTo>
                  <a:lnTo>
                    <a:pt x="1042238" y="6108"/>
                  </a:lnTo>
                  <a:lnTo>
                    <a:pt x="1042238" y="13690"/>
                  </a:lnTo>
                  <a:close/>
                </a:path>
                <a:path w="1042669" h="321945">
                  <a:moveTo>
                    <a:pt x="12204" y="315417"/>
                  </a:moveTo>
                  <a:lnTo>
                    <a:pt x="6096" y="307784"/>
                  </a:lnTo>
                  <a:lnTo>
                    <a:pt x="12204" y="307784"/>
                  </a:lnTo>
                  <a:lnTo>
                    <a:pt x="12204" y="315417"/>
                  </a:lnTo>
                  <a:close/>
                </a:path>
                <a:path w="1042669" h="321945">
                  <a:moveTo>
                    <a:pt x="1030033" y="315417"/>
                  </a:moveTo>
                  <a:lnTo>
                    <a:pt x="12204" y="315417"/>
                  </a:lnTo>
                  <a:lnTo>
                    <a:pt x="12204" y="307784"/>
                  </a:lnTo>
                  <a:lnTo>
                    <a:pt x="1030033" y="307784"/>
                  </a:lnTo>
                  <a:lnTo>
                    <a:pt x="1030033" y="315417"/>
                  </a:lnTo>
                  <a:close/>
                </a:path>
                <a:path w="1042669" h="321945">
                  <a:moveTo>
                    <a:pt x="1042238" y="315417"/>
                  </a:moveTo>
                  <a:lnTo>
                    <a:pt x="1030033" y="315417"/>
                  </a:lnTo>
                  <a:lnTo>
                    <a:pt x="1036142" y="307784"/>
                  </a:lnTo>
                  <a:lnTo>
                    <a:pt x="1042238" y="307784"/>
                  </a:lnTo>
                  <a:lnTo>
                    <a:pt x="1042238" y="315417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315933" y="484238"/>
            <a:ext cx="548132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Barras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140711" y="4375792"/>
            <a:ext cx="868044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347AC4"/>
                </a:solidFill>
                <a:latin typeface="Arial"/>
                <a:cs typeface="Arial"/>
              </a:rPr>
              <a:t>Diferencial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724994" y="6003186"/>
            <a:ext cx="3417570" cy="7181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PB1</a:t>
            </a:r>
            <a:r>
              <a:rPr dirty="0" sz="16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distribuida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baja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impedancia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35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principales: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87B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50BF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34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adicionales: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633542" y="5947219"/>
            <a:ext cx="3640454" cy="830580"/>
          </a:xfrm>
          <a:custGeom>
            <a:avLst/>
            <a:gdLst/>
            <a:ahLst/>
            <a:cxnLst/>
            <a:rect l="l" t="t" r="r" b="b"/>
            <a:pathLst>
              <a:path w="3640454" h="830579">
                <a:moveTo>
                  <a:pt x="3640137" y="830465"/>
                </a:moveTo>
                <a:lnTo>
                  <a:pt x="0" y="830465"/>
                </a:lnTo>
                <a:lnTo>
                  <a:pt x="0" y="0"/>
                </a:lnTo>
                <a:lnTo>
                  <a:pt x="3640137" y="0"/>
                </a:lnTo>
                <a:lnTo>
                  <a:pt x="3640137" y="830465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633542" y="5975693"/>
            <a:ext cx="3640454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144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PB1</a:t>
            </a:r>
            <a:r>
              <a:rPr dirty="0" sz="16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distribuida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baja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impedancia</a:t>
            </a:r>
            <a:endParaRPr sz="1600">
              <a:latin typeface="Arial"/>
              <a:cs typeface="Arial"/>
            </a:endParaRPr>
          </a:p>
          <a:p>
            <a:pPr marL="325755" indent="-234950">
              <a:lnSpc>
                <a:spcPct val="100000"/>
              </a:lnSpc>
              <a:buSzPct val="78125"/>
              <a:buFont typeface="Wingdings"/>
              <a:buChar char=""/>
              <a:tabLst>
                <a:tab pos="32639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principales: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87B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50BF</a:t>
            </a:r>
            <a:endParaRPr sz="1600">
              <a:latin typeface="Arial"/>
              <a:cs typeface="Arial"/>
            </a:endParaRPr>
          </a:p>
          <a:p>
            <a:pPr marL="325755" indent="-234950">
              <a:lnSpc>
                <a:spcPct val="100000"/>
              </a:lnSpc>
              <a:buSzPct val="78125"/>
              <a:buFont typeface="Wingdings"/>
              <a:buChar char=""/>
              <a:tabLst>
                <a:tab pos="32639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adicionales:</a:t>
            </a:r>
            <a:r>
              <a:rPr dirty="0" sz="1600" spc="-7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07921" y="6003186"/>
            <a:ext cx="3328035" cy="7181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r>
              <a:rPr dirty="0" sz="16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barras: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Distribuida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Concentrada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Baja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Impedancia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alta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impedancia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516507" y="5947219"/>
            <a:ext cx="3544570" cy="830580"/>
          </a:xfrm>
          <a:custGeom>
            <a:avLst/>
            <a:gdLst/>
            <a:ahLst/>
            <a:cxnLst/>
            <a:rect l="l" t="t" r="r" b="b"/>
            <a:pathLst>
              <a:path w="3544570" h="830579">
                <a:moveTo>
                  <a:pt x="3544138" y="830465"/>
                </a:moveTo>
                <a:lnTo>
                  <a:pt x="0" y="830465"/>
                </a:lnTo>
                <a:lnTo>
                  <a:pt x="0" y="0"/>
                </a:lnTo>
                <a:lnTo>
                  <a:pt x="3544138" y="0"/>
                </a:lnTo>
                <a:lnTo>
                  <a:pt x="3544138" y="830465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516507" y="5975693"/>
            <a:ext cx="354457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r>
              <a:rPr dirty="0" sz="16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barras: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Distribuida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Concentrada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Baja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Impedancia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alta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impedancia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70000" y="3776217"/>
            <a:ext cx="8064500" cy="2073973"/>
          </a:xfrm>
          <a:prstGeom prst="rect">
            <a:avLst/>
          </a:prstGeom>
        </p:spPr>
      </p:pic>
      <p:grpSp>
        <p:nvGrpSpPr>
          <p:cNvPr id="17" name="object 17" descr=""/>
          <p:cNvGrpSpPr/>
          <p:nvPr/>
        </p:nvGrpSpPr>
        <p:grpSpPr>
          <a:xfrm>
            <a:off x="3209925" y="6832600"/>
            <a:ext cx="4392295" cy="508000"/>
            <a:chOff x="3209925" y="6832600"/>
            <a:chExt cx="4392295" cy="508000"/>
          </a:xfrm>
        </p:grpSpPr>
        <p:sp>
          <p:nvSpPr>
            <p:cNvPr id="18" name="object 18" descr=""/>
            <p:cNvSpPr/>
            <p:nvPr/>
          </p:nvSpPr>
          <p:spPr>
            <a:xfrm>
              <a:off x="3216275" y="68389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216275" y="68389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205661" y="1629067"/>
            <a:ext cx="2499360" cy="1362710"/>
            <a:chOff x="1205661" y="1629067"/>
            <a:chExt cx="2499360" cy="136271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12874" y="2057196"/>
              <a:ext cx="227012" cy="227063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412874" y="2057196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30" h="227330">
                  <a:moveTo>
                    <a:pt x="124968" y="227063"/>
                  </a:moveTo>
                  <a:lnTo>
                    <a:pt x="102095" y="227063"/>
                  </a:lnTo>
                  <a:lnTo>
                    <a:pt x="91427" y="225526"/>
                  </a:lnTo>
                  <a:lnTo>
                    <a:pt x="70103" y="219430"/>
                  </a:lnTo>
                  <a:lnTo>
                    <a:pt x="59436" y="213321"/>
                  </a:lnTo>
                  <a:lnTo>
                    <a:pt x="50304" y="208762"/>
                  </a:lnTo>
                  <a:lnTo>
                    <a:pt x="41173" y="201167"/>
                  </a:lnTo>
                  <a:lnTo>
                    <a:pt x="33540" y="195071"/>
                  </a:lnTo>
                  <a:lnTo>
                    <a:pt x="25895" y="185940"/>
                  </a:lnTo>
                  <a:lnTo>
                    <a:pt x="6096" y="147840"/>
                  </a:lnTo>
                  <a:lnTo>
                    <a:pt x="0" y="114299"/>
                  </a:lnTo>
                  <a:lnTo>
                    <a:pt x="1536" y="102095"/>
                  </a:lnTo>
                  <a:lnTo>
                    <a:pt x="13741" y="59435"/>
                  </a:lnTo>
                  <a:lnTo>
                    <a:pt x="41173" y="25946"/>
                  </a:lnTo>
                  <a:lnTo>
                    <a:pt x="89890" y="3086"/>
                  </a:lnTo>
                  <a:lnTo>
                    <a:pt x="102095" y="1536"/>
                  </a:lnTo>
                  <a:lnTo>
                    <a:pt x="112763" y="0"/>
                  </a:lnTo>
                  <a:lnTo>
                    <a:pt x="156959" y="9182"/>
                  </a:lnTo>
                  <a:lnTo>
                    <a:pt x="167576" y="13741"/>
                  </a:lnTo>
                  <a:lnTo>
                    <a:pt x="103631" y="13741"/>
                  </a:lnTo>
                  <a:lnTo>
                    <a:pt x="94462" y="15290"/>
                  </a:lnTo>
                  <a:lnTo>
                    <a:pt x="57899" y="30518"/>
                  </a:lnTo>
                  <a:lnTo>
                    <a:pt x="50304" y="36614"/>
                  </a:lnTo>
                  <a:lnTo>
                    <a:pt x="42659" y="42671"/>
                  </a:lnTo>
                  <a:lnTo>
                    <a:pt x="30505" y="57950"/>
                  </a:lnTo>
                  <a:lnTo>
                    <a:pt x="25895" y="65544"/>
                  </a:lnTo>
                  <a:lnTo>
                    <a:pt x="21336" y="74663"/>
                  </a:lnTo>
                  <a:lnTo>
                    <a:pt x="18300" y="83845"/>
                  </a:lnTo>
                  <a:lnTo>
                    <a:pt x="15227" y="92976"/>
                  </a:lnTo>
                  <a:lnTo>
                    <a:pt x="13741" y="103644"/>
                  </a:lnTo>
                  <a:lnTo>
                    <a:pt x="13741" y="123431"/>
                  </a:lnTo>
                  <a:lnTo>
                    <a:pt x="15227" y="134099"/>
                  </a:lnTo>
                  <a:lnTo>
                    <a:pt x="16763" y="143230"/>
                  </a:lnTo>
                  <a:lnTo>
                    <a:pt x="21336" y="152399"/>
                  </a:lnTo>
                  <a:lnTo>
                    <a:pt x="24409" y="161531"/>
                  </a:lnTo>
                  <a:lnTo>
                    <a:pt x="30505" y="170662"/>
                  </a:lnTo>
                  <a:lnTo>
                    <a:pt x="35077" y="178295"/>
                  </a:lnTo>
                  <a:lnTo>
                    <a:pt x="42659" y="184403"/>
                  </a:lnTo>
                  <a:lnTo>
                    <a:pt x="74663" y="207276"/>
                  </a:lnTo>
                  <a:lnTo>
                    <a:pt x="103631" y="214858"/>
                  </a:lnTo>
                  <a:lnTo>
                    <a:pt x="164545" y="214858"/>
                  </a:lnTo>
                  <a:lnTo>
                    <a:pt x="158457" y="217944"/>
                  </a:lnTo>
                  <a:lnTo>
                    <a:pt x="147789" y="222503"/>
                  </a:lnTo>
                  <a:lnTo>
                    <a:pt x="137121" y="225526"/>
                  </a:lnTo>
                  <a:lnTo>
                    <a:pt x="124968" y="227063"/>
                  </a:lnTo>
                  <a:close/>
                </a:path>
                <a:path w="227330" h="227330">
                  <a:moveTo>
                    <a:pt x="164545" y="214858"/>
                  </a:moveTo>
                  <a:lnTo>
                    <a:pt x="123431" y="214858"/>
                  </a:lnTo>
                  <a:lnTo>
                    <a:pt x="134099" y="213321"/>
                  </a:lnTo>
                  <a:lnTo>
                    <a:pt x="152400" y="207276"/>
                  </a:lnTo>
                  <a:lnTo>
                    <a:pt x="191985" y="178295"/>
                  </a:lnTo>
                  <a:lnTo>
                    <a:pt x="196557" y="170662"/>
                  </a:lnTo>
                  <a:lnTo>
                    <a:pt x="202653" y="163067"/>
                  </a:lnTo>
                  <a:lnTo>
                    <a:pt x="207213" y="153898"/>
                  </a:lnTo>
                  <a:lnTo>
                    <a:pt x="210248" y="144767"/>
                  </a:lnTo>
                  <a:lnTo>
                    <a:pt x="211785" y="134099"/>
                  </a:lnTo>
                  <a:lnTo>
                    <a:pt x="213321" y="124967"/>
                  </a:lnTo>
                  <a:lnTo>
                    <a:pt x="214807" y="114299"/>
                  </a:lnTo>
                  <a:lnTo>
                    <a:pt x="213321" y="103644"/>
                  </a:lnTo>
                  <a:lnTo>
                    <a:pt x="213321" y="94513"/>
                  </a:lnTo>
                  <a:lnTo>
                    <a:pt x="198094" y="57950"/>
                  </a:lnTo>
                  <a:lnTo>
                    <a:pt x="170662" y="30518"/>
                  </a:lnTo>
                  <a:lnTo>
                    <a:pt x="161531" y="25946"/>
                  </a:lnTo>
                  <a:lnTo>
                    <a:pt x="153885" y="21335"/>
                  </a:lnTo>
                  <a:lnTo>
                    <a:pt x="144754" y="18313"/>
                  </a:lnTo>
                  <a:lnTo>
                    <a:pt x="134099" y="15290"/>
                  </a:lnTo>
                  <a:lnTo>
                    <a:pt x="124968" y="13741"/>
                  </a:lnTo>
                  <a:lnTo>
                    <a:pt x="167576" y="13741"/>
                  </a:lnTo>
                  <a:lnTo>
                    <a:pt x="201117" y="41186"/>
                  </a:lnTo>
                  <a:lnTo>
                    <a:pt x="222453" y="80771"/>
                  </a:lnTo>
                  <a:lnTo>
                    <a:pt x="227012" y="102095"/>
                  </a:lnTo>
                  <a:lnTo>
                    <a:pt x="227012" y="124967"/>
                  </a:lnTo>
                  <a:lnTo>
                    <a:pt x="208762" y="176758"/>
                  </a:lnTo>
                  <a:lnTo>
                    <a:pt x="201117" y="185940"/>
                  </a:lnTo>
                  <a:lnTo>
                    <a:pt x="195008" y="193535"/>
                  </a:lnTo>
                  <a:lnTo>
                    <a:pt x="185889" y="201167"/>
                  </a:lnTo>
                  <a:lnTo>
                    <a:pt x="176758" y="207276"/>
                  </a:lnTo>
                  <a:lnTo>
                    <a:pt x="167576" y="213321"/>
                  </a:lnTo>
                  <a:lnTo>
                    <a:pt x="164545" y="21485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205661" y="1766188"/>
              <a:ext cx="2499360" cy="26034"/>
            </a:xfrm>
            <a:custGeom>
              <a:avLst/>
              <a:gdLst/>
              <a:ahLst/>
              <a:cxnLst/>
              <a:rect l="l" t="t" r="r" b="b"/>
              <a:pathLst>
                <a:path w="2499360" h="26035">
                  <a:moveTo>
                    <a:pt x="2498864" y="1536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2498864" y="25895"/>
                  </a:lnTo>
                  <a:lnTo>
                    <a:pt x="2498864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479943" y="1778342"/>
              <a:ext cx="117475" cy="1213485"/>
            </a:xfrm>
            <a:custGeom>
              <a:avLst/>
              <a:gdLst/>
              <a:ahLst/>
              <a:cxnLst/>
              <a:rect l="l" t="t" r="r" b="b"/>
              <a:pathLst>
                <a:path w="117475" h="1213485">
                  <a:moveTo>
                    <a:pt x="117284" y="1112342"/>
                  </a:moveTo>
                  <a:lnTo>
                    <a:pt x="115785" y="1103223"/>
                  </a:lnTo>
                  <a:lnTo>
                    <a:pt x="109689" y="1100137"/>
                  </a:lnTo>
                  <a:lnTo>
                    <a:pt x="103593" y="1097114"/>
                  </a:lnTo>
                  <a:lnTo>
                    <a:pt x="95948" y="1098651"/>
                  </a:lnTo>
                  <a:lnTo>
                    <a:pt x="91389" y="1104709"/>
                  </a:lnTo>
                  <a:lnTo>
                    <a:pt x="71589" y="1138885"/>
                  </a:lnTo>
                  <a:lnTo>
                    <a:pt x="71589" y="0"/>
                  </a:lnTo>
                  <a:lnTo>
                    <a:pt x="45694" y="0"/>
                  </a:lnTo>
                  <a:lnTo>
                    <a:pt x="45694" y="1138885"/>
                  </a:lnTo>
                  <a:lnTo>
                    <a:pt x="45694" y="1187005"/>
                  </a:lnTo>
                  <a:lnTo>
                    <a:pt x="45681" y="1138885"/>
                  </a:lnTo>
                  <a:lnTo>
                    <a:pt x="25895" y="1104709"/>
                  </a:lnTo>
                  <a:lnTo>
                    <a:pt x="21336" y="1098651"/>
                  </a:lnTo>
                  <a:lnTo>
                    <a:pt x="13690" y="1097114"/>
                  </a:lnTo>
                  <a:lnTo>
                    <a:pt x="1485" y="1103223"/>
                  </a:lnTo>
                  <a:lnTo>
                    <a:pt x="0" y="1112342"/>
                  </a:lnTo>
                  <a:lnTo>
                    <a:pt x="3035" y="1118450"/>
                  </a:lnTo>
                  <a:lnTo>
                    <a:pt x="57899" y="1212900"/>
                  </a:lnTo>
                  <a:lnTo>
                    <a:pt x="73342" y="1187005"/>
                  </a:lnTo>
                  <a:lnTo>
                    <a:pt x="114249" y="1118450"/>
                  </a:lnTo>
                  <a:lnTo>
                    <a:pt x="117284" y="1112342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55863" y="2057196"/>
              <a:ext cx="227063" cy="227063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055863" y="2057196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30" h="227330">
                  <a:moveTo>
                    <a:pt x="124968" y="227063"/>
                  </a:moveTo>
                  <a:lnTo>
                    <a:pt x="102095" y="227063"/>
                  </a:lnTo>
                  <a:lnTo>
                    <a:pt x="91427" y="225526"/>
                  </a:lnTo>
                  <a:lnTo>
                    <a:pt x="70091" y="219430"/>
                  </a:lnTo>
                  <a:lnTo>
                    <a:pt x="59436" y="213321"/>
                  </a:lnTo>
                  <a:lnTo>
                    <a:pt x="50304" y="208762"/>
                  </a:lnTo>
                  <a:lnTo>
                    <a:pt x="41173" y="201167"/>
                  </a:lnTo>
                  <a:lnTo>
                    <a:pt x="33540" y="195071"/>
                  </a:lnTo>
                  <a:lnTo>
                    <a:pt x="25946" y="185940"/>
                  </a:lnTo>
                  <a:lnTo>
                    <a:pt x="19837" y="178295"/>
                  </a:lnTo>
                  <a:lnTo>
                    <a:pt x="13741" y="169176"/>
                  </a:lnTo>
                  <a:lnTo>
                    <a:pt x="9182" y="158508"/>
                  </a:lnTo>
                  <a:lnTo>
                    <a:pt x="4559" y="147840"/>
                  </a:lnTo>
                  <a:lnTo>
                    <a:pt x="3073" y="137121"/>
                  </a:lnTo>
                  <a:lnTo>
                    <a:pt x="0" y="126453"/>
                  </a:lnTo>
                  <a:lnTo>
                    <a:pt x="0" y="102095"/>
                  </a:lnTo>
                  <a:lnTo>
                    <a:pt x="3073" y="91439"/>
                  </a:lnTo>
                  <a:lnTo>
                    <a:pt x="4559" y="80771"/>
                  </a:lnTo>
                  <a:lnTo>
                    <a:pt x="9182" y="70103"/>
                  </a:lnTo>
                  <a:lnTo>
                    <a:pt x="33540" y="33540"/>
                  </a:lnTo>
                  <a:lnTo>
                    <a:pt x="68605" y="9182"/>
                  </a:lnTo>
                  <a:lnTo>
                    <a:pt x="102095" y="1536"/>
                  </a:lnTo>
                  <a:lnTo>
                    <a:pt x="112763" y="0"/>
                  </a:lnTo>
                  <a:lnTo>
                    <a:pt x="156959" y="9182"/>
                  </a:lnTo>
                  <a:lnTo>
                    <a:pt x="167627" y="13741"/>
                  </a:lnTo>
                  <a:lnTo>
                    <a:pt x="103631" y="13741"/>
                  </a:lnTo>
                  <a:lnTo>
                    <a:pt x="92964" y="15290"/>
                  </a:lnTo>
                  <a:lnTo>
                    <a:pt x="57937" y="30518"/>
                  </a:lnTo>
                  <a:lnTo>
                    <a:pt x="36614" y="50304"/>
                  </a:lnTo>
                  <a:lnTo>
                    <a:pt x="24409" y="65544"/>
                  </a:lnTo>
                  <a:lnTo>
                    <a:pt x="21336" y="74663"/>
                  </a:lnTo>
                  <a:lnTo>
                    <a:pt x="16764" y="83845"/>
                  </a:lnTo>
                  <a:lnTo>
                    <a:pt x="15227" y="92976"/>
                  </a:lnTo>
                  <a:lnTo>
                    <a:pt x="13741" y="103644"/>
                  </a:lnTo>
                  <a:lnTo>
                    <a:pt x="12204" y="114299"/>
                  </a:lnTo>
                  <a:lnTo>
                    <a:pt x="13741" y="123431"/>
                  </a:lnTo>
                  <a:lnTo>
                    <a:pt x="24409" y="161531"/>
                  </a:lnTo>
                  <a:lnTo>
                    <a:pt x="30505" y="170662"/>
                  </a:lnTo>
                  <a:lnTo>
                    <a:pt x="35077" y="178295"/>
                  </a:lnTo>
                  <a:lnTo>
                    <a:pt x="42659" y="184403"/>
                  </a:lnTo>
                  <a:lnTo>
                    <a:pt x="48768" y="191998"/>
                  </a:lnTo>
                  <a:lnTo>
                    <a:pt x="56400" y="198094"/>
                  </a:lnTo>
                  <a:lnTo>
                    <a:pt x="74663" y="207276"/>
                  </a:lnTo>
                  <a:lnTo>
                    <a:pt x="92964" y="213321"/>
                  </a:lnTo>
                  <a:lnTo>
                    <a:pt x="103631" y="214858"/>
                  </a:lnTo>
                  <a:lnTo>
                    <a:pt x="164591" y="214858"/>
                  </a:lnTo>
                  <a:lnTo>
                    <a:pt x="158496" y="217944"/>
                  </a:lnTo>
                  <a:lnTo>
                    <a:pt x="147840" y="222503"/>
                  </a:lnTo>
                  <a:lnTo>
                    <a:pt x="137121" y="225526"/>
                  </a:lnTo>
                  <a:lnTo>
                    <a:pt x="124968" y="227063"/>
                  </a:lnTo>
                  <a:close/>
                </a:path>
                <a:path w="227330" h="227330">
                  <a:moveTo>
                    <a:pt x="164591" y="214858"/>
                  </a:moveTo>
                  <a:lnTo>
                    <a:pt x="123431" y="214858"/>
                  </a:lnTo>
                  <a:lnTo>
                    <a:pt x="134099" y="213321"/>
                  </a:lnTo>
                  <a:lnTo>
                    <a:pt x="152400" y="207276"/>
                  </a:lnTo>
                  <a:lnTo>
                    <a:pt x="184391" y="185940"/>
                  </a:lnTo>
                  <a:lnTo>
                    <a:pt x="205727" y="153898"/>
                  </a:lnTo>
                  <a:lnTo>
                    <a:pt x="210299" y="144767"/>
                  </a:lnTo>
                  <a:lnTo>
                    <a:pt x="211836" y="134099"/>
                  </a:lnTo>
                  <a:lnTo>
                    <a:pt x="213321" y="124967"/>
                  </a:lnTo>
                  <a:lnTo>
                    <a:pt x="214858" y="114299"/>
                  </a:lnTo>
                  <a:lnTo>
                    <a:pt x="213321" y="103644"/>
                  </a:lnTo>
                  <a:lnTo>
                    <a:pt x="211836" y="94513"/>
                  </a:lnTo>
                  <a:lnTo>
                    <a:pt x="210299" y="83845"/>
                  </a:lnTo>
                  <a:lnTo>
                    <a:pt x="191985" y="50304"/>
                  </a:lnTo>
                  <a:lnTo>
                    <a:pt x="152400" y="21335"/>
                  </a:lnTo>
                  <a:lnTo>
                    <a:pt x="124968" y="13741"/>
                  </a:lnTo>
                  <a:lnTo>
                    <a:pt x="167627" y="13741"/>
                  </a:lnTo>
                  <a:lnTo>
                    <a:pt x="201168" y="41186"/>
                  </a:lnTo>
                  <a:lnTo>
                    <a:pt x="222491" y="80771"/>
                  </a:lnTo>
                  <a:lnTo>
                    <a:pt x="224040" y="91439"/>
                  </a:lnTo>
                  <a:lnTo>
                    <a:pt x="227063" y="102095"/>
                  </a:lnTo>
                  <a:lnTo>
                    <a:pt x="227063" y="124967"/>
                  </a:lnTo>
                  <a:lnTo>
                    <a:pt x="225526" y="137121"/>
                  </a:lnTo>
                  <a:lnTo>
                    <a:pt x="201168" y="185940"/>
                  </a:lnTo>
                  <a:lnTo>
                    <a:pt x="193522" y="193535"/>
                  </a:lnTo>
                  <a:lnTo>
                    <a:pt x="185940" y="201167"/>
                  </a:lnTo>
                  <a:lnTo>
                    <a:pt x="167627" y="213321"/>
                  </a:lnTo>
                  <a:lnTo>
                    <a:pt x="164591" y="21485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122932" y="1778342"/>
              <a:ext cx="117475" cy="1213485"/>
            </a:xfrm>
            <a:custGeom>
              <a:avLst/>
              <a:gdLst/>
              <a:ahLst/>
              <a:cxnLst/>
              <a:rect l="l" t="t" r="r" b="b"/>
              <a:pathLst>
                <a:path w="117475" h="1213485">
                  <a:moveTo>
                    <a:pt x="117322" y="1112342"/>
                  </a:moveTo>
                  <a:lnTo>
                    <a:pt x="115785" y="1103223"/>
                  </a:lnTo>
                  <a:lnTo>
                    <a:pt x="109689" y="1100137"/>
                  </a:lnTo>
                  <a:lnTo>
                    <a:pt x="103581" y="1097114"/>
                  </a:lnTo>
                  <a:lnTo>
                    <a:pt x="95999" y="1098651"/>
                  </a:lnTo>
                  <a:lnTo>
                    <a:pt x="91427" y="1104709"/>
                  </a:lnTo>
                  <a:lnTo>
                    <a:pt x="71589" y="1138923"/>
                  </a:lnTo>
                  <a:lnTo>
                    <a:pt x="71589" y="0"/>
                  </a:lnTo>
                  <a:lnTo>
                    <a:pt x="45694" y="0"/>
                  </a:lnTo>
                  <a:lnTo>
                    <a:pt x="45694" y="1140294"/>
                  </a:lnTo>
                  <a:lnTo>
                    <a:pt x="24358" y="1104709"/>
                  </a:lnTo>
                  <a:lnTo>
                    <a:pt x="21336" y="1098651"/>
                  </a:lnTo>
                  <a:lnTo>
                    <a:pt x="13690" y="1097114"/>
                  </a:lnTo>
                  <a:lnTo>
                    <a:pt x="7594" y="1100137"/>
                  </a:lnTo>
                  <a:lnTo>
                    <a:pt x="1536" y="1103223"/>
                  </a:lnTo>
                  <a:lnTo>
                    <a:pt x="0" y="1112342"/>
                  </a:lnTo>
                  <a:lnTo>
                    <a:pt x="3022" y="1118450"/>
                  </a:lnTo>
                  <a:lnTo>
                    <a:pt x="57899" y="1212900"/>
                  </a:lnTo>
                  <a:lnTo>
                    <a:pt x="73342" y="1187005"/>
                  </a:lnTo>
                  <a:lnTo>
                    <a:pt x="114249" y="1118450"/>
                  </a:lnTo>
                  <a:lnTo>
                    <a:pt x="117322" y="1112342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70300" y="2057196"/>
              <a:ext cx="227012" cy="227063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3270300" y="2057196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124917" y="227063"/>
                  </a:moveTo>
                  <a:lnTo>
                    <a:pt x="102044" y="227063"/>
                  </a:lnTo>
                  <a:lnTo>
                    <a:pt x="91376" y="225526"/>
                  </a:lnTo>
                  <a:lnTo>
                    <a:pt x="79222" y="222503"/>
                  </a:lnTo>
                  <a:lnTo>
                    <a:pt x="70053" y="219430"/>
                  </a:lnTo>
                  <a:lnTo>
                    <a:pt x="59436" y="213321"/>
                  </a:lnTo>
                  <a:lnTo>
                    <a:pt x="50253" y="208762"/>
                  </a:lnTo>
                  <a:lnTo>
                    <a:pt x="41122" y="201167"/>
                  </a:lnTo>
                  <a:lnTo>
                    <a:pt x="33489" y="195071"/>
                  </a:lnTo>
                  <a:lnTo>
                    <a:pt x="25895" y="185940"/>
                  </a:lnTo>
                  <a:lnTo>
                    <a:pt x="4559" y="147840"/>
                  </a:lnTo>
                  <a:lnTo>
                    <a:pt x="0" y="126453"/>
                  </a:lnTo>
                  <a:lnTo>
                    <a:pt x="0" y="102095"/>
                  </a:lnTo>
                  <a:lnTo>
                    <a:pt x="13690" y="59435"/>
                  </a:lnTo>
                  <a:lnTo>
                    <a:pt x="41122" y="25946"/>
                  </a:lnTo>
                  <a:lnTo>
                    <a:pt x="89890" y="3086"/>
                  </a:lnTo>
                  <a:lnTo>
                    <a:pt x="102044" y="1536"/>
                  </a:lnTo>
                  <a:lnTo>
                    <a:pt x="112712" y="0"/>
                  </a:lnTo>
                  <a:lnTo>
                    <a:pt x="124917" y="1536"/>
                  </a:lnTo>
                  <a:lnTo>
                    <a:pt x="135585" y="3086"/>
                  </a:lnTo>
                  <a:lnTo>
                    <a:pt x="156908" y="9182"/>
                  </a:lnTo>
                  <a:lnTo>
                    <a:pt x="167576" y="13741"/>
                  </a:lnTo>
                  <a:lnTo>
                    <a:pt x="103581" y="13741"/>
                  </a:lnTo>
                  <a:lnTo>
                    <a:pt x="92913" y="15290"/>
                  </a:lnTo>
                  <a:lnTo>
                    <a:pt x="57886" y="30518"/>
                  </a:lnTo>
                  <a:lnTo>
                    <a:pt x="30454" y="57950"/>
                  </a:lnTo>
                  <a:lnTo>
                    <a:pt x="24358" y="65544"/>
                  </a:lnTo>
                  <a:lnTo>
                    <a:pt x="21336" y="74663"/>
                  </a:lnTo>
                  <a:lnTo>
                    <a:pt x="16713" y="83845"/>
                  </a:lnTo>
                  <a:lnTo>
                    <a:pt x="15227" y="92976"/>
                  </a:lnTo>
                  <a:lnTo>
                    <a:pt x="12153" y="114299"/>
                  </a:lnTo>
                  <a:lnTo>
                    <a:pt x="13690" y="123431"/>
                  </a:lnTo>
                  <a:lnTo>
                    <a:pt x="15227" y="134099"/>
                  </a:lnTo>
                  <a:lnTo>
                    <a:pt x="28917" y="170662"/>
                  </a:lnTo>
                  <a:lnTo>
                    <a:pt x="42659" y="184403"/>
                  </a:lnTo>
                  <a:lnTo>
                    <a:pt x="48767" y="191998"/>
                  </a:lnTo>
                  <a:lnTo>
                    <a:pt x="56349" y="198094"/>
                  </a:lnTo>
                  <a:lnTo>
                    <a:pt x="65481" y="202653"/>
                  </a:lnTo>
                  <a:lnTo>
                    <a:pt x="73126" y="207276"/>
                  </a:lnTo>
                  <a:lnTo>
                    <a:pt x="83794" y="210299"/>
                  </a:lnTo>
                  <a:lnTo>
                    <a:pt x="92913" y="213321"/>
                  </a:lnTo>
                  <a:lnTo>
                    <a:pt x="102044" y="214858"/>
                  </a:lnTo>
                  <a:lnTo>
                    <a:pt x="164541" y="214858"/>
                  </a:lnTo>
                  <a:lnTo>
                    <a:pt x="158445" y="217944"/>
                  </a:lnTo>
                  <a:lnTo>
                    <a:pt x="147789" y="222503"/>
                  </a:lnTo>
                  <a:lnTo>
                    <a:pt x="137121" y="225526"/>
                  </a:lnTo>
                  <a:lnTo>
                    <a:pt x="124917" y="227063"/>
                  </a:lnTo>
                  <a:close/>
                </a:path>
                <a:path w="227329" h="227330">
                  <a:moveTo>
                    <a:pt x="164541" y="214858"/>
                  </a:moveTo>
                  <a:lnTo>
                    <a:pt x="123431" y="214858"/>
                  </a:lnTo>
                  <a:lnTo>
                    <a:pt x="134086" y="213321"/>
                  </a:lnTo>
                  <a:lnTo>
                    <a:pt x="152349" y="207276"/>
                  </a:lnTo>
                  <a:lnTo>
                    <a:pt x="161480" y="202653"/>
                  </a:lnTo>
                  <a:lnTo>
                    <a:pt x="169113" y="198094"/>
                  </a:lnTo>
                  <a:lnTo>
                    <a:pt x="176707" y="191998"/>
                  </a:lnTo>
                  <a:lnTo>
                    <a:pt x="184353" y="185940"/>
                  </a:lnTo>
                  <a:lnTo>
                    <a:pt x="205676" y="153898"/>
                  </a:lnTo>
                  <a:lnTo>
                    <a:pt x="214807" y="114299"/>
                  </a:lnTo>
                  <a:lnTo>
                    <a:pt x="213271" y="103644"/>
                  </a:lnTo>
                  <a:lnTo>
                    <a:pt x="211785" y="94513"/>
                  </a:lnTo>
                  <a:lnTo>
                    <a:pt x="210248" y="83845"/>
                  </a:lnTo>
                  <a:lnTo>
                    <a:pt x="205676" y="74663"/>
                  </a:lnTo>
                  <a:lnTo>
                    <a:pt x="202603" y="65544"/>
                  </a:lnTo>
                  <a:lnTo>
                    <a:pt x="196507" y="57950"/>
                  </a:lnTo>
                  <a:lnTo>
                    <a:pt x="152349" y="21335"/>
                  </a:lnTo>
                  <a:lnTo>
                    <a:pt x="123431" y="13741"/>
                  </a:lnTo>
                  <a:lnTo>
                    <a:pt x="167576" y="13741"/>
                  </a:lnTo>
                  <a:lnTo>
                    <a:pt x="201117" y="41186"/>
                  </a:lnTo>
                  <a:lnTo>
                    <a:pt x="223939" y="91439"/>
                  </a:lnTo>
                  <a:lnTo>
                    <a:pt x="227012" y="114299"/>
                  </a:lnTo>
                  <a:lnTo>
                    <a:pt x="227012" y="124967"/>
                  </a:lnTo>
                  <a:lnTo>
                    <a:pt x="223939" y="137121"/>
                  </a:lnTo>
                  <a:lnTo>
                    <a:pt x="222453" y="147840"/>
                  </a:lnTo>
                  <a:lnTo>
                    <a:pt x="201117" y="185940"/>
                  </a:lnTo>
                  <a:lnTo>
                    <a:pt x="167576" y="213321"/>
                  </a:lnTo>
                  <a:lnTo>
                    <a:pt x="164541" y="21485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337318" y="1778342"/>
              <a:ext cx="117475" cy="1213485"/>
            </a:xfrm>
            <a:custGeom>
              <a:avLst/>
              <a:gdLst/>
              <a:ahLst/>
              <a:cxnLst/>
              <a:rect l="l" t="t" r="r" b="b"/>
              <a:pathLst>
                <a:path w="117475" h="1213485">
                  <a:moveTo>
                    <a:pt x="117335" y="1112342"/>
                  </a:moveTo>
                  <a:lnTo>
                    <a:pt x="115785" y="1103223"/>
                  </a:lnTo>
                  <a:lnTo>
                    <a:pt x="109689" y="1100137"/>
                  </a:lnTo>
                  <a:lnTo>
                    <a:pt x="103593" y="1097114"/>
                  </a:lnTo>
                  <a:lnTo>
                    <a:pt x="95999" y="1098651"/>
                  </a:lnTo>
                  <a:lnTo>
                    <a:pt x="91427" y="1104709"/>
                  </a:lnTo>
                  <a:lnTo>
                    <a:pt x="71640" y="1138834"/>
                  </a:lnTo>
                  <a:lnTo>
                    <a:pt x="71640" y="0"/>
                  </a:lnTo>
                  <a:lnTo>
                    <a:pt x="45694" y="0"/>
                  </a:lnTo>
                  <a:lnTo>
                    <a:pt x="45694" y="1141488"/>
                  </a:lnTo>
                  <a:lnTo>
                    <a:pt x="24358" y="1104709"/>
                  </a:lnTo>
                  <a:lnTo>
                    <a:pt x="21336" y="1098651"/>
                  </a:lnTo>
                  <a:lnTo>
                    <a:pt x="13690" y="1097114"/>
                  </a:lnTo>
                  <a:lnTo>
                    <a:pt x="7594" y="1100137"/>
                  </a:lnTo>
                  <a:lnTo>
                    <a:pt x="1536" y="1103223"/>
                  </a:lnTo>
                  <a:lnTo>
                    <a:pt x="0" y="1112342"/>
                  </a:lnTo>
                  <a:lnTo>
                    <a:pt x="3035" y="1118450"/>
                  </a:lnTo>
                  <a:lnTo>
                    <a:pt x="57899" y="1212900"/>
                  </a:lnTo>
                  <a:lnTo>
                    <a:pt x="73342" y="1187005"/>
                  </a:lnTo>
                  <a:lnTo>
                    <a:pt x="114249" y="1118450"/>
                  </a:lnTo>
                  <a:lnTo>
                    <a:pt x="117335" y="1112342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70221" y="2526039"/>
              <a:ext cx="38790" cy="38573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55671" y="2486913"/>
              <a:ext cx="59435" cy="83794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2555671" y="2486913"/>
              <a:ext cx="59690" cy="83820"/>
            </a:xfrm>
            <a:custGeom>
              <a:avLst/>
              <a:gdLst/>
              <a:ahLst/>
              <a:cxnLst/>
              <a:rect l="l" t="t" r="r" b="b"/>
              <a:pathLst>
                <a:path w="59689" h="83819">
                  <a:moveTo>
                    <a:pt x="41135" y="3035"/>
                  </a:moveTo>
                  <a:lnTo>
                    <a:pt x="18313" y="3035"/>
                  </a:lnTo>
                  <a:lnTo>
                    <a:pt x="22821" y="0"/>
                  </a:lnTo>
                  <a:lnTo>
                    <a:pt x="36563" y="0"/>
                  </a:lnTo>
                  <a:lnTo>
                    <a:pt x="41135" y="3035"/>
                  </a:lnTo>
                  <a:close/>
                </a:path>
                <a:path w="59689" h="83819">
                  <a:moveTo>
                    <a:pt x="24358" y="70104"/>
                  </a:moveTo>
                  <a:lnTo>
                    <a:pt x="7645" y="70104"/>
                  </a:lnTo>
                  <a:lnTo>
                    <a:pt x="4571" y="63995"/>
                  </a:lnTo>
                  <a:lnTo>
                    <a:pt x="3035" y="57899"/>
                  </a:lnTo>
                  <a:lnTo>
                    <a:pt x="3035" y="56362"/>
                  </a:lnTo>
                  <a:lnTo>
                    <a:pt x="1536" y="56362"/>
                  </a:lnTo>
                  <a:lnTo>
                    <a:pt x="1536" y="50253"/>
                  </a:lnTo>
                  <a:lnTo>
                    <a:pt x="0" y="41135"/>
                  </a:lnTo>
                  <a:lnTo>
                    <a:pt x="0" y="33489"/>
                  </a:lnTo>
                  <a:lnTo>
                    <a:pt x="1536" y="25895"/>
                  </a:lnTo>
                  <a:lnTo>
                    <a:pt x="3035" y="25895"/>
                  </a:lnTo>
                  <a:lnTo>
                    <a:pt x="4571" y="19799"/>
                  </a:lnTo>
                  <a:lnTo>
                    <a:pt x="7645" y="13690"/>
                  </a:lnTo>
                  <a:lnTo>
                    <a:pt x="7645" y="12153"/>
                  </a:lnTo>
                  <a:lnTo>
                    <a:pt x="16776" y="3035"/>
                  </a:lnTo>
                  <a:lnTo>
                    <a:pt x="42671" y="3035"/>
                  </a:lnTo>
                  <a:lnTo>
                    <a:pt x="47231" y="7594"/>
                  </a:lnTo>
                  <a:lnTo>
                    <a:pt x="50253" y="12153"/>
                  </a:lnTo>
                  <a:lnTo>
                    <a:pt x="27444" y="12153"/>
                  </a:lnTo>
                  <a:lnTo>
                    <a:pt x="22821" y="13690"/>
                  </a:lnTo>
                  <a:lnTo>
                    <a:pt x="24358" y="13690"/>
                  </a:lnTo>
                  <a:lnTo>
                    <a:pt x="22815" y="15240"/>
                  </a:lnTo>
                  <a:lnTo>
                    <a:pt x="21335" y="15240"/>
                  </a:lnTo>
                  <a:lnTo>
                    <a:pt x="18313" y="19799"/>
                  </a:lnTo>
                  <a:lnTo>
                    <a:pt x="13690" y="28930"/>
                  </a:lnTo>
                  <a:lnTo>
                    <a:pt x="15239" y="28930"/>
                  </a:lnTo>
                  <a:lnTo>
                    <a:pt x="13690" y="35026"/>
                  </a:lnTo>
                  <a:lnTo>
                    <a:pt x="13690" y="47231"/>
                  </a:lnTo>
                  <a:lnTo>
                    <a:pt x="15239" y="53340"/>
                  </a:lnTo>
                  <a:lnTo>
                    <a:pt x="13690" y="53340"/>
                  </a:lnTo>
                  <a:lnTo>
                    <a:pt x="16776" y="57899"/>
                  </a:lnTo>
                  <a:lnTo>
                    <a:pt x="18313" y="63995"/>
                  </a:lnTo>
                  <a:lnTo>
                    <a:pt x="19329" y="63995"/>
                  </a:lnTo>
                  <a:lnTo>
                    <a:pt x="21335" y="67030"/>
                  </a:lnTo>
                  <a:lnTo>
                    <a:pt x="22343" y="67030"/>
                  </a:lnTo>
                  <a:lnTo>
                    <a:pt x="23351" y="68567"/>
                  </a:lnTo>
                  <a:lnTo>
                    <a:pt x="22821" y="68567"/>
                  </a:lnTo>
                  <a:lnTo>
                    <a:pt x="24358" y="70104"/>
                  </a:lnTo>
                  <a:close/>
                </a:path>
                <a:path w="59689" h="83819">
                  <a:moveTo>
                    <a:pt x="38100" y="16725"/>
                  </a:moveTo>
                  <a:lnTo>
                    <a:pt x="35026" y="13690"/>
                  </a:lnTo>
                  <a:lnTo>
                    <a:pt x="36563" y="13690"/>
                  </a:lnTo>
                  <a:lnTo>
                    <a:pt x="32003" y="12153"/>
                  </a:lnTo>
                  <a:lnTo>
                    <a:pt x="51790" y="12153"/>
                  </a:lnTo>
                  <a:lnTo>
                    <a:pt x="51790" y="13690"/>
                  </a:lnTo>
                  <a:lnTo>
                    <a:pt x="52836" y="15240"/>
                  </a:lnTo>
                  <a:lnTo>
                    <a:pt x="38100" y="15240"/>
                  </a:lnTo>
                  <a:lnTo>
                    <a:pt x="38100" y="16725"/>
                  </a:lnTo>
                  <a:close/>
                </a:path>
                <a:path w="59689" h="83819">
                  <a:moveTo>
                    <a:pt x="21335" y="16725"/>
                  </a:moveTo>
                  <a:lnTo>
                    <a:pt x="21335" y="15240"/>
                  </a:lnTo>
                  <a:lnTo>
                    <a:pt x="22815" y="15240"/>
                  </a:lnTo>
                  <a:lnTo>
                    <a:pt x="21335" y="16725"/>
                  </a:lnTo>
                  <a:close/>
                </a:path>
                <a:path w="59689" h="83819">
                  <a:moveTo>
                    <a:pt x="42671" y="24358"/>
                  </a:moveTo>
                  <a:lnTo>
                    <a:pt x="39598" y="19799"/>
                  </a:lnTo>
                  <a:lnTo>
                    <a:pt x="41135" y="19799"/>
                  </a:lnTo>
                  <a:lnTo>
                    <a:pt x="38100" y="15240"/>
                  </a:lnTo>
                  <a:lnTo>
                    <a:pt x="52836" y="15240"/>
                  </a:lnTo>
                  <a:lnTo>
                    <a:pt x="54876" y="18262"/>
                  </a:lnTo>
                  <a:lnTo>
                    <a:pt x="54876" y="19799"/>
                  </a:lnTo>
                  <a:lnTo>
                    <a:pt x="55613" y="22821"/>
                  </a:lnTo>
                  <a:lnTo>
                    <a:pt x="42671" y="22821"/>
                  </a:lnTo>
                  <a:lnTo>
                    <a:pt x="42671" y="24358"/>
                  </a:lnTo>
                  <a:close/>
                </a:path>
                <a:path w="59689" h="83819">
                  <a:moveTo>
                    <a:pt x="55764" y="59436"/>
                  </a:moveTo>
                  <a:lnTo>
                    <a:pt x="42671" y="59436"/>
                  </a:lnTo>
                  <a:lnTo>
                    <a:pt x="44157" y="53340"/>
                  </a:lnTo>
                  <a:lnTo>
                    <a:pt x="45694" y="48768"/>
                  </a:lnTo>
                  <a:lnTo>
                    <a:pt x="45694" y="35026"/>
                  </a:lnTo>
                  <a:lnTo>
                    <a:pt x="44157" y="28930"/>
                  </a:lnTo>
                  <a:lnTo>
                    <a:pt x="42671" y="22821"/>
                  </a:lnTo>
                  <a:lnTo>
                    <a:pt x="55613" y="22821"/>
                  </a:lnTo>
                  <a:lnTo>
                    <a:pt x="56362" y="25895"/>
                  </a:lnTo>
                  <a:lnTo>
                    <a:pt x="59435" y="41135"/>
                  </a:lnTo>
                  <a:lnTo>
                    <a:pt x="56362" y="56362"/>
                  </a:lnTo>
                  <a:lnTo>
                    <a:pt x="55764" y="59436"/>
                  </a:lnTo>
                  <a:close/>
                </a:path>
                <a:path w="59689" h="83819">
                  <a:moveTo>
                    <a:pt x="39598" y="63995"/>
                  </a:moveTo>
                  <a:lnTo>
                    <a:pt x="42671" y="57899"/>
                  </a:lnTo>
                  <a:lnTo>
                    <a:pt x="42671" y="59436"/>
                  </a:lnTo>
                  <a:lnTo>
                    <a:pt x="55764" y="59436"/>
                  </a:lnTo>
                  <a:lnTo>
                    <a:pt x="55175" y="62458"/>
                  </a:lnTo>
                  <a:lnTo>
                    <a:pt x="41135" y="62458"/>
                  </a:lnTo>
                  <a:lnTo>
                    <a:pt x="39598" y="63995"/>
                  </a:lnTo>
                  <a:close/>
                </a:path>
                <a:path w="59689" h="83819">
                  <a:moveTo>
                    <a:pt x="19329" y="63995"/>
                  </a:moveTo>
                  <a:lnTo>
                    <a:pt x="18313" y="63995"/>
                  </a:lnTo>
                  <a:lnTo>
                    <a:pt x="18313" y="62458"/>
                  </a:lnTo>
                  <a:lnTo>
                    <a:pt x="19329" y="63995"/>
                  </a:lnTo>
                  <a:close/>
                </a:path>
                <a:path w="59689" h="83819">
                  <a:moveTo>
                    <a:pt x="53343" y="67030"/>
                  </a:moveTo>
                  <a:lnTo>
                    <a:pt x="38100" y="67030"/>
                  </a:lnTo>
                  <a:lnTo>
                    <a:pt x="41135" y="62458"/>
                  </a:lnTo>
                  <a:lnTo>
                    <a:pt x="55175" y="62458"/>
                  </a:lnTo>
                  <a:lnTo>
                    <a:pt x="54876" y="63995"/>
                  </a:lnTo>
                  <a:lnTo>
                    <a:pt x="53343" y="67030"/>
                  </a:lnTo>
                  <a:close/>
                </a:path>
                <a:path w="59689" h="83819">
                  <a:moveTo>
                    <a:pt x="22343" y="67030"/>
                  </a:moveTo>
                  <a:lnTo>
                    <a:pt x="21335" y="67030"/>
                  </a:lnTo>
                  <a:lnTo>
                    <a:pt x="21335" y="65493"/>
                  </a:lnTo>
                  <a:lnTo>
                    <a:pt x="22343" y="67030"/>
                  </a:lnTo>
                  <a:close/>
                </a:path>
                <a:path w="59689" h="83819">
                  <a:moveTo>
                    <a:pt x="35902" y="68789"/>
                  </a:moveTo>
                  <a:lnTo>
                    <a:pt x="38100" y="65493"/>
                  </a:lnTo>
                  <a:lnTo>
                    <a:pt x="38100" y="67030"/>
                  </a:lnTo>
                  <a:lnTo>
                    <a:pt x="53343" y="67030"/>
                  </a:lnTo>
                  <a:lnTo>
                    <a:pt x="52566" y="68567"/>
                  </a:lnTo>
                  <a:lnTo>
                    <a:pt x="36563" y="68567"/>
                  </a:lnTo>
                  <a:lnTo>
                    <a:pt x="35902" y="68789"/>
                  </a:lnTo>
                  <a:close/>
                </a:path>
                <a:path w="59689" h="83819">
                  <a:moveTo>
                    <a:pt x="24358" y="70104"/>
                  </a:moveTo>
                  <a:lnTo>
                    <a:pt x="22821" y="68567"/>
                  </a:lnTo>
                  <a:lnTo>
                    <a:pt x="23498" y="68792"/>
                  </a:lnTo>
                  <a:lnTo>
                    <a:pt x="24358" y="70104"/>
                  </a:lnTo>
                  <a:close/>
                </a:path>
                <a:path w="59689" h="83819">
                  <a:moveTo>
                    <a:pt x="23498" y="68792"/>
                  </a:moveTo>
                  <a:lnTo>
                    <a:pt x="22821" y="68567"/>
                  </a:lnTo>
                  <a:lnTo>
                    <a:pt x="23351" y="68567"/>
                  </a:lnTo>
                  <a:lnTo>
                    <a:pt x="23498" y="68792"/>
                  </a:lnTo>
                  <a:close/>
                </a:path>
                <a:path w="59689" h="83819">
                  <a:moveTo>
                    <a:pt x="35026" y="70104"/>
                  </a:moveTo>
                  <a:lnTo>
                    <a:pt x="35902" y="68789"/>
                  </a:lnTo>
                  <a:lnTo>
                    <a:pt x="36563" y="68567"/>
                  </a:lnTo>
                  <a:lnTo>
                    <a:pt x="35026" y="70104"/>
                  </a:lnTo>
                  <a:close/>
                </a:path>
                <a:path w="59689" h="83819">
                  <a:moveTo>
                    <a:pt x="51790" y="70104"/>
                  </a:moveTo>
                  <a:lnTo>
                    <a:pt x="35026" y="70104"/>
                  </a:lnTo>
                  <a:lnTo>
                    <a:pt x="36563" y="68567"/>
                  </a:lnTo>
                  <a:lnTo>
                    <a:pt x="52566" y="68567"/>
                  </a:lnTo>
                  <a:lnTo>
                    <a:pt x="51790" y="70104"/>
                  </a:lnTo>
                  <a:close/>
                </a:path>
                <a:path w="59689" h="83819">
                  <a:moveTo>
                    <a:pt x="35026" y="70104"/>
                  </a:moveTo>
                  <a:lnTo>
                    <a:pt x="32003" y="70104"/>
                  </a:lnTo>
                  <a:lnTo>
                    <a:pt x="35902" y="68789"/>
                  </a:lnTo>
                  <a:lnTo>
                    <a:pt x="35026" y="70104"/>
                  </a:lnTo>
                  <a:close/>
                </a:path>
                <a:path w="59689" h="83819">
                  <a:moveTo>
                    <a:pt x="27444" y="70104"/>
                  </a:moveTo>
                  <a:lnTo>
                    <a:pt x="24358" y="70104"/>
                  </a:lnTo>
                  <a:lnTo>
                    <a:pt x="23498" y="68792"/>
                  </a:lnTo>
                  <a:lnTo>
                    <a:pt x="27444" y="70104"/>
                  </a:lnTo>
                  <a:close/>
                </a:path>
                <a:path w="59689" h="83819">
                  <a:moveTo>
                    <a:pt x="36563" y="82257"/>
                  </a:moveTo>
                  <a:lnTo>
                    <a:pt x="22821" y="82257"/>
                  </a:lnTo>
                  <a:lnTo>
                    <a:pt x="18313" y="80772"/>
                  </a:lnTo>
                  <a:lnTo>
                    <a:pt x="16776" y="79235"/>
                  </a:lnTo>
                  <a:lnTo>
                    <a:pt x="12204" y="76200"/>
                  </a:lnTo>
                  <a:lnTo>
                    <a:pt x="12204" y="74663"/>
                  </a:lnTo>
                  <a:lnTo>
                    <a:pt x="9131" y="70104"/>
                  </a:lnTo>
                  <a:lnTo>
                    <a:pt x="50253" y="70104"/>
                  </a:lnTo>
                  <a:lnTo>
                    <a:pt x="47231" y="74663"/>
                  </a:lnTo>
                  <a:lnTo>
                    <a:pt x="47231" y="76200"/>
                  </a:lnTo>
                  <a:lnTo>
                    <a:pt x="42671" y="79235"/>
                  </a:lnTo>
                  <a:lnTo>
                    <a:pt x="41135" y="79235"/>
                  </a:lnTo>
                  <a:lnTo>
                    <a:pt x="41135" y="80772"/>
                  </a:lnTo>
                  <a:lnTo>
                    <a:pt x="36563" y="82257"/>
                  </a:lnTo>
                  <a:close/>
                </a:path>
                <a:path w="59689" h="83819">
                  <a:moveTo>
                    <a:pt x="30467" y="83794"/>
                  </a:moveTo>
                  <a:lnTo>
                    <a:pt x="28930" y="83794"/>
                  </a:lnTo>
                  <a:lnTo>
                    <a:pt x="24358" y="82257"/>
                  </a:lnTo>
                  <a:lnTo>
                    <a:pt x="35026" y="82257"/>
                  </a:lnTo>
                  <a:lnTo>
                    <a:pt x="30467" y="8379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83625" y="2553944"/>
              <a:ext cx="26971" cy="10667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0479" y="2486913"/>
              <a:ext cx="57899" cy="83794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2770479" y="2486913"/>
              <a:ext cx="58419" cy="83820"/>
            </a:xfrm>
            <a:custGeom>
              <a:avLst/>
              <a:gdLst/>
              <a:ahLst/>
              <a:cxnLst/>
              <a:rect l="l" t="t" r="r" b="b"/>
              <a:pathLst>
                <a:path w="58419" h="83819">
                  <a:moveTo>
                    <a:pt x="45694" y="7594"/>
                  </a:moveTo>
                  <a:lnTo>
                    <a:pt x="12204" y="7594"/>
                  </a:lnTo>
                  <a:lnTo>
                    <a:pt x="16776" y="3035"/>
                  </a:lnTo>
                  <a:lnTo>
                    <a:pt x="21336" y="0"/>
                  </a:lnTo>
                  <a:lnTo>
                    <a:pt x="36563" y="0"/>
                  </a:lnTo>
                  <a:lnTo>
                    <a:pt x="41135" y="3035"/>
                  </a:lnTo>
                  <a:lnTo>
                    <a:pt x="42672" y="3035"/>
                  </a:lnTo>
                  <a:lnTo>
                    <a:pt x="45694" y="7594"/>
                  </a:lnTo>
                  <a:close/>
                </a:path>
                <a:path w="58419" h="83819">
                  <a:moveTo>
                    <a:pt x="36563" y="82257"/>
                  </a:moveTo>
                  <a:lnTo>
                    <a:pt x="21336" y="82257"/>
                  </a:lnTo>
                  <a:lnTo>
                    <a:pt x="16776" y="80772"/>
                  </a:lnTo>
                  <a:lnTo>
                    <a:pt x="16776" y="79235"/>
                  </a:lnTo>
                  <a:lnTo>
                    <a:pt x="12204" y="76200"/>
                  </a:lnTo>
                  <a:lnTo>
                    <a:pt x="12204" y="74663"/>
                  </a:lnTo>
                  <a:lnTo>
                    <a:pt x="10668" y="74663"/>
                  </a:lnTo>
                  <a:lnTo>
                    <a:pt x="7645" y="70104"/>
                  </a:lnTo>
                  <a:lnTo>
                    <a:pt x="4522" y="63894"/>
                  </a:lnTo>
                  <a:lnTo>
                    <a:pt x="1549" y="57899"/>
                  </a:lnTo>
                  <a:lnTo>
                    <a:pt x="1549" y="56362"/>
                  </a:lnTo>
                  <a:lnTo>
                    <a:pt x="0" y="50253"/>
                  </a:lnTo>
                  <a:lnTo>
                    <a:pt x="0" y="33489"/>
                  </a:lnTo>
                  <a:lnTo>
                    <a:pt x="1549" y="25895"/>
                  </a:lnTo>
                  <a:lnTo>
                    <a:pt x="4572" y="19799"/>
                  </a:lnTo>
                  <a:lnTo>
                    <a:pt x="7645" y="13690"/>
                  </a:lnTo>
                  <a:lnTo>
                    <a:pt x="7645" y="12153"/>
                  </a:lnTo>
                  <a:lnTo>
                    <a:pt x="10668" y="7594"/>
                  </a:lnTo>
                  <a:lnTo>
                    <a:pt x="47231" y="7594"/>
                  </a:lnTo>
                  <a:lnTo>
                    <a:pt x="50304" y="12153"/>
                  </a:lnTo>
                  <a:lnTo>
                    <a:pt x="27444" y="12153"/>
                  </a:lnTo>
                  <a:lnTo>
                    <a:pt x="22872" y="13690"/>
                  </a:lnTo>
                  <a:lnTo>
                    <a:pt x="24409" y="13690"/>
                  </a:lnTo>
                  <a:lnTo>
                    <a:pt x="22082" y="15240"/>
                  </a:lnTo>
                  <a:lnTo>
                    <a:pt x="21336" y="15240"/>
                  </a:lnTo>
                  <a:lnTo>
                    <a:pt x="19850" y="16725"/>
                  </a:lnTo>
                  <a:lnTo>
                    <a:pt x="20350" y="16725"/>
                  </a:lnTo>
                  <a:lnTo>
                    <a:pt x="18313" y="19799"/>
                  </a:lnTo>
                  <a:lnTo>
                    <a:pt x="16776" y="22821"/>
                  </a:lnTo>
                  <a:lnTo>
                    <a:pt x="13741" y="28930"/>
                  </a:lnTo>
                  <a:lnTo>
                    <a:pt x="12204" y="35026"/>
                  </a:lnTo>
                  <a:lnTo>
                    <a:pt x="12204" y="47231"/>
                  </a:lnTo>
                  <a:lnTo>
                    <a:pt x="13741" y="53340"/>
                  </a:lnTo>
                  <a:lnTo>
                    <a:pt x="15240" y="57899"/>
                  </a:lnTo>
                  <a:lnTo>
                    <a:pt x="18313" y="63995"/>
                  </a:lnTo>
                  <a:lnTo>
                    <a:pt x="19329" y="63995"/>
                  </a:lnTo>
                  <a:lnTo>
                    <a:pt x="20320" y="65493"/>
                  </a:lnTo>
                  <a:lnTo>
                    <a:pt x="19850" y="65493"/>
                  </a:lnTo>
                  <a:lnTo>
                    <a:pt x="21336" y="67030"/>
                  </a:lnTo>
                  <a:lnTo>
                    <a:pt x="24409" y="70104"/>
                  </a:lnTo>
                  <a:lnTo>
                    <a:pt x="50304" y="70104"/>
                  </a:lnTo>
                  <a:lnTo>
                    <a:pt x="47231" y="74663"/>
                  </a:lnTo>
                  <a:lnTo>
                    <a:pt x="42672" y="79235"/>
                  </a:lnTo>
                  <a:lnTo>
                    <a:pt x="41135" y="79235"/>
                  </a:lnTo>
                  <a:lnTo>
                    <a:pt x="41135" y="80772"/>
                  </a:lnTo>
                  <a:lnTo>
                    <a:pt x="36563" y="82257"/>
                  </a:lnTo>
                  <a:close/>
                </a:path>
                <a:path w="58419" h="83819">
                  <a:moveTo>
                    <a:pt x="37133" y="16082"/>
                  </a:moveTo>
                  <a:lnTo>
                    <a:pt x="33540" y="13690"/>
                  </a:lnTo>
                  <a:lnTo>
                    <a:pt x="35026" y="13690"/>
                  </a:lnTo>
                  <a:lnTo>
                    <a:pt x="30467" y="12153"/>
                  </a:lnTo>
                  <a:lnTo>
                    <a:pt x="50304" y="12153"/>
                  </a:lnTo>
                  <a:lnTo>
                    <a:pt x="50304" y="13690"/>
                  </a:lnTo>
                  <a:lnTo>
                    <a:pt x="51333" y="15240"/>
                  </a:lnTo>
                  <a:lnTo>
                    <a:pt x="36563" y="15240"/>
                  </a:lnTo>
                  <a:lnTo>
                    <a:pt x="37133" y="16082"/>
                  </a:lnTo>
                  <a:close/>
                </a:path>
                <a:path w="58419" h="83819">
                  <a:moveTo>
                    <a:pt x="19850" y="16725"/>
                  </a:moveTo>
                  <a:lnTo>
                    <a:pt x="21336" y="15240"/>
                  </a:lnTo>
                  <a:lnTo>
                    <a:pt x="20746" y="16129"/>
                  </a:lnTo>
                  <a:lnTo>
                    <a:pt x="19850" y="16725"/>
                  </a:lnTo>
                  <a:close/>
                </a:path>
                <a:path w="58419" h="83819">
                  <a:moveTo>
                    <a:pt x="20746" y="16129"/>
                  </a:moveTo>
                  <a:lnTo>
                    <a:pt x="21336" y="15240"/>
                  </a:lnTo>
                  <a:lnTo>
                    <a:pt x="22082" y="15240"/>
                  </a:lnTo>
                  <a:lnTo>
                    <a:pt x="20746" y="16129"/>
                  </a:lnTo>
                  <a:close/>
                </a:path>
                <a:path w="58419" h="83819">
                  <a:moveTo>
                    <a:pt x="38100" y="16725"/>
                  </a:moveTo>
                  <a:lnTo>
                    <a:pt x="37133" y="16082"/>
                  </a:lnTo>
                  <a:lnTo>
                    <a:pt x="36563" y="15240"/>
                  </a:lnTo>
                  <a:lnTo>
                    <a:pt x="38100" y="16725"/>
                  </a:lnTo>
                  <a:close/>
                </a:path>
                <a:path w="58419" h="83819">
                  <a:moveTo>
                    <a:pt x="52319" y="16725"/>
                  </a:moveTo>
                  <a:lnTo>
                    <a:pt x="38100" y="16725"/>
                  </a:lnTo>
                  <a:lnTo>
                    <a:pt x="36563" y="15240"/>
                  </a:lnTo>
                  <a:lnTo>
                    <a:pt x="51333" y="15240"/>
                  </a:lnTo>
                  <a:lnTo>
                    <a:pt x="52319" y="16725"/>
                  </a:lnTo>
                  <a:close/>
                </a:path>
                <a:path w="58419" h="83819">
                  <a:moveTo>
                    <a:pt x="42672" y="24358"/>
                  </a:moveTo>
                  <a:lnTo>
                    <a:pt x="39649" y="19799"/>
                  </a:lnTo>
                  <a:lnTo>
                    <a:pt x="37133" y="16082"/>
                  </a:lnTo>
                  <a:lnTo>
                    <a:pt x="38100" y="16725"/>
                  </a:lnTo>
                  <a:lnTo>
                    <a:pt x="52319" y="16725"/>
                  </a:lnTo>
                  <a:lnTo>
                    <a:pt x="53340" y="18262"/>
                  </a:lnTo>
                  <a:lnTo>
                    <a:pt x="54876" y="18262"/>
                  </a:lnTo>
                  <a:lnTo>
                    <a:pt x="54876" y="19799"/>
                  </a:lnTo>
                  <a:lnTo>
                    <a:pt x="55638" y="22821"/>
                  </a:lnTo>
                  <a:lnTo>
                    <a:pt x="42672" y="22821"/>
                  </a:lnTo>
                  <a:lnTo>
                    <a:pt x="42672" y="24358"/>
                  </a:lnTo>
                  <a:close/>
                </a:path>
                <a:path w="58419" h="83819">
                  <a:moveTo>
                    <a:pt x="20350" y="16725"/>
                  </a:moveTo>
                  <a:lnTo>
                    <a:pt x="19850" y="16725"/>
                  </a:lnTo>
                  <a:lnTo>
                    <a:pt x="20746" y="16129"/>
                  </a:lnTo>
                  <a:lnTo>
                    <a:pt x="20350" y="16725"/>
                  </a:lnTo>
                  <a:close/>
                </a:path>
                <a:path w="58419" h="83819">
                  <a:moveTo>
                    <a:pt x="55794" y="59436"/>
                  </a:moveTo>
                  <a:lnTo>
                    <a:pt x="42672" y="59436"/>
                  </a:lnTo>
                  <a:lnTo>
                    <a:pt x="44208" y="53340"/>
                  </a:lnTo>
                  <a:lnTo>
                    <a:pt x="45694" y="48768"/>
                  </a:lnTo>
                  <a:lnTo>
                    <a:pt x="45694" y="35026"/>
                  </a:lnTo>
                  <a:lnTo>
                    <a:pt x="44208" y="28930"/>
                  </a:lnTo>
                  <a:lnTo>
                    <a:pt x="42672" y="22821"/>
                  </a:lnTo>
                  <a:lnTo>
                    <a:pt x="55638" y="22821"/>
                  </a:lnTo>
                  <a:lnTo>
                    <a:pt x="56413" y="25895"/>
                  </a:lnTo>
                  <a:lnTo>
                    <a:pt x="57899" y="33489"/>
                  </a:lnTo>
                  <a:lnTo>
                    <a:pt x="57899" y="48768"/>
                  </a:lnTo>
                  <a:lnTo>
                    <a:pt x="55794" y="59436"/>
                  </a:lnTo>
                  <a:close/>
                </a:path>
                <a:path w="58419" h="83819">
                  <a:moveTo>
                    <a:pt x="39699" y="63894"/>
                  </a:moveTo>
                  <a:lnTo>
                    <a:pt x="42672" y="57899"/>
                  </a:lnTo>
                  <a:lnTo>
                    <a:pt x="42672" y="59436"/>
                  </a:lnTo>
                  <a:lnTo>
                    <a:pt x="55794" y="59436"/>
                  </a:lnTo>
                  <a:lnTo>
                    <a:pt x="55186" y="62458"/>
                  </a:lnTo>
                  <a:lnTo>
                    <a:pt x="41135" y="62458"/>
                  </a:lnTo>
                  <a:lnTo>
                    <a:pt x="39699" y="63894"/>
                  </a:lnTo>
                  <a:close/>
                </a:path>
                <a:path w="58419" h="83819">
                  <a:moveTo>
                    <a:pt x="19329" y="63995"/>
                  </a:moveTo>
                  <a:lnTo>
                    <a:pt x="18313" y="63995"/>
                  </a:lnTo>
                  <a:lnTo>
                    <a:pt x="18313" y="62458"/>
                  </a:lnTo>
                  <a:lnTo>
                    <a:pt x="19329" y="63995"/>
                  </a:lnTo>
                  <a:close/>
                </a:path>
                <a:path w="58419" h="83819">
                  <a:moveTo>
                    <a:pt x="39649" y="63995"/>
                  </a:moveTo>
                  <a:lnTo>
                    <a:pt x="41135" y="62458"/>
                  </a:lnTo>
                  <a:lnTo>
                    <a:pt x="39649" y="63995"/>
                  </a:lnTo>
                  <a:close/>
                </a:path>
                <a:path w="58419" h="83819">
                  <a:moveTo>
                    <a:pt x="54876" y="63995"/>
                  </a:moveTo>
                  <a:lnTo>
                    <a:pt x="39649" y="63995"/>
                  </a:lnTo>
                  <a:lnTo>
                    <a:pt x="41135" y="62458"/>
                  </a:lnTo>
                  <a:lnTo>
                    <a:pt x="55186" y="62458"/>
                  </a:lnTo>
                  <a:lnTo>
                    <a:pt x="54876" y="63995"/>
                  </a:lnTo>
                  <a:close/>
                </a:path>
                <a:path w="58419" h="83819">
                  <a:moveTo>
                    <a:pt x="50304" y="70104"/>
                  </a:moveTo>
                  <a:lnTo>
                    <a:pt x="33540" y="70104"/>
                  </a:lnTo>
                  <a:lnTo>
                    <a:pt x="39699" y="63894"/>
                  </a:lnTo>
                  <a:lnTo>
                    <a:pt x="53340" y="63995"/>
                  </a:lnTo>
                  <a:lnTo>
                    <a:pt x="50304" y="70104"/>
                  </a:lnTo>
                  <a:close/>
                </a:path>
                <a:path w="58419" h="83819">
                  <a:moveTo>
                    <a:pt x="21336" y="67030"/>
                  </a:moveTo>
                  <a:lnTo>
                    <a:pt x="19850" y="65493"/>
                  </a:lnTo>
                  <a:lnTo>
                    <a:pt x="21267" y="66927"/>
                  </a:lnTo>
                  <a:close/>
                </a:path>
                <a:path w="58419" h="83819">
                  <a:moveTo>
                    <a:pt x="21267" y="66927"/>
                  </a:moveTo>
                  <a:lnTo>
                    <a:pt x="19850" y="65493"/>
                  </a:lnTo>
                  <a:lnTo>
                    <a:pt x="20320" y="65493"/>
                  </a:lnTo>
                  <a:lnTo>
                    <a:pt x="21267" y="66927"/>
                  </a:lnTo>
                  <a:close/>
                </a:path>
                <a:path w="58419" h="83819">
                  <a:moveTo>
                    <a:pt x="21369" y="67030"/>
                  </a:moveTo>
                  <a:close/>
                </a:path>
                <a:path w="58419" h="83819">
                  <a:moveTo>
                    <a:pt x="33540" y="70104"/>
                  </a:moveTo>
                  <a:lnTo>
                    <a:pt x="30467" y="70104"/>
                  </a:lnTo>
                  <a:lnTo>
                    <a:pt x="35026" y="68567"/>
                  </a:lnTo>
                  <a:lnTo>
                    <a:pt x="33540" y="70104"/>
                  </a:lnTo>
                  <a:close/>
                </a:path>
                <a:path w="58419" h="83819">
                  <a:moveTo>
                    <a:pt x="27444" y="70104"/>
                  </a:moveTo>
                  <a:lnTo>
                    <a:pt x="24409" y="70104"/>
                  </a:lnTo>
                  <a:lnTo>
                    <a:pt x="22898" y="68575"/>
                  </a:lnTo>
                  <a:lnTo>
                    <a:pt x="27444" y="70104"/>
                  </a:lnTo>
                  <a:close/>
                </a:path>
                <a:path w="58419" h="83819">
                  <a:moveTo>
                    <a:pt x="30467" y="83794"/>
                  </a:moveTo>
                  <a:lnTo>
                    <a:pt x="27444" y="83794"/>
                  </a:lnTo>
                  <a:lnTo>
                    <a:pt x="22872" y="82257"/>
                  </a:lnTo>
                  <a:lnTo>
                    <a:pt x="35026" y="82257"/>
                  </a:lnTo>
                  <a:lnTo>
                    <a:pt x="30467" y="8379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01624" y="2537337"/>
              <a:ext cx="33675" cy="27275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83801" y="2486913"/>
              <a:ext cx="59436" cy="83794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2983801" y="2486913"/>
              <a:ext cx="59690" cy="83820"/>
            </a:xfrm>
            <a:custGeom>
              <a:avLst/>
              <a:gdLst/>
              <a:ahLst/>
              <a:cxnLst/>
              <a:rect l="l" t="t" r="r" b="b"/>
              <a:pathLst>
                <a:path w="59689" h="83819">
                  <a:moveTo>
                    <a:pt x="41186" y="3035"/>
                  </a:moveTo>
                  <a:lnTo>
                    <a:pt x="18313" y="3035"/>
                  </a:lnTo>
                  <a:lnTo>
                    <a:pt x="22872" y="0"/>
                  </a:lnTo>
                  <a:lnTo>
                    <a:pt x="38100" y="0"/>
                  </a:lnTo>
                  <a:lnTo>
                    <a:pt x="41186" y="3035"/>
                  </a:lnTo>
                  <a:close/>
                </a:path>
                <a:path w="59689" h="83819">
                  <a:moveTo>
                    <a:pt x="38100" y="16725"/>
                  </a:moveTo>
                  <a:lnTo>
                    <a:pt x="35077" y="13690"/>
                  </a:lnTo>
                  <a:lnTo>
                    <a:pt x="36563" y="13690"/>
                  </a:lnTo>
                  <a:lnTo>
                    <a:pt x="32004" y="12153"/>
                  </a:lnTo>
                  <a:lnTo>
                    <a:pt x="9131" y="12153"/>
                  </a:lnTo>
                  <a:lnTo>
                    <a:pt x="12204" y="7594"/>
                  </a:lnTo>
                  <a:lnTo>
                    <a:pt x="13741" y="7594"/>
                  </a:lnTo>
                  <a:lnTo>
                    <a:pt x="16776" y="3035"/>
                  </a:lnTo>
                  <a:lnTo>
                    <a:pt x="42672" y="3035"/>
                  </a:lnTo>
                  <a:lnTo>
                    <a:pt x="47231" y="7594"/>
                  </a:lnTo>
                  <a:lnTo>
                    <a:pt x="51841" y="12153"/>
                  </a:lnTo>
                  <a:lnTo>
                    <a:pt x="51841" y="13690"/>
                  </a:lnTo>
                  <a:lnTo>
                    <a:pt x="52870" y="15240"/>
                  </a:lnTo>
                  <a:lnTo>
                    <a:pt x="38100" y="15240"/>
                  </a:lnTo>
                  <a:lnTo>
                    <a:pt x="38100" y="16725"/>
                  </a:lnTo>
                  <a:close/>
                </a:path>
                <a:path w="59689" h="83819">
                  <a:moveTo>
                    <a:pt x="25895" y="70104"/>
                  </a:moveTo>
                  <a:lnTo>
                    <a:pt x="7645" y="70104"/>
                  </a:lnTo>
                  <a:lnTo>
                    <a:pt x="6108" y="63995"/>
                  </a:lnTo>
                  <a:lnTo>
                    <a:pt x="3086" y="57899"/>
                  </a:lnTo>
                  <a:lnTo>
                    <a:pt x="3086" y="56362"/>
                  </a:lnTo>
                  <a:lnTo>
                    <a:pt x="1536" y="50253"/>
                  </a:lnTo>
                  <a:lnTo>
                    <a:pt x="0" y="41135"/>
                  </a:lnTo>
                  <a:lnTo>
                    <a:pt x="3086" y="25895"/>
                  </a:lnTo>
                  <a:lnTo>
                    <a:pt x="4572" y="19799"/>
                  </a:lnTo>
                  <a:lnTo>
                    <a:pt x="7645" y="13690"/>
                  </a:lnTo>
                  <a:lnTo>
                    <a:pt x="7645" y="12153"/>
                  </a:lnTo>
                  <a:lnTo>
                    <a:pt x="27431" y="12153"/>
                  </a:lnTo>
                  <a:lnTo>
                    <a:pt x="24409" y="13690"/>
                  </a:lnTo>
                  <a:lnTo>
                    <a:pt x="25895" y="13690"/>
                  </a:lnTo>
                  <a:lnTo>
                    <a:pt x="23567" y="15240"/>
                  </a:lnTo>
                  <a:lnTo>
                    <a:pt x="22872" y="15240"/>
                  </a:lnTo>
                  <a:lnTo>
                    <a:pt x="21440" y="16624"/>
                  </a:lnTo>
                  <a:lnTo>
                    <a:pt x="18313" y="19799"/>
                  </a:lnTo>
                  <a:lnTo>
                    <a:pt x="19799" y="19799"/>
                  </a:lnTo>
                  <a:lnTo>
                    <a:pt x="16776" y="22821"/>
                  </a:lnTo>
                  <a:lnTo>
                    <a:pt x="15240" y="28930"/>
                  </a:lnTo>
                  <a:lnTo>
                    <a:pt x="13741" y="35026"/>
                  </a:lnTo>
                  <a:lnTo>
                    <a:pt x="13741" y="47231"/>
                  </a:lnTo>
                  <a:lnTo>
                    <a:pt x="15240" y="53340"/>
                  </a:lnTo>
                  <a:lnTo>
                    <a:pt x="16776" y="57899"/>
                  </a:lnTo>
                  <a:lnTo>
                    <a:pt x="19037" y="62458"/>
                  </a:lnTo>
                  <a:lnTo>
                    <a:pt x="18313" y="62458"/>
                  </a:lnTo>
                  <a:lnTo>
                    <a:pt x="19799" y="63995"/>
                  </a:lnTo>
                  <a:lnTo>
                    <a:pt x="21340" y="65493"/>
                  </a:lnTo>
                  <a:lnTo>
                    <a:pt x="25895" y="70104"/>
                  </a:lnTo>
                  <a:close/>
                </a:path>
                <a:path w="59689" h="83819">
                  <a:moveTo>
                    <a:pt x="21336" y="16725"/>
                  </a:moveTo>
                  <a:lnTo>
                    <a:pt x="22872" y="15240"/>
                  </a:lnTo>
                  <a:lnTo>
                    <a:pt x="21487" y="16624"/>
                  </a:lnTo>
                  <a:lnTo>
                    <a:pt x="21336" y="16725"/>
                  </a:lnTo>
                  <a:close/>
                </a:path>
                <a:path w="59689" h="83819">
                  <a:moveTo>
                    <a:pt x="21487" y="16624"/>
                  </a:moveTo>
                  <a:lnTo>
                    <a:pt x="22872" y="15240"/>
                  </a:lnTo>
                  <a:lnTo>
                    <a:pt x="23567" y="15240"/>
                  </a:lnTo>
                  <a:lnTo>
                    <a:pt x="21487" y="16624"/>
                  </a:lnTo>
                  <a:close/>
                </a:path>
                <a:path w="59689" h="83819">
                  <a:moveTo>
                    <a:pt x="57137" y="24358"/>
                  </a:moveTo>
                  <a:lnTo>
                    <a:pt x="44208" y="24358"/>
                  </a:lnTo>
                  <a:lnTo>
                    <a:pt x="41186" y="19799"/>
                  </a:lnTo>
                  <a:lnTo>
                    <a:pt x="38100" y="15240"/>
                  </a:lnTo>
                  <a:lnTo>
                    <a:pt x="52870" y="15240"/>
                  </a:lnTo>
                  <a:lnTo>
                    <a:pt x="54876" y="18262"/>
                  </a:lnTo>
                  <a:lnTo>
                    <a:pt x="54876" y="19799"/>
                  </a:lnTo>
                  <a:lnTo>
                    <a:pt x="57137" y="24358"/>
                  </a:lnTo>
                  <a:close/>
                </a:path>
                <a:path w="59689" h="83819">
                  <a:moveTo>
                    <a:pt x="21386" y="16725"/>
                  </a:moveTo>
                  <a:close/>
                </a:path>
                <a:path w="59689" h="83819">
                  <a:moveTo>
                    <a:pt x="42672" y="59436"/>
                  </a:moveTo>
                  <a:lnTo>
                    <a:pt x="45745" y="53340"/>
                  </a:lnTo>
                  <a:lnTo>
                    <a:pt x="45745" y="48768"/>
                  </a:lnTo>
                  <a:lnTo>
                    <a:pt x="47231" y="41135"/>
                  </a:lnTo>
                  <a:lnTo>
                    <a:pt x="45745" y="35026"/>
                  </a:lnTo>
                  <a:lnTo>
                    <a:pt x="45745" y="28930"/>
                  </a:lnTo>
                  <a:lnTo>
                    <a:pt x="42672" y="22821"/>
                  </a:lnTo>
                  <a:lnTo>
                    <a:pt x="44208" y="24358"/>
                  </a:lnTo>
                  <a:lnTo>
                    <a:pt x="57137" y="24358"/>
                  </a:lnTo>
                  <a:lnTo>
                    <a:pt x="57899" y="25895"/>
                  </a:lnTo>
                  <a:lnTo>
                    <a:pt x="59436" y="33489"/>
                  </a:lnTo>
                  <a:lnTo>
                    <a:pt x="59436" y="48768"/>
                  </a:lnTo>
                  <a:lnTo>
                    <a:pt x="57899" y="56362"/>
                  </a:lnTo>
                  <a:lnTo>
                    <a:pt x="57290" y="57899"/>
                  </a:lnTo>
                  <a:lnTo>
                    <a:pt x="44208" y="57899"/>
                  </a:lnTo>
                  <a:lnTo>
                    <a:pt x="42672" y="59436"/>
                  </a:lnTo>
                  <a:close/>
                </a:path>
                <a:path w="59689" h="83819">
                  <a:moveTo>
                    <a:pt x="54876" y="63995"/>
                  </a:moveTo>
                  <a:lnTo>
                    <a:pt x="41186" y="63995"/>
                  </a:lnTo>
                  <a:lnTo>
                    <a:pt x="44208" y="57899"/>
                  </a:lnTo>
                  <a:lnTo>
                    <a:pt x="57290" y="57899"/>
                  </a:lnTo>
                  <a:lnTo>
                    <a:pt x="54876" y="63995"/>
                  </a:lnTo>
                  <a:close/>
                </a:path>
                <a:path w="59689" h="83819">
                  <a:moveTo>
                    <a:pt x="19799" y="63995"/>
                  </a:moveTo>
                  <a:lnTo>
                    <a:pt x="18313" y="62458"/>
                  </a:lnTo>
                  <a:lnTo>
                    <a:pt x="19753" y="63902"/>
                  </a:lnTo>
                  <a:close/>
                </a:path>
                <a:path w="59689" h="83819">
                  <a:moveTo>
                    <a:pt x="19753" y="63902"/>
                  </a:moveTo>
                  <a:lnTo>
                    <a:pt x="18313" y="62458"/>
                  </a:lnTo>
                  <a:lnTo>
                    <a:pt x="19037" y="62458"/>
                  </a:lnTo>
                  <a:lnTo>
                    <a:pt x="19753" y="63902"/>
                  </a:lnTo>
                  <a:close/>
                </a:path>
                <a:path w="59689" h="83819">
                  <a:moveTo>
                    <a:pt x="53368" y="67030"/>
                  </a:moveTo>
                  <a:lnTo>
                    <a:pt x="38100" y="67030"/>
                  </a:lnTo>
                  <a:lnTo>
                    <a:pt x="41186" y="62458"/>
                  </a:lnTo>
                  <a:lnTo>
                    <a:pt x="41186" y="63995"/>
                  </a:lnTo>
                  <a:lnTo>
                    <a:pt x="54876" y="63995"/>
                  </a:lnTo>
                  <a:lnTo>
                    <a:pt x="53368" y="67030"/>
                  </a:lnTo>
                  <a:close/>
                </a:path>
                <a:path w="59689" h="83819">
                  <a:moveTo>
                    <a:pt x="19845" y="63995"/>
                  </a:moveTo>
                  <a:close/>
                </a:path>
                <a:path w="59689" h="83819">
                  <a:moveTo>
                    <a:pt x="35949" y="68774"/>
                  </a:moveTo>
                  <a:lnTo>
                    <a:pt x="38100" y="65493"/>
                  </a:lnTo>
                  <a:lnTo>
                    <a:pt x="38100" y="67030"/>
                  </a:lnTo>
                  <a:lnTo>
                    <a:pt x="53368" y="67030"/>
                  </a:lnTo>
                  <a:lnTo>
                    <a:pt x="52604" y="68567"/>
                  </a:lnTo>
                  <a:lnTo>
                    <a:pt x="36563" y="68567"/>
                  </a:lnTo>
                  <a:lnTo>
                    <a:pt x="35949" y="68774"/>
                  </a:lnTo>
                  <a:close/>
                </a:path>
                <a:path w="59689" h="83819">
                  <a:moveTo>
                    <a:pt x="27431" y="70104"/>
                  </a:moveTo>
                  <a:lnTo>
                    <a:pt x="25895" y="70104"/>
                  </a:lnTo>
                  <a:lnTo>
                    <a:pt x="24409" y="68567"/>
                  </a:lnTo>
                  <a:lnTo>
                    <a:pt x="27431" y="70104"/>
                  </a:lnTo>
                  <a:close/>
                </a:path>
                <a:path w="59689" h="83819">
                  <a:moveTo>
                    <a:pt x="35077" y="70104"/>
                  </a:moveTo>
                  <a:lnTo>
                    <a:pt x="35949" y="68774"/>
                  </a:lnTo>
                  <a:lnTo>
                    <a:pt x="36563" y="68567"/>
                  </a:lnTo>
                  <a:lnTo>
                    <a:pt x="35077" y="70104"/>
                  </a:lnTo>
                  <a:close/>
                </a:path>
                <a:path w="59689" h="83819">
                  <a:moveTo>
                    <a:pt x="38100" y="82257"/>
                  </a:moveTo>
                  <a:lnTo>
                    <a:pt x="22872" y="82257"/>
                  </a:lnTo>
                  <a:lnTo>
                    <a:pt x="18313" y="80772"/>
                  </a:lnTo>
                  <a:lnTo>
                    <a:pt x="18313" y="79235"/>
                  </a:lnTo>
                  <a:lnTo>
                    <a:pt x="16776" y="79235"/>
                  </a:lnTo>
                  <a:lnTo>
                    <a:pt x="13741" y="76200"/>
                  </a:lnTo>
                  <a:lnTo>
                    <a:pt x="12204" y="76200"/>
                  </a:lnTo>
                  <a:lnTo>
                    <a:pt x="12204" y="74663"/>
                  </a:lnTo>
                  <a:lnTo>
                    <a:pt x="9131" y="70104"/>
                  </a:lnTo>
                  <a:lnTo>
                    <a:pt x="35077" y="70104"/>
                  </a:lnTo>
                  <a:lnTo>
                    <a:pt x="36563" y="68567"/>
                  </a:lnTo>
                  <a:lnTo>
                    <a:pt x="52604" y="68567"/>
                  </a:lnTo>
                  <a:lnTo>
                    <a:pt x="51841" y="70104"/>
                  </a:lnTo>
                  <a:lnTo>
                    <a:pt x="47231" y="74663"/>
                  </a:lnTo>
                  <a:lnTo>
                    <a:pt x="47231" y="76200"/>
                  </a:lnTo>
                  <a:lnTo>
                    <a:pt x="42672" y="79235"/>
                  </a:lnTo>
                  <a:lnTo>
                    <a:pt x="41186" y="80772"/>
                  </a:lnTo>
                  <a:lnTo>
                    <a:pt x="38100" y="82257"/>
                  </a:lnTo>
                  <a:close/>
                </a:path>
                <a:path w="59689" h="83819">
                  <a:moveTo>
                    <a:pt x="35077" y="70104"/>
                  </a:moveTo>
                  <a:lnTo>
                    <a:pt x="32004" y="70104"/>
                  </a:lnTo>
                  <a:lnTo>
                    <a:pt x="35949" y="68774"/>
                  </a:lnTo>
                  <a:lnTo>
                    <a:pt x="35077" y="70104"/>
                  </a:lnTo>
                  <a:close/>
                </a:path>
                <a:path w="59689" h="83819">
                  <a:moveTo>
                    <a:pt x="30467" y="83794"/>
                  </a:moveTo>
                  <a:lnTo>
                    <a:pt x="28981" y="83794"/>
                  </a:lnTo>
                  <a:lnTo>
                    <a:pt x="24409" y="82257"/>
                  </a:lnTo>
                  <a:lnTo>
                    <a:pt x="35077" y="82257"/>
                  </a:lnTo>
                  <a:lnTo>
                    <a:pt x="30467" y="8379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84043" y="1629067"/>
              <a:ext cx="441871" cy="499770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1368678" y="2421381"/>
              <a:ext cx="104139" cy="285115"/>
            </a:xfrm>
            <a:custGeom>
              <a:avLst/>
              <a:gdLst/>
              <a:ahLst/>
              <a:cxnLst/>
              <a:rect l="l" t="t" r="r" b="b"/>
              <a:pathLst>
                <a:path w="104140" h="285114">
                  <a:moveTo>
                    <a:pt x="7632" y="95999"/>
                  </a:moveTo>
                  <a:lnTo>
                    <a:pt x="4610" y="94462"/>
                  </a:lnTo>
                  <a:lnTo>
                    <a:pt x="1536" y="91427"/>
                  </a:lnTo>
                  <a:lnTo>
                    <a:pt x="0" y="88353"/>
                  </a:lnTo>
                  <a:lnTo>
                    <a:pt x="1536" y="85331"/>
                  </a:lnTo>
                  <a:lnTo>
                    <a:pt x="51841" y="0"/>
                  </a:lnTo>
                  <a:lnTo>
                    <a:pt x="59029" y="12204"/>
                  </a:lnTo>
                  <a:lnTo>
                    <a:pt x="45732" y="12204"/>
                  </a:lnTo>
                  <a:lnTo>
                    <a:pt x="45599" y="35778"/>
                  </a:lnTo>
                  <a:lnTo>
                    <a:pt x="12192" y="91427"/>
                  </a:lnTo>
                  <a:lnTo>
                    <a:pt x="10655" y="94462"/>
                  </a:lnTo>
                  <a:lnTo>
                    <a:pt x="7632" y="95999"/>
                  </a:lnTo>
                  <a:close/>
                </a:path>
                <a:path w="104140" h="285114">
                  <a:moveTo>
                    <a:pt x="45599" y="35778"/>
                  </a:moveTo>
                  <a:lnTo>
                    <a:pt x="45732" y="12204"/>
                  </a:lnTo>
                  <a:lnTo>
                    <a:pt x="59029" y="12204"/>
                  </a:lnTo>
                  <a:lnTo>
                    <a:pt x="59419" y="12867"/>
                  </a:lnTo>
                  <a:lnTo>
                    <a:pt x="59406" y="15227"/>
                  </a:lnTo>
                  <a:lnTo>
                    <a:pt x="47269" y="15227"/>
                  </a:lnTo>
                  <a:lnTo>
                    <a:pt x="52512" y="24264"/>
                  </a:lnTo>
                  <a:lnTo>
                    <a:pt x="45599" y="35778"/>
                  </a:lnTo>
                  <a:close/>
                </a:path>
                <a:path w="104140" h="285114">
                  <a:moveTo>
                    <a:pt x="59419" y="12867"/>
                  </a:moveTo>
                  <a:lnTo>
                    <a:pt x="59029" y="12204"/>
                  </a:lnTo>
                  <a:lnTo>
                    <a:pt x="59423" y="12204"/>
                  </a:lnTo>
                  <a:lnTo>
                    <a:pt x="59419" y="12867"/>
                  </a:lnTo>
                  <a:close/>
                </a:path>
                <a:path w="104140" h="285114">
                  <a:moveTo>
                    <a:pt x="95986" y="95999"/>
                  </a:moveTo>
                  <a:lnTo>
                    <a:pt x="92964" y="94462"/>
                  </a:lnTo>
                  <a:lnTo>
                    <a:pt x="91478" y="91427"/>
                  </a:lnTo>
                  <a:lnTo>
                    <a:pt x="59293" y="35953"/>
                  </a:lnTo>
                  <a:lnTo>
                    <a:pt x="59419" y="12867"/>
                  </a:lnTo>
                  <a:lnTo>
                    <a:pt x="102095" y="85331"/>
                  </a:lnTo>
                  <a:lnTo>
                    <a:pt x="103632" y="88353"/>
                  </a:lnTo>
                  <a:lnTo>
                    <a:pt x="102095" y="92925"/>
                  </a:lnTo>
                  <a:lnTo>
                    <a:pt x="95986" y="95999"/>
                  </a:lnTo>
                  <a:close/>
                </a:path>
                <a:path w="104140" h="285114">
                  <a:moveTo>
                    <a:pt x="52512" y="24264"/>
                  </a:moveTo>
                  <a:lnTo>
                    <a:pt x="47269" y="15227"/>
                  </a:lnTo>
                  <a:lnTo>
                    <a:pt x="57937" y="15227"/>
                  </a:lnTo>
                  <a:lnTo>
                    <a:pt x="52512" y="24264"/>
                  </a:lnTo>
                  <a:close/>
                </a:path>
                <a:path w="104140" h="285114">
                  <a:moveTo>
                    <a:pt x="59293" y="35953"/>
                  </a:moveTo>
                  <a:lnTo>
                    <a:pt x="52512" y="24264"/>
                  </a:lnTo>
                  <a:lnTo>
                    <a:pt x="57937" y="15227"/>
                  </a:lnTo>
                  <a:lnTo>
                    <a:pt x="59406" y="15227"/>
                  </a:lnTo>
                  <a:lnTo>
                    <a:pt x="59293" y="35953"/>
                  </a:lnTo>
                  <a:close/>
                </a:path>
                <a:path w="104140" h="285114">
                  <a:moveTo>
                    <a:pt x="57937" y="284962"/>
                  </a:moveTo>
                  <a:lnTo>
                    <a:pt x="44196" y="284962"/>
                  </a:lnTo>
                  <a:lnTo>
                    <a:pt x="45599" y="35778"/>
                  </a:lnTo>
                  <a:lnTo>
                    <a:pt x="52512" y="24264"/>
                  </a:lnTo>
                  <a:lnTo>
                    <a:pt x="59293" y="35953"/>
                  </a:lnTo>
                  <a:lnTo>
                    <a:pt x="57937" y="284962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4204322" y="1390914"/>
            <a:ext cx="1036319" cy="2305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12920" y="1336471"/>
            <a:ext cx="1234440" cy="33845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3873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05"/>
              </a:spcBef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Diferencial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775976" y="1694560"/>
            <a:ext cx="9142730" cy="5506720"/>
            <a:chOff x="775976" y="1694560"/>
            <a:chExt cx="9142730" cy="5506720"/>
          </a:xfrm>
        </p:grpSpPr>
        <p:pic>
          <p:nvPicPr>
            <p:cNvPr id="28" name="object 2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08399" y="1705267"/>
              <a:ext cx="5619457" cy="2072487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97629" y="1694560"/>
              <a:ext cx="5643816" cy="2083193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4097629" y="1694560"/>
              <a:ext cx="5643880" cy="2083435"/>
            </a:xfrm>
            <a:custGeom>
              <a:avLst/>
              <a:gdLst/>
              <a:ahLst/>
              <a:cxnLst/>
              <a:rect l="l" t="t" r="r" b="b"/>
              <a:pathLst>
                <a:path w="5643880" h="2083435">
                  <a:moveTo>
                    <a:pt x="12204" y="2082901"/>
                  </a:moveTo>
                  <a:lnTo>
                    <a:pt x="0" y="2082901"/>
                  </a:lnTo>
                  <a:lnTo>
                    <a:pt x="0" y="3073"/>
                  </a:lnTo>
                  <a:lnTo>
                    <a:pt x="3086" y="0"/>
                  </a:lnTo>
                  <a:lnTo>
                    <a:pt x="5640793" y="0"/>
                  </a:lnTo>
                  <a:lnTo>
                    <a:pt x="5643816" y="3073"/>
                  </a:lnTo>
                  <a:lnTo>
                    <a:pt x="5643816" y="6095"/>
                  </a:lnTo>
                  <a:lnTo>
                    <a:pt x="12204" y="6095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2082901"/>
                  </a:lnTo>
                  <a:close/>
                </a:path>
                <a:path w="5643880" h="2083435">
                  <a:moveTo>
                    <a:pt x="12204" y="12204"/>
                  </a:moveTo>
                  <a:lnTo>
                    <a:pt x="6108" y="12204"/>
                  </a:lnTo>
                  <a:lnTo>
                    <a:pt x="12204" y="6095"/>
                  </a:lnTo>
                  <a:lnTo>
                    <a:pt x="12204" y="12204"/>
                  </a:lnTo>
                  <a:close/>
                </a:path>
                <a:path w="5643880" h="2083435">
                  <a:moveTo>
                    <a:pt x="5630125" y="12204"/>
                  </a:moveTo>
                  <a:lnTo>
                    <a:pt x="12204" y="12204"/>
                  </a:lnTo>
                  <a:lnTo>
                    <a:pt x="12204" y="6095"/>
                  </a:lnTo>
                  <a:lnTo>
                    <a:pt x="5630125" y="6095"/>
                  </a:lnTo>
                  <a:lnTo>
                    <a:pt x="5630125" y="12204"/>
                  </a:lnTo>
                  <a:close/>
                </a:path>
                <a:path w="5643880" h="2083435">
                  <a:moveTo>
                    <a:pt x="5643816" y="2082901"/>
                  </a:moveTo>
                  <a:lnTo>
                    <a:pt x="5630125" y="2082901"/>
                  </a:lnTo>
                  <a:lnTo>
                    <a:pt x="5630125" y="6095"/>
                  </a:lnTo>
                  <a:lnTo>
                    <a:pt x="5637758" y="12204"/>
                  </a:lnTo>
                  <a:lnTo>
                    <a:pt x="5643816" y="12204"/>
                  </a:lnTo>
                  <a:lnTo>
                    <a:pt x="5643816" y="2082901"/>
                  </a:lnTo>
                  <a:close/>
                </a:path>
                <a:path w="5643880" h="2083435">
                  <a:moveTo>
                    <a:pt x="5643816" y="12204"/>
                  </a:moveTo>
                  <a:lnTo>
                    <a:pt x="5637758" y="12204"/>
                  </a:lnTo>
                  <a:lnTo>
                    <a:pt x="5630125" y="6095"/>
                  </a:lnTo>
                  <a:lnTo>
                    <a:pt x="5643816" y="6095"/>
                  </a:lnTo>
                  <a:lnTo>
                    <a:pt x="5643816" y="1220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419860" y="3699763"/>
              <a:ext cx="213511" cy="77698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1419860" y="3699763"/>
              <a:ext cx="214629" cy="78105"/>
            </a:xfrm>
            <a:custGeom>
              <a:avLst/>
              <a:gdLst/>
              <a:ahLst/>
              <a:cxnLst/>
              <a:rect l="l" t="t" r="r" b="b"/>
              <a:pathLst>
                <a:path w="214630" h="78104">
                  <a:moveTo>
                    <a:pt x="13341" y="77698"/>
                  </a:moveTo>
                  <a:lnTo>
                    <a:pt x="0" y="77698"/>
                  </a:lnTo>
                  <a:lnTo>
                    <a:pt x="2197" y="70103"/>
                  </a:lnTo>
                  <a:lnTo>
                    <a:pt x="26555" y="33540"/>
                  </a:lnTo>
                  <a:lnTo>
                    <a:pt x="34188" y="27432"/>
                  </a:lnTo>
                  <a:lnTo>
                    <a:pt x="43319" y="19850"/>
                  </a:lnTo>
                  <a:lnTo>
                    <a:pt x="52450" y="15278"/>
                  </a:lnTo>
                  <a:lnTo>
                    <a:pt x="61569" y="9182"/>
                  </a:lnTo>
                  <a:lnTo>
                    <a:pt x="82905" y="3073"/>
                  </a:lnTo>
                  <a:lnTo>
                    <a:pt x="95110" y="1536"/>
                  </a:lnTo>
                  <a:lnTo>
                    <a:pt x="105778" y="0"/>
                  </a:lnTo>
                  <a:lnTo>
                    <a:pt x="117982" y="1536"/>
                  </a:lnTo>
                  <a:lnTo>
                    <a:pt x="128650" y="3073"/>
                  </a:lnTo>
                  <a:lnTo>
                    <a:pt x="140804" y="6108"/>
                  </a:lnTo>
                  <a:lnTo>
                    <a:pt x="149974" y="9182"/>
                  </a:lnTo>
                  <a:lnTo>
                    <a:pt x="160591" y="13741"/>
                  </a:lnTo>
                  <a:lnTo>
                    <a:pt x="96646" y="13741"/>
                  </a:lnTo>
                  <a:lnTo>
                    <a:pt x="87477" y="15278"/>
                  </a:lnTo>
                  <a:lnTo>
                    <a:pt x="50914" y="30518"/>
                  </a:lnTo>
                  <a:lnTo>
                    <a:pt x="43319" y="36614"/>
                  </a:lnTo>
                  <a:lnTo>
                    <a:pt x="35674" y="42672"/>
                  </a:lnTo>
                  <a:lnTo>
                    <a:pt x="23520" y="57899"/>
                  </a:lnTo>
                  <a:lnTo>
                    <a:pt x="18910" y="65532"/>
                  </a:lnTo>
                  <a:lnTo>
                    <a:pt x="14350" y="74663"/>
                  </a:lnTo>
                  <a:lnTo>
                    <a:pt x="13341" y="77698"/>
                  </a:lnTo>
                  <a:close/>
                </a:path>
                <a:path w="214630" h="78104">
                  <a:moveTo>
                    <a:pt x="214152" y="77698"/>
                  </a:moveTo>
                  <a:lnTo>
                    <a:pt x="201237" y="77698"/>
                  </a:lnTo>
                  <a:lnTo>
                    <a:pt x="200228" y="74663"/>
                  </a:lnTo>
                  <a:lnTo>
                    <a:pt x="195668" y="67030"/>
                  </a:lnTo>
                  <a:lnTo>
                    <a:pt x="191109" y="57899"/>
                  </a:lnTo>
                  <a:lnTo>
                    <a:pt x="178904" y="42672"/>
                  </a:lnTo>
                  <a:lnTo>
                    <a:pt x="163677" y="30518"/>
                  </a:lnTo>
                  <a:lnTo>
                    <a:pt x="154546" y="25946"/>
                  </a:lnTo>
                  <a:lnTo>
                    <a:pt x="146900" y="21336"/>
                  </a:lnTo>
                  <a:lnTo>
                    <a:pt x="137769" y="18313"/>
                  </a:lnTo>
                  <a:lnTo>
                    <a:pt x="127114" y="15278"/>
                  </a:lnTo>
                  <a:lnTo>
                    <a:pt x="117982" y="13741"/>
                  </a:lnTo>
                  <a:lnTo>
                    <a:pt x="160591" y="13741"/>
                  </a:lnTo>
                  <a:lnTo>
                    <a:pt x="178904" y="25946"/>
                  </a:lnTo>
                  <a:lnTo>
                    <a:pt x="186537" y="33540"/>
                  </a:lnTo>
                  <a:lnTo>
                    <a:pt x="194132" y="41173"/>
                  </a:lnTo>
                  <a:lnTo>
                    <a:pt x="206336" y="59436"/>
                  </a:lnTo>
                  <a:lnTo>
                    <a:pt x="214152" y="7769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205661" y="3408755"/>
              <a:ext cx="2499360" cy="26034"/>
            </a:xfrm>
            <a:custGeom>
              <a:avLst/>
              <a:gdLst/>
              <a:ahLst/>
              <a:cxnLst/>
              <a:rect l="l" t="t" r="r" b="b"/>
              <a:pathLst>
                <a:path w="2499360" h="26035">
                  <a:moveTo>
                    <a:pt x="2498864" y="1485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2498864" y="25895"/>
                  </a:lnTo>
                  <a:lnTo>
                    <a:pt x="2498864" y="14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525638" y="3420909"/>
              <a:ext cx="26034" cy="356870"/>
            </a:xfrm>
            <a:custGeom>
              <a:avLst/>
              <a:gdLst/>
              <a:ahLst/>
              <a:cxnLst/>
              <a:rect l="l" t="t" r="r" b="b"/>
              <a:pathLst>
                <a:path w="26034" h="356870">
                  <a:moveTo>
                    <a:pt x="25895" y="0"/>
                  </a:moveTo>
                  <a:lnTo>
                    <a:pt x="0" y="0"/>
                  </a:lnTo>
                  <a:lnTo>
                    <a:pt x="0" y="356552"/>
                  </a:lnTo>
                  <a:lnTo>
                    <a:pt x="25895" y="356552"/>
                  </a:lnTo>
                  <a:lnTo>
                    <a:pt x="25895" y="0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61754" y="3699763"/>
              <a:ext cx="215286" cy="77698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2061754" y="3699763"/>
              <a:ext cx="215900" cy="78105"/>
            </a:xfrm>
            <a:custGeom>
              <a:avLst/>
              <a:gdLst/>
              <a:ahLst/>
              <a:cxnLst/>
              <a:rect l="l" t="t" r="r" b="b"/>
              <a:pathLst>
                <a:path w="215900" h="78104">
                  <a:moveTo>
                    <a:pt x="13925" y="77698"/>
                  </a:moveTo>
                  <a:lnTo>
                    <a:pt x="0" y="77698"/>
                  </a:lnTo>
                  <a:lnTo>
                    <a:pt x="3290" y="70103"/>
                  </a:lnTo>
                  <a:lnTo>
                    <a:pt x="27649" y="33540"/>
                  </a:lnTo>
                  <a:lnTo>
                    <a:pt x="35282" y="27432"/>
                  </a:lnTo>
                  <a:lnTo>
                    <a:pt x="44413" y="19850"/>
                  </a:lnTo>
                  <a:lnTo>
                    <a:pt x="53544" y="15278"/>
                  </a:lnTo>
                  <a:lnTo>
                    <a:pt x="62714" y="9182"/>
                  </a:lnTo>
                  <a:lnTo>
                    <a:pt x="83999" y="3073"/>
                  </a:lnTo>
                  <a:lnTo>
                    <a:pt x="96204" y="1536"/>
                  </a:lnTo>
                  <a:lnTo>
                    <a:pt x="106872" y="0"/>
                  </a:lnTo>
                  <a:lnTo>
                    <a:pt x="119076" y="1536"/>
                  </a:lnTo>
                  <a:lnTo>
                    <a:pt x="129744" y="3073"/>
                  </a:lnTo>
                  <a:lnTo>
                    <a:pt x="141949" y="6108"/>
                  </a:lnTo>
                  <a:lnTo>
                    <a:pt x="151068" y="9182"/>
                  </a:lnTo>
                  <a:lnTo>
                    <a:pt x="161736" y="13741"/>
                  </a:lnTo>
                  <a:lnTo>
                    <a:pt x="97740" y="13741"/>
                  </a:lnTo>
                  <a:lnTo>
                    <a:pt x="87072" y="15278"/>
                  </a:lnTo>
                  <a:lnTo>
                    <a:pt x="52046" y="30518"/>
                  </a:lnTo>
                  <a:lnTo>
                    <a:pt x="30722" y="50304"/>
                  </a:lnTo>
                  <a:lnTo>
                    <a:pt x="18518" y="65532"/>
                  </a:lnTo>
                  <a:lnTo>
                    <a:pt x="15444" y="74663"/>
                  </a:lnTo>
                  <a:lnTo>
                    <a:pt x="13925" y="77698"/>
                  </a:lnTo>
                  <a:close/>
                </a:path>
                <a:path w="215900" h="78104">
                  <a:moveTo>
                    <a:pt x="215286" y="77698"/>
                  </a:moveTo>
                  <a:lnTo>
                    <a:pt x="202381" y="77698"/>
                  </a:lnTo>
                  <a:lnTo>
                    <a:pt x="201372" y="74663"/>
                  </a:lnTo>
                  <a:lnTo>
                    <a:pt x="196762" y="67030"/>
                  </a:lnTo>
                  <a:lnTo>
                    <a:pt x="172404" y="36614"/>
                  </a:lnTo>
                  <a:lnTo>
                    <a:pt x="128208" y="15278"/>
                  </a:lnTo>
                  <a:lnTo>
                    <a:pt x="119076" y="13741"/>
                  </a:lnTo>
                  <a:lnTo>
                    <a:pt x="161736" y="13741"/>
                  </a:lnTo>
                  <a:lnTo>
                    <a:pt x="180049" y="25946"/>
                  </a:lnTo>
                  <a:lnTo>
                    <a:pt x="195276" y="41173"/>
                  </a:lnTo>
                  <a:lnTo>
                    <a:pt x="207430" y="59436"/>
                  </a:lnTo>
                  <a:lnTo>
                    <a:pt x="212040" y="70103"/>
                  </a:lnTo>
                  <a:lnTo>
                    <a:pt x="215286" y="7769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168626" y="3420909"/>
              <a:ext cx="26034" cy="356870"/>
            </a:xfrm>
            <a:custGeom>
              <a:avLst/>
              <a:gdLst/>
              <a:ahLst/>
              <a:cxnLst/>
              <a:rect l="l" t="t" r="r" b="b"/>
              <a:pathLst>
                <a:path w="26035" h="356870">
                  <a:moveTo>
                    <a:pt x="25895" y="0"/>
                  </a:moveTo>
                  <a:lnTo>
                    <a:pt x="0" y="0"/>
                  </a:lnTo>
                  <a:lnTo>
                    <a:pt x="0" y="356552"/>
                  </a:lnTo>
                  <a:lnTo>
                    <a:pt x="25895" y="356552"/>
                  </a:lnTo>
                  <a:lnTo>
                    <a:pt x="25895" y="0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76177" y="3699763"/>
              <a:ext cx="214161" cy="77698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3276177" y="3699763"/>
              <a:ext cx="214629" cy="78105"/>
            </a:xfrm>
            <a:custGeom>
              <a:avLst/>
              <a:gdLst/>
              <a:ahLst/>
              <a:cxnLst/>
              <a:rect l="l" t="t" r="r" b="b"/>
              <a:pathLst>
                <a:path w="214629" h="78104">
                  <a:moveTo>
                    <a:pt x="13922" y="77698"/>
                  </a:moveTo>
                  <a:lnTo>
                    <a:pt x="0" y="77698"/>
                  </a:lnTo>
                  <a:lnTo>
                    <a:pt x="3254" y="70103"/>
                  </a:lnTo>
                  <a:lnTo>
                    <a:pt x="27613" y="33540"/>
                  </a:lnTo>
                  <a:lnTo>
                    <a:pt x="35246" y="27432"/>
                  </a:lnTo>
                  <a:lnTo>
                    <a:pt x="44377" y="19850"/>
                  </a:lnTo>
                  <a:lnTo>
                    <a:pt x="53559" y="15278"/>
                  </a:lnTo>
                  <a:lnTo>
                    <a:pt x="62678" y="9182"/>
                  </a:lnTo>
                  <a:lnTo>
                    <a:pt x="84014" y="3073"/>
                  </a:lnTo>
                  <a:lnTo>
                    <a:pt x="96168" y="1536"/>
                  </a:lnTo>
                  <a:lnTo>
                    <a:pt x="106836" y="0"/>
                  </a:lnTo>
                  <a:lnTo>
                    <a:pt x="119040" y="1536"/>
                  </a:lnTo>
                  <a:lnTo>
                    <a:pt x="129708" y="3073"/>
                  </a:lnTo>
                  <a:lnTo>
                    <a:pt x="151032" y="9182"/>
                  </a:lnTo>
                  <a:lnTo>
                    <a:pt x="161700" y="13741"/>
                  </a:lnTo>
                  <a:lnTo>
                    <a:pt x="97704" y="13741"/>
                  </a:lnTo>
                  <a:lnTo>
                    <a:pt x="87036" y="15278"/>
                  </a:lnTo>
                  <a:lnTo>
                    <a:pt x="52010" y="30518"/>
                  </a:lnTo>
                  <a:lnTo>
                    <a:pt x="24578" y="57899"/>
                  </a:lnTo>
                  <a:lnTo>
                    <a:pt x="18482" y="65532"/>
                  </a:lnTo>
                  <a:lnTo>
                    <a:pt x="15459" y="74663"/>
                  </a:lnTo>
                  <a:lnTo>
                    <a:pt x="13922" y="77698"/>
                  </a:lnTo>
                  <a:close/>
                </a:path>
                <a:path w="214629" h="78104">
                  <a:moveTo>
                    <a:pt x="214161" y="77698"/>
                  </a:moveTo>
                  <a:lnTo>
                    <a:pt x="201319" y="77698"/>
                  </a:lnTo>
                  <a:lnTo>
                    <a:pt x="199800" y="74663"/>
                  </a:lnTo>
                  <a:lnTo>
                    <a:pt x="196726" y="67030"/>
                  </a:lnTo>
                  <a:lnTo>
                    <a:pt x="190630" y="57899"/>
                  </a:lnTo>
                  <a:lnTo>
                    <a:pt x="146472" y="21336"/>
                  </a:lnTo>
                  <a:lnTo>
                    <a:pt x="117554" y="13741"/>
                  </a:lnTo>
                  <a:lnTo>
                    <a:pt x="161700" y="13741"/>
                  </a:lnTo>
                  <a:lnTo>
                    <a:pt x="179962" y="25946"/>
                  </a:lnTo>
                  <a:lnTo>
                    <a:pt x="195240" y="41173"/>
                  </a:lnTo>
                  <a:lnTo>
                    <a:pt x="207394" y="59436"/>
                  </a:lnTo>
                  <a:lnTo>
                    <a:pt x="212004" y="70103"/>
                  </a:lnTo>
                  <a:lnTo>
                    <a:pt x="214161" y="7769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383013" y="3420909"/>
              <a:ext cx="26034" cy="356870"/>
            </a:xfrm>
            <a:custGeom>
              <a:avLst/>
              <a:gdLst/>
              <a:ahLst/>
              <a:cxnLst/>
              <a:rect l="l" t="t" r="r" b="b"/>
              <a:pathLst>
                <a:path w="26035" h="356870">
                  <a:moveTo>
                    <a:pt x="25946" y="0"/>
                  </a:moveTo>
                  <a:lnTo>
                    <a:pt x="0" y="0"/>
                  </a:lnTo>
                  <a:lnTo>
                    <a:pt x="0" y="356552"/>
                  </a:lnTo>
                  <a:lnTo>
                    <a:pt x="25946" y="356552"/>
                  </a:lnTo>
                  <a:lnTo>
                    <a:pt x="25946" y="0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180359" y="3707409"/>
              <a:ext cx="675640" cy="70485"/>
            </a:xfrm>
            <a:custGeom>
              <a:avLst/>
              <a:gdLst/>
              <a:ahLst/>
              <a:cxnLst/>
              <a:rect l="l" t="t" r="r" b="b"/>
              <a:pathLst>
                <a:path w="675639" h="70485">
                  <a:moveTo>
                    <a:pt x="33909" y="70053"/>
                  </a:moveTo>
                  <a:lnTo>
                    <a:pt x="10668" y="56349"/>
                  </a:lnTo>
                  <a:lnTo>
                    <a:pt x="7632" y="54864"/>
                  </a:lnTo>
                  <a:lnTo>
                    <a:pt x="3073" y="56349"/>
                  </a:lnTo>
                  <a:lnTo>
                    <a:pt x="0" y="62458"/>
                  </a:lnTo>
                  <a:lnTo>
                    <a:pt x="1536" y="65481"/>
                  </a:lnTo>
                  <a:lnTo>
                    <a:pt x="4559" y="67017"/>
                  </a:lnTo>
                  <a:lnTo>
                    <a:pt x="9613" y="70053"/>
                  </a:lnTo>
                  <a:lnTo>
                    <a:pt x="33909" y="70053"/>
                  </a:lnTo>
                  <a:close/>
                </a:path>
                <a:path w="675639" h="70485">
                  <a:moveTo>
                    <a:pt x="675030" y="0"/>
                  </a:moveTo>
                  <a:lnTo>
                    <a:pt x="662825" y="0"/>
                  </a:lnTo>
                  <a:lnTo>
                    <a:pt x="662419" y="70053"/>
                  </a:lnTo>
                  <a:lnTo>
                    <a:pt x="674624" y="70053"/>
                  </a:lnTo>
                  <a:lnTo>
                    <a:pt x="675030" y="0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98188" y="5177777"/>
              <a:ext cx="5441213" cy="321475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4198188" y="5177777"/>
              <a:ext cx="5441315" cy="321945"/>
            </a:xfrm>
            <a:custGeom>
              <a:avLst/>
              <a:gdLst/>
              <a:ahLst/>
              <a:cxnLst/>
              <a:rect l="l" t="t" r="r" b="b"/>
              <a:pathLst>
                <a:path w="5441315" h="321945">
                  <a:moveTo>
                    <a:pt x="5438140" y="321475"/>
                  </a:moveTo>
                  <a:lnTo>
                    <a:pt x="3086" y="321475"/>
                  </a:lnTo>
                  <a:lnTo>
                    <a:pt x="0" y="318439"/>
                  </a:lnTo>
                  <a:lnTo>
                    <a:pt x="0" y="3035"/>
                  </a:lnTo>
                  <a:lnTo>
                    <a:pt x="3086" y="0"/>
                  </a:lnTo>
                  <a:lnTo>
                    <a:pt x="5438140" y="0"/>
                  </a:lnTo>
                  <a:lnTo>
                    <a:pt x="5441213" y="3035"/>
                  </a:lnTo>
                  <a:lnTo>
                    <a:pt x="5441213" y="6057"/>
                  </a:lnTo>
                  <a:lnTo>
                    <a:pt x="13703" y="6057"/>
                  </a:lnTo>
                  <a:lnTo>
                    <a:pt x="6108" y="13690"/>
                  </a:lnTo>
                  <a:lnTo>
                    <a:pt x="13703" y="13690"/>
                  </a:lnTo>
                  <a:lnTo>
                    <a:pt x="13703" y="307784"/>
                  </a:lnTo>
                  <a:lnTo>
                    <a:pt x="6108" y="307784"/>
                  </a:lnTo>
                  <a:lnTo>
                    <a:pt x="13703" y="313880"/>
                  </a:lnTo>
                  <a:lnTo>
                    <a:pt x="5441213" y="313880"/>
                  </a:lnTo>
                  <a:lnTo>
                    <a:pt x="5441213" y="318439"/>
                  </a:lnTo>
                  <a:lnTo>
                    <a:pt x="5438140" y="321475"/>
                  </a:lnTo>
                  <a:close/>
                </a:path>
                <a:path w="5441315" h="321945">
                  <a:moveTo>
                    <a:pt x="13703" y="13690"/>
                  </a:moveTo>
                  <a:lnTo>
                    <a:pt x="6108" y="13690"/>
                  </a:lnTo>
                  <a:lnTo>
                    <a:pt x="13703" y="6057"/>
                  </a:lnTo>
                  <a:lnTo>
                    <a:pt x="13703" y="13690"/>
                  </a:lnTo>
                  <a:close/>
                </a:path>
                <a:path w="5441315" h="321945">
                  <a:moveTo>
                    <a:pt x="5429008" y="13690"/>
                  </a:moveTo>
                  <a:lnTo>
                    <a:pt x="13703" y="13690"/>
                  </a:lnTo>
                  <a:lnTo>
                    <a:pt x="13703" y="6057"/>
                  </a:lnTo>
                  <a:lnTo>
                    <a:pt x="5429008" y="6057"/>
                  </a:lnTo>
                  <a:lnTo>
                    <a:pt x="5429008" y="13690"/>
                  </a:lnTo>
                  <a:close/>
                </a:path>
                <a:path w="5441315" h="321945">
                  <a:moveTo>
                    <a:pt x="5429008" y="313880"/>
                  </a:moveTo>
                  <a:lnTo>
                    <a:pt x="5429008" y="6057"/>
                  </a:lnTo>
                  <a:lnTo>
                    <a:pt x="5435104" y="13690"/>
                  </a:lnTo>
                  <a:lnTo>
                    <a:pt x="5441213" y="13690"/>
                  </a:lnTo>
                  <a:lnTo>
                    <a:pt x="5441213" y="307784"/>
                  </a:lnTo>
                  <a:lnTo>
                    <a:pt x="5435104" y="307784"/>
                  </a:lnTo>
                  <a:lnTo>
                    <a:pt x="5429008" y="313880"/>
                  </a:lnTo>
                  <a:close/>
                </a:path>
                <a:path w="5441315" h="321945">
                  <a:moveTo>
                    <a:pt x="5441213" y="13690"/>
                  </a:moveTo>
                  <a:lnTo>
                    <a:pt x="5435104" y="13690"/>
                  </a:lnTo>
                  <a:lnTo>
                    <a:pt x="5429008" y="6057"/>
                  </a:lnTo>
                  <a:lnTo>
                    <a:pt x="5441213" y="6057"/>
                  </a:lnTo>
                  <a:lnTo>
                    <a:pt x="5441213" y="13690"/>
                  </a:lnTo>
                  <a:close/>
                </a:path>
                <a:path w="5441315" h="321945">
                  <a:moveTo>
                    <a:pt x="13703" y="313880"/>
                  </a:moveTo>
                  <a:lnTo>
                    <a:pt x="6108" y="307784"/>
                  </a:lnTo>
                  <a:lnTo>
                    <a:pt x="13703" y="307784"/>
                  </a:lnTo>
                  <a:lnTo>
                    <a:pt x="13703" y="313880"/>
                  </a:lnTo>
                  <a:close/>
                </a:path>
                <a:path w="5441315" h="321945">
                  <a:moveTo>
                    <a:pt x="5429008" y="313880"/>
                  </a:moveTo>
                  <a:lnTo>
                    <a:pt x="13703" y="313880"/>
                  </a:lnTo>
                  <a:lnTo>
                    <a:pt x="13703" y="307784"/>
                  </a:lnTo>
                  <a:lnTo>
                    <a:pt x="5429008" y="307784"/>
                  </a:lnTo>
                  <a:lnTo>
                    <a:pt x="5429008" y="313880"/>
                  </a:lnTo>
                  <a:close/>
                </a:path>
                <a:path w="5441315" h="321945">
                  <a:moveTo>
                    <a:pt x="5441213" y="313880"/>
                  </a:moveTo>
                  <a:lnTo>
                    <a:pt x="5429008" y="313880"/>
                  </a:lnTo>
                  <a:lnTo>
                    <a:pt x="5435104" y="307784"/>
                  </a:lnTo>
                  <a:lnTo>
                    <a:pt x="5441213" y="307784"/>
                  </a:lnTo>
                  <a:lnTo>
                    <a:pt x="5441213" y="31388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1211238" y="2448308"/>
            <a:ext cx="153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I1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2011654" y="2421382"/>
            <a:ext cx="104139" cy="285115"/>
          </a:xfrm>
          <a:custGeom>
            <a:avLst/>
            <a:gdLst/>
            <a:ahLst/>
            <a:cxnLst/>
            <a:rect l="l" t="t" r="r" b="b"/>
            <a:pathLst>
              <a:path w="104139" h="285114">
                <a:moveTo>
                  <a:pt x="7645" y="95999"/>
                </a:moveTo>
                <a:lnTo>
                  <a:pt x="4622" y="94462"/>
                </a:lnTo>
                <a:lnTo>
                  <a:pt x="1549" y="91427"/>
                </a:lnTo>
                <a:lnTo>
                  <a:pt x="0" y="88353"/>
                </a:lnTo>
                <a:lnTo>
                  <a:pt x="1549" y="85331"/>
                </a:lnTo>
                <a:lnTo>
                  <a:pt x="51841" y="0"/>
                </a:lnTo>
                <a:lnTo>
                  <a:pt x="59036" y="12204"/>
                </a:lnTo>
                <a:lnTo>
                  <a:pt x="45745" y="12204"/>
                </a:lnTo>
                <a:lnTo>
                  <a:pt x="45612" y="35778"/>
                </a:lnTo>
                <a:lnTo>
                  <a:pt x="12204" y="91427"/>
                </a:lnTo>
                <a:lnTo>
                  <a:pt x="10668" y="94462"/>
                </a:lnTo>
                <a:lnTo>
                  <a:pt x="7645" y="95999"/>
                </a:lnTo>
                <a:close/>
              </a:path>
              <a:path w="104139" h="285114">
                <a:moveTo>
                  <a:pt x="45612" y="35778"/>
                </a:moveTo>
                <a:lnTo>
                  <a:pt x="45745" y="12204"/>
                </a:lnTo>
                <a:lnTo>
                  <a:pt x="57950" y="12204"/>
                </a:lnTo>
                <a:lnTo>
                  <a:pt x="57933" y="15227"/>
                </a:lnTo>
                <a:lnTo>
                  <a:pt x="47282" y="15227"/>
                </a:lnTo>
                <a:lnTo>
                  <a:pt x="52429" y="24422"/>
                </a:lnTo>
                <a:lnTo>
                  <a:pt x="45612" y="35778"/>
                </a:lnTo>
                <a:close/>
              </a:path>
              <a:path w="104139" h="285114">
                <a:moveTo>
                  <a:pt x="96050" y="95999"/>
                </a:moveTo>
                <a:lnTo>
                  <a:pt x="92976" y="94462"/>
                </a:lnTo>
                <a:lnTo>
                  <a:pt x="89941" y="91427"/>
                </a:lnTo>
                <a:lnTo>
                  <a:pt x="57826" y="34062"/>
                </a:lnTo>
                <a:lnTo>
                  <a:pt x="57950" y="15227"/>
                </a:lnTo>
                <a:lnTo>
                  <a:pt x="57950" y="12204"/>
                </a:lnTo>
                <a:lnTo>
                  <a:pt x="59036" y="12204"/>
                </a:lnTo>
                <a:lnTo>
                  <a:pt x="102146" y="85331"/>
                </a:lnTo>
                <a:lnTo>
                  <a:pt x="103644" y="88353"/>
                </a:lnTo>
                <a:lnTo>
                  <a:pt x="102146" y="92925"/>
                </a:lnTo>
                <a:lnTo>
                  <a:pt x="96050" y="95999"/>
                </a:lnTo>
                <a:close/>
              </a:path>
              <a:path w="104139" h="285114">
                <a:moveTo>
                  <a:pt x="52429" y="24422"/>
                </a:moveTo>
                <a:lnTo>
                  <a:pt x="47282" y="15227"/>
                </a:lnTo>
                <a:lnTo>
                  <a:pt x="57933" y="15227"/>
                </a:lnTo>
                <a:lnTo>
                  <a:pt x="52429" y="24422"/>
                </a:lnTo>
                <a:close/>
              </a:path>
              <a:path w="104139" h="285114">
                <a:moveTo>
                  <a:pt x="57932" y="15255"/>
                </a:moveTo>
                <a:close/>
              </a:path>
              <a:path w="104139" h="285114">
                <a:moveTo>
                  <a:pt x="57826" y="34062"/>
                </a:moveTo>
                <a:lnTo>
                  <a:pt x="52429" y="24422"/>
                </a:lnTo>
                <a:lnTo>
                  <a:pt x="57932" y="15255"/>
                </a:lnTo>
                <a:lnTo>
                  <a:pt x="57826" y="34062"/>
                </a:lnTo>
                <a:close/>
              </a:path>
              <a:path w="104139" h="285114">
                <a:moveTo>
                  <a:pt x="56413" y="284962"/>
                </a:moveTo>
                <a:lnTo>
                  <a:pt x="44208" y="284962"/>
                </a:lnTo>
                <a:lnTo>
                  <a:pt x="45612" y="35778"/>
                </a:lnTo>
                <a:lnTo>
                  <a:pt x="52429" y="24422"/>
                </a:lnTo>
                <a:lnTo>
                  <a:pt x="57826" y="34062"/>
                </a:lnTo>
                <a:lnTo>
                  <a:pt x="56413" y="284962"/>
                </a:lnTo>
                <a:close/>
              </a:path>
            </a:pathLst>
          </a:custGeom>
          <a:solidFill>
            <a:srgbClr val="5659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1854263" y="2448308"/>
            <a:ext cx="153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I2</a:t>
            </a:r>
            <a:endParaRPr sz="1200">
              <a:latin typeface="Arial"/>
              <a:cs typeface="Aria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3626789" y="2421382"/>
            <a:ext cx="104139" cy="285115"/>
          </a:xfrm>
          <a:custGeom>
            <a:avLst/>
            <a:gdLst/>
            <a:ahLst/>
            <a:cxnLst/>
            <a:rect l="l" t="t" r="r" b="b"/>
            <a:pathLst>
              <a:path w="104139" h="285114">
                <a:moveTo>
                  <a:pt x="45608" y="36499"/>
                </a:moveTo>
                <a:lnTo>
                  <a:pt x="45741" y="12954"/>
                </a:lnTo>
                <a:lnTo>
                  <a:pt x="53378" y="0"/>
                </a:lnTo>
                <a:lnTo>
                  <a:pt x="60353" y="12204"/>
                </a:lnTo>
                <a:lnTo>
                  <a:pt x="59486" y="12204"/>
                </a:lnTo>
                <a:lnTo>
                  <a:pt x="59469" y="15227"/>
                </a:lnTo>
                <a:lnTo>
                  <a:pt x="47282" y="15227"/>
                </a:lnTo>
                <a:lnTo>
                  <a:pt x="52615" y="24422"/>
                </a:lnTo>
                <a:lnTo>
                  <a:pt x="45608" y="36499"/>
                </a:lnTo>
                <a:close/>
              </a:path>
              <a:path w="104139" h="285114">
                <a:moveTo>
                  <a:pt x="45741" y="12954"/>
                </a:moveTo>
                <a:lnTo>
                  <a:pt x="45745" y="12204"/>
                </a:lnTo>
                <a:lnTo>
                  <a:pt x="46183" y="12204"/>
                </a:lnTo>
                <a:lnTo>
                  <a:pt x="45741" y="12954"/>
                </a:lnTo>
                <a:close/>
              </a:path>
              <a:path w="104139" h="285114">
                <a:moveTo>
                  <a:pt x="97586" y="95999"/>
                </a:moveTo>
                <a:lnTo>
                  <a:pt x="92976" y="94462"/>
                </a:lnTo>
                <a:lnTo>
                  <a:pt x="91478" y="91427"/>
                </a:lnTo>
                <a:lnTo>
                  <a:pt x="59352" y="36038"/>
                </a:lnTo>
                <a:lnTo>
                  <a:pt x="59486" y="12204"/>
                </a:lnTo>
                <a:lnTo>
                  <a:pt x="60353" y="12204"/>
                </a:lnTo>
                <a:lnTo>
                  <a:pt x="102146" y="85331"/>
                </a:lnTo>
                <a:lnTo>
                  <a:pt x="103631" y="88353"/>
                </a:lnTo>
                <a:lnTo>
                  <a:pt x="103631" y="92925"/>
                </a:lnTo>
                <a:lnTo>
                  <a:pt x="97586" y="95999"/>
                </a:lnTo>
                <a:close/>
              </a:path>
              <a:path w="104139" h="285114">
                <a:moveTo>
                  <a:pt x="7645" y="95999"/>
                </a:moveTo>
                <a:lnTo>
                  <a:pt x="4622" y="94462"/>
                </a:lnTo>
                <a:lnTo>
                  <a:pt x="1536" y="91427"/>
                </a:lnTo>
                <a:lnTo>
                  <a:pt x="0" y="88353"/>
                </a:lnTo>
                <a:lnTo>
                  <a:pt x="3073" y="85331"/>
                </a:lnTo>
                <a:lnTo>
                  <a:pt x="45741" y="12954"/>
                </a:lnTo>
                <a:lnTo>
                  <a:pt x="45608" y="36499"/>
                </a:lnTo>
                <a:lnTo>
                  <a:pt x="13741" y="91427"/>
                </a:lnTo>
                <a:lnTo>
                  <a:pt x="12204" y="94462"/>
                </a:lnTo>
                <a:lnTo>
                  <a:pt x="7645" y="95999"/>
                </a:lnTo>
                <a:close/>
              </a:path>
              <a:path w="104139" h="285114">
                <a:moveTo>
                  <a:pt x="52615" y="24422"/>
                </a:moveTo>
                <a:lnTo>
                  <a:pt x="47282" y="15227"/>
                </a:lnTo>
                <a:lnTo>
                  <a:pt x="57950" y="15227"/>
                </a:lnTo>
                <a:lnTo>
                  <a:pt x="52615" y="24422"/>
                </a:lnTo>
                <a:close/>
              </a:path>
              <a:path w="104139" h="285114">
                <a:moveTo>
                  <a:pt x="59352" y="36038"/>
                </a:moveTo>
                <a:lnTo>
                  <a:pt x="52615" y="24422"/>
                </a:lnTo>
                <a:lnTo>
                  <a:pt x="57950" y="15227"/>
                </a:lnTo>
                <a:lnTo>
                  <a:pt x="59469" y="15227"/>
                </a:lnTo>
                <a:lnTo>
                  <a:pt x="59352" y="36038"/>
                </a:lnTo>
                <a:close/>
              </a:path>
              <a:path w="104139" h="285114">
                <a:moveTo>
                  <a:pt x="57950" y="284962"/>
                </a:moveTo>
                <a:lnTo>
                  <a:pt x="44208" y="284962"/>
                </a:lnTo>
                <a:lnTo>
                  <a:pt x="45608" y="36499"/>
                </a:lnTo>
                <a:lnTo>
                  <a:pt x="52615" y="24422"/>
                </a:lnTo>
                <a:lnTo>
                  <a:pt x="59352" y="36038"/>
                </a:lnTo>
                <a:lnTo>
                  <a:pt x="57950" y="284962"/>
                </a:lnTo>
                <a:close/>
              </a:path>
            </a:pathLst>
          </a:custGeom>
          <a:solidFill>
            <a:srgbClr val="5659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3470897" y="2448308"/>
            <a:ext cx="161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In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" name="object 50"/>
          <p:cNvSpPr txBox="1">
            <a:spLocks noGrp="1"/>
          </p:cNvSpPr>
          <p:nvPr>
            <p:ph type="title"/>
          </p:nvPr>
        </p:nvSpPr>
        <p:spPr>
          <a:xfrm>
            <a:off x="2315933" y="484238"/>
            <a:ext cx="548132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Importancia</a:t>
            </a:r>
            <a:r>
              <a:rPr dirty="0" spc="-50"/>
              <a:t> </a:t>
            </a:r>
            <a:r>
              <a:rPr dirty="0"/>
              <a:t>del</a:t>
            </a:r>
            <a:r>
              <a:rPr dirty="0" spc="-40"/>
              <a:t> </a:t>
            </a:r>
            <a:r>
              <a:rPr dirty="0"/>
              <a:t>Análisis</a:t>
            </a:r>
            <a:r>
              <a:rPr dirty="0" spc="1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Fallas </a:t>
            </a:r>
            <a:r>
              <a:rPr dirty="0">
                <a:solidFill>
                  <a:srgbClr val="1B4067"/>
                </a:solidFill>
              </a:rPr>
              <a:t>Consideraciones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–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Protección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Barras</a:t>
            </a:r>
          </a:p>
        </p:txBody>
      </p:sp>
      <p:sp>
        <p:nvSpPr>
          <p:cNvPr id="51" name="object 51" descr=""/>
          <p:cNvSpPr txBox="1"/>
          <p:nvPr/>
        </p:nvSpPr>
        <p:spPr>
          <a:xfrm>
            <a:off x="4283037" y="5210792"/>
            <a:ext cx="327279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1.3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x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Imax_bahía </a:t>
            </a:r>
            <a:r>
              <a:rPr dirty="0" sz="1400" spc="-380">
                <a:solidFill>
                  <a:srgbClr val="575B5F"/>
                </a:solidFill>
                <a:latin typeface="Arial"/>
                <a:cs typeface="Arial"/>
              </a:rPr>
              <a:t>�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Id </a:t>
            </a:r>
            <a:r>
              <a:rPr dirty="0" sz="1400" spc="-380">
                <a:solidFill>
                  <a:srgbClr val="575B5F"/>
                </a:solidFill>
                <a:latin typeface="Arial"/>
                <a:cs typeface="Arial"/>
              </a:rPr>
              <a:t>�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0.8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x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Icc_mínima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52" name="object 52" descr=""/>
          <p:cNvGrpSpPr/>
          <p:nvPr/>
        </p:nvGrpSpPr>
        <p:grpSpPr>
          <a:xfrm>
            <a:off x="1277289" y="3776217"/>
            <a:ext cx="8464550" cy="3068955"/>
            <a:chOff x="1277289" y="3776217"/>
            <a:chExt cx="8464550" cy="3068955"/>
          </a:xfrm>
        </p:grpSpPr>
        <p:pic>
          <p:nvPicPr>
            <p:cNvPr id="53" name="object 5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178401" y="5644007"/>
              <a:ext cx="5425922" cy="1187005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166196" y="5631853"/>
              <a:ext cx="5451868" cy="1212850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4166196" y="5631853"/>
              <a:ext cx="5452110" cy="1212850"/>
            </a:xfrm>
            <a:custGeom>
              <a:avLst/>
              <a:gdLst/>
              <a:ahLst/>
              <a:cxnLst/>
              <a:rect l="l" t="t" r="r" b="b"/>
              <a:pathLst>
                <a:path w="5452109" h="1212850">
                  <a:moveTo>
                    <a:pt x="5448795" y="1212850"/>
                  </a:moveTo>
                  <a:lnTo>
                    <a:pt x="3073" y="1212850"/>
                  </a:lnTo>
                  <a:lnTo>
                    <a:pt x="0" y="1209827"/>
                  </a:lnTo>
                  <a:lnTo>
                    <a:pt x="0" y="3022"/>
                  </a:lnTo>
                  <a:lnTo>
                    <a:pt x="3073" y="0"/>
                  </a:lnTo>
                  <a:lnTo>
                    <a:pt x="5448795" y="0"/>
                  </a:lnTo>
                  <a:lnTo>
                    <a:pt x="5451868" y="3022"/>
                  </a:lnTo>
                  <a:lnTo>
                    <a:pt x="5451868" y="6057"/>
                  </a:lnTo>
                  <a:lnTo>
                    <a:pt x="12204" y="6057"/>
                  </a:lnTo>
                  <a:lnTo>
                    <a:pt x="6095" y="12153"/>
                  </a:lnTo>
                  <a:lnTo>
                    <a:pt x="12204" y="12153"/>
                  </a:lnTo>
                  <a:lnTo>
                    <a:pt x="12204" y="1199159"/>
                  </a:lnTo>
                  <a:lnTo>
                    <a:pt x="6095" y="1199159"/>
                  </a:lnTo>
                  <a:lnTo>
                    <a:pt x="12204" y="1205255"/>
                  </a:lnTo>
                  <a:lnTo>
                    <a:pt x="5451868" y="1205255"/>
                  </a:lnTo>
                  <a:lnTo>
                    <a:pt x="5451868" y="1209827"/>
                  </a:lnTo>
                  <a:lnTo>
                    <a:pt x="5448795" y="1212850"/>
                  </a:lnTo>
                  <a:close/>
                </a:path>
                <a:path w="5452109" h="1212850">
                  <a:moveTo>
                    <a:pt x="12204" y="12153"/>
                  </a:moveTo>
                  <a:lnTo>
                    <a:pt x="6095" y="12153"/>
                  </a:lnTo>
                  <a:lnTo>
                    <a:pt x="12204" y="6057"/>
                  </a:lnTo>
                  <a:lnTo>
                    <a:pt x="12204" y="12153"/>
                  </a:lnTo>
                  <a:close/>
                </a:path>
                <a:path w="5452109" h="1212850">
                  <a:moveTo>
                    <a:pt x="5438127" y="12153"/>
                  </a:moveTo>
                  <a:lnTo>
                    <a:pt x="12204" y="12153"/>
                  </a:lnTo>
                  <a:lnTo>
                    <a:pt x="12204" y="6057"/>
                  </a:lnTo>
                  <a:lnTo>
                    <a:pt x="5438127" y="6057"/>
                  </a:lnTo>
                  <a:lnTo>
                    <a:pt x="5438127" y="12153"/>
                  </a:lnTo>
                  <a:close/>
                </a:path>
                <a:path w="5452109" h="1212850">
                  <a:moveTo>
                    <a:pt x="5438127" y="1205255"/>
                  </a:moveTo>
                  <a:lnTo>
                    <a:pt x="5438127" y="6057"/>
                  </a:lnTo>
                  <a:lnTo>
                    <a:pt x="5445772" y="12153"/>
                  </a:lnTo>
                  <a:lnTo>
                    <a:pt x="5451868" y="12153"/>
                  </a:lnTo>
                  <a:lnTo>
                    <a:pt x="5451868" y="1199159"/>
                  </a:lnTo>
                  <a:lnTo>
                    <a:pt x="5445772" y="1199159"/>
                  </a:lnTo>
                  <a:lnTo>
                    <a:pt x="5438127" y="1205255"/>
                  </a:lnTo>
                  <a:close/>
                </a:path>
                <a:path w="5452109" h="1212850">
                  <a:moveTo>
                    <a:pt x="5451868" y="12153"/>
                  </a:moveTo>
                  <a:lnTo>
                    <a:pt x="5445772" y="12153"/>
                  </a:lnTo>
                  <a:lnTo>
                    <a:pt x="5438127" y="6057"/>
                  </a:lnTo>
                  <a:lnTo>
                    <a:pt x="5451868" y="6057"/>
                  </a:lnTo>
                  <a:lnTo>
                    <a:pt x="5451868" y="12153"/>
                  </a:lnTo>
                  <a:close/>
                </a:path>
                <a:path w="5452109" h="1212850">
                  <a:moveTo>
                    <a:pt x="12204" y="1205255"/>
                  </a:moveTo>
                  <a:lnTo>
                    <a:pt x="6095" y="1199159"/>
                  </a:lnTo>
                  <a:lnTo>
                    <a:pt x="12204" y="1199159"/>
                  </a:lnTo>
                  <a:lnTo>
                    <a:pt x="12204" y="1205255"/>
                  </a:lnTo>
                  <a:close/>
                </a:path>
                <a:path w="5452109" h="1212850">
                  <a:moveTo>
                    <a:pt x="5438127" y="1205255"/>
                  </a:moveTo>
                  <a:lnTo>
                    <a:pt x="12204" y="1205255"/>
                  </a:lnTo>
                  <a:lnTo>
                    <a:pt x="12204" y="1199159"/>
                  </a:lnTo>
                  <a:lnTo>
                    <a:pt x="5438127" y="1199159"/>
                  </a:lnTo>
                  <a:lnTo>
                    <a:pt x="5438127" y="1205255"/>
                  </a:lnTo>
                  <a:close/>
                </a:path>
                <a:path w="5452109" h="1212850">
                  <a:moveTo>
                    <a:pt x="5451868" y="1205255"/>
                  </a:moveTo>
                  <a:lnTo>
                    <a:pt x="5438127" y="1205255"/>
                  </a:lnTo>
                  <a:lnTo>
                    <a:pt x="5445772" y="1199159"/>
                  </a:lnTo>
                  <a:lnTo>
                    <a:pt x="5451868" y="1199159"/>
                  </a:lnTo>
                  <a:lnTo>
                    <a:pt x="5451868" y="1205255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47342" y="5316435"/>
              <a:ext cx="1941957" cy="385864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08399" y="3776217"/>
              <a:ext cx="5619457" cy="1358900"/>
            </a:xfrm>
            <a:prstGeom prst="rect">
              <a:avLst/>
            </a:prstGeom>
          </p:spPr>
        </p:pic>
        <p:pic>
          <p:nvPicPr>
            <p:cNvPr id="58" name="object 58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97629" y="3776217"/>
              <a:ext cx="5643816" cy="1371104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4097629" y="3777462"/>
              <a:ext cx="5643880" cy="1370330"/>
            </a:xfrm>
            <a:custGeom>
              <a:avLst/>
              <a:gdLst/>
              <a:ahLst/>
              <a:cxnLst/>
              <a:rect l="l" t="t" r="r" b="b"/>
              <a:pathLst>
                <a:path w="5643880" h="1370329">
                  <a:moveTo>
                    <a:pt x="5640793" y="1369860"/>
                  </a:moveTo>
                  <a:lnTo>
                    <a:pt x="3086" y="1369860"/>
                  </a:lnTo>
                  <a:lnTo>
                    <a:pt x="0" y="1368323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357655"/>
                  </a:lnTo>
                  <a:lnTo>
                    <a:pt x="6108" y="1357655"/>
                  </a:lnTo>
                  <a:lnTo>
                    <a:pt x="12204" y="1363751"/>
                  </a:lnTo>
                  <a:lnTo>
                    <a:pt x="5643816" y="1363751"/>
                  </a:lnTo>
                  <a:lnTo>
                    <a:pt x="5643816" y="1368323"/>
                  </a:lnTo>
                  <a:lnTo>
                    <a:pt x="5640793" y="1369860"/>
                  </a:lnTo>
                  <a:close/>
                </a:path>
                <a:path w="5643880" h="1370329">
                  <a:moveTo>
                    <a:pt x="5630125" y="1363751"/>
                  </a:moveTo>
                  <a:lnTo>
                    <a:pt x="5630125" y="0"/>
                  </a:lnTo>
                  <a:lnTo>
                    <a:pt x="5643816" y="0"/>
                  </a:lnTo>
                  <a:lnTo>
                    <a:pt x="5643816" y="1357655"/>
                  </a:lnTo>
                  <a:lnTo>
                    <a:pt x="5637758" y="1357655"/>
                  </a:lnTo>
                  <a:lnTo>
                    <a:pt x="5630125" y="1363751"/>
                  </a:lnTo>
                  <a:close/>
                </a:path>
                <a:path w="5643880" h="1370329">
                  <a:moveTo>
                    <a:pt x="12204" y="1363751"/>
                  </a:moveTo>
                  <a:lnTo>
                    <a:pt x="6108" y="1357655"/>
                  </a:lnTo>
                  <a:lnTo>
                    <a:pt x="12204" y="1357655"/>
                  </a:lnTo>
                  <a:lnTo>
                    <a:pt x="12204" y="1363751"/>
                  </a:lnTo>
                  <a:close/>
                </a:path>
                <a:path w="5643880" h="1370329">
                  <a:moveTo>
                    <a:pt x="5630125" y="1363751"/>
                  </a:moveTo>
                  <a:lnTo>
                    <a:pt x="12204" y="1363751"/>
                  </a:lnTo>
                  <a:lnTo>
                    <a:pt x="12204" y="1357655"/>
                  </a:lnTo>
                  <a:lnTo>
                    <a:pt x="5630125" y="1357655"/>
                  </a:lnTo>
                  <a:lnTo>
                    <a:pt x="5630125" y="1363751"/>
                  </a:lnTo>
                  <a:close/>
                </a:path>
                <a:path w="5643880" h="1370329">
                  <a:moveTo>
                    <a:pt x="5643816" y="1363751"/>
                  </a:moveTo>
                  <a:lnTo>
                    <a:pt x="5630125" y="1363751"/>
                  </a:lnTo>
                  <a:lnTo>
                    <a:pt x="5637758" y="1357655"/>
                  </a:lnTo>
                  <a:lnTo>
                    <a:pt x="5643816" y="1357655"/>
                  </a:lnTo>
                  <a:lnTo>
                    <a:pt x="5643816" y="1363751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277289" y="5981700"/>
              <a:ext cx="2456205" cy="367804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412874" y="3777462"/>
              <a:ext cx="227012" cy="149313"/>
            </a:xfrm>
            <a:prstGeom prst="rect">
              <a:avLst/>
            </a:prstGeom>
          </p:spPr>
        </p:pic>
        <p:sp>
          <p:nvSpPr>
            <p:cNvPr id="62" name="object 62" descr=""/>
            <p:cNvSpPr/>
            <p:nvPr/>
          </p:nvSpPr>
          <p:spPr>
            <a:xfrm>
              <a:off x="1412874" y="3777462"/>
              <a:ext cx="227329" cy="149860"/>
            </a:xfrm>
            <a:custGeom>
              <a:avLst/>
              <a:gdLst/>
              <a:ahLst/>
              <a:cxnLst/>
              <a:rect l="l" t="t" r="r" b="b"/>
              <a:pathLst>
                <a:path w="227330" h="149860">
                  <a:moveTo>
                    <a:pt x="124968" y="149313"/>
                  </a:moveTo>
                  <a:lnTo>
                    <a:pt x="102095" y="149313"/>
                  </a:lnTo>
                  <a:lnTo>
                    <a:pt x="91427" y="147827"/>
                  </a:lnTo>
                  <a:lnTo>
                    <a:pt x="70103" y="141732"/>
                  </a:lnTo>
                  <a:lnTo>
                    <a:pt x="59436" y="135623"/>
                  </a:lnTo>
                  <a:lnTo>
                    <a:pt x="50304" y="131063"/>
                  </a:lnTo>
                  <a:lnTo>
                    <a:pt x="41173" y="123418"/>
                  </a:lnTo>
                  <a:lnTo>
                    <a:pt x="33540" y="117322"/>
                  </a:lnTo>
                  <a:lnTo>
                    <a:pt x="25895" y="108191"/>
                  </a:lnTo>
                  <a:lnTo>
                    <a:pt x="6096" y="70142"/>
                  </a:lnTo>
                  <a:lnTo>
                    <a:pt x="0" y="36601"/>
                  </a:lnTo>
                  <a:lnTo>
                    <a:pt x="1536" y="25933"/>
                  </a:lnTo>
                  <a:lnTo>
                    <a:pt x="3073" y="13741"/>
                  </a:lnTo>
                  <a:lnTo>
                    <a:pt x="6096" y="3073"/>
                  </a:lnTo>
                  <a:lnTo>
                    <a:pt x="6985" y="0"/>
                  </a:lnTo>
                  <a:lnTo>
                    <a:pt x="20327" y="0"/>
                  </a:lnTo>
                  <a:lnTo>
                    <a:pt x="15227" y="15278"/>
                  </a:lnTo>
                  <a:lnTo>
                    <a:pt x="13741" y="25933"/>
                  </a:lnTo>
                  <a:lnTo>
                    <a:pt x="13741" y="45732"/>
                  </a:lnTo>
                  <a:lnTo>
                    <a:pt x="15227" y="56400"/>
                  </a:lnTo>
                  <a:lnTo>
                    <a:pt x="16763" y="65532"/>
                  </a:lnTo>
                  <a:lnTo>
                    <a:pt x="21336" y="74701"/>
                  </a:lnTo>
                  <a:lnTo>
                    <a:pt x="24409" y="83832"/>
                  </a:lnTo>
                  <a:lnTo>
                    <a:pt x="30505" y="92963"/>
                  </a:lnTo>
                  <a:lnTo>
                    <a:pt x="35077" y="100545"/>
                  </a:lnTo>
                  <a:lnTo>
                    <a:pt x="48768" y="114300"/>
                  </a:lnTo>
                  <a:lnTo>
                    <a:pt x="56362" y="120396"/>
                  </a:lnTo>
                  <a:lnTo>
                    <a:pt x="74663" y="129527"/>
                  </a:lnTo>
                  <a:lnTo>
                    <a:pt x="92963" y="135623"/>
                  </a:lnTo>
                  <a:lnTo>
                    <a:pt x="103631" y="137160"/>
                  </a:lnTo>
                  <a:lnTo>
                    <a:pt x="164511" y="137160"/>
                  </a:lnTo>
                  <a:lnTo>
                    <a:pt x="158457" y="140195"/>
                  </a:lnTo>
                  <a:lnTo>
                    <a:pt x="147789" y="144754"/>
                  </a:lnTo>
                  <a:lnTo>
                    <a:pt x="137121" y="147827"/>
                  </a:lnTo>
                  <a:lnTo>
                    <a:pt x="124968" y="149313"/>
                  </a:lnTo>
                  <a:close/>
                </a:path>
                <a:path w="227330" h="149860">
                  <a:moveTo>
                    <a:pt x="164511" y="137160"/>
                  </a:moveTo>
                  <a:lnTo>
                    <a:pt x="123431" y="137160"/>
                  </a:lnTo>
                  <a:lnTo>
                    <a:pt x="134099" y="135623"/>
                  </a:lnTo>
                  <a:lnTo>
                    <a:pt x="152400" y="129527"/>
                  </a:lnTo>
                  <a:lnTo>
                    <a:pt x="191985" y="100545"/>
                  </a:lnTo>
                  <a:lnTo>
                    <a:pt x="196557" y="92963"/>
                  </a:lnTo>
                  <a:lnTo>
                    <a:pt x="202653" y="85369"/>
                  </a:lnTo>
                  <a:lnTo>
                    <a:pt x="207213" y="76200"/>
                  </a:lnTo>
                  <a:lnTo>
                    <a:pt x="210248" y="67068"/>
                  </a:lnTo>
                  <a:lnTo>
                    <a:pt x="211785" y="56400"/>
                  </a:lnTo>
                  <a:lnTo>
                    <a:pt x="213321" y="47269"/>
                  </a:lnTo>
                  <a:lnTo>
                    <a:pt x="214807" y="36601"/>
                  </a:lnTo>
                  <a:lnTo>
                    <a:pt x="213321" y="25933"/>
                  </a:lnTo>
                  <a:lnTo>
                    <a:pt x="213321" y="16763"/>
                  </a:lnTo>
                  <a:lnTo>
                    <a:pt x="210248" y="6096"/>
                  </a:lnTo>
                  <a:lnTo>
                    <a:pt x="208222" y="0"/>
                  </a:lnTo>
                  <a:lnTo>
                    <a:pt x="221137" y="0"/>
                  </a:lnTo>
                  <a:lnTo>
                    <a:pt x="222453" y="3073"/>
                  </a:lnTo>
                  <a:lnTo>
                    <a:pt x="225526" y="13741"/>
                  </a:lnTo>
                  <a:lnTo>
                    <a:pt x="227012" y="24396"/>
                  </a:lnTo>
                  <a:lnTo>
                    <a:pt x="227012" y="47269"/>
                  </a:lnTo>
                  <a:lnTo>
                    <a:pt x="208762" y="99060"/>
                  </a:lnTo>
                  <a:lnTo>
                    <a:pt x="201117" y="108191"/>
                  </a:lnTo>
                  <a:lnTo>
                    <a:pt x="195008" y="115836"/>
                  </a:lnTo>
                  <a:lnTo>
                    <a:pt x="176758" y="131063"/>
                  </a:lnTo>
                  <a:lnTo>
                    <a:pt x="164511" y="13716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479943" y="3777462"/>
              <a:ext cx="117475" cy="857885"/>
            </a:xfrm>
            <a:custGeom>
              <a:avLst/>
              <a:gdLst/>
              <a:ahLst/>
              <a:cxnLst/>
              <a:rect l="l" t="t" r="r" b="b"/>
              <a:pathLst>
                <a:path w="117475" h="857885">
                  <a:moveTo>
                    <a:pt x="117284" y="757326"/>
                  </a:moveTo>
                  <a:lnTo>
                    <a:pt x="115785" y="749693"/>
                  </a:lnTo>
                  <a:lnTo>
                    <a:pt x="109689" y="745121"/>
                  </a:lnTo>
                  <a:lnTo>
                    <a:pt x="103593" y="742099"/>
                  </a:lnTo>
                  <a:lnTo>
                    <a:pt x="95948" y="743585"/>
                  </a:lnTo>
                  <a:lnTo>
                    <a:pt x="91389" y="749693"/>
                  </a:lnTo>
                  <a:lnTo>
                    <a:pt x="71589" y="783869"/>
                  </a:lnTo>
                  <a:lnTo>
                    <a:pt x="71589" y="0"/>
                  </a:lnTo>
                  <a:lnTo>
                    <a:pt x="45694" y="0"/>
                  </a:lnTo>
                  <a:lnTo>
                    <a:pt x="45694" y="785279"/>
                  </a:lnTo>
                  <a:lnTo>
                    <a:pt x="24358" y="749693"/>
                  </a:lnTo>
                  <a:lnTo>
                    <a:pt x="21336" y="743585"/>
                  </a:lnTo>
                  <a:lnTo>
                    <a:pt x="13690" y="742099"/>
                  </a:lnTo>
                  <a:lnTo>
                    <a:pt x="7594" y="745121"/>
                  </a:lnTo>
                  <a:lnTo>
                    <a:pt x="1485" y="749693"/>
                  </a:lnTo>
                  <a:lnTo>
                    <a:pt x="0" y="757326"/>
                  </a:lnTo>
                  <a:lnTo>
                    <a:pt x="3035" y="763384"/>
                  </a:lnTo>
                  <a:lnTo>
                    <a:pt x="57899" y="857885"/>
                  </a:lnTo>
                  <a:lnTo>
                    <a:pt x="73367" y="831938"/>
                  </a:lnTo>
                  <a:lnTo>
                    <a:pt x="114249" y="763384"/>
                  </a:lnTo>
                  <a:lnTo>
                    <a:pt x="117284" y="757326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055863" y="3777462"/>
              <a:ext cx="227063" cy="149313"/>
            </a:xfrm>
            <a:prstGeom prst="rect">
              <a:avLst/>
            </a:prstGeom>
          </p:spPr>
        </p:pic>
        <p:sp>
          <p:nvSpPr>
            <p:cNvPr id="65" name="object 65" descr=""/>
            <p:cNvSpPr/>
            <p:nvPr/>
          </p:nvSpPr>
          <p:spPr>
            <a:xfrm>
              <a:off x="2055863" y="3777462"/>
              <a:ext cx="227329" cy="149860"/>
            </a:xfrm>
            <a:custGeom>
              <a:avLst/>
              <a:gdLst/>
              <a:ahLst/>
              <a:cxnLst/>
              <a:rect l="l" t="t" r="r" b="b"/>
              <a:pathLst>
                <a:path w="227330" h="149860">
                  <a:moveTo>
                    <a:pt x="124968" y="149313"/>
                  </a:moveTo>
                  <a:lnTo>
                    <a:pt x="102095" y="149313"/>
                  </a:lnTo>
                  <a:lnTo>
                    <a:pt x="91427" y="147827"/>
                  </a:lnTo>
                  <a:lnTo>
                    <a:pt x="70091" y="141732"/>
                  </a:lnTo>
                  <a:lnTo>
                    <a:pt x="59436" y="135623"/>
                  </a:lnTo>
                  <a:lnTo>
                    <a:pt x="50304" y="131063"/>
                  </a:lnTo>
                  <a:lnTo>
                    <a:pt x="41173" y="123418"/>
                  </a:lnTo>
                  <a:lnTo>
                    <a:pt x="33540" y="117322"/>
                  </a:lnTo>
                  <a:lnTo>
                    <a:pt x="25946" y="108191"/>
                  </a:lnTo>
                  <a:lnTo>
                    <a:pt x="19837" y="100545"/>
                  </a:lnTo>
                  <a:lnTo>
                    <a:pt x="13741" y="91478"/>
                  </a:lnTo>
                  <a:lnTo>
                    <a:pt x="9182" y="80810"/>
                  </a:lnTo>
                  <a:lnTo>
                    <a:pt x="4559" y="70142"/>
                  </a:lnTo>
                  <a:lnTo>
                    <a:pt x="3073" y="59474"/>
                  </a:lnTo>
                  <a:lnTo>
                    <a:pt x="0" y="48755"/>
                  </a:lnTo>
                  <a:lnTo>
                    <a:pt x="0" y="25933"/>
                  </a:lnTo>
                  <a:lnTo>
                    <a:pt x="3073" y="13741"/>
                  </a:lnTo>
                  <a:lnTo>
                    <a:pt x="4559" y="3073"/>
                  </a:lnTo>
                  <a:lnTo>
                    <a:pt x="5891" y="0"/>
                  </a:lnTo>
                  <a:lnTo>
                    <a:pt x="19816" y="0"/>
                  </a:lnTo>
                  <a:lnTo>
                    <a:pt x="16764" y="6096"/>
                  </a:lnTo>
                  <a:lnTo>
                    <a:pt x="15227" y="15278"/>
                  </a:lnTo>
                  <a:lnTo>
                    <a:pt x="13741" y="25933"/>
                  </a:lnTo>
                  <a:lnTo>
                    <a:pt x="12204" y="36601"/>
                  </a:lnTo>
                  <a:lnTo>
                    <a:pt x="13741" y="45732"/>
                  </a:lnTo>
                  <a:lnTo>
                    <a:pt x="24409" y="83832"/>
                  </a:lnTo>
                  <a:lnTo>
                    <a:pt x="30505" y="92963"/>
                  </a:lnTo>
                  <a:lnTo>
                    <a:pt x="35077" y="100545"/>
                  </a:lnTo>
                  <a:lnTo>
                    <a:pt x="74663" y="129527"/>
                  </a:lnTo>
                  <a:lnTo>
                    <a:pt x="103631" y="137160"/>
                  </a:lnTo>
                  <a:lnTo>
                    <a:pt x="164566" y="137160"/>
                  </a:lnTo>
                  <a:lnTo>
                    <a:pt x="158496" y="140195"/>
                  </a:lnTo>
                  <a:lnTo>
                    <a:pt x="147840" y="144754"/>
                  </a:lnTo>
                  <a:lnTo>
                    <a:pt x="137121" y="147827"/>
                  </a:lnTo>
                  <a:lnTo>
                    <a:pt x="124968" y="149313"/>
                  </a:lnTo>
                  <a:close/>
                </a:path>
                <a:path w="227330" h="149860">
                  <a:moveTo>
                    <a:pt x="164566" y="137160"/>
                  </a:moveTo>
                  <a:lnTo>
                    <a:pt x="123431" y="137160"/>
                  </a:lnTo>
                  <a:lnTo>
                    <a:pt x="134099" y="135623"/>
                  </a:lnTo>
                  <a:lnTo>
                    <a:pt x="152400" y="129527"/>
                  </a:lnTo>
                  <a:lnTo>
                    <a:pt x="184391" y="108191"/>
                  </a:lnTo>
                  <a:lnTo>
                    <a:pt x="205727" y="76200"/>
                  </a:lnTo>
                  <a:lnTo>
                    <a:pt x="210299" y="67068"/>
                  </a:lnTo>
                  <a:lnTo>
                    <a:pt x="211836" y="56400"/>
                  </a:lnTo>
                  <a:lnTo>
                    <a:pt x="213321" y="47269"/>
                  </a:lnTo>
                  <a:lnTo>
                    <a:pt x="214858" y="36601"/>
                  </a:lnTo>
                  <a:lnTo>
                    <a:pt x="213321" y="25933"/>
                  </a:lnTo>
                  <a:lnTo>
                    <a:pt x="211836" y="16763"/>
                  </a:lnTo>
                  <a:lnTo>
                    <a:pt x="210299" y="6096"/>
                  </a:lnTo>
                  <a:lnTo>
                    <a:pt x="208272" y="0"/>
                  </a:lnTo>
                  <a:lnTo>
                    <a:pt x="221177" y="0"/>
                  </a:lnTo>
                  <a:lnTo>
                    <a:pt x="222491" y="3073"/>
                  </a:lnTo>
                  <a:lnTo>
                    <a:pt x="224040" y="13741"/>
                  </a:lnTo>
                  <a:lnTo>
                    <a:pt x="227063" y="24396"/>
                  </a:lnTo>
                  <a:lnTo>
                    <a:pt x="227063" y="47269"/>
                  </a:lnTo>
                  <a:lnTo>
                    <a:pt x="225526" y="59474"/>
                  </a:lnTo>
                  <a:lnTo>
                    <a:pt x="201168" y="108191"/>
                  </a:lnTo>
                  <a:lnTo>
                    <a:pt x="176758" y="131063"/>
                  </a:lnTo>
                  <a:lnTo>
                    <a:pt x="164566" y="13716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122932" y="3777462"/>
              <a:ext cx="117475" cy="857885"/>
            </a:xfrm>
            <a:custGeom>
              <a:avLst/>
              <a:gdLst/>
              <a:ahLst/>
              <a:cxnLst/>
              <a:rect l="l" t="t" r="r" b="b"/>
              <a:pathLst>
                <a:path w="117475" h="857885">
                  <a:moveTo>
                    <a:pt x="117322" y="757326"/>
                  </a:moveTo>
                  <a:lnTo>
                    <a:pt x="115785" y="749693"/>
                  </a:lnTo>
                  <a:lnTo>
                    <a:pt x="109689" y="745121"/>
                  </a:lnTo>
                  <a:lnTo>
                    <a:pt x="103581" y="742099"/>
                  </a:lnTo>
                  <a:lnTo>
                    <a:pt x="95999" y="743585"/>
                  </a:lnTo>
                  <a:lnTo>
                    <a:pt x="91427" y="749693"/>
                  </a:lnTo>
                  <a:lnTo>
                    <a:pt x="71589" y="783907"/>
                  </a:lnTo>
                  <a:lnTo>
                    <a:pt x="71589" y="0"/>
                  </a:lnTo>
                  <a:lnTo>
                    <a:pt x="45694" y="0"/>
                  </a:lnTo>
                  <a:lnTo>
                    <a:pt x="45694" y="785279"/>
                  </a:lnTo>
                  <a:lnTo>
                    <a:pt x="24358" y="749693"/>
                  </a:lnTo>
                  <a:lnTo>
                    <a:pt x="21336" y="743585"/>
                  </a:lnTo>
                  <a:lnTo>
                    <a:pt x="13690" y="742099"/>
                  </a:lnTo>
                  <a:lnTo>
                    <a:pt x="7594" y="745121"/>
                  </a:lnTo>
                  <a:lnTo>
                    <a:pt x="1536" y="749693"/>
                  </a:lnTo>
                  <a:lnTo>
                    <a:pt x="0" y="757326"/>
                  </a:lnTo>
                  <a:lnTo>
                    <a:pt x="3022" y="763384"/>
                  </a:lnTo>
                  <a:lnTo>
                    <a:pt x="57899" y="857885"/>
                  </a:lnTo>
                  <a:lnTo>
                    <a:pt x="73367" y="831938"/>
                  </a:lnTo>
                  <a:lnTo>
                    <a:pt x="114249" y="763384"/>
                  </a:lnTo>
                  <a:lnTo>
                    <a:pt x="117322" y="757326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70300" y="3777462"/>
              <a:ext cx="227012" cy="149313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3270300" y="3777462"/>
              <a:ext cx="227329" cy="149860"/>
            </a:xfrm>
            <a:custGeom>
              <a:avLst/>
              <a:gdLst/>
              <a:ahLst/>
              <a:cxnLst/>
              <a:rect l="l" t="t" r="r" b="b"/>
              <a:pathLst>
                <a:path w="227329" h="149860">
                  <a:moveTo>
                    <a:pt x="124917" y="149313"/>
                  </a:moveTo>
                  <a:lnTo>
                    <a:pt x="102044" y="149313"/>
                  </a:lnTo>
                  <a:lnTo>
                    <a:pt x="91376" y="147827"/>
                  </a:lnTo>
                  <a:lnTo>
                    <a:pt x="79222" y="144754"/>
                  </a:lnTo>
                  <a:lnTo>
                    <a:pt x="70053" y="141732"/>
                  </a:lnTo>
                  <a:lnTo>
                    <a:pt x="59436" y="135623"/>
                  </a:lnTo>
                  <a:lnTo>
                    <a:pt x="50253" y="131063"/>
                  </a:lnTo>
                  <a:lnTo>
                    <a:pt x="41122" y="123418"/>
                  </a:lnTo>
                  <a:lnTo>
                    <a:pt x="33489" y="117322"/>
                  </a:lnTo>
                  <a:lnTo>
                    <a:pt x="25895" y="108191"/>
                  </a:lnTo>
                  <a:lnTo>
                    <a:pt x="4559" y="70142"/>
                  </a:lnTo>
                  <a:lnTo>
                    <a:pt x="0" y="48755"/>
                  </a:lnTo>
                  <a:lnTo>
                    <a:pt x="0" y="25933"/>
                  </a:lnTo>
                  <a:lnTo>
                    <a:pt x="1485" y="13741"/>
                  </a:lnTo>
                  <a:lnTo>
                    <a:pt x="4559" y="3073"/>
                  </a:lnTo>
                  <a:lnTo>
                    <a:pt x="5876" y="0"/>
                  </a:lnTo>
                  <a:lnTo>
                    <a:pt x="19799" y="0"/>
                  </a:lnTo>
                  <a:lnTo>
                    <a:pt x="16713" y="6096"/>
                  </a:lnTo>
                  <a:lnTo>
                    <a:pt x="15227" y="15278"/>
                  </a:lnTo>
                  <a:lnTo>
                    <a:pt x="12153" y="36601"/>
                  </a:lnTo>
                  <a:lnTo>
                    <a:pt x="13690" y="45732"/>
                  </a:lnTo>
                  <a:lnTo>
                    <a:pt x="15227" y="56400"/>
                  </a:lnTo>
                  <a:lnTo>
                    <a:pt x="28917" y="92963"/>
                  </a:lnTo>
                  <a:lnTo>
                    <a:pt x="56349" y="120396"/>
                  </a:lnTo>
                  <a:lnTo>
                    <a:pt x="65481" y="124955"/>
                  </a:lnTo>
                  <a:lnTo>
                    <a:pt x="73126" y="129527"/>
                  </a:lnTo>
                  <a:lnTo>
                    <a:pt x="83794" y="132549"/>
                  </a:lnTo>
                  <a:lnTo>
                    <a:pt x="92913" y="135623"/>
                  </a:lnTo>
                  <a:lnTo>
                    <a:pt x="102044" y="137160"/>
                  </a:lnTo>
                  <a:lnTo>
                    <a:pt x="164515" y="137160"/>
                  </a:lnTo>
                  <a:lnTo>
                    <a:pt x="158445" y="140195"/>
                  </a:lnTo>
                  <a:lnTo>
                    <a:pt x="147789" y="144754"/>
                  </a:lnTo>
                  <a:lnTo>
                    <a:pt x="137121" y="147827"/>
                  </a:lnTo>
                  <a:lnTo>
                    <a:pt x="124917" y="149313"/>
                  </a:lnTo>
                  <a:close/>
                </a:path>
                <a:path w="227329" h="149860">
                  <a:moveTo>
                    <a:pt x="164515" y="137160"/>
                  </a:moveTo>
                  <a:lnTo>
                    <a:pt x="123431" y="137160"/>
                  </a:lnTo>
                  <a:lnTo>
                    <a:pt x="134086" y="135623"/>
                  </a:lnTo>
                  <a:lnTo>
                    <a:pt x="152349" y="129527"/>
                  </a:lnTo>
                  <a:lnTo>
                    <a:pt x="184353" y="108191"/>
                  </a:lnTo>
                  <a:lnTo>
                    <a:pt x="205676" y="76200"/>
                  </a:lnTo>
                  <a:lnTo>
                    <a:pt x="214807" y="36601"/>
                  </a:lnTo>
                  <a:lnTo>
                    <a:pt x="213271" y="25933"/>
                  </a:lnTo>
                  <a:lnTo>
                    <a:pt x="211785" y="16763"/>
                  </a:lnTo>
                  <a:lnTo>
                    <a:pt x="210248" y="6096"/>
                  </a:lnTo>
                  <a:lnTo>
                    <a:pt x="207196" y="0"/>
                  </a:lnTo>
                  <a:lnTo>
                    <a:pt x="220037" y="0"/>
                  </a:lnTo>
                  <a:lnTo>
                    <a:pt x="223939" y="13741"/>
                  </a:lnTo>
                  <a:lnTo>
                    <a:pt x="225475" y="24396"/>
                  </a:lnTo>
                  <a:lnTo>
                    <a:pt x="227012" y="36601"/>
                  </a:lnTo>
                  <a:lnTo>
                    <a:pt x="227012" y="47269"/>
                  </a:lnTo>
                  <a:lnTo>
                    <a:pt x="223939" y="59474"/>
                  </a:lnTo>
                  <a:lnTo>
                    <a:pt x="222453" y="70142"/>
                  </a:lnTo>
                  <a:lnTo>
                    <a:pt x="201117" y="108191"/>
                  </a:lnTo>
                  <a:lnTo>
                    <a:pt x="176707" y="131063"/>
                  </a:lnTo>
                  <a:lnTo>
                    <a:pt x="164515" y="13716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337318" y="3777462"/>
              <a:ext cx="117475" cy="857885"/>
            </a:xfrm>
            <a:custGeom>
              <a:avLst/>
              <a:gdLst/>
              <a:ahLst/>
              <a:cxnLst/>
              <a:rect l="l" t="t" r="r" b="b"/>
              <a:pathLst>
                <a:path w="117475" h="857885">
                  <a:moveTo>
                    <a:pt x="117081" y="756081"/>
                  </a:moveTo>
                  <a:lnTo>
                    <a:pt x="115785" y="749693"/>
                  </a:lnTo>
                  <a:lnTo>
                    <a:pt x="109689" y="745121"/>
                  </a:lnTo>
                  <a:lnTo>
                    <a:pt x="103593" y="742099"/>
                  </a:lnTo>
                  <a:lnTo>
                    <a:pt x="95999" y="743585"/>
                  </a:lnTo>
                  <a:lnTo>
                    <a:pt x="91427" y="749693"/>
                  </a:lnTo>
                  <a:lnTo>
                    <a:pt x="71640" y="783818"/>
                  </a:lnTo>
                  <a:lnTo>
                    <a:pt x="71640" y="0"/>
                  </a:lnTo>
                  <a:lnTo>
                    <a:pt x="45694" y="0"/>
                  </a:lnTo>
                  <a:lnTo>
                    <a:pt x="45694" y="786472"/>
                  </a:lnTo>
                  <a:lnTo>
                    <a:pt x="24358" y="749693"/>
                  </a:lnTo>
                  <a:lnTo>
                    <a:pt x="21336" y="743585"/>
                  </a:lnTo>
                  <a:lnTo>
                    <a:pt x="13690" y="742099"/>
                  </a:lnTo>
                  <a:lnTo>
                    <a:pt x="7594" y="745121"/>
                  </a:lnTo>
                  <a:lnTo>
                    <a:pt x="1536" y="749693"/>
                  </a:lnTo>
                  <a:lnTo>
                    <a:pt x="0" y="757326"/>
                  </a:lnTo>
                  <a:lnTo>
                    <a:pt x="3035" y="763384"/>
                  </a:lnTo>
                  <a:lnTo>
                    <a:pt x="57899" y="857885"/>
                  </a:lnTo>
                  <a:lnTo>
                    <a:pt x="73367" y="831938"/>
                  </a:lnTo>
                  <a:lnTo>
                    <a:pt x="114249" y="763384"/>
                  </a:lnTo>
                  <a:lnTo>
                    <a:pt x="117081" y="757834"/>
                  </a:lnTo>
                  <a:lnTo>
                    <a:pt x="117081" y="756081"/>
                  </a:lnTo>
                  <a:close/>
                </a:path>
              </a:pathLst>
            </a:custGeom>
            <a:solidFill>
              <a:srgbClr val="494B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570227" y="4168607"/>
              <a:ext cx="38784" cy="35092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555671" y="4129481"/>
              <a:ext cx="59435" cy="83794"/>
            </a:xfrm>
            <a:prstGeom prst="rect">
              <a:avLst/>
            </a:prstGeom>
          </p:spPr>
        </p:pic>
        <p:sp>
          <p:nvSpPr>
            <p:cNvPr id="72" name="object 72" descr=""/>
            <p:cNvSpPr/>
            <p:nvPr/>
          </p:nvSpPr>
          <p:spPr>
            <a:xfrm>
              <a:off x="2555671" y="4129481"/>
              <a:ext cx="59690" cy="83820"/>
            </a:xfrm>
            <a:custGeom>
              <a:avLst/>
              <a:gdLst/>
              <a:ahLst/>
              <a:cxnLst/>
              <a:rect l="l" t="t" r="r" b="b"/>
              <a:pathLst>
                <a:path w="59689" h="83820">
                  <a:moveTo>
                    <a:pt x="41135" y="3035"/>
                  </a:moveTo>
                  <a:lnTo>
                    <a:pt x="18313" y="3035"/>
                  </a:lnTo>
                  <a:lnTo>
                    <a:pt x="22821" y="1485"/>
                  </a:lnTo>
                  <a:lnTo>
                    <a:pt x="22821" y="0"/>
                  </a:lnTo>
                  <a:lnTo>
                    <a:pt x="36563" y="0"/>
                  </a:lnTo>
                  <a:lnTo>
                    <a:pt x="36563" y="1485"/>
                  </a:lnTo>
                  <a:lnTo>
                    <a:pt x="41135" y="3035"/>
                  </a:lnTo>
                  <a:close/>
                </a:path>
                <a:path w="59689" h="83820">
                  <a:moveTo>
                    <a:pt x="36563" y="82257"/>
                  </a:moveTo>
                  <a:lnTo>
                    <a:pt x="22821" y="82257"/>
                  </a:lnTo>
                  <a:lnTo>
                    <a:pt x="18313" y="80721"/>
                  </a:lnTo>
                  <a:lnTo>
                    <a:pt x="16776" y="80721"/>
                  </a:lnTo>
                  <a:lnTo>
                    <a:pt x="16776" y="79235"/>
                  </a:lnTo>
                  <a:lnTo>
                    <a:pt x="12204" y="76149"/>
                  </a:lnTo>
                  <a:lnTo>
                    <a:pt x="12204" y="74612"/>
                  </a:lnTo>
                  <a:lnTo>
                    <a:pt x="9131" y="71589"/>
                  </a:lnTo>
                  <a:lnTo>
                    <a:pt x="7645" y="70053"/>
                  </a:lnTo>
                  <a:lnTo>
                    <a:pt x="4571" y="63944"/>
                  </a:lnTo>
                  <a:lnTo>
                    <a:pt x="3035" y="57899"/>
                  </a:lnTo>
                  <a:lnTo>
                    <a:pt x="1536" y="56362"/>
                  </a:lnTo>
                  <a:lnTo>
                    <a:pt x="1536" y="50253"/>
                  </a:lnTo>
                  <a:lnTo>
                    <a:pt x="0" y="42672"/>
                  </a:lnTo>
                  <a:lnTo>
                    <a:pt x="0" y="33489"/>
                  </a:lnTo>
                  <a:lnTo>
                    <a:pt x="1536" y="25895"/>
                  </a:lnTo>
                  <a:lnTo>
                    <a:pt x="3035" y="25895"/>
                  </a:lnTo>
                  <a:lnTo>
                    <a:pt x="4571" y="19799"/>
                  </a:lnTo>
                  <a:lnTo>
                    <a:pt x="7645" y="13690"/>
                  </a:lnTo>
                  <a:lnTo>
                    <a:pt x="7645" y="12153"/>
                  </a:lnTo>
                  <a:lnTo>
                    <a:pt x="16776" y="3035"/>
                  </a:lnTo>
                  <a:lnTo>
                    <a:pt x="42671" y="3035"/>
                  </a:lnTo>
                  <a:lnTo>
                    <a:pt x="47231" y="7594"/>
                  </a:lnTo>
                  <a:lnTo>
                    <a:pt x="50253" y="12153"/>
                  </a:lnTo>
                  <a:lnTo>
                    <a:pt x="27444" y="12153"/>
                  </a:lnTo>
                  <a:lnTo>
                    <a:pt x="22821" y="13690"/>
                  </a:lnTo>
                  <a:lnTo>
                    <a:pt x="24358" y="13690"/>
                  </a:lnTo>
                  <a:lnTo>
                    <a:pt x="22828" y="15227"/>
                  </a:lnTo>
                  <a:lnTo>
                    <a:pt x="21335" y="15227"/>
                  </a:lnTo>
                  <a:lnTo>
                    <a:pt x="18313" y="19799"/>
                  </a:lnTo>
                  <a:lnTo>
                    <a:pt x="16776" y="24358"/>
                  </a:lnTo>
                  <a:lnTo>
                    <a:pt x="13690" y="30467"/>
                  </a:lnTo>
                  <a:lnTo>
                    <a:pt x="14849" y="30467"/>
                  </a:lnTo>
                  <a:lnTo>
                    <a:pt x="13690" y="35026"/>
                  </a:lnTo>
                  <a:lnTo>
                    <a:pt x="13690" y="47231"/>
                  </a:lnTo>
                  <a:lnTo>
                    <a:pt x="14926" y="53289"/>
                  </a:lnTo>
                  <a:lnTo>
                    <a:pt x="13690" y="53289"/>
                  </a:lnTo>
                  <a:lnTo>
                    <a:pt x="16776" y="57899"/>
                  </a:lnTo>
                  <a:lnTo>
                    <a:pt x="18313" y="63944"/>
                  </a:lnTo>
                  <a:lnTo>
                    <a:pt x="19295" y="63944"/>
                  </a:lnTo>
                  <a:lnTo>
                    <a:pt x="21335" y="67030"/>
                  </a:lnTo>
                  <a:lnTo>
                    <a:pt x="22872" y="68567"/>
                  </a:lnTo>
                  <a:lnTo>
                    <a:pt x="24358" y="70053"/>
                  </a:lnTo>
                  <a:lnTo>
                    <a:pt x="25895" y="70053"/>
                  </a:lnTo>
                  <a:lnTo>
                    <a:pt x="29697" y="71331"/>
                  </a:lnTo>
                  <a:lnTo>
                    <a:pt x="28930" y="71589"/>
                  </a:lnTo>
                  <a:lnTo>
                    <a:pt x="50253" y="71589"/>
                  </a:lnTo>
                  <a:lnTo>
                    <a:pt x="47231" y="74612"/>
                  </a:lnTo>
                  <a:lnTo>
                    <a:pt x="47231" y="76149"/>
                  </a:lnTo>
                  <a:lnTo>
                    <a:pt x="42671" y="79235"/>
                  </a:lnTo>
                  <a:lnTo>
                    <a:pt x="41135" y="80721"/>
                  </a:lnTo>
                  <a:lnTo>
                    <a:pt x="36563" y="82257"/>
                  </a:lnTo>
                  <a:close/>
                </a:path>
                <a:path w="59689" h="83820">
                  <a:moveTo>
                    <a:pt x="38100" y="16725"/>
                  </a:moveTo>
                  <a:lnTo>
                    <a:pt x="35026" y="13690"/>
                  </a:lnTo>
                  <a:lnTo>
                    <a:pt x="36563" y="13690"/>
                  </a:lnTo>
                  <a:lnTo>
                    <a:pt x="32003" y="12153"/>
                  </a:lnTo>
                  <a:lnTo>
                    <a:pt x="51790" y="12153"/>
                  </a:lnTo>
                  <a:lnTo>
                    <a:pt x="51790" y="13690"/>
                  </a:lnTo>
                  <a:lnTo>
                    <a:pt x="52827" y="15227"/>
                  </a:lnTo>
                  <a:lnTo>
                    <a:pt x="38100" y="15227"/>
                  </a:lnTo>
                  <a:lnTo>
                    <a:pt x="38100" y="16725"/>
                  </a:lnTo>
                  <a:close/>
                </a:path>
                <a:path w="59689" h="83820">
                  <a:moveTo>
                    <a:pt x="21335" y="16725"/>
                  </a:moveTo>
                  <a:lnTo>
                    <a:pt x="21335" y="15227"/>
                  </a:lnTo>
                  <a:lnTo>
                    <a:pt x="22828" y="15227"/>
                  </a:lnTo>
                  <a:lnTo>
                    <a:pt x="21335" y="16725"/>
                  </a:lnTo>
                  <a:close/>
                </a:path>
                <a:path w="59689" h="83820">
                  <a:moveTo>
                    <a:pt x="55770" y="59385"/>
                  </a:moveTo>
                  <a:lnTo>
                    <a:pt x="42671" y="59385"/>
                  </a:lnTo>
                  <a:lnTo>
                    <a:pt x="44157" y="54825"/>
                  </a:lnTo>
                  <a:lnTo>
                    <a:pt x="45694" y="48717"/>
                  </a:lnTo>
                  <a:lnTo>
                    <a:pt x="45694" y="35026"/>
                  </a:lnTo>
                  <a:lnTo>
                    <a:pt x="44157" y="30467"/>
                  </a:lnTo>
                  <a:lnTo>
                    <a:pt x="42671" y="24358"/>
                  </a:lnTo>
                  <a:lnTo>
                    <a:pt x="39598" y="19799"/>
                  </a:lnTo>
                  <a:lnTo>
                    <a:pt x="41135" y="19799"/>
                  </a:lnTo>
                  <a:lnTo>
                    <a:pt x="38100" y="15227"/>
                  </a:lnTo>
                  <a:lnTo>
                    <a:pt x="52827" y="15227"/>
                  </a:lnTo>
                  <a:lnTo>
                    <a:pt x="54876" y="18262"/>
                  </a:lnTo>
                  <a:lnTo>
                    <a:pt x="54876" y="19799"/>
                  </a:lnTo>
                  <a:lnTo>
                    <a:pt x="56362" y="25895"/>
                  </a:lnTo>
                  <a:lnTo>
                    <a:pt x="59435" y="41135"/>
                  </a:lnTo>
                  <a:lnTo>
                    <a:pt x="56362" y="56362"/>
                  </a:lnTo>
                  <a:lnTo>
                    <a:pt x="55770" y="59385"/>
                  </a:lnTo>
                  <a:close/>
                </a:path>
                <a:path w="59689" h="83820">
                  <a:moveTo>
                    <a:pt x="14849" y="30467"/>
                  </a:moveTo>
                  <a:lnTo>
                    <a:pt x="13690" y="30467"/>
                  </a:lnTo>
                  <a:lnTo>
                    <a:pt x="15239" y="28930"/>
                  </a:lnTo>
                  <a:lnTo>
                    <a:pt x="14849" y="30467"/>
                  </a:lnTo>
                  <a:close/>
                </a:path>
                <a:path w="59689" h="83820">
                  <a:moveTo>
                    <a:pt x="15239" y="54825"/>
                  </a:moveTo>
                  <a:lnTo>
                    <a:pt x="13690" y="53289"/>
                  </a:lnTo>
                  <a:lnTo>
                    <a:pt x="14926" y="53289"/>
                  </a:lnTo>
                  <a:lnTo>
                    <a:pt x="15239" y="54825"/>
                  </a:lnTo>
                  <a:close/>
                </a:path>
                <a:path w="59689" h="83820">
                  <a:moveTo>
                    <a:pt x="39598" y="63944"/>
                  </a:moveTo>
                  <a:lnTo>
                    <a:pt x="42671" y="57899"/>
                  </a:lnTo>
                  <a:lnTo>
                    <a:pt x="42671" y="59385"/>
                  </a:lnTo>
                  <a:lnTo>
                    <a:pt x="55770" y="59385"/>
                  </a:lnTo>
                  <a:lnTo>
                    <a:pt x="55167" y="62458"/>
                  </a:lnTo>
                  <a:lnTo>
                    <a:pt x="41135" y="62458"/>
                  </a:lnTo>
                  <a:lnTo>
                    <a:pt x="39598" y="63944"/>
                  </a:lnTo>
                  <a:close/>
                </a:path>
                <a:path w="59689" h="83820">
                  <a:moveTo>
                    <a:pt x="19295" y="63944"/>
                  </a:moveTo>
                  <a:lnTo>
                    <a:pt x="18313" y="63944"/>
                  </a:lnTo>
                  <a:lnTo>
                    <a:pt x="18313" y="62458"/>
                  </a:lnTo>
                  <a:lnTo>
                    <a:pt x="19295" y="63944"/>
                  </a:lnTo>
                  <a:close/>
                </a:path>
                <a:path w="59689" h="83820">
                  <a:moveTo>
                    <a:pt x="50253" y="71589"/>
                  </a:moveTo>
                  <a:lnTo>
                    <a:pt x="30467" y="71589"/>
                  </a:lnTo>
                  <a:lnTo>
                    <a:pt x="29697" y="71331"/>
                  </a:lnTo>
                  <a:lnTo>
                    <a:pt x="33489" y="70053"/>
                  </a:lnTo>
                  <a:lnTo>
                    <a:pt x="35026" y="70053"/>
                  </a:lnTo>
                  <a:lnTo>
                    <a:pt x="36563" y="68567"/>
                  </a:lnTo>
                  <a:lnTo>
                    <a:pt x="38100" y="67030"/>
                  </a:lnTo>
                  <a:lnTo>
                    <a:pt x="41135" y="62458"/>
                  </a:lnTo>
                  <a:lnTo>
                    <a:pt x="55167" y="62458"/>
                  </a:lnTo>
                  <a:lnTo>
                    <a:pt x="54876" y="63944"/>
                  </a:lnTo>
                  <a:lnTo>
                    <a:pt x="51790" y="70053"/>
                  </a:lnTo>
                  <a:lnTo>
                    <a:pt x="50253" y="71589"/>
                  </a:lnTo>
                  <a:close/>
                </a:path>
                <a:path w="59689" h="83820">
                  <a:moveTo>
                    <a:pt x="24358" y="70053"/>
                  </a:moveTo>
                  <a:lnTo>
                    <a:pt x="22821" y="68567"/>
                  </a:lnTo>
                  <a:lnTo>
                    <a:pt x="24358" y="70053"/>
                  </a:lnTo>
                  <a:close/>
                </a:path>
                <a:path w="59689" h="83820">
                  <a:moveTo>
                    <a:pt x="22896" y="68591"/>
                  </a:moveTo>
                  <a:close/>
                </a:path>
                <a:path w="59689" h="83820">
                  <a:moveTo>
                    <a:pt x="36524" y="68579"/>
                  </a:moveTo>
                  <a:close/>
                </a:path>
                <a:path w="59689" h="83820">
                  <a:moveTo>
                    <a:pt x="35026" y="70053"/>
                  </a:moveTo>
                  <a:lnTo>
                    <a:pt x="36513" y="68591"/>
                  </a:lnTo>
                  <a:lnTo>
                    <a:pt x="35026" y="70053"/>
                  </a:lnTo>
                  <a:close/>
                </a:path>
                <a:path w="59689" h="83820">
                  <a:moveTo>
                    <a:pt x="35026" y="70053"/>
                  </a:moveTo>
                  <a:lnTo>
                    <a:pt x="32003" y="70053"/>
                  </a:lnTo>
                  <a:lnTo>
                    <a:pt x="36524" y="68579"/>
                  </a:lnTo>
                  <a:lnTo>
                    <a:pt x="35026" y="70053"/>
                  </a:lnTo>
                  <a:close/>
                </a:path>
                <a:path w="59689" h="83820">
                  <a:moveTo>
                    <a:pt x="27444" y="70053"/>
                  </a:moveTo>
                  <a:lnTo>
                    <a:pt x="24358" y="70053"/>
                  </a:lnTo>
                  <a:lnTo>
                    <a:pt x="22896" y="68591"/>
                  </a:lnTo>
                  <a:lnTo>
                    <a:pt x="27444" y="70053"/>
                  </a:lnTo>
                  <a:close/>
                </a:path>
                <a:path w="59689" h="83820">
                  <a:moveTo>
                    <a:pt x="30467" y="71589"/>
                  </a:moveTo>
                  <a:lnTo>
                    <a:pt x="28930" y="71589"/>
                  </a:lnTo>
                  <a:lnTo>
                    <a:pt x="29697" y="71331"/>
                  </a:lnTo>
                  <a:lnTo>
                    <a:pt x="30467" y="71589"/>
                  </a:lnTo>
                  <a:close/>
                </a:path>
                <a:path w="59689" h="83820">
                  <a:moveTo>
                    <a:pt x="30467" y="83794"/>
                  </a:moveTo>
                  <a:lnTo>
                    <a:pt x="28930" y="83794"/>
                  </a:lnTo>
                  <a:lnTo>
                    <a:pt x="24358" y="82257"/>
                  </a:lnTo>
                  <a:lnTo>
                    <a:pt x="35026" y="82257"/>
                  </a:lnTo>
                  <a:lnTo>
                    <a:pt x="30467" y="8379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770479" y="4129481"/>
              <a:ext cx="57899" cy="83794"/>
            </a:xfrm>
            <a:prstGeom prst="rect">
              <a:avLst/>
            </a:prstGeom>
          </p:spPr>
        </p:pic>
        <p:sp>
          <p:nvSpPr>
            <p:cNvPr id="74" name="object 74" descr=""/>
            <p:cNvSpPr/>
            <p:nvPr/>
          </p:nvSpPr>
          <p:spPr>
            <a:xfrm>
              <a:off x="2770479" y="4129481"/>
              <a:ext cx="58419" cy="83820"/>
            </a:xfrm>
            <a:custGeom>
              <a:avLst/>
              <a:gdLst/>
              <a:ahLst/>
              <a:cxnLst/>
              <a:rect l="l" t="t" r="r" b="b"/>
              <a:pathLst>
                <a:path w="58419" h="83820">
                  <a:moveTo>
                    <a:pt x="45694" y="7594"/>
                  </a:moveTo>
                  <a:lnTo>
                    <a:pt x="12204" y="7594"/>
                  </a:lnTo>
                  <a:lnTo>
                    <a:pt x="16776" y="3035"/>
                  </a:lnTo>
                  <a:lnTo>
                    <a:pt x="21336" y="1485"/>
                  </a:lnTo>
                  <a:lnTo>
                    <a:pt x="22872" y="0"/>
                  </a:lnTo>
                  <a:lnTo>
                    <a:pt x="36563" y="0"/>
                  </a:lnTo>
                  <a:lnTo>
                    <a:pt x="36563" y="1485"/>
                  </a:lnTo>
                  <a:lnTo>
                    <a:pt x="41135" y="3035"/>
                  </a:lnTo>
                  <a:lnTo>
                    <a:pt x="42672" y="3035"/>
                  </a:lnTo>
                  <a:lnTo>
                    <a:pt x="45694" y="7594"/>
                  </a:lnTo>
                  <a:close/>
                </a:path>
                <a:path w="58419" h="83820">
                  <a:moveTo>
                    <a:pt x="36563" y="82257"/>
                  </a:moveTo>
                  <a:lnTo>
                    <a:pt x="21336" y="82257"/>
                  </a:lnTo>
                  <a:lnTo>
                    <a:pt x="16776" y="80721"/>
                  </a:lnTo>
                  <a:lnTo>
                    <a:pt x="16776" y="79235"/>
                  </a:lnTo>
                  <a:lnTo>
                    <a:pt x="12204" y="76149"/>
                  </a:lnTo>
                  <a:lnTo>
                    <a:pt x="7645" y="71589"/>
                  </a:lnTo>
                  <a:lnTo>
                    <a:pt x="7645" y="70053"/>
                  </a:lnTo>
                  <a:lnTo>
                    <a:pt x="1549" y="57899"/>
                  </a:lnTo>
                  <a:lnTo>
                    <a:pt x="1549" y="56362"/>
                  </a:lnTo>
                  <a:lnTo>
                    <a:pt x="0" y="50253"/>
                  </a:lnTo>
                  <a:lnTo>
                    <a:pt x="0" y="33489"/>
                  </a:lnTo>
                  <a:lnTo>
                    <a:pt x="1549" y="25895"/>
                  </a:lnTo>
                  <a:lnTo>
                    <a:pt x="4572" y="19799"/>
                  </a:lnTo>
                  <a:lnTo>
                    <a:pt x="7645" y="13690"/>
                  </a:lnTo>
                  <a:lnTo>
                    <a:pt x="7645" y="12153"/>
                  </a:lnTo>
                  <a:lnTo>
                    <a:pt x="10668" y="7594"/>
                  </a:lnTo>
                  <a:lnTo>
                    <a:pt x="47231" y="7594"/>
                  </a:lnTo>
                  <a:lnTo>
                    <a:pt x="50304" y="12153"/>
                  </a:lnTo>
                  <a:lnTo>
                    <a:pt x="27444" y="12153"/>
                  </a:lnTo>
                  <a:lnTo>
                    <a:pt x="22872" y="13690"/>
                  </a:lnTo>
                  <a:lnTo>
                    <a:pt x="24409" y="13690"/>
                  </a:lnTo>
                  <a:lnTo>
                    <a:pt x="22101" y="15227"/>
                  </a:lnTo>
                  <a:lnTo>
                    <a:pt x="21336" y="15227"/>
                  </a:lnTo>
                  <a:lnTo>
                    <a:pt x="19850" y="16725"/>
                  </a:lnTo>
                  <a:lnTo>
                    <a:pt x="20345" y="16725"/>
                  </a:lnTo>
                  <a:lnTo>
                    <a:pt x="18313" y="19799"/>
                  </a:lnTo>
                  <a:lnTo>
                    <a:pt x="16776" y="24358"/>
                  </a:lnTo>
                  <a:lnTo>
                    <a:pt x="14504" y="28930"/>
                  </a:lnTo>
                  <a:lnTo>
                    <a:pt x="13741" y="28930"/>
                  </a:lnTo>
                  <a:lnTo>
                    <a:pt x="12204" y="35026"/>
                  </a:lnTo>
                  <a:lnTo>
                    <a:pt x="12204" y="47231"/>
                  </a:lnTo>
                  <a:lnTo>
                    <a:pt x="13741" y="54825"/>
                  </a:lnTo>
                  <a:lnTo>
                    <a:pt x="14240" y="54825"/>
                  </a:lnTo>
                  <a:lnTo>
                    <a:pt x="15240" y="57899"/>
                  </a:lnTo>
                  <a:lnTo>
                    <a:pt x="18313" y="63944"/>
                  </a:lnTo>
                  <a:lnTo>
                    <a:pt x="19295" y="63944"/>
                  </a:lnTo>
                  <a:lnTo>
                    <a:pt x="21336" y="67030"/>
                  </a:lnTo>
                  <a:lnTo>
                    <a:pt x="19850" y="67030"/>
                  </a:lnTo>
                  <a:lnTo>
                    <a:pt x="24409" y="70053"/>
                  </a:lnTo>
                  <a:lnTo>
                    <a:pt x="25907" y="70053"/>
                  </a:lnTo>
                  <a:lnTo>
                    <a:pt x="28956" y="71080"/>
                  </a:lnTo>
                  <a:lnTo>
                    <a:pt x="27444" y="71589"/>
                  </a:lnTo>
                  <a:lnTo>
                    <a:pt x="50304" y="71589"/>
                  </a:lnTo>
                  <a:lnTo>
                    <a:pt x="47231" y="74612"/>
                  </a:lnTo>
                  <a:lnTo>
                    <a:pt x="47231" y="76149"/>
                  </a:lnTo>
                  <a:lnTo>
                    <a:pt x="45694" y="76149"/>
                  </a:lnTo>
                  <a:lnTo>
                    <a:pt x="42672" y="79235"/>
                  </a:lnTo>
                  <a:lnTo>
                    <a:pt x="41135" y="79235"/>
                  </a:lnTo>
                  <a:lnTo>
                    <a:pt x="41135" y="80721"/>
                  </a:lnTo>
                  <a:lnTo>
                    <a:pt x="36563" y="82257"/>
                  </a:lnTo>
                  <a:close/>
                </a:path>
                <a:path w="58419" h="83820">
                  <a:moveTo>
                    <a:pt x="37146" y="16090"/>
                  </a:moveTo>
                  <a:lnTo>
                    <a:pt x="33540" y="13690"/>
                  </a:lnTo>
                  <a:lnTo>
                    <a:pt x="35026" y="13690"/>
                  </a:lnTo>
                  <a:lnTo>
                    <a:pt x="30467" y="12153"/>
                  </a:lnTo>
                  <a:lnTo>
                    <a:pt x="50304" y="12153"/>
                  </a:lnTo>
                  <a:lnTo>
                    <a:pt x="50304" y="13690"/>
                  </a:lnTo>
                  <a:lnTo>
                    <a:pt x="51324" y="15227"/>
                  </a:lnTo>
                  <a:lnTo>
                    <a:pt x="36563" y="15227"/>
                  </a:lnTo>
                  <a:lnTo>
                    <a:pt x="37146" y="16090"/>
                  </a:lnTo>
                  <a:close/>
                </a:path>
                <a:path w="58419" h="83820">
                  <a:moveTo>
                    <a:pt x="19850" y="16725"/>
                  </a:moveTo>
                  <a:lnTo>
                    <a:pt x="21336" y="15227"/>
                  </a:lnTo>
                  <a:lnTo>
                    <a:pt x="20734" y="16137"/>
                  </a:lnTo>
                  <a:lnTo>
                    <a:pt x="19850" y="16725"/>
                  </a:lnTo>
                  <a:close/>
                </a:path>
                <a:path w="58419" h="83820">
                  <a:moveTo>
                    <a:pt x="20734" y="16137"/>
                  </a:moveTo>
                  <a:lnTo>
                    <a:pt x="21336" y="15227"/>
                  </a:lnTo>
                  <a:lnTo>
                    <a:pt x="22101" y="15227"/>
                  </a:lnTo>
                  <a:lnTo>
                    <a:pt x="20734" y="16137"/>
                  </a:lnTo>
                  <a:close/>
                </a:path>
                <a:path w="58419" h="83820">
                  <a:moveTo>
                    <a:pt x="38100" y="16725"/>
                  </a:moveTo>
                  <a:lnTo>
                    <a:pt x="37146" y="16090"/>
                  </a:lnTo>
                  <a:lnTo>
                    <a:pt x="36563" y="15227"/>
                  </a:lnTo>
                  <a:lnTo>
                    <a:pt x="38100" y="16725"/>
                  </a:lnTo>
                  <a:close/>
                </a:path>
                <a:path w="58419" h="83820">
                  <a:moveTo>
                    <a:pt x="52319" y="16725"/>
                  </a:moveTo>
                  <a:lnTo>
                    <a:pt x="38100" y="16725"/>
                  </a:lnTo>
                  <a:lnTo>
                    <a:pt x="36563" y="15227"/>
                  </a:lnTo>
                  <a:lnTo>
                    <a:pt x="51324" y="15227"/>
                  </a:lnTo>
                  <a:lnTo>
                    <a:pt x="52319" y="16725"/>
                  </a:lnTo>
                  <a:close/>
                </a:path>
                <a:path w="58419" h="83820">
                  <a:moveTo>
                    <a:pt x="55800" y="59385"/>
                  </a:moveTo>
                  <a:lnTo>
                    <a:pt x="42672" y="59385"/>
                  </a:lnTo>
                  <a:lnTo>
                    <a:pt x="44208" y="54825"/>
                  </a:lnTo>
                  <a:lnTo>
                    <a:pt x="45694" y="48717"/>
                  </a:lnTo>
                  <a:lnTo>
                    <a:pt x="45694" y="35026"/>
                  </a:lnTo>
                  <a:lnTo>
                    <a:pt x="44208" y="30467"/>
                  </a:lnTo>
                  <a:lnTo>
                    <a:pt x="42672" y="24358"/>
                  </a:lnTo>
                  <a:lnTo>
                    <a:pt x="39649" y="19799"/>
                  </a:lnTo>
                  <a:lnTo>
                    <a:pt x="37146" y="16090"/>
                  </a:lnTo>
                  <a:lnTo>
                    <a:pt x="38100" y="16725"/>
                  </a:lnTo>
                  <a:lnTo>
                    <a:pt x="52319" y="16725"/>
                  </a:lnTo>
                  <a:lnTo>
                    <a:pt x="53340" y="18262"/>
                  </a:lnTo>
                  <a:lnTo>
                    <a:pt x="54876" y="19799"/>
                  </a:lnTo>
                  <a:lnTo>
                    <a:pt x="56413" y="25895"/>
                  </a:lnTo>
                  <a:lnTo>
                    <a:pt x="57899" y="33489"/>
                  </a:lnTo>
                  <a:lnTo>
                    <a:pt x="57899" y="48717"/>
                  </a:lnTo>
                  <a:lnTo>
                    <a:pt x="56413" y="56362"/>
                  </a:lnTo>
                  <a:lnTo>
                    <a:pt x="55800" y="59385"/>
                  </a:lnTo>
                  <a:close/>
                </a:path>
                <a:path w="58419" h="83820">
                  <a:moveTo>
                    <a:pt x="20345" y="16725"/>
                  </a:moveTo>
                  <a:lnTo>
                    <a:pt x="19850" y="16725"/>
                  </a:lnTo>
                  <a:lnTo>
                    <a:pt x="20734" y="16137"/>
                  </a:lnTo>
                  <a:lnTo>
                    <a:pt x="20345" y="16725"/>
                  </a:lnTo>
                  <a:close/>
                </a:path>
                <a:path w="58419" h="83820">
                  <a:moveTo>
                    <a:pt x="13741" y="30467"/>
                  </a:moveTo>
                  <a:lnTo>
                    <a:pt x="13741" y="28930"/>
                  </a:lnTo>
                  <a:lnTo>
                    <a:pt x="14504" y="28930"/>
                  </a:lnTo>
                  <a:lnTo>
                    <a:pt x="13741" y="30467"/>
                  </a:lnTo>
                  <a:close/>
                </a:path>
                <a:path w="58419" h="83820">
                  <a:moveTo>
                    <a:pt x="14240" y="54825"/>
                  </a:moveTo>
                  <a:lnTo>
                    <a:pt x="13741" y="54825"/>
                  </a:lnTo>
                  <a:lnTo>
                    <a:pt x="13741" y="53289"/>
                  </a:lnTo>
                  <a:lnTo>
                    <a:pt x="14240" y="54825"/>
                  </a:lnTo>
                  <a:close/>
                </a:path>
                <a:path w="58419" h="83820">
                  <a:moveTo>
                    <a:pt x="39649" y="63944"/>
                  </a:moveTo>
                  <a:lnTo>
                    <a:pt x="42672" y="57899"/>
                  </a:lnTo>
                  <a:lnTo>
                    <a:pt x="42672" y="59385"/>
                  </a:lnTo>
                  <a:lnTo>
                    <a:pt x="55800" y="59385"/>
                  </a:lnTo>
                  <a:lnTo>
                    <a:pt x="55177" y="62458"/>
                  </a:lnTo>
                  <a:lnTo>
                    <a:pt x="41135" y="62458"/>
                  </a:lnTo>
                  <a:lnTo>
                    <a:pt x="39649" y="63944"/>
                  </a:lnTo>
                  <a:close/>
                </a:path>
                <a:path w="58419" h="83820">
                  <a:moveTo>
                    <a:pt x="19295" y="63944"/>
                  </a:moveTo>
                  <a:lnTo>
                    <a:pt x="18313" y="63944"/>
                  </a:lnTo>
                  <a:lnTo>
                    <a:pt x="18313" y="62458"/>
                  </a:lnTo>
                  <a:lnTo>
                    <a:pt x="19295" y="63944"/>
                  </a:lnTo>
                  <a:close/>
                </a:path>
                <a:path w="58419" h="83820">
                  <a:moveTo>
                    <a:pt x="50304" y="71589"/>
                  </a:moveTo>
                  <a:lnTo>
                    <a:pt x="30467" y="71589"/>
                  </a:lnTo>
                  <a:lnTo>
                    <a:pt x="28956" y="71080"/>
                  </a:lnTo>
                  <a:lnTo>
                    <a:pt x="32004" y="70053"/>
                  </a:lnTo>
                  <a:lnTo>
                    <a:pt x="33540" y="70053"/>
                  </a:lnTo>
                  <a:lnTo>
                    <a:pt x="38100" y="67030"/>
                  </a:lnTo>
                  <a:lnTo>
                    <a:pt x="36563" y="67030"/>
                  </a:lnTo>
                  <a:lnTo>
                    <a:pt x="41135" y="62458"/>
                  </a:lnTo>
                  <a:lnTo>
                    <a:pt x="55177" y="62458"/>
                  </a:lnTo>
                  <a:lnTo>
                    <a:pt x="54876" y="63944"/>
                  </a:lnTo>
                  <a:lnTo>
                    <a:pt x="53340" y="63944"/>
                  </a:lnTo>
                  <a:lnTo>
                    <a:pt x="50304" y="70053"/>
                  </a:lnTo>
                  <a:lnTo>
                    <a:pt x="50304" y="71589"/>
                  </a:lnTo>
                  <a:close/>
                </a:path>
                <a:path w="58419" h="83820">
                  <a:moveTo>
                    <a:pt x="27444" y="70053"/>
                  </a:moveTo>
                  <a:lnTo>
                    <a:pt x="24409" y="70053"/>
                  </a:lnTo>
                  <a:lnTo>
                    <a:pt x="22872" y="68567"/>
                  </a:lnTo>
                  <a:lnTo>
                    <a:pt x="27444" y="70053"/>
                  </a:lnTo>
                  <a:close/>
                </a:path>
                <a:path w="58419" h="83820">
                  <a:moveTo>
                    <a:pt x="33540" y="70053"/>
                  </a:moveTo>
                  <a:lnTo>
                    <a:pt x="30467" y="70053"/>
                  </a:lnTo>
                  <a:lnTo>
                    <a:pt x="35026" y="68567"/>
                  </a:lnTo>
                  <a:lnTo>
                    <a:pt x="33540" y="70053"/>
                  </a:lnTo>
                  <a:close/>
                </a:path>
                <a:path w="58419" h="83820">
                  <a:moveTo>
                    <a:pt x="30467" y="71589"/>
                  </a:moveTo>
                  <a:lnTo>
                    <a:pt x="27444" y="71589"/>
                  </a:lnTo>
                  <a:lnTo>
                    <a:pt x="28956" y="71080"/>
                  </a:lnTo>
                  <a:lnTo>
                    <a:pt x="30467" y="71589"/>
                  </a:lnTo>
                  <a:close/>
                </a:path>
                <a:path w="58419" h="83820">
                  <a:moveTo>
                    <a:pt x="30467" y="83794"/>
                  </a:moveTo>
                  <a:lnTo>
                    <a:pt x="27444" y="83794"/>
                  </a:lnTo>
                  <a:lnTo>
                    <a:pt x="22872" y="82257"/>
                  </a:lnTo>
                  <a:lnTo>
                    <a:pt x="35026" y="82257"/>
                  </a:lnTo>
                  <a:lnTo>
                    <a:pt x="30467" y="8379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021179" y="4179904"/>
              <a:ext cx="14120" cy="23795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983801" y="4129481"/>
              <a:ext cx="59436" cy="83794"/>
            </a:xfrm>
            <a:prstGeom prst="rect">
              <a:avLst/>
            </a:prstGeom>
          </p:spPr>
        </p:pic>
        <p:sp>
          <p:nvSpPr>
            <p:cNvPr id="77" name="object 77" descr=""/>
            <p:cNvSpPr/>
            <p:nvPr/>
          </p:nvSpPr>
          <p:spPr>
            <a:xfrm>
              <a:off x="2983801" y="4129481"/>
              <a:ext cx="59690" cy="83820"/>
            </a:xfrm>
            <a:custGeom>
              <a:avLst/>
              <a:gdLst/>
              <a:ahLst/>
              <a:cxnLst/>
              <a:rect l="l" t="t" r="r" b="b"/>
              <a:pathLst>
                <a:path w="59689" h="83820">
                  <a:moveTo>
                    <a:pt x="41186" y="3035"/>
                  </a:moveTo>
                  <a:lnTo>
                    <a:pt x="18313" y="3035"/>
                  </a:lnTo>
                  <a:lnTo>
                    <a:pt x="22872" y="1485"/>
                  </a:lnTo>
                  <a:lnTo>
                    <a:pt x="22872" y="0"/>
                  </a:lnTo>
                  <a:lnTo>
                    <a:pt x="36563" y="0"/>
                  </a:lnTo>
                  <a:lnTo>
                    <a:pt x="38100" y="1485"/>
                  </a:lnTo>
                  <a:lnTo>
                    <a:pt x="41186" y="3035"/>
                  </a:lnTo>
                  <a:close/>
                </a:path>
                <a:path w="59689" h="83820">
                  <a:moveTo>
                    <a:pt x="38100" y="82257"/>
                  </a:moveTo>
                  <a:lnTo>
                    <a:pt x="22872" y="82257"/>
                  </a:lnTo>
                  <a:lnTo>
                    <a:pt x="18313" y="80721"/>
                  </a:lnTo>
                  <a:lnTo>
                    <a:pt x="16776" y="79235"/>
                  </a:lnTo>
                  <a:lnTo>
                    <a:pt x="13741" y="76149"/>
                  </a:lnTo>
                  <a:lnTo>
                    <a:pt x="12204" y="76149"/>
                  </a:lnTo>
                  <a:lnTo>
                    <a:pt x="12204" y="74612"/>
                  </a:lnTo>
                  <a:lnTo>
                    <a:pt x="9131" y="71589"/>
                  </a:lnTo>
                  <a:lnTo>
                    <a:pt x="9131" y="70053"/>
                  </a:lnTo>
                  <a:lnTo>
                    <a:pt x="7645" y="70053"/>
                  </a:lnTo>
                  <a:lnTo>
                    <a:pt x="6108" y="63944"/>
                  </a:lnTo>
                  <a:lnTo>
                    <a:pt x="3086" y="57899"/>
                  </a:lnTo>
                  <a:lnTo>
                    <a:pt x="3086" y="56362"/>
                  </a:lnTo>
                  <a:lnTo>
                    <a:pt x="1536" y="50253"/>
                  </a:lnTo>
                  <a:lnTo>
                    <a:pt x="0" y="42672"/>
                  </a:lnTo>
                  <a:lnTo>
                    <a:pt x="9131" y="12153"/>
                  </a:lnTo>
                  <a:lnTo>
                    <a:pt x="12204" y="7594"/>
                  </a:lnTo>
                  <a:lnTo>
                    <a:pt x="13741" y="7594"/>
                  </a:lnTo>
                  <a:lnTo>
                    <a:pt x="16776" y="3035"/>
                  </a:lnTo>
                  <a:lnTo>
                    <a:pt x="42672" y="3035"/>
                  </a:lnTo>
                  <a:lnTo>
                    <a:pt x="47231" y="7594"/>
                  </a:lnTo>
                  <a:lnTo>
                    <a:pt x="51841" y="12153"/>
                  </a:lnTo>
                  <a:lnTo>
                    <a:pt x="27431" y="12153"/>
                  </a:lnTo>
                  <a:lnTo>
                    <a:pt x="24409" y="13690"/>
                  </a:lnTo>
                  <a:lnTo>
                    <a:pt x="25895" y="13690"/>
                  </a:lnTo>
                  <a:lnTo>
                    <a:pt x="23587" y="15227"/>
                  </a:lnTo>
                  <a:lnTo>
                    <a:pt x="22872" y="15227"/>
                  </a:lnTo>
                  <a:lnTo>
                    <a:pt x="21421" y="16642"/>
                  </a:lnTo>
                  <a:lnTo>
                    <a:pt x="18313" y="19799"/>
                  </a:lnTo>
                  <a:lnTo>
                    <a:pt x="19799" y="19799"/>
                  </a:lnTo>
                  <a:lnTo>
                    <a:pt x="16776" y="24358"/>
                  </a:lnTo>
                  <a:lnTo>
                    <a:pt x="15626" y="28930"/>
                  </a:lnTo>
                  <a:lnTo>
                    <a:pt x="15240" y="28930"/>
                  </a:lnTo>
                  <a:lnTo>
                    <a:pt x="13741" y="35026"/>
                  </a:lnTo>
                  <a:lnTo>
                    <a:pt x="13741" y="47231"/>
                  </a:lnTo>
                  <a:lnTo>
                    <a:pt x="15240" y="54825"/>
                  </a:lnTo>
                  <a:lnTo>
                    <a:pt x="15752" y="54825"/>
                  </a:lnTo>
                  <a:lnTo>
                    <a:pt x="16776" y="57899"/>
                  </a:lnTo>
                  <a:lnTo>
                    <a:pt x="19056" y="62458"/>
                  </a:lnTo>
                  <a:lnTo>
                    <a:pt x="18313" y="62458"/>
                  </a:lnTo>
                  <a:lnTo>
                    <a:pt x="22872" y="67030"/>
                  </a:lnTo>
                  <a:lnTo>
                    <a:pt x="21336" y="67030"/>
                  </a:lnTo>
                  <a:lnTo>
                    <a:pt x="25895" y="70053"/>
                  </a:lnTo>
                  <a:lnTo>
                    <a:pt x="29723" y="71339"/>
                  </a:lnTo>
                  <a:lnTo>
                    <a:pt x="28981" y="71589"/>
                  </a:lnTo>
                  <a:lnTo>
                    <a:pt x="51841" y="71589"/>
                  </a:lnTo>
                  <a:lnTo>
                    <a:pt x="47231" y="74612"/>
                  </a:lnTo>
                  <a:lnTo>
                    <a:pt x="47231" y="76149"/>
                  </a:lnTo>
                  <a:lnTo>
                    <a:pt x="42672" y="79235"/>
                  </a:lnTo>
                  <a:lnTo>
                    <a:pt x="42672" y="80721"/>
                  </a:lnTo>
                  <a:lnTo>
                    <a:pt x="41186" y="80721"/>
                  </a:lnTo>
                  <a:lnTo>
                    <a:pt x="38100" y="82257"/>
                  </a:lnTo>
                  <a:close/>
                </a:path>
                <a:path w="59689" h="83820">
                  <a:moveTo>
                    <a:pt x="38100" y="16725"/>
                  </a:moveTo>
                  <a:lnTo>
                    <a:pt x="35077" y="13690"/>
                  </a:lnTo>
                  <a:lnTo>
                    <a:pt x="36563" y="13690"/>
                  </a:lnTo>
                  <a:lnTo>
                    <a:pt x="32004" y="12153"/>
                  </a:lnTo>
                  <a:lnTo>
                    <a:pt x="51841" y="12153"/>
                  </a:lnTo>
                  <a:lnTo>
                    <a:pt x="51841" y="13690"/>
                  </a:lnTo>
                  <a:lnTo>
                    <a:pt x="52861" y="15227"/>
                  </a:lnTo>
                  <a:lnTo>
                    <a:pt x="38100" y="15227"/>
                  </a:lnTo>
                  <a:lnTo>
                    <a:pt x="38100" y="16725"/>
                  </a:lnTo>
                  <a:close/>
                </a:path>
                <a:path w="59689" h="83820">
                  <a:moveTo>
                    <a:pt x="21336" y="16725"/>
                  </a:moveTo>
                  <a:lnTo>
                    <a:pt x="22872" y="15227"/>
                  </a:lnTo>
                  <a:lnTo>
                    <a:pt x="21461" y="16642"/>
                  </a:lnTo>
                  <a:close/>
                </a:path>
                <a:path w="59689" h="83820">
                  <a:moveTo>
                    <a:pt x="21461" y="16642"/>
                  </a:moveTo>
                  <a:lnTo>
                    <a:pt x="22872" y="15227"/>
                  </a:lnTo>
                  <a:lnTo>
                    <a:pt x="23587" y="15227"/>
                  </a:lnTo>
                  <a:lnTo>
                    <a:pt x="21461" y="16642"/>
                  </a:lnTo>
                  <a:close/>
                </a:path>
                <a:path w="59689" h="83820">
                  <a:moveTo>
                    <a:pt x="42672" y="59385"/>
                  </a:moveTo>
                  <a:lnTo>
                    <a:pt x="45745" y="54825"/>
                  </a:lnTo>
                  <a:lnTo>
                    <a:pt x="45745" y="48717"/>
                  </a:lnTo>
                  <a:lnTo>
                    <a:pt x="47231" y="42672"/>
                  </a:lnTo>
                  <a:lnTo>
                    <a:pt x="45745" y="35026"/>
                  </a:lnTo>
                  <a:lnTo>
                    <a:pt x="45745" y="30467"/>
                  </a:lnTo>
                  <a:lnTo>
                    <a:pt x="42672" y="24358"/>
                  </a:lnTo>
                  <a:lnTo>
                    <a:pt x="44208" y="24358"/>
                  </a:lnTo>
                  <a:lnTo>
                    <a:pt x="41186" y="19799"/>
                  </a:lnTo>
                  <a:lnTo>
                    <a:pt x="38100" y="15227"/>
                  </a:lnTo>
                  <a:lnTo>
                    <a:pt x="52861" y="15227"/>
                  </a:lnTo>
                  <a:lnTo>
                    <a:pt x="54876" y="18262"/>
                  </a:lnTo>
                  <a:lnTo>
                    <a:pt x="54876" y="19799"/>
                  </a:lnTo>
                  <a:lnTo>
                    <a:pt x="57899" y="25895"/>
                  </a:lnTo>
                  <a:lnTo>
                    <a:pt x="59436" y="33489"/>
                  </a:lnTo>
                  <a:lnTo>
                    <a:pt x="59436" y="48717"/>
                  </a:lnTo>
                  <a:lnTo>
                    <a:pt x="57899" y="56362"/>
                  </a:lnTo>
                  <a:lnTo>
                    <a:pt x="57286" y="57899"/>
                  </a:lnTo>
                  <a:lnTo>
                    <a:pt x="44208" y="57899"/>
                  </a:lnTo>
                  <a:lnTo>
                    <a:pt x="42672" y="59385"/>
                  </a:lnTo>
                  <a:close/>
                </a:path>
                <a:path w="59689" h="83820">
                  <a:moveTo>
                    <a:pt x="21378" y="16725"/>
                  </a:moveTo>
                  <a:close/>
                </a:path>
                <a:path w="59689" h="83820">
                  <a:moveTo>
                    <a:pt x="15240" y="30467"/>
                  </a:moveTo>
                  <a:lnTo>
                    <a:pt x="15240" y="28930"/>
                  </a:lnTo>
                  <a:lnTo>
                    <a:pt x="15626" y="28930"/>
                  </a:lnTo>
                  <a:lnTo>
                    <a:pt x="15240" y="30467"/>
                  </a:lnTo>
                  <a:close/>
                </a:path>
                <a:path w="59689" h="83820">
                  <a:moveTo>
                    <a:pt x="15752" y="54825"/>
                  </a:moveTo>
                  <a:lnTo>
                    <a:pt x="15240" y="54825"/>
                  </a:lnTo>
                  <a:lnTo>
                    <a:pt x="15240" y="53289"/>
                  </a:lnTo>
                  <a:lnTo>
                    <a:pt x="15752" y="54825"/>
                  </a:lnTo>
                  <a:close/>
                </a:path>
                <a:path w="59689" h="83820">
                  <a:moveTo>
                    <a:pt x="54876" y="63944"/>
                  </a:moveTo>
                  <a:lnTo>
                    <a:pt x="41186" y="63944"/>
                  </a:lnTo>
                  <a:lnTo>
                    <a:pt x="44208" y="57899"/>
                  </a:lnTo>
                  <a:lnTo>
                    <a:pt x="57286" y="57899"/>
                  </a:lnTo>
                  <a:lnTo>
                    <a:pt x="54876" y="63944"/>
                  </a:lnTo>
                  <a:close/>
                </a:path>
                <a:path w="59689" h="83820">
                  <a:moveTo>
                    <a:pt x="19799" y="63944"/>
                  </a:moveTo>
                  <a:lnTo>
                    <a:pt x="18313" y="62458"/>
                  </a:lnTo>
                  <a:lnTo>
                    <a:pt x="19056" y="62458"/>
                  </a:lnTo>
                  <a:lnTo>
                    <a:pt x="19799" y="63944"/>
                  </a:lnTo>
                  <a:close/>
                </a:path>
                <a:path w="59689" h="83820">
                  <a:moveTo>
                    <a:pt x="51841" y="71589"/>
                  </a:moveTo>
                  <a:lnTo>
                    <a:pt x="30467" y="71589"/>
                  </a:lnTo>
                  <a:lnTo>
                    <a:pt x="29723" y="71339"/>
                  </a:lnTo>
                  <a:lnTo>
                    <a:pt x="33540" y="70053"/>
                  </a:lnTo>
                  <a:lnTo>
                    <a:pt x="35077" y="70053"/>
                  </a:lnTo>
                  <a:lnTo>
                    <a:pt x="38100" y="67030"/>
                  </a:lnTo>
                  <a:lnTo>
                    <a:pt x="41186" y="62458"/>
                  </a:lnTo>
                  <a:lnTo>
                    <a:pt x="41186" y="63944"/>
                  </a:lnTo>
                  <a:lnTo>
                    <a:pt x="54876" y="63944"/>
                  </a:lnTo>
                  <a:lnTo>
                    <a:pt x="51841" y="70053"/>
                  </a:lnTo>
                  <a:lnTo>
                    <a:pt x="51841" y="71589"/>
                  </a:lnTo>
                  <a:close/>
                </a:path>
                <a:path w="59689" h="83820">
                  <a:moveTo>
                    <a:pt x="27431" y="70053"/>
                  </a:moveTo>
                  <a:lnTo>
                    <a:pt x="25895" y="70053"/>
                  </a:lnTo>
                  <a:lnTo>
                    <a:pt x="24409" y="68567"/>
                  </a:lnTo>
                  <a:lnTo>
                    <a:pt x="27431" y="70053"/>
                  </a:lnTo>
                  <a:close/>
                </a:path>
                <a:path w="59689" h="83820">
                  <a:moveTo>
                    <a:pt x="35077" y="70053"/>
                  </a:moveTo>
                  <a:lnTo>
                    <a:pt x="32004" y="70053"/>
                  </a:lnTo>
                  <a:lnTo>
                    <a:pt x="36563" y="68567"/>
                  </a:lnTo>
                  <a:lnTo>
                    <a:pt x="35077" y="70053"/>
                  </a:lnTo>
                  <a:close/>
                </a:path>
                <a:path w="59689" h="83820">
                  <a:moveTo>
                    <a:pt x="30467" y="71589"/>
                  </a:moveTo>
                  <a:lnTo>
                    <a:pt x="28981" y="71589"/>
                  </a:lnTo>
                  <a:lnTo>
                    <a:pt x="29723" y="71339"/>
                  </a:lnTo>
                  <a:lnTo>
                    <a:pt x="30467" y="71589"/>
                  </a:lnTo>
                  <a:close/>
                </a:path>
                <a:path w="59689" h="83820">
                  <a:moveTo>
                    <a:pt x="30467" y="83794"/>
                  </a:moveTo>
                  <a:lnTo>
                    <a:pt x="28981" y="83794"/>
                  </a:lnTo>
                  <a:lnTo>
                    <a:pt x="24409" y="82257"/>
                  </a:lnTo>
                  <a:lnTo>
                    <a:pt x="35077" y="82257"/>
                  </a:lnTo>
                  <a:lnTo>
                    <a:pt x="30467" y="83794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270300" y="4056316"/>
              <a:ext cx="441871" cy="499808"/>
            </a:xfrm>
            <a:prstGeom prst="rect">
              <a:avLst/>
            </a:prstGeom>
          </p:spPr>
        </p:pic>
        <p:sp>
          <p:nvSpPr>
            <p:cNvPr id="79" name="object 79" descr=""/>
            <p:cNvSpPr/>
            <p:nvPr/>
          </p:nvSpPr>
          <p:spPr>
            <a:xfrm>
              <a:off x="1368678" y="4063949"/>
              <a:ext cx="104139" cy="285115"/>
            </a:xfrm>
            <a:custGeom>
              <a:avLst/>
              <a:gdLst/>
              <a:ahLst/>
              <a:cxnLst/>
              <a:rect l="l" t="t" r="r" b="b"/>
              <a:pathLst>
                <a:path w="104140" h="285114">
                  <a:moveTo>
                    <a:pt x="7632" y="95999"/>
                  </a:moveTo>
                  <a:lnTo>
                    <a:pt x="4610" y="94462"/>
                  </a:lnTo>
                  <a:lnTo>
                    <a:pt x="1536" y="91427"/>
                  </a:lnTo>
                  <a:lnTo>
                    <a:pt x="0" y="88353"/>
                  </a:lnTo>
                  <a:lnTo>
                    <a:pt x="1536" y="85331"/>
                  </a:lnTo>
                  <a:lnTo>
                    <a:pt x="51841" y="0"/>
                  </a:lnTo>
                  <a:lnTo>
                    <a:pt x="58999" y="12153"/>
                  </a:lnTo>
                  <a:lnTo>
                    <a:pt x="45732" y="12153"/>
                  </a:lnTo>
                  <a:lnTo>
                    <a:pt x="45599" y="35778"/>
                  </a:lnTo>
                  <a:lnTo>
                    <a:pt x="12192" y="91427"/>
                  </a:lnTo>
                  <a:lnTo>
                    <a:pt x="10655" y="94462"/>
                  </a:lnTo>
                  <a:lnTo>
                    <a:pt x="7632" y="95999"/>
                  </a:lnTo>
                  <a:close/>
                </a:path>
                <a:path w="104140" h="285114">
                  <a:moveTo>
                    <a:pt x="45599" y="35778"/>
                  </a:moveTo>
                  <a:lnTo>
                    <a:pt x="45732" y="12153"/>
                  </a:lnTo>
                  <a:lnTo>
                    <a:pt x="58999" y="12153"/>
                  </a:lnTo>
                  <a:lnTo>
                    <a:pt x="59419" y="12867"/>
                  </a:lnTo>
                  <a:lnTo>
                    <a:pt x="59406" y="15227"/>
                  </a:lnTo>
                  <a:lnTo>
                    <a:pt x="47269" y="15227"/>
                  </a:lnTo>
                  <a:lnTo>
                    <a:pt x="52512" y="24264"/>
                  </a:lnTo>
                  <a:lnTo>
                    <a:pt x="45599" y="35778"/>
                  </a:lnTo>
                  <a:close/>
                </a:path>
                <a:path w="104140" h="285114">
                  <a:moveTo>
                    <a:pt x="59419" y="12867"/>
                  </a:moveTo>
                  <a:lnTo>
                    <a:pt x="58999" y="12153"/>
                  </a:lnTo>
                  <a:lnTo>
                    <a:pt x="59423" y="12153"/>
                  </a:lnTo>
                  <a:lnTo>
                    <a:pt x="59419" y="12867"/>
                  </a:lnTo>
                  <a:close/>
                </a:path>
                <a:path w="104140" h="285114">
                  <a:moveTo>
                    <a:pt x="95986" y="95999"/>
                  </a:moveTo>
                  <a:lnTo>
                    <a:pt x="92964" y="94462"/>
                  </a:lnTo>
                  <a:lnTo>
                    <a:pt x="91478" y="91427"/>
                  </a:lnTo>
                  <a:lnTo>
                    <a:pt x="59293" y="35952"/>
                  </a:lnTo>
                  <a:lnTo>
                    <a:pt x="59419" y="12867"/>
                  </a:lnTo>
                  <a:lnTo>
                    <a:pt x="102095" y="85331"/>
                  </a:lnTo>
                  <a:lnTo>
                    <a:pt x="103632" y="88353"/>
                  </a:lnTo>
                  <a:lnTo>
                    <a:pt x="102095" y="92913"/>
                  </a:lnTo>
                  <a:lnTo>
                    <a:pt x="99059" y="94462"/>
                  </a:lnTo>
                  <a:lnTo>
                    <a:pt x="95986" y="95999"/>
                  </a:lnTo>
                  <a:close/>
                </a:path>
                <a:path w="104140" h="285114">
                  <a:moveTo>
                    <a:pt x="52512" y="24264"/>
                  </a:moveTo>
                  <a:lnTo>
                    <a:pt x="47269" y="15227"/>
                  </a:lnTo>
                  <a:lnTo>
                    <a:pt x="57937" y="15227"/>
                  </a:lnTo>
                  <a:lnTo>
                    <a:pt x="52512" y="24264"/>
                  </a:lnTo>
                  <a:close/>
                </a:path>
                <a:path w="104140" h="285114">
                  <a:moveTo>
                    <a:pt x="59293" y="35952"/>
                  </a:moveTo>
                  <a:lnTo>
                    <a:pt x="52512" y="24264"/>
                  </a:lnTo>
                  <a:lnTo>
                    <a:pt x="57937" y="15227"/>
                  </a:lnTo>
                  <a:lnTo>
                    <a:pt x="59406" y="15227"/>
                  </a:lnTo>
                  <a:lnTo>
                    <a:pt x="59293" y="35952"/>
                  </a:lnTo>
                  <a:close/>
                </a:path>
                <a:path w="104140" h="285114">
                  <a:moveTo>
                    <a:pt x="57937" y="284962"/>
                  </a:moveTo>
                  <a:lnTo>
                    <a:pt x="44196" y="284962"/>
                  </a:lnTo>
                  <a:lnTo>
                    <a:pt x="45599" y="35778"/>
                  </a:lnTo>
                  <a:lnTo>
                    <a:pt x="52512" y="24264"/>
                  </a:lnTo>
                  <a:lnTo>
                    <a:pt x="59293" y="35952"/>
                  </a:lnTo>
                  <a:lnTo>
                    <a:pt x="57937" y="284962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 descr=""/>
          <p:cNvSpPr txBox="1"/>
          <p:nvPr/>
        </p:nvSpPr>
        <p:spPr>
          <a:xfrm>
            <a:off x="1211238" y="4092374"/>
            <a:ext cx="153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I1</a:t>
            </a:r>
            <a:endParaRPr sz="1200">
              <a:latin typeface="Arial"/>
              <a:cs typeface="Arial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2011654" y="4063949"/>
            <a:ext cx="104139" cy="285115"/>
          </a:xfrm>
          <a:custGeom>
            <a:avLst/>
            <a:gdLst/>
            <a:ahLst/>
            <a:cxnLst/>
            <a:rect l="l" t="t" r="r" b="b"/>
            <a:pathLst>
              <a:path w="104139" h="285114">
                <a:moveTo>
                  <a:pt x="7645" y="95999"/>
                </a:moveTo>
                <a:lnTo>
                  <a:pt x="4622" y="94462"/>
                </a:lnTo>
                <a:lnTo>
                  <a:pt x="1549" y="91427"/>
                </a:lnTo>
                <a:lnTo>
                  <a:pt x="0" y="88353"/>
                </a:lnTo>
                <a:lnTo>
                  <a:pt x="1549" y="85331"/>
                </a:lnTo>
                <a:lnTo>
                  <a:pt x="51841" y="0"/>
                </a:lnTo>
                <a:lnTo>
                  <a:pt x="59006" y="12153"/>
                </a:lnTo>
                <a:lnTo>
                  <a:pt x="45745" y="12153"/>
                </a:lnTo>
                <a:lnTo>
                  <a:pt x="45612" y="35778"/>
                </a:lnTo>
                <a:lnTo>
                  <a:pt x="12204" y="91427"/>
                </a:lnTo>
                <a:lnTo>
                  <a:pt x="10668" y="94462"/>
                </a:lnTo>
                <a:lnTo>
                  <a:pt x="7645" y="95999"/>
                </a:lnTo>
                <a:close/>
              </a:path>
              <a:path w="104139" h="285114">
                <a:moveTo>
                  <a:pt x="45612" y="35778"/>
                </a:moveTo>
                <a:lnTo>
                  <a:pt x="45745" y="12153"/>
                </a:lnTo>
                <a:lnTo>
                  <a:pt x="57950" y="12153"/>
                </a:lnTo>
                <a:lnTo>
                  <a:pt x="57932" y="15227"/>
                </a:lnTo>
                <a:lnTo>
                  <a:pt x="47282" y="15227"/>
                </a:lnTo>
                <a:lnTo>
                  <a:pt x="52429" y="24422"/>
                </a:lnTo>
                <a:lnTo>
                  <a:pt x="45612" y="35778"/>
                </a:lnTo>
                <a:close/>
              </a:path>
              <a:path w="104139" h="285114">
                <a:moveTo>
                  <a:pt x="96050" y="95999"/>
                </a:moveTo>
                <a:lnTo>
                  <a:pt x="92976" y="94462"/>
                </a:lnTo>
                <a:lnTo>
                  <a:pt x="89941" y="91427"/>
                </a:lnTo>
                <a:lnTo>
                  <a:pt x="57826" y="34062"/>
                </a:lnTo>
                <a:lnTo>
                  <a:pt x="57950" y="15227"/>
                </a:lnTo>
                <a:lnTo>
                  <a:pt x="57950" y="12153"/>
                </a:lnTo>
                <a:lnTo>
                  <a:pt x="59006" y="12153"/>
                </a:lnTo>
                <a:lnTo>
                  <a:pt x="102146" y="85331"/>
                </a:lnTo>
                <a:lnTo>
                  <a:pt x="103644" y="88353"/>
                </a:lnTo>
                <a:lnTo>
                  <a:pt x="102146" y="92913"/>
                </a:lnTo>
                <a:lnTo>
                  <a:pt x="96050" y="95999"/>
                </a:lnTo>
                <a:close/>
              </a:path>
              <a:path w="104139" h="285114">
                <a:moveTo>
                  <a:pt x="52429" y="24422"/>
                </a:moveTo>
                <a:lnTo>
                  <a:pt x="47282" y="15227"/>
                </a:lnTo>
                <a:lnTo>
                  <a:pt x="57932" y="15227"/>
                </a:lnTo>
                <a:lnTo>
                  <a:pt x="52429" y="24422"/>
                </a:lnTo>
                <a:close/>
              </a:path>
              <a:path w="104139" h="285114">
                <a:moveTo>
                  <a:pt x="57932" y="15256"/>
                </a:moveTo>
                <a:close/>
              </a:path>
              <a:path w="104139" h="285114">
                <a:moveTo>
                  <a:pt x="57826" y="34062"/>
                </a:moveTo>
                <a:lnTo>
                  <a:pt x="52429" y="24422"/>
                </a:lnTo>
                <a:lnTo>
                  <a:pt x="57932" y="15256"/>
                </a:lnTo>
                <a:lnTo>
                  <a:pt x="57826" y="34062"/>
                </a:lnTo>
                <a:close/>
              </a:path>
              <a:path w="104139" h="285114">
                <a:moveTo>
                  <a:pt x="56413" y="284962"/>
                </a:moveTo>
                <a:lnTo>
                  <a:pt x="44208" y="284962"/>
                </a:lnTo>
                <a:lnTo>
                  <a:pt x="45612" y="35778"/>
                </a:lnTo>
                <a:lnTo>
                  <a:pt x="52429" y="24422"/>
                </a:lnTo>
                <a:lnTo>
                  <a:pt x="57826" y="34062"/>
                </a:lnTo>
                <a:lnTo>
                  <a:pt x="56413" y="284962"/>
                </a:lnTo>
                <a:close/>
              </a:path>
            </a:pathLst>
          </a:custGeom>
          <a:solidFill>
            <a:srgbClr val="56595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1854263" y="4092374"/>
            <a:ext cx="1530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I2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640035" y="3734310"/>
            <a:ext cx="161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In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2334717" y="3777462"/>
            <a:ext cx="1565275" cy="1100455"/>
            <a:chOff x="2334717" y="3777462"/>
            <a:chExt cx="1565275" cy="1100455"/>
          </a:xfrm>
        </p:grpSpPr>
        <p:pic>
          <p:nvPicPr>
            <p:cNvPr id="85" name="object 85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797300" y="3777462"/>
              <a:ext cx="102247" cy="214845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334717" y="4557610"/>
              <a:ext cx="725284" cy="319976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2334717" y="4557610"/>
              <a:ext cx="725805" cy="320040"/>
            </a:xfrm>
            <a:custGeom>
              <a:avLst/>
              <a:gdLst/>
              <a:ahLst/>
              <a:cxnLst/>
              <a:rect l="l" t="t" r="r" b="b"/>
              <a:pathLst>
                <a:path w="725805" h="320039">
                  <a:moveTo>
                    <a:pt x="722261" y="319976"/>
                  </a:moveTo>
                  <a:lnTo>
                    <a:pt x="3022" y="319976"/>
                  </a:lnTo>
                  <a:lnTo>
                    <a:pt x="0" y="316953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722261" y="0"/>
                  </a:lnTo>
                  <a:lnTo>
                    <a:pt x="725284" y="3073"/>
                  </a:lnTo>
                  <a:lnTo>
                    <a:pt x="725284" y="6108"/>
                  </a:lnTo>
                  <a:lnTo>
                    <a:pt x="13690" y="6108"/>
                  </a:lnTo>
                  <a:lnTo>
                    <a:pt x="7594" y="12204"/>
                  </a:lnTo>
                  <a:lnTo>
                    <a:pt x="13690" y="12204"/>
                  </a:lnTo>
                  <a:lnTo>
                    <a:pt x="13690" y="307822"/>
                  </a:lnTo>
                  <a:lnTo>
                    <a:pt x="7594" y="307822"/>
                  </a:lnTo>
                  <a:lnTo>
                    <a:pt x="13690" y="313880"/>
                  </a:lnTo>
                  <a:lnTo>
                    <a:pt x="725284" y="313880"/>
                  </a:lnTo>
                  <a:lnTo>
                    <a:pt x="725284" y="316953"/>
                  </a:lnTo>
                  <a:lnTo>
                    <a:pt x="722261" y="319976"/>
                  </a:lnTo>
                  <a:close/>
                </a:path>
                <a:path w="725805" h="320039">
                  <a:moveTo>
                    <a:pt x="13690" y="12204"/>
                  </a:moveTo>
                  <a:lnTo>
                    <a:pt x="7594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725805" h="320039">
                  <a:moveTo>
                    <a:pt x="713079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713079" y="6108"/>
                  </a:lnTo>
                  <a:lnTo>
                    <a:pt x="713079" y="12204"/>
                  </a:lnTo>
                  <a:close/>
                </a:path>
                <a:path w="725805" h="320039">
                  <a:moveTo>
                    <a:pt x="713079" y="313880"/>
                  </a:moveTo>
                  <a:lnTo>
                    <a:pt x="713079" y="6108"/>
                  </a:lnTo>
                  <a:lnTo>
                    <a:pt x="719188" y="12204"/>
                  </a:lnTo>
                  <a:lnTo>
                    <a:pt x="725284" y="12204"/>
                  </a:lnTo>
                  <a:lnTo>
                    <a:pt x="725284" y="307822"/>
                  </a:lnTo>
                  <a:lnTo>
                    <a:pt x="719188" y="307822"/>
                  </a:lnTo>
                  <a:lnTo>
                    <a:pt x="713079" y="313880"/>
                  </a:lnTo>
                  <a:close/>
                </a:path>
                <a:path w="725805" h="320039">
                  <a:moveTo>
                    <a:pt x="725284" y="12204"/>
                  </a:moveTo>
                  <a:lnTo>
                    <a:pt x="719188" y="12204"/>
                  </a:lnTo>
                  <a:lnTo>
                    <a:pt x="713079" y="6108"/>
                  </a:lnTo>
                  <a:lnTo>
                    <a:pt x="725284" y="6108"/>
                  </a:lnTo>
                  <a:lnTo>
                    <a:pt x="725284" y="12204"/>
                  </a:lnTo>
                  <a:close/>
                </a:path>
                <a:path w="725805" h="320039">
                  <a:moveTo>
                    <a:pt x="13690" y="313880"/>
                  </a:moveTo>
                  <a:lnTo>
                    <a:pt x="7594" y="307822"/>
                  </a:lnTo>
                  <a:lnTo>
                    <a:pt x="13690" y="307822"/>
                  </a:lnTo>
                  <a:lnTo>
                    <a:pt x="13690" y="313880"/>
                  </a:lnTo>
                  <a:close/>
                </a:path>
                <a:path w="725805" h="320039">
                  <a:moveTo>
                    <a:pt x="713079" y="313880"/>
                  </a:moveTo>
                  <a:lnTo>
                    <a:pt x="13690" y="313880"/>
                  </a:lnTo>
                  <a:lnTo>
                    <a:pt x="13690" y="307822"/>
                  </a:lnTo>
                  <a:lnTo>
                    <a:pt x="713079" y="307822"/>
                  </a:lnTo>
                  <a:lnTo>
                    <a:pt x="713079" y="313880"/>
                  </a:lnTo>
                  <a:close/>
                </a:path>
                <a:path w="725805" h="320039">
                  <a:moveTo>
                    <a:pt x="725284" y="313880"/>
                  </a:moveTo>
                  <a:lnTo>
                    <a:pt x="713079" y="313880"/>
                  </a:lnTo>
                  <a:lnTo>
                    <a:pt x="719188" y="307822"/>
                  </a:lnTo>
                  <a:lnTo>
                    <a:pt x="725284" y="307822"/>
                  </a:lnTo>
                  <a:lnTo>
                    <a:pt x="725284" y="31388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" name="object 88" descr=""/>
          <p:cNvSpPr txBox="1"/>
          <p:nvPr/>
        </p:nvSpPr>
        <p:spPr>
          <a:xfrm>
            <a:off x="2419540" y="4590625"/>
            <a:ext cx="5511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Satura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89" name="object 89" descr=""/>
          <p:cNvGrpSpPr/>
          <p:nvPr/>
        </p:nvGrpSpPr>
        <p:grpSpPr>
          <a:xfrm>
            <a:off x="2691257" y="3777462"/>
            <a:ext cx="4756785" cy="3535679"/>
            <a:chOff x="2691257" y="3777462"/>
            <a:chExt cx="4756785" cy="3535679"/>
          </a:xfrm>
        </p:grpSpPr>
        <p:sp>
          <p:nvSpPr>
            <p:cNvPr id="90" name="object 90" descr=""/>
            <p:cNvSpPr/>
            <p:nvPr/>
          </p:nvSpPr>
          <p:spPr>
            <a:xfrm>
              <a:off x="2691257" y="3777462"/>
              <a:ext cx="585470" cy="786765"/>
            </a:xfrm>
            <a:custGeom>
              <a:avLst/>
              <a:gdLst/>
              <a:ahLst/>
              <a:cxnLst/>
              <a:rect l="l" t="t" r="r" b="b"/>
              <a:pathLst>
                <a:path w="585470" h="786764">
                  <a:moveTo>
                    <a:pt x="559521" y="36502"/>
                  </a:moveTo>
                  <a:lnTo>
                    <a:pt x="498717" y="0"/>
                  </a:lnTo>
                  <a:lnTo>
                    <a:pt x="523011" y="0"/>
                  </a:lnTo>
                  <a:lnTo>
                    <a:pt x="574749" y="30505"/>
                  </a:lnTo>
                  <a:lnTo>
                    <a:pt x="569861" y="30505"/>
                  </a:lnTo>
                  <a:lnTo>
                    <a:pt x="559521" y="36502"/>
                  </a:lnTo>
                  <a:close/>
                </a:path>
                <a:path w="585470" h="786764">
                  <a:moveTo>
                    <a:pt x="12204" y="786257"/>
                  </a:moveTo>
                  <a:lnTo>
                    <a:pt x="0" y="786257"/>
                  </a:lnTo>
                  <a:lnTo>
                    <a:pt x="0" y="33527"/>
                  </a:lnTo>
                  <a:lnTo>
                    <a:pt x="3073" y="30505"/>
                  </a:lnTo>
                  <a:lnTo>
                    <a:pt x="549531" y="30505"/>
                  </a:lnTo>
                  <a:lnTo>
                    <a:pt x="559521" y="36502"/>
                  </a:lnTo>
                  <a:lnTo>
                    <a:pt x="559351" y="36601"/>
                  </a:lnTo>
                  <a:lnTo>
                    <a:pt x="12204" y="36601"/>
                  </a:lnTo>
                  <a:lnTo>
                    <a:pt x="6108" y="42710"/>
                  </a:lnTo>
                  <a:lnTo>
                    <a:pt x="12204" y="42710"/>
                  </a:lnTo>
                  <a:lnTo>
                    <a:pt x="12204" y="786257"/>
                  </a:lnTo>
                  <a:close/>
                </a:path>
                <a:path w="585470" h="786764">
                  <a:moveTo>
                    <a:pt x="569861" y="42710"/>
                  </a:moveTo>
                  <a:lnTo>
                    <a:pt x="559521" y="36502"/>
                  </a:lnTo>
                  <a:lnTo>
                    <a:pt x="569861" y="30505"/>
                  </a:lnTo>
                  <a:lnTo>
                    <a:pt x="569861" y="42710"/>
                  </a:lnTo>
                  <a:close/>
                </a:path>
                <a:path w="585470" h="786764">
                  <a:moveTo>
                    <a:pt x="572935" y="42710"/>
                  </a:moveTo>
                  <a:lnTo>
                    <a:pt x="569861" y="42710"/>
                  </a:lnTo>
                  <a:lnTo>
                    <a:pt x="569861" y="30505"/>
                  </a:lnTo>
                  <a:lnTo>
                    <a:pt x="572935" y="30505"/>
                  </a:lnTo>
                  <a:lnTo>
                    <a:pt x="572935" y="42710"/>
                  </a:lnTo>
                  <a:close/>
                </a:path>
                <a:path w="585470" h="786764">
                  <a:moveTo>
                    <a:pt x="574717" y="42710"/>
                  </a:moveTo>
                  <a:lnTo>
                    <a:pt x="572935" y="42710"/>
                  </a:lnTo>
                  <a:lnTo>
                    <a:pt x="572935" y="30505"/>
                  </a:lnTo>
                  <a:lnTo>
                    <a:pt x="574749" y="30505"/>
                  </a:lnTo>
                  <a:lnTo>
                    <a:pt x="585089" y="36601"/>
                  </a:lnTo>
                  <a:lnTo>
                    <a:pt x="574717" y="42710"/>
                  </a:lnTo>
                  <a:close/>
                </a:path>
                <a:path w="585470" h="786764">
                  <a:moveTo>
                    <a:pt x="496735" y="88392"/>
                  </a:moveTo>
                  <a:lnTo>
                    <a:pt x="492175" y="86855"/>
                  </a:lnTo>
                  <a:lnTo>
                    <a:pt x="489102" y="80810"/>
                  </a:lnTo>
                  <a:lnTo>
                    <a:pt x="490639" y="77736"/>
                  </a:lnTo>
                  <a:lnTo>
                    <a:pt x="493661" y="74701"/>
                  </a:lnTo>
                  <a:lnTo>
                    <a:pt x="559521" y="36502"/>
                  </a:lnTo>
                  <a:lnTo>
                    <a:pt x="569861" y="42710"/>
                  </a:lnTo>
                  <a:lnTo>
                    <a:pt x="574717" y="42710"/>
                  </a:lnTo>
                  <a:lnTo>
                    <a:pt x="499770" y="86855"/>
                  </a:lnTo>
                  <a:lnTo>
                    <a:pt x="496735" y="88392"/>
                  </a:lnTo>
                  <a:close/>
                </a:path>
                <a:path w="585470" h="786764">
                  <a:moveTo>
                    <a:pt x="12204" y="42710"/>
                  </a:moveTo>
                  <a:lnTo>
                    <a:pt x="6108" y="42710"/>
                  </a:lnTo>
                  <a:lnTo>
                    <a:pt x="12204" y="36601"/>
                  </a:lnTo>
                  <a:lnTo>
                    <a:pt x="12204" y="42710"/>
                  </a:lnTo>
                  <a:close/>
                </a:path>
                <a:path w="585470" h="786764">
                  <a:moveTo>
                    <a:pt x="548819" y="42710"/>
                  </a:moveTo>
                  <a:lnTo>
                    <a:pt x="12204" y="42710"/>
                  </a:lnTo>
                  <a:lnTo>
                    <a:pt x="12204" y="36601"/>
                  </a:lnTo>
                  <a:lnTo>
                    <a:pt x="559351" y="36601"/>
                  </a:lnTo>
                  <a:lnTo>
                    <a:pt x="548819" y="42710"/>
                  </a:lnTo>
                  <a:close/>
                </a:path>
              </a:pathLst>
            </a:custGeom>
            <a:solidFill>
              <a:srgbClr val="5659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061741" y="68114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061741" y="68114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102048" y="3463161"/>
            <a:ext cx="2243455" cy="2305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Banco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PB1: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10640" y="3407219"/>
            <a:ext cx="2522220" cy="370840"/>
          </a:xfrm>
          <a:prstGeom prst="rect">
            <a:avLst/>
          </a:prstGeom>
          <a:solidFill>
            <a:srgbClr val="8393D2"/>
          </a:solidFill>
        </p:spPr>
        <p:txBody>
          <a:bodyPr wrap="square" lIns="0" tIns="4064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20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Banco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PB1: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3448545" y="1568107"/>
            <a:ext cx="3753485" cy="2209800"/>
            <a:chOff x="3448545" y="1568107"/>
            <a:chExt cx="3753485" cy="2209800"/>
          </a:xfrm>
        </p:grpSpPr>
        <p:sp>
          <p:nvSpPr>
            <p:cNvPr id="6" name="object 6" descr=""/>
            <p:cNvSpPr/>
            <p:nvPr/>
          </p:nvSpPr>
          <p:spPr>
            <a:xfrm>
              <a:off x="3954411" y="1568106"/>
              <a:ext cx="3215640" cy="1322705"/>
            </a:xfrm>
            <a:custGeom>
              <a:avLst/>
              <a:gdLst/>
              <a:ahLst/>
              <a:cxnLst/>
              <a:rect l="l" t="t" r="r" b="b"/>
              <a:pathLst>
                <a:path w="3215640" h="1322705">
                  <a:moveTo>
                    <a:pt x="1286027" y="3022"/>
                  </a:moveTo>
                  <a:lnTo>
                    <a:pt x="71640" y="0"/>
                  </a:lnTo>
                  <a:lnTo>
                    <a:pt x="71640" y="57886"/>
                  </a:lnTo>
                  <a:lnTo>
                    <a:pt x="1286027" y="59423"/>
                  </a:lnTo>
                  <a:lnTo>
                    <a:pt x="1286027" y="3022"/>
                  </a:lnTo>
                  <a:close/>
                </a:path>
                <a:path w="3215640" h="1322705">
                  <a:moveTo>
                    <a:pt x="3215030" y="1310373"/>
                  </a:moveTo>
                  <a:lnTo>
                    <a:pt x="3077946" y="1309674"/>
                  </a:lnTo>
                  <a:lnTo>
                    <a:pt x="3079407" y="1030033"/>
                  </a:lnTo>
                  <a:lnTo>
                    <a:pt x="3071812" y="1029081"/>
                  </a:lnTo>
                  <a:lnTo>
                    <a:pt x="3071812" y="1023937"/>
                  </a:lnTo>
                  <a:lnTo>
                    <a:pt x="2578214" y="1023239"/>
                  </a:lnTo>
                  <a:lnTo>
                    <a:pt x="2579624" y="886764"/>
                  </a:lnTo>
                  <a:lnTo>
                    <a:pt x="2572054" y="886764"/>
                  </a:lnTo>
                  <a:lnTo>
                    <a:pt x="2572054" y="880706"/>
                  </a:lnTo>
                  <a:lnTo>
                    <a:pt x="720725" y="879182"/>
                  </a:lnTo>
                  <a:lnTo>
                    <a:pt x="720725" y="464731"/>
                  </a:lnTo>
                  <a:lnTo>
                    <a:pt x="789292" y="464731"/>
                  </a:lnTo>
                  <a:lnTo>
                    <a:pt x="792314" y="461657"/>
                  </a:lnTo>
                  <a:lnTo>
                    <a:pt x="792314" y="240753"/>
                  </a:lnTo>
                  <a:lnTo>
                    <a:pt x="789292" y="237680"/>
                  </a:lnTo>
                  <a:lnTo>
                    <a:pt x="780161" y="237680"/>
                  </a:lnTo>
                  <a:lnTo>
                    <a:pt x="780161" y="249872"/>
                  </a:lnTo>
                  <a:lnTo>
                    <a:pt x="780161" y="450989"/>
                  </a:lnTo>
                  <a:lnTo>
                    <a:pt x="649084" y="450989"/>
                  </a:lnTo>
                  <a:lnTo>
                    <a:pt x="649084" y="249872"/>
                  </a:lnTo>
                  <a:lnTo>
                    <a:pt x="780161" y="249872"/>
                  </a:lnTo>
                  <a:lnTo>
                    <a:pt x="780161" y="237680"/>
                  </a:lnTo>
                  <a:lnTo>
                    <a:pt x="639965" y="237680"/>
                  </a:lnTo>
                  <a:lnTo>
                    <a:pt x="636930" y="240753"/>
                  </a:lnTo>
                  <a:lnTo>
                    <a:pt x="636930" y="461657"/>
                  </a:lnTo>
                  <a:lnTo>
                    <a:pt x="639965" y="464731"/>
                  </a:lnTo>
                  <a:lnTo>
                    <a:pt x="708520" y="464731"/>
                  </a:lnTo>
                  <a:lnTo>
                    <a:pt x="708520" y="1021702"/>
                  </a:lnTo>
                  <a:lnTo>
                    <a:pt x="143217" y="1020902"/>
                  </a:lnTo>
                  <a:lnTo>
                    <a:pt x="143217" y="1026960"/>
                  </a:lnTo>
                  <a:lnTo>
                    <a:pt x="137172" y="1026960"/>
                  </a:lnTo>
                  <a:lnTo>
                    <a:pt x="137172" y="1308087"/>
                  </a:lnTo>
                  <a:lnTo>
                    <a:pt x="0" y="1307350"/>
                  </a:lnTo>
                  <a:lnTo>
                    <a:pt x="0" y="1319555"/>
                  </a:lnTo>
                  <a:lnTo>
                    <a:pt x="286448" y="1321041"/>
                  </a:lnTo>
                  <a:lnTo>
                    <a:pt x="286448" y="1308887"/>
                  </a:lnTo>
                  <a:lnTo>
                    <a:pt x="149326" y="1308163"/>
                  </a:lnTo>
                  <a:lnTo>
                    <a:pt x="149326" y="1034618"/>
                  </a:lnTo>
                  <a:lnTo>
                    <a:pt x="495147" y="1035113"/>
                  </a:lnTo>
                  <a:lnTo>
                    <a:pt x="493687" y="1308087"/>
                  </a:lnTo>
                  <a:lnTo>
                    <a:pt x="358076" y="1307350"/>
                  </a:lnTo>
                  <a:lnTo>
                    <a:pt x="358076" y="1319555"/>
                  </a:lnTo>
                  <a:lnTo>
                    <a:pt x="642988" y="1321041"/>
                  </a:lnTo>
                  <a:lnTo>
                    <a:pt x="642988" y="1308887"/>
                  </a:lnTo>
                  <a:lnTo>
                    <a:pt x="507428" y="1308163"/>
                  </a:lnTo>
                  <a:lnTo>
                    <a:pt x="508889" y="1035138"/>
                  </a:lnTo>
                  <a:lnTo>
                    <a:pt x="853236" y="1035634"/>
                  </a:lnTo>
                  <a:lnTo>
                    <a:pt x="851776" y="1308087"/>
                  </a:lnTo>
                  <a:lnTo>
                    <a:pt x="714629" y="1307350"/>
                  </a:lnTo>
                  <a:lnTo>
                    <a:pt x="714629" y="1319555"/>
                  </a:lnTo>
                  <a:lnTo>
                    <a:pt x="1001064" y="1321041"/>
                  </a:lnTo>
                  <a:lnTo>
                    <a:pt x="1001064" y="1308887"/>
                  </a:lnTo>
                  <a:lnTo>
                    <a:pt x="863968" y="1308163"/>
                  </a:lnTo>
                  <a:lnTo>
                    <a:pt x="865441" y="1035646"/>
                  </a:lnTo>
                  <a:lnTo>
                    <a:pt x="1209776" y="1036142"/>
                  </a:lnTo>
                  <a:lnTo>
                    <a:pt x="1208316" y="1308087"/>
                  </a:lnTo>
                  <a:lnTo>
                    <a:pt x="1072705" y="1307350"/>
                  </a:lnTo>
                  <a:lnTo>
                    <a:pt x="1072705" y="1319555"/>
                  </a:lnTo>
                  <a:lnTo>
                    <a:pt x="1357617" y="1321041"/>
                  </a:lnTo>
                  <a:lnTo>
                    <a:pt x="1357617" y="1308887"/>
                  </a:lnTo>
                  <a:lnTo>
                    <a:pt x="1220520" y="1308150"/>
                  </a:lnTo>
                  <a:lnTo>
                    <a:pt x="1222032" y="1026960"/>
                  </a:lnTo>
                  <a:lnTo>
                    <a:pt x="1214386" y="1026960"/>
                  </a:lnTo>
                  <a:lnTo>
                    <a:pt x="1214386" y="1022400"/>
                  </a:lnTo>
                  <a:lnTo>
                    <a:pt x="720725" y="1021715"/>
                  </a:lnTo>
                  <a:lnTo>
                    <a:pt x="720725" y="891387"/>
                  </a:lnTo>
                  <a:lnTo>
                    <a:pt x="2567394" y="892860"/>
                  </a:lnTo>
                  <a:lnTo>
                    <a:pt x="2565997" y="1023213"/>
                  </a:lnTo>
                  <a:lnTo>
                    <a:pt x="2000643" y="1022400"/>
                  </a:lnTo>
                  <a:lnTo>
                    <a:pt x="2000643" y="1029271"/>
                  </a:lnTo>
                  <a:lnTo>
                    <a:pt x="1994547" y="1028496"/>
                  </a:lnTo>
                  <a:lnTo>
                    <a:pt x="1993036" y="1309598"/>
                  </a:lnTo>
                  <a:lnTo>
                    <a:pt x="1857375" y="1308887"/>
                  </a:lnTo>
                  <a:lnTo>
                    <a:pt x="1857375" y="1321041"/>
                  </a:lnTo>
                  <a:lnTo>
                    <a:pt x="2143874" y="1322578"/>
                  </a:lnTo>
                  <a:lnTo>
                    <a:pt x="2143874" y="1310373"/>
                  </a:lnTo>
                  <a:lnTo>
                    <a:pt x="2005241" y="1309662"/>
                  </a:lnTo>
                  <a:lnTo>
                    <a:pt x="2006714" y="1036154"/>
                  </a:lnTo>
                  <a:lnTo>
                    <a:pt x="2352573" y="1036637"/>
                  </a:lnTo>
                  <a:lnTo>
                    <a:pt x="2351113" y="1309598"/>
                  </a:lnTo>
                  <a:lnTo>
                    <a:pt x="2215451" y="1308887"/>
                  </a:lnTo>
                  <a:lnTo>
                    <a:pt x="2215451" y="1321041"/>
                  </a:lnTo>
                  <a:lnTo>
                    <a:pt x="2500414" y="1322578"/>
                  </a:lnTo>
                  <a:lnTo>
                    <a:pt x="2500414" y="1310373"/>
                  </a:lnTo>
                  <a:lnTo>
                    <a:pt x="2363317" y="1309662"/>
                  </a:lnTo>
                  <a:lnTo>
                    <a:pt x="2364790" y="1036650"/>
                  </a:lnTo>
                  <a:lnTo>
                    <a:pt x="2710561" y="1037132"/>
                  </a:lnTo>
                  <a:lnTo>
                    <a:pt x="2707678" y="1309598"/>
                  </a:lnTo>
                  <a:lnTo>
                    <a:pt x="2572054" y="1308887"/>
                  </a:lnTo>
                  <a:lnTo>
                    <a:pt x="2572054" y="1321041"/>
                  </a:lnTo>
                  <a:lnTo>
                    <a:pt x="2856954" y="1322578"/>
                  </a:lnTo>
                  <a:lnTo>
                    <a:pt x="2856954" y="1310373"/>
                  </a:lnTo>
                  <a:lnTo>
                    <a:pt x="2721394" y="1309674"/>
                  </a:lnTo>
                  <a:lnTo>
                    <a:pt x="2722829" y="1037145"/>
                  </a:lnTo>
                  <a:lnTo>
                    <a:pt x="3067202" y="1037628"/>
                  </a:lnTo>
                  <a:lnTo>
                    <a:pt x="3065742" y="1309611"/>
                  </a:lnTo>
                  <a:lnTo>
                    <a:pt x="2928594" y="1308887"/>
                  </a:lnTo>
                  <a:lnTo>
                    <a:pt x="2928594" y="1321041"/>
                  </a:lnTo>
                  <a:lnTo>
                    <a:pt x="3215030" y="1322578"/>
                  </a:lnTo>
                  <a:lnTo>
                    <a:pt x="3215030" y="1310373"/>
                  </a:lnTo>
                  <a:close/>
                </a:path>
              </a:pathLst>
            </a:custGeom>
            <a:solidFill>
              <a:srgbClr val="6064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91342" y="2162378"/>
              <a:ext cx="155384" cy="155371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4662932" y="1598561"/>
              <a:ext cx="2538730" cy="862965"/>
            </a:xfrm>
            <a:custGeom>
              <a:avLst/>
              <a:gdLst/>
              <a:ahLst/>
              <a:cxnLst/>
              <a:rect l="l" t="t" r="r" b="b"/>
              <a:pathLst>
                <a:path w="2538729" h="862964">
                  <a:moveTo>
                    <a:pt x="13741" y="0"/>
                  </a:moveTo>
                  <a:lnTo>
                    <a:pt x="1536" y="0"/>
                  </a:lnTo>
                  <a:lnTo>
                    <a:pt x="0" y="214858"/>
                  </a:lnTo>
                  <a:lnTo>
                    <a:pt x="12204" y="214858"/>
                  </a:lnTo>
                  <a:lnTo>
                    <a:pt x="13741" y="0"/>
                  </a:lnTo>
                  <a:close/>
                </a:path>
                <a:path w="2538729" h="862964">
                  <a:moveTo>
                    <a:pt x="2538514" y="641502"/>
                  </a:moveTo>
                  <a:lnTo>
                    <a:pt x="2536977" y="618629"/>
                  </a:lnTo>
                  <a:lnTo>
                    <a:pt x="2533954" y="597293"/>
                  </a:lnTo>
                  <a:lnTo>
                    <a:pt x="2529382" y="575970"/>
                  </a:lnTo>
                  <a:lnTo>
                    <a:pt x="2524823" y="561162"/>
                  </a:lnTo>
                  <a:lnTo>
                    <a:pt x="2524823" y="620166"/>
                  </a:lnTo>
                  <a:lnTo>
                    <a:pt x="2524823" y="850252"/>
                  </a:lnTo>
                  <a:lnTo>
                    <a:pt x="2180437" y="850252"/>
                  </a:lnTo>
                  <a:lnTo>
                    <a:pt x="2180437" y="641502"/>
                  </a:lnTo>
                  <a:lnTo>
                    <a:pt x="2184997" y="598830"/>
                  </a:lnTo>
                  <a:lnTo>
                    <a:pt x="2194179" y="560730"/>
                  </a:lnTo>
                  <a:lnTo>
                    <a:pt x="2210892" y="524179"/>
                  </a:lnTo>
                  <a:lnTo>
                    <a:pt x="2244433" y="479971"/>
                  </a:lnTo>
                  <a:lnTo>
                    <a:pt x="2287092" y="449516"/>
                  </a:lnTo>
                  <a:lnTo>
                    <a:pt x="2335860" y="434276"/>
                  </a:lnTo>
                  <a:lnTo>
                    <a:pt x="2370886" y="434276"/>
                  </a:lnTo>
                  <a:lnTo>
                    <a:pt x="2419654" y="449516"/>
                  </a:lnTo>
                  <a:lnTo>
                    <a:pt x="2462314" y="481507"/>
                  </a:lnTo>
                  <a:lnTo>
                    <a:pt x="2495854" y="525716"/>
                  </a:lnTo>
                  <a:lnTo>
                    <a:pt x="2511082" y="560730"/>
                  </a:lnTo>
                  <a:lnTo>
                    <a:pt x="2521750" y="600379"/>
                  </a:lnTo>
                  <a:lnTo>
                    <a:pt x="2524823" y="620166"/>
                  </a:lnTo>
                  <a:lnTo>
                    <a:pt x="2524823" y="561162"/>
                  </a:lnTo>
                  <a:lnTo>
                    <a:pt x="2506510" y="518071"/>
                  </a:lnTo>
                  <a:lnTo>
                    <a:pt x="2483650" y="486079"/>
                  </a:lnTo>
                  <a:lnTo>
                    <a:pt x="2456205" y="458635"/>
                  </a:lnTo>
                  <a:lnTo>
                    <a:pt x="2414803" y="434276"/>
                  </a:lnTo>
                  <a:lnTo>
                    <a:pt x="2407450" y="431203"/>
                  </a:lnTo>
                  <a:lnTo>
                    <a:pt x="2390724" y="425107"/>
                  </a:lnTo>
                  <a:lnTo>
                    <a:pt x="2372423" y="422071"/>
                  </a:lnTo>
                  <a:lnTo>
                    <a:pt x="2352624" y="420535"/>
                  </a:lnTo>
                  <a:lnTo>
                    <a:pt x="2334323" y="422071"/>
                  </a:lnTo>
                  <a:lnTo>
                    <a:pt x="2280996" y="438848"/>
                  </a:lnTo>
                  <a:lnTo>
                    <a:pt x="2221611" y="486079"/>
                  </a:lnTo>
                  <a:lnTo>
                    <a:pt x="2198738" y="519607"/>
                  </a:lnTo>
                  <a:lnTo>
                    <a:pt x="2181974" y="556171"/>
                  </a:lnTo>
                  <a:lnTo>
                    <a:pt x="2171306" y="597293"/>
                  </a:lnTo>
                  <a:lnTo>
                    <a:pt x="2169871" y="618629"/>
                  </a:lnTo>
                  <a:lnTo>
                    <a:pt x="2168233" y="641502"/>
                  </a:lnTo>
                  <a:lnTo>
                    <a:pt x="2168233" y="859383"/>
                  </a:lnTo>
                  <a:lnTo>
                    <a:pt x="2171306" y="862406"/>
                  </a:lnTo>
                  <a:lnTo>
                    <a:pt x="2535491" y="862406"/>
                  </a:lnTo>
                  <a:lnTo>
                    <a:pt x="2538514" y="859383"/>
                  </a:lnTo>
                  <a:lnTo>
                    <a:pt x="2538514" y="856310"/>
                  </a:lnTo>
                  <a:lnTo>
                    <a:pt x="2538514" y="850252"/>
                  </a:lnTo>
                  <a:lnTo>
                    <a:pt x="2538514" y="641502"/>
                  </a:lnTo>
                  <a:close/>
                </a:path>
              </a:pathLst>
            </a:custGeom>
            <a:solidFill>
              <a:srgbClr val="6064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740617" y="2233955"/>
              <a:ext cx="2096770" cy="13970"/>
            </a:xfrm>
            <a:custGeom>
              <a:avLst/>
              <a:gdLst/>
              <a:ahLst/>
              <a:cxnLst/>
              <a:rect l="l" t="t" r="r" b="b"/>
              <a:pathLst>
                <a:path w="2096770" h="13969">
                  <a:moveTo>
                    <a:pt x="1043787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51420" y="0"/>
                  </a:lnTo>
                  <a:lnTo>
                    <a:pt x="1052931" y="1536"/>
                  </a:lnTo>
                  <a:lnTo>
                    <a:pt x="1048346" y="1536"/>
                  </a:lnTo>
                  <a:lnTo>
                    <a:pt x="1052918" y="6108"/>
                  </a:lnTo>
                  <a:lnTo>
                    <a:pt x="1042250" y="6108"/>
                  </a:lnTo>
                  <a:lnTo>
                    <a:pt x="1042250" y="10668"/>
                  </a:lnTo>
                  <a:lnTo>
                    <a:pt x="1043787" y="12204"/>
                  </a:lnTo>
                  <a:close/>
                </a:path>
                <a:path w="2096770" h="13969">
                  <a:moveTo>
                    <a:pt x="1054455" y="7645"/>
                  </a:moveTo>
                  <a:lnTo>
                    <a:pt x="1048346" y="1536"/>
                  </a:lnTo>
                  <a:lnTo>
                    <a:pt x="1052931" y="1536"/>
                  </a:lnTo>
                  <a:lnTo>
                    <a:pt x="1054455" y="3086"/>
                  </a:lnTo>
                  <a:lnTo>
                    <a:pt x="1054455" y="7645"/>
                  </a:lnTo>
                  <a:close/>
                </a:path>
                <a:path w="2096770" h="13969">
                  <a:moveTo>
                    <a:pt x="2096642" y="7645"/>
                  </a:moveTo>
                  <a:lnTo>
                    <a:pt x="1054455" y="7645"/>
                  </a:lnTo>
                  <a:lnTo>
                    <a:pt x="1054455" y="3086"/>
                  </a:lnTo>
                  <a:lnTo>
                    <a:pt x="1052931" y="1536"/>
                  </a:lnTo>
                  <a:lnTo>
                    <a:pt x="2096642" y="1536"/>
                  </a:lnTo>
                  <a:lnTo>
                    <a:pt x="2096642" y="7645"/>
                  </a:lnTo>
                  <a:close/>
                </a:path>
                <a:path w="2096770" h="13969">
                  <a:moveTo>
                    <a:pt x="2096642" y="13741"/>
                  </a:moveTo>
                  <a:lnTo>
                    <a:pt x="1045324" y="13741"/>
                  </a:lnTo>
                  <a:lnTo>
                    <a:pt x="1042250" y="10668"/>
                  </a:lnTo>
                  <a:lnTo>
                    <a:pt x="1042250" y="6108"/>
                  </a:lnTo>
                  <a:lnTo>
                    <a:pt x="1048346" y="12204"/>
                  </a:lnTo>
                  <a:lnTo>
                    <a:pt x="2096642" y="12204"/>
                  </a:lnTo>
                  <a:lnTo>
                    <a:pt x="2096642" y="13741"/>
                  </a:lnTo>
                  <a:close/>
                </a:path>
                <a:path w="2096770" h="13969">
                  <a:moveTo>
                    <a:pt x="2096642" y="12204"/>
                  </a:moveTo>
                  <a:lnTo>
                    <a:pt x="1048346" y="12204"/>
                  </a:lnTo>
                  <a:lnTo>
                    <a:pt x="1042250" y="6108"/>
                  </a:lnTo>
                  <a:lnTo>
                    <a:pt x="1052918" y="6108"/>
                  </a:lnTo>
                  <a:lnTo>
                    <a:pt x="1054455" y="7645"/>
                  </a:lnTo>
                  <a:lnTo>
                    <a:pt x="2096642" y="7645"/>
                  </a:lnTo>
                  <a:lnTo>
                    <a:pt x="2096642" y="12204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448545" y="2662135"/>
              <a:ext cx="370840" cy="441959"/>
            </a:xfrm>
            <a:custGeom>
              <a:avLst/>
              <a:gdLst/>
              <a:ahLst/>
              <a:cxnLst/>
              <a:rect l="l" t="t" r="r" b="b"/>
              <a:pathLst>
                <a:path w="370839" h="441960">
                  <a:moveTo>
                    <a:pt x="367207" y="441871"/>
                  </a:moveTo>
                  <a:lnTo>
                    <a:pt x="3022" y="441871"/>
                  </a:lnTo>
                  <a:lnTo>
                    <a:pt x="0" y="438848"/>
                  </a:lnTo>
                  <a:lnTo>
                    <a:pt x="0" y="220916"/>
                  </a:lnTo>
                  <a:lnTo>
                    <a:pt x="1536" y="198094"/>
                  </a:lnTo>
                  <a:lnTo>
                    <a:pt x="7594" y="155422"/>
                  </a:lnTo>
                  <a:lnTo>
                    <a:pt x="13690" y="135585"/>
                  </a:lnTo>
                  <a:lnTo>
                    <a:pt x="22872" y="115785"/>
                  </a:lnTo>
                  <a:lnTo>
                    <a:pt x="32004" y="99021"/>
                  </a:lnTo>
                  <a:lnTo>
                    <a:pt x="41122" y="80772"/>
                  </a:lnTo>
                  <a:lnTo>
                    <a:pt x="80759" y="38100"/>
                  </a:lnTo>
                  <a:lnTo>
                    <a:pt x="129476" y="10668"/>
                  </a:lnTo>
                  <a:lnTo>
                    <a:pt x="184353" y="0"/>
                  </a:lnTo>
                  <a:lnTo>
                    <a:pt x="204190" y="1485"/>
                  </a:lnTo>
                  <a:lnTo>
                    <a:pt x="222453" y="4572"/>
                  </a:lnTo>
                  <a:lnTo>
                    <a:pt x="240753" y="10668"/>
                  </a:lnTo>
                  <a:lnTo>
                    <a:pt x="247425" y="13690"/>
                  </a:lnTo>
                  <a:lnTo>
                    <a:pt x="167576" y="13690"/>
                  </a:lnTo>
                  <a:lnTo>
                    <a:pt x="150812" y="16776"/>
                  </a:lnTo>
                  <a:lnTo>
                    <a:pt x="103632" y="38100"/>
                  </a:lnTo>
                  <a:lnTo>
                    <a:pt x="63995" y="73126"/>
                  </a:lnTo>
                  <a:lnTo>
                    <a:pt x="33540" y="121894"/>
                  </a:lnTo>
                  <a:lnTo>
                    <a:pt x="16763" y="178244"/>
                  </a:lnTo>
                  <a:lnTo>
                    <a:pt x="12204" y="220916"/>
                  </a:lnTo>
                  <a:lnTo>
                    <a:pt x="12204" y="428180"/>
                  </a:lnTo>
                  <a:lnTo>
                    <a:pt x="6108" y="428180"/>
                  </a:lnTo>
                  <a:lnTo>
                    <a:pt x="12204" y="435775"/>
                  </a:lnTo>
                  <a:lnTo>
                    <a:pt x="370281" y="435775"/>
                  </a:lnTo>
                  <a:lnTo>
                    <a:pt x="370281" y="438848"/>
                  </a:lnTo>
                  <a:lnTo>
                    <a:pt x="367207" y="441871"/>
                  </a:lnTo>
                  <a:close/>
                </a:path>
                <a:path w="370839" h="441960">
                  <a:moveTo>
                    <a:pt x="356539" y="435775"/>
                  </a:moveTo>
                  <a:lnTo>
                    <a:pt x="356539" y="199580"/>
                  </a:lnTo>
                  <a:lnTo>
                    <a:pt x="353517" y="179781"/>
                  </a:lnTo>
                  <a:lnTo>
                    <a:pt x="344385" y="140195"/>
                  </a:lnTo>
                  <a:lnTo>
                    <a:pt x="318439" y="88353"/>
                  </a:lnTo>
                  <a:lnTo>
                    <a:pt x="281876" y="48768"/>
                  </a:lnTo>
                  <a:lnTo>
                    <a:pt x="236194" y="22821"/>
                  </a:lnTo>
                  <a:lnTo>
                    <a:pt x="202653" y="13690"/>
                  </a:lnTo>
                  <a:lnTo>
                    <a:pt x="247425" y="13690"/>
                  </a:lnTo>
                  <a:lnTo>
                    <a:pt x="287985" y="38100"/>
                  </a:lnTo>
                  <a:lnTo>
                    <a:pt x="327621" y="80772"/>
                  </a:lnTo>
                  <a:lnTo>
                    <a:pt x="347421" y="115785"/>
                  </a:lnTo>
                  <a:lnTo>
                    <a:pt x="361111" y="155422"/>
                  </a:lnTo>
                  <a:lnTo>
                    <a:pt x="368744" y="198094"/>
                  </a:lnTo>
                  <a:lnTo>
                    <a:pt x="370281" y="220916"/>
                  </a:lnTo>
                  <a:lnTo>
                    <a:pt x="370281" y="428180"/>
                  </a:lnTo>
                  <a:lnTo>
                    <a:pt x="364185" y="428180"/>
                  </a:lnTo>
                  <a:lnTo>
                    <a:pt x="356539" y="435775"/>
                  </a:lnTo>
                  <a:close/>
                </a:path>
                <a:path w="370839" h="441960">
                  <a:moveTo>
                    <a:pt x="12204" y="435775"/>
                  </a:moveTo>
                  <a:lnTo>
                    <a:pt x="6108" y="428180"/>
                  </a:lnTo>
                  <a:lnTo>
                    <a:pt x="12204" y="428180"/>
                  </a:lnTo>
                  <a:lnTo>
                    <a:pt x="12204" y="435775"/>
                  </a:lnTo>
                  <a:close/>
                </a:path>
                <a:path w="370839" h="441960">
                  <a:moveTo>
                    <a:pt x="356539" y="435775"/>
                  </a:moveTo>
                  <a:lnTo>
                    <a:pt x="12204" y="435775"/>
                  </a:lnTo>
                  <a:lnTo>
                    <a:pt x="12204" y="428180"/>
                  </a:lnTo>
                  <a:lnTo>
                    <a:pt x="356539" y="428180"/>
                  </a:lnTo>
                  <a:lnTo>
                    <a:pt x="356539" y="435775"/>
                  </a:lnTo>
                  <a:close/>
                </a:path>
                <a:path w="370839" h="441960">
                  <a:moveTo>
                    <a:pt x="370281" y="435775"/>
                  </a:moveTo>
                  <a:lnTo>
                    <a:pt x="356539" y="435775"/>
                  </a:lnTo>
                  <a:lnTo>
                    <a:pt x="364185" y="428180"/>
                  </a:lnTo>
                  <a:lnTo>
                    <a:pt x="370281" y="428180"/>
                  </a:lnTo>
                  <a:lnTo>
                    <a:pt x="370281" y="435775"/>
                  </a:lnTo>
                  <a:close/>
                </a:path>
              </a:pathLst>
            </a:custGeom>
            <a:solidFill>
              <a:srgbClr val="6064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26789" y="2233955"/>
              <a:ext cx="970915" cy="1543685"/>
            </a:xfrm>
            <a:custGeom>
              <a:avLst/>
              <a:gdLst/>
              <a:ahLst/>
              <a:cxnLst/>
              <a:rect l="l" t="t" r="r" b="b"/>
              <a:pathLst>
                <a:path w="970914" h="1543685">
                  <a:moveTo>
                    <a:pt x="13741" y="863955"/>
                  </a:moveTo>
                  <a:lnTo>
                    <a:pt x="0" y="863955"/>
                  </a:lnTo>
                  <a:lnTo>
                    <a:pt x="0" y="1543507"/>
                  </a:lnTo>
                  <a:lnTo>
                    <a:pt x="13741" y="1543507"/>
                  </a:lnTo>
                  <a:lnTo>
                    <a:pt x="13741" y="863955"/>
                  </a:lnTo>
                  <a:close/>
                </a:path>
                <a:path w="970914" h="1543685">
                  <a:moveTo>
                    <a:pt x="970610" y="0"/>
                  </a:moveTo>
                  <a:lnTo>
                    <a:pt x="3073" y="0"/>
                  </a:lnTo>
                  <a:lnTo>
                    <a:pt x="0" y="3086"/>
                  </a:lnTo>
                  <a:lnTo>
                    <a:pt x="0" y="434289"/>
                  </a:lnTo>
                  <a:lnTo>
                    <a:pt x="13741" y="434289"/>
                  </a:lnTo>
                  <a:lnTo>
                    <a:pt x="13741" y="12204"/>
                  </a:lnTo>
                  <a:lnTo>
                    <a:pt x="970610" y="12204"/>
                  </a:lnTo>
                  <a:lnTo>
                    <a:pt x="970610" y="6108"/>
                  </a:lnTo>
                  <a:lnTo>
                    <a:pt x="970610" y="0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954411" y="2947047"/>
              <a:ext cx="3215640" cy="586740"/>
            </a:xfrm>
            <a:custGeom>
              <a:avLst/>
              <a:gdLst/>
              <a:ahLst/>
              <a:cxnLst/>
              <a:rect l="l" t="t" r="r" b="b"/>
              <a:pathLst>
                <a:path w="3215640" h="586739">
                  <a:moveTo>
                    <a:pt x="3215030" y="3073"/>
                  </a:moveTo>
                  <a:lnTo>
                    <a:pt x="2928594" y="1536"/>
                  </a:lnTo>
                  <a:lnTo>
                    <a:pt x="2928594" y="13741"/>
                  </a:lnTo>
                  <a:lnTo>
                    <a:pt x="3065678" y="14478"/>
                  </a:lnTo>
                  <a:lnTo>
                    <a:pt x="3064205" y="287985"/>
                  </a:lnTo>
                  <a:lnTo>
                    <a:pt x="2719857" y="287502"/>
                  </a:lnTo>
                  <a:lnTo>
                    <a:pt x="2721330" y="14554"/>
                  </a:lnTo>
                  <a:lnTo>
                    <a:pt x="2856954" y="15278"/>
                  </a:lnTo>
                  <a:lnTo>
                    <a:pt x="2856954" y="3073"/>
                  </a:lnTo>
                  <a:lnTo>
                    <a:pt x="2572054" y="1536"/>
                  </a:lnTo>
                  <a:lnTo>
                    <a:pt x="2572054" y="13741"/>
                  </a:lnTo>
                  <a:lnTo>
                    <a:pt x="2707589" y="14478"/>
                  </a:lnTo>
                  <a:lnTo>
                    <a:pt x="2706116" y="287477"/>
                  </a:lnTo>
                  <a:lnTo>
                    <a:pt x="2363317" y="287007"/>
                  </a:lnTo>
                  <a:lnTo>
                    <a:pt x="2364790" y="14554"/>
                  </a:lnTo>
                  <a:lnTo>
                    <a:pt x="2500414" y="15278"/>
                  </a:lnTo>
                  <a:lnTo>
                    <a:pt x="2500414" y="3073"/>
                  </a:lnTo>
                  <a:lnTo>
                    <a:pt x="2215451" y="1536"/>
                  </a:lnTo>
                  <a:lnTo>
                    <a:pt x="2215451" y="13741"/>
                  </a:lnTo>
                  <a:lnTo>
                    <a:pt x="2352586" y="14490"/>
                  </a:lnTo>
                  <a:lnTo>
                    <a:pt x="2351113" y="286981"/>
                  </a:lnTo>
                  <a:lnTo>
                    <a:pt x="2005253" y="286499"/>
                  </a:lnTo>
                  <a:lnTo>
                    <a:pt x="2006714" y="14554"/>
                  </a:lnTo>
                  <a:lnTo>
                    <a:pt x="2143874" y="15278"/>
                  </a:lnTo>
                  <a:lnTo>
                    <a:pt x="2143874" y="3073"/>
                  </a:lnTo>
                  <a:lnTo>
                    <a:pt x="1857375" y="1536"/>
                  </a:lnTo>
                  <a:lnTo>
                    <a:pt x="1857375" y="13741"/>
                  </a:lnTo>
                  <a:lnTo>
                    <a:pt x="1994509" y="14478"/>
                  </a:lnTo>
                  <a:lnTo>
                    <a:pt x="1993011" y="294081"/>
                  </a:lnTo>
                  <a:lnTo>
                    <a:pt x="2000643" y="294081"/>
                  </a:lnTo>
                  <a:lnTo>
                    <a:pt x="2000643" y="300189"/>
                  </a:lnTo>
                  <a:lnTo>
                    <a:pt x="2565895" y="300977"/>
                  </a:lnTo>
                  <a:lnTo>
                    <a:pt x="2564422" y="574471"/>
                  </a:lnTo>
                  <a:lnTo>
                    <a:pt x="720750" y="572947"/>
                  </a:lnTo>
                  <a:lnTo>
                    <a:pt x="722223" y="298805"/>
                  </a:lnTo>
                  <a:lnTo>
                    <a:pt x="1214386" y="300189"/>
                  </a:lnTo>
                  <a:lnTo>
                    <a:pt x="1214386" y="291058"/>
                  </a:lnTo>
                  <a:lnTo>
                    <a:pt x="1220495" y="291058"/>
                  </a:lnTo>
                  <a:lnTo>
                    <a:pt x="1221994" y="13017"/>
                  </a:lnTo>
                  <a:lnTo>
                    <a:pt x="1357617" y="13741"/>
                  </a:lnTo>
                  <a:lnTo>
                    <a:pt x="1357617" y="1536"/>
                  </a:lnTo>
                  <a:lnTo>
                    <a:pt x="1072705" y="0"/>
                  </a:lnTo>
                  <a:lnTo>
                    <a:pt x="1072705" y="12204"/>
                  </a:lnTo>
                  <a:lnTo>
                    <a:pt x="1209789" y="12954"/>
                  </a:lnTo>
                  <a:lnTo>
                    <a:pt x="1208303" y="286486"/>
                  </a:lnTo>
                  <a:lnTo>
                    <a:pt x="863968" y="285991"/>
                  </a:lnTo>
                  <a:lnTo>
                    <a:pt x="865454" y="13017"/>
                  </a:lnTo>
                  <a:lnTo>
                    <a:pt x="1001064" y="13741"/>
                  </a:lnTo>
                  <a:lnTo>
                    <a:pt x="1001064" y="1536"/>
                  </a:lnTo>
                  <a:lnTo>
                    <a:pt x="714629" y="0"/>
                  </a:lnTo>
                  <a:lnTo>
                    <a:pt x="714629" y="12204"/>
                  </a:lnTo>
                  <a:lnTo>
                    <a:pt x="853249" y="12954"/>
                  </a:lnTo>
                  <a:lnTo>
                    <a:pt x="851776" y="285978"/>
                  </a:lnTo>
                  <a:lnTo>
                    <a:pt x="507428" y="285483"/>
                  </a:lnTo>
                  <a:lnTo>
                    <a:pt x="508901" y="13030"/>
                  </a:lnTo>
                  <a:lnTo>
                    <a:pt x="642988" y="13741"/>
                  </a:lnTo>
                  <a:lnTo>
                    <a:pt x="642988" y="1536"/>
                  </a:lnTo>
                  <a:lnTo>
                    <a:pt x="358076" y="0"/>
                  </a:lnTo>
                  <a:lnTo>
                    <a:pt x="358076" y="12204"/>
                  </a:lnTo>
                  <a:lnTo>
                    <a:pt x="495160" y="12954"/>
                  </a:lnTo>
                  <a:lnTo>
                    <a:pt x="493687" y="285457"/>
                  </a:lnTo>
                  <a:lnTo>
                    <a:pt x="149352" y="284962"/>
                  </a:lnTo>
                  <a:lnTo>
                    <a:pt x="150825" y="13017"/>
                  </a:lnTo>
                  <a:lnTo>
                    <a:pt x="286448" y="13741"/>
                  </a:lnTo>
                  <a:lnTo>
                    <a:pt x="286448" y="1536"/>
                  </a:lnTo>
                  <a:lnTo>
                    <a:pt x="0" y="0"/>
                  </a:lnTo>
                  <a:lnTo>
                    <a:pt x="0" y="12204"/>
                  </a:lnTo>
                  <a:lnTo>
                    <a:pt x="138620" y="12954"/>
                  </a:lnTo>
                  <a:lnTo>
                    <a:pt x="137172" y="291058"/>
                  </a:lnTo>
                  <a:lnTo>
                    <a:pt x="143217" y="291058"/>
                  </a:lnTo>
                  <a:lnTo>
                    <a:pt x="143217" y="297154"/>
                  </a:lnTo>
                  <a:lnTo>
                    <a:pt x="710018" y="298767"/>
                  </a:lnTo>
                  <a:lnTo>
                    <a:pt x="708520" y="579043"/>
                  </a:lnTo>
                  <a:lnTo>
                    <a:pt x="714629" y="579043"/>
                  </a:lnTo>
                  <a:lnTo>
                    <a:pt x="714629" y="585139"/>
                  </a:lnTo>
                  <a:lnTo>
                    <a:pt x="2572054" y="586625"/>
                  </a:lnTo>
                  <a:lnTo>
                    <a:pt x="2572054" y="579043"/>
                  </a:lnTo>
                  <a:lnTo>
                    <a:pt x="2576614" y="579043"/>
                  </a:lnTo>
                  <a:lnTo>
                    <a:pt x="2578100" y="301002"/>
                  </a:lnTo>
                  <a:lnTo>
                    <a:pt x="3071812" y="301675"/>
                  </a:lnTo>
                  <a:lnTo>
                    <a:pt x="3071812" y="294081"/>
                  </a:lnTo>
                  <a:lnTo>
                    <a:pt x="3076371" y="294081"/>
                  </a:lnTo>
                  <a:lnTo>
                    <a:pt x="3077883" y="14554"/>
                  </a:lnTo>
                  <a:lnTo>
                    <a:pt x="3215030" y="15278"/>
                  </a:lnTo>
                  <a:lnTo>
                    <a:pt x="3215030" y="3073"/>
                  </a:lnTo>
                  <a:close/>
                </a:path>
              </a:pathLst>
            </a:custGeom>
            <a:solidFill>
              <a:srgbClr val="6064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19292" y="3448342"/>
              <a:ext cx="156908" cy="155435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5590882" y="3597668"/>
              <a:ext cx="13970" cy="180340"/>
            </a:xfrm>
            <a:custGeom>
              <a:avLst/>
              <a:gdLst/>
              <a:ahLst/>
              <a:cxnLst/>
              <a:rect l="l" t="t" r="r" b="b"/>
              <a:pathLst>
                <a:path w="13970" h="180339">
                  <a:moveTo>
                    <a:pt x="13741" y="179793"/>
                  </a:moveTo>
                  <a:lnTo>
                    <a:pt x="0" y="179793"/>
                  </a:lnTo>
                  <a:lnTo>
                    <a:pt x="0" y="0"/>
                  </a:lnTo>
                  <a:lnTo>
                    <a:pt x="13741" y="0"/>
                  </a:lnTo>
                  <a:lnTo>
                    <a:pt x="13741" y="179793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6890118" y="2125271"/>
            <a:ext cx="314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PB1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87673" y="2847498"/>
            <a:ext cx="314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6ECFE7"/>
                </a:solidFill>
                <a:latin typeface="Arial"/>
                <a:cs typeface="Arial"/>
              </a:rPr>
              <a:t>PB2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775976" y="1866747"/>
            <a:ext cx="9142730" cy="5334635"/>
            <a:chOff x="775976" y="1866747"/>
            <a:chExt cx="9142730" cy="5334635"/>
          </a:xfrm>
        </p:grpSpPr>
        <p:sp>
          <p:nvSpPr>
            <p:cNvPr id="18" name="object 18" descr=""/>
            <p:cNvSpPr/>
            <p:nvPr/>
          </p:nvSpPr>
          <p:spPr>
            <a:xfrm>
              <a:off x="3174250" y="1866747"/>
              <a:ext cx="3847465" cy="1099185"/>
            </a:xfrm>
            <a:custGeom>
              <a:avLst/>
              <a:gdLst/>
              <a:ahLst/>
              <a:cxnLst/>
              <a:rect l="l" t="t" r="r" b="b"/>
              <a:pathLst>
                <a:path w="3847465" h="1099185">
                  <a:moveTo>
                    <a:pt x="12204" y="1028509"/>
                  </a:moveTo>
                  <a:lnTo>
                    <a:pt x="0" y="1028509"/>
                  </a:lnTo>
                  <a:lnTo>
                    <a:pt x="0" y="1066609"/>
                  </a:lnTo>
                  <a:lnTo>
                    <a:pt x="12204" y="1066609"/>
                  </a:lnTo>
                  <a:lnTo>
                    <a:pt x="12204" y="1028509"/>
                  </a:lnTo>
                  <a:close/>
                </a:path>
                <a:path w="3847465" h="1099185">
                  <a:moveTo>
                    <a:pt x="12204" y="978204"/>
                  </a:moveTo>
                  <a:lnTo>
                    <a:pt x="0" y="978204"/>
                  </a:lnTo>
                  <a:lnTo>
                    <a:pt x="0" y="1016304"/>
                  </a:lnTo>
                  <a:lnTo>
                    <a:pt x="12204" y="1016304"/>
                  </a:lnTo>
                  <a:lnTo>
                    <a:pt x="12204" y="978204"/>
                  </a:lnTo>
                  <a:close/>
                </a:path>
                <a:path w="3847465" h="1099185">
                  <a:moveTo>
                    <a:pt x="12204" y="926414"/>
                  </a:moveTo>
                  <a:lnTo>
                    <a:pt x="0" y="926414"/>
                  </a:lnTo>
                  <a:lnTo>
                    <a:pt x="0" y="964514"/>
                  </a:lnTo>
                  <a:lnTo>
                    <a:pt x="12204" y="964514"/>
                  </a:lnTo>
                  <a:lnTo>
                    <a:pt x="12204" y="926414"/>
                  </a:lnTo>
                  <a:close/>
                </a:path>
                <a:path w="3847465" h="1099185">
                  <a:moveTo>
                    <a:pt x="12204" y="876160"/>
                  </a:moveTo>
                  <a:lnTo>
                    <a:pt x="0" y="876160"/>
                  </a:lnTo>
                  <a:lnTo>
                    <a:pt x="0" y="914260"/>
                  </a:lnTo>
                  <a:lnTo>
                    <a:pt x="12204" y="914260"/>
                  </a:lnTo>
                  <a:lnTo>
                    <a:pt x="12204" y="876160"/>
                  </a:lnTo>
                  <a:close/>
                </a:path>
                <a:path w="3847465" h="1099185">
                  <a:moveTo>
                    <a:pt x="12204" y="825855"/>
                  </a:moveTo>
                  <a:lnTo>
                    <a:pt x="0" y="825855"/>
                  </a:lnTo>
                  <a:lnTo>
                    <a:pt x="0" y="863955"/>
                  </a:lnTo>
                  <a:lnTo>
                    <a:pt x="12204" y="863955"/>
                  </a:lnTo>
                  <a:lnTo>
                    <a:pt x="12204" y="825855"/>
                  </a:lnTo>
                  <a:close/>
                </a:path>
                <a:path w="3847465" h="1099185">
                  <a:moveTo>
                    <a:pt x="12204" y="774065"/>
                  </a:moveTo>
                  <a:lnTo>
                    <a:pt x="0" y="774065"/>
                  </a:lnTo>
                  <a:lnTo>
                    <a:pt x="0" y="812165"/>
                  </a:lnTo>
                  <a:lnTo>
                    <a:pt x="12204" y="812165"/>
                  </a:lnTo>
                  <a:lnTo>
                    <a:pt x="12204" y="774065"/>
                  </a:lnTo>
                  <a:close/>
                </a:path>
                <a:path w="3847465" h="1099185">
                  <a:moveTo>
                    <a:pt x="12204" y="723760"/>
                  </a:moveTo>
                  <a:lnTo>
                    <a:pt x="0" y="723760"/>
                  </a:lnTo>
                  <a:lnTo>
                    <a:pt x="0" y="761860"/>
                  </a:lnTo>
                  <a:lnTo>
                    <a:pt x="12204" y="761860"/>
                  </a:lnTo>
                  <a:lnTo>
                    <a:pt x="12204" y="723760"/>
                  </a:lnTo>
                  <a:close/>
                </a:path>
                <a:path w="3847465" h="1099185">
                  <a:moveTo>
                    <a:pt x="12204" y="673506"/>
                  </a:moveTo>
                  <a:lnTo>
                    <a:pt x="0" y="673506"/>
                  </a:lnTo>
                  <a:lnTo>
                    <a:pt x="0" y="711606"/>
                  </a:lnTo>
                  <a:lnTo>
                    <a:pt x="12204" y="711606"/>
                  </a:lnTo>
                  <a:lnTo>
                    <a:pt x="12204" y="673506"/>
                  </a:lnTo>
                  <a:close/>
                </a:path>
                <a:path w="3847465" h="1099185">
                  <a:moveTo>
                    <a:pt x="12204" y="621665"/>
                  </a:moveTo>
                  <a:lnTo>
                    <a:pt x="0" y="621665"/>
                  </a:lnTo>
                  <a:lnTo>
                    <a:pt x="0" y="659765"/>
                  </a:lnTo>
                  <a:lnTo>
                    <a:pt x="12204" y="659765"/>
                  </a:lnTo>
                  <a:lnTo>
                    <a:pt x="12204" y="621665"/>
                  </a:lnTo>
                  <a:close/>
                </a:path>
                <a:path w="3847465" h="1099185">
                  <a:moveTo>
                    <a:pt x="12204" y="571360"/>
                  </a:moveTo>
                  <a:lnTo>
                    <a:pt x="0" y="571360"/>
                  </a:lnTo>
                  <a:lnTo>
                    <a:pt x="0" y="609460"/>
                  </a:lnTo>
                  <a:lnTo>
                    <a:pt x="12204" y="609460"/>
                  </a:lnTo>
                  <a:lnTo>
                    <a:pt x="12204" y="571360"/>
                  </a:lnTo>
                  <a:close/>
                </a:path>
                <a:path w="3847465" h="1099185">
                  <a:moveTo>
                    <a:pt x="12204" y="521106"/>
                  </a:moveTo>
                  <a:lnTo>
                    <a:pt x="0" y="521106"/>
                  </a:lnTo>
                  <a:lnTo>
                    <a:pt x="0" y="559206"/>
                  </a:lnTo>
                  <a:lnTo>
                    <a:pt x="12204" y="559206"/>
                  </a:lnTo>
                  <a:lnTo>
                    <a:pt x="12204" y="521106"/>
                  </a:lnTo>
                  <a:close/>
                </a:path>
                <a:path w="3847465" h="1099185">
                  <a:moveTo>
                    <a:pt x="12204" y="469303"/>
                  </a:moveTo>
                  <a:lnTo>
                    <a:pt x="0" y="469303"/>
                  </a:lnTo>
                  <a:lnTo>
                    <a:pt x="0" y="507403"/>
                  </a:lnTo>
                  <a:lnTo>
                    <a:pt x="12204" y="507403"/>
                  </a:lnTo>
                  <a:lnTo>
                    <a:pt x="12204" y="469303"/>
                  </a:lnTo>
                  <a:close/>
                </a:path>
                <a:path w="3847465" h="1099185">
                  <a:moveTo>
                    <a:pt x="12204" y="419049"/>
                  </a:moveTo>
                  <a:lnTo>
                    <a:pt x="0" y="419049"/>
                  </a:lnTo>
                  <a:lnTo>
                    <a:pt x="0" y="457098"/>
                  </a:lnTo>
                  <a:lnTo>
                    <a:pt x="12204" y="457098"/>
                  </a:lnTo>
                  <a:lnTo>
                    <a:pt x="12204" y="419049"/>
                  </a:lnTo>
                  <a:close/>
                </a:path>
                <a:path w="3847465" h="1099185">
                  <a:moveTo>
                    <a:pt x="12204" y="368744"/>
                  </a:moveTo>
                  <a:lnTo>
                    <a:pt x="0" y="368744"/>
                  </a:lnTo>
                  <a:lnTo>
                    <a:pt x="0" y="406844"/>
                  </a:lnTo>
                  <a:lnTo>
                    <a:pt x="12204" y="406844"/>
                  </a:lnTo>
                  <a:lnTo>
                    <a:pt x="12204" y="368744"/>
                  </a:lnTo>
                  <a:close/>
                </a:path>
                <a:path w="3847465" h="1099185">
                  <a:moveTo>
                    <a:pt x="12204" y="316903"/>
                  </a:moveTo>
                  <a:lnTo>
                    <a:pt x="0" y="316903"/>
                  </a:lnTo>
                  <a:lnTo>
                    <a:pt x="0" y="355003"/>
                  </a:lnTo>
                  <a:lnTo>
                    <a:pt x="12204" y="355003"/>
                  </a:lnTo>
                  <a:lnTo>
                    <a:pt x="12204" y="316903"/>
                  </a:lnTo>
                  <a:close/>
                </a:path>
                <a:path w="3847465" h="1099185">
                  <a:moveTo>
                    <a:pt x="12204" y="266649"/>
                  </a:moveTo>
                  <a:lnTo>
                    <a:pt x="0" y="266649"/>
                  </a:lnTo>
                  <a:lnTo>
                    <a:pt x="0" y="304749"/>
                  </a:lnTo>
                  <a:lnTo>
                    <a:pt x="12204" y="304749"/>
                  </a:lnTo>
                  <a:lnTo>
                    <a:pt x="12204" y="266649"/>
                  </a:lnTo>
                  <a:close/>
                </a:path>
                <a:path w="3847465" h="1099185">
                  <a:moveTo>
                    <a:pt x="12204" y="216395"/>
                  </a:moveTo>
                  <a:lnTo>
                    <a:pt x="0" y="216395"/>
                  </a:lnTo>
                  <a:lnTo>
                    <a:pt x="0" y="254495"/>
                  </a:lnTo>
                  <a:lnTo>
                    <a:pt x="12204" y="254495"/>
                  </a:lnTo>
                  <a:lnTo>
                    <a:pt x="12204" y="216395"/>
                  </a:lnTo>
                  <a:close/>
                </a:path>
                <a:path w="3847465" h="1099185">
                  <a:moveTo>
                    <a:pt x="12204" y="164553"/>
                  </a:moveTo>
                  <a:lnTo>
                    <a:pt x="0" y="164553"/>
                  </a:lnTo>
                  <a:lnTo>
                    <a:pt x="0" y="202653"/>
                  </a:lnTo>
                  <a:lnTo>
                    <a:pt x="12204" y="202653"/>
                  </a:lnTo>
                  <a:lnTo>
                    <a:pt x="12204" y="164553"/>
                  </a:lnTo>
                  <a:close/>
                </a:path>
                <a:path w="3847465" h="1099185">
                  <a:moveTo>
                    <a:pt x="12204" y="114300"/>
                  </a:moveTo>
                  <a:lnTo>
                    <a:pt x="0" y="114300"/>
                  </a:lnTo>
                  <a:lnTo>
                    <a:pt x="0" y="152349"/>
                  </a:lnTo>
                  <a:lnTo>
                    <a:pt x="12204" y="152349"/>
                  </a:lnTo>
                  <a:lnTo>
                    <a:pt x="12204" y="114300"/>
                  </a:lnTo>
                  <a:close/>
                </a:path>
                <a:path w="3847465" h="1099185">
                  <a:moveTo>
                    <a:pt x="12204" y="63995"/>
                  </a:moveTo>
                  <a:lnTo>
                    <a:pt x="0" y="63995"/>
                  </a:lnTo>
                  <a:lnTo>
                    <a:pt x="0" y="102095"/>
                  </a:lnTo>
                  <a:lnTo>
                    <a:pt x="12204" y="102095"/>
                  </a:lnTo>
                  <a:lnTo>
                    <a:pt x="12204" y="63995"/>
                  </a:lnTo>
                  <a:close/>
                </a:path>
                <a:path w="3847465" h="1099185">
                  <a:moveTo>
                    <a:pt x="32054" y="1086396"/>
                  </a:moveTo>
                  <a:lnTo>
                    <a:pt x="12204" y="1086396"/>
                  </a:lnTo>
                  <a:lnTo>
                    <a:pt x="12204" y="1078814"/>
                  </a:lnTo>
                  <a:lnTo>
                    <a:pt x="0" y="1078814"/>
                  </a:lnTo>
                  <a:lnTo>
                    <a:pt x="0" y="1095578"/>
                  </a:lnTo>
                  <a:lnTo>
                    <a:pt x="3086" y="1098600"/>
                  </a:lnTo>
                  <a:lnTo>
                    <a:pt x="32054" y="1098600"/>
                  </a:lnTo>
                  <a:lnTo>
                    <a:pt x="32054" y="1092504"/>
                  </a:lnTo>
                  <a:lnTo>
                    <a:pt x="32054" y="1086396"/>
                  </a:lnTo>
                  <a:close/>
                </a:path>
                <a:path w="3847465" h="1099185">
                  <a:moveTo>
                    <a:pt x="45745" y="45745"/>
                  </a:moveTo>
                  <a:lnTo>
                    <a:pt x="7645" y="45745"/>
                  </a:lnTo>
                  <a:lnTo>
                    <a:pt x="7645" y="57899"/>
                  </a:lnTo>
                  <a:lnTo>
                    <a:pt x="45745" y="57899"/>
                  </a:lnTo>
                  <a:lnTo>
                    <a:pt x="45745" y="45745"/>
                  </a:lnTo>
                  <a:close/>
                </a:path>
                <a:path w="3847465" h="1099185">
                  <a:moveTo>
                    <a:pt x="82308" y="1086396"/>
                  </a:moveTo>
                  <a:lnTo>
                    <a:pt x="44208" y="1086396"/>
                  </a:lnTo>
                  <a:lnTo>
                    <a:pt x="44208" y="1098600"/>
                  </a:lnTo>
                  <a:lnTo>
                    <a:pt x="82308" y="1098600"/>
                  </a:lnTo>
                  <a:lnTo>
                    <a:pt x="82308" y="1086396"/>
                  </a:lnTo>
                  <a:close/>
                </a:path>
                <a:path w="3847465" h="1099185">
                  <a:moveTo>
                    <a:pt x="96050" y="45745"/>
                  </a:moveTo>
                  <a:lnTo>
                    <a:pt x="57950" y="45745"/>
                  </a:lnTo>
                  <a:lnTo>
                    <a:pt x="57950" y="57899"/>
                  </a:lnTo>
                  <a:lnTo>
                    <a:pt x="96050" y="57899"/>
                  </a:lnTo>
                  <a:lnTo>
                    <a:pt x="96050" y="45745"/>
                  </a:lnTo>
                  <a:close/>
                </a:path>
                <a:path w="3847465" h="1099185">
                  <a:moveTo>
                    <a:pt x="132600" y="1086396"/>
                  </a:moveTo>
                  <a:lnTo>
                    <a:pt x="94500" y="1086396"/>
                  </a:lnTo>
                  <a:lnTo>
                    <a:pt x="94500" y="1098600"/>
                  </a:lnTo>
                  <a:lnTo>
                    <a:pt x="132600" y="1098600"/>
                  </a:lnTo>
                  <a:lnTo>
                    <a:pt x="132600" y="1086396"/>
                  </a:lnTo>
                  <a:close/>
                </a:path>
                <a:path w="3847465" h="1099185">
                  <a:moveTo>
                    <a:pt x="147840" y="45745"/>
                  </a:moveTo>
                  <a:lnTo>
                    <a:pt x="109740" y="45745"/>
                  </a:lnTo>
                  <a:lnTo>
                    <a:pt x="109740" y="57899"/>
                  </a:lnTo>
                  <a:lnTo>
                    <a:pt x="147840" y="57899"/>
                  </a:lnTo>
                  <a:lnTo>
                    <a:pt x="147840" y="45745"/>
                  </a:lnTo>
                  <a:close/>
                </a:path>
                <a:path w="3847465" h="1099185">
                  <a:moveTo>
                    <a:pt x="184404" y="1086396"/>
                  </a:moveTo>
                  <a:lnTo>
                    <a:pt x="146304" y="1086396"/>
                  </a:lnTo>
                  <a:lnTo>
                    <a:pt x="146304" y="1098600"/>
                  </a:lnTo>
                  <a:lnTo>
                    <a:pt x="184404" y="1098600"/>
                  </a:lnTo>
                  <a:lnTo>
                    <a:pt x="184404" y="1086396"/>
                  </a:lnTo>
                  <a:close/>
                </a:path>
                <a:path w="3847465" h="1099185">
                  <a:moveTo>
                    <a:pt x="198094" y="45745"/>
                  </a:moveTo>
                  <a:lnTo>
                    <a:pt x="160045" y="45745"/>
                  </a:lnTo>
                  <a:lnTo>
                    <a:pt x="160045" y="57899"/>
                  </a:lnTo>
                  <a:lnTo>
                    <a:pt x="198094" y="57899"/>
                  </a:lnTo>
                  <a:lnTo>
                    <a:pt x="198094" y="45745"/>
                  </a:lnTo>
                  <a:close/>
                </a:path>
                <a:path w="3847465" h="1099185">
                  <a:moveTo>
                    <a:pt x="234708" y="1086396"/>
                  </a:moveTo>
                  <a:lnTo>
                    <a:pt x="196608" y="1086396"/>
                  </a:lnTo>
                  <a:lnTo>
                    <a:pt x="196608" y="1098600"/>
                  </a:lnTo>
                  <a:lnTo>
                    <a:pt x="234708" y="1098600"/>
                  </a:lnTo>
                  <a:lnTo>
                    <a:pt x="234708" y="1086396"/>
                  </a:lnTo>
                  <a:close/>
                </a:path>
                <a:path w="3847465" h="1099185">
                  <a:moveTo>
                    <a:pt x="248399" y="45745"/>
                  </a:moveTo>
                  <a:lnTo>
                    <a:pt x="210299" y="45745"/>
                  </a:lnTo>
                  <a:lnTo>
                    <a:pt x="210299" y="57899"/>
                  </a:lnTo>
                  <a:lnTo>
                    <a:pt x="248399" y="57899"/>
                  </a:lnTo>
                  <a:lnTo>
                    <a:pt x="248399" y="45745"/>
                  </a:lnTo>
                  <a:close/>
                </a:path>
                <a:path w="3847465" h="1099185">
                  <a:moveTo>
                    <a:pt x="300189" y="45745"/>
                  </a:moveTo>
                  <a:lnTo>
                    <a:pt x="262089" y="45745"/>
                  </a:lnTo>
                  <a:lnTo>
                    <a:pt x="262089" y="57899"/>
                  </a:lnTo>
                  <a:lnTo>
                    <a:pt x="300189" y="57899"/>
                  </a:lnTo>
                  <a:lnTo>
                    <a:pt x="300189" y="45745"/>
                  </a:lnTo>
                  <a:close/>
                </a:path>
                <a:path w="3847465" h="1099185">
                  <a:moveTo>
                    <a:pt x="350494" y="45745"/>
                  </a:moveTo>
                  <a:lnTo>
                    <a:pt x="312394" y="45745"/>
                  </a:lnTo>
                  <a:lnTo>
                    <a:pt x="312394" y="57899"/>
                  </a:lnTo>
                  <a:lnTo>
                    <a:pt x="350494" y="57899"/>
                  </a:lnTo>
                  <a:lnTo>
                    <a:pt x="350494" y="45745"/>
                  </a:lnTo>
                  <a:close/>
                </a:path>
                <a:path w="3847465" h="1099185">
                  <a:moveTo>
                    <a:pt x="400748" y="45745"/>
                  </a:moveTo>
                  <a:lnTo>
                    <a:pt x="362699" y="45745"/>
                  </a:lnTo>
                  <a:lnTo>
                    <a:pt x="362699" y="57899"/>
                  </a:lnTo>
                  <a:lnTo>
                    <a:pt x="400748" y="57899"/>
                  </a:lnTo>
                  <a:lnTo>
                    <a:pt x="400748" y="45745"/>
                  </a:lnTo>
                  <a:close/>
                </a:path>
                <a:path w="3847465" h="1099185">
                  <a:moveTo>
                    <a:pt x="452539" y="45745"/>
                  </a:moveTo>
                  <a:lnTo>
                    <a:pt x="414439" y="45745"/>
                  </a:lnTo>
                  <a:lnTo>
                    <a:pt x="414439" y="57899"/>
                  </a:lnTo>
                  <a:lnTo>
                    <a:pt x="452539" y="57899"/>
                  </a:lnTo>
                  <a:lnTo>
                    <a:pt x="452539" y="45745"/>
                  </a:lnTo>
                  <a:close/>
                </a:path>
                <a:path w="3847465" h="1099185">
                  <a:moveTo>
                    <a:pt x="502843" y="45745"/>
                  </a:moveTo>
                  <a:lnTo>
                    <a:pt x="464743" y="45745"/>
                  </a:lnTo>
                  <a:lnTo>
                    <a:pt x="464743" y="57899"/>
                  </a:lnTo>
                  <a:lnTo>
                    <a:pt x="502843" y="57899"/>
                  </a:lnTo>
                  <a:lnTo>
                    <a:pt x="502843" y="45745"/>
                  </a:lnTo>
                  <a:close/>
                </a:path>
                <a:path w="3847465" h="1099185">
                  <a:moveTo>
                    <a:pt x="553148" y="45745"/>
                  </a:moveTo>
                  <a:lnTo>
                    <a:pt x="515048" y="45745"/>
                  </a:lnTo>
                  <a:lnTo>
                    <a:pt x="515048" y="57899"/>
                  </a:lnTo>
                  <a:lnTo>
                    <a:pt x="553148" y="57899"/>
                  </a:lnTo>
                  <a:lnTo>
                    <a:pt x="553148" y="45745"/>
                  </a:lnTo>
                  <a:close/>
                </a:path>
                <a:path w="3847465" h="1099185">
                  <a:moveTo>
                    <a:pt x="604939" y="45745"/>
                  </a:moveTo>
                  <a:lnTo>
                    <a:pt x="566839" y="45745"/>
                  </a:lnTo>
                  <a:lnTo>
                    <a:pt x="566839" y="57899"/>
                  </a:lnTo>
                  <a:lnTo>
                    <a:pt x="604939" y="57899"/>
                  </a:lnTo>
                  <a:lnTo>
                    <a:pt x="604939" y="45745"/>
                  </a:lnTo>
                  <a:close/>
                </a:path>
                <a:path w="3847465" h="1099185">
                  <a:moveTo>
                    <a:pt x="655243" y="45745"/>
                  </a:moveTo>
                  <a:lnTo>
                    <a:pt x="617143" y="45745"/>
                  </a:lnTo>
                  <a:lnTo>
                    <a:pt x="617143" y="57899"/>
                  </a:lnTo>
                  <a:lnTo>
                    <a:pt x="655243" y="57899"/>
                  </a:lnTo>
                  <a:lnTo>
                    <a:pt x="655243" y="45745"/>
                  </a:lnTo>
                  <a:close/>
                </a:path>
                <a:path w="3847465" h="1099185">
                  <a:moveTo>
                    <a:pt x="705497" y="45745"/>
                  </a:moveTo>
                  <a:lnTo>
                    <a:pt x="667397" y="45745"/>
                  </a:lnTo>
                  <a:lnTo>
                    <a:pt x="667397" y="57899"/>
                  </a:lnTo>
                  <a:lnTo>
                    <a:pt x="705497" y="57899"/>
                  </a:lnTo>
                  <a:lnTo>
                    <a:pt x="705497" y="45745"/>
                  </a:lnTo>
                  <a:close/>
                </a:path>
                <a:path w="3847465" h="1099185">
                  <a:moveTo>
                    <a:pt x="757339" y="45745"/>
                  </a:moveTo>
                  <a:lnTo>
                    <a:pt x="719239" y="45745"/>
                  </a:lnTo>
                  <a:lnTo>
                    <a:pt x="719239" y="57899"/>
                  </a:lnTo>
                  <a:lnTo>
                    <a:pt x="757339" y="57899"/>
                  </a:lnTo>
                  <a:lnTo>
                    <a:pt x="757339" y="45745"/>
                  </a:lnTo>
                  <a:close/>
                </a:path>
                <a:path w="3847465" h="1099185">
                  <a:moveTo>
                    <a:pt x="807593" y="45745"/>
                  </a:moveTo>
                  <a:lnTo>
                    <a:pt x="769493" y="45745"/>
                  </a:lnTo>
                  <a:lnTo>
                    <a:pt x="769493" y="57899"/>
                  </a:lnTo>
                  <a:lnTo>
                    <a:pt x="807593" y="57899"/>
                  </a:lnTo>
                  <a:lnTo>
                    <a:pt x="807593" y="45745"/>
                  </a:lnTo>
                  <a:close/>
                </a:path>
                <a:path w="3847465" h="1099185">
                  <a:moveTo>
                    <a:pt x="857897" y="45745"/>
                  </a:moveTo>
                  <a:lnTo>
                    <a:pt x="819797" y="45745"/>
                  </a:lnTo>
                  <a:lnTo>
                    <a:pt x="819797" y="57899"/>
                  </a:lnTo>
                  <a:lnTo>
                    <a:pt x="857897" y="57899"/>
                  </a:lnTo>
                  <a:lnTo>
                    <a:pt x="857897" y="45745"/>
                  </a:lnTo>
                  <a:close/>
                </a:path>
                <a:path w="3847465" h="1099185">
                  <a:moveTo>
                    <a:pt x="909688" y="45745"/>
                  </a:moveTo>
                  <a:lnTo>
                    <a:pt x="871588" y="45745"/>
                  </a:lnTo>
                  <a:lnTo>
                    <a:pt x="871588" y="57899"/>
                  </a:lnTo>
                  <a:lnTo>
                    <a:pt x="909688" y="57899"/>
                  </a:lnTo>
                  <a:lnTo>
                    <a:pt x="909688" y="45745"/>
                  </a:lnTo>
                  <a:close/>
                </a:path>
                <a:path w="3847465" h="1099185">
                  <a:moveTo>
                    <a:pt x="959993" y="45745"/>
                  </a:moveTo>
                  <a:lnTo>
                    <a:pt x="921893" y="45745"/>
                  </a:lnTo>
                  <a:lnTo>
                    <a:pt x="921893" y="57899"/>
                  </a:lnTo>
                  <a:lnTo>
                    <a:pt x="959993" y="57899"/>
                  </a:lnTo>
                  <a:lnTo>
                    <a:pt x="959993" y="45745"/>
                  </a:lnTo>
                  <a:close/>
                </a:path>
                <a:path w="3847465" h="1099185">
                  <a:moveTo>
                    <a:pt x="1010246" y="45745"/>
                  </a:moveTo>
                  <a:lnTo>
                    <a:pt x="972146" y="45745"/>
                  </a:lnTo>
                  <a:lnTo>
                    <a:pt x="972146" y="57899"/>
                  </a:lnTo>
                  <a:lnTo>
                    <a:pt x="1010246" y="57899"/>
                  </a:lnTo>
                  <a:lnTo>
                    <a:pt x="1010246" y="45745"/>
                  </a:lnTo>
                  <a:close/>
                </a:path>
                <a:path w="3847465" h="1099185">
                  <a:moveTo>
                    <a:pt x="1062037" y="45745"/>
                  </a:moveTo>
                  <a:lnTo>
                    <a:pt x="1023937" y="45745"/>
                  </a:lnTo>
                  <a:lnTo>
                    <a:pt x="1023937" y="57899"/>
                  </a:lnTo>
                  <a:lnTo>
                    <a:pt x="1062037" y="57899"/>
                  </a:lnTo>
                  <a:lnTo>
                    <a:pt x="1062037" y="45745"/>
                  </a:lnTo>
                  <a:close/>
                </a:path>
                <a:path w="3847465" h="1099185">
                  <a:moveTo>
                    <a:pt x="1112342" y="45745"/>
                  </a:moveTo>
                  <a:lnTo>
                    <a:pt x="1074242" y="45745"/>
                  </a:lnTo>
                  <a:lnTo>
                    <a:pt x="1074242" y="57899"/>
                  </a:lnTo>
                  <a:lnTo>
                    <a:pt x="1112342" y="57899"/>
                  </a:lnTo>
                  <a:lnTo>
                    <a:pt x="1112342" y="45745"/>
                  </a:lnTo>
                  <a:close/>
                </a:path>
                <a:path w="3847465" h="1099185">
                  <a:moveTo>
                    <a:pt x="1162596" y="45745"/>
                  </a:moveTo>
                  <a:lnTo>
                    <a:pt x="1124546" y="45745"/>
                  </a:lnTo>
                  <a:lnTo>
                    <a:pt x="1124546" y="57899"/>
                  </a:lnTo>
                  <a:lnTo>
                    <a:pt x="1162596" y="57899"/>
                  </a:lnTo>
                  <a:lnTo>
                    <a:pt x="1162596" y="45745"/>
                  </a:lnTo>
                  <a:close/>
                </a:path>
                <a:path w="3847465" h="1099185">
                  <a:moveTo>
                    <a:pt x="1214386" y="45745"/>
                  </a:moveTo>
                  <a:lnTo>
                    <a:pt x="1176337" y="45745"/>
                  </a:lnTo>
                  <a:lnTo>
                    <a:pt x="1176337" y="57899"/>
                  </a:lnTo>
                  <a:lnTo>
                    <a:pt x="1214386" y="57899"/>
                  </a:lnTo>
                  <a:lnTo>
                    <a:pt x="1214386" y="45745"/>
                  </a:lnTo>
                  <a:close/>
                </a:path>
                <a:path w="3847465" h="1099185">
                  <a:moveTo>
                    <a:pt x="1264691" y="45745"/>
                  </a:moveTo>
                  <a:lnTo>
                    <a:pt x="1226591" y="45745"/>
                  </a:lnTo>
                  <a:lnTo>
                    <a:pt x="1226591" y="57899"/>
                  </a:lnTo>
                  <a:lnTo>
                    <a:pt x="1264691" y="57899"/>
                  </a:lnTo>
                  <a:lnTo>
                    <a:pt x="1264691" y="45745"/>
                  </a:lnTo>
                  <a:close/>
                </a:path>
                <a:path w="3847465" h="1099185">
                  <a:moveTo>
                    <a:pt x="1314996" y="45745"/>
                  </a:moveTo>
                  <a:lnTo>
                    <a:pt x="1276896" y="45745"/>
                  </a:lnTo>
                  <a:lnTo>
                    <a:pt x="1276896" y="57899"/>
                  </a:lnTo>
                  <a:lnTo>
                    <a:pt x="1314996" y="57899"/>
                  </a:lnTo>
                  <a:lnTo>
                    <a:pt x="1314996" y="45745"/>
                  </a:lnTo>
                  <a:close/>
                </a:path>
                <a:path w="3847465" h="1099185">
                  <a:moveTo>
                    <a:pt x="1366786" y="45745"/>
                  </a:moveTo>
                  <a:lnTo>
                    <a:pt x="1328686" y="45745"/>
                  </a:lnTo>
                  <a:lnTo>
                    <a:pt x="1328686" y="57899"/>
                  </a:lnTo>
                  <a:lnTo>
                    <a:pt x="1366786" y="57899"/>
                  </a:lnTo>
                  <a:lnTo>
                    <a:pt x="1366786" y="45745"/>
                  </a:lnTo>
                  <a:close/>
                </a:path>
                <a:path w="3847465" h="1099185">
                  <a:moveTo>
                    <a:pt x="1423149" y="51790"/>
                  </a:moveTo>
                  <a:lnTo>
                    <a:pt x="1412875" y="45745"/>
                  </a:lnTo>
                  <a:lnTo>
                    <a:pt x="1337818" y="1536"/>
                  </a:lnTo>
                  <a:lnTo>
                    <a:pt x="1334795" y="0"/>
                  </a:lnTo>
                  <a:lnTo>
                    <a:pt x="1331772" y="1536"/>
                  </a:lnTo>
                  <a:lnTo>
                    <a:pt x="1328686" y="4572"/>
                  </a:lnTo>
                  <a:lnTo>
                    <a:pt x="1327150" y="7645"/>
                  </a:lnTo>
                  <a:lnTo>
                    <a:pt x="1328686" y="10668"/>
                  </a:lnTo>
                  <a:lnTo>
                    <a:pt x="1331772" y="13690"/>
                  </a:lnTo>
                  <a:lnTo>
                    <a:pt x="1386979" y="45745"/>
                  </a:lnTo>
                  <a:lnTo>
                    <a:pt x="1378991" y="45745"/>
                  </a:lnTo>
                  <a:lnTo>
                    <a:pt x="1378991" y="57899"/>
                  </a:lnTo>
                  <a:lnTo>
                    <a:pt x="1389532" y="57899"/>
                  </a:lnTo>
                  <a:lnTo>
                    <a:pt x="1331772" y="91440"/>
                  </a:lnTo>
                  <a:lnTo>
                    <a:pt x="1328686" y="92976"/>
                  </a:lnTo>
                  <a:lnTo>
                    <a:pt x="1327150" y="95999"/>
                  </a:lnTo>
                  <a:lnTo>
                    <a:pt x="1328686" y="99021"/>
                  </a:lnTo>
                  <a:lnTo>
                    <a:pt x="1331772" y="102095"/>
                  </a:lnTo>
                  <a:lnTo>
                    <a:pt x="1334795" y="103632"/>
                  </a:lnTo>
                  <a:lnTo>
                    <a:pt x="1337818" y="102095"/>
                  </a:lnTo>
                  <a:lnTo>
                    <a:pt x="1412786" y="57899"/>
                  </a:lnTo>
                  <a:lnTo>
                    <a:pt x="1423149" y="51790"/>
                  </a:lnTo>
                  <a:close/>
                </a:path>
                <a:path w="3847465" h="1099185">
                  <a:moveTo>
                    <a:pt x="1662417" y="45745"/>
                  </a:moveTo>
                  <a:lnTo>
                    <a:pt x="1624317" y="45745"/>
                  </a:lnTo>
                  <a:lnTo>
                    <a:pt x="1624317" y="57899"/>
                  </a:lnTo>
                  <a:lnTo>
                    <a:pt x="1662417" y="57899"/>
                  </a:lnTo>
                  <a:lnTo>
                    <a:pt x="1662417" y="45745"/>
                  </a:lnTo>
                  <a:close/>
                </a:path>
                <a:path w="3847465" h="1099185">
                  <a:moveTo>
                    <a:pt x="1662417" y="7645"/>
                  </a:moveTo>
                  <a:lnTo>
                    <a:pt x="1659343" y="1536"/>
                  </a:lnTo>
                  <a:lnTo>
                    <a:pt x="1654771" y="0"/>
                  </a:lnTo>
                  <a:lnTo>
                    <a:pt x="1651749" y="1536"/>
                  </a:lnTo>
                  <a:lnTo>
                    <a:pt x="1566367" y="51790"/>
                  </a:lnTo>
                  <a:lnTo>
                    <a:pt x="1651749" y="102095"/>
                  </a:lnTo>
                  <a:lnTo>
                    <a:pt x="1654771" y="103632"/>
                  </a:lnTo>
                  <a:lnTo>
                    <a:pt x="1659343" y="102095"/>
                  </a:lnTo>
                  <a:lnTo>
                    <a:pt x="1662417" y="95999"/>
                  </a:lnTo>
                  <a:lnTo>
                    <a:pt x="1660880" y="92976"/>
                  </a:lnTo>
                  <a:lnTo>
                    <a:pt x="1657845" y="91440"/>
                  </a:lnTo>
                  <a:lnTo>
                    <a:pt x="1600022" y="57899"/>
                  </a:lnTo>
                  <a:lnTo>
                    <a:pt x="1612112" y="57899"/>
                  </a:lnTo>
                  <a:lnTo>
                    <a:pt x="1612112" y="45745"/>
                  </a:lnTo>
                  <a:lnTo>
                    <a:pt x="1602587" y="45745"/>
                  </a:lnTo>
                  <a:lnTo>
                    <a:pt x="1657845" y="13690"/>
                  </a:lnTo>
                  <a:lnTo>
                    <a:pt x="1660880" y="10668"/>
                  </a:lnTo>
                  <a:lnTo>
                    <a:pt x="1662417" y="7645"/>
                  </a:lnTo>
                  <a:close/>
                </a:path>
                <a:path w="3847465" h="1099185">
                  <a:moveTo>
                    <a:pt x="1714207" y="45745"/>
                  </a:moveTo>
                  <a:lnTo>
                    <a:pt x="1676107" y="45745"/>
                  </a:lnTo>
                  <a:lnTo>
                    <a:pt x="1676107" y="57899"/>
                  </a:lnTo>
                  <a:lnTo>
                    <a:pt x="1714207" y="57899"/>
                  </a:lnTo>
                  <a:lnTo>
                    <a:pt x="1714207" y="45745"/>
                  </a:lnTo>
                  <a:close/>
                </a:path>
                <a:path w="3847465" h="1099185">
                  <a:moveTo>
                    <a:pt x="1764461" y="45745"/>
                  </a:moveTo>
                  <a:lnTo>
                    <a:pt x="1726412" y="45745"/>
                  </a:lnTo>
                  <a:lnTo>
                    <a:pt x="1726412" y="57899"/>
                  </a:lnTo>
                  <a:lnTo>
                    <a:pt x="1764461" y="57899"/>
                  </a:lnTo>
                  <a:lnTo>
                    <a:pt x="1764461" y="45745"/>
                  </a:lnTo>
                  <a:close/>
                </a:path>
                <a:path w="3847465" h="1099185">
                  <a:moveTo>
                    <a:pt x="1814766" y="45745"/>
                  </a:moveTo>
                  <a:lnTo>
                    <a:pt x="1776666" y="45745"/>
                  </a:lnTo>
                  <a:lnTo>
                    <a:pt x="1776666" y="57899"/>
                  </a:lnTo>
                  <a:lnTo>
                    <a:pt x="1814766" y="57899"/>
                  </a:lnTo>
                  <a:lnTo>
                    <a:pt x="1814766" y="45745"/>
                  </a:lnTo>
                  <a:close/>
                </a:path>
                <a:path w="3847465" h="1099185">
                  <a:moveTo>
                    <a:pt x="1866557" y="45745"/>
                  </a:moveTo>
                  <a:lnTo>
                    <a:pt x="1828457" y="45745"/>
                  </a:lnTo>
                  <a:lnTo>
                    <a:pt x="1828457" y="57899"/>
                  </a:lnTo>
                  <a:lnTo>
                    <a:pt x="1866557" y="57899"/>
                  </a:lnTo>
                  <a:lnTo>
                    <a:pt x="1866557" y="45745"/>
                  </a:lnTo>
                  <a:close/>
                </a:path>
                <a:path w="3847465" h="1099185">
                  <a:moveTo>
                    <a:pt x="1916861" y="45745"/>
                  </a:moveTo>
                  <a:lnTo>
                    <a:pt x="1878761" y="45745"/>
                  </a:lnTo>
                  <a:lnTo>
                    <a:pt x="1878761" y="57899"/>
                  </a:lnTo>
                  <a:lnTo>
                    <a:pt x="1916861" y="57899"/>
                  </a:lnTo>
                  <a:lnTo>
                    <a:pt x="1916861" y="45745"/>
                  </a:lnTo>
                  <a:close/>
                </a:path>
                <a:path w="3847465" h="1099185">
                  <a:moveTo>
                    <a:pt x="1967166" y="45745"/>
                  </a:moveTo>
                  <a:lnTo>
                    <a:pt x="1929066" y="45745"/>
                  </a:lnTo>
                  <a:lnTo>
                    <a:pt x="1929066" y="57899"/>
                  </a:lnTo>
                  <a:lnTo>
                    <a:pt x="1967166" y="57899"/>
                  </a:lnTo>
                  <a:lnTo>
                    <a:pt x="1967166" y="45745"/>
                  </a:lnTo>
                  <a:close/>
                </a:path>
                <a:path w="3847465" h="1099185">
                  <a:moveTo>
                    <a:pt x="2018957" y="45745"/>
                  </a:moveTo>
                  <a:lnTo>
                    <a:pt x="1980857" y="45745"/>
                  </a:lnTo>
                  <a:lnTo>
                    <a:pt x="1980857" y="57899"/>
                  </a:lnTo>
                  <a:lnTo>
                    <a:pt x="2018957" y="57899"/>
                  </a:lnTo>
                  <a:lnTo>
                    <a:pt x="2018957" y="45745"/>
                  </a:lnTo>
                  <a:close/>
                </a:path>
                <a:path w="3847465" h="1099185">
                  <a:moveTo>
                    <a:pt x="2069211" y="45745"/>
                  </a:moveTo>
                  <a:lnTo>
                    <a:pt x="2031111" y="45745"/>
                  </a:lnTo>
                  <a:lnTo>
                    <a:pt x="2031111" y="57899"/>
                  </a:lnTo>
                  <a:lnTo>
                    <a:pt x="2069211" y="57899"/>
                  </a:lnTo>
                  <a:lnTo>
                    <a:pt x="2069211" y="45745"/>
                  </a:lnTo>
                  <a:close/>
                </a:path>
                <a:path w="3847465" h="1099185">
                  <a:moveTo>
                    <a:pt x="2119515" y="45745"/>
                  </a:moveTo>
                  <a:lnTo>
                    <a:pt x="2081415" y="45745"/>
                  </a:lnTo>
                  <a:lnTo>
                    <a:pt x="2081415" y="57899"/>
                  </a:lnTo>
                  <a:lnTo>
                    <a:pt x="2119515" y="57899"/>
                  </a:lnTo>
                  <a:lnTo>
                    <a:pt x="2119515" y="45745"/>
                  </a:lnTo>
                  <a:close/>
                </a:path>
                <a:path w="3847465" h="1099185">
                  <a:moveTo>
                    <a:pt x="2171306" y="45745"/>
                  </a:moveTo>
                  <a:lnTo>
                    <a:pt x="2133206" y="45745"/>
                  </a:lnTo>
                  <a:lnTo>
                    <a:pt x="2133206" y="57899"/>
                  </a:lnTo>
                  <a:lnTo>
                    <a:pt x="2171306" y="57899"/>
                  </a:lnTo>
                  <a:lnTo>
                    <a:pt x="2171306" y="45745"/>
                  </a:lnTo>
                  <a:close/>
                </a:path>
                <a:path w="3847465" h="1099185">
                  <a:moveTo>
                    <a:pt x="2221611" y="45745"/>
                  </a:moveTo>
                  <a:lnTo>
                    <a:pt x="2183511" y="45745"/>
                  </a:lnTo>
                  <a:lnTo>
                    <a:pt x="2183511" y="57899"/>
                  </a:lnTo>
                  <a:lnTo>
                    <a:pt x="2221611" y="57899"/>
                  </a:lnTo>
                  <a:lnTo>
                    <a:pt x="2221611" y="45745"/>
                  </a:lnTo>
                  <a:close/>
                </a:path>
                <a:path w="3847465" h="1099185">
                  <a:moveTo>
                    <a:pt x="2271865" y="45745"/>
                  </a:moveTo>
                  <a:lnTo>
                    <a:pt x="2233765" y="45745"/>
                  </a:lnTo>
                  <a:lnTo>
                    <a:pt x="2233765" y="57899"/>
                  </a:lnTo>
                  <a:lnTo>
                    <a:pt x="2271865" y="57899"/>
                  </a:lnTo>
                  <a:lnTo>
                    <a:pt x="2271865" y="45745"/>
                  </a:lnTo>
                  <a:close/>
                </a:path>
                <a:path w="3847465" h="1099185">
                  <a:moveTo>
                    <a:pt x="2323706" y="45745"/>
                  </a:moveTo>
                  <a:lnTo>
                    <a:pt x="2285606" y="45745"/>
                  </a:lnTo>
                  <a:lnTo>
                    <a:pt x="2285606" y="57899"/>
                  </a:lnTo>
                  <a:lnTo>
                    <a:pt x="2323706" y="57899"/>
                  </a:lnTo>
                  <a:lnTo>
                    <a:pt x="2323706" y="45745"/>
                  </a:lnTo>
                  <a:close/>
                </a:path>
                <a:path w="3847465" h="1099185">
                  <a:moveTo>
                    <a:pt x="2373960" y="45745"/>
                  </a:moveTo>
                  <a:lnTo>
                    <a:pt x="2335860" y="45745"/>
                  </a:lnTo>
                  <a:lnTo>
                    <a:pt x="2335860" y="57899"/>
                  </a:lnTo>
                  <a:lnTo>
                    <a:pt x="2373960" y="57899"/>
                  </a:lnTo>
                  <a:lnTo>
                    <a:pt x="2373960" y="45745"/>
                  </a:lnTo>
                  <a:close/>
                </a:path>
                <a:path w="3847465" h="1099185">
                  <a:moveTo>
                    <a:pt x="2424265" y="45745"/>
                  </a:moveTo>
                  <a:lnTo>
                    <a:pt x="2386165" y="45745"/>
                  </a:lnTo>
                  <a:lnTo>
                    <a:pt x="2386165" y="57899"/>
                  </a:lnTo>
                  <a:lnTo>
                    <a:pt x="2424265" y="57899"/>
                  </a:lnTo>
                  <a:lnTo>
                    <a:pt x="2424265" y="45745"/>
                  </a:lnTo>
                  <a:close/>
                </a:path>
                <a:path w="3847465" h="1099185">
                  <a:moveTo>
                    <a:pt x="2476055" y="45745"/>
                  </a:moveTo>
                  <a:lnTo>
                    <a:pt x="2437955" y="45745"/>
                  </a:lnTo>
                  <a:lnTo>
                    <a:pt x="2437955" y="57899"/>
                  </a:lnTo>
                  <a:lnTo>
                    <a:pt x="2476055" y="57899"/>
                  </a:lnTo>
                  <a:lnTo>
                    <a:pt x="2476055" y="45745"/>
                  </a:lnTo>
                  <a:close/>
                </a:path>
                <a:path w="3847465" h="1099185">
                  <a:moveTo>
                    <a:pt x="2526360" y="45745"/>
                  </a:moveTo>
                  <a:lnTo>
                    <a:pt x="2488260" y="45745"/>
                  </a:lnTo>
                  <a:lnTo>
                    <a:pt x="2488260" y="57899"/>
                  </a:lnTo>
                  <a:lnTo>
                    <a:pt x="2526360" y="57899"/>
                  </a:lnTo>
                  <a:lnTo>
                    <a:pt x="2526360" y="45745"/>
                  </a:lnTo>
                  <a:close/>
                </a:path>
                <a:path w="3847465" h="1099185">
                  <a:moveTo>
                    <a:pt x="2576614" y="45745"/>
                  </a:moveTo>
                  <a:lnTo>
                    <a:pt x="2538514" y="45745"/>
                  </a:lnTo>
                  <a:lnTo>
                    <a:pt x="2538514" y="57899"/>
                  </a:lnTo>
                  <a:lnTo>
                    <a:pt x="2576614" y="57899"/>
                  </a:lnTo>
                  <a:lnTo>
                    <a:pt x="2576614" y="45745"/>
                  </a:lnTo>
                  <a:close/>
                </a:path>
                <a:path w="3847465" h="1099185">
                  <a:moveTo>
                    <a:pt x="2628404" y="45745"/>
                  </a:moveTo>
                  <a:lnTo>
                    <a:pt x="2590355" y="45745"/>
                  </a:lnTo>
                  <a:lnTo>
                    <a:pt x="2590355" y="57899"/>
                  </a:lnTo>
                  <a:lnTo>
                    <a:pt x="2628404" y="57899"/>
                  </a:lnTo>
                  <a:lnTo>
                    <a:pt x="2628404" y="45745"/>
                  </a:lnTo>
                  <a:close/>
                </a:path>
                <a:path w="3847465" h="1099185">
                  <a:moveTo>
                    <a:pt x="2678709" y="45745"/>
                  </a:moveTo>
                  <a:lnTo>
                    <a:pt x="2640609" y="45745"/>
                  </a:lnTo>
                  <a:lnTo>
                    <a:pt x="2640609" y="57899"/>
                  </a:lnTo>
                  <a:lnTo>
                    <a:pt x="2678709" y="57899"/>
                  </a:lnTo>
                  <a:lnTo>
                    <a:pt x="2678709" y="45745"/>
                  </a:lnTo>
                  <a:close/>
                </a:path>
                <a:path w="3847465" h="1099185">
                  <a:moveTo>
                    <a:pt x="2729014" y="45745"/>
                  </a:moveTo>
                  <a:lnTo>
                    <a:pt x="2690914" y="45745"/>
                  </a:lnTo>
                  <a:lnTo>
                    <a:pt x="2690914" y="57899"/>
                  </a:lnTo>
                  <a:lnTo>
                    <a:pt x="2729014" y="57899"/>
                  </a:lnTo>
                  <a:lnTo>
                    <a:pt x="2729014" y="45745"/>
                  </a:lnTo>
                  <a:close/>
                </a:path>
                <a:path w="3847465" h="1099185">
                  <a:moveTo>
                    <a:pt x="2780804" y="45745"/>
                  </a:moveTo>
                  <a:lnTo>
                    <a:pt x="2742704" y="45745"/>
                  </a:lnTo>
                  <a:lnTo>
                    <a:pt x="2742704" y="57899"/>
                  </a:lnTo>
                  <a:lnTo>
                    <a:pt x="2780804" y="57899"/>
                  </a:lnTo>
                  <a:lnTo>
                    <a:pt x="2780804" y="45745"/>
                  </a:lnTo>
                  <a:close/>
                </a:path>
                <a:path w="3847465" h="1099185">
                  <a:moveTo>
                    <a:pt x="2831058" y="45745"/>
                  </a:moveTo>
                  <a:lnTo>
                    <a:pt x="2792958" y="45745"/>
                  </a:lnTo>
                  <a:lnTo>
                    <a:pt x="2792958" y="57899"/>
                  </a:lnTo>
                  <a:lnTo>
                    <a:pt x="2831058" y="57899"/>
                  </a:lnTo>
                  <a:lnTo>
                    <a:pt x="2831058" y="45745"/>
                  </a:lnTo>
                  <a:close/>
                </a:path>
                <a:path w="3847465" h="1099185">
                  <a:moveTo>
                    <a:pt x="2881363" y="45745"/>
                  </a:moveTo>
                  <a:lnTo>
                    <a:pt x="2843263" y="45745"/>
                  </a:lnTo>
                  <a:lnTo>
                    <a:pt x="2843263" y="57899"/>
                  </a:lnTo>
                  <a:lnTo>
                    <a:pt x="2881363" y="57899"/>
                  </a:lnTo>
                  <a:lnTo>
                    <a:pt x="2881363" y="45745"/>
                  </a:lnTo>
                  <a:close/>
                </a:path>
                <a:path w="3847465" h="1099185">
                  <a:moveTo>
                    <a:pt x="2933154" y="45745"/>
                  </a:moveTo>
                  <a:lnTo>
                    <a:pt x="2895054" y="45745"/>
                  </a:lnTo>
                  <a:lnTo>
                    <a:pt x="2895054" y="57899"/>
                  </a:lnTo>
                  <a:lnTo>
                    <a:pt x="2933154" y="57899"/>
                  </a:lnTo>
                  <a:lnTo>
                    <a:pt x="2933154" y="45745"/>
                  </a:lnTo>
                  <a:close/>
                </a:path>
                <a:path w="3847465" h="1099185">
                  <a:moveTo>
                    <a:pt x="2983458" y="45745"/>
                  </a:moveTo>
                  <a:lnTo>
                    <a:pt x="2945358" y="45745"/>
                  </a:lnTo>
                  <a:lnTo>
                    <a:pt x="2945358" y="57899"/>
                  </a:lnTo>
                  <a:lnTo>
                    <a:pt x="2983458" y="57899"/>
                  </a:lnTo>
                  <a:lnTo>
                    <a:pt x="2983458" y="45745"/>
                  </a:lnTo>
                  <a:close/>
                </a:path>
                <a:path w="3847465" h="1099185">
                  <a:moveTo>
                    <a:pt x="3033712" y="45745"/>
                  </a:moveTo>
                  <a:lnTo>
                    <a:pt x="2995612" y="45745"/>
                  </a:lnTo>
                  <a:lnTo>
                    <a:pt x="2995612" y="57899"/>
                  </a:lnTo>
                  <a:lnTo>
                    <a:pt x="3033712" y="57899"/>
                  </a:lnTo>
                  <a:lnTo>
                    <a:pt x="3033712" y="45745"/>
                  </a:lnTo>
                  <a:close/>
                </a:path>
                <a:path w="3847465" h="1099185">
                  <a:moveTo>
                    <a:pt x="3085554" y="45745"/>
                  </a:moveTo>
                  <a:lnTo>
                    <a:pt x="3047454" y="45745"/>
                  </a:lnTo>
                  <a:lnTo>
                    <a:pt x="3047454" y="57899"/>
                  </a:lnTo>
                  <a:lnTo>
                    <a:pt x="3085554" y="57899"/>
                  </a:lnTo>
                  <a:lnTo>
                    <a:pt x="3085554" y="45745"/>
                  </a:lnTo>
                  <a:close/>
                </a:path>
                <a:path w="3847465" h="1099185">
                  <a:moveTo>
                    <a:pt x="3135807" y="45745"/>
                  </a:moveTo>
                  <a:lnTo>
                    <a:pt x="3097758" y="45745"/>
                  </a:lnTo>
                  <a:lnTo>
                    <a:pt x="3097758" y="57899"/>
                  </a:lnTo>
                  <a:lnTo>
                    <a:pt x="3135807" y="57899"/>
                  </a:lnTo>
                  <a:lnTo>
                    <a:pt x="3135807" y="45745"/>
                  </a:lnTo>
                  <a:close/>
                </a:path>
                <a:path w="3847465" h="1099185">
                  <a:moveTo>
                    <a:pt x="3186112" y="45745"/>
                  </a:moveTo>
                  <a:lnTo>
                    <a:pt x="3148012" y="45745"/>
                  </a:lnTo>
                  <a:lnTo>
                    <a:pt x="3148012" y="57899"/>
                  </a:lnTo>
                  <a:lnTo>
                    <a:pt x="3186112" y="57899"/>
                  </a:lnTo>
                  <a:lnTo>
                    <a:pt x="3186112" y="45745"/>
                  </a:lnTo>
                  <a:close/>
                </a:path>
                <a:path w="3847465" h="1099185">
                  <a:moveTo>
                    <a:pt x="3237915" y="45745"/>
                  </a:moveTo>
                  <a:lnTo>
                    <a:pt x="3199815" y="45745"/>
                  </a:lnTo>
                  <a:lnTo>
                    <a:pt x="3199815" y="57899"/>
                  </a:lnTo>
                  <a:lnTo>
                    <a:pt x="3237915" y="57899"/>
                  </a:lnTo>
                  <a:lnTo>
                    <a:pt x="3237915" y="45745"/>
                  </a:lnTo>
                  <a:close/>
                </a:path>
                <a:path w="3847465" h="1099185">
                  <a:moveTo>
                    <a:pt x="3288207" y="45745"/>
                  </a:moveTo>
                  <a:lnTo>
                    <a:pt x="3250107" y="45745"/>
                  </a:lnTo>
                  <a:lnTo>
                    <a:pt x="3250107" y="57899"/>
                  </a:lnTo>
                  <a:lnTo>
                    <a:pt x="3288207" y="57899"/>
                  </a:lnTo>
                  <a:lnTo>
                    <a:pt x="3288207" y="45745"/>
                  </a:lnTo>
                  <a:close/>
                </a:path>
                <a:path w="3847465" h="1099185">
                  <a:moveTo>
                    <a:pt x="3338461" y="45745"/>
                  </a:moveTo>
                  <a:lnTo>
                    <a:pt x="3300361" y="45745"/>
                  </a:lnTo>
                  <a:lnTo>
                    <a:pt x="3300361" y="57899"/>
                  </a:lnTo>
                  <a:lnTo>
                    <a:pt x="3338461" y="57899"/>
                  </a:lnTo>
                  <a:lnTo>
                    <a:pt x="3338461" y="45745"/>
                  </a:lnTo>
                  <a:close/>
                </a:path>
                <a:path w="3847465" h="1099185">
                  <a:moveTo>
                    <a:pt x="3390315" y="45745"/>
                  </a:moveTo>
                  <a:lnTo>
                    <a:pt x="3352215" y="45745"/>
                  </a:lnTo>
                  <a:lnTo>
                    <a:pt x="3352215" y="57899"/>
                  </a:lnTo>
                  <a:lnTo>
                    <a:pt x="3390315" y="57899"/>
                  </a:lnTo>
                  <a:lnTo>
                    <a:pt x="3390315" y="45745"/>
                  </a:lnTo>
                  <a:close/>
                </a:path>
                <a:path w="3847465" h="1099185">
                  <a:moveTo>
                    <a:pt x="3440569" y="45745"/>
                  </a:moveTo>
                  <a:lnTo>
                    <a:pt x="3402469" y="45745"/>
                  </a:lnTo>
                  <a:lnTo>
                    <a:pt x="3402469" y="57899"/>
                  </a:lnTo>
                  <a:lnTo>
                    <a:pt x="3440569" y="57899"/>
                  </a:lnTo>
                  <a:lnTo>
                    <a:pt x="3440569" y="45745"/>
                  </a:lnTo>
                  <a:close/>
                </a:path>
                <a:path w="3847465" h="1099185">
                  <a:moveTo>
                    <a:pt x="3490823" y="45745"/>
                  </a:moveTo>
                  <a:lnTo>
                    <a:pt x="3452711" y="45745"/>
                  </a:lnTo>
                  <a:lnTo>
                    <a:pt x="3452711" y="57899"/>
                  </a:lnTo>
                  <a:lnTo>
                    <a:pt x="3490823" y="57899"/>
                  </a:lnTo>
                  <a:lnTo>
                    <a:pt x="3490823" y="45745"/>
                  </a:lnTo>
                  <a:close/>
                </a:path>
                <a:path w="3847465" h="1099185">
                  <a:moveTo>
                    <a:pt x="3542665" y="45745"/>
                  </a:moveTo>
                  <a:lnTo>
                    <a:pt x="3504565" y="45745"/>
                  </a:lnTo>
                  <a:lnTo>
                    <a:pt x="3504565" y="57899"/>
                  </a:lnTo>
                  <a:lnTo>
                    <a:pt x="3542665" y="57899"/>
                  </a:lnTo>
                  <a:lnTo>
                    <a:pt x="3542665" y="45745"/>
                  </a:lnTo>
                  <a:close/>
                </a:path>
                <a:path w="3847465" h="1099185">
                  <a:moveTo>
                    <a:pt x="3592919" y="45745"/>
                  </a:moveTo>
                  <a:lnTo>
                    <a:pt x="3554869" y="45745"/>
                  </a:lnTo>
                  <a:lnTo>
                    <a:pt x="3554869" y="57899"/>
                  </a:lnTo>
                  <a:lnTo>
                    <a:pt x="3592919" y="57899"/>
                  </a:lnTo>
                  <a:lnTo>
                    <a:pt x="3592919" y="45745"/>
                  </a:lnTo>
                  <a:close/>
                </a:path>
                <a:path w="3847465" h="1099185">
                  <a:moveTo>
                    <a:pt x="3643223" y="45745"/>
                  </a:moveTo>
                  <a:lnTo>
                    <a:pt x="3605123" y="45745"/>
                  </a:lnTo>
                  <a:lnTo>
                    <a:pt x="3605123" y="57899"/>
                  </a:lnTo>
                  <a:lnTo>
                    <a:pt x="3643223" y="57899"/>
                  </a:lnTo>
                  <a:lnTo>
                    <a:pt x="3643223" y="45745"/>
                  </a:lnTo>
                  <a:close/>
                </a:path>
                <a:path w="3847465" h="1099185">
                  <a:moveTo>
                    <a:pt x="3695014" y="45745"/>
                  </a:moveTo>
                  <a:lnTo>
                    <a:pt x="3656914" y="45745"/>
                  </a:lnTo>
                  <a:lnTo>
                    <a:pt x="3656914" y="57899"/>
                  </a:lnTo>
                  <a:lnTo>
                    <a:pt x="3695014" y="57899"/>
                  </a:lnTo>
                  <a:lnTo>
                    <a:pt x="3695014" y="45745"/>
                  </a:lnTo>
                  <a:close/>
                </a:path>
                <a:path w="3847465" h="1099185">
                  <a:moveTo>
                    <a:pt x="3745319" y="45745"/>
                  </a:moveTo>
                  <a:lnTo>
                    <a:pt x="3707219" y="45745"/>
                  </a:lnTo>
                  <a:lnTo>
                    <a:pt x="3707219" y="57899"/>
                  </a:lnTo>
                  <a:lnTo>
                    <a:pt x="3745319" y="57899"/>
                  </a:lnTo>
                  <a:lnTo>
                    <a:pt x="3745319" y="45745"/>
                  </a:lnTo>
                  <a:close/>
                </a:path>
                <a:path w="3847465" h="1099185">
                  <a:moveTo>
                    <a:pt x="3795572" y="45745"/>
                  </a:moveTo>
                  <a:lnTo>
                    <a:pt x="3757523" y="45745"/>
                  </a:lnTo>
                  <a:lnTo>
                    <a:pt x="3757523" y="57899"/>
                  </a:lnTo>
                  <a:lnTo>
                    <a:pt x="3795572" y="57899"/>
                  </a:lnTo>
                  <a:lnTo>
                    <a:pt x="3795572" y="45745"/>
                  </a:lnTo>
                  <a:close/>
                </a:path>
                <a:path w="3847465" h="1099185">
                  <a:moveTo>
                    <a:pt x="3847414" y="120408"/>
                  </a:moveTo>
                  <a:lnTo>
                    <a:pt x="3835209" y="120408"/>
                  </a:lnTo>
                  <a:lnTo>
                    <a:pt x="3835209" y="158457"/>
                  </a:lnTo>
                  <a:lnTo>
                    <a:pt x="3847414" y="158457"/>
                  </a:lnTo>
                  <a:lnTo>
                    <a:pt x="3847414" y="120408"/>
                  </a:lnTo>
                  <a:close/>
                </a:path>
                <a:path w="3847465" h="1099185">
                  <a:moveTo>
                    <a:pt x="3847414" y="70104"/>
                  </a:moveTo>
                  <a:lnTo>
                    <a:pt x="3835209" y="70104"/>
                  </a:lnTo>
                  <a:lnTo>
                    <a:pt x="3835209" y="108204"/>
                  </a:lnTo>
                  <a:lnTo>
                    <a:pt x="3847414" y="108204"/>
                  </a:lnTo>
                  <a:lnTo>
                    <a:pt x="3847414" y="70104"/>
                  </a:lnTo>
                  <a:close/>
                </a:path>
                <a:path w="3847465" h="1099185">
                  <a:moveTo>
                    <a:pt x="3847414" y="48768"/>
                  </a:moveTo>
                  <a:lnTo>
                    <a:pt x="3844340" y="45745"/>
                  </a:lnTo>
                  <a:lnTo>
                    <a:pt x="3809314" y="45745"/>
                  </a:lnTo>
                  <a:lnTo>
                    <a:pt x="3809314" y="57899"/>
                  </a:lnTo>
                  <a:lnTo>
                    <a:pt x="3835209" y="57899"/>
                  </a:lnTo>
                  <a:lnTo>
                    <a:pt x="3841305" y="57899"/>
                  </a:lnTo>
                  <a:lnTo>
                    <a:pt x="3847414" y="57899"/>
                  </a:lnTo>
                  <a:lnTo>
                    <a:pt x="3847414" y="51790"/>
                  </a:lnTo>
                  <a:lnTo>
                    <a:pt x="3847414" y="48768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20" name="object 20" descr=""/>
          <p:cNvSpPr txBox="1"/>
          <p:nvPr/>
        </p:nvSpPr>
        <p:spPr>
          <a:xfrm>
            <a:off x="2315933" y="484238"/>
            <a:ext cx="662749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Cond.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77664" y="4612028"/>
            <a:ext cx="6339840" cy="2181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Banco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PB2: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Desbalance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corriente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neutro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Sobrevoltaje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Picos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Repetitivos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5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 Sobrecorriente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Térmica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Desbalance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Línea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Falla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Sobrevoltaje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RMS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Baja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Corriente</a:t>
            </a:r>
            <a:r>
              <a:rPr dirty="0" sz="16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10640" y="4557610"/>
            <a:ext cx="6564630" cy="2308860"/>
          </a:xfrm>
          <a:prstGeom prst="rect">
            <a:avLst/>
          </a:prstGeom>
          <a:solidFill>
            <a:srgbClr val="8393D2"/>
          </a:solidFill>
        </p:spPr>
        <p:txBody>
          <a:bodyPr wrap="square" lIns="0" tIns="38735" rIns="0" bIns="0" rtlCol="0" vert="horz">
            <a:spAutoFit/>
          </a:bodyPr>
          <a:lstStyle/>
          <a:p>
            <a:pPr marL="66675">
              <a:lnSpc>
                <a:spcPct val="100000"/>
              </a:lnSpc>
              <a:spcBef>
                <a:spcPts val="30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Banco</a:t>
            </a:r>
            <a:r>
              <a:rPr dirty="0" sz="1600" spc="-6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PB2: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Desbalance</a:t>
            </a:r>
            <a:r>
              <a:rPr dirty="0" sz="1600" spc="-7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corriente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neutro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Sobrevoltaje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Picos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Repetitivos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Térmica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Desbalance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Línea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Falla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7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Sobrevoltaje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8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RMS</a:t>
            </a:r>
            <a:endParaRPr sz="1600">
              <a:latin typeface="Arial"/>
              <a:cs typeface="Arial"/>
            </a:endParaRPr>
          </a:p>
          <a:p>
            <a:pPr marL="246379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47015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Baja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Corriente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Frecuencia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Fundamental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02048" y="3713029"/>
            <a:ext cx="2314575" cy="7124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75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4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</a:t>
            </a:r>
            <a:r>
              <a:rPr dirty="0" sz="1600" spc="4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recorr</a:t>
            </a:r>
            <a:r>
              <a:rPr dirty="0" sz="1600" spc="-8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ente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mínima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 tensión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5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Falla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interruptor</a:t>
            </a:r>
            <a:endParaRPr sz="16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10640" y="3777462"/>
            <a:ext cx="2522220" cy="707390"/>
          </a:xfrm>
          <a:prstGeom prst="rect">
            <a:avLst/>
          </a:prstGeom>
          <a:solidFill>
            <a:srgbClr val="8393D2"/>
          </a:solidFill>
        </p:spPr>
        <p:txBody>
          <a:bodyPr wrap="square" lIns="0" tIns="0" rIns="0" bIns="0" rtlCol="0" vert="horz">
            <a:spAutoFit/>
          </a:bodyPr>
          <a:lstStyle/>
          <a:p>
            <a:pPr marL="271145" indent="-180975">
              <a:lnSpc>
                <a:spcPts val="1245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</a:t>
            </a:r>
            <a:r>
              <a:rPr dirty="0" sz="1600" spc="4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recorr</a:t>
            </a:r>
            <a:r>
              <a:rPr dirty="0" sz="1600" spc="-9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ente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mínima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Falla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interruptor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2994025" y="3777462"/>
            <a:ext cx="4392295" cy="3633470"/>
            <a:chOff x="2994025" y="3777462"/>
            <a:chExt cx="4392295" cy="3633470"/>
          </a:xfrm>
        </p:grpSpPr>
        <p:sp>
          <p:nvSpPr>
            <p:cNvPr id="26" name="object 26" descr=""/>
            <p:cNvSpPr/>
            <p:nvPr/>
          </p:nvSpPr>
          <p:spPr>
            <a:xfrm>
              <a:off x="3626789" y="3777462"/>
              <a:ext cx="1978025" cy="55244"/>
            </a:xfrm>
            <a:custGeom>
              <a:avLst/>
              <a:gdLst/>
              <a:ahLst/>
              <a:cxnLst/>
              <a:rect l="l" t="t" r="r" b="b"/>
              <a:pathLst>
                <a:path w="1978025" h="55245">
                  <a:moveTo>
                    <a:pt x="1974748" y="54863"/>
                  </a:moveTo>
                  <a:lnTo>
                    <a:pt x="3073" y="54863"/>
                  </a:lnTo>
                  <a:lnTo>
                    <a:pt x="0" y="51841"/>
                  </a:lnTo>
                  <a:lnTo>
                    <a:pt x="0" y="0"/>
                  </a:lnTo>
                  <a:lnTo>
                    <a:pt x="13741" y="0"/>
                  </a:lnTo>
                  <a:lnTo>
                    <a:pt x="13741" y="42710"/>
                  </a:lnTo>
                  <a:lnTo>
                    <a:pt x="7645" y="42710"/>
                  </a:lnTo>
                  <a:lnTo>
                    <a:pt x="13741" y="48755"/>
                  </a:lnTo>
                  <a:lnTo>
                    <a:pt x="1977834" y="48755"/>
                  </a:lnTo>
                  <a:lnTo>
                    <a:pt x="1977834" y="51841"/>
                  </a:lnTo>
                  <a:lnTo>
                    <a:pt x="1974748" y="54863"/>
                  </a:lnTo>
                  <a:close/>
                </a:path>
                <a:path w="1978025" h="55245">
                  <a:moveTo>
                    <a:pt x="1964093" y="48755"/>
                  </a:moveTo>
                  <a:lnTo>
                    <a:pt x="1964093" y="0"/>
                  </a:lnTo>
                  <a:lnTo>
                    <a:pt x="1977834" y="0"/>
                  </a:lnTo>
                  <a:lnTo>
                    <a:pt x="1977834" y="42710"/>
                  </a:lnTo>
                  <a:lnTo>
                    <a:pt x="1971725" y="42710"/>
                  </a:lnTo>
                  <a:lnTo>
                    <a:pt x="1964093" y="48755"/>
                  </a:lnTo>
                  <a:close/>
                </a:path>
                <a:path w="1978025" h="55245">
                  <a:moveTo>
                    <a:pt x="13741" y="48755"/>
                  </a:moveTo>
                  <a:lnTo>
                    <a:pt x="7645" y="42710"/>
                  </a:lnTo>
                  <a:lnTo>
                    <a:pt x="13741" y="42710"/>
                  </a:lnTo>
                  <a:lnTo>
                    <a:pt x="13741" y="48755"/>
                  </a:lnTo>
                  <a:close/>
                </a:path>
                <a:path w="1978025" h="55245">
                  <a:moveTo>
                    <a:pt x="1964093" y="48755"/>
                  </a:moveTo>
                  <a:lnTo>
                    <a:pt x="13741" y="48755"/>
                  </a:lnTo>
                  <a:lnTo>
                    <a:pt x="13741" y="42710"/>
                  </a:lnTo>
                  <a:lnTo>
                    <a:pt x="1964093" y="42710"/>
                  </a:lnTo>
                  <a:lnTo>
                    <a:pt x="1964093" y="48755"/>
                  </a:lnTo>
                  <a:close/>
                </a:path>
                <a:path w="1978025" h="55245">
                  <a:moveTo>
                    <a:pt x="1977834" y="48755"/>
                  </a:moveTo>
                  <a:lnTo>
                    <a:pt x="1964093" y="48755"/>
                  </a:lnTo>
                  <a:lnTo>
                    <a:pt x="1971725" y="42710"/>
                  </a:lnTo>
                  <a:lnTo>
                    <a:pt x="1977834" y="42710"/>
                  </a:lnTo>
                  <a:lnTo>
                    <a:pt x="1977834" y="48755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000375" y="69087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000375" y="69087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1524000"/>
            <a:ext cx="9142730" cy="5676900"/>
            <a:chOff x="775976" y="1524000"/>
            <a:chExt cx="9142730" cy="567690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86943" y="1524000"/>
              <a:ext cx="6436156" cy="2253754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2315933" y="484238"/>
            <a:ext cx="569912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Radiales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8541" y="5460744"/>
            <a:ext cx="4626610" cy="9620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Sobrecorriente: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fases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(50/51,50N/51N).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Recierre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automático.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2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17117" y="5404789"/>
            <a:ext cx="4830445" cy="107759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4064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20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Sobrecorriente: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fases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(50/51,50N/51N).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Recierre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automático.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632722" y="3776217"/>
            <a:ext cx="6786245" cy="3477895"/>
            <a:chOff x="2632722" y="3776217"/>
            <a:chExt cx="6786245" cy="3477895"/>
          </a:xfrm>
        </p:grpSpPr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32722" y="3776217"/>
              <a:ext cx="6785724" cy="121488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78500" y="5384800"/>
              <a:ext cx="845438" cy="1181100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5763069" y="5368226"/>
              <a:ext cx="875030" cy="1214755"/>
            </a:xfrm>
            <a:custGeom>
              <a:avLst/>
              <a:gdLst/>
              <a:ahLst/>
              <a:cxnLst/>
              <a:rect l="l" t="t" r="r" b="b"/>
              <a:pathLst>
                <a:path w="875029" h="1214754">
                  <a:moveTo>
                    <a:pt x="874610" y="1214437"/>
                  </a:moveTo>
                  <a:lnTo>
                    <a:pt x="0" y="1214437"/>
                  </a:lnTo>
                  <a:lnTo>
                    <a:pt x="0" y="0"/>
                  </a:lnTo>
                  <a:lnTo>
                    <a:pt x="874610" y="0"/>
                  </a:lnTo>
                  <a:lnTo>
                    <a:pt x="874610" y="6108"/>
                  </a:lnTo>
                  <a:lnTo>
                    <a:pt x="13690" y="6108"/>
                  </a:lnTo>
                  <a:lnTo>
                    <a:pt x="7645" y="13690"/>
                  </a:lnTo>
                  <a:lnTo>
                    <a:pt x="13690" y="13690"/>
                  </a:lnTo>
                  <a:lnTo>
                    <a:pt x="13690" y="1200696"/>
                  </a:lnTo>
                  <a:lnTo>
                    <a:pt x="7645" y="1200696"/>
                  </a:lnTo>
                  <a:lnTo>
                    <a:pt x="13690" y="1208341"/>
                  </a:lnTo>
                  <a:lnTo>
                    <a:pt x="874610" y="1208341"/>
                  </a:lnTo>
                  <a:lnTo>
                    <a:pt x="874610" y="1214437"/>
                  </a:lnTo>
                  <a:close/>
                </a:path>
                <a:path w="875029" h="1214754">
                  <a:moveTo>
                    <a:pt x="13690" y="13690"/>
                  </a:moveTo>
                  <a:lnTo>
                    <a:pt x="7645" y="13690"/>
                  </a:lnTo>
                  <a:lnTo>
                    <a:pt x="13690" y="6108"/>
                  </a:lnTo>
                  <a:lnTo>
                    <a:pt x="13690" y="13690"/>
                  </a:lnTo>
                  <a:close/>
                </a:path>
                <a:path w="875029" h="1214754">
                  <a:moveTo>
                    <a:pt x="860869" y="13690"/>
                  </a:moveTo>
                  <a:lnTo>
                    <a:pt x="13690" y="13690"/>
                  </a:lnTo>
                  <a:lnTo>
                    <a:pt x="13690" y="6108"/>
                  </a:lnTo>
                  <a:lnTo>
                    <a:pt x="860869" y="6108"/>
                  </a:lnTo>
                  <a:lnTo>
                    <a:pt x="860869" y="13690"/>
                  </a:lnTo>
                  <a:close/>
                </a:path>
                <a:path w="875029" h="1214754">
                  <a:moveTo>
                    <a:pt x="860869" y="1208341"/>
                  </a:moveTo>
                  <a:lnTo>
                    <a:pt x="860869" y="6108"/>
                  </a:lnTo>
                  <a:lnTo>
                    <a:pt x="868514" y="13690"/>
                  </a:lnTo>
                  <a:lnTo>
                    <a:pt x="874610" y="13690"/>
                  </a:lnTo>
                  <a:lnTo>
                    <a:pt x="874610" y="1200696"/>
                  </a:lnTo>
                  <a:lnTo>
                    <a:pt x="868514" y="1200696"/>
                  </a:lnTo>
                  <a:lnTo>
                    <a:pt x="860869" y="1208341"/>
                  </a:lnTo>
                  <a:close/>
                </a:path>
                <a:path w="875029" h="1214754">
                  <a:moveTo>
                    <a:pt x="874610" y="13690"/>
                  </a:moveTo>
                  <a:lnTo>
                    <a:pt x="868514" y="13690"/>
                  </a:lnTo>
                  <a:lnTo>
                    <a:pt x="860869" y="6108"/>
                  </a:lnTo>
                  <a:lnTo>
                    <a:pt x="874610" y="6108"/>
                  </a:lnTo>
                  <a:lnTo>
                    <a:pt x="874610" y="13690"/>
                  </a:lnTo>
                  <a:close/>
                </a:path>
                <a:path w="875029" h="1214754">
                  <a:moveTo>
                    <a:pt x="13690" y="1208341"/>
                  </a:moveTo>
                  <a:lnTo>
                    <a:pt x="7645" y="1200696"/>
                  </a:lnTo>
                  <a:lnTo>
                    <a:pt x="13690" y="1200696"/>
                  </a:lnTo>
                  <a:lnTo>
                    <a:pt x="13690" y="1208341"/>
                  </a:lnTo>
                  <a:close/>
                </a:path>
                <a:path w="875029" h="1214754">
                  <a:moveTo>
                    <a:pt x="860869" y="1208341"/>
                  </a:moveTo>
                  <a:lnTo>
                    <a:pt x="13690" y="1208341"/>
                  </a:lnTo>
                  <a:lnTo>
                    <a:pt x="13690" y="1200696"/>
                  </a:lnTo>
                  <a:lnTo>
                    <a:pt x="860869" y="1200696"/>
                  </a:lnTo>
                  <a:lnTo>
                    <a:pt x="860869" y="1208341"/>
                  </a:lnTo>
                  <a:close/>
                </a:path>
                <a:path w="875029" h="1214754">
                  <a:moveTo>
                    <a:pt x="874610" y="1208341"/>
                  </a:moveTo>
                  <a:lnTo>
                    <a:pt x="860869" y="1208341"/>
                  </a:lnTo>
                  <a:lnTo>
                    <a:pt x="868514" y="1200696"/>
                  </a:lnTo>
                  <a:lnTo>
                    <a:pt x="874610" y="1200696"/>
                  </a:lnTo>
                  <a:lnTo>
                    <a:pt x="874610" y="1208341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096749" y="3931399"/>
              <a:ext cx="243776" cy="233108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6212535" y="4156862"/>
              <a:ext cx="12700" cy="1225550"/>
            </a:xfrm>
            <a:custGeom>
              <a:avLst/>
              <a:gdLst/>
              <a:ahLst/>
              <a:cxnLst/>
              <a:rect l="l" t="t" r="r" b="b"/>
              <a:pathLst>
                <a:path w="12700" h="1225550">
                  <a:moveTo>
                    <a:pt x="12204" y="1225105"/>
                  </a:moveTo>
                  <a:lnTo>
                    <a:pt x="0" y="1225105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225105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161207" y="67521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161207" y="67521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2315933" y="484238"/>
            <a:ext cx="644969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Importancia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Consideraciones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Radiales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(delta)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1578762"/>
            <a:ext cx="9142730" cy="5622290"/>
            <a:chOff x="775976" y="1578762"/>
            <a:chExt cx="9142730" cy="562229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7899" y="1578762"/>
              <a:ext cx="4365777" cy="2198992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28899" y="3657600"/>
              <a:ext cx="505968" cy="120154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020364" y="3651249"/>
              <a:ext cx="520065" cy="126364"/>
            </a:xfrm>
            <a:custGeom>
              <a:avLst/>
              <a:gdLst/>
              <a:ahLst/>
              <a:cxnLst/>
              <a:rect l="l" t="t" r="r" b="b"/>
              <a:pathLst>
                <a:path w="520064" h="126364">
                  <a:moveTo>
                    <a:pt x="519607" y="0"/>
                  </a:moveTo>
                  <a:lnTo>
                    <a:pt x="513511" y="0"/>
                  </a:lnTo>
                  <a:lnTo>
                    <a:pt x="513511" y="2540"/>
                  </a:lnTo>
                  <a:lnTo>
                    <a:pt x="513511" y="2832"/>
                  </a:lnTo>
                  <a:lnTo>
                    <a:pt x="6108" y="2832"/>
                  </a:lnTo>
                  <a:lnTo>
                    <a:pt x="4483" y="4457"/>
                  </a:lnTo>
                  <a:lnTo>
                    <a:pt x="4483" y="2540"/>
                  </a:lnTo>
                  <a:lnTo>
                    <a:pt x="513511" y="2540"/>
                  </a:lnTo>
                  <a:lnTo>
                    <a:pt x="51351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125742"/>
                  </a:lnTo>
                  <a:lnTo>
                    <a:pt x="6108" y="125742"/>
                  </a:lnTo>
                  <a:lnTo>
                    <a:pt x="6108" y="6350"/>
                  </a:lnTo>
                  <a:lnTo>
                    <a:pt x="4483" y="6350"/>
                  </a:lnTo>
                  <a:lnTo>
                    <a:pt x="4483" y="5854"/>
                  </a:lnTo>
                  <a:lnTo>
                    <a:pt x="6108" y="5854"/>
                  </a:lnTo>
                  <a:lnTo>
                    <a:pt x="513511" y="5854"/>
                  </a:lnTo>
                  <a:lnTo>
                    <a:pt x="513511" y="6350"/>
                  </a:lnTo>
                  <a:lnTo>
                    <a:pt x="513511" y="125742"/>
                  </a:lnTo>
                  <a:lnTo>
                    <a:pt x="519607" y="125742"/>
                  </a:lnTo>
                  <a:lnTo>
                    <a:pt x="519607" y="6350"/>
                  </a:lnTo>
                  <a:lnTo>
                    <a:pt x="515150" y="6350"/>
                  </a:lnTo>
                  <a:lnTo>
                    <a:pt x="515150" y="4445"/>
                  </a:lnTo>
                  <a:lnTo>
                    <a:pt x="516585" y="5854"/>
                  </a:lnTo>
                  <a:lnTo>
                    <a:pt x="519607" y="5854"/>
                  </a:lnTo>
                  <a:lnTo>
                    <a:pt x="519607" y="2832"/>
                  </a:lnTo>
                  <a:lnTo>
                    <a:pt x="515150" y="2832"/>
                  </a:lnTo>
                  <a:lnTo>
                    <a:pt x="515150" y="2540"/>
                  </a:lnTo>
                  <a:lnTo>
                    <a:pt x="519607" y="2540"/>
                  </a:lnTo>
                  <a:lnTo>
                    <a:pt x="519607" y="0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02902" y="3710432"/>
              <a:ext cx="147789" cy="67030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676029" y="3388918"/>
              <a:ext cx="445134" cy="327660"/>
            </a:xfrm>
            <a:custGeom>
              <a:avLst/>
              <a:gdLst/>
              <a:ahLst/>
              <a:cxnLst/>
              <a:rect l="l" t="t" r="r" b="b"/>
              <a:pathLst>
                <a:path w="445135" h="327660">
                  <a:moveTo>
                    <a:pt x="7594" y="327621"/>
                  </a:moveTo>
                  <a:lnTo>
                    <a:pt x="0" y="327621"/>
                  </a:lnTo>
                  <a:lnTo>
                    <a:pt x="0" y="1536"/>
                  </a:lnTo>
                  <a:lnTo>
                    <a:pt x="1536" y="0"/>
                  </a:lnTo>
                  <a:lnTo>
                    <a:pt x="444944" y="0"/>
                  </a:lnTo>
                  <a:lnTo>
                    <a:pt x="444944" y="3073"/>
                  </a:lnTo>
                  <a:lnTo>
                    <a:pt x="7594" y="3073"/>
                  </a:lnTo>
                  <a:lnTo>
                    <a:pt x="4559" y="6096"/>
                  </a:lnTo>
                  <a:lnTo>
                    <a:pt x="7594" y="6096"/>
                  </a:lnTo>
                  <a:lnTo>
                    <a:pt x="7594" y="327621"/>
                  </a:lnTo>
                  <a:close/>
                </a:path>
                <a:path w="445135" h="327660">
                  <a:moveTo>
                    <a:pt x="7594" y="6096"/>
                  </a:moveTo>
                  <a:lnTo>
                    <a:pt x="4559" y="6096"/>
                  </a:lnTo>
                  <a:lnTo>
                    <a:pt x="7594" y="3073"/>
                  </a:lnTo>
                  <a:lnTo>
                    <a:pt x="7594" y="6096"/>
                  </a:lnTo>
                  <a:close/>
                </a:path>
                <a:path w="445135" h="327660">
                  <a:moveTo>
                    <a:pt x="444944" y="6096"/>
                  </a:moveTo>
                  <a:lnTo>
                    <a:pt x="7594" y="6096"/>
                  </a:lnTo>
                  <a:lnTo>
                    <a:pt x="7594" y="3073"/>
                  </a:lnTo>
                  <a:lnTo>
                    <a:pt x="444944" y="3073"/>
                  </a:lnTo>
                  <a:lnTo>
                    <a:pt x="444944" y="6096"/>
                  </a:lnTo>
                  <a:close/>
                </a:path>
              </a:pathLst>
            </a:custGeom>
            <a:solidFill>
              <a:srgbClr val="51BEE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9400" y="1626044"/>
              <a:ext cx="4278515" cy="2151710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591003" y="1816099"/>
              <a:ext cx="470890" cy="283870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7493991" y="1953615"/>
              <a:ext cx="1341120" cy="1824355"/>
            </a:xfrm>
            <a:custGeom>
              <a:avLst/>
              <a:gdLst/>
              <a:ahLst/>
              <a:cxnLst/>
              <a:rect l="l" t="t" r="r" b="b"/>
              <a:pathLst>
                <a:path w="1341120" h="1824354">
                  <a:moveTo>
                    <a:pt x="1101623" y="1485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1101623" y="7594"/>
                  </a:lnTo>
                  <a:lnTo>
                    <a:pt x="1101623" y="1485"/>
                  </a:lnTo>
                  <a:close/>
                </a:path>
                <a:path w="1341120" h="1824354">
                  <a:moveTo>
                    <a:pt x="1340891" y="149326"/>
                  </a:moveTo>
                  <a:lnTo>
                    <a:pt x="1334795" y="149326"/>
                  </a:lnTo>
                  <a:lnTo>
                    <a:pt x="1334795" y="1791893"/>
                  </a:lnTo>
                  <a:lnTo>
                    <a:pt x="240753" y="1791893"/>
                  </a:lnTo>
                  <a:lnTo>
                    <a:pt x="239217" y="1793379"/>
                  </a:lnTo>
                  <a:lnTo>
                    <a:pt x="239217" y="1823897"/>
                  </a:lnTo>
                  <a:lnTo>
                    <a:pt x="245325" y="1823897"/>
                  </a:lnTo>
                  <a:lnTo>
                    <a:pt x="245325" y="1797989"/>
                  </a:lnTo>
                  <a:lnTo>
                    <a:pt x="1340891" y="1797989"/>
                  </a:lnTo>
                  <a:lnTo>
                    <a:pt x="1340891" y="1791893"/>
                  </a:lnTo>
                  <a:lnTo>
                    <a:pt x="1340891" y="149326"/>
                  </a:lnTo>
                  <a:close/>
                </a:path>
              </a:pathLst>
            </a:custGeom>
            <a:solidFill>
              <a:srgbClr val="51BEE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12790" y="3328187"/>
              <a:ext cx="1938337" cy="449554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15" name="object 15" descr=""/>
          <p:cNvSpPr txBox="1"/>
          <p:nvPr/>
        </p:nvSpPr>
        <p:spPr>
          <a:xfrm>
            <a:off x="1167568" y="5011240"/>
            <a:ext cx="3992245" cy="14497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Sobrecorriente: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fases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(50/51)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7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Sobrec.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sensible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67Ne.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homopolar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59N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Recierre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automático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2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76121" y="4956822"/>
            <a:ext cx="4217670" cy="1569720"/>
          </a:xfrm>
          <a:prstGeom prst="rect">
            <a:avLst/>
          </a:prstGeom>
          <a:solidFill>
            <a:srgbClr val="8393D2"/>
          </a:solidFill>
        </p:spPr>
        <p:txBody>
          <a:bodyPr wrap="square" lIns="0" tIns="38735" rIns="0" bIns="0" rtlCol="0" vert="horz">
            <a:spAutoFit/>
          </a:bodyPr>
          <a:lstStyle/>
          <a:p>
            <a:pPr marL="91440">
              <a:lnSpc>
                <a:spcPct val="100000"/>
              </a:lnSpc>
              <a:spcBef>
                <a:spcPts val="30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Sobrecorriente:</a:t>
            </a:r>
            <a:endParaRPr sz="1600">
              <a:latin typeface="Arial"/>
              <a:cs typeface="Arial"/>
            </a:endParaRPr>
          </a:p>
          <a:p>
            <a:pPr marL="271145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fases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(50/51)</a:t>
            </a:r>
            <a:endParaRPr sz="1600">
              <a:latin typeface="Arial"/>
              <a:cs typeface="Arial"/>
            </a:endParaRPr>
          </a:p>
          <a:p>
            <a:pPr marL="271145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Sobrec.</a:t>
            </a:r>
            <a:r>
              <a:rPr dirty="0" sz="16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direccional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sensible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67Ne.</a:t>
            </a:r>
            <a:endParaRPr sz="1600">
              <a:latin typeface="Arial"/>
              <a:cs typeface="Arial"/>
            </a:endParaRPr>
          </a:p>
          <a:p>
            <a:pPr marL="271145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homopolar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59N</a:t>
            </a:r>
            <a:endParaRPr sz="1600">
              <a:latin typeface="Arial"/>
              <a:cs typeface="Arial"/>
            </a:endParaRPr>
          </a:p>
          <a:p>
            <a:pPr marL="271145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Recierre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automático</a:t>
            </a:r>
            <a:endParaRPr sz="1600">
              <a:latin typeface="Arial"/>
              <a:cs typeface="Arial"/>
            </a:endParaRPr>
          </a:p>
          <a:p>
            <a:pPr marL="271145" indent="-180340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94514" y="5002096"/>
            <a:ext cx="3769995" cy="120586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Radial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fases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(50/51).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homopolar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59N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60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Recierre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automático.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250">
                <a:solidFill>
                  <a:srgbClr val="1D305B"/>
                </a:solidFill>
                <a:latin typeface="Wingdings"/>
                <a:cs typeface="Wingdings"/>
              </a:rPr>
              <a:t></a:t>
            </a:r>
            <a:r>
              <a:rPr dirty="0" sz="1250" spc="-25">
                <a:solidFill>
                  <a:srgbClr val="1D305B"/>
                </a:solidFill>
                <a:latin typeface="Times New Roman"/>
                <a:cs typeface="Times New Roman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977900" y="3776217"/>
            <a:ext cx="8660130" cy="3533140"/>
            <a:chOff x="977900" y="3776217"/>
            <a:chExt cx="8660130" cy="3533140"/>
          </a:xfrm>
        </p:grpSpPr>
        <p:pic>
          <p:nvPicPr>
            <p:cNvPr id="19" name="object 1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77900" y="3776217"/>
              <a:ext cx="4365777" cy="363982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28899" y="3776217"/>
              <a:ext cx="505968" cy="636981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3020364" y="3776992"/>
              <a:ext cx="520065" cy="641350"/>
            </a:xfrm>
            <a:custGeom>
              <a:avLst/>
              <a:gdLst/>
              <a:ahLst/>
              <a:cxnLst/>
              <a:rect l="l" t="t" r="r" b="b"/>
              <a:pathLst>
                <a:path w="520064" h="641350">
                  <a:moveTo>
                    <a:pt x="519607" y="0"/>
                  </a:moveTo>
                  <a:lnTo>
                    <a:pt x="516191" y="0"/>
                  </a:lnTo>
                  <a:lnTo>
                    <a:pt x="516191" y="636257"/>
                  </a:lnTo>
                  <a:lnTo>
                    <a:pt x="514921" y="637527"/>
                  </a:lnTo>
                  <a:lnTo>
                    <a:pt x="514921" y="636257"/>
                  </a:lnTo>
                  <a:lnTo>
                    <a:pt x="516191" y="636257"/>
                  </a:lnTo>
                  <a:lnTo>
                    <a:pt x="516191" y="0"/>
                  </a:lnTo>
                  <a:lnTo>
                    <a:pt x="513511" y="0"/>
                  </a:lnTo>
                  <a:lnTo>
                    <a:pt x="513511" y="635863"/>
                  </a:lnTo>
                  <a:lnTo>
                    <a:pt x="6108" y="635863"/>
                  </a:lnTo>
                  <a:lnTo>
                    <a:pt x="6108" y="0"/>
                  </a:lnTo>
                  <a:lnTo>
                    <a:pt x="5981" y="0"/>
                  </a:lnTo>
                  <a:lnTo>
                    <a:pt x="5981" y="638810"/>
                  </a:lnTo>
                  <a:lnTo>
                    <a:pt x="4711" y="638810"/>
                  </a:lnTo>
                  <a:lnTo>
                    <a:pt x="4711" y="637527"/>
                  </a:lnTo>
                  <a:lnTo>
                    <a:pt x="5981" y="638810"/>
                  </a:lnTo>
                  <a:lnTo>
                    <a:pt x="5981" y="0"/>
                  </a:lnTo>
                  <a:lnTo>
                    <a:pt x="0" y="0"/>
                  </a:lnTo>
                  <a:lnTo>
                    <a:pt x="0" y="636257"/>
                  </a:lnTo>
                  <a:lnTo>
                    <a:pt x="0" y="638810"/>
                  </a:lnTo>
                  <a:lnTo>
                    <a:pt x="0" y="641350"/>
                  </a:lnTo>
                  <a:lnTo>
                    <a:pt x="519607" y="641350"/>
                  </a:lnTo>
                  <a:lnTo>
                    <a:pt x="519607" y="638937"/>
                  </a:lnTo>
                  <a:lnTo>
                    <a:pt x="519607" y="638810"/>
                  </a:lnTo>
                  <a:lnTo>
                    <a:pt x="519607" y="636257"/>
                  </a:lnTo>
                  <a:lnTo>
                    <a:pt x="519607" y="635863"/>
                  </a:lnTo>
                  <a:lnTo>
                    <a:pt x="519607" y="0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02903" y="3777462"/>
              <a:ext cx="147789" cy="173723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2676029" y="3948112"/>
              <a:ext cx="352425" cy="91440"/>
            </a:xfrm>
            <a:custGeom>
              <a:avLst/>
              <a:gdLst/>
              <a:ahLst/>
              <a:cxnLst/>
              <a:rect l="l" t="t" r="r" b="b"/>
              <a:pathLst>
                <a:path w="352425" h="91439">
                  <a:moveTo>
                    <a:pt x="351980" y="91427"/>
                  </a:moveTo>
                  <a:lnTo>
                    <a:pt x="1536" y="91427"/>
                  </a:lnTo>
                  <a:lnTo>
                    <a:pt x="0" y="89941"/>
                  </a:lnTo>
                  <a:lnTo>
                    <a:pt x="0" y="0"/>
                  </a:lnTo>
                  <a:lnTo>
                    <a:pt x="7594" y="0"/>
                  </a:lnTo>
                  <a:lnTo>
                    <a:pt x="7594" y="85331"/>
                  </a:lnTo>
                  <a:lnTo>
                    <a:pt x="4559" y="85331"/>
                  </a:lnTo>
                  <a:lnTo>
                    <a:pt x="7594" y="88404"/>
                  </a:lnTo>
                  <a:lnTo>
                    <a:pt x="351980" y="88404"/>
                  </a:lnTo>
                  <a:lnTo>
                    <a:pt x="351980" y="91427"/>
                  </a:lnTo>
                  <a:close/>
                </a:path>
                <a:path w="352425" h="91439">
                  <a:moveTo>
                    <a:pt x="7594" y="88404"/>
                  </a:moveTo>
                  <a:lnTo>
                    <a:pt x="4559" y="85331"/>
                  </a:lnTo>
                  <a:lnTo>
                    <a:pt x="7594" y="85331"/>
                  </a:lnTo>
                  <a:lnTo>
                    <a:pt x="7594" y="88404"/>
                  </a:lnTo>
                  <a:close/>
                </a:path>
                <a:path w="352425" h="91439">
                  <a:moveTo>
                    <a:pt x="351980" y="88404"/>
                  </a:moveTo>
                  <a:lnTo>
                    <a:pt x="7594" y="88404"/>
                  </a:lnTo>
                  <a:lnTo>
                    <a:pt x="7594" y="85331"/>
                  </a:lnTo>
                  <a:lnTo>
                    <a:pt x="351980" y="85331"/>
                  </a:lnTo>
                  <a:lnTo>
                    <a:pt x="351980" y="88404"/>
                  </a:lnTo>
                  <a:close/>
                </a:path>
              </a:pathLst>
            </a:custGeom>
            <a:solidFill>
              <a:srgbClr val="51BEE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359400" y="3776217"/>
              <a:ext cx="4278515" cy="272745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7733207" y="3777462"/>
              <a:ext cx="6350" cy="40005"/>
            </a:xfrm>
            <a:custGeom>
              <a:avLst/>
              <a:gdLst/>
              <a:ahLst/>
              <a:cxnLst/>
              <a:rect l="l" t="t" r="r" b="b"/>
              <a:pathLst>
                <a:path w="6350" h="40004">
                  <a:moveTo>
                    <a:pt x="6108" y="39636"/>
                  </a:moveTo>
                  <a:lnTo>
                    <a:pt x="0" y="39636"/>
                  </a:lnTo>
                  <a:lnTo>
                    <a:pt x="0" y="0"/>
                  </a:lnTo>
                  <a:lnTo>
                    <a:pt x="6108" y="0"/>
                  </a:lnTo>
                  <a:lnTo>
                    <a:pt x="6108" y="39636"/>
                  </a:lnTo>
                  <a:close/>
                </a:path>
              </a:pathLst>
            </a:custGeom>
            <a:solidFill>
              <a:srgbClr val="51BEE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512790" y="3776217"/>
              <a:ext cx="1938337" cy="973582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3142157" y="68072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142157" y="68072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5603087" y="4947691"/>
            <a:ext cx="3996690" cy="1322705"/>
          </a:xfrm>
          <a:prstGeom prst="rect">
            <a:avLst/>
          </a:prstGeom>
          <a:solidFill>
            <a:srgbClr val="8393D2"/>
          </a:solidFill>
        </p:spPr>
        <p:txBody>
          <a:bodyPr wrap="square" lIns="0" tIns="3873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0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Radial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Sobrecorriente</a:t>
            </a:r>
            <a:r>
              <a:rPr dirty="0" sz="16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fases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tierra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(50/51).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 spc="-30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r>
              <a:rPr dirty="0" sz="1600" spc="-6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homopolar</a:t>
            </a:r>
            <a:r>
              <a:rPr dirty="0" sz="16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D305B"/>
                </a:solidFill>
                <a:latin typeface="Arial"/>
                <a:cs typeface="Arial"/>
              </a:rPr>
              <a:t>59N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>
                <a:solidFill>
                  <a:srgbClr val="1D305B"/>
                </a:solidFill>
                <a:latin typeface="Arial"/>
                <a:cs typeface="Arial"/>
              </a:rPr>
              <a:t>Recierre</a:t>
            </a:r>
            <a:r>
              <a:rPr dirty="0" sz="1600" spc="-7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automático.</a:t>
            </a:r>
            <a:endParaRPr sz="1600">
              <a:latin typeface="Arial"/>
              <a:cs typeface="Arial"/>
            </a:endParaRPr>
          </a:p>
          <a:p>
            <a:pPr marL="271145" indent="-180975">
              <a:lnSpc>
                <a:spcPct val="100000"/>
              </a:lnSpc>
              <a:buSzPct val="78125"/>
              <a:buFont typeface="Wingdings"/>
              <a:buChar char=""/>
              <a:tabLst>
                <a:tab pos="271780" algn="l"/>
              </a:tabLst>
            </a:pPr>
            <a:r>
              <a:rPr dirty="0" sz="1600" spc="-10">
                <a:solidFill>
                  <a:srgbClr val="1D305B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37703" y="519282"/>
            <a:ext cx="8018780" cy="3255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58850" marR="308800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Sobretensión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Temporal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153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aumento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industrial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(60Hz)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encima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Vn.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típico: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extremos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LT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vacío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(efecto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Ferranti).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1376045" algn="l"/>
                <a:tab pos="1775460" algn="l"/>
                <a:tab pos="2503805" algn="l"/>
                <a:tab pos="3569970" algn="l"/>
                <a:tab pos="3798570" algn="l"/>
                <a:tab pos="5081905" algn="l"/>
                <a:tab pos="6215380" algn="l"/>
                <a:tab pos="6572250" algn="l"/>
                <a:tab pos="6859905" algn="l"/>
                <a:tab pos="778002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Saturación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núcleo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magnético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consecuente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incremento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magnetización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provocando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interferencias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SEP.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Calentamientos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localizados.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1478280" algn="l"/>
                <a:tab pos="2364740" algn="l"/>
                <a:tab pos="2767330" algn="l"/>
                <a:tab pos="4027170" algn="l"/>
                <a:tab pos="5266055" algn="l"/>
                <a:tab pos="6797040" algn="l"/>
                <a:tab pos="7903845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Solicitación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elevada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aislamiento,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provocando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envejecimiento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prematuro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disminución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vida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útil.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ajustadas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prevenir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daños.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774922"/>
            <a:ext cx="9142730" cy="3644265"/>
            <a:chOff x="775976" y="3774922"/>
            <a:chExt cx="9142730" cy="364426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11300" y="4013644"/>
              <a:ext cx="3835400" cy="1836089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496720" y="3999953"/>
              <a:ext cx="3864610" cy="1862455"/>
            </a:xfrm>
            <a:custGeom>
              <a:avLst/>
              <a:gdLst/>
              <a:ahLst/>
              <a:cxnLst/>
              <a:rect l="l" t="t" r="r" b="b"/>
              <a:pathLst>
                <a:path w="3864610" h="1862454">
                  <a:moveTo>
                    <a:pt x="3864063" y="1861934"/>
                  </a:moveTo>
                  <a:lnTo>
                    <a:pt x="0" y="1861934"/>
                  </a:lnTo>
                  <a:lnTo>
                    <a:pt x="0" y="0"/>
                  </a:lnTo>
                  <a:lnTo>
                    <a:pt x="3864063" y="0"/>
                  </a:lnTo>
                  <a:lnTo>
                    <a:pt x="3864063" y="6108"/>
                  </a:lnTo>
                  <a:lnTo>
                    <a:pt x="12153" y="6108"/>
                  </a:lnTo>
                  <a:lnTo>
                    <a:pt x="6045" y="13690"/>
                  </a:lnTo>
                  <a:lnTo>
                    <a:pt x="12153" y="13690"/>
                  </a:lnTo>
                  <a:lnTo>
                    <a:pt x="12153" y="1849780"/>
                  </a:lnTo>
                  <a:lnTo>
                    <a:pt x="6045" y="1849780"/>
                  </a:lnTo>
                  <a:lnTo>
                    <a:pt x="12153" y="1855889"/>
                  </a:lnTo>
                  <a:lnTo>
                    <a:pt x="3864063" y="1855889"/>
                  </a:lnTo>
                  <a:lnTo>
                    <a:pt x="3864063" y="1861934"/>
                  </a:lnTo>
                  <a:close/>
                </a:path>
                <a:path w="3864610" h="1862454">
                  <a:moveTo>
                    <a:pt x="12153" y="13690"/>
                  </a:moveTo>
                  <a:lnTo>
                    <a:pt x="6045" y="13690"/>
                  </a:lnTo>
                  <a:lnTo>
                    <a:pt x="12153" y="6108"/>
                  </a:lnTo>
                  <a:lnTo>
                    <a:pt x="12153" y="13690"/>
                  </a:lnTo>
                  <a:close/>
                </a:path>
                <a:path w="3864610" h="1862454">
                  <a:moveTo>
                    <a:pt x="3850373" y="13690"/>
                  </a:moveTo>
                  <a:lnTo>
                    <a:pt x="12153" y="13690"/>
                  </a:lnTo>
                  <a:lnTo>
                    <a:pt x="12153" y="6108"/>
                  </a:lnTo>
                  <a:lnTo>
                    <a:pt x="3850373" y="6108"/>
                  </a:lnTo>
                  <a:lnTo>
                    <a:pt x="3850373" y="13690"/>
                  </a:lnTo>
                  <a:close/>
                </a:path>
                <a:path w="3864610" h="1862454">
                  <a:moveTo>
                    <a:pt x="3850373" y="1855889"/>
                  </a:moveTo>
                  <a:lnTo>
                    <a:pt x="3850373" y="6108"/>
                  </a:lnTo>
                  <a:lnTo>
                    <a:pt x="3857967" y="13690"/>
                  </a:lnTo>
                  <a:lnTo>
                    <a:pt x="3864063" y="13690"/>
                  </a:lnTo>
                  <a:lnTo>
                    <a:pt x="3864063" y="1849780"/>
                  </a:lnTo>
                  <a:lnTo>
                    <a:pt x="3857967" y="1849780"/>
                  </a:lnTo>
                  <a:lnTo>
                    <a:pt x="3850373" y="1855889"/>
                  </a:lnTo>
                  <a:close/>
                </a:path>
                <a:path w="3864610" h="1862454">
                  <a:moveTo>
                    <a:pt x="3864063" y="13690"/>
                  </a:moveTo>
                  <a:lnTo>
                    <a:pt x="3857967" y="13690"/>
                  </a:lnTo>
                  <a:lnTo>
                    <a:pt x="3850373" y="6108"/>
                  </a:lnTo>
                  <a:lnTo>
                    <a:pt x="3864063" y="6108"/>
                  </a:lnTo>
                  <a:lnTo>
                    <a:pt x="3864063" y="13690"/>
                  </a:lnTo>
                  <a:close/>
                </a:path>
                <a:path w="3864610" h="1862454">
                  <a:moveTo>
                    <a:pt x="12153" y="1855889"/>
                  </a:moveTo>
                  <a:lnTo>
                    <a:pt x="6045" y="1849780"/>
                  </a:lnTo>
                  <a:lnTo>
                    <a:pt x="12153" y="1849780"/>
                  </a:lnTo>
                  <a:lnTo>
                    <a:pt x="12153" y="1855889"/>
                  </a:lnTo>
                  <a:close/>
                </a:path>
                <a:path w="3864610" h="1862454">
                  <a:moveTo>
                    <a:pt x="3850373" y="1855889"/>
                  </a:moveTo>
                  <a:lnTo>
                    <a:pt x="12153" y="1855889"/>
                  </a:lnTo>
                  <a:lnTo>
                    <a:pt x="12153" y="1849780"/>
                  </a:lnTo>
                  <a:lnTo>
                    <a:pt x="3850373" y="1849780"/>
                  </a:lnTo>
                  <a:lnTo>
                    <a:pt x="3850373" y="1855889"/>
                  </a:lnTo>
                  <a:close/>
                </a:path>
                <a:path w="3864610" h="1862454">
                  <a:moveTo>
                    <a:pt x="3864063" y="1855889"/>
                  </a:moveTo>
                  <a:lnTo>
                    <a:pt x="3850373" y="1855889"/>
                  </a:lnTo>
                  <a:lnTo>
                    <a:pt x="3857967" y="1849780"/>
                  </a:lnTo>
                  <a:lnTo>
                    <a:pt x="3864063" y="1849780"/>
                  </a:lnTo>
                  <a:lnTo>
                    <a:pt x="3864063" y="185588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26100" y="3957294"/>
              <a:ext cx="3461689" cy="2667990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19275" y="5899251"/>
              <a:ext cx="3830116" cy="977188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508874" y="5887834"/>
              <a:ext cx="3851910" cy="1000125"/>
            </a:xfrm>
            <a:custGeom>
              <a:avLst/>
              <a:gdLst/>
              <a:ahLst/>
              <a:cxnLst/>
              <a:rect l="l" t="t" r="r" b="b"/>
              <a:pathLst>
                <a:path w="3851910" h="1000125">
                  <a:moveTo>
                    <a:pt x="3851909" y="999528"/>
                  </a:moveTo>
                  <a:lnTo>
                    <a:pt x="0" y="999528"/>
                  </a:lnTo>
                  <a:lnTo>
                    <a:pt x="0" y="0"/>
                  </a:lnTo>
                  <a:lnTo>
                    <a:pt x="3851909" y="0"/>
                  </a:lnTo>
                  <a:lnTo>
                    <a:pt x="3851909" y="7594"/>
                  </a:lnTo>
                  <a:lnTo>
                    <a:pt x="12204" y="7594"/>
                  </a:lnTo>
                  <a:lnTo>
                    <a:pt x="6096" y="13703"/>
                  </a:lnTo>
                  <a:lnTo>
                    <a:pt x="12204" y="13703"/>
                  </a:lnTo>
                  <a:lnTo>
                    <a:pt x="12204" y="987374"/>
                  </a:lnTo>
                  <a:lnTo>
                    <a:pt x="6096" y="987374"/>
                  </a:lnTo>
                  <a:lnTo>
                    <a:pt x="12204" y="993432"/>
                  </a:lnTo>
                  <a:lnTo>
                    <a:pt x="3851909" y="993432"/>
                  </a:lnTo>
                  <a:lnTo>
                    <a:pt x="3851909" y="999528"/>
                  </a:lnTo>
                  <a:close/>
                </a:path>
                <a:path w="3851910" h="1000125">
                  <a:moveTo>
                    <a:pt x="12204" y="13703"/>
                  </a:moveTo>
                  <a:lnTo>
                    <a:pt x="6096" y="13703"/>
                  </a:lnTo>
                  <a:lnTo>
                    <a:pt x="12204" y="7594"/>
                  </a:lnTo>
                  <a:lnTo>
                    <a:pt x="12204" y="13703"/>
                  </a:lnTo>
                  <a:close/>
                </a:path>
                <a:path w="3851910" h="1000125">
                  <a:moveTo>
                    <a:pt x="3838219" y="13703"/>
                  </a:moveTo>
                  <a:lnTo>
                    <a:pt x="12204" y="13703"/>
                  </a:lnTo>
                  <a:lnTo>
                    <a:pt x="12204" y="7594"/>
                  </a:lnTo>
                  <a:lnTo>
                    <a:pt x="3838219" y="7594"/>
                  </a:lnTo>
                  <a:lnTo>
                    <a:pt x="3838219" y="13703"/>
                  </a:lnTo>
                  <a:close/>
                </a:path>
                <a:path w="3851910" h="1000125">
                  <a:moveTo>
                    <a:pt x="3838219" y="993432"/>
                  </a:moveTo>
                  <a:lnTo>
                    <a:pt x="3838219" y="7594"/>
                  </a:lnTo>
                  <a:lnTo>
                    <a:pt x="3845814" y="13703"/>
                  </a:lnTo>
                  <a:lnTo>
                    <a:pt x="3851909" y="13703"/>
                  </a:lnTo>
                  <a:lnTo>
                    <a:pt x="3851909" y="987374"/>
                  </a:lnTo>
                  <a:lnTo>
                    <a:pt x="3845814" y="987374"/>
                  </a:lnTo>
                  <a:lnTo>
                    <a:pt x="3838219" y="993432"/>
                  </a:lnTo>
                  <a:close/>
                </a:path>
                <a:path w="3851910" h="1000125">
                  <a:moveTo>
                    <a:pt x="3851909" y="13703"/>
                  </a:moveTo>
                  <a:lnTo>
                    <a:pt x="3845814" y="13703"/>
                  </a:lnTo>
                  <a:lnTo>
                    <a:pt x="3838219" y="7594"/>
                  </a:lnTo>
                  <a:lnTo>
                    <a:pt x="3851909" y="7594"/>
                  </a:lnTo>
                  <a:lnTo>
                    <a:pt x="3851909" y="13703"/>
                  </a:lnTo>
                  <a:close/>
                </a:path>
                <a:path w="3851910" h="1000125">
                  <a:moveTo>
                    <a:pt x="12204" y="993432"/>
                  </a:moveTo>
                  <a:lnTo>
                    <a:pt x="6096" y="987374"/>
                  </a:lnTo>
                  <a:lnTo>
                    <a:pt x="12204" y="987374"/>
                  </a:lnTo>
                  <a:lnTo>
                    <a:pt x="12204" y="993432"/>
                  </a:lnTo>
                  <a:close/>
                </a:path>
                <a:path w="3851910" h="1000125">
                  <a:moveTo>
                    <a:pt x="3838219" y="993432"/>
                  </a:moveTo>
                  <a:lnTo>
                    <a:pt x="12204" y="993432"/>
                  </a:lnTo>
                  <a:lnTo>
                    <a:pt x="12204" y="987374"/>
                  </a:lnTo>
                  <a:lnTo>
                    <a:pt x="3838219" y="987374"/>
                  </a:lnTo>
                  <a:lnTo>
                    <a:pt x="3838219" y="993432"/>
                  </a:lnTo>
                  <a:close/>
                </a:path>
                <a:path w="3851910" h="1000125">
                  <a:moveTo>
                    <a:pt x="3851909" y="993432"/>
                  </a:moveTo>
                  <a:lnTo>
                    <a:pt x="3838219" y="993432"/>
                  </a:lnTo>
                  <a:lnTo>
                    <a:pt x="3845814" y="987374"/>
                  </a:lnTo>
                  <a:lnTo>
                    <a:pt x="3851909" y="987374"/>
                  </a:lnTo>
                  <a:lnTo>
                    <a:pt x="3851909" y="99343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252241" y="69172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252241" y="69172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19428" y="519278"/>
            <a:ext cx="8018145" cy="1900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76630" marR="253873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Sobretensiones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Transitorias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Maniobra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05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Todo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proceso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cierre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apertura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interruptores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involucra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transferencia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energía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generan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sistema,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cuales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mayor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menor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grado,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afectan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maniobrado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alrededores.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753360"/>
            <a:ext cx="9142730" cy="4583430"/>
            <a:chOff x="775976" y="2753360"/>
            <a:chExt cx="9142730" cy="458343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49499" y="2768600"/>
              <a:ext cx="5995624" cy="1009154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2334717" y="2753359"/>
              <a:ext cx="6047740" cy="1024255"/>
            </a:xfrm>
            <a:custGeom>
              <a:avLst/>
              <a:gdLst/>
              <a:ahLst/>
              <a:cxnLst/>
              <a:rect l="l" t="t" r="r" b="b"/>
              <a:pathLst>
                <a:path w="6047740" h="1024254">
                  <a:moveTo>
                    <a:pt x="6047575" y="0"/>
                  </a:moveTo>
                  <a:lnTo>
                    <a:pt x="13614" y="0"/>
                  </a:lnTo>
                  <a:lnTo>
                    <a:pt x="13614" y="6350"/>
                  </a:lnTo>
                  <a:lnTo>
                    <a:pt x="10579" y="10172"/>
                  </a:lnTo>
                  <a:lnTo>
                    <a:pt x="10579" y="6350"/>
                  </a:lnTo>
                  <a:lnTo>
                    <a:pt x="13614" y="6350"/>
                  </a:lnTo>
                  <a:lnTo>
                    <a:pt x="13614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3970"/>
                  </a:lnTo>
                  <a:lnTo>
                    <a:pt x="0" y="1023632"/>
                  </a:lnTo>
                  <a:lnTo>
                    <a:pt x="13690" y="1023632"/>
                  </a:lnTo>
                  <a:lnTo>
                    <a:pt x="13690" y="13970"/>
                  </a:lnTo>
                  <a:lnTo>
                    <a:pt x="10579" y="13970"/>
                  </a:lnTo>
                  <a:lnTo>
                    <a:pt x="13690" y="13906"/>
                  </a:lnTo>
                  <a:lnTo>
                    <a:pt x="6035421" y="13906"/>
                  </a:lnTo>
                  <a:lnTo>
                    <a:pt x="6035421" y="1023632"/>
                  </a:lnTo>
                  <a:lnTo>
                    <a:pt x="6047575" y="1023632"/>
                  </a:lnTo>
                  <a:lnTo>
                    <a:pt x="6047575" y="13970"/>
                  </a:lnTo>
                  <a:lnTo>
                    <a:pt x="6038507" y="13970"/>
                  </a:lnTo>
                  <a:lnTo>
                    <a:pt x="6038507" y="10160"/>
                  </a:lnTo>
                  <a:lnTo>
                    <a:pt x="6041479" y="13906"/>
                  </a:lnTo>
                  <a:lnTo>
                    <a:pt x="6047575" y="13906"/>
                  </a:lnTo>
                  <a:lnTo>
                    <a:pt x="6047575" y="6350"/>
                  </a:lnTo>
                  <a:lnTo>
                    <a:pt x="6047575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49499" y="3776218"/>
              <a:ext cx="6019800" cy="2941040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334717" y="3776992"/>
              <a:ext cx="6047740" cy="2951480"/>
            </a:xfrm>
            <a:custGeom>
              <a:avLst/>
              <a:gdLst/>
              <a:ahLst/>
              <a:cxnLst/>
              <a:rect l="l" t="t" r="r" b="b"/>
              <a:pathLst>
                <a:path w="6047740" h="2951479">
                  <a:moveTo>
                    <a:pt x="6047575" y="0"/>
                  </a:moveTo>
                  <a:lnTo>
                    <a:pt x="6041161" y="0"/>
                  </a:lnTo>
                  <a:lnTo>
                    <a:pt x="6041161" y="2940037"/>
                  </a:lnTo>
                  <a:lnTo>
                    <a:pt x="6037999" y="2943225"/>
                  </a:lnTo>
                  <a:lnTo>
                    <a:pt x="6037999" y="2940037"/>
                  </a:lnTo>
                  <a:lnTo>
                    <a:pt x="6041161" y="2940037"/>
                  </a:lnTo>
                  <a:lnTo>
                    <a:pt x="6041161" y="0"/>
                  </a:lnTo>
                  <a:lnTo>
                    <a:pt x="6035421" y="0"/>
                  </a:lnTo>
                  <a:lnTo>
                    <a:pt x="6035421" y="2939719"/>
                  </a:lnTo>
                  <a:lnTo>
                    <a:pt x="6035421" y="2945815"/>
                  </a:lnTo>
                  <a:lnTo>
                    <a:pt x="6035421" y="2946387"/>
                  </a:lnTo>
                  <a:lnTo>
                    <a:pt x="11074" y="2946387"/>
                  </a:lnTo>
                  <a:lnTo>
                    <a:pt x="11074" y="2943199"/>
                  </a:lnTo>
                  <a:lnTo>
                    <a:pt x="13690" y="2945815"/>
                  </a:lnTo>
                  <a:lnTo>
                    <a:pt x="6035421" y="2945815"/>
                  </a:lnTo>
                  <a:lnTo>
                    <a:pt x="6035421" y="2939719"/>
                  </a:lnTo>
                  <a:lnTo>
                    <a:pt x="13690" y="2939719"/>
                  </a:lnTo>
                  <a:lnTo>
                    <a:pt x="13690" y="0"/>
                  </a:lnTo>
                  <a:lnTo>
                    <a:pt x="0" y="0"/>
                  </a:lnTo>
                  <a:lnTo>
                    <a:pt x="0" y="2940037"/>
                  </a:lnTo>
                  <a:lnTo>
                    <a:pt x="0" y="2946387"/>
                  </a:lnTo>
                  <a:lnTo>
                    <a:pt x="0" y="2951480"/>
                  </a:lnTo>
                  <a:lnTo>
                    <a:pt x="6047575" y="2951480"/>
                  </a:lnTo>
                  <a:lnTo>
                    <a:pt x="6047575" y="2946387"/>
                  </a:lnTo>
                  <a:lnTo>
                    <a:pt x="6037999" y="2946387"/>
                  </a:lnTo>
                  <a:lnTo>
                    <a:pt x="6037999" y="2945815"/>
                  </a:lnTo>
                  <a:lnTo>
                    <a:pt x="6047575" y="2945815"/>
                  </a:lnTo>
                  <a:lnTo>
                    <a:pt x="6047575" y="2940037"/>
                  </a:lnTo>
                  <a:lnTo>
                    <a:pt x="6047575" y="2939719"/>
                  </a:lnTo>
                  <a:lnTo>
                    <a:pt x="6047575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137941" y="68347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137941" y="68347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3139975"/>
            <a:ext cx="9142730" cy="4061460"/>
            <a:chOff x="775976" y="3139975"/>
            <a:chExt cx="9142730" cy="406146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95729" y="3139975"/>
              <a:ext cx="3439119" cy="637778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96086" y="3182553"/>
              <a:ext cx="2171199" cy="59520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60284" y="3776217"/>
              <a:ext cx="3780675" cy="83388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39748" y="4686300"/>
              <a:ext cx="3710241" cy="1600200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31711" y="3776217"/>
              <a:ext cx="2311654" cy="65608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46864" y="4673600"/>
              <a:ext cx="3407029" cy="1700314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3065957" y="66145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065957" y="66145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145730" y="1721497"/>
            <a:ext cx="3777615" cy="124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Ante</a:t>
            </a:r>
            <a:r>
              <a:rPr dirty="0" sz="1600" spc="3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apertura</a:t>
            </a:r>
            <a:r>
              <a:rPr dirty="0" sz="1600" spc="3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3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para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LC,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transitorio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cual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depende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parámetros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circuito.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83929" y="557372"/>
            <a:ext cx="645033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Sobretensiones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Transitorias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Maniobra: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Circuito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LC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LR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46763" y="1732133"/>
            <a:ext cx="3888104" cy="124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RL,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adicionalmente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maniobra,</a:t>
            </a:r>
            <a:r>
              <a:rPr dirty="0" sz="1600" spc="5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podemos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presenciar</a:t>
            </a:r>
            <a:r>
              <a:rPr dirty="0" sz="1600" spc="5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aparición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componente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DC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energización.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118298" y="1680349"/>
            <a:ext cx="3901440" cy="1536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715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 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está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conformado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 circuitos RLC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donde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5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aprecian</a:t>
            </a:r>
            <a:r>
              <a:rPr dirty="0" sz="1600" spc="5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fenómenos</a:t>
            </a:r>
            <a:r>
              <a:rPr dirty="0" sz="1600" spc="5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descritos anteriormente.</a:t>
            </a:r>
            <a:endParaRPr sz="16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maniobras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circuitos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capacitivos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inductivos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merecen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mayor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283929" y="485762"/>
            <a:ext cx="451929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Sobretensiones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Transitorias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Maniobra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716866" y="1704733"/>
            <a:ext cx="2247265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930910" algn="l"/>
                <a:tab pos="2018664" algn="l"/>
              </a:tabLst>
            </a:pP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frecuencias energización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</a:t>
            </a:r>
            <a:endParaRPr sz="16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002333" y="1704733"/>
            <a:ext cx="157226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  <a:tabLst>
                <a:tab pos="132080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transitorias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endParaRPr sz="1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encuentran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1381899" y="3191860"/>
            <a:ext cx="363791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atención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4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que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involucran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8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capacitores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neas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</a:t>
            </a:r>
            <a:r>
              <a:rPr dirty="0" sz="16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6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ón.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130300" y="4580483"/>
            <a:ext cx="8496300" cy="2601595"/>
            <a:chOff x="1130300" y="4580483"/>
            <a:chExt cx="8496300" cy="2601595"/>
          </a:xfrm>
        </p:grpSpPr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30300" y="4580483"/>
              <a:ext cx="4216400" cy="1731416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33731" y="4699292"/>
              <a:ext cx="3692867" cy="1244307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3173907" y="66802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173907" y="66802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5716866" y="2192319"/>
            <a:ext cx="3859529" cy="2024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comúnmente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200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1000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Hz.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deben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estar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por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debajo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nivel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3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pararrayos.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sea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capaz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interrumpir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alto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TRV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sus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termina</a:t>
            </a:r>
            <a:r>
              <a:rPr dirty="0" sz="1600" spc="-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ocurr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reencendido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arco.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82865" y="1732140"/>
            <a:ext cx="3748404" cy="100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descarga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atmosférica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una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LT</a:t>
            </a:r>
            <a:r>
              <a:rPr dirty="0" sz="1600" spc="5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sus</a:t>
            </a:r>
            <a:r>
              <a:rPr dirty="0" sz="1600" spc="6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alrededores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ocasiona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un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movimiento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llegar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subestación.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354033" y="519281"/>
            <a:ext cx="439801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Sobretensiones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Impulso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Atmosférico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75976" y="3492792"/>
            <a:ext cx="9142730" cy="3786504"/>
            <a:chOff x="775976" y="3492792"/>
            <a:chExt cx="9142730" cy="3786504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600" y="3492792"/>
              <a:ext cx="3797300" cy="284962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10173" y="3567202"/>
              <a:ext cx="72349" cy="210552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71600" y="3776218"/>
              <a:ext cx="3797300" cy="234062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29300" y="3776218"/>
              <a:ext cx="3840556" cy="2305596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3186607" y="67775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186607" y="67775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5646763" y="1726057"/>
            <a:ext cx="3942715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1699260" algn="l"/>
                <a:tab pos="2107565" algn="l"/>
                <a:tab pos="2549525" algn="l"/>
                <a:tab pos="325183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flujo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cargas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tierra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aterramientos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torres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46763" y="2164286"/>
            <a:ext cx="3943350" cy="8547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76225">
              <a:lnSpc>
                <a:spcPct val="100000"/>
              </a:lnSpc>
              <a:spcBef>
                <a:spcPts val="484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provocar</a:t>
            </a:r>
            <a:r>
              <a:rPr dirty="0" sz="16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transitorias.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1354455" algn="l"/>
                <a:tab pos="2942590" algn="l"/>
                <a:tab pos="321945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Duración: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microsegundos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algunos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pocos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milisegundos.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70" y="1569123"/>
            <a:ext cx="3850004" cy="124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llegar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reactor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sus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terminales,</a:t>
            </a:r>
            <a:r>
              <a:rPr dirty="0" sz="1600" spc="5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pueden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provocar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perforación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aislamiento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dando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inicio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proceso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cortocircuito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819400"/>
            <a:ext cx="9142730" cy="4381500"/>
            <a:chOff x="775976" y="2819400"/>
            <a:chExt cx="9142730" cy="438150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5900" y="2819400"/>
              <a:ext cx="3695700" cy="9583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41084" y="2878222"/>
              <a:ext cx="3683200" cy="899532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85900" y="3776217"/>
              <a:ext cx="3695700" cy="310713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2800" y="3776217"/>
              <a:ext cx="3841051" cy="909739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2354033" y="519278"/>
            <a:ext cx="439801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Sobretensiones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Impulso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Atmosférico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771705" y="1569123"/>
            <a:ext cx="3775075" cy="100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principal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tipo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pararrayos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instalados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transmisión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transformadores 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potencia.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814377" y="4907572"/>
            <a:ext cx="3450590" cy="1487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Transitorios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primarios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(A.T.)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también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afectan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circuitos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secundarios,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puntos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común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aterramientos,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TT’s,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TC’s,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inducción</a:t>
            </a:r>
            <a:r>
              <a:rPr dirty="0" sz="16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electrostática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electromagnética.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2811957" y="6879183"/>
            <a:ext cx="4392295" cy="508000"/>
            <a:chOff x="2811957" y="6879183"/>
            <a:chExt cx="4392295" cy="508000"/>
          </a:xfrm>
        </p:grpSpPr>
        <p:sp>
          <p:nvSpPr>
            <p:cNvPr id="14" name="object 14" descr=""/>
            <p:cNvSpPr/>
            <p:nvPr/>
          </p:nvSpPr>
          <p:spPr>
            <a:xfrm>
              <a:off x="2818307" y="68855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818307" y="68855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238669" y="485767"/>
            <a:ext cx="8172450" cy="5760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57910" marR="314261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Cortocircuito</a:t>
            </a:r>
            <a:r>
              <a:rPr dirty="0" sz="1800" spc="3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Aspectos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Generales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1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5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5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definir</a:t>
            </a:r>
            <a:r>
              <a:rPr dirty="0" sz="1600" spc="5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5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5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conexión</a:t>
            </a:r>
            <a:r>
              <a:rPr dirty="0" sz="1600" spc="5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anormal</a:t>
            </a:r>
            <a:r>
              <a:rPr dirty="0" sz="1600" spc="5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5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partes</a:t>
            </a:r>
            <a:r>
              <a:rPr dirty="0" sz="1600" spc="5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energizadas</a:t>
            </a:r>
            <a:r>
              <a:rPr dirty="0" sz="1600" spc="5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una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instalación.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asociada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variar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muy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bajos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significativos,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dependiendo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configuración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instalación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tipo.</a:t>
            </a:r>
            <a:endParaRPr sz="1600">
              <a:latin typeface="Arial"/>
              <a:cs typeface="Arial"/>
            </a:endParaRPr>
          </a:p>
          <a:p>
            <a:pPr algn="just" marL="2762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Tipos: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Monofásicos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(fase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–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tierra)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Bifásicos.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Bifásicos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tierra.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Trifásicos.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Trifásicos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tierra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(desbalanceado)</a:t>
            </a:r>
            <a:endParaRPr sz="1600">
              <a:latin typeface="Arial"/>
              <a:cs typeface="Arial"/>
            </a:endParaRPr>
          </a:p>
          <a:p>
            <a:pPr algn="just" marL="276225" marR="635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3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LLTT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aéreas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elementos</a:t>
            </a:r>
            <a:r>
              <a:rPr dirty="0" sz="1600" spc="3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donde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3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más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frecuente,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encuentran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expuestas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medio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ambiente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inclemencias.</a:t>
            </a:r>
            <a:endParaRPr sz="1600">
              <a:latin typeface="Arial"/>
              <a:cs typeface="Arial"/>
            </a:endParaRPr>
          </a:p>
          <a:p>
            <a:pPr algn="just" marL="276225" marR="698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Lluvias,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descargas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atmosféricas,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fuego,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pájaros,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cuerpos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extraños,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etc.,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representan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riesgo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cortocircuito.</a:t>
            </a:r>
            <a:endParaRPr sz="16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subestaciones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barras,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conexiones,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equipos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maniobra,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auxiliares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medición,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transformadores,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reactores,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capacitores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otros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compensación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reactiva.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3076575" y="6773316"/>
            <a:ext cx="4392295" cy="508634"/>
            <a:chOff x="3076575" y="6773316"/>
            <a:chExt cx="4392295" cy="508634"/>
          </a:xfrm>
        </p:grpSpPr>
        <p:sp>
          <p:nvSpPr>
            <p:cNvPr id="6" name="object 6" descr=""/>
            <p:cNvSpPr/>
            <p:nvPr/>
          </p:nvSpPr>
          <p:spPr>
            <a:xfrm>
              <a:off x="3082925" y="67796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366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082925" y="67796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366" y="49535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70" y="485762"/>
            <a:ext cx="7875905" cy="2226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57910" marR="284607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Cortocircuito</a:t>
            </a:r>
            <a:endParaRPr sz="1800">
              <a:latin typeface="Arial"/>
              <a:cs typeface="Arial"/>
            </a:endParaRPr>
          </a:p>
          <a:p>
            <a:pPr marL="105791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Descargas</a:t>
            </a:r>
            <a:r>
              <a:rPr dirty="0" sz="1800" spc="-1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Atmosféricas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400">
              <a:latin typeface="Arial"/>
              <a:cs typeface="Arial"/>
            </a:endParaRPr>
          </a:p>
          <a:p>
            <a:pPr marL="276225" marR="48895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Evento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transmisión.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sean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directas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indirectas,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diferencias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potencial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aisladores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línea,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generando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eléctrico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partes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energizadas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tierra.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931488"/>
            <a:ext cx="9142730" cy="4269740"/>
            <a:chOff x="775976" y="2931488"/>
            <a:chExt cx="9142730" cy="426974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36362" y="2931488"/>
              <a:ext cx="2646835" cy="846266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26839" y="2950323"/>
              <a:ext cx="2225219" cy="827430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238670" y="5661786"/>
            <a:ext cx="8173084" cy="10490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762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ionización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aire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camino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conductor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superficie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aislador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producto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descarga,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60Hz.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menores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niveles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existe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probabilidad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eléctrico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descarga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atmosférica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(menor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nivel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aislamiento).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993900" y="3776217"/>
            <a:ext cx="6292850" cy="3484245"/>
            <a:chOff x="1993900" y="3776217"/>
            <a:chExt cx="6292850" cy="3484245"/>
          </a:xfrm>
        </p:grpSpPr>
        <p:pic>
          <p:nvPicPr>
            <p:cNvPr id="10" name="object 1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93900" y="3776217"/>
              <a:ext cx="2781300" cy="165938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5276" y="3776217"/>
              <a:ext cx="2390927" cy="1667129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3167608" y="67585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167608" y="67585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70" y="1663585"/>
            <a:ext cx="817118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Fuego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4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faja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servidumbre</a:t>
            </a:r>
            <a:r>
              <a:rPr dirty="0" sz="1600" spc="45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cercanías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45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transmisión,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produce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ionización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aire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conductores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tierra,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provocando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cortocircuitos.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349500"/>
            <a:ext cx="9142730" cy="4999990"/>
            <a:chOff x="775976" y="2349500"/>
            <a:chExt cx="9142730" cy="499999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33599" y="2349500"/>
              <a:ext cx="6426200" cy="14282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33599" y="3776217"/>
              <a:ext cx="6426200" cy="2992882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2981325" y="68474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981325" y="68474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2354033" y="485762"/>
            <a:ext cx="622173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Cortocircuito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por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Fuego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Cercano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Servidumbre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LLTT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70" y="1663585"/>
            <a:ext cx="817118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Materiales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movidos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viento,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avionetas,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árboles,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etc.,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también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causa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común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cortocircuitos.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419997"/>
            <a:ext cx="9142730" cy="4878705"/>
            <a:chOff x="775976" y="2419997"/>
            <a:chExt cx="9142730" cy="487870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81300" y="2419997"/>
              <a:ext cx="5111800" cy="135775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81300" y="3776217"/>
              <a:ext cx="5111800" cy="2891282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068091" y="67966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068091" y="67966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2354033" y="485762"/>
            <a:ext cx="398907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Cortocircuito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por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Objetos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Extraños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74279" y="485758"/>
            <a:ext cx="8171180" cy="274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22019" marR="1986914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Cortocircuito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por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Fallas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Cables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Subterráneos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45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deterioro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aislamiento,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perforación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agentes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externos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(excavadoras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u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otras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máquinas)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causa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tierra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(cables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aislados).</a:t>
            </a:r>
            <a:endParaRPr sz="1600">
              <a:latin typeface="Arial"/>
              <a:cs typeface="Arial"/>
            </a:endParaRPr>
          </a:p>
          <a:p>
            <a:pPr algn="just" marL="276225" marR="571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hidráulicas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cables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originan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principalmente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problemas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relacionados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presión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aceite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aislante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cables,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tanto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fabricación,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montaje,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operación,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externos,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etc.</a:t>
            </a:r>
            <a:endParaRPr sz="1600">
              <a:latin typeface="Arial"/>
              <a:cs typeface="Arial"/>
            </a:endParaRPr>
          </a:p>
          <a:p>
            <a:pPr algn="just" marL="276225" marR="5715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menor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probabilidad,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ocurrir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conexiones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otros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equipos.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492500"/>
            <a:ext cx="9142730" cy="3818890"/>
            <a:chOff x="775976" y="3492500"/>
            <a:chExt cx="9142730" cy="381889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04682" y="3505200"/>
              <a:ext cx="2397023" cy="2725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91100" y="3492500"/>
              <a:ext cx="4140200" cy="285254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04682" y="3776218"/>
              <a:ext cx="2397023" cy="2788691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91100" y="3776218"/>
              <a:ext cx="4140200" cy="2823717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3218408" y="68093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218408" y="68093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74279" y="485758"/>
            <a:ext cx="8171180" cy="2606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22019" marR="327723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Cortocircuitos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Alta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Impedancia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141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resistencia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generalmente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tierra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cuerpo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extraño,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baja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corriente.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ejemplo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árboles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crecidos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frecuentes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redes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distribución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aérea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problemas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instalación.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También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suceden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transmisión.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iniciar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relativamente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grande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experimentar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reducción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inmediata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sostenida.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111500"/>
            <a:ext cx="9142730" cy="4328795"/>
            <a:chOff x="775976" y="3111500"/>
            <a:chExt cx="9142730" cy="432879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32353" y="3111500"/>
              <a:ext cx="5028946" cy="6662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32353" y="3776218"/>
              <a:ext cx="5028946" cy="3105645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156991" y="69384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156991" y="69384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238669" y="485767"/>
            <a:ext cx="8171180" cy="3816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5791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endParaRPr sz="1800">
              <a:latin typeface="Arial"/>
              <a:cs typeface="Arial"/>
            </a:endParaRPr>
          </a:p>
          <a:p>
            <a:pPr marL="105791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Cortocircuitos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Internos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Reactores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8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Producidos</a:t>
            </a:r>
            <a:r>
              <a:rPr dirty="0" u="heavy" sz="1600" spc="24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por</a:t>
            </a:r>
            <a:r>
              <a:rPr dirty="0" u="heavy" sz="1600" spc="229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problemas</a:t>
            </a:r>
            <a:r>
              <a:rPr dirty="0" u="heavy" sz="1600" spc="24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de</a:t>
            </a:r>
            <a:r>
              <a:rPr dirty="0" u="heavy" sz="1600" spc="2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aislamiento</a:t>
            </a:r>
            <a:r>
              <a:rPr dirty="0" u="heavy" sz="1600" spc="2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interno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.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caracterizan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no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grado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ruido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(señales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frecuencia).</a:t>
            </a:r>
            <a:endParaRPr sz="1600">
              <a:latin typeface="Arial"/>
              <a:cs typeface="Arial"/>
            </a:endParaRPr>
          </a:p>
          <a:p>
            <a:pPr algn="just" marL="276225" marR="635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Fallas</a:t>
            </a:r>
            <a:r>
              <a:rPr dirty="0" u="heavy" sz="1600" spc="1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en</a:t>
            </a:r>
            <a:r>
              <a:rPr dirty="0" u="heavy" sz="1600" spc="1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bujes</a:t>
            </a:r>
            <a:r>
              <a:rPr dirty="0" u="heavy" sz="1600" spc="9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y</a:t>
            </a:r>
            <a:r>
              <a:rPr dirty="0" u="heavy" sz="1600" spc="9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equipos</a:t>
            </a:r>
            <a:r>
              <a:rPr dirty="0" u="heavy" sz="1600" spc="10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de</a:t>
            </a:r>
            <a:r>
              <a:rPr dirty="0" u="heavy" sz="1600" spc="10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patio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peligrosos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detectados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tiempo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evolucionan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rápidamente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altas.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Daños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porcelana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y/o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derrame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aceite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aislante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reducen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capacidad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aislamiento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provocando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severos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incluso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explosiones.</a:t>
            </a:r>
            <a:endParaRPr sz="1600">
              <a:latin typeface="Arial"/>
              <a:cs typeface="Arial"/>
            </a:endParaRPr>
          </a:p>
          <a:p>
            <a:pPr algn="just" marL="276225" marR="6350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cambiadores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tomas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poseen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partes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móviles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bajo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carga.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desgaste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natural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mismos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representa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riesgo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cortocircuito.</a:t>
            </a:r>
            <a:endParaRPr sz="1600">
              <a:latin typeface="Arial"/>
              <a:cs typeface="Arial"/>
            </a:endParaRPr>
          </a:p>
          <a:p>
            <a:pPr algn="just" marL="276225" marR="635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conexiones</a:t>
            </a:r>
            <a:r>
              <a:rPr dirty="0" sz="1600" spc="3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acometidas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empalmes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representan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punto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débil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potencia,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existiendo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posibilidad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problemas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mecánicos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4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instalación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que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desencadenen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puntos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calientes.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1277289" y="4326039"/>
            <a:ext cx="8162925" cy="3074035"/>
            <a:chOff x="1277289" y="4326039"/>
            <a:chExt cx="8162925" cy="3074035"/>
          </a:xfrm>
        </p:grpSpPr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7289" y="4385462"/>
              <a:ext cx="3282010" cy="245983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91099" y="4326039"/>
              <a:ext cx="4448670" cy="2519260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296691" y="68982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296691" y="68982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536" y="477529"/>
            <a:ext cx="8891270" cy="1991360"/>
            <a:chOff x="1027536" y="477529"/>
            <a:chExt cx="8891270" cy="199136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27536" y="477529"/>
              <a:ext cx="8890718" cy="926664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23064" y="1397000"/>
              <a:ext cx="3080943" cy="1054100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5910859" y="1383753"/>
              <a:ext cx="3107055" cy="1085215"/>
            </a:xfrm>
            <a:custGeom>
              <a:avLst/>
              <a:gdLst/>
              <a:ahLst/>
              <a:cxnLst/>
              <a:rect l="l" t="t" r="r" b="b"/>
              <a:pathLst>
                <a:path w="3107054" h="1085214">
                  <a:moveTo>
                    <a:pt x="3106839" y="1084859"/>
                  </a:moveTo>
                  <a:lnTo>
                    <a:pt x="0" y="1084859"/>
                  </a:lnTo>
                  <a:lnTo>
                    <a:pt x="0" y="0"/>
                  </a:lnTo>
                  <a:lnTo>
                    <a:pt x="3106839" y="0"/>
                  </a:lnTo>
                  <a:lnTo>
                    <a:pt x="3106839" y="6108"/>
                  </a:lnTo>
                  <a:lnTo>
                    <a:pt x="12204" y="6108"/>
                  </a:lnTo>
                  <a:lnTo>
                    <a:pt x="6095" y="12153"/>
                  </a:lnTo>
                  <a:lnTo>
                    <a:pt x="12204" y="12153"/>
                  </a:lnTo>
                  <a:lnTo>
                    <a:pt x="12204" y="1071118"/>
                  </a:lnTo>
                  <a:lnTo>
                    <a:pt x="6095" y="1071118"/>
                  </a:lnTo>
                  <a:lnTo>
                    <a:pt x="12204" y="1077214"/>
                  </a:lnTo>
                  <a:lnTo>
                    <a:pt x="3106839" y="1077214"/>
                  </a:lnTo>
                  <a:lnTo>
                    <a:pt x="3106839" y="1084859"/>
                  </a:lnTo>
                  <a:close/>
                </a:path>
                <a:path w="3107054" h="1085214">
                  <a:moveTo>
                    <a:pt x="12204" y="12153"/>
                  </a:moveTo>
                  <a:lnTo>
                    <a:pt x="6095" y="12153"/>
                  </a:lnTo>
                  <a:lnTo>
                    <a:pt x="12204" y="6108"/>
                  </a:lnTo>
                  <a:lnTo>
                    <a:pt x="12204" y="12153"/>
                  </a:lnTo>
                  <a:close/>
                </a:path>
                <a:path w="3107054" h="1085214">
                  <a:moveTo>
                    <a:pt x="3093148" y="12153"/>
                  </a:moveTo>
                  <a:lnTo>
                    <a:pt x="12204" y="12153"/>
                  </a:lnTo>
                  <a:lnTo>
                    <a:pt x="12204" y="6108"/>
                  </a:lnTo>
                  <a:lnTo>
                    <a:pt x="3093148" y="6108"/>
                  </a:lnTo>
                  <a:lnTo>
                    <a:pt x="3093148" y="12153"/>
                  </a:lnTo>
                  <a:close/>
                </a:path>
                <a:path w="3107054" h="1085214">
                  <a:moveTo>
                    <a:pt x="3093148" y="1077214"/>
                  </a:moveTo>
                  <a:lnTo>
                    <a:pt x="3093148" y="6108"/>
                  </a:lnTo>
                  <a:lnTo>
                    <a:pt x="3100730" y="12153"/>
                  </a:lnTo>
                  <a:lnTo>
                    <a:pt x="3106839" y="12153"/>
                  </a:lnTo>
                  <a:lnTo>
                    <a:pt x="3106839" y="1071117"/>
                  </a:lnTo>
                  <a:lnTo>
                    <a:pt x="3100730" y="1071118"/>
                  </a:lnTo>
                  <a:lnTo>
                    <a:pt x="3093148" y="1077214"/>
                  </a:lnTo>
                  <a:close/>
                </a:path>
                <a:path w="3107054" h="1085214">
                  <a:moveTo>
                    <a:pt x="3106839" y="12153"/>
                  </a:moveTo>
                  <a:lnTo>
                    <a:pt x="3100730" y="12153"/>
                  </a:lnTo>
                  <a:lnTo>
                    <a:pt x="3093148" y="6108"/>
                  </a:lnTo>
                  <a:lnTo>
                    <a:pt x="3106839" y="6108"/>
                  </a:lnTo>
                  <a:lnTo>
                    <a:pt x="3106839" y="12153"/>
                  </a:lnTo>
                  <a:close/>
                </a:path>
                <a:path w="3107054" h="1085214">
                  <a:moveTo>
                    <a:pt x="12204" y="1077214"/>
                  </a:moveTo>
                  <a:lnTo>
                    <a:pt x="6095" y="1071118"/>
                  </a:lnTo>
                  <a:lnTo>
                    <a:pt x="12204" y="1071118"/>
                  </a:lnTo>
                  <a:lnTo>
                    <a:pt x="12204" y="1077214"/>
                  </a:lnTo>
                  <a:close/>
                </a:path>
                <a:path w="3107054" h="1085214">
                  <a:moveTo>
                    <a:pt x="3093148" y="1077214"/>
                  </a:moveTo>
                  <a:lnTo>
                    <a:pt x="12204" y="1077214"/>
                  </a:lnTo>
                  <a:lnTo>
                    <a:pt x="12204" y="1071118"/>
                  </a:lnTo>
                  <a:lnTo>
                    <a:pt x="3093148" y="1071118"/>
                  </a:lnTo>
                  <a:lnTo>
                    <a:pt x="3093148" y="1077214"/>
                  </a:lnTo>
                  <a:close/>
                </a:path>
                <a:path w="3107054" h="1085214">
                  <a:moveTo>
                    <a:pt x="3106839" y="1077214"/>
                  </a:moveTo>
                  <a:lnTo>
                    <a:pt x="3093148" y="1077214"/>
                  </a:lnTo>
                  <a:lnTo>
                    <a:pt x="3100730" y="1071118"/>
                  </a:lnTo>
                  <a:lnTo>
                    <a:pt x="3106839" y="1071117"/>
                  </a:lnTo>
                  <a:lnTo>
                    <a:pt x="3106839" y="107721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224954" y="1499018"/>
            <a:ext cx="137160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880744" algn="l"/>
              </a:tabLst>
            </a:pP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línea permanecer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757775" y="1499018"/>
            <a:ext cx="233045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8890">
              <a:lnSpc>
                <a:spcPct val="100000"/>
              </a:lnSpc>
              <a:spcBef>
                <a:spcPts val="95"/>
              </a:spcBef>
              <a:tabLst>
                <a:tab pos="425450" algn="l"/>
                <a:tab pos="481965" algn="l"/>
                <a:tab pos="1753870" algn="l"/>
                <a:tab pos="1988820" algn="l"/>
              </a:tabLst>
            </a:pP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transmisión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puede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funcionamiento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con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83929" y="485762"/>
            <a:ext cx="398907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Fase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Abierta</a:t>
            </a:r>
            <a:endParaRPr sz="1800">
              <a:latin typeface="Arial"/>
              <a:cs typeface="Arial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8010525" y="1918538"/>
            <a:ext cx="382905" cy="201295"/>
          </a:xfrm>
          <a:custGeom>
            <a:avLst/>
            <a:gdLst/>
            <a:ahLst/>
            <a:cxnLst/>
            <a:rect l="l" t="t" r="r" b="b"/>
            <a:pathLst>
              <a:path w="382904" h="201294">
                <a:moveTo>
                  <a:pt x="210248" y="201167"/>
                </a:moveTo>
                <a:lnTo>
                  <a:pt x="172199" y="201167"/>
                </a:lnTo>
                <a:lnTo>
                  <a:pt x="135635" y="198094"/>
                </a:lnTo>
                <a:lnTo>
                  <a:pt x="86868" y="185940"/>
                </a:lnTo>
                <a:lnTo>
                  <a:pt x="47231" y="167639"/>
                </a:lnTo>
                <a:lnTo>
                  <a:pt x="16764" y="143230"/>
                </a:lnTo>
                <a:lnTo>
                  <a:pt x="9182" y="134099"/>
                </a:lnTo>
                <a:lnTo>
                  <a:pt x="9182" y="132562"/>
                </a:lnTo>
                <a:lnTo>
                  <a:pt x="4559" y="123431"/>
                </a:lnTo>
                <a:lnTo>
                  <a:pt x="4559" y="121894"/>
                </a:lnTo>
                <a:lnTo>
                  <a:pt x="3073" y="121894"/>
                </a:lnTo>
                <a:lnTo>
                  <a:pt x="1536" y="112763"/>
                </a:lnTo>
                <a:lnTo>
                  <a:pt x="0" y="111226"/>
                </a:lnTo>
                <a:lnTo>
                  <a:pt x="0" y="89903"/>
                </a:lnTo>
                <a:lnTo>
                  <a:pt x="1536" y="88404"/>
                </a:lnTo>
                <a:lnTo>
                  <a:pt x="3073" y="79286"/>
                </a:lnTo>
                <a:lnTo>
                  <a:pt x="4559" y="79286"/>
                </a:lnTo>
                <a:lnTo>
                  <a:pt x="4559" y="77749"/>
                </a:lnTo>
                <a:lnTo>
                  <a:pt x="9182" y="68618"/>
                </a:lnTo>
                <a:lnTo>
                  <a:pt x="9182" y="67081"/>
                </a:lnTo>
                <a:lnTo>
                  <a:pt x="15278" y="59435"/>
                </a:lnTo>
                <a:lnTo>
                  <a:pt x="45745" y="33540"/>
                </a:lnTo>
                <a:lnTo>
                  <a:pt x="86868" y="15290"/>
                </a:lnTo>
                <a:lnTo>
                  <a:pt x="135635" y="3086"/>
                </a:lnTo>
                <a:lnTo>
                  <a:pt x="172199" y="0"/>
                </a:lnTo>
                <a:lnTo>
                  <a:pt x="208762" y="0"/>
                </a:lnTo>
                <a:lnTo>
                  <a:pt x="262089" y="6108"/>
                </a:lnTo>
                <a:lnTo>
                  <a:pt x="309308" y="21335"/>
                </a:lnTo>
                <a:lnTo>
                  <a:pt x="173685" y="21335"/>
                </a:lnTo>
                <a:lnTo>
                  <a:pt x="155422" y="22872"/>
                </a:lnTo>
                <a:lnTo>
                  <a:pt x="138658" y="25946"/>
                </a:lnTo>
                <a:lnTo>
                  <a:pt x="108203" y="32003"/>
                </a:lnTo>
                <a:lnTo>
                  <a:pt x="80759" y="41186"/>
                </a:lnTo>
                <a:lnTo>
                  <a:pt x="68554" y="47231"/>
                </a:lnTo>
                <a:lnTo>
                  <a:pt x="57899" y="51841"/>
                </a:lnTo>
                <a:lnTo>
                  <a:pt x="48768" y="59435"/>
                </a:lnTo>
                <a:lnTo>
                  <a:pt x="33540" y="71640"/>
                </a:lnTo>
                <a:lnTo>
                  <a:pt x="27431" y="80771"/>
                </a:lnTo>
                <a:lnTo>
                  <a:pt x="28075" y="80771"/>
                </a:lnTo>
                <a:lnTo>
                  <a:pt x="25333" y="85331"/>
                </a:lnTo>
                <a:lnTo>
                  <a:pt x="24409" y="85331"/>
                </a:lnTo>
                <a:lnTo>
                  <a:pt x="23122" y="92976"/>
                </a:lnTo>
                <a:lnTo>
                  <a:pt x="22872" y="92976"/>
                </a:lnTo>
                <a:lnTo>
                  <a:pt x="21845" y="99072"/>
                </a:lnTo>
                <a:lnTo>
                  <a:pt x="21335" y="99072"/>
                </a:lnTo>
                <a:lnTo>
                  <a:pt x="21335" y="102095"/>
                </a:lnTo>
                <a:lnTo>
                  <a:pt x="21844" y="102095"/>
                </a:lnTo>
                <a:lnTo>
                  <a:pt x="22872" y="108203"/>
                </a:lnTo>
                <a:lnTo>
                  <a:pt x="23129" y="108203"/>
                </a:lnTo>
                <a:lnTo>
                  <a:pt x="24409" y="115849"/>
                </a:lnTo>
                <a:lnTo>
                  <a:pt x="25950" y="115849"/>
                </a:lnTo>
                <a:lnTo>
                  <a:pt x="28226" y="120408"/>
                </a:lnTo>
                <a:lnTo>
                  <a:pt x="27431" y="120408"/>
                </a:lnTo>
                <a:lnTo>
                  <a:pt x="33540" y="128003"/>
                </a:lnTo>
                <a:lnTo>
                  <a:pt x="68554" y="153949"/>
                </a:lnTo>
                <a:lnTo>
                  <a:pt x="108203" y="169176"/>
                </a:lnTo>
                <a:lnTo>
                  <a:pt x="155422" y="178295"/>
                </a:lnTo>
                <a:lnTo>
                  <a:pt x="172199" y="178295"/>
                </a:lnTo>
                <a:lnTo>
                  <a:pt x="190449" y="179844"/>
                </a:lnTo>
                <a:lnTo>
                  <a:pt x="309300" y="179844"/>
                </a:lnTo>
                <a:lnTo>
                  <a:pt x="295617" y="185940"/>
                </a:lnTo>
                <a:lnTo>
                  <a:pt x="280390" y="190499"/>
                </a:lnTo>
                <a:lnTo>
                  <a:pt x="263626" y="193535"/>
                </a:lnTo>
                <a:lnTo>
                  <a:pt x="246862" y="198094"/>
                </a:lnTo>
                <a:lnTo>
                  <a:pt x="210248" y="201167"/>
                </a:lnTo>
                <a:close/>
              </a:path>
              <a:path w="382904" h="201294">
                <a:moveTo>
                  <a:pt x="353517" y="80771"/>
                </a:moveTo>
                <a:lnTo>
                  <a:pt x="324548" y="53339"/>
                </a:lnTo>
                <a:lnTo>
                  <a:pt x="274294" y="32003"/>
                </a:lnTo>
                <a:lnTo>
                  <a:pt x="225526" y="22872"/>
                </a:lnTo>
                <a:lnTo>
                  <a:pt x="208762" y="21335"/>
                </a:lnTo>
                <a:lnTo>
                  <a:pt x="309308" y="21335"/>
                </a:lnTo>
                <a:lnTo>
                  <a:pt x="356539" y="48767"/>
                </a:lnTo>
                <a:lnTo>
                  <a:pt x="371767" y="67081"/>
                </a:lnTo>
                <a:lnTo>
                  <a:pt x="371767" y="68618"/>
                </a:lnTo>
                <a:lnTo>
                  <a:pt x="373316" y="68618"/>
                </a:lnTo>
                <a:lnTo>
                  <a:pt x="376339" y="77749"/>
                </a:lnTo>
                <a:lnTo>
                  <a:pt x="377875" y="77749"/>
                </a:lnTo>
                <a:lnTo>
                  <a:pt x="377875" y="79286"/>
                </a:lnTo>
                <a:lnTo>
                  <a:pt x="353517" y="79286"/>
                </a:lnTo>
                <a:lnTo>
                  <a:pt x="353517" y="80771"/>
                </a:lnTo>
                <a:close/>
              </a:path>
              <a:path w="382904" h="201294">
                <a:moveTo>
                  <a:pt x="28075" y="80771"/>
                </a:moveTo>
                <a:lnTo>
                  <a:pt x="27431" y="80771"/>
                </a:lnTo>
                <a:lnTo>
                  <a:pt x="28968" y="79286"/>
                </a:lnTo>
                <a:lnTo>
                  <a:pt x="28075" y="80771"/>
                </a:lnTo>
                <a:close/>
              </a:path>
              <a:path w="382904" h="201294">
                <a:moveTo>
                  <a:pt x="380389" y="86867"/>
                </a:moveTo>
                <a:lnTo>
                  <a:pt x="358076" y="86867"/>
                </a:lnTo>
                <a:lnTo>
                  <a:pt x="353517" y="79286"/>
                </a:lnTo>
                <a:lnTo>
                  <a:pt x="377875" y="79286"/>
                </a:lnTo>
                <a:lnTo>
                  <a:pt x="380389" y="86867"/>
                </a:lnTo>
                <a:close/>
              </a:path>
              <a:path w="382904" h="201294">
                <a:moveTo>
                  <a:pt x="24409" y="86867"/>
                </a:moveTo>
                <a:lnTo>
                  <a:pt x="24409" y="85331"/>
                </a:lnTo>
                <a:lnTo>
                  <a:pt x="25333" y="85331"/>
                </a:lnTo>
                <a:lnTo>
                  <a:pt x="24409" y="86867"/>
                </a:lnTo>
                <a:close/>
              </a:path>
              <a:path w="382904" h="201294">
                <a:moveTo>
                  <a:pt x="359613" y="94462"/>
                </a:moveTo>
                <a:lnTo>
                  <a:pt x="356539" y="85331"/>
                </a:lnTo>
                <a:lnTo>
                  <a:pt x="358076" y="86867"/>
                </a:lnTo>
                <a:lnTo>
                  <a:pt x="380389" y="86867"/>
                </a:lnTo>
                <a:lnTo>
                  <a:pt x="380898" y="88404"/>
                </a:lnTo>
                <a:lnTo>
                  <a:pt x="380898" y="89903"/>
                </a:lnTo>
                <a:lnTo>
                  <a:pt x="381413" y="92976"/>
                </a:lnTo>
                <a:lnTo>
                  <a:pt x="359613" y="92976"/>
                </a:lnTo>
                <a:lnTo>
                  <a:pt x="359613" y="94462"/>
                </a:lnTo>
                <a:close/>
              </a:path>
              <a:path w="382904" h="201294">
                <a:moveTo>
                  <a:pt x="22872" y="94462"/>
                </a:moveTo>
                <a:lnTo>
                  <a:pt x="22872" y="92976"/>
                </a:lnTo>
                <a:lnTo>
                  <a:pt x="23122" y="92976"/>
                </a:lnTo>
                <a:lnTo>
                  <a:pt x="22872" y="94462"/>
                </a:lnTo>
                <a:close/>
              </a:path>
              <a:path w="382904" h="201294">
                <a:moveTo>
                  <a:pt x="381407" y="108203"/>
                </a:moveTo>
                <a:lnTo>
                  <a:pt x="359613" y="108203"/>
                </a:lnTo>
                <a:lnTo>
                  <a:pt x="359613" y="92976"/>
                </a:lnTo>
                <a:lnTo>
                  <a:pt x="381413" y="92976"/>
                </a:lnTo>
                <a:lnTo>
                  <a:pt x="382435" y="99072"/>
                </a:lnTo>
                <a:lnTo>
                  <a:pt x="382435" y="102095"/>
                </a:lnTo>
                <a:lnTo>
                  <a:pt x="381407" y="108203"/>
                </a:lnTo>
                <a:close/>
              </a:path>
              <a:path w="382904" h="201294">
                <a:moveTo>
                  <a:pt x="21335" y="102095"/>
                </a:moveTo>
                <a:lnTo>
                  <a:pt x="21335" y="99072"/>
                </a:lnTo>
                <a:lnTo>
                  <a:pt x="21590" y="100585"/>
                </a:lnTo>
                <a:lnTo>
                  <a:pt x="21335" y="102095"/>
                </a:lnTo>
                <a:close/>
              </a:path>
              <a:path w="382904" h="201294">
                <a:moveTo>
                  <a:pt x="21590" y="100585"/>
                </a:moveTo>
                <a:lnTo>
                  <a:pt x="21335" y="99072"/>
                </a:lnTo>
                <a:lnTo>
                  <a:pt x="21845" y="99072"/>
                </a:lnTo>
                <a:lnTo>
                  <a:pt x="21590" y="100585"/>
                </a:lnTo>
                <a:close/>
              </a:path>
              <a:path w="382904" h="201294">
                <a:moveTo>
                  <a:pt x="21844" y="102095"/>
                </a:moveTo>
                <a:lnTo>
                  <a:pt x="21335" y="102095"/>
                </a:lnTo>
                <a:lnTo>
                  <a:pt x="21590" y="100585"/>
                </a:lnTo>
                <a:lnTo>
                  <a:pt x="21844" y="102095"/>
                </a:lnTo>
                <a:close/>
              </a:path>
              <a:path w="382904" h="201294">
                <a:moveTo>
                  <a:pt x="23129" y="108203"/>
                </a:moveTo>
                <a:lnTo>
                  <a:pt x="22872" y="108203"/>
                </a:lnTo>
                <a:lnTo>
                  <a:pt x="22872" y="106667"/>
                </a:lnTo>
                <a:lnTo>
                  <a:pt x="23129" y="108203"/>
                </a:lnTo>
                <a:close/>
              </a:path>
              <a:path w="382904" h="201294">
                <a:moveTo>
                  <a:pt x="356548" y="115823"/>
                </a:moveTo>
                <a:lnTo>
                  <a:pt x="359613" y="106667"/>
                </a:lnTo>
                <a:lnTo>
                  <a:pt x="359613" y="108203"/>
                </a:lnTo>
                <a:lnTo>
                  <a:pt x="381407" y="108203"/>
                </a:lnTo>
                <a:lnTo>
                  <a:pt x="380898" y="111226"/>
                </a:lnTo>
                <a:lnTo>
                  <a:pt x="380898" y="112763"/>
                </a:lnTo>
                <a:lnTo>
                  <a:pt x="358076" y="112763"/>
                </a:lnTo>
                <a:lnTo>
                  <a:pt x="356548" y="115823"/>
                </a:lnTo>
                <a:close/>
              </a:path>
              <a:path w="382904" h="201294">
                <a:moveTo>
                  <a:pt x="25950" y="115849"/>
                </a:moveTo>
                <a:lnTo>
                  <a:pt x="24409" y="115849"/>
                </a:lnTo>
                <a:lnTo>
                  <a:pt x="24409" y="112763"/>
                </a:lnTo>
                <a:lnTo>
                  <a:pt x="25950" y="115849"/>
                </a:lnTo>
                <a:close/>
              </a:path>
              <a:path w="382904" h="201294">
                <a:moveTo>
                  <a:pt x="379876" y="115849"/>
                </a:moveTo>
                <a:lnTo>
                  <a:pt x="356539" y="115849"/>
                </a:lnTo>
                <a:lnTo>
                  <a:pt x="358076" y="112763"/>
                </a:lnTo>
                <a:lnTo>
                  <a:pt x="380898" y="112763"/>
                </a:lnTo>
                <a:lnTo>
                  <a:pt x="379876" y="115849"/>
                </a:lnTo>
                <a:close/>
              </a:path>
              <a:path w="382904" h="201294">
                <a:moveTo>
                  <a:pt x="377875" y="121894"/>
                </a:moveTo>
                <a:lnTo>
                  <a:pt x="353517" y="121894"/>
                </a:lnTo>
                <a:lnTo>
                  <a:pt x="356548" y="115823"/>
                </a:lnTo>
                <a:lnTo>
                  <a:pt x="379876" y="115849"/>
                </a:lnTo>
                <a:lnTo>
                  <a:pt x="377875" y="121894"/>
                </a:lnTo>
                <a:close/>
              </a:path>
              <a:path w="382904" h="201294">
                <a:moveTo>
                  <a:pt x="28968" y="121894"/>
                </a:moveTo>
                <a:lnTo>
                  <a:pt x="27431" y="120408"/>
                </a:lnTo>
                <a:lnTo>
                  <a:pt x="28226" y="120408"/>
                </a:lnTo>
                <a:lnTo>
                  <a:pt x="28968" y="121894"/>
                </a:lnTo>
                <a:close/>
              </a:path>
              <a:path w="382904" h="201294">
                <a:moveTo>
                  <a:pt x="309300" y="179844"/>
                </a:moveTo>
                <a:lnTo>
                  <a:pt x="190449" y="179844"/>
                </a:lnTo>
                <a:lnTo>
                  <a:pt x="208762" y="178295"/>
                </a:lnTo>
                <a:lnTo>
                  <a:pt x="225526" y="178295"/>
                </a:lnTo>
                <a:lnTo>
                  <a:pt x="242290" y="175272"/>
                </a:lnTo>
                <a:lnTo>
                  <a:pt x="287985" y="164604"/>
                </a:lnTo>
                <a:lnTo>
                  <a:pt x="333667" y="141744"/>
                </a:lnTo>
                <a:lnTo>
                  <a:pt x="353517" y="120408"/>
                </a:lnTo>
                <a:lnTo>
                  <a:pt x="353517" y="121894"/>
                </a:lnTo>
                <a:lnTo>
                  <a:pt x="377875" y="121894"/>
                </a:lnTo>
                <a:lnTo>
                  <a:pt x="377875" y="123431"/>
                </a:lnTo>
                <a:lnTo>
                  <a:pt x="373316" y="132562"/>
                </a:lnTo>
                <a:lnTo>
                  <a:pt x="371767" y="132562"/>
                </a:lnTo>
                <a:lnTo>
                  <a:pt x="371767" y="134099"/>
                </a:lnTo>
                <a:lnTo>
                  <a:pt x="365671" y="141744"/>
                </a:lnTo>
                <a:lnTo>
                  <a:pt x="347408" y="159994"/>
                </a:lnTo>
                <a:lnTo>
                  <a:pt x="335216" y="167639"/>
                </a:lnTo>
                <a:lnTo>
                  <a:pt x="323011" y="173735"/>
                </a:lnTo>
                <a:lnTo>
                  <a:pt x="309300" y="179844"/>
                </a:lnTo>
                <a:close/>
              </a:path>
            </a:pathLst>
          </a:custGeom>
          <a:solidFill>
            <a:srgbClr val="EC1B2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775976" y="2603500"/>
            <a:ext cx="9142730" cy="4602480"/>
            <a:chOff x="775976" y="2603500"/>
            <a:chExt cx="9142730" cy="4602480"/>
          </a:xfrm>
        </p:grpSpPr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30900" y="2603500"/>
              <a:ext cx="3130010" cy="1174254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30892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30900" y="3776217"/>
              <a:ext cx="3185820" cy="808482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1211237" y="1986605"/>
            <a:ext cx="8270240" cy="4638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89560" marR="4397375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apenas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dos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servicio,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generalmente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interruptores</a:t>
            </a:r>
            <a:r>
              <a:rPr dirty="0" sz="1600" spc="5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5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seccionadores</a:t>
            </a:r>
            <a:r>
              <a:rPr dirty="0" sz="1600" spc="5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terminales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misma.</a:t>
            </a:r>
            <a:endParaRPr sz="1600">
              <a:latin typeface="Arial"/>
              <a:cs typeface="Arial"/>
            </a:endParaRPr>
          </a:p>
          <a:p>
            <a:pPr algn="just" marL="289560" marR="4398010" indent="-26416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9019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bien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efecto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afecta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operación,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condición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sí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puede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f</a:t>
            </a:r>
            <a:endParaRPr sz="1600">
              <a:latin typeface="Arial"/>
              <a:cs typeface="Arial"/>
            </a:endParaRPr>
          </a:p>
          <a:p>
            <a:pPr algn="just" marL="289560">
              <a:lnSpc>
                <a:spcPts val="192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misma.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700">
              <a:latin typeface="Arial"/>
              <a:cs typeface="Arial"/>
            </a:endParaRPr>
          </a:p>
          <a:p>
            <a:pPr marL="276225" marR="7620" indent="-264160">
              <a:lnSpc>
                <a:spcPct val="100000"/>
              </a:lnSpc>
              <a:spcBef>
                <a:spcPts val="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desequilibrio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manifiesta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principalmente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i="1">
                <a:solidFill>
                  <a:srgbClr val="575B5F"/>
                </a:solidFill>
                <a:latin typeface="Arial"/>
                <a:cs typeface="Arial"/>
              </a:rPr>
              <a:t>aparición</a:t>
            </a:r>
            <a:r>
              <a:rPr dirty="0" sz="1600" spc="50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 i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corrientes</a:t>
            </a:r>
            <a:r>
              <a:rPr dirty="0" u="heavy" sz="1600" spc="15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de</a:t>
            </a:r>
            <a:r>
              <a:rPr dirty="0" u="heavy" sz="1600" spc="15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secuencia</a:t>
            </a:r>
            <a:r>
              <a:rPr dirty="0" u="heavy" sz="1600" spc="14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negativa</a:t>
            </a:r>
            <a:r>
              <a:rPr dirty="0" u="heavy" sz="1600" spc="13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(I</a:t>
            </a:r>
            <a:r>
              <a:rPr dirty="0" u="heavy" sz="11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2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)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;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cuales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perjudiciales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generadores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por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provocar</a:t>
            </a:r>
            <a:r>
              <a:rPr dirty="0" u="heavy" sz="1600" spc="-5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torques</a:t>
            </a:r>
            <a:r>
              <a:rPr dirty="0" u="heavy" sz="1600" spc="-2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en</a:t>
            </a:r>
            <a:r>
              <a:rPr dirty="0" u="heavy" sz="1600" spc="-4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sentido</a:t>
            </a:r>
            <a:r>
              <a:rPr dirty="0" u="heavy" sz="1600" spc="-4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opuesto</a:t>
            </a:r>
            <a:r>
              <a:rPr dirty="0" u="heavy" sz="1600" spc="-5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al</a:t>
            </a:r>
            <a:r>
              <a:rPr dirty="0" u="heavy" sz="1600" spc="-4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normal</a:t>
            </a:r>
            <a:r>
              <a:rPr dirty="0" u="heavy" sz="1600" spc="-2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produciendo</a:t>
            </a:r>
            <a:r>
              <a:rPr dirty="0" u="heavy" sz="1600" spc="-5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calentamiento</a:t>
            </a:r>
            <a:r>
              <a:rPr dirty="0" u="heavy" sz="1600" spc="-3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en</a:t>
            </a:r>
            <a:r>
              <a:rPr dirty="0" u="heavy" sz="1600" spc="-5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el</a:t>
            </a:r>
            <a:r>
              <a:rPr dirty="0" u="heavy" sz="1600" spc="-4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spc="-1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rotor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spcBef>
                <a:spcPts val="11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transformadores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reactores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trifásicos,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dependiendo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configuración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núcleo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especialmente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3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núcleos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tres</a:t>
            </a:r>
            <a:r>
              <a:rPr dirty="0" sz="1600" spc="3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piernas),</a:t>
            </a:r>
            <a:r>
              <a:rPr dirty="0" sz="1600" i="1">
                <a:solidFill>
                  <a:srgbClr val="575B5F"/>
                </a:solidFill>
                <a:latin typeface="Arial"/>
                <a:cs typeface="Arial"/>
              </a:rPr>
              <a:t>l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as</a:t>
            </a:r>
            <a:r>
              <a:rPr dirty="0" u="heavy" sz="1600" spc="35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I</a:t>
            </a:r>
            <a:r>
              <a:rPr dirty="0" u="heavy" sz="1600" spc="36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3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2</a:t>
            </a:r>
            <a:r>
              <a:rPr dirty="0" sz="1300" spc="445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provocan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flujo</a:t>
            </a:r>
            <a:r>
              <a:rPr dirty="0" sz="1600" spc="3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magnético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caminos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adecuados</a:t>
            </a:r>
            <a:r>
              <a:rPr dirty="0" sz="1600" spc="-10" i="1">
                <a:solidFill>
                  <a:srgbClr val="575B5F"/>
                </a:solidFill>
                <a:latin typeface="Arial"/>
                <a:cs typeface="Arial"/>
              </a:rPr>
              <a:t>p</a:t>
            </a:r>
            <a:r>
              <a:rPr dirty="0" u="heavy" sz="1600" spc="-1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rovocando</a:t>
            </a:r>
            <a:r>
              <a:rPr dirty="0" u="heavy" sz="1600" spc="-3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calentamiento</a:t>
            </a:r>
            <a:r>
              <a:rPr dirty="0" u="heavy" sz="1600" spc="-25" i="1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120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detecten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recomendables.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2869107" y="6735216"/>
            <a:ext cx="4392295" cy="508000"/>
            <a:chOff x="2869107" y="6735216"/>
            <a:chExt cx="4392295" cy="508000"/>
          </a:xfrm>
        </p:grpSpPr>
        <p:sp>
          <p:nvSpPr>
            <p:cNvPr id="16" name="object 16" descr=""/>
            <p:cNvSpPr/>
            <p:nvPr/>
          </p:nvSpPr>
          <p:spPr>
            <a:xfrm>
              <a:off x="2875457" y="67415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875457" y="67415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3774922"/>
            <a:ext cx="9142730" cy="3430904"/>
            <a:chOff x="775976" y="3774922"/>
            <a:chExt cx="9142730" cy="3430904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30892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3297682" y="4467720"/>
              <a:ext cx="4481830" cy="1923414"/>
            </a:xfrm>
            <a:custGeom>
              <a:avLst/>
              <a:gdLst/>
              <a:ahLst/>
              <a:cxnLst/>
              <a:rect l="l" t="t" r="r" b="b"/>
              <a:pathLst>
                <a:path w="4481830" h="1923414">
                  <a:moveTo>
                    <a:pt x="47231" y="1848243"/>
                  </a:moveTo>
                  <a:lnTo>
                    <a:pt x="0" y="1848243"/>
                  </a:lnTo>
                  <a:lnTo>
                    <a:pt x="0" y="1857375"/>
                  </a:lnTo>
                  <a:lnTo>
                    <a:pt x="47231" y="1857375"/>
                  </a:lnTo>
                  <a:lnTo>
                    <a:pt x="47231" y="1848243"/>
                  </a:lnTo>
                  <a:close/>
                </a:path>
                <a:path w="4481830" h="1923414">
                  <a:moveTo>
                    <a:pt x="73177" y="1860448"/>
                  </a:moveTo>
                  <a:lnTo>
                    <a:pt x="63995" y="1860448"/>
                  </a:lnTo>
                  <a:lnTo>
                    <a:pt x="63995" y="1922919"/>
                  </a:lnTo>
                  <a:lnTo>
                    <a:pt x="73177" y="1922919"/>
                  </a:lnTo>
                  <a:lnTo>
                    <a:pt x="73177" y="1860448"/>
                  </a:lnTo>
                  <a:close/>
                </a:path>
                <a:path w="4481830" h="1923414">
                  <a:moveTo>
                    <a:pt x="118872" y="1860448"/>
                  </a:moveTo>
                  <a:lnTo>
                    <a:pt x="109740" y="1860448"/>
                  </a:lnTo>
                  <a:lnTo>
                    <a:pt x="109740" y="1922919"/>
                  </a:lnTo>
                  <a:lnTo>
                    <a:pt x="118872" y="1922919"/>
                  </a:lnTo>
                  <a:lnTo>
                    <a:pt x="118872" y="1860448"/>
                  </a:lnTo>
                  <a:close/>
                </a:path>
                <a:path w="4481830" h="1923414">
                  <a:moveTo>
                    <a:pt x="4481207" y="1848243"/>
                  </a:moveTo>
                  <a:lnTo>
                    <a:pt x="135636" y="1848243"/>
                  </a:lnTo>
                  <a:lnTo>
                    <a:pt x="135636" y="1857375"/>
                  </a:lnTo>
                  <a:lnTo>
                    <a:pt x="155422" y="1857375"/>
                  </a:lnTo>
                  <a:lnTo>
                    <a:pt x="155422" y="1922907"/>
                  </a:lnTo>
                  <a:lnTo>
                    <a:pt x="164553" y="1922907"/>
                  </a:lnTo>
                  <a:lnTo>
                    <a:pt x="164553" y="1857375"/>
                  </a:lnTo>
                  <a:lnTo>
                    <a:pt x="202653" y="1857375"/>
                  </a:lnTo>
                  <a:lnTo>
                    <a:pt x="202653" y="1922907"/>
                  </a:lnTo>
                  <a:lnTo>
                    <a:pt x="211836" y="1922907"/>
                  </a:lnTo>
                  <a:lnTo>
                    <a:pt x="211836" y="1857375"/>
                  </a:lnTo>
                  <a:lnTo>
                    <a:pt x="248399" y="1857375"/>
                  </a:lnTo>
                  <a:lnTo>
                    <a:pt x="248399" y="1922907"/>
                  </a:lnTo>
                  <a:lnTo>
                    <a:pt x="257530" y="1922907"/>
                  </a:lnTo>
                  <a:lnTo>
                    <a:pt x="257530" y="1857375"/>
                  </a:lnTo>
                  <a:lnTo>
                    <a:pt x="294081" y="1857375"/>
                  </a:lnTo>
                  <a:lnTo>
                    <a:pt x="294081" y="1922907"/>
                  </a:lnTo>
                  <a:lnTo>
                    <a:pt x="303212" y="1922907"/>
                  </a:lnTo>
                  <a:lnTo>
                    <a:pt x="303212" y="1857375"/>
                  </a:lnTo>
                  <a:lnTo>
                    <a:pt x="339775" y="1857375"/>
                  </a:lnTo>
                  <a:lnTo>
                    <a:pt x="339775" y="1922907"/>
                  </a:lnTo>
                  <a:lnTo>
                    <a:pt x="348957" y="1922907"/>
                  </a:lnTo>
                  <a:lnTo>
                    <a:pt x="348957" y="1857375"/>
                  </a:lnTo>
                  <a:lnTo>
                    <a:pt x="385521" y="1857375"/>
                  </a:lnTo>
                  <a:lnTo>
                    <a:pt x="385521" y="1922907"/>
                  </a:lnTo>
                  <a:lnTo>
                    <a:pt x="394639" y="1922907"/>
                  </a:lnTo>
                  <a:lnTo>
                    <a:pt x="394639" y="1857375"/>
                  </a:lnTo>
                  <a:lnTo>
                    <a:pt x="431253" y="1857375"/>
                  </a:lnTo>
                  <a:lnTo>
                    <a:pt x="431253" y="1922907"/>
                  </a:lnTo>
                  <a:lnTo>
                    <a:pt x="440385" y="1922907"/>
                  </a:lnTo>
                  <a:lnTo>
                    <a:pt x="440385" y="1857375"/>
                  </a:lnTo>
                  <a:lnTo>
                    <a:pt x="478485" y="1857375"/>
                  </a:lnTo>
                  <a:lnTo>
                    <a:pt x="478485" y="1922907"/>
                  </a:lnTo>
                  <a:lnTo>
                    <a:pt x="487616" y="1922907"/>
                  </a:lnTo>
                  <a:lnTo>
                    <a:pt x="487616" y="1857375"/>
                  </a:lnTo>
                  <a:lnTo>
                    <a:pt x="524179" y="1857375"/>
                  </a:lnTo>
                  <a:lnTo>
                    <a:pt x="524179" y="1922907"/>
                  </a:lnTo>
                  <a:lnTo>
                    <a:pt x="533298" y="1922907"/>
                  </a:lnTo>
                  <a:lnTo>
                    <a:pt x="533298" y="1857375"/>
                  </a:lnTo>
                  <a:lnTo>
                    <a:pt x="569861" y="1857375"/>
                  </a:lnTo>
                  <a:lnTo>
                    <a:pt x="569861" y="1922907"/>
                  </a:lnTo>
                  <a:lnTo>
                    <a:pt x="579043" y="1922907"/>
                  </a:lnTo>
                  <a:lnTo>
                    <a:pt x="579043" y="1857375"/>
                  </a:lnTo>
                  <a:lnTo>
                    <a:pt x="615607" y="1857375"/>
                  </a:lnTo>
                  <a:lnTo>
                    <a:pt x="615607" y="1922907"/>
                  </a:lnTo>
                  <a:lnTo>
                    <a:pt x="624738" y="1922907"/>
                  </a:lnTo>
                  <a:lnTo>
                    <a:pt x="624738" y="1857375"/>
                  </a:lnTo>
                  <a:lnTo>
                    <a:pt x="661289" y="1857375"/>
                  </a:lnTo>
                  <a:lnTo>
                    <a:pt x="661289" y="1922907"/>
                  </a:lnTo>
                  <a:lnTo>
                    <a:pt x="670471" y="1922907"/>
                  </a:lnTo>
                  <a:lnTo>
                    <a:pt x="670471" y="1857375"/>
                  </a:lnTo>
                  <a:lnTo>
                    <a:pt x="707034" y="1857375"/>
                  </a:lnTo>
                  <a:lnTo>
                    <a:pt x="707034" y="1922907"/>
                  </a:lnTo>
                  <a:lnTo>
                    <a:pt x="716165" y="1922907"/>
                  </a:lnTo>
                  <a:lnTo>
                    <a:pt x="716165" y="1857375"/>
                  </a:lnTo>
                  <a:lnTo>
                    <a:pt x="754265" y="1857375"/>
                  </a:lnTo>
                  <a:lnTo>
                    <a:pt x="754265" y="1922907"/>
                  </a:lnTo>
                  <a:lnTo>
                    <a:pt x="763397" y="1922907"/>
                  </a:lnTo>
                  <a:lnTo>
                    <a:pt x="763397" y="1857375"/>
                  </a:lnTo>
                  <a:lnTo>
                    <a:pt x="799947" y="1857375"/>
                  </a:lnTo>
                  <a:lnTo>
                    <a:pt x="799947" y="1922907"/>
                  </a:lnTo>
                  <a:lnTo>
                    <a:pt x="809129" y="1922907"/>
                  </a:lnTo>
                  <a:lnTo>
                    <a:pt x="809129" y="1857375"/>
                  </a:lnTo>
                  <a:lnTo>
                    <a:pt x="845693" y="1857375"/>
                  </a:lnTo>
                  <a:lnTo>
                    <a:pt x="845693" y="1922907"/>
                  </a:lnTo>
                  <a:lnTo>
                    <a:pt x="854824" y="1922907"/>
                  </a:lnTo>
                  <a:lnTo>
                    <a:pt x="854824" y="1857375"/>
                  </a:lnTo>
                  <a:lnTo>
                    <a:pt x="891387" y="1857375"/>
                  </a:lnTo>
                  <a:lnTo>
                    <a:pt x="891387" y="1922907"/>
                  </a:lnTo>
                  <a:lnTo>
                    <a:pt x="900506" y="1922907"/>
                  </a:lnTo>
                  <a:lnTo>
                    <a:pt x="900506" y="1857375"/>
                  </a:lnTo>
                  <a:lnTo>
                    <a:pt x="937069" y="1857375"/>
                  </a:lnTo>
                  <a:lnTo>
                    <a:pt x="937069" y="1922907"/>
                  </a:lnTo>
                  <a:lnTo>
                    <a:pt x="946251" y="1922907"/>
                  </a:lnTo>
                  <a:lnTo>
                    <a:pt x="946251" y="1857375"/>
                  </a:lnTo>
                  <a:lnTo>
                    <a:pt x="982814" y="1857375"/>
                  </a:lnTo>
                  <a:lnTo>
                    <a:pt x="982814" y="1922907"/>
                  </a:lnTo>
                  <a:lnTo>
                    <a:pt x="991946" y="1922907"/>
                  </a:lnTo>
                  <a:lnTo>
                    <a:pt x="991946" y="1857375"/>
                  </a:lnTo>
                  <a:lnTo>
                    <a:pt x="1030046" y="1857375"/>
                  </a:lnTo>
                  <a:lnTo>
                    <a:pt x="1030046" y="1922907"/>
                  </a:lnTo>
                  <a:lnTo>
                    <a:pt x="1039164" y="1922907"/>
                  </a:lnTo>
                  <a:lnTo>
                    <a:pt x="1039164" y="1857375"/>
                  </a:lnTo>
                  <a:lnTo>
                    <a:pt x="1075728" y="1857375"/>
                  </a:lnTo>
                  <a:lnTo>
                    <a:pt x="1075728" y="1922907"/>
                  </a:lnTo>
                  <a:lnTo>
                    <a:pt x="1084910" y="1922907"/>
                  </a:lnTo>
                  <a:lnTo>
                    <a:pt x="1084910" y="1857375"/>
                  </a:lnTo>
                  <a:lnTo>
                    <a:pt x="1121473" y="1857375"/>
                  </a:lnTo>
                  <a:lnTo>
                    <a:pt x="1121473" y="1922907"/>
                  </a:lnTo>
                  <a:lnTo>
                    <a:pt x="1130604" y="1922907"/>
                  </a:lnTo>
                  <a:lnTo>
                    <a:pt x="1130604" y="1857375"/>
                  </a:lnTo>
                  <a:lnTo>
                    <a:pt x="1167155" y="1857375"/>
                  </a:lnTo>
                  <a:lnTo>
                    <a:pt x="1167155" y="1922907"/>
                  </a:lnTo>
                  <a:lnTo>
                    <a:pt x="1176337" y="1922907"/>
                  </a:lnTo>
                  <a:lnTo>
                    <a:pt x="1176337" y="1857375"/>
                  </a:lnTo>
                  <a:lnTo>
                    <a:pt x="1212900" y="1857375"/>
                  </a:lnTo>
                  <a:lnTo>
                    <a:pt x="1212900" y="1922907"/>
                  </a:lnTo>
                  <a:lnTo>
                    <a:pt x="1222032" y="1922907"/>
                  </a:lnTo>
                  <a:lnTo>
                    <a:pt x="1222032" y="1857375"/>
                  </a:lnTo>
                  <a:lnTo>
                    <a:pt x="1258595" y="1857375"/>
                  </a:lnTo>
                  <a:lnTo>
                    <a:pt x="1258595" y="1922907"/>
                  </a:lnTo>
                  <a:lnTo>
                    <a:pt x="1267714" y="1922907"/>
                  </a:lnTo>
                  <a:lnTo>
                    <a:pt x="1267714" y="1857375"/>
                  </a:lnTo>
                  <a:lnTo>
                    <a:pt x="1305814" y="1857375"/>
                  </a:lnTo>
                  <a:lnTo>
                    <a:pt x="1305814" y="1922907"/>
                  </a:lnTo>
                  <a:lnTo>
                    <a:pt x="1314996" y="1922907"/>
                  </a:lnTo>
                  <a:lnTo>
                    <a:pt x="1314996" y="1857375"/>
                  </a:lnTo>
                  <a:lnTo>
                    <a:pt x="1351559" y="1857375"/>
                  </a:lnTo>
                  <a:lnTo>
                    <a:pt x="1351559" y="1922907"/>
                  </a:lnTo>
                  <a:lnTo>
                    <a:pt x="1360690" y="1922907"/>
                  </a:lnTo>
                  <a:lnTo>
                    <a:pt x="1360690" y="1857375"/>
                  </a:lnTo>
                  <a:lnTo>
                    <a:pt x="1397254" y="1857375"/>
                  </a:lnTo>
                  <a:lnTo>
                    <a:pt x="1397254" y="1922907"/>
                  </a:lnTo>
                  <a:lnTo>
                    <a:pt x="1406423" y="1922907"/>
                  </a:lnTo>
                  <a:lnTo>
                    <a:pt x="1406423" y="1857375"/>
                  </a:lnTo>
                  <a:lnTo>
                    <a:pt x="1442935" y="1857375"/>
                  </a:lnTo>
                  <a:lnTo>
                    <a:pt x="1442935" y="1922907"/>
                  </a:lnTo>
                  <a:lnTo>
                    <a:pt x="1452118" y="1922907"/>
                  </a:lnTo>
                  <a:lnTo>
                    <a:pt x="1452118" y="1857375"/>
                  </a:lnTo>
                  <a:lnTo>
                    <a:pt x="1488681" y="1857375"/>
                  </a:lnTo>
                  <a:lnTo>
                    <a:pt x="1488681" y="1922907"/>
                  </a:lnTo>
                  <a:lnTo>
                    <a:pt x="1497812" y="1922907"/>
                  </a:lnTo>
                  <a:lnTo>
                    <a:pt x="1497812" y="1857375"/>
                  </a:lnTo>
                  <a:lnTo>
                    <a:pt x="1534414" y="1857375"/>
                  </a:lnTo>
                  <a:lnTo>
                    <a:pt x="1534414" y="1922907"/>
                  </a:lnTo>
                  <a:lnTo>
                    <a:pt x="1543545" y="1922907"/>
                  </a:lnTo>
                  <a:lnTo>
                    <a:pt x="1543545" y="1857375"/>
                  </a:lnTo>
                  <a:lnTo>
                    <a:pt x="1581645" y="1857375"/>
                  </a:lnTo>
                  <a:lnTo>
                    <a:pt x="1581645" y="1922907"/>
                  </a:lnTo>
                  <a:lnTo>
                    <a:pt x="1590776" y="1922907"/>
                  </a:lnTo>
                  <a:lnTo>
                    <a:pt x="1590776" y="1857375"/>
                  </a:lnTo>
                  <a:lnTo>
                    <a:pt x="1627339" y="1857375"/>
                  </a:lnTo>
                  <a:lnTo>
                    <a:pt x="1627339" y="1922907"/>
                  </a:lnTo>
                  <a:lnTo>
                    <a:pt x="1636471" y="1922907"/>
                  </a:lnTo>
                  <a:lnTo>
                    <a:pt x="1636471" y="1857375"/>
                  </a:lnTo>
                  <a:lnTo>
                    <a:pt x="1673072" y="1857375"/>
                  </a:lnTo>
                  <a:lnTo>
                    <a:pt x="1673072" y="1922907"/>
                  </a:lnTo>
                  <a:lnTo>
                    <a:pt x="1682203" y="1922907"/>
                  </a:lnTo>
                  <a:lnTo>
                    <a:pt x="1682203" y="1857375"/>
                  </a:lnTo>
                  <a:lnTo>
                    <a:pt x="1718767" y="1857375"/>
                  </a:lnTo>
                  <a:lnTo>
                    <a:pt x="1718767" y="1922907"/>
                  </a:lnTo>
                  <a:lnTo>
                    <a:pt x="1727898" y="1922907"/>
                  </a:lnTo>
                  <a:lnTo>
                    <a:pt x="1727898" y="1857375"/>
                  </a:lnTo>
                  <a:lnTo>
                    <a:pt x="1764461" y="1857375"/>
                  </a:lnTo>
                  <a:lnTo>
                    <a:pt x="1764461" y="1922907"/>
                  </a:lnTo>
                  <a:lnTo>
                    <a:pt x="1773580" y="1922907"/>
                  </a:lnTo>
                  <a:lnTo>
                    <a:pt x="1773580" y="1857375"/>
                  </a:lnTo>
                  <a:lnTo>
                    <a:pt x="1810194" y="1857375"/>
                  </a:lnTo>
                  <a:lnTo>
                    <a:pt x="1810194" y="1922907"/>
                  </a:lnTo>
                  <a:lnTo>
                    <a:pt x="1819325" y="1922907"/>
                  </a:lnTo>
                  <a:lnTo>
                    <a:pt x="1819325" y="1857375"/>
                  </a:lnTo>
                  <a:lnTo>
                    <a:pt x="1857425" y="1857375"/>
                  </a:lnTo>
                  <a:lnTo>
                    <a:pt x="1857425" y="1922907"/>
                  </a:lnTo>
                  <a:lnTo>
                    <a:pt x="1866557" y="1922907"/>
                  </a:lnTo>
                  <a:lnTo>
                    <a:pt x="1866557" y="1857375"/>
                  </a:lnTo>
                  <a:lnTo>
                    <a:pt x="1903120" y="1857375"/>
                  </a:lnTo>
                  <a:lnTo>
                    <a:pt x="1903120" y="1922907"/>
                  </a:lnTo>
                  <a:lnTo>
                    <a:pt x="1912239" y="1922907"/>
                  </a:lnTo>
                  <a:lnTo>
                    <a:pt x="1912239" y="1857375"/>
                  </a:lnTo>
                  <a:lnTo>
                    <a:pt x="1948853" y="1857375"/>
                  </a:lnTo>
                  <a:lnTo>
                    <a:pt x="1948853" y="1922907"/>
                  </a:lnTo>
                  <a:lnTo>
                    <a:pt x="1957984" y="1922907"/>
                  </a:lnTo>
                  <a:lnTo>
                    <a:pt x="1957984" y="1857375"/>
                  </a:lnTo>
                  <a:lnTo>
                    <a:pt x="1994547" y="1857375"/>
                  </a:lnTo>
                  <a:lnTo>
                    <a:pt x="1994547" y="1922907"/>
                  </a:lnTo>
                  <a:lnTo>
                    <a:pt x="2003729" y="1922907"/>
                  </a:lnTo>
                  <a:lnTo>
                    <a:pt x="2003729" y="1857375"/>
                  </a:lnTo>
                  <a:lnTo>
                    <a:pt x="2040280" y="1857375"/>
                  </a:lnTo>
                  <a:lnTo>
                    <a:pt x="2040280" y="1922907"/>
                  </a:lnTo>
                  <a:lnTo>
                    <a:pt x="2049411" y="1922907"/>
                  </a:lnTo>
                  <a:lnTo>
                    <a:pt x="2049411" y="1857375"/>
                  </a:lnTo>
                  <a:lnTo>
                    <a:pt x="2085975" y="1857375"/>
                  </a:lnTo>
                  <a:lnTo>
                    <a:pt x="2085975" y="1922907"/>
                  </a:lnTo>
                  <a:lnTo>
                    <a:pt x="2095106" y="1922907"/>
                  </a:lnTo>
                  <a:lnTo>
                    <a:pt x="2095106" y="1857375"/>
                  </a:lnTo>
                  <a:lnTo>
                    <a:pt x="2133206" y="1857375"/>
                  </a:lnTo>
                  <a:lnTo>
                    <a:pt x="2133206" y="1922907"/>
                  </a:lnTo>
                  <a:lnTo>
                    <a:pt x="2142337" y="1922907"/>
                  </a:lnTo>
                  <a:lnTo>
                    <a:pt x="2142337" y="1857375"/>
                  </a:lnTo>
                  <a:lnTo>
                    <a:pt x="2178939" y="1857375"/>
                  </a:lnTo>
                  <a:lnTo>
                    <a:pt x="2178939" y="1922907"/>
                  </a:lnTo>
                  <a:lnTo>
                    <a:pt x="2188070" y="1922907"/>
                  </a:lnTo>
                  <a:lnTo>
                    <a:pt x="2188070" y="1857375"/>
                  </a:lnTo>
                  <a:lnTo>
                    <a:pt x="2224633" y="1857375"/>
                  </a:lnTo>
                  <a:lnTo>
                    <a:pt x="2224633" y="1922907"/>
                  </a:lnTo>
                  <a:lnTo>
                    <a:pt x="2233765" y="1922907"/>
                  </a:lnTo>
                  <a:lnTo>
                    <a:pt x="2233765" y="1857375"/>
                  </a:lnTo>
                  <a:lnTo>
                    <a:pt x="2270328" y="1857375"/>
                  </a:lnTo>
                  <a:lnTo>
                    <a:pt x="2270328" y="1922907"/>
                  </a:lnTo>
                  <a:lnTo>
                    <a:pt x="2279497" y="1922907"/>
                  </a:lnTo>
                  <a:lnTo>
                    <a:pt x="2279497" y="1857375"/>
                  </a:lnTo>
                  <a:lnTo>
                    <a:pt x="2316061" y="1857375"/>
                  </a:lnTo>
                  <a:lnTo>
                    <a:pt x="2316061" y="1922907"/>
                  </a:lnTo>
                  <a:lnTo>
                    <a:pt x="2325192" y="1922907"/>
                  </a:lnTo>
                  <a:lnTo>
                    <a:pt x="2325192" y="1857375"/>
                  </a:lnTo>
                  <a:lnTo>
                    <a:pt x="2361755" y="1857375"/>
                  </a:lnTo>
                  <a:lnTo>
                    <a:pt x="2361755" y="1922907"/>
                  </a:lnTo>
                  <a:lnTo>
                    <a:pt x="2370937" y="1922907"/>
                  </a:lnTo>
                  <a:lnTo>
                    <a:pt x="2370937" y="1857375"/>
                  </a:lnTo>
                  <a:lnTo>
                    <a:pt x="2409037" y="1857375"/>
                  </a:lnTo>
                  <a:lnTo>
                    <a:pt x="2409037" y="1922907"/>
                  </a:lnTo>
                  <a:lnTo>
                    <a:pt x="2418156" y="1922907"/>
                  </a:lnTo>
                  <a:lnTo>
                    <a:pt x="2418156" y="1857375"/>
                  </a:lnTo>
                  <a:lnTo>
                    <a:pt x="2454719" y="1857375"/>
                  </a:lnTo>
                  <a:lnTo>
                    <a:pt x="2454719" y="1922907"/>
                  </a:lnTo>
                  <a:lnTo>
                    <a:pt x="2463850" y="1922907"/>
                  </a:lnTo>
                  <a:lnTo>
                    <a:pt x="2463850" y="1857375"/>
                  </a:lnTo>
                  <a:lnTo>
                    <a:pt x="2500414" y="1857375"/>
                  </a:lnTo>
                  <a:lnTo>
                    <a:pt x="2500414" y="1922907"/>
                  </a:lnTo>
                  <a:lnTo>
                    <a:pt x="2509545" y="1922907"/>
                  </a:lnTo>
                  <a:lnTo>
                    <a:pt x="2509545" y="1857375"/>
                  </a:lnTo>
                  <a:lnTo>
                    <a:pt x="2546108" y="1857375"/>
                  </a:lnTo>
                  <a:lnTo>
                    <a:pt x="2546108" y="1922907"/>
                  </a:lnTo>
                  <a:lnTo>
                    <a:pt x="2555278" y="1922907"/>
                  </a:lnTo>
                  <a:lnTo>
                    <a:pt x="2555278" y="1857375"/>
                  </a:lnTo>
                  <a:lnTo>
                    <a:pt x="2591841" y="1857375"/>
                  </a:lnTo>
                  <a:lnTo>
                    <a:pt x="2591841" y="1922907"/>
                  </a:lnTo>
                  <a:lnTo>
                    <a:pt x="2600972" y="1922907"/>
                  </a:lnTo>
                  <a:lnTo>
                    <a:pt x="2600972" y="1857375"/>
                  </a:lnTo>
                  <a:lnTo>
                    <a:pt x="2637536" y="1857375"/>
                  </a:lnTo>
                  <a:lnTo>
                    <a:pt x="2637536" y="1922907"/>
                  </a:lnTo>
                  <a:lnTo>
                    <a:pt x="2646705" y="1922907"/>
                  </a:lnTo>
                  <a:lnTo>
                    <a:pt x="2646705" y="1857375"/>
                  </a:lnTo>
                  <a:lnTo>
                    <a:pt x="2684767" y="1857375"/>
                  </a:lnTo>
                  <a:lnTo>
                    <a:pt x="2684767" y="1922907"/>
                  </a:lnTo>
                  <a:lnTo>
                    <a:pt x="2693936" y="1922907"/>
                  </a:lnTo>
                  <a:lnTo>
                    <a:pt x="2693936" y="1857375"/>
                  </a:lnTo>
                  <a:lnTo>
                    <a:pt x="4481207" y="1857375"/>
                  </a:lnTo>
                  <a:lnTo>
                    <a:pt x="4481207" y="1848243"/>
                  </a:lnTo>
                  <a:close/>
                </a:path>
                <a:path w="4481830" h="1923414">
                  <a:moveTo>
                    <a:pt x="4481271" y="0"/>
                  </a:moveTo>
                  <a:lnTo>
                    <a:pt x="68605" y="0"/>
                  </a:lnTo>
                  <a:lnTo>
                    <a:pt x="0" y="0"/>
                  </a:lnTo>
                  <a:lnTo>
                    <a:pt x="0" y="9131"/>
                  </a:lnTo>
                  <a:lnTo>
                    <a:pt x="63995" y="9131"/>
                  </a:lnTo>
                  <a:lnTo>
                    <a:pt x="63995" y="370281"/>
                  </a:lnTo>
                  <a:lnTo>
                    <a:pt x="0" y="370281"/>
                  </a:lnTo>
                  <a:lnTo>
                    <a:pt x="0" y="379412"/>
                  </a:lnTo>
                  <a:lnTo>
                    <a:pt x="63995" y="379412"/>
                  </a:lnTo>
                  <a:lnTo>
                    <a:pt x="63995" y="738987"/>
                  </a:lnTo>
                  <a:lnTo>
                    <a:pt x="0" y="738987"/>
                  </a:lnTo>
                  <a:lnTo>
                    <a:pt x="0" y="748157"/>
                  </a:lnTo>
                  <a:lnTo>
                    <a:pt x="63995" y="748157"/>
                  </a:lnTo>
                  <a:lnTo>
                    <a:pt x="63995" y="1109268"/>
                  </a:lnTo>
                  <a:lnTo>
                    <a:pt x="0" y="1109268"/>
                  </a:lnTo>
                  <a:lnTo>
                    <a:pt x="0" y="1118400"/>
                  </a:lnTo>
                  <a:lnTo>
                    <a:pt x="63995" y="1118400"/>
                  </a:lnTo>
                  <a:lnTo>
                    <a:pt x="63995" y="1478013"/>
                  </a:lnTo>
                  <a:lnTo>
                    <a:pt x="0" y="1478013"/>
                  </a:lnTo>
                  <a:lnTo>
                    <a:pt x="0" y="1487144"/>
                  </a:lnTo>
                  <a:lnTo>
                    <a:pt x="63995" y="1487144"/>
                  </a:lnTo>
                  <a:lnTo>
                    <a:pt x="63995" y="1772107"/>
                  </a:lnTo>
                  <a:lnTo>
                    <a:pt x="73126" y="1772107"/>
                  </a:lnTo>
                  <a:lnTo>
                    <a:pt x="73126" y="1487144"/>
                  </a:lnTo>
                  <a:lnTo>
                    <a:pt x="4481271" y="1487144"/>
                  </a:lnTo>
                  <a:lnTo>
                    <a:pt x="4481271" y="1478013"/>
                  </a:lnTo>
                  <a:lnTo>
                    <a:pt x="73126" y="1478013"/>
                  </a:lnTo>
                  <a:lnTo>
                    <a:pt x="73126" y="1118400"/>
                  </a:lnTo>
                  <a:lnTo>
                    <a:pt x="4481271" y="1118400"/>
                  </a:lnTo>
                  <a:lnTo>
                    <a:pt x="4481271" y="1109268"/>
                  </a:lnTo>
                  <a:lnTo>
                    <a:pt x="73126" y="1109268"/>
                  </a:lnTo>
                  <a:lnTo>
                    <a:pt x="73126" y="748157"/>
                  </a:lnTo>
                  <a:lnTo>
                    <a:pt x="4481271" y="748157"/>
                  </a:lnTo>
                  <a:lnTo>
                    <a:pt x="4481271" y="738987"/>
                  </a:lnTo>
                  <a:lnTo>
                    <a:pt x="73126" y="738987"/>
                  </a:lnTo>
                  <a:lnTo>
                    <a:pt x="73126" y="379412"/>
                  </a:lnTo>
                  <a:lnTo>
                    <a:pt x="4481271" y="379412"/>
                  </a:lnTo>
                  <a:lnTo>
                    <a:pt x="4481271" y="370281"/>
                  </a:lnTo>
                  <a:lnTo>
                    <a:pt x="73126" y="370281"/>
                  </a:lnTo>
                  <a:lnTo>
                    <a:pt x="73126" y="9131"/>
                  </a:lnTo>
                  <a:lnTo>
                    <a:pt x="4481271" y="9131"/>
                  </a:lnTo>
                  <a:lnTo>
                    <a:pt x="4481271" y="0"/>
                  </a:lnTo>
                  <a:close/>
                </a:path>
              </a:pathLst>
            </a:custGeom>
            <a:solidFill>
              <a:srgbClr val="9598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5982449" y="6320536"/>
              <a:ext cx="1801495" cy="70485"/>
            </a:xfrm>
            <a:custGeom>
              <a:avLst/>
              <a:gdLst/>
              <a:ahLst/>
              <a:cxnLst/>
              <a:rect l="l" t="t" r="r" b="b"/>
              <a:pathLst>
                <a:path w="1801495" h="70485">
                  <a:moveTo>
                    <a:pt x="9169" y="0"/>
                  </a:moveTo>
                  <a:lnTo>
                    <a:pt x="0" y="0"/>
                  </a:lnTo>
                  <a:lnTo>
                    <a:pt x="0" y="70091"/>
                  </a:lnTo>
                  <a:lnTo>
                    <a:pt x="9169" y="70091"/>
                  </a:lnTo>
                  <a:lnTo>
                    <a:pt x="9169" y="0"/>
                  </a:lnTo>
                  <a:close/>
                </a:path>
                <a:path w="1801495" h="70485">
                  <a:moveTo>
                    <a:pt x="54864" y="0"/>
                  </a:moveTo>
                  <a:lnTo>
                    <a:pt x="45732" y="0"/>
                  </a:lnTo>
                  <a:lnTo>
                    <a:pt x="45732" y="70091"/>
                  </a:lnTo>
                  <a:lnTo>
                    <a:pt x="54864" y="70091"/>
                  </a:lnTo>
                  <a:lnTo>
                    <a:pt x="54864" y="0"/>
                  </a:lnTo>
                  <a:close/>
                </a:path>
                <a:path w="1801495" h="70485">
                  <a:moveTo>
                    <a:pt x="100596" y="0"/>
                  </a:moveTo>
                  <a:lnTo>
                    <a:pt x="91478" y="0"/>
                  </a:lnTo>
                  <a:lnTo>
                    <a:pt x="91478" y="70091"/>
                  </a:lnTo>
                  <a:lnTo>
                    <a:pt x="100596" y="70091"/>
                  </a:lnTo>
                  <a:lnTo>
                    <a:pt x="100596" y="0"/>
                  </a:lnTo>
                  <a:close/>
                </a:path>
                <a:path w="1801495" h="70485">
                  <a:moveTo>
                    <a:pt x="146291" y="0"/>
                  </a:moveTo>
                  <a:lnTo>
                    <a:pt x="137160" y="0"/>
                  </a:lnTo>
                  <a:lnTo>
                    <a:pt x="137160" y="70091"/>
                  </a:lnTo>
                  <a:lnTo>
                    <a:pt x="146291" y="70091"/>
                  </a:lnTo>
                  <a:lnTo>
                    <a:pt x="146291" y="0"/>
                  </a:lnTo>
                  <a:close/>
                </a:path>
                <a:path w="1801495" h="70485">
                  <a:moveTo>
                    <a:pt x="191985" y="0"/>
                  </a:moveTo>
                  <a:lnTo>
                    <a:pt x="182854" y="0"/>
                  </a:lnTo>
                  <a:lnTo>
                    <a:pt x="182854" y="70091"/>
                  </a:lnTo>
                  <a:lnTo>
                    <a:pt x="191985" y="70091"/>
                  </a:lnTo>
                  <a:lnTo>
                    <a:pt x="191985" y="0"/>
                  </a:lnTo>
                  <a:close/>
                </a:path>
                <a:path w="1801495" h="70485">
                  <a:moveTo>
                    <a:pt x="237718" y="0"/>
                  </a:moveTo>
                  <a:lnTo>
                    <a:pt x="228600" y="0"/>
                  </a:lnTo>
                  <a:lnTo>
                    <a:pt x="228600" y="70091"/>
                  </a:lnTo>
                  <a:lnTo>
                    <a:pt x="237718" y="70091"/>
                  </a:lnTo>
                  <a:lnTo>
                    <a:pt x="237718" y="0"/>
                  </a:lnTo>
                  <a:close/>
                </a:path>
                <a:path w="1801495" h="70485">
                  <a:moveTo>
                    <a:pt x="284949" y="0"/>
                  </a:moveTo>
                  <a:lnTo>
                    <a:pt x="275818" y="0"/>
                  </a:lnTo>
                  <a:lnTo>
                    <a:pt x="275818" y="70091"/>
                  </a:lnTo>
                  <a:lnTo>
                    <a:pt x="284949" y="70091"/>
                  </a:lnTo>
                  <a:lnTo>
                    <a:pt x="284949" y="0"/>
                  </a:lnTo>
                  <a:close/>
                </a:path>
                <a:path w="1801495" h="70485">
                  <a:moveTo>
                    <a:pt x="330695" y="0"/>
                  </a:moveTo>
                  <a:lnTo>
                    <a:pt x="321513" y="0"/>
                  </a:lnTo>
                  <a:lnTo>
                    <a:pt x="321513" y="70091"/>
                  </a:lnTo>
                  <a:lnTo>
                    <a:pt x="330695" y="70091"/>
                  </a:lnTo>
                  <a:lnTo>
                    <a:pt x="330695" y="0"/>
                  </a:lnTo>
                  <a:close/>
                </a:path>
                <a:path w="1801495" h="70485">
                  <a:moveTo>
                    <a:pt x="376377" y="0"/>
                  </a:moveTo>
                  <a:lnTo>
                    <a:pt x="367258" y="0"/>
                  </a:lnTo>
                  <a:lnTo>
                    <a:pt x="367258" y="70091"/>
                  </a:lnTo>
                  <a:lnTo>
                    <a:pt x="376377" y="70091"/>
                  </a:lnTo>
                  <a:lnTo>
                    <a:pt x="376377" y="0"/>
                  </a:lnTo>
                  <a:close/>
                </a:path>
                <a:path w="1801495" h="70485">
                  <a:moveTo>
                    <a:pt x="422122" y="0"/>
                  </a:moveTo>
                  <a:lnTo>
                    <a:pt x="412940" y="0"/>
                  </a:lnTo>
                  <a:lnTo>
                    <a:pt x="412940" y="70091"/>
                  </a:lnTo>
                  <a:lnTo>
                    <a:pt x="422122" y="70091"/>
                  </a:lnTo>
                  <a:lnTo>
                    <a:pt x="422122" y="0"/>
                  </a:lnTo>
                  <a:close/>
                </a:path>
                <a:path w="1801495" h="70485">
                  <a:moveTo>
                    <a:pt x="467817" y="0"/>
                  </a:moveTo>
                  <a:lnTo>
                    <a:pt x="458685" y="0"/>
                  </a:lnTo>
                  <a:lnTo>
                    <a:pt x="458685" y="70091"/>
                  </a:lnTo>
                  <a:lnTo>
                    <a:pt x="467817" y="70091"/>
                  </a:lnTo>
                  <a:lnTo>
                    <a:pt x="467817" y="0"/>
                  </a:lnTo>
                  <a:close/>
                </a:path>
                <a:path w="1801495" h="70485">
                  <a:moveTo>
                    <a:pt x="513499" y="0"/>
                  </a:moveTo>
                  <a:lnTo>
                    <a:pt x="504367" y="0"/>
                  </a:lnTo>
                  <a:lnTo>
                    <a:pt x="504367" y="70091"/>
                  </a:lnTo>
                  <a:lnTo>
                    <a:pt x="513499" y="70091"/>
                  </a:lnTo>
                  <a:lnTo>
                    <a:pt x="513499" y="0"/>
                  </a:lnTo>
                  <a:close/>
                </a:path>
                <a:path w="1801495" h="70485">
                  <a:moveTo>
                    <a:pt x="560781" y="0"/>
                  </a:moveTo>
                  <a:lnTo>
                    <a:pt x="551586" y="0"/>
                  </a:lnTo>
                  <a:lnTo>
                    <a:pt x="551586" y="70091"/>
                  </a:lnTo>
                  <a:lnTo>
                    <a:pt x="560781" y="70091"/>
                  </a:lnTo>
                  <a:lnTo>
                    <a:pt x="560781" y="0"/>
                  </a:lnTo>
                  <a:close/>
                </a:path>
                <a:path w="1801495" h="70485">
                  <a:moveTo>
                    <a:pt x="606463" y="0"/>
                  </a:moveTo>
                  <a:lnTo>
                    <a:pt x="597344" y="0"/>
                  </a:lnTo>
                  <a:lnTo>
                    <a:pt x="597344" y="70091"/>
                  </a:lnTo>
                  <a:lnTo>
                    <a:pt x="606463" y="70091"/>
                  </a:lnTo>
                  <a:lnTo>
                    <a:pt x="606463" y="0"/>
                  </a:lnTo>
                  <a:close/>
                </a:path>
                <a:path w="1801495" h="70485">
                  <a:moveTo>
                    <a:pt x="652145" y="0"/>
                  </a:moveTo>
                  <a:lnTo>
                    <a:pt x="643026" y="0"/>
                  </a:lnTo>
                  <a:lnTo>
                    <a:pt x="643026" y="70091"/>
                  </a:lnTo>
                  <a:lnTo>
                    <a:pt x="652145" y="70091"/>
                  </a:lnTo>
                  <a:lnTo>
                    <a:pt x="652145" y="0"/>
                  </a:lnTo>
                  <a:close/>
                </a:path>
                <a:path w="1801495" h="70485">
                  <a:moveTo>
                    <a:pt x="697903" y="0"/>
                  </a:moveTo>
                  <a:lnTo>
                    <a:pt x="688721" y="0"/>
                  </a:lnTo>
                  <a:lnTo>
                    <a:pt x="688721" y="70091"/>
                  </a:lnTo>
                  <a:lnTo>
                    <a:pt x="697903" y="70091"/>
                  </a:lnTo>
                  <a:lnTo>
                    <a:pt x="697903" y="0"/>
                  </a:lnTo>
                  <a:close/>
                </a:path>
                <a:path w="1801495" h="70485">
                  <a:moveTo>
                    <a:pt x="743585" y="0"/>
                  </a:moveTo>
                  <a:lnTo>
                    <a:pt x="734466" y="0"/>
                  </a:lnTo>
                  <a:lnTo>
                    <a:pt x="734466" y="70091"/>
                  </a:lnTo>
                  <a:lnTo>
                    <a:pt x="743585" y="70091"/>
                  </a:lnTo>
                  <a:lnTo>
                    <a:pt x="743585" y="0"/>
                  </a:lnTo>
                  <a:close/>
                </a:path>
                <a:path w="1801495" h="70485">
                  <a:moveTo>
                    <a:pt x="789330" y="0"/>
                  </a:moveTo>
                  <a:lnTo>
                    <a:pt x="780148" y="0"/>
                  </a:lnTo>
                  <a:lnTo>
                    <a:pt x="780148" y="70091"/>
                  </a:lnTo>
                  <a:lnTo>
                    <a:pt x="789330" y="70091"/>
                  </a:lnTo>
                  <a:lnTo>
                    <a:pt x="789330" y="0"/>
                  </a:lnTo>
                  <a:close/>
                </a:path>
                <a:path w="1801495" h="70485">
                  <a:moveTo>
                    <a:pt x="836561" y="0"/>
                  </a:moveTo>
                  <a:lnTo>
                    <a:pt x="827379" y="0"/>
                  </a:lnTo>
                  <a:lnTo>
                    <a:pt x="827379" y="70091"/>
                  </a:lnTo>
                  <a:lnTo>
                    <a:pt x="836561" y="70091"/>
                  </a:lnTo>
                  <a:lnTo>
                    <a:pt x="836561" y="0"/>
                  </a:lnTo>
                  <a:close/>
                </a:path>
                <a:path w="1801495" h="70485">
                  <a:moveTo>
                    <a:pt x="882243" y="0"/>
                  </a:moveTo>
                  <a:lnTo>
                    <a:pt x="873125" y="0"/>
                  </a:lnTo>
                  <a:lnTo>
                    <a:pt x="873125" y="70091"/>
                  </a:lnTo>
                  <a:lnTo>
                    <a:pt x="882243" y="70091"/>
                  </a:lnTo>
                  <a:lnTo>
                    <a:pt x="882243" y="0"/>
                  </a:lnTo>
                  <a:close/>
                </a:path>
                <a:path w="1801495" h="70485">
                  <a:moveTo>
                    <a:pt x="927989" y="0"/>
                  </a:moveTo>
                  <a:lnTo>
                    <a:pt x="918806" y="0"/>
                  </a:lnTo>
                  <a:lnTo>
                    <a:pt x="918806" y="70091"/>
                  </a:lnTo>
                  <a:lnTo>
                    <a:pt x="927989" y="70091"/>
                  </a:lnTo>
                  <a:lnTo>
                    <a:pt x="927989" y="0"/>
                  </a:lnTo>
                  <a:close/>
                </a:path>
                <a:path w="1801495" h="70485">
                  <a:moveTo>
                    <a:pt x="973683" y="0"/>
                  </a:moveTo>
                  <a:lnTo>
                    <a:pt x="964552" y="0"/>
                  </a:lnTo>
                  <a:lnTo>
                    <a:pt x="964552" y="70091"/>
                  </a:lnTo>
                  <a:lnTo>
                    <a:pt x="973683" y="70091"/>
                  </a:lnTo>
                  <a:lnTo>
                    <a:pt x="973683" y="0"/>
                  </a:lnTo>
                  <a:close/>
                </a:path>
                <a:path w="1801495" h="70485">
                  <a:moveTo>
                    <a:pt x="1019365" y="0"/>
                  </a:moveTo>
                  <a:lnTo>
                    <a:pt x="1010234" y="0"/>
                  </a:lnTo>
                  <a:lnTo>
                    <a:pt x="1010234" y="70091"/>
                  </a:lnTo>
                  <a:lnTo>
                    <a:pt x="1019365" y="70091"/>
                  </a:lnTo>
                  <a:lnTo>
                    <a:pt x="1019365" y="0"/>
                  </a:lnTo>
                  <a:close/>
                </a:path>
                <a:path w="1801495" h="70485">
                  <a:moveTo>
                    <a:pt x="1065110" y="0"/>
                  </a:moveTo>
                  <a:lnTo>
                    <a:pt x="1055979" y="0"/>
                  </a:lnTo>
                  <a:lnTo>
                    <a:pt x="1055979" y="70091"/>
                  </a:lnTo>
                  <a:lnTo>
                    <a:pt x="1065110" y="70091"/>
                  </a:lnTo>
                  <a:lnTo>
                    <a:pt x="1065110" y="0"/>
                  </a:lnTo>
                  <a:close/>
                </a:path>
                <a:path w="1801495" h="70485">
                  <a:moveTo>
                    <a:pt x="1112342" y="0"/>
                  </a:moveTo>
                  <a:lnTo>
                    <a:pt x="1103210" y="0"/>
                  </a:lnTo>
                  <a:lnTo>
                    <a:pt x="1103210" y="70091"/>
                  </a:lnTo>
                  <a:lnTo>
                    <a:pt x="1112342" y="70091"/>
                  </a:lnTo>
                  <a:lnTo>
                    <a:pt x="1112342" y="0"/>
                  </a:lnTo>
                  <a:close/>
                </a:path>
                <a:path w="1801495" h="70485">
                  <a:moveTo>
                    <a:pt x="1158074" y="0"/>
                  </a:moveTo>
                  <a:lnTo>
                    <a:pt x="1148892" y="0"/>
                  </a:lnTo>
                  <a:lnTo>
                    <a:pt x="1148892" y="70091"/>
                  </a:lnTo>
                  <a:lnTo>
                    <a:pt x="1158074" y="70091"/>
                  </a:lnTo>
                  <a:lnTo>
                    <a:pt x="1158074" y="0"/>
                  </a:lnTo>
                  <a:close/>
                </a:path>
                <a:path w="1801495" h="70485">
                  <a:moveTo>
                    <a:pt x="1203769" y="0"/>
                  </a:moveTo>
                  <a:lnTo>
                    <a:pt x="1194638" y="0"/>
                  </a:lnTo>
                  <a:lnTo>
                    <a:pt x="1194638" y="70091"/>
                  </a:lnTo>
                  <a:lnTo>
                    <a:pt x="1203769" y="70091"/>
                  </a:lnTo>
                  <a:lnTo>
                    <a:pt x="1203769" y="0"/>
                  </a:lnTo>
                  <a:close/>
                </a:path>
                <a:path w="1801495" h="70485">
                  <a:moveTo>
                    <a:pt x="1249451" y="0"/>
                  </a:moveTo>
                  <a:lnTo>
                    <a:pt x="1240332" y="0"/>
                  </a:lnTo>
                  <a:lnTo>
                    <a:pt x="1240332" y="70091"/>
                  </a:lnTo>
                  <a:lnTo>
                    <a:pt x="1249451" y="70091"/>
                  </a:lnTo>
                  <a:lnTo>
                    <a:pt x="1249451" y="0"/>
                  </a:lnTo>
                  <a:close/>
                </a:path>
                <a:path w="1801495" h="70485">
                  <a:moveTo>
                    <a:pt x="1295196" y="0"/>
                  </a:moveTo>
                  <a:lnTo>
                    <a:pt x="1286014" y="0"/>
                  </a:lnTo>
                  <a:lnTo>
                    <a:pt x="1286014" y="70091"/>
                  </a:lnTo>
                  <a:lnTo>
                    <a:pt x="1295196" y="70091"/>
                  </a:lnTo>
                  <a:lnTo>
                    <a:pt x="1295196" y="0"/>
                  </a:lnTo>
                  <a:close/>
                </a:path>
                <a:path w="1801495" h="70485">
                  <a:moveTo>
                    <a:pt x="1340891" y="0"/>
                  </a:moveTo>
                  <a:lnTo>
                    <a:pt x="1331760" y="0"/>
                  </a:lnTo>
                  <a:lnTo>
                    <a:pt x="1331760" y="70091"/>
                  </a:lnTo>
                  <a:lnTo>
                    <a:pt x="1340891" y="70091"/>
                  </a:lnTo>
                  <a:lnTo>
                    <a:pt x="1340891" y="0"/>
                  </a:lnTo>
                  <a:close/>
                </a:path>
                <a:path w="1801495" h="70485">
                  <a:moveTo>
                    <a:pt x="1386624" y="0"/>
                  </a:moveTo>
                  <a:lnTo>
                    <a:pt x="1377454" y="0"/>
                  </a:lnTo>
                  <a:lnTo>
                    <a:pt x="1377454" y="70091"/>
                  </a:lnTo>
                  <a:lnTo>
                    <a:pt x="1386624" y="70091"/>
                  </a:lnTo>
                  <a:lnTo>
                    <a:pt x="1386624" y="0"/>
                  </a:lnTo>
                  <a:close/>
                </a:path>
                <a:path w="1801495" h="70485">
                  <a:moveTo>
                    <a:pt x="1433855" y="0"/>
                  </a:moveTo>
                  <a:lnTo>
                    <a:pt x="1424724" y="0"/>
                  </a:lnTo>
                  <a:lnTo>
                    <a:pt x="1424724" y="70091"/>
                  </a:lnTo>
                  <a:lnTo>
                    <a:pt x="1433855" y="70091"/>
                  </a:lnTo>
                  <a:lnTo>
                    <a:pt x="1433855" y="0"/>
                  </a:lnTo>
                  <a:close/>
                </a:path>
                <a:path w="1801495" h="70485">
                  <a:moveTo>
                    <a:pt x="1479550" y="0"/>
                  </a:moveTo>
                  <a:lnTo>
                    <a:pt x="1470418" y="0"/>
                  </a:lnTo>
                  <a:lnTo>
                    <a:pt x="1470418" y="70091"/>
                  </a:lnTo>
                  <a:lnTo>
                    <a:pt x="1479550" y="70091"/>
                  </a:lnTo>
                  <a:lnTo>
                    <a:pt x="1479550" y="0"/>
                  </a:lnTo>
                  <a:close/>
                </a:path>
                <a:path w="1801495" h="70485">
                  <a:moveTo>
                    <a:pt x="1525282" y="0"/>
                  </a:moveTo>
                  <a:lnTo>
                    <a:pt x="1516113" y="0"/>
                  </a:lnTo>
                  <a:lnTo>
                    <a:pt x="1516113" y="70091"/>
                  </a:lnTo>
                  <a:lnTo>
                    <a:pt x="1525282" y="70091"/>
                  </a:lnTo>
                  <a:lnTo>
                    <a:pt x="1525282" y="0"/>
                  </a:lnTo>
                  <a:close/>
                </a:path>
                <a:path w="1801495" h="70485">
                  <a:moveTo>
                    <a:pt x="1570977" y="0"/>
                  </a:moveTo>
                  <a:lnTo>
                    <a:pt x="1561846" y="0"/>
                  </a:lnTo>
                  <a:lnTo>
                    <a:pt x="1561846" y="70091"/>
                  </a:lnTo>
                  <a:lnTo>
                    <a:pt x="1570977" y="70091"/>
                  </a:lnTo>
                  <a:lnTo>
                    <a:pt x="1570977" y="0"/>
                  </a:lnTo>
                  <a:close/>
                </a:path>
                <a:path w="1801495" h="70485">
                  <a:moveTo>
                    <a:pt x="1616659" y="0"/>
                  </a:moveTo>
                  <a:lnTo>
                    <a:pt x="1607540" y="0"/>
                  </a:lnTo>
                  <a:lnTo>
                    <a:pt x="1607540" y="70091"/>
                  </a:lnTo>
                  <a:lnTo>
                    <a:pt x="1616659" y="70091"/>
                  </a:lnTo>
                  <a:lnTo>
                    <a:pt x="1616659" y="0"/>
                  </a:lnTo>
                  <a:close/>
                </a:path>
                <a:path w="1801495" h="70485">
                  <a:moveTo>
                    <a:pt x="1662404" y="0"/>
                  </a:moveTo>
                  <a:lnTo>
                    <a:pt x="1653222" y="0"/>
                  </a:lnTo>
                  <a:lnTo>
                    <a:pt x="1653222" y="70091"/>
                  </a:lnTo>
                  <a:lnTo>
                    <a:pt x="1662404" y="70091"/>
                  </a:lnTo>
                  <a:lnTo>
                    <a:pt x="1662404" y="0"/>
                  </a:lnTo>
                  <a:close/>
                </a:path>
                <a:path w="1801495" h="70485">
                  <a:moveTo>
                    <a:pt x="1709635" y="0"/>
                  </a:moveTo>
                  <a:lnTo>
                    <a:pt x="1700504" y="0"/>
                  </a:lnTo>
                  <a:lnTo>
                    <a:pt x="1700504" y="70091"/>
                  </a:lnTo>
                  <a:lnTo>
                    <a:pt x="1709635" y="70091"/>
                  </a:lnTo>
                  <a:lnTo>
                    <a:pt x="1709635" y="0"/>
                  </a:lnTo>
                  <a:close/>
                </a:path>
                <a:path w="1801495" h="70485">
                  <a:moveTo>
                    <a:pt x="1755317" y="0"/>
                  </a:moveTo>
                  <a:lnTo>
                    <a:pt x="1746199" y="0"/>
                  </a:lnTo>
                  <a:lnTo>
                    <a:pt x="1746199" y="70091"/>
                  </a:lnTo>
                  <a:lnTo>
                    <a:pt x="1755317" y="70091"/>
                  </a:lnTo>
                  <a:lnTo>
                    <a:pt x="1755317" y="0"/>
                  </a:lnTo>
                  <a:close/>
                </a:path>
                <a:path w="1801495" h="70485">
                  <a:moveTo>
                    <a:pt x="1801063" y="0"/>
                  </a:moveTo>
                  <a:lnTo>
                    <a:pt x="1791931" y="0"/>
                  </a:lnTo>
                  <a:lnTo>
                    <a:pt x="1791931" y="70091"/>
                  </a:lnTo>
                  <a:lnTo>
                    <a:pt x="1801063" y="70091"/>
                  </a:lnTo>
                  <a:lnTo>
                    <a:pt x="1801063" y="0"/>
                  </a:lnTo>
                  <a:close/>
                </a:path>
              </a:pathLst>
            </a:custGeom>
            <a:solidFill>
              <a:srgbClr val="95989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40353" y="4534789"/>
              <a:ext cx="4464494" cy="588124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40353" y="6235255"/>
              <a:ext cx="97523" cy="97485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238670" y="485767"/>
            <a:ext cx="8172450" cy="5970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57910" marR="314261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Sobrecarga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800">
              <a:latin typeface="Arial"/>
              <a:cs typeface="Arial"/>
            </a:endParaRPr>
          </a:p>
          <a:p>
            <a:pPr algn="just" marL="276225" marR="6350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Toda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instalación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diseñado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soportar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determinado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grado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sobrecarga.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importante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tener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claro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grado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sobrecarga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equipos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capaces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soportar.</a:t>
            </a:r>
            <a:endParaRPr sz="1600">
              <a:latin typeface="Arial"/>
              <a:cs typeface="Arial"/>
            </a:endParaRPr>
          </a:p>
          <a:p>
            <a:pPr algn="just" marL="276225" marR="698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fuera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estos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límites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largos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periodos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genera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calentamiento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equipos.</a:t>
            </a:r>
            <a:endParaRPr sz="16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transformadores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potencia,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incremento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temperatura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manifiesta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sus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arrollamientos,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aceite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aislante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carcasa.</a:t>
            </a:r>
            <a:endParaRPr sz="1600">
              <a:latin typeface="Arial"/>
              <a:cs typeface="Arial"/>
            </a:endParaRPr>
          </a:p>
          <a:p>
            <a:pPr algn="just" marL="276225" marR="571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Cuando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producen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sobrecargas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transmisión,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tener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cuidado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conexiones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empalmes</a:t>
            </a:r>
            <a:r>
              <a:rPr dirty="0" sz="1600" spc="5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cuando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trata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transmisión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aéreas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dilatación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conductor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disminuye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distancias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seguridad.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850">
              <a:latin typeface="Arial"/>
              <a:cs typeface="Arial"/>
            </a:endParaRPr>
          </a:p>
          <a:p>
            <a:pPr algn="r" marR="6233795">
              <a:lnSpc>
                <a:spcPct val="100000"/>
              </a:lnSpc>
            </a:pP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50</a:t>
            </a:r>
            <a:endParaRPr sz="1800">
              <a:latin typeface="Arial"/>
              <a:cs typeface="Arial"/>
            </a:endParaRPr>
          </a:p>
          <a:p>
            <a:pPr algn="r" marR="6233795">
              <a:lnSpc>
                <a:spcPct val="100000"/>
              </a:lnSpc>
              <a:spcBef>
                <a:spcPts val="755"/>
              </a:spcBef>
            </a:pP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40</a:t>
            </a:r>
            <a:endParaRPr sz="1800">
              <a:latin typeface="Arial"/>
              <a:cs typeface="Arial"/>
            </a:endParaRPr>
          </a:p>
          <a:p>
            <a:pPr algn="r" marR="6233795">
              <a:lnSpc>
                <a:spcPct val="100000"/>
              </a:lnSpc>
              <a:spcBef>
                <a:spcPts val="755"/>
              </a:spcBef>
            </a:pP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30</a:t>
            </a:r>
            <a:endParaRPr sz="1800">
              <a:latin typeface="Arial"/>
              <a:cs typeface="Arial"/>
            </a:endParaRPr>
          </a:p>
          <a:p>
            <a:pPr algn="r" marR="6233795">
              <a:lnSpc>
                <a:spcPct val="100000"/>
              </a:lnSpc>
              <a:spcBef>
                <a:spcPts val="745"/>
              </a:spcBef>
            </a:pP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20</a:t>
            </a:r>
            <a:endParaRPr sz="1800">
              <a:latin typeface="Arial"/>
              <a:cs typeface="Arial"/>
            </a:endParaRPr>
          </a:p>
          <a:p>
            <a:pPr algn="r" marR="6233795">
              <a:lnSpc>
                <a:spcPct val="100000"/>
              </a:lnSpc>
              <a:spcBef>
                <a:spcPts val="755"/>
              </a:spcBef>
            </a:pP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10</a:t>
            </a:r>
            <a:endParaRPr sz="1800">
              <a:latin typeface="Arial"/>
              <a:cs typeface="Arial"/>
            </a:endParaRPr>
          </a:p>
          <a:p>
            <a:pPr algn="r" marR="6232525">
              <a:lnSpc>
                <a:spcPct val="100000"/>
              </a:lnSpc>
              <a:spcBef>
                <a:spcPts val="755"/>
              </a:spcBef>
            </a:pPr>
            <a:r>
              <a:rPr dirty="0" sz="1800" spc="-5">
                <a:solidFill>
                  <a:srgbClr val="575B5F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945307" y="6673850"/>
            <a:ext cx="4392295" cy="508000"/>
            <a:chOff x="2945307" y="6673850"/>
            <a:chExt cx="4392295" cy="508000"/>
          </a:xfrm>
        </p:grpSpPr>
        <p:sp>
          <p:nvSpPr>
            <p:cNvPr id="11" name="object 11" descr=""/>
            <p:cNvSpPr/>
            <p:nvPr/>
          </p:nvSpPr>
          <p:spPr>
            <a:xfrm>
              <a:off x="2951657" y="66802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951657" y="66802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70" y="447674"/>
            <a:ext cx="8169909" cy="2113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57910" marR="314007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Oscilación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176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Producidas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disturbio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hasta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alcanzar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nuevo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punto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equilibrio,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posible.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siempre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riesgo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LLTT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provocar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actuación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838450"/>
            <a:ext cx="9142730" cy="4451350"/>
            <a:chOff x="775976" y="2838450"/>
            <a:chExt cx="9142730" cy="445135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98350" y="2849714"/>
              <a:ext cx="4288171" cy="92803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2196058" y="2838449"/>
              <a:ext cx="6303645" cy="939165"/>
            </a:xfrm>
            <a:custGeom>
              <a:avLst/>
              <a:gdLst/>
              <a:ahLst/>
              <a:cxnLst/>
              <a:rect l="l" t="t" r="r" b="b"/>
              <a:pathLst>
                <a:path w="6303645" h="939164">
                  <a:moveTo>
                    <a:pt x="6303569" y="0"/>
                  </a:moveTo>
                  <a:lnTo>
                    <a:pt x="6291415" y="0"/>
                  </a:lnTo>
                  <a:lnTo>
                    <a:pt x="6291415" y="6350"/>
                  </a:lnTo>
                  <a:lnTo>
                    <a:pt x="6291415" y="6502"/>
                  </a:lnTo>
                  <a:lnTo>
                    <a:pt x="12204" y="6502"/>
                  </a:lnTo>
                  <a:lnTo>
                    <a:pt x="9169" y="9537"/>
                  </a:lnTo>
                  <a:lnTo>
                    <a:pt x="9169" y="6350"/>
                  </a:lnTo>
                  <a:lnTo>
                    <a:pt x="6291415" y="6350"/>
                  </a:lnTo>
                  <a:lnTo>
                    <a:pt x="629141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938542"/>
                  </a:lnTo>
                  <a:lnTo>
                    <a:pt x="12204" y="938542"/>
                  </a:lnTo>
                  <a:lnTo>
                    <a:pt x="12204" y="12700"/>
                  </a:lnTo>
                  <a:lnTo>
                    <a:pt x="9169" y="12700"/>
                  </a:lnTo>
                  <a:lnTo>
                    <a:pt x="12204" y="12598"/>
                  </a:lnTo>
                  <a:lnTo>
                    <a:pt x="6291415" y="12598"/>
                  </a:lnTo>
                  <a:lnTo>
                    <a:pt x="6291415" y="938542"/>
                  </a:lnTo>
                  <a:lnTo>
                    <a:pt x="6303569" y="938542"/>
                  </a:lnTo>
                  <a:lnTo>
                    <a:pt x="6303569" y="12700"/>
                  </a:lnTo>
                  <a:lnTo>
                    <a:pt x="6294412" y="12700"/>
                  </a:lnTo>
                  <a:lnTo>
                    <a:pt x="6294412" y="9525"/>
                  </a:lnTo>
                  <a:lnTo>
                    <a:pt x="6297460" y="12598"/>
                  </a:lnTo>
                  <a:lnTo>
                    <a:pt x="6303569" y="12598"/>
                  </a:lnTo>
                  <a:lnTo>
                    <a:pt x="6303569" y="6502"/>
                  </a:lnTo>
                  <a:lnTo>
                    <a:pt x="6294412" y="6502"/>
                  </a:lnTo>
                  <a:lnTo>
                    <a:pt x="6294412" y="6350"/>
                  </a:lnTo>
                  <a:lnTo>
                    <a:pt x="6303569" y="6350"/>
                  </a:lnTo>
                  <a:lnTo>
                    <a:pt x="6303569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09799" y="3776217"/>
              <a:ext cx="6279108" cy="2915145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196058" y="3776992"/>
              <a:ext cx="6303645" cy="2926080"/>
            </a:xfrm>
            <a:custGeom>
              <a:avLst/>
              <a:gdLst/>
              <a:ahLst/>
              <a:cxnLst/>
              <a:rect l="l" t="t" r="r" b="b"/>
              <a:pathLst>
                <a:path w="6303645" h="2926079">
                  <a:moveTo>
                    <a:pt x="6303569" y="0"/>
                  </a:moveTo>
                  <a:lnTo>
                    <a:pt x="6291415" y="0"/>
                  </a:lnTo>
                  <a:lnTo>
                    <a:pt x="6291415" y="2913380"/>
                  </a:lnTo>
                  <a:lnTo>
                    <a:pt x="6291415" y="2913824"/>
                  </a:lnTo>
                  <a:lnTo>
                    <a:pt x="12204" y="2913824"/>
                  </a:lnTo>
                  <a:lnTo>
                    <a:pt x="12001" y="2913824"/>
                  </a:lnTo>
                  <a:lnTo>
                    <a:pt x="12001" y="2919730"/>
                  </a:lnTo>
                  <a:lnTo>
                    <a:pt x="8813" y="2919730"/>
                  </a:lnTo>
                  <a:lnTo>
                    <a:pt x="8813" y="2916542"/>
                  </a:lnTo>
                  <a:lnTo>
                    <a:pt x="12001" y="2919730"/>
                  </a:lnTo>
                  <a:lnTo>
                    <a:pt x="12001" y="2913824"/>
                  </a:lnTo>
                  <a:lnTo>
                    <a:pt x="8813" y="2913824"/>
                  </a:lnTo>
                  <a:lnTo>
                    <a:pt x="8813" y="2913380"/>
                  </a:lnTo>
                  <a:lnTo>
                    <a:pt x="12204" y="2913380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2913380"/>
                  </a:lnTo>
                  <a:lnTo>
                    <a:pt x="0" y="2919730"/>
                  </a:lnTo>
                  <a:lnTo>
                    <a:pt x="0" y="2926080"/>
                  </a:lnTo>
                  <a:lnTo>
                    <a:pt x="6303569" y="2926080"/>
                  </a:lnTo>
                  <a:lnTo>
                    <a:pt x="6303569" y="2919920"/>
                  </a:lnTo>
                  <a:lnTo>
                    <a:pt x="6303569" y="2919730"/>
                  </a:lnTo>
                  <a:lnTo>
                    <a:pt x="6303569" y="2913824"/>
                  </a:lnTo>
                  <a:lnTo>
                    <a:pt x="6297460" y="2913824"/>
                  </a:lnTo>
                  <a:lnTo>
                    <a:pt x="6294755" y="2916555"/>
                  </a:lnTo>
                  <a:lnTo>
                    <a:pt x="6294755" y="2913380"/>
                  </a:lnTo>
                  <a:lnTo>
                    <a:pt x="6303569" y="2913380"/>
                  </a:lnTo>
                  <a:lnTo>
                    <a:pt x="6303569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228975" y="6788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228975" y="6788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70" y="1648345"/>
            <a:ext cx="8171180" cy="1292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Disturbios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provocar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grandes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pérdidas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consecuente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disturbio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implica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pérdida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subfrecuencia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generación,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entonces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acontecerá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sobrefrecuencia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sistema.</a:t>
            </a:r>
            <a:endParaRPr sz="16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Esquemas</a:t>
            </a:r>
            <a:r>
              <a:rPr dirty="0" sz="1600" spc="4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especiales</a:t>
            </a:r>
            <a:r>
              <a:rPr dirty="0" sz="1600" spc="4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rechazo</a:t>
            </a:r>
            <a:r>
              <a:rPr dirty="0" sz="1600" spc="4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generación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(formación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islas)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encargan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mantener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ante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condiciones.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562805"/>
            <a:ext cx="9142730" cy="3803650"/>
            <a:chOff x="775976" y="3562805"/>
            <a:chExt cx="9142730" cy="380365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62370" y="3562805"/>
              <a:ext cx="6754089" cy="214949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33282" y="3776218"/>
              <a:ext cx="6829717" cy="1964182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167557" y="68643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167557" y="68643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2283929" y="485762"/>
            <a:ext cx="574929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Sobrefrecuencia,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Subfrecuencia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Rechazo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Carga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54032" y="485764"/>
            <a:ext cx="398907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Anomalías</a:t>
            </a:r>
            <a:r>
              <a:rPr dirty="0" spc="-40"/>
              <a:t> </a:t>
            </a:r>
            <a:r>
              <a:rPr dirty="0"/>
              <a:t>que</a:t>
            </a:r>
            <a:r>
              <a:rPr dirty="0" spc="-125"/>
              <a:t> </a:t>
            </a:r>
            <a:r>
              <a:rPr dirty="0"/>
              <a:t>Afectan</a:t>
            </a:r>
            <a:r>
              <a:rPr dirty="0" spc="-25"/>
              <a:t> </a:t>
            </a:r>
            <a:r>
              <a:rPr dirty="0"/>
              <a:t>la</a:t>
            </a:r>
            <a:r>
              <a:rPr dirty="0" spc="-65"/>
              <a:t> </a:t>
            </a:r>
            <a:r>
              <a:rPr dirty="0" spc="-10"/>
              <a:t>Operación </a:t>
            </a:r>
            <a:r>
              <a:rPr dirty="0">
                <a:solidFill>
                  <a:srgbClr val="1B4067"/>
                </a:solidFill>
              </a:rPr>
              <a:t>Subtensión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y Colapso de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Tensión</a:t>
            </a:r>
          </a:p>
        </p:txBody>
      </p:sp>
      <p:sp>
        <p:nvSpPr>
          <p:cNvPr id="4" name="object 4" descr=""/>
          <p:cNvSpPr/>
          <p:nvPr/>
        </p:nvSpPr>
        <p:spPr>
          <a:xfrm>
            <a:off x="3486645" y="3349332"/>
            <a:ext cx="21590" cy="428625"/>
          </a:xfrm>
          <a:custGeom>
            <a:avLst/>
            <a:gdLst/>
            <a:ahLst/>
            <a:cxnLst/>
            <a:rect l="l" t="t" r="r" b="b"/>
            <a:pathLst>
              <a:path w="21589" h="428625">
                <a:moveTo>
                  <a:pt x="0" y="0"/>
                </a:moveTo>
                <a:lnTo>
                  <a:pt x="21336" y="0"/>
                </a:lnTo>
                <a:lnTo>
                  <a:pt x="21336" y="428129"/>
                </a:lnTo>
                <a:lnTo>
                  <a:pt x="0" y="428129"/>
                </a:lnTo>
                <a:lnTo>
                  <a:pt x="0" y="0"/>
                </a:lnTo>
                <a:close/>
              </a:path>
            </a:pathLst>
          </a:custGeom>
          <a:solidFill>
            <a:srgbClr val="1D305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238669" y="1614213"/>
            <a:ext cx="8171180" cy="217868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76225" indent="-26416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presenta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determinadas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condiciones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despacho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generación.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local.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colapso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área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influencia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1196340" algn="l"/>
                <a:tab pos="1552575" algn="l"/>
                <a:tab pos="2598420" algn="l"/>
                <a:tab pos="3742054" algn="l"/>
                <a:tab pos="5182235" algn="l"/>
                <a:tab pos="6081395" algn="l"/>
                <a:tab pos="6753225" algn="l"/>
                <a:tab pos="793242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Factores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influencia: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insuficiente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compensación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reactiva,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ajuste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inadecuado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reguladores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tensión,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largas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transferencia,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radiales,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etc.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850">
              <a:latin typeface="Arial"/>
              <a:cs typeface="Arial"/>
            </a:endParaRPr>
          </a:p>
          <a:p>
            <a:pPr marL="1973580">
              <a:lnSpc>
                <a:spcPct val="100000"/>
              </a:lnSpc>
            </a:pPr>
            <a:r>
              <a:rPr dirty="0" sz="1400">
                <a:solidFill>
                  <a:srgbClr val="212C5F"/>
                </a:solidFill>
                <a:latin typeface="Arial"/>
                <a:cs typeface="Arial"/>
              </a:rPr>
              <a:t>V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775976" y="3710432"/>
            <a:ext cx="9142730" cy="3490595"/>
            <a:chOff x="775976" y="3710432"/>
            <a:chExt cx="9142730" cy="3490595"/>
          </a:xfrm>
        </p:grpSpPr>
        <p:sp>
          <p:nvSpPr>
            <p:cNvPr id="7" name="object 7" descr=""/>
            <p:cNvSpPr/>
            <p:nvPr/>
          </p:nvSpPr>
          <p:spPr>
            <a:xfrm>
              <a:off x="5337962" y="3710432"/>
              <a:ext cx="29209" cy="67310"/>
            </a:xfrm>
            <a:custGeom>
              <a:avLst/>
              <a:gdLst/>
              <a:ahLst/>
              <a:cxnLst/>
              <a:rect l="l" t="t" r="r" b="b"/>
              <a:pathLst>
                <a:path w="29210" h="67310">
                  <a:moveTo>
                    <a:pt x="28930" y="27431"/>
                  </a:moveTo>
                  <a:lnTo>
                    <a:pt x="0" y="27431"/>
                  </a:lnTo>
                  <a:lnTo>
                    <a:pt x="0" y="0"/>
                  </a:lnTo>
                  <a:lnTo>
                    <a:pt x="28930" y="0"/>
                  </a:lnTo>
                  <a:lnTo>
                    <a:pt x="28930" y="27431"/>
                  </a:lnTo>
                  <a:close/>
                </a:path>
                <a:path w="29210" h="67310">
                  <a:moveTo>
                    <a:pt x="28930" y="67030"/>
                  </a:moveTo>
                  <a:lnTo>
                    <a:pt x="0" y="67030"/>
                  </a:lnTo>
                  <a:lnTo>
                    <a:pt x="0" y="56362"/>
                  </a:lnTo>
                  <a:lnTo>
                    <a:pt x="28930" y="56362"/>
                  </a:lnTo>
                  <a:lnTo>
                    <a:pt x="28930" y="6703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207791" y="3777462"/>
              <a:ext cx="3736340" cy="2701925"/>
            </a:xfrm>
            <a:custGeom>
              <a:avLst/>
              <a:gdLst/>
              <a:ahLst/>
              <a:cxnLst/>
              <a:rect l="l" t="t" r="r" b="b"/>
              <a:pathLst>
                <a:path w="3736340" h="2701925">
                  <a:moveTo>
                    <a:pt x="3736136" y="2442514"/>
                  </a:moveTo>
                  <a:lnTo>
                    <a:pt x="300189" y="2442514"/>
                  </a:lnTo>
                  <a:lnTo>
                    <a:pt x="300189" y="0"/>
                  </a:lnTo>
                  <a:lnTo>
                    <a:pt x="278853" y="0"/>
                  </a:lnTo>
                  <a:lnTo>
                    <a:pt x="278853" y="2442514"/>
                  </a:lnTo>
                  <a:lnTo>
                    <a:pt x="0" y="2442514"/>
                  </a:lnTo>
                  <a:lnTo>
                    <a:pt x="0" y="2465387"/>
                  </a:lnTo>
                  <a:lnTo>
                    <a:pt x="278853" y="2465387"/>
                  </a:lnTo>
                  <a:lnTo>
                    <a:pt x="278853" y="2701582"/>
                  </a:lnTo>
                  <a:lnTo>
                    <a:pt x="300189" y="2701582"/>
                  </a:lnTo>
                  <a:lnTo>
                    <a:pt x="300189" y="2465387"/>
                  </a:lnTo>
                  <a:lnTo>
                    <a:pt x="3736136" y="2465387"/>
                  </a:lnTo>
                  <a:lnTo>
                    <a:pt x="3736136" y="2442514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500335" y="4036517"/>
              <a:ext cx="3216910" cy="2191385"/>
            </a:xfrm>
            <a:custGeom>
              <a:avLst/>
              <a:gdLst/>
              <a:ahLst/>
              <a:cxnLst/>
              <a:rect l="l" t="t" r="r" b="b"/>
              <a:pathLst>
                <a:path w="3216909" h="2191385">
                  <a:moveTo>
                    <a:pt x="10667" y="2191092"/>
                  </a:moveTo>
                  <a:lnTo>
                    <a:pt x="0" y="2165197"/>
                  </a:lnTo>
                  <a:lnTo>
                    <a:pt x="396176" y="2009775"/>
                  </a:lnTo>
                  <a:lnTo>
                    <a:pt x="591248" y="1933575"/>
                  </a:lnTo>
                  <a:lnTo>
                    <a:pt x="784720" y="1857425"/>
                  </a:lnTo>
                  <a:lnTo>
                    <a:pt x="1161110" y="1706562"/>
                  </a:lnTo>
                  <a:lnTo>
                    <a:pt x="1342428" y="1631899"/>
                  </a:lnTo>
                  <a:lnTo>
                    <a:pt x="1430781" y="1596821"/>
                  </a:lnTo>
                  <a:lnTo>
                    <a:pt x="1517650" y="1560258"/>
                  </a:lnTo>
                  <a:lnTo>
                    <a:pt x="1602981" y="1523695"/>
                  </a:lnTo>
                  <a:lnTo>
                    <a:pt x="1686775" y="1488681"/>
                  </a:lnTo>
                  <a:lnTo>
                    <a:pt x="1767535" y="1452117"/>
                  </a:lnTo>
                  <a:lnTo>
                    <a:pt x="1846757" y="1417040"/>
                  </a:lnTo>
                  <a:lnTo>
                    <a:pt x="1924443" y="1383499"/>
                  </a:lnTo>
                  <a:lnTo>
                    <a:pt x="2073770" y="1314945"/>
                  </a:lnTo>
                  <a:lnTo>
                    <a:pt x="2143874" y="1281455"/>
                  </a:lnTo>
                  <a:lnTo>
                    <a:pt x="2212428" y="1249464"/>
                  </a:lnTo>
                  <a:lnTo>
                    <a:pt x="2277960" y="1215923"/>
                  </a:lnTo>
                  <a:lnTo>
                    <a:pt x="2341956" y="1183932"/>
                  </a:lnTo>
                  <a:lnTo>
                    <a:pt x="2401392" y="1153414"/>
                  </a:lnTo>
                  <a:lnTo>
                    <a:pt x="2514104" y="1090955"/>
                  </a:lnTo>
                  <a:lnTo>
                    <a:pt x="2564409" y="1062037"/>
                  </a:lnTo>
                  <a:lnTo>
                    <a:pt x="2613177" y="1033068"/>
                  </a:lnTo>
                  <a:lnTo>
                    <a:pt x="2658871" y="1004087"/>
                  </a:lnTo>
                  <a:lnTo>
                    <a:pt x="2703067" y="975169"/>
                  </a:lnTo>
                  <a:lnTo>
                    <a:pt x="2747276" y="947737"/>
                  </a:lnTo>
                  <a:lnTo>
                    <a:pt x="2789936" y="920305"/>
                  </a:lnTo>
                  <a:lnTo>
                    <a:pt x="2829521" y="892873"/>
                  </a:lnTo>
                  <a:lnTo>
                    <a:pt x="2869158" y="866978"/>
                  </a:lnTo>
                  <a:lnTo>
                    <a:pt x="2942285" y="815174"/>
                  </a:lnTo>
                  <a:lnTo>
                    <a:pt x="2975825" y="789279"/>
                  </a:lnTo>
                  <a:lnTo>
                    <a:pt x="3006331" y="764920"/>
                  </a:lnTo>
                  <a:lnTo>
                    <a:pt x="3035249" y="740524"/>
                  </a:lnTo>
                  <a:lnTo>
                    <a:pt x="3050476" y="728319"/>
                  </a:lnTo>
                  <a:lnTo>
                    <a:pt x="3087039" y="691756"/>
                  </a:lnTo>
                  <a:lnTo>
                    <a:pt x="3099244" y="681088"/>
                  </a:lnTo>
                  <a:lnTo>
                    <a:pt x="3129711" y="646010"/>
                  </a:lnTo>
                  <a:lnTo>
                    <a:pt x="3137344" y="635393"/>
                  </a:lnTo>
                  <a:lnTo>
                    <a:pt x="3146475" y="624725"/>
                  </a:lnTo>
                  <a:lnTo>
                    <a:pt x="3154070" y="614070"/>
                  </a:lnTo>
                  <a:lnTo>
                    <a:pt x="3166275" y="592734"/>
                  </a:lnTo>
                  <a:lnTo>
                    <a:pt x="3170834" y="582066"/>
                  </a:lnTo>
                  <a:lnTo>
                    <a:pt x="3175444" y="572884"/>
                  </a:lnTo>
                  <a:lnTo>
                    <a:pt x="3180016" y="562216"/>
                  </a:lnTo>
                  <a:lnTo>
                    <a:pt x="3183039" y="553097"/>
                  </a:lnTo>
                  <a:lnTo>
                    <a:pt x="3187598" y="525665"/>
                  </a:lnTo>
                  <a:lnTo>
                    <a:pt x="3187598" y="507403"/>
                  </a:lnTo>
                  <a:lnTo>
                    <a:pt x="3186112" y="498271"/>
                  </a:lnTo>
                  <a:lnTo>
                    <a:pt x="3183039" y="489102"/>
                  </a:lnTo>
                  <a:lnTo>
                    <a:pt x="3181502" y="479971"/>
                  </a:lnTo>
                  <a:lnTo>
                    <a:pt x="3176943" y="472376"/>
                  </a:lnTo>
                  <a:lnTo>
                    <a:pt x="3167811" y="454075"/>
                  </a:lnTo>
                  <a:lnTo>
                    <a:pt x="3146475" y="428180"/>
                  </a:lnTo>
                  <a:lnTo>
                    <a:pt x="3126638" y="411403"/>
                  </a:lnTo>
                  <a:lnTo>
                    <a:pt x="3115970" y="403771"/>
                  </a:lnTo>
                  <a:lnTo>
                    <a:pt x="3103816" y="394639"/>
                  </a:lnTo>
                  <a:lnTo>
                    <a:pt x="3090125" y="385508"/>
                  </a:lnTo>
                  <a:lnTo>
                    <a:pt x="3076384" y="377875"/>
                  </a:lnTo>
                  <a:lnTo>
                    <a:pt x="3061144" y="370281"/>
                  </a:lnTo>
                  <a:lnTo>
                    <a:pt x="3044431" y="361111"/>
                  </a:lnTo>
                  <a:lnTo>
                    <a:pt x="3027667" y="353517"/>
                  </a:lnTo>
                  <a:lnTo>
                    <a:pt x="3009353" y="345871"/>
                  </a:lnTo>
                  <a:lnTo>
                    <a:pt x="2989567" y="336753"/>
                  </a:lnTo>
                  <a:lnTo>
                    <a:pt x="2946844" y="321513"/>
                  </a:lnTo>
                  <a:lnTo>
                    <a:pt x="2899625" y="306285"/>
                  </a:lnTo>
                  <a:lnTo>
                    <a:pt x="2846285" y="292544"/>
                  </a:lnTo>
                  <a:lnTo>
                    <a:pt x="2789936" y="277317"/>
                  </a:lnTo>
                  <a:lnTo>
                    <a:pt x="2728963" y="265112"/>
                  </a:lnTo>
                  <a:lnTo>
                    <a:pt x="2663431" y="251421"/>
                  </a:lnTo>
                  <a:lnTo>
                    <a:pt x="2593378" y="239217"/>
                  </a:lnTo>
                  <a:lnTo>
                    <a:pt x="2520213" y="227012"/>
                  </a:lnTo>
                  <a:lnTo>
                    <a:pt x="2444051" y="214858"/>
                  </a:lnTo>
                  <a:lnTo>
                    <a:pt x="2363292" y="204139"/>
                  </a:lnTo>
                  <a:lnTo>
                    <a:pt x="2279497" y="193522"/>
                  </a:lnTo>
                  <a:lnTo>
                    <a:pt x="2192642" y="182854"/>
                  </a:lnTo>
                  <a:lnTo>
                    <a:pt x="2101202" y="172199"/>
                  </a:lnTo>
                  <a:lnTo>
                    <a:pt x="2008289" y="163017"/>
                  </a:lnTo>
                  <a:lnTo>
                    <a:pt x="1912289" y="153885"/>
                  </a:lnTo>
                  <a:lnTo>
                    <a:pt x="1712671" y="135636"/>
                  </a:lnTo>
                  <a:lnTo>
                    <a:pt x="1503908" y="120345"/>
                  </a:lnTo>
                  <a:lnTo>
                    <a:pt x="1395768" y="111226"/>
                  </a:lnTo>
                  <a:lnTo>
                    <a:pt x="1174800" y="95999"/>
                  </a:lnTo>
                  <a:lnTo>
                    <a:pt x="1062037" y="89890"/>
                  </a:lnTo>
                  <a:lnTo>
                    <a:pt x="947737" y="82245"/>
                  </a:lnTo>
                  <a:lnTo>
                    <a:pt x="481507" y="54863"/>
                  </a:lnTo>
                  <a:lnTo>
                    <a:pt x="243827" y="42659"/>
                  </a:lnTo>
                  <a:lnTo>
                    <a:pt x="4571" y="28917"/>
                  </a:lnTo>
                  <a:lnTo>
                    <a:pt x="6108" y="0"/>
                  </a:lnTo>
                  <a:lnTo>
                    <a:pt x="245325" y="13690"/>
                  </a:lnTo>
                  <a:lnTo>
                    <a:pt x="483044" y="25895"/>
                  </a:lnTo>
                  <a:lnTo>
                    <a:pt x="950810" y="53327"/>
                  </a:lnTo>
                  <a:lnTo>
                    <a:pt x="1177823" y="68554"/>
                  </a:lnTo>
                  <a:lnTo>
                    <a:pt x="1505445" y="91427"/>
                  </a:lnTo>
                  <a:lnTo>
                    <a:pt x="1610575" y="99021"/>
                  </a:lnTo>
                  <a:lnTo>
                    <a:pt x="1714207" y="108191"/>
                  </a:lnTo>
                  <a:lnTo>
                    <a:pt x="1816252" y="115785"/>
                  </a:lnTo>
                  <a:lnTo>
                    <a:pt x="2011311" y="134099"/>
                  </a:lnTo>
                  <a:lnTo>
                    <a:pt x="2104288" y="144754"/>
                  </a:lnTo>
                  <a:lnTo>
                    <a:pt x="2195715" y="153885"/>
                  </a:lnTo>
                  <a:lnTo>
                    <a:pt x="2282532" y="164553"/>
                  </a:lnTo>
                  <a:lnTo>
                    <a:pt x="2366314" y="175221"/>
                  </a:lnTo>
                  <a:lnTo>
                    <a:pt x="2447086" y="187426"/>
                  </a:lnTo>
                  <a:lnTo>
                    <a:pt x="2524823" y="198094"/>
                  </a:lnTo>
                  <a:lnTo>
                    <a:pt x="2597950" y="210248"/>
                  </a:lnTo>
                  <a:lnTo>
                    <a:pt x="2668041" y="223989"/>
                  </a:lnTo>
                  <a:lnTo>
                    <a:pt x="2735071" y="236194"/>
                  </a:lnTo>
                  <a:lnTo>
                    <a:pt x="2796031" y="249885"/>
                  </a:lnTo>
                  <a:lnTo>
                    <a:pt x="2853931" y="263626"/>
                  </a:lnTo>
                  <a:lnTo>
                    <a:pt x="2907258" y="278853"/>
                  </a:lnTo>
                  <a:lnTo>
                    <a:pt x="2956026" y="294081"/>
                  </a:lnTo>
                  <a:lnTo>
                    <a:pt x="2998685" y="310845"/>
                  </a:lnTo>
                  <a:lnTo>
                    <a:pt x="3020021" y="318439"/>
                  </a:lnTo>
                  <a:lnTo>
                    <a:pt x="3038322" y="327571"/>
                  </a:lnTo>
                  <a:lnTo>
                    <a:pt x="3056585" y="335203"/>
                  </a:lnTo>
                  <a:lnTo>
                    <a:pt x="3090125" y="353517"/>
                  </a:lnTo>
                  <a:lnTo>
                    <a:pt x="3132734" y="379412"/>
                  </a:lnTo>
                  <a:lnTo>
                    <a:pt x="3166275" y="408330"/>
                  </a:lnTo>
                  <a:lnTo>
                    <a:pt x="3190684" y="438848"/>
                  </a:lnTo>
                  <a:lnTo>
                    <a:pt x="3210471" y="479971"/>
                  </a:lnTo>
                  <a:lnTo>
                    <a:pt x="3216579" y="513511"/>
                  </a:lnTo>
                  <a:lnTo>
                    <a:pt x="3216579" y="525665"/>
                  </a:lnTo>
                  <a:lnTo>
                    <a:pt x="3213544" y="548525"/>
                  </a:lnTo>
                  <a:lnTo>
                    <a:pt x="3210471" y="559193"/>
                  </a:lnTo>
                  <a:lnTo>
                    <a:pt x="3207448" y="571398"/>
                  </a:lnTo>
                  <a:lnTo>
                    <a:pt x="3202838" y="583603"/>
                  </a:lnTo>
                  <a:lnTo>
                    <a:pt x="3196780" y="594271"/>
                  </a:lnTo>
                  <a:lnTo>
                    <a:pt x="3190684" y="606425"/>
                  </a:lnTo>
                  <a:lnTo>
                    <a:pt x="3184575" y="617092"/>
                  </a:lnTo>
                  <a:lnTo>
                    <a:pt x="3169348" y="641502"/>
                  </a:lnTo>
                  <a:lnTo>
                    <a:pt x="3160166" y="652119"/>
                  </a:lnTo>
                  <a:lnTo>
                    <a:pt x="3141916" y="676516"/>
                  </a:lnTo>
                  <a:lnTo>
                    <a:pt x="3120580" y="700874"/>
                  </a:lnTo>
                  <a:lnTo>
                    <a:pt x="3108375" y="711542"/>
                  </a:lnTo>
                  <a:lnTo>
                    <a:pt x="3096221" y="723747"/>
                  </a:lnTo>
                  <a:lnTo>
                    <a:pt x="3082480" y="735952"/>
                  </a:lnTo>
                  <a:lnTo>
                    <a:pt x="3068789" y="749642"/>
                  </a:lnTo>
                  <a:lnTo>
                    <a:pt x="3055099" y="761847"/>
                  </a:lnTo>
                  <a:lnTo>
                    <a:pt x="3024581" y="786206"/>
                  </a:lnTo>
                  <a:lnTo>
                    <a:pt x="2992589" y="812152"/>
                  </a:lnTo>
                  <a:lnTo>
                    <a:pt x="2959049" y="838047"/>
                  </a:lnTo>
                  <a:lnTo>
                    <a:pt x="2885922" y="889838"/>
                  </a:lnTo>
                  <a:lnTo>
                    <a:pt x="2846285" y="917270"/>
                  </a:lnTo>
                  <a:lnTo>
                    <a:pt x="2805163" y="944714"/>
                  </a:lnTo>
                  <a:lnTo>
                    <a:pt x="2719831" y="999528"/>
                  </a:lnTo>
                  <a:lnTo>
                    <a:pt x="2628404" y="1057478"/>
                  </a:lnTo>
                  <a:lnTo>
                    <a:pt x="2527846" y="1116901"/>
                  </a:lnTo>
                  <a:lnTo>
                    <a:pt x="2472982" y="1147317"/>
                  </a:lnTo>
                  <a:lnTo>
                    <a:pt x="2354110" y="1209827"/>
                  </a:lnTo>
                  <a:lnTo>
                    <a:pt x="2291702" y="1241818"/>
                  </a:lnTo>
                  <a:lnTo>
                    <a:pt x="2224633" y="1273822"/>
                  </a:lnTo>
                  <a:lnTo>
                    <a:pt x="2156079" y="1307350"/>
                  </a:lnTo>
                  <a:lnTo>
                    <a:pt x="2085975" y="1340840"/>
                  </a:lnTo>
                  <a:lnTo>
                    <a:pt x="1936648" y="1409445"/>
                  </a:lnTo>
                  <a:lnTo>
                    <a:pt x="1858962" y="1442986"/>
                  </a:lnTo>
                  <a:lnTo>
                    <a:pt x="1697431" y="1514576"/>
                  </a:lnTo>
                  <a:lnTo>
                    <a:pt x="1613649" y="1549603"/>
                  </a:lnTo>
                  <a:lnTo>
                    <a:pt x="1528267" y="1586153"/>
                  </a:lnTo>
                  <a:lnTo>
                    <a:pt x="1441450" y="1622717"/>
                  </a:lnTo>
                  <a:lnTo>
                    <a:pt x="1353096" y="1659331"/>
                  </a:lnTo>
                  <a:lnTo>
                    <a:pt x="1171778" y="1732457"/>
                  </a:lnTo>
                  <a:lnTo>
                    <a:pt x="985837" y="1808606"/>
                  </a:lnTo>
                  <a:lnTo>
                    <a:pt x="795388" y="1883321"/>
                  </a:lnTo>
                  <a:lnTo>
                    <a:pt x="601916" y="1961006"/>
                  </a:lnTo>
                  <a:lnTo>
                    <a:pt x="405307" y="2037206"/>
                  </a:lnTo>
                  <a:lnTo>
                    <a:pt x="208762" y="2114892"/>
                  </a:lnTo>
                  <a:lnTo>
                    <a:pt x="10667" y="219109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504908" y="4033443"/>
              <a:ext cx="3480435" cy="520065"/>
            </a:xfrm>
            <a:custGeom>
              <a:avLst/>
              <a:gdLst/>
              <a:ahLst/>
              <a:cxnLst/>
              <a:rect l="l" t="t" r="r" b="b"/>
              <a:pathLst>
                <a:path w="3480434" h="520064">
                  <a:moveTo>
                    <a:pt x="28968" y="0"/>
                  </a:moveTo>
                  <a:lnTo>
                    <a:pt x="0" y="0"/>
                  </a:lnTo>
                  <a:lnTo>
                    <a:pt x="0" y="28968"/>
                  </a:lnTo>
                  <a:lnTo>
                    <a:pt x="28968" y="28968"/>
                  </a:lnTo>
                  <a:lnTo>
                    <a:pt x="28968" y="0"/>
                  </a:lnTo>
                  <a:close/>
                </a:path>
                <a:path w="3480434" h="520064">
                  <a:moveTo>
                    <a:pt x="85318" y="0"/>
                  </a:moveTo>
                  <a:lnTo>
                    <a:pt x="57886" y="0"/>
                  </a:lnTo>
                  <a:lnTo>
                    <a:pt x="57886" y="28968"/>
                  </a:lnTo>
                  <a:lnTo>
                    <a:pt x="85318" y="28968"/>
                  </a:lnTo>
                  <a:lnTo>
                    <a:pt x="85318" y="0"/>
                  </a:lnTo>
                  <a:close/>
                </a:path>
                <a:path w="3480434" h="520064">
                  <a:moveTo>
                    <a:pt x="143268" y="0"/>
                  </a:moveTo>
                  <a:lnTo>
                    <a:pt x="114300" y="0"/>
                  </a:lnTo>
                  <a:lnTo>
                    <a:pt x="114300" y="28968"/>
                  </a:lnTo>
                  <a:lnTo>
                    <a:pt x="143268" y="28968"/>
                  </a:lnTo>
                  <a:lnTo>
                    <a:pt x="143268" y="0"/>
                  </a:lnTo>
                  <a:close/>
                </a:path>
                <a:path w="3480434" h="520064">
                  <a:moveTo>
                    <a:pt x="199618" y="0"/>
                  </a:moveTo>
                  <a:lnTo>
                    <a:pt x="172186" y="0"/>
                  </a:lnTo>
                  <a:lnTo>
                    <a:pt x="172186" y="28968"/>
                  </a:lnTo>
                  <a:lnTo>
                    <a:pt x="199618" y="28968"/>
                  </a:lnTo>
                  <a:lnTo>
                    <a:pt x="199618" y="0"/>
                  </a:lnTo>
                  <a:close/>
                </a:path>
                <a:path w="3480434" h="520064">
                  <a:moveTo>
                    <a:pt x="257517" y="0"/>
                  </a:moveTo>
                  <a:lnTo>
                    <a:pt x="228600" y="0"/>
                  </a:lnTo>
                  <a:lnTo>
                    <a:pt x="228600" y="28968"/>
                  </a:lnTo>
                  <a:lnTo>
                    <a:pt x="257517" y="28968"/>
                  </a:lnTo>
                  <a:lnTo>
                    <a:pt x="257517" y="0"/>
                  </a:lnTo>
                  <a:close/>
                </a:path>
                <a:path w="3480434" h="520064">
                  <a:moveTo>
                    <a:pt x="313918" y="0"/>
                  </a:moveTo>
                  <a:lnTo>
                    <a:pt x="286486" y="0"/>
                  </a:lnTo>
                  <a:lnTo>
                    <a:pt x="286486" y="28968"/>
                  </a:lnTo>
                  <a:lnTo>
                    <a:pt x="313918" y="28968"/>
                  </a:lnTo>
                  <a:lnTo>
                    <a:pt x="313918" y="0"/>
                  </a:lnTo>
                  <a:close/>
                </a:path>
                <a:path w="3480434" h="520064">
                  <a:moveTo>
                    <a:pt x="371817" y="0"/>
                  </a:moveTo>
                  <a:lnTo>
                    <a:pt x="342849" y="0"/>
                  </a:lnTo>
                  <a:lnTo>
                    <a:pt x="342849" y="28968"/>
                  </a:lnTo>
                  <a:lnTo>
                    <a:pt x="371817" y="28968"/>
                  </a:lnTo>
                  <a:lnTo>
                    <a:pt x="371817" y="0"/>
                  </a:lnTo>
                  <a:close/>
                </a:path>
                <a:path w="3480434" h="520064">
                  <a:moveTo>
                    <a:pt x="428167" y="0"/>
                  </a:moveTo>
                  <a:lnTo>
                    <a:pt x="400735" y="0"/>
                  </a:lnTo>
                  <a:lnTo>
                    <a:pt x="400735" y="28968"/>
                  </a:lnTo>
                  <a:lnTo>
                    <a:pt x="428167" y="28968"/>
                  </a:lnTo>
                  <a:lnTo>
                    <a:pt x="428167" y="0"/>
                  </a:lnTo>
                  <a:close/>
                </a:path>
                <a:path w="3480434" h="520064">
                  <a:moveTo>
                    <a:pt x="486067" y="0"/>
                  </a:moveTo>
                  <a:lnTo>
                    <a:pt x="457149" y="0"/>
                  </a:lnTo>
                  <a:lnTo>
                    <a:pt x="457149" y="28968"/>
                  </a:lnTo>
                  <a:lnTo>
                    <a:pt x="486067" y="28968"/>
                  </a:lnTo>
                  <a:lnTo>
                    <a:pt x="486067" y="0"/>
                  </a:lnTo>
                  <a:close/>
                </a:path>
                <a:path w="3480434" h="520064">
                  <a:moveTo>
                    <a:pt x="542467" y="0"/>
                  </a:moveTo>
                  <a:lnTo>
                    <a:pt x="515035" y="0"/>
                  </a:lnTo>
                  <a:lnTo>
                    <a:pt x="515035" y="28968"/>
                  </a:lnTo>
                  <a:lnTo>
                    <a:pt x="542467" y="28968"/>
                  </a:lnTo>
                  <a:lnTo>
                    <a:pt x="542467" y="0"/>
                  </a:lnTo>
                  <a:close/>
                </a:path>
                <a:path w="3480434" h="520064">
                  <a:moveTo>
                    <a:pt x="600367" y="0"/>
                  </a:moveTo>
                  <a:lnTo>
                    <a:pt x="571398" y="0"/>
                  </a:lnTo>
                  <a:lnTo>
                    <a:pt x="571398" y="28968"/>
                  </a:lnTo>
                  <a:lnTo>
                    <a:pt x="600367" y="28968"/>
                  </a:lnTo>
                  <a:lnTo>
                    <a:pt x="600367" y="0"/>
                  </a:lnTo>
                  <a:close/>
                </a:path>
                <a:path w="3480434" h="520064">
                  <a:moveTo>
                    <a:pt x="656729" y="0"/>
                  </a:moveTo>
                  <a:lnTo>
                    <a:pt x="629335" y="0"/>
                  </a:lnTo>
                  <a:lnTo>
                    <a:pt x="629335" y="28968"/>
                  </a:lnTo>
                  <a:lnTo>
                    <a:pt x="656729" y="28968"/>
                  </a:lnTo>
                  <a:lnTo>
                    <a:pt x="656729" y="0"/>
                  </a:lnTo>
                  <a:close/>
                </a:path>
                <a:path w="3480434" h="520064">
                  <a:moveTo>
                    <a:pt x="714616" y="0"/>
                  </a:moveTo>
                  <a:lnTo>
                    <a:pt x="685698" y="0"/>
                  </a:lnTo>
                  <a:lnTo>
                    <a:pt x="685698" y="28968"/>
                  </a:lnTo>
                  <a:lnTo>
                    <a:pt x="714616" y="28968"/>
                  </a:lnTo>
                  <a:lnTo>
                    <a:pt x="714616" y="0"/>
                  </a:lnTo>
                  <a:close/>
                </a:path>
                <a:path w="3480434" h="520064">
                  <a:moveTo>
                    <a:pt x="771029" y="0"/>
                  </a:moveTo>
                  <a:lnTo>
                    <a:pt x="743585" y="0"/>
                  </a:lnTo>
                  <a:lnTo>
                    <a:pt x="743585" y="28968"/>
                  </a:lnTo>
                  <a:lnTo>
                    <a:pt x="771029" y="28968"/>
                  </a:lnTo>
                  <a:lnTo>
                    <a:pt x="771029" y="0"/>
                  </a:lnTo>
                  <a:close/>
                </a:path>
                <a:path w="3480434" h="520064">
                  <a:moveTo>
                    <a:pt x="828916" y="0"/>
                  </a:moveTo>
                  <a:lnTo>
                    <a:pt x="799947" y="0"/>
                  </a:lnTo>
                  <a:lnTo>
                    <a:pt x="799947" y="28968"/>
                  </a:lnTo>
                  <a:lnTo>
                    <a:pt x="828916" y="28968"/>
                  </a:lnTo>
                  <a:lnTo>
                    <a:pt x="828916" y="0"/>
                  </a:lnTo>
                  <a:close/>
                </a:path>
                <a:path w="3480434" h="520064">
                  <a:moveTo>
                    <a:pt x="885278" y="0"/>
                  </a:moveTo>
                  <a:lnTo>
                    <a:pt x="857834" y="0"/>
                  </a:lnTo>
                  <a:lnTo>
                    <a:pt x="857834" y="28968"/>
                  </a:lnTo>
                  <a:lnTo>
                    <a:pt x="885278" y="28968"/>
                  </a:lnTo>
                  <a:lnTo>
                    <a:pt x="885278" y="0"/>
                  </a:lnTo>
                  <a:close/>
                </a:path>
                <a:path w="3480434" h="520064">
                  <a:moveTo>
                    <a:pt x="943165" y="0"/>
                  </a:moveTo>
                  <a:lnTo>
                    <a:pt x="914247" y="0"/>
                  </a:lnTo>
                  <a:lnTo>
                    <a:pt x="914247" y="28968"/>
                  </a:lnTo>
                  <a:lnTo>
                    <a:pt x="943165" y="28968"/>
                  </a:lnTo>
                  <a:lnTo>
                    <a:pt x="943165" y="0"/>
                  </a:lnTo>
                  <a:close/>
                </a:path>
                <a:path w="3480434" h="520064">
                  <a:moveTo>
                    <a:pt x="999578" y="0"/>
                  </a:moveTo>
                  <a:lnTo>
                    <a:pt x="972134" y="0"/>
                  </a:lnTo>
                  <a:lnTo>
                    <a:pt x="972134" y="28968"/>
                  </a:lnTo>
                  <a:lnTo>
                    <a:pt x="999578" y="28968"/>
                  </a:lnTo>
                  <a:lnTo>
                    <a:pt x="999578" y="0"/>
                  </a:lnTo>
                  <a:close/>
                </a:path>
                <a:path w="3480434" h="520064">
                  <a:moveTo>
                    <a:pt x="1057465" y="0"/>
                  </a:moveTo>
                  <a:lnTo>
                    <a:pt x="1028496" y="0"/>
                  </a:lnTo>
                  <a:lnTo>
                    <a:pt x="1028496" y="28968"/>
                  </a:lnTo>
                  <a:lnTo>
                    <a:pt x="1057465" y="28968"/>
                  </a:lnTo>
                  <a:lnTo>
                    <a:pt x="1057465" y="0"/>
                  </a:lnTo>
                  <a:close/>
                </a:path>
                <a:path w="3480434" h="520064">
                  <a:moveTo>
                    <a:pt x="1113828" y="0"/>
                  </a:moveTo>
                  <a:lnTo>
                    <a:pt x="1086434" y="0"/>
                  </a:lnTo>
                  <a:lnTo>
                    <a:pt x="1086434" y="28968"/>
                  </a:lnTo>
                  <a:lnTo>
                    <a:pt x="1113828" y="28968"/>
                  </a:lnTo>
                  <a:lnTo>
                    <a:pt x="1113828" y="0"/>
                  </a:lnTo>
                  <a:close/>
                </a:path>
                <a:path w="3480434" h="520064">
                  <a:moveTo>
                    <a:pt x="1171765" y="0"/>
                  </a:moveTo>
                  <a:lnTo>
                    <a:pt x="1142796" y="0"/>
                  </a:lnTo>
                  <a:lnTo>
                    <a:pt x="1142796" y="28968"/>
                  </a:lnTo>
                  <a:lnTo>
                    <a:pt x="1171765" y="28968"/>
                  </a:lnTo>
                  <a:lnTo>
                    <a:pt x="1171765" y="0"/>
                  </a:lnTo>
                  <a:close/>
                </a:path>
                <a:path w="3480434" h="520064">
                  <a:moveTo>
                    <a:pt x="1228128" y="0"/>
                  </a:moveTo>
                  <a:lnTo>
                    <a:pt x="1200696" y="0"/>
                  </a:lnTo>
                  <a:lnTo>
                    <a:pt x="1200696" y="28968"/>
                  </a:lnTo>
                  <a:lnTo>
                    <a:pt x="1228128" y="28968"/>
                  </a:lnTo>
                  <a:lnTo>
                    <a:pt x="1228128" y="0"/>
                  </a:lnTo>
                  <a:close/>
                </a:path>
                <a:path w="3480434" h="520064">
                  <a:moveTo>
                    <a:pt x="1286014" y="0"/>
                  </a:moveTo>
                  <a:lnTo>
                    <a:pt x="1257096" y="0"/>
                  </a:lnTo>
                  <a:lnTo>
                    <a:pt x="1257096" y="28968"/>
                  </a:lnTo>
                  <a:lnTo>
                    <a:pt x="1286014" y="28968"/>
                  </a:lnTo>
                  <a:lnTo>
                    <a:pt x="1286014" y="0"/>
                  </a:lnTo>
                  <a:close/>
                </a:path>
                <a:path w="3480434" h="520064">
                  <a:moveTo>
                    <a:pt x="1342428" y="0"/>
                  </a:moveTo>
                  <a:lnTo>
                    <a:pt x="1314996" y="0"/>
                  </a:lnTo>
                  <a:lnTo>
                    <a:pt x="1314996" y="28968"/>
                  </a:lnTo>
                  <a:lnTo>
                    <a:pt x="1342428" y="28968"/>
                  </a:lnTo>
                  <a:lnTo>
                    <a:pt x="1342428" y="0"/>
                  </a:lnTo>
                  <a:close/>
                </a:path>
                <a:path w="3480434" h="520064">
                  <a:moveTo>
                    <a:pt x="1400314" y="0"/>
                  </a:moveTo>
                  <a:lnTo>
                    <a:pt x="1371346" y="0"/>
                  </a:lnTo>
                  <a:lnTo>
                    <a:pt x="1371346" y="28968"/>
                  </a:lnTo>
                  <a:lnTo>
                    <a:pt x="1400314" y="28968"/>
                  </a:lnTo>
                  <a:lnTo>
                    <a:pt x="1400314" y="0"/>
                  </a:lnTo>
                  <a:close/>
                </a:path>
                <a:path w="3480434" h="520064">
                  <a:moveTo>
                    <a:pt x="1456677" y="0"/>
                  </a:moveTo>
                  <a:lnTo>
                    <a:pt x="1429245" y="0"/>
                  </a:lnTo>
                  <a:lnTo>
                    <a:pt x="1429245" y="28968"/>
                  </a:lnTo>
                  <a:lnTo>
                    <a:pt x="1456677" y="28968"/>
                  </a:lnTo>
                  <a:lnTo>
                    <a:pt x="1456677" y="0"/>
                  </a:lnTo>
                  <a:close/>
                </a:path>
                <a:path w="3480434" h="520064">
                  <a:moveTo>
                    <a:pt x="1514563" y="0"/>
                  </a:moveTo>
                  <a:lnTo>
                    <a:pt x="1485646" y="0"/>
                  </a:lnTo>
                  <a:lnTo>
                    <a:pt x="1485646" y="28968"/>
                  </a:lnTo>
                  <a:lnTo>
                    <a:pt x="1514563" y="28968"/>
                  </a:lnTo>
                  <a:lnTo>
                    <a:pt x="1514563" y="0"/>
                  </a:lnTo>
                  <a:close/>
                </a:path>
                <a:path w="3480434" h="520064">
                  <a:moveTo>
                    <a:pt x="1570977" y="0"/>
                  </a:moveTo>
                  <a:lnTo>
                    <a:pt x="1543545" y="0"/>
                  </a:lnTo>
                  <a:lnTo>
                    <a:pt x="1543545" y="28968"/>
                  </a:lnTo>
                  <a:lnTo>
                    <a:pt x="1570977" y="28968"/>
                  </a:lnTo>
                  <a:lnTo>
                    <a:pt x="1570977" y="0"/>
                  </a:lnTo>
                  <a:close/>
                </a:path>
                <a:path w="3480434" h="520064">
                  <a:moveTo>
                    <a:pt x="1628863" y="0"/>
                  </a:moveTo>
                  <a:lnTo>
                    <a:pt x="1599895" y="0"/>
                  </a:lnTo>
                  <a:lnTo>
                    <a:pt x="1599895" y="28968"/>
                  </a:lnTo>
                  <a:lnTo>
                    <a:pt x="1628863" y="28968"/>
                  </a:lnTo>
                  <a:lnTo>
                    <a:pt x="1628863" y="0"/>
                  </a:lnTo>
                  <a:close/>
                </a:path>
                <a:path w="3480434" h="520064">
                  <a:moveTo>
                    <a:pt x="1685226" y="0"/>
                  </a:moveTo>
                  <a:lnTo>
                    <a:pt x="1657794" y="0"/>
                  </a:lnTo>
                  <a:lnTo>
                    <a:pt x="1657794" y="28968"/>
                  </a:lnTo>
                  <a:lnTo>
                    <a:pt x="1685226" y="28968"/>
                  </a:lnTo>
                  <a:lnTo>
                    <a:pt x="1685226" y="0"/>
                  </a:lnTo>
                  <a:close/>
                </a:path>
                <a:path w="3480434" h="520064">
                  <a:moveTo>
                    <a:pt x="1743113" y="0"/>
                  </a:moveTo>
                  <a:lnTo>
                    <a:pt x="1714195" y="0"/>
                  </a:lnTo>
                  <a:lnTo>
                    <a:pt x="1714195" y="28968"/>
                  </a:lnTo>
                  <a:lnTo>
                    <a:pt x="1743113" y="28968"/>
                  </a:lnTo>
                  <a:lnTo>
                    <a:pt x="1743113" y="0"/>
                  </a:lnTo>
                  <a:close/>
                </a:path>
                <a:path w="3480434" h="520064">
                  <a:moveTo>
                    <a:pt x="1799526" y="0"/>
                  </a:moveTo>
                  <a:lnTo>
                    <a:pt x="1772094" y="0"/>
                  </a:lnTo>
                  <a:lnTo>
                    <a:pt x="1772094" y="28968"/>
                  </a:lnTo>
                  <a:lnTo>
                    <a:pt x="1799526" y="28968"/>
                  </a:lnTo>
                  <a:lnTo>
                    <a:pt x="1799526" y="0"/>
                  </a:lnTo>
                  <a:close/>
                </a:path>
                <a:path w="3480434" h="520064">
                  <a:moveTo>
                    <a:pt x="1857413" y="0"/>
                  </a:moveTo>
                  <a:lnTo>
                    <a:pt x="1828444" y="0"/>
                  </a:lnTo>
                  <a:lnTo>
                    <a:pt x="1828444" y="28968"/>
                  </a:lnTo>
                  <a:lnTo>
                    <a:pt x="1857413" y="28968"/>
                  </a:lnTo>
                  <a:lnTo>
                    <a:pt x="1857413" y="0"/>
                  </a:lnTo>
                  <a:close/>
                </a:path>
                <a:path w="3480434" h="520064">
                  <a:moveTo>
                    <a:pt x="1913775" y="0"/>
                  </a:moveTo>
                  <a:lnTo>
                    <a:pt x="1886343" y="0"/>
                  </a:lnTo>
                  <a:lnTo>
                    <a:pt x="1886343" y="28968"/>
                  </a:lnTo>
                  <a:lnTo>
                    <a:pt x="1913775" y="28968"/>
                  </a:lnTo>
                  <a:lnTo>
                    <a:pt x="1913775" y="0"/>
                  </a:lnTo>
                  <a:close/>
                </a:path>
                <a:path w="3480434" h="520064">
                  <a:moveTo>
                    <a:pt x="1971713" y="0"/>
                  </a:moveTo>
                  <a:lnTo>
                    <a:pt x="1942744" y="0"/>
                  </a:lnTo>
                  <a:lnTo>
                    <a:pt x="1942744" y="28968"/>
                  </a:lnTo>
                  <a:lnTo>
                    <a:pt x="1971713" y="28968"/>
                  </a:lnTo>
                  <a:lnTo>
                    <a:pt x="1971713" y="0"/>
                  </a:lnTo>
                  <a:close/>
                </a:path>
                <a:path w="3480434" h="520064">
                  <a:moveTo>
                    <a:pt x="1994535" y="490677"/>
                  </a:moveTo>
                  <a:lnTo>
                    <a:pt x="1965617" y="490677"/>
                  </a:lnTo>
                  <a:lnTo>
                    <a:pt x="1965617" y="519607"/>
                  </a:lnTo>
                  <a:lnTo>
                    <a:pt x="1994535" y="519607"/>
                  </a:lnTo>
                  <a:lnTo>
                    <a:pt x="1994535" y="490677"/>
                  </a:lnTo>
                  <a:close/>
                </a:path>
                <a:path w="3480434" h="520064">
                  <a:moveTo>
                    <a:pt x="2028075" y="0"/>
                  </a:moveTo>
                  <a:lnTo>
                    <a:pt x="2000643" y="0"/>
                  </a:lnTo>
                  <a:lnTo>
                    <a:pt x="2000643" y="28968"/>
                  </a:lnTo>
                  <a:lnTo>
                    <a:pt x="2028075" y="28968"/>
                  </a:lnTo>
                  <a:lnTo>
                    <a:pt x="2028075" y="0"/>
                  </a:lnTo>
                  <a:close/>
                </a:path>
                <a:path w="3480434" h="520064">
                  <a:moveTo>
                    <a:pt x="2052485" y="490677"/>
                  </a:moveTo>
                  <a:lnTo>
                    <a:pt x="2023516" y="490677"/>
                  </a:lnTo>
                  <a:lnTo>
                    <a:pt x="2023516" y="519607"/>
                  </a:lnTo>
                  <a:lnTo>
                    <a:pt x="2052485" y="519607"/>
                  </a:lnTo>
                  <a:lnTo>
                    <a:pt x="2052485" y="490677"/>
                  </a:lnTo>
                  <a:close/>
                </a:path>
                <a:path w="3480434" h="520064">
                  <a:moveTo>
                    <a:pt x="2085975" y="0"/>
                  </a:moveTo>
                  <a:lnTo>
                    <a:pt x="2057044" y="0"/>
                  </a:lnTo>
                  <a:lnTo>
                    <a:pt x="2057044" y="28968"/>
                  </a:lnTo>
                  <a:lnTo>
                    <a:pt x="2085975" y="28968"/>
                  </a:lnTo>
                  <a:lnTo>
                    <a:pt x="2085975" y="0"/>
                  </a:lnTo>
                  <a:close/>
                </a:path>
                <a:path w="3480434" h="520064">
                  <a:moveTo>
                    <a:pt x="2108835" y="490677"/>
                  </a:moveTo>
                  <a:lnTo>
                    <a:pt x="2079866" y="490677"/>
                  </a:lnTo>
                  <a:lnTo>
                    <a:pt x="2079866" y="519607"/>
                  </a:lnTo>
                  <a:lnTo>
                    <a:pt x="2108835" y="519607"/>
                  </a:lnTo>
                  <a:lnTo>
                    <a:pt x="2108835" y="490677"/>
                  </a:lnTo>
                  <a:close/>
                </a:path>
                <a:path w="3480434" h="520064">
                  <a:moveTo>
                    <a:pt x="2142325" y="0"/>
                  </a:moveTo>
                  <a:lnTo>
                    <a:pt x="2114943" y="0"/>
                  </a:lnTo>
                  <a:lnTo>
                    <a:pt x="2114943" y="28968"/>
                  </a:lnTo>
                  <a:lnTo>
                    <a:pt x="2142325" y="28968"/>
                  </a:lnTo>
                  <a:lnTo>
                    <a:pt x="2142325" y="0"/>
                  </a:lnTo>
                  <a:close/>
                </a:path>
                <a:path w="3480434" h="520064">
                  <a:moveTo>
                    <a:pt x="2166734" y="490677"/>
                  </a:moveTo>
                  <a:lnTo>
                    <a:pt x="2137765" y="490677"/>
                  </a:lnTo>
                  <a:lnTo>
                    <a:pt x="2137765" y="519607"/>
                  </a:lnTo>
                  <a:lnTo>
                    <a:pt x="2166734" y="519607"/>
                  </a:lnTo>
                  <a:lnTo>
                    <a:pt x="2166734" y="490677"/>
                  </a:lnTo>
                  <a:close/>
                </a:path>
                <a:path w="3480434" h="520064">
                  <a:moveTo>
                    <a:pt x="2200275" y="0"/>
                  </a:moveTo>
                  <a:lnTo>
                    <a:pt x="2171293" y="0"/>
                  </a:lnTo>
                  <a:lnTo>
                    <a:pt x="2171293" y="28968"/>
                  </a:lnTo>
                  <a:lnTo>
                    <a:pt x="2200275" y="28968"/>
                  </a:lnTo>
                  <a:lnTo>
                    <a:pt x="2200275" y="0"/>
                  </a:lnTo>
                  <a:close/>
                </a:path>
                <a:path w="3480434" h="520064">
                  <a:moveTo>
                    <a:pt x="2223135" y="490677"/>
                  </a:moveTo>
                  <a:lnTo>
                    <a:pt x="2194166" y="490677"/>
                  </a:lnTo>
                  <a:lnTo>
                    <a:pt x="2194166" y="519607"/>
                  </a:lnTo>
                  <a:lnTo>
                    <a:pt x="2223135" y="519607"/>
                  </a:lnTo>
                  <a:lnTo>
                    <a:pt x="2223135" y="490677"/>
                  </a:lnTo>
                  <a:close/>
                </a:path>
                <a:path w="3480434" h="520064">
                  <a:moveTo>
                    <a:pt x="2256625" y="0"/>
                  </a:moveTo>
                  <a:lnTo>
                    <a:pt x="2229243" y="0"/>
                  </a:lnTo>
                  <a:lnTo>
                    <a:pt x="2229243" y="28968"/>
                  </a:lnTo>
                  <a:lnTo>
                    <a:pt x="2256625" y="28968"/>
                  </a:lnTo>
                  <a:lnTo>
                    <a:pt x="2256625" y="0"/>
                  </a:lnTo>
                  <a:close/>
                </a:path>
                <a:path w="3480434" h="520064">
                  <a:moveTo>
                    <a:pt x="2281034" y="490677"/>
                  </a:moveTo>
                  <a:lnTo>
                    <a:pt x="2252065" y="490677"/>
                  </a:lnTo>
                  <a:lnTo>
                    <a:pt x="2252065" y="519607"/>
                  </a:lnTo>
                  <a:lnTo>
                    <a:pt x="2281034" y="519607"/>
                  </a:lnTo>
                  <a:lnTo>
                    <a:pt x="2281034" y="490677"/>
                  </a:lnTo>
                  <a:close/>
                </a:path>
                <a:path w="3480434" h="520064">
                  <a:moveTo>
                    <a:pt x="2314524" y="0"/>
                  </a:moveTo>
                  <a:lnTo>
                    <a:pt x="2285593" y="0"/>
                  </a:lnTo>
                  <a:lnTo>
                    <a:pt x="2285593" y="28968"/>
                  </a:lnTo>
                  <a:lnTo>
                    <a:pt x="2314524" y="28968"/>
                  </a:lnTo>
                  <a:lnTo>
                    <a:pt x="2314524" y="0"/>
                  </a:lnTo>
                  <a:close/>
                </a:path>
                <a:path w="3480434" h="520064">
                  <a:moveTo>
                    <a:pt x="2337384" y="490677"/>
                  </a:moveTo>
                  <a:lnTo>
                    <a:pt x="2308415" y="490677"/>
                  </a:lnTo>
                  <a:lnTo>
                    <a:pt x="2308415" y="519607"/>
                  </a:lnTo>
                  <a:lnTo>
                    <a:pt x="2337384" y="519607"/>
                  </a:lnTo>
                  <a:lnTo>
                    <a:pt x="2337384" y="490677"/>
                  </a:lnTo>
                  <a:close/>
                </a:path>
                <a:path w="3480434" h="520064">
                  <a:moveTo>
                    <a:pt x="2370925" y="0"/>
                  </a:moveTo>
                  <a:lnTo>
                    <a:pt x="2343493" y="0"/>
                  </a:lnTo>
                  <a:lnTo>
                    <a:pt x="2343493" y="28968"/>
                  </a:lnTo>
                  <a:lnTo>
                    <a:pt x="2370925" y="28968"/>
                  </a:lnTo>
                  <a:lnTo>
                    <a:pt x="2370925" y="0"/>
                  </a:lnTo>
                  <a:close/>
                </a:path>
                <a:path w="3480434" h="520064">
                  <a:moveTo>
                    <a:pt x="2395283" y="490677"/>
                  </a:moveTo>
                  <a:lnTo>
                    <a:pt x="2366314" y="490677"/>
                  </a:lnTo>
                  <a:lnTo>
                    <a:pt x="2366314" y="519607"/>
                  </a:lnTo>
                  <a:lnTo>
                    <a:pt x="2395283" y="519607"/>
                  </a:lnTo>
                  <a:lnTo>
                    <a:pt x="2395283" y="490677"/>
                  </a:lnTo>
                  <a:close/>
                </a:path>
                <a:path w="3480434" h="520064">
                  <a:moveTo>
                    <a:pt x="2428824" y="0"/>
                  </a:moveTo>
                  <a:lnTo>
                    <a:pt x="2399842" y="0"/>
                  </a:lnTo>
                  <a:lnTo>
                    <a:pt x="2399842" y="28968"/>
                  </a:lnTo>
                  <a:lnTo>
                    <a:pt x="2428824" y="28968"/>
                  </a:lnTo>
                  <a:lnTo>
                    <a:pt x="2428824" y="0"/>
                  </a:lnTo>
                  <a:close/>
                </a:path>
                <a:path w="3480434" h="520064">
                  <a:moveTo>
                    <a:pt x="2451646" y="490677"/>
                  </a:moveTo>
                  <a:lnTo>
                    <a:pt x="2422715" y="490677"/>
                  </a:lnTo>
                  <a:lnTo>
                    <a:pt x="2422715" y="519607"/>
                  </a:lnTo>
                  <a:lnTo>
                    <a:pt x="2451646" y="519607"/>
                  </a:lnTo>
                  <a:lnTo>
                    <a:pt x="2451646" y="490677"/>
                  </a:lnTo>
                  <a:close/>
                </a:path>
                <a:path w="3480434" h="520064">
                  <a:moveTo>
                    <a:pt x="2485174" y="0"/>
                  </a:moveTo>
                  <a:lnTo>
                    <a:pt x="2457742" y="0"/>
                  </a:lnTo>
                  <a:lnTo>
                    <a:pt x="2457742" y="28968"/>
                  </a:lnTo>
                  <a:lnTo>
                    <a:pt x="2485174" y="28968"/>
                  </a:lnTo>
                  <a:lnTo>
                    <a:pt x="2485174" y="0"/>
                  </a:lnTo>
                  <a:close/>
                </a:path>
                <a:path w="3480434" h="520064">
                  <a:moveTo>
                    <a:pt x="2509532" y="490677"/>
                  </a:moveTo>
                  <a:lnTo>
                    <a:pt x="2480614" y="490677"/>
                  </a:lnTo>
                  <a:lnTo>
                    <a:pt x="2480614" y="519607"/>
                  </a:lnTo>
                  <a:lnTo>
                    <a:pt x="2509532" y="519607"/>
                  </a:lnTo>
                  <a:lnTo>
                    <a:pt x="2509532" y="490677"/>
                  </a:lnTo>
                  <a:close/>
                </a:path>
                <a:path w="3480434" h="520064">
                  <a:moveTo>
                    <a:pt x="2565946" y="490677"/>
                  </a:moveTo>
                  <a:lnTo>
                    <a:pt x="2536964" y="490677"/>
                  </a:lnTo>
                  <a:lnTo>
                    <a:pt x="2536964" y="519607"/>
                  </a:lnTo>
                  <a:lnTo>
                    <a:pt x="2565946" y="519607"/>
                  </a:lnTo>
                  <a:lnTo>
                    <a:pt x="2565946" y="490677"/>
                  </a:lnTo>
                  <a:close/>
                </a:path>
                <a:path w="3480434" h="520064">
                  <a:moveTo>
                    <a:pt x="2623832" y="490677"/>
                  </a:moveTo>
                  <a:lnTo>
                    <a:pt x="2594914" y="490677"/>
                  </a:lnTo>
                  <a:lnTo>
                    <a:pt x="2594914" y="519607"/>
                  </a:lnTo>
                  <a:lnTo>
                    <a:pt x="2623832" y="519607"/>
                  </a:lnTo>
                  <a:lnTo>
                    <a:pt x="2623832" y="490677"/>
                  </a:lnTo>
                  <a:close/>
                </a:path>
                <a:path w="3480434" h="520064">
                  <a:moveTo>
                    <a:pt x="2680246" y="490677"/>
                  </a:moveTo>
                  <a:lnTo>
                    <a:pt x="2651264" y="490677"/>
                  </a:lnTo>
                  <a:lnTo>
                    <a:pt x="2651264" y="519607"/>
                  </a:lnTo>
                  <a:lnTo>
                    <a:pt x="2680246" y="519607"/>
                  </a:lnTo>
                  <a:lnTo>
                    <a:pt x="2680246" y="490677"/>
                  </a:lnTo>
                  <a:close/>
                </a:path>
                <a:path w="3480434" h="520064">
                  <a:moveTo>
                    <a:pt x="2738132" y="490677"/>
                  </a:moveTo>
                  <a:lnTo>
                    <a:pt x="2709164" y="490677"/>
                  </a:lnTo>
                  <a:lnTo>
                    <a:pt x="2709164" y="519607"/>
                  </a:lnTo>
                  <a:lnTo>
                    <a:pt x="2738132" y="519607"/>
                  </a:lnTo>
                  <a:lnTo>
                    <a:pt x="2738132" y="490677"/>
                  </a:lnTo>
                  <a:close/>
                </a:path>
                <a:path w="3480434" h="520064">
                  <a:moveTo>
                    <a:pt x="2794546" y="490677"/>
                  </a:moveTo>
                  <a:lnTo>
                    <a:pt x="2765564" y="490677"/>
                  </a:lnTo>
                  <a:lnTo>
                    <a:pt x="2765564" y="519607"/>
                  </a:lnTo>
                  <a:lnTo>
                    <a:pt x="2794546" y="519607"/>
                  </a:lnTo>
                  <a:lnTo>
                    <a:pt x="2794546" y="490677"/>
                  </a:lnTo>
                  <a:close/>
                </a:path>
                <a:path w="3480434" h="520064">
                  <a:moveTo>
                    <a:pt x="2852382" y="490677"/>
                  </a:moveTo>
                  <a:lnTo>
                    <a:pt x="2823464" y="490677"/>
                  </a:lnTo>
                  <a:lnTo>
                    <a:pt x="2823464" y="519607"/>
                  </a:lnTo>
                  <a:lnTo>
                    <a:pt x="2852382" y="519607"/>
                  </a:lnTo>
                  <a:lnTo>
                    <a:pt x="2852382" y="490677"/>
                  </a:lnTo>
                  <a:close/>
                </a:path>
                <a:path w="3480434" h="520064">
                  <a:moveTo>
                    <a:pt x="2908795" y="490677"/>
                  </a:moveTo>
                  <a:lnTo>
                    <a:pt x="2879814" y="490677"/>
                  </a:lnTo>
                  <a:lnTo>
                    <a:pt x="2879814" y="519607"/>
                  </a:lnTo>
                  <a:lnTo>
                    <a:pt x="2908795" y="519607"/>
                  </a:lnTo>
                  <a:lnTo>
                    <a:pt x="2908795" y="490677"/>
                  </a:lnTo>
                  <a:close/>
                </a:path>
                <a:path w="3480434" h="520064">
                  <a:moveTo>
                    <a:pt x="2966682" y="490677"/>
                  </a:moveTo>
                  <a:lnTo>
                    <a:pt x="2937713" y="490677"/>
                  </a:lnTo>
                  <a:lnTo>
                    <a:pt x="2937713" y="519607"/>
                  </a:lnTo>
                  <a:lnTo>
                    <a:pt x="2966682" y="519607"/>
                  </a:lnTo>
                  <a:lnTo>
                    <a:pt x="2966682" y="490677"/>
                  </a:lnTo>
                  <a:close/>
                </a:path>
                <a:path w="3480434" h="520064">
                  <a:moveTo>
                    <a:pt x="3023082" y="490677"/>
                  </a:moveTo>
                  <a:lnTo>
                    <a:pt x="2994114" y="490677"/>
                  </a:lnTo>
                  <a:lnTo>
                    <a:pt x="2994114" y="519607"/>
                  </a:lnTo>
                  <a:lnTo>
                    <a:pt x="3023082" y="519607"/>
                  </a:lnTo>
                  <a:lnTo>
                    <a:pt x="3023082" y="490677"/>
                  </a:lnTo>
                  <a:close/>
                </a:path>
                <a:path w="3480434" h="520064">
                  <a:moveTo>
                    <a:pt x="3080969" y="490677"/>
                  </a:moveTo>
                  <a:lnTo>
                    <a:pt x="3052013" y="490677"/>
                  </a:lnTo>
                  <a:lnTo>
                    <a:pt x="3052013" y="519607"/>
                  </a:lnTo>
                  <a:lnTo>
                    <a:pt x="3080969" y="519607"/>
                  </a:lnTo>
                  <a:lnTo>
                    <a:pt x="3080969" y="490677"/>
                  </a:lnTo>
                  <a:close/>
                </a:path>
                <a:path w="3480434" h="520064">
                  <a:moveTo>
                    <a:pt x="3137331" y="490677"/>
                  </a:moveTo>
                  <a:lnTo>
                    <a:pt x="3108363" y="490677"/>
                  </a:lnTo>
                  <a:lnTo>
                    <a:pt x="3108363" y="519607"/>
                  </a:lnTo>
                  <a:lnTo>
                    <a:pt x="3137331" y="519607"/>
                  </a:lnTo>
                  <a:lnTo>
                    <a:pt x="3137331" y="490677"/>
                  </a:lnTo>
                  <a:close/>
                </a:path>
                <a:path w="3480434" h="520064">
                  <a:moveTo>
                    <a:pt x="3195231" y="490677"/>
                  </a:moveTo>
                  <a:lnTo>
                    <a:pt x="3166262" y="490677"/>
                  </a:lnTo>
                  <a:lnTo>
                    <a:pt x="3166262" y="519607"/>
                  </a:lnTo>
                  <a:lnTo>
                    <a:pt x="3195231" y="519607"/>
                  </a:lnTo>
                  <a:lnTo>
                    <a:pt x="3195231" y="490677"/>
                  </a:lnTo>
                  <a:close/>
                </a:path>
                <a:path w="3480434" h="520064">
                  <a:moveTo>
                    <a:pt x="3251593" y="490677"/>
                  </a:moveTo>
                  <a:lnTo>
                    <a:pt x="3222663" y="490677"/>
                  </a:lnTo>
                  <a:lnTo>
                    <a:pt x="3222663" y="519607"/>
                  </a:lnTo>
                  <a:lnTo>
                    <a:pt x="3251593" y="519607"/>
                  </a:lnTo>
                  <a:lnTo>
                    <a:pt x="3251593" y="490677"/>
                  </a:lnTo>
                  <a:close/>
                </a:path>
                <a:path w="3480434" h="520064">
                  <a:moveTo>
                    <a:pt x="3309480" y="490677"/>
                  </a:moveTo>
                  <a:lnTo>
                    <a:pt x="3280562" y="490677"/>
                  </a:lnTo>
                  <a:lnTo>
                    <a:pt x="3280562" y="519607"/>
                  </a:lnTo>
                  <a:lnTo>
                    <a:pt x="3309480" y="519607"/>
                  </a:lnTo>
                  <a:lnTo>
                    <a:pt x="3309480" y="490677"/>
                  </a:lnTo>
                  <a:close/>
                </a:path>
                <a:path w="3480434" h="520064">
                  <a:moveTo>
                    <a:pt x="3365893" y="490677"/>
                  </a:moveTo>
                  <a:lnTo>
                    <a:pt x="3336925" y="490677"/>
                  </a:lnTo>
                  <a:lnTo>
                    <a:pt x="3336925" y="519607"/>
                  </a:lnTo>
                  <a:lnTo>
                    <a:pt x="3365893" y="519607"/>
                  </a:lnTo>
                  <a:lnTo>
                    <a:pt x="3365893" y="490677"/>
                  </a:lnTo>
                  <a:close/>
                </a:path>
                <a:path w="3480434" h="520064">
                  <a:moveTo>
                    <a:pt x="3423780" y="490677"/>
                  </a:moveTo>
                  <a:lnTo>
                    <a:pt x="3394862" y="490677"/>
                  </a:lnTo>
                  <a:lnTo>
                    <a:pt x="3394862" y="519607"/>
                  </a:lnTo>
                  <a:lnTo>
                    <a:pt x="3423780" y="519607"/>
                  </a:lnTo>
                  <a:lnTo>
                    <a:pt x="3423780" y="490677"/>
                  </a:lnTo>
                  <a:close/>
                </a:path>
                <a:path w="3480434" h="520064">
                  <a:moveTo>
                    <a:pt x="3480143" y="490677"/>
                  </a:moveTo>
                  <a:lnTo>
                    <a:pt x="3451225" y="490677"/>
                  </a:lnTo>
                  <a:lnTo>
                    <a:pt x="3451225" y="519607"/>
                  </a:lnTo>
                  <a:lnTo>
                    <a:pt x="3480143" y="519607"/>
                  </a:lnTo>
                  <a:lnTo>
                    <a:pt x="3480143" y="490677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527768" y="4524120"/>
              <a:ext cx="1971675" cy="29209"/>
            </a:xfrm>
            <a:custGeom>
              <a:avLst/>
              <a:gdLst/>
              <a:ahLst/>
              <a:cxnLst/>
              <a:rect l="l" t="t" r="r" b="b"/>
              <a:pathLst>
                <a:path w="1971675" h="29210">
                  <a:moveTo>
                    <a:pt x="28981" y="0"/>
                  </a:moveTo>
                  <a:lnTo>
                    <a:pt x="0" y="0"/>
                  </a:lnTo>
                  <a:lnTo>
                    <a:pt x="0" y="28930"/>
                  </a:lnTo>
                  <a:lnTo>
                    <a:pt x="28981" y="28930"/>
                  </a:lnTo>
                  <a:lnTo>
                    <a:pt x="28981" y="0"/>
                  </a:lnTo>
                  <a:close/>
                </a:path>
                <a:path w="1971675" h="29210">
                  <a:moveTo>
                    <a:pt x="86868" y="0"/>
                  </a:moveTo>
                  <a:lnTo>
                    <a:pt x="57899" y="0"/>
                  </a:lnTo>
                  <a:lnTo>
                    <a:pt x="57899" y="28930"/>
                  </a:lnTo>
                  <a:lnTo>
                    <a:pt x="86868" y="28930"/>
                  </a:lnTo>
                  <a:lnTo>
                    <a:pt x="86868" y="0"/>
                  </a:lnTo>
                  <a:close/>
                </a:path>
                <a:path w="1971675" h="29210">
                  <a:moveTo>
                    <a:pt x="143230" y="0"/>
                  </a:moveTo>
                  <a:lnTo>
                    <a:pt x="114300" y="0"/>
                  </a:lnTo>
                  <a:lnTo>
                    <a:pt x="114300" y="28930"/>
                  </a:lnTo>
                  <a:lnTo>
                    <a:pt x="143230" y="28930"/>
                  </a:lnTo>
                  <a:lnTo>
                    <a:pt x="143230" y="0"/>
                  </a:lnTo>
                  <a:close/>
                </a:path>
                <a:path w="1971675" h="29210">
                  <a:moveTo>
                    <a:pt x="201168" y="0"/>
                  </a:moveTo>
                  <a:lnTo>
                    <a:pt x="172199" y="0"/>
                  </a:lnTo>
                  <a:lnTo>
                    <a:pt x="172199" y="28930"/>
                  </a:lnTo>
                  <a:lnTo>
                    <a:pt x="201168" y="28930"/>
                  </a:lnTo>
                  <a:lnTo>
                    <a:pt x="201168" y="0"/>
                  </a:lnTo>
                  <a:close/>
                </a:path>
                <a:path w="1971675" h="29210">
                  <a:moveTo>
                    <a:pt x="257530" y="0"/>
                  </a:moveTo>
                  <a:lnTo>
                    <a:pt x="228549" y="0"/>
                  </a:lnTo>
                  <a:lnTo>
                    <a:pt x="228549" y="28930"/>
                  </a:lnTo>
                  <a:lnTo>
                    <a:pt x="257530" y="28930"/>
                  </a:lnTo>
                  <a:lnTo>
                    <a:pt x="257530" y="0"/>
                  </a:lnTo>
                  <a:close/>
                </a:path>
                <a:path w="1971675" h="29210">
                  <a:moveTo>
                    <a:pt x="315417" y="0"/>
                  </a:moveTo>
                  <a:lnTo>
                    <a:pt x="286448" y="0"/>
                  </a:lnTo>
                  <a:lnTo>
                    <a:pt x="286448" y="28930"/>
                  </a:lnTo>
                  <a:lnTo>
                    <a:pt x="315417" y="28930"/>
                  </a:lnTo>
                  <a:lnTo>
                    <a:pt x="315417" y="0"/>
                  </a:lnTo>
                  <a:close/>
                </a:path>
                <a:path w="1971675" h="29210">
                  <a:moveTo>
                    <a:pt x="371779" y="0"/>
                  </a:moveTo>
                  <a:lnTo>
                    <a:pt x="342849" y="0"/>
                  </a:lnTo>
                  <a:lnTo>
                    <a:pt x="342849" y="28930"/>
                  </a:lnTo>
                  <a:lnTo>
                    <a:pt x="371779" y="28930"/>
                  </a:lnTo>
                  <a:lnTo>
                    <a:pt x="371779" y="0"/>
                  </a:lnTo>
                  <a:close/>
                </a:path>
                <a:path w="1971675" h="29210">
                  <a:moveTo>
                    <a:pt x="429717" y="0"/>
                  </a:moveTo>
                  <a:lnTo>
                    <a:pt x="400748" y="0"/>
                  </a:lnTo>
                  <a:lnTo>
                    <a:pt x="400748" y="28930"/>
                  </a:lnTo>
                  <a:lnTo>
                    <a:pt x="429717" y="28930"/>
                  </a:lnTo>
                  <a:lnTo>
                    <a:pt x="429717" y="0"/>
                  </a:lnTo>
                  <a:close/>
                </a:path>
                <a:path w="1971675" h="29210">
                  <a:moveTo>
                    <a:pt x="486079" y="0"/>
                  </a:moveTo>
                  <a:lnTo>
                    <a:pt x="457111" y="0"/>
                  </a:lnTo>
                  <a:lnTo>
                    <a:pt x="457111" y="28930"/>
                  </a:lnTo>
                  <a:lnTo>
                    <a:pt x="486079" y="28930"/>
                  </a:lnTo>
                  <a:lnTo>
                    <a:pt x="486079" y="0"/>
                  </a:lnTo>
                  <a:close/>
                </a:path>
                <a:path w="1971675" h="29210">
                  <a:moveTo>
                    <a:pt x="543966" y="0"/>
                  </a:moveTo>
                  <a:lnTo>
                    <a:pt x="515048" y="0"/>
                  </a:lnTo>
                  <a:lnTo>
                    <a:pt x="515048" y="28930"/>
                  </a:lnTo>
                  <a:lnTo>
                    <a:pt x="543966" y="28930"/>
                  </a:lnTo>
                  <a:lnTo>
                    <a:pt x="543966" y="0"/>
                  </a:lnTo>
                  <a:close/>
                </a:path>
                <a:path w="1971675" h="29210">
                  <a:moveTo>
                    <a:pt x="600379" y="0"/>
                  </a:moveTo>
                  <a:lnTo>
                    <a:pt x="571411" y="0"/>
                  </a:lnTo>
                  <a:lnTo>
                    <a:pt x="571411" y="28930"/>
                  </a:lnTo>
                  <a:lnTo>
                    <a:pt x="600379" y="28930"/>
                  </a:lnTo>
                  <a:lnTo>
                    <a:pt x="600379" y="0"/>
                  </a:lnTo>
                  <a:close/>
                </a:path>
                <a:path w="1971675" h="29210">
                  <a:moveTo>
                    <a:pt x="658266" y="0"/>
                  </a:moveTo>
                  <a:lnTo>
                    <a:pt x="629297" y="0"/>
                  </a:lnTo>
                  <a:lnTo>
                    <a:pt x="629297" y="28930"/>
                  </a:lnTo>
                  <a:lnTo>
                    <a:pt x="658266" y="28930"/>
                  </a:lnTo>
                  <a:lnTo>
                    <a:pt x="658266" y="0"/>
                  </a:lnTo>
                  <a:close/>
                </a:path>
                <a:path w="1971675" h="29210">
                  <a:moveTo>
                    <a:pt x="714629" y="0"/>
                  </a:moveTo>
                  <a:lnTo>
                    <a:pt x="685660" y="0"/>
                  </a:lnTo>
                  <a:lnTo>
                    <a:pt x="685660" y="28930"/>
                  </a:lnTo>
                  <a:lnTo>
                    <a:pt x="714629" y="28930"/>
                  </a:lnTo>
                  <a:lnTo>
                    <a:pt x="714629" y="0"/>
                  </a:lnTo>
                  <a:close/>
                </a:path>
                <a:path w="1971675" h="29210">
                  <a:moveTo>
                    <a:pt x="772515" y="0"/>
                  </a:moveTo>
                  <a:lnTo>
                    <a:pt x="743597" y="0"/>
                  </a:lnTo>
                  <a:lnTo>
                    <a:pt x="743597" y="28930"/>
                  </a:lnTo>
                  <a:lnTo>
                    <a:pt x="772515" y="28930"/>
                  </a:lnTo>
                  <a:lnTo>
                    <a:pt x="772515" y="0"/>
                  </a:lnTo>
                  <a:close/>
                </a:path>
                <a:path w="1971675" h="29210">
                  <a:moveTo>
                    <a:pt x="828929" y="0"/>
                  </a:moveTo>
                  <a:lnTo>
                    <a:pt x="799960" y="0"/>
                  </a:lnTo>
                  <a:lnTo>
                    <a:pt x="799960" y="28930"/>
                  </a:lnTo>
                  <a:lnTo>
                    <a:pt x="828929" y="28930"/>
                  </a:lnTo>
                  <a:lnTo>
                    <a:pt x="828929" y="0"/>
                  </a:lnTo>
                  <a:close/>
                </a:path>
                <a:path w="1971675" h="29210">
                  <a:moveTo>
                    <a:pt x="886815" y="0"/>
                  </a:moveTo>
                  <a:lnTo>
                    <a:pt x="857846" y="0"/>
                  </a:lnTo>
                  <a:lnTo>
                    <a:pt x="857846" y="28930"/>
                  </a:lnTo>
                  <a:lnTo>
                    <a:pt x="886815" y="28930"/>
                  </a:lnTo>
                  <a:lnTo>
                    <a:pt x="886815" y="0"/>
                  </a:lnTo>
                  <a:close/>
                </a:path>
                <a:path w="1971675" h="29210">
                  <a:moveTo>
                    <a:pt x="943178" y="0"/>
                  </a:moveTo>
                  <a:lnTo>
                    <a:pt x="914260" y="0"/>
                  </a:lnTo>
                  <a:lnTo>
                    <a:pt x="914260" y="28930"/>
                  </a:lnTo>
                  <a:lnTo>
                    <a:pt x="943178" y="28930"/>
                  </a:lnTo>
                  <a:lnTo>
                    <a:pt x="943178" y="0"/>
                  </a:lnTo>
                  <a:close/>
                </a:path>
                <a:path w="1971675" h="29210">
                  <a:moveTo>
                    <a:pt x="1001077" y="0"/>
                  </a:moveTo>
                  <a:lnTo>
                    <a:pt x="972146" y="0"/>
                  </a:lnTo>
                  <a:lnTo>
                    <a:pt x="972146" y="28930"/>
                  </a:lnTo>
                  <a:lnTo>
                    <a:pt x="1001077" y="28930"/>
                  </a:lnTo>
                  <a:lnTo>
                    <a:pt x="1001077" y="0"/>
                  </a:lnTo>
                  <a:close/>
                </a:path>
                <a:path w="1971675" h="29210">
                  <a:moveTo>
                    <a:pt x="1057478" y="0"/>
                  </a:moveTo>
                  <a:lnTo>
                    <a:pt x="1028509" y="0"/>
                  </a:lnTo>
                  <a:lnTo>
                    <a:pt x="1028509" y="28930"/>
                  </a:lnTo>
                  <a:lnTo>
                    <a:pt x="1057478" y="28930"/>
                  </a:lnTo>
                  <a:lnTo>
                    <a:pt x="1057478" y="0"/>
                  </a:lnTo>
                  <a:close/>
                </a:path>
                <a:path w="1971675" h="29210">
                  <a:moveTo>
                    <a:pt x="1115377" y="0"/>
                  </a:moveTo>
                  <a:lnTo>
                    <a:pt x="1086396" y="0"/>
                  </a:lnTo>
                  <a:lnTo>
                    <a:pt x="1086396" y="28930"/>
                  </a:lnTo>
                  <a:lnTo>
                    <a:pt x="1115377" y="28930"/>
                  </a:lnTo>
                  <a:lnTo>
                    <a:pt x="1115377" y="0"/>
                  </a:lnTo>
                  <a:close/>
                </a:path>
                <a:path w="1971675" h="29210">
                  <a:moveTo>
                    <a:pt x="1171727" y="0"/>
                  </a:moveTo>
                  <a:lnTo>
                    <a:pt x="1142809" y="0"/>
                  </a:lnTo>
                  <a:lnTo>
                    <a:pt x="1142809" y="28930"/>
                  </a:lnTo>
                  <a:lnTo>
                    <a:pt x="1171727" y="28930"/>
                  </a:lnTo>
                  <a:lnTo>
                    <a:pt x="1171727" y="0"/>
                  </a:lnTo>
                  <a:close/>
                </a:path>
                <a:path w="1971675" h="29210">
                  <a:moveTo>
                    <a:pt x="1229626" y="0"/>
                  </a:moveTo>
                  <a:lnTo>
                    <a:pt x="1200696" y="0"/>
                  </a:lnTo>
                  <a:lnTo>
                    <a:pt x="1200696" y="28930"/>
                  </a:lnTo>
                  <a:lnTo>
                    <a:pt x="1229626" y="28930"/>
                  </a:lnTo>
                  <a:lnTo>
                    <a:pt x="1229626" y="0"/>
                  </a:lnTo>
                  <a:close/>
                </a:path>
                <a:path w="1971675" h="29210">
                  <a:moveTo>
                    <a:pt x="1286027" y="0"/>
                  </a:moveTo>
                  <a:lnTo>
                    <a:pt x="1257058" y="0"/>
                  </a:lnTo>
                  <a:lnTo>
                    <a:pt x="1257058" y="28930"/>
                  </a:lnTo>
                  <a:lnTo>
                    <a:pt x="1286027" y="28930"/>
                  </a:lnTo>
                  <a:lnTo>
                    <a:pt x="1286027" y="0"/>
                  </a:lnTo>
                  <a:close/>
                </a:path>
                <a:path w="1971675" h="29210">
                  <a:moveTo>
                    <a:pt x="1343926" y="0"/>
                  </a:moveTo>
                  <a:lnTo>
                    <a:pt x="1314996" y="0"/>
                  </a:lnTo>
                  <a:lnTo>
                    <a:pt x="1314996" y="28930"/>
                  </a:lnTo>
                  <a:lnTo>
                    <a:pt x="1343926" y="28930"/>
                  </a:lnTo>
                  <a:lnTo>
                    <a:pt x="1343926" y="0"/>
                  </a:lnTo>
                  <a:close/>
                </a:path>
                <a:path w="1971675" h="29210">
                  <a:moveTo>
                    <a:pt x="1400276" y="0"/>
                  </a:moveTo>
                  <a:lnTo>
                    <a:pt x="1371358" y="0"/>
                  </a:lnTo>
                  <a:lnTo>
                    <a:pt x="1371358" y="28930"/>
                  </a:lnTo>
                  <a:lnTo>
                    <a:pt x="1400276" y="28930"/>
                  </a:lnTo>
                  <a:lnTo>
                    <a:pt x="1400276" y="0"/>
                  </a:lnTo>
                  <a:close/>
                </a:path>
                <a:path w="1971675" h="29210">
                  <a:moveTo>
                    <a:pt x="1458226" y="0"/>
                  </a:moveTo>
                  <a:lnTo>
                    <a:pt x="1429245" y="0"/>
                  </a:lnTo>
                  <a:lnTo>
                    <a:pt x="1429245" y="28930"/>
                  </a:lnTo>
                  <a:lnTo>
                    <a:pt x="1458226" y="28930"/>
                  </a:lnTo>
                  <a:lnTo>
                    <a:pt x="1458226" y="0"/>
                  </a:lnTo>
                  <a:close/>
                </a:path>
                <a:path w="1971675" h="29210">
                  <a:moveTo>
                    <a:pt x="1514576" y="0"/>
                  </a:moveTo>
                  <a:lnTo>
                    <a:pt x="1485607" y="0"/>
                  </a:lnTo>
                  <a:lnTo>
                    <a:pt x="1485607" y="28930"/>
                  </a:lnTo>
                  <a:lnTo>
                    <a:pt x="1514576" y="28930"/>
                  </a:lnTo>
                  <a:lnTo>
                    <a:pt x="1514576" y="0"/>
                  </a:lnTo>
                  <a:close/>
                </a:path>
                <a:path w="1971675" h="29210">
                  <a:moveTo>
                    <a:pt x="1572475" y="0"/>
                  </a:moveTo>
                  <a:lnTo>
                    <a:pt x="1543494" y="0"/>
                  </a:lnTo>
                  <a:lnTo>
                    <a:pt x="1543494" y="28930"/>
                  </a:lnTo>
                  <a:lnTo>
                    <a:pt x="1572475" y="28930"/>
                  </a:lnTo>
                  <a:lnTo>
                    <a:pt x="1572475" y="0"/>
                  </a:lnTo>
                  <a:close/>
                </a:path>
                <a:path w="1971675" h="29210">
                  <a:moveTo>
                    <a:pt x="1628825" y="0"/>
                  </a:moveTo>
                  <a:lnTo>
                    <a:pt x="1599907" y="0"/>
                  </a:lnTo>
                  <a:lnTo>
                    <a:pt x="1599907" y="28930"/>
                  </a:lnTo>
                  <a:lnTo>
                    <a:pt x="1628825" y="28930"/>
                  </a:lnTo>
                  <a:lnTo>
                    <a:pt x="1628825" y="0"/>
                  </a:lnTo>
                  <a:close/>
                </a:path>
                <a:path w="1971675" h="29210">
                  <a:moveTo>
                    <a:pt x="1686775" y="0"/>
                  </a:moveTo>
                  <a:lnTo>
                    <a:pt x="1657794" y="0"/>
                  </a:lnTo>
                  <a:lnTo>
                    <a:pt x="1657794" y="28930"/>
                  </a:lnTo>
                  <a:lnTo>
                    <a:pt x="1686775" y="28930"/>
                  </a:lnTo>
                  <a:lnTo>
                    <a:pt x="1686775" y="0"/>
                  </a:lnTo>
                  <a:close/>
                </a:path>
                <a:path w="1971675" h="29210">
                  <a:moveTo>
                    <a:pt x="1743125" y="0"/>
                  </a:moveTo>
                  <a:lnTo>
                    <a:pt x="1714207" y="0"/>
                  </a:lnTo>
                  <a:lnTo>
                    <a:pt x="1714207" y="28930"/>
                  </a:lnTo>
                  <a:lnTo>
                    <a:pt x="1743125" y="28930"/>
                  </a:lnTo>
                  <a:lnTo>
                    <a:pt x="1743125" y="0"/>
                  </a:lnTo>
                  <a:close/>
                </a:path>
                <a:path w="1971675" h="29210">
                  <a:moveTo>
                    <a:pt x="1801025" y="0"/>
                  </a:moveTo>
                  <a:lnTo>
                    <a:pt x="1772094" y="0"/>
                  </a:lnTo>
                  <a:lnTo>
                    <a:pt x="1772094" y="28930"/>
                  </a:lnTo>
                  <a:lnTo>
                    <a:pt x="1801025" y="28930"/>
                  </a:lnTo>
                  <a:lnTo>
                    <a:pt x="1801025" y="0"/>
                  </a:lnTo>
                  <a:close/>
                </a:path>
                <a:path w="1971675" h="29210">
                  <a:moveTo>
                    <a:pt x="1857425" y="0"/>
                  </a:moveTo>
                  <a:lnTo>
                    <a:pt x="1828457" y="0"/>
                  </a:lnTo>
                  <a:lnTo>
                    <a:pt x="1828457" y="28930"/>
                  </a:lnTo>
                  <a:lnTo>
                    <a:pt x="1857425" y="28930"/>
                  </a:lnTo>
                  <a:lnTo>
                    <a:pt x="1857425" y="0"/>
                  </a:lnTo>
                  <a:close/>
                </a:path>
                <a:path w="1971675" h="29210">
                  <a:moveTo>
                    <a:pt x="1915325" y="0"/>
                  </a:moveTo>
                  <a:lnTo>
                    <a:pt x="1886356" y="0"/>
                  </a:lnTo>
                  <a:lnTo>
                    <a:pt x="1886356" y="28930"/>
                  </a:lnTo>
                  <a:lnTo>
                    <a:pt x="1915325" y="28930"/>
                  </a:lnTo>
                  <a:lnTo>
                    <a:pt x="1915325" y="0"/>
                  </a:lnTo>
                  <a:close/>
                </a:path>
                <a:path w="1971675" h="29210">
                  <a:moveTo>
                    <a:pt x="1971675" y="0"/>
                  </a:moveTo>
                  <a:lnTo>
                    <a:pt x="1942757" y="0"/>
                  </a:lnTo>
                  <a:lnTo>
                    <a:pt x="1942757" y="28930"/>
                  </a:lnTo>
                  <a:lnTo>
                    <a:pt x="1971675" y="28930"/>
                  </a:lnTo>
                  <a:lnTo>
                    <a:pt x="1971675" y="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439598" y="4226966"/>
              <a:ext cx="1242060" cy="76200"/>
            </a:xfrm>
            <a:custGeom>
              <a:avLst/>
              <a:gdLst/>
              <a:ahLst/>
              <a:cxnLst/>
              <a:rect l="l" t="t" r="r" b="b"/>
              <a:pathLst>
                <a:path w="1242059" h="76200">
                  <a:moveTo>
                    <a:pt x="76199" y="76200"/>
                  </a:moveTo>
                  <a:lnTo>
                    <a:pt x="0" y="39636"/>
                  </a:lnTo>
                  <a:lnTo>
                    <a:pt x="74663" y="0"/>
                  </a:lnTo>
                  <a:lnTo>
                    <a:pt x="75210" y="27151"/>
                  </a:lnTo>
                  <a:lnTo>
                    <a:pt x="62458" y="27432"/>
                  </a:lnTo>
                  <a:lnTo>
                    <a:pt x="63995" y="47231"/>
                  </a:lnTo>
                  <a:lnTo>
                    <a:pt x="75615" y="47231"/>
                  </a:lnTo>
                  <a:lnTo>
                    <a:pt x="76199" y="76200"/>
                  </a:lnTo>
                  <a:close/>
                </a:path>
                <a:path w="1242059" h="76200">
                  <a:moveTo>
                    <a:pt x="75610" y="46975"/>
                  </a:moveTo>
                  <a:lnTo>
                    <a:pt x="75210" y="27151"/>
                  </a:lnTo>
                  <a:lnTo>
                    <a:pt x="1241818" y="1536"/>
                  </a:lnTo>
                  <a:lnTo>
                    <a:pt x="1241818" y="21336"/>
                  </a:lnTo>
                  <a:lnTo>
                    <a:pt x="75610" y="46975"/>
                  </a:lnTo>
                  <a:close/>
                </a:path>
                <a:path w="1242059" h="76200">
                  <a:moveTo>
                    <a:pt x="63995" y="47231"/>
                  </a:moveTo>
                  <a:lnTo>
                    <a:pt x="62458" y="27432"/>
                  </a:lnTo>
                  <a:lnTo>
                    <a:pt x="75210" y="27151"/>
                  </a:lnTo>
                  <a:lnTo>
                    <a:pt x="75610" y="46975"/>
                  </a:lnTo>
                  <a:lnTo>
                    <a:pt x="63995" y="47231"/>
                  </a:lnTo>
                  <a:close/>
                </a:path>
                <a:path w="1242059" h="76200">
                  <a:moveTo>
                    <a:pt x="75615" y="47231"/>
                  </a:moveTo>
                  <a:lnTo>
                    <a:pt x="63995" y="47231"/>
                  </a:lnTo>
                  <a:lnTo>
                    <a:pt x="75610" y="46975"/>
                  </a:lnTo>
                  <a:lnTo>
                    <a:pt x="75615" y="47231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337962" y="3777462"/>
              <a:ext cx="29209" cy="2418715"/>
            </a:xfrm>
            <a:custGeom>
              <a:avLst/>
              <a:gdLst/>
              <a:ahLst/>
              <a:cxnLst/>
              <a:rect l="l" t="t" r="r" b="b"/>
              <a:pathLst>
                <a:path w="29210" h="2418715">
                  <a:moveTo>
                    <a:pt x="28930" y="2389174"/>
                  </a:moveTo>
                  <a:lnTo>
                    <a:pt x="0" y="2389174"/>
                  </a:lnTo>
                  <a:lnTo>
                    <a:pt x="0" y="2418156"/>
                  </a:lnTo>
                  <a:lnTo>
                    <a:pt x="28930" y="2418156"/>
                  </a:lnTo>
                  <a:lnTo>
                    <a:pt x="28930" y="2389174"/>
                  </a:lnTo>
                  <a:close/>
                </a:path>
                <a:path w="29210" h="2418715">
                  <a:moveTo>
                    <a:pt x="28930" y="2332825"/>
                  </a:moveTo>
                  <a:lnTo>
                    <a:pt x="0" y="2332825"/>
                  </a:lnTo>
                  <a:lnTo>
                    <a:pt x="0" y="2360257"/>
                  </a:lnTo>
                  <a:lnTo>
                    <a:pt x="28930" y="2360257"/>
                  </a:lnTo>
                  <a:lnTo>
                    <a:pt x="28930" y="2332825"/>
                  </a:lnTo>
                  <a:close/>
                </a:path>
                <a:path w="29210" h="2418715">
                  <a:moveTo>
                    <a:pt x="28930" y="2274925"/>
                  </a:moveTo>
                  <a:lnTo>
                    <a:pt x="0" y="2274925"/>
                  </a:lnTo>
                  <a:lnTo>
                    <a:pt x="0" y="2303856"/>
                  </a:lnTo>
                  <a:lnTo>
                    <a:pt x="28930" y="2303856"/>
                  </a:lnTo>
                  <a:lnTo>
                    <a:pt x="28930" y="2274925"/>
                  </a:lnTo>
                  <a:close/>
                </a:path>
                <a:path w="29210" h="2418715">
                  <a:moveTo>
                    <a:pt x="28930" y="2218525"/>
                  </a:moveTo>
                  <a:lnTo>
                    <a:pt x="0" y="2218525"/>
                  </a:lnTo>
                  <a:lnTo>
                    <a:pt x="0" y="2245957"/>
                  </a:lnTo>
                  <a:lnTo>
                    <a:pt x="28930" y="2245957"/>
                  </a:lnTo>
                  <a:lnTo>
                    <a:pt x="28930" y="2218525"/>
                  </a:lnTo>
                  <a:close/>
                </a:path>
                <a:path w="29210" h="2418715">
                  <a:moveTo>
                    <a:pt x="28930" y="2160625"/>
                  </a:moveTo>
                  <a:lnTo>
                    <a:pt x="0" y="2160625"/>
                  </a:lnTo>
                  <a:lnTo>
                    <a:pt x="0" y="2189607"/>
                  </a:lnTo>
                  <a:lnTo>
                    <a:pt x="28930" y="2189607"/>
                  </a:lnTo>
                  <a:lnTo>
                    <a:pt x="28930" y="2160625"/>
                  </a:lnTo>
                  <a:close/>
                </a:path>
                <a:path w="29210" h="2418715">
                  <a:moveTo>
                    <a:pt x="28930" y="2104275"/>
                  </a:moveTo>
                  <a:lnTo>
                    <a:pt x="0" y="2104275"/>
                  </a:lnTo>
                  <a:lnTo>
                    <a:pt x="0" y="2131707"/>
                  </a:lnTo>
                  <a:lnTo>
                    <a:pt x="28930" y="2131707"/>
                  </a:lnTo>
                  <a:lnTo>
                    <a:pt x="28930" y="2104275"/>
                  </a:lnTo>
                  <a:close/>
                </a:path>
                <a:path w="29210" h="2418715">
                  <a:moveTo>
                    <a:pt x="28930" y="2046325"/>
                  </a:moveTo>
                  <a:lnTo>
                    <a:pt x="0" y="2046325"/>
                  </a:lnTo>
                  <a:lnTo>
                    <a:pt x="0" y="2075307"/>
                  </a:lnTo>
                  <a:lnTo>
                    <a:pt x="28930" y="2075307"/>
                  </a:lnTo>
                  <a:lnTo>
                    <a:pt x="28930" y="2046325"/>
                  </a:lnTo>
                  <a:close/>
                </a:path>
                <a:path w="29210" h="2418715">
                  <a:moveTo>
                    <a:pt x="28930" y="1989975"/>
                  </a:moveTo>
                  <a:lnTo>
                    <a:pt x="0" y="1989975"/>
                  </a:lnTo>
                  <a:lnTo>
                    <a:pt x="0" y="2017407"/>
                  </a:lnTo>
                  <a:lnTo>
                    <a:pt x="28930" y="2017407"/>
                  </a:lnTo>
                  <a:lnTo>
                    <a:pt x="28930" y="1989975"/>
                  </a:lnTo>
                  <a:close/>
                </a:path>
                <a:path w="29210" h="2418715">
                  <a:moveTo>
                    <a:pt x="28930" y="1932076"/>
                  </a:moveTo>
                  <a:lnTo>
                    <a:pt x="0" y="1932076"/>
                  </a:lnTo>
                  <a:lnTo>
                    <a:pt x="0" y="1961057"/>
                  </a:lnTo>
                  <a:lnTo>
                    <a:pt x="28930" y="1961057"/>
                  </a:lnTo>
                  <a:lnTo>
                    <a:pt x="28930" y="1932076"/>
                  </a:lnTo>
                  <a:close/>
                </a:path>
                <a:path w="29210" h="2418715">
                  <a:moveTo>
                    <a:pt x="28930" y="1875675"/>
                  </a:moveTo>
                  <a:lnTo>
                    <a:pt x="0" y="1875675"/>
                  </a:lnTo>
                  <a:lnTo>
                    <a:pt x="0" y="1903107"/>
                  </a:lnTo>
                  <a:lnTo>
                    <a:pt x="28930" y="1903107"/>
                  </a:lnTo>
                  <a:lnTo>
                    <a:pt x="28930" y="1875675"/>
                  </a:lnTo>
                  <a:close/>
                </a:path>
                <a:path w="29210" h="2418715">
                  <a:moveTo>
                    <a:pt x="28930" y="1817776"/>
                  </a:moveTo>
                  <a:lnTo>
                    <a:pt x="0" y="1817776"/>
                  </a:lnTo>
                  <a:lnTo>
                    <a:pt x="0" y="1846757"/>
                  </a:lnTo>
                  <a:lnTo>
                    <a:pt x="28930" y="1846757"/>
                  </a:lnTo>
                  <a:lnTo>
                    <a:pt x="28930" y="1817776"/>
                  </a:lnTo>
                  <a:close/>
                </a:path>
                <a:path w="29210" h="2418715">
                  <a:moveTo>
                    <a:pt x="28930" y="1761426"/>
                  </a:moveTo>
                  <a:lnTo>
                    <a:pt x="0" y="1761426"/>
                  </a:lnTo>
                  <a:lnTo>
                    <a:pt x="0" y="1788858"/>
                  </a:lnTo>
                  <a:lnTo>
                    <a:pt x="28930" y="1788858"/>
                  </a:lnTo>
                  <a:lnTo>
                    <a:pt x="28930" y="1761426"/>
                  </a:lnTo>
                  <a:close/>
                </a:path>
                <a:path w="29210" h="2418715">
                  <a:moveTo>
                    <a:pt x="28930" y="1703527"/>
                  </a:moveTo>
                  <a:lnTo>
                    <a:pt x="0" y="1703527"/>
                  </a:lnTo>
                  <a:lnTo>
                    <a:pt x="0" y="1732457"/>
                  </a:lnTo>
                  <a:lnTo>
                    <a:pt x="28930" y="1732457"/>
                  </a:lnTo>
                  <a:lnTo>
                    <a:pt x="28930" y="1703527"/>
                  </a:lnTo>
                  <a:close/>
                </a:path>
                <a:path w="29210" h="2418715">
                  <a:moveTo>
                    <a:pt x="28930" y="1647177"/>
                  </a:moveTo>
                  <a:lnTo>
                    <a:pt x="0" y="1647177"/>
                  </a:lnTo>
                  <a:lnTo>
                    <a:pt x="0" y="1674609"/>
                  </a:lnTo>
                  <a:lnTo>
                    <a:pt x="28930" y="1674609"/>
                  </a:lnTo>
                  <a:lnTo>
                    <a:pt x="28930" y="1647177"/>
                  </a:lnTo>
                  <a:close/>
                </a:path>
                <a:path w="29210" h="2418715">
                  <a:moveTo>
                    <a:pt x="28930" y="1589227"/>
                  </a:moveTo>
                  <a:lnTo>
                    <a:pt x="0" y="1589227"/>
                  </a:lnTo>
                  <a:lnTo>
                    <a:pt x="0" y="1618195"/>
                  </a:lnTo>
                  <a:lnTo>
                    <a:pt x="28930" y="1618195"/>
                  </a:lnTo>
                  <a:lnTo>
                    <a:pt x="28930" y="1589227"/>
                  </a:lnTo>
                  <a:close/>
                </a:path>
                <a:path w="29210" h="2418715">
                  <a:moveTo>
                    <a:pt x="28930" y="1532877"/>
                  </a:moveTo>
                  <a:lnTo>
                    <a:pt x="0" y="1532877"/>
                  </a:lnTo>
                  <a:lnTo>
                    <a:pt x="0" y="1560309"/>
                  </a:lnTo>
                  <a:lnTo>
                    <a:pt x="28930" y="1560309"/>
                  </a:lnTo>
                  <a:lnTo>
                    <a:pt x="28930" y="1532877"/>
                  </a:lnTo>
                  <a:close/>
                </a:path>
                <a:path w="29210" h="2418715">
                  <a:moveTo>
                    <a:pt x="28930" y="1474978"/>
                  </a:moveTo>
                  <a:lnTo>
                    <a:pt x="0" y="1474978"/>
                  </a:lnTo>
                  <a:lnTo>
                    <a:pt x="0" y="1503946"/>
                  </a:lnTo>
                  <a:lnTo>
                    <a:pt x="28930" y="1503946"/>
                  </a:lnTo>
                  <a:lnTo>
                    <a:pt x="28930" y="1474978"/>
                  </a:lnTo>
                  <a:close/>
                </a:path>
                <a:path w="29210" h="2418715">
                  <a:moveTo>
                    <a:pt x="28930" y="1418577"/>
                  </a:moveTo>
                  <a:lnTo>
                    <a:pt x="0" y="1418577"/>
                  </a:lnTo>
                  <a:lnTo>
                    <a:pt x="0" y="1446009"/>
                  </a:lnTo>
                  <a:lnTo>
                    <a:pt x="28930" y="1446009"/>
                  </a:lnTo>
                  <a:lnTo>
                    <a:pt x="28930" y="1418577"/>
                  </a:lnTo>
                  <a:close/>
                </a:path>
                <a:path w="29210" h="2418715">
                  <a:moveTo>
                    <a:pt x="28930" y="1360678"/>
                  </a:moveTo>
                  <a:lnTo>
                    <a:pt x="0" y="1360678"/>
                  </a:lnTo>
                  <a:lnTo>
                    <a:pt x="0" y="1389646"/>
                  </a:lnTo>
                  <a:lnTo>
                    <a:pt x="28930" y="1389646"/>
                  </a:lnTo>
                  <a:lnTo>
                    <a:pt x="28930" y="1360678"/>
                  </a:lnTo>
                  <a:close/>
                </a:path>
                <a:path w="29210" h="2418715">
                  <a:moveTo>
                    <a:pt x="28930" y="1304328"/>
                  </a:moveTo>
                  <a:lnTo>
                    <a:pt x="0" y="1304328"/>
                  </a:lnTo>
                  <a:lnTo>
                    <a:pt x="0" y="1331760"/>
                  </a:lnTo>
                  <a:lnTo>
                    <a:pt x="28930" y="1331760"/>
                  </a:lnTo>
                  <a:lnTo>
                    <a:pt x="28930" y="1304328"/>
                  </a:lnTo>
                  <a:close/>
                </a:path>
                <a:path w="29210" h="2418715">
                  <a:moveTo>
                    <a:pt x="28930" y="1246378"/>
                  </a:moveTo>
                  <a:lnTo>
                    <a:pt x="0" y="1246378"/>
                  </a:lnTo>
                  <a:lnTo>
                    <a:pt x="0" y="1275346"/>
                  </a:lnTo>
                  <a:lnTo>
                    <a:pt x="28930" y="1275346"/>
                  </a:lnTo>
                  <a:lnTo>
                    <a:pt x="28930" y="1246378"/>
                  </a:lnTo>
                  <a:close/>
                </a:path>
                <a:path w="29210" h="2418715">
                  <a:moveTo>
                    <a:pt x="28930" y="1190028"/>
                  </a:moveTo>
                  <a:lnTo>
                    <a:pt x="0" y="1190028"/>
                  </a:lnTo>
                  <a:lnTo>
                    <a:pt x="0" y="1217460"/>
                  </a:lnTo>
                  <a:lnTo>
                    <a:pt x="28930" y="1217460"/>
                  </a:lnTo>
                  <a:lnTo>
                    <a:pt x="28930" y="1190028"/>
                  </a:lnTo>
                  <a:close/>
                </a:path>
                <a:path w="29210" h="2418715">
                  <a:moveTo>
                    <a:pt x="28930" y="1132128"/>
                  </a:moveTo>
                  <a:lnTo>
                    <a:pt x="0" y="1132128"/>
                  </a:lnTo>
                  <a:lnTo>
                    <a:pt x="0" y="1161097"/>
                  </a:lnTo>
                  <a:lnTo>
                    <a:pt x="28930" y="1161097"/>
                  </a:lnTo>
                  <a:lnTo>
                    <a:pt x="28930" y="1132128"/>
                  </a:lnTo>
                  <a:close/>
                </a:path>
                <a:path w="29210" h="2418715">
                  <a:moveTo>
                    <a:pt x="28930" y="1075778"/>
                  </a:moveTo>
                  <a:lnTo>
                    <a:pt x="0" y="1075778"/>
                  </a:lnTo>
                  <a:lnTo>
                    <a:pt x="0" y="1103160"/>
                  </a:lnTo>
                  <a:lnTo>
                    <a:pt x="28930" y="1103160"/>
                  </a:lnTo>
                  <a:lnTo>
                    <a:pt x="28930" y="1075778"/>
                  </a:lnTo>
                  <a:close/>
                </a:path>
                <a:path w="29210" h="2418715">
                  <a:moveTo>
                    <a:pt x="28930" y="1017879"/>
                  </a:moveTo>
                  <a:lnTo>
                    <a:pt x="0" y="1017879"/>
                  </a:lnTo>
                  <a:lnTo>
                    <a:pt x="0" y="1046797"/>
                  </a:lnTo>
                  <a:lnTo>
                    <a:pt x="28930" y="1046797"/>
                  </a:lnTo>
                  <a:lnTo>
                    <a:pt x="28930" y="1017879"/>
                  </a:lnTo>
                  <a:close/>
                </a:path>
                <a:path w="29210" h="2418715">
                  <a:moveTo>
                    <a:pt x="28930" y="961478"/>
                  </a:moveTo>
                  <a:lnTo>
                    <a:pt x="0" y="961478"/>
                  </a:lnTo>
                  <a:lnTo>
                    <a:pt x="0" y="988910"/>
                  </a:lnTo>
                  <a:lnTo>
                    <a:pt x="28930" y="988910"/>
                  </a:lnTo>
                  <a:lnTo>
                    <a:pt x="28930" y="961478"/>
                  </a:lnTo>
                  <a:close/>
                </a:path>
                <a:path w="29210" h="2418715">
                  <a:moveTo>
                    <a:pt x="28930" y="903579"/>
                  </a:moveTo>
                  <a:lnTo>
                    <a:pt x="0" y="903579"/>
                  </a:lnTo>
                  <a:lnTo>
                    <a:pt x="0" y="932497"/>
                  </a:lnTo>
                  <a:lnTo>
                    <a:pt x="28930" y="932497"/>
                  </a:lnTo>
                  <a:lnTo>
                    <a:pt x="28930" y="903579"/>
                  </a:lnTo>
                  <a:close/>
                </a:path>
                <a:path w="29210" h="2418715">
                  <a:moveTo>
                    <a:pt x="28930" y="847217"/>
                  </a:moveTo>
                  <a:lnTo>
                    <a:pt x="0" y="847217"/>
                  </a:lnTo>
                  <a:lnTo>
                    <a:pt x="0" y="874661"/>
                  </a:lnTo>
                  <a:lnTo>
                    <a:pt x="28930" y="874661"/>
                  </a:lnTo>
                  <a:lnTo>
                    <a:pt x="28930" y="847217"/>
                  </a:lnTo>
                  <a:close/>
                </a:path>
                <a:path w="29210" h="2418715">
                  <a:moveTo>
                    <a:pt x="28930" y="789330"/>
                  </a:moveTo>
                  <a:lnTo>
                    <a:pt x="0" y="789330"/>
                  </a:lnTo>
                  <a:lnTo>
                    <a:pt x="0" y="818248"/>
                  </a:lnTo>
                  <a:lnTo>
                    <a:pt x="28930" y="818248"/>
                  </a:lnTo>
                  <a:lnTo>
                    <a:pt x="28930" y="789330"/>
                  </a:lnTo>
                  <a:close/>
                </a:path>
                <a:path w="29210" h="2418715">
                  <a:moveTo>
                    <a:pt x="28930" y="732917"/>
                  </a:moveTo>
                  <a:lnTo>
                    <a:pt x="0" y="732917"/>
                  </a:lnTo>
                  <a:lnTo>
                    <a:pt x="0" y="760361"/>
                  </a:lnTo>
                  <a:lnTo>
                    <a:pt x="28930" y="760361"/>
                  </a:lnTo>
                  <a:lnTo>
                    <a:pt x="28930" y="732917"/>
                  </a:lnTo>
                  <a:close/>
                </a:path>
                <a:path w="29210" h="2418715">
                  <a:moveTo>
                    <a:pt x="28930" y="675030"/>
                  </a:moveTo>
                  <a:lnTo>
                    <a:pt x="0" y="675030"/>
                  </a:lnTo>
                  <a:lnTo>
                    <a:pt x="0" y="703999"/>
                  </a:lnTo>
                  <a:lnTo>
                    <a:pt x="28930" y="703999"/>
                  </a:lnTo>
                  <a:lnTo>
                    <a:pt x="28930" y="675030"/>
                  </a:lnTo>
                  <a:close/>
                </a:path>
                <a:path w="29210" h="2418715">
                  <a:moveTo>
                    <a:pt x="28930" y="618667"/>
                  </a:moveTo>
                  <a:lnTo>
                    <a:pt x="0" y="618667"/>
                  </a:lnTo>
                  <a:lnTo>
                    <a:pt x="0" y="646061"/>
                  </a:lnTo>
                  <a:lnTo>
                    <a:pt x="28930" y="646061"/>
                  </a:lnTo>
                  <a:lnTo>
                    <a:pt x="28930" y="618667"/>
                  </a:lnTo>
                  <a:close/>
                </a:path>
                <a:path w="29210" h="2418715">
                  <a:moveTo>
                    <a:pt x="28930" y="560781"/>
                  </a:moveTo>
                  <a:lnTo>
                    <a:pt x="0" y="560781"/>
                  </a:lnTo>
                  <a:lnTo>
                    <a:pt x="0" y="589699"/>
                  </a:lnTo>
                  <a:lnTo>
                    <a:pt x="28930" y="589699"/>
                  </a:lnTo>
                  <a:lnTo>
                    <a:pt x="28930" y="560781"/>
                  </a:lnTo>
                  <a:close/>
                </a:path>
                <a:path w="29210" h="2418715">
                  <a:moveTo>
                    <a:pt x="28930" y="504367"/>
                  </a:moveTo>
                  <a:lnTo>
                    <a:pt x="0" y="504367"/>
                  </a:lnTo>
                  <a:lnTo>
                    <a:pt x="0" y="531799"/>
                  </a:lnTo>
                  <a:lnTo>
                    <a:pt x="28930" y="531799"/>
                  </a:lnTo>
                  <a:lnTo>
                    <a:pt x="28930" y="504367"/>
                  </a:lnTo>
                  <a:close/>
                </a:path>
                <a:path w="29210" h="2418715">
                  <a:moveTo>
                    <a:pt x="28930" y="446481"/>
                  </a:moveTo>
                  <a:lnTo>
                    <a:pt x="0" y="446481"/>
                  </a:lnTo>
                  <a:lnTo>
                    <a:pt x="0" y="475399"/>
                  </a:lnTo>
                  <a:lnTo>
                    <a:pt x="28930" y="475399"/>
                  </a:lnTo>
                  <a:lnTo>
                    <a:pt x="28930" y="446481"/>
                  </a:lnTo>
                  <a:close/>
                </a:path>
                <a:path w="29210" h="2418715">
                  <a:moveTo>
                    <a:pt x="28930" y="390118"/>
                  </a:moveTo>
                  <a:lnTo>
                    <a:pt x="0" y="390118"/>
                  </a:lnTo>
                  <a:lnTo>
                    <a:pt x="0" y="417499"/>
                  </a:lnTo>
                  <a:lnTo>
                    <a:pt x="28930" y="417499"/>
                  </a:lnTo>
                  <a:lnTo>
                    <a:pt x="28930" y="390118"/>
                  </a:lnTo>
                  <a:close/>
                </a:path>
                <a:path w="29210" h="2418715">
                  <a:moveTo>
                    <a:pt x="28930" y="332181"/>
                  </a:moveTo>
                  <a:lnTo>
                    <a:pt x="0" y="332181"/>
                  </a:lnTo>
                  <a:lnTo>
                    <a:pt x="0" y="361149"/>
                  </a:lnTo>
                  <a:lnTo>
                    <a:pt x="28930" y="361149"/>
                  </a:lnTo>
                  <a:lnTo>
                    <a:pt x="28930" y="332181"/>
                  </a:lnTo>
                  <a:close/>
                </a:path>
                <a:path w="29210" h="2418715">
                  <a:moveTo>
                    <a:pt x="28930" y="275818"/>
                  </a:moveTo>
                  <a:lnTo>
                    <a:pt x="0" y="275818"/>
                  </a:lnTo>
                  <a:lnTo>
                    <a:pt x="0" y="303199"/>
                  </a:lnTo>
                  <a:lnTo>
                    <a:pt x="28930" y="303199"/>
                  </a:lnTo>
                  <a:lnTo>
                    <a:pt x="28930" y="275818"/>
                  </a:lnTo>
                  <a:close/>
                </a:path>
                <a:path w="29210" h="2418715">
                  <a:moveTo>
                    <a:pt x="28930" y="217932"/>
                  </a:moveTo>
                  <a:lnTo>
                    <a:pt x="0" y="217932"/>
                  </a:lnTo>
                  <a:lnTo>
                    <a:pt x="0" y="246849"/>
                  </a:lnTo>
                  <a:lnTo>
                    <a:pt x="28930" y="246849"/>
                  </a:lnTo>
                  <a:lnTo>
                    <a:pt x="28930" y="217932"/>
                  </a:lnTo>
                  <a:close/>
                </a:path>
                <a:path w="29210" h="2418715">
                  <a:moveTo>
                    <a:pt x="28930" y="161518"/>
                  </a:moveTo>
                  <a:lnTo>
                    <a:pt x="0" y="161518"/>
                  </a:lnTo>
                  <a:lnTo>
                    <a:pt x="0" y="188950"/>
                  </a:lnTo>
                  <a:lnTo>
                    <a:pt x="28930" y="188950"/>
                  </a:lnTo>
                  <a:lnTo>
                    <a:pt x="28930" y="161518"/>
                  </a:lnTo>
                  <a:close/>
                </a:path>
                <a:path w="29210" h="2418715">
                  <a:moveTo>
                    <a:pt x="28930" y="103632"/>
                  </a:moveTo>
                  <a:lnTo>
                    <a:pt x="0" y="103632"/>
                  </a:lnTo>
                  <a:lnTo>
                    <a:pt x="0" y="132549"/>
                  </a:lnTo>
                  <a:lnTo>
                    <a:pt x="28930" y="132549"/>
                  </a:lnTo>
                  <a:lnTo>
                    <a:pt x="28930" y="103632"/>
                  </a:lnTo>
                  <a:close/>
                </a:path>
                <a:path w="29210" h="2418715">
                  <a:moveTo>
                    <a:pt x="28930" y="47269"/>
                  </a:moveTo>
                  <a:lnTo>
                    <a:pt x="0" y="47269"/>
                  </a:lnTo>
                  <a:lnTo>
                    <a:pt x="0" y="74701"/>
                  </a:lnTo>
                  <a:lnTo>
                    <a:pt x="28930" y="74701"/>
                  </a:lnTo>
                  <a:lnTo>
                    <a:pt x="28930" y="47269"/>
                  </a:lnTo>
                  <a:close/>
                </a:path>
                <a:path w="29210" h="2418715">
                  <a:moveTo>
                    <a:pt x="28930" y="0"/>
                  </a:moveTo>
                  <a:lnTo>
                    <a:pt x="0" y="0"/>
                  </a:lnTo>
                  <a:lnTo>
                    <a:pt x="0" y="18300"/>
                  </a:lnTo>
                  <a:lnTo>
                    <a:pt x="28930" y="18300"/>
                  </a:lnTo>
                  <a:lnTo>
                    <a:pt x="28930" y="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472903" y="4056316"/>
              <a:ext cx="2477770" cy="2190115"/>
            </a:xfrm>
            <a:custGeom>
              <a:avLst/>
              <a:gdLst/>
              <a:ahLst/>
              <a:cxnLst/>
              <a:rect l="l" t="t" r="r" b="b"/>
              <a:pathLst>
                <a:path w="2477770" h="2190115">
                  <a:moveTo>
                    <a:pt x="13741" y="2189607"/>
                  </a:moveTo>
                  <a:lnTo>
                    <a:pt x="0" y="2165197"/>
                  </a:lnTo>
                  <a:lnTo>
                    <a:pt x="304749" y="2009775"/>
                  </a:lnTo>
                  <a:lnTo>
                    <a:pt x="455612" y="1933613"/>
                  </a:lnTo>
                  <a:lnTo>
                    <a:pt x="603402" y="1857413"/>
                  </a:lnTo>
                  <a:lnTo>
                    <a:pt x="892924" y="1706562"/>
                  </a:lnTo>
                  <a:lnTo>
                    <a:pt x="1031582" y="1631899"/>
                  </a:lnTo>
                  <a:lnTo>
                    <a:pt x="1167206" y="1560258"/>
                  </a:lnTo>
                  <a:lnTo>
                    <a:pt x="1296695" y="1487131"/>
                  </a:lnTo>
                  <a:lnTo>
                    <a:pt x="1359192" y="1452105"/>
                  </a:lnTo>
                  <a:lnTo>
                    <a:pt x="1420114" y="1417091"/>
                  </a:lnTo>
                  <a:lnTo>
                    <a:pt x="1479550" y="1383550"/>
                  </a:lnTo>
                  <a:lnTo>
                    <a:pt x="1537449" y="1348473"/>
                  </a:lnTo>
                  <a:lnTo>
                    <a:pt x="1593799" y="1314945"/>
                  </a:lnTo>
                  <a:lnTo>
                    <a:pt x="1648663" y="1281455"/>
                  </a:lnTo>
                  <a:lnTo>
                    <a:pt x="1700466" y="1249451"/>
                  </a:lnTo>
                  <a:lnTo>
                    <a:pt x="1750758" y="1215923"/>
                  </a:lnTo>
                  <a:lnTo>
                    <a:pt x="1799526" y="1183919"/>
                  </a:lnTo>
                  <a:lnTo>
                    <a:pt x="1845221" y="1153464"/>
                  </a:lnTo>
                  <a:lnTo>
                    <a:pt x="1889417" y="1121460"/>
                  </a:lnTo>
                  <a:lnTo>
                    <a:pt x="1932089" y="1092542"/>
                  </a:lnTo>
                  <a:lnTo>
                    <a:pt x="1970189" y="1062037"/>
                  </a:lnTo>
                  <a:lnTo>
                    <a:pt x="2008289" y="1033056"/>
                  </a:lnTo>
                  <a:lnTo>
                    <a:pt x="2076843" y="976706"/>
                  </a:lnTo>
                  <a:lnTo>
                    <a:pt x="2110384" y="947737"/>
                  </a:lnTo>
                  <a:lnTo>
                    <a:pt x="2143874" y="920343"/>
                  </a:lnTo>
                  <a:lnTo>
                    <a:pt x="2174328" y="894448"/>
                  </a:lnTo>
                  <a:lnTo>
                    <a:pt x="2233815" y="841070"/>
                  </a:lnTo>
                  <a:lnTo>
                    <a:pt x="2309964" y="764921"/>
                  </a:lnTo>
                  <a:lnTo>
                    <a:pt x="2332786" y="740511"/>
                  </a:lnTo>
                  <a:lnTo>
                    <a:pt x="2352624" y="716153"/>
                  </a:lnTo>
                  <a:lnTo>
                    <a:pt x="2372423" y="693280"/>
                  </a:lnTo>
                  <a:lnTo>
                    <a:pt x="2404414" y="647598"/>
                  </a:lnTo>
                  <a:lnTo>
                    <a:pt x="2427287" y="604926"/>
                  </a:lnTo>
                  <a:lnTo>
                    <a:pt x="2442514" y="562267"/>
                  </a:lnTo>
                  <a:lnTo>
                    <a:pt x="2445588" y="553085"/>
                  </a:lnTo>
                  <a:lnTo>
                    <a:pt x="2448623" y="533298"/>
                  </a:lnTo>
                  <a:lnTo>
                    <a:pt x="2448623" y="505866"/>
                  </a:lnTo>
                  <a:lnTo>
                    <a:pt x="2437955" y="461708"/>
                  </a:lnTo>
                  <a:lnTo>
                    <a:pt x="2422728" y="435813"/>
                  </a:lnTo>
                  <a:lnTo>
                    <a:pt x="2410523" y="417512"/>
                  </a:lnTo>
                  <a:lnTo>
                    <a:pt x="2393746" y="400735"/>
                  </a:lnTo>
                  <a:lnTo>
                    <a:pt x="2384628" y="393103"/>
                  </a:lnTo>
                  <a:lnTo>
                    <a:pt x="2375496" y="383971"/>
                  </a:lnTo>
                  <a:lnTo>
                    <a:pt x="2363292" y="376377"/>
                  </a:lnTo>
                  <a:lnTo>
                    <a:pt x="2352624" y="368744"/>
                  </a:lnTo>
                  <a:lnTo>
                    <a:pt x="2340419" y="359613"/>
                  </a:lnTo>
                  <a:lnTo>
                    <a:pt x="2313038" y="344385"/>
                  </a:lnTo>
                  <a:lnTo>
                    <a:pt x="2265807" y="319976"/>
                  </a:lnTo>
                  <a:lnTo>
                    <a:pt x="2229192" y="304749"/>
                  </a:lnTo>
                  <a:lnTo>
                    <a:pt x="2189607" y="291045"/>
                  </a:lnTo>
                  <a:lnTo>
                    <a:pt x="2145411" y="277304"/>
                  </a:lnTo>
                  <a:lnTo>
                    <a:pt x="2098179" y="263613"/>
                  </a:lnTo>
                  <a:lnTo>
                    <a:pt x="2047875" y="249872"/>
                  </a:lnTo>
                  <a:lnTo>
                    <a:pt x="1994547" y="237718"/>
                  </a:lnTo>
                  <a:lnTo>
                    <a:pt x="1939721" y="225513"/>
                  </a:lnTo>
                  <a:lnTo>
                    <a:pt x="1880298" y="214845"/>
                  </a:lnTo>
                  <a:lnTo>
                    <a:pt x="1817839" y="202653"/>
                  </a:lnTo>
                  <a:lnTo>
                    <a:pt x="1753793" y="191985"/>
                  </a:lnTo>
                  <a:lnTo>
                    <a:pt x="1686763" y="181317"/>
                  </a:lnTo>
                  <a:lnTo>
                    <a:pt x="1545082" y="163055"/>
                  </a:lnTo>
                  <a:lnTo>
                    <a:pt x="1471904" y="152400"/>
                  </a:lnTo>
                  <a:lnTo>
                    <a:pt x="1395755" y="144754"/>
                  </a:lnTo>
                  <a:lnTo>
                    <a:pt x="1238796" y="126453"/>
                  </a:lnTo>
                  <a:lnTo>
                    <a:pt x="1075778" y="111264"/>
                  </a:lnTo>
                  <a:lnTo>
                    <a:pt x="905128" y="95986"/>
                  </a:lnTo>
                  <a:lnTo>
                    <a:pt x="731393" y="80759"/>
                  </a:lnTo>
                  <a:lnTo>
                    <a:pt x="553148" y="67068"/>
                  </a:lnTo>
                  <a:lnTo>
                    <a:pt x="371817" y="54863"/>
                  </a:lnTo>
                  <a:lnTo>
                    <a:pt x="188963" y="41122"/>
                  </a:lnTo>
                  <a:lnTo>
                    <a:pt x="6108" y="28968"/>
                  </a:lnTo>
                  <a:lnTo>
                    <a:pt x="7645" y="0"/>
                  </a:lnTo>
                  <a:lnTo>
                    <a:pt x="191985" y="12192"/>
                  </a:lnTo>
                  <a:lnTo>
                    <a:pt x="556171" y="39636"/>
                  </a:lnTo>
                  <a:lnTo>
                    <a:pt x="734415" y="53327"/>
                  </a:lnTo>
                  <a:lnTo>
                    <a:pt x="908151" y="67068"/>
                  </a:lnTo>
                  <a:lnTo>
                    <a:pt x="1161110" y="89890"/>
                  </a:lnTo>
                  <a:lnTo>
                    <a:pt x="1241869" y="99060"/>
                  </a:lnTo>
                  <a:lnTo>
                    <a:pt x="1321092" y="106654"/>
                  </a:lnTo>
                  <a:lnTo>
                    <a:pt x="1474990" y="124955"/>
                  </a:lnTo>
                  <a:lnTo>
                    <a:pt x="1549653" y="134086"/>
                  </a:lnTo>
                  <a:lnTo>
                    <a:pt x="1621231" y="143217"/>
                  </a:lnTo>
                  <a:lnTo>
                    <a:pt x="1691335" y="153885"/>
                  </a:lnTo>
                  <a:lnTo>
                    <a:pt x="1758353" y="164553"/>
                  </a:lnTo>
                  <a:lnTo>
                    <a:pt x="1822399" y="175209"/>
                  </a:lnTo>
                  <a:lnTo>
                    <a:pt x="1884857" y="185877"/>
                  </a:lnTo>
                  <a:lnTo>
                    <a:pt x="1944293" y="198081"/>
                  </a:lnTo>
                  <a:lnTo>
                    <a:pt x="2000643" y="210286"/>
                  </a:lnTo>
                  <a:lnTo>
                    <a:pt x="2055520" y="222440"/>
                  </a:lnTo>
                  <a:lnTo>
                    <a:pt x="2105774" y="236181"/>
                  </a:lnTo>
                  <a:lnTo>
                    <a:pt x="2152992" y="249872"/>
                  </a:lnTo>
                  <a:lnTo>
                    <a:pt x="2197201" y="263613"/>
                  </a:lnTo>
                  <a:lnTo>
                    <a:pt x="2238375" y="278853"/>
                  </a:lnTo>
                  <a:lnTo>
                    <a:pt x="2276424" y="294081"/>
                  </a:lnTo>
                  <a:lnTo>
                    <a:pt x="2309964" y="310845"/>
                  </a:lnTo>
                  <a:lnTo>
                    <a:pt x="2326728" y="318490"/>
                  </a:lnTo>
                  <a:lnTo>
                    <a:pt x="2340419" y="327609"/>
                  </a:lnTo>
                  <a:lnTo>
                    <a:pt x="2354160" y="335203"/>
                  </a:lnTo>
                  <a:lnTo>
                    <a:pt x="2367851" y="344385"/>
                  </a:lnTo>
                  <a:lnTo>
                    <a:pt x="2380056" y="353504"/>
                  </a:lnTo>
                  <a:lnTo>
                    <a:pt x="2392260" y="361099"/>
                  </a:lnTo>
                  <a:lnTo>
                    <a:pt x="2402928" y="370281"/>
                  </a:lnTo>
                  <a:lnTo>
                    <a:pt x="2431846" y="399199"/>
                  </a:lnTo>
                  <a:lnTo>
                    <a:pt x="2439492" y="408381"/>
                  </a:lnTo>
                  <a:lnTo>
                    <a:pt x="2445588" y="419049"/>
                  </a:lnTo>
                  <a:lnTo>
                    <a:pt x="2453182" y="428167"/>
                  </a:lnTo>
                  <a:lnTo>
                    <a:pt x="2457742" y="438835"/>
                  </a:lnTo>
                  <a:lnTo>
                    <a:pt x="2463850" y="449503"/>
                  </a:lnTo>
                  <a:lnTo>
                    <a:pt x="2466924" y="458635"/>
                  </a:lnTo>
                  <a:lnTo>
                    <a:pt x="2471483" y="469303"/>
                  </a:lnTo>
                  <a:lnTo>
                    <a:pt x="2474518" y="479971"/>
                  </a:lnTo>
                  <a:lnTo>
                    <a:pt x="2477592" y="502831"/>
                  </a:lnTo>
                  <a:lnTo>
                    <a:pt x="2477592" y="536371"/>
                  </a:lnTo>
                  <a:lnTo>
                    <a:pt x="2476055" y="547039"/>
                  </a:lnTo>
                  <a:lnTo>
                    <a:pt x="2472982" y="557707"/>
                  </a:lnTo>
                  <a:lnTo>
                    <a:pt x="2471483" y="569861"/>
                  </a:lnTo>
                  <a:lnTo>
                    <a:pt x="2466924" y="580517"/>
                  </a:lnTo>
                  <a:lnTo>
                    <a:pt x="2463850" y="592721"/>
                  </a:lnTo>
                  <a:lnTo>
                    <a:pt x="2454719" y="615594"/>
                  </a:lnTo>
                  <a:lnTo>
                    <a:pt x="2442514" y="638416"/>
                  </a:lnTo>
                  <a:lnTo>
                    <a:pt x="2428824" y="662825"/>
                  </a:lnTo>
                  <a:lnTo>
                    <a:pt x="2412060" y="685698"/>
                  </a:lnTo>
                  <a:lnTo>
                    <a:pt x="2395283" y="710057"/>
                  </a:lnTo>
                  <a:lnTo>
                    <a:pt x="2375496" y="734466"/>
                  </a:lnTo>
                  <a:lnTo>
                    <a:pt x="2331288" y="784720"/>
                  </a:lnTo>
                  <a:lnTo>
                    <a:pt x="2281034" y="834974"/>
                  </a:lnTo>
                  <a:lnTo>
                    <a:pt x="2252065" y="860920"/>
                  </a:lnTo>
                  <a:lnTo>
                    <a:pt x="2194179" y="915784"/>
                  </a:lnTo>
                  <a:lnTo>
                    <a:pt x="2162175" y="941628"/>
                  </a:lnTo>
                  <a:lnTo>
                    <a:pt x="2130183" y="970597"/>
                  </a:lnTo>
                  <a:lnTo>
                    <a:pt x="2095106" y="998029"/>
                  </a:lnTo>
                  <a:lnTo>
                    <a:pt x="2061616" y="1027010"/>
                  </a:lnTo>
                  <a:lnTo>
                    <a:pt x="1988489" y="1084897"/>
                  </a:lnTo>
                  <a:lnTo>
                    <a:pt x="1948853" y="1115364"/>
                  </a:lnTo>
                  <a:lnTo>
                    <a:pt x="1906193" y="1145819"/>
                  </a:lnTo>
                  <a:lnTo>
                    <a:pt x="1861985" y="1176337"/>
                  </a:lnTo>
                  <a:lnTo>
                    <a:pt x="1816303" y="1208328"/>
                  </a:lnTo>
                  <a:lnTo>
                    <a:pt x="1767535" y="1240332"/>
                  </a:lnTo>
                  <a:lnTo>
                    <a:pt x="1715744" y="1272324"/>
                  </a:lnTo>
                  <a:lnTo>
                    <a:pt x="1663903" y="1305814"/>
                  </a:lnTo>
                  <a:lnTo>
                    <a:pt x="1609077" y="1339342"/>
                  </a:lnTo>
                  <a:lnTo>
                    <a:pt x="1552676" y="1372882"/>
                  </a:lnTo>
                  <a:lnTo>
                    <a:pt x="1494777" y="1407909"/>
                  </a:lnTo>
                  <a:lnTo>
                    <a:pt x="1372895" y="1478000"/>
                  </a:lnTo>
                  <a:lnTo>
                    <a:pt x="1310436" y="1513027"/>
                  </a:lnTo>
                  <a:lnTo>
                    <a:pt x="1180896" y="1584667"/>
                  </a:lnTo>
                  <a:lnTo>
                    <a:pt x="906614" y="1732457"/>
                  </a:lnTo>
                  <a:lnTo>
                    <a:pt x="617143" y="1883321"/>
                  </a:lnTo>
                  <a:lnTo>
                    <a:pt x="467817" y="1959521"/>
                  </a:lnTo>
                  <a:lnTo>
                    <a:pt x="316953" y="2035721"/>
                  </a:lnTo>
                  <a:lnTo>
                    <a:pt x="13741" y="2189607"/>
                  </a:lnTo>
                  <a:close/>
                </a:path>
              </a:pathLst>
            </a:custGeom>
            <a:solidFill>
              <a:srgbClr val="F57F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471418" y="4056316"/>
              <a:ext cx="1545590" cy="2188210"/>
            </a:xfrm>
            <a:custGeom>
              <a:avLst/>
              <a:gdLst/>
              <a:ahLst/>
              <a:cxnLst/>
              <a:rect l="l" t="t" r="r" b="b"/>
              <a:pathLst>
                <a:path w="1545589" h="2188210">
                  <a:moveTo>
                    <a:pt x="16764" y="2188070"/>
                  </a:moveTo>
                  <a:lnTo>
                    <a:pt x="0" y="2166734"/>
                  </a:lnTo>
                  <a:lnTo>
                    <a:pt x="94449" y="2088997"/>
                  </a:lnTo>
                  <a:lnTo>
                    <a:pt x="187426" y="2011311"/>
                  </a:lnTo>
                  <a:lnTo>
                    <a:pt x="281876" y="1935111"/>
                  </a:lnTo>
                  <a:lnTo>
                    <a:pt x="373303" y="1858962"/>
                  </a:lnTo>
                  <a:lnTo>
                    <a:pt x="463194" y="1782762"/>
                  </a:lnTo>
                  <a:lnTo>
                    <a:pt x="508939" y="1746199"/>
                  </a:lnTo>
                  <a:lnTo>
                    <a:pt x="681088" y="1598358"/>
                  </a:lnTo>
                  <a:lnTo>
                    <a:pt x="722210" y="1561795"/>
                  </a:lnTo>
                  <a:lnTo>
                    <a:pt x="761847" y="1525231"/>
                  </a:lnTo>
                  <a:lnTo>
                    <a:pt x="802970" y="1490205"/>
                  </a:lnTo>
                  <a:lnTo>
                    <a:pt x="879170" y="1420114"/>
                  </a:lnTo>
                  <a:lnTo>
                    <a:pt x="987374" y="1316482"/>
                  </a:lnTo>
                  <a:lnTo>
                    <a:pt x="1052855" y="1250950"/>
                  </a:lnTo>
                  <a:lnTo>
                    <a:pt x="1113828" y="1186992"/>
                  </a:lnTo>
                  <a:lnTo>
                    <a:pt x="1170178" y="1124496"/>
                  </a:lnTo>
                  <a:lnTo>
                    <a:pt x="1220482" y="1065110"/>
                  </a:lnTo>
                  <a:lnTo>
                    <a:pt x="1285976" y="978242"/>
                  </a:lnTo>
                  <a:lnTo>
                    <a:pt x="1307299" y="950810"/>
                  </a:lnTo>
                  <a:lnTo>
                    <a:pt x="1346936" y="895934"/>
                  </a:lnTo>
                  <a:lnTo>
                    <a:pt x="1415503" y="792353"/>
                  </a:lnTo>
                  <a:lnTo>
                    <a:pt x="1444472" y="743585"/>
                  </a:lnTo>
                  <a:lnTo>
                    <a:pt x="1456626" y="719175"/>
                  </a:lnTo>
                  <a:lnTo>
                    <a:pt x="1468831" y="696366"/>
                  </a:lnTo>
                  <a:lnTo>
                    <a:pt x="1488681" y="650621"/>
                  </a:lnTo>
                  <a:lnTo>
                    <a:pt x="1496263" y="627748"/>
                  </a:lnTo>
                  <a:lnTo>
                    <a:pt x="1503908" y="606463"/>
                  </a:lnTo>
                  <a:lnTo>
                    <a:pt x="1513039" y="563803"/>
                  </a:lnTo>
                  <a:lnTo>
                    <a:pt x="1516113" y="543966"/>
                  </a:lnTo>
                  <a:lnTo>
                    <a:pt x="1517599" y="524167"/>
                  </a:lnTo>
                  <a:lnTo>
                    <a:pt x="1514576" y="486067"/>
                  </a:lnTo>
                  <a:lnTo>
                    <a:pt x="1500835" y="432739"/>
                  </a:lnTo>
                  <a:lnTo>
                    <a:pt x="1482572" y="399199"/>
                  </a:lnTo>
                  <a:lnTo>
                    <a:pt x="1456626" y="365709"/>
                  </a:lnTo>
                  <a:lnTo>
                    <a:pt x="1423136" y="333717"/>
                  </a:lnTo>
                  <a:lnTo>
                    <a:pt x="1382014" y="304749"/>
                  </a:lnTo>
                  <a:lnTo>
                    <a:pt x="1330172" y="275818"/>
                  </a:lnTo>
                  <a:lnTo>
                    <a:pt x="1301254" y="263613"/>
                  </a:lnTo>
                  <a:lnTo>
                    <a:pt x="1270736" y="249872"/>
                  </a:lnTo>
                  <a:lnTo>
                    <a:pt x="1203718" y="225513"/>
                  </a:lnTo>
                  <a:lnTo>
                    <a:pt x="1167155" y="213309"/>
                  </a:lnTo>
                  <a:lnTo>
                    <a:pt x="1129055" y="202653"/>
                  </a:lnTo>
                  <a:lnTo>
                    <a:pt x="1089418" y="191985"/>
                  </a:lnTo>
                  <a:lnTo>
                    <a:pt x="1048296" y="181317"/>
                  </a:lnTo>
                  <a:lnTo>
                    <a:pt x="1004087" y="172186"/>
                  </a:lnTo>
                  <a:lnTo>
                    <a:pt x="959942" y="161518"/>
                  </a:lnTo>
                  <a:lnTo>
                    <a:pt x="914196" y="152400"/>
                  </a:lnTo>
                  <a:lnTo>
                    <a:pt x="868514" y="144754"/>
                  </a:lnTo>
                  <a:lnTo>
                    <a:pt x="770978" y="126453"/>
                  </a:lnTo>
                  <a:lnTo>
                    <a:pt x="617093" y="103632"/>
                  </a:lnTo>
                  <a:lnTo>
                    <a:pt x="457098" y="80759"/>
                  </a:lnTo>
                  <a:lnTo>
                    <a:pt x="402234" y="74650"/>
                  </a:lnTo>
                  <a:lnTo>
                    <a:pt x="345871" y="67068"/>
                  </a:lnTo>
                  <a:lnTo>
                    <a:pt x="234645" y="54863"/>
                  </a:lnTo>
                  <a:lnTo>
                    <a:pt x="6096" y="27432"/>
                  </a:lnTo>
                  <a:lnTo>
                    <a:pt x="10668" y="0"/>
                  </a:lnTo>
                  <a:lnTo>
                    <a:pt x="123380" y="12192"/>
                  </a:lnTo>
                  <a:lnTo>
                    <a:pt x="237680" y="25895"/>
                  </a:lnTo>
                  <a:lnTo>
                    <a:pt x="348894" y="39636"/>
                  </a:lnTo>
                  <a:lnTo>
                    <a:pt x="405307" y="45732"/>
                  </a:lnTo>
                  <a:lnTo>
                    <a:pt x="460171" y="53327"/>
                  </a:lnTo>
                  <a:lnTo>
                    <a:pt x="514997" y="59423"/>
                  </a:lnTo>
                  <a:lnTo>
                    <a:pt x="621652" y="74650"/>
                  </a:lnTo>
                  <a:lnTo>
                    <a:pt x="725284" y="89890"/>
                  </a:lnTo>
                  <a:lnTo>
                    <a:pt x="775538" y="99060"/>
                  </a:lnTo>
                  <a:lnTo>
                    <a:pt x="824306" y="106654"/>
                  </a:lnTo>
                  <a:lnTo>
                    <a:pt x="920305" y="124955"/>
                  </a:lnTo>
                  <a:lnTo>
                    <a:pt x="965987" y="134086"/>
                  </a:lnTo>
                  <a:lnTo>
                    <a:pt x="1010196" y="143217"/>
                  </a:lnTo>
                  <a:lnTo>
                    <a:pt x="1054392" y="153885"/>
                  </a:lnTo>
                  <a:lnTo>
                    <a:pt x="1136650" y="175209"/>
                  </a:lnTo>
                  <a:lnTo>
                    <a:pt x="1174750" y="185877"/>
                  </a:lnTo>
                  <a:lnTo>
                    <a:pt x="1212850" y="198081"/>
                  </a:lnTo>
                  <a:lnTo>
                    <a:pt x="1281404" y="223977"/>
                  </a:lnTo>
                  <a:lnTo>
                    <a:pt x="1313408" y="236181"/>
                  </a:lnTo>
                  <a:lnTo>
                    <a:pt x="1369809" y="265150"/>
                  </a:lnTo>
                  <a:lnTo>
                    <a:pt x="1420063" y="295617"/>
                  </a:lnTo>
                  <a:lnTo>
                    <a:pt x="1478013" y="345871"/>
                  </a:lnTo>
                  <a:lnTo>
                    <a:pt x="1517599" y="400735"/>
                  </a:lnTo>
                  <a:lnTo>
                    <a:pt x="1534363" y="440372"/>
                  </a:lnTo>
                  <a:lnTo>
                    <a:pt x="1543494" y="481507"/>
                  </a:lnTo>
                  <a:lnTo>
                    <a:pt x="1545031" y="502831"/>
                  </a:lnTo>
                  <a:lnTo>
                    <a:pt x="1545031" y="524167"/>
                  </a:lnTo>
                  <a:lnTo>
                    <a:pt x="1541957" y="568363"/>
                  </a:lnTo>
                  <a:lnTo>
                    <a:pt x="1531289" y="614057"/>
                  </a:lnTo>
                  <a:lnTo>
                    <a:pt x="1516113" y="659752"/>
                  </a:lnTo>
                  <a:lnTo>
                    <a:pt x="1494726" y="707021"/>
                  </a:lnTo>
                  <a:lnTo>
                    <a:pt x="1468831" y="757275"/>
                  </a:lnTo>
                  <a:lnTo>
                    <a:pt x="1439913" y="807580"/>
                  </a:lnTo>
                  <a:lnTo>
                    <a:pt x="1406372" y="859370"/>
                  </a:lnTo>
                  <a:lnTo>
                    <a:pt x="1388122" y="885278"/>
                  </a:lnTo>
                  <a:lnTo>
                    <a:pt x="1369809" y="912710"/>
                  </a:lnTo>
                  <a:lnTo>
                    <a:pt x="1330172" y="967524"/>
                  </a:lnTo>
                  <a:lnTo>
                    <a:pt x="1308836" y="994956"/>
                  </a:lnTo>
                  <a:lnTo>
                    <a:pt x="1266177" y="1052906"/>
                  </a:lnTo>
                  <a:lnTo>
                    <a:pt x="1241818" y="1081824"/>
                  </a:lnTo>
                  <a:lnTo>
                    <a:pt x="1217409" y="1112329"/>
                  </a:lnTo>
                  <a:lnTo>
                    <a:pt x="1164082" y="1174788"/>
                  </a:lnTo>
                  <a:lnTo>
                    <a:pt x="1040650" y="1304277"/>
                  </a:lnTo>
                  <a:lnTo>
                    <a:pt x="1007173" y="1337805"/>
                  </a:lnTo>
                  <a:lnTo>
                    <a:pt x="972096" y="1371346"/>
                  </a:lnTo>
                  <a:lnTo>
                    <a:pt x="935532" y="1404886"/>
                  </a:lnTo>
                  <a:lnTo>
                    <a:pt x="898969" y="1439900"/>
                  </a:lnTo>
                  <a:lnTo>
                    <a:pt x="821283" y="1511541"/>
                  </a:lnTo>
                  <a:lnTo>
                    <a:pt x="699389" y="1619694"/>
                  </a:lnTo>
                  <a:lnTo>
                    <a:pt x="482993" y="1805571"/>
                  </a:lnTo>
                  <a:lnTo>
                    <a:pt x="391566" y="1880285"/>
                  </a:lnTo>
                  <a:lnTo>
                    <a:pt x="300189" y="1957971"/>
                  </a:lnTo>
                  <a:lnTo>
                    <a:pt x="205676" y="2034171"/>
                  </a:lnTo>
                  <a:lnTo>
                    <a:pt x="111226" y="2111870"/>
                  </a:lnTo>
                  <a:lnTo>
                    <a:pt x="16764" y="2188070"/>
                  </a:lnTo>
                  <a:close/>
                </a:path>
              </a:pathLst>
            </a:custGeom>
            <a:solidFill>
              <a:srgbClr val="EE2F4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7723593" y="4061899"/>
            <a:ext cx="117030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212C5F"/>
                </a:solidFill>
                <a:latin typeface="Arial"/>
                <a:cs typeface="Arial"/>
              </a:rPr>
              <a:t>Caso</a:t>
            </a:r>
            <a:r>
              <a:rPr dirty="0" sz="1400" spc="-35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212C5F"/>
                </a:solidFill>
                <a:latin typeface="Arial"/>
                <a:cs typeface="Arial"/>
              </a:rPr>
              <a:t>Base</a:t>
            </a:r>
            <a:r>
              <a:rPr dirty="0" sz="1400" spc="-20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212C5F"/>
                </a:solidFill>
                <a:latin typeface="Arial"/>
                <a:cs typeface="Arial"/>
              </a:rPr>
              <a:t>sin </a:t>
            </a:r>
            <a:r>
              <a:rPr dirty="0" sz="1400" spc="-10">
                <a:solidFill>
                  <a:srgbClr val="212C5F"/>
                </a:solidFill>
                <a:latin typeface="Arial"/>
                <a:cs typeface="Arial"/>
              </a:rPr>
              <a:t>Contingencia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42649" y="5331141"/>
            <a:ext cx="3105150" cy="1198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10714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212C5F"/>
                </a:solidFill>
                <a:latin typeface="Arial"/>
                <a:cs typeface="Arial"/>
              </a:rPr>
              <a:t>Contingencia</a:t>
            </a:r>
            <a:r>
              <a:rPr dirty="0" sz="1400" spc="-80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212C5F"/>
                </a:solidFill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  <a:p>
            <a:pPr marL="12700" marR="550545" indent="1352550">
              <a:lnSpc>
                <a:spcPct val="213499"/>
              </a:lnSpc>
              <a:spcBef>
                <a:spcPts val="375"/>
              </a:spcBef>
            </a:pPr>
            <a:r>
              <a:rPr dirty="0" sz="1400">
                <a:solidFill>
                  <a:srgbClr val="212C5F"/>
                </a:solidFill>
                <a:latin typeface="Arial"/>
                <a:cs typeface="Arial"/>
              </a:rPr>
              <a:t>Contingencia</a:t>
            </a:r>
            <a:r>
              <a:rPr dirty="0" sz="1400" spc="-80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212C5F"/>
                </a:solidFill>
                <a:latin typeface="Arial"/>
                <a:cs typeface="Arial"/>
              </a:rPr>
              <a:t>2 </a:t>
            </a:r>
            <a:r>
              <a:rPr dirty="0" sz="1400">
                <a:solidFill>
                  <a:srgbClr val="212C5F"/>
                </a:solidFill>
                <a:latin typeface="Arial"/>
                <a:cs typeface="Arial"/>
              </a:rPr>
              <a:t>Potencia</a:t>
            </a:r>
            <a:r>
              <a:rPr dirty="0" sz="1400" spc="-50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212C5F"/>
                </a:solidFill>
                <a:latin typeface="Arial"/>
                <a:cs typeface="Arial"/>
              </a:rPr>
              <a:t>Transferida</a:t>
            </a:r>
            <a:r>
              <a:rPr dirty="0" sz="1400" spc="-15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212C5F"/>
                </a:solidFill>
                <a:latin typeface="Arial"/>
                <a:cs typeface="Arial"/>
              </a:rPr>
              <a:t>(MW)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2994025" y="4834928"/>
            <a:ext cx="4392295" cy="2385060"/>
            <a:chOff x="2994025" y="4834928"/>
            <a:chExt cx="4392295" cy="2385060"/>
          </a:xfrm>
        </p:grpSpPr>
        <p:sp>
          <p:nvSpPr>
            <p:cNvPr id="20" name="object 20" descr=""/>
            <p:cNvSpPr/>
            <p:nvPr/>
          </p:nvSpPr>
          <p:spPr>
            <a:xfrm>
              <a:off x="4733036" y="4834928"/>
              <a:ext cx="2229485" cy="1036319"/>
            </a:xfrm>
            <a:custGeom>
              <a:avLst/>
              <a:gdLst/>
              <a:ahLst/>
              <a:cxnLst/>
              <a:rect l="l" t="t" r="r" b="b"/>
              <a:pathLst>
                <a:path w="2229484" h="1036320">
                  <a:moveTo>
                    <a:pt x="1723326" y="1019378"/>
                  </a:moveTo>
                  <a:lnTo>
                    <a:pt x="73875" y="297548"/>
                  </a:lnTo>
                  <a:lnTo>
                    <a:pt x="76047" y="292544"/>
                  </a:lnTo>
                  <a:lnTo>
                    <a:pt x="85318" y="271221"/>
                  </a:lnTo>
                  <a:lnTo>
                    <a:pt x="0" y="275831"/>
                  </a:lnTo>
                  <a:lnTo>
                    <a:pt x="54864" y="341312"/>
                  </a:lnTo>
                  <a:lnTo>
                    <a:pt x="66535" y="314439"/>
                  </a:lnTo>
                  <a:lnTo>
                    <a:pt x="1715681" y="1036142"/>
                  </a:lnTo>
                  <a:lnTo>
                    <a:pt x="1723326" y="1019378"/>
                  </a:lnTo>
                  <a:close/>
                </a:path>
                <a:path w="2229484" h="1036320">
                  <a:moveTo>
                    <a:pt x="2229193" y="513511"/>
                  </a:moveTo>
                  <a:lnTo>
                    <a:pt x="1138415" y="26212"/>
                  </a:lnTo>
                  <a:lnTo>
                    <a:pt x="1140650" y="21336"/>
                  </a:lnTo>
                  <a:lnTo>
                    <a:pt x="1150391" y="0"/>
                  </a:lnTo>
                  <a:lnTo>
                    <a:pt x="1065060" y="4559"/>
                  </a:lnTo>
                  <a:lnTo>
                    <a:pt x="1118387" y="70104"/>
                  </a:lnTo>
                  <a:lnTo>
                    <a:pt x="1130515" y="43535"/>
                  </a:lnTo>
                  <a:lnTo>
                    <a:pt x="2221547" y="531761"/>
                  </a:lnTo>
                  <a:lnTo>
                    <a:pt x="2229193" y="513511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000375" y="67183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000375" y="67183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646131" y="4226466"/>
            <a:ext cx="836294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0" b="1">
                <a:solidFill>
                  <a:srgbClr val="212C5F"/>
                </a:solidFill>
                <a:latin typeface="Arial"/>
                <a:cs typeface="Arial"/>
              </a:rPr>
              <a:t>ESTABLE</a:t>
            </a:r>
            <a:endParaRPr sz="14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59847" y="4717098"/>
            <a:ext cx="101473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0" b="1">
                <a:solidFill>
                  <a:srgbClr val="212C5F"/>
                </a:solidFill>
                <a:latin typeface="Arial"/>
                <a:cs typeface="Arial"/>
              </a:rPr>
              <a:t>INESTABLE</a:t>
            </a:r>
            <a:endParaRPr sz="1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2283929" y="485762"/>
            <a:ext cx="618045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Saturación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Reactores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238670" y="1681873"/>
            <a:ext cx="8173084" cy="35845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762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magnetización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reactores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orden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hasta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2%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Inom.</a:t>
            </a:r>
            <a:endParaRPr sz="1600">
              <a:latin typeface="Arial"/>
              <a:cs typeface="Arial"/>
            </a:endParaRPr>
          </a:p>
          <a:p>
            <a:pPr marL="276225" marR="635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1124585" algn="l"/>
                <a:tab pos="4216400" algn="l"/>
                <a:tab pos="5235575" algn="l"/>
                <a:tab pos="558927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Durante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la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aparecen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altas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magnetización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4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característica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lineal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núcleo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factores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influencia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son: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punto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onda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hace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energización.</a:t>
            </a:r>
            <a:endParaRPr sz="1600">
              <a:latin typeface="Arial"/>
              <a:cs typeface="Arial"/>
            </a:endParaRPr>
          </a:p>
          <a:p>
            <a:pPr lvl="1" marL="733425" marR="6350" indent="-733425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  <a:tab pos="25476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magnitud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polaridad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flujo</a:t>
            </a:r>
            <a:r>
              <a:rPr dirty="0" sz="1600" spc="3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residual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existente</a:t>
            </a:r>
            <a:r>
              <a:rPr dirty="0" sz="1600" spc="3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núcleo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producto</a:t>
            </a:r>
            <a:r>
              <a:rPr dirty="0" sz="16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Dimensión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transformador.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Nivel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saturación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propiedades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magnéticas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núcleo.</a:t>
            </a:r>
            <a:endParaRPr sz="1600">
              <a:latin typeface="Arial"/>
              <a:cs typeface="Arial"/>
            </a:endParaRPr>
          </a:p>
          <a:p>
            <a:pPr lvl="1" marL="733425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sistema.</a:t>
            </a:r>
            <a:endParaRPr sz="1600">
              <a:latin typeface="Arial"/>
              <a:cs typeface="Arial"/>
            </a:endParaRPr>
          </a:p>
          <a:p>
            <a:pPr lvl="1" marL="732790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Elementos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control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utilizados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(resistencias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pre-inserción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interruptores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mando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sincronizado).</a:t>
            </a:r>
            <a:endParaRPr sz="1600">
              <a:latin typeface="Arial"/>
              <a:cs typeface="Arial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2801391" y="6731000"/>
            <a:ext cx="4379595" cy="495300"/>
          </a:xfrm>
          <a:custGeom>
            <a:avLst/>
            <a:gdLst/>
            <a:ahLst/>
            <a:cxnLst/>
            <a:rect l="l" t="t" r="r" b="b"/>
            <a:pathLst>
              <a:path w="4379595" h="495300">
                <a:moveTo>
                  <a:pt x="4379417" y="495300"/>
                </a:moveTo>
                <a:lnTo>
                  <a:pt x="4379417" y="0"/>
                </a:lnTo>
                <a:lnTo>
                  <a:pt x="0" y="0"/>
                </a:lnTo>
                <a:lnTo>
                  <a:pt x="0" y="495300"/>
                </a:lnTo>
                <a:lnTo>
                  <a:pt x="4379417" y="495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38669" y="1687969"/>
            <a:ext cx="8171180" cy="18776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740410" algn="l"/>
                <a:tab pos="1292225" algn="l"/>
                <a:tab pos="1654810" algn="l"/>
                <a:tab pos="2729230" algn="l"/>
                <a:tab pos="3194050" algn="l"/>
                <a:tab pos="4448175" algn="l"/>
                <a:tab pos="4808855" algn="l"/>
                <a:tab pos="5793105" algn="l"/>
                <a:tab pos="6156325" algn="l"/>
                <a:tab pos="7366000" algn="l"/>
                <a:tab pos="7728584" algn="l"/>
              </a:tabLst>
            </a:pP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TC’s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susceptibles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saturarse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condiciones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falla,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provocando</a:t>
            </a:r>
            <a:r>
              <a:rPr dirty="0" u="heavy" sz="1600" spc="-6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actuación</a:t>
            </a:r>
            <a:r>
              <a:rPr dirty="0" u="heavy" sz="1600" spc="-5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inadecuada</a:t>
            </a:r>
            <a:r>
              <a:rPr dirty="0" u="heavy" sz="1600" spc="-6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de</a:t>
            </a:r>
            <a:r>
              <a:rPr dirty="0" u="heavy" sz="1600" spc="-4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las</a:t>
            </a:r>
            <a:r>
              <a:rPr dirty="0" u="heavy" sz="1600" spc="-6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 spc="-1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protecciones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factores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influencia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son:</a:t>
            </a:r>
            <a:endParaRPr sz="1600">
              <a:latin typeface="Arial"/>
              <a:cs typeface="Arial"/>
            </a:endParaRPr>
          </a:p>
          <a:p>
            <a:pPr lvl="1" marL="732790" marR="6350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Presencia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DC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primario.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Situación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tomar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cuenta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instalaciones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cercanas a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generación.</a:t>
            </a:r>
            <a:endParaRPr sz="1600">
              <a:latin typeface="Arial"/>
              <a:cs typeface="Arial"/>
            </a:endParaRPr>
          </a:p>
          <a:p>
            <a:pPr lvl="1" marL="732790" marR="698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733425" algn="l"/>
                <a:tab pos="2395220" algn="l"/>
                <a:tab pos="3032125" algn="l"/>
                <a:tab pos="556768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Flujo</a:t>
            </a:r>
            <a:r>
              <a:rPr dirty="0" sz="16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remanente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en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núcleo</a:t>
            </a:r>
            <a:r>
              <a:rPr dirty="0" sz="1600" spc="4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eventos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que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involucraron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elevadas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equipo.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695792" y="3609375"/>
            <a:ext cx="188595" cy="2451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400" spc="35">
                <a:solidFill>
                  <a:srgbClr val="6ECFE7"/>
                </a:solidFill>
                <a:latin typeface="Wingdings"/>
                <a:cs typeface="Wingdings"/>
              </a:rPr>
              <a:t>�</a:t>
            </a:r>
            <a:endParaRPr sz="1400">
              <a:latin typeface="Wingdings"/>
              <a:cs typeface="Wingdings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54033" y="485762"/>
            <a:ext cx="646112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Saturación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Transformadores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Corriente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3118932" y="3589566"/>
            <a:ext cx="3929379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4505" algn="l"/>
                <a:tab pos="788035" algn="l"/>
                <a:tab pos="1330325" algn="l"/>
                <a:tab pos="3512185" algn="l"/>
                <a:tab pos="3859529" algn="l"/>
              </a:tabLst>
            </a:pP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(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,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95792" y="3783982"/>
            <a:ext cx="7713980" cy="8547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76225">
              <a:lnSpc>
                <a:spcPct val="100000"/>
              </a:lnSpc>
              <a:spcBef>
                <a:spcPts val="484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demás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secundario)</a:t>
            </a:r>
            <a:endParaRPr sz="1600">
              <a:latin typeface="Arial"/>
              <a:cs typeface="Arial"/>
            </a:endParaRPr>
          </a:p>
          <a:p>
            <a:pPr marL="276225" marR="5080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Baja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relación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transformación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respecto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máxima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instalación.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146425" y="6769100"/>
            <a:ext cx="4392295" cy="508000"/>
            <a:chOff x="3146425" y="6769100"/>
            <a:chExt cx="4392295" cy="508000"/>
          </a:xfrm>
        </p:grpSpPr>
        <p:sp>
          <p:nvSpPr>
            <p:cNvPr id="10" name="object 10" descr=""/>
            <p:cNvSpPr/>
            <p:nvPr/>
          </p:nvSpPr>
          <p:spPr>
            <a:xfrm>
              <a:off x="3152775" y="67754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152775" y="67754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132014" y="1762620"/>
            <a:ext cx="3941445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encontrado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cualquier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nivel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tensión.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32014" y="2591523"/>
            <a:ext cx="3942715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daños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aumento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tensión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3915" y="3603588"/>
            <a:ext cx="2978170" cy="100480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2354033" y="485762"/>
            <a:ext cx="403669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Anomalías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que</a:t>
            </a:r>
            <a:r>
              <a:rPr dirty="0" sz="1800" spc="-1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Afectan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Operación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Resonancia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Circuitos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37424" y="3776218"/>
              <a:ext cx="3830980" cy="2357882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5744269" y="1765668"/>
            <a:ext cx="3812540" cy="2658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90805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Existen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posibilidades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RLC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SEP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desencadenar resonancia.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Común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con:</a:t>
            </a:r>
            <a:endParaRPr sz="1600">
              <a:latin typeface="Arial"/>
              <a:cs typeface="Arial"/>
            </a:endParaRPr>
          </a:p>
          <a:p>
            <a:pPr marL="276225" marR="40640" indent="-264160">
              <a:lnSpc>
                <a:spcPct val="100000"/>
              </a:lnSpc>
              <a:spcBef>
                <a:spcPts val="385"/>
              </a:spcBef>
              <a:buAutoNum type="alphaLcPeriod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transf.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(L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variable)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capacitores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(C)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paralelo.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5"/>
              </a:spcBef>
              <a:buAutoNum type="alphaLcPeriod"/>
              <a:tabLst>
                <a:tab pos="276860" algn="l"/>
              </a:tabLst>
            </a:pP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LT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compensación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serie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reactores</a:t>
            </a:r>
            <a:endParaRPr sz="1600">
              <a:latin typeface="Arial"/>
              <a:cs typeface="Arial"/>
            </a:endParaRPr>
          </a:p>
          <a:p>
            <a:pPr marL="1278890">
              <a:lnSpc>
                <a:spcPct val="100000"/>
              </a:lnSpc>
            </a:pP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marL="276225" marR="490220" indent="-264160">
              <a:lnSpc>
                <a:spcPct val="100000"/>
              </a:lnSpc>
              <a:spcBef>
                <a:spcPts val="380"/>
              </a:spcBef>
              <a:buAutoNum type="alphaLcPeriod" startAt="3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Resonancia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LT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circuito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secundario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TP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capacitivo,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etc..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2947441" y="4559300"/>
            <a:ext cx="6431915" cy="2709545"/>
            <a:chOff x="2947441" y="4559300"/>
            <a:chExt cx="6431915" cy="2709545"/>
          </a:xfrm>
        </p:grpSpPr>
        <p:pic>
          <p:nvPicPr>
            <p:cNvPr id="12" name="object 1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85154" y="4559300"/>
              <a:ext cx="3193656" cy="1866900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2953791" y="67669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953791" y="67669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485330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Recursos</a:t>
            </a:r>
            <a:r>
              <a:rPr dirty="0" spc="-8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Humanos</a:t>
            </a:r>
          </a:p>
        </p:txBody>
      </p:sp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38817" y="3181103"/>
            <a:ext cx="1060727" cy="596409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 rot="720000">
            <a:off x="3068773" y="3310874"/>
            <a:ext cx="1580489" cy="1174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25"/>
              </a:lnSpc>
            </a:pPr>
            <a:r>
              <a:rPr dirty="0" sz="900" spc="-275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21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535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6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21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900" spc="-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10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90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21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90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3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90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900" spc="-47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endParaRPr sz="900">
              <a:latin typeface="Tahoma"/>
              <a:cs typeface="Tahoma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700611" y="1635124"/>
            <a:ext cx="3861435" cy="1845310"/>
          </a:xfrm>
          <a:custGeom>
            <a:avLst/>
            <a:gdLst/>
            <a:ahLst/>
            <a:cxnLst/>
            <a:rect l="l" t="t" r="r" b="b"/>
            <a:pathLst>
              <a:path w="3861434" h="1845310">
                <a:moveTo>
                  <a:pt x="3861054" y="0"/>
                </a:moveTo>
                <a:lnTo>
                  <a:pt x="147789" y="0"/>
                </a:lnTo>
                <a:lnTo>
                  <a:pt x="147789" y="1385087"/>
                </a:lnTo>
                <a:lnTo>
                  <a:pt x="766419" y="1385087"/>
                </a:lnTo>
                <a:lnTo>
                  <a:pt x="0" y="1845221"/>
                </a:lnTo>
                <a:lnTo>
                  <a:pt x="1694357" y="1385087"/>
                </a:lnTo>
                <a:lnTo>
                  <a:pt x="3861054" y="1385087"/>
                </a:lnTo>
                <a:lnTo>
                  <a:pt x="3861054" y="0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25604" y="1662056"/>
            <a:ext cx="349948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Destrezas</a:t>
            </a:r>
            <a:r>
              <a:rPr dirty="0" sz="1400" spc="-7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4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habilidades</a:t>
            </a:r>
            <a:r>
              <a:rPr dirty="0" sz="1400" spc="-7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(SABER</a:t>
            </a:r>
            <a:r>
              <a:rPr dirty="0" sz="1400" spc="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HACER)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925604" y="1875368"/>
            <a:ext cx="3395345" cy="1092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405" indent="-180340">
              <a:lnSpc>
                <a:spcPct val="100000"/>
              </a:lnSpc>
              <a:spcBef>
                <a:spcPts val="100"/>
              </a:spcBef>
              <a:buChar char="•"/>
              <a:tabLst>
                <a:tab pos="193040" algn="l"/>
              </a:tabLst>
            </a:pPr>
            <a:r>
              <a:rPr dirty="0" sz="1400" spc="-45">
                <a:solidFill>
                  <a:srgbClr val="1D305B"/>
                </a:solidFill>
                <a:latin typeface="Arial"/>
                <a:cs typeface="Arial"/>
              </a:rPr>
              <a:t>Toma</a:t>
            </a:r>
            <a:r>
              <a:rPr dirty="0" sz="1400" spc="-3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decisiones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Estudios</a:t>
            </a:r>
            <a:r>
              <a:rPr dirty="0" sz="14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operación</a:t>
            </a:r>
            <a:r>
              <a:rPr dirty="0" sz="14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1D305B"/>
                </a:solidFill>
                <a:latin typeface="Arial"/>
                <a:cs typeface="Arial"/>
              </a:rPr>
              <a:t>SEP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Utilización</a:t>
            </a:r>
            <a:r>
              <a:rPr dirty="0" sz="14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SW de</a:t>
            </a:r>
            <a:r>
              <a:rPr dirty="0" sz="14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sistemas</a:t>
            </a:r>
            <a:r>
              <a:rPr dirty="0" sz="1400" spc="-3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eléctricos</a:t>
            </a:r>
            <a:endParaRPr sz="1400">
              <a:latin typeface="Arial"/>
              <a:cs typeface="Arial"/>
            </a:endParaRPr>
          </a:p>
          <a:p>
            <a:pPr marL="192405" marR="721360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Estudios</a:t>
            </a:r>
            <a:r>
              <a:rPr dirty="0" sz="14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Coordinamiento</a:t>
            </a:r>
            <a:r>
              <a:rPr dirty="0" sz="14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Protecciones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063967" y="1475180"/>
            <a:ext cx="3856990" cy="1993264"/>
          </a:xfrm>
          <a:custGeom>
            <a:avLst/>
            <a:gdLst/>
            <a:ahLst/>
            <a:cxnLst/>
            <a:rect l="l" t="t" r="r" b="b"/>
            <a:pathLst>
              <a:path w="3856990" h="1993264">
                <a:moveTo>
                  <a:pt x="3856494" y="1993011"/>
                </a:moveTo>
                <a:lnTo>
                  <a:pt x="2861526" y="1599907"/>
                </a:lnTo>
                <a:lnTo>
                  <a:pt x="3434410" y="1599907"/>
                </a:lnTo>
                <a:lnTo>
                  <a:pt x="3434410" y="0"/>
                </a:lnTo>
                <a:lnTo>
                  <a:pt x="0" y="0"/>
                </a:lnTo>
                <a:lnTo>
                  <a:pt x="0" y="1599907"/>
                </a:lnTo>
                <a:lnTo>
                  <a:pt x="2003628" y="1599907"/>
                </a:lnTo>
                <a:lnTo>
                  <a:pt x="3856494" y="1993011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41158" y="1502074"/>
            <a:ext cx="21482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Conocimientos</a:t>
            </a:r>
            <a:r>
              <a:rPr dirty="0" sz="1400" spc="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(SABER):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41158" y="1715398"/>
            <a:ext cx="2891155" cy="1306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405" indent="-180340">
              <a:lnSpc>
                <a:spcPct val="100000"/>
              </a:lnSpc>
              <a:spcBef>
                <a:spcPts val="100"/>
              </a:spcBef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Ingeniero</a:t>
            </a:r>
            <a:r>
              <a:rPr dirty="0" sz="14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Electricista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Sistemas</a:t>
            </a:r>
            <a:r>
              <a:rPr dirty="0" sz="1400" spc="-5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eléctricos</a:t>
            </a:r>
            <a:r>
              <a:rPr dirty="0" sz="1400" spc="-4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potencia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Operación</a:t>
            </a:r>
            <a:r>
              <a:rPr dirty="0" sz="14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Sistemas</a:t>
            </a:r>
            <a:r>
              <a:rPr dirty="0" sz="14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Eléctricos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Protección</a:t>
            </a:r>
            <a:r>
              <a:rPr dirty="0" sz="14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Sistemas</a:t>
            </a:r>
            <a:r>
              <a:rPr dirty="0" sz="1400" spc="-4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Eléctricos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Alta</a:t>
            </a:r>
            <a:r>
              <a:rPr dirty="0" sz="1400" spc="-5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Tensión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Inglés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639095" y="3737178"/>
            <a:ext cx="254635" cy="42545"/>
            <a:chOff x="2639095" y="3737178"/>
            <a:chExt cx="254635" cy="42545"/>
          </a:xfrm>
        </p:grpSpPr>
        <p:sp>
          <p:nvSpPr>
            <p:cNvPr id="13" name="object 13" descr=""/>
            <p:cNvSpPr/>
            <p:nvPr/>
          </p:nvSpPr>
          <p:spPr>
            <a:xfrm>
              <a:off x="2641318" y="3739400"/>
              <a:ext cx="250190" cy="38100"/>
            </a:xfrm>
            <a:custGeom>
              <a:avLst/>
              <a:gdLst/>
              <a:ahLst/>
              <a:cxnLst/>
              <a:rect l="l" t="t" r="r" b="b"/>
              <a:pathLst>
                <a:path w="250189" h="38100">
                  <a:moveTo>
                    <a:pt x="250164" y="38100"/>
                  </a:moveTo>
                  <a:lnTo>
                    <a:pt x="0" y="38100"/>
                  </a:lnTo>
                  <a:lnTo>
                    <a:pt x="12240" y="27233"/>
                  </a:lnTo>
                  <a:lnTo>
                    <a:pt x="62568" y="7260"/>
                  </a:lnTo>
                  <a:lnTo>
                    <a:pt x="124602" y="0"/>
                  </a:lnTo>
                  <a:lnTo>
                    <a:pt x="186875" y="7260"/>
                  </a:lnTo>
                  <a:lnTo>
                    <a:pt x="237732" y="27233"/>
                  </a:lnTo>
                  <a:lnTo>
                    <a:pt x="250164" y="38100"/>
                  </a:lnTo>
                  <a:close/>
                </a:path>
              </a:pathLst>
            </a:custGeom>
            <a:solidFill>
              <a:srgbClr val="9619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641318" y="3739400"/>
              <a:ext cx="250190" cy="38100"/>
            </a:xfrm>
            <a:custGeom>
              <a:avLst/>
              <a:gdLst/>
              <a:ahLst/>
              <a:cxnLst/>
              <a:rect l="l" t="t" r="r" b="b"/>
              <a:pathLst>
                <a:path w="250189" h="38100">
                  <a:moveTo>
                    <a:pt x="124602" y="0"/>
                  </a:moveTo>
                  <a:lnTo>
                    <a:pt x="62568" y="7260"/>
                  </a:lnTo>
                  <a:lnTo>
                    <a:pt x="12240" y="27233"/>
                  </a:lnTo>
                  <a:lnTo>
                    <a:pt x="0" y="38100"/>
                  </a:lnTo>
                </a:path>
                <a:path w="250189" h="38100">
                  <a:moveTo>
                    <a:pt x="250164" y="38100"/>
                  </a:moveTo>
                  <a:lnTo>
                    <a:pt x="237732" y="27233"/>
                  </a:lnTo>
                  <a:lnTo>
                    <a:pt x="186875" y="7260"/>
                  </a:lnTo>
                  <a:lnTo>
                    <a:pt x="124602" y="0"/>
                  </a:lnTo>
                </a:path>
              </a:pathLst>
            </a:custGeom>
            <a:ln w="3832">
              <a:solidFill>
                <a:srgbClr val="0F0E0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755252" y="3756177"/>
              <a:ext cx="44450" cy="21590"/>
            </a:xfrm>
            <a:custGeom>
              <a:avLst/>
              <a:gdLst/>
              <a:ahLst/>
              <a:cxnLst/>
              <a:rect l="l" t="t" r="r" b="b"/>
              <a:pathLst>
                <a:path w="44450" h="21589">
                  <a:moveTo>
                    <a:pt x="13690" y="1485"/>
                  </a:moveTo>
                  <a:lnTo>
                    <a:pt x="7645" y="1485"/>
                  </a:lnTo>
                  <a:lnTo>
                    <a:pt x="9131" y="0"/>
                  </a:lnTo>
                  <a:lnTo>
                    <a:pt x="12204" y="0"/>
                  </a:lnTo>
                  <a:lnTo>
                    <a:pt x="13690" y="1485"/>
                  </a:lnTo>
                  <a:close/>
                </a:path>
                <a:path w="44450" h="21589">
                  <a:moveTo>
                    <a:pt x="18313" y="3022"/>
                  </a:moveTo>
                  <a:lnTo>
                    <a:pt x="3035" y="3022"/>
                  </a:lnTo>
                  <a:lnTo>
                    <a:pt x="3035" y="1485"/>
                  </a:lnTo>
                  <a:lnTo>
                    <a:pt x="16776" y="1485"/>
                  </a:lnTo>
                  <a:lnTo>
                    <a:pt x="18313" y="3022"/>
                  </a:lnTo>
                  <a:close/>
                </a:path>
                <a:path w="44450" h="21589">
                  <a:moveTo>
                    <a:pt x="33540" y="12153"/>
                  </a:moveTo>
                  <a:lnTo>
                    <a:pt x="1536" y="12153"/>
                  </a:lnTo>
                  <a:lnTo>
                    <a:pt x="1536" y="10617"/>
                  </a:lnTo>
                  <a:lnTo>
                    <a:pt x="0" y="9118"/>
                  </a:lnTo>
                  <a:lnTo>
                    <a:pt x="0" y="4559"/>
                  </a:lnTo>
                  <a:lnTo>
                    <a:pt x="1536" y="3022"/>
                  </a:lnTo>
                  <a:lnTo>
                    <a:pt x="19799" y="3022"/>
                  </a:lnTo>
                  <a:lnTo>
                    <a:pt x="22872" y="4559"/>
                  </a:lnTo>
                  <a:lnTo>
                    <a:pt x="24409" y="6096"/>
                  </a:lnTo>
                  <a:lnTo>
                    <a:pt x="25895" y="6096"/>
                  </a:lnTo>
                  <a:lnTo>
                    <a:pt x="27431" y="7581"/>
                  </a:lnTo>
                  <a:lnTo>
                    <a:pt x="30467" y="9118"/>
                  </a:lnTo>
                  <a:lnTo>
                    <a:pt x="32003" y="9118"/>
                  </a:lnTo>
                  <a:lnTo>
                    <a:pt x="32003" y="10617"/>
                  </a:lnTo>
                  <a:lnTo>
                    <a:pt x="33540" y="12153"/>
                  </a:lnTo>
                  <a:close/>
                </a:path>
                <a:path w="44450" h="21589">
                  <a:moveTo>
                    <a:pt x="36563" y="13690"/>
                  </a:moveTo>
                  <a:lnTo>
                    <a:pt x="6108" y="13690"/>
                  </a:lnTo>
                  <a:lnTo>
                    <a:pt x="4571" y="12153"/>
                  </a:lnTo>
                  <a:lnTo>
                    <a:pt x="35077" y="12153"/>
                  </a:lnTo>
                  <a:lnTo>
                    <a:pt x="36563" y="13690"/>
                  </a:lnTo>
                  <a:close/>
                </a:path>
                <a:path w="44450" h="21589">
                  <a:moveTo>
                    <a:pt x="44208" y="21285"/>
                  </a:moveTo>
                  <a:lnTo>
                    <a:pt x="13690" y="21285"/>
                  </a:lnTo>
                  <a:lnTo>
                    <a:pt x="13690" y="19786"/>
                  </a:lnTo>
                  <a:lnTo>
                    <a:pt x="12204" y="18249"/>
                  </a:lnTo>
                  <a:lnTo>
                    <a:pt x="10667" y="16713"/>
                  </a:lnTo>
                  <a:lnTo>
                    <a:pt x="9131" y="16713"/>
                  </a:lnTo>
                  <a:lnTo>
                    <a:pt x="7645" y="15227"/>
                  </a:lnTo>
                  <a:lnTo>
                    <a:pt x="7645" y="13690"/>
                  </a:lnTo>
                  <a:lnTo>
                    <a:pt x="38100" y="13690"/>
                  </a:lnTo>
                  <a:lnTo>
                    <a:pt x="38100" y="15227"/>
                  </a:lnTo>
                  <a:lnTo>
                    <a:pt x="39636" y="15227"/>
                  </a:lnTo>
                  <a:lnTo>
                    <a:pt x="41135" y="16713"/>
                  </a:lnTo>
                  <a:lnTo>
                    <a:pt x="41135" y="18249"/>
                  </a:lnTo>
                  <a:lnTo>
                    <a:pt x="42671" y="18249"/>
                  </a:lnTo>
                  <a:lnTo>
                    <a:pt x="42671" y="19786"/>
                  </a:lnTo>
                  <a:lnTo>
                    <a:pt x="44208" y="19786"/>
                  </a:lnTo>
                  <a:lnTo>
                    <a:pt x="44208" y="21285"/>
                  </a:lnTo>
                  <a:close/>
                </a:path>
              </a:pathLst>
            </a:custGeom>
            <a:solidFill>
              <a:srgbClr val="BFE9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718688" y="3757663"/>
              <a:ext cx="47625" cy="20320"/>
            </a:xfrm>
            <a:custGeom>
              <a:avLst/>
              <a:gdLst/>
              <a:ahLst/>
              <a:cxnLst/>
              <a:rect l="l" t="t" r="r" b="b"/>
              <a:pathLst>
                <a:path w="47625" h="20320">
                  <a:moveTo>
                    <a:pt x="36563" y="1536"/>
                  </a:moveTo>
                  <a:lnTo>
                    <a:pt x="27431" y="1536"/>
                  </a:lnTo>
                  <a:lnTo>
                    <a:pt x="28930" y="0"/>
                  </a:lnTo>
                  <a:lnTo>
                    <a:pt x="35026" y="0"/>
                  </a:lnTo>
                  <a:lnTo>
                    <a:pt x="36563" y="1536"/>
                  </a:lnTo>
                  <a:close/>
                </a:path>
                <a:path w="47625" h="20320">
                  <a:moveTo>
                    <a:pt x="21335" y="19799"/>
                  </a:moveTo>
                  <a:lnTo>
                    <a:pt x="0" y="19799"/>
                  </a:lnTo>
                  <a:lnTo>
                    <a:pt x="1536" y="18300"/>
                  </a:lnTo>
                  <a:lnTo>
                    <a:pt x="3035" y="16763"/>
                  </a:lnTo>
                  <a:lnTo>
                    <a:pt x="3035" y="15227"/>
                  </a:lnTo>
                  <a:lnTo>
                    <a:pt x="4572" y="13741"/>
                  </a:lnTo>
                  <a:lnTo>
                    <a:pt x="7645" y="10667"/>
                  </a:lnTo>
                  <a:lnTo>
                    <a:pt x="9131" y="9131"/>
                  </a:lnTo>
                  <a:lnTo>
                    <a:pt x="10668" y="9131"/>
                  </a:lnTo>
                  <a:lnTo>
                    <a:pt x="12204" y="7632"/>
                  </a:lnTo>
                  <a:lnTo>
                    <a:pt x="15240" y="6095"/>
                  </a:lnTo>
                  <a:lnTo>
                    <a:pt x="18313" y="4610"/>
                  </a:lnTo>
                  <a:lnTo>
                    <a:pt x="24409" y="1536"/>
                  </a:lnTo>
                  <a:lnTo>
                    <a:pt x="39598" y="1536"/>
                  </a:lnTo>
                  <a:lnTo>
                    <a:pt x="41135" y="3073"/>
                  </a:lnTo>
                  <a:lnTo>
                    <a:pt x="41135" y="4610"/>
                  </a:lnTo>
                  <a:lnTo>
                    <a:pt x="42672" y="6095"/>
                  </a:lnTo>
                  <a:lnTo>
                    <a:pt x="42672" y="7632"/>
                  </a:lnTo>
                  <a:lnTo>
                    <a:pt x="47231" y="7632"/>
                  </a:lnTo>
                  <a:lnTo>
                    <a:pt x="47231" y="10667"/>
                  </a:lnTo>
                  <a:lnTo>
                    <a:pt x="45694" y="10667"/>
                  </a:lnTo>
                  <a:lnTo>
                    <a:pt x="45694" y="12204"/>
                  </a:lnTo>
                  <a:lnTo>
                    <a:pt x="39598" y="12204"/>
                  </a:lnTo>
                  <a:lnTo>
                    <a:pt x="39598" y="13741"/>
                  </a:lnTo>
                  <a:lnTo>
                    <a:pt x="33540" y="13741"/>
                  </a:lnTo>
                  <a:lnTo>
                    <a:pt x="32004" y="15227"/>
                  </a:lnTo>
                  <a:lnTo>
                    <a:pt x="27431" y="15227"/>
                  </a:lnTo>
                  <a:lnTo>
                    <a:pt x="25895" y="16763"/>
                  </a:lnTo>
                  <a:lnTo>
                    <a:pt x="24409" y="16763"/>
                  </a:lnTo>
                  <a:lnTo>
                    <a:pt x="22872" y="18300"/>
                  </a:lnTo>
                  <a:lnTo>
                    <a:pt x="21335" y="19799"/>
                  </a:lnTo>
                  <a:close/>
                </a:path>
              </a:pathLst>
            </a:custGeom>
            <a:solidFill>
              <a:srgbClr val="FAC0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727820" y="3765295"/>
              <a:ext cx="53340" cy="12700"/>
            </a:xfrm>
            <a:custGeom>
              <a:avLst/>
              <a:gdLst/>
              <a:ahLst/>
              <a:cxnLst/>
              <a:rect l="l" t="t" r="r" b="b"/>
              <a:pathLst>
                <a:path w="53339" h="12700">
                  <a:moveTo>
                    <a:pt x="30467" y="1498"/>
                  </a:moveTo>
                  <a:lnTo>
                    <a:pt x="22872" y="1498"/>
                  </a:lnTo>
                  <a:lnTo>
                    <a:pt x="24409" y="0"/>
                  </a:lnTo>
                  <a:lnTo>
                    <a:pt x="27432" y="0"/>
                  </a:lnTo>
                  <a:lnTo>
                    <a:pt x="30467" y="1498"/>
                  </a:lnTo>
                  <a:close/>
                </a:path>
                <a:path w="53339" h="12700">
                  <a:moveTo>
                    <a:pt x="36563" y="3035"/>
                  </a:moveTo>
                  <a:lnTo>
                    <a:pt x="13741" y="3035"/>
                  </a:lnTo>
                  <a:lnTo>
                    <a:pt x="16764" y="1498"/>
                  </a:lnTo>
                  <a:lnTo>
                    <a:pt x="35077" y="1498"/>
                  </a:lnTo>
                  <a:lnTo>
                    <a:pt x="36563" y="3035"/>
                  </a:lnTo>
                  <a:close/>
                </a:path>
                <a:path w="53339" h="12700">
                  <a:moveTo>
                    <a:pt x="44208" y="4571"/>
                  </a:moveTo>
                  <a:lnTo>
                    <a:pt x="10668" y="4571"/>
                  </a:lnTo>
                  <a:lnTo>
                    <a:pt x="12204" y="3035"/>
                  </a:lnTo>
                  <a:lnTo>
                    <a:pt x="41122" y="3035"/>
                  </a:lnTo>
                  <a:lnTo>
                    <a:pt x="44208" y="4571"/>
                  </a:lnTo>
                  <a:close/>
                </a:path>
                <a:path w="53339" h="12700">
                  <a:moveTo>
                    <a:pt x="47231" y="6108"/>
                  </a:moveTo>
                  <a:lnTo>
                    <a:pt x="7645" y="6108"/>
                  </a:lnTo>
                  <a:lnTo>
                    <a:pt x="9182" y="4571"/>
                  </a:lnTo>
                  <a:lnTo>
                    <a:pt x="47231" y="4571"/>
                  </a:lnTo>
                  <a:lnTo>
                    <a:pt x="47231" y="6108"/>
                  </a:lnTo>
                  <a:close/>
                </a:path>
                <a:path w="53339" h="12700">
                  <a:moveTo>
                    <a:pt x="51841" y="7594"/>
                  </a:moveTo>
                  <a:lnTo>
                    <a:pt x="4610" y="7594"/>
                  </a:lnTo>
                  <a:lnTo>
                    <a:pt x="6108" y="6108"/>
                  </a:lnTo>
                  <a:lnTo>
                    <a:pt x="50304" y="6108"/>
                  </a:lnTo>
                  <a:lnTo>
                    <a:pt x="51841" y="7594"/>
                  </a:lnTo>
                  <a:close/>
                </a:path>
                <a:path w="53339" h="12700">
                  <a:moveTo>
                    <a:pt x="21336" y="9131"/>
                  </a:moveTo>
                  <a:lnTo>
                    <a:pt x="3073" y="9131"/>
                  </a:lnTo>
                  <a:lnTo>
                    <a:pt x="3073" y="7594"/>
                  </a:lnTo>
                  <a:lnTo>
                    <a:pt x="22872" y="7594"/>
                  </a:lnTo>
                  <a:lnTo>
                    <a:pt x="21336" y="9131"/>
                  </a:lnTo>
                  <a:close/>
                </a:path>
                <a:path w="53339" h="12700">
                  <a:moveTo>
                    <a:pt x="53327" y="12153"/>
                  </a:moveTo>
                  <a:lnTo>
                    <a:pt x="41110" y="12153"/>
                  </a:lnTo>
                  <a:lnTo>
                    <a:pt x="39636" y="10667"/>
                  </a:lnTo>
                  <a:lnTo>
                    <a:pt x="38100" y="10667"/>
                  </a:lnTo>
                  <a:lnTo>
                    <a:pt x="35077" y="9131"/>
                  </a:lnTo>
                  <a:lnTo>
                    <a:pt x="32004" y="9131"/>
                  </a:lnTo>
                  <a:lnTo>
                    <a:pt x="28968" y="7594"/>
                  </a:lnTo>
                  <a:lnTo>
                    <a:pt x="53327" y="7594"/>
                  </a:lnTo>
                  <a:lnTo>
                    <a:pt x="53327" y="12153"/>
                  </a:lnTo>
                  <a:close/>
                </a:path>
                <a:path w="53339" h="12700">
                  <a:moveTo>
                    <a:pt x="15278" y="10667"/>
                  </a:moveTo>
                  <a:lnTo>
                    <a:pt x="1536" y="10667"/>
                  </a:lnTo>
                  <a:lnTo>
                    <a:pt x="1536" y="9131"/>
                  </a:lnTo>
                  <a:lnTo>
                    <a:pt x="16764" y="9131"/>
                  </a:lnTo>
                  <a:lnTo>
                    <a:pt x="15278" y="10667"/>
                  </a:lnTo>
                  <a:close/>
                </a:path>
                <a:path w="53339" h="12700">
                  <a:moveTo>
                    <a:pt x="12204" y="12153"/>
                  </a:moveTo>
                  <a:lnTo>
                    <a:pt x="0" y="12153"/>
                  </a:lnTo>
                  <a:lnTo>
                    <a:pt x="0" y="10667"/>
                  </a:lnTo>
                  <a:lnTo>
                    <a:pt x="12204" y="10667"/>
                  </a:lnTo>
                  <a:lnTo>
                    <a:pt x="12204" y="12153"/>
                  </a:lnTo>
                  <a:close/>
                </a:path>
              </a:pathLst>
            </a:custGeom>
            <a:solidFill>
              <a:srgbClr val="74D2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772028" y="3774427"/>
              <a:ext cx="9525" cy="3175"/>
            </a:xfrm>
            <a:custGeom>
              <a:avLst/>
              <a:gdLst/>
              <a:ahLst/>
              <a:cxnLst/>
              <a:rect l="l" t="t" r="r" b="b"/>
              <a:pathLst>
                <a:path w="9525" h="3175">
                  <a:moveTo>
                    <a:pt x="7632" y="1536"/>
                  </a:moveTo>
                  <a:lnTo>
                    <a:pt x="0" y="1536"/>
                  </a:lnTo>
                  <a:lnTo>
                    <a:pt x="1536" y="0"/>
                  </a:lnTo>
                  <a:lnTo>
                    <a:pt x="6095" y="0"/>
                  </a:lnTo>
                  <a:lnTo>
                    <a:pt x="7632" y="1536"/>
                  </a:lnTo>
                  <a:close/>
                </a:path>
                <a:path w="9525" h="3175">
                  <a:moveTo>
                    <a:pt x="9118" y="3022"/>
                  </a:moveTo>
                  <a:lnTo>
                    <a:pt x="1536" y="3022"/>
                  </a:lnTo>
                  <a:lnTo>
                    <a:pt x="1536" y="1536"/>
                  </a:lnTo>
                  <a:lnTo>
                    <a:pt x="9118" y="1536"/>
                  </a:lnTo>
                  <a:lnTo>
                    <a:pt x="9118" y="3022"/>
                  </a:lnTo>
                  <a:close/>
                </a:path>
              </a:pathLst>
            </a:custGeom>
            <a:solidFill>
              <a:srgbClr val="ED185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737002" y="3771404"/>
              <a:ext cx="40005" cy="6350"/>
            </a:xfrm>
            <a:custGeom>
              <a:avLst/>
              <a:gdLst/>
              <a:ahLst/>
              <a:cxnLst/>
              <a:rect l="l" t="t" r="r" b="b"/>
              <a:pathLst>
                <a:path w="40005" h="6350">
                  <a:moveTo>
                    <a:pt x="39566" y="6057"/>
                  </a:moveTo>
                  <a:lnTo>
                    <a:pt x="0" y="6057"/>
                  </a:lnTo>
                  <a:lnTo>
                    <a:pt x="3022" y="4559"/>
                  </a:lnTo>
                  <a:lnTo>
                    <a:pt x="4559" y="3022"/>
                  </a:lnTo>
                  <a:lnTo>
                    <a:pt x="7581" y="1485"/>
                  </a:lnTo>
                  <a:lnTo>
                    <a:pt x="9118" y="1485"/>
                  </a:lnTo>
                  <a:lnTo>
                    <a:pt x="10617" y="0"/>
                  </a:lnTo>
                  <a:lnTo>
                    <a:pt x="24358" y="0"/>
                  </a:lnTo>
                  <a:lnTo>
                    <a:pt x="38049" y="4559"/>
                  </a:lnTo>
                  <a:lnTo>
                    <a:pt x="39566" y="6057"/>
                  </a:lnTo>
                  <a:close/>
                </a:path>
              </a:pathLst>
            </a:custGeom>
            <a:solidFill>
              <a:srgbClr val="F5EF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733928" y="3768331"/>
              <a:ext cx="41275" cy="9525"/>
            </a:xfrm>
            <a:custGeom>
              <a:avLst/>
              <a:gdLst/>
              <a:ahLst/>
              <a:cxnLst/>
              <a:rect l="l" t="t" r="r" b="b"/>
              <a:pathLst>
                <a:path w="41275" h="9525">
                  <a:moveTo>
                    <a:pt x="41122" y="9131"/>
                  </a:moveTo>
                  <a:lnTo>
                    <a:pt x="0" y="9131"/>
                  </a:lnTo>
                  <a:lnTo>
                    <a:pt x="3073" y="6096"/>
                  </a:lnTo>
                  <a:lnTo>
                    <a:pt x="6095" y="4559"/>
                  </a:lnTo>
                  <a:lnTo>
                    <a:pt x="9169" y="3073"/>
                  </a:lnTo>
                  <a:lnTo>
                    <a:pt x="13690" y="1536"/>
                  </a:lnTo>
                  <a:lnTo>
                    <a:pt x="16763" y="1536"/>
                  </a:lnTo>
                  <a:lnTo>
                    <a:pt x="19786" y="0"/>
                  </a:lnTo>
                  <a:lnTo>
                    <a:pt x="27431" y="0"/>
                  </a:lnTo>
                  <a:lnTo>
                    <a:pt x="33527" y="3073"/>
                  </a:lnTo>
                  <a:lnTo>
                    <a:pt x="35013" y="4559"/>
                  </a:lnTo>
                  <a:lnTo>
                    <a:pt x="36550" y="4559"/>
                  </a:lnTo>
                  <a:lnTo>
                    <a:pt x="41122" y="9131"/>
                  </a:lnTo>
                  <a:close/>
                </a:path>
              </a:pathLst>
            </a:custGeom>
            <a:solidFill>
              <a:srgbClr val="FABD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715666" y="3739400"/>
              <a:ext cx="85725" cy="32384"/>
            </a:xfrm>
            <a:custGeom>
              <a:avLst/>
              <a:gdLst/>
              <a:ahLst/>
              <a:cxnLst/>
              <a:rect l="l" t="t" r="r" b="b"/>
              <a:pathLst>
                <a:path w="85725" h="32385">
                  <a:moveTo>
                    <a:pt x="16764" y="22872"/>
                  </a:moveTo>
                  <a:lnTo>
                    <a:pt x="10668" y="16776"/>
                  </a:lnTo>
                  <a:lnTo>
                    <a:pt x="9131" y="16776"/>
                  </a:lnTo>
                  <a:lnTo>
                    <a:pt x="7594" y="15240"/>
                  </a:lnTo>
                  <a:lnTo>
                    <a:pt x="6057" y="15240"/>
                  </a:lnTo>
                  <a:lnTo>
                    <a:pt x="6057" y="13703"/>
                  </a:lnTo>
                  <a:lnTo>
                    <a:pt x="4559" y="13703"/>
                  </a:lnTo>
                  <a:lnTo>
                    <a:pt x="4559" y="12204"/>
                  </a:lnTo>
                  <a:lnTo>
                    <a:pt x="1485" y="12204"/>
                  </a:lnTo>
                  <a:lnTo>
                    <a:pt x="1485" y="13703"/>
                  </a:lnTo>
                  <a:lnTo>
                    <a:pt x="0" y="13703"/>
                  </a:lnTo>
                  <a:lnTo>
                    <a:pt x="0" y="16776"/>
                  </a:lnTo>
                  <a:lnTo>
                    <a:pt x="1485" y="16776"/>
                  </a:lnTo>
                  <a:lnTo>
                    <a:pt x="1485" y="18262"/>
                  </a:lnTo>
                  <a:lnTo>
                    <a:pt x="3022" y="18262"/>
                  </a:lnTo>
                  <a:lnTo>
                    <a:pt x="3022" y="19799"/>
                  </a:lnTo>
                  <a:lnTo>
                    <a:pt x="4559" y="19799"/>
                  </a:lnTo>
                  <a:lnTo>
                    <a:pt x="4559" y="21336"/>
                  </a:lnTo>
                  <a:lnTo>
                    <a:pt x="6057" y="22872"/>
                  </a:lnTo>
                  <a:lnTo>
                    <a:pt x="6057" y="24358"/>
                  </a:lnTo>
                  <a:lnTo>
                    <a:pt x="7594" y="24358"/>
                  </a:lnTo>
                  <a:lnTo>
                    <a:pt x="7594" y="27393"/>
                  </a:lnTo>
                  <a:lnTo>
                    <a:pt x="9131" y="27393"/>
                  </a:lnTo>
                  <a:lnTo>
                    <a:pt x="9131" y="28930"/>
                  </a:lnTo>
                  <a:lnTo>
                    <a:pt x="10668" y="30467"/>
                  </a:lnTo>
                  <a:lnTo>
                    <a:pt x="15227" y="30467"/>
                  </a:lnTo>
                  <a:lnTo>
                    <a:pt x="15227" y="28930"/>
                  </a:lnTo>
                  <a:lnTo>
                    <a:pt x="16764" y="28930"/>
                  </a:lnTo>
                  <a:lnTo>
                    <a:pt x="16764" y="22872"/>
                  </a:lnTo>
                  <a:close/>
                </a:path>
                <a:path w="85725" h="32385">
                  <a:moveTo>
                    <a:pt x="51790" y="1536"/>
                  </a:moveTo>
                  <a:lnTo>
                    <a:pt x="50253" y="1536"/>
                  </a:lnTo>
                  <a:lnTo>
                    <a:pt x="50253" y="0"/>
                  </a:lnTo>
                  <a:lnTo>
                    <a:pt x="45694" y="0"/>
                  </a:lnTo>
                  <a:lnTo>
                    <a:pt x="45694" y="1536"/>
                  </a:lnTo>
                  <a:lnTo>
                    <a:pt x="45694" y="3035"/>
                  </a:lnTo>
                  <a:lnTo>
                    <a:pt x="44157" y="4572"/>
                  </a:lnTo>
                  <a:lnTo>
                    <a:pt x="44157" y="9131"/>
                  </a:lnTo>
                  <a:lnTo>
                    <a:pt x="42621" y="9131"/>
                  </a:lnTo>
                  <a:lnTo>
                    <a:pt x="42621" y="12204"/>
                  </a:lnTo>
                  <a:lnTo>
                    <a:pt x="41122" y="12204"/>
                  </a:lnTo>
                  <a:lnTo>
                    <a:pt x="41122" y="16776"/>
                  </a:lnTo>
                  <a:lnTo>
                    <a:pt x="44157" y="19799"/>
                  </a:lnTo>
                  <a:lnTo>
                    <a:pt x="48717" y="19799"/>
                  </a:lnTo>
                  <a:lnTo>
                    <a:pt x="48717" y="18262"/>
                  </a:lnTo>
                  <a:lnTo>
                    <a:pt x="50253" y="18262"/>
                  </a:lnTo>
                  <a:lnTo>
                    <a:pt x="50253" y="15240"/>
                  </a:lnTo>
                  <a:lnTo>
                    <a:pt x="51790" y="15240"/>
                  </a:lnTo>
                  <a:lnTo>
                    <a:pt x="51790" y="1536"/>
                  </a:lnTo>
                  <a:close/>
                </a:path>
                <a:path w="85725" h="32385">
                  <a:moveTo>
                    <a:pt x="85280" y="16776"/>
                  </a:moveTo>
                  <a:lnTo>
                    <a:pt x="82257" y="16776"/>
                  </a:lnTo>
                  <a:lnTo>
                    <a:pt x="80721" y="18262"/>
                  </a:lnTo>
                  <a:lnTo>
                    <a:pt x="79222" y="19799"/>
                  </a:lnTo>
                  <a:lnTo>
                    <a:pt x="77685" y="19799"/>
                  </a:lnTo>
                  <a:lnTo>
                    <a:pt x="76149" y="21336"/>
                  </a:lnTo>
                  <a:lnTo>
                    <a:pt x="73126" y="21336"/>
                  </a:lnTo>
                  <a:lnTo>
                    <a:pt x="73126" y="22872"/>
                  </a:lnTo>
                  <a:lnTo>
                    <a:pt x="71589" y="22872"/>
                  </a:lnTo>
                  <a:lnTo>
                    <a:pt x="71589" y="24358"/>
                  </a:lnTo>
                  <a:lnTo>
                    <a:pt x="70053" y="24358"/>
                  </a:lnTo>
                  <a:lnTo>
                    <a:pt x="70053" y="28930"/>
                  </a:lnTo>
                  <a:lnTo>
                    <a:pt x="71589" y="28930"/>
                  </a:lnTo>
                  <a:lnTo>
                    <a:pt x="71589" y="30467"/>
                  </a:lnTo>
                  <a:lnTo>
                    <a:pt x="73126" y="32004"/>
                  </a:lnTo>
                  <a:lnTo>
                    <a:pt x="76149" y="32004"/>
                  </a:lnTo>
                  <a:lnTo>
                    <a:pt x="77685" y="30467"/>
                  </a:lnTo>
                  <a:lnTo>
                    <a:pt x="79222" y="30467"/>
                  </a:lnTo>
                  <a:lnTo>
                    <a:pt x="79222" y="28930"/>
                  </a:lnTo>
                  <a:lnTo>
                    <a:pt x="80721" y="28930"/>
                  </a:lnTo>
                  <a:lnTo>
                    <a:pt x="80721" y="27393"/>
                  </a:lnTo>
                  <a:lnTo>
                    <a:pt x="82257" y="25895"/>
                  </a:lnTo>
                  <a:lnTo>
                    <a:pt x="82257" y="24358"/>
                  </a:lnTo>
                  <a:lnTo>
                    <a:pt x="83794" y="24358"/>
                  </a:lnTo>
                  <a:lnTo>
                    <a:pt x="83794" y="21336"/>
                  </a:lnTo>
                  <a:lnTo>
                    <a:pt x="85280" y="21336"/>
                  </a:lnTo>
                  <a:lnTo>
                    <a:pt x="85280" y="16776"/>
                  </a:lnTo>
                  <a:close/>
                </a:path>
              </a:pathLst>
            </a:custGeom>
            <a:solidFill>
              <a:srgbClr val="F5EF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738526" y="3771404"/>
              <a:ext cx="40005" cy="6350"/>
            </a:xfrm>
            <a:custGeom>
              <a:avLst/>
              <a:gdLst/>
              <a:ahLst/>
              <a:cxnLst/>
              <a:rect l="l" t="t" r="r" b="b"/>
              <a:pathLst>
                <a:path w="40005" h="6350">
                  <a:moveTo>
                    <a:pt x="6057" y="6057"/>
                  </a:moveTo>
                  <a:lnTo>
                    <a:pt x="0" y="6057"/>
                  </a:lnTo>
                  <a:lnTo>
                    <a:pt x="1498" y="4559"/>
                  </a:lnTo>
                  <a:lnTo>
                    <a:pt x="7594" y="1485"/>
                  </a:lnTo>
                  <a:lnTo>
                    <a:pt x="10629" y="0"/>
                  </a:lnTo>
                  <a:lnTo>
                    <a:pt x="27393" y="0"/>
                  </a:lnTo>
                  <a:lnTo>
                    <a:pt x="33502" y="3022"/>
                  </a:lnTo>
                  <a:lnTo>
                    <a:pt x="16725" y="3022"/>
                  </a:lnTo>
                  <a:lnTo>
                    <a:pt x="12166" y="4559"/>
                  </a:lnTo>
                  <a:lnTo>
                    <a:pt x="6057" y="6057"/>
                  </a:lnTo>
                  <a:close/>
                </a:path>
                <a:path w="40005" h="6350">
                  <a:moveTo>
                    <a:pt x="39598" y="6057"/>
                  </a:moveTo>
                  <a:lnTo>
                    <a:pt x="32698" y="6057"/>
                  </a:lnTo>
                  <a:lnTo>
                    <a:pt x="30416" y="4559"/>
                  </a:lnTo>
                  <a:lnTo>
                    <a:pt x="27393" y="3022"/>
                  </a:lnTo>
                  <a:lnTo>
                    <a:pt x="33502" y="3022"/>
                  </a:lnTo>
                  <a:lnTo>
                    <a:pt x="36525" y="4559"/>
                  </a:lnTo>
                  <a:lnTo>
                    <a:pt x="39598" y="6057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 rot="720000">
            <a:off x="1591652" y="3723026"/>
            <a:ext cx="73793" cy="603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475"/>
              </a:lnSpc>
            </a:pPr>
            <a:r>
              <a:rPr dirty="0" sz="450" spc="-125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endParaRPr sz="450">
              <a:latin typeface="Tahoma"/>
              <a:cs typeface="Tahoma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775976" y="3774922"/>
            <a:ext cx="9142730" cy="3430904"/>
            <a:chOff x="775976" y="3774922"/>
            <a:chExt cx="9142730" cy="3430904"/>
          </a:xfrm>
        </p:grpSpPr>
        <p:pic>
          <p:nvPicPr>
            <p:cNvPr id="25" name="object 2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30892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38815" y="3775964"/>
              <a:ext cx="2262682" cy="1269263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3704526" y="4880622"/>
              <a:ext cx="3286760" cy="1854835"/>
            </a:xfrm>
            <a:custGeom>
              <a:avLst/>
              <a:gdLst/>
              <a:ahLst/>
              <a:cxnLst/>
              <a:rect l="l" t="t" r="r" b="b"/>
              <a:pathLst>
                <a:path w="3286759" h="1854834">
                  <a:moveTo>
                    <a:pt x="3286620" y="469303"/>
                  </a:moveTo>
                  <a:lnTo>
                    <a:pt x="2738094" y="469303"/>
                  </a:lnTo>
                  <a:lnTo>
                    <a:pt x="1976247" y="0"/>
                  </a:lnTo>
                  <a:lnTo>
                    <a:pt x="1916811" y="469303"/>
                  </a:lnTo>
                  <a:lnTo>
                    <a:pt x="0" y="469303"/>
                  </a:lnTo>
                  <a:lnTo>
                    <a:pt x="0" y="1854390"/>
                  </a:lnTo>
                  <a:lnTo>
                    <a:pt x="3286620" y="1854390"/>
                  </a:lnTo>
                  <a:lnTo>
                    <a:pt x="3286620" y="469303"/>
                  </a:lnTo>
                  <a:close/>
                </a:path>
              </a:pathLst>
            </a:custGeom>
            <a:solidFill>
              <a:srgbClr val="8393D2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3783266" y="5375333"/>
            <a:ext cx="142303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Actitudes</a:t>
            </a:r>
            <a:r>
              <a:rPr dirty="0" sz="1400" spc="-8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(SER):</a:t>
            </a:r>
            <a:endParaRPr sz="14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783266" y="5588644"/>
            <a:ext cx="3075305" cy="1092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405" indent="-180340">
              <a:lnSpc>
                <a:spcPct val="100000"/>
              </a:lnSpc>
              <a:spcBef>
                <a:spcPts val="100"/>
              </a:spcBef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Orientación</a:t>
            </a:r>
            <a:r>
              <a:rPr dirty="0" sz="1400" spc="-6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a</a:t>
            </a:r>
            <a:r>
              <a:rPr dirty="0" sz="1400" spc="-1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resultados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Construcción</a:t>
            </a:r>
            <a:r>
              <a:rPr dirty="0" sz="1400" spc="-7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redes</a:t>
            </a:r>
            <a:r>
              <a:rPr dirty="0" sz="14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colaborativas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>
                <a:solidFill>
                  <a:srgbClr val="1D305B"/>
                </a:solidFill>
                <a:latin typeface="Arial"/>
                <a:cs typeface="Arial"/>
              </a:rPr>
              <a:t>Mejoramiento</a:t>
            </a:r>
            <a:r>
              <a:rPr dirty="0" sz="1400" spc="-8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continúo.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Proactivo.</a:t>
            </a:r>
            <a:endParaRPr sz="14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Char char="•"/>
              <a:tabLst>
                <a:tab pos="193040" algn="l"/>
              </a:tabLst>
            </a:pP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Analítico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30" name="object 30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630048" y="3796920"/>
            <a:ext cx="1849780" cy="970989"/>
          </a:xfrm>
          <a:prstGeom prst="rect">
            <a:avLst/>
          </a:prstGeom>
        </p:spPr>
      </p:pic>
      <p:sp>
        <p:nvSpPr>
          <p:cNvPr id="31" name="object 31" descr=""/>
          <p:cNvSpPr txBox="1"/>
          <p:nvPr/>
        </p:nvSpPr>
        <p:spPr>
          <a:xfrm rot="720000">
            <a:off x="6740805" y="3864675"/>
            <a:ext cx="825895" cy="60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480"/>
              </a:lnSpc>
            </a:pPr>
            <a:r>
              <a:rPr dirty="0" sz="450" spc="-13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6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50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00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endParaRPr sz="450">
              <a:latin typeface="Tahoma"/>
              <a:cs typeface="Tahoma"/>
            </a:endParaRPr>
          </a:p>
        </p:txBody>
      </p:sp>
      <p:pic>
        <p:nvPicPr>
          <p:cNvPr id="32" name="object 3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520357" y="4693196"/>
            <a:ext cx="1887829" cy="1371396"/>
          </a:xfrm>
          <a:prstGeom prst="rect">
            <a:avLst/>
          </a:prstGeom>
        </p:spPr>
      </p:pic>
      <p:sp>
        <p:nvSpPr>
          <p:cNvPr id="33" name="object 33" descr=""/>
          <p:cNvSpPr txBox="1"/>
          <p:nvPr/>
        </p:nvSpPr>
        <p:spPr>
          <a:xfrm rot="720000">
            <a:off x="6670740" y="5161177"/>
            <a:ext cx="824628" cy="60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480"/>
              </a:lnSpc>
            </a:pPr>
            <a:r>
              <a:rPr dirty="0" sz="450" spc="-13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5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6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5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10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endParaRPr sz="450">
              <a:latin typeface="Tahoma"/>
              <a:cs typeface="Tahoma"/>
            </a:endParaRPr>
          </a:p>
        </p:txBody>
      </p:sp>
      <p:pic>
        <p:nvPicPr>
          <p:cNvPr id="34" name="object 34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228062" y="4760264"/>
            <a:ext cx="1724863" cy="1304328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 rot="720000">
            <a:off x="1668392" y="5161184"/>
            <a:ext cx="824628" cy="60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480"/>
              </a:lnSpc>
            </a:pPr>
            <a:r>
              <a:rPr dirty="0" sz="450" spc="-13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5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6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5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10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endParaRPr sz="450">
              <a:latin typeface="Tahoma"/>
              <a:cs typeface="Tahoma"/>
            </a:endParaRPr>
          </a:p>
        </p:txBody>
      </p:sp>
      <p:pic>
        <p:nvPicPr>
          <p:cNvPr id="36" name="object 36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157958" y="3775546"/>
            <a:ext cx="1839112" cy="932927"/>
          </a:xfrm>
          <a:prstGeom prst="rect">
            <a:avLst/>
          </a:prstGeom>
        </p:spPr>
      </p:pic>
      <p:sp>
        <p:nvSpPr>
          <p:cNvPr id="37" name="object 37" descr=""/>
          <p:cNvSpPr txBox="1"/>
          <p:nvPr/>
        </p:nvSpPr>
        <p:spPr>
          <a:xfrm rot="720000">
            <a:off x="1813629" y="3828048"/>
            <a:ext cx="608913" cy="60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480"/>
              </a:lnSpc>
            </a:pP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50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9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15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9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r>
              <a:rPr dirty="0" sz="450" spc="1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180">
                <a:solidFill>
                  <a:srgbClr val="7B1519"/>
                </a:solidFill>
                <a:latin typeface="Tahoma"/>
                <a:cs typeface="Tahoma"/>
              </a:rPr>
              <a:t>�</a:t>
            </a:r>
            <a:r>
              <a:rPr dirty="0" sz="450" spc="20">
                <a:solidFill>
                  <a:srgbClr val="7B1519"/>
                </a:solidFill>
                <a:latin typeface="Tahoma"/>
                <a:cs typeface="Tahoma"/>
              </a:rPr>
              <a:t> </a:t>
            </a:r>
            <a:r>
              <a:rPr dirty="0" sz="450" spc="-215">
                <a:solidFill>
                  <a:srgbClr val="7B1519"/>
                </a:solidFill>
                <a:latin typeface="Tahoma"/>
                <a:cs typeface="Tahoma"/>
              </a:rPr>
              <a:t>��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97926" y="3586517"/>
            <a:ext cx="1310005" cy="100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28369" algn="l"/>
              </a:tabLst>
            </a:pP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empresa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Grupo Empresarial</a:t>
            </a:r>
            <a:endParaRPr sz="16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7354823" y="6019871"/>
            <a:ext cx="209994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Especialistas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Proveedores</a:t>
            </a:r>
            <a:r>
              <a:rPr dirty="0" sz="16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140698" y="6109770"/>
            <a:ext cx="110871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Consultores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497594" y="3831822"/>
            <a:ext cx="121158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Especialistas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otras empresas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3076575" y="6815683"/>
            <a:ext cx="4392295" cy="508000"/>
            <a:chOff x="3076575" y="6815683"/>
            <a:chExt cx="4392295" cy="508000"/>
          </a:xfrm>
        </p:grpSpPr>
        <p:sp>
          <p:nvSpPr>
            <p:cNvPr id="43" name="object 43" descr=""/>
            <p:cNvSpPr/>
            <p:nvPr/>
          </p:nvSpPr>
          <p:spPr>
            <a:xfrm>
              <a:off x="3082925" y="68220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082925" y="68220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2889351" y="3253333"/>
            <a:ext cx="402590" cy="55244"/>
            <a:chOff x="2889351" y="3253333"/>
            <a:chExt cx="402590" cy="55244"/>
          </a:xfrm>
        </p:grpSpPr>
        <p:sp>
          <p:nvSpPr>
            <p:cNvPr id="4" name="object 4" descr=""/>
            <p:cNvSpPr/>
            <p:nvPr/>
          </p:nvSpPr>
          <p:spPr>
            <a:xfrm>
              <a:off x="2895447" y="3259391"/>
              <a:ext cx="390525" cy="43180"/>
            </a:xfrm>
            <a:custGeom>
              <a:avLst/>
              <a:gdLst/>
              <a:ahLst/>
              <a:cxnLst/>
              <a:rect l="l" t="t" r="r" b="b"/>
              <a:pathLst>
                <a:path w="390525" h="43179">
                  <a:moveTo>
                    <a:pt x="390080" y="42710"/>
                  </a:moveTo>
                  <a:lnTo>
                    <a:pt x="0" y="42710"/>
                  </a:lnTo>
                  <a:lnTo>
                    <a:pt x="0" y="0"/>
                  </a:lnTo>
                  <a:lnTo>
                    <a:pt x="390080" y="0"/>
                  </a:lnTo>
                  <a:lnTo>
                    <a:pt x="390080" y="4271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889351" y="3253333"/>
              <a:ext cx="402590" cy="55244"/>
            </a:xfrm>
            <a:custGeom>
              <a:avLst/>
              <a:gdLst/>
              <a:ahLst/>
              <a:cxnLst/>
              <a:rect l="l" t="t" r="r" b="b"/>
              <a:pathLst>
                <a:path w="402589" h="55245">
                  <a:moveTo>
                    <a:pt x="402285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402285" y="0"/>
                  </a:lnTo>
                  <a:lnTo>
                    <a:pt x="402285" y="6057"/>
                  </a:lnTo>
                  <a:lnTo>
                    <a:pt x="12204" y="6057"/>
                  </a:lnTo>
                  <a:lnTo>
                    <a:pt x="6095" y="12153"/>
                  </a:lnTo>
                  <a:lnTo>
                    <a:pt x="12204" y="12153"/>
                  </a:lnTo>
                  <a:lnTo>
                    <a:pt x="12204" y="42659"/>
                  </a:lnTo>
                  <a:lnTo>
                    <a:pt x="6095" y="42659"/>
                  </a:lnTo>
                  <a:lnTo>
                    <a:pt x="12204" y="48767"/>
                  </a:lnTo>
                  <a:lnTo>
                    <a:pt x="402285" y="48767"/>
                  </a:lnTo>
                  <a:lnTo>
                    <a:pt x="402285" y="54863"/>
                  </a:lnTo>
                  <a:close/>
                </a:path>
                <a:path w="402589" h="55245">
                  <a:moveTo>
                    <a:pt x="12204" y="12153"/>
                  </a:moveTo>
                  <a:lnTo>
                    <a:pt x="6095" y="12153"/>
                  </a:lnTo>
                  <a:lnTo>
                    <a:pt x="12204" y="6057"/>
                  </a:lnTo>
                  <a:lnTo>
                    <a:pt x="12204" y="12153"/>
                  </a:lnTo>
                  <a:close/>
                </a:path>
                <a:path w="402589" h="55245">
                  <a:moveTo>
                    <a:pt x="390080" y="12153"/>
                  </a:moveTo>
                  <a:lnTo>
                    <a:pt x="12204" y="12153"/>
                  </a:lnTo>
                  <a:lnTo>
                    <a:pt x="12204" y="6057"/>
                  </a:lnTo>
                  <a:lnTo>
                    <a:pt x="390080" y="6057"/>
                  </a:lnTo>
                  <a:lnTo>
                    <a:pt x="390080" y="12153"/>
                  </a:lnTo>
                  <a:close/>
                </a:path>
                <a:path w="402589" h="55245">
                  <a:moveTo>
                    <a:pt x="390080" y="48767"/>
                  </a:moveTo>
                  <a:lnTo>
                    <a:pt x="390080" y="6057"/>
                  </a:lnTo>
                  <a:lnTo>
                    <a:pt x="396176" y="12153"/>
                  </a:lnTo>
                  <a:lnTo>
                    <a:pt x="402285" y="12153"/>
                  </a:lnTo>
                  <a:lnTo>
                    <a:pt x="402285" y="42659"/>
                  </a:lnTo>
                  <a:lnTo>
                    <a:pt x="396176" y="42659"/>
                  </a:lnTo>
                  <a:lnTo>
                    <a:pt x="390080" y="48767"/>
                  </a:lnTo>
                  <a:close/>
                </a:path>
                <a:path w="402589" h="55245">
                  <a:moveTo>
                    <a:pt x="402285" y="12153"/>
                  </a:moveTo>
                  <a:lnTo>
                    <a:pt x="396176" y="12153"/>
                  </a:lnTo>
                  <a:lnTo>
                    <a:pt x="390080" y="6057"/>
                  </a:lnTo>
                  <a:lnTo>
                    <a:pt x="402285" y="6057"/>
                  </a:lnTo>
                  <a:lnTo>
                    <a:pt x="402285" y="12153"/>
                  </a:lnTo>
                  <a:close/>
                </a:path>
                <a:path w="402589" h="55245">
                  <a:moveTo>
                    <a:pt x="12204" y="48767"/>
                  </a:moveTo>
                  <a:lnTo>
                    <a:pt x="6095" y="42659"/>
                  </a:lnTo>
                  <a:lnTo>
                    <a:pt x="12204" y="42659"/>
                  </a:lnTo>
                  <a:lnTo>
                    <a:pt x="12204" y="48767"/>
                  </a:lnTo>
                  <a:close/>
                </a:path>
                <a:path w="402589" h="55245">
                  <a:moveTo>
                    <a:pt x="390080" y="48767"/>
                  </a:moveTo>
                  <a:lnTo>
                    <a:pt x="12204" y="48767"/>
                  </a:lnTo>
                  <a:lnTo>
                    <a:pt x="12204" y="42659"/>
                  </a:lnTo>
                  <a:lnTo>
                    <a:pt x="390080" y="42659"/>
                  </a:lnTo>
                  <a:lnTo>
                    <a:pt x="390080" y="48767"/>
                  </a:lnTo>
                  <a:close/>
                </a:path>
                <a:path w="402589" h="55245">
                  <a:moveTo>
                    <a:pt x="402285" y="48767"/>
                  </a:moveTo>
                  <a:lnTo>
                    <a:pt x="390080" y="48767"/>
                  </a:lnTo>
                  <a:lnTo>
                    <a:pt x="396176" y="42659"/>
                  </a:lnTo>
                  <a:lnTo>
                    <a:pt x="402285" y="42659"/>
                  </a:lnTo>
                  <a:lnTo>
                    <a:pt x="402285" y="48767"/>
                  </a:lnTo>
                  <a:close/>
                </a:path>
              </a:pathLst>
            </a:custGeom>
            <a:solidFill>
              <a:srgbClr val="2D2C2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2232621" y="3253333"/>
            <a:ext cx="402590" cy="55244"/>
            <a:chOff x="2232621" y="3253333"/>
            <a:chExt cx="402590" cy="55244"/>
          </a:xfrm>
        </p:grpSpPr>
        <p:sp>
          <p:nvSpPr>
            <p:cNvPr id="7" name="object 7" descr=""/>
            <p:cNvSpPr/>
            <p:nvPr/>
          </p:nvSpPr>
          <p:spPr>
            <a:xfrm>
              <a:off x="2238717" y="3259391"/>
              <a:ext cx="390525" cy="43180"/>
            </a:xfrm>
            <a:custGeom>
              <a:avLst/>
              <a:gdLst/>
              <a:ahLst/>
              <a:cxnLst/>
              <a:rect l="l" t="t" r="r" b="b"/>
              <a:pathLst>
                <a:path w="390525" h="43179">
                  <a:moveTo>
                    <a:pt x="390080" y="42710"/>
                  </a:moveTo>
                  <a:lnTo>
                    <a:pt x="0" y="42710"/>
                  </a:lnTo>
                  <a:lnTo>
                    <a:pt x="0" y="0"/>
                  </a:lnTo>
                  <a:lnTo>
                    <a:pt x="390080" y="0"/>
                  </a:lnTo>
                  <a:lnTo>
                    <a:pt x="390080" y="4271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232621" y="3253333"/>
              <a:ext cx="402590" cy="55244"/>
            </a:xfrm>
            <a:custGeom>
              <a:avLst/>
              <a:gdLst/>
              <a:ahLst/>
              <a:cxnLst/>
              <a:rect l="l" t="t" r="r" b="b"/>
              <a:pathLst>
                <a:path w="402589" h="55245">
                  <a:moveTo>
                    <a:pt x="402234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402234" y="0"/>
                  </a:lnTo>
                  <a:lnTo>
                    <a:pt x="402234" y="6057"/>
                  </a:lnTo>
                  <a:lnTo>
                    <a:pt x="12204" y="6057"/>
                  </a:lnTo>
                  <a:lnTo>
                    <a:pt x="6095" y="12153"/>
                  </a:lnTo>
                  <a:lnTo>
                    <a:pt x="12204" y="12153"/>
                  </a:lnTo>
                  <a:lnTo>
                    <a:pt x="12204" y="42659"/>
                  </a:lnTo>
                  <a:lnTo>
                    <a:pt x="6095" y="42659"/>
                  </a:lnTo>
                  <a:lnTo>
                    <a:pt x="12204" y="48767"/>
                  </a:lnTo>
                  <a:lnTo>
                    <a:pt x="402234" y="48767"/>
                  </a:lnTo>
                  <a:lnTo>
                    <a:pt x="402234" y="54863"/>
                  </a:lnTo>
                  <a:close/>
                </a:path>
                <a:path w="402589" h="55245">
                  <a:moveTo>
                    <a:pt x="12204" y="12153"/>
                  </a:moveTo>
                  <a:lnTo>
                    <a:pt x="6095" y="12153"/>
                  </a:lnTo>
                  <a:lnTo>
                    <a:pt x="12204" y="6057"/>
                  </a:lnTo>
                  <a:lnTo>
                    <a:pt x="12204" y="12153"/>
                  </a:lnTo>
                  <a:close/>
                </a:path>
                <a:path w="402589" h="55245">
                  <a:moveTo>
                    <a:pt x="390080" y="12153"/>
                  </a:moveTo>
                  <a:lnTo>
                    <a:pt x="12204" y="12153"/>
                  </a:lnTo>
                  <a:lnTo>
                    <a:pt x="12204" y="6057"/>
                  </a:lnTo>
                  <a:lnTo>
                    <a:pt x="390080" y="6057"/>
                  </a:lnTo>
                  <a:lnTo>
                    <a:pt x="390080" y="12153"/>
                  </a:lnTo>
                  <a:close/>
                </a:path>
                <a:path w="402589" h="55245">
                  <a:moveTo>
                    <a:pt x="390080" y="48767"/>
                  </a:moveTo>
                  <a:lnTo>
                    <a:pt x="390080" y="6057"/>
                  </a:lnTo>
                  <a:lnTo>
                    <a:pt x="396176" y="12153"/>
                  </a:lnTo>
                  <a:lnTo>
                    <a:pt x="402234" y="12153"/>
                  </a:lnTo>
                  <a:lnTo>
                    <a:pt x="402234" y="42659"/>
                  </a:lnTo>
                  <a:lnTo>
                    <a:pt x="396176" y="42659"/>
                  </a:lnTo>
                  <a:lnTo>
                    <a:pt x="390080" y="48767"/>
                  </a:lnTo>
                  <a:close/>
                </a:path>
                <a:path w="402589" h="55245">
                  <a:moveTo>
                    <a:pt x="402234" y="12153"/>
                  </a:moveTo>
                  <a:lnTo>
                    <a:pt x="396176" y="12153"/>
                  </a:lnTo>
                  <a:lnTo>
                    <a:pt x="390080" y="6057"/>
                  </a:lnTo>
                  <a:lnTo>
                    <a:pt x="402234" y="6057"/>
                  </a:lnTo>
                  <a:lnTo>
                    <a:pt x="402234" y="12153"/>
                  </a:lnTo>
                  <a:close/>
                </a:path>
                <a:path w="402589" h="55245">
                  <a:moveTo>
                    <a:pt x="12204" y="48767"/>
                  </a:moveTo>
                  <a:lnTo>
                    <a:pt x="6095" y="42659"/>
                  </a:lnTo>
                  <a:lnTo>
                    <a:pt x="12204" y="42659"/>
                  </a:lnTo>
                  <a:lnTo>
                    <a:pt x="12204" y="48767"/>
                  </a:lnTo>
                  <a:close/>
                </a:path>
                <a:path w="402589" h="55245">
                  <a:moveTo>
                    <a:pt x="390080" y="48767"/>
                  </a:moveTo>
                  <a:lnTo>
                    <a:pt x="12204" y="48767"/>
                  </a:lnTo>
                  <a:lnTo>
                    <a:pt x="12204" y="42659"/>
                  </a:lnTo>
                  <a:lnTo>
                    <a:pt x="390080" y="42659"/>
                  </a:lnTo>
                  <a:lnTo>
                    <a:pt x="390080" y="48767"/>
                  </a:lnTo>
                  <a:close/>
                </a:path>
                <a:path w="402589" h="55245">
                  <a:moveTo>
                    <a:pt x="402234" y="48767"/>
                  </a:moveTo>
                  <a:lnTo>
                    <a:pt x="390080" y="48767"/>
                  </a:lnTo>
                  <a:lnTo>
                    <a:pt x="396176" y="42659"/>
                  </a:lnTo>
                  <a:lnTo>
                    <a:pt x="402234" y="42659"/>
                  </a:lnTo>
                  <a:lnTo>
                    <a:pt x="402234" y="48767"/>
                  </a:lnTo>
                  <a:close/>
                </a:path>
              </a:pathLst>
            </a:custGeom>
            <a:solidFill>
              <a:srgbClr val="2D2C2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 descr=""/>
          <p:cNvGrpSpPr/>
          <p:nvPr/>
        </p:nvGrpSpPr>
        <p:grpSpPr>
          <a:xfrm>
            <a:off x="2509939" y="3315792"/>
            <a:ext cx="515620" cy="273050"/>
            <a:chOff x="2509939" y="3315792"/>
            <a:chExt cx="515620" cy="273050"/>
          </a:xfrm>
        </p:grpSpPr>
        <p:sp>
          <p:nvSpPr>
            <p:cNvPr id="10" name="object 10" descr=""/>
            <p:cNvSpPr/>
            <p:nvPr/>
          </p:nvSpPr>
          <p:spPr>
            <a:xfrm>
              <a:off x="2522143" y="3564191"/>
              <a:ext cx="497205" cy="18415"/>
            </a:xfrm>
            <a:custGeom>
              <a:avLst/>
              <a:gdLst/>
              <a:ahLst/>
              <a:cxnLst/>
              <a:rect l="l" t="t" r="r" b="b"/>
              <a:pathLst>
                <a:path w="497205" h="18414">
                  <a:moveTo>
                    <a:pt x="496735" y="18262"/>
                  </a:moveTo>
                  <a:lnTo>
                    <a:pt x="0" y="18262"/>
                  </a:lnTo>
                  <a:lnTo>
                    <a:pt x="0" y="0"/>
                  </a:lnTo>
                  <a:lnTo>
                    <a:pt x="496735" y="0"/>
                  </a:lnTo>
                  <a:lnTo>
                    <a:pt x="496735" y="18262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514498" y="3558082"/>
              <a:ext cx="510540" cy="30480"/>
            </a:xfrm>
            <a:custGeom>
              <a:avLst/>
              <a:gdLst/>
              <a:ahLst/>
              <a:cxnLst/>
              <a:rect l="l" t="t" r="r" b="b"/>
              <a:pathLst>
                <a:path w="510539" h="30479">
                  <a:moveTo>
                    <a:pt x="510489" y="30454"/>
                  </a:moveTo>
                  <a:lnTo>
                    <a:pt x="0" y="30454"/>
                  </a:lnTo>
                  <a:lnTo>
                    <a:pt x="0" y="0"/>
                  </a:lnTo>
                  <a:lnTo>
                    <a:pt x="510489" y="0"/>
                  </a:lnTo>
                  <a:lnTo>
                    <a:pt x="510489" y="6108"/>
                  </a:lnTo>
                  <a:lnTo>
                    <a:pt x="13741" y="6108"/>
                  </a:lnTo>
                  <a:lnTo>
                    <a:pt x="7645" y="12153"/>
                  </a:lnTo>
                  <a:lnTo>
                    <a:pt x="13741" y="12153"/>
                  </a:lnTo>
                  <a:lnTo>
                    <a:pt x="13741" y="18262"/>
                  </a:lnTo>
                  <a:lnTo>
                    <a:pt x="7645" y="18262"/>
                  </a:lnTo>
                  <a:lnTo>
                    <a:pt x="13741" y="24358"/>
                  </a:lnTo>
                  <a:lnTo>
                    <a:pt x="510489" y="24358"/>
                  </a:lnTo>
                  <a:lnTo>
                    <a:pt x="510489" y="30454"/>
                  </a:lnTo>
                  <a:close/>
                </a:path>
                <a:path w="510539" h="30479">
                  <a:moveTo>
                    <a:pt x="13741" y="12153"/>
                  </a:moveTo>
                  <a:lnTo>
                    <a:pt x="7645" y="12153"/>
                  </a:lnTo>
                  <a:lnTo>
                    <a:pt x="13741" y="6108"/>
                  </a:lnTo>
                  <a:lnTo>
                    <a:pt x="13741" y="12153"/>
                  </a:lnTo>
                  <a:close/>
                </a:path>
                <a:path w="510539" h="30479">
                  <a:moveTo>
                    <a:pt x="496735" y="12153"/>
                  </a:moveTo>
                  <a:lnTo>
                    <a:pt x="13741" y="12153"/>
                  </a:lnTo>
                  <a:lnTo>
                    <a:pt x="13741" y="6108"/>
                  </a:lnTo>
                  <a:lnTo>
                    <a:pt x="496735" y="6108"/>
                  </a:lnTo>
                  <a:lnTo>
                    <a:pt x="496735" y="12153"/>
                  </a:lnTo>
                  <a:close/>
                </a:path>
                <a:path w="510539" h="30479">
                  <a:moveTo>
                    <a:pt x="496735" y="24358"/>
                  </a:moveTo>
                  <a:lnTo>
                    <a:pt x="496735" y="6108"/>
                  </a:lnTo>
                  <a:lnTo>
                    <a:pt x="504380" y="12153"/>
                  </a:lnTo>
                  <a:lnTo>
                    <a:pt x="510489" y="12153"/>
                  </a:lnTo>
                  <a:lnTo>
                    <a:pt x="510489" y="18262"/>
                  </a:lnTo>
                  <a:lnTo>
                    <a:pt x="504380" y="18262"/>
                  </a:lnTo>
                  <a:lnTo>
                    <a:pt x="496735" y="24358"/>
                  </a:lnTo>
                  <a:close/>
                </a:path>
                <a:path w="510539" h="30479">
                  <a:moveTo>
                    <a:pt x="510489" y="12153"/>
                  </a:moveTo>
                  <a:lnTo>
                    <a:pt x="504380" y="12153"/>
                  </a:lnTo>
                  <a:lnTo>
                    <a:pt x="496735" y="6108"/>
                  </a:lnTo>
                  <a:lnTo>
                    <a:pt x="510489" y="6108"/>
                  </a:lnTo>
                  <a:lnTo>
                    <a:pt x="510489" y="12153"/>
                  </a:lnTo>
                  <a:close/>
                </a:path>
                <a:path w="510539" h="30479">
                  <a:moveTo>
                    <a:pt x="13741" y="24358"/>
                  </a:moveTo>
                  <a:lnTo>
                    <a:pt x="7645" y="18262"/>
                  </a:lnTo>
                  <a:lnTo>
                    <a:pt x="13741" y="18262"/>
                  </a:lnTo>
                  <a:lnTo>
                    <a:pt x="13741" y="24358"/>
                  </a:lnTo>
                  <a:close/>
                </a:path>
                <a:path w="510539" h="30479">
                  <a:moveTo>
                    <a:pt x="496735" y="24358"/>
                  </a:moveTo>
                  <a:lnTo>
                    <a:pt x="13741" y="24358"/>
                  </a:lnTo>
                  <a:lnTo>
                    <a:pt x="13741" y="18262"/>
                  </a:lnTo>
                  <a:lnTo>
                    <a:pt x="496735" y="18262"/>
                  </a:lnTo>
                  <a:lnTo>
                    <a:pt x="496735" y="24358"/>
                  </a:lnTo>
                  <a:close/>
                </a:path>
                <a:path w="510539" h="30479">
                  <a:moveTo>
                    <a:pt x="510489" y="24358"/>
                  </a:moveTo>
                  <a:lnTo>
                    <a:pt x="496735" y="24358"/>
                  </a:lnTo>
                  <a:lnTo>
                    <a:pt x="504380" y="18262"/>
                  </a:lnTo>
                  <a:lnTo>
                    <a:pt x="510489" y="18262"/>
                  </a:lnTo>
                  <a:lnTo>
                    <a:pt x="510489" y="24358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517571" y="3491014"/>
              <a:ext cx="497205" cy="68580"/>
            </a:xfrm>
            <a:custGeom>
              <a:avLst/>
              <a:gdLst/>
              <a:ahLst/>
              <a:cxnLst/>
              <a:rect l="l" t="t" r="r" b="b"/>
              <a:pathLst>
                <a:path w="497205" h="68579">
                  <a:moveTo>
                    <a:pt x="496696" y="68554"/>
                  </a:moveTo>
                  <a:lnTo>
                    <a:pt x="0" y="68554"/>
                  </a:lnTo>
                  <a:lnTo>
                    <a:pt x="22872" y="0"/>
                  </a:lnTo>
                  <a:lnTo>
                    <a:pt x="464693" y="0"/>
                  </a:lnTo>
                  <a:lnTo>
                    <a:pt x="496696" y="68554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509939" y="3484905"/>
              <a:ext cx="510540" cy="82550"/>
            </a:xfrm>
            <a:custGeom>
              <a:avLst/>
              <a:gdLst/>
              <a:ahLst/>
              <a:cxnLst/>
              <a:rect l="l" t="t" r="r" b="b"/>
              <a:pathLst>
                <a:path w="510539" h="82550">
                  <a:moveTo>
                    <a:pt x="510425" y="71640"/>
                  </a:moveTo>
                  <a:lnTo>
                    <a:pt x="509003" y="68618"/>
                  </a:lnTo>
                  <a:lnTo>
                    <a:pt x="494106" y="36690"/>
                  </a:lnTo>
                  <a:lnTo>
                    <a:pt x="494106" y="68618"/>
                  </a:lnTo>
                  <a:lnTo>
                    <a:pt x="16256" y="68618"/>
                  </a:lnTo>
                  <a:lnTo>
                    <a:pt x="35090" y="12204"/>
                  </a:lnTo>
                  <a:lnTo>
                    <a:pt x="468350" y="12204"/>
                  </a:lnTo>
                  <a:lnTo>
                    <a:pt x="494106" y="68618"/>
                  </a:lnTo>
                  <a:lnTo>
                    <a:pt x="494106" y="36690"/>
                  </a:lnTo>
                  <a:lnTo>
                    <a:pt x="482688" y="12204"/>
                  </a:lnTo>
                  <a:lnTo>
                    <a:pt x="480555" y="7645"/>
                  </a:lnTo>
                  <a:lnTo>
                    <a:pt x="478434" y="3086"/>
                  </a:lnTo>
                  <a:lnTo>
                    <a:pt x="476948" y="0"/>
                  </a:lnTo>
                  <a:lnTo>
                    <a:pt x="27432" y="0"/>
                  </a:lnTo>
                  <a:lnTo>
                    <a:pt x="25946" y="1536"/>
                  </a:lnTo>
                  <a:lnTo>
                    <a:pt x="24409" y="3086"/>
                  </a:lnTo>
                  <a:lnTo>
                    <a:pt x="2273" y="70904"/>
                  </a:lnTo>
                  <a:lnTo>
                    <a:pt x="1536" y="71640"/>
                  </a:lnTo>
                  <a:lnTo>
                    <a:pt x="1536" y="73177"/>
                  </a:lnTo>
                  <a:lnTo>
                    <a:pt x="0" y="76200"/>
                  </a:lnTo>
                  <a:lnTo>
                    <a:pt x="1536" y="79286"/>
                  </a:lnTo>
                  <a:lnTo>
                    <a:pt x="4559" y="80772"/>
                  </a:lnTo>
                  <a:lnTo>
                    <a:pt x="9169" y="82308"/>
                  </a:lnTo>
                  <a:lnTo>
                    <a:pt x="12204" y="80772"/>
                  </a:lnTo>
                  <a:lnTo>
                    <a:pt x="508939" y="80772"/>
                  </a:lnTo>
                  <a:lnTo>
                    <a:pt x="508939" y="77736"/>
                  </a:lnTo>
                  <a:lnTo>
                    <a:pt x="510425" y="76200"/>
                  </a:lnTo>
                  <a:lnTo>
                    <a:pt x="510425" y="71640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913760" y="3500183"/>
              <a:ext cx="86995" cy="43180"/>
            </a:xfrm>
            <a:custGeom>
              <a:avLst/>
              <a:gdLst/>
              <a:ahLst/>
              <a:cxnLst/>
              <a:rect l="l" t="t" r="r" b="b"/>
              <a:pathLst>
                <a:path w="86994" h="43179">
                  <a:moveTo>
                    <a:pt x="86817" y="42671"/>
                  </a:moveTo>
                  <a:lnTo>
                    <a:pt x="6045" y="42671"/>
                  </a:lnTo>
                  <a:lnTo>
                    <a:pt x="0" y="0"/>
                  </a:lnTo>
                  <a:lnTo>
                    <a:pt x="60921" y="0"/>
                  </a:lnTo>
                  <a:lnTo>
                    <a:pt x="86817" y="42671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907652" y="3494087"/>
              <a:ext cx="99060" cy="55244"/>
            </a:xfrm>
            <a:custGeom>
              <a:avLst/>
              <a:gdLst/>
              <a:ahLst/>
              <a:cxnLst/>
              <a:rect l="l" t="t" r="r" b="b"/>
              <a:pathLst>
                <a:path w="99060" h="55245">
                  <a:moveTo>
                    <a:pt x="99021" y="47231"/>
                  </a:moveTo>
                  <a:lnTo>
                    <a:pt x="97485" y="45694"/>
                  </a:lnTo>
                  <a:lnTo>
                    <a:pt x="95745" y="42659"/>
                  </a:lnTo>
                  <a:lnTo>
                    <a:pt x="81597" y="17881"/>
                  </a:lnTo>
                  <a:lnTo>
                    <a:pt x="81597" y="42659"/>
                  </a:lnTo>
                  <a:lnTo>
                    <a:pt x="17602" y="42659"/>
                  </a:lnTo>
                  <a:lnTo>
                    <a:pt x="13246" y="12204"/>
                  </a:lnTo>
                  <a:lnTo>
                    <a:pt x="64211" y="12204"/>
                  </a:lnTo>
                  <a:lnTo>
                    <a:pt x="81597" y="42659"/>
                  </a:lnTo>
                  <a:lnTo>
                    <a:pt x="81597" y="17881"/>
                  </a:lnTo>
                  <a:lnTo>
                    <a:pt x="78359" y="12204"/>
                  </a:lnTo>
                  <a:lnTo>
                    <a:pt x="76606" y="9131"/>
                  </a:lnTo>
                  <a:lnTo>
                    <a:pt x="74002" y="4559"/>
                  </a:lnTo>
                  <a:lnTo>
                    <a:pt x="73126" y="3022"/>
                  </a:lnTo>
                  <a:lnTo>
                    <a:pt x="71589" y="0"/>
                  </a:lnTo>
                  <a:lnTo>
                    <a:pt x="3035" y="0"/>
                  </a:lnTo>
                  <a:lnTo>
                    <a:pt x="1485" y="1485"/>
                  </a:lnTo>
                  <a:lnTo>
                    <a:pt x="0" y="3022"/>
                  </a:lnTo>
                  <a:lnTo>
                    <a:pt x="0" y="6096"/>
                  </a:lnTo>
                  <a:lnTo>
                    <a:pt x="6108" y="48768"/>
                  </a:lnTo>
                  <a:lnTo>
                    <a:pt x="6108" y="51790"/>
                  </a:lnTo>
                  <a:lnTo>
                    <a:pt x="6108" y="53327"/>
                  </a:lnTo>
                  <a:lnTo>
                    <a:pt x="8369" y="54089"/>
                  </a:lnTo>
                  <a:lnTo>
                    <a:pt x="9131" y="54864"/>
                  </a:lnTo>
                  <a:lnTo>
                    <a:pt x="10668" y="54864"/>
                  </a:lnTo>
                  <a:lnTo>
                    <a:pt x="16725" y="54864"/>
                  </a:lnTo>
                  <a:lnTo>
                    <a:pt x="94462" y="54864"/>
                  </a:lnTo>
                  <a:lnTo>
                    <a:pt x="95948" y="53327"/>
                  </a:lnTo>
                  <a:lnTo>
                    <a:pt x="97485" y="51790"/>
                  </a:lnTo>
                  <a:lnTo>
                    <a:pt x="99021" y="50304"/>
                  </a:lnTo>
                  <a:lnTo>
                    <a:pt x="99021" y="47231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541930" y="3500183"/>
              <a:ext cx="364490" cy="43180"/>
            </a:xfrm>
            <a:custGeom>
              <a:avLst/>
              <a:gdLst/>
              <a:ahLst/>
              <a:cxnLst/>
              <a:rect l="l" t="t" r="r" b="b"/>
              <a:pathLst>
                <a:path w="364489" h="43179">
                  <a:moveTo>
                    <a:pt x="364185" y="42671"/>
                  </a:moveTo>
                  <a:lnTo>
                    <a:pt x="0" y="42671"/>
                  </a:lnTo>
                  <a:lnTo>
                    <a:pt x="7645" y="0"/>
                  </a:lnTo>
                  <a:lnTo>
                    <a:pt x="347421" y="0"/>
                  </a:lnTo>
                  <a:lnTo>
                    <a:pt x="364185" y="42671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535885" y="3494087"/>
              <a:ext cx="378460" cy="55244"/>
            </a:xfrm>
            <a:custGeom>
              <a:avLst/>
              <a:gdLst/>
              <a:ahLst/>
              <a:cxnLst/>
              <a:rect l="l" t="t" r="r" b="b"/>
              <a:pathLst>
                <a:path w="378460" h="55245">
                  <a:moveTo>
                    <a:pt x="377875" y="48768"/>
                  </a:moveTo>
                  <a:lnTo>
                    <a:pt x="376339" y="45694"/>
                  </a:lnTo>
                  <a:lnTo>
                    <a:pt x="376339" y="44196"/>
                  </a:lnTo>
                  <a:lnTo>
                    <a:pt x="375602" y="43840"/>
                  </a:lnTo>
                  <a:lnTo>
                    <a:pt x="375348" y="42659"/>
                  </a:lnTo>
                  <a:lnTo>
                    <a:pt x="368833" y="12204"/>
                  </a:lnTo>
                  <a:lnTo>
                    <a:pt x="367855" y="7594"/>
                  </a:lnTo>
                  <a:lnTo>
                    <a:pt x="367525" y="6096"/>
                  </a:lnTo>
                  <a:lnTo>
                    <a:pt x="367207" y="4559"/>
                  </a:lnTo>
                  <a:lnTo>
                    <a:pt x="365671" y="1485"/>
                  </a:lnTo>
                  <a:lnTo>
                    <a:pt x="364134" y="0"/>
                  </a:lnTo>
                  <a:lnTo>
                    <a:pt x="361124" y="0"/>
                  </a:lnTo>
                  <a:lnTo>
                    <a:pt x="361124" y="42659"/>
                  </a:lnTo>
                  <a:lnTo>
                    <a:pt x="13246" y="42659"/>
                  </a:lnTo>
                  <a:lnTo>
                    <a:pt x="18681" y="12204"/>
                  </a:lnTo>
                  <a:lnTo>
                    <a:pt x="349161" y="12204"/>
                  </a:lnTo>
                  <a:lnTo>
                    <a:pt x="361124" y="42659"/>
                  </a:lnTo>
                  <a:lnTo>
                    <a:pt x="361124" y="0"/>
                  </a:lnTo>
                  <a:lnTo>
                    <a:pt x="356489" y="0"/>
                  </a:lnTo>
                  <a:lnTo>
                    <a:pt x="10668" y="0"/>
                  </a:lnTo>
                  <a:lnTo>
                    <a:pt x="7581" y="1485"/>
                  </a:lnTo>
                  <a:lnTo>
                    <a:pt x="7581" y="4559"/>
                  </a:lnTo>
                  <a:lnTo>
                    <a:pt x="0" y="47231"/>
                  </a:lnTo>
                  <a:lnTo>
                    <a:pt x="0" y="51790"/>
                  </a:lnTo>
                  <a:lnTo>
                    <a:pt x="1485" y="51790"/>
                  </a:lnTo>
                  <a:lnTo>
                    <a:pt x="4559" y="54864"/>
                  </a:lnTo>
                  <a:lnTo>
                    <a:pt x="367207" y="54864"/>
                  </a:lnTo>
                  <a:lnTo>
                    <a:pt x="368693" y="54864"/>
                  </a:lnTo>
                  <a:lnTo>
                    <a:pt x="371767" y="54864"/>
                  </a:lnTo>
                  <a:lnTo>
                    <a:pt x="373253" y="54864"/>
                  </a:lnTo>
                  <a:lnTo>
                    <a:pt x="374777" y="53340"/>
                  </a:lnTo>
                  <a:lnTo>
                    <a:pt x="376339" y="51790"/>
                  </a:lnTo>
                  <a:lnTo>
                    <a:pt x="376339" y="51054"/>
                  </a:lnTo>
                  <a:lnTo>
                    <a:pt x="377875" y="48768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561780" y="3323437"/>
              <a:ext cx="417830" cy="163195"/>
            </a:xfrm>
            <a:custGeom>
              <a:avLst/>
              <a:gdLst/>
              <a:ahLst/>
              <a:cxnLst/>
              <a:rect l="l" t="t" r="r" b="b"/>
              <a:pathLst>
                <a:path w="417830" h="163195">
                  <a:moveTo>
                    <a:pt x="417461" y="163017"/>
                  </a:moveTo>
                  <a:lnTo>
                    <a:pt x="0" y="163017"/>
                  </a:lnTo>
                  <a:lnTo>
                    <a:pt x="0" y="0"/>
                  </a:lnTo>
                  <a:lnTo>
                    <a:pt x="417461" y="0"/>
                  </a:lnTo>
                  <a:lnTo>
                    <a:pt x="417461" y="163017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555671" y="3315791"/>
              <a:ext cx="429895" cy="177165"/>
            </a:xfrm>
            <a:custGeom>
              <a:avLst/>
              <a:gdLst/>
              <a:ahLst/>
              <a:cxnLst/>
              <a:rect l="l" t="t" r="r" b="b"/>
              <a:pathLst>
                <a:path w="429894" h="177164">
                  <a:moveTo>
                    <a:pt x="47231" y="53327"/>
                  </a:moveTo>
                  <a:lnTo>
                    <a:pt x="39598" y="53327"/>
                  </a:lnTo>
                  <a:lnTo>
                    <a:pt x="33489" y="53327"/>
                  </a:lnTo>
                  <a:lnTo>
                    <a:pt x="27444" y="53327"/>
                  </a:lnTo>
                  <a:lnTo>
                    <a:pt x="27444" y="56349"/>
                  </a:lnTo>
                  <a:lnTo>
                    <a:pt x="33489" y="56349"/>
                  </a:lnTo>
                  <a:lnTo>
                    <a:pt x="39598" y="56349"/>
                  </a:lnTo>
                  <a:lnTo>
                    <a:pt x="47231" y="56349"/>
                  </a:lnTo>
                  <a:lnTo>
                    <a:pt x="47231" y="53327"/>
                  </a:lnTo>
                  <a:close/>
                </a:path>
                <a:path w="429894" h="177164">
                  <a:moveTo>
                    <a:pt x="71589" y="53327"/>
                  </a:moveTo>
                  <a:lnTo>
                    <a:pt x="63995" y="53327"/>
                  </a:lnTo>
                  <a:lnTo>
                    <a:pt x="57899" y="53327"/>
                  </a:lnTo>
                  <a:lnTo>
                    <a:pt x="51790" y="53327"/>
                  </a:lnTo>
                  <a:lnTo>
                    <a:pt x="51790" y="56349"/>
                  </a:lnTo>
                  <a:lnTo>
                    <a:pt x="57899" y="56349"/>
                  </a:lnTo>
                  <a:lnTo>
                    <a:pt x="63995" y="56349"/>
                  </a:lnTo>
                  <a:lnTo>
                    <a:pt x="71589" y="56349"/>
                  </a:lnTo>
                  <a:lnTo>
                    <a:pt x="71589" y="53327"/>
                  </a:lnTo>
                  <a:close/>
                </a:path>
                <a:path w="429894" h="177164">
                  <a:moveTo>
                    <a:pt x="86817" y="53327"/>
                  </a:moveTo>
                  <a:lnTo>
                    <a:pt x="74612" y="53327"/>
                  </a:lnTo>
                  <a:lnTo>
                    <a:pt x="74612" y="56349"/>
                  </a:lnTo>
                  <a:lnTo>
                    <a:pt x="86817" y="56349"/>
                  </a:lnTo>
                  <a:lnTo>
                    <a:pt x="86817" y="53327"/>
                  </a:lnTo>
                  <a:close/>
                </a:path>
                <a:path w="429894" h="177164">
                  <a:moveTo>
                    <a:pt x="111226" y="53327"/>
                  </a:moveTo>
                  <a:lnTo>
                    <a:pt x="102057" y="53327"/>
                  </a:lnTo>
                  <a:lnTo>
                    <a:pt x="99021" y="53327"/>
                  </a:lnTo>
                  <a:lnTo>
                    <a:pt x="89852" y="53327"/>
                  </a:lnTo>
                  <a:lnTo>
                    <a:pt x="89852" y="56349"/>
                  </a:lnTo>
                  <a:lnTo>
                    <a:pt x="99021" y="56349"/>
                  </a:lnTo>
                  <a:lnTo>
                    <a:pt x="102057" y="56349"/>
                  </a:lnTo>
                  <a:lnTo>
                    <a:pt x="111226" y="56349"/>
                  </a:lnTo>
                  <a:lnTo>
                    <a:pt x="111226" y="53327"/>
                  </a:lnTo>
                  <a:close/>
                </a:path>
                <a:path w="429894" h="177164">
                  <a:moveTo>
                    <a:pt x="124917" y="53327"/>
                  </a:moveTo>
                  <a:lnTo>
                    <a:pt x="112712" y="53327"/>
                  </a:lnTo>
                  <a:lnTo>
                    <a:pt x="112712" y="56349"/>
                  </a:lnTo>
                  <a:lnTo>
                    <a:pt x="124917" y="56349"/>
                  </a:lnTo>
                  <a:lnTo>
                    <a:pt x="124917" y="53327"/>
                  </a:lnTo>
                  <a:close/>
                </a:path>
                <a:path w="429894" h="177164">
                  <a:moveTo>
                    <a:pt x="149326" y="53327"/>
                  </a:moveTo>
                  <a:lnTo>
                    <a:pt x="141693" y="53327"/>
                  </a:lnTo>
                  <a:lnTo>
                    <a:pt x="137121" y="53327"/>
                  </a:lnTo>
                  <a:lnTo>
                    <a:pt x="129489" y="53327"/>
                  </a:lnTo>
                  <a:lnTo>
                    <a:pt x="129489" y="56349"/>
                  </a:lnTo>
                  <a:lnTo>
                    <a:pt x="137121" y="56349"/>
                  </a:lnTo>
                  <a:lnTo>
                    <a:pt x="141693" y="56349"/>
                  </a:lnTo>
                  <a:lnTo>
                    <a:pt x="149326" y="56349"/>
                  </a:lnTo>
                  <a:lnTo>
                    <a:pt x="149326" y="53327"/>
                  </a:lnTo>
                  <a:close/>
                </a:path>
                <a:path w="429894" h="177164">
                  <a:moveTo>
                    <a:pt x="166052" y="53327"/>
                  </a:moveTo>
                  <a:lnTo>
                    <a:pt x="153898" y="53327"/>
                  </a:lnTo>
                  <a:lnTo>
                    <a:pt x="153898" y="56349"/>
                  </a:lnTo>
                  <a:lnTo>
                    <a:pt x="166052" y="56349"/>
                  </a:lnTo>
                  <a:lnTo>
                    <a:pt x="166052" y="53327"/>
                  </a:lnTo>
                  <a:close/>
                </a:path>
                <a:path w="429894" h="177164">
                  <a:moveTo>
                    <a:pt x="190449" y="53327"/>
                  </a:moveTo>
                  <a:lnTo>
                    <a:pt x="181330" y="53327"/>
                  </a:lnTo>
                  <a:lnTo>
                    <a:pt x="176758" y="53327"/>
                  </a:lnTo>
                  <a:lnTo>
                    <a:pt x="169125" y="53327"/>
                  </a:lnTo>
                  <a:lnTo>
                    <a:pt x="169125" y="56349"/>
                  </a:lnTo>
                  <a:lnTo>
                    <a:pt x="176758" y="56349"/>
                  </a:lnTo>
                  <a:lnTo>
                    <a:pt x="181330" y="56349"/>
                  </a:lnTo>
                  <a:lnTo>
                    <a:pt x="190449" y="56349"/>
                  </a:lnTo>
                  <a:lnTo>
                    <a:pt x="190449" y="53327"/>
                  </a:lnTo>
                  <a:close/>
                </a:path>
                <a:path w="429894" h="177164">
                  <a:moveTo>
                    <a:pt x="205689" y="53327"/>
                  </a:moveTo>
                  <a:lnTo>
                    <a:pt x="191947" y="53327"/>
                  </a:lnTo>
                  <a:lnTo>
                    <a:pt x="191947" y="56349"/>
                  </a:lnTo>
                  <a:lnTo>
                    <a:pt x="205689" y="56349"/>
                  </a:lnTo>
                  <a:lnTo>
                    <a:pt x="205689" y="53327"/>
                  </a:lnTo>
                  <a:close/>
                </a:path>
                <a:path w="429894" h="177164">
                  <a:moveTo>
                    <a:pt x="230047" y="53327"/>
                  </a:moveTo>
                  <a:lnTo>
                    <a:pt x="220916" y="53327"/>
                  </a:lnTo>
                  <a:lnTo>
                    <a:pt x="216357" y="53327"/>
                  </a:lnTo>
                  <a:lnTo>
                    <a:pt x="207225" y="53327"/>
                  </a:lnTo>
                  <a:lnTo>
                    <a:pt x="207225" y="56349"/>
                  </a:lnTo>
                  <a:lnTo>
                    <a:pt x="216357" y="56349"/>
                  </a:lnTo>
                  <a:lnTo>
                    <a:pt x="220916" y="56349"/>
                  </a:lnTo>
                  <a:lnTo>
                    <a:pt x="230047" y="56349"/>
                  </a:lnTo>
                  <a:lnTo>
                    <a:pt x="230047" y="53327"/>
                  </a:lnTo>
                  <a:close/>
                </a:path>
                <a:path w="429894" h="177164">
                  <a:moveTo>
                    <a:pt x="252920" y="53327"/>
                  </a:moveTo>
                  <a:lnTo>
                    <a:pt x="245275" y="53327"/>
                  </a:lnTo>
                  <a:lnTo>
                    <a:pt x="240715" y="53327"/>
                  </a:lnTo>
                  <a:lnTo>
                    <a:pt x="233121" y="53327"/>
                  </a:lnTo>
                  <a:lnTo>
                    <a:pt x="233121" y="56349"/>
                  </a:lnTo>
                  <a:lnTo>
                    <a:pt x="240715" y="56349"/>
                  </a:lnTo>
                  <a:lnTo>
                    <a:pt x="245275" y="56349"/>
                  </a:lnTo>
                  <a:lnTo>
                    <a:pt x="252920" y="56349"/>
                  </a:lnTo>
                  <a:lnTo>
                    <a:pt x="252920" y="53327"/>
                  </a:lnTo>
                  <a:close/>
                </a:path>
                <a:path w="429894" h="177164">
                  <a:moveTo>
                    <a:pt x="268147" y="53327"/>
                  </a:moveTo>
                  <a:lnTo>
                    <a:pt x="255943" y="53327"/>
                  </a:lnTo>
                  <a:lnTo>
                    <a:pt x="255943" y="56349"/>
                  </a:lnTo>
                  <a:lnTo>
                    <a:pt x="268147" y="56349"/>
                  </a:lnTo>
                  <a:lnTo>
                    <a:pt x="268147" y="53327"/>
                  </a:lnTo>
                  <a:close/>
                </a:path>
                <a:path w="429894" h="177164">
                  <a:moveTo>
                    <a:pt x="394652" y="15227"/>
                  </a:moveTo>
                  <a:lnTo>
                    <a:pt x="32004" y="15227"/>
                  </a:lnTo>
                  <a:lnTo>
                    <a:pt x="32004" y="27444"/>
                  </a:lnTo>
                  <a:lnTo>
                    <a:pt x="394652" y="27444"/>
                  </a:lnTo>
                  <a:lnTo>
                    <a:pt x="394652" y="15227"/>
                  </a:lnTo>
                  <a:close/>
                </a:path>
                <a:path w="429894" h="177164">
                  <a:moveTo>
                    <a:pt x="429666" y="0"/>
                  </a:moveTo>
                  <a:lnTo>
                    <a:pt x="417461" y="0"/>
                  </a:lnTo>
                  <a:lnTo>
                    <a:pt x="417461" y="13741"/>
                  </a:lnTo>
                  <a:lnTo>
                    <a:pt x="417461" y="164553"/>
                  </a:lnTo>
                  <a:lnTo>
                    <a:pt x="12204" y="164553"/>
                  </a:lnTo>
                  <a:lnTo>
                    <a:pt x="12204" y="56349"/>
                  </a:lnTo>
                  <a:lnTo>
                    <a:pt x="24358" y="56349"/>
                  </a:lnTo>
                  <a:lnTo>
                    <a:pt x="24358" y="53327"/>
                  </a:lnTo>
                  <a:lnTo>
                    <a:pt x="12204" y="53327"/>
                  </a:lnTo>
                  <a:lnTo>
                    <a:pt x="12204" y="13741"/>
                  </a:lnTo>
                  <a:lnTo>
                    <a:pt x="417461" y="13741"/>
                  </a:lnTo>
                  <a:lnTo>
                    <a:pt x="417461" y="0"/>
                  </a:lnTo>
                  <a:lnTo>
                    <a:pt x="0" y="0"/>
                  </a:lnTo>
                  <a:lnTo>
                    <a:pt x="0" y="176758"/>
                  </a:lnTo>
                  <a:lnTo>
                    <a:pt x="429666" y="176758"/>
                  </a:lnTo>
                  <a:lnTo>
                    <a:pt x="429666" y="170649"/>
                  </a:lnTo>
                  <a:lnTo>
                    <a:pt x="429666" y="164553"/>
                  </a:lnTo>
                  <a:lnTo>
                    <a:pt x="429666" y="13741"/>
                  </a:lnTo>
                  <a:lnTo>
                    <a:pt x="429666" y="7645"/>
                  </a:lnTo>
                  <a:lnTo>
                    <a:pt x="429666" y="0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609011" y="3460546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19" h="10795">
                  <a:moveTo>
                    <a:pt x="6095" y="10668"/>
                  </a:moveTo>
                  <a:lnTo>
                    <a:pt x="1536" y="10668"/>
                  </a:lnTo>
                  <a:lnTo>
                    <a:pt x="0" y="9131"/>
                  </a:lnTo>
                  <a:lnTo>
                    <a:pt x="0" y="6108"/>
                  </a:lnTo>
                  <a:lnTo>
                    <a:pt x="0" y="3035"/>
                  </a:lnTo>
                  <a:lnTo>
                    <a:pt x="1536" y="0"/>
                  </a:lnTo>
                  <a:lnTo>
                    <a:pt x="6095" y="0"/>
                  </a:lnTo>
                  <a:lnTo>
                    <a:pt x="7581" y="3035"/>
                  </a:lnTo>
                  <a:lnTo>
                    <a:pt x="7581" y="9131"/>
                  </a:lnTo>
                  <a:lnTo>
                    <a:pt x="6095" y="10668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601366" y="3454450"/>
              <a:ext cx="21590" cy="23495"/>
            </a:xfrm>
            <a:custGeom>
              <a:avLst/>
              <a:gdLst/>
              <a:ahLst/>
              <a:cxnLst/>
              <a:rect l="l" t="t" r="r" b="b"/>
              <a:pathLst>
                <a:path w="21589" h="23495">
                  <a:moveTo>
                    <a:pt x="13741" y="1536"/>
                  </a:moveTo>
                  <a:lnTo>
                    <a:pt x="7645" y="1536"/>
                  </a:lnTo>
                  <a:lnTo>
                    <a:pt x="9182" y="0"/>
                  </a:lnTo>
                  <a:lnTo>
                    <a:pt x="12204" y="0"/>
                  </a:lnTo>
                  <a:lnTo>
                    <a:pt x="13741" y="1536"/>
                  </a:lnTo>
                  <a:close/>
                </a:path>
                <a:path w="21589" h="23495">
                  <a:moveTo>
                    <a:pt x="19850" y="19786"/>
                  </a:moveTo>
                  <a:lnTo>
                    <a:pt x="3073" y="19786"/>
                  </a:lnTo>
                  <a:lnTo>
                    <a:pt x="3073" y="18300"/>
                  </a:lnTo>
                  <a:lnTo>
                    <a:pt x="1536" y="16763"/>
                  </a:lnTo>
                  <a:lnTo>
                    <a:pt x="1536" y="15227"/>
                  </a:lnTo>
                  <a:lnTo>
                    <a:pt x="0" y="12204"/>
                  </a:lnTo>
                  <a:lnTo>
                    <a:pt x="0" y="10667"/>
                  </a:lnTo>
                  <a:lnTo>
                    <a:pt x="1536" y="9131"/>
                  </a:lnTo>
                  <a:lnTo>
                    <a:pt x="1536" y="6095"/>
                  </a:lnTo>
                  <a:lnTo>
                    <a:pt x="3073" y="4559"/>
                  </a:lnTo>
                  <a:lnTo>
                    <a:pt x="4559" y="3022"/>
                  </a:lnTo>
                  <a:lnTo>
                    <a:pt x="6096" y="1536"/>
                  </a:lnTo>
                  <a:lnTo>
                    <a:pt x="16763" y="1536"/>
                  </a:lnTo>
                  <a:lnTo>
                    <a:pt x="18300" y="3022"/>
                  </a:lnTo>
                  <a:lnTo>
                    <a:pt x="18300" y="4559"/>
                  </a:lnTo>
                  <a:lnTo>
                    <a:pt x="19850" y="4559"/>
                  </a:lnTo>
                  <a:lnTo>
                    <a:pt x="19850" y="6095"/>
                  </a:lnTo>
                  <a:lnTo>
                    <a:pt x="21336" y="7632"/>
                  </a:lnTo>
                  <a:lnTo>
                    <a:pt x="21336" y="10667"/>
                  </a:lnTo>
                  <a:lnTo>
                    <a:pt x="9182" y="10667"/>
                  </a:lnTo>
                  <a:lnTo>
                    <a:pt x="9182" y="13741"/>
                  </a:lnTo>
                  <a:lnTo>
                    <a:pt x="21336" y="13741"/>
                  </a:lnTo>
                  <a:lnTo>
                    <a:pt x="21336" y="16763"/>
                  </a:lnTo>
                  <a:lnTo>
                    <a:pt x="19850" y="16763"/>
                  </a:lnTo>
                  <a:lnTo>
                    <a:pt x="19850" y="19786"/>
                  </a:lnTo>
                  <a:close/>
                </a:path>
                <a:path w="21589" h="23495">
                  <a:moveTo>
                    <a:pt x="9182" y="12204"/>
                  </a:moveTo>
                  <a:lnTo>
                    <a:pt x="9182" y="10667"/>
                  </a:lnTo>
                  <a:lnTo>
                    <a:pt x="10668" y="10667"/>
                  </a:lnTo>
                  <a:lnTo>
                    <a:pt x="9182" y="12204"/>
                  </a:lnTo>
                  <a:close/>
                </a:path>
                <a:path w="21589" h="23495">
                  <a:moveTo>
                    <a:pt x="13126" y="11897"/>
                  </a:moveTo>
                  <a:lnTo>
                    <a:pt x="10668" y="10667"/>
                  </a:lnTo>
                  <a:lnTo>
                    <a:pt x="12204" y="10667"/>
                  </a:lnTo>
                  <a:lnTo>
                    <a:pt x="13229" y="11692"/>
                  </a:lnTo>
                  <a:lnTo>
                    <a:pt x="13126" y="11897"/>
                  </a:lnTo>
                  <a:close/>
                </a:path>
                <a:path w="21589" h="23495">
                  <a:moveTo>
                    <a:pt x="13229" y="11692"/>
                  </a:moveTo>
                  <a:lnTo>
                    <a:pt x="12204" y="10667"/>
                  </a:lnTo>
                  <a:lnTo>
                    <a:pt x="13741" y="10667"/>
                  </a:lnTo>
                  <a:lnTo>
                    <a:pt x="13229" y="11692"/>
                  </a:lnTo>
                  <a:close/>
                </a:path>
                <a:path w="21589" h="23495">
                  <a:moveTo>
                    <a:pt x="13741" y="12204"/>
                  </a:moveTo>
                  <a:lnTo>
                    <a:pt x="13229" y="11692"/>
                  </a:lnTo>
                  <a:lnTo>
                    <a:pt x="13741" y="10667"/>
                  </a:lnTo>
                  <a:lnTo>
                    <a:pt x="13741" y="12204"/>
                  </a:lnTo>
                  <a:close/>
                </a:path>
                <a:path w="21589" h="23495">
                  <a:moveTo>
                    <a:pt x="21336" y="13741"/>
                  </a:moveTo>
                  <a:lnTo>
                    <a:pt x="12204" y="13741"/>
                  </a:lnTo>
                  <a:lnTo>
                    <a:pt x="13741" y="12204"/>
                  </a:lnTo>
                  <a:lnTo>
                    <a:pt x="13741" y="10667"/>
                  </a:lnTo>
                  <a:lnTo>
                    <a:pt x="21336" y="10667"/>
                  </a:lnTo>
                  <a:lnTo>
                    <a:pt x="21336" y="13741"/>
                  </a:lnTo>
                  <a:close/>
                </a:path>
                <a:path w="21589" h="23495">
                  <a:moveTo>
                    <a:pt x="13741" y="12204"/>
                  </a:moveTo>
                  <a:lnTo>
                    <a:pt x="13126" y="11897"/>
                  </a:lnTo>
                  <a:lnTo>
                    <a:pt x="13229" y="11692"/>
                  </a:lnTo>
                  <a:lnTo>
                    <a:pt x="13741" y="12204"/>
                  </a:lnTo>
                  <a:close/>
                </a:path>
                <a:path w="21589" h="23495">
                  <a:moveTo>
                    <a:pt x="12716" y="12716"/>
                  </a:moveTo>
                  <a:lnTo>
                    <a:pt x="13126" y="11897"/>
                  </a:lnTo>
                  <a:lnTo>
                    <a:pt x="13741" y="12204"/>
                  </a:lnTo>
                  <a:lnTo>
                    <a:pt x="12716" y="12716"/>
                  </a:lnTo>
                  <a:close/>
                </a:path>
                <a:path w="21589" h="23495">
                  <a:moveTo>
                    <a:pt x="10668" y="13741"/>
                  </a:moveTo>
                  <a:lnTo>
                    <a:pt x="9182" y="13741"/>
                  </a:lnTo>
                  <a:lnTo>
                    <a:pt x="9182" y="12204"/>
                  </a:lnTo>
                  <a:lnTo>
                    <a:pt x="10668" y="13741"/>
                  </a:lnTo>
                  <a:close/>
                </a:path>
                <a:path w="21589" h="23495">
                  <a:moveTo>
                    <a:pt x="10668" y="13741"/>
                  </a:moveTo>
                  <a:lnTo>
                    <a:pt x="9182" y="12204"/>
                  </a:lnTo>
                  <a:lnTo>
                    <a:pt x="12204" y="12204"/>
                  </a:lnTo>
                  <a:lnTo>
                    <a:pt x="10668" y="13741"/>
                  </a:lnTo>
                  <a:close/>
                </a:path>
                <a:path w="21589" h="23495">
                  <a:moveTo>
                    <a:pt x="12204" y="13741"/>
                  </a:moveTo>
                  <a:lnTo>
                    <a:pt x="12716" y="12716"/>
                  </a:lnTo>
                  <a:lnTo>
                    <a:pt x="13741" y="12204"/>
                  </a:lnTo>
                  <a:lnTo>
                    <a:pt x="12204" y="13741"/>
                  </a:lnTo>
                  <a:close/>
                </a:path>
                <a:path w="21589" h="23495">
                  <a:moveTo>
                    <a:pt x="12204" y="13741"/>
                  </a:moveTo>
                  <a:lnTo>
                    <a:pt x="10668" y="13741"/>
                  </a:lnTo>
                  <a:lnTo>
                    <a:pt x="12716" y="12716"/>
                  </a:lnTo>
                  <a:lnTo>
                    <a:pt x="12204" y="13741"/>
                  </a:lnTo>
                  <a:close/>
                </a:path>
                <a:path w="21589" h="23495">
                  <a:moveTo>
                    <a:pt x="15227" y="22872"/>
                  </a:moveTo>
                  <a:lnTo>
                    <a:pt x="7645" y="22872"/>
                  </a:lnTo>
                  <a:lnTo>
                    <a:pt x="6096" y="21336"/>
                  </a:lnTo>
                  <a:lnTo>
                    <a:pt x="4559" y="21336"/>
                  </a:lnTo>
                  <a:lnTo>
                    <a:pt x="4559" y="19786"/>
                  </a:lnTo>
                  <a:lnTo>
                    <a:pt x="18300" y="19786"/>
                  </a:lnTo>
                  <a:lnTo>
                    <a:pt x="15227" y="22872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577007" y="3460546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12153" y="10668"/>
                  </a:moveTo>
                  <a:lnTo>
                    <a:pt x="4559" y="10668"/>
                  </a:lnTo>
                  <a:lnTo>
                    <a:pt x="0" y="9131"/>
                  </a:lnTo>
                  <a:lnTo>
                    <a:pt x="0" y="6108"/>
                  </a:lnTo>
                  <a:lnTo>
                    <a:pt x="0" y="3035"/>
                  </a:lnTo>
                  <a:lnTo>
                    <a:pt x="4559" y="0"/>
                  </a:lnTo>
                  <a:lnTo>
                    <a:pt x="12153" y="0"/>
                  </a:lnTo>
                  <a:lnTo>
                    <a:pt x="15227" y="3035"/>
                  </a:lnTo>
                  <a:lnTo>
                    <a:pt x="15227" y="9131"/>
                  </a:lnTo>
                  <a:lnTo>
                    <a:pt x="12153" y="10668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570911" y="3454450"/>
              <a:ext cx="27940" cy="23495"/>
            </a:xfrm>
            <a:custGeom>
              <a:avLst/>
              <a:gdLst/>
              <a:ahLst/>
              <a:cxnLst/>
              <a:rect l="l" t="t" r="r" b="b"/>
              <a:pathLst>
                <a:path w="27939" h="23495">
                  <a:moveTo>
                    <a:pt x="18249" y="1536"/>
                  </a:moveTo>
                  <a:lnTo>
                    <a:pt x="10655" y="1536"/>
                  </a:lnTo>
                  <a:lnTo>
                    <a:pt x="13690" y="0"/>
                  </a:lnTo>
                  <a:lnTo>
                    <a:pt x="15227" y="0"/>
                  </a:lnTo>
                  <a:lnTo>
                    <a:pt x="18249" y="1536"/>
                  </a:lnTo>
                  <a:close/>
                </a:path>
                <a:path w="27939" h="23495">
                  <a:moveTo>
                    <a:pt x="21323" y="3022"/>
                  </a:moveTo>
                  <a:lnTo>
                    <a:pt x="6095" y="3022"/>
                  </a:lnTo>
                  <a:lnTo>
                    <a:pt x="7581" y="1536"/>
                  </a:lnTo>
                  <a:lnTo>
                    <a:pt x="19786" y="1536"/>
                  </a:lnTo>
                  <a:lnTo>
                    <a:pt x="21323" y="3022"/>
                  </a:lnTo>
                  <a:close/>
                </a:path>
                <a:path w="27939" h="23495">
                  <a:moveTo>
                    <a:pt x="19786" y="22872"/>
                  </a:moveTo>
                  <a:lnTo>
                    <a:pt x="7581" y="22872"/>
                  </a:lnTo>
                  <a:lnTo>
                    <a:pt x="6095" y="21336"/>
                  </a:lnTo>
                  <a:lnTo>
                    <a:pt x="1536" y="16763"/>
                  </a:lnTo>
                  <a:lnTo>
                    <a:pt x="1536" y="15227"/>
                  </a:lnTo>
                  <a:lnTo>
                    <a:pt x="0" y="13741"/>
                  </a:lnTo>
                  <a:lnTo>
                    <a:pt x="0" y="10667"/>
                  </a:lnTo>
                  <a:lnTo>
                    <a:pt x="1536" y="7632"/>
                  </a:lnTo>
                  <a:lnTo>
                    <a:pt x="1536" y="6095"/>
                  </a:lnTo>
                  <a:lnTo>
                    <a:pt x="3073" y="4559"/>
                  </a:lnTo>
                  <a:lnTo>
                    <a:pt x="4559" y="3022"/>
                  </a:lnTo>
                  <a:lnTo>
                    <a:pt x="22860" y="3022"/>
                  </a:lnTo>
                  <a:lnTo>
                    <a:pt x="24358" y="4559"/>
                  </a:lnTo>
                  <a:lnTo>
                    <a:pt x="25895" y="6095"/>
                  </a:lnTo>
                  <a:lnTo>
                    <a:pt x="25895" y="7632"/>
                  </a:lnTo>
                  <a:lnTo>
                    <a:pt x="26654" y="9131"/>
                  </a:lnTo>
                  <a:lnTo>
                    <a:pt x="12204" y="9131"/>
                  </a:lnTo>
                  <a:lnTo>
                    <a:pt x="12947" y="10667"/>
                  </a:lnTo>
                  <a:lnTo>
                    <a:pt x="12204" y="10667"/>
                  </a:lnTo>
                  <a:lnTo>
                    <a:pt x="12204" y="13741"/>
                  </a:lnTo>
                  <a:lnTo>
                    <a:pt x="27431" y="13741"/>
                  </a:lnTo>
                  <a:lnTo>
                    <a:pt x="25895" y="15227"/>
                  </a:lnTo>
                  <a:lnTo>
                    <a:pt x="25895" y="18300"/>
                  </a:lnTo>
                  <a:lnTo>
                    <a:pt x="24358" y="19786"/>
                  </a:lnTo>
                  <a:lnTo>
                    <a:pt x="22860" y="19786"/>
                  </a:lnTo>
                  <a:lnTo>
                    <a:pt x="22860" y="21336"/>
                  </a:lnTo>
                  <a:lnTo>
                    <a:pt x="21323" y="21336"/>
                  </a:lnTo>
                  <a:lnTo>
                    <a:pt x="19786" y="22872"/>
                  </a:lnTo>
                  <a:close/>
                </a:path>
                <a:path w="27939" h="23495">
                  <a:moveTo>
                    <a:pt x="13690" y="12204"/>
                  </a:moveTo>
                  <a:lnTo>
                    <a:pt x="12204" y="9131"/>
                  </a:lnTo>
                  <a:lnTo>
                    <a:pt x="13690" y="10667"/>
                  </a:lnTo>
                  <a:lnTo>
                    <a:pt x="14458" y="10667"/>
                  </a:lnTo>
                  <a:lnTo>
                    <a:pt x="13690" y="12204"/>
                  </a:lnTo>
                  <a:close/>
                </a:path>
                <a:path w="27939" h="23495">
                  <a:moveTo>
                    <a:pt x="13690" y="10667"/>
                  </a:moveTo>
                  <a:lnTo>
                    <a:pt x="12204" y="9131"/>
                  </a:lnTo>
                  <a:lnTo>
                    <a:pt x="15227" y="9131"/>
                  </a:lnTo>
                  <a:lnTo>
                    <a:pt x="13690" y="10667"/>
                  </a:lnTo>
                  <a:close/>
                </a:path>
                <a:path w="27939" h="23495">
                  <a:moveTo>
                    <a:pt x="13690" y="10667"/>
                  </a:moveTo>
                  <a:lnTo>
                    <a:pt x="15227" y="9131"/>
                  </a:lnTo>
                  <a:lnTo>
                    <a:pt x="14715" y="10155"/>
                  </a:lnTo>
                  <a:lnTo>
                    <a:pt x="13690" y="10667"/>
                  </a:lnTo>
                  <a:close/>
                </a:path>
                <a:path w="27939" h="23495">
                  <a:moveTo>
                    <a:pt x="14715" y="10155"/>
                  </a:moveTo>
                  <a:lnTo>
                    <a:pt x="15227" y="9131"/>
                  </a:lnTo>
                  <a:lnTo>
                    <a:pt x="16763" y="9131"/>
                  </a:lnTo>
                  <a:lnTo>
                    <a:pt x="14715" y="10155"/>
                  </a:lnTo>
                  <a:close/>
                </a:path>
                <a:path w="27939" h="23495">
                  <a:moveTo>
                    <a:pt x="13690" y="12204"/>
                  </a:moveTo>
                  <a:lnTo>
                    <a:pt x="14715" y="10155"/>
                  </a:lnTo>
                  <a:lnTo>
                    <a:pt x="16763" y="9131"/>
                  </a:lnTo>
                  <a:lnTo>
                    <a:pt x="26654" y="9131"/>
                  </a:lnTo>
                  <a:lnTo>
                    <a:pt x="27431" y="10667"/>
                  </a:lnTo>
                  <a:lnTo>
                    <a:pt x="15227" y="10667"/>
                  </a:lnTo>
                  <a:lnTo>
                    <a:pt x="13690" y="12204"/>
                  </a:lnTo>
                  <a:close/>
                </a:path>
                <a:path w="27939" h="23495">
                  <a:moveTo>
                    <a:pt x="14458" y="10667"/>
                  </a:moveTo>
                  <a:lnTo>
                    <a:pt x="13690" y="10667"/>
                  </a:lnTo>
                  <a:lnTo>
                    <a:pt x="14715" y="10155"/>
                  </a:lnTo>
                  <a:lnTo>
                    <a:pt x="14458" y="10667"/>
                  </a:lnTo>
                  <a:close/>
                </a:path>
                <a:path w="27939" h="23495">
                  <a:moveTo>
                    <a:pt x="12204" y="13741"/>
                  </a:moveTo>
                  <a:lnTo>
                    <a:pt x="12204" y="10667"/>
                  </a:lnTo>
                  <a:lnTo>
                    <a:pt x="13690" y="12204"/>
                  </a:lnTo>
                  <a:lnTo>
                    <a:pt x="12204" y="13741"/>
                  </a:lnTo>
                  <a:close/>
                </a:path>
                <a:path w="27939" h="23495">
                  <a:moveTo>
                    <a:pt x="13690" y="12204"/>
                  </a:moveTo>
                  <a:lnTo>
                    <a:pt x="12204" y="10667"/>
                  </a:lnTo>
                  <a:lnTo>
                    <a:pt x="12947" y="10667"/>
                  </a:lnTo>
                  <a:lnTo>
                    <a:pt x="13690" y="12204"/>
                  </a:lnTo>
                  <a:close/>
                </a:path>
                <a:path w="27939" h="23495">
                  <a:moveTo>
                    <a:pt x="15227" y="12973"/>
                  </a:moveTo>
                  <a:lnTo>
                    <a:pt x="13690" y="12204"/>
                  </a:lnTo>
                  <a:lnTo>
                    <a:pt x="15227" y="10667"/>
                  </a:lnTo>
                  <a:lnTo>
                    <a:pt x="15227" y="12973"/>
                  </a:lnTo>
                  <a:close/>
                </a:path>
                <a:path w="27939" h="23495">
                  <a:moveTo>
                    <a:pt x="27431" y="13741"/>
                  </a:moveTo>
                  <a:lnTo>
                    <a:pt x="16763" y="13741"/>
                  </a:lnTo>
                  <a:lnTo>
                    <a:pt x="15227" y="12204"/>
                  </a:lnTo>
                  <a:lnTo>
                    <a:pt x="15227" y="10667"/>
                  </a:lnTo>
                  <a:lnTo>
                    <a:pt x="27431" y="10667"/>
                  </a:lnTo>
                  <a:lnTo>
                    <a:pt x="27431" y="13741"/>
                  </a:lnTo>
                  <a:close/>
                </a:path>
                <a:path w="27939" h="23495">
                  <a:moveTo>
                    <a:pt x="15227" y="13741"/>
                  </a:moveTo>
                  <a:lnTo>
                    <a:pt x="12204" y="13741"/>
                  </a:lnTo>
                  <a:lnTo>
                    <a:pt x="13690" y="12204"/>
                  </a:lnTo>
                  <a:lnTo>
                    <a:pt x="15227" y="13741"/>
                  </a:lnTo>
                  <a:close/>
                </a:path>
                <a:path w="27939" h="23495">
                  <a:moveTo>
                    <a:pt x="15227" y="13741"/>
                  </a:moveTo>
                  <a:lnTo>
                    <a:pt x="13690" y="12204"/>
                  </a:lnTo>
                  <a:lnTo>
                    <a:pt x="15227" y="12973"/>
                  </a:lnTo>
                  <a:lnTo>
                    <a:pt x="15227" y="13741"/>
                  </a:lnTo>
                  <a:close/>
                </a:path>
                <a:path w="27939" h="23495">
                  <a:moveTo>
                    <a:pt x="16763" y="13741"/>
                  </a:moveTo>
                  <a:lnTo>
                    <a:pt x="15227" y="12973"/>
                  </a:lnTo>
                  <a:lnTo>
                    <a:pt x="15227" y="12204"/>
                  </a:lnTo>
                  <a:lnTo>
                    <a:pt x="16763" y="13741"/>
                  </a:lnTo>
                  <a:close/>
                </a:path>
                <a:path w="27939" h="23495">
                  <a:moveTo>
                    <a:pt x="16763" y="13741"/>
                  </a:moveTo>
                  <a:lnTo>
                    <a:pt x="15227" y="13741"/>
                  </a:lnTo>
                  <a:lnTo>
                    <a:pt x="15227" y="12973"/>
                  </a:lnTo>
                  <a:lnTo>
                    <a:pt x="16763" y="13741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822282" y="3460546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182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9182" y="0"/>
                  </a:lnTo>
                  <a:lnTo>
                    <a:pt x="9182" y="10667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816174" y="3454450"/>
              <a:ext cx="21590" cy="23495"/>
            </a:xfrm>
            <a:custGeom>
              <a:avLst/>
              <a:gdLst/>
              <a:ahLst/>
              <a:cxnLst/>
              <a:rect l="l" t="t" r="r" b="b"/>
              <a:pathLst>
                <a:path w="21589" h="23495">
                  <a:moveTo>
                    <a:pt x="21386" y="22872"/>
                  </a:moveTo>
                  <a:lnTo>
                    <a:pt x="0" y="22872"/>
                  </a:lnTo>
                  <a:lnTo>
                    <a:pt x="0" y="0"/>
                  </a:lnTo>
                  <a:lnTo>
                    <a:pt x="21386" y="0"/>
                  </a:lnTo>
                  <a:lnTo>
                    <a:pt x="21386" y="6095"/>
                  </a:lnTo>
                  <a:lnTo>
                    <a:pt x="9182" y="6095"/>
                  </a:lnTo>
                  <a:lnTo>
                    <a:pt x="9182" y="9886"/>
                  </a:lnTo>
                  <a:lnTo>
                    <a:pt x="8559" y="10667"/>
                  </a:lnTo>
                  <a:lnTo>
                    <a:pt x="6108" y="10667"/>
                  </a:lnTo>
                  <a:lnTo>
                    <a:pt x="7472" y="12031"/>
                  </a:lnTo>
                  <a:lnTo>
                    <a:pt x="6108" y="13741"/>
                  </a:lnTo>
                  <a:lnTo>
                    <a:pt x="9182" y="13741"/>
                  </a:lnTo>
                  <a:lnTo>
                    <a:pt x="9182" y="16763"/>
                  </a:lnTo>
                  <a:lnTo>
                    <a:pt x="21386" y="16763"/>
                  </a:lnTo>
                  <a:lnTo>
                    <a:pt x="21386" y="22872"/>
                  </a:lnTo>
                  <a:close/>
                </a:path>
                <a:path w="21589" h="23495">
                  <a:moveTo>
                    <a:pt x="9182" y="9886"/>
                  </a:moveTo>
                  <a:lnTo>
                    <a:pt x="9182" y="6095"/>
                  </a:lnTo>
                  <a:lnTo>
                    <a:pt x="10693" y="7991"/>
                  </a:lnTo>
                  <a:lnTo>
                    <a:pt x="9182" y="9886"/>
                  </a:lnTo>
                  <a:close/>
                </a:path>
                <a:path w="21589" h="23495">
                  <a:moveTo>
                    <a:pt x="10693" y="7991"/>
                  </a:moveTo>
                  <a:lnTo>
                    <a:pt x="9182" y="6095"/>
                  </a:lnTo>
                  <a:lnTo>
                    <a:pt x="12204" y="6095"/>
                  </a:lnTo>
                  <a:lnTo>
                    <a:pt x="10693" y="7991"/>
                  </a:lnTo>
                  <a:close/>
                </a:path>
                <a:path w="21589" h="23495">
                  <a:moveTo>
                    <a:pt x="12204" y="9886"/>
                  </a:moveTo>
                  <a:lnTo>
                    <a:pt x="10693" y="7991"/>
                  </a:lnTo>
                  <a:lnTo>
                    <a:pt x="12204" y="6095"/>
                  </a:lnTo>
                  <a:lnTo>
                    <a:pt x="12204" y="9886"/>
                  </a:lnTo>
                  <a:close/>
                </a:path>
                <a:path w="21589" h="23495">
                  <a:moveTo>
                    <a:pt x="13914" y="12031"/>
                  </a:moveTo>
                  <a:lnTo>
                    <a:pt x="12204" y="9886"/>
                  </a:lnTo>
                  <a:lnTo>
                    <a:pt x="12204" y="6095"/>
                  </a:lnTo>
                  <a:lnTo>
                    <a:pt x="21386" y="6095"/>
                  </a:lnTo>
                  <a:lnTo>
                    <a:pt x="21386" y="10667"/>
                  </a:lnTo>
                  <a:lnTo>
                    <a:pt x="15278" y="10667"/>
                  </a:lnTo>
                  <a:lnTo>
                    <a:pt x="13914" y="12031"/>
                  </a:lnTo>
                  <a:close/>
                </a:path>
                <a:path w="21589" h="23495">
                  <a:moveTo>
                    <a:pt x="10693" y="15252"/>
                  </a:moveTo>
                  <a:lnTo>
                    <a:pt x="9182" y="13741"/>
                  </a:lnTo>
                  <a:lnTo>
                    <a:pt x="9182" y="9886"/>
                  </a:lnTo>
                  <a:lnTo>
                    <a:pt x="10693" y="7991"/>
                  </a:lnTo>
                  <a:lnTo>
                    <a:pt x="12204" y="9886"/>
                  </a:lnTo>
                  <a:lnTo>
                    <a:pt x="12204" y="13741"/>
                  </a:lnTo>
                  <a:lnTo>
                    <a:pt x="10693" y="15252"/>
                  </a:lnTo>
                  <a:close/>
                </a:path>
                <a:path w="21589" h="23495">
                  <a:moveTo>
                    <a:pt x="9182" y="13741"/>
                  </a:moveTo>
                  <a:lnTo>
                    <a:pt x="7472" y="12031"/>
                  </a:lnTo>
                  <a:lnTo>
                    <a:pt x="9182" y="9886"/>
                  </a:lnTo>
                  <a:lnTo>
                    <a:pt x="9182" y="13741"/>
                  </a:lnTo>
                  <a:close/>
                </a:path>
                <a:path w="21589" h="23495">
                  <a:moveTo>
                    <a:pt x="12204" y="13741"/>
                  </a:moveTo>
                  <a:lnTo>
                    <a:pt x="12204" y="9886"/>
                  </a:lnTo>
                  <a:lnTo>
                    <a:pt x="13914" y="12031"/>
                  </a:lnTo>
                  <a:lnTo>
                    <a:pt x="12204" y="13741"/>
                  </a:lnTo>
                  <a:close/>
                </a:path>
                <a:path w="21589" h="23495">
                  <a:moveTo>
                    <a:pt x="7472" y="12031"/>
                  </a:moveTo>
                  <a:lnTo>
                    <a:pt x="6108" y="10667"/>
                  </a:lnTo>
                  <a:lnTo>
                    <a:pt x="8559" y="10667"/>
                  </a:lnTo>
                  <a:lnTo>
                    <a:pt x="7472" y="12031"/>
                  </a:lnTo>
                  <a:close/>
                </a:path>
                <a:path w="21589" h="23495">
                  <a:moveTo>
                    <a:pt x="21386" y="13741"/>
                  </a:moveTo>
                  <a:lnTo>
                    <a:pt x="15278" y="13741"/>
                  </a:lnTo>
                  <a:lnTo>
                    <a:pt x="13914" y="12031"/>
                  </a:lnTo>
                  <a:lnTo>
                    <a:pt x="15278" y="10667"/>
                  </a:lnTo>
                  <a:lnTo>
                    <a:pt x="21386" y="10667"/>
                  </a:lnTo>
                  <a:lnTo>
                    <a:pt x="21386" y="13741"/>
                  </a:lnTo>
                  <a:close/>
                </a:path>
                <a:path w="21589" h="23495">
                  <a:moveTo>
                    <a:pt x="9182" y="13741"/>
                  </a:moveTo>
                  <a:lnTo>
                    <a:pt x="6108" y="13741"/>
                  </a:lnTo>
                  <a:lnTo>
                    <a:pt x="7472" y="12031"/>
                  </a:lnTo>
                  <a:lnTo>
                    <a:pt x="9182" y="13741"/>
                  </a:lnTo>
                  <a:close/>
                </a:path>
                <a:path w="21589" h="23495">
                  <a:moveTo>
                    <a:pt x="21386" y="16763"/>
                  </a:moveTo>
                  <a:lnTo>
                    <a:pt x="12204" y="16763"/>
                  </a:lnTo>
                  <a:lnTo>
                    <a:pt x="12204" y="13741"/>
                  </a:lnTo>
                  <a:lnTo>
                    <a:pt x="13914" y="12031"/>
                  </a:lnTo>
                  <a:lnTo>
                    <a:pt x="15278" y="13741"/>
                  </a:lnTo>
                  <a:lnTo>
                    <a:pt x="21386" y="13741"/>
                  </a:lnTo>
                  <a:lnTo>
                    <a:pt x="21386" y="16763"/>
                  </a:lnTo>
                  <a:close/>
                </a:path>
                <a:path w="21589" h="23495">
                  <a:moveTo>
                    <a:pt x="9182" y="16763"/>
                  </a:moveTo>
                  <a:lnTo>
                    <a:pt x="9182" y="13741"/>
                  </a:lnTo>
                  <a:lnTo>
                    <a:pt x="10693" y="15252"/>
                  </a:lnTo>
                  <a:lnTo>
                    <a:pt x="9182" y="16763"/>
                  </a:lnTo>
                  <a:close/>
                </a:path>
                <a:path w="21589" h="23495">
                  <a:moveTo>
                    <a:pt x="12204" y="16763"/>
                  </a:moveTo>
                  <a:lnTo>
                    <a:pt x="10693" y="15252"/>
                  </a:lnTo>
                  <a:lnTo>
                    <a:pt x="12204" y="13741"/>
                  </a:lnTo>
                  <a:lnTo>
                    <a:pt x="12204" y="16763"/>
                  </a:lnTo>
                  <a:close/>
                </a:path>
                <a:path w="21589" h="23495">
                  <a:moveTo>
                    <a:pt x="12204" y="16763"/>
                  </a:moveTo>
                  <a:lnTo>
                    <a:pt x="9182" y="16763"/>
                  </a:lnTo>
                  <a:lnTo>
                    <a:pt x="10693" y="15252"/>
                  </a:lnTo>
                  <a:lnTo>
                    <a:pt x="12204" y="16763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886329" y="3355428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5">
                  <a:moveTo>
                    <a:pt x="36550" y="47231"/>
                  </a:moveTo>
                  <a:lnTo>
                    <a:pt x="0" y="47231"/>
                  </a:lnTo>
                  <a:lnTo>
                    <a:pt x="0" y="70104"/>
                  </a:lnTo>
                  <a:lnTo>
                    <a:pt x="36550" y="70104"/>
                  </a:lnTo>
                  <a:lnTo>
                    <a:pt x="36550" y="62458"/>
                  </a:lnTo>
                  <a:lnTo>
                    <a:pt x="36550" y="60921"/>
                  </a:lnTo>
                  <a:lnTo>
                    <a:pt x="36550" y="56362"/>
                  </a:lnTo>
                  <a:lnTo>
                    <a:pt x="36550" y="53327"/>
                  </a:lnTo>
                  <a:lnTo>
                    <a:pt x="36550" y="47231"/>
                  </a:lnTo>
                  <a:close/>
                </a:path>
                <a:path w="36830" h="70485">
                  <a:moveTo>
                    <a:pt x="36550" y="4559"/>
                  </a:moveTo>
                  <a:lnTo>
                    <a:pt x="33489" y="4559"/>
                  </a:lnTo>
                  <a:lnTo>
                    <a:pt x="33489" y="0"/>
                  </a:lnTo>
                  <a:lnTo>
                    <a:pt x="1485" y="0"/>
                  </a:lnTo>
                  <a:lnTo>
                    <a:pt x="1485" y="4559"/>
                  </a:lnTo>
                  <a:lnTo>
                    <a:pt x="0" y="4559"/>
                  </a:lnTo>
                  <a:lnTo>
                    <a:pt x="0" y="25895"/>
                  </a:lnTo>
                  <a:lnTo>
                    <a:pt x="36550" y="25895"/>
                  </a:lnTo>
                  <a:lnTo>
                    <a:pt x="36550" y="19799"/>
                  </a:lnTo>
                  <a:lnTo>
                    <a:pt x="36550" y="16713"/>
                  </a:lnTo>
                  <a:lnTo>
                    <a:pt x="36550" y="13690"/>
                  </a:lnTo>
                  <a:lnTo>
                    <a:pt x="36550" y="10668"/>
                  </a:lnTo>
                  <a:lnTo>
                    <a:pt x="36550" y="4559"/>
                  </a:lnTo>
                  <a:close/>
                </a:path>
              </a:pathLst>
            </a:custGeom>
            <a:solidFill>
              <a:srgbClr val="2D2C2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 descr=""/>
          <p:cNvGrpSpPr/>
          <p:nvPr/>
        </p:nvGrpSpPr>
        <p:grpSpPr>
          <a:xfrm>
            <a:off x="2127504" y="2744444"/>
            <a:ext cx="603885" cy="524510"/>
            <a:chOff x="2127504" y="2744444"/>
            <a:chExt cx="603885" cy="524510"/>
          </a:xfrm>
        </p:grpSpPr>
        <p:sp>
          <p:nvSpPr>
            <p:cNvPr id="28" name="object 28" descr=""/>
            <p:cNvSpPr/>
            <p:nvPr/>
          </p:nvSpPr>
          <p:spPr>
            <a:xfrm>
              <a:off x="2133600" y="3219793"/>
              <a:ext cx="589915" cy="43180"/>
            </a:xfrm>
            <a:custGeom>
              <a:avLst/>
              <a:gdLst/>
              <a:ahLst/>
              <a:cxnLst/>
              <a:rect l="l" t="t" r="r" b="b"/>
              <a:pathLst>
                <a:path w="589914" h="43179">
                  <a:moveTo>
                    <a:pt x="589661" y="42659"/>
                  </a:moveTo>
                  <a:lnTo>
                    <a:pt x="0" y="42659"/>
                  </a:lnTo>
                  <a:lnTo>
                    <a:pt x="0" y="0"/>
                  </a:lnTo>
                  <a:lnTo>
                    <a:pt x="589661" y="0"/>
                  </a:lnTo>
                  <a:lnTo>
                    <a:pt x="589661" y="42659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127504" y="3213697"/>
              <a:ext cx="603885" cy="55244"/>
            </a:xfrm>
            <a:custGeom>
              <a:avLst/>
              <a:gdLst/>
              <a:ahLst/>
              <a:cxnLst/>
              <a:rect l="l" t="t" r="r" b="b"/>
              <a:pathLst>
                <a:path w="603885" h="55245">
                  <a:moveTo>
                    <a:pt x="603389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603389" y="0"/>
                  </a:lnTo>
                  <a:lnTo>
                    <a:pt x="603389" y="6095"/>
                  </a:lnTo>
                  <a:lnTo>
                    <a:pt x="12191" y="6095"/>
                  </a:lnTo>
                  <a:lnTo>
                    <a:pt x="6095" y="12204"/>
                  </a:lnTo>
                  <a:lnTo>
                    <a:pt x="12191" y="12204"/>
                  </a:lnTo>
                  <a:lnTo>
                    <a:pt x="12191" y="41122"/>
                  </a:lnTo>
                  <a:lnTo>
                    <a:pt x="6095" y="41122"/>
                  </a:lnTo>
                  <a:lnTo>
                    <a:pt x="12191" y="48767"/>
                  </a:lnTo>
                  <a:lnTo>
                    <a:pt x="603389" y="48767"/>
                  </a:lnTo>
                  <a:lnTo>
                    <a:pt x="603389" y="54863"/>
                  </a:lnTo>
                  <a:close/>
                </a:path>
                <a:path w="603885" h="55245">
                  <a:moveTo>
                    <a:pt x="12191" y="12204"/>
                  </a:moveTo>
                  <a:lnTo>
                    <a:pt x="6095" y="12204"/>
                  </a:lnTo>
                  <a:lnTo>
                    <a:pt x="12191" y="6095"/>
                  </a:lnTo>
                  <a:lnTo>
                    <a:pt x="12191" y="12204"/>
                  </a:lnTo>
                  <a:close/>
                </a:path>
                <a:path w="603885" h="55245">
                  <a:moveTo>
                    <a:pt x="589648" y="12204"/>
                  </a:moveTo>
                  <a:lnTo>
                    <a:pt x="12191" y="12204"/>
                  </a:lnTo>
                  <a:lnTo>
                    <a:pt x="12191" y="6095"/>
                  </a:lnTo>
                  <a:lnTo>
                    <a:pt x="589648" y="6095"/>
                  </a:lnTo>
                  <a:lnTo>
                    <a:pt x="589648" y="12204"/>
                  </a:lnTo>
                  <a:close/>
                </a:path>
                <a:path w="603885" h="55245">
                  <a:moveTo>
                    <a:pt x="589648" y="48767"/>
                  </a:moveTo>
                  <a:lnTo>
                    <a:pt x="589648" y="6095"/>
                  </a:lnTo>
                  <a:lnTo>
                    <a:pt x="595757" y="12204"/>
                  </a:lnTo>
                  <a:lnTo>
                    <a:pt x="603389" y="12204"/>
                  </a:lnTo>
                  <a:lnTo>
                    <a:pt x="603389" y="41122"/>
                  </a:lnTo>
                  <a:lnTo>
                    <a:pt x="595757" y="41122"/>
                  </a:lnTo>
                  <a:lnTo>
                    <a:pt x="589648" y="48767"/>
                  </a:lnTo>
                  <a:close/>
                </a:path>
                <a:path w="603885" h="55245">
                  <a:moveTo>
                    <a:pt x="603389" y="12204"/>
                  </a:moveTo>
                  <a:lnTo>
                    <a:pt x="595757" y="12204"/>
                  </a:lnTo>
                  <a:lnTo>
                    <a:pt x="589648" y="6095"/>
                  </a:lnTo>
                  <a:lnTo>
                    <a:pt x="603389" y="6095"/>
                  </a:lnTo>
                  <a:lnTo>
                    <a:pt x="603389" y="12204"/>
                  </a:lnTo>
                  <a:close/>
                </a:path>
                <a:path w="603885" h="55245">
                  <a:moveTo>
                    <a:pt x="12191" y="48767"/>
                  </a:moveTo>
                  <a:lnTo>
                    <a:pt x="6095" y="41122"/>
                  </a:lnTo>
                  <a:lnTo>
                    <a:pt x="12191" y="41122"/>
                  </a:lnTo>
                  <a:lnTo>
                    <a:pt x="12191" y="48767"/>
                  </a:lnTo>
                  <a:close/>
                </a:path>
                <a:path w="603885" h="55245">
                  <a:moveTo>
                    <a:pt x="589648" y="48767"/>
                  </a:moveTo>
                  <a:lnTo>
                    <a:pt x="12191" y="48767"/>
                  </a:lnTo>
                  <a:lnTo>
                    <a:pt x="12191" y="41122"/>
                  </a:lnTo>
                  <a:lnTo>
                    <a:pt x="589648" y="41122"/>
                  </a:lnTo>
                  <a:lnTo>
                    <a:pt x="589648" y="48767"/>
                  </a:lnTo>
                  <a:close/>
                </a:path>
                <a:path w="603885" h="55245">
                  <a:moveTo>
                    <a:pt x="603389" y="48767"/>
                  </a:moveTo>
                  <a:lnTo>
                    <a:pt x="589648" y="48767"/>
                  </a:lnTo>
                  <a:lnTo>
                    <a:pt x="595757" y="41122"/>
                  </a:lnTo>
                  <a:lnTo>
                    <a:pt x="603389" y="41122"/>
                  </a:lnTo>
                  <a:lnTo>
                    <a:pt x="603389" y="48767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206726" y="3231997"/>
              <a:ext cx="35560" cy="30480"/>
            </a:xfrm>
            <a:custGeom>
              <a:avLst/>
              <a:gdLst/>
              <a:ahLst/>
              <a:cxnLst/>
              <a:rect l="l" t="t" r="r" b="b"/>
              <a:pathLst>
                <a:path w="35560" h="30479">
                  <a:moveTo>
                    <a:pt x="27431" y="30467"/>
                  </a:moveTo>
                  <a:lnTo>
                    <a:pt x="9131" y="30467"/>
                  </a:lnTo>
                  <a:lnTo>
                    <a:pt x="0" y="22821"/>
                  </a:lnTo>
                  <a:lnTo>
                    <a:pt x="0" y="15239"/>
                  </a:lnTo>
                  <a:lnTo>
                    <a:pt x="0" y="6108"/>
                  </a:lnTo>
                  <a:lnTo>
                    <a:pt x="9131" y="0"/>
                  </a:lnTo>
                  <a:lnTo>
                    <a:pt x="27431" y="0"/>
                  </a:lnTo>
                  <a:lnTo>
                    <a:pt x="35077" y="6108"/>
                  </a:lnTo>
                  <a:lnTo>
                    <a:pt x="35077" y="22821"/>
                  </a:lnTo>
                  <a:lnTo>
                    <a:pt x="27431" y="30467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200617" y="3224365"/>
              <a:ext cx="48895" cy="44450"/>
            </a:xfrm>
            <a:custGeom>
              <a:avLst/>
              <a:gdLst/>
              <a:ahLst/>
              <a:cxnLst/>
              <a:rect l="l" t="t" r="r" b="b"/>
              <a:pathLst>
                <a:path w="48894" h="44450">
                  <a:moveTo>
                    <a:pt x="28981" y="1536"/>
                  </a:moveTo>
                  <a:lnTo>
                    <a:pt x="19799" y="1536"/>
                  </a:lnTo>
                  <a:lnTo>
                    <a:pt x="24409" y="0"/>
                  </a:lnTo>
                  <a:lnTo>
                    <a:pt x="28981" y="1536"/>
                  </a:lnTo>
                  <a:close/>
                </a:path>
                <a:path w="48894" h="44450">
                  <a:moveTo>
                    <a:pt x="39636" y="6095"/>
                  </a:moveTo>
                  <a:lnTo>
                    <a:pt x="9131" y="6095"/>
                  </a:lnTo>
                  <a:lnTo>
                    <a:pt x="13741" y="3073"/>
                  </a:lnTo>
                  <a:lnTo>
                    <a:pt x="15240" y="3073"/>
                  </a:lnTo>
                  <a:lnTo>
                    <a:pt x="15240" y="1536"/>
                  </a:lnTo>
                  <a:lnTo>
                    <a:pt x="33540" y="1536"/>
                  </a:lnTo>
                  <a:lnTo>
                    <a:pt x="33540" y="3073"/>
                  </a:lnTo>
                  <a:lnTo>
                    <a:pt x="39636" y="6095"/>
                  </a:lnTo>
                  <a:close/>
                </a:path>
                <a:path w="48894" h="44450">
                  <a:moveTo>
                    <a:pt x="32519" y="16257"/>
                  </a:moveTo>
                  <a:lnTo>
                    <a:pt x="27444" y="13741"/>
                  </a:lnTo>
                  <a:lnTo>
                    <a:pt x="3086" y="13741"/>
                  </a:lnTo>
                  <a:lnTo>
                    <a:pt x="3086" y="12204"/>
                  </a:lnTo>
                  <a:lnTo>
                    <a:pt x="4572" y="10668"/>
                  </a:lnTo>
                  <a:lnTo>
                    <a:pt x="4572" y="9169"/>
                  </a:lnTo>
                  <a:lnTo>
                    <a:pt x="7645" y="7632"/>
                  </a:lnTo>
                  <a:lnTo>
                    <a:pt x="7645" y="6095"/>
                  </a:lnTo>
                  <a:lnTo>
                    <a:pt x="41186" y="6095"/>
                  </a:lnTo>
                  <a:lnTo>
                    <a:pt x="41186" y="7632"/>
                  </a:lnTo>
                  <a:lnTo>
                    <a:pt x="42672" y="9169"/>
                  </a:lnTo>
                  <a:lnTo>
                    <a:pt x="44208" y="9169"/>
                  </a:lnTo>
                  <a:lnTo>
                    <a:pt x="44208" y="10668"/>
                  </a:lnTo>
                  <a:lnTo>
                    <a:pt x="45745" y="12204"/>
                  </a:lnTo>
                  <a:lnTo>
                    <a:pt x="45745" y="13741"/>
                  </a:lnTo>
                  <a:lnTo>
                    <a:pt x="46475" y="15227"/>
                  </a:lnTo>
                  <a:lnTo>
                    <a:pt x="32004" y="15227"/>
                  </a:lnTo>
                  <a:lnTo>
                    <a:pt x="32519" y="16257"/>
                  </a:lnTo>
                  <a:close/>
                </a:path>
                <a:path w="48894" h="44450">
                  <a:moveTo>
                    <a:pt x="21336" y="30454"/>
                  </a:moveTo>
                  <a:lnTo>
                    <a:pt x="1536" y="30454"/>
                  </a:lnTo>
                  <a:lnTo>
                    <a:pt x="1536" y="25895"/>
                  </a:lnTo>
                  <a:lnTo>
                    <a:pt x="0" y="22872"/>
                  </a:lnTo>
                  <a:lnTo>
                    <a:pt x="0" y="21323"/>
                  </a:lnTo>
                  <a:lnTo>
                    <a:pt x="1536" y="18300"/>
                  </a:lnTo>
                  <a:lnTo>
                    <a:pt x="1536" y="13741"/>
                  </a:lnTo>
                  <a:lnTo>
                    <a:pt x="21336" y="13741"/>
                  </a:lnTo>
                  <a:lnTo>
                    <a:pt x="18339" y="15227"/>
                  </a:lnTo>
                  <a:lnTo>
                    <a:pt x="16776" y="15227"/>
                  </a:lnTo>
                  <a:lnTo>
                    <a:pt x="15240" y="16763"/>
                  </a:lnTo>
                  <a:lnTo>
                    <a:pt x="14490" y="18300"/>
                  </a:lnTo>
                  <a:lnTo>
                    <a:pt x="13741" y="18300"/>
                  </a:lnTo>
                  <a:lnTo>
                    <a:pt x="13741" y="25895"/>
                  </a:lnTo>
                  <a:lnTo>
                    <a:pt x="15258" y="27450"/>
                  </a:lnTo>
                  <a:lnTo>
                    <a:pt x="16776" y="28968"/>
                  </a:lnTo>
                  <a:lnTo>
                    <a:pt x="18339" y="28968"/>
                  </a:lnTo>
                  <a:lnTo>
                    <a:pt x="21336" y="30454"/>
                  </a:lnTo>
                  <a:close/>
                </a:path>
                <a:path w="48894" h="44450">
                  <a:moveTo>
                    <a:pt x="15240" y="16763"/>
                  </a:moveTo>
                  <a:lnTo>
                    <a:pt x="16776" y="15227"/>
                  </a:lnTo>
                  <a:lnTo>
                    <a:pt x="16261" y="16257"/>
                  </a:lnTo>
                  <a:lnTo>
                    <a:pt x="15240" y="16763"/>
                  </a:lnTo>
                  <a:close/>
                </a:path>
                <a:path w="48894" h="44450">
                  <a:moveTo>
                    <a:pt x="16261" y="16257"/>
                  </a:moveTo>
                  <a:lnTo>
                    <a:pt x="16776" y="15227"/>
                  </a:lnTo>
                  <a:lnTo>
                    <a:pt x="18339" y="15227"/>
                  </a:lnTo>
                  <a:lnTo>
                    <a:pt x="16261" y="16257"/>
                  </a:lnTo>
                  <a:close/>
                </a:path>
                <a:path w="48894" h="44450">
                  <a:moveTo>
                    <a:pt x="33540" y="16763"/>
                  </a:moveTo>
                  <a:lnTo>
                    <a:pt x="32519" y="16257"/>
                  </a:lnTo>
                  <a:lnTo>
                    <a:pt x="32004" y="15227"/>
                  </a:lnTo>
                  <a:lnTo>
                    <a:pt x="33540" y="16763"/>
                  </a:lnTo>
                  <a:close/>
                </a:path>
                <a:path w="48894" h="44450">
                  <a:moveTo>
                    <a:pt x="35077" y="19837"/>
                  </a:moveTo>
                  <a:lnTo>
                    <a:pt x="33540" y="16763"/>
                  </a:lnTo>
                  <a:lnTo>
                    <a:pt x="32004" y="15227"/>
                  </a:lnTo>
                  <a:lnTo>
                    <a:pt x="46475" y="15227"/>
                  </a:lnTo>
                  <a:lnTo>
                    <a:pt x="47231" y="16763"/>
                  </a:lnTo>
                  <a:lnTo>
                    <a:pt x="47231" y="18300"/>
                  </a:lnTo>
                  <a:lnTo>
                    <a:pt x="35077" y="18300"/>
                  </a:lnTo>
                  <a:lnTo>
                    <a:pt x="35077" y="19837"/>
                  </a:lnTo>
                  <a:close/>
                </a:path>
                <a:path w="48894" h="44450">
                  <a:moveTo>
                    <a:pt x="15240" y="18300"/>
                  </a:moveTo>
                  <a:lnTo>
                    <a:pt x="15240" y="16763"/>
                  </a:lnTo>
                  <a:lnTo>
                    <a:pt x="16261" y="16257"/>
                  </a:lnTo>
                  <a:lnTo>
                    <a:pt x="15240" y="18300"/>
                  </a:lnTo>
                  <a:close/>
                </a:path>
                <a:path w="48894" h="44450">
                  <a:moveTo>
                    <a:pt x="33540" y="18300"/>
                  </a:moveTo>
                  <a:lnTo>
                    <a:pt x="32519" y="16257"/>
                  </a:lnTo>
                  <a:lnTo>
                    <a:pt x="33540" y="16763"/>
                  </a:lnTo>
                  <a:lnTo>
                    <a:pt x="33540" y="18300"/>
                  </a:lnTo>
                  <a:close/>
                </a:path>
                <a:path w="48894" h="44450">
                  <a:moveTo>
                    <a:pt x="13741" y="19837"/>
                  </a:moveTo>
                  <a:lnTo>
                    <a:pt x="13741" y="18300"/>
                  </a:lnTo>
                  <a:lnTo>
                    <a:pt x="14490" y="18300"/>
                  </a:lnTo>
                  <a:lnTo>
                    <a:pt x="13741" y="19837"/>
                  </a:lnTo>
                  <a:close/>
                </a:path>
                <a:path w="48894" h="44450">
                  <a:moveTo>
                    <a:pt x="47231" y="25895"/>
                  </a:moveTo>
                  <a:lnTo>
                    <a:pt x="35077" y="25895"/>
                  </a:lnTo>
                  <a:lnTo>
                    <a:pt x="35077" y="18300"/>
                  </a:lnTo>
                  <a:lnTo>
                    <a:pt x="47231" y="18300"/>
                  </a:lnTo>
                  <a:lnTo>
                    <a:pt x="47231" y="21323"/>
                  </a:lnTo>
                  <a:lnTo>
                    <a:pt x="48768" y="21323"/>
                  </a:lnTo>
                  <a:lnTo>
                    <a:pt x="48768" y="22872"/>
                  </a:lnTo>
                  <a:lnTo>
                    <a:pt x="47231" y="22872"/>
                  </a:lnTo>
                  <a:lnTo>
                    <a:pt x="47231" y="25895"/>
                  </a:lnTo>
                  <a:close/>
                </a:path>
                <a:path w="48894" h="44450">
                  <a:moveTo>
                    <a:pt x="15221" y="27393"/>
                  </a:moveTo>
                  <a:lnTo>
                    <a:pt x="13741" y="25895"/>
                  </a:lnTo>
                  <a:lnTo>
                    <a:pt x="13741" y="24358"/>
                  </a:lnTo>
                  <a:lnTo>
                    <a:pt x="15221" y="27393"/>
                  </a:lnTo>
                  <a:close/>
                </a:path>
                <a:path w="48894" h="44450">
                  <a:moveTo>
                    <a:pt x="46475" y="28968"/>
                  </a:moveTo>
                  <a:lnTo>
                    <a:pt x="32004" y="28968"/>
                  </a:lnTo>
                  <a:lnTo>
                    <a:pt x="33522" y="27450"/>
                  </a:lnTo>
                  <a:lnTo>
                    <a:pt x="35077" y="24358"/>
                  </a:lnTo>
                  <a:lnTo>
                    <a:pt x="35077" y="25895"/>
                  </a:lnTo>
                  <a:lnTo>
                    <a:pt x="47231" y="25895"/>
                  </a:lnTo>
                  <a:lnTo>
                    <a:pt x="47222" y="27450"/>
                  </a:lnTo>
                  <a:lnTo>
                    <a:pt x="46475" y="28968"/>
                  </a:lnTo>
                  <a:close/>
                </a:path>
                <a:path w="48894" h="44450">
                  <a:moveTo>
                    <a:pt x="15240" y="27432"/>
                  </a:moveTo>
                  <a:lnTo>
                    <a:pt x="13741" y="25895"/>
                  </a:lnTo>
                  <a:lnTo>
                    <a:pt x="15221" y="27393"/>
                  </a:lnTo>
                  <a:close/>
                </a:path>
                <a:path w="48894" h="44450">
                  <a:moveTo>
                    <a:pt x="32519" y="27938"/>
                  </a:moveTo>
                  <a:lnTo>
                    <a:pt x="33540" y="25895"/>
                  </a:lnTo>
                  <a:lnTo>
                    <a:pt x="33503" y="27450"/>
                  </a:lnTo>
                  <a:lnTo>
                    <a:pt x="32519" y="27938"/>
                  </a:lnTo>
                  <a:close/>
                </a:path>
                <a:path w="48894" h="44450">
                  <a:moveTo>
                    <a:pt x="16776" y="28968"/>
                  </a:moveTo>
                  <a:lnTo>
                    <a:pt x="15240" y="27432"/>
                  </a:lnTo>
                  <a:lnTo>
                    <a:pt x="16776" y="28968"/>
                  </a:lnTo>
                  <a:close/>
                </a:path>
                <a:path w="48894" h="44450">
                  <a:moveTo>
                    <a:pt x="32004" y="28968"/>
                  </a:moveTo>
                  <a:lnTo>
                    <a:pt x="32519" y="27938"/>
                  </a:lnTo>
                  <a:lnTo>
                    <a:pt x="33540" y="27432"/>
                  </a:lnTo>
                  <a:lnTo>
                    <a:pt x="32004" y="28968"/>
                  </a:lnTo>
                  <a:close/>
                </a:path>
                <a:path w="48894" h="44450">
                  <a:moveTo>
                    <a:pt x="18339" y="28968"/>
                  </a:moveTo>
                  <a:lnTo>
                    <a:pt x="16776" y="28968"/>
                  </a:lnTo>
                  <a:lnTo>
                    <a:pt x="15277" y="27450"/>
                  </a:lnTo>
                  <a:lnTo>
                    <a:pt x="18339" y="28968"/>
                  </a:lnTo>
                  <a:close/>
                </a:path>
                <a:path w="48894" h="44450">
                  <a:moveTo>
                    <a:pt x="41186" y="38100"/>
                  </a:moveTo>
                  <a:lnTo>
                    <a:pt x="7645" y="38100"/>
                  </a:lnTo>
                  <a:lnTo>
                    <a:pt x="4572" y="35026"/>
                  </a:lnTo>
                  <a:lnTo>
                    <a:pt x="4572" y="33527"/>
                  </a:lnTo>
                  <a:lnTo>
                    <a:pt x="3086" y="31991"/>
                  </a:lnTo>
                  <a:lnTo>
                    <a:pt x="3086" y="30454"/>
                  </a:lnTo>
                  <a:lnTo>
                    <a:pt x="27444" y="30454"/>
                  </a:lnTo>
                  <a:lnTo>
                    <a:pt x="32519" y="27938"/>
                  </a:lnTo>
                  <a:lnTo>
                    <a:pt x="32004" y="28968"/>
                  </a:lnTo>
                  <a:lnTo>
                    <a:pt x="46475" y="28968"/>
                  </a:lnTo>
                  <a:lnTo>
                    <a:pt x="45745" y="30454"/>
                  </a:lnTo>
                  <a:lnTo>
                    <a:pt x="45745" y="31991"/>
                  </a:lnTo>
                  <a:lnTo>
                    <a:pt x="44208" y="33527"/>
                  </a:lnTo>
                  <a:lnTo>
                    <a:pt x="44208" y="35026"/>
                  </a:lnTo>
                  <a:lnTo>
                    <a:pt x="42672" y="35026"/>
                  </a:lnTo>
                  <a:lnTo>
                    <a:pt x="41186" y="38100"/>
                  </a:lnTo>
                  <a:close/>
                </a:path>
                <a:path w="48894" h="44450">
                  <a:moveTo>
                    <a:pt x="33540" y="42659"/>
                  </a:moveTo>
                  <a:lnTo>
                    <a:pt x="15240" y="42659"/>
                  </a:lnTo>
                  <a:lnTo>
                    <a:pt x="13741" y="41122"/>
                  </a:lnTo>
                  <a:lnTo>
                    <a:pt x="9131" y="38100"/>
                  </a:lnTo>
                  <a:lnTo>
                    <a:pt x="39636" y="38100"/>
                  </a:lnTo>
                  <a:lnTo>
                    <a:pt x="33540" y="41122"/>
                  </a:lnTo>
                  <a:lnTo>
                    <a:pt x="33540" y="42659"/>
                  </a:lnTo>
                  <a:close/>
                </a:path>
                <a:path w="48894" h="44450">
                  <a:moveTo>
                    <a:pt x="28981" y="44196"/>
                  </a:moveTo>
                  <a:lnTo>
                    <a:pt x="19799" y="44196"/>
                  </a:lnTo>
                  <a:lnTo>
                    <a:pt x="19799" y="42659"/>
                  </a:lnTo>
                  <a:lnTo>
                    <a:pt x="28981" y="42659"/>
                  </a:lnTo>
                  <a:lnTo>
                    <a:pt x="28981" y="4419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260053" y="32319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25895" y="30467"/>
                  </a:moveTo>
                  <a:lnTo>
                    <a:pt x="7645" y="30467"/>
                  </a:lnTo>
                  <a:lnTo>
                    <a:pt x="0" y="22821"/>
                  </a:lnTo>
                  <a:lnTo>
                    <a:pt x="0" y="15239"/>
                  </a:lnTo>
                  <a:lnTo>
                    <a:pt x="0" y="6108"/>
                  </a:lnTo>
                  <a:lnTo>
                    <a:pt x="7645" y="0"/>
                  </a:lnTo>
                  <a:lnTo>
                    <a:pt x="25895" y="0"/>
                  </a:lnTo>
                  <a:lnTo>
                    <a:pt x="33540" y="6108"/>
                  </a:lnTo>
                  <a:lnTo>
                    <a:pt x="33540" y="22821"/>
                  </a:lnTo>
                  <a:lnTo>
                    <a:pt x="25895" y="30467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253957" y="3224365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25946" y="1536"/>
                  </a:moveTo>
                  <a:lnTo>
                    <a:pt x="18300" y="1536"/>
                  </a:lnTo>
                  <a:lnTo>
                    <a:pt x="21323" y="0"/>
                  </a:lnTo>
                  <a:lnTo>
                    <a:pt x="22859" y="0"/>
                  </a:lnTo>
                  <a:lnTo>
                    <a:pt x="25946" y="1536"/>
                  </a:lnTo>
                  <a:close/>
                </a:path>
                <a:path w="46355" h="44450">
                  <a:moveTo>
                    <a:pt x="39636" y="38100"/>
                  </a:moveTo>
                  <a:lnTo>
                    <a:pt x="6095" y="38100"/>
                  </a:lnTo>
                  <a:lnTo>
                    <a:pt x="4559" y="35026"/>
                  </a:lnTo>
                  <a:lnTo>
                    <a:pt x="3073" y="35026"/>
                  </a:lnTo>
                  <a:lnTo>
                    <a:pt x="3073" y="33527"/>
                  </a:lnTo>
                  <a:lnTo>
                    <a:pt x="1536" y="31991"/>
                  </a:lnTo>
                  <a:lnTo>
                    <a:pt x="1536" y="30454"/>
                  </a:lnTo>
                  <a:lnTo>
                    <a:pt x="0" y="27432"/>
                  </a:lnTo>
                  <a:lnTo>
                    <a:pt x="0" y="16763"/>
                  </a:lnTo>
                  <a:lnTo>
                    <a:pt x="3073" y="10668"/>
                  </a:lnTo>
                  <a:lnTo>
                    <a:pt x="3073" y="9169"/>
                  </a:lnTo>
                  <a:lnTo>
                    <a:pt x="4559" y="9169"/>
                  </a:lnTo>
                  <a:lnTo>
                    <a:pt x="6095" y="7632"/>
                  </a:lnTo>
                  <a:lnTo>
                    <a:pt x="6095" y="6095"/>
                  </a:lnTo>
                  <a:lnTo>
                    <a:pt x="7632" y="6095"/>
                  </a:lnTo>
                  <a:lnTo>
                    <a:pt x="12204" y="3073"/>
                  </a:lnTo>
                  <a:lnTo>
                    <a:pt x="13741" y="3073"/>
                  </a:lnTo>
                  <a:lnTo>
                    <a:pt x="13741" y="1536"/>
                  </a:lnTo>
                  <a:lnTo>
                    <a:pt x="30505" y="1536"/>
                  </a:lnTo>
                  <a:lnTo>
                    <a:pt x="31991" y="3073"/>
                  </a:lnTo>
                  <a:lnTo>
                    <a:pt x="38100" y="6095"/>
                  </a:lnTo>
                  <a:lnTo>
                    <a:pt x="41173" y="9169"/>
                  </a:lnTo>
                  <a:lnTo>
                    <a:pt x="41173" y="10668"/>
                  </a:lnTo>
                  <a:lnTo>
                    <a:pt x="42659" y="10668"/>
                  </a:lnTo>
                  <a:lnTo>
                    <a:pt x="44208" y="13741"/>
                  </a:lnTo>
                  <a:lnTo>
                    <a:pt x="19837" y="13741"/>
                  </a:lnTo>
                  <a:lnTo>
                    <a:pt x="16840" y="15227"/>
                  </a:lnTo>
                  <a:lnTo>
                    <a:pt x="15227" y="15227"/>
                  </a:lnTo>
                  <a:lnTo>
                    <a:pt x="13741" y="16763"/>
                  </a:lnTo>
                  <a:lnTo>
                    <a:pt x="12204" y="19837"/>
                  </a:lnTo>
                  <a:lnTo>
                    <a:pt x="12204" y="24358"/>
                  </a:lnTo>
                  <a:lnTo>
                    <a:pt x="13741" y="27432"/>
                  </a:lnTo>
                  <a:lnTo>
                    <a:pt x="15227" y="28968"/>
                  </a:lnTo>
                  <a:lnTo>
                    <a:pt x="16840" y="28968"/>
                  </a:lnTo>
                  <a:lnTo>
                    <a:pt x="19837" y="30454"/>
                  </a:lnTo>
                  <a:lnTo>
                    <a:pt x="44195" y="30454"/>
                  </a:lnTo>
                  <a:lnTo>
                    <a:pt x="44195" y="31991"/>
                  </a:lnTo>
                  <a:lnTo>
                    <a:pt x="41173" y="35026"/>
                  </a:lnTo>
                  <a:lnTo>
                    <a:pt x="39636" y="38100"/>
                  </a:lnTo>
                  <a:close/>
                </a:path>
                <a:path w="46355" h="44450">
                  <a:moveTo>
                    <a:pt x="30505" y="16763"/>
                  </a:moveTo>
                  <a:lnTo>
                    <a:pt x="25946" y="13741"/>
                  </a:lnTo>
                  <a:lnTo>
                    <a:pt x="44208" y="13741"/>
                  </a:lnTo>
                  <a:lnTo>
                    <a:pt x="44957" y="15227"/>
                  </a:lnTo>
                  <a:lnTo>
                    <a:pt x="30505" y="15227"/>
                  </a:lnTo>
                  <a:lnTo>
                    <a:pt x="30505" y="16763"/>
                  </a:lnTo>
                  <a:close/>
                </a:path>
                <a:path w="46355" h="44450">
                  <a:moveTo>
                    <a:pt x="13741" y="16763"/>
                  </a:moveTo>
                  <a:lnTo>
                    <a:pt x="15227" y="15227"/>
                  </a:lnTo>
                  <a:lnTo>
                    <a:pt x="14718" y="16279"/>
                  </a:lnTo>
                  <a:lnTo>
                    <a:pt x="13741" y="16763"/>
                  </a:lnTo>
                  <a:close/>
                </a:path>
                <a:path w="46355" h="44450">
                  <a:moveTo>
                    <a:pt x="14718" y="16279"/>
                  </a:moveTo>
                  <a:lnTo>
                    <a:pt x="15227" y="15227"/>
                  </a:lnTo>
                  <a:lnTo>
                    <a:pt x="16840" y="15227"/>
                  </a:lnTo>
                  <a:lnTo>
                    <a:pt x="14718" y="16279"/>
                  </a:lnTo>
                  <a:close/>
                </a:path>
                <a:path w="46355" h="44450">
                  <a:moveTo>
                    <a:pt x="33527" y="21323"/>
                  </a:moveTo>
                  <a:lnTo>
                    <a:pt x="31991" y="18300"/>
                  </a:lnTo>
                  <a:lnTo>
                    <a:pt x="30505" y="15227"/>
                  </a:lnTo>
                  <a:lnTo>
                    <a:pt x="44957" y="15227"/>
                  </a:lnTo>
                  <a:lnTo>
                    <a:pt x="45732" y="16763"/>
                  </a:lnTo>
                  <a:lnTo>
                    <a:pt x="45732" y="19837"/>
                  </a:lnTo>
                  <a:lnTo>
                    <a:pt x="33527" y="19837"/>
                  </a:lnTo>
                  <a:lnTo>
                    <a:pt x="33527" y="21323"/>
                  </a:lnTo>
                  <a:close/>
                </a:path>
                <a:path w="46355" h="44450">
                  <a:moveTo>
                    <a:pt x="13741" y="18300"/>
                  </a:moveTo>
                  <a:lnTo>
                    <a:pt x="13741" y="16763"/>
                  </a:lnTo>
                  <a:lnTo>
                    <a:pt x="14718" y="16279"/>
                  </a:lnTo>
                  <a:lnTo>
                    <a:pt x="13741" y="18300"/>
                  </a:lnTo>
                  <a:close/>
                </a:path>
                <a:path w="46355" h="44450">
                  <a:moveTo>
                    <a:pt x="31991" y="19837"/>
                  </a:moveTo>
                  <a:lnTo>
                    <a:pt x="30505" y="16763"/>
                  </a:lnTo>
                  <a:lnTo>
                    <a:pt x="31991" y="18300"/>
                  </a:lnTo>
                  <a:lnTo>
                    <a:pt x="31991" y="19837"/>
                  </a:lnTo>
                  <a:close/>
                </a:path>
                <a:path w="46355" h="44450">
                  <a:moveTo>
                    <a:pt x="12204" y="21323"/>
                  </a:moveTo>
                  <a:lnTo>
                    <a:pt x="12204" y="19837"/>
                  </a:lnTo>
                  <a:lnTo>
                    <a:pt x="13741" y="18300"/>
                  </a:lnTo>
                  <a:lnTo>
                    <a:pt x="12204" y="21323"/>
                  </a:lnTo>
                  <a:close/>
                </a:path>
                <a:path w="46355" h="44450">
                  <a:moveTo>
                    <a:pt x="45732" y="24358"/>
                  </a:moveTo>
                  <a:lnTo>
                    <a:pt x="33527" y="24358"/>
                  </a:lnTo>
                  <a:lnTo>
                    <a:pt x="33527" y="19837"/>
                  </a:lnTo>
                  <a:lnTo>
                    <a:pt x="45732" y="19837"/>
                  </a:lnTo>
                  <a:lnTo>
                    <a:pt x="45732" y="24358"/>
                  </a:lnTo>
                  <a:close/>
                </a:path>
                <a:path w="46355" h="44450">
                  <a:moveTo>
                    <a:pt x="13741" y="25895"/>
                  </a:moveTo>
                  <a:lnTo>
                    <a:pt x="12204" y="24358"/>
                  </a:lnTo>
                  <a:lnTo>
                    <a:pt x="12204" y="22872"/>
                  </a:lnTo>
                  <a:lnTo>
                    <a:pt x="13741" y="25895"/>
                  </a:lnTo>
                  <a:close/>
                </a:path>
                <a:path w="46355" h="44450">
                  <a:moveTo>
                    <a:pt x="44951" y="28968"/>
                  </a:moveTo>
                  <a:lnTo>
                    <a:pt x="30505" y="28968"/>
                  </a:lnTo>
                  <a:lnTo>
                    <a:pt x="31991" y="25895"/>
                  </a:lnTo>
                  <a:lnTo>
                    <a:pt x="33527" y="22872"/>
                  </a:lnTo>
                  <a:lnTo>
                    <a:pt x="33527" y="24358"/>
                  </a:lnTo>
                  <a:lnTo>
                    <a:pt x="45732" y="24358"/>
                  </a:lnTo>
                  <a:lnTo>
                    <a:pt x="45732" y="27432"/>
                  </a:lnTo>
                  <a:lnTo>
                    <a:pt x="44951" y="28968"/>
                  </a:lnTo>
                  <a:close/>
                </a:path>
                <a:path w="46355" h="44450">
                  <a:moveTo>
                    <a:pt x="30505" y="27432"/>
                  </a:moveTo>
                  <a:lnTo>
                    <a:pt x="31991" y="24358"/>
                  </a:lnTo>
                  <a:lnTo>
                    <a:pt x="31991" y="25895"/>
                  </a:lnTo>
                  <a:lnTo>
                    <a:pt x="30505" y="27432"/>
                  </a:lnTo>
                  <a:close/>
                </a:path>
                <a:path w="46355" h="44450">
                  <a:moveTo>
                    <a:pt x="14718" y="27916"/>
                  </a:moveTo>
                  <a:lnTo>
                    <a:pt x="13741" y="27432"/>
                  </a:lnTo>
                  <a:lnTo>
                    <a:pt x="13741" y="25895"/>
                  </a:lnTo>
                  <a:lnTo>
                    <a:pt x="14718" y="27916"/>
                  </a:lnTo>
                  <a:close/>
                </a:path>
                <a:path w="46355" h="44450">
                  <a:moveTo>
                    <a:pt x="15227" y="28968"/>
                  </a:moveTo>
                  <a:lnTo>
                    <a:pt x="13741" y="27432"/>
                  </a:lnTo>
                  <a:lnTo>
                    <a:pt x="14718" y="27916"/>
                  </a:lnTo>
                  <a:lnTo>
                    <a:pt x="15227" y="28968"/>
                  </a:lnTo>
                  <a:close/>
                </a:path>
                <a:path w="46355" h="44450">
                  <a:moveTo>
                    <a:pt x="44195" y="30454"/>
                  </a:moveTo>
                  <a:lnTo>
                    <a:pt x="25946" y="30454"/>
                  </a:lnTo>
                  <a:lnTo>
                    <a:pt x="30505" y="27432"/>
                  </a:lnTo>
                  <a:lnTo>
                    <a:pt x="30505" y="28968"/>
                  </a:lnTo>
                  <a:lnTo>
                    <a:pt x="44951" y="28968"/>
                  </a:lnTo>
                  <a:lnTo>
                    <a:pt x="44195" y="30454"/>
                  </a:lnTo>
                  <a:close/>
                </a:path>
                <a:path w="46355" h="44450">
                  <a:moveTo>
                    <a:pt x="16840" y="28968"/>
                  </a:moveTo>
                  <a:lnTo>
                    <a:pt x="15227" y="28968"/>
                  </a:lnTo>
                  <a:lnTo>
                    <a:pt x="14718" y="27916"/>
                  </a:lnTo>
                  <a:lnTo>
                    <a:pt x="16840" y="28968"/>
                  </a:lnTo>
                  <a:close/>
                </a:path>
                <a:path w="46355" h="44450">
                  <a:moveTo>
                    <a:pt x="31991" y="42659"/>
                  </a:moveTo>
                  <a:lnTo>
                    <a:pt x="13741" y="42659"/>
                  </a:lnTo>
                  <a:lnTo>
                    <a:pt x="12204" y="41122"/>
                  </a:lnTo>
                  <a:lnTo>
                    <a:pt x="7632" y="38100"/>
                  </a:lnTo>
                  <a:lnTo>
                    <a:pt x="38100" y="38100"/>
                  </a:lnTo>
                  <a:lnTo>
                    <a:pt x="31991" y="41122"/>
                  </a:lnTo>
                  <a:lnTo>
                    <a:pt x="31991" y="42659"/>
                  </a:lnTo>
                  <a:close/>
                </a:path>
                <a:path w="46355" h="44450">
                  <a:moveTo>
                    <a:pt x="27431" y="44196"/>
                  </a:moveTo>
                  <a:lnTo>
                    <a:pt x="18300" y="44196"/>
                  </a:lnTo>
                  <a:lnTo>
                    <a:pt x="18300" y="42659"/>
                  </a:lnTo>
                  <a:lnTo>
                    <a:pt x="27431" y="42659"/>
                  </a:lnTo>
                  <a:lnTo>
                    <a:pt x="27431" y="4419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627261" y="3231997"/>
              <a:ext cx="66040" cy="20320"/>
            </a:xfrm>
            <a:custGeom>
              <a:avLst/>
              <a:gdLst/>
              <a:ahLst/>
              <a:cxnLst/>
              <a:rect l="l" t="t" r="r" b="b"/>
              <a:pathLst>
                <a:path w="66039" h="20320">
                  <a:moveTo>
                    <a:pt x="65531" y="19799"/>
                  </a:moveTo>
                  <a:lnTo>
                    <a:pt x="0" y="19799"/>
                  </a:lnTo>
                  <a:lnTo>
                    <a:pt x="0" y="0"/>
                  </a:lnTo>
                  <a:lnTo>
                    <a:pt x="65531" y="0"/>
                  </a:lnTo>
                  <a:lnTo>
                    <a:pt x="65531" y="19799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621216" y="3224365"/>
              <a:ext cx="78105" cy="33655"/>
            </a:xfrm>
            <a:custGeom>
              <a:avLst/>
              <a:gdLst/>
              <a:ahLst/>
              <a:cxnLst/>
              <a:rect l="l" t="t" r="r" b="b"/>
              <a:pathLst>
                <a:path w="78105" h="33654">
                  <a:moveTo>
                    <a:pt x="77685" y="33527"/>
                  </a:moveTo>
                  <a:lnTo>
                    <a:pt x="0" y="33527"/>
                  </a:lnTo>
                  <a:lnTo>
                    <a:pt x="0" y="0"/>
                  </a:lnTo>
                  <a:lnTo>
                    <a:pt x="77685" y="0"/>
                  </a:lnTo>
                  <a:lnTo>
                    <a:pt x="77685" y="7632"/>
                  </a:lnTo>
                  <a:lnTo>
                    <a:pt x="12153" y="7632"/>
                  </a:lnTo>
                  <a:lnTo>
                    <a:pt x="6045" y="13741"/>
                  </a:lnTo>
                  <a:lnTo>
                    <a:pt x="12153" y="13741"/>
                  </a:lnTo>
                  <a:lnTo>
                    <a:pt x="12153" y="21323"/>
                  </a:lnTo>
                  <a:lnTo>
                    <a:pt x="6045" y="21323"/>
                  </a:lnTo>
                  <a:lnTo>
                    <a:pt x="12153" y="27432"/>
                  </a:lnTo>
                  <a:lnTo>
                    <a:pt x="77685" y="27432"/>
                  </a:lnTo>
                  <a:lnTo>
                    <a:pt x="77685" y="33527"/>
                  </a:lnTo>
                  <a:close/>
                </a:path>
                <a:path w="78105" h="33654">
                  <a:moveTo>
                    <a:pt x="12153" y="13741"/>
                  </a:moveTo>
                  <a:lnTo>
                    <a:pt x="6045" y="13741"/>
                  </a:lnTo>
                  <a:lnTo>
                    <a:pt x="12153" y="7632"/>
                  </a:lnTo>
                  <a:lnTo>
                    <a:pt x="12153" y="13741"/>
                  </a:lnTo>
                  <a:close/>
                </a:path>
                <a:path w="78105" h="33654">
                  <a:moveTo>
                    <a:pt x="63944" y="13741"/>
                  </a:moveTo>
                  <a:lnTo>
                    <a:pt x="12153" y="13741"/>
                  </a:lnTo>
                  <a:lnTo>
                    <a:pt x="12153" y="7632"/>
                  </a:lnTo>
                  <a:lnTo>
                    <a:pt x="63944" y="7632"/>
                  </a:lnTo>
                  <a:lnTo>
                    <a:pt x="63944" y="13741"/>
                  </a:lnTo>
                  <a:close/>
                </a:path>
                <a:path w="78105" h="33654">
                  <a:moveTo>
                    <a:pt x="63944" y="27432"/>
                  </a:moveTo>
                  <a:lnTo>
                    <a:pt x="63944" y="7632"/>
                  </a:lnTo>
                  <a:lnTo>
                    <a:pt x="71577" y="13741"/>
                  </a:lnTo>
                  <a:lnTo>
                    <a:pt x="77685" y="13741"/>
                  </a:lnTo>
                  <a:lnTo>
                    <a:pt x="77685" y="21323"/>
                  </a:lnTo>
                  <a:lnTo>
                    <a:pt x="71577" y="21323"/>
                  </a:lnTo>
                  <a:lnTo>
                    <a:pt x="63944" y="27432"/>
                  </a:lnTo>
                  <a:close/>
                </a:path>
                <a:path w="78105" h="33654">
                  <a:moveTo>
                    <a:pt x="77685" y="13741"/>
                  </a:moveTo>
                  <a:lnTo>
                    <a:pt x="71577" y="13741"/>
                  </a:lnTo>
                  <a:lnTo>
                    <a:pt x="63944" y="7632"/>
                  </a:lnTo>
                  <a:lnTo>
                    <a:pt x="77685" y="7632"/>
                  </a:lnTo>
                  <a:lnTo>
                    <a:pt x="77685" y="13741"/>
                  </a:lnTo>
                  <a:close/>
                </a:path>
                <a:path w="78105" h="33654">
                  <a:moveTo>
                    <a:pt x="12153" y="27432"/>
                  </a:moveTo>
                  <a:lnTo>
                    <a:pt x="6045" y="21323"/>
                  </a:lnTo>
                  <a:lnTo>
                    <a:pt x="12153" y="21323"/>
                  </a:lnTo>
                  <a:lnTo>
                    <a:pt x="12153" y="27432"/>
                  </a:lnTo>
                  <a:close/>
                </a:path>
                <a:path w="78105" h="33654">
                  <a:moveTo>
                    <a:pt x="63944" y="27432"/>
                  </a:moveTo>
                  <a:lnTo>
                    <a:pt x="12153" y="27432"/>
                  </a:lnTo>
                  <a:lnTo>
                    <a:pt x="12153" y="21323"/>
                  </a:lnTo>
                  <a:lnTo>
                    <a:pt x="63944" y="21323"/>
                  </a:lnTo>
                  <a:lnTo>
                    <a:pt x="63944" y="27432"/>
                  </a:lnTo>
                  <a:close/>
                </a:path>
                <a:path w="78105" h="33654">
                  <a:moveTo>
                    <a:pt x="77685" y="27432"/>
                  </a:moveTo>
                  <a:lnTo>
                    <a:pt x="63944" y="27432"/>
                  </a:lnTo>
                  <a:lnTo>
                    <a:pt x="71577" y="21323"/>
                  </a:lnTo>
                  <a:lnTo>
                    <a:pt x="77685" y="21323"/>
                  </a:lnTo>
                  <a:lnTo>
                    <a:pt x="77685" y="2743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7504" y="2744444"/>
              <a:ext cx="603389" cy="484479"/>
            </a:xfrm>
            <a:prstGeom prst="rect">
              <a:avLst/>
            </a:prstGeom>
          </p:spPr>
        </p:pic>
      </p:grpSp>
      <p:grpSp>
        <p:nvGrpSpPr>
          <p:cNvPr id="37" name="object 37" descr=""/>
          <p:cNvGrpSpPr/>
          <p:nvPr/>
        </p:nvGrpSpPr>
        <p:grpSpPr>
          <a:xfrm>
            <a:off x="2784220" y="2744444"/>
            <a:ext cx="603885" cy="524510"/>
            <a:chOff x="2784220" y="2744444"/>
            <a:chExt cx="603885" cy="524510"/>
          </a:xfrm>
        </p:grpSpPr>
        <p:sp>
          <p:nvSpPr>
            <p:cNvPr id="38" name="object 38" descr=""/>
            <p:cNvSpPr/>
            <p:nvPr/>
          </p:nvSpPr>
          <p:spPr>
            <a:xfrm>
              <a:off x="2790329" y="3219793"/>
              <a:ext cx="591820" cy="43180"/>
            </a:xfrm>
            <a:custGeom>
              <a:avLst/>
              <a:gdLst/>
              <a:ahLst/>
              <a:cxnLst/>
              <a:rect l="l" t="t" r="r" b="b"/>
              <a:pathLst>
                <a:path w="591820" h="43179">
                  <a:moveTo>
                    <a:pt x="591197" y="42659"/>
                  </a:moveTo>
                  <a:lnTo>
                    <a:pt x="0" y="42659"/>
                  </a:lnTo>
                  <a:lnTo>
                    <a:pt x="0" y="0"/>
                  </a:lnTo>
                  <a:lnTo>
                    <a:pt x="591197" y="0"/>
                  </a:lnTo>
                  <a:lnTo>
                    <a:pt x="591197" y="42659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784220" y="3213697"/>
              <a:ext cx="603885" cy="55244"/>
            </a:xfrm>
            <a:custGeom>
              <a:avLst/>
              <a:gdLst/>
              <a:ahLst/>
              <a:cxnLst/>
              <a:rect l="l" t="t" r="r" b="b"/>
              <a:pathLst>
                <a:path w="603885" h="55245">
                  <a:moveTo>
                    <a:pt x="603402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603402" y="0"/>
                  </a:lnTo>
                  <a:lnTo>
                    <a:pt x="603402" y="6095"/>
                  </a:lnTo>
                  <a:lnTo>
                    <a:pt x="12166" y="6095"/>
                  </a:lnTo>
                  <a:lnTo>
                    <a:pt x="6108" y="12204"/>
                  </a:lnTo>
                  <a:lnTo>
                    <a:pt x="12166" y="12204"/>
                  </a:lnTo>
                  <a:lnTo>
                    <a:pt x="12166" y="41122"/>
                  </a:lnTo>
                  <a:lnTo>
                    <a:pt x="6108" y="41122"/>
                  </a:lnTo>
                  <a:lnTo>
                    <a:pt x="12166" y="48767"/>
                  </a:lnTo>
                  <a:lnTo>
                    <a:pt x="603402" y="48767"/>
                  </a:lnTo>
                  <a:lnTo>
                    <a:pt x="603402" y="54863"/>
                  </a:lnTo>
                  <a:close/>
                </a:path>
                <a:path w="603885" h="55245">
                  <a:moveTo>
                    <a:pt x="12166" y="12204"/>
                  </a:moveTo>
                  <a:lnTo>
                    <a:pt x="6108" y="12204"/>
                  </a:lnTo>
                  <a:lnTo>
                    <a:pt x="12166" y="6095"/>
                  </a:lnTo>
                  <a:lnTo>
                    <a:pt x="12166" y="12204"/>
                  </a:lnTo>
                  <a:close/>
                </a:path>
                <a:path w="603885" h="55245">
                  <a:moveTo>
                    <a:pt x="591197" y="12204"/>
                  </a:moveTo>
                  <a:lnTo>
                    <a:pt x="12166" y="12204"/>
                  </a:lnTo>
                  <a:lnTo>
                    <a:pt x="12166" y="6095"/>
                  </a:lnTo>
                  <a:lnTo>
                    <a:pt x="591197" y="6095"/>
                  </a:lnTo>
                  <a:lnTo>
                    <a:pt x="591197" y="12204"/>
                  </a:lnTo>
                  <a:close/>
                </a:path>
                <a:path w="603885" h="55245">
                  <a:moveTo>
                    <a:pt x="591197" y="48767"/>
                  </a:moveTo>
                  <a:lnTo>
                    <a:pt x="591197" y="6095"/>
                  </a:lnTo>
                  <a:lnTo>
                    <a:pt x="597306" y="12204"/>
                  </a:lnTo>
                  <a:lnTo>
                    <a:pt x="603402" y="12204"/>
                  </a:lnTo>
                  <a:lnTo>
                    <a:pt x="603402" y="41122"/>
                  </a:lnTo>
                  <a:lnTo>
                    <a:pt x="597306" y="41122"/>
                  </a:lnTo>
                  <a:lnTo>
                    <a:pt x="591197" y="48767"/>
                  </a:lnTo>
                  <a:close/>
                </a:path>
                <a:path w="603885" h="55245">
                  <a:moveTo>
                    <a:pt x="603402" y="12204"/>
                  </a:moveTo>
                  <a:lnTo>
                    <a:pt x="597306" y="12204"/>
                  </a:lnTo>
                  <a:lnTo>
                    <a:pt x="591197" y="6095"/>
                  </a:lnTo>
                  <a:lnTo>
                    <a:pt x="603402" y="6095"/>
                  </a:lnTo>
                  <a:lnTo>
                    <a:pt x="603402" y="12204"/>
                  </a:lnTo>
                  <a:close/>
                </a:path>
                <a:path w="603885" h="55245">
                  <a:moveTo>
                    <a:pt x="12166" y="48767"/>
                  </a:moveTo>
                  <a:lnTo>
                    <a:pt x="6108" y="41122"/>
                  </a:lnTo>
                  <a:lnTo>
                    <a:pt x="12166" y="41122"/>
                  </a:lnTo>
                  <a:lnTo>
                    <a:pt x="12166" y="48767"/>
                  </a:lnTo>
                  <a:close/>
                </a:path>
                <a:path w="603885" h="55245">
                  <a:moveTo>
                    <a:pt x="591197" y="48767"/>
                  </a:moveTo>
                  <a:lnTo>
                    <a:pt x="12166" y="48767"/>
                  </a:lnTo>
                  <a:lnTo>
                    <a:pt x="12166" y="41122"/>
                  </a:lnTo>
                  <a:lnTo>
                    <a:pt x="591197" y="41122"/>
                  </a:lnTo>
                  <a:lnTo>
                    <a:pt x="591197" y="48767"/>
                  </a:lnTo>
                  <a:close/>
                </a:path>
                <a:path w="603885" h="55245">
                  <a:moveTo>
                    <a:pt x="603402" y="48767"/>
                  </a:moveTo>
                  <a:lnTo>
                    <a:pt x="591197" y="48767"/>
                  </a:lnTo>
                  <a:lnTo>
                    <a:pt x="597306" y="41122"/>
                  </a:lnTo>
                  <a:lnTo>
                    <a:pt x="603402" y="41122"/>
                  </a:lnTo>
                  <a:lnTo>
                    <a:pt x="603402" y="48767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863456" y="32319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25895" y="30467"/>
                  </a:moveTo>
                  <a:lnTo>
                    <a:pt x="7581" y="30467"/>
                  </a:lnTo>
                  <a:lnTo>
                    <a:pt x="0" y="22821"/>
                  </a:lnTo>
                  <a:lnTo>
                    <a:pt x="0" y="15239"/>
                  </a:lnTo>
                  <a:lnTo>
                    <a:pt x="0" y="6108"/>
                  </a:lnTo>
                  <a:lnTo>
                    <a:pt x="7581" y="0"/>
                  </a:lnTo>
                  <a:lnTo>
                    <a:pt x="25895" y="0"/>
                  </a:lnTo>
                  <a:lnTo>
                    <a:pt x="33528" y="6108"/>
                  </a:lnTo>
                  <a:lnTo>
                    <a:pt x="33528" y="22821"/>
                  </a:lnTo>
                  <a:lnTo>
                    <a:pt x="25895" y="30467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855810" y="3224365"/>
              <a:ext cx="48895" cy="44450"/>
            </a:xfrm>
            <a:custGeom>
              <a:avLst/>
              <a:gdLst/>
              <a:ahLst/>
              <a:cxnLst/>
              <a:rect l="l" t="t" r="r" b="b"/>
              <a:pathLst>
                <a:path w="48894" h="44450">
                  <a:moveTo>
                    <a:pt x="28968" y="1536"/>
                  </a:moveTo>
                  <a:lnTo>
                    <a:pt x="19850" y="1536"/>
                  </a:lnTo>
                  <a:lnTo>
                    <a:pt x="24409" y="0"/>
                  </a:lnTo>
                  <a:lnTo>
                    <a:pt x="28968" y="1536"/>
                  </a:lnTo>
                  <a:close/>
                </a:path>
                <a:path w="48894" h="44450">
                  <a:moveTo>
                    <a:pt x="39636" y="6095"/>
                  </a:moveTo>
                  <a:lnTo>
                    <a:pt x="9182" y="6095"/>
                  </a:lnTo>
                  <a:lnTo>
                    <a:pt x="15227" y="3073"/>
                  </a:lnTo>
                  <a:lnTo>
                    <a:pt x="15227" y="1536"/>
                  </a:lnTo>
                  <a:lnTo>
                    <a:pt x="33540" y="1536"/>
                  </a:lnTo>
                  <a:lnTo>
                    <a:pt x="33540" y="3073"/>
                  </a:lnTo>
                  <a:lnTo>
                    <a:pt x="35077" y="3073"/>
                  </a:lnTo>
                  <a:lnTo>
                    <a:pt x="39636" y="6095"/>
                  </a:lnTo>
                  <a:close/>
                </a:path>
                <a:path w="48894" h="44450">
                  <a:moveTo>
                    <a:pt x="41173" y="38100"/>
                  </a:moveTo>
                  <a:lnTo>
                    <a:pt x="7645" y="38100"/>
                  </a:lnTo>
                  <a:lnTo>
                    <a:pt x="6108" y="35026"/>
                  </a:lnTo>
                  <a:lnTo>
                    <a:pt x="4572" y="35026"/>
                  </a:lnTo>
                  <a:lnTo>
                    <a:pt x="4572" y="33527"/>
                  </a:lnTo>
                  <a:lnTo>
                    <a:pt x="3073" y="31991"/>
                  </a:lnTo>
                  <a:lnTo>
                    <a:pt x="3073" y="30454"/>
                  </a:lnTo>
                  <a:lnTo>
                    <a:pt x="1536" y="27431"/>
                  </a:lnTo>
                  <a:lnTo>
                    <a:pt x="1536" y="22872"/>
                  </a:lnTo>
                  <a:lnTo>
                    <a:pt x="0" y="22872"/>
                  </a:lnTo>
                  <a:lnTo>
                    <a:pt x="0" y="21323"/>
                  </a:lnTo>
                  <a:lnTo>
                    <a:pt x="1536" y="21323"/>
                  </a:lnTo>
                  <a:lnTo>
                    <a:pt x="1536" y="16763"/>
                  </a:lnTo>
                  <a:lnTo>
                    <a:pt x="3073" y="13741"/>
                  </a:lnTo>
                  <a:lnTo>
                    <a:pt x="3073" y="12204"/>
                  </a:lnTo>
                  <a:lnTo>
                    <a:pt x="4572" y="10668"/>
                  </a:lnTo>
                  <a:lnTo>
                    <a:pt x="4572" y="9169"/>
                  </a:lnTo>
                  <a:lnTo>
                    <a:pt x="6108" y="9169"/>
                  </a:lnTo>
                  <a:lnTo>
                    <a:pt x="7645" y="7632"/>
                  </a:lnTo>
                  <a:lnTo>
                    <a:pt x="7645" y="6095"/>
                  </a:lnTo>
                  <a:lnTo>
                    <a:pt x="41173" y="6095"/>
                  </a:lnTo>
                  <a:lnTo>
                    <a:pt x="41173" y="7632"/>
                  </a:lnTo>
                  <a:lnTo>
                    <a:pt x="44208" y="9169"/>
                  </a:lnTo>
                  <a:lnTo>
                    <a:pt x="44208" y="10668"/>
                  </a:lnTo>
                  <a:lnTo>
                    <a:pt x="45745" y="12204"/>
                  </a:lnTo>
                  <a:lnTo>
                    <a:pt x="45745" y="13741"/>
                  </a:lnTo>
                  <a:lnTo>
                    <a:pt x="21336" y="13741"/>
                  </a:lnTo>
                  <a:lnTo>
                    <a:pt x="18332" y="15227"/>
                  </a:lnTo>
                  <a:lnTo>
                    <a:pt x="16776" y="15227"/>
                  </a:lnTo>
                  <a:lnTo>
                    <a:pt x="15227" y="16763"/>
                  </a:lnTo>
                  <a:lnTo>
                    <a:pt x="14484" y="18300"/>
                  </a:lnTo>
                  <a:lnTo>
                    <a:pt x="13741" y="18300"/>
                  </a:lnTo>
                  <a:lnTo>
                    <a:pt x="13741" y="25895"/>
                  </a:lnTo>
                  <a:lnTo>
                    <a:pt x="14484" y="25895"/>
                  </a:lnTo>
                  <a:lnTo>
                    <a:pt x="15227" y="27431"/>
                  </a:lnTo>
                  <a:lnTo>
                    <a:pt x="16776" y="28968"/>
                  </a:lnTo>
                  <a:lnTo>
                    <a:pt x="18332" y="28968"/>
                  </a:lnTo>
                  <a:lnTo>
                    <a:pt x="21336" y="30454"/>
                  </a:lnTo>
                  <a:lnTo>
                    <a:pt x="45745" y="30454"/>
                  </a:lnTo>
                  <a:lnTo>
                    <a:pt x="45745" y="31991"/>
                  </a:lnTo>
                  <a:lnTo>
                    <a:pt x="44208" y="33527"/>
                  </a:lnTo>
                  <a:lnTo>
                    <a:pt x="44208" y="35026"/>
                  </a:lnTo>
                  <a:lnTo>
                    <a:pt x="41173" y="38100"/>
                  </a:lnTo>
                  <a:close/>
                </a:path>
                <a:path w="48894" h="44450">
                  <a:moveTo>
                    <a:pt x="33540" y="16763"/>
                  </a:moveTo>
                  <a:lnTo>
                    <a:pt x="27431" y="13741"/>
                  </a:lnTo>
                  <a:lnTo>
                    <a:pt x="47282" y="13741"/>
                  </a:lnTo>
                  <a:lnTo>
                    <a:pt x="47282" y="15227"/>
                  </a:lnTo>
                  <a:lnTo>
                    <a:pt x="32004" y="15227"/>
                  </a:lnTo>
                  <a:lnTo>
                    <a:pt x="33540" y="16763"/>
                  </a:lnTo>
                  <a:close/>
                </a:path>
                <a:path w="48894" h="44450">
                  <a:moveTo>
                    <a:pt x="15227" y="16763"/>
                  </a:moveTo>
                  <a:lnTo>
                    <a:pt x="16776" y="15227"/>
                  </a:lnTo>
                  <a:lnTo>
                    <a:pt x="16259" y="16253"/>
                  </a:lnTo>
                  <a:lnTo>
                    <a:pt x="15227" y="16763"/>
                  </a:lnTo>
                  <a:close/>
                </a:path>
                <a:path w="48894" h="44450">
                  <a:moveTo>
                    <a:pt x="16259" y="16253"/>
                  </a:moveTo>
                  <a:lnTo>
                    <a:pt x="16776" y="15227"/>
                  </a:lnTo>
                  <a:lnTo>
                    <a:pt x="18332" y="15227"/>
                  </a:lnTo>
                  <a:lnTo>
                    <a:pt x="16259" y="16253"/>
                  </a:lnTo>
                  <a:close/>
                </a:path>
                <a:path w="48894" h="44450">
                  <a:moveTo>
                    <a:pt x="47282" y="28968"/>
                  </a:moveTo>
                  <a:lnTo>
                    <a:pt x="32004" y="28968"/>
                  </a:lnTo>
                  <a:lnTo>
                    <a:pt x="35077" y="25895"/>
                  </a:lnTo>
                  <a:lnTo>
                    <a:pt x="35077" y="18300"/>
                  </a:lnTo>
                  <a:lnTo>
                    <a:pt x="32004" y="15227"/>
                  </a:lnTo>
                  <a:lnTo>
                    <a:pt x="47282" y="15227"/>
                  </a:lnTo>
                  <a:lnTo>
                    <a:pt x="47282" y="18300"/>
                  </a:lnTo>
                  <a:lnTo>
                    <a:pt x="48768" y="21323"/>
                  </a:lnTo>
                  <a:lnTo>
                    <a:pt x="48768" y="22872"/>
                  </a:lnTo>
                  <a:lnTo>
                    <a:pt x="47282" y="25895"/>
                  </a:lnTo>
                  <a:lnTo>
                    <a:pt x="47282" y="28968"/>
                  </a:lnTo>
                  <a:close/>
                </a:path>
                <a:path w="48894" h="44450">
                  <a:moveTo>
                    <a:pt x="15227" y="18300"/>
                  </a:moveTo>
                  <a:lnTo>
                    <a:pt x="15227" y="16763"/>
                  </a:lnTo>
                  <a:lnTo>
                    <a:pt x="16259" y="16253"/>
                  </a:lnTo>
                  <a:lnTo>
                    <a:pt x="15227" y="18300"/>
                  </a:lnTo>
                  <a:close/>
                </a:path>
                <a:path w="48894" h="44450">
                  <a:moveTo>
                    <a:pt x="35077" y="19837"/>
                  </a:moveTo>
                  <a:lnTo>
                    <a:pt x="33540" y="16763"/>
                  </a:lnTo>
                  <a:lnTo>
                    <a:pt x="35077" y="18300"/>
                  </a:lnTo>
                  <a:lnTo>
                    <a:pt x="35077" y="19837"/>
                  </a:lnTo>
                  <a:close/>
                </a:path>
                <a:path w="48894" h="44450">
                  <a:moveTo>
                    <a:pt x="13741" y="19837"/>
                  </a:moveTo>
                  <a:lnTo>
                    <a:pt x="13741" y="18300"/>
                  </a:lnTo>
                  <a:lnTo>
                    <a:pt x="14484" y="18300"/>
                  </a:lnTo>
                  <a:lnTo>
                    <a:pt x="13741" y="19837"/>
                  </a:lnTo>
                  <a:close/>
                </a:path>
                <a:path w="48894" h="44450">
                  <a:moveTo>
                    <a:pt x="14484" y="25895"/>
                  </a:moveTo>
                  <a:lnTo>
                    <a:pt x="13741" y="25895"/>
                  </a:lnTo>
                  <a:lnTo>
                    <a:pt x="13741" y="24358"/>
                  </a:lnTo>
                  <a:lnTo>
                    <a:pt x="14484" y="25895"/>
                  </a:lnTo>
                  <a:close/>
                </a:path>
                <a:path w="48894" h="44450">
                  <a:moveTo>
                    <a:pt x="33540" y="27431"/>
                  </a:moveTo>
                  <a:lnTo>
                    <a:pt x="35077" y="24358"/>
                  </a:lnTo>
                  <a:lnTo>
                    <a:pt x="35077" y="25895"/>
                  </a:lnTo>
                  <a:lnTo>
                    <a:pt x="33540" y="27431"/>
                  </a:lnTo>
                  <a:close/>
                </a:path>
                <a:path w="48894" h="44450">
                  <a:moveTo>
                    <a:pt x="16259" y="27942"/>
                  </a:moveTo>
                  <a:lnTo>
                    <a:pt x="15227" y="27431"/>
                  </a:lnTo>
                  <a:lnTo>
                    <a:pt x="15227" y="25895"/>
                  </a:lnTo>
                  <a:lnTo>
                    <a:pt x="16259" y="27942"/>
                  </a:lnTo>
                  <a:close/>
                </a:path>
                <a:path w="48894" h="44450">
                  <a:moveTo>
                    <a:pt x="16776" y="28968"/>
                  </a:moveTo>
                  <a:lnTo>
                    <a:pt x="15227" y="27431"/>
                  </a:lnTo>
                  <a:lnTo>
                    <a:pt x="16259" y="27942"/>
                  </a:lnTo>
                  <a:lnTo>
                    <a:pt x="16776" y="28968"/>
                  </a:lnTo>
                  <a:close/>
                </a:path>
                <a:path w="48894" h="44450">
                  <a:moveTo>
                    <a:pt x="47282" y="30454"/>
                  </a:moveTo>
                  <a:lnTo>
                    <a:pt x="27431" y="30454"/>
                  </a:lnTo>
                  <a:lnTo>
                    <a:pt x="33540" y="27431"/>
                  </a:lnTo>
                  <a:lnTo>
                    <a:pt x="32004" y="28968"/>
                  </a:lnTo>
                  <a:lnTo>
                    <a:pt x="47282" y="28968"/>
                  </a:lnTo>
                  <a:lnTo>
                    <a:pt x="47282" y="30454"/>
                  </a:lnTo>
                  <a:close/>
                </a:path>
                <a:path w="48894" h="44450">
                  <a:moveTo>
                    <a:pt x="18332" y="28968"/>
                  </a:moveTo>
                  <a:lnTo>
                    <a:pt x="16776" y="28968"/>
                  </a:lnTo>
                  <a:lnTo>
                    <a:pt x="16259" y="27942"/>
                  </a:lnTo>
                  <a:lnTo>
                    <a:pt x="18332" y="28968"/>
                  </a:lnTo>
                  <a:close/>
                </a:path>
                <a:path w="48894" h="44450">
                  <a:moveTo>
                    <a:pt x="33540" y="42659"/>
                  </a:moveTo>
                  <a:lnTo>
                    <a:pt x="15227" y="42659"/>
                  </a:lnTo>
                  <a:lnTo>
                    <a:pt x="15227" y="41122"/>
                  </a:lnTo>
                  <a:lnTo>
                    <a:pt x="9182" y="38100"/>
                  </a:lnTo>
                  <a:lnTo>
                    <a:pt x="39636" y="38100"/>
                  </a:lnTo>
                  <a:lnTo>
                    <a:pt x="35077" y="41122"/>
                  </a:lnTo>
                  <a:lnTo>
                    <a:pt x="33540" y="42659"/>
                  </a:lnTo>
                  <a:close/>
                </a:path>
                <a:path w="48894" h="44450">
                  <a:moveTo>
                    <a:pt x="28968" y="44196"/>
                  </a:moveTo>
                  <a:lnTo>
                    <a:pt x="19850" y="44196"/>
                  </a:lnTo>
                  <a:lnTo>
                    <a:pt x="19850" y="42659"/>
                  </a:lnTo>
                  <a:lnTo>
                    <a:pt x="28968" y="42659"/>
                  </a:lnTo>
                  <a:lnTo>
                    <a:pt x="28968" y="4419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916783" y="3231997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79">
                  <a:moveTo>
                    <a:pt x="25895" y="30467"/>
                  </a:moveTo>
                  <a:lnTo>
                    <a:pt x="7594" y="30467"/>
                  </a:lnTo>
                  <a:lnTo>
                    <a:pt x="0" y="22821"/>
                  </a:lnTo>
                  <a:lnTo>
                    <a:pt x="0" y="15239"/>
                  </a:lnTo>
                  <a:lnTo>
                    <a:pt x="0" y="6108"/>
                  </a:lnTo>
                  <a:lnTo>
                    <a:pt x="7594" y="0"/>
                  </a:lnTo>
                  <a:lnTo>
                    <a:pt x="25895" y="0"/>
                  </a:lnTo>
                  <a:lnTo>
                    <a:pt x="33540" y="6108"/>
                  </a:lnTo>
                  <a:lnTo>
                    <a:pt x="33540" y="22821"/>
                  </a:lnTo>
                  <a:lnTo>
                    <a:pt x="25895" y="30467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910687" y="3224365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19" h="44450">
                  <a:moveTo>
                    <a:pt x="27432" y="1536"/>
                  </a:moveTo>
                  <a:lnTo>
                    <a:pt x="18249" y="1536"/>
                  </a:lnTo>
                  <a:lnTo>
                    <a:pt x="22860" y="0"/>
                  </a:lnTo>
                  <a:lnTo>
                    <a:pt x="27432" y="1536"/>
                  </a:lnTo>
                  <a:close/>
                </a:path>
                <a:path w="45719" h="44450">
                  <a:moveTo>
                    <a:pt x="15240" y="27432"/>
                  </a:moveTo>
                  <a:lnTo>
                    <a:pt x="0" y="27432"/>
                  </a:lnTo>
                  <a:lnTo>
                    <a:pt x="0" y="18300"/>
                  </a:lnTo>
                  <a:lnTo>
                    <a:pt x="1536" y="16763"/>
                  </a:lnTo>
                  <a:lnTo>
                    <a:pt x="1536" y="13741"/>
                  </a:lnTo>
                  <a:lnTo>
                    <a:pt x="3073" y="12204"/>
                  </a:lnTo>
                  <a:lnTo>
                    <a:pt x="6096" y="7632"/>
                  </a:lnTo>
                  <a:lnTo>
                    <a:pt x="7632" y="6095"/>
                  </a:lnTo>
                  <a:lnTo>
                    <a:pt x="13690" y="3073"/>
                  </a:lnTo>
                  <a:lnTo>
                    <a:pt x="15227" y="1536"/>
                  </a:lnTo>
                  <a:lnTo>
                    <a:pt x="30454" y="1536"/>
                  </a:lnTo>
                  <a:lnTo>
                    <a:pt x="31991" y="3073"/>
                  </a:lnTo>
                  <a:lnTo>
                    <a:pt x="38100" y="6095"/>
                  </a:lnTo>
                  <a:lnTo>
                    <a:pt x="39636" y="7632"/>
                  </a:lnTo>
                  <a:lnTo>
                    <a:pt x="42659" y="12204"/>
                  </a:lnTo>
                  <a:lnTo>
                    <a:pt x="42659" y="13741"/>
                  </a:lnTo>
                  <a:lnTo>
                    <a:pt x="19786" y="13741"/>
                  </a:lnTo>
                  <a:lnTo>
                    <a:pt x="17545" y="15227"/>
                  </a:lnTo>
                  <a:lnTo>
                    <a:pt x="16764" y="15227"/>
                  </a:lnTo>
                  <a:lnTo>
                    <a:pt x="13716" y="18300"/>
                  </a:lnTo>
                  <a:lnTo>
                    <a:pt x="12192" y="19837"/>
                  </a:lnTo>
                  <a:lnTo>
                    <a:pt x="12928" y="19837"/>
                  </a:lnTo>
                  <a:lnTo>
                    <a:pt x="12192" y="21323"/>
                  </a:lnTo>
                  <a:lnTo>
                    <a:pt x="12192" y="22872"/>
                  </a:lnTo>
                  <a:lnTo>
                    <a:pt x="12928" y="24358"/>
                  </a:lnTo>
                  <a:lnTo>
                    <a:pt x="12192" y="24358"/>
                  </a:lnTo>
                  <a:lnTo>
                    <a:pt x="13640" y="25844"/>
                  </a:lnTo>
                  <a:lnTo>
                    <a:pt x="15240" y="27432"/>
                  </a:lnTo>
                  <a:close/>
                </a:path>
                <a:path w="45719" h="44450">
                  <a:moveTo>
                    <a:pt x="29608" y="16203"/>
                  </a:moveTo>
                  <a:lnTo>
                    <a:pt x="25895" y="13741"/>
                  </a:lnTo>
                  <a:lnTo>
                    <a:pt x="44196" y="13741"/>
                  </a:lnTo>
                  <a:lnTo>
                    <a:pt x="44196" y="15227"/>
                  </a:lnTo>
                  <a:lnTo>
                    <a:pt x="28968" y="15227"/>
                  </a:lnTo>
                  <a:lnTo>
                    <a:pt x="29608" y="16203"/>
                  </a:lnTo>
                  <a:close/>
                </a:path>
                <a:path w="45719" h="44450">
                  <a:moveTo>
                    <a:pt x="15264" y="16739"/>
                  </a:moveTo>
                  <a:lnTo>
                    <a:pt x="16764" y="15227"/>
                  </a:lnTo>
                  <a:lnTo>
                    <a:pt x="17545" y="15227"/>
                  </a:lnTo>
                  <a:lnTo>
                    <a:pt x="15264" y="16739"/>
                  </a:lnTo>
                  <a:close/>
                </a:path>
                <a:path w="45719" h="44450">
                  <a:moveTo>
                    <a:pt x="30454" y="16763"/>
                  </a:moveTo>
                  <a:lnTo>
                    <a:pt x="29608" y="16203"/>
                  </a:lnTo>
                  <a:lnTo>
                    <a:pt x="28968" y="15227"/>
                  </a:lnTo>
                  <a:lnTo>
                    <a:pt x="30454" y="16763"/>
                  </a:lnTo>
                  <a:close/>
                </a:path>
                <a:path w="45719" h="44450">
                  <a:moveTo>
                    <a:pt x="44196" y="16763"/>
                  </a:moveTo>
                  <a:lnTo>
                    <a:pt x="30454" y="16763"/>
                  </a:lnTo>
                  <a:lnTo>
                    <a:pt x="28968" y="15227"/>
                  </a:lnTo>
                  <a:lnTo>
                    <a:pt x="44196" y="15227"/>
                  </a:lnTo>
                  <a:lnTo>
                    <a:pt x="44196" y="16763"/>
                  </a:lnTo>
                  <a:close/>
                </a:path>
                <a:path w="45719" h="44450">
                  <a:moveTo>
                    <a:pt x="31991" y="19837"/>
                  </a:moveTo>
                  <a:lnTo>
                    <a:pt x="29608" y="16203"/>
                  </a:lnTo>
                  <a:lnTo>
                    <a:pt x="30454" y="16763"/>
                  </a:lnTo>
                  <a:lnTo>
                    <a:pt x="45681" y="16763"/>
                  </a:lnTo>
                  <a:lnTo>
                    <a:pt x="45681" y="18300"/>
                  </a:lnTo>
                  <a:lnTo>
                    <a:pt x="31991" y="18300"/>
                  </a:lnTo>
                  <a:lnTo>
                    <a:pt x="31991" y="19837"/>
                  </a:lnTo>
                  <a:close/>
                </a:path>
                <a:path w="45719" h="44450">
                  <a:moveTo>
                    <a:pt x="15240" y="16763"/>
                  </a:moveTo>
                  <a:close/>
                </a:path>
                <a:path w="45719" h="44450">
                  <a:moveTo>
                    <a:pt x="12192" y="19837"/>
                  </a:moveTo>
                  <a:lnTo>
                    <a:pt x="13690" y="18300"/>
                  </a:lnTo>
                  <a:lnTo>
                    <a:pt x="12192" y="19837"/>
                  </a:lnTo>
                  <a:close/>
                </a:path>
                <a:path w="45719" h="44450">
                  <a:moveTo>
                    <a:pt x="13665" y="18351"/>
                  </a:moveTo>
                  <a:close/>
                </a:path>
                <a:path w="45719" h="44450">
                  <a:moveTo>
                    <a:pt x="45681" y="25895"/>
                  </a:moveTo>
                  <a:lnTo>
                    <a:pt x="31991" y="25895"/>
                  </a:lnTo>
                  <a:lnTo>
                    <a:pt x="33528" y="22872"/>
                  </a:lnTo>
                  <a:lnTo>
                    <a:pt x="33528" y="21323"/>
                  </a:lnTo>
                  <a:lnTo>
                    <a:pt x="31991" y="18300"/>
                  </a:lnTo>
                  <a:lnTo>
                    <a:pt x="45681" y="18300"/>
                  </a:lnTo>
                  <a:lnTo>
                    <a:pt x="45681" y="25895"/>
                  </a:lnTo>
                  <a:close/>
                </a:path>
                <a:path w="45719" h="44450">
                  <a:moveTo>
                    <a:pt x="12928" y="19837"/>
                  </a:moveTo>
                  <a:lnTo>
                    <a:pt x="12192" y="19837"/>
                  </a:lnTo>
                  <a:lnTo>
                    <a:pt x="13665" y="18351"/>
                  </a:lnTo>
                  <a:lnTo>
                    <a:pt x="12928" y="19837"/>
                  </a:lnTo>
                  <a:close/>
                </a:path>
                <a:path w="45719" h="44450">
                  <a:moveTo>
                    <a:pt x="12574" y="22098"/>
                  </a:moveTo>
                  <a:lnTo>
                    <a:pt x="12192" y="21323"/>
                  </a:lnTo>
                  <a:lnTo>
                    <a:pt x="13690" y="19837"/>
                  </a:lnTo>
                  <a:lnTo>
                    <a:pt x="12574" y="22098"/>
                  </a:lnTo>
                  <a:close/>
                </a:path>
                <a:path w="45719" h="44450">
                  <a:moveTo>
                    <a:pt x="33135" y="22098"/>
                  </a:moveTo>
                  <a:lnTo>
                    <a:pt x="31991" y="19837"/>
                  </a:lnTo>
                  <a:lnTo>
                    <a:pt x="33528" y="21323"/>
                  </a:lnTo>
                  <a:lnTo>
                    <a:pt x="33135" y="22098"/>
                  </a:lnTo>
                  <a:close/>
                </a:path>
                <a:path w="45719" h="44450">
                  <a:moveTo>
                    <a:pt x="12192" y="22872"/>
                  </a:moveTo>
                  <a:lnTo>
                    <a:pt x="12192" y="21323"/>
                  </a:lnTo>
                  <a:lnTo>
                    <a:pt x="12574" y="22098"/>
                  </a:lnTo>
                  <a:lnTo>
                    <a:pt x="12192" y="22872"/>
                  </a:lnTo>
                  <a:close/>
                </a:path>
                <a:path w="45719" h="44450">
                  <a:moveTo>
                    <a:pt x="33528" y="22872"/>
                  </a:moveTo>
                  <a:lnTo>
                    <a:pt x="33135" y="22098"/>
                  </a:lnTo>
                  <a:lnTo>
                    <a:pt x="33528" y="21323"/>
                  </a:lnTo>
                  <a:lnTo>
                    <a:pt x="33528" y="22872"/>
                  </a:lnTo>
                  <a:close/>
                </a:path>
                <a:path w="45719" h="44450">
                  <a:moveTo>
                    <a:pt x="13690" y="24358"/>
                  </a:moveTo>
                  <a:lnTo>
                    <a:pt x="12192" y="22872"/>
                  </a:lnTo>
                  <a:lnTo>
                    <a:pt x="12574" y="22098"/>
                  </a:lnTo>
                  <a:lnTo>
                    <a:pt x="13690" y="24358"/>
                  </a:lnTo>
                  <a:close/>
                </a:path>
                <a:path w="45719" h="44450">
                  <a:moveTo>
                    <a:pt x="31991" y="24358"/>
                  </a:moveTo>
                  <a:lnTo>
                    <a:pt x="33135" y="22098"/>
                  </a:lnTo>
                  <a:lnTo>
                    <a:pt x="33528" y="22872"/>
                  </a:lnTo>
                  <a:lnTo>
                    <a:pt x="31991" y="24358"/>
                  </a:lnTo>
                  <a:close/>
                </a:path>
                <a:path w="45719" h="44450">
                  <a:moveTo>
                    <a:pt x="13690" y="25895"/>
                  </a:moveTo>
                  <a:lnTo>
                    <a:pt x="12192" y="24358"/>
                  </a:lnTo>
                  <a:lnTo>
                    <a:pt x="13665" y="25844"/>
                  </a:lnTo>
                  <a:close/>
                </a:path>
                <a:path w="45719" h="44450">
                  <a:moveTo>
                    <a:pt x="13665" y="25844"/>
                  </a:moveTo>
                  <a:lnTo>
                    <a:pt x="12192" y="24358"/>
                  </a:lnTo>
                  <a:lnTo>
                    <a:pt x="12928" y="24358"/>
                  </a:lnTo>
                  <a:lnTo>
                    <a:pt x="13665" y="25844"/>
                  </a:lnTo>
                  <a:close/>
                </a:path>
                <a:path w="45719" h="44450">
                  <a:moveTo>
                    <a:pt x="29608" y="27992"/>
                  </a:moveTo>
                  <a:lnTo>
                    <a:pt x="31991" y="24358"/>
                  </a:lnTo>
                  <a:lnTo>
                    <a:pt x="31991" y="25895"/>
                  </a:lnTo>
                  <a:lnTo>
                    <a:pt x="45681" y="25895"/>
                  </a:lnTo>
                  <a:lnTo>
                    <a:pt x="45681" y="27432"/>
                  </a:lnTo>
                  <a:lnTo>
                    <a:pt x="30454" y="27432"/>
                  </a:lnTo>
                  <a:lnTo>
                    <a:pt x="29608" y="27992"/>
                  </a:lnTo>
                  <a:close/>
                </a:path>
                <a:path w="45719" h="44450">
                  <a:moveTo>
                    <a:pt x="13715" y="25895"/>
                  </a:moveTo>
                  <a:close/>
                </a:path>
                <a:path w="45719" h="44450">
                  <a:moveTo>
                    <a:pt x="39636" y="38100"/>
                  </a:moveTo>
                  <a:lnTo>
                    <a:pt x="6096" y="38100"/>
                  </a:lnTo>
                  <a:lnTo>
                    <a:pt x="6096" y="36563"/>
                  </a:lnTo>
                  <a:lnTo>
                    <a:pt x="3073" y="31991"/>
                  </a:lnTo>
                  <a:lnTo>
                    <a:pt x="1536" y="31991"/>
                  </a:lnTo>
                  <a:lnTo>
                    <a:pt x="1536" y="27432"/>
                  </a:lnTo>
                  <a:lnTo>
                    <a:pt x="15227" y="27432"/>
                  </a:lnTo>
                  <a:lnTo>
                    <a:pt x="16764" y="28968"/>
                  </a:lnTo>
                  <a:lnTo>
                    <a:pt x="17545" y="28968"/>
                  </a:lnTo>
                  <a:lnTo>
                    <a:pt x="19786" y="30454"/>
                  </a:lnTo>
                  <a:lnTo>
                    <a:pt x="44196" y="30454"/>
                  </a:lnTo>
                  <a:lnTo>
                    <a:pt x="42659" y="31991"/>
                  </a:lnTo>
                  <a:lnTo>
                    <a:pt x="39636" y="36563"/>
                  </a:lnTo>
                  <a:lnTo>
                    <a:pt x="39636" y="38100"/>
                  </a:lnTo>
                  <a:close/>
                </a:path>
                <a:path w="45719" h="44450">
                  <a:moveTo>
                    <a:pt x="28968" y="28968"/>
                  </a:moveTo>
                  <a:lnTo>
                    <a:pt x="29608" y="27992"/>
                  </a:lnTo>
                  <a:lnTo>
                    <a:pt x="30454" y="27432"/>
                  </a:lnTo>
                  <a:lnTo>
                    <a:pt x="28968" y="28968"/>
                  </a:lnTo>
                  <a:close/>
                </a:path>
                <a:path w="45719" h="44450">
                  <a:moveTo>
                    <a:pt x="44196" y="28968"/>
                  </a:moveTo>
                  <a:lnTo>
                    <a:pt x="28968" y="28968"/>
                  </a:lnTo>
                  <a:lnTo>
                    <a:pt x="30454" y="27432"/>
                  </a:lnTo>
                  <a:lnTo>
                    <a:pt x="44196" y="27432"/>
                  </a:lnTo>
                  <a:lnTo>
                    <a:pt x="44196" y="28968"/>
                  </a:lnTo>
                  <a:close/>
                </a:path>
                <a:path w="45719" h="44450">
                  <a:moveTo>
                    <a:pt x="17545" y="28968"/>
                  </a:moveTo>
                  <a:lnTo>
                    <a:pt x="16764" y="28968"/>
                  </a:lnTo>
                  <a:lnTo>
                    <a:pt x="15264" y="27456"/>
                  </a:lnTo>
                  <a:lnTo>
                    <a:pt x="17545" y="28968"/>
                  </a:lnTo>
                  <a:close/>
                </a:path>
                <a:path w="45719" h="44450">
                  <a:moveTo>
                    <a:pt x="44196" y="30454"/>
                  </a:moveTo>
                  <a:lnTo>
                    <a:pt x="25895" y="30454"/>
                  </a:lnTo>
                  <a:lnTo>
                    <a:pt x="29608" y="27992"/>
                  </a:lnTo>
                  <a:lnTo>
                    <a:pt x="28968" y="28968"/>
                  </a:lnTo>
                  <a:lnTo>
                    <a:pt x="44196" y="28968"/>
                  </a:lnTo>
                  <a:lnTo>
                    <a:pt x="44196" y="30454"/>
                  </a:lnTo>
                  <a:close/>
                </a:path>
                <a:path w="45719" h="44450">
                  <a:moveTo>
                    <a:pt x="31991" y="42659"/>
                  </a:moveTo>
                  <a:lnTo>
                    <a:pt x="13690" y="42659"/>
                  </a:lnTo>
                  <a:lnTo>
                    <a:pt x="13690" y="41122"/>
                  </a:lnTo>
                  <a:lnTo>
                    <a:pt x="7632" y="38100"/>
                  </a:lnTo>
                  <a:lnTo>
                    <a:pt x="38100" y="38100"/>
                  </a:lnTo>
                  <a:lnTo>
                    <a:pt x="31991" y="41122"/>
                  </a:lnTo>
                  <a:lnTo>
                    <a:pt x="31991" y="42659"/>
                  </a:lnTo>
                  <a:close/>
                </a:path>
                <a:path w="45719" h="44450">
                  <a:moveTo>
                    <a:pt x="27432" y="44196"/>
                  </a:moveTo>
                  <a:lnTo>
                    <a:pt x="18249" y="44196"/>
                  </a:lnTo>
                  <a:lnTo>
                    <a:pt x="18249" y="42659"/>
                  </a:lnTo>
                  <a:lnTo>
                    <a:pt x="27432" y="42659"/>
                  </a:lnTo>
                  <a:lnTo>
                    <a:pt x="27432" y="4419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283991" y="3231997"/>
              <a:ext cx="64135" cy="20320"/>
            </a:xfrm>
            <a:custGeom>
              <a:avLst/>
              <a:gdLst/>
              <a:ahLst/>
              <a:cxnLst/>
              <a:rect l="l" t="t" r="r" b="b"/>
              <a:pathLst>
                <a:path w="64135" h="20320">
                  <a:moveTo>
                    <a:pt x="63995" y="19799"/>
                  </a:moveTo>
                  <a:lnTo>
                    <a:pt x="0" y="19799"/>
                  </a:lnTo>
                  <a:lnTo>
                    <a:pt x="0" y="0"/>
                  </a:lnTo>
                  <a:lnTo>
                    <a:pt x="63995" y="0"/>
                  </a:lnTo>
                  <a:lnTo>
                    <a:pt x="63995" y="19799"/>
                  </a:lnTo>
                  <a:close/>
                </a:path>
              </a:pathLst>
            </a:custGeom>
            <a:solidFill>
              <a:srgbClr val="70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277895" y="3224365"/>
              <a:ext cx="78105" cy="33655"/>
            </a:xfrm>
            <a:custGeom>
              <a:avLst/>
              <a:gdLst/>
              <a:ahLst/>
              <a:cxnLst/>
              <a:rect l="l" t="t" r="r" b="b"/>
              <a:pathLst>
                <a:path w="78104" h="33654">
                  <a:moveTo>
                    <a:pt x="77736" y="33527"/>
                  </a:moveTo>
                  <a:lnTo>
                    <a:pt x="0" y="33527"/>
                  </a:lnTo>
                  <a:lnTo>
                    <a:pt x="0" y="0"/>
                  </a:lnTo>
                  <a:lnTo>
                    <a:pt x="77736" y="0"/>
                  </a:lnTo>
                  <a:lnTo>
                    <a:pt x="77736" y="7632"/>
                  </a:lnTo>
                  <a:lnTo>
                    <a:pt x="12192" y="7632"/>
                  </a:lnTo>
                  <a:lnTo>
                    <a:pt x="6096" y="13741"/>
                  </a:lnTo>
                  <a:lnTo>
                    <a:pt x="12192" y="13741"/>
                  </a:lnTo>
                  <a:lnTo>
                    <a:pt x="12192" y="21323"/>
                  </a:lnTo>
                  <a:lnTo>
                    <a:pt x="6096" y="21323"/>
                  </a:lnTo>
                  <a:lnTo>
                    <a:pt x="12192" y="27432"/>
                  </a:lnTo>
                  <a:lnTo>
                    <a:pt x="77736" y="27432"/>
                  </a:lnTo>
                  <a:lnTo>
                    <a:pt x="77736" y="33527"/>
                  </a:lnTo>
                  <a:close/>
                </a:path>
                <a:path w="78104" h="33654">
                  <a:moveTo>
                    <a:pt x="12192" y="13741"/>
                  </a:moveTo>
                  <a:lnTo>
                    <a:pt x="6096" y="13741"/>
                  </a:lnTo>
                  <a:lnTo>
                    <a:pt x="12192" y="7632"/>
                  </a:lnTo>
                  <a:lnTo>
                    <a:pt x="12192" y="13741"/>
                  </a:lnTo>
                  <a:close/>
                </a:path>
                <a:path w="78104" h="33654">
                  <a:moveTo>
                    <a:pt x="63995" y="13741"/>
                  </a:moveTo>
                  <a:lnTo>
                    <a:pt x="12192" y="13741"/>
                  </a:lnTo>
                  <a:lnTo>
                    <a:pt x="12192" y="7632"/>
                  </a:lnTo>
                  <a:lnTo>
                    <a:pt x="63995" y="7632"/>
                  </a:lnTo>
                  <a:lnTo>
                    <a:pt x="63995" y="13741"/>
                  </a:lnTo>
                  <a:close/>
                </a:path>
                <a:path w="78104" h="33654">
                  <a:moveTo>
                    <a:pt x="63995" y="27432"/>
                  </a:moveTo>
                  <a:lnTo>
                    <a:pt x="63995" y="7632"/>
                  </a:lnTo>
                  <a:lnTo>
                    <a:pt x="70091" y="13741"/>
                  </a:lnTo>
                  <a:lnTo>
                    <a:pt x="77736" y="13741"/>
                  </a:lnTo>
                  <a:lnTo>
                    <a:pt x="77736" y="21323"/>
                  </a:lnTo>
                  <a:lnTo>
                    <a:pt x="70091" y="21323"/>
                  </a:lnTo>
                  <a:lnTo>
                    <a:pt x="63995" y="27432"/>
                  </a:lnTo>
                  <a:close/>
                </a:path>
                <a:path w="78104" h="33654">
                  <a:moveTo>
                    <a:pt x="77736" y="13741"/>
                  </a:moveTo>
                  <a:lnTo>
                    <a:pt x="70091" y="13741"/>
                  </a:lnTo>
                  <a:lnTo>
                    <a:pt x="63995" y="7632"/>
                  </a:lnTo>
                  <a:lnTo>
                    <a:pt x="77736" y="7632"/>
                  </a:lnTo>
                  <a:lnTo>
                    <a:pt x="77736" y="13741"/>
                  </a:lnTo>
                  <a:close/>
                </a:path>
                <a:path w="78104" h="33654">
                  <a:moveTo>
                    <a:pt x="12192" y="27432"/>
                  </a:moveTo>
                  <a:lnTo>
                    <a:pt x="6096" y="21323"/>
                  </a:lnTo>
                  <a:lnTo>
                    <a:pt x="12192" y="21323"/>
                  </a:lnTo>
                  <a:lnTo>
                    <a:pt x="12192" y="27432"/>
                  </a:lnTo>
                  <a:close/>
                </a:path>
                <a:path w="78104" h="33654">
                  <a:moveTo>
                    <a:pt x="63995" y="27432"/>
                  </a:moveTo>
                  <a:lnTo>
                    <a:pt x="12192" y="27432"/>
                  </a:lnTo>
                  <a:lnTo>
                    <a:pt x="12192" y="21323"/>
                  </a:lnTo>
                  <a:lnTo>
                    <a:pt x="63995" y="21323"/>
                  </a:lnTo>
                  <a:lnTo>
                    <a:pt x="63995" y="27432"/>
                  </a:lnTo>
                  <a:close/>
                </a:path>
                <a:path w="78104" h="33654">
                  <a:moveTo>
                    <a:pt x="77736" y="27432"/>
                  </a:moveTo>
                  <a:lnTo>
                    <a:pt x="63995" y="27432"/>
                  </a:lnTo>
                  <a:lnTo>
                    <a:pt x="70091" y="21323"/>
                  </a:lnTo>
                  <a:lnTo>
                    <a:pt x="77736" y="21323"/>
                  </a:lnTo>
                  <a:lnTo>
                    <a:pt x="77736" y="2743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790329" y="2750489"/>
              <a:ext cx="591820" cy="472440"/>
            </a:xfrm>
            <a:custGeom>
              <a:avLst/>
              <a:gdLst/>
              <a:ahLst/>
              <a:cxnLst/>
              <a:rect l="l" t="t" r="r" b="b"/>
              <a:pathLst>
                <a:path w="591820" h="472439">
                  <a:moveTo>
                    <a:pt x="591197" y="472376"/>
                  </a:moveTo>
                  <a:lnTo>
                    <a:pt x="0" y="472376"/>
                  </a:lnTo>
                  <a:lnTo>
                    <a:pt x="0" y="0"/>
                  </a:lnTo>
                  <a:lnTo>
                    <a:pt x="591197" y="0"/>
                  </a:lnTo>
                  <a:lnTo>
                    <a:pt x="591197" y="472376"/>
                  </a:lnTo>
                  <a:close/>
                </a:path>
              </a:pathLst>
            </a:custGeom>
            <a:solidFill>
              <a:srgbClr val="B9B7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784220" y="2744444"/>
              <a:ext cx="603885" cy="484505"/>
            </a:xfrm>
            <a:custGeom>
              <a:avLst/>
              <a:gdLst/>
              <a:ahLst/>
              <a:cxnLst/>
              <a:rect l="l" t="t" r="r" b="b"/>
              <a:pathLst>
                <a:path w="603885" h="484505">
                  <a:moveTo>
                    <a:pt x="603402" y="484479"/>
                  </a:moveTo>
                  <a:lnTo>
                    <a:pt x="0" y="484479"/>
                  </a:lnTo>
                  <a:lnTo>
                    <a:pt x="0" y="0"/>
                  </a:lnTo>
                  <a:lnTo>
                    <a:pt x="603402" y="0"/>
                  </a:lnTo>
                  <a:lnTo>
                    <a:pt x="603402" y="6045"/>
                  </a:lnTo>
                  <a:lnTo>
                    <a:pt x="12166" y="6045"/>
                  </a:lnTo>
                  <a:lnTo>
                    <a:pt x="6108" y="12153"/>
                  </a:lnTo>
                  <a:lnTo>
                    <a:pt x="12166" y="12153"/>
                  </a:lnTo>
                  <a:lnTo>
                    <a:pt x="12166" y="472325"/>
                  </a:lnTo>
                  <a:lnTo>
                    <a:pt x="6108" y="472325"/>
                  </a:lnTo>
                  <a:lnTo>
                    <a:pt x="12166" y="478434"/>
                  </a:lnTo>
                  <a:lnTo>
                    <a:pt x="603402" y="478434"/>
                  </a:lnTo>
                  <a:lnTo>
                    <a:pt x="603402" y="484479"/>
                  </a:lnTo>
                  <a:close/>
                </a:path>
                <a:path w="603885" h="484505">
                  <a:moveTo>
                    <a:pt x="12166" y="12153"/>
                  </a:moveTo>
                  <a:lnTo>
                    <a:pt x="6108" y="12153"/>
                  </a:lnTo>
                  <a:lnTo>
                    <a:pt x="12166" y="6045"/>
                  </a:lnTo>
                  <a:lnTo>
                    <a:pt x="12166" y="12153"/>
                  </a:lnTo>
                  <a:close/>
                </a:path>
                <a:path w="603885" h="484505">
                  <a:moveTo>
                    <a:pt x="591197" y="12153"/>
                  </a:moveTo>
                  <a:lnTo>
                    <a:pt x="12166" y="12153"/>
                  </a:lnTo>
                  <a:lnTo>
                    <a:pt x="12166" y="6045"/>
                  </a:lnTo>
                  <a:lnTo>
                    <a:pt x="591197" y="6045"/>
                  </a:lnTo>
                  <a:lnTo>
                    <a:pt x="591197" y="12153"/>
                  </a:lnTo>
                  <a:close/>
                </a:path>
                <a:path w="603885" h="484505">
                  <a:moveTo>
                    <a:pt x="591197" y="478434"/>
                  </a:moveTo>
                  <a:lnTo>
                    <a:pt x="591197" y="6045"/>
                  </a:lnTo>
                  <a:lnTo>
                    <a:pt x="597306" y="12153"/>
                  </a:lnTo>
                  <a:lnTo>
                    <a:pt x="603402" y="12153"/>
                  </a:lnTo>
                  <a:lnTo>
                    <a:pt x="603402" y="472325"/>
                  </a:lnTo>
                  <a:lnTo>
                    <a:pt x="597306" y="472325"/>
                  </a:lnTo>
                  <a:lnTo>
                    <a:pt x="591197" y="478434"/>
                  </a:lnTo>
                  <a:close/>
                </a:path>
                <a:path w="603885" h="484505">
                  <a:moveTo>
                    <a:pt x="603402" y="12153"/>
                  </a:moveTo>
                  <a:lnTo>
                    <a:pt x="597306" y="12153"/>
                  </a:lnTo>
                  <a:lnTo>
                    <a:pt x="591197" y="6045"/>
                  </a:lnTo>
                  <a:lnTo>
                    <a:pt x="603402" y="6045"/>
                  </a:lnTo>
                  <a:lnTo>
                    <a:pt x="603402" y="12153"/>
                  </a:lnTo>
                  <a:close/>
                </a:path>
                <a:path w="603885" h="484505">
                  <a:moveTo>
                    <a:pt x="12166" y="478434"/>
                  </a:moveTo>
                  <a:lnTo>
                    <a:pt x="6108" y="472325"/>
                  </a:lnTo>
                  <a:lnTo>
                    <a:pt x="12166" y="472325"/>
                  </a:lnTo>
                  <a:lnTo>
                    <a:pt x="12166" y="478434"/>
                  </a:lnTo>
                  <a:close/>
                </a:path>
                <a:path w="603885" h="484505">
                  <a:moveTo>
                    <a:pt x="591197" y="478434"/>
                  </a:moveTo>
                  <a:lnTo>
                    <a:pt x="12166" y="478434"/>
                  </a:lnTo>
                  <a:lnTo>
                    <a:pt x="12166" y="472325"/>
                  </a:lnTo>
                  <a:lnTo>
                    <a:pt x="591197" y="472325"/>
                  </a:lnTo>
                  <a:lnTo>
                    <a:pt x="591197" y="478434"/>
                  </a:lnTo>
                  <a:close/>
                </a:path>
                <a:path w="603885" h="484505">
                  <a:moveTo>
                    <a:pt x="603402" y="478434"/>
                  </a:moveTo>
                  <a:lnTo>
                    <a:pt x="591197" y="478434"/>
                  </a:lnTo>
                  <a:lnTo>
                    <a:pt x="597306" y="472325"/>
                  </a:lnTo>
                  <a:lnTo>
                    <a:pt x="603402" y="472325"/>
                  </a:lnTo>
                  <a:lnTo>
                    <a:pt x="603402" y="478434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822282" y="2785567"/>
              <a:ext cx="525780" cy="413384"/>
            </a:xfrm>
            <a:custGeom>
              <a:avLst/>
              <a:gdLst/>
              <a:ahLst/>
              <a:cxnLst/>
              <a:rect l="l" t="t" r="r" b="b"/>
              <a:pathLst>
                <a:path w="525779" h="413385">
                  <a:moveTo>
                    <a:pt x="525716" y="412902"/>
                  </a:moveTo>
                  <a:lnTo>
                    <a:pt x="0" y="412902"/>
                  </a:lnTo>
                  <a:lnTo>
                    <a:pt x="0" y="0"/>
                  </a:lnTo>
                  <a:lnTo>
                    <a:pt x="525716" y="0"/>
                  </a:lnTo>
                  <a:lnTo>
                    <a:pt x="525716" y="412902"/>
                  </a:lnTo>
                  <a:close/>
                </a:path>
              </a:pathLst>
            </a:custGeom>
            <a:solidFill>
              <a:srgbClr val="ADE3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816174" y="2779458"/>
              <a:ext cx="539750" cy="425450"/>
            </a:xfrm>
            <a:custGeom>
              <a:avLst/>
              <a:gdLst/>
              <a:ahLst/>
              <a:cxnLst/>
              <a:rect l="l" t="t" r="r" b="b"/>
              <a:pathLst>
                <a:path w="539750" h="425450">
                  <a:moveTo>
                    <a:pt x="539457" y="425107"/>
                  </a:moveTo>
                  <a:lnTo>
                    <a:pt x="0" y="425107"/>
                  </a:lnTo>
                  <a:lnTo>
                    <a:pt x="0" y="0"/>
                  </a:lnTo>
                  <a:lnTo>
                    <a:pt x="539457" y="0"/>
                  </a:lnTo>
                  <a:lnTo>
                    <a:pt x="539457" y="6108"/>
                  </a:lnTo>
                  <a:lnTo>
                    <a:pt x="13741" y="6108"/>
                  </a:lnTo>
                  <a:lnTo>
                    <a:pt x="6108" y="12204"/>
                  </a:lnTo>
                  <a:lnTo>
                    <a:pt x="13741" y="12204"/>
                  </a:lnTo>
                  <a:lnTo>
                    <a:pt x="13741" y="411365"/>
                  </a:lnTo>
                  <a:lnTo>
                    <a:pt x="6108" y="411365"/>
                  </a:lnTo>
                  <a:lnTo>
                    <a:pt x="13741" y="419011"/>
                  </a:lnTo>
                  <a:lnTo>
                    <a:pt x="539457" y="419011"/>
                  </a:lnTo>
                  <a:lnTo>
                    <a:pt x="539457" y="425107"/>
                  </a:lnTo>
                  <a:close/>
                </a:path>
                <a:path w="539750" h="425450">
                  <a:moveTo>
                    <a:pt x="13741" y="12204"/>
                  </a:moveTo>
                  <a:lnTo>
                    <a:pt x="6108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539750" h="425450">
                  <a:moveTo>
                    <a:pt x="525716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525716" y="6108"/>
                  </a:lnTo>
                  <a:lnTo>
                    <a:pt x="525716" y="12204"/>
                  </a:lnTo>
                  <a:close/>
                </a:path>
                <a:path w="539750" h="425450">
                  <a:moveTo>
                    <a:pt x="525716" y="419011"/>
                  </a:moveTo>
                  <a:lnTo>
                    <a:pt x="525716" y="6108"/>
                  </a:lnTo>
                  <a:lnTo>
                    <a:pt x="531812" y="12204"/>
                  </a:lnTo>
                  <a:lnTo>
                    <a:pt x="539457" y="12204"/>
                  </a:lnTo>
                  <a:lnTo>
                    <a:pt x="539457" y="411365"/>
                  </a:lnTo>
                  <a:lnTo>
                    <a:pt x="531812" y="411365"/>
                  </a:lnTo>
                  <a:lnTo>
                    <a:pt x="525716" y="419011"/>
                  </a:lnTo>
                  <a:close/>
                </a:path>
                <a:path w="539750" h="425450">
                  <a:moveTo>
                    <a:pt x="539457" y="12204"/>
                  </a:moveTo>
                  <a:lnTo>
                    <a:pt x="531812" y="12204"/>
                  </a:lnTo>
                  <a:lnTo>
                    <a:pt x="525716" y="6108"/>
                  </a:lnTo>
                  <a:lnTo>
                    <a:pt x="539457" y="6108"/>
                  </a:lnTo>
                  <a:lnTo>
                    <a:pt x="539457" y="12204"/>
                  </a:lnTo>
                  <a:close/>
                </a:path>
                <a:path w="539750" h="425450">
                  <a:moveTo>
                    <a:pt x="13741" y="419011"/>
                  </a:moveTo>
                  <a:lnTo>
                    <a:pt x="6108" y="411365"/>
                  </a:lnTo>
                  <a:lnTo>
                    <a:pt x="13741" y="411365"/>
                  </a:lnTo>
                  <a:lnTo>
                    <a:pt x="13741" y="419011"/>
                  </a:lnTo>
                  <a:close/>
                </a:path>
                <a:path w="539750" h="425450">
                  <a:moveTo>
                    <a:pt x="525716" y="419011"/>
                  </a:moveTo>
                  <a:lnTo>
                    <a:pt x="13741" y="419011"/>
                  </a:lnTo>
                  <a:lnTo>
                    <a:pt x="13741" y="411365"/>
                  </a:lnTo>
                  <a:lnTo>
                    <a:pt x="525716" y="411365"/>
                  </a:lnTo>
                  <a:lnTo>
                    <a:pt x="525716" y="419011"/>
                  </a:lnTo>
                  <a:close/>
                </a:path>
                <a:path w="539750" h="425450">
                  <a:moveTo>
                    <a:pt x="539457" y="419011"/>
                  </a:moveTo>
                  <a:lnTo>
                    <a:pt x="525716" y="419011"/>
                  </a:lnTo>
                  <a:lnTo>
                    <a:pt x="531812" y="411365"/>
                  </a:lnTo>
                  <a:lnTo>
                    <a:pt x="539457" y="411365"/>
                  </a:lnTo>
                  <a:lnTo>
                    <a:pt x="539457" y="419011"/>
                  </a:lnTo>
                  <a:close/>
                </a:path>
              </a:pathLst>
            </a:custGeom>
            <a:solidFill>
              <a:srgbClr val="201E1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26892" y="2788589"/>
              <a:ext cx="335406" cy="284810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26892" y="3023247"/>
              <a:ext cx="507403" cy="163017"/>
            </a:xfrm>
            <a:prstGeom prst="rect">
              <a:avLst/>
            </a:prstGeom>
          </p:spPr>
        </p:pic>
      </p:grpSp>
      <p:grpSp>
        <p:nvGrpSpPr>
          <p:cNvPr id="52" name="object 52" descr=""/>
          <p:cNvGrpSpPr/>
          <p:nvPr/>
        </p:nvGrpSpPr>
        <p:grpSpPr>
          <a:xfrm>
            <a:off x="3637457" y="1533029"/>
            <a:ext cx="4996815" cy="2244725"/>
            <a:chOff x="3637457" y="1533029"/>
            <a:chExt cx="4996815" cy="2244725"/>
          </a:xfrm>
        </p:grpSpPr>
        <p:sp>
          <p:nvSpPr>
            <p:cNvPr id="53" name="object 53" descr=""/>
            <p:cNvSpPr/>
            <p:nvPr/>
          </p:nvSpPr>
          <p:spPr>
            <a:xfrm>
              <a:off x="3651199" y="1546771"/>
              <a:ext cx="1047115" cy="1074420"/>
            </a:xfrm>
            <a:custGeom>
              <a:avLst/>
              <a:gdLst/>
              <a:ahLst/>
              <a:cxnLst/>
              <a:rect l="l" t="t" r="r" b="b"/>
              <a:pathLst>
                <a:path w="1047114" h="1074420">
                  <a:moveTo>
                    <a:pt x="1046810" y="1074191"/>
                  </a:moveTo>
                  <a:lnTo>
                    <a:pt x="0" y="1074191"/>
                  </a:lnTo>
                  <a:lnTo>
                    <a:pt x="0" y="0"/>
                  </a:lnTo>
                  <a:lnTo>
                    <a:pt x="1046810" y="0"/>
                  </a:lnTo>
                  <a:lnTo>
                    <a:pt x="1046810" y="1074191"/>
                  </a:lnTo>
                  <a:close/>
                </a:path>
              </a:pathLst>
            </a:custGeom>
            <a:solidFill>
              <a:srgbClr val="E2F5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9000" y="1543735"/>
              <a:ext cx="3923804" cy="1077518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3651199" y="2621013"/>
              <a:ext cx="1047115" cy="1076325"/>
            </a:xfrm>
            <a:custGeom>
              <a:avLst/>
              <a:gdLst/>
              <a:ahLst/>
              <a:cxnLst/>
              <a:rect l="l" t="t" r="r" b="b"/>
              <a:pathLst>
                <a:path w="1047114" h="1076325">
                  <a:moveTo>
                    <a:pt x="1046810" y="1075728"/>
                  </a:moveTo>
                  <a:lnTo>
                    <a:pt x="0" y="1075728"/>
                  </a:lnTo>
                  <a:lnTo>
                    <a:pt x="0" y="0"/>
                  </a:lnTo>
                  <a:lnTo>
                    <a:pt x="1046810" y="0"/>
                  </a:lnTo>
                  <a:lnTo>
                    <a:pt x="1046810" y="1075728"/>
                  </a:lnTo>
                  <a:close/>
                </a:path>
              </a:pathLst>
            </a:custGeom>
            <a:solidFill>
              <a:srgbClr val="E2F5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698009" y="2621013"/>
              <a:ext cx="3922395" cy="1076325"/>
            </a:xfrm>
            <a:custGeom>
              <a:avLst/>
              <a:gdLst/>
              <a:ahLst/>
              <a:cxnLst/>
              <a:rect l="l" t="t" r="r" b="b"/>
              <a:pathLst>
                <a:path w="3922395" h="1076325">
                  <a:moveTo>
                    <a:pt x="3922013" y="1075728"/>
                  </a:moveTo>
                  <a:lnTo>
                    <a:pt x="0" y="1075728"/>
                  </a:lnTo>
                  <a:lnTo>
                    <a:pt x="0" y="0"/>
                  </a:lnTo>
                  <a:lnTo>
                    <a:pt x="3922013" y="0"/>
                  </a:lnTo>
                  <a:lnTo>
                    <a:pt x="3922013" y="1075728"/>
                  </a:lnTo>
                  <a:close/>
                </a:path>
              </a:pathLst>
            </a:custGeom>
            <a:solidFill>
              <a:srgbClr val="B3BC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651199" y="3696741"/>
              <a:ext cx="1047115" cy="81280"/>
            </a:xfrm>
            <a:custGeom>
              <a:avLst/>
              <a:gdLst/>
              <a:ahLst/>
              <a:cxnLst/>
              <a:rect l="l" t="t" r="r" b="b"/>
              <a:pathLst>
                <a:path w="1047114" h="81279">
                  <a:moveTo>
                    <a:pt x="0" y="0"/>
                  </a:moveTo>
                  <a:lnTo>
                    <a:pt x="1046810" y="0"/>
                  </a:lnTo>
                  <a:lnTo>
                    <a:pt x="1046810" y="80721"/>
                  </a:lnTo>
                  <a:lnTo>
                    <a:pt x="0" y="807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5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698009" y="3696741"/>
              <a:ext cx="3922395" cy="81280"/>
            </a:xfrm>
            <a:custGeom>
              <a:avLst/>
              <a:gdLst/>
              <a:ahLst/>
              <a:cxnLst/>
              <a:rect l="l" t="t" r="r" b="b"/>
              <a:pathLst>
                <a:path w="3922395" h="81279">
                  <a:moveTo>
                    <a:pt x="0" y="0"/>
                  </a:moveTo>
                  <a:lnTo>
                    <a:pt x="3922013" y="0"/>
                  </a:lnTo>
                  <a:lnTo>
                    <a:pt x="3922013" y="80721"/>
                  </a:lnTo>
                  <a:lnTo>
                    <a:pt x="0" y="807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637457" y="1533029"/>
              <a:ext cx="4996815" cy="2244725"/>
            </a:xfrm>
            <a:custGeom>
              <a:avLst/>
              <a:gdLst/>
              <a:ahLst/>
              <a:cxnLst/>
              <a:rect l="l" t="t" r="r" b="b"/>
              <a:pathLst>
                <a:path w="4996815" h="2244725">
                  <a:moveTo>
                    <a:pt x="4996256" y="0"/>
                  </a:moveTo>
                  <a:lnTo>
                    <a:pt x="4967338" y="0"/>
                  </a:lnTo>
                  <a:lnTo>
                    <a:pt x="4967338" y="27432"/>
                  </a:lnTo>
                  <a:lnTo>
                    <a:pt x="4967338" y="1081874"/>
                  </a:lnTo>
                  <a:lnTo>
                    <a:pt x="4967338" y="1094028"/>
                  </a:lnTo>
                  <a:lnTo>
                    <a:pt x="4967338" y="2157615"/>
                  </a:lnTo>
                  <a:lnTo>
                    <a:pt x="1066647" y="2157615"/>
                  </a:lnTo>
                  <a:lnTo>
                    <a:pt x="1066647" y="1094028"/>
                  </a:lnTo>
                  <a:lnTo>
                    <a:pt x="4967338" y="1094028"/>
                  </a:lnTo>
                  <a:lnTo>
                    <a:pt x="4967338" y="1081874"/>
                  </a:lnTo>
                  <a:lnTo>
                    <a:pt x="1066647" y="1081874"/>
                  </a:lnTo>
                  <a:lnTo>
                    <a:pt x="1066647" y="27432"/>
                  </a:lnTo>
                  <a:lnTo>
                    <a:pt x="4967338" y="27432"/>
                  </a:lnTo>
                  <a:lnTo>
                    <a:pt x="4967338" y="0"/>
                  </a:lnTo>
                  <a:lnTo>
                    <a:pt x="1066647" y="0"/>
                  </a:lnTo>
                  <a:lnTo>
                    <a:pt x="1054442" y="0"/>
                  </a:lnTo>
                  <a:lnTo>
                    <a:pt x="1054442" y="27432"/>
                  </a:lnTo>
                  <a:lnTo>
                    <a:pt x="1054442" y="1081874"/>
                  </a:lnTo>
                  <a:lnTo>
                    <a:pt x="1054442" y="1094028"/>
                  </a:lnTo>
                  <a:lnTo>
                    <a:pt x="1054442" y="2157615"/>
                  </a:lnTo>
                  <a:lnTo>
                    <a:pt x="28968" y="2157615"/>
                  </a:lnTo>
                  <a:lnTo>
                    <a:pt x="28968" y="1094028"/>
                  </a:lnTo>
                  <a:lnTo>
                    <a:pt x="1054442" y="1094028"/>
                  </a:lnTo>
                  <a:lnTo>
                    <a:pt x="1054442" y="1081874"/>
                  </a:lnTo>
                  <a:lnTo>
                    <a:pt x="28968" y="1081874"/>
                  </a:lnTo>
                  <a:lnTo>
                    <a:pt x="28968" y="27432"/>
                  </a:lnTo>
                  <a:lnTo>
                    <a:pt x="1054442" y="27432"/>
                  </a:lnTo>
                  <a:lnTo>
                    <a:pt x="1054442" y="0"/>
                  </a:lnTo>
                  <a:lnTo>
                    <a:pt x="28968" y="0"/>
                  </a:lnTo>
                  <a:lnTo>
                    <a:pt x="0" y="0"/>
                  </a:lnTo>
                  <a:lnTo>
                    <a:pt x="0" y="27432"/>
                  </a:lnTo>
                  <a:lnTo>
                    <a:pt x="0" y="2244433"/>
                  </a:lnTo>
                  <a:lnTo>
                    <a:pt x="28968" y="2244433"/>
                  </a:lnTo>
                  <a:lnTo>
                    <a:pt x="28968" y="2171306"/>
                  </a:lnTo>
                  <a:lnTo>
                    <a:pt x="1054442" y="2171306"/>
                  </a:lnTo>
                  <a:lnTo>
                    <a:pt x="1054442" y="2244433"/>
                  </a:lnTo>
                  <a:lnTo>
                    <a:pt x="1066647" y="2244433"/>
                  </a:lnTo>
                  <a:lnTo>
                    <a:pt x="1066647" y="2171306"/>
                  </a:lnTo>
                  <a:lnTo>
                    <a:pt x="4967338" y="2171306"/>
                  </a:lnTo>
                  <a:lnTo>
                    <a:pt x="4967338" y="2244433"/>
                  </a:lnTo>
                  <a:lnTo>
                    <a:pt x="4996256" y="2244433"/>
                  </a:lnTo>
                  <a:lnTo>
                    <a:pt x="4996256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 descr=""/>
          <p:cNvSpPr txBox="1"/>
          <p:nvPr/>
        </p:nvSpPr>
        <p:spPr>
          <a:xfrm>
            <a:off x="3824414" y="1517307"/>
            <a:ext cx="698500" cy="683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6865" marR="5080" indent="-304800">
              <a:lnSpc>
                <a:spcPct val="12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28933E"/>
                </a:solidFill>
                <a:latin typeface="Arial"/>
                <a:cs typeface="Arial"/>
              </a:rPr>
              <a:t>NIVEL </a:t>
            </a:r>
            <a:r>
              <a:rPr dirty="0" sz="1800" spc="-50" b="1">
                <a:solidFill>
                  <a:srgbClr val="28933E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775212" y="1530116"/>
            <a:ext cx="3154045" cy="537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95"/>
              </a:spcBef>
            </a:pP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SUPERVISION</a:t>
            </a:r>
            <a:r>
              <a:rPr dirty="0" sz="1400" spc="-8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4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CONTROL</a:t>
            </a:r>
            <a:r>
              <a:rPr dirty="0" sz="14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REMOTO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CENTRO</a:t>
            </a:r>
            <a:r>
              <a:rPr dirty="0" sz="14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CONTROL</a:t>
            </a:r>
            <a:endParaRPr sz="14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825938" y="2593029"/>
            <a:ext cx="698500" cy="683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5595" marR="5080" indent="-303530">
              <a:lnSpc>
                <a:spcPct val="12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F0E605"/>
                </a:solidFill>
                <a:latin typeface="Arial"/>
                <a:cs typeface="Arial"/>
              </a:rPr>
              <a:t>NIVEL </a:t>
            </a:r>
            <a:r>
              <a:rPr dirty="0" sz="1800" spc="-50" b="1">
                <a:solidFill>
                  <a:srgbClr val="F0E605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775212" y="2647906"/>
            <a:ext cx="3457575" cy="666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SISTEMA</a:t>
            </a:r>
            <a:r>
              <a:rPr dirty="0" sz="1400" spc="-10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SUPERVISION</a:t>
            </a:r>
            <a:r>
              <a:rPr dirty="0" sz="14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4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CONTROL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DESDE</a:t>
            </a:r>
            <a:r>
              <a:rPr dirty="0" sz="14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LA</a:t>
            </a:r>
            <a:r>
              <a:rPr dirty="0" sz="1400" spc="-7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SALA</a:t>
            </a:r>
            <a:r>
              <a:rPr dirty="0" sz="14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CONTROL</a:t>
            </a:r>
            <a:r>
              <a:rPr dirty="0" sz="1400" spc="-6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1D305B"/>
                </a:solidFill>
                <a:latin typeface="Arial"/>
                <a:cs typeface="Arial"/>
              </a:rPr>
              <a:t>LA </a:t>
            </a:r>
            <a:r>
              <a:rPr dirty="0" sz="1400" spc="-10" b="1">
                <a:solidFill>
                  <a:srgbClr val="1D305B"/>
                </a:solidFill>
                <a:latin typeface="Arial"/>
                <a:cs typeface="Arial"/>
              </a:rPr>
              <a:t>SUPERVISON</a:t>
            </a:r>
            <a:endParaRPr sz="14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283929" y="485762"/>
            <a:ext cx="485330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Recursos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Tecnológicos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Centro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Control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65" name="object 65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065045" y="1533029"/>
            <a:ext cx="1366735" cy="1074242"/>
          </a:xfrm>
          <a:prstGeom prst="rect">
            <a:avLst/>
          </a:prstGeom>
        </p:spPr>
      </p:pic>
      <p:grpSp>
        <p:nvGrpSpPr>
          <p:cNvPr id="66" name="object 66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67" name="object 6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79294" y="5162550"/>
              <a:ext cx="1246441" cy="1365250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103145" y="3916108"/>
              <a:ext cx="551154" cy="991933"/>
            </a:xfrm>
            <a:prstGeom prst="rect">
              <a:avLst/>
            </a:prstGeom>
          </p:spPr>
        </p:pic>
        <p:pic>
          <p:nvPicPr>
            <p:cNvPr id="70" name="object 70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819400" y="3981653"/>
              <a:ext cx="609600" cy="234645"/>
            </a:xfrm>
            <a:prstGeom prst="rect">
              <a:avLst/>
            </a:prstGeom>
          </p:spPr>
        </p:pic>
        <p:pic>
          <p:nvPicPr>
            <p:cNvPr id="71" name="object 7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813151" y="4213707"/>
              <a:ext cx="620572" cy="120701"/>
            </a:xfrm>
            <a:prstGeom prst="rect">
              <a:avLst/>
            </a:prstGeom>
          </p:spPr>
        </p:pic>
        <p:pic>
          <p:nvPicPr>
            <p:cNvPr id="72" name="object 72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19400" y="4333621"/>
              <a:ext cx="609600" cy="351980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813151" y="4683099"/>
              <a:ext cx="620572" cy="120701"/>
            </a:xfrm>
            <a:prstGeom prst="rect">
              <a:avLst/>
            </a:prstGeom>
          </p:spPr>
        </p:pic>
        <p:sp>
          <p:nvSpPr>
            <p:cNvPr id="74" name="object 74" descr=""/>
            <p:cNvSpPr/>
            <p:nvPr/>
          </p:nvSpPr>
          <p:spPr>
            <a:xfrm>
              <a:off x="3651199" y="3777462"/>
              <a:ext cx="1047115" cy="1272540"/>
            </a:xfrm>
            <a:custGeom>
              <a:avLst/>
              <a:gdLst/>
              <a:ahLst/>
              <a:cxnLst/>
              <a:rect l="l" t="t" r="r" b="b"/>
              <a:pathLst>
                <a:path w="1047114" h="1272539">
                  <a:moveTo>
                    <a:pt x="1046810" y="1272324"/>
                  </a:moveTo>
                  <a:lnTo>
                    <a:pt x="0" y="1272324"/>
                  </a:lnTo>
                  <a:lnTo>
                    <a:pt x="0" y="0"/>
                  </a:lnTo>
                  <a:lnTo>
                    <a:pt x="1046810" y="0"/>
                  </a:lnTo>
                  <a:lnTo>
                    <a:pt x="1046810" y="1272324"/>
                  </a:lnTo>
                  <a:close/>
                </a:path>
              </a:pathLst>
            </a:custGeom>
            <a:solidFill>
              <a:srgbClr val="E2F5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698009" y="3777462"/>
              <a:ext cx="3922395" cy="1272540"/>
            </a:xfrm>
            <a:custGeom>
              <a:avLst/>
              <a:gdLst/>
              <a:ahLst/>
              <a:cxnLst/>
              <a:rect l="l" t="t" r="r" b="b"/>
              <a:pathLst>
                <a:path w="3922395" h="1272539">
                  <a:moveTo>
                    <a:pt x="3922013" y="1272324"/>
                  </a:moveTo>
                  <a:lnTo>
                    <a:pt x="0" y="1272324"/>
                  </a:lnTo>
                  <a:lnTo>
                    <a:pt x="0" y="0"/>
                  </a:lnTo>
                  <a:lnTo>
                    <a:pt x="3922013" y="0"/>
                  </a:lnTo>
                  <a:lnTo>
                    <a:pt x="3922013" y="1272324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651199" y="5049786"/>
              <a:ext cx="1047115" cy="1076325"/>
            </a:xfrm>
            <a:custGeom>
              <a:avLst/>
              <a:gdLst/>
              <a:ahLst/>
              <a:cxnLst/>
              <a:rect l="l" t="t" r="r" b="b"/>
              <a:pathLst>
                <a:path w="1047114" h="1076325">
                  <a:moveTo>
                    <a:pt x="1046810" y="1075728"/>
                  </a:moveTo>
                  <a:lnTo>
                    <a:pt x="0" y="1075728"/>
                  </a:lnTo>
                  <a:lnTo>
                    <a:pt x="0" y="0"/>
                  </a:lnTo>
                  <a:lnTo>
                    <a:pt x="1046810" y="0"/>
                  </a:lnTo>
                  <a:lnTo>
                    <a:pt x="1046810" y="1075728"/>
                  </a:lnTo>
                  <a:close/>
                </a:path>
              </a:pathLst>
            </a:custGeom>
            <a:solidFill>
              <a:srgbClr val="E2F5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698009" y="5049786"/>
              <a:ext cx="3922395" cy="1076325"/>
            </a:xfrm>
            <a:custGeom>
              <a:avLst/>
              <a:gdLst/>
              <a:ahLst/>
              <a:cxnLst/>
              <a:rect l="l" t="t" r="r" b="b"/>
              <a:pathLst>
                <a:path w="3922395" h="1076325">
                  <a:moveTo>
                    <a:pt x="3922013" y="1075728"/>
                  </a:moveTo>
                  <a:lnTo>
                    <a:pt x="0" y="1075728"/>
                  </a:lnTo>
                  <a:lnTo>
                    <a:pt x="0" y="0"/>
                  </a:lnTo>
                  <a:lnTo>
                    <a:pt x="3922013" y="0"/>
                  </a:lnTo>
                  <a:lnTo>
                    <a:pt x="3922013" y="1075728"/>
                  </a:lnTo>
                  <a:close/>
                </a:path>
              </a:pathLst>
            </a:custGeom>
            <a:solidFill>
              <a:srgbClr val="F4F3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637457" y="3777462"/>
              <a:ext cx="4996815" cy="2989580"/>
            </a:xfrm>
            <a:custGeom>
              <a:avLst/>
              <a:gdLst/>
              <a:ahLst/>
              <a:cxnLst/>
              <a:rect l="l" t="t" r="r" b="b"/>
              <a:pathLst>
                <a:path w="4996815" h="2989579">
                  <a:moveTo>
                    <a:pt x="4996256" y="0"/>
                  </a:moveTo>
                  <a:lnTo>
                    <a:pt x="4967338" y="0"/>
                  </a:lnTo>
                  <a:lnTo>
                    <a:pt x="4967338" y="1266228"/>
                  </a:lnTo>
                  <a:lnTo>
                    <a:pt x="4967338" y="1279918"/>
                  </a:lnTo>
                  <a:lnTo>
                    <a:pt x="4967338" y="2340419"/>
                  </a:lnTo>
                  <a:lnTo>
                    <a:pt x="4967338" y="2354161"/>
                  </a:lnTo>
                  <a:lnTo>
                    <a:pt x="4967338" y="2960586"/>
                  </a:lnTo>
                  <a:lnTo>
                    <a:pt x="28968" y="2960586"/>
                  </a:lnTo>
                  <a:lnTo>
                    <a:pt x="28968" y="2354161"/>
                  </a:lnTo>
                  <a:lnTo>
                    <a:pt x="1054442" y="2354161"/>
                  </a:lnTo>
                  <a:lnTo>
                    <a:pt x="1066647" y="2354161"/>
                  </a:lnTo>
                  <a:lnTo>
                    <a:pt x="4967338" y="2354161"/>
                  </a:lnTo>
                  <a:lnTo>
                    <a:pt x="4967338" y="2340419"/>
                  </a:lnTo>
                  <a:lnTo>
                    <a:pt x="1066647" y="2340419"/>
                  </a:lnTo>
                  <a:lnTo>
                    <a:pt x="1066647" y="1279918"/>
                  </a:lnTo>
                  <a:lnTo>
                    <a:pt x="4967338" y="1279918"/>
                  </a:lnTo>
                  <a:lnTo>
                    <a:pt x="4967338" y="1266228"/>
                  </a:lnTo>
                  <a:lnTo>
                    <a:pt x="1066647" y="1266228"/>
                  </a:lnTo>
                  <a:lnTo>
                    <a:pt x="1066647" y="0"/>
                  </a:lnTo>
                  <a:lnTo>
                    <a:pt x="1054442" y="0"/>
                  </a:lnTo>
                  <a:lnTo>
                    <a:pt x="1054442" y="1266228"/>
                  </a:lnTo>
                  <a:lnTo>
                    <a:pt x="1054442" y="1279918"/>
                  </a:lnTo>
                  <a:lnTo>
                    <a:pt x="1054442" y="2340419"/>
                  </a:lnTo>
                  <a:lnTo>
                    <a:pt x="28968" y="2340419"/>
                  </a:lnTo>
                  <a:lnTo>
                    <a:pt x="28968" y="1279918"/>
                  </a:lnTo>
                  <a:lnTo>
                    <a:pt x="1054442" y="1279918"/>
                  </a:lnTo>
                  <a:lnTo>
                    <a:pt x="1054442" y="1266228"/>
                  </a:lnTo>
                  <a:lnTo>
                    <a:pt x="28968" y="1266228"/>
                  </a:lnTo>
                  <a:lnTo>
                    <a:pt x="28968" y="0"/>
                  </a:lnTo>
                  <a:lnTo>
                    <a:pt x="0" y="0"/>
                  </a:lnTo>
                  <a:lnTo>
                    <a:pt x="0" y="2989554"/>
                  </a:lnTo>
                  <a:lnTo>
                    <a:pt x="28968" y="2989554"/>
                  </a:lnTo>
                  <a:lnTo>
                    <a:pt x="4967338" y="2989554"/>
                  </a:lnTo>
                  <a:lnTo>
                    <a:pt x="4996243" y="2989554"/>
                  </a:lnTo>
                  <a:lnTo>
                    <a:pt x="4996256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 descr=""/>
          <p:cNvSpPr txBox="1"/>
          <p:nvPr/>
        </p:nvSpPr>
        <p:spPr>
          <a:xfrm>
            <a:off x="3824414" y="3668767"/>
            <a:ext cx="698500" cy="683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85115" marR="5080" indent="-273050">
              <a:lnSpc>
                <a:spcPct val="12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F25C19"/>
                </a:solidFill>
                <a:latin typeface="Arial"/>
                <a:cs typeface="Arial"/>
              </a:rPr>
              <a:t>NIVEL </a:t>
            </a:r>
            <a:r>
              <a:rPr dirty="0" sz="1800" spc="-50" b="1">
                <a:solidFill>
                  <a:srgbClr val="F25C19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775212" y="3723647"/>
            <a:ext cx="302768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UNIDAD</a:t>
            </a:r>
            <a:r>
              <a:rPr dirty="0" sz="14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CONTROL</a:t>
            </a:r>
            <a:r>
              <a:rPr dirty="0" sz="1400" spc="-7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BAHIA</a:t>
            </a:r>
            <a:r>
              <a:rPr dirty="0" sz="1400" spc="-5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spc="-50" b="1">
                <a:solidFill>
                  <a:srgbClr val="1D305B"/>
                </a:solidFill>
                <a:latin typeface="Arial"/>
                <a:cs typeface="Arial"/>
              </a:rPr>
              <a:t>O </a:t>
            </a:r>
            <a:r>
              <a:rPr dirty="0" sz="1400" spc="-20" b="1">
                <a:solidFill>
                  <a:srgbClr val="1D305B"/>
                </a:solidFill>
                <a:latin typeface="Arial"/>
                <a:cs typeface="Arial"/>
              </a:rPr>
              <a:t>TABLERO</a:t>
            </a:r>
            <a:r>
              <a:rPr dirty="0" sz="14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4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"/>
                <a:cs typeface="Arial"/>
              </a:rPr>
              <a:t>MANDO</a:t>
            </a:r>
            <a:r>
              <a:rPr dirty="0" sz="1400" spc="-20" b="1">
                <a:solidFill>
                  <a:srgbClr val="1D305B"/>
                </a:solidFill>
                <a:latin typeface="Arial"/>
                <a:cs typeface="Arial"/>
              </a:rPr>
              <a:t> LOCAL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824414" y="5021845"/>
            <a:ext cx="698500" cy="683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85115" marR="5080" indent="-273050">
              <a:lnSpc>
                <a:spcPct val="12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EE3123"/>
                </a:solidFill>
                <a:latin typeface="Arial"/>
                <a:cs typeface="Arial"/>
              </a:rPr>
              <a:t>NIVEL </a:t>
            </a:r>
            <a:r>
              <a:rPr dirty="0" sz="1800" spc="-50" b="1">
                <a:solidFill>
                  <a:srgbClr val="EE3123"/>
                </a:solidFill>
                <a:latin typeface="Arial"/>
                <a:cs typeface="Arial"/>
              </a:rPr>
              <a:t>0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775212" y="5034651"/>
            <a:ext cx="3284854" cy="537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95"/>
              </a:spcBef>
            </a:pP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MANIOBRAS</a:t>
            </a:r>
            <a:r>
              <a:rPr dirty="0" sz="1400" spc="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-3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7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45" b="1">
                <a:solidFill>
                  <a:srgbClr val="575B5F"/>
                </a:solidFill>
                <a:latin typeface="Arial"/>
                <a:cs typeface="Arial"/>
              </a:rPr>
              <a:t>PATIO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 DE</a:t>
            </a:r>
            <a:r>
              <a:rPr dirty="0" sz="14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0" b="1">
                <a:solidFill>
                  <a:srgbClr val="575B5F"/>
                </a:solidFill>
                <a:latin typeface="Arial"/>
                <a:cs typeface="Arial"/>
              </a:rPr>
              <a:t>LLAVES TABLERO</a:t>
            </a:r>
            <a:r>
              <a:rPr dirty="0" sz="1400" spc="-1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MANDO</a:t>
            </a:r>
            <a:r>
              <a:rPr dirty="0" sz="1400" spc="-1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6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575B5F"/>
                </a:solidFill>
                <a:latin typeface="Arial"/>
                <a:cs typeface="Arial"/>
              </a:rPr>
              <a:t>EQUIPO</a:t>
            </a:r>
            <a:endParaRPr sz="14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130228" y="6103056"/>
            <a:ext cx="2009775" cy="610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1645" marR="5080" indent="-449580">
              <a:lnSpc>
                <a:spcPct val="120000"/>
              </a:lnSpc>
              <a:spcBef>
                <a:spcPts val="100"/>
              </a:spcBef>
            </a:pPr>
            <a:r>
              <a:rPr dirty="0" sz="1600" b="1">
                <a:solidFill>
                  <a:srgbClr val="231F1F"/>
                </a:solidFill>
                <a:latin typeface="Arial"/>
                <a:cs typeface="Arial"/>
              </a:rPr>
              <a:t>Equipos</a:t>
            </a:r>
            <a:r>
              <a:rPr dirty="0" sz="1600" spc="-5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31F1F"/>
                </a:solidFill>
                <a:latin typeface="Arial"/>
                <a:cs typeface="Arial"/>
              </a:rPr>
              <a:t>del</a:t>
            </a:r>
            <a:r>
              <a:rPr dirty="0" sz="1600" spc="-3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231F1F"/>
                </a:solidFill>
                <a:latin typeface="Arial"/>
                <a:cs typeface="Arial"/>
              </a:rPr>
              <a:t>Sistema </a:t>
            </a:r>
            <a:r>
              <a:rPr dirty="0" sz="1600" b="1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1600" spc="-15" b="1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231F1F"/>
                </a:solidFill>
                <a:latin typeface="Arial"/>
                <a:cs typeface="Arial"/>
              </a:rPr>
              <a:t>Potencia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3066008" y="6826250"/>
            <a:ext cx="4392295" cy="508000"/>
            <a:chOff x="3066008" y="6826250"/>
            <a:chExt cx="4392295" cy="508000"/>
          </a:xfrm>
        </p:grpSpPr>
        <p:sp>
          <p:nvSpPr>
            <p:cNvPr id="85" name="object 85" descr=""/>
            <p:cNvSpPr/>
            <p:nvPr/>
          </p:nvSpPr>
          <p:spPr>
            <a:xfrm>
              <a:off x="3072358" y="68326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072358" y="68326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015212" y="2226373"/>
            <a:ext cx="2236470" cy="300355"/>
            <a:chOff x="1015212" y="2226373"/>
            <a:chExt cx="2236470" cy="300355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5212" y="2226373"/>
              <a:ext cx="2235987" cy="300139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015212" y="2226373"/>
              <a:ext cx="2226310" cy="300355"/>
            </a:xfrm>
            <a:custGeom>
              <a:avLst/>
              <a:gdLst/>
              <a:ahLst/>
              <a:cxnLst/>
              <a:rect l="l" t="t" r="r" b="b"/>
              <a:pathLst>
                <a:path w="2226310" h="300355">
                  <a:moveTo>
                    <a:pt x="2224582" y="300139"/>
                  </a:moveTo>
                  <a:lnTo>
                    <a:pt x="3022" y="300139"/>
                  </a:lnTo>
                  <a:lnTo>
                    <a:pt x="0" y="297103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2224582" y="0"/>
                  </a:lnTo>
                  <a:lnTo>
                    <a:pt x="2226119" y="3022"/>
                  </a:lnTo>
                  <a:lnTo>
                    <a:pt x="2226119" y="6045"/>
                  </a:lnTo>
                  <a:lnTo>
                    <a:pt x="12191" y="6045"/>
                  </a:lnTo>
                  <a:lnTo>
                    <a:pt x="6096" y="12153"/>
                  </a:lnTo>
                  <a:lnTo>
                    <a:pt x="12191" y="12153"/>
                  </a:lnTo>
                  <a:lnTo>
                    <a:pt x="12191" y="286435"/>
                  </a:lnTo>
                  <a:lnTo>
                    <a:pt x="6096" y="286435"/>
                  </a:lnTo>
                  <a:lnTo>
                    <a:pt x="12191" y="292544"/>
                  </a:lnTo>
                  <a:lnTo>
                    <a:pt x="2226119" y="292544"/>
                  </a:lnTo>
                  <a:lnTo>
                    <a:pt x="2226119" y="297103"/>
                  </a:lnTo>
                  <a:lnTo>
                    <a:pt x="2224582" y="300139"/>
                  </a:lnTo>
                  <a:close/>
                </a:path>
                <a:path w="2226310" h="300355">
                  <a:moveTo>
                    <a:pt x="12191" y="12153"/>
                  </a:moveTo>
                  <a:lnTo>
                    <a:pt x="6096" y="12153"/>
                  </a:lnTo>
                  <a:lnTo>
                    <a:pt x="12191" y="6045"/>
                  </a:lnTo>
                  <a:lnTo>
                    <a:pt x="12191" y="12153"/>
                  </a:lnTo>
                  <a:close/>
                </a:path>
                <a:path w="2226310" h="300355">
                  <a:moveTo>
                    <a:pt x="2213914" y="12153"/>
                  </a:moveTo>
                  <a:lnTo>
                    <a:pt x="12191" y="12153"/>
                  </a:lnTo>
                  <a:lnTo>
                    <a:pt x="12191" y="6045"/>
                  </a:lnTo>
                  <a:lnTo>
                    <a:pt x="2213914" y="6045"/>
                  </a:lnTo>
                  <a:lnTo>
                    <a:pt x="2213914" y="12153"/>
                  </a:lnTo>
                  <a:close/>
                </a:path>
                <a:path w="2226310" h="300355">
                  <a:moveTo>
                    <a:pt x="2213914" y="292544"/>
                  </a:moveTo>
                  <a:lnTo>
                    <a:pt x="2213914" y="6045"/>
                  </a:lnTo>
                  <a:lnTo>
                    <a:pt x="2220010" y="12153"/>
                  </a:lnTo>
                  <a:lnTo>
                    <a:pt x="2226119" y="12153"/>
                  </a:lnTo>
                  <a:lnTo>
                    <a:pt x="2226119" y="286435"/>
                  </a:lnTo>
                  <a:lnTo>
                    <a:pt x="2220010" y="286435"/>
                  </a:lnTo>
                  <a:lnTo>
                    <a:pt x="2213914" y="292544"/>
                  </a:lnTo>
                  <a:close/>
                </a:path>
                <a:path w="2226310" h="300355">
                  <a:moveTo>
                    <a:pt x="2226119" y="12153"/>
                  </a:moveTo>
                  <a:lnTo>
                    <a:pt x="2220010" y="12153"/>
                  </a:lnTo>
                  <a:lnTo>
                    <a:pt x="2213914" y="6045"/>
                  </a:lnTo>
                  <a:lnTo>
                    <a:pt x="2226119" y="6045"/>
                  </a:lnTo>
                  <a:lnTo>
                    <a:pt x="2226119" y="12153"/>
                  </a:lnTo>
                  <a:close/>
                </a:path>
                <a:path w="2226310" h="300355">
                  <a:moveTo>
                    <a:pt x="12191" y="292544"/>
                  </a:moveTo>
                  <a:lnTo>
                    <a:pt x="6096" y="286435"/>
                  </a:lnTo>
                  <a:lnTo>
                    <a:pt x="12191" y="286435"/>
                  </a:lnTo>
                  <a:lnTo>
                    <a:pt x="12191" y="292544"/>
                  </a:lnTo>
                  <a:close/>
                </a:path>
                <a:path w="2226310" h="300355">
                  <a:moveTo>
                    <a:pt x="2213914" y="292544"/>
                  </a:moveTo>
                  <a:lnTo>
                    <a:pt x="12191" y="292544"/>
                  </a:lnTo>
                  <a:lnTo>
                    <a:pt x="12191" y="286435"/>
                  </a:lnTo>
                  <a:lnTo>
                    <a:pt x="2213914" y="286435"/>
                  </a:lnTo>
                  <a:lnTo>
                    <a:pt x="2213914" y="292544"/>
                  </a:lnTo>
                  <a:close/>
                </a:path>
                <a:path w="2226310" h="300355">
                  <a:moveTo>
                    <a:pt x="2226119" y="292544"/>
                  </a:moveTo>
                  <a:lnTo>
                    <a:pt x="2213914" y="292544"/>
                  </a:lnTo>
                  <a:lnTo>
                    <a:pt x="2220010" y="286435"/>
                  </a:lnTo>
                  <a:lnTo>
                    <a:pt x="2226119" y="286435"/>
                  </a:lnTo>
                  <a:lnTo>
                    <a:pt x="2226119" y="292544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334655" y="2254790"/>
            <a:ext cx="15855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440" b="1">
                <a:solidFill>
                  <a:srgbClr val="FFFFFF"/>
                </a:solidFill>
                <a:latin typeface="Tahoma"/>
                <a:cs typeface="Tahoma"/>
              </a:rPr>
              <a:t>��</a:t>
            </a:r>
            <a:r>
              <a:rPr dirty="0" sz="140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765" b="1">
                <a:solidFill>
                  <a:srgbClr val="FFFFFF"/>
                </a:solidFill>
                <a:latin typeface="Tahoma"/>
                <a:cs typeface="Tahoma"/>
              </a:rPr>
              <a:t>�</a:t>
            </a:r>
            <a:r>
              <a:rPr dirty="0" sz="1400" spc="-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380" b="1">
                <a:solidFill>
                  <a:srgbClr val="FFFFFF"/>
                </a:solidFill>
                <a:latin typeface="Tahoma"/>
                <a:cs typeface="Tahoma"/>
              </a:rPr>
              <a:t>���������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68078" y="1662066"/>
            <a:ext cx="526669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212C5F"/>
                </a:solidFill>
                <a:latin typeface="Arial"/>
                <a:cs typeface="Arial"/>
              </a:rPr>
              <a:t>ORGANIZACION DE</a:t>
            </a:r>
            <a:r>
              <a:rPr dirty="0" sz="1800" spc="-50" b="1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12C5F"/>
                </a:solidFill>
                <a:latin typeface="Arial"/>
                <a:cs typeface="Arial"/>
              </a:rPr>
              <a:t>LA</a:t>
            </a:r>
            <a:r>
              <a:rPr dirty="0" sz="1800" spc="-110" b="1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12C5F"/>
                </a:solidFill>
                <a:latin typeface="Arial"/>
                <a:cs typeface="Arial"/>
              </a:rPr>
              <a:t>OPERACIÓN</a:t>
            </a:r>
            <a:r>
              <a:rPr dirty="0" sz="1800" spc="5" b="1">
                <a:solidFill>
                  <a:srgbClr val="212C5F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212C5F"/>
                </a:solidFill>
                <a:latin typeface="Arial"/>
                <a:cs typeface="Arial"/>
              </a:rPr>
              <a:t>NACIONAL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7797800" y="2235200"/>
            <a:ext cx="1917700" cy="292100"/>
            <a:chOff x="7797800" y="2235200"/>
            <a:chExt cx="1917700" cy="292100"/>
          </a:xfrm>
        </p:grpSpPr>
        <p:sp>
          <p:nvSpPr>
            <p:cNvPr id="9" name="object 9" descr=""/>
            <p:cNvSpPr/>
            <p:nvPr/>
          </p:nvSpPr>
          <p:spPr>
            <a:xfrm>
              <a:off x="7797800" y="2235199"/>
              <a:ext cx="1917700" cy="292100"/>
            </a:xfrm>
            <a:custGeom>
              <a:avLst/>
              <a:gdLst/>
              <a:ahLst/>
              <a:cxnLst/>
              <a:rect l="l" t="t" r="r" b="b"/>
              <a:pathLst>
                <a:path w="1917700" h="292100">
                  <a:moveTo>
                    <a:pt x="8585" y="277609"/>
                  </a:moveTo>
                  <a:close/>
                </a:path>
                <a:path w="1917700" h="292100">
                  <a:moveTo>
                    <a:pt x="8585" y="12446"/>
                  </a:moveTo>
                  <a:close/>
                </a:path>
                <a:path w="1917700" h="292100">
                  <a:moveTo>
                    <a:pt x="1917700" y="0"/>
                  </a:moveTo>
                  <a:lnTo>
                    <a:pt x="1907171" y="0"/>
                  </a:lnTo>
                  <a:lnTo>
                    <a:pt x="1907171" y="3810"/>
                  </a:lnTo>
                  <a:lnTo>
                    <a:pt x="1908619" y="3810"/>
                  </a:lnTo>
                  <a:lnTo>
                    <a:pt x="1908619" y="288290"/>
                  </a:lnTo>
                  <a:lnTo>
                    <a:pt x="1907311" y="288290"/>
                  </a:lnTo>
                  <a:lnTo>
                    <a:pt x="1907311" y="290830"/>
                  </a:lnTo>
                  <a:lnTo>
                    <a:pt x="2209" y="290830"/>
                  </a:lnTo>
                  <a:lnTo>
                    <a:pt x="2209" y="288290"/>
                  </a:lnTo>
                  <a:lnTo>
                    <a:pt x="939" y="288290"/>
                  </a:lnTo>
                  <a:lnTo>
                    <a:pt x="939" y="3810"/>
                  </a:lnTo>
                  <a:lnTo>
                    <a:pt x="2349" y="3810"/>
                  </a:lnTo>
                  <a:lnTo>
                    <a:pt x="2349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288290"/>
                  </a:lnTo>
                  <a:lnTo>
                    <a:pt x="0" y="290830"/>
                  </a:lnTo>
                  <a:lnTo>
                    <a:pt x="0" y="292100"/>
                  </a:lnTo>
                  <a:lnTo>
                    <a:pt x="1917700" y="292100"/>
                  </a:lnTo>
                  <a:lnTo>
                    <a:pt x="1917700" y="290830"/>
                  </a:lnTo>
                  <a:lnTo>
                    <a:pt x="1917700" y="288290"/>
                  </a:lnTo>
                  <a:lnTo>
                    <a:pt x="1917700" y="3810"/>
                  </a:lnTo>
                  <a:lnTo>
                    <a:pt x="1917700" y="0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06385" y="2241600"/>
              <a:ext cx="1893938" cy="277317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7798739" y="2235492"/>
              <a:ext cx="1908175" cy="291465"/>
            </a:xfrm>
            <a:custGeom>
              <a:avLst/>
              <a:gdLst/>
              <a:ahLst/>
              <a:cxnLst/>
              <a:rect l="l" t="t" r="r" b="b"/>
              <a:pathLst>
                <a:path w="1908175" h="291464">
                  <a:moveTo>
                    <a:pt x="1904606" y="291020"/>
                  </a:moveTo>
                  <a:lnTo>
                    <a:pt x="3022" y="291020"/>
                  </a:lnTo>
                  <a:lnTo>
                    <a:pt x="0" y="287985"/>
                  </a:lnTo>
                  <a:lnTo>
                    <a:pt x="0" y="3035"/>
                  </a:lnTo>
                  <a:lnTo>
                    <a:pt x="3022" y="0"/>
                  </a:lnTo>
                  <a:lnTo>
                    <a:pt x="1904606" y="0"/>
                  </a:lnTo>
                  <a:lnTo>
                    <a:pt x="1907679" y="3035"/>
                  </a:lnTo>
                  <a:lnTo>
                    <a:pt x="1907679" y="6108"/>
                  </a:lnTo>
                  <a:lnTo>
                    <a:pt x="13690" y="6108"/>
                  </a:lnTo>
                  <a:lnTo>
                    <a:pt x="7594" y="12204"/>
                  </a:lnTo>
                  <a:lnTo>
                    <a:pt x="13690" y="12204"/>
                  </a:lnTo>
                  <a:lnTo>
                    <a:pt x="13690" y="277317"/>
                  </a:lnTo>
                  <a:lnTo>
                    <a:pt x="7594" y="277317"/>
                  </a:lnTo>
                  <a:lnTo>
                    <a:pt x="13690" y="283425"/>
                  </a:lnTo>
                  <a:lnTo>
                    <a:pt x="1907679" y="283425"/>
                  </a:lnTo>
                  <a:lnTo>
                    <a:pt x="1907679" y="287985"/>
                  </a:lnTo>
                  <a:lnTo>
                    <a:pt x="1904606" y="291020"/>
                  </a:lnTo>
                  <a:close/>
                </a:path>
                <a:path w="1908175" h="291464">
                  <a:moveTo>
                    <a:pt x="13690" y="12204"/>
                  </a:moveTo>
                  <a:lnTo>
                    <a:pt x="7594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1908175" h="291464">
                  <a:moveTo>
                    <a:pt x="1895475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1895475" y="6108"/>
                  </a:lnTo>
                  <a:lnTo>
                    <a:pt x="1895475" y="12204"/>
                  </a:lnTo>
                  <a:close/>
                </a:path>
                <a:path w="1908175" h="291464">
                  <a:moveTo>
                    <a:pt x="1895475" y="283425"/>
                  </a:moveTo>
                  <a:lnTo>
                    <a:pt x="1895475" y="6108"/>
                  </a:lnTo>
                  <a:lnTo>
                    <a:pt x="1901583" y="12204"/>
                  </a:lnTo>
                  <a:lnTo>
                    <a:pt x="1907679" y="12204"/>
                  </a:lnTo>
                  <a:lnTo>
                    <a:pt x="1907679" y="277317"/>
                  </a:lnTo>
                  <a:lnTo>
                    <a:pt x="1901583" y="277317"/>
                  </a:lnTo>
                  <a:lnTo>
                    <a:pt x="1895475" y="283425"/>
                  </a:lnTo>
                  <a:close/>
                </a:path>
                <a:path w="1908175" h="291464">
                  <a:moveTo>
                    <a:pt x="1907679" y="12204"/>
                  </a:moveTo>
                  <a:lnTo>
                    <a:pt x="1901583" y="12204"/>
                  </a:lnTo>
                  <a:lnTo>
                    <a:pt x="1895475" y="6108"/>
                  </a:lnTo>
                  <a:lnTo>
                    <a:pt x="1907679" y="6108"/>
                  </a:lnTo>
                  <a:lnTo>
                    <a:pt x="1907679" y="12204"/>
                  </a:lnTo>
                  <a:close/>
                </a:path>
                <a:path w="1908175" h="291464">
                  <a:moveTo>
                    <a:pt x="13690" y="283425"/>
                  </a:moveTo>
                  <a:lnTo>
                    <a:pt x="7594" y="277317"/>
                  </a:lnTo>
                  <a:lnTo>
                    <a:pt x="13690" y="277317"/>
                  </a:lnTo>
                  <a:lnTo>
                    <a:pt x="13690" y="283425"/>
                  </a:lnTo>
                  <a:close/>
                </a:path>
                <a:path w="1908175" h="291464">
                  <a:moveTo>
                    <a:pt x="1895475" y="283425"/>
                  </a:moveTo>
                  <a:lnTo>
                    <a:pt x="13690" y="283425"/>
                  </a:lnTo>
                  <a:lnTo>
                    <a:pt x="13690" y="277317"/>
                  </a:lnTo>
                  <a:lnTo>
                    <a:pt x="1895475" y="277317"/>
                  </a:lnTo>
                  <a:lnTo>
                    <a:pt x="1895475" y="283425"/>
                  </a:lnTo>
                  <a:close/>
                </a:path>
                <a:path w="1908175" h="291464">
                  <a:moveTo>
                    <a:pt x="1907679" y="283425"/>
                  </a:moveTo>
                  <a:lnTo>
                    <a:pt x="1895475" y="283425"/>
                  </a:lnTo>
                  <a:lnTo>
                    <a:pt x="1901583" y="277317"/>
                  </a:lnTo>
                  <a:lnTo>
                    <a:pt x="1907679" y="277317"/>
                  </a:lnTo>
                  <a:lnTo>
                    <a:pt x="1907679" y="283425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7799378" y="2259363"/>
            <a:ext cx="19069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035">
              <a:lnSpc>
                <a:spcPct val="100000"/>
              </a:lnSpc>
              <a:spcBef>
                <a:spcPts val="100"/>
              </a:spcBef>
            </a:pPr>
            <a:r>
              <a:rPr dirty="0" sz="1400" spc="-490" b="1">
                <a:solidFill>
                  <a:srgbClr val="FFFFFF"/>
                </a:solidFill>
                <a:latin typeface="Tahoma"/>
                <a:cs typeface="Tahoma"/>
              </a:rPr>
              <a:t>��������</a:t>
            </a:r>
            <a:r>
              <a:rPr dirty="0" sz="1400" spc="-2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509" b="1">
                <a:solidFill>
                  <a:srgbClr val="FFFFFF"/>
                </a:solidFill>
                <a:latin typeface="Tahoma"/>
                <a:cs typeface="Tahoma"/>
              </a:rPr>
              <a:t>������</a:t>
            </a:r>
            <a:endParaRPr sz="1400">
              <a:latin typeface="Tahoma"/>
              <a:cs typeface="Tahoma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6764134" y="2314727"/>
            <a:ext cx="806450" cy="490855"/>
            <a:chOff x="6764134" y="2314727"/>
            <a:chExt cx="806450" cy="490855"/>
          </a:xfrm>
        </p:grpSpPr>
        <p:sp>
          <p:nvSpPr>
            <p:cNvPr id="14" name="object 14" descr=""/>
            <p:cNvSpPr/>
            <p:nvPr/>
          </p:nvSpPr>
          <p:spPr>
            <a:xfrm>
              <a:off x="6782447" y="2549372"/>
              <a:ext cx="781685" cy="250190"/>
            </a:xfrm>
            <a:custGeom>
              <a:avLst/>
              <a:gdLst/>
              <a:ahLst/>
              <a:cxnLst/>
              <a:rect l="l" t="t" r="r" b="b"/>
              <a:pathLst>
                <a:path w="781684" h="250189">
                  <a:moveTo>
                    <a:pt x="550011" y="249885"/>
                  </a:moveTo>
                  <a:lnTo>
                    <a:pt x="542429" y="196557"/>
                  </a:lnTo>
                  <a:lnTo>
                    <a:pt x="658215" y="71640"/>
                  </a:lnTo>
                  <a:lnTo>
                    <a:pt x="7581" y="159994"/>
                  </a:lnTo>
                  <a:lnTo>
                    <a:pt x="0" y="106667"/>
                  </a:lnTo>
                  <a:lnTo>
                    <a:pt x="781646" y="0"/>
                  </a:lnTo>
                  <a:lnTo>
                    <a:pt x="550011" y="249885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774802" y="2543276"/>
              <a:ext cx="795655" cy="262255"/>
            </a:xfrm>
            <a:custGeom>
              <a:avLst/>
              <a:gdLst/>
              <a:ahLst/>
              <a:cxnLst/>
              <a:rect l="l" t="t" r="r" b="b"/>
              <a:pathLst>
                <a:path w="795654" h="262255">
                  <a:moveTo>
                    <a:pt x="15227" y="172186"/>
                  </a:moveTo>
                  <a:lnTo>
                    <a:pt x="12204" y="172186"/>
                  </a:lnTo>
                  <a:lnTo>
                    <a:pt x="9131" y="170649"/>
                  </a:lnTo>
                  <a:lnTo>
                    <a:pt x="7645" y="166090"/>
                  </a:lnTo>
                  <a:lnTo>
                    <a:pt x="1536" y="112763"/>
                  </a:lnTo>
                  <a:lnTo>
                    <a:pt x="0" y="109689"/>
                  </a:lnTo>
                  <a:lnTo>
                    <a:pt x="3035" y="106654"/>
                  </a:lnTo>
                  <a:lnTo>
                    <a:pt x="6108" y="106654"/>
                  </a:lnTo>
                  <a:lnTo>
                    <a:pt x="787755" y="0"/>
                  </a:lnTo>
                  <a:lnTo>
                    <a:pt x="790778" y="0"/>
                  </a:lnTo>
                  <a:lnTo>
                    <a:pt x="793851" y="1536"/>
                  </a:lnTo>
                  <a:lnTo>
                    <a:pt x="795337" y="3073"/>
                  </a:lnTo>
                  <a:lnTo>
                    <a:pt x="784669" y="3073"/>
                  </a:lnTo>
                  <a:lnTo>
                    <a:pt x="772633" y="15981"/>
                  </a:lnTo>
                  <a:lnTo>
                    <a:pt x="64401" y="111226"/>
                  </a:lnTo>
                  <a:lnTo>
                    <a:pt x="13690" y="111226"/>
                  </a:lnTo>
                  <a:lnTo>
                    <a:pt x="7645" y="118859"/>
                  </a:lnTo>
                  <a:lnTo>
                    <a:pt x="14784" y="118859"/>
                  </a:lnTo>
                  <a:lnTo>
                    <a:pt x="20547" y="159052"/>
                  </a:lnTo>
                  <a:lnTo>
                    <a:pt x="13690" y="159981"/>
                  </a:lnTo>
                  <a:lnTo>
                    <a:pt x="21336" y="164553"/>
                  </a:lnTo>
                  <a:lnTo>
                    <a:pt x="71534" y="164553"/>
                  </a:lnTo>
                  <a:lnTo>
                    <a:pt x="15227" y="172186"/>
                  </a:lnTo>
                  <a:close/>
                </a:path>
                <a:path w="795654" h="262255">
                  <a:moveTo>
                    <a:pt x="772633" y="15981"/>
                  </a:moveTo>
                  <a:lnTo>
                    <a:pt x="784669" y="3073"/>
                  </a:lnTo>
                  <a:lnTo>
                    <a:pt x="789292" y="13741"/>
                  </a:lnTo>
                  <a:lnTo>
                    <a:pt x="772633" y="15981"/>
                  </a:lnTo>
                  <a:close/>
                </a:path>
                <a:path w="795654" h="262255">
                  <a:moveTo>
                    <a:pt x="567929" y="254444"/>
                  </a:moveTo>
                  <a:lnTo>
                    <a:pt x="563765" y="254444"/>
                  </a:lnTo>
                  <a:lnTo>
                    <a:pt x="561977" y="241898"/>
                  </a:lnTo>
                  <a:lnTo>
                    <a:pt x="772633" y="15981"/>
                  </a:lnTo>
                  <a:lnTo>
                    <a:pt x="789292" y="13741"/>
                  </a:lnTo>
                  <a:lnTo>
                    <a:pt x="784669" y="3073"/>
                  </a:lnTo>
                  <a:lnTo>
                    <a:pt x="795337" y="3073"/>
                  </a:lnTo>
                  <a:lnTo>
                    <a:pt x="795337" y="9131"/>
                  </a:lnTo>
                  <a:lnTo>
                    <a:pt x="793851" y="10667"/>
                  </a:lnTo>
                  <a:lnTo>
                    <a:pt x="567929" y="254444"/>
                  </a:lnTo>
                  <a:close/>
                </a:path>
                <a:path w="795654" h="262255">
                  <a:moveTo>
                    <a:pt x="71534" y="164553"/>
                  </a:moveTo>
                  <a:lnTo>
                    <a:pt x="21336" y="164553"/>
                  </a:lnTo>
                  <a:lnTo>
                    <a:pt x="20547" y="159052"/>
                  </a:lnTo>
                  <a:lnTo>
                    <a:pt x="665861" y="71627"/>
                  </a:lnTo>
                  <a:lnTo>
                    <a:pt x="670420" y="71627"/>
                  </a:lnTo>
                  <a:lnTo>
                    <a:pt x="671179" y="73126"/>
                  </a:lnTo>
                  <a:lnTo>
                    <a:pt x="661301" y="73126"/>
                  </a:lnTo>
                  <a:lnTo>
                    <a:pt x="649132" y="86257"/>
                  </a:lnTo>
                  <a:lnTo>
                    <a:pt x="71534" y="164553"/>
                  </a:lnTo>
                  <a:close/>
                </a:path>
                <a:path w="795654" h="262255">
                  <a:moveTo>
                    <a:pt x="649132" y="86257"/>
                  </a:moveTo>
                  <a:lnTo>
                    <a:pt x="661301" y="73126"/>
                  </a:lnTo>
                  <a:lnTo>
                    <a:pt x="667397" y="83781"/>
                  </a:lnTo>
                  <a:lnTo>
                    <a:pt x="649132" y="86257"/>
                  </a:lnTo>
                  <a:close/>
                </a:path>
                <a:path w="795654" h="262255">
                  <a:moveTo>
                    <a:pt x="560743" y="262089"/>
                  </a:moveTo>
                  <a:lnTo>
                    <a:pt x="556171" y="262089"/>
                  </a:lnTo>
                  <a:lnTo>
                    <a:pt x="553097" y="260540"/>
                  </a:lnTo>
                  <a:lnTo>
                    <a:pt x="551561" y="259054"/>
                  </a:lnTo>
                  <a:lnTo>
                    <a:pt x="551561" y="255981"/>
                  </a:lnTo>
                  <a:lnTo>
                    <a:pt x="543966" y="202653"/>
                  </a:lnTo>
                  <a:lnTo>
                    <a:pt x="543966" y="199631"/>
                  </a:lnTo>
                  <a:lnTo>
                    <a:pt x="545503" y="198081"/>
                  </a:lnTo>
                  <a:lnTo>
                    <a:pt x="649132" y="86257"/>
                  </a:lnTo>
                  <a:lnTo>
                    <a:pt x="667397" y="83781"/>
                  </a:lnTo>
                  <a:lnTo>
                    <a:pt x="661301" y="73126"/>
                  </a:lnTo>
                  <a:lnTo>
                    <a:pt x="671179" y="73126"/>
                  </a:lnTo>
                  <a:lnTo>
                    <a:pt x="671957" y="74663"/>
                  </a:lnTo>
                  <a:lnTo>
                    <a:pt x="673455" y="77736"/>
                  </a:lnTo>
                  <a:lnTo>
                    <a:pt x="671957" y="79222"/>
                  </a:lnTo>
                  <a:lnTo>
                    <a:pt x="670420" y="82245"/>
                  </a:lnTo>
                  <a:lnTo>
                    <a:pt x="560235" y="201167"/>
                  </a:lnTo>
                  <a:lnTo>
                    <a:pt x="556171" y="201167"/>
                  </a:lnTo>
                  <a:lnTo>
                    <a:pt x="554634" y="207213"/>
                  </a:lnTo>
                  <a:lnTo>
                    <a:pt x="557032" y="207213"/>
                  </a:lnTo>
                  <a:lnTo>
                    <a:pt x="561977" y="241898"/>
                  </a:lnTo>
                  <a:lnTo>
                    <a:pt x="553097" y="251421"/>
                  </a:lnTo>
                  <a:lnTo>
                    <a:pt x="563765" y="254444"/>
                  </a:lnTo>
                  <a:lnTo>
                    <a:pt x="567929" y="254444"/>
                  </a:lnTo>
                  <a:lnTo>
                    <a:pt x="562279" y="260540"/>
                  </a:lnTo>
                  <a:lnTo>
                    <a:pt x="560743" y="262089"/>
                  </a:lnTo>
                  <a:close/>
                </a:path>
                <a:path w="795654" h="262255">
                  <a:moveTo>
                    <a:pt x="7645" y="118859"/>
                  </a:moveTo>
                  <a:lnTo>
                    <a:pt x="13690" y="111226"/>
                  </a:lnTo>
                  <a:lnTo>
                    <a:pt x="14649" y="117917"/>
                  </a:lnTo>
                  <a:lnTo>
                    <a:pt x="7645" y="118859"/>
                  </a:lnTo>
                  <a:close/>
                </a:path>
                <a:path w="795654" h="262255">
                  <a:moveTo>
                    <a:pt x="14649" y="117917"/>
                  </a:moveTo>
                  <a:lnTo>
                    <a:pt x="13690" y="111226"/>
                  </a:lnTo>
                  <a:lnTo>
                    <a:pt x="64401" y="111226"/>
                  </a:lnTo>
                  <a:lnTo>
                    <a:pt x="14649" y="117917"/>
                  </a:lnTo>
                  <a:close/>
                </a:path>
                <a:path w="795654" h="262255">
                  <a:moveTo>
                    <a:pt x="14784" y="118859"/>
                  </a:moveTo>
                  <a:lnTo>
                    <a:pt x="7645" y="118859"/>
                  </a:lnTo>
                  <a:lnTo>
                    <a:pt x="14649" y="117917"/>
                  </a:lnTo>
                  <a:lnTo>
                    <a:pt x="14784" y="118859"/>
                  </a:lnTo>
                  <a:close/>
                </a:path>
                <a:path w="795654" h="262255">
                  <a:moveTo>
                    <a:pt x="21336" y="164553"/>
                  </a:moveTo>
                  <a:lnTo>
                    <a:pt x="13690" y="159981"/>
                  </a:lnTo>
                  <a:lnTo>
                    <a:pt x="20547" y="159052"/>
                  </a:lnTo>
                  <a:lnTo>
                    <a:pt x="21336" y="164553"/>
                  </a:lnTo>
                  <a:close/>
                </a:path>
                <a:path w="795654" h="262255">
                  <a:moveTo>
                    <a:pt x="554634" y="207213"/>
                  </a:moveTo>
                  <a:lnTo>
                    <a:pt x="556171" y="201167"/>
                  </a:lnTo>
                  <a:lnTo>
                    <a:pt x="556713" y="204969"/>
                  </a:lnTo>
                  <a:lnTo>
                    <a:pt x="554634" y="207213"/>
                  </a:lnTo>
                  <a:close/>
                </a:path>
                <a:path w="795654" h="262255">
                  <a:moveTo>
                    <a:pt x="556713" y="204969"/>
                  </a:moveTo>
                  <a:lnTo>
                    <a:pt x="556171" y="201167"/>
                  </a:lnTo>
                  <a:lnTo>
                    <a:pt x="560235" y="201167"/>
                  </a:lnTo>
                  <a:lnTo>
                    <a:pt x="556713" y="204969"/>
                  </a:lnTo>
                  <a:close/>
                </a:path>
                <a:path w="795654" h="262255">
                  <a:moveTo>
                    <a:pt x="557032" y="207213"/>
                  </a:moveTo>
                  <a:lnTo>
                    <a:pt x="554634" y="207213"/>
                  </a:lnTo>
                  <a:lnTo>
                    <a:pt x="556713" y="204969"/>
                  </a:lnTo>
                  <a:lnTo>
                    <a:pt x="557032" y="207213"/>
                  </a:lnTo>
                  <a:close/>
                </a:path>
                <a:path w="795654" h="262255">
                  <a:moveTo>
                    <a:pt x="563765" y="254444"/>
                  </a:moveTo>
                  <a:lnTo>
                    <a:pt x="553097" y="251421"/>
                  </a:lnTo>
                  <a:lnTo>
                    <a:pt x="561977" y="241898"/>
                  </a:lnTo>
                  <a:lnTo>
                    <a:pt x="563765" y="254444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6771779" y="2320823"/>
              <a:ext cx="789305" cy="283845"/>
            </a:xfrm>
            <a:custGeom>
              <a:avLst/>
              <a:gdLst/>
              <a:ahLst/>
              <a:cxnLst/>
              <a:rect l="l" t="t" r="r" b="b"/>
              <a:pathLst>
                <a:path w="789304" h="283844">
                  <a:moveTo>
                    <a:pt x="6057" y="283425"/>
                  </a:moveTo>
                  <a:lnTo>
                    <a:pt x="0" y="230085"/>
                  </a:lnTo>
                  <a:lnTo>
                    <a:pt x="650621" y="143230"/>
                  </a:lnTo>
                  <a:lnTo>
                    <a:pt x="507352" y="53327"/>
                  </a:lnTo>
                  <a:lnTo>
                    <a:pt x="499757" y="0"/>
                  </a:lnTo>
                  <a:lnTo>
                    <a:pt x="789228" y="179781"/>
                  </a:lnTo>
                  <a:lnTo>
                    <a:pt x="6057" y="283425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6764134" y="2314727"/>
              <a:ext cx="803275" cy="295910"/>
            </a:xfrm>
            <a:custGeom>
              <a:avLst/>
              <a:gdLst/>
              <a:ahLst/>
              <a:cxnLst/>
              <a:rect l="l" t="t" r="r" b="b"/>
              <a:pathLst>
                <a:path w="803275" h="295910">
                  <a:moveTo>
                    <a:pt x="639553" y="145710"/>
                  </a:moveTo>
                  <a:lnTo>
                    <a:pt x="510438" y="65531"/>
                  </a:lnTo>
                  <a:lnTo>
                    <a:pt x="508952" y="63995"/>
                  </a:lnTo>
                  <a:lnTo>
                    <a:pt x="508952" y="62458"/>
                  </a:lnTo>
                  <a:lnTo>
                    <a:pt x="507403" y="60960"/>
                  </a:lnTo>
                  <a:lnTo>
                    <a:pt x="501307" y="7581"/>
                  </a:lnTo>
                  <a:lnTo>
                    <a:pt x="501307" y="1485"/>
                  </a:lnTo>
                  <a:lnTo>
                    <a:pt x="504329" y="0"/>
                  </a:lnTo>
                  <a:lnTo>
                    <a:pt x="510438" y="0"/>
                  </a:lnTo>
                  <a:lnTo>
                    <a:pt x="517780" y="4559"/>
                  </a:lnTo>
                  <a:lnTo>
                    <a:pt x="513511" y="4559"/>
                  </a:lnTo>
                  <a:lnTo>
                    <a:pt x="504329" y="12204"/>
                  </a:lnTo>
                  <a:lnTo>
                    <a:pt x="515529" y="19136"/>
                  </a:lnTo>
                  <a:lnTo>
                    <a:pt x="520475" y="54863"/>
                  </a:lnTo>
                  <a:lnTo>
                    <a:pt x="518071" y="54863"/>
                  </a:lnTo>
                  <a:lnTo>
                    <a:pt x="521106" y="59423"/>
                  </a:lnTo>
                  <a:lnTo>
                    <a:pt x="525411" y="59423"/>
                  </a:lnTo>
                  <a:lnTo>
                    <a:pt x="660313" y="143217"/>
                  </a:lnTo>
                  <a:lnTo>
                    <a:pt x="658266" y="143217"/>
                  </a:lnTo>
                  <a:lnTo>
                    <a:pt x="639553" y="145710"/>
                  </a:lnTo>
                  <a:close/>
                </a:path>
                <a:path w="803275" h="295910">
                  <a:moveTo>
                    <a:pt x="515529" y="19136"/>
                  </a:moveTo>
                  <a:lnTo>
                    <a:pt x="504329" y="12204"/>
                  </a:lnTo>
                  <a:lnTo>
                    <a:pt x="513511" y="4559"/>
                  </a:lnTo>
                  <a:lnTo>
                    <a:pt x="515529" y="19136"/>
                  </a:lnTo>
                  <a:close/>
                </a:path>
                <a:path w="803275" h="295910">
                  <a:moveTo>
                    <a:pt x="778652" y="181993"/>
                  </a:moveTo>
                  <a:lnTo>
                    <a:pt x="515529" y="19136"/>
                  </a:lnTo>
                  <a:lnTo>
                    <a:pt x="513511" y="4559"/>
                  </a:lnTo>
                  <a:lnTo>
                    <a:pt x="517780" y="4559"/>
                  </a:lnTo>
                  <a:lnTo>
                    <a:pt x="799960" y="179781"/>
                  </a:lnTo>
                  <a:lnTo>
                    <a:pt x="795337" y="179781"/>
                  </a:lnTo>
                  <a:lnTo>
                    <a:pt x="778652" y="181993"/>
                  </a:lnTo>
                  <a:close/>
                </a:path>
                <a:path w="803275" h="295910">
                  <a:moveTo>
                    <a:pt x="521106" y="59423"/>
                  </a:moveTo>
                  <a:lnTo>
                    <a:pt x="518071" y="54863"/>
                  </a:lnTo>
                  <a:lnTo>
                    <a:pt x="520701" y="56497"/>
                  </a:lnTo>
                  <a:lnTo>
                    <a:pt x="521106" y="59423"/>
                  </a:lnTo>
                  <a:close/>
                </a:path>
                <a:path w="803275" h="295910">
                  <a:moveTo>
                    <a:pt x="520701" y="56497"/>
                  </a:moveTo>
                  <a:lnTo>
                    <a:pt x="518071" y="54863"/>
                  </a:lnTo>
                  <a:lnTo>
                    <a:pt x="520475" y="54863"/>
                  </a:lnTo>
                  <a:lnTo>
                    <a:pt x="520701" y="56497"/>
                  </a:lnTo>
                  <a:close/>
                </a:path>
                <a:path w="803275" h="295910">
                  <a:moveTo>
                    <a:pt x="525411" y="59423"/>
                  </a:moveTo>
                  <a:lnTo>
                    <a:pt x="521106" y="59423"/>
                  </a:lnTo>
                  <a:lnTo>
                    <a:pt x="520701" y="56497"/>
                  </a:lnTo>
                  <a:lnTo>
                    <a:pt x="525411" y="59423"/>
                  </a:lnTo>
                  <a:close/>
                </a:path>
                <a:path w="803275" h="295910">
                  <a:moveTo>
                    <a:pt x="655192" y="155422"/>
                  </a:moveTo>
                  <a:lnTo>
                    <a:pt x="639553" y="145710"/>
                  </a:lnTo>
                  <a:lnTo>
                    <a:pt x="658266" y="143217"/>
                  </a:lnTo>
                  <a:lnTo>
                    <a:pt x="655192" y="155422"/>
                  </a:lnTo>
                  <a:close/>
                </a:path>
                <a:path w="803275" h="295910">
                  <a:moveTo>
                    <a:pt x="662787" y="155422"/>
                  </a:moveTo>
                  <a:lnTo>
                    <a:pt x="655192" y="155422"/>
                  </a:lnTo>
                  <a:lnTo>
                    <a:pt x="658266" y="143217"/>
                  </a:lnTo>
                  <a:lnTo>
                    <a:pt x="660313" y="143217"/>
                  </a:lnTo>
                  <a:lnTo>
                    <a:pt x="662787" y="144754"/>
                  </a:lnTo>
                  <a:lnTo>
                    <a:pt x="664324" y="144754"/>
                  </a:lnTo>
                  <a:lnTo>
                    <a:pt x="665860" y="147777"/>
                  </a:lnTo>
                  <a:lnTo>
                    <a:pt x="665860" y="150812"/>
                  </a:lnTo>
                  <a:lnTo>
                    <a:pt x="664324" y="153885"/>
                  </a:lnTo>
                  <a:lnTo>
                    <a:pt x="662787" y="155422"/>
                  </a:lnTo>
                  <a:close/>
                </a:path>
                <a:path w="803275" h="295910">
                  <a:moveTo>
                    <a:pt x="15239" y="295617"/>
                  </a:moveTo>
                  <a:lnTo>
                    <a:pt x="12204" y="295617"/>
                  </a:lnTo>
                  <a:lnTo>
                    <a:pt x="9131" y="294081"/>
                  </a:lnTo>
                  <a:lnTo>
                    <a:pt x="7645" y="289521"/>
                  </a:lnTo>
                  <a:lnTo>
                    <a:pt x="1536" y="236181"/>
                  </a:lnTo>
                  <a:lnTo>
                    <a:pt x="0" y="233108"/>
                  </a:lnTo>
                  <a:lnTo>
                    <a:pt x="3035" y="230085"/>
                  </a:lnTo>
                  <a:lnTo>
                    <a:pt x="6108" y="230085"/>
                  </a:lnTo>
                  <a:lnTo>
                    <a:pt x="639553" y="145710"/>
                  </a:lnTo>
                  <a:lnTo>
                    <a:pt x="655192" y="155422"/>
                  </a:lnTo>
                  <a:lnTo>
                    <a:pt x="659764" y="155422"/>
                  </a:lnTo>
                  <a:lnTo>
                    <a:pt x="65039" y="234645"/>
                  </a:lnTo>
                  <a:lnTo>
                    <a:pt x="13703" y="234645"/>
                  </a:lnTo>
                  <a:lnTo>
                    <a:pt x="7645" y="242290"/>
                  </a:lnTo>
                  <a:lnTo>
                    <a:pt x="14797" y="242290"/>
                  </a:lnTo>
                  <a:lnTo>
                    <a:pt x="20551" y="282505"/>
                  </a:lnTo>
                  <a:lnTo>
                    <a:pt x="13703" y="283413"/>
                  </a:lnTo>
                  <a:lnTo>
                    <a:pt x="21335" y="287985"/>
                  </a:lnTo>
                  <a:lnTo>
                    <a:pt x="72808" y="287985"/>
                  </a:lnTo>
                  <a:lnTo>
                    <a:pt x="15239" y="295617"/>
                  </a:lnTo>
                  <a:close/>
                </a:path>
                <a:path w="803275" h="295910">
                  <a:moveTo>
                    <a:pt x="792314" y="190449"/>
                  </a:moveTo>
                  <a:lnTo>
                    <a:pt x="778652" y="181993"/>
                  </a:lnTo>
                  <a:lnTo>
                    <a:pt x="795337" y="179781"/>
                  </a:lnTo>
                  <a:lnTo>
                    <a:pt x="792314" y="190449"/>
                  </a:lnTo>
                  <a:close/>
                </a:path>
                <a:path w="803275" h="295910">
                  <a:moveTo>
                    <a:pt x="800703" y="190449"/>
                  </a:moveTo>
                  <a:lnTo>
                    <a:pt x="792314" y="190449"/>
                  </a:lnTo>
                  <a:lnTo>
                    <a:pt x="795337" y="179781"/>
                  </a:lnTo>
                  <a:lnTo>
                    <a:pt x="799960" y="179781"/>
                  </a:lnTo>
                  <a:lnTo>
                    <a:pt x="801446" y="181317"/>
                  </a:lnTo>
                  <a:lnTo>
                    <a:pt x="802982" y="184340"/>
                  </a:lnTo>
                  <a:lnTo>
                    <a:pt x="802982" y="187426"/>
                  </a:lnTo>
                  <a:lnTo>
                    <a:pt x="801446" y="188912"/>
                  </a:lnTo>
                  <a:lnTo>
                    <a:pt x="800703" y="190449"/>
                  </a:lnTo>
                  <a:close/>
                </a:path>
                <a:path w="803275" h="295910">
                  <a:moveTo>
                    <a:pt x="72808" y="287985"/>
                  </a:moveTo>
                  <a:lnTo>
                    <a:pt x="21335" y="287985"/>
                  </a:lnTo>
                  <a:lnTo>
                    <a:pt x="20551" y="282505"/>
                  </a:lnTo>
                  <a:lnTo>
                    <a:pt x="778652" y="181993"/>
                  </a:lnTo>
                  <a:lnTo>
                    <a:pt x="792314" y="190449"/>
                  </a:lnTo>
                  <a:lnTo>
                    <a:pt x="800703" y="190449"/>
                  </a:lnTo>
                  <a:lnTo>
                    <a:pt x="799960" y="191985"/>
                  </a:lnTo>
                  <a:lnTo>
                    <a:pt x="796874" y="191985"/>
                  </a:lnTo>
                  <a:lnTo>
                    <a:pt x="72808" y="287985"/>
                  </a:lnTo>
                  <a:close/>
                </a:path>
                <a:path w="803275" h="295910">
                  <a:moveTo>
                    <a:pt x="7645" y="242290"/>
                  </a:moveTo>
                  <a:lnTo>
                    <a:pt x="13703" y="234645"/>
                  </a:lnTo>
                  <a:lnTo>
                    <a:pt x="14663" y="241355"/>
                  </a:lnTo>
                  <a:lnTo>
                    <a:pt x="7645" y="242290"/>
                  </a:lnTo>
                  <a:close/>
                </a:path>
                <a:path w="803275" h="295910">
                  <a:moveTo>
                    <a:pt x="14663" y="241355"/>
                  </a:moveTo>
                  <a:lnTo>
                    <a:pt x="13703" y="234645"/>
                  </a:lnTo>
                  <a:lnTo>
                    <a:pt x="65039" y="234645"/>
                  </a:lnTo>
                  <a:lnTo>
                    <a:pt x="14663" y="241355"/>
                  </a:lnTo>
                  <a:close/>
                </a:path>
                <a:path w="803275" h="295910">
                  <a:moveTo>
                    <a:pt x="14797" y="242290"/>
                  </a:moveTo>
                  <a:lnTo>
                    <a:pt x="7645" y="242290"/>
                  </a:lnTo>
                  <a:lnTo>
                    <a:pt x="14663" y="241355"/>
                  </a:lnTo>
                  <a:lnTo>
                    <a:pt x="14797" y="242290"/>
                  </a:lnTo>
                  <a:close/>
                </a:path>
                <a:path w="803275" h="295910">
                  <a:moveTo>
                    <a:pt x="21335" y="287985"/>
                  </a:moveTo>
                  <a:lnTo>
                    <a:pt x="13703" y="283413"/>
                  </a:lnTo>
                  <a:lnTo>
                    <a:pt x="20551" y="282505"/>
                  </a:lnTo>
                  <a:lnTo>
                    <a:pt x="21335" y="287985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 descr=""/>
          <p:cNvGrpSpPr/>
          <p:nvPr/>
        </p:nvGrpSpPr>
        <p:grpSpPr>
          <a:xfrm>
            <a:off x="3369322" y="2345182"/>
            <a:ext cx="819785" cy="492759"/>
            <a:chOff x="3369322" y="2345182"/>
            <a:chExt cx="819785" cy="492759"/>
          </a:xfrm>
        </p:grpSpPr>
        <p:sp>
          <p:nvSpPr>
            <p:cNvPr id="19" name="object 19" descr=""/>
            <p:cNvSpPr/>
            <p:nvPr/>
          </p:nvSpPr>
          <p:spPr>
            <a:xfrm>
              <a:off x="3386086" y="2352827"/>
              <a:ext cx="795655" cy="279400"/>
            </a:xfrm>
            <a:custGeom>
              <a:avLst/>
              <a:gdLst/>
              <a:ahLst/>
              <a:cxnLst/>
              <a:rect l="l" t="t" r="r" b="b"/>
              <a:pathLst>
                <a:path w="795654" h="279400">
                  <a:moveTo>
                    <a:pt x="789292" y="278803"/>
                  </a:moveTo>
                  <a:lnTo>
                    <a:pt x="0" y="181317"/>
                  </a:lnTo>
                  <a:lnTo>
                    <a:pt x="289471" y="0"/>
                  </a:lnTo>
                  <a:lnTo>
                    <a:pt x="283425" y="53327"/>
                  </a:lnTo>
                  <a:lnTo>
                    <a:pt x="138658" y="144754"/>
                  </a:lnTo>
                  <a:lnTo>
                    <a:pt x="795388" y="225526"/>
                  </a:lnTo>
                  <a:lnTo>
                    <a:pt x="789292" y="278803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379990" y="2345182"/>
              <a:ext cx="809625" cy="294640"/>
            </a:xfrm>
            <a:custGeom>
              <a:avLst/>
              <a:gdLst/>
              <a:ahLst/>
              <a:cxnLst/>
              <a:rect l="l" t="t" r="r" b="b"/>
              <a:pathLst>
                <a:path w="809625" h="294639">
                  <a:moveTo>
                    <a:pt x="798410" y="294081"/>
                  </a:moveTo>
                  <a:lnTo>
                    <a:pt x="793838" y="292544"/>
                  </a:lnTo>
                  <a:lnTo>
                    <a:pt x="6095" y="195072"/>
                  </a:lnTo>
                  <a:lnTo>
                    <a:pt x="3022" y="195072"/>
                  </a:lnTo>
                  <a:lnTo>
                    <a:pt x="0" y="191985"/>
                  </a:lnTo>
                  <a:lnTo>
                    <a:pt x="0" y="184404"/>
                  </a:lnTo>
                  <a:lnTo>
                    <a:pt x="3022" y="182867"/>
                  </a:lnTo>
                  <a:lnTo>
                    <a:pt x="292544" y="1536"/>
                  </a:lnTo>
                  <a:lnTo>
                    <a:pt x="294081" y="0"/>
                  </a:lnTo>
                  <a:lnTo>
                    <a:pt x="297103" y="0"/>
                  </a:lnTo>
                  <a:lnTo>
                    <a:pt x="300177" y="1536"/>
                  </a:lnTo>
                  <a:lnTo>
                    <a:pt x="301675" y="3073"/>
                  </a:lnTo>
                  <a:lnTo>
                    <a:pt x="303212" y="6108"/>
                  </a:lnTo>
                  <a:lnTo>
                    <a:pt x="289521" y="6108"/>
                  </a:lnTo>
                  <a:lnTo>
                    <a:pt x="288064" y="18827"/>
                  </a:lnTo>
                  <a:lnTo>
                    <a:pt x="26132" y="182867"/>
                  </a:lnTo>
                  <a:lnTo>
                    <a:pt x="7632" y="182867"/>
                  </a:lnTo>
                  <a:lnTo>
                    <a:pt x="9118" y="193522"/>
                  </a:lnTo>
                  <a:lnTo>
                    <a:pt x="93909" y="193522"/>
                  </a:lnTo>
                  <a:lnTo>
                    <a:pt x="790076" y="279500"/>
                  </a:lnTo>
                  <a:lnTo>
                    <a:pt x="789279" y="286448"/>
                  </a:lnTo>
                  <a:lnTo>
                    <a:pt x="801658" y="286448"/>
                  </a:lnTo>
                  <a:lnTo>
                    <a:pt x="801484" y="287985"/>
                  </a:lnTo>
                  <a:lnTo>
                    <a:pt x="801484" y="291007"/>
                  </a:lnTo>
                  <a:lnTo>
                    <a:pt x="798410" y="294081"/>
                  </a:lnTo>
                  <a:close/>
                </a:path>
                <a:path w="809625" h="294639">
                  <a:moveTo>
                    <a:pt x="288064" y="18827"/>
                  </a:moveTo>
                  <a:lnTo>
                    <a:pt x="289521" y="6108"/>
                  </a:lnTo>
                  <a:lnTo>
                    <a:pt x="298640" y="12204"/>
                  </a:lnTo>
                  <a:lnTo>
                    <a:pt x="288064" y="18827"/>
                  </a:lnTo>
                  <a:close/>
                </a:path>
                <a:path w="809625" h="294639">
                  <a:moveTo>
                    <a:pt x="283742" y="56565"/>
                  </a:moveTo>
                  <a:lnTo>
                    <a:pt x="288064" y="18827"/>
                  </a:lnTo>
                  <a:lnTo>
                    <a:pt x="298640" y="12204"/>
                  </a:lnTo>
                  <a:lnTo>
                    <a:pt x="289521" y="6108"/>
                  </a:lnTo>
                  <a:lnTo>
                    <a:pt x="303212" y="6108"/>
                  </a:lnTo>
                  <a:lnTo>
                    <a:pt x="301675" y="7645"/>
                  </a:lnTo>
                  <a:lnTo>
                    <a:pt x="296418" y="54864"/>
                  </a:lnTo>
                  <a:lnTo>
                    <a:pt x="286435" y="54864"/>
                  </a:lnTo>
                  <a:lnTo>
                    <a:pt x="283742" y="56565"/>
                  </a:lnTo>
                  <a:close/>
                </a:path>
                <a:path w="809625" h="294639">
                  <a:moveTo>
                    <a:pt x="283413" y="59436"/>
                  </a:moveTo>
                  <a:lnTo>
                    <a:pt x="283742" y="56565"/>
                  </a:lnTo>
                  <a:lnTo>
                    <a:pt x="286435" y="54864"/>
                  </a:lnTo>
                  <a:lnTo>
                    <a:pt x="283413" y="59436"/>
                  </a:lnTo>
                  <a:close/>
                </a:path>
                <a:path w="809625" h="294639">
                  <a:moveTo>
                    <a:pt x="295909" y="59436"/>
                  </a:moveTo>
                  <a:lnTo>
                    <a:pt x="283413" y="59436"/>
                  </a:lnTo>
                  <a:lnTo>
                    <a:pt x="286435" y="54864"/>
                  </a:lnTo>
                  <a:lnTo>
                    <a:pt x="296418" y="54864"/>
                  </a:lnTo>
                  <a:lnTo>
                    <a:pt x="295909" y="59436"/>
                  </a:lnTo>
                  <a:close/>
                </a:path>
                <a:path w="809625" h="294639">
                  <a:moveTo>
                    <a:pt x="794783" y="238445"/>
                  </a:moveTo>
                  <a:lnTo>
                    <a:pt x="143217" y="158457"/>
                  </a:lnTo>
                  <a:lnTo>
                    <a:pt x="141681" y="156972"/>
                  </a:lnTo>
                  <a:lnTo>
                    <a:pt x="138658" y="155422"/>
                  </a:lnTo>
                  <a:lnTo>
                    <a:pt x="138658" y="152400"/>
                  </a:lnTo>
                  <a:lnTo>
                    <a:pt x="137121" y="150863"/>
                  </a:lnTo>
                  <a:lnTo>
                    <a:pt x="138658" y="147789"/>
                  </a:lnTo>
                  <a:lnTo>
                    <a:pt x="141681" y="146304"/>
                  </a:lnTo>
                  <a:lnTo>
                    <a:pt x="283742" y="56565"/>
                  </a:lnTo>
                  <a:lnTo>
                    <a:pt x="283413" y="59436"/>
                  </a:lnTo>
                  <a:lnTo>
                    <a:pt x="295909" y="59436"/>
                  </a:lnTo>
                  <a:lnTo>
                    <a:pt x="295567" y="62509"/>
                  </a:lnTo>
                  <a:lnTo>
                    <a:pt x="295567" y="63995"/>
                  </a:lnTo>
                  <a:lnTo>
                    <a:pt x="294081" y="65532"/>
                  </a:lnTo>
                  <a:lnTo>
                    <a:pt x="292544" y="67068"/>
                  </a:lnTo>
                  <a:lnTo>
                    <a:pt x="167429" y="144767"/>
                  </a:lnTo>
                  <a:lnTo>
                    <a:pt x="144754" y="144767"/>
                  </a:lnTo>
                  <a:lnTo>
                    <a:pt x="147777" y="156972"/>
                  </a:lnTo>
                  <a:lnTo>
                    <a:pt x="242369" y="156972"/>
                  </a:lnTo>
                  <a:lnTo>
                    <a:pt x="802970" y="227063"/>
                  </a:lnTo>
                  <a:lnTo>
                    <a:pt x="806043" y="227063"/>
                  </a:lnTo>
                  <a:lnTo>
                    <a:pt x="809078" y="231622"/>
                  </a:lnTo>
                  <a:lnTo>
                    <a:pt x="808294" y="233172"/>
                  </a:lnTo>
                  <a:lnTo>
                    <a:pt x="795388" y="233172"/>
                  </a:lnTo>
                  <a:lnTo>
                    <a:pt x="794783" y="238445"/>
                  </a:lnTo>
                  <a:close/>
                </a:path>
                <a:path w="809625" h="294639">
                  <a:moveTo>
                    <a:pt x="147777" y="156972"/>
                  </a:moveTo>
                  <a:lnTo>
                    <a:pt x="144754" y="144767"/>
                  </a:lnTo>
                  <a:lnTo>
                    <a:pt x="163629" y="147127"/>
                  </a:lnTo>
                  <a:lnTo>
                    <a:pt x="147777" y="156972"/>
                  </a:lnTo>
                  <a:close/>
                </a:path>
                <a:path w="809625" h="294639">
                  <a:moveTo>
                    <a:pt x="163629" y="147127"/>
                  </a:moveTo>
                  <a:lnTo>
                    <a:pt x="144754" y="144767"/>
                  </a:lnTo>
                  <a:lnTo>
                    <a:pt x="167429" y="144767"/>
                  </a:lnTo>
                  <a:lnTo>
                    <a:pt x="163629" y="147127"/>
                  </a:lnTo>
                  <a:close/>
                </a:path>
                <a:path w="809625" h="294639">
                  <a:moveTo>
                    <a:pt x="242369" y="156972"/>
                  </a:moveTo>
                  <a:lnTo>
                    <a:pt x="147777" y="156972"/>
                  </a:lnTo>
                  <a:lnTo>
                    <a:pt x="163629" y="147127"/>
                  </a:lnTo>
                  <a:lnTo>
                    <a:pt x="242369" y="156972"/>
                  </a:lnTo>
                  <a:close/>
                </a:path>
                <a:path w="809625" h="294639">
                  <a:moveTo>
                    <a:pt x="9118" y="193522"/>
                  </a:moveTo>
                  <a:lnTo>
                    <a:pt x="7632" y="182867"/>
                  </a:lnTo>
                  <a:lnTo>
                    <a:pt x="23085" y="184775"/>
                  </a:lnTo>
                  <a:lnTo>
                    <a:pt x="9118" y="193522"/>
                  </a:lnTo>
                  <a:close/>
                </a:path>
                <a:path w="809625" h="294639">
                  <a:moveTo>
                    <a:pt x="23085" y="184775"/>
                  </a:moveTo>
                  <a:lnTo>
                    <a:pt x="7632" y="182867"/>
                  </a:lnTo>
                  <a:lnTo>
                    <a:pt x="26132" y="182867"/>
                  </a:lnTo>
                  <a:lnTo>
                    <a:pt x="23085" y="184775"/>
                  </a:lnTo>
                  <a:close/>
                </a:path>
                <a:path w="809625" h="294639">
                  <a:moveTo>
                    <a:pt x="93909" y="193522"/>
                  </a:moveTo>
                  <a:lnTo>
                    <a:pt x="9118" y="193522"/>
                  </a:lnTo>
                  <a:lnTo>
                    <a:pt x="23085" y="184775"/>
                  </a:lnTo>
                  <a:lnTo>
                    <a:pt x="93909" y="193522"/>
                  </a:lnTo>
                  <a:close/>
                </a:path>
                <a:path w="809625" h="294639">
                  <a:moveTo>
                    <a:pt x="801484" y="239268"/>
                  </a:moveTo>
                  <a:lnTo>
                    <a:pt x="794783" y="238445"/>
                  </a:lnTo>
                  <a:lnTo>
                    <a:pt x="795388" y="233172"/>
                  </a:lnTo>
                  <a:lnTo>
                    <a:pt x="801484" y="239268"/>
                  </a:lnTo>
                  <a:close/>
                </a:path>
                <a:path w="809625" h="294639">
                  <a:moveTo>
                    <a:pt x="807018" y="239268"/>
                  </a:moveTo>
                  <a:lnTo>
                    <a:pt x="801484" y="239268"/>
                  </a:lnTo>
                  <a:lnTo>
                    <a:pt x="795388" y="233172"/>
                  </a:lnTo>
                  <a:lnTo>
                    <a:pt x="808294" y="233172"/>
                  </a:lnTo>
                  <a:lnTo>
                    <a:pt x="807542" y="234657"/>
                  </a:lnTo>
                  <a:lnTo>
                    <a:pt x="807018" y="239268"/>
                  </a:lnTo>
                  <a:close/>
                </a:path>
                <a:path w="809625" h="294639">
                  <a:moveTo>
                    <a:pt x="801658" y="286448"/>
                  </a:moveTo>
                  <a:lnTo>
                    <a:pt x="789279" y="286448"/>
                  </a:lnTo>
                  <a:lnTo>
                    <a:pt x="796874" y="280339"/>
                  </a:lnTo>
                  <a:lnTo>
                    <a:pt x="790076" y="279500"/>
                  </a:lnTo>
                  <a:lnTo>
                    <a:pt x="794783" y="238445"/>
                  </a:lnTo>
                  <a:lnTo>
                    <a:pt x="801484" y="239268"/>
                  </a:lnTo>
                  <a:lnTo>
                    <a:pt x="807018" y="239268"/>
                  </a:lnTo>
                  <a:lnTo>
                    <a:pt x="801658" y="286448"/>
                  </a:lnTo>
                  <a:close/>
                </a:path>
                <a:path w="809625" h="294639">
                  <a:moveTo>
                    <a:pt x="789279" y="286448"/>
                  </a:moveTo>
                  <a:lnTo>
                    <a:pt x="790076" y="279500"/>
                  </a:lnTo>
                  <a:lnTo>
                    <a:pt x="796874" y="280339"/>
                  </a:lnTo>
                  <a:lnTo>
                    <a:pt x="789279" y="286448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376955" y="2582913"/>
              <a:ext cx="789305" cy="247015"/>
            </a:xfrm>
            <a:custGeom>
              <a:avLst/>
              <a:gdLst/>
              <a:ahLst/>
              <a:cxnLst/>
              <a:rect l="l" t="t" r="r" b="b"/>
              <a:pathLst>
                <a:path w="789304" h="247014">
                  <a:moveTo>
                    <a:pt x="236143" y="246799"/>
                  </a:moveTo>
                  <a:lnTo>
                    <a:pt x="0" y="0"/>
                  </a:lnTo>
                  <a:lnTo>
                    <a:pt x="789241" y="100558"/>
                  </a:lnTo>
                  <a:lnTo>
                    <a:pt x="781646" y="153885"/>
                  </a:lnTo>
                  <a:lnTo>
                    <a:pt x="124917" y="70053"/>
                  </a:lnTo>
                  <a:lnTo>
                    <a:pt x="242252" y="193471"/>
                  </a:lnTo>
                  <a:lnTo>
                    <a:pt x="236143" y="246799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369322" y="2576804"/>
              <a:ext cx="803275" cy="260985"/>
            </a:xfrm>
            <a:custGeom>
              <a:avLst/>
              <a:gdLst/>
              <a:ahLst/>
              <a:cxnLst/>
              <a:rect l="l" t="t" r="r" b="b"/>
              <a:pathLst>
                <a:path w="803275" h="260985">
                  <a:moveTo>
                    <a:pt x="242239" y="260553"/>
                  </a:moveTo>
                  <a:lnTo>
                    <a:pt x="240753" y="259016"/>
                  </a:lnTo>
                  <a:lnTo>
                    <a:pt x="239217" y="257479"/>
                  </a:lnTo>
                  <a:lnTo>
                    <a:pt x="1536" y="9131"/>
                  </a:lnTo>
                  <a:lnTo>
                    <a:pt x="0" y="6108"/>
                  </a:lnTo>
                  <a:lnTo>
                    <a:pt x="1536" y="3035"/>
                  </a:lnTo>
                  <a:lnTo>
                    <a:pt x="3022" y="0"/>
                  </a:lnTo>
                  <a:lnTo>
                    <a:pt x="7632" y="0"/>
                  </a:lnTo>
                  <a:lnTo>
                    <a:pt x="19793" y="1549"/>
                  </a:lnTo>
                  <a:lnTo>
                    <a:pt x="12204" y="1549"/>
                  </a:lnTo>
                  <a:lnTo>
                    <a:pt x="6096" y="12204"/>
                  </a:lnTo>
                  <a:lnTo>
                    <a:pt x="24574" y="14558"/>
                  </a:lnTo>
                  <a:lnTo>
                    <a:pt x="239132" y="240206"/>
                  </a:lnTo>
                  <a:lnTo>
                    <a:pt x="237680" y="252907"/>
                  </a:lnTo>
                  <a:lnTo>
                    <a:pt x="250062" y="252907"/>
                  </a:lnTo>
                  <a:lnTo>
                    <a:pt x="249885" y="254457"/>
                  </a:lnTo>
                  <a:lnTo>
                    <a:pt x="249885" y="257479"/>
                  </a:lnTo>
                  <a:lnTo>
                    <a:pt x="246799" y="259016"/>
                  </a:lnTo>
                  <a:lnTo>
                    <a:pt x="245313" y="259016"/>
                  </a:lnTo>
                  <a:lnTo>
                    <a:pt x="242239" y="260553"/>
                  </a:lnTo>
                  <a:close/>
                </a:path>
                <a:path w="803275" h="260985">
                  <a:moveTo>
                    <a:pt x="24574" y="14558"/>
                  </a:moveTo>
                  <a:lnTo>
                    <a:pt x="6096" y="12204"/>
                  </a:lnTo>
                  <a:lnTo>
                    <a:pt x="12204" y="1549"/>
                  </a:lnTo>
                  <a:lnTo>
                    <a:pt x="24574" y="14558"/>
                  </a:lnTo>
                  <a:close/>
                </a:path>
                <a:path w="803275" h="260985">
                  <a:moveTo>
                    <a:pt x="789825" y="112054"/>
                  </a:moveTo>
                  <a:lnTo>
                    <a:pt x="24574" y="14558"/>
                  </a:lnTo>
                  <a:lnTo>
                    <a:pt x="12204" y="1549"/>
                  </a:lnTo>
                  <a:lnTo>
                    <a:pt x="19793" y="1549"/>
                  </a:lnTo>
                  <a:lnTo>
                    <a:pt x="796874" y="100558"/>
                  </a:lnTo>
                  <a:lnTo>
                    <a:pt x="799947" y="100558"/>
                  </a:lnTo>
                  <a:lnTo>
                    <a:pt x="802970" y="103593"/>
                  </a:lnTo>
                  <a:lnTo>
                    <a:pt x="802970" y="105130"/>
                  </a:lnTo>
                  <a:lnTo>
                    <a:pt x="790816" y="105130"/>
                  </a:lnTo>
                  <a:lnTo>
                    <a:pt x="789825" y="112054"/>
                  </a:lnTo>
                  <a:close/>
                </a:path>
                <a:path w="803275" h="260985">
                  <a:moveTo>
                    <a:pt x="243469" y="202263"/>
                  </a:moveTo>
                  <a:lnTo>
                    <a:pt x="127990" y="80771"/>
                  </a:lnTo>
                  <a:lnTo>
                    <a:pt x="126453" y="79235"/>
                  </a:lnTo>
                  <a:lnTo>
                    <a:pt x="124917" y="76161"/>
                  </a:lnTo>
                  <a:lnTo>
                    <a:pt x="127990" y="70053"/>
                  </a:lnTo>
                  <a:lnTo>
                    <a:pt x="132549" y="70053"/>
                  </a:lnTo>
                  <a:lnTo>
                    <a:pt x="144614" y="71589"/>
                  </a:lnTo>
                  <a:lnTo>
                    <a:pt x="137121" y="71589"/>
                  </a:lnTo>
                  <a:lnTo>
                    <a:pt x="131013" y="82257"/>
                  </a:lnTo>
                  <a:lnTo>
                    <a:pt x="149500" y="84612"/>
                  </a:lnTo>
                  <a:lnTo>
                    <a:pt x="254444" y="195021"/>
                  </a:lnTo>
                  <a:lnTo>
                    <a:pt x="255981" y="196557"/>
                  </a:lnTo>
                  <a:lnTo>
                    <a:pt x="255981" y="199580"/>
                  </a:lnTo>
                  <a:lnTo>
                    <a:pt x="243776" y="199580"/>
                  </a:lnTo>
                  <a:lnTo>
                    <a:pt x="243469" y="202263"/>
                  </a:lnTo>
                  <a:close/>
                </a:path>
                <a:path w="803275" h="260985">
                  <a:moveTo>
                    <a:pt x="149500" y="84612"/>
                  </a:moveTo>
                  <a:lnTo>
                    <a:pt x="131013" y="82257"/>
                  </a:lnTo>
                  <a:lnTo>
                    <a:pt x="137121" y="71589"/>
                  </a:lnTo>
                  <a:lnTo>
                    <a:pt x="149500" y="84612"/>
                  </a:lnTo>
                  <a:close/>
                </a:path>
                <a:path w="803275" h="260985">
                  <a:moveTo>
                    <a:pt x="792314" y="166103"/>
                  </a:moveTo>
                  <a:lnTo>
                    <a:pt x="789279" y="166103"/>
                  </a:lnTo>
                  <a:lnTo>
                    <a:pt x="149500" y="84612"/>
                  </a:lnTo>
                  <a:lnTo>
                    <a:pt x="137121" y="71589"/>
                  </a:lnTo>
                  <a:lnTo>
                    <a:pt x="144614" y="71589"/>
                  </a:lnTo>
                  <a:lnTo>
                    <a:pt x="783961" y="153025"/>
                  </a:lnTo>
                  <a:lnTo>
                    <a:pt x="783183" y="158457"/>
                  </a:lnTo>
                  <a:lnTo>
                    <a:pt x="795606" y="158457"/>
                  </a:lnTo>
                  <a:lnTo>
                    <a:pt x="795388" y="159994"/>
                  </a:lnTo>
                  <a:lnTo>
                    <a:pt x="795388" y="164553"/>
                  </a:lnTo>
                  <a:lnTo>
                    <a:pt x="792314" y="166103"/>
                  </a:lnTo>
                  <a:close/>
                </a:path>
                <a:path w="803275" h="260985">
                  <a:moveTo>
                    <a:pt x="795388" y="112763"/>
                  </a:moveTo>
                  <a:lnTo>
                    <a:pt x="789825" y="112054"/>
                  </a:lnTo>
                  <a:lnTo>
                    <a:pt x="790816" y="105130"/>
                  </a:lnTo>
                  <a:lnTo>
                    <a:pt x="795388" y="112763"/>
                  </a:lnTo>
                  <a:close/>
                </a:path>
                <a:path w="803275" h="260985">
                  <a:moveTo>
                    <a:pt x="802103" y="112763"/>
                  </a:moveTo>
                  <a:lnTo>
                    <a:pt x="795388" y="112763"/>
                  </a:lnTo>
                  <a:lnTo>
                    <a:pt x="790816" y="105130"/>
                  </a:lnTo>
                  <a:lnTo>
                    <a:pt x="802970" y="105130"/>
                  </a:lnTo>
                  <a:lnTo>
                    <a:pt x="802970" y="106667"/>
                  </a:lnTo>
                  <a:lnTo>
                    <a:pt x="802103" y="112763"/>
                  </a:lnTo>
                  <a:close/>
                </a:path>
                <a:path w="803275" h="260985">
                  <a:moveTo>
                    <a:pt x="795606" y="158457"/>
                  </a:moveTo>
                  <a:lnTo>
                    <a:pt x="783183" y="158457"/>
                  </a:lnTo>
                  <a:lnTo>
                    <a:pt x="790816" y="153898"/>
                  </a:lnTo>
                  <a:lnTo>
                    <a:pt x="783961" y="153025"/>
                  </a:lnTo>
                  <a:lnTo>
                    <a:pt x="789825" y="112054"/>
                  </a:lnTo>
                  <a:lnTo>
                    <a:pt x="795388" y="112763"/>
                  </a:lnTo>
                  <a:lnTo>
                    <a:pt x="802103" y="112763"/>
                  </a:lnTo>
                  <a:lnTo>
                    <a:pt x="795606" y="158457"/>
                  </a:lnTo>
                  <a:close/>
                </a:path>
                <a:path w="803275" h="260985">
                  <a:moveTo>
                    <a:pt x="783183" y="158457"/>
                  </a:moveTo>
                  <a:lnTo>
                    <a:pt x="783961" y="153025"/>
                  </a:lnTo>
                  <a:lnTo>
                    <a:pt x="790816" y="153898"/>
                  </a:lnTo>
                  <a:lnTo>
                    <a:pt x="783183" y="158457"/>
                  </a:lnTo>
                  <a:close/>
                </a:path>
                <a:path w="803275" h="260985">
                  <a:moveTo>
                    <a:pt x="245313" y="204203"/>
                  </a:moveTo>
                  <a:lnTo>
                    <a:pt x="243469" y="202263"/>
                  </a:lnTo>
                  <a:lnTo>
                    <a:pt x="243776" y="199580"/>
                  </a:lnTo>
                  <a:lnTo>
                    <a:pt x="245313" y="204203"/>
                  </a:lnTo>
                  <a:close/>
                </a:path>
                <a:path w="803275" h="260985">
                  <a:moveTo>
                    <a:pt x="255628" y="204203"/>
                  </a:moveTo>
                  <a:lnTo>
                    <a:pt x="245313" y="204203"/>
                  </a:lnTo>
                  <a:lnTo>
                    <a:pt x="243776" y="199580"/>
                  </a:lnTo>
                  <a:lnTo>
                    <a:pt x="255981" y="199580"/>
                  </a:lnTo>
                  <a:lnTo>
                    <a:pt x="255981" y="201117"/>
                  </a:lnTo>
                  <a:lnTo>
                    <a:pt x="255628" y="204203"/>
                  </a:lnTo>
                  <a:close/>
                </a:path>
                <a:path w="803275" h="260985">
                  <a:moveTo>
                    <a:pt x="250062" y="252907"/>
                  </a:moveTo>
                  <a:lnTo>
                    <a:pt x="237680" y="252907"/>
                  </a:lnTo>
                  <a:lnTo>
                    <a:pt x="248335" y="249885"/>
                  </a:lnTo>
                  <a:lnTo>
                    <a:pt x="239132" y="240206"/>
                  </a:lnTo>
                  <a:lnTo>
                    <a:pt x="243469" y="202263"/>
                  </a:lnTo>
                  <a:lnTo>
                    <a:pt x="245313" y="204203"/>
                  </a:lnTo>
                  <a:lnTo>
                    <a:pt x="255628" y="204203"/>
                  </a:lnTo>
                  <a:lnTo>
                    <a:pt x="250062" y="252907"/>
                  </a:lnTo>
                  <a:close/>
                </a:path>
                <a:path w="803275" h="260985">
                  <a:moveTo>
                    <a:pt x="237680" y="252907"/>
                  </a:moveTo>
                  <a:lnTo>
                    <a:pt x="239132" y="240206"/>
                  </a:lnTo>
                  <a:lnTo>
                    <a:pt x="248335" y="249885"/>
                  </a:lnTo>
                  <a:lnTo>
                    <a:pt x="237680" y="252907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485330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Recursos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Tecnológicos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Centro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Control</a:t>
            </a:r>
          </a:p>
        </p:txBody>
      </p:sp>
      <p:pic>
        <p:nvPicPr>
          <p:cNvPr id="24" name="object 2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807718" y="2544965"/>
            <a:ext cx="1906333" cy="1182484"/>
          </a:xfrm>
          <a:prstGeom prst="rect">
            <a:avLst/>
          </a:prstGeom>
        </p:spPr>
      </p:pic>
      <p:grpSp>
        <p:nvGrpSpPr>
          <p:cNvPr id="25" name="object 25" descr=""/>
          <p:cNvGrpSpPr/>
          <p:nvPr/>
        </p:nvGrpSpPr>
        <p:grpSpPr>
          <a:xfrm>
            <a:off x="1016000" y="2457945"/>
            <a:ext cx="5928995" cy="1319530"/>
            <a:chOff x="1016000" y="2457945"/>
            <a:chExt cx="5928995" cy="1319530"/>
          </a:xfrm>
        </p:grpSpPr>
        <p:pic>
          <p:nvPicPr>
            <p:cNvPr id="26" name="object 2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16000" y="2543429"/>
              <a:ext cx="2217089" cy="1216025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1045667" y="3413328"/>
              <a:ext cx="318770" cy="325120"/>
            </a:xfrm>
            <a:custGeom>
              <a:avLst/>
              <a:gdLst/>
              <a:ahLst/>
              <a:cxnLst/>
              <a:rect l="l" t="t" r="r" b="b"/>
              <a:pathLst>
                <a:path w="318769" h="325120">
                  <a:moveTo>
                    <a:pt x="159994" y="324535"/>
                  </a:moveTo>
                  <a:lnTo>
                    <a:pt x="109427" y="316223"/>
                  </a:lnTo>
                  <a:lnTo>
                    <a:pt x="65507" y="293138"/>
                  </a:lnTo>
                  <a:lnTo>
                    <a:pt x="30872" y="258057"/>
                  </a:lnTo>
                  <a:lnTo>
                    <a:pt x="8157" y="213757"/>
                  </a:lnTo>
                  <a:lnTo>
                    <a:pt x="0" y="163017"/>
                  </a:lnTo>
                  <a:lnTo>
                    <a:pt x="5715" y="119725"/>
                  </a:lnTo>
                  <a:lnTo>
                    <a:pt x="21845" y="80796"/>
                  </a:lnTo>
                  <a:lnTo>
                    <a:pt x="46864" y="47794"/>
                  </a:lnTo>
                  <a:lnTo>
                    <a:pt x="79246" y="22285"/>
                  </a:lnTo>
                  <a:lnTo>
                    <a:pt x="117464" y="5832"/>
                  </a:lnTo>
                  <a:lnTo>
                    <a:pt x="159994" y="0"/>
                  </a:lnTo>
                  <a:lnTo>
                    <a:pt x="209825" y="8323"/>
                  </a:lnTo>
                  <a:lnTo>
                    <a:pt x="253288" y="31489"/>
                  </a:lnTo>
                  <a:lnTo>
                    <a:pt x="287681" y="66796"/>
                  </a:lnTo>
                  <a:lnTo>
                    <a:pt x="310299" y="111540"/>
                  </a:lnTo>
                  <a:lnTo>
                    <a:pt x="318439" y="163017"/>
                  </a:lnTo>
                  <a:lnTo>
                    <a:pt x="310299" y="213757"/>
                  </a:lnTo>
                  <a:lnTo>
                    <a:pt x="287681" y="258057"/>
                  </a:lnTo>
                  <a:lnTo>
                    <a:pt x="253288" y="293138"/>
                  </a:lnTo>
                  <a:lnTo>
                    <a:pt x="209825" y="316223"/>
                  </a:lnTo>
                  <a:lnTo>
                    <a:pt x="159994" y="324535"/>
                  </a:lnTo>
                  <a:close/>
                </a:path>
              </a:pathLst>
            </a:custGeom>
            <a:solidFill>
              <a:srgbClr val="F4EE0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044181" y="3411791"/>
              <a:ext cx="323215" cy="329565"/>
            </a:xfrm>
            <a:custGeom>
              <a:avLst/>
              <a:gdLst/>
              <a:ahLst/>
              <a:cxnLst/>
              <a:rect l="l" t="t" r="r" b="b"/>
              <a:pathLst>
                <a:path w="323215" h="329564">
                  <a:moveTo>
                    <a:pt x="161480" y="329145"/>
                  </a:moveTo>
                  <a:lnTo>
                    <a:pt x="129476" y="326072"/>
                  </a:lnTo>
                  <a:lnTo>
                    <a:pt x="112712" y="321513"/>
                  </a:lnTo>
                  <a:lnTo>
                    <a:pt x="99021" y="315404"/>
                  </a:lnTo>
                  <a:lnTo>
                    <a:pt x="83781" y="309308"/>
                  </a:lnTo>
                  <a:lnTo>
                    <a:pt x="36512" y="269722"/>
                  </a:lnTo>
                  <a:lnTo>
                    <a:pt x="12153" y="228549"/>
                  </a:lnTo>
                  <a:lnTo>
                    <a:pt x="0" y="181317"/>
                  </a:lnTo>
                  <a:lnTo>
                    <a:pt x="0" y="147777"/>
                  </a:lnTo>
                  <a:lnTo>
                    <a:pt x="18249" y="85318"/>
                  </a:lnTo>
                  <a:lnTo>
                    <a:pt x="47180" y="47218"/>
                  </a:lnTo>
                  <a:lnTo>
                    <a:pt x="97485" y="12192"/>
                  </a:lnTo>
                  <a:lnTo>
                    <a:pt x="144703" y="0"/>
                  </a:lnTo>
                  <a:lnTo>
                    <a:pt x="178244" y="0"/>
                  </a:lnTo>
                  <a:lnTo>
                    <a:pt x="193471" y="3073"/>
                  </a:lnTo>
                  <a:lnTo>
                    <a:pt x="198436" y="4559"/>
                  </a:lnTo>
                  <a:lnTo>
                    <a:pt x="161480" y="4559"/>
                  </a:lnTo>
                  <a:lnTo>
                    <a:pt x="129476" y="7632"/>
                  </a:lnTo>
                  <a:lnTo>
                    <a:pt x="73126" y="31991"/>
                  </a:lnTo>
                  <a:lnTo>
                    <a:pt x="41122" y="62445"/>
                  </a:lnTo>
                  <a:lnTo>
                    <a:pt x="24358" y="88392"/>
                  </a:lnTo>
                  <a:lnTo>
                    <a:pt x="16713" y="102095"/>
                  </a:lnTo>
                  <a:lnTo>
                    <a:pt x="7581" y="132600"/>
                  </a:lnTo>
                  <a:lnTo>
                    <a:pt x="6045" y="147777"/>
                  </a:lnTo>
                  <a:lnTo>
                    <a:pt x="4559" y="164553"/>
                  </a:lnTo>
                  <a:lnTo>
                    <a:pt x="6045" y="179781"/>
                  </a:lnTo>
                  <a:lnTo>
                    <a:pt x="7581" y="196545"/>
                  </a:lnTo>
                  <a:lnTo>
                    <a:pt x="24358" y="240753"/>
                  </a:lnTo>
                  <a:lnTo>
                    <a:pt x="50253" y="277304"/>
                  </a:lnTo>
                  <a:lnTo>
                    <a:pt x="86817" y="304749"/>
                  </a:lnTo>
                  <a:lnTo>
                    <a:pt x="144703" y="323049"/>
                  </a:lnTo>
                  <a:lnTo>
                    <a:pt x="203566" y="323049"/>
                  </a:lnTo>
                  <a:lnTo>
                    <a:pt x="193471" y="326072"/>
                  </a:lnTo>
                  <a:lnTo>
                    <a:pt x="161480" y="329145"/>
                  </a:lnTo>
                  <a:close/>
                </a:path>
                <a:path w="323215" h="329564">
                  <a:moveTo>
                    <a:pt x="203566" y="323049"/>
                  </a:moveTo>
                  <a:lnTo>
                    <a:pt x="176707" y="323049"/>
                  </a:lnTo>
                  <a:lnTo>
                    <a:pt x="207162" y="316953"/>
                  </a:lnTo>
                  <a:lnTo>
                    <a:pt x="222440" y="310845"/>
                  </a:lnTo>
                  <a:lnTo>
                    <a:pt x="236131" y="304749"/>
                  </a:lnTo>
                  <a:lnTo>
                    <a:pt x="248335" y="297154"/>
                  </a:lnTo>
                  <a:lnTo>
                    <a:pt x="260540" y="286486"/>
                  </a:lnTo>
                  <a:lnTo>
                    <a:pt x="271208" y="277304"/>
                  </a:lnTo>
                  <a:lnTo>
                    <a:pt x="298589" y="240753"/>
                  </a:lnTo>
                  <a:lnTo>
                    <a:pt x="313829" y="196545"/>
                  </a:lnTo>
                  <a:lnTo>
                    <a:pt x="316903" y="181317"/>
                  </a:lnTo>
                  <a:lnTo>
                    <a:pt x="316903" y="147777"/>
                  </a:lnTo>
                  <a:lnTo>
                    <a:pt x="313829" y="132600"/>
                  </a:lnTo>
                  <a:lnTo>
                    <a:pt x="310794" y="117322"/>
                  </a:lnTo>
                  <a:lnTo>
                    <a:pt x="291007" y="74650"/>
                  </a:lnTo>
                  <a:lnTo>
                    <a:pt x="260540" y="41122"/>
                  </a:lnTo>
                  <a:lnTo>
                    <a:pt x="222440" y="16763"/>
                  </a:lnTo>
                  <a:lnTo>
                    <a:pt x="207162" y="12192"/>
                  </a:lnTo>
                  <a:lnTo>
                    <a:pt x="193471" y="7632"/>
                  </a:lnTo>
                  <a:lnTo>
                    <a:pt x="161480" y="4559"/>
                  </a:lnTo>
                  <a:lnTo>
                    <a:pt x="198436" y="4559"/>
                  </a:lnTo>
                  <a:lnTo>
                    <a:pt x="251371" y="27432"/>
                  </a:lnTo>
                  <a:lnTo>
                    <a:pt x="286435" y="59423"/>
                  </a:lnTo>
                  <a:lnTo>
                    <a:pt x="310794" y="100545"/>
                  </a:lnTo>
                  <a:lnTo>
                    <a:pt x="322999" y="164553"/>
                  </a:lnTo>
                  <a:lnTo>
                    <a:pt x="321462" y="181317"/>
                  </a:lnTo>
                  <a:lnTo>
                    <a:pt x="310794" y="228549"/>
                  </a:lnTo>
                  <a:lnTo>
                    <a:pt x="286435" y="268185"/>
                  </a:lnTo>
                  <a:lnTo>
                    <a:pt x="239217" y="309308"/>
                  </a:lnTo>
                  <a:lnTo>
                    <a:pt x="208699" y="321513"/>
                  </a:lnTo>
                  <a:lnTo>
                    <a:pt x="203566" y="32304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88326" y="3551986"/>
              <a:ext cx="234657" cy="74650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1202626" y="3297491"/>
              <a:ext cx="6350" cy="116205"/>
            </a:xfrm>
            <a:custGeom>
              <a:avLst/>
              <a:gdLst/>
              <a:ahLst/>
              <a:cxnLst/>
              <a:rect l="l" t="t" r="r" b="b"/>
              <a:pathLst>
                <a:path w="6350" h="116204">
                  <a:moveTo>
                    <a:pt x="6057" y="115836"/>
                  </a:moveTo>
                  <a:lnTo>
                    <a:pt x="0" y="115836"/>
                  </a:lnTo>
                  <a:lnTo>
                    <a:pt x="0" y="0"/>
                  </a:lnTo>
                  <a:lnTo>
                    <a:pt x="6057" y="0"/>
                  </a:lnTo>
                  <a:lnTo>
                    <a:pt x="6057" y="1158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37121" y="3634232"/>
              <a:ext cx="233574" cy="143230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6611734" y="3559568"/>
              <a:ext cx="322580" cy="218440"/>
            </a:xfrm>
            <a:custGeom>
              <a:avLst/>
              <a:gdLst/>
              <a:ahLst/>
              <a:cxnLst/>
              <a:rect l="l" t="t" r="r" b="b"/>
              <a:pathLst>
                <a:path w="322579" h="218439">
                  <a:moveTo>
                    <a:pt x="322521" y="217893"/>
                  </a:moveTo>
                  <a:lnTo>
                    <a:pt x="233185" y="217893"/>
                  </a:lnTo>
                  <a:lnTo>
                    <a:pt x="0" y="42672"/>
                  </a:lnTo>
                  <a:lnTo>
                    <a:pt x="32003" y="0"/>
                  </a:lnTo>
                  <a:lnTo>
                    <a:pt x="322521" y="217893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6604152" y="3551986"/>
              <a:ext cx="340360" cy="226060"/>
            </a:xfrm>
            <a:custGeom>
              <a:avLst/>
              <a:gdLst/>
              <a:ahLst/>
              <a:cxnLst/>
              <a:rect l="l" t="t" r="r" b="b"/>
              <a:pathLst>
                <a:path w="340359" h="226060">
                  <a:moveTo>
                    <a:pt x="250553" y="225475"/>
                  </a:moveTo>
                  <a:lnTo>
                    <a:pt x="230177" y="225475"/>
                  </a:lnTo>
                  <a:lnTo>
                    <a:pt x="3073" y="54813"/>
                  </a:lnTo>
                  <a:lnTo>
                    <a:pt x="0" y="53327"/>
                  </a:lnTo>
                  <a:lnTo>
                    <a:pt x="0" y="48755"/>
                  </a:lnTo>
                  <a:lnTo>
                    <a:pt x="1536" y="45681"/>
                  </a:lnTo>
                  <a:lnTo>
                    <a:pt x="35026" y="3073"/>
                  </a:lnTo>
                  <a:lnTo>
                    <a:pt x="36563" y="0"/>
                  </a:lnTo>
                  <a:lnTo>
                    <a:pt x="41122" y="0"/>
                  </a:lnTo>
                  <a:lnTo>
                    <a:pt x="42659" y="1536"/>
                  </a:lnTo>
                  <a:lnTo>
                    <a:pt x="54781" y="10655"/>
                  </a:lnTo>
                  <a:lnTo>
                    <a:pt x="44196" y="10655"/>
                  </a:lnTo>
                  <a:lnTo>
                    <a:pt x="35026" y="12204"/>
                  </a:lnTo>
                  <a:lnTo>
                    <a:pt x="40148" y="16045"/>
                  </a:lnTo>
                  <a:lnTo>
                    <a:pt x="17894" y="45681"/>
                  </a:lnTo>
                  <a:lnTo>
                    <a:pt x="10668" y="45681"/>
                  </a:lnTo>
                  <a:lnTo>
                    <a:pt x="12153" y="53327"/>
                  </a:lnTo>
                  <a:lnTo>
                    <a:pt x="20868" y="53327"/>
                  </a:lnTo>
                  <a:lnTo>
                    <a:pt x="250553" y="225475"/>
                  </a:lnTo>
                  <a:close/>
                </a:path>
                <a:path w="340359" h="226060">
                  <a:moveTo>
                    <a:pt x="40148" y="16045"/>
                  </a:moveTo>
                  <a:lnTo>
                    <a:pt x="35026" y="12204"/>
                  </a:lnTo>
                  <a:lnTo>
                    <a:pt x="44196" y="10655"/>
                  </a:lnTo>
                  <a:lnTo>
                    <a:pt x="40148" y="16045"/>
                  </a:lnTo>
                  <a:close/>
                </a:path>
                <a:path w="340359" h="226060">
                  <a:moveTo>
                    <a:pt x="340362" y="225475"/>
                  </a:moveTo>
                  <a:lnTo>
                    <a:pt x="319417" y="225475"/>
                  </a:lnTo>
                  <a:lnTo>
                    <a:pt x="40148" y="16045"/>
                  </a:lnTo>
                  <a:lnTo>
                    <a:pt x="44196" y="10655"/>
                  </a:lnTo>
                  <a:lnTo>
                    <a:pt x="54781" y="10655"/>
                  </a:lnTo>
                  <a:lnTo>
                    <a:pt x="340362" y="225475"/>
                  </a:lnTo>
                  <a:close/>
                </a:path>
                <a:path w="340359" h="226060">
                  <a:moveTo>
                    <a:pt x="12153" y="53327"/>
                  </a:moveTo>
                  <a:lnTo>
                    <a:pt x="10668" y="45681"/>
                  </a:lnTo>
                  <a:lnTo>
                    <a:pt x="15292" y="49147"/>
                  </a:lnTo>
                  <a:lnTo>
                    <a:pt x="12153" y="53327"/>
                  </a:lnTo>
                  <a:close/>
                </a:path>
                <a:path w="340359" h="226060">
                  <a:moveTo>
                    <a:pt x="15292" y="49147"/>
                  </a:moveTo>
                  <a:lnTo>
                    <a:pt x="10668" y="45681"/>
                  </a:lnTo>
                  <a:lnTo>
                    <a:pt x="17894" y="45681"/>
                  </a:lnTo>
                  <a:lnTo>
                    <a:pt x="15292" y="49147"/>
                  </a:lnTo>
                  <a:close/>
                </a:path>
                <a:path w="340359" h="226060">
                  <a:moveTo>
                    <a:pt x="20868" y="53327"/>
                  </a:moveTo>
                  <a:lnTo>
                    <a:pt x="12153" y="53327"/>
                  </a:lnTo>
                  <a:lnTo>
                    <a:pt x="15292" y="49147"/>
                  </a:lnTo>
                  <a:lnTo>
                    <a:pt x="20868" y="53327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008996" y="3542855"/>
              <a:ext cx="290195" cy="234950"/>
            </a:xfrm>
            <a:custGeom>
              <a:avLst/>
              <a:gdLst/>
              <a:ahLst/>
              <a:cxnLst/>
              <a:rect l="l" t="t" r="r" b="b"/>
              <a:pathLst>
                <a:path w="290195" h="234950">
                  <a:moveTo>
                    <a:pt x="78879" y="234607"/>
                  </a:moveTo>
                  <a:lnTo>
                    <a:pt x="0" y="234607"/>
                  </a:lnTo>
                  <a:lnTo>
                    <a:pt x="253187" y="0"/>
                  </a:lnTo>
                  <a:lnTo>
                    <a:pt x="289801" y="39585"/>
                  </a:lnTo>
                  <a:lnTo>
                    <a:pt x="78879" y="234607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999502" y="3536746"/>
              <a:ext cx="305435" cy="241300"/>
            </a:xfrm>
            <a:custGeom>
              <a:avLst/>
              <a:gdLst/>
              <a:ahLst/>
              <a:cxnLst/>
              <a:rect l="l" t="t" r="r" b="b"/>
              <a:pathLst>
                <a:path w="305435" h="241300">
                  <a:moveTo>
                    <a:pt x="18091" y="240715"/>
                  </a:moveTo>
                  <a:lnTo>
                    <a:pt x="0" y="240715"/>
                  </a:lnTo>
                  <a:lnTo>
                    <a:pt x="258121" y="1536"/>
                  </a:lnTo>
                  <a:lnTo>
                    <a:pt x="259658" y="0"/>
                  </a:lnTo>
                  <a:lnTo>
                    <a:pt x="264230" y="0"/>
                  </a:lnTo>
                  <a:lnTo>
                    <a:pt x="267252" y="1536"/>
                  </a:lnTo>
                  <a:lnTo>
                    <a:pt x="275695" y="10668"/>
                  </a:lnTo>
                  <a:lnTo>
                    <a:pt x="258121" y="10668"/>
                  </a:lnTo>
                  <a:lnTo>
                    <a:pt x="261651" y="14490"/>
                  </a:lnTo>
                  <a:lnTo>
                    <a:pt x="18091" y="240715"/>
                  </a:lnTo>
                  <a:close/>
                </a:path>
                <a:path w="305435" h="241300">
                  <a:moveTo>
                    <a:pt x="261651" y="14490"/>
                  </a:moveTo>
                  <a:lnTo>
                    <a:pt x="258121" y="10668"/>
                  </a:lnTo>
                  <a:lnTo>
                    <a:pt x="265766" y="10668"/>
                  </a:lnTo>
                  <a:lnTo>
                    <a:pt x="261651" y="14490"/>
                  </a:lnTo>
                  <a:close/>
                </a:path>
                <a:path w="305435" h="241300">
                  <a:moveTo>
                    <a:pt x="290141" y="45335"/>
                  </a:moveTo>
                  <a:lnTo>
                    <a:pt x="261651" y="14490"/>
                  </a:lnTo>
                  <a:lnTo>
                    <a:pt x="265766" y="10668"/>
                  </a:lnTo>
                  <a:lnTo>
                    <a:pt x="275695" y="10668"/>
                  </a:lnTo>
                  <a:lnTo>
                    <a:pt x="303866" y="41135"/>
                  </a:lnTo>
                  <a:lnTo>
                    <a:pt x="294684" y="41135"/>
                  </a:lnTo>
                  <a:lnTo>
                    <a:pt x="290141" y="45335"/>
                  </a:lnTo>
                  <a:close/>
                </a:path>
                <a:path w="305435" h="241300">
                  <a:moveTo>
                    <a:pt x="294684" y="50253"/>
                  </a:moveTo>
                  <a:lnTo>
                    <a:pt x="290141" y="45335"/>
                  </a:lnTo>
                  <a:lnTo>
                    <a:pt x="294684" y="41135"/>
                  </a:lnTo>
                  <a:lnTo>
                    <a:pt x="294684" y="50253"/>
                  </a:lnTo>
                  <a:close/>
                </a:path>
                <a:path w="305435" h="241300">
                  <a:moveTo>
                    <a:pt x="302330" y="50253"/>
                  </a:moveTo>
                  <a:lnTo>
                    <a:pt x="294684" y="50253"/>
                  </a:lnTo>
                  <a:lnTo>
                    <a:pt x="294684" y="41135"/>
                  </a:lnTo>
                  <a:lnTo>
                    <a:pt x="303866" y="41135"/>
                  </a:lnTo>
                  <a:lnTo>
                    <a:pt x="305352" y="44157"/>
                  </a:lnTo>
                  <a:lnTo>
                    <a:pt x="305352" y="48768"/>
                  </a:lnTo>
                  <a:lnTo>
                    <a:pt x="302330" y="50253"/>
                  </a:lnTo>
                  <a:close/>
                </a:path>
                <a:path w="305435" h="241300">
                  <a:moveTo>
                    <a:pt x="96762" y="240715"/>
                  </a:moveTo>
                  <a:lnTo>
                    <a:pt x="78842" y="240715"/>
                  </a:lnTo>
                  <a:lnTo>
                    <a:pt x="290141" y="45335"/>
                  </a:lnTo>
                  <a:lnTo>
                    <a:pt x="294684" y="50253"/>
                  </a:lnTo>
                  <a:lnTo>
                    <a:pt x="302330" y="50253"/>
                  </a:lnTo>
                  <a:lnTo>
                    <a:pt x="96762" y="240715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54097" y="3615982"/>
              <a:ext cx="219312" cy="16148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4352087" y="3490366"/>
              <a:ext cx="2209800" cy="16510"/>
            </a:xfrm>
            <a:custGeom>
              <a:avLst/>
              <a:gdLst/>
              <a:ahLst/>
              <a:cxnLst/>
              <a:rect l="l" t="t" r="r" b="b"/>
              <a:pathLst>
                <a:path w="2209800" h="16510">
                  <a:moveTo>
                    <a:pt x="2198725" y="2133"/>
                  </a:moveTo>
                  <a:lnTo>
                    <a:pt x="10655" y="2133"/>
                  </a:lnTo>
                  <a:lnTo>
                    <a:pt x="10655" y="4673"/>
                  </a:lnTo>
                  <a:lnTo>
                    <a:pt x="2198725" y="4673"/>
                  </a:lnTo>
                  <a:lnTo>
                    <a:pt x="2198725" y="2133"/>
                  </a:lnTo>
                  <a:close/>
                </a:path>
                <a:path w="2209800" h="16510">
                  <a:moveTo>
                    <a:pt x="2209393" y="8483"/>
                  </a:moveTo>
                  <a:lnTo>
                    <a:pt x="7632" y="8483"/>
                  </a:lnTo>
                  <a:lnTo>
                    <a:pt x="7632" y="0"/>
                  </a:lnTo>
                  <a:lnTo>
                    <a:pt x="0" y="0"/>
                  </a:lnTo>
                  <a:lnTo>
                    <a:pt x="0" y="8483"/>
                  </a:lnTo>
                  <a:lnTo>
                    <a:pt x="0" y="16103"/>
                  </a:lnTo>
                  <a:lnTo>
                    <a:pt x="2209393" y="16103"/>
                  </a:lnTo>
                  <a:lnTo>
                    <a:pt x="2209393" y="8483"/>
                  </a:lnTo>
                  <a:close/>
                </a:path>
                <a:path w="2209800" h="16510">
                  <a:moveTo>
                    <a:pt x="2209393" y="0"/>
                  </a:moveTo>
                  <a:lnTo>
                    <a:pt x="2201799" y="0"/>
                  </a:lnTo>
                  <a:lnTo>
                    <a:pt x="2201799" y="8280"/>
                  </a:lnTo>
                  <a:lnTo>
                    <a:pt x="2209393" y="8280"/>
                  </a:lnTo>
                  <a:lnTo>
                    <a:pt x="2209393" y="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69969" y="3613150"/>
              <a:ext cx="67146" cy="164312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76491" y="3615690"/>
              <a:ext cx="65623" cy="161772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4352087" y="3006089"/>
              <a:ext cx="2209800" cy="10160"/>
            </a:xfrm>
            <a:custGeom>
              <a:avLst/>
              <a:gdLst/>
              <a:ahLst/>
              <a:cxnLst/>
              <a:rect l="l" t="t" r="r" b="b"/>
              <a:pathLst>
                <a:path w="2209800" h="10160">
                  <a:moveTo>
                    <a:pt x="2209393" y="8026"/>
                  </a:moveTo>
                  <a:lnTo>
                    <a:pt x="2201799" y="8026"/>
                  </a:lnTo>
                  <a:lnTo>
                    <a:pt x="2201799" y="10160"/>
                  </a:lnTo>
                  <a:lnTo>
                    <a:pt x="2209393" y="10160"/>
                  </a:lnTo>
                  <a:lnTo>
                    <a:pt x="2209393" y="8026"/>
                  </a:lnTo>
                  <a:close/>
                </a:path>
                <a:path w="2209800" h="10160">
                  <a:moveTo>
                    <a:pt x="2209393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10160"/>
                  </a:lnTo>
                  <a:lnTo>
                    <a:pt x="7632" y="10160"/>
                  </a:lnTo>
                  <a:lnTo>
                    <a:pt x="7632" y="7620"/>
                  </a:lnTo>
                  <a:lnTo>
                    <a:pt x="2209393" y="7620"/>
                  </a:lnTo>
                  <a:lnTo>
                    <a:pt x="2209393" y="0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58182" y="2457945"/>
              <a:ext cx="2226170" cy="531812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4358182" y="2457945"/>
              <a:ext cx="2226310" cy="532130"/>
            </a:xfrm>
            <a:custGeom>
              <a:avLst/>
              <a:gdLst/>
              <a:ahLst/>
              <a:cxnLst/>
              <a:rect l="l" t="t" r="r" b="b"/>
              <a:pathLst>
                <a:path w="2226309" h="532130">
                  <a:moveTo>
                    <a:pt x="2224633" y="531812"/>
                  </a:moveTo>
                  <a:lnTo>
                    <a:pt x="3073" y="531812"/>
                  </a:lnTo>
                  <a:lnTo>
                    <a:pt x="0" y="528739"/>
                  </a:lnTo>
                  <a:lnTo>
                    <a:pt x="0" y="3022"/>
                  </a:lnTo>
                  <a:lnTo>
                    <a:pt x="3073" y="0"/>
                  </a:lnTo>
                  <a:lnTo>
                    <a:pt x="2224633" y="0"/>
                  </a:lnTo>
                  <a:lnTo>
                    <a:pt x="2226170" y="3022"/>
                  </a:lnTo>
                  <a:lnTo>
                    <a:pt x="2226170" y="7594"/>
                  </a:lnTo>
                  <a:lnTo>
                    <a:pt x="12204" y="7594"/>
                  </a:lnTo>
                  <a:lnTo>
                    <a:pt x="6108" y="13690"/>
                  </a:lnTo>
                  <a:lnTo>
                    <a:pt x="12204" y="13690"/>
                  </a:lnTo>
                  <a:lnTo>
                    <a:pt x="12204" y="519607"/>
                  </a:lnTo>
                  <a:lnTo>
                    <a:pt x="6108" y="519607"/>
                  </a:lnTo>
                  <a:lnTo>
                    <a:pt x="12204" y="525716"/>
                  </a:lnTo>
                  <a:lnTo>
                    <a:pt x="2226170" y="525716"/>
                  </a:lnTo>
                  <a:lnTo>
                    <a:pt x="2226170" y="528739"/>
                  </a:lnTo>
                  <a:lnTo>
                    <a:pt x="2224633" y="531812"/>
                  </a:lnTo>
                  <a:close/>
                </a:path>
                <a:path w="2226309" h="532130">
                  <a:moveTo>
                    <a:pt x="12204" y="13690"/>
                  </a:moveTo>
                  <a:lnTo>
                    <a:pt x="6108" y="13690"/>
                  </a:lnTo>
                  <a:lnTo>
                    <a:pt x="12204" y="7594"/>
                  </a:lnTo>
                  <a:lnTo>
                    <a:pt x="12204" y="13690"/>
                  </a:lnTo>
                  <a:close/>
                </a:path>
                <a:path w="2226309" h="532130">
                  <a:moveTo>
                    <a:pt x="2213965" y="13690"/>
                  </a:moveTo>
                  <a:lnTo>
                    <a:pt x="12204" y="13690"/>
                  </a:lnTo>
                  <a:lnTo>
                    <a:pt x="12204" y="7594"/>
                  </a:lnTo>
                  <a:lnTo>
                    <a:pt x="2213965" y="7594"/>
                  </a:lnTo>
                  <a:lnTo>
                    <a:pt x="2213965" y="13690"/>
                  </a:lnTo>
                  <a:close/>
                </a:path>
                <a:path w="2226309" h="532130">
                  <a:moveTo>
                    <a:pt x="2213965" y="525716"/>
                  </a:moveTo>
                  <a:lnTo>
                    <a:pt x="2213965" y="7594"/>
                  </a:lnTo>
                  <a:lnTo>
                    <a:pt x="2220074" y="13690"/>
                  </a:lnTo>
                  <a:lnTo>
                    <a:pt x="2226170" y="13690"/>
                  </a:lnTo>
                  <a:lnTo>
                    <a:pt x="2226170" y="519607"/>
                  </a:lnTo>
                  <a:lnTo>
                    <a:pt x="2220074" y="519607"/>
                  </a:lnTo>
                  <a:lnTo>
                    <a:pt x="2213965" y="525716"/>
                  </a:lnTo>
                  <a:close/>
                </a:path>
                <a:path w="2226309" h="532130">
                  <a:moveTo>
                    <a:pt x="2226170" y="13690"/>
                  </a:moveTo>
                  <a:lnTo>
                    <a:pt x="2220074" y="13690"/>
                  </a:lnTo>
                  <a:lnTo>
                    <a:pt x="2213965" y="7594"/>
                  </a:lnTo>
                  <a:lnTo>
                    <a:pt x="2226170" y="7594"/>
                  </a:lnTo>
                  <a:lnTo>
                    <a:pt x="2226170" y="13690"/>
                  </a:lnTo>
                  <a:close/>
                </a:path>
                <a:path w="2226309" h="532130">
                  <a:moveTo>
                    <a:pt x="12204" y="525716"/>
                  </a:moveTo>
                  <a:lnTo>
                    <a:pt x="6108" y="519607"/>
                  </a:lnTo>
                  <a:lnTo>
                    <a:pt x="12204" y="519607"/>
                  </a:lnTo>
                  <a:lnTo>
                    <a:pt x="12204" y="525716"/>
                  </a:lnTo>
                  <a:close/>
                </a:path>
                <a:path w="2226309" h="532130">
                  <a:moveTo>
                    <a:pt x="2213965" y="525716"/>
                  </a:moveTo>
                  <a:lnTo>
                    <a:pt x="12204" y="525716"/>
                  </a:lnTo>
                  <a:lnTo>
                    <a:pt x="12204" y="519607"/>
                  </a:lnTo>
                  <a:lnTo>
                    <a:pt x="2213965" y="519607"/>
                  </a:lnTo>
                  <a:lnTo>
                    <a:pt x="2213965" y="525716"/>
                  </a:lnTo>
                  <a:close/>
                </a:path>
                <a:path w="2226309" h="532130">
                  <a:moveTo>
                    <a:pt x="2226170" y="525716"/>
                  </a:moveTo>
                  <a:lnTo>
                    <a:pt x="2213965" y="525716"/>
                  </a:lnTo>
                  <a:lnTo>
                    <a:pt x="2220074" y="519607"/>
                  </a:lnTo>
                  <a:lnTo>
                    <a:pt x="2226170" y="519607"/>
                  </a:lnTo>
                  <a:lnTo>
                    <a:pt x="2226170" y="525716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 descr=""/>
          <p:cNvSpPr txBox="1"/>
          <p:nvPr/>
        </p:nvSpPr>
        <p:spPr>
          <a:xfrm>
            <a:off x="4558830" y="2495532"/>
            <a:ext cx="182308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1400" spc="-370" b="1">
                <a:solidFill>
                  <a:srgbClr val="FFFFFF"/>
                </a:solidFill>
                <a:latin typeface="Tahoma"/>
                <a:cs typeface="Tahoma"/>
              </a:rPr>
              <a:t>�����������</a:t>
            </a:r>
            <a:r>
              <a:rPr dirty="0" sz="1400" spc="-1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480" b="1">
                <a:solidFill>
                  <a:srgbClr val="FFFFFF"/>
                </a:solidFill>
                <a:latin typeface="Tahoma"/>
                <a:cs typeface="Tahoma"/>
              </a:rPr>
              <a:t>���</a:t>
            </a:r>
            <a:endParaRPr sz="1400">
              <a:latin typeface="Tahoma"/>
              <a:cs typeface="Tahoma"/>
            </a:endParaRPr>
          </a:p>
          <a:p>
            <a:pPr algn="ctr" marL="1905">
              <a:lnSpc>
                <a:spcPct val="100000"/>
              </a:lnSpc>
            </a:pPr>
            <a:r>
              <a:rPr dirty="0" sz="1400" spc="-470" b="1">
                <a:solidFill>
                  <a:srgbClr val="FFFFFF"/>
                </a:solidFill>
                <a:latin typeface="Tahoma"/>
                <a:cs typeface="Tahoma"/>
              </a:rPr>
              <a:t>�������</a:t>
            </a:r>
            <a:endParaRPr sz="1400">
              <a:latin typeface="Tahoma"/>
              <a:cs typeface="Tahoma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45" name="object 4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490968" y="4344289"/>
              <a:ext cx="2156015" cy="297167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7490968" y="4344289"/>
              <a:ext cx="2156460" cy="297180"/>
            </a:xfrm>
            <a:custGeom>
              <a:avLst/>
              <a:gdLst/>
              <a:ahLst/>
              <a:cxnLst/>
              <a:rect l="l" t="t" r="r" b="b"/>
              <a:pathLst>
                <a:path w="2156459" h="297179">
                  <a:moveTo>
                    <a:pt x="2152992" y="297167"/>
                  </a:moveTo>
                  <a:lnTo>
                    <a:pt x="3022" y="297167"/>
                  </a:lnTo>
                  <a:lnTo>
                    <a:pt x="0" y="294093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2152992" y="0"/>
                  </a:lnTo>
                  <a:lnTo>
                    <a:pt x="2156015" y="3073"/>
                  </a:lnTo>
                  <a:lnTo>
                    <a:pt x="2156015" y="6108"/>
                  </a:lnTo>
                  <a:lnTo>
                    <a:pt x="13690" y="6108"/>
                  </a:lnTo>
                  <a:lnTo>
                    <a:pt x="6096" y="13741"/>
                  </a:lnTo>
                  <a:lnTo>
                    <a:pt x="13690" y="13741"/>
                  </a:lnTo>
                  <a:lnTo>
                    <a:pt x="13690" y="283425"/>
                  </a:lnTo>
                  <a:lnTo>
                    <a:pt x="6096" y="283425"/>
                  </a:lnTo>
                  <a:lnTo>
                    <a:pt x="13690" y="289521"/>
                  </a:lnTo>
                  <a:lnTo>
                    <a:pt x="2156015" y="289521"/>
                  </a:lnTo>
                  <a:lnTo>
                    <a:pt x="2156015" y="294093"/>
                  </a:lnTo>
                  <a:lnTo>
                    <a:pt x="2152992" y="297167"/>
                  </a:lnTo>
                  <a:close/>
                </a:path>
                <a:path w="2156459" h="297179">
                  <a:moveTo>
                    <a:pt x="13690" y="13741"/>
                  </a:moveTo>
                  <a:lnTo>
                    <a:pt x="6096" y="13741"/>
                  </a:lnTo>
                  <a:lnTo>
                    <a:pt x="13690" y="6108"/>
                  </a:lnTo>
                  <a:lnTo>
                    <a:pt x="13690" y="13741"/>
                  </a:lnTo>
                  <a:close/>
                </a:path>
                <a:path w="2156459" h="297179">
                  <a:moveTo>
                    <a:pt x="2143861" y="13741"/>
                  </a:moveTo>
                  <a:lnTo>
                    <a:pt x="13690" y="13741"/>
                  </a:lnTo>
                  <a:lnTo>
                    <a:pt x="13690" y="6108"/>
                  </a:lnTo>
                  <a:lnTo>
                    <a:pt x="2143861" y="6108"/>
                  </a:lnTo>
                  <a:lnTo>
                    <a:pt x="2143861" y="13741"/>
                  </a:lnTo>
                  <a:close/>
                </a:path>
                <a:path w="2156459" h="297179">
                  <a:moveTo>
                    <a:pt x="2143861" y="289521"/>
                  </a:moveTo>
                  <a:lnTo>
                    <a:pt x="2143861" y="6108"/>
                  </a:lnTo>
                  <a:lnTo>
                    <a:pt x="2149970" y="13741"/>
                  </a:lnTo>
                  <a:lnTo>
                    <a:pt x="2156015" y="13741"/>
                  </a:lnTo>
                  <a:lnTo>
                    <a:pt x="2156015" y="283425"/>
                  </a:lnTo>
                  <a:lnTo>
                    <a:pt x="2149970" y="283425"/>
                  </a:lnTo>
                  <a:lnTo>
                    <a:pt x="2143861" y="289521"/>
                  </a:lnTo>
                  <a:close/>
                </a:path>
                <a:path w="2156459" h="297179">
                  <a:moveTo>
                    <a:pt x="2156015" y="13741"/>
                  </a:moveTo>
                  <a:lnTo>
                    <a:pt x="2149970" y="13741"/>
                  </a:lnTo>
                  <a:lnTo>
                    <a:pt x="2143861" y="6108"/>
                  </a:lnTo>
                  <a:lnTo>
                    <a:pt x="2156015" y="6108"/>
                  </a:lnTo>
                  <a:lnTo>
                    <a:pt x="2156015" y="13741"/>
                  </a:lnTo>
                  <a:close/>
                </a:path>
                <a:path w="2156459" h="297179">
                  <a:moveTo>
                    <a:pt x="13690" y="289521"/>
                  </a:moveTo>
                  <a:lnTo>
                    <a:pt x="6096" y="283425"/>
                  </a:lnTo>
                  <a:lnTo>
                    <a:pt x="13690" y="283425"/>
                  </a:lnTo>
                  <a:lnTo>
                    <a:pt x="13690" y="289521"/>
                  </a:lnTo>
                  <a:close/>
                </a:path>
                <a:path w="2156459" h="297179">
                  <a:moveTo>
                    <a:pt x="2143861" y="289521"/>
                  </a:moveTo>
                  <a:lnTo>
                    <a:pt x="13690" y="289521"/>
                  </a:lnTo>
                  <a:lnTo>
                    <a:pt x="13690" y="283425"/>
                  </a:lnTo>
                  <a:lnTo>
                    <a:pt x="2143861" y="283425"/>
                  </a:lnTo>
                  <a:lnTo>
                    <a:pt x="2143861" y="289521"/>
                  </a:lnTo>
                  <a:close/>
                </a:path>
                <a:path w="2156459" h="297179">
                  <a:moveTo>
                    <a:pt x="2156015" y="289521"/>
                  </a:moveTo>
                  <a:lnTo>
                    <a:pt x="2143861" y="289521"/>
                  </a:lnTo>
                  <a:lnTo>
                    <a:pt x="2149970" y="283425"/>
                  </a:lnTo>
                  <a:lnTo>
                    <a:pt x="2156015" y="283425"/>
                  </a:lnTo>
                  <a:lnTo>
                    <a:pt x="2156015" y="289521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 txBox="1"/>
          <p:nvPr/>
        </p:nvSpPr>
        <p:spPr>
          <a:xfrm>
            <a:off x="7644345" y="4371220"/>
            <a:ext cx="184594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440" b="1">
                <a:solidFill>
                  <a:srgbClr val="FFFFFF"/>
                </a:solidFill>
                <a:latin typeface="Tahoma"/>
                <a:cs typeface="Tahoma"/>
              </a:rPr>
              <a:t>��</a:t>
            </a:r>
            <a:r>
              <a:rPr dirty="0" sz="140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765" b="1">
                <a:solidFill>
                  <a:srgbClr val="FFFFFF"/>
                </a:solidFill>
                <a:latin typeface="Tahoma"/>
                <a:cs typeface="Tahoma"/>
              </a:rPr>
              <a:t>�</a:t>
            </a:r>
            <a:r>
              <a:rPr dirty="0" sz="1400" spc="-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459" b="1">
                <a:solidFill>
                  <a:srgbClr val="FFFFFF"/>
                </a:solidFill>
                <a:latin typeface="Tahoma"/>
                <a:cs typeface="Tahoma"/>
              </a:rPr>
              <a:t>������������</a:t>
            </a:r>
            <a:endParaRPr sz="1400">
              <a:latin typeface="Tahoma"/>
              <a:cs typeface="Tahoma"/>
            </a:endParaRPr>
          </a:p>
        </p:txBody>
      </p:sp>
      <p:grpSp>
        <p:nvGrpSpPr>
          <p:cNvPr id="49" name="object 49" descr=""/>
          <p:cNvGrpSpPr/>
          <p:nvPr/>
        </p:nvGrpSpPr>
        <p:grpSpPr>
          <a:xfrm>
            <a:off x="975563" y="4329061"/>
            <a:ext cx="2466975" cy="326390"/>
            <a:chOff x="975563" y="4329061"/>
            <a:chExt cx="2466975" cy="326390"/>
          </a:xfrm>
        </p:grpSpPr>
        <p:pic>
          <p:nvPicPr>
            <p:cNvPr id="50" name="object 50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75563" y="4329061"/>
              <a:ext cx="2466886" cy="326085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975563" y="4329061"/>
              <a:ext cx="2466975" cy="326390"/>
            </a:xfrm>
            <a:custGeom>
              <a:avLst/>
              <a:gdLst/>
              <a:ahLst/>
              <a:cxnLst/>
              <a:rect l="l" t="t" r="r" b="b"/>
              <a:pathLst>
                <a:path w="2466975" h="326389">
                  <a:moveTo>
                    <a:pt x="2463850" y="326085"/>
                  </a:moveTo>
                  <a:lnTo>
                    <a:pt x="1549" y="326085"/>
                  </a:lnTo>
                  <a:lnTo>
                    <a:pt x="0" y="323062"/>
                  </a:lnTo>
                  <a:lnTo>
                    <a:pt x="0" y="3073"/>
                  </a:lnTo>
                  <a:lnTo>
                    <a:pt x="1549" y="0"/>
                  </a:lnTo>
                  <a:lnTo>
                    <a:pt x="2463850" y="0"/>
                  </a:lnTo>
                  <a:lnTo>
                    <a:pt x="2466886" y="3073"/>
                  </a:lnTo>
                  <a:lnTo>
                    <a:pt x="2466886" y="6108"/>
                  </a:lnTo>
                  <a:lnTo>
                    <a:pt x="12204" y="6108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312394"/>
                  </a:lnTo>
                  <a:lnTo>
                    <a:pt x="6108" y="312394"/>
                  </a:lnTo>
                  <a:lnTo>
                    <a:pt x="12204" y="318439"/>
                  </a:lnTo>
                  <a:lnTo>
                    <a:pt x="2466886" y="318439"/>
                  </a:lnTo>
                  <a:lnTo>
                    <a:pt x="2466886" y="323062"/>
                  </a:lnTo>
                  <a:lnTo>
                    <a:pt x="2463850" y="326085"/>
                  </a:lnTo>
                  <a:close/>
                </a:path>
                <a:path w="2466975" h="326389">
                  <a:moveTo>
                    <a:pt x="12204" y="12204"/>
                  </a:moveTo>
                  <a:lnTo>
                    <a:pt x="6108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2466975" h="326389">
                  <a:moveTo>
                    <a:pt x="2454681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2454681" y="6108"/>
                  </a:lnTo>
                  <a:lnTo>
                    <a:pt x="2454681" y="12204"/>
                  </a:lnTo>
                  <a:close/>
                </a:path>
                <a:path w="2466975" h="326389">
                  <a:moveTo>
                    <a:pt x="2454681" y="318439"/>
                  </a:moveTo>
                  <a:lnTo>
                    <a:pt x="2454681" y="6108"/>
                  </a:lnTo>
                  <a:lnTo>
                    <a:pt x="2460777" y="12204"/>
                  </a:lnTo>
                  <a:lnTo>
                    <a:pt x="2466886" y="12204"/>
                  </a:lnTo>
                  <a:lnTo>
                    <a:pt x="2466886" y="312394"/>
                  </a:lnTo>
                  <a:lnTo>
                    <a:pt x="2460777" y="312394"/>
                  </a:lnTo>
                  <a:lnTo>
                    <a:pt x="2454681" y="318439"/>
                  </a:lnTo>
                  <a:close/>
                </a:path>
                <a:path w="2466975" h="326389">
                  <a:moveTo>
                    <a:pt x="2466886" y="12204"/>
                  </a:moveTo>
                  <a:lnTo>
                    <a:pt x="2460777" y="12204"/>
                  </a:lnTo>
                  <a:lnTo>
                    <a:pt x="2454681" y="6108"/>
                  </a:lnTo>
                  <a:lnTo>
                    <a:pt x="2466886" y="6108"/>
                  </a:lnTo>
                  <a:lnTo>
                    <a:pt x="2466886" y="12204"/>
                  </a:lnTo>
                  <a:close/>
                </a:path>
                <a:path w="2466975" h="326389">
                  <a:moveTo>
                    <a:pt x="12204" y="318439"/>
                  </a:moveTo>
                  <a:lnTo>
                    <a:pt x="6108" y="312394"/>
                  </a:lnTo>
                  <a:lnTo>
                    <a:pt x="12204" y="312394"/>
                  </a:lnTo>
                  <a:lnTo>
                    <a:pt x="12204" y="318439"/>
                  </a:lnTo>
                  <a:close/>
                </a:path>
                <a:path w="2466975" h="326389">
                  <a:moveTo>
                    <a:pt x="2454681" y="318439"/>
                  </a:moveTo>
                  <a:lnTo>
                    <a:pt x="12204" y="318439"/>
                  </a:lnTo>
                  <a:lnTo>
                    <a:pt x="12204" y="312394"/>
                  </a:lnTo>
                  <a:lnTo>
                    <a:pt x="2454681" y="312394"/>
                  </a:lnTo>
                  <a:lnTo>
                    <a:pt x="2454681" y="318439"/>
                  </a:lnTo>
                  <a:close/>
                </a:path>
                <a:path w="2466975" h="326389">
                  <a:moveTo>
                    <a:pt x="2466886" y="318439"/>
                  </a:moveTo>
                  <a:lnTo>
                    <a:pt x="2454681" y="318439"/>
                  </a:lnTo>
                  <a:lnTo>
                    <a:pt x="2460777" y="312394"/>
                  </a:lnTo>
                  <a:lnTo>
                    <a:pt x="2466886" y="312394"/>
                  </a:lnTo>
                  <a:lnTo>
                    <a:pt x="2466886" y="318439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1368183" y="4369696"/>
            <a:ext cx="167893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440" b="1">
                <a:solidFill>
                  <a:srgbClr val="FFFFFF"/>
                </a:solidFill>
                <a:latin typeface="Tahoma"/>
                <a:cs typeface="Tahoma"/>
              </a:rPr>
              <a:t>��</a:t>
            </a:r>
            <a:r>
              <a:rPr dirty="0" sz="140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765" b="1">
                <a:solidFill>
                  <a:srgbClr val="FFFFFF"/>
                </a:solidFill>
                <a:latin typeface="Tahoma"/>
                <a:cs typeface="Tahoma"/>
              </a:rPr>
              <a:t>�</a:t>
            </a:r>
            <a:r>
              <a:rPr dirty="0" sz="1400" spc="-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1400" spc="-405" b="1">
                <a:solidFill>
                  <a:srgbClr val="FFFFFF"/>
                </a:solidFill>
                <a:latin typeface="Tahoma"/>
                <a:cs typeface="Tahoma"/>
              </a:rPr>
              <a:t>����������</a:t>
            </a:r>
            <a:endParaRPr sz="1400">
              <a:latin typeface="Tahoma"/>
              <a:cs typeface="Tahoma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3544544" y="3777462"/>
            <a:ext cx="3870325" cy="2719070"/>
            <a:chOff x="3544544" y="3777462"/>
            <a:chExt cx="3870325" cy="2719070"/>
          </a:xfrm>
        </p:grpSpPr>
        <p:sp>
          <p:nvSpPr>
            <p:cNvPr id="54" name="object 54" descr=""/>
            <p:cNvSpPr/>
            <p:nvPr/>
          </p:nvSpPr>
          <p:spPr>
            <a:xfrm>
              <a:off x="6669322" y="3777462"/>
              <a:ext cx="706120" cy="460375"/>
            </a:xfrm>
            <a:custGeom>
              <a:avLst/>
              <a:gdLst/>
              <a:ahLst/>
              <a:cxnLst/>
              <a:rect l="l" t="t" r="r" b="b"/>
              <a:pathLst>
                <a:path w="706120" h="460375">
                  <a:moveTo>
                    <a:pt x="630319" y="403809"/>
                  </a:moveTo>
                  <a:lnTo>
                    <a:pt x="541254" y="403809"/>
                  </a:lnTo>
                  <a:lnTo>
                    <a:pt x="0" y="0"/>
                  </a:lnTo>
                  <a:lnTo>
                    <a:pt x="89115" y="0"/>
                  </a:lnTo>
                  <a:lnTo>
                    <a:pt x="630319" y="403809"/>
                  </a:lnTo>
                  <a:close/>
                </a:path>
                <a:path w="706120" h="460375">
                  <a:moveTo>
                    <a:pt x="705859" y="460171"/>
                  </a:moveTo>
                  <a:lnTo>
                    <a:pt x="311168" y="434276"/>
                  </a:lnTo>
                  <a:lnTo>
                    <a:pt x="343160" y="391604"/>
                  </a:lnTo>
                  <a:lnTo>
                    <a:pt x="541254" y="403809"/>
                  </a:lnTo>
                  <a:lnTo>
                    <a:pt x="630319" y="403809"/>
                  </a:lnTo>
                  <a:lnTo>
                    <a:pt x="705859" y="460171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6659503" y="3777462"/>
              <a:ext cx="723265" cy="466725"/>
            </a:xfrm>
            <a:custGeom>
              <a:avLst/>
              <a:gdLst/>
              <a:ahLst/>
              <a:cxnLst/>
              <a:rect l="l" t="t" r="r" b="b"/>
              <a:pathLst>
                <a:path w="723265" h="466725">
                  <a:moveTo>
                    <a:pt x="552610" y="409917"/>
                  </a:moveTo>
                  <a:lnTo>
                    <a:pt x="551073" y="409917"/>
                  </a:lnTo>
                  <a:lnTo>
                    <a:pt x="546604" y="409642"/>
                  </a:lnTo>
                  <a:lnTo>
                    <a:pt x="551073" y="397713"/>
                  </a:lnTo>
                  <a:lnTo>
                    <a:pt x="528364" y="396314"/>
                  </a:lnTo>
                  <a:lnTo>
                    <a:pt x="0" y="0"/>
                  </a:lnTo>
                  <a:lnTo>
                    <a:pt x="20197" y="0"/>
                  </a:lnTo>
                  <a:lnTo>
                    <a:pt x="554146" y="399249"/>
                  </a:lnTo>
                  <a:lnTo>
                    <a:pt x="557169" y="400735"/>
                  </a:lnTo>
                  <a:lnTo>
                    <a:pt x="557169" y="406844"/>
                  </a:lnTo>
                  <a:lnTo>
                    <a:pt x="555683" y="408381"/>
                  </a:lnTo>
                  <a:lnTo>
                    <a:pt x="552610" y="409917"/>
                  </a:lnTo>
                  <a:close/>
                </a:path>
                <a:path w="723265" h="466725">
                  <a:moveTo>
                    <a:pt x="718700" y="466267"/>
                  </a:moveTo>
                  <a:lnTo>
                    <a:pt x="715678" y="466267"/>
                  </a:lnTo>
                  <a:lnTo>
                    <a:pt x="712666" y="466070"/>
                  </a:lnTo>
                  <a:lnTo>
                    <a:pt x="717164" y="454063"/>
                  </a:lnTo>
                  <a:lnTo>
                    <a:pt x="694278" y="452567"/>
                  </a:lnTo>
                  <a:lnTo>
                    <a:pt x="89325" y="0"/>
                  </a:lnTo>
                  <a:lnTo>
                    <a:pt x="111192" y="0"/>
                  </a:lnTo>
                  <a:lnTo>
                    <a:pt x="720237" y="455599"/>
                  </a:lnTo>
                  <a:lnTo>
                    <a:pt x="721723" y="457149"/>
                  </a:lnTo>
                  <a:lnTo>
                    <a:pt x="723260" y="460171"/>
                  </a:lnTo>
                  <a:lnTo>
                    <a:pt x="721723" y="463194"/>
                  </a:lnTo>
                  <a:lnTo>
                    <a:pt x="721723" y="464731"/>
                  </a:lnTo>
                  <a:lnTo>
                    <a:pt x="718700" y="466267"/>
                  </a:lnTo>
                  <a:close/>
                </a:path>
                <a:path w="723265" h="466725">
                  <a:moveTo>
                    <a:pt x="712295" y="466045"/>
                  </a:moveTo>
                  <a:lnTo>
                    <a:pt x="320987" y="440372"/>
                  </a:lnTo>
                  <a:lnTo>
                    <a:pt x="317952" y="440372"/>
                  </a:lnTo>
                  <a:lnTo>
                    <a:pt x="316415" y="438835"/>
                  </a:lnTo>
                  <a:lnTo>
                    <a:pt x="314878" y="437349"/>
                  </a:lnTo>
                  <a:lnTo>
                    <a:pt x="313392" y="435813"/>
                  </a:lnTo>
                  <a:lnTo>
                    <a:pt x="314878" y="432739"/>
                  </a:lnTo>
                  <a:lnTo>
                    <a:pt x="314878" y="431253"/>
                  </a:lnTo>
                  <a:lnTo>
                    <a:pt x="348419" y="387045"/>
                  </a:lnTo>
                  <a:lnTo>
                    <a:pt x="349956" y="385508"/>
                  </a:lnTo>
                  <a:lnTo>
                    <a:pt x="351492" y="384022"/>
                  </a:lnTo>
                  <a:lnTo>
                    <a:pt x="352978" y="385508"/>
                  </a:lnTo>
                  <a:lnTo>
                    <a:pt x="502013" y="394690"/>
                  </a:lnTo>
                  <a:lnTo>
                    <a:pt x="357588" y="394690"/>
                  </a:lnTo>
                  <a:lnTo>
                    <a:pt x="352978" y="397713"/>
                  </a:lnTo>
                  <a:lnTo>
                    <a:pt x="355291" y="397855"/>
                  </a:lnTo>
                  <a:lnTo>
                    <a:pt x="333290" y="428167"/>
                  </a:lnTo>
                  <a:lnTo>
                    <a:pt x="320987" y="428167"/>
                  </a:lnTo>
                  <a:lnTo>
                    <a:pt x="325546" y="438835"/>
                  </a:lnTo>
                  <a:lnTo>
                    <a:pt x="484199" y="438835"/>
                  </a:lnTo>
                  <a:lnTo>
                    <a:pt x="694278" y="452567"/>
                  </a:lnTo>
                  <a:lnTo>
                    <a:pt x="712295" y="466045"/>
                  </a:lnTo>
                  <a:close/>
                </a:path>
                <a:path w="723265" h="466725">
                  <a:moveTo>
                    <a:pt x="355291" y="397855"/>
                  </a:moveTo>
                  <a:lnTo>
                    <a:pt x="352978" y="397713"/>
                  </a:lnTo>
                  <a:lnTo>
                    <a:pt x="357588" y="394690"/>
                  </a:lnTo>
                  <a:lnTo>
                    <a:pt x="355291" y="397855"/>
                  </a:lnTo>
                  <a:close/>
                </a:path>
                <a:path w="723265" h="466725">
                  <a:moveTo>
                    <a:pt x="546092" y="409611"/>
                  </a:moveTo>
                  <a:lnTo>
                    <a:pt x="355291" y="397855"/>
                  </a:lnTo>
                  <a:lnTo>
                    <a:pt x="357588" y="394690"/>
                  </a:lnTo>
                  <a:lnTo>
                    <a:pt x="502013" y="394690"/>
                  </a:lnTo>
                  <a:lnTo>
                    <a:pt x="528364" y="396314"/>
                  </a:lnTo>
                  <a:lnTo>
                    <a:pt x="546092" y="409611"/>
                  </a:lnTo>
                  <a:close/>
                </a:path>
                <a:path w="723265" h="466725">
                  <a:moveTo>
                    <a:pt x="546604" y="409642"/>
                  </a:moveTo>
                  <a:lnTo>
                    <a:pt x="546092" y="409611"/>
                  </a:lnTo>
                  <a:lnTo>
                    <a:pt x="528364" y="396314"/>
                  </a:lnTo>
                  <a:lnTo>
                    <a:pt x="551073" y="397713"/>
                  </a:lnTo>
                  <a:lnTo>
                    <a:pt x="546604" y="409642"/>
                  </a:lnTo>
                  <a:close/>
                </a:path>
                <a:path w="723265" h="466725">
                  <a:moveTo>
                    <a:pt x="546501" y="409917"/>
                  </a:moveTo>
                  <a:lnTo>
                    <a:pt x="546092" y="409611"/>
                  </a:lnTo>
                  <a:lnTo>
                    <a:pt x="546604" y="409642"/>
                  </a:lnTo>
                  <a:lnTo>
                    <a:pt x="546501" y="409917"/>
                  </a:lnTo>
                  <a:close/>
                </a:path>
                <a:path w="723265" h="466725">
                  <a:moveTo>
                    <a:pt x="325546" y="438835"/>
                  </a:moveTo>
                  <a:lnTo>
                    <a:pt x="320987" y="428167"/>
                  </a:lnTo>
                  <a:lnTo>
                    <a:pt x="332732" y="428935"/>
                  </a:lnTo>
                  <a:lnTo>
                    <a:pt x="325546" y="438835"/>
                  </a:lnTo>
                  <a:close/>
                </a:path>
                <a:path w="723265" h="466725">
                  <a:moveTo>
                    <a:pt x="332732" y="428935"/>
                  </a:moveTo>
                  <a:lnTo>
                    <a:pt x="320987" y="428167"/>
                  </a:lnTo>
                  <a:lnTo>
                    <a:pt x="333290" y="428167"/>
                  </a:lnTo>
                  <a:lnTo>
                    <a:pt x="332732" y="428935"/>
                  </a:lnTo>
                  <a:close/>
                </a:path>
                <a:path w="723265" h="466725">
                  <a:moveTo>
                    <a:pt x="484199" y="438835"/>
                  </a:moveTo>
                  <a:lnTo>
                    <a:pt x="325546" y="438835"/>
                  </a:lnTo>
                  <a:lnTo>
                    <a:pt x="332732" y="428935"/>
                  </a:lnTo>
                  <a:lnTo>
                    <a:pt x="484199" y="438835"/>
                  </a:lnTo>
                  <a:close/>
                </a:path>
                <a:path w="723265" h="466725">
                  <a:moveTo>
                    <a:pt x="712666" y="466070"/>
                  </a:moveTo>
                  <a:lnTo>
                    <a:pt x="712295" y="466045"/>
                  </a:lnTo>
                  <a:lnTo>
                    <a:pt x="694278" y="452567"/>
                  </a:lnTo>
                  <a:lnTo>
                    <a:pt x="717164" y="454063"/>
                  </a:lnTo>
                  <a:lnTo>
                    <a:pt x="712666" y="466070"/>
                  </a:lnTo>
                  <a:close/>
                </a:path>
                <a:path w="723265" h="466725">
                  <a:moveTo>
                    <a:pt x="712592" y="466267"/>
                  </a:moveTo>
                  <a:lnTo>
                    <a:pt x="712295" y="466045"/>
                  </a:lnTo>
                  <a:lnTo>
                    <a:pt x="712666" y="466070"/>
                  </a:lnTo>
                  <a:lnTo>
                    <a:pt x="712592" y="466267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6844919" y="3777462"/>
              <a:ext cx="563880" cy="424180"/>
            </a:xfrm>
            <a:custGeom>
              <a:avLst/>
              <a:gdLst/>
              <a:ahLst/>
              <a:cxnLst/>
              <a:rect l="l" t="t" r="r" b="b"/>
              <a:pathLst>
                <a:path w="563879" h="424179">
                  <a:moveTo>
                    <a:pt x="563739" y="423608"/>
                  </a:moveTo>
                  <a:lnTo>
                    <a:pt x="0" y="0"/>
                  </a:lnTo>
                  <a:lnTo>
                    <a:pt x="89336" y="0"/>
                  </a:lnTo>
                  <a:lnTo>
                    <a:pt x="463180" y="280390"/>
                  </a:lnTo>
                  <a:lnTo>
                    <a:pt x="394626" y="94449"/>
                  </a:lnTo>
                  <a:lnTo>
                    <a:pt x="428166" y="51841"/>
                  </a:lnTo>
                  <a:lnTo>
                    <a:pt x="563739" y="423608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834329" y="3777462"/>
              <a:ext cx="581025" cy="429895"/>
            </a:xfrm>
            <a:custGeom>
              <a:avLst/>
              <a:gdLst/>
              <a:ahLst/>
              <a:cxnLst/>
              <a:rect l="l" t="t" r="r" b="b"/>
              <a:pathLst>
                <a:path w="581025" h="429895">
                  <a:moveTo>
                    <a:pt x="575866" y="429704"/>
                  </a:moveTo>
                  <a:lnTo>
                    <a:pt x="572843" y="429704"/>
                  </a:lnTo>
                  <a:lnTo>
                    <a:pt x="569770" y="428167"/>
                  </a:lnTo>
                  <a:lnTo>
                    <a:pt x="0" y="0"/>
                  </a:lnTo>
                  <a:lnTo>
                    <a:pt x="20376" y="0"/>
                  </a:lnTo>
                  <a:lnTo>
                    <a:pt x="560942" y="405153"/>
                  </a:lnTo>
                  <a:lnTo>
                    <a:pt x="568233" y="425145"/>
                  </a:lnTo>
                  <a:lnTo>
                    <a:pt x="580438" y="425145"/>
                  </a:lnTo>
                  <a:lnTo>
                    <a:pt x="580438" y="426631"/>
                  </a:lnTo>
                  <a:lnTo>
                    <a:pt x="577415" y="428167"/>
                  </a:lnTo>
                  <a:lnTo>
                    <a:pt x="575866" y="429704"/>
                  </a:lnTo>
                  <a:close/>
                </a:path>
                <a:path w="581025" h="429895">
                  <a:moveTo>
                    <a:pt x="475307" y="287972"/>
                  </a:moveTo>
                  <a:lnTo>
                    <a:pt x="472234" y="287972"/>
                  </a:lnTo>
                  <a:lnTo>
                    <a:pt x="469211" y="284949"/>
                  </a:lnTo>
                  <a:lnTo>
                    <a:pt x="89239" y="0"/>
                  </a:lnTo>
                  <a:lnTo>
                    <a:pt x="110185" y="0"/>
                  </a:lnTo>
                  <a:lnTo>
                    <a:pt x="461056" y="263932"/>
                  </a:lnTo>
                  <a:lnTo>
                    <a:pt x="467675" y="281876"/>
                  </a:lnTo>
                  <a:lnTo>
                    <a:pt x="479879" y="281876"/>
                  </a:lnTo>
                  <a:lnTo>
                    <a:pt x="479879" y="283413"/>
                  </a:lnTo>
                  <a:lnTo>
                    <a:pt x="476857" y="284949"/>
                  </a:lnTo>
                  <a:lnTo>
                    <a:pt x="475307" y="287972"/>
                  </a:lnTo>
                  <a:close/>
                </a:path>
                <a:path w="581025" h="429895">
                  <a:moveTo>
                    <a:pt x="479879" y="281876"/>
                  </a:moveTo>
                  <a:lnTo>
                    <a:pt x="467675" y="281876"/>
                  </a:lnTo>
                  <a:lnTo>
                    <a:pt x="476857" y="275818"/>
                  </a:lnTo>
                  <a:lnTo>
                    <a:pt x="461056" y="263932"/>
                  </a:lnTo>
                  <a:lnTo>
                    <a:pt x="399120" y="96020"/>
                  </a:lnTo>
                  <a:lnTo>
                    <a:pt x="399107" y="92963"/>
                  </a:lnTo>
                  <a:lnTo>
                    <a:pt x="400657" y="89941"/>
                  </a:lnTo>
                  <a:lnTo>
                    <a:pt x="432648" y="47269"/>
                  </a:lnTo>
                  <a:lnTo>
                    <a:pt x="434134" y="45732"/>
                  </a:lnTo>
                  <a:lnTo>
                    <a:pt x="437207" y="44196"/>
                  </a:lnTo>
                  <a:lnTo>
                    <a:pt x="438757" y="44196"/>
                  </a:lnTo>
                  <a:lnTo>
                    <a:pt x="441779" y="45732"/>
                  </a:lnTo>
                  <a:lnTo>
                    <a:pt x="443316" y="47269"/>
                  </a:lnTo>
                  <a:lnTo>
                    <a:pt x="443316" y="48755"/>
                  </a:lnTo>
                  <a:lnTo>
                    <a:pt x="445021" y="53378"/>
                  </a:lnTo>
                  <a:lnTo>
                    <a:pt x="432648" y="53378"/>
                  </a:lnTo>
                  <a:lnTo>
                    <a:pt x="436502" y="63946"/>
                  </a:lnTo>
                  <a:lnTo>
                    <a:pt x="414733" y="92963"/>
                  </a:lnTo>
                  <a:lnTo>
                    <a:pt x="411312" y="92963"/>
                  </a:lnTo>
                  <a:lnTo>
                    <a:pt x="411312" y="97523"/>
                  </a:lnTo>
                  <a:lnTo>
                    <a:pt x="412994" y="97523"/>
                  </a:lnTo>
                  <a:lnTo>
                    <a:pt x="479879" y="278853"/>
                  </a:lnTo>
                  <a:lnTo>
                    <a:pt x="479879" y="281876"/>
                  </a:lnTo>
                  <a:close/>
                </a:path>
                <a:path w="581025" h="429895">
                  <a:moveTo>
                    <a:pt x="436502" y="63946"/>
                  </a:moveTo>
                  <a:lnTo>
                    <a:pt x="432648" y="53378"/>
                  </a:lnTo>
                  <a:lnTo>
                    <a:pt x="443316" y="54863"/>
                  </a:lnTo>
                  <a:lnTo>
                    <a:pt x="436502" y="63946"/>
                  </a:lnTo>
                  <a:close/>
                </a:path>
                <a:path w="581025" h="429895">
                  <a:moveTo>
                    <a:pt x="580438" y="425145"/>
                  </a:moveTo>
                  <a:lnTo>
                    <a:pt x="568233" y="425145"/>
                  </a:lnTo>
                  <a:lnTo>
                    <a:pt x="577415" y="417499"/>
                  </a:lnTo>
                  <a:lnTo>
                    <a:pt x="560942" y="405153"/>
                  </a:lnTo>
                  <a:lnTo>
                    <a:pt x="436502" y="63946"/>
                  </a:lnTo>
                  <a:lnTo>
                    <a:pt x="443316" y="54863"/>
                  </a:lnTo>
                  <a:lnTo>
                    <a:pt x="432648" y="53378"/>
                  </a:lnTo>
                  <a:lnTo>
                    <a:pt x="445021" y="53378"/>
                  </a:lnTo>
                  <a:lnTo>
                    <a:pt x="580438" y="420585"/>
                  </a:lnTo>
                  <a:lnTo>
                    <a:pt x="580438" y="425145"/>
                  </a:lnTo>
                  <a:close/>
                </a:path>
                <a:path w="581025" h="429895">
                  <a:moveTo>
                    <a:pt x="411312" y="97523"/>
                  </a:moveTo>
                  <a:lnTo>
                    <a:pt x="411312" y="92963"/>
                  </a:lnTo>
                  <a:lnTo>
                    <a:pt x="412439" y="96020"/>
                  </a:lnTo>
                  <a:lnTo>
                    <a:pt x="411312" y="97523"/>
                  </a:lnTo>
                  <a:close/>
                </a:path>
                <a:path w="581025" h="429895">
                  <a:moveTo>
                    <a:pt x="412439" y="96020"/>
                  </a:moveTo>
                  <a:lnTo>
                    <a:pt x="411312" y="92963"/>
                  </a:lnTo>
                  <a:lnTo>
                    <a:pt x="414733" y="92963"/>
                  </a:lnTo>
                  <a:lnTo>
                    <a:pt x="412439" y="96020"/>
                  </a:lnTo>
                  <a:close/>
                </a:path>
                <a:path w="581025" h="429895">
                  <a:moveTo>
                    <a:pt x="412994" y="97523"/>
                  </a:moveTo>
                  <a:lnTo>
                    <a:pt x="411312" y="97523"/>
                  </a:lnTo>
                  <a:lnTo>
                    <a:pt x="412439" y="96020"/>
                  </a:lnTo>
                  <a:lnTo>
                    <a:pt x="412994" y="97523"/>
                  </a:lnTo>
                  <a:close/>
                </a:path>
                <a:path w="581025" h="429895">
                  <a:moveTo>
                    <a:pt x="467675" y="281876"/>
                  </a:moveTo>
                  <a:lnTo>
                    <a:pt x="461056" y="263932"/>
                  </a:lnTo>
                  <a:lnTo>
                    <a:pt x="476857" y="275818"/>
                  </a:lnTo>
                  <a:lnTo>
                    <a:pt x="467675" y="281876"/>
                  </a:lnTo>
                  <a:close/>
                </a:path>
                <a:path w="581025" h="429895">
                  <a:moveTo>
                    <a:pt x="568233" y="425145"/>
                  </a:moveTo>
                  <a:lnTo>
                    <a:pt x="560942" y="405153"/>
                  </a:lnTo>
                  <a:lnTo>
                    <a:pt x="577415" y="417499"/>
                  </a:lnTo>
                  <a:lnTo>
                    <a:pt x="568233" y="425145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550640" y="3777462"/>
              <a:ext cx="537845" cy="497205"/>
            </a:xfrm>
            <a:custGeom>
              <a:avLst/>
              <a:gdLst/>
              <a:ahLst/>
              <a:cxnLst/>
              <a:rect l="l" t="t" r="r" b="b"/>
              <a:pathLst>
                <a:path w="537845" h="497204">
                  <a:moveTo>
                    <a:pt x="166432" y="342849"/>
                  </a:moveTo>
                  <a:lnTo>
                    <a:pt x="88353" y="342849"/>
                  </a:lnTo>
                  <a:lnTo>
                    <a:pt x="458355" y="0"/>
                  </a:lnTo>
                  <a:lnTo>
                    <a:pt x="537235" y="0"/>
                  </a:lnTo>
                  <a:lnTo>
                    <a:pt x="166432" y="342849"/>
                  </a:lnTo>
                  <a:close/>
                </a:path>
                <a:path w="537845" h="497204">
                  <a:moveTo>
                    <a:pt x="0" y="496735"/>
                  </a:moveTo>
                  <a:lnTo>
                    <a:pt x="102095" y="108191"/>
                  </a:lnTo>
                  <a:lnTo>
                    <a:pt x="140195" y="147827"/>
                  </a:lnTo>
                  <a:lnTo>
                    <a:pt x="88353" y="342849"/>
                  </a:lnTo>
                  <a:lnTo>
                    <a:pt x="166432" y="342849"/>
                  </a:lnTo>
                  <a:lnTo>
                    <a:pt x="0" y="496735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544544" y="3777462"/>
              <a:ext cx="551815" cy="504825"/>
            </a:xfrm>
            <a:custGeom>
              <a:avLst/>
              <a:gdLst/>
              <a:ahLst/>
              <a:cxnLst/>
              <a:rect l="l" t="t" r="r" b="b"/>
              <a:pathLst>
                <a:path w="551814" h="504825">
                  <a:moveTo>
                    <a:pt x="102276" y="344385"/>
                  </a:moveTo>
                  <a:lnTo>
                    <a:pt x="100558" y="344385"/>
                  </a:lnTo>
                  <a:lnTo>
                    <a:pt x="106197" y="323166"/>
                  </a:lnTo>
                  <a:lnTo>
                    <a:pt x="454958" y="0"/>
                  </a:lnTo>
                  <a:lnTo>
                    <a:pt x="473050" y="0"/>
                  </a:lnTo>
                  <a:lnTo>
                    <a:pt x="102276" y="344385"/>
                  </a:lnTo>
                  <a:close/>
                </a:path>
                <a:path w="551814" h="504825">
                  <a:moveTo>
                    <a:pt x="13930" y="498271"/>
                  </a:moveTo>
                  <a:lnTo>
                    <a:pt x="12204" y="498271"/>
                  </a:lnTo>
                  <a:lnTo>
                    <a:pt x="17748" y="477172"/>
                  </a:lnTo>
                  <a:lnTo>
                    <a:pt x="533800" y="0"/>
                  </a:lnTo>
                  <a:lnTo>
                    <a:pt x="551720" y="0"/>
                  </a:lnTo>
                  <a:lnTo>
                    <a:pt x="13930" y="498271"/>
                  </a:lnTo>
                  <a:close/>
                </a:path>
                <a:path w="551814" h="504825">
                  <a:moveTo>
                    <a:pt x="9169" y="504367"/>
                  </a:moveTo>
                  <a:lnTo>
                    <a:pt x="6095" y="504367"/>
                  </a:lnTo>
                  <a:lnTo>
                    <a:pt x="3073" y="502831"/>
                  </a:lnTo>
                  <a:lnTo>
                    <a:pt x="1536" y="501294"/>
                  </a:lnTo>
                  <a:lnTo>
                    <a:pt x="0" y="498271"/>
                  </a:lnTo>
                  <a:lnTo>
                    <a:pt x="0" y="495249"/>
                  </a:lnTo>
                  <a:lnTo>
                    <a:pt x="102095" y="106654"/>
                  </a:lnTo>
                  <a:lnTo>
                    <a:pt x="103631" y="103632"/>
                  </a:lnTo>
                  <a:lnTo>
                    <a:pt x="105117" y="102095"/>
                  </a:lnTo>
                  <a:lnTo>
                    <a:pt x="106654" y="102095"/>
                  </a:lnTo>
                  <a:lnTo>
                    <a:pt x="109677" y="100545"/>
                  </a:lnTo>
                  <a:lnTo>
                    <a:pt x="112763" y="103632"/>
                  </a:lnTo>
                  <a:lnTo>
                    <a:pt x="118622" y="109727"/>
                  </a:lnTo>
                  <a:lnTo>
                    <a:pt x="114300" y="109727"/>
                  </a:lnTo>
                  <a:lnTo>
                    <a:pt x="103631" y="112750"/>
                  </a:lnTo>
                  <a:lnTo>
                    <a:pt x="111385" y="120819"/>
                  </a:lnTo>
                  <a:lnTo>
                    <a:pt x="17748" y="477172"/>
                  </a:lnTo>
                  <a:lnTo>
                    <a:pt x="1536" y="492163"/>
                  </a:lnTo>
                  <a:lnTo>
                    <a:pt x="12204" y="498271"/>
                  </a:lnTo>
                  <a:lnTo>
                    <a:pt x="13930" y="498271"/>
                  </a:lnTo>
                  <a:lnTo>
                    <a:pt x="10667" y="501294"/>
                  </a:lnTo>
                  <a:lnTo>
                    <a:pt x="9169" y="504367"/>
                  </a:lnTo>
                  <a:close/>
                </a:path>
                <a:path w="551814" h="504825">
                  <a:moveTo>
                    <a:pt x="111385" y="120819"/>
                  </a:moveTo>
                  <a:lnTo>
                    <a:pt x="103631" y="112750"/>
                  </a:lnTo>
                  <a:lnTo>
                    <a:pt x="114300" y="109727"/>
                  </a:lnTo>
                  <a:lnTo>
                    <a:pt x="111385" y="120819"/>
                  </a:lnTo>
                  <a:close/>
                </a:path>
                <a:path w="551814" h="504825">
                  <a:moveTo>
                    <a:pt x="139256" y="149823"/>
                  </a:moveTo>
                  <a:lnTo>
                    <a:pt x="111385" y="120819"/>
                  </a:lnTo>
                  <a:lnTo>
                    <a:pt x="114300" y="109727"/>
                  </a:lnTo>
                  <a:lnTo>
                    <a:pt x="118622" y="109727"/>
                  </a:lnTo>
                  <a:lnTo>
                    <a:pt x="150863" y="143268"/>
                  </a:lnTo>
                  <a:lnTo>
                    <a:pt x="152400" y="144754"/>
                  </a:lnTo>
                  <a:lnTo>
                    <a:pt x="152400" y="146291"/>
                  </a:lnTo>
                  <a:lnTo>
                    <a:pt x="140195" y="146291"/>
                  </a:lnTo>
                  <a:lnTo>
                    <a:pt x="139256" y="149823"/>
                  </a:lnTo>
                  <a:close/>
                </a:path>
                <a:path w="551814" h="504825">
                  <a:moveTo>
                    <a:pt x="141731" y="152400"/>
                  </a:moveTo>
                  <a:lnTo>
                    <a:pt x="139256" y="149823"/>
                  </a:lnTo>
                  <a:lnTo>
                    <a:pt x="140195" y="146291"/>
                  </a:lnTo>
                  <a:lnTo>
                    <a:pt x="141731" y="152400"/>
                  </a:lnTo>
                  <a:close/>
                </a:path>
                <a:path w="551814" h="504825">
                  <a:moveTo>
                    <a:pt x="151579" y="152400"/>
                  </a:moveTo>
                  <a:lnTo>
                    <a:pt x="141731" y="152400"/>
                  </a:lnTo>
                  <a:lnTo>
                    <a:pt x="140195" y="146291"/>
                  </a:lnTo>
                  <a:lnTo>
                    <a:pt x="152400" y="146291"/>
                  </a:lnTo>
                  <a:lnTo>
                    <a:pt x="152400" y="149313"/>
                  </a:lnTo>
                  <a:lnTo>
                    <a:pt x="151579" y="152400"/>
                  </a:lnTo>
                  <a:close/>
                </a:path>
                <a:path w="551814" h="504825">
                  <a:moveTo>
                    <a:pt x="95986" y="348945"/>
                  </a:moveTo>
                  <a:lnTo>
                    <a:pt x="92913" y="348945"/>
                  </a:lnTo>
                  <a:lnTo>
                    <a:pt x="91427" y="347408"/>
                  </a:lnTo>
                  <a:lnTo>
                    <a:pt x="88353" y="345922"/>
                  </a:lnTo>
                  <a:lnTo>
                    <a:pt x="88353" y="341299"/>
                  </a:lnTo>
                  <a:lnTo>
                    <a:pt x="139256" y="149823"/>
                  </a:lnTo>
                  <a:lnTo>
                    <a:pt x="141731" y="152400"/>
                  </a:lnTo>
                  <a:lnTo>
                    <a:pt x="151579" y="152400"/>
                  </a:lnTo>
                  <a:lnTo>
                    <a:pt x="106197" y="323166"/>
                  </a:lnTo>
                  <a:lnTo>
                    <a:pt x="89890" y="338277"/>
                  </a:lnTo>
                  <a:lnTo>
                    <a:pt x="100558" y="344385"/>
                  </a:lnTo>
                  <a:lnTo>
                    <a:pt x="102276" y="344385"/>
                  </a:lnTo>
                  <a:lnTo>
                    <a:pt x="99021" y="347408"/>
                  </a:lnTo>
                  <a:lnTo>
                    <a:pt x="95986" y="348945"/>
                  </a:lnTo>
                  <a:close/>
                </a:path>
                <a:path w="551814" h="504825">
                  <a:moveTo>
                    <a:pt x="100558" y="344385"/>
                  </a:moveTo>
                  <a:lnTo>
                    <a:pt x="89890" y="338277"/>
                  </a:lnTo>
                  <a:lnTo>
                    <a:pt x="106197" y="323166"/>
                  </a:lnTo>
                  <a:lnTo>
                    <a:pt x="100558" y="344385"/>
                  </a:lnTo>
                  <a:close/>
                </a:path>
                <a:path w="551814" h="504825">
                  <a:moveTo>
                    <a:pt x="12204" y="498271"/>
                  </a:moveTo>
                  <a:lnTo>
                    <a:pt x="1536" y="492163"/>
                  </a:lnTo>
                  <a:lnTo>
                    <a:pt x="17748" y="477172"/>
                  </a:lnTo>
                  <a:lnTo>
                    <a:pt x="12204" y="498271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581107" y="3777462"/>
              <a:ext cx="662305" cy="536575"/>
            </a:xfrm>
            <a:custGeom>
              <a:avLst/>
              <a:gdLst/>
              <a:ahLst/>
              <a:cxnLst/>
              <a:rect l="l" t="t" r="r" b="b"/>
              <a:pathLst>
                <a:path w="662304" h="536575">
                  <a:moveTo>
                    <a:pt x="0" y="536371"/>
                  </a:moveTo>
                  <a:lnTo>
                    <a:pt x="582506" y="0"/>
                  </a:lnTo>
                  <a:lnTo>
                    <a:pt x="661988" y="0"/>
                  </a:lnTo>
                  <a:lnTo>
                    <a:pt x="161518" y="460171"/>
                  </a:lnTo>
                  <a:lnTo>
                    <a:pt x="359613" y="425145"/>
                  </a:lnTo>
                  <a:lnTo>
                    <a:pt x="396176" y="464731"/>
                  </a:lnTo>
                  <a:lnTo>
                    <a:pt x="0" y="536371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574999" y="3777462"/>
              <a:ext cx="1858010" cy="814069"/>
            </a:xfrm>
            <a:custGeom>
              <a:avLst/>
              <a:gdLst/>
              <a:ahLst/>
              <a:cxnLst/>
              <a:rect l="l" t="t" r="r" b="b"/>
              <a:pathLst>
                <a:path w="1858010" h="814070">
                  <a:moveTo>
                    <a:pt x="677621" y="0"/>
                  </a:moveTo>
                  <a:lnTo>
                    <a:pt x="658520" y="0"/>
                  </a:lnTo>
                  <a:lnTo>
                    <a:pt x="163068" y="455599"/>
                  </a:lnTo>
                  <a:lnTo>
                    <a:pt x="161531" y="458635"/>
                  </a:lnTo>
                  <a:lnTo>
                    <a:pt x="161531" y="463194"/>
                  </a:lnTo>
                  <a:lnTo>
                    <a:pt x="163068" y="466267"/>
                  </a:lnTo>
                  <a:lnTo>
                    <a:pt x="166090" y="467804"/>
                  </a:lnTo>
                  <a:lnTo>
                    <a:pt x="169164" y="466267"/>
                  </a:lnTo>
                  <a:lnTo>
                    <a:pt x="177850" y="464731"/>
                  </a:lnTo>
                  <a:lnTo>
                    <a:pt x="363245" y="431965"/>
                  </a:lnTo>
                  <a:lnTo>
                    <a:pt x="389712" y="460641"/>
                  </a:lnTo>
                  <a:lnTo>
                    <a:pt x="26212" y="526618"/>
                  </a:lnTo>
                  <a:lnTo>
                    <a:pt x="598131" y="0"/>
                  </a:lnTo>
                  <a:lnTo>
                    <a:pt x="579094" y="0"/>
                  </a:lnTo>
                  <a:lnTo>
                    <a:pt x="1536" y="531799"/>
                  </a:lnTo>
                  <a:lnTo>
                    <a:pt x="0" y="533349"/>
                  </a:lnTo>
                  <a:lnTo>
                    <a:pt x="0" y="536371"/>
                  </a:lnTo>
                  <a:lnTo>
                    <a:pt x="1536" y="539394"/>
                  </a:lnTo>
                  <a:lnTo>
                    <a:pt x="1536" y="540931"/>
                  </a:lnTo>
                  <a:lnTo>
                    <a:pt x="4559" y="542467"/>
                  </a:lnTo>
                  <a:lnTo>
                    <a:pt x="7645" y="542467"/>
                  </a:lnTo>
                  <a:lnTo>
                    <a:pt x="16141" y="540931"/>
                  </a:lnTo>
                  <a:lnTo>
                    <a:pt x="403821" y="470839"/>
                  </a:lnTo>
                  <a:lnTo>
                    <a:pt x="405358" y="470839"/>
                  </a:lnTo>
                  <a:lnTo>
                    <a:pt x="408381" y="469303"/>
                  </a:lnTo>
                  <a:lnTo>
                    <a:pt x="408381" y="466267"/>
                  </a:lnTo>
                  <a:lnTo>
                    <a:pt x="409879" y="464731"/>
                  </a:lnTo>
                  <a:lnTo>
                    <a:pt x="408381" y="461708"/>
                  </a:lnTo>
                  <a:lnTo>
                    <a:pt x="406844" y="460171"/>
                  </a:lnTo>
                  <a:lnTo>
                    <a:pt x="405422" y="458635"/>
                  </a:lnTo>
                  <a:lnTo>
                    <a:pt x="378701" y="429704"/>
                  </a:lnTo>
                  <a:lnTo>
                    <a:pt x="370281" y="420585"/>
                  </a:lnTo>
                  <a:lnTo>
                    <a:pt x="368744" y="419049"/>
                  </a:lnTo>
                  <a:lnTo>
                    <a:pt x="364185" y="419049"/>
                  </a:lnTo>
                  <a:lnTo>
                    <a:pt x="188010" y="450189"/>
                  </a:lnTo>
                  <a:lnTo>
                    <a:pt x="677621" y="0"/>
                  </a:lnTo>
                  <a:close/>
                </a:path>
                <a:path w="1858010" h="814070">
                  <a:moveTo>
                    <a:pt x="1857425" y="813689"/>
                  </a:moveTo>
                  <a:lnTo>
                    <a:pt x="1857159" y="652157"/>
                  </a:lnTo>
                  <a:lnTo>
                    <a:pt x="1856130" y="0"/>
                  </a:lnTo>
                  <a:lnTo>
                    <a:pt x="1801355" y="0"/>
                  </a:lnTo>
                  <a:lnTo>
                    <a:pt x="1802561" y="652157"/>
                  </a:lnTo>
                  <a:lnTo>
                    <a:pt x="1694357" y="490626"/>
                  </a:lnTo>
                  <a:lnTo>
                    <a:pt x="1641030" y="490626"/>
                  </a:lnTo>
                  <a:lnTo>
                    <a:pt x="1857425" y="813689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208434" y="3777462"/>
              <a:ext cx="230504" cy="821690"/>
            </a:xfrm>
            <a:custGeom>
              <a:avLst/>
              <a:gdLst/>
              <a:ahLst/>
              <a:cxnLst/>
              <a:rect l="l" t="t" r="r" b="b"/>
              <a:pathLst>
                <a:path w="230504" h="821689">
                  <a:moveTo>
                    <a:pt x="175221" y="649135"/>
                  </a:moveTo>
                  <a:lnTo>
                    <a:pt x="162977" y="630680"/>
                  </a:lnTo>
                  <a:lnTo>
                    <a:pt x="161821" y="0"/>
                  </a:lnTo>
                  <a:lnTo>
                    <a:pt x="175221" y="0"/>
                  </a:lnTo>
                  <a:lnTo>
                    <a:pt x="175221" y="649135"/>
                  </a:lnTo>
                  <a:close/>
                </a:path>
                <a:path w="230504" h="821689">
                  <a:moveTo>
                    <a:pt x="230085" y="813688"/>
                  </a:moveTo>
                  <a:lnTo>
                    <a:pt x="216344" y="813688"/>
                  </a:lnTo>
                  <a:lnTo>
                    <a:pt x="228549" y="810666"/>
                  </a:lnTo>
                  <a:lnTo>
                    <a:pt x="216344" y="792358"/>
                  </a:lnTo>
                  <a:lnTo>
                    <a:pt x="216344" y="0"/>
                  </a:lnTo>
                  <a:lnTo>
                    <a:pt x="228799" y="0"/>
                  </a:lnTo>
                  <a:lnTo>
                    <a:pt x="230085" y="813688"/>
                  </a:lnTo>
                  <a:close/>
                </a:path>
                <a:path w="230504" h="821689">
                  <a:moveTo>
                    <a:pt x="222453" y="821270"/>
                  </a:moveTo>
                  <a:lnTo>
                    <a:pt x="219430" y="819785"/>
                  </a:lnTo>
                  <a:lnTo>
                    <a:pt x="217893" y="816711"/>
                  </a:lnTo>
                  <a:lnTo>
                    <a:pt x="1485" y="493699"/>
                  </a:lnTo>
                  <a:lnTo>
                    <a:pt x="0" y="492163"/>
                  </a:lnTo>
                  <a:lnTo>
                    <a:pt x="0" y="489140"/>
                  </a:lnTo>
                  <a:lnTo>
                    <a:pt x="1485" y="487603"/>
                  </a:lnTo>
                  <a:lnTo>
                    <a:pt x="3035" y="484581"/>
                  </a:lnTo>
                  <a:lnTo>
                    <a:pt x="4572" y="483044"/>
                  </a:lnTo>
                  <a:lnTo>
                    <a:pt x="63995" y="483044"/>
                  </a:lnTo>
                  <a:lnTo>
                    <a:pt x="67030" y="486067"/>
                  </a:lnTo>
                  <a:lnTo>
                    <a:pt x="12153" y="486067"/>
                  </a:lnTo>
                  <a:lnTo>
                    <a:pt x="7594" y="496735"/>
                  </a:lnTo>
                  <a:lnTo>
                    <a:pt x="19265" y="496735"/>
                  </a:lnTo>
                  <a:lnTo>
                    <a:pt x="216344" y="792358"/>
                  </a:lnTo>
                  <a:lnTo>
                    <a:pt x="216344" y="813688"/>
                  </a:lnTo>
                  <a:lnTo>
                    <a:pt x="230085" y="813688"/>
                  </a:lnTo>
                  <a:lnTo>
                    <a:pt x="230085" y="816711"/>
                  </a:lnTo>
                  <a:lnTo>
                    <a:pt x="227012" y="819785"/>
                  </a:lnTo>
                  <a:lnTo>
                    <a:pt x="225526" y="819785"/>
                  </a:lnTo>
                  <a:lnTo>
                    <a:pt x="222453" y="821270"/>
                  </a:lnTo>
                  <a:close/>
                </a:path>
                <a:path w="230504" h="821689">
                  <a:moveTo>
                    <a:pt x="19265" y="496735"/>
                  </a:moveTo>
                  <a:lnTo>
                    <a:pt x="7594" y="496735"/>
                  </a:lnTo>
                  <a:lnTo>
                    <a:pt x="12153" y="486067"/>
                  </a:lnTo>
                  <a:lnTo>
                    <a:pt x="19265" y="496735"/>
                  </a:lnTo>
                  <a:close/>
                </a:path>
                <a:path w="230504" h="821689">
                  <a:moveTo>
                    <a:pt x="58395" y="496735"/>
                  </a:moveTo>
                  <a:lnTo>
                    <a:pt x="19265" y="496735"/>
                  </a:lnTo>
                  <a:lnTo>
                    <a:pt x="12153" y="486067"/>
                  </a:lnTo>
                  <a:lnTo>
                    <a:pt x="67030" y="486067"/>
                  </a:lnTo>
                  <a:lnTo>
                    <a:pt x="72094" y="493699"/>
                  </a:lnTo>
                  <a:lnTo>
                    <a:pt x="56362" y="493699"/>
                  </a:lnTo>
                  <a:lnTo>
                    <a:pt x="58395" y="496735"/>
                  </a:lnTo>
                  <a:close/>
                </a:path>
                <a:path w="230504" h="821689">
                  <a:moveTo>
                    <a:pt x="170662" y="658266"/>
                  </a:moveTo>
                  <a:lnTo>
                    <a:pt x="166090" y="658266"/>
                  </a:lnTo>
                  <a:lnTo>
                    <a:pt x="164553" y="655231"/>
                  </a:lnTo>
                  <a:lnTo>
                    <a:pt x="56362" y="493699"/>
                  </a:lnTo>
                  <a:lnTo>
                    <a:pt x="60921" y="496735"/>
                  </a:lnTo>
                  <a:lnTo>
                    <a:pt x="74108" y="496735"/>
                  </a:lnTo>
                  <a:lnTo>
                    <a:pt x="162977" y="630680"/>
                  </a:lnTo>
                  <a:lnTo>
                    <a:pt x="163017" y="652157"/>
                  </a:lnTo>
                  <a:lnTo>
                    <a:pt x="175221" y="652157"/>
                  </a:lnTo>
                  <a:lnTo>
                    <a:pt x="175221" y="655231"/>
                  </a:lnTo>
                  <a:lnTo>
                    <a:pt x="173685" y="656717"/>
                  </a:lnTo>
                  <a:lnTo>
                    <a:pt x="170662" y="658266"/>
                  </a:lnTo>
                  <a:close/>
                </a:path>
                <a:path w="230504" h="821689">
                  <a:moveTo>
                    <a:pt x="74108" y="496735"/>
                  </a:moveTo>
                  <a:lnTo>
                    <a:pt x="60921" y="496735"/>
                  </a:lnTo>
                  <a:lnTo>
                    <a:pt x="56362" y="493699"/>
                  </a:lnTo>
                  <a:lnTo>
                    <a:pt x="72094" y="493699"/>
                  </a:lnTo>
                  <a:lnTo>
                    <a:pt x="74108" y="496735"/>
                  </a:lnTo>
                  <a:close/>
                </a:path>
                <a:path w="230504" h="821689">
                  <a:moveTo>
                    <a:pt x="163017" y="652157"/>
                  </a:moveTo>
                  <a:lnTo>
                    <a:pt x="162977" y="630680"/>
                  </a:lnTo>
                  <a:lnTo>
                    <a:pt x="175221" y="649135"/>
                  </a:lnTo>
                  <a:lnTo>
                    <a:pt x="163017" y="652157"/>
                  </a:lnTo>
                  <a:close/>
                </a:path>
                <a:path w="230504" h="821689">
                  <a:moveTo>
                    <a:pt x="175221" y="652157"/>
                  </a:moveTo>
                  <a:lnTo>
                    <a:pt x="163017" y="652157"/>
                  </a:lnTo>
                  <a:lnTo>
                    <a:pt x="175221" y="649135"/>
                  </a:lnTo>
                  <a:lnTo>
                    <a:pt x="175221" y="652157"/>
                  </a:lnTo>
                  <a:close/>
                </a:path>
                <a:path w="230504" h="821689">
                  <a:moveTo>
                    <a:pt x="216344" y="813688"/>
                  </a:moveTo>
                  <a:lnTo>
                    <a:pt x="216344" y="792358"/>
                  </a:lnTo>
                  <a:lnTo>
                    <a:pt x="228549" y="810666"/>
                  </a:lnTo>
                  <a:lnTo>
                    <a:pt x="216344" y="813688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481192" y="3777462"/>
              <a:ext cx="216535" cy="818515"/>
            </a:xfrm>
            <a:custGeom>
              <a:avLst/>
              <a:gdLst/>
              <a:ahLst/>
              <a:cxnLst/>
              <a:rect l="l" t="t" r="r" b="b"/>
              <a:pathLst>
                <a:path w="216535" h="818514">
                  <a:moveTo>
                    <a:pt x="0" y="818248"/>
                  </a:moveTo>
                  <a:lnTo>
                    <a:pt x="1293" y="0"/>
                  </a:lnTo>
                  <a:lnTo>
                    <a:pt x="54571" y="0"/>
                  </a:lnTo>
                  <a:lnTo>
                    <a:pt x="53327" y="655231"/>
                  </a:lnTo>
                  <a:lnTo>
                    <a:pt x="161480" y="493699"/>
                  </a:lnTo>
                  <a:lnTo>
                    <a:pt x="216344" y="493699"/>
                  </a:lnTo>
                  <a:lnTo>
                    <a:pt x="0" y="818248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475084" y="3777462"/>
              <a:ext cx="228600" cy="824865"/>
            </a:xfrm>
            <a:custGeom>
              <a:avLst/>
              <a:gdLst/>
              <a:ahLst/>
              <a:cxnLst/>
              <a:rect l="l" t="t" r="r" b="b"/>
              <a:pathLst>
                <a:path w="228600" h="824864">
                  <a:moveTo>
                    <a:pt x="10668" y="824357"/>
                  </a:moveTo>
                  <a:lnTo>
                    <a:pt x="4572" y="824357"/>
                  </a:lnTo>
                  <a:lnTo>
                    <a:pt x="1536" y="822820"/>
                  </a:lnTo>
                  <a:lnTo>
                    <a:pt x="0" y="821270"/>
                  </a:lnTo>
                  <a:lnTo>
                    <a:pt x="1293" y="0"/>
                  </a:lnTo>
                  <a:lnTo>
                    <a:pt x="13466" y="0"/>
                  </a:lnTo>
                  <a:lnTo>
                    <a:pt x="12236" y="797712"/>
                  </a:lnTo>
                  <a:lnTo>
                    <a:pt x="1536" y="813688"/>
                  </a:lnTo>
                  <a:lnTo>
                    <a:pt x="12204" y="818248"/>
                  </a:lnTo>
                  <a:lnTo>
                    <a:pt x="14214" y="818248"/>
                  </a:lnTo>
                  <a:lnTo>
                    <a:pt x="12204" y="821270"/>
                  </a:lnTo>
                  <a:lnTo>
                    <a:pt x="10668" y="824357"/>
                  </a:lnTo>
                  <a:close/>
                </a:path>
                <a:path w="228600" h="824864">
                  <a:moveTo>
                    <a:pt x="60972" y="662825"/>
                  </a:moveTo>
                  <a:lnTo>
                    <a:pt x="57899" y="661288"/>
                  </a:lnTo>
                  <a:lnTo>
                    <a:pt x="54876" y="661288"/>
                  </a:lnTo>
                  <a:lnTo>
                    <a:pt x="53340" y="658266"/>
                  </a:lnTo>
                  <a:lnTo>
                    <a:pt x="54584" y="0"/>
                  </a:lnTo>
                  <a:lnTo>
                    <a:pt x="67030" y="0"/>
                  </a:lnTo>
                  <a:lnTo>
                    <a:pt x="67030" y="634003"/>
                  </a:lnTo>
                  <a:lnTo>
                    <a:pt x="54876" y="652157"/>
                  </a:lnTo>
                  <a:lnTo>
                    <a:pt x="67030" y="655231"/>
                  </a:lnTo>
                  <a:lnTo>
                    <a:pt x="68576" y="655231"/>
                  </a:lnTo>
                  <a:lnTo>
                    <a:pt x="65544" y="659803"/>
                  </a:lnTo>
                  <a:lnTo>
                    <a:pt x="63995" y="661288"/>
                  </a:lnTo>
                  <a:lnTo>
                    <a:pt x="60972" y="662825"/>
                  </a:lnTo>
                  <a:close/>
                </a:path>
                <a:path w="228600" h="824864">
                  <a:moveTo>
                    <a:pt x="68576" y="655231"/>
                  </a:moveTo>
                  <a:lnTo>
                    <a:pt x="67030" y="655231"/>
                  </a:lnTo>
                  <a:lnTo>
                    <a:pt x="67030" y="634003"/>
                  </a:lnTo>
                  <a:lnTo>
                    <a:pt x="163017" y="490626"/>
                  </a:lnTo>
                  <a:lnTo>
                    <a:pt x="164553" y="489140"/>
                  </a:lnTo>
                  <a:lnTo>
                    <a:pt x="166103" y="487603"/>
                  </a:lnTo>
                  <a:lnTo>
                    <a:pt x="225526" y="487603"/>
                  </a:lnTo>
                  <a:lnTo>
                    <a:pt x="227012" y="489140"/>
                  </a:lnTo>
                  <a:lnTo>
                    <a:pt x="228549" y="490626"/>
                  </a:lnTo>
                  <a:lnTo>
                    <a:pt x="217893" y="490626"/>
                  </a:lnTo>
                  <a:lnTo>
                    <a:pt x="213802" y="496735"/>
                  </a:lnTo>
                  <a:lnTo>
                    <a:pt x="173685" y="496735"/>
                  </a:lnTo>
                  <a:lnTo>
                    <a:pt x="167589" y="499808"/>
                  </a:lnTo>
                  <a:lnTo>
                    <a:pt x="171647" y="499808"/>
                  </a:lnTo>
                  <a:lnTo>
                    <a:pt x="68576" y="655231"/>
                  </a:lnTo>
                  <a:close/>
                </a:path>
                <a:path w="228600" h="824864">
                  <a:moveTo>
                    <a:pt x="14214" y="818248"/>
                  </a:moveTo>
                  <a:lnTo>
                    <a:pt x="12204" y="818248"/>
                  </a:lnTo>
                  <a:lnTo>
                    <a:pt x="12236" y="797712"/>
                  </a:lnTo>
                  <a:lnTo>
                    <a:pt x="217893" y="490626"/>
                  </a:lnTo>
                  <a:lnTo>
                    <a:pt x="222453" y="499808"/>
                  </a:lnTo>
                  <a:lnTo>
                    <a:pt x="225990" y="499808"/>
                  </a:lnTo>
                  <a:lnTo>
                    <a:pt x="14214" y="818248"/>
                  </a:lnTo>
                  <a:close/>
                </a:path>
                <a:path w="228600" h="824864">
                  <a:moveTo>
                    <a:pt x="225990" y="499808"/>
                  </a:moveTo>
                  <a:lnTo>
                    <a:pt x="222453" y="499808"/>
                  </a:lnTo>
                  <a:lnTo>
                    <a:pt x="217893" y="490626"/>
                  </a:lnTo>
                  <a:lnTo>
                    <a:pt x="228549" y="490626"/>
                  </a:lnTo>
                  <a:lnTo>
                    <a:pt x="228549" y="495249"/>
                  </a:lnTo>
                  <a:lnTo>
                    <a:pt x="227012" y="498271"/>
                  </a:lnTo>
                  <a:lnTo>
                    <a:pt x="225990" y="499808"/>
                  </a:lnTo>
                  <a:close/>
                </a:path>
                <a:path w="228600" h="824864">
                  <a:moveTo>
                    <a:pt x="171647" y="499808"/>
                  </a:moveTo>
                  <a:lnTo>
                    <a:pt x="167589" y="499808"/>
                  </a:lnTo>
                  <a:lnTo>
                    <a:pt x="173685" y="496735"/>
                  </a:lnTo>
                  <a:lnTo>
                    <a:pt x="171647" y="499808"/>
                  </a:lnTo>
                  <a:close/>
                </a:path>
                <a:path w="228600" h="824864">
                  <a:moveTo>
                    <a:pt x="211744" y="499808"/>
                  </a:moveTo>
                  <a:lnTo>
                    <a:pt x="171647" y="499808"/>
                  </a:lnTo>
                  <a:lnTo>
                    <a:pt x="173685" y="496735"/>
                  </a:lnTo>
                  <a:lnTo>
                    <a:pt x="213802" y="496735"/>
                  </a:lnTo>
                  <a:lnTo>
                    <a:pt x="211744" y="499808"/>
                  </a:lnTo>
                  <a:close/>
                </a:path>
                <a:path w="228600" h="824864">
                  <a:moveTo>
                    <a:pt x="67030" y="655231"/>
                  </a:moveTo>
                  <a:lnTo>
                    <a:pt x="54876" y="652157"/>
                  </a:lnTo>
                  <a:lnTo>
                    <a:pt x="67030" y="634003"/>
                  </a:lnTo>
                  <a:lnTo>
                    <a:pt x="67030" y="655231"/>
                  </a:lnTo>
                  <a:close/>
                </a:path>
                <a:path w="228600" h="824864">
                  <a:moveTo>
                    <a:pt x="12204" y="818248"/>
                  </a:moveTo>
                  <a:lnTo>
                    <a:pt x="1536" y="813688"/>
                  </a:lnTo>
                  <a:lnTo>
                    <a:pt x="12236" y="797712"/>
                  </a:lnTo>
                  <a:lnTo>
                    <a:pt x="12204" y="818248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17542" y="4724399"/>
              <a:ext cx="2400045" cy="1771891"/>
            </a:xfrm>
            <a:prstGeom prst="rect">
              <a:avLst/>
            </a:prstGeom>
          </p:spPr>
        </p:pic>
      </p:grpSp>
      <p:sp>
        <p:nvSpPr>
          <p:cNvPr id="66" name="object 66" descr=""/>
          <p:cNvSpPr txBox="1"/>
          <p:nvPr/>
        </p:nvSpPr>
        <p:spPr>
          <a:xfrm>
            <a:off x="4246003" y="6585183"/>
            <a:ext cx="205232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750" b="1">
                <a:solidFill>
                  <a:srgbClr val="1D305B"/>
                </a:solidFill>
                <a:latin typeface="Tahoma"/>
                <a:cs typeface="Tahoma"/>
              </a:rPr>
              <a:t>������</a:t>
            </a:r>
            <a:r>
              <a:rPr dirty="0" sz="1800" b="1">
                <a:solidFill>
                  <a:srgbClr val="1D305B"/>
                </a:solidFill>
                <a:latin typeface="Tahoma"/>
                <a:cs typeface="Tahoma"/>
              </a:rPr>
              <a:t> </a:t>
            </a:r>
            <a:r>
              <a:rPr dirty="0" sz="1800" spc="-665" b="1">
                <a:solidFill>
                  <a:srgbClr val="1D305B"/>
                </a:solidFill>
                <a:latin typeface="Tahoma"/>
                <a:cs typeface="Tahoma"/>
              </a:rPr>
              <a:t>��</a:t>
            </a:r>
            <a:r>
              <a:rPr dirty="0" sz="1800" spc="20" b="1">
                <a:solidFill>
                  <a:srgbClr val="1D305B"/>
                </a:solidFill>
                <a:latin typeface="Tahoma"/>
                <a:cs typeface="Tahoma"/>
              </a:rPr>
              <a:t> </a:t>
            </a:r>
            <a:r>
              <a:rPr dirty="0" sz="1800" spc="-815" b="1">
                <a:solidFill>
                  <a:srgbClr val="1D305B"/>
                </a:solidFill>
                <a:latin typeface="Tahoma"/>
                <a:cs typeface="Tahoma"/>
              </a:rPr>
              <a:t>�������</a:t>
            </a:r>
            <a:endParaRPr sz="1800">
              <a:latin typeface="Tahoma"/>
              <a:cs typeface="Tahoma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990600" y="3009900"/>
            <a:ext cx="8641715" cy="4295140"/>
            <a:chOff x="990600" y="3009900"/>
            <a:chExt cx="8641715" cy="4295140"/>
          </a:xfrm>
        </p:grpSpPr>
        <p:pic>
          <p:nvPicPr>
            <p:cNvPr id="68" name="object 6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0600" y="4673803"/>
              <a:ext cx="2451100" cy="1048384"/>
            </a:xfrm>
            <a:prstGeom prst="rect">
              <a:avLst/>
            </a:prstGeom>
          </p:spPr>
        </p:pic>
        <p:pic>
          <p:nvPicPr>
            <p:cNvPr id="69" name="object 69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505700" y="4657026"/>
              <a:ext cx="2126056" cy="1305915"/>
            </a:xfrm>
            <a:prstGeom prst="rect">
              <a:avLst/>
            </a:prstGeom>
          </p:spPr>
        </p:pic>
        <p:sp>
          <p:nvSpPr>
            <p:cNvPr id="70" name="object 70" descr=""/>
            <p:cNvSpPr/>
            <p:nvPr/>
          </p:nvSpPr>
          <p:spPr>
            <a:xfrm>
              <a:off x="3032125" y="68029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032125" y="68029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309391" y="3016250"/>
              <a:ext cx="4263390" cy="474345"/>
            </a:xfrm>
            <a:custGeom>
              <a:avLst/>
              <a:gdLst/>
              <a:ahLst/>
              <a:cxnLst/>
              <a:rect l="l" t="t" r="r" b="b"/>
              <a:pathLst>
                <a:path w="4263390" h="474345">
                  <a:moveTo>
                    <a:pt x="4262983" y="474116"/>
                  </a:moveTo>
                  <a:lnTo>
                    <a:pt x="0" y="474116"/>
                  </a:lnTo>
                  <a:lnTo>
                    <a:pt x="0" y="0"/>
                  </a:lnTo>
                  <a:lnTo>
                    <a:pt x="4262983" y="0"/>
                  </a:lnTo>
                  <a:lnTo>
                    <a:pt x="4262983" y="4741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309391" y="3016250"/>
              <a:ext cx="4263390" cy="474345"/>
            </a:xfrm>
            <a:custGeom>
              <a:avLst/>
              <a:gdLst/>
              <a:ahLst/>
              <a:cxnLst/>
              <a:rect l="l" t="t" r="r" b="b"/>
              <a:pathLst>
                <a:path w="4263390" h="474345">
                  <a:moveTo>
                    <a:pt x="0" y="0"/>
                  </a:moveTo>
                  <a:lnTo>
                    <a:pt x="0" y="474116"/>
                  </a:lnTo>
                  <a:lnTo>
                    <a:pt x="4262983" y="474116"/>
                  </a:lnTo>
                  <a:lnTo>
                    <a:pt x="4262983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547021" y="1705267"/>
            <a:ext cx="5808954" cy="2072487"/>
          </a:xfrm>
          <a:prstGeom prst="rect">
            <a:avLst/>
          </a:prstGeom>
        </p:spPr>
      </p:pic>
      <p:grpSp>
        <p:nvGrpSpPr>
          <p:cNvPr id="4" name="object 4" descr=""/>
          <p:cNvGrpSpPr/>
          <p:nvPr/>
        </p:nvGrpSpPr>
        <p:grpSpPr>
          <a:xfrm>
            <a:off x="1426616" y="1903310"/>
            <a:ext cx="1664335" cy="361315"/>
            <a:chOff x="1426616" y="1903310"/>
            <a:chExt cx="1664335" cy="361315"/>
          </a:xfrm>
        </p:grpSpPr>
        <p:sp>
          <p:nvSpPr>
            <p:cNvPr id="5" name="object 5" descr=""/>
            <p:cNvSpPr/>
            <p:nvPr/>
          </p:nvSpPr>
          <p:spPr>
            <a:xfrm>
              <a:off x="1432712" y="1909419"/>
              <a:ext cx="1652270" cy="349250"/>
            </a:xfrm>
            <a:custGeom>
              <a:avLst/>
              <a:gdLst/>
              <a:ahLst/>
              <a:cxnLst/>
              <a:rect l="l" t="t" r="r" b="b"/>
              <a:pathLst>
                <a:path w="1652270" h="349250">
                  <a:moveTo>
                    <a:pt x="1651698" y="348957"/>
                  </a:moveTo>
                  <a:lnTo>
                    <a:pt x="0" y="348957"/>
                  </a:lnTo>
                  <a:lnTo>
                    <a:pt x="0" y="0"/>
                  </a:lnTo>
                  <a:lnTo>
                    <a:pt x="1651698" y="0"/>
                  </a:lnTo>
                  <a:lnTo>
                    <a:pt x="1651698" y="348957"/>
                  </a:lnTo>
                  <a:close/>
                </a:path>
              </a:pathLst>
            </a:custGeom>
            <a:solidFill>
              <a:srgbClr val="4573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426616" y="1903310"/>
              <a:ext cx="1664335" cy="361315"/>
            </a:xfrm>
            <a:custGeom>
              <a:avLst/>
              <a:gdLst/>
              <a:ahLst/>
              <a:cxnLst/>
              <a:rect l="l" t="t" r="r" b="b"/>
              <a:pathLst>
                <a:path w="1664335" h="361314">
                  <a:moveTo>
                    <a:pt x="1663852" y="361162"/>
                  </a:moveTo>
                  <a:lnTo>
                    <a:pt x="0" y="361162"/>
                  </a:lnTo>
                  <a:lnTo>
                    <a:pt x="0" y="0"/>
                  </a:lnTo>
                  <a:lnTo>
                    <a:pt x="1663852" y="0"/>
                  </a:lnTo>
                  <a:lnTo>
                    <a:pt x="1663852" y="6108"/>
                  </a:lnTo>
                  <a:lnTo>
                    <a:pt x="12153" y="6108"/>
                  </a:lnTo>
                  <a:lnTo>
                    <a:pt x="6096" y="12204"/>
                  </a:lnTo>
                  <a:lnTo>
                    <a:pt x="12153" y="12204"/>
                  </a:lnTo>
                  <a:lnTo>
                    <a:pt x="12153" y="348957"/>
                  </a:lnTo>
                  <a:lnTo>
                    <a:pt x="6096" y="348957"/>
                  </a:lnTo>
                  <a:lnTo>
                    <a:pt x="12153" y="355053"/>
                  </a:lnTo>
                  <a:lnTo>
                    <a:pt x="1663852" y="355053"/>
                  </a:lnTo>
                  <a:lnTo>
                    <a:pt x="1663852" y="361162"/>
                  </a:lnTo>
                  <a:close/>
                </a:path>
                <a:path w="1664335" h="361314">
                  <a:moveTo>
                    <a:pt x="12153" y="12204"/>
                  </a:moveTo>
                  <a:lnTo>
                    <a:pt x="6096" y="12204"/>
                  </a:lnTo>
                  <a:lnTo>
                    <a:pt x="12153" y="6108"/>
                  </a:lnTo>
                  <a:lnTo>
                    <a:pt x="12153" y="12204"/>
                  </a:lnTo>
                  <a:close/>
                </a:path>
                <a:path w="1664335" h="361314">
                  <a:moveTo>
                    <a:pt x="1651647" y="12204"/>
                  </a:moveTo>
                  <a:lnTo>
                    <a:pt x="12153" y="12204"/>
                  </a:lnTo>
                  <a:lnTo>
                    <a:pt x="12153" y="6108"/>
                  </a:lnTo>
                  <a:lnTo>
                    <a:pt x="1651647" y="6108"/>
                  </a:lnTo>
                  <a:lnTo>
                    <a:pt x="1651647" y="12204"/>
                  </a:lnTo>
                  <a:close/>
                </a:path>
                <a:path w="1664335" h="361314">
                  <a:moveTo>
                    <a:pt x="1651647" y="355053"/>
                  </a:moveTo>
                  <a:lnTo>
                    <a:pt x="1651647" y="6108"/>
                  </a:lnTo>
                  <a:lnTo>
                    <a:pt x="1657743" y="12204"/>
                  </a:lnTo>
                  <a:lnTo>
                    <a:pt x="1663852" y="12204"/>
                  </a:lnTo>
                  <a:lnTo>
                    <a:pt x="1663852" y="348957"/>
                  </a:lnTo>
                  <a:lnTo>
                    <a:pt x="1657743" y="348957"/>
                  </a:lnTo>
                  <a:lnTo>
                    <a:pt x="1651647" y="355053"/>
                  </a:lnTo>
                  <a:close/>
                </a:path>
                <a:path w="1664335" h="361314">
                  <a:moveTo>
                    <a:pt x="1663852" y="12204"/>
                  </a:moveTo>
                  <a:lnTo>
                    <a:pt x="1657743" y="12204"/>
                  </a:lnTo>
                  <a:lnTo>
                    <a:pt x="1651647" y="6108"/>
                  </a:lnTo>
                  <a:lnTo>
                    <a:pt x="1663852" y="6108"/>
                  </a:lnTo>
                  <a:lnTo>
                    <a:pt x="1663852" y="12204"/>
                  </a:lnTo>
                  <a:close/>
                </a:path>
                <a:path w="1664335" h="361314">
                  <a:moveTo>
                    <a:pt x="12153" y="355053"/>
                  </a:moveTo>
                  <a:lnTo>
                    <a:pt x="6096" y="348957"/>
                  </a:lnTo>
                  <a:lnTo>
                    <a:pt x="12153" y="348957"/>
                  </a:lnTo>
                  <a:lnTo>
                    <a:pt x="12153" y="355053"/>
                  </a:lnTo>
                  <a:close/>
                </a:path>
                <a:path w="1664335" h="361314">
                  <a:moveTo>
                    <a:pt x="1651647" y="355053"/>
                  </a:moveTo>
                  <a:lnTo>
                    <a:pt x="12153" y="355053"/>
                  </a:lnTo>
                  <a:lnTo>
                    <a:pt x="12153" y="348957"/>
                  </a:lnTo>
                  <a:lnTo>
                    <a:pt x="1651647" y="348957"/>
                  </a:lnTo>
                  <a:lnTo>
                    <a:pt x="1651647" y="355053"/>
                  </a:lnTo>
                  <a:close/>
                </a:path>
                <a:path w="1664335" h="361314">
                  <a:moveTo>
                    <a:pt x="1663852" y="355053"/>
                  </a:moveTo>
                  <a:lnTo>
                    <a:pt x="1651647" y="355053"/>
                  </a:lnTo>
                  <a:lnTo>
                    <a:pt x="1657743" y="348957"/>
                  </a:lnTo>
                  <a:lnTo>
                    <a:pt x="1663852" y="348957"/>
                  </a:lnTo>
                  <a:lnTo>
                    <a:pt x="1663852" y="355053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432712" y="1909419"/>
            <a:ext cx="1652270" cy="34925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20"/>
              </a:spcBef>
            </a:pPr>
            <a:r>
              <a:rPr dirty="0" sz="1600" spc="-10" b="1">
                <a:solidFill>
                  <a:srgbClr val="FFFFFF"/>
                </a:solidFill>
                <a:latin typeface="Arial"/>
                <a:cs typeface="Arial"/>
              </a:rPr>
              <a:t>INFORMACION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775976" y="2553944"/>
            <a:ext cx="9142730" cy="4647565"/>
            <a:chOff x="775976" y="2553944"/>
            <a:chExt cx="9142730" cy="4647565"/>
          </a:xfrm>
        </p:grpSpPr>
        <p:sp>
          <p:nvSpPr>
            <p:cNvPr id="9" name="object 9" descr=""/>
            <p:cNvSpPr/>
            <p:nvPr/>
          </p:nvSpPr>
          <p:spPr>
            <a:xfrm>
              <a:off x="1885200" y="2561577"/>
              <a:ext cx="58419" cy="1216025"/>
            </a:xfrm>
            <a:custGeom>
              <a:avLst/>
              <a:gdLst/>
              <a:ahLst/>
              <a:cxnLst/>
              <a:rect l="l" t="t" r="r" b="b"/>
              <a:pathLst>
                <a:path w="58419" h="1216025">
                  <a:moveTo>
                    <a:pt x="58180" y="1215885"/>
                  </a:moveTo>
                  <a:lnTo>
                    <a:pt x="2165" y="1215885"/>
                  </a:lnTo>
                  <a:lnTo>
                    <a:pt x="0" y="0"/>
                  </a:lnTo>
                  <a:lnTo>
                    <a:pt x="56413" y="0"/>
                  </a:lnTo>
                  <a:lnTo>
                    <a:pt x="58180" y="1215885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879104" y="2553944"/>
              <a:ext cx="70485" cy="1223645"/>
            </a:xfrm>
            <a:custGeom>
              <a:avLst/>
              <a:gdLst/>
              <a:ahLst/>
              <a:cxnLst/>
              <a:rect l="l" t="t" r="r" b="b"/>
              <a:pathLst>
                <a:path w="70485" h="1223645">
                  <a:moveTo>
                    <a:pt x="14361" y="1223517"/>
                  </a:moveTo>
                  <a:lnTo>
                    <a:pt x="2156" y="1223517"/>
                  </a:lnTo>
                  <a:lnTo>
                    <a:pt x="0" y="3073"/>
                  </a:lnTo>
                  <a:lnTo>
                    <a:pt x="3073" y="1536"/>
                  </a:lnTo>
                  <a:lnTo>
                    <a:pt x="6095" y="1536"/>
                  </a:lnTo>
                  <a:lnTo>
                    <a:pt x="62509" y="0"/>
                  </a:lnTo>
                  <a:lnTo>
                    <a:pt x="67068" y="0"/>
                  </a:lnTo>
                  <a:lnTo>
                    <a:pt x="68554" y="3073"/>
                  </a:lnTo>
                  <a:lnTo>
                    <a:pt x="68561" y="7632"/>
                  </a:lnTo>
                  <a:lnTo>
                    <a:pt x="12204" y="7632"/>
                  </a:lnTo>
                  <a:lnTo>
                    <a:pt x="6095" y="13741"/>
                  </a:lnTo>
                  <a:lnTo>
                    <a:pt x="12215" y="13741"/>
                  </a:lnTo>
                  <a:lnTo>
                    <a:pt x="14361" y="1223517"/>
                  </a:lnTo>
                  <a:close/>
                </a:path>
                <a:path w="70485" h="1223645">
                  <a:moveTo>
                    <a:pt x="12215" y="13741"/>
                  </a:moveTo>
                  <a:lnTo>
                    <a:pt x="6095" y="13741"/>
                  </a:lnTo>
                  <a:lnTo>
                    <a:pt x="12204" y="7632"/>
                  </a:lnTo>
                  <a:lnTo>
                    <a:pt x="12215" y="13741"/>
                  </a:lnTo>
                  <a:close/>
                </a:path>
                <a:path w="70485" h="1223645">
                  <a:moveTo>
                    <a:pt x="56409" y="13741"/>
                  </a:moveTo>
                  <a:lnTo>
                    <a:pt x="12215" y="13741"/>
                  </a:lnTo>
                  <a:lnTo>
                    <a:pt x="12204" y="7632"/>
                  </a:lnTo>
                  <a:lnTo>
                    <a:pt x="56400" y="7632"/>
                  </a:lnTo>
                  <a:lnTo>
                    <a:pt x="56409" y="13741"/>
                  </a:lnTo>
                  <a:close/>
                </a:path>
                <a:path w="70485" h="1223645">
                  <a:moveTo>
                    <a:pt x="70358" y="1223517"/>
                  </a:moveTo>
                  <a:lnTo>
                    <a:pt x="58175" y="1223517"/>
                  </a:lnTo>
                  <a:lnTo>
                    <a:pt x="56400" y="7632"/>
                  </a:lnTo>
                  <a:lnTo>
                    <a:pt x="62509" y="13741"/>
                  </a:lnTo>
                  <a:lnTo>
                    <a:pt x="68570" y="13741"/>
                  </a:lnTo>
                  <a:lnTo>
                    <a:pt x="70358" y="1223517"/>
                  </a:lnTo>
                  <a:close/>
                </a:path>
                <a:path w="70485" h="1223645">
                  <a:moveTo>
                    <a:pt x="68570" y="13741"/>
                  </a:moveTo>
                  <a:lnTo>
                    <a:pt x="62509" y="13741"/>
                  </a:lnTo>
                  <a:lnTo>
                    <a:pt x="56400" y="7632"/>
                  </a:lnTo>
                  <a:lnTo>
                    <a:pt x="68561" y="7632"/>
                  </a:lnTo>
                  <a:lnTo>
                    <a:pt x="68570" y="13741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996178" y="2569171"/>
              <a:ext cx="58419" cy="1208405"/>
            </a:xfrm>
            <a:custGeom>
              <a:avLst/>
              <a:gdLst/>
              <a:ahLst/>
              <a:cxnLst/>
              <a:rect l="l" t="t" r="r" b="b"/>
              <a:pathLst>
                <a:path w="58419" h="1208404">
                  <a:moveTo>
                    <a:pt x="56057" y="1208290"/>
                  </a:moveTo>
                  <a:lnTo>
                    <a:pt x="0" y="1208290"/>
                  </a:lnTo>
                  <a:lnTo>
                    <a:pt x="1785" y="0"/>
                  </a:lnTo>
                  <a:lnTo>
                    <a:pt x="58198" y="0"/>
                  </a:lnTo>
                  <a:lnTo>
                    <a:pt x="56057" y="1208290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990112" y="2563114"/>
              <a:ext cx="70485" cy="1214755"/>
            </a:xfrm>
            <a:custGeom>
              <a:avLst/>
              <a:gdLst/>
              <a:ahLst/>
              <a:cxnLst/>
              <a:rect l="l" t="t" r="r" b="b"/>
              <a:pathLst>
                <a:path w="70485" h="1214754">
                  <a:moveTo>
                    <a:pt x="12175" y="1214348"/>
                  </a:moveTo>
                  <a:lnTo>
                    <a:pt x="0" y="1214348"/>
                  </a:lnTo>
                  <a:lnTo>
                    <a:pt x="1755" y="3035"/>
                  </a:lnTo>
                  <a:lnTo>
                    <a:pt x="4778" y="0"/>
                  </a:lnTo>
                  <a:lnTo>
                    <a:pt x="67287" y="0"/>
                  </a:lnTo>
                  <a:lnTo>
                    <a:pt x="70310" y="3035"/>
                  </a:lnTo>
                  <a:lnTo>
                    <a:pt x="70305" y="6057"/>
                  </a:lnTo>
                  <a:lnTo>
                    <a:pt x="13960" y="6057"/>
                  </a:lnTo>
                  <a:lnTo>
                    <a:pt x="7851" y="12153"/>
                  </a:lnTo>
                  <a:lnTo>
                    <a:pt x="13951" y="12153"/>
                  </a:lnTo>
                  <a:lnTo>
                    <a:pt x="12175" y="1214348"/>
                  </a:lnTo>
                  <a:close/>
                </a:path>
                <a:path w="70485" h="1214754">
                  <a:moveTo>
                    <a:pt x="13951" y="12153"/>
                  </a:moveTo>
                  <a:lnTo>
                    <a:pt x="7851" y="12153"/>
                  </a:lnTo>
                  <a:lnTo>
                    <a:pt x="13960" y="6057"/>
                  </a:lnTo>
                  <a:lnTo>
                    <a:pt x="13951" y="12153"/>
                  </a:lnTo>
                  <a:close/>
                </a:path>
                <a:path w="70485" h="1214754">
                  <a:moveTo>
                    <a:pt x="58145" y="12153"/>
                  </a:moveTo>
                  <a:lnTo>
                    <a:pt x="13951" y="12153"/>
                  </a:lnTo>
                  <a:lnTo>
                    <a:pt x="13960" y="6057"/>
                  </a:lnTo>
                  <a:lnTo>
                    <a:pt x="58156" y="6057"/>
                  </a:lnTo>
                  <a:lnTo>
                    <a:pt x="58145" y="12153"/>
                  </a:lnTo>
                  <a:close/>
                </a:path>
                <a:path w="70485" h="1214754">
                  <a:moveTo>
                    <a:pt x="68204" y="1214348"/>
                  </a:moveTo>
                  <a:lnTo>
                    <a:pt x="56015" y="1214348"/>
                  </a:lnTo>
                  <a:lnTo>
                    <a:pt x="58156" y="6057"/>
                  </a:lnTo>
                  <a:lnTo>
                    <a:pt x="64265" y="12153"/>
                  </a:lnTo>
                  <a:lnTo>
                    <a:pt x="70294" y="12153"/>
                  </a:lnTo>
                  <a:lnTo>
                    <a:pt x="68204" y="1214348"/>
                  </a:lnTo>
                  <a:close/>
                </a:path>
                <a:path w="70485" h="1214754">
                  <a:moveTo>
                    <a:pt x="70294" y="12153"/>
                  </a:moveTo>
                  <a:lnTo>
                    <a:pt x="64265" y="12153"/>
                  </a:lnTo>
                  <a:lnTo>
                    <a:pt x="58156" y="6057"/>
                  </a:lnTo>
                  <a:lnTo>
                    <a:pt x="70305" y="6057"/>
                  </a:lnTo>
                  <a:lnTo>
                    <a:pt x="70294" y="12153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992932" y="2633167"/>
              <a:ext cx="216535" cy="1144905"/>
            </a:xfrm>
            <a:custGeom>
              <a:avLst/>
              <a:gdLst/>
              <a:ahLst/>
              <a:cxnLst/>
              <a:rect l="l" t="t" r="r" b="b"/>
              <a:pathLst>
                <a:path w="216535" h="1144904">
                  <a:moveTo>
                    <a:pt x="54434" y="1144295"/>
                  </a:moveTo>
                  <a:lnTo>
                    <a:pt x="1166" y="1144295"/>
                  </a:lnTo>
                  <a:lnTo>
                    <a:pt x="0" y="0"/>
                  </a:lnTo>
                  <a:lnTo>
                    <a:pt x="108529" y="251421"/>
                  </a:lnTo>
                  <a:lnTo>
                    <a:pt x="53378" y="251421"/>
                  </a:lnTo>
                  <a:lnTo>
                    <a:pt x="54434" y="1144295"/>
                  </a:lnTo>
                  <a:close/>
                </a:path>
                <a:path w="216535" h="1144904">
                  <a:moveTo>
                    <a:pt x="216395" y="501307"/>
                  </a:moveTo>
                  <a:lnTo>
                    <a:pt x="161531" y="501307"/>
                  </a:lnTo>
                  <a:lnTo>
                    <a:pt x="53378" y="251421"/>
                  </a:lnTo>
                  <a:lnTo>
                    <a:pt x="108529" y="251421"/>
                  </a:lnTo>
                  <a:lnTo>
                    <a:pt x="216395" y="501307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986887" y="2625521"/>
              <a:ext cx="228600" cy="1152525"/>
            </a:xfrm>
            <a:custGeom>
              <a:avLst/>
              <a:gdLst/>
              <a:ahLst/>
              <a:cxnLst/>
              <a:rect l="l" t="t" r="r" b="b"/>
              <a:pathLst>
                <a:path w="228600" h="1152525">
                  <a:moveTo>
                    <a:pt x="2" y="10667"/>
                  </a:moveTo>
                  <a:lnTo>
                    <a:pt x="0" y="4622"/>
                  </a:lnTo>
                  <a:lnTo>
                    <a:pt x="1485" y="1536"/>
                  </a:lnTo>
                  <a:lnTo>
                    <a:pt x="4559" y="1536"/>
                  </a:lnTo>
                  <a:lnTo>
                    <a:pt x="7581" y="0"/>
                  </a:lnTo>
                  <a:lnTo>
                    <a:pt x="10655" y="3086"/>
                  </a:lnTo>
                  <a:lnTo>
                    <a:pt x="12153" y="4622"/>
                  </a:lnTo>
                  <a:lnTo>
                    <a:pt x="13454" y="7645"/>
                  </a:lnTo>
                  <a:lnTo>
                    <a:pt x="12153" y="7645"/>
                  </a:lnTo>
                  <a:lnTo>
                    <a:pt x="2" y="10667"/>
                  </a:lnTo>
                  <a:close/>
                </a:path>
                <a:path w="228600" h="1152525">
                  <a:moveTo>
                    <a:pt x="12185" y="38904"/>
                  </a:moveTo>
                  <a:lnTo>
                    <a:pt x="2" y="10667"/>
                  </a:lnTo>
                  <a:lnTo>
                    <a:pt x="12153" y="7645"/>
                  </a:lnTo>
                  <a:lnTo>
                    <a:pt x="12185" y="38904"/>
                  </a:lnTo>
                  <a:close/>
                </a:path>
                <a:path w="228600" h="1152525">
                  <a:moveTo>
                    <a:pt x="216344" y="511975"/>
                  </a:moveTo>
                  <a:lnTo>
                    <a:pt x="12185" y="38904"/>
                  </a:lnTo>
                  <a:lnTo>
                    <a:pt x="12153" y="7645"/>
                  </a:lnTo>
                  <a:lnTo>
                    <a:pt x="13454" y="7645"/>
                  </a:lnTo>
                  <a:lnTo>
                    <a:pt x="226581" y="502843"/>
                  </a:lnTo>
                  <a:lnTo>
                    <a:pt x="222440" y="502843"/>
                  </a:lnTo>
                  <a:lnTo>
                    <a:pt x="216344" y="511975"/>
                  </a:lnTo>
                  <a:close/>
                </a:path>
                <a:path w="228600" h="1152525">
                  <a:moveTo>
                    <a:pt x="13320" y="1151940"/>
                  </a:moveTo>
                  <a:lnTo>
                    <a:pt x="1128" y="1151940"/>
                  </a:lnTo>
                  <a:lnTo>
                    <a:pt x="2" y="10674"/>
                  </a:lnTo>
                  <a:lnTo>
                    <a:pt x="12185" y="38904"/>
                  </a:lnTo>
                  <a:lnTo>
                    <a:pt x="13320" y="1151940"/>
                  </a:lnTo>
                  <a:close/>
                </a:path>
                <a:path w="228600" h="1152525">
                  <a:moveTo>
                    <a:pt x="53329" y="260603"/>
                  </a:moveTo>
                  <a:lnTo>
                    <a:pt x="53327" y="256044"/>
                  </a:lnTo>
                  <a:lnTo>
                    <a:pt x="54813" y="252958"/>
                  </a:lnTo>
                  <a:lnTo>
                    <a:pt x="57886" y="252958"/>
                  </a:lnTo>
                  <a:lnTo>
                    <a:pt x="60909" y="251472"/>
                  </a:lnTo>
                  <a:lnTo>
                    <a:pt x="63995" y="252958"/>
                  </a:lnTo>
                  <a:lnTo>
                    <a:pt x="65481" y="256044"/>
                  </a:lnTo>
                  <a:lnTo>
                    <a:pt x="66782" y="259067"/>
                  </a:lnTo>
                  <a:lnTo>
                    <a:pt x="65481" y="259067"/>
                  </a:lnTo>
                  <a:lnTo>
                    <a:pt x="53329" y="260603"/>
                  </a:lnTo>
                  <a:close/>
                </a:path>
                <a:path w="228600" h="1152525">
                  <a:moveTo>
                    <a:pt x="65517" y="288927"/>
                  </a:moveTo>
                  <a:lnTo>
                    <a:pt x="53329" y="260603"/>
                  </a:lnTo>
                  <a:lnTo>
                    <a:pt x="65481" y="259067"/>
                  </a:lnTo>
                  <a:lnTo>
                    <a:pt x="65517" y="288927"/>
                  </a:lnTo>
                  <a:close/>
                </a:path>
                <a:path w="228600" h="1152525">
                  <a:moveTo>
                    <a:pt x="223977" y="516585"/>
                  </a:moveTo>
                  <a:lnTo>
                    <a:pt x="166039" y="516585"/>
                  </a:lnTo>
                  <a:lnTo>
                    <a:pt x="163004" y="515048"/>
                  </a:lnTo>
                  <a:lnTo>
                    <a:pt x="161518" y="511975"/>
                  </a:lnTo>
                  <a:lnTo>
                    <a:pt x="65517" y="288927"/>
                  </a:lnTo>
                  <a:lnTo>
                    <a:pt x="65481" y="259067"/>
                  </a:lnTo>
                  <a:lnTo>
                    <a:pt x="66782" y="259067"/>
                  </a:lnTo>
                  <a:lnTo>
                    <a:pt x="171704" y="502843"/>
                  </a:lnTo>
                  <a:lnTo>
                    <a:pt x="167576" y="502843"/>
                  </a:lnTo>
                  <a:lnTo>
                    <a:pt x="173672" y="507415"/>
                  </a:lnTo>
                  <a:lnTo>
                    <a:pt x="214376" y="507415"/>
                  </a:lnTo>
                  <a:lnTo>
                    <a:pt x="216344" y="511975"/>
                  </a:lnTo>
                  <a:lnTo>
                    <a:pt x="227787" y="511975"/>
                  </a:lnTo>
                  <a:lnTo>
                    <a:pt x="226999" y="513511"/>
                  </a:lnTo>
                  <a:lnTo>
                    <a:pt x="226999" y="515048"/>
                  </a:lnTo>
                  <a:lnTo>
                    <a:pt x="223977" y="516585"/>
                  </a:lnTo>
                  <a:close/>
                </a:path>
                <a:path w="228600" h="1152525">
                  <a:moveTo>
                    <a:pt x="66574" y="1151940"/>
                  </a:moveTo>
                  <a:lnTo>
                    <a:pt x="54383" y="1151940"/>
                  </a:lnTo>
                  <a:lnTo>
                    <a:pt x="53329" y="260608"/>
                  </a:lnTo>
                  <a:lnTo>
                    <a:pt x="65517" y="288927"/>
                  </a:lnTo>
                  <a:lnTo>
                    <a:pt x="66574" y="1151940"/>
                  </a:lnTo>
                  <a:close/>
                </a:path>
                <a:path w="228600" h="1152525">
                  <a:moveTo>
                    <a:pt x="173672" y="507415"/>
                  </a:moveTo>
                  <a:lnTo>
                    <a:pt x="167576" y="502843"/>
                  </a:lnTo>
                  <a:lnTo>
                    <a:pt x="171704" y="502843"/>
                  </a:lnTo>
                  <a:lnTo>
                    <a:pt x="173672" y="507415"/>
                  </a:lnTo>
                  <a:close/>
                </a:path>
                <a:path w="228600" h="1152525">
                  <a:moveTo>
                    <a:pt x="214376" y="507415"/>
                  </a:moveTo>
                  <a:lnTo>
                    <a:pt x="173672" y="507415"/>
                  </a:lnTo>
                  <a:lnTo>
                    <a:pt x="171704" y="502843"/>
                  </a:lnTo>
                  <a:lnTo>
                    <a:pt x="212403" y="502843"/>
                  </a:lnTo>
                  <a:lnTo>
                    <a:pt x="214376" y="507415"/>
                  </a:lnTo>
                  <a:close/>
                </a:path>
                <a:path w="228600" h="1152525">
                  <a:moveTo>
                    <a:pt x="227787" y="511975"/>
                  </a:moveTo>
                  <a:lnTo>
                    <a:pt x="216344" y="511975"/>
                  </a:lnTo>
                  <a:lnTo>
                    <a:pt x="222440" y="502843"/>
                  </a:lnTo>
                  <a:lnTo>
                    <a:pt x="226581" y="502843"/>
                  </a:lnTo>
                  <a:lnTo>
                    <a:pt x="228549" y="507415"/>
                  </a:lnTo>
                  <a:lnTo>
                    <a:pt x="228549" y="510489"/>
                  </a:lnTo>
                  <a:lnTo>
                    <a:pt x="227787" y="511975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727820" y="2627058"/>
              <a:ext cx="216535" cy="1150620"/>
            </a:xfrm>
            <a:custGeom>
              <a:avLst/>
              <a:gdLst/>
              <a:ahLst/>
              <a:cxnLst/>
              <a:rect l="l" t="t" r="r" b="b"/>
              <a:pathLst>
                <a:path w="216535" h="1150620">
                  <a:moveTo>
                    <a:pt x="214049" y="1150404"/>
                  </a:moveTo>
                  <a:lnTo>
                    <a:pt x="160431" y="1150404"/>
                  </a:lnTo>
                  <a:lnTo>
                    <a:pt x="161531" y="251421"/>
                  </a:lnTo>
                  <a:lnTo>
                    <a:pt x="53327" y="501307"/>
                  </a:lnTo>
                  <a:lnTo>
                    <a:pt x="0" y="501307"/>
                  </a:lnTo>
                  <a:lnTo>
                    <a:pt x="216395" y="0"/>
                  </a:lnTo>
                  <a:lnTo>
                    <a:pt x="214049" y="1150404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720225" y="2621013"/>
              <a:ext cx="230504" cy="1156970"/>
            </a:xfrm>
            <a:custGeom>
              <a:avLst/>
              <a:gdLst/>
              <a:ahLst/>
              <a:cxnLst/>
              <a:rect l="l" t="t" r="r" b="b"/>
              <a:pathLst>
                <a:path w="230505" h="1156970">
                  <a:moveTo>
                    <a:pt x="63995" y="514997"/>
                  </a:moveTo>
                  <a:lnTo>
                    <a:pt x="4571" y="514997"/>
                  </a:lnTo>
                  <a:lnTo>
                    <a:pt x="0" y="510425"/>
                  </a:lnTo>
                  <a:lnTo>
                    <a:pt x="0" y="507352"/>
                  </a:lnTo>
                  <a:lnTo>
                    <a:pt x="1498" y="505815"/>
                  </a:lnTo>
                  <a:lnTo>
                    <a:pt x="217893" y="3022"/>
                  </a:lnTo>
                  <a:lnTo>
                    <a:pt x="219430" y="1485"/>
                  </a:lnTo>
                  <a:lnTo>
                    <a:pt x="222453" y="0"/>
                  </a:lnTo>
                  <a:lnTo>
                    <a:pt x="227012" y="0"/>
                  </a:lnTo>
                  <a:lnTo>
                    <a:pt x="230098" y="3022"/>
                  </a:lnTo>
                  <a:lnTo>
                    <a:pt x="230095" y="6045"/>
                  </a:lnTo>
                  <a:lnTo>
                    <a:pt x="217893" y="6045"/>
                  </a:lnTo>
                  <a:lnTo>
                    <a:pt x="217829" y="37357"/>
                  </a:lnTo>
                  <a:lnTo>
                    <a:pt x="16168" y="501307"/>
                  </a:lnTo>
                  <a:lnTo>
                    <a:pt x="7594" y="501307"/>
                  </a:lnTo>
                  <a:lnTo>
                    <a:pt x="12204" y="510425"/>
                  </a:lnTo>
                  <a:lnTo>
                    <a:pt x="67030" y="510425"/>
                  </a:lnTo>
                  <a:lnTo>
                    <a:pt x="65493" y="513460"/>
                  </a:lnTo>
                  <a:lnTo>
                    <a:pt x="63995" y="514997"/>
                  </a:lnTo>
                  <a:close/>
                </a:path>
                <a:path w="230505" h="1156970">
                  <a:moveTo>
                    <a:pt x="217829" y="37357"/>
                  </a:moveTo>
                  <a:lnTo>
                    <a:pt x="217893" y="6045"/>
                  </a:lnTo>
                  <a:lnTo>
                    <a:pt x="230092" y="9129"/>
                  </a:lnTo>
                  <a:lnTo>
                    <a:pt x="217829" y="37357"/>
                  </a:lnTo>
                  <a:close/>
                </a:path>
                <a:path w="230505" h="1156970">
                  <a:moveTo>
                    <a:pt x="230092" y="9129"/>
                  </a:moveTo>
                  <a:lnTo>
                    <a:pt x="217893" y="6045"/>
                  </a:lnTo>
                  <a:lnTo>
                    <a:pt x="230095" y="6045"/>
                  </a:lnTo>
                  <a:lnTo>
                    <a:pt x="230092" y="9129"/>
                  </a:lnTo>
                  <a:close/>
                </a:path>
                <a:path w="230505" h="1156970">
                  <a:moveTo>
                    <a:pt x="228925" y="1156449"/>
                  </a:moveTo>
                  <a:lnTo>
                    <a:pt x="215538" y="1156449"/>
                  </a:lnTo>
                  <a:lnTo>
                    <a:pt x="217829" y="37357"/>
                  </a:lnTo>
                  <a:lnTo>
                    <a:pt x="230092" y="9145"/>
                  </a:lnTo>
                  <a:lnTo>
                    <a:pt x="228925" y="1156449"/>
                  </a:lnTo>
                  <a:close/>
                </a:path>
                <a:path w="230505" h="1156970">
                  <a:moveTo>
                    <a:pt x="54825" y="505815"/>
                  </a:moveTo>
                  <a:lnTo>
                    <a:pt x="163017" y="254444"/>
                  </a:lnTo>
                  <a:lnTo>
                    <a:pt x="164553" y="251371"/>
                  </a:lnTo>
                  <a:lnTo>
                    <a:pt x="167589" y="249885"/>
                  </a:lnTo>
                  <a:lnTo>
                    <a:pt x="170662" y="251371"/>
                  </a:lnTo>
                  <a:lnTo>
                    <a:pt x="173685" y="251371"/>
                  </a:lnTo>
                  <a:lnTo>
                    <a:pt x="175221" y="254444"/>
                  </a:lnTo>
                  <a:lnTo>
                    <a:pt x="175218" y="257467"/>
                  </a:lnTo>
                  <a:lnTo>
                    <a:pt x="163017" y="257467"/>
                  </a:lnTo>
                  <a:lnTo>
                    <a:pt x="162980" y="287451"/>
                  </a:lnTo>
                  <a:lnTo>
                    <a:pt x="70954" y="501307"/>
                  </a:lnTo>
                  <a:lnTo>
                    <a:pt x="60921" y="501307"/>
                  </a:lnTo>
                  <a:lnTo>
                    <a:pt x="54825" y="505815"/>
                  </a:lnTo>
                  <a:close/>
                </a:path>
                <a:path w="230505" h="1156970">
                  <a:moveTo>
                    <a:pt x="162980" y="287451"/>
                  </a:moveTo>
                  <a:lnTo>
                    <a:pt x="163017" y="257467"/>
                  </a:lnTo>
                  <a:lnTo>
                    <a:pt x="175216" y="259003"/>
                  </a:lnTo>
                  <a:lnTo>
                    <a:pt x="162980" y="287451"/>
                  </a:lnTo>
                  <a:close/>
                </a:path>
                <a:path w="230505" h="1156970">
                  <a:moveTo>
                    <a:pt x="175216" y="259003"/>
                  </a:moveTo>
                  <a:lnTo>
                    <a:pt x="163017" y="257467"/>
                  </a:lnTo>
                  <a:lnTo>
                    <a:pt x="175218" y="257467"/>
                  </a:lnTo>
                  <a:lnTo>
                    <a:pt x="175216" y="259003"/>
                  </a:lnTo>
                  <a:close/>
                </a:path>
                <a:path w="230505" h="1156970">
                  <a:moveTo>
                    <a:pt x="174121" y="1156449"/>
                  </a:moveTo>
                  <a:lnTo>
                    <a:pt x="161916" y="1156449"/>
                  </a:lnTo>
                  <a:lnTo>
                    <a:pt x="162980" y="287451"/>
                  </a:lnTo>
                  <a:lnTo>
                    <a:pt x="175216" y="259016"/>
                  </a:lnTo>
                  <a:lnTo>
                    <a:pt x="174121" y="1156449"/>
                  </a:lnTo>
                  <a:close/>
                </a:path>
                <a:path w="230505" h="1156970">
                  <a:moveTo>
                    <a:pt x="12204" y="510425"/>
                  </a:moveTo>
                  <a:lnTo>
                    <a:pt x="7594" y="501307"/>
                  </a:lnTo>
                  <a:lnTo>
                    <a:pt x="16168" y="501307"/>
                  </a:lnTo>
                  <a:lnTo>
                    <a:pt x="12204" y="510425"/>
                  </a:lnTo>
                  <a:close/>
                </a:path>
                <a:path w="230505" h="1156970">
                  <a:moveTo>
                    <a:pt x="67030" y="510425"/>
                  </a:moveTo>
                  <a:lnTo>
                    <a:pt x="12204" y="510425"/>
                  </a:lnTo>
                  <a:lnTo>
                    <a:pt x="16168" y="501307"/>
                  </a:lnTo>
                  <a:lnTo>
                    <a:pt x="56766" y="501307"/>
                  </a:lnTo>
                  <a:lnTo>
                    <a:pt x="54825" y="505815"/>
                  </a:lnTo>
                  <a:lnTo>
                    <a:pt x="69014" y="505815"/>
                  </a:lnTo>
                  <a:lnTo>
                    <a:pt x="67030" y="510425"/>
                  </a:lnTo>
                  <a:close/>
                </a:path>
                <a:path w="230505" h="1156970">
                  <a:moveTo>
                    <a:pt x="69014" y="505815"/>
                  </a:moveTo>
                  <a:lnTo>
                    <a:pt x="54825" y="505815"/>
                  </a:lnTo>
                  <a:lnTo>
                    <a:pt x="60921" y="501307"/>
                  </a:lnTo>
                  <a:lnTo>
                    <a:pt x="70954" y="501307"/>
                  </a:lnTo>
                  <a:lnTo>
                    <a:pt x="69014" y="505815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47021" y="3776218"/>
              <a:ext cx="5808954" cy="1315097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2653156" y="4356493"/>
              <a:ext cx="1007744" cy="349250"/>
            </a:xfrm>
            <a:custGeom>
              <a:avLst/>
              <a:gdLst/>
              <a:ahLst/>
              <a:cxnLst/>
              <a:rect l="l" t="t" r="r" b="b"/>
              <a:pathLst>
                <a:path w="1007745" h="349250">
                  <a:moveTo>
                    <a:pt x="1007173" y="348907"/>
                  </a:moveTo>
                  <a:lnTo>
                    <a:pt x="0" y="348907"/>
                  </a:lnTo>
                  <a:lnTo>
                    <a:pt x="0" y="0"/>
                  </a:lnTo>
                  <a:lnTo>
                    <a:pt x="1007173" y="0"/>
                  </a:lnTo>
                  <a:lnTo>
                    <a:pt x="1007173" y="348907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647060" y="4350397"/>
              <a:ext cx="1021080" cy="363220"/>
            </a:xfrm>
            <a:custGeom>
              <a:avLst/>
              <a:gdLst/>
              <a:ahLst/>
              <a:cxnLst/>
              <a:rect l="l" t="t" r="r" b="b"/>
              <a:pathLst>
                <a:path w="1021079" h="363220">
                  <a:moveTo>
                    <a:pt x="1020902" y="362635"/>
                  </a:moveTo>
                  <a:lnTo>
                    <a:pt x="0" y="362635"/>
                  </a:lnTo>
                  <a:lnTo>
                    <a:pt x="0" y="0"/>
                  </a:lnTo>
                  <a:lnTo>
                    <a:pt x="1020902" y="0"/>
                  </a:lnTo>
                  <a:lnTo>
                    <a:pt x="1020902" y="6096"/>
                  </a:lnTo>
                  <a:lnTo>
                    <a:pt x="12204" y="6096"/>
                  </a:lnTo>
                  <a:lnTo>
                    <a:pt x="6095" y="12204"/>
                  </a:lnTo>
                  <a:lnTo>
                    <a:pt x="12204" y="12204"/>
                  </a:lnTo>
                  <a:lnTo>
                    <a:pt x="12204" y="348894"/>
                  </a:lnTo>
                  <a:lnTo>
                    <a:pt x="6095" y="348894"/>
                  </a:lnTo>
                  <a:lnTo>
                    <a:pt x="12204" y="355003"/>
                  </a:lnTo>
                  <a:lnTo>
                    <a:pt x="1020902" y="355003"/>
                  </a:lnTo>
                  <a:lnTo>
                    <a:pt x="1020902" y="362635"/>
                  </a:lnTo>
                  <a:close/>
                </a:path>
                <a:path w="1021079" h="363220">
                  <a:moveTo>
                    <a:pt x="12204" y="12204"/>
                  </a:moveTo>
                  <a:lnTo>
                    <a:pt x="6095" y="12204"/>
                  </a:lnTo>
                  <a:lnTo>
                    <a:pt x="12204" y="6096"/>
                  </a:lnTo>
                  <a:lnTo>
                    <a:pt x="12204" y="12204"/>
                  </a:lnTo>
                  <a:close/>
                </a:path>
                <a:path w="1021079" h="363220">
                  <a:moveTo>
                    <a:pt x="1007160" y="12204"/>
                  </a:moveTo>
                  <a:lnTo>
                    <a:pt x="12204" y="12204"/>
                  </a:lnTo>
                  <a:lnTo>
                    <a:pt x="12204" y="6096"/>
                  </a:lnTo>
                  <a:lnTo>
                    <a:pt x="1007160" y="6096"/>
                  </a:lnTo>
                  <a:lnTo>
                    <a:pt x="1007160" y="12204"/>
                  </a:lnTo>
                  <a:close/>
                </a:path>
                <a:path w="1021079" h="363220">
                  <a:moveTo>
                    <a:pt x="1007160" y="355003"/>
                  </a:moveTo>
                  <a:lnTo>
                    <a:pt x="1007160" y="6096"/>
                  </a:lnTo>
                  <a:lnTo>
                    <a:pt x="1013269" y="12204"/>
                  </a:lnTo>
                  <a:lnTo>
                    <a:pt x="1020902" y="12204"/>
                  </a:lnTo>
                  <a:lnTo>
                    <a:pt x="1020902" y="348894"/>
                  </a:lnTo>
                  <a:lnTo>
                    <a:pt x="1013269" y="348894"/>
                  </a:lnTo>
                  <a:lnTo>
                    <a:pt x="1007160" y="355003"/>
                  </a:lnTo>
                  <a:close/>
                </a:path>
                <a:path w="1021079" h="363220">
                  <a:moveTo>
                    <a:pt x="1020902" y="12204"/>
                  </a:moveTo>
                  <a:lnTo>
                    <a:pt x="1013269" y="12204"/>
                  </a:lnTo>
                  <a:lnTo>
                    <a:pt x="1007160" y="6096"/>
                  </a:lnTo>
                  <a:lnTo>
                    <a:pt x="1020902" y="6096"/>
                  </a:lnTo>
                  <a:lnTo>
                    <a:pt x="1020902" y="12204"/>
                  </a:lnTo>
                  <a:close/>
                </a:path>
                <a:path w="1021079" h="363220">
                  <a:moveTo>
                    <a:pt x="12204" y="355003"/>
                  </a:moveTo>
                  <a:lnTo>
                    <a:pt x="6095" y="348894"/>
                  </a:lnTo>
                  <a:lnTo>
                    <a:pt x="12204" y="348894"/>
                  </a:lnTo>
                  <a:lnTo>
                    <a:pt x="12204" y="355003"/>
                  </a:lnTo>
                  <a:close/>
                </a:path>
                <a:path w="1021079" h="363220">
                  <a:moveTo>
                    <a:pt x="1007160" y="355003"/>
                  </a:moveTo>
                  <a:lnTo>
                    <a:pt x="12204" y="355003"/>
                  </a:lnTo>
                  <a:lnTo>
                    <a:pt x="12204" y="348894"/>
                  </a:lnTo>
                  <a:lnTo>
                    <a:pt x="1007160" y="348894"/>
                  </a:lnTo>
                  <a:lnTo>
                    <a:pt x="1007160" y="355003"/>
                  </a:lnTo>
                  <a:close/>
                </a:path>
                <a:path w="1021079" h="363220">
                  <a:moveTo>
                    <a:pt x="1020902" y="355003"/>
                  </a:moveTo>
                  <a:lnTo>
                    <a:pt x="1007160" y="355003"/>
                  </a:lnTo>
                  <a:lnTo>
                    <a:pt x="1013269" y="348894"/>
                  </a:lnTo>
                  <a:lnTo>
                    <a:pt x="1020902" y="348894"/>
                  </a:lnTo>
                  <a:lnTo>
                    <a:pt x="1020902" y="355003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2283929" y="485762"/>
            <a:ext cx="485330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Recursos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Tecnológicos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Centro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Control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653157" y="4356493"/>
            <a:ext cx="1007744" cy="34925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91440">
              <a:lnSpc>
                <a:spcPct val="100000"/>
              </a:lnSpc>
              <a:spcBef>
                <a:spcPts val="320"/>
              </a:spcBef>
            </a:pPr>
            <a:r>
              <a:rPr dirty="0" sz="1600" spc="-10" b="1">
                <a:solidFill>
                  <a:srgbClr val="FFFFFF"/>
                </a:solidFill>
                <a:latin typeface="Arial"/>
                <a:cs typeface="Arial"/>
              </a:rPr>
              <a:t>ACCION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207198" y="4854727"/>
            <a:ext cx="2514600" cy="547370"/>
            <a:chOff x="1207198" y="4854727"/>
            <a:chExt cx="2514600" cy="547370"/>
          </a:xfrm>
        </p:grpSpPr>
        <p:pic>
          <p:nvPicPr>
            <p:cNvPr id="24" name="object 2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13294" y="4860823"/>
              <a:ext cx="2501899" cy="533298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1207198" y="4854727"/>
              <a:ext cx="2514600" cy="547370"/>
            </a:xfrm>
            <a:custGeom>
              <a:avLst/>
              <a:gdLst/>
              <a:ahLst/>
              <a:cxnLst/>
              <a:rect l="l" t="t" r="r" b="b"/>
              <a:pathLst>
                <a:path w="2514600" h="547370">
                  <a:moveTo>
                    <a:pt x="2514104" y="547039"/>
                  </a:moveTo>
                  <a:lnTo>
                    <a:pt x="0" y="547039"/>
                  </a:lnTo>
                  <a:lnTo>
                    <a:pt x="0" y="0"/>
                  </a:lnTo>
                  <a:lnTo>
                    <a:pt x="2514104" y="0"/>
                  </a:lnTo>
                  <a:lnTo>
                    <a:pt x="2514104" y="6096"/>
                  </a:lnTo>
                  <a:lnTo>
                    <a:pt x="12153" y="6096"/>
                  </a:lnTo>
                  <a:lnTo>
                    <a:pt x="6095" y="13741"/>
                  </a:lnTo>
                  <a:lnTo>
                    <a:pt x="12153" y="13741"/>
                  </a:lnTo>
                  <a:lnTo>
                    <a:pt x="12153" y="533298"/>
                  </a:lnTo>
                  <a:lnTo>
                    <a:pt x="6095" y="533298"/>
                  </a:lnTo>
                  <a:lnTo>
                    <a:pt x="12153" y="539394"/>
                  </a:lnTo>
                  <a:lnTo>
                    <a:pt x="2514104" y="539394"/>
                  </a:lnTo>
                  <a:lnTo>
                    <a:pt x="2514104" y="547039"/>
                  </a:lnTo>
                  <a:close/>
                </a:path>
                <a:path w="2514600" h="547370">
                  <a:moveTo>
                    <a:pt x="12153" y="13741"/>
                  </a:moveTo>
                  <a:lnTo>
                    <a:pt x="6095" y="13741"/>
                  </a:lnTo>
                  <a:lnTo>
                    <a:pt x="12153" y="6096"/>
                  </a:lnTo>
                  <a:lnTo>
                    <a:pt x="12153" y="13741"/>
                  </a:lnTo>
                  <a:close/>
                </a:path>
                <a:path w="2514600" h="547370">
                  <a:moveTo>
                    <a:pt x="2501900" y="13741"/>
                  </a:moveTo>
                  <a:lnTo>
                    <a:pt x="12153" y="13741"/>
                  </a:lnTo>
                  <a:lnTo>
                    <a:pt x="12153" y="6096"/>
                  </a:lnTo>
                  <a:lnTo>
                    <a:pt x="2501900" y="6096"/>
                  </a:lnTo>
                  <a:lnTo>
                    <a:pt x="2501900" y="13741"/>
                  </a:lnTo>
                  <a:close/>
                </a:path>
                <a:path w="2514600" h="547370">
                  <a:moveTo>
                    <a:pt x="2501900" y="539394"/>
                  </a:moveTo>
                  <a:lnTo>
                    <a:pt x="2501900" y="6096"/>
                  </a:lnTo>
                  <a:lnTo>
                    <a:pt x="2507996" y="13741"/>
                  </a:lnTo>
                  <a:lnTo>
                    <a:pt x="2514104" y="13741"/>
                  </a:lnTo>
                  <a:lnTo>
                    <a:pt x="2514104" y="533298"/>
                  </a:lnTo>
                  <a:lnTo>
                    <a:pt x="2507996" y="533298"/>
                  </a:lnTo>
                  <a:lnTo>
                    <a:pt x="2501900" y="539394"/>
                  </a:lnTo>
                  <a:close/>
                </a:path>
                <a:path w="2514600" h="547370">
                  <a:moveTo>
                    <a:pt x="2514104" y="13741"/>
                  </a:moveTo>
                  <a:lnTo>
                    <a:pt x="2507996" y="13741"/>
                  </a:lnTo>
                  <a:lnTo>
                    <a:pt x="2501900" y="6096"/>
                  </a:lnTo>
                  <a:lnTo>
                    <a:pt x="2514104" y="6096"/>
                  </a:lnTo>
                  <a:lnTo>
                    <a:pt x="2514104" y="13741"/>
                  </a:lnTo>
                  <a:close/>
                </a:path>
                <a:path w="2514600" h="547370">
                  <a:moveTo>
                    <a:pt x="12153" y="539394"/>
                  </a:moveTo>
                  <a:lnTo>
                    <a:pt x="6095" y="533298"/>
                  </a:lnTo>
                  <a:lnTo>
                    <a:pt x="12153" y="533298"/>
                  </a:lnTo>
                  <a:lnTo>
                    <a:pt x="12153" y="539394"/>
                  </a:lnTo>
                  <a:close/>
                </a:path>
                <a:path w="2514600" h="547370">
                  <a:moveTo>
                    <a:pt x="2501900" y="539394"/>
                  </a:moveTo>
                  <a:lnTo>
                    <a:pt x="12153" y="539394"/>
                  </a:lnTo>
                  <a:lnTo>
                    <a:pt x="12153" y="533298"/>
                  </a:lnTo>
                  <a:lnTo>
                    <a:pt x="2501900" y="533298"/>
                  </a:lnTo>
                  <a:lnTo>
                    <a:pt x="2501900" y="539394"/>
                  </a:lnTo>
                  <a:close/>
                </a:path>
                <a:path w="2514600" h="547370">
                  <a:moveTo>
                    <a:pt x="2514104" y="539394"/>
                  </a:moveTo>
                  <a:lnTo>
                    <a:pt x="2501900" y="539394"/>
                  </a:lnTo>
                  <a:lnTo>
                    <a:pt x="2507996" y="533298"/>
                  </a:lnTo>
                  <a:lnTo>
                    <a:pt x="2514104" y="533298"/>
                  </a:lnTo>
                  <a:lnTo>
                    <a:pt x="2514104" y="539394"/>
                  </a:lnTo>
                  <a:close/>
                </a:path>
              </a:pathLst>
            </a:custGeom>
            <a:solidFill>
              <a:srgbClr val="40A3D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633308" y="4960896"/>
            <a:ext cx="165925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675" b="1">
                <a:solidFill>
                  <a:srgbClr val="244081"/>
                </a:solidFill>
                <a:latin typeface="Tahoma"/>
                <a:cs typeface="Tahoma"/>
              </a:rPr>
              <a:t>����������</a:t>
            </a:r>
            <a:endParaRPr sz="2000">
              <a:latin typeface="Tahoma"/>
              <a:cs typeface="Tahoma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711528" y="3777462"/>
            <a:ext cx="7248525" cy="2680970"/>
            <a:chOff x="1711528" y="3777462"/>
            <a:chExt cx="7248525" cy="2680970"/>
          </a:xfrm>
        </p:grpSpPr>
        <p:sp>
          <p:nvSpPr>
            <p:cNvPr id="28" name="object 28" descr=""/>
            <p:cNvSpPr/>
            <p:nvPr/>
          </p:nvSpPr>
          <p:spPr>
            <a:xfrm>
              <a:off x="1717624" y="3777462"/>
              <a:ext cx="227329" cy="864235"/>
            </a:xfrm>
            <a:custGeom>
              <a:avLst/>
              <a:gdLst/>
              <a:ahLst/>
              <a:cxnLst/>
              <a:rect l="l" t="t" r="r" b="b"/>
              <a:pathLst>
                <a:path w="227330" h="864235">
                  <a:moveTo>
                    <a:pt x="226507" y="516572"/>
                  </a:moveTo>
                  <a:lnTo>
                    <a:pt x="170662" y="516572"/>
                  </a:lnTo>
                  <a:lnTo>
                    <a:pt x="169742" y="0"/>
                  </a:lnTo>
                  <a:lnTo>
                    <a:pt x="225756" y="0"/>
                  </a:lnTo>
                  <a:lnTo>
                    <a:pt x="226507" y="516572"/>
                  </a:lnTo>
                  <a:close/>
                </a:path>
                <a:path w="227330" h="864235">
                  <a:moveTo>
                    <a:pt x="227012" y="863993"/>
                  </a:moveTo>
                  <a:lnTo>
                    <a:pt x="0" y="170649"/>
                  </a:lnTo>
                  <a:lnTo>
                    <a:pt x="56362" y="170649"/>
                  </a:lnTo>
                  <a:lnTo>
                    <a:pt x="170662" y="516572"/>
                  </a:lnTo>
                  <a:lnTo>
                    <a:pt x="226507" y="516572"/>
                  </a:lnTo>
                  <a:lnTo>
                    <a:pt x="227012" y="863993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711528" y="3777462"/>
              <a:ext cx="239395" cy="870585"/>
            </a:xfrm>
            <a:custGeom>
              <a:avLst/>
              <a:gdLst/>
              <a:ahLst/>
              <a:cxnLst/>
              <a:rect l="l" t="t" r="r" b="b"/>
              <a:pathLst>
                <a:path w="239394" h="870585">
                  <a:moveTo>
                    <a:pt x="182851" y="515027"/>
                  </a:moveTo>
                  <a:lnTo>
                    <a:pt x="170581" y="477896"/>
                  </a:lnTo>
                  <a:lnTo>
                    <a:pt x="169733" y="0"/>
                  </a:lnTo>
                  <a:lnTo>
                    <a:pt x="181938" y="0"/>
                  </a:lnTo>
                  <a:lnTo>
                    <a:pt x="182851" y="515027"/>
                  </a:lnTo>
                  <a:close/>
                </a:path>
                <a:path w="239394" h="870585">
                  <a:moveTo>
                    <a:pt x="239214" y="862450"/>
                  </a:moveTo>
                  <a:lnTo>
                    <a:pt x="226955" y="825010"/>
                  </a:lnTo>
                  <a:lnTo>
                    <a:pt x="225751" y="0"/>
                  </a:lnTo>
                  <a:lnTo>
                    <a:pt x="237935" y="0"/>
                  </a:lnTo>
                  <a:lnTo>
                    <a:pt x="239214" y="862450"/>
                  </a:lnTo>
                  <a:close/>
                </a:path>
                <a:path w="239394" h="870585">
                  <a:moveTo>
                    <a:pt x="237667" y="870038"/>
                  </a:moveTo>
                  <a:lnTo>
                    <a:pt x="231571" y="870038"/>
                  </a:lnTo>
                  <a:lnTo>
                    <a:pt x="228549" y="868552"/>
                  </a:lnTo>
                  <a:lnTo>
                    <a:pt x="227012" y="865479"/>
                  </a:lnTo>
                  <a:lnTo>
                    <a:pt x="0" y="172186"/>
                  </a:lnTo>
                  <a:lnTo>
                    <a:pt x="0" y="169163"/>
                  </a:lnTo>
                  <a:lnTo>
                    <a:pt x="4559" y="164592"/>
                  </a:lnTo>
                  <a:lnTo>
                    <a:pt x="65531" y="164592"/>
                  </a:lnTo>
                  <a:lnTo>
                    <a:pt x="68554" y="166090"/>
                  </a:lnTo>
                  <a:lnTo>
                    <a:pt x="68554" y="169163"/>
                  </a:lnTo>
                  <a:lnTo>
                    <a:pt x="12204" y="169163"/>
                  </a:lnTo>
                  <a:lnTo>
                    <a:pt x="6096" y="176745"/>
                  </a:lnTo>
                  <a:lnTo>
                    <a:pt x="14687" y="176745"/>
                  </a:lnTo>
                  <a:lnTo>
                    <a:pt x="226955" y="825010"/>
                  </a:lnTo>
                  <a:lnTo>
                    <a:pt x="227012" y="863993"/>
                  </a:lnTo>
                  <a:lnTo>
                    <a:pt x="239217" y="863993"/>
                  </a:lnTo>
                  <a:lnTo>
                    <a:pt x="239217" y="867016"/>
                  </a:lnTo>
                  <a:lnTo>
                    <a:pt x="237667" y="870038"/>
                  </a:lnTo>
                  <a:close/>
                </a:path>
                <a:path w="239394" h="870585">
                  <a:moveTo>
                    <a:pt x="14687" y="176745"/>
                  </a:moveTo>
                  <a:lnTo>
                    <a:pt x="6096" y="176745"/>
                  </a:lnTo>
                  <a:lnTo>
                    <a:pt x="12204" y="169163"/>
                  </a:lnTo>
                  <a:lnTo>
                    <a:pt x="14687" y="176745"/>
                  </a:lnTo>
                  <a:close/>
                </a:path>
                <a:path w="239394" h="870585">
                  <a:moveTo>
                    <a:pt x="57849" y="176745"/>
                  </a:moveTo>
                  <a:lnTo>
                    <a:pt x="14687" y="176745"/>
                  </a:lnTo>
                  <a:lnTo>
                    <a:pt x="12204" y="169163"/>
                  </a:lnTo>
                  <a:lnTo>
                    <a:pt x="68554" y="169163"/>
                  </a:lnTo>
                  <a:lnTo>
                    <a:pt x="69553" y="172186"/>
                  </a:lnTo>
                  <a:lnTo>
                    <a:pt x="56349" y="172186"/>
                  </a:lnTo>
                  <a:lnTo>
                    <a:pt x="57849" y="176745"/>
                  </a:lnTo>
                  <a:close/>
                </a:path>
                <a:path w="239394" h="870585">
                  <a:moveTo>
                    <a:pt x="176758" y="524167"/>
                  </a:moveTo>
                  <a:lnTo>
                    <a:pt x="173672" y="524167"/>
                  </a:lnTo>
                  <a:lnTo>
                    <a:pt x="170649" y="522681"/>
                  </a:lnTo>
                  <a:lnTo>
                    <a:pt x="170649" y="519607"/>
                  </a:lnTo>
                  <a:lnTo>
                    <a:pt x="56349" y="172186"/>
                  </a:lnTo>
                  <a:lnTo>
                    <a:pt x="62458" y="176745"/>
                  </a:lnTo>
                  <a:lnTo>
                    <a:pt x="71060" y="176745"/>
                  </a:lnTo>
                  <a:lnTo>
                    <a:pt x="170581" y="477896"/>
                  </a:lnTo>
                  <a:lnTo>
                    <a:pt x="170649" y="516572"/>
                  </a:lnTo>
                  <a:lnTo>
                    <a:pt x="182854" y="516572"/>
                  </a:lnTo>
                  <a:lnTo>
                    <a:pt x="182854" y="521144"/>
                  </a:lnTo>
                  <a:lnTo>
                    <a:pt x="176758" y="524167"/>
                  </a:lnTo>
                  <a:close/>
                </a:path>
                <a:path w="239394" h="870585">
                  <a:moveTo>
                    <a:pt x="71060" y="176745"/>
                  </a:moveTo>
                  <a:lnTo>
                    <a:pt x="62458" y="176745"/>
                  </a:lnTo>
                  <a:lnTo>
                    <a:pt x="56349" y="172186"/>
                  </a:lnTo>
                  <a:lnTo>
                    <a:pt x="69553" y="172186"/>
                  </a:lnTo>
                  <a:lnTo>
                    <a:pt x="71060" y="176745"/>
                  </a:lnTo>
                  <a:close/>
                </a:path>
                <a:path w="239394" h="870585">
                  <a:moveTo>
                    <a:pt x="170649" y="516572"/>
                  </a:moveTo>
                  <a:lnTo>
                    <a:pt x="170581" y="477896"/>
                  </a:lnTo>
                  <a:lnTo>
                    <a:pt x="182851" y="515036"/>
                  </a:lnTo>
                  <a:lnTo>
                    <a:pt x="170649" y="516572"/>
                  </a:lnTo>
                  <a:close/>
                </a:path>
                <a:path w="239394" h="870585">
                  <a:moveTo>
                    <a:pt x="182854" y="516572"/>
                  </a:moveTo>
                  <a:lnTo>
                    <a:pt x="170649" y="516572"/>
                  </a:lnTo>
                  <a:lnTo>
                    <a:pt x="182851" y="515036"/>
                  </a:lnTo>
                  <a:lnTo>
                    <a:pt x="182854" y="516572"/>
                  </a:lnTo>
                  <a:close/>
                </a:path>
                <a:path w="239394" h="870585">
                  <a:moveTo>
                    <a:pt x="227012" y="863993"/>
                  </a:moveTo>
                  <a:lnTo>
                    <a:pt x="226955" y="825010"/>
                  </a:lnTo>
                  <a:lnTo>
                    <a:pt x="239214" y="862457"/>
                  </a:lnTo>
                  <a:lnTo>
                    <a:pt x="227012" y="863993"/>
                  </a:lnTo>
                  <a:close/>
                </a:path>
                <a:path w="239394" h="870585">
                  <a:moveTo>
                    <a:pt x="239217" y="863993"/>
                  </a:moveTo>
                  <a:lnTo>
                    <a:pt x="227012" y="863993"/>
                  </a:lnTo>
                  <a:lnTo>
                    <a:pt x="239214" y="862457"/>
                  </a:lnTo>
                  <a:lnTo>
                    <a:pt x="239217" y="863993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994890" y="3777462"/>
              <a:ext cx="227329" cy="871855"/>
            </a:xfrm>
            <a:custGeom>
              <a:avLst/>
              <a:gdLst/>
              <a:ahLst/>
              <a:cxnLst/>
              <a:rect l="l" t="t" r="r" b="b"/>
              <a:pathLst>
                <a:path w="227330" h="871854">
                  <a:moveTo>
                    <a:pt x="0" y="871575"/>
                  </a:moveTo>
                  <a:lnTo>
                    <a:pt x="1287" y="0"/>
                  </a:lnTo>
                  <a:lnTo>
                    <a:pt x="57345" y="0"/>
                  </a:lnTo>
                  <a:lnTo>
                    <a:pt x="56413" y="525703"/>
                  </a:lnTo>
                  <a:lnTo>
                    <a:pt x="170713" y="178295"/>
                  </a:lnTo>
                  <a:lnTo>
                    <a:pt x="227063" y="179832"/>
                  </a:lnTo>
                  <a:lnTo>
                    <a:pt x="0" y="871575"/>
                  </a:lnTo>
                  <a:close/>
                </a:path>
              </a:pathLst>
            </a:custGeom>
            <a:solidFill>
              <a:srgbClr val="4B7A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988845" y="3777462"/>
              <a:ext cx="239395" cy="879475"/>
            </a:xfrm>
            <a:custGeom>
              <a:avLst/>
              <a:gdLst/>
              <a:ahLst/>
              <a:cxnLst/>
              <a:rect l="l" t="t" r="r" b="b"/>
              <a:pathLst>
                <a:path w="239394" h="879475">
                  <a:moveTo>
                    <a:pt x="8" y="870011"/>
                  </a:moveTo>
                  <a:lnTo>
                    <a:pt x="1266" y="0"/>
                  </a:lnTo>
                  <a:lnTo>
                    <a:pt x="13441" y="0"/>
                  </a:lnTo>
                  <a:lnTo>
                    <a:pt x="12211" y="832745"/>
                  </a:lnTo>
                  <a:lnTo>
                    <a:pt x="8" y="870011"/>
                  </a:lnTo>
                  <a:close/>
                </a:path>
                <a:path w="239394" h="879475">
                  <a:moveTo>
                    <a:pt x="56357" y="524142"/>
                  </a:moveTo>
                  <a:lnTo>
                    <a:pt x="57281" y="0"/>
                  </a:lnTo>
                  <a:lnTo>
                    <a:pt x="69470" y="0"/>
                  </a:lnTo>
                  <a:lnTo>
                    <a:pt x="68622" y="486864"/>
                  </a:lnTo>
                  <a:lnTo>
                    <a:pt x="56357" y="524142"/>
                  </a:lnTo>
                  <a:close/>
                </a:path>
                <a:path w="239394" h="879475">
                  <a:moveTo>
                    <a:pt x="69062" y="525703"/>
                  </a:moveTo>
                  <a:lnTo>
                    <a:pt x="68554" y="525703"/>
                  </a:lnTo>
                  <a:lnTo>
                    <a:pt x="68622" y="486864"/>
                  </a:lnTo>
                  <a:lnTo>
                    <a:pt x="170649" y="176745"/>
                  </a:lnTo>
                  <a:lnTo>
                    <a:pt x="170649" y="173723"/>
                  </a:lnTo>
                  <a:lnTo>
                    <a:pt x="173672" y="172186"/>
                  </a:lnTo>
                  <a:lnTo>
                    <a:pt x="234645" y="172186"/>
                  </a:lnTo>
                  <a:lnTo>
                    <a:pt x="236181" y="173723"/>
                  </a:lnTo>
                  <a:lnTo>
                    <a:pt x="237667" y="175260"/>
                  </a:lnTo>
                  <a:lnTo>
                    <a:pt x="239217" y="176745"/>
                  </a:lnTo>
                  <a:lnTo>
                    <a:pt x="227012" y="176745"/>
                  </a:lnTo>
                  <a:lnTo>
                    <a:pt x="225498" y="181368"/>
                  </a:lnTo>
                  <a:lnTo>
                    <a:pt x="182803" y="181368"/>
                  </a:lnTo>
                  <a:lnTo>
                    <a:pt x="176758" y="185927"/>
                  </a:lnTo>
                  <a:lnTo>
                    <a:pt x="181297" y="185927"/>
                  </a:lnTo>
                  <a:lnTo>
                    <a:pt x="69062" y="525703"/>
                  </a:lnTo>
                  <a:close/>
                </a:path>
                <a:path w="239394" h="879475">
                  <a:moveTo>
                    <a:pt x="13164" y="871575"/>
                  </a:moveTo>
                  <a:lnTo>
                    <a:pt x="12153" y="871575"/>
                  </a:lnTo>
                  <a:lnTo>
                    <a:pt x="12211" y="832745"/>
                  </a:lnTo>
                  <a:lnTo>
                    <a:pt x="227012" y="176745"/>
                  </a:lnTo>
                  <a:lnTo>
                    <a:pt x="233108" y="185927"/>
                  </a:lnTo>
                  <a:lnTo>
                    <a:pt x="237723" y="185927"/>
                  </a:lnTo>
                  <a:lnTo>
                    <a:pt x="13164" y="871575"/>
                  </a:lnTo>
                  <a:close/>
                </a:path>
                <a:path w="239394" h="879475">
                  <a:moveTo>
                    <a:pt x="237723" y="185927"/>
                  </a:moveTo>
                  <a:lnTo>
                    <a:pt x="233108" y="185927"/>
                  </a:lnTo>
                  <a:lnTo>
                    <a:pt x="227012" y="176745"/>
                  </a:lnTo>
                  <a:lnTo>
                    <a:pt x="239217" y="176745"/>
                  </a:lnTo>
                  <a:lnTo>
                    <a:pt x="239217" y="181368"/>
                  </a:lnTo>
                  <a:lnTo>
                    <a:pt x="237723" y="185927"/>
                  </a:lnTo>
                  <a:close/>
                </a:path>
                <a:path w="239394" h="879475">
                  <a:moveTo>
                    <a:pt x="181297" y="185927"/>
                  </a:moveTo>
                  <a:lnTo>
                    <a:pt x="176758" y="185927"/>
                  </a:lnTo>
                  <a:lnTo>
                    <a:pt x="182803" y="181368"/>
                  </a:lnTo>
                  <a:lnTo>
                    <a:pt x="181297" y="185927"/>
                  </a:lnTo>
                  <a:close/>
                </a:path>
                <a:path w="239394" h="879475">
                  <a:moveTo>
                    <a:pt x="224005" y="185927"/>
                  </a:moveTo>
                  <a:lnTo>
                    <a:pt x="181297" y="185927"/>
                  </a:lnTo>
                  <a:lnTo>
                    <a:pt x="182803" y="181368"/>
                  </a:lnTo>
                  <a:lnTo>
                    <a:pt x="225498" y="181368"/>
                  </a:lnTo>
                  <a:lnTo>
                    <a:pt x="224005" y="185927"/>
                  </a:lnTo>
                  <a:close/>
                </a:path>
                <a:path w="239394" h="879475">
                  <a:moveTo>
                    <a:pt x="68554" y="525703"/>
                  </a:moveTo>
                  <a:lnTo>
                    <a:pt x="56357" y="524168"/>
                  </a:lnTo>
                  <a:lnTo>
                    <a:pt x="68622" y="486864"/>
                  </a:lnTo>
                  <a:lnTo>
                    <a:pt x="68554" y="525703"/>
                  </a:lnTo>
                  <a:close/>
                </a:path>
                <a:path w="239394" h="879475">
                  <a:moveTo>
                    <a:pt x="65531" y="531799"/>
                  </a:moveTo>
                  <a:lnTo>
                    <a:pt x="59423" y="531799"/>
                  </a:lnTo>
                  <a:lnTo>
                    <a:pt x="56349" y="528726"/>
                  </a:lnTo>
                  <a:lnTo>
                    <a:pt x="56357" y="524168"/>
                  </a:lnTo>
                  <a:lnTo>
                    <a:pt x="68554" y="525703"/>
                  </a:lnTo>
                  <a:lnTo>
                    <a:pt x="69062" y="525703"/>
                  </a:lnTo>
                  <a:lnTo>
                    <a:pt x="68554" y="527240"/>
                  </a:lnTo>
                  <a:lnTo>
                    <a:pt x="68554" y="530263"/>
                  </a:lnTo>
                  <a:lnTo>
                    <a:pt x="65531" y="531799"/>
                  </a:lnTo>
                  <a:close/>
                </a:path>
                <a:path w="239394" h="879475">
                  <a:moveTo>
                    <a:pt x="12153" y="871575"/>
                  </a:moveTo>
                  <a:lnTo>
                    <a:pt x="8" y="870040"/>
                  </a:lnTo>
                  <a:lnTo>
                    <a:pt x="12211" y="832745"/>
                  </a:lnTo>
                  <a:lnTo>
                    <a:pt x="12153" y="871575"/>
                  </a:lnTo>
                  <a:close/>
                </a:path>
                <a:path w="239394" h="879475">
                  <a:moveTo>
                    <a:pt x="7581" y="879221"/>
                  </a:moveTo>
                  <a:lnTo>
                    <a:pt x="4559" y="879221"/>
                  </a:lnTo>
                  <a:lnTo>
                    <a:pt x="1485" y="877684"/>
                  </a:lnTo>
                  <a:lnTo>
                    <a:pt x="0" y="876147"/>
                  </a:lnTo>
                  <a:lnTo>
                    <a:pt x="8" y="870040"/>
                  </a:lnTo>
                  <a:lnTo>
                    <a:pt x="12153" y="871575"/>
                  </a:lnTo>
                  <a:lnTo>
                    <a:pt x="13164" y="871575"/>
                  </a:lnTo>
                  <a:lnTo>
                    <a:pt x="12153" y="874661"/>
                  </a:lnTo>
                  <a:lnTo>
                    <a:pt x="10655" y="877684"/>
                  </a:lnTo>
                  <a:lnTo>
                    <a:pt x="7581" y="879221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994099" y="3777462"/>
              <a:ext cx="53975" cy="363220"/>
            </a:xfrm>
            <a:custGeom>
              <a:avLst/>
              <a:gdLst/>
              <a:ahLst/>
              <a:cxnLst/>
              <a:rect l="l" t="t" r="r" b="b"/>
              <a:pathLst>
                <a:path w="53975" h="363220">
                  <a:moveTo>
                    <a:pt x="53697" y="362686"/>
                  </a:moveTo>
                  <a:lnTo>
                    <a:pt x="369" y="362686"/>
                  </a:lnTo>
                  <a:lnTo>
                    <a:pt x="0" y="0"/>
                  </a:lnTo>
                  <a:lnTo>
                    <a:pt x="53267" y="0"/>
                  </a:lnTo>
                  <a:lnTo>
                    <a:pt x="53697" y="362686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988015" y="3777462"/>
              <a:ext cx="66040" cy="368935"/>
            </a:xfrm>
            <a:custGeom>
              <a:avLst/>
              <a:gdLst/>
              <a:ahLst/>
              <a:cxnLst/>
              <a:rect l="l" t="t" r="r" b="b"/>
              <a:pathLst>
                <a:path w="66039" h="368935">
                  <a:moveTo>
                    <a:pt x="64352" y="368744"/>
                  </a:moveTo>
                  <a:lnTo>
                    <a:pt x="3431" y="368744"/>
                  </a:lnTo>
                  <a:lnTo>
                    <a:pt x="357" y="365709"/>
                  </a:lnTo>
                  <a:lnTo>
                    <a:pt x="0" y="0"/>
                  </a:lnTo>
                  <a:lnTo>
                    <a:pt x="12192" y="0"/>
                  </a:lnTo>
                  <a:lnTo>
                    <a:pt x="12555" y="356414"/>
                  </a:lnTo>
                  <a:lnTo>
                    <a:pt x="6453" y="356590"/>
                  </a:lnTo>
                  <a:lnTo>
                    <a:pt x="12562" y="362686"/>
                  </a:lnTo>
                  <a:lnTo>
                    <a:pt x="65889" y="362686"/>
                  </a:lnTo>
                  <a:lnTo>
                    <a:pt x="65889" y="365709"/>
                  </a:lnTo>
                  <a:lnTo>
                    <a:pt x="64352" y="368744"/>
                  </a:lnTo>
                  <a:close/>
                </a:path>
                <a:path w="66039" h="368935">
                  <a:moveTo>
                    <a:pt x="65889" y="362686"/>
                  </a:moveTo>
                  <a:lnTo>
                    <a:pt x="53684" y="362686"/>
                  </a:lnTo>
                  <a:lnTo>
                    <a:pt x="59780" y="355053"/>
                  </a:lnTo>
                  <a:lnTo>
                    <a:pt x="53675" y="355053"/>
                  </a:lnTo>
                  <a:lnTo>
                    <a:pt x="53255" y="0"/>
                  </a:lnTo>
                  <a:lnTo>
                    <a:pt x="65445" y="0"/>
                  </a:lnTo>
                  <a:lnTo>
                    <a:pt x="65880" y="355053"/>
                  </a:lnTo>
                  <a:lnTo>
                    <a:pt x="59780" y="355053"/>
                  </a:lnTo>
                  <a:lnTo>
                    <a:pt x="53676" y="355229"/>
                  </a:lnTo>
                  <a:lnTo>
                    <a:pt x="65880" y="355229"/>
                  </a:lnTo>
                  <a:lnTo>
                    <a:pt x="65889" y="362686"/>
                  </a:lnTo>
                  <a:close/>
                </a:path>
                <a:path w="66039" h="368935">
                  <a:moveTo>
                    <a:pt x="53684" y="362686"/>
                  </a:moveTo>
                  <a:lnTo>
                    <a:pt x="53676" y="355229"/>
                  </a:lnTo>
                  <a:lnTo>
                    <a:pt x="59780" y="355053"/>
                  </a:lnTo>
                  <a:lnTo>
                    <a:pt x="53684" y="362686"/>
                  </a:lnTo>
                  <a:close/>
                </a:path>
                <a:path w="66039" h="368935">
                  <a:moveTo>
                    <a:pt x="53684" y="362686"/>
                  </a:moveTo>
                  <a:lnTo>
                    <a:pt x="12562" y="362686"/>
                  </a:lnTo>
                  <a:lnTo>
                    <a:pt x="12555" y="356414"/>
                  </a:lnTo>
                  <a:lnTo>
                    <a:pt x="53676" y="355229"/>
                  </a:lnTo>
                  <a:lnTo>
                    <a:pt x="53684" y="362686"/>
                  </a:lnTo>
                  <a:close/>
                </a:path>
                <a:path w="66039" h="368935">
                  <a:moveTo>
                    <a:pt x="12562" y="362686"/>
                  </a:moveTo>
                  <a:lnTo>
                    <a:pt x="6453" y="356590"/>
                  </a:lnTo>
                  <a:lnTo>
                    <a:pt x="12555" y="356414"/>
                  </a:lnTo>
                  <a:lnTo>
                    <a:pt x="12562" y="362686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887815" y="3777462"/>
              <a:ext cx="54610" cy="356870"/>
            </a:xfrm>
            <a:custGeom>
              <a:avLst/>
              <a:gdLst/>
              <a:ahLst/>
              <a:cxnLst/>
              <a:rect l="l" t="t" r="r" b="b"/>
              <a:pathLst>
                <a:path w="54610" h="356870">
                  <a:moveTo>
                    <a:pt x="53327" y="356590"/>
                  </a:moveTo>
                  <a:lnTo>
                    <a:pt x="0" y="356590"/>
                  </a:lnTo>
                  <a:lnTo>
                    <a:pt x="436" y="0"/>
                  </a:lnTo>
                  <a:lnTo>
                    <a:pt x="54054" y="0"/>
                  </a:lnTo>
                  <a:lnTo>
                    <a:pt x="53327" y="356590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881706" y="3777462"/>
              <a:ext cx="67945" cy="363220"/>
            </a:xfrm>
            <a:custGeom>
              <a:avLst/>
              <a:gdLst/>
              <a:ahLst/>
              <a:cxnLst/>
              <a:rect l="l" t="t" r="r" b="b"/>
              <a:pathLst>
                <a:path w="67944" h="363220">
                  <a:moveTo>
                    <a:pt x="63995" y="362686"/>
                  </a:moveTo>
                  <a:lnTo>
                    <a:pt x="3073" y="362686"/>
                  </a:lnTo>
                  <a:lnTo>
                    <a:pt x="0" y="359613"/>
                  </a:lnTo>
                  <a:lnTo>
                    <a:pt x="436" y="0"/>
                  </a:lnTo>
                  <a:lnTo>
                    <a:pt x="12641" y="0"/>
                  </a:lnTo>
                  <a:lnTo>
                    <a:pt x="12212" y="350481"/>
                  </a:lnTo>
                  <a:lnTo>
                    <a:pt x="6108" y="350481"/>
                  </a:lnTo>
                  <a:lnTo>
                    <a:pt x="12204" y="356590"/>
                  </a:lnTo>
                  <a:lnTo>
                    <a:pt x="67081" y="356590"/>
                  </a:lnTo>
                  <a:lnTo>
                    <a:pt x="67081" y="359613"/>
                  </a:lnTo>
                  <a:lnTo>
                    <a:pt x="63995" y="362686"/>
                  </a:lnTo>
                  <a:close/>
                </a:path>
                <a:path w="67944" h="363220">
                  <a:moveTo>
                    <a:pt x="67081" y="356590"/>
                  </a:moveTo>
                  <a:lnTo>
                    <a:pt x="53327" y="356590"/>
                  </a:lnTo>
                  <a:lnTo>
                    <a:pt x="59436" y="350481"/>
                  </a:lnTo>
                  <a:lnTo>
                    <a:pt x="53339" y="350481"/>
                  </a:lnTo>
                  <a:lnTo>
                    <a:pt x="54057" y="0"/>
                  </a:lnTo>
                  <a:lnTo>
                    <a:pt x="67445" y="0"/>
                  </a:lnTo>
                  <a:lnTo>
                    <a:pt x="67087" y="350481"/>
                  </a:lnTo>
                  <a:lnTo>
                    <a:pt x="59436" y="350481"/>
                  </a:lnTo>
                  <a:lnTo>
                    <a:pt x="53327" y="356590"/>
                  </a:lnTo>
                  <a:lnTo>
                    <a:pt x="67081" y="356590"/>
                  </a:lnTo>
                  <a:close/>
                </a:path>
                <a:path w="67944" h="363220">
                  <a:moveTo>
                    <a:pt x="12204" y="356590"/>
                  </a:moveTo>
                  <a:lnTo>
                    <a:pt x="6108" y="350481"/>
                  </a:lnTo>
                  <a:lnTo>
                    <a:pt x="12212" y="350481"/>
                  </a:lnTo>
                  <a:lnTo>
                    <a:pt x="12204" y="356590"/>
                  </a:lnTo>
                  <a:close/>
                </a:path>
                <a:path w="67944" h="363220">
                  <a:moveTo>
                    <a:pt x="53327" y="356590"/>
                  </a:moveTo>
                  <a:lnTo>
                    <a:pt x="12204" y="356590"/>
                  </a:lnTo>
                  <a:lnTo>
                    <a:pt x="12212" y="350481"/>
                  </a:lnTo>
                  <a:lnTo>
                    <a:pt x="53339" y="350481"/>
                  </a:lnTo>
                  <a:lnTo>
                    <a:pt x="53327" y="356590"/>
                  </a:lnTo>
                  <a:close/>
                </a:path>
              </a:pathLst>
            </a:custGeom>
            <a:solidFill>
              <a:srgbClr val="8243A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51259" y="5143499"/>
              <a:ext cx="3608539" cy="1314703"/>
            </a:xfrm>
            <a:prstGeom prst="rect">
              <a:avLst/>
            </a:prstGeom>
          </p:spPr>
        </p:pic>
      </p:grpSp>
      <p:sp>
        <p:nvSpPr>
          <p:cNvPr id="37" name="object 37" descr=""/>
          <p:cNvSpPr txBox="1"/>
          <p:nvPr/>
        </p:nvSpPr>
        <p:spPr>
          <a:xfrm>
            <a:off x="5433440" y="6483088"/>
            <a:ext cx="149606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700" b="1">
                <a:solidFill>
                  <a:srgbClr val="575B5F"/>
                </a:solidFill>
                <a:latin typeface="Tahoma"/>
                <a:cs typeface="Tahoma"/>
              </a:rPr>
              <a:t>���</a:t>
            </a:r>
            <a:r>
              <a:rPr dirty="0" sz="1800" spc="-25" b="1">
                <a:solidFill>
                  <a:srgbClr val="575B5F"/>
                </a:solidFill>
                <a:latin typeface="Tahoma"/>
                <a:cs typeface="Tahoma"/>
              </a:rPr>
              <a:t> </a:t>
            </a:r>
            <a:r>
              <a:rPr dirty="0" sz="1800" spc="-890" b="1">
                <a:solidFill>
                  <a:srgbClr val="575B5F"/>
                </a:solidFill>
                <a:latin typeface="Tahoma"/>
                <a:cs typeface="Tahoma"/>
              </a:rPr>
              <a:t>���������</a:t>
            </a:r>
            <a:endParaRPr sz="1800">
              <a:latin typeface="Tahoma"/>
              <a:cs typeface="Tahom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7235840" y="6483088"/>
            <a:ext cx="154876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700" b="1">
                <a:solidFill>
                  <a:srgbClr val="575B5F"/>
                </a:solidFill>
                <a:latin typeface="Tahoma"/>
                <a:cs typeface="Tahoma"/>
              </a:rPr>
              <a:t>���</a:t>
            </a:r>
            <a:r>
              <a:rPr dirty="0" sz="1800" b="1">
                <a:solidFill>
                  <a:srgbClr val="575B5F"/>
                </a:solidFill>
                <a:latin typeface="Tahoma"/>
                <a:cs typeface="Tahoma"/>
              </a:rPr>
              <a:t> </a:t>
            </a:r>
            <a:r>
              <a:rPr dirty="0" sz="1800" spc="-735" b="1">
                <a:solidFill>
                  <a:srgbClr val="575B5F"/>
                </a:solidFill>
                <a:latin typeface="Tahoma"/>
                <a:cs typeface="Tahoma"/>
              </a:rPr>
              <a:t>��������</a:t>
            </a:r>
            <a:endParaRPr sz="1800">
              <a:latin typeface="Tahoma"/>
              <a:cs typeface="Tahoma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2892425" y="6737350"/>
            <a:ext cx="4392295" cy="508000"/>
            <a:chOff x="2892425" y="6737350"/>
            <a:chExt cx="4392295" cy="508000"/>
          </a:xfrm>
        </p:grpSpPr>
        <p:sp>
          <p:nvSpPr>
            <p:cNvPr id="40" name="object 40" descr=""/>
            <p:cNvSpPr/>
            <p:nvPr/>
          </p:nvSpPr>
          <p:spPr>
            <a:xfrm>
              <a:off x="2898775" y="67437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898775" y="67437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/>
          <p:nvPr/>
        </p:nvSpPr>
        <p:spPr>
          <a:xfrm>
            <a:off x="1412875" y="1485798"/>
            <a:ext cx="8083550" cy="455930"/>
          </a:xfrm>
          <a:custGeom>
            <a:avLst/>
            <a:gdLst/>
            <a:ahLst/>
            <a:cxnLst/>
            <a:rect l="l" t="t" r="r" b="b"/>
            <a:pathLst>
              <a:path w="8083550" h="455930">
                <a:moveTo>
                  <a:pt x="8083296" y="455612"/>
                </a:moveTo>
                <a:lnTo>
                  <a:pt x="0" y="455612"/>
                </a:lnTo>
                <a:lnTo>
                  <a:pt x="0" y="0"/>
                </a:lnTo>
                <a:lnTo>
                  <a:pt x="8083296" y="0"/>
                </a:lnTo>
                <a:lnTo>
                  <a:pt x="8083296" y="6108"/>
                </a:lnTo>
                <a:lnTo>
                  <a:pt x="13741" y="6108"/>
                </a:lnTo>
                <a:lnTo>
                  <a:pt x="6096" y="13741"/>
                </a:lnTo>
                <a:lnTo>
                  <a:pt x="13741" y="13741"/>
                </a:lnTo>
                <a:lnTo>
                  <a:pt x="13741" y="443407"/>
                </a:lnTo>
                <a:lnTo>
                  <a:pt x="6096" y="443407"/>
                </a:lnTo>
                <a:lnTo>
                  <a:pt x="13741" y="449516"/>
                </a:lnTo>
                <a:lnTo>
                  <a:pt x="8083296" y="449516"/>
                </a:lnTo>
                <a:lnTo>
                  <a:pt x="8083296" y="455612"/>
                </a:lnTo>
                <a:close/>
              </a:path>
              <a:path w="8083550" h="455930">
                <a:moveTo>
                  <a:pt x="13741" y="13741"/>
                </a:moveTo>
                <a:lnTo>
                  <a:pt x="6096" y="13741"/>
                </a:lnTo>
                <a:lnTo>
                  <a:pt x="13741" y="6108"/>
                </a:lnTo>
                <a:lnTo>
                  <a:pt x="13741" y="13741"/>
                </a:lnTo>
                <a:close/>
              </a:path>
              <a:path w="8083550" h="455930">
                <a:moveTo>
                  <a:pt x="8071104" y="13741"/>
                </a:moveTo>
                <a:lnTo>
                  <a:pt x="13741" y="13741"/>
                </a:lnTo>
                <a:lnTo>
                  <a:pt x="13741" y="6108"/>
                </a:lnTo>
                <a:lnTo>
                  <a:pt x="8071104" y="6108"/>
                </a:lnTo>
                <a:lnTo>
                  <a:pt x="8071104" y="13741"/>
                </a:lnTo>
                <a:close/>
              </a:path>
              <a:path w="8083550" h="455930">
                <a:moveTo>
                  <a:pt x="8071104" y="449516"/>
                </a:moveTo>
                <a:lnTo>
                  <a:pt x="8071104" y="6108"/>
                </a:lnTo>
                <a:lnTo>
                  <a:pt x="8077200" y="13741"/>
                </a:lnTo>
                <a:lnTo>
                  <a:pt x="8083296" y="13741"/>
                </a:lnTo>
                <a:lnTo>
                  <a:pt x="8083296" y="443407"/>
                </a:lnTo>
                <a:lnTo>
                  <a:pt x="8077200" y="443407"/>
                </a:lnTo>
                <a:lnTo>
                  <a:pt x="8071104" y="449516"/>
                </a:lnTo>
                <a:close/>
              </a:path>
              <a:path w="8083550" h="455930">
                <a:moveTo>
                  <a:pt x="8083296" y="13741"/>
                </a:moveTo>
                <a:lnTo>
                  <a:pt x="8077200" y="13741"/>
                </a:lnTo>
                <a:lnTo>
                  <a:pt x="8071104" y="6108"/>
                </a:lnTo>
                <a:lnTo>
                  <a:pt x="8083296" y="6108"/>
                </a:lnTo>
                <a:lnTo>
                  <a:pt x="8083296" y="13741"/>
                </a:lnTo>
                <a:close/>
              </a:path>
              <a:path w="8083550" h="455930">
                <a:moveTo>
                  <a:pt x="13741" y="449516"/>
                </a:moveTo>
                <a:lnTo>
                  <a:pt x="6096" y="443407"/>
                </a:lnTo>
                <a:lnTo>
                  <a:pt x="13741" y="443407"/>
                </a:lnTo>
                <a:lnTo>
                  <a:pt x="13741" y="449516"/>
                </a:lnTo>
                <a:close/>
              </a:path>
              <a:path w="8083550" h="455930">
                <a:moveTo>
                  <a:pt x="8071104" y="449516"/>
                </a:moveTo>
                <a:lnTo>
                  <a:pt x="13741" y="449516"/>
                </a:lnTo>
                <a:lnTo>
                  <a:pt x="13741" y="443407"/>
                </a:lnTo>
                <a:lnTo>
                  <a:pt x="8071104" y="443407"/>
                </a:lnTo>
                <a:lnTo>
                  <a:pt x="8071104" y="449516"/>
                </a:lnTo>
                <a:close/>
              </a:path>
              <a:path w="8083550" h="455930">
                <a:moveTo>
                  <a:pt x="8083296" y="449516"/>
                </a:moveTo>
                <a:lnTo>
                  <a:pt x="8071104" y="449516"/>
                </a:lnTo>
                <a:lnTo>
                  <a:pt x="8077200" y="443407"/>
                </a:lnTo>
                <a:lnTo>
                  <a:pt x="8083296" y="443407"/>
                </a:lnTo>
                <a:lnTo>
                  <a:pt x="8083296" y="449516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091497" y="1483794"/>
            <a:ext cx="4723130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370"/>
              </a:lnSpc>
              <a:spcBef>
                <a:spcPts val="100"/>
              </a:spcBef>
            </a:pP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RTU</a:t>
            </a:r>
            <a:r>
              <a:rPr dirty="0" sz="1200" spc="-4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spc="-20" b="1">
                <a:solidFill>
                  <a:srgbClr val="244081"/>
                </a:solidFill>
                <a:latin typeface="Arial"/>
                <a:cs typeface="Arial"/>
              </a:rPr>
              <a:t>S900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ts val="1370"/>
              </a:lnSpc>
            </a:pP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DIAGRAMA</a:t>
            </a:r>
            <a:r>
              <a:rPr dirty="0" sz="1200" spc="-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2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BLOQUES</a:t>
            </a:r>
            <a:r>
              <a:rPr dirty="0" sz="1200" spc="-4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DEL</a:t>
            </a:r>
            <a:r>
              <a:rPr dirty="0" sz="12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CONJUNTO</a:t>
            </a:r>
            <a:r>
              <a:rPr dirty="0" sz="1200" spc="-4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2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244081"/>
                </a:solidFill>
                <a:latin typeface="Arial"/>
                <a:cs typeface="Arial"/>
              </a:rPr>
              <a:t>LA</a:t>
            </a:r>
            <a:r>
              <a:rPr dirty="0" sz="1200" spc="-4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244081"/>
                </a:solidFill>
                <a:latin typeface="Arial"/>
                <a:cs typeface="Arial"/>
              </a:rPr>
              <a:t>ADECUACION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75976" y="2035873"/>
            <a:ext cx="9142730" cy="5250180"/>
            <a:chOff x="775976" y="2035873"/>
            <a:chExt cx="9142730" cy="5250180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38770" y="2048078"/>
              <a:ext cx="8051253" cy="1729384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5257800" y="2110587"/>
              <a:ext cx="170180" cy="7620"/>
            </a:xfrm>
            <a:custGeom>
              <a:avLst/>
              <a:gdLst/>
              <a:ahLst/>
              <a:cxnLst/>
              <a:rect l="l" t="t" r="r" b="b"/>
              <a:pathLst>
                <a:path w="170179" h="7619">
                  <a:moveTo>
                    <a:pt x="3810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38100" y="7594"/>
                  </a:lnTo>
                  <a:lnTo>
                    <a:pt x="38100" y="0"/>
                  </a:lnTo>
                  <a:close/>
                </a:path>
                <a:path w="170179" h="7619">
                  <a:moveTo>
                    <a:pt x="78625" y="0"/>
                  </a:moveTo>
                  <a:lnTo>
                    <a:pt x="76200" y="0"/>
                  </a:lnTo>
                  <a:lnTo>
                    <a:pt x="76200" y="7594"/>
                  </a:lnTo>
                  <a:lnTo>
                    <a:pt x="78625" y="7594"/>
                  </a:lnTo>
                  <a:lnTo>
                    <a:pt x="78625" y="0"/>
                  </a:lnTo>
                  <a:close/>
                </a:path>
                <a:path w="170179" h="7619">
                  <a:moveTo>
                    <a:pt x="147193" y="0"/>
                  </a:moveTo>
                  <a:lnTo>
                    <a:pt x="114300" y="0"/>
                  </a:lnTo>
                  <a:lnTo>
                    <a:pt x="114300" y="7594"/>
                  </a:lnTo>
                  <a:lnTo>
                    <a:pt x="147193" y="7594"/>
                  </a:lnTo>
                  <a:lnTo>
                    <a:pt x="147193" y="0"/>
                  </a:lnTo>
                  <a:close/>
                </a:path>
                <a:path w="170179" h="7619">
                  <a:moveTo>
                    <a:pt x="170065" y="0"/>
                  </a:moveTo>
                  <a:lnTo>
                    <a:pt x="165100" y="0"/>
                  </a:lnTo>
                  <a:lnTo>
                    <a:pt x="165100" y="7594"/>
                  </a:lnTo>
                  <a:lnTo>
                    <a:pt x="170065" y="7594"/>
                  </a:lnTo>
                  <a:lnTo>
                    <a:pt x="17006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5464911" y="2107539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10" h="12700">
                  <a:moveTo>
                    <a:pt x="0" y="12496"/>
                  </a:moveTo>
                  <a:lnTo>
                    <a:pt x="41453" y="12496"/>
                  </a:lnTo>
                  <a:lnTo>
                    <a:pt x="4145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510631" y="210753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496"/>
                  </a:moveTo>
                  <a:lnTo>
                    <a:pt x="49073" y="12496"/>
                  </a:lnTo>
                  <a:lnTo>
                    <a:pt x="4907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586831" y="211378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655411" y="211378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715000" y="2110587"/>
              <a:ext cx="33020" cy="7620"/>
            </a:xfrm>
            <a:custGeom>
              <a:avLst/>
              <a:gdLst/>
              <a:ahLst/>
              <a:cxnLst/>
              <a:rect l="l" t="t" r="r" b="b"/>
              <a:pathLst>
                <a:path w="33020" h="7619">
                  <a:moveTo>
                    <a:pt x="32842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32842" y="7594"/>
                  </a:lnTo>
                  <a:lnTo>
                    <a:pt x="3284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777331" y="211378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381500" y="2110587"/>
              <a:ext cx="1892300" cy="15240"/>
            </a:xfrm>
            <a:custGeom>
              <a:avLst/>
              <a:gdLst/>
              <a:ahLst/>
              <a:cxnLst/>
              <a:rect l="l" t="t" r="r" b="b"/>
              <a:pathLst>
                <a:path w="1892300" h="15239">
                  <a:moveTo>
                    <a:pt x="38100" y="10312"/>
                  </a:moveTo>
                  <a:lnTo>
                    <a:pt x="0" y="10312"/>
                  </a:lnTo>
                  <a:lnTo>
                    <a:pt x="0" y="15189"/>
                  </a:lnTo>
                  <a:lnTo>
                    <a:pt x="38100" y="15189"/>
                  </a:lnTo>
                  <a:lnTo>
                    <a:pt x="38100" y="10312"/>
                  </a:lnTo>
                  <a:close/>
                </a:path>
                <a:path w="1892300" h="15239">
                  <a:moveTo>
                    <a:pt x="78778" y="10312"/>
                  </a:moveTo>
                  <a:lnTo>
                    <a:pt x="76200" y="10312"/>
                  </a:lnTo>
                  <a:lnTo>
                    <a:pt x="76200" y="15189"/>
                  </a:lnTo>
                  <a:lnTo>
                    <a:pt x="78778" y="15189"/>
                  </a:lnTo>
                  <a:lnTo>
                    <a:pt x="78778" y="10312"/>
                  </a:lnTo>
                  <a:close/>
                </a:path>
                <a:path w="1892300" h="15239">
                  <a:moveTo>
                    <a:pt x="147345" y="10312"/>
                  </a:moveTo>
                  <a:lnTo>
                    <a:pt x="114300" y="10312"/>
                  </a:lnTo>
                  <a:lnTo>
                    <a:pt x="114300" y="15189"/>
                  </a:lnTo>
                  <a:lnTo>
                    <a:pt x="147345" y="15189"/>
                  </a:lnTo>
                  <a:lnTo>
                    <a:pt x="147345" y="10312"/>
                  </a:lnTo>
                  <a:close/>
                </a:path>
                <a:path w="1892300" h="15239">
                  <a:moveTo>
                    <a:pt x="170205" y="10312"/>
                  </a:moveTo>
                  <a:lnTo>
                    <a:pt x="165100" y="10312"/>
                  </a:lnTo>
                  <a:lnTo>
                    <a:pt x="165100" y="15189"/>
                  </a:lnTo>
                  <a:lnTo>
                    <a:pt x="170205" y="15189"/>
                  </a:lnTo>
                  <a:lnTo>
                    <a:pt x="170205" y="10312"/>
                  </a:lnTo>
                  <a:close/>
                </a:path>
                <a:path w="1892300" h="15239">
                  <a:moveTo>
                    <a:pt x="1485900" y="0"/>
                  </a:moveTo>
                  <a:lnTo>
                    <a:pt x="1447800" y="0"/>
                  </a:lnTo>
                  <a:lnTo>
                    <a:pt x="1447800" y="7594"/>
                  </a:lnTo>
                  <a:lnTo>
                    <a:pt x="1485900" y="7594"/>
                  </a:lnTo>
                  <a:lnTo>
                    <a:pt x="1485900" y="0"/>
                  </a:lnTo>
                  <a:close/>
                </a:path>
                <a:path w="1892300" h="15239">
                  <a:moveTo>
                    <a:pt x="1541564" y="0"/>
                  </a:moveTo>
                  <a:lnTo>
                    <a:pt x="1524000" y="0"/>
                  </a:lnTo>
                  <a:lnTo>
                    <a:pt x="1524000" y="7594"/>
                  </a:lnTo>
                  <a:lnTo>
                    <a:pt x="1541564" y="7594"/>
                  </a:lnTo>
                  <a:lnTo>
                    <a:pt x="1541564" y="0"/>
                  </a:lnTo>
                  <a:close/>
                </a:path>
                <a:path w="1892300" h="15239">
                  <a:moveTo>
                    <a:pt x="1600200" y="0"/>
                  </a:moveTo>
                  <a:lnTo>
                    <a:pt x="1564386" y="0"/>
                  </a:lnTo>
                  <a:lnTo>
                    <a:pt x="1564386" y="7594"/>
                  </a:lnTo>
                  <a:lnTo>
                    <a:pt x="1600200" y="7594"/>
                  </a:lnTo>
                  <a:lnTo>
                    <a:pt x="1600200" y="0"/>
                  </a:lnTo>
                  <a:close/>
                </a:path>
                <a:path w="1892300" h="15239">
                  <a:moveTo>
                    <a:pt x="1648218" y="0"/>
                  </a:moveTo>
                  <a:lnTo>
                    <a:pt x="1612900" y="0"/>
                  </a:lnTo>
                  <a:lnTo>
                    <a:pt x="1612900" y="7594"/>
                  </a:lnTo>
                  <a:lnTo>
                    <a:pt x="1648218" y="7594"/>
                  </a:lnTo>
                  <a:lnTo>
                    <a:pt x="1648218" y="0"/>
                  </a:lnTo>
                  <a:close/>
                </a:path>
                <a:path w="1892300" h="15239">
                  <a:moveTo>
                    <a:pt x="1693913" y="0"/>
                  </a:moveTo>
                  <a:lnTo>
                    <a:pt x="1676400" y="0"/>
                  </a:lnTo>
                  <a:lnTo>
                    <a:pt x="1676400" y="7594"/>
                  </a:lnTo>
                  <a:lnTo>
                    <a:pt x="1693913" y="7594"/>
                  </a:lnTo>
                  <a:lnTo>
                    <a:pt x="1693913" y="0"/>
                  </a:lnTo>
                  <a:close/>
                </a:path>
                <a:path w="1892300" h="15239">
                  <a:moveTo>
                    <a:pt x="1752600" y="0"/>
                  </a:moveTo>
                  <a:lnTo>
                    <a:pt x="1727200" y="0"/>
                  </a:lnTo>
                  <a:lnTo>
                    <a:pt x="1727200" y="7594"/>
                  </a:lnTo>
                  <a:lnTo>
                    <a:pt x="1752600" y="7594"/>
                  </a:lnTo>
                  <a:lnTo>
                    <a:pt x="1752600" y="0"/>
                  </a:lnTo>
                  <a:close/>
                </a:path>
                <a:path w="1892300" h="15239">
                  <a:moveTo>
                    <a:pt x="1777707" y="0"/>
                  </a:moveTo>
                  <a:lnTo>
                    <a:pt x="1770113" y="0"/>
                  </a:lnTo>
                  <a:lnTo>
                    <a:pt x="1770113" y="7594"/>
                  </a:lnTo>
                  <a:lnTo>
                    <a:pt x="1777707" y="7594"/>
                  </a:lnTo>
                  <a:lnTo>
                    <a:pt x="1777707" y="0"/>
                  </a:lnTo>
                  <a:close/>
                </a:path>
                <a:path w="1892300" h="15239">
                  <a:moveTo>
                    <a:pt x="1823440" y="0"/>
                  </a:moveTo>
                  <a:lnTo>
                    <a:pt x="1803400" y="0"/>
                  </a:lnTo>
                  <a:lnTo>
                    <a:pt x="1803400" y="7594"/>
                  </a:lnTo>
                  <a:lnTo>
                    <a:pt x="1823440" y="7594"/>
                  </a:lnTo>
                  <a:lnTo>
                    <a:pt x="1823440" y="0"/>
                  </a:lnTo>
                  <a:close/>
                </a:path>
                <a:path w="1892300" h="15239">
                  <a:moveTo>
                    <a:pt x="1853907" y="0"/>
                  </a:moveTo>
                  <a:lnTo>
                    <a:pt x="1846313" y="0"/>
                  </a:lnTo>
                  <a:lnTo>
                    <a:pt x="1846313" y="7594"/>
                  </a:lnTo>
                  <a:lnTo>
                    <a:pt x="1853907" y="7594"/>
                  </a:lnTo>
                  <a:lnTo>
                    <a:pt x="1853907" y="0"/>
                  </a:lnTo>
                  <a:close/>
                </a:path>
                <a:path w="1892300" h="15239">
                  <a:moveTo>
                    <a:pt x="1892007" y="0"/>
                  </a:moveTo>
                  <a:lnTo>
                    <a:pt x="1884413" y="0"/>
                  </a:lnTo>
                  <a:lnTo>
                    <a:pt x="1884413" y="7594"/>
                  </a:lnTo>
                  <a:lnTo>
                    <a:pt x="1892007" y="7594"/>
                  </a:lnTo>
                  <a:lnTo>
                    <a:pt x="18920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588611" y="2115159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10" h="12700">
                  <a:moveTo>
                    <a:pt x="0" y="12496"/>
                  </a:moveTo>
                  <a:lnTo>
                    <a:pt x="41453" y="12496"/>
                  </a:lnTo>
                  <a:lnTo>
                    <a:pt x="4145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634331" y="2115159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10" h="12700">
                  <a:moveTo>
                    <a:pt x="0" y="12496"/>
                  </a:moveTo>
                  <a:lnTo>
                    <a:pt x="41453" y="12496"/>
                  </a:lnTo>
                  <a:lnTo>
                    <a:pt x="4145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710531" y="212140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800600" y="2120899"/>
              <a:ext cx="238760" cy="5080"/>
            </a:xfrm>
            <a:custGeom>
              <a:avLst/>
              <a:gdLst/>
              <a:ahLst/>
              <a:cxnLst/>
              <a:rect l="l" t="t" r="r" b="b"/>
              <a:pathLst>
                <a:path w="238760" h="5080">
                  <a:moveTo>
                    <a:pt x="17754" y="0"/>
                  </a:moveTo>
                  <a:lnTo>
                    <a:pt x="0" y="0"/>
                  </a:lnTo>
                  <a:lnTo>
                    <a:pt x="0" y="4876"/>
                  </a:lnTo>
                  <a:lnTo>
                    <a:pt x="17754" y="4876"/>
                  </a:lnTo>
                  <a:lnTo>
                    <a:pt x="17754" y="0"/>
                  </a:lnTo>
                  <a:close/>
                </a:path>
                <a:path w="238760" h="5080">
                  <a:moveTo>
                    <a:pt x="71094" y="0"/>
                  </a:moveTo>
                  <a:lnTo>
                    <a:pt x="50800" y="0"/>
                  </a:lnTo>
                  <a:lnTo>
                    <a:pt x="50800" y="4876"/>
                  </a:lnTo>
                  <a:lnTo>
                    <a:pt x="71094" y="4876"/>
                  </a:lnTo>
                  <a:lnTo>
                    <a:pt x="71094" y="0"/>
                  </a:lnTo>
                  <a:close/>
                </a:path>
                <a:path w="238760" h="5080">
                  <a:moveTo>
                    <a:pt x="101549" y="0"/>
                  </a:moveTo>
                  <a:lnTo>
                    <a:pt x="93954" y="0"/>
                  </a:lnTo>
                  <a:lnTo>
                    <a:pt x="93954" y="4876"/>
                  </a:lnTo>
                  <a:lnTo>
                    <a:pt x="101549" y="4876"/>
                  </a:lnTo>
                  <a:lnTo>
                    <a:pt x="101549" y="0"/>
                  </a:lnTo>
                  <a:close/>
                </a:path>
                <a:path w="238760" h="5080">
                  <a:moveTo>
                    <a:pt x="139649" y="0"/>
                  </a:moveTo>
                  <a:lnTo>
                    <a:pt x="132054" y="0"/>
                  </a:lnTo>
                  <a:lnTo>
                    <a:pt x="132054" y="4876"/>
                  </a:lnTo>
                  <a:lnTo>
                    <a:pt x="139649" y="4876"/>
                  </a:lnTo>
                  <a:lnTo>
                    <a:pt x="139649" y="0"/>
                  </a:lnTo>
                  <a:close/>
                </a:path>
                <a:path w="238760" h="5080">
                  <a:moveTo>
                    <a:pt x="190500" y="0"/>
                  </a:moveTo>
                  <a:lnTo>
                    <a:pt x="152400" y="0"/>
                  </a:lnTo>
                  <a:lnTo>
                    <a:pt x="152400" y="4876"/>
                  </a:lnTo>
                  <a:lnTo>
                    <a:pt x="190500" y="4876"/>
                  </a:lnTo>
                  <a:lnTo>
                    <a:pt x="190500" y="0"/>
                  </a:lnTo>
                  <a:close/>
                </a:path>
                <a:path w="238760" h="5080">
                  <a:moveTo>
                    <a:pt x="238671" y="0"/>
                  </a:moveTo>
                  <a:lnTo>
                    <a:pt x="203200" y="0"/>
                  </a:lnTo>
                  <a:lnTo>
                    <a:pt x="203200" y="4876"/>
                  </a:lnTo>
                  <a:lnTo>
                    <a:pt x="238671" y="4876"/>
                  </a:lnTo>
                  <a:lnTo>
                    <a:pt x="23867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068671" y="212140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118100" y="2120899"/>
              <a:ext cx="1094740" cy="5080"/>
            </a:xfrm>
            <a:custGeom>
              <a:avLst/>
              <a:gdLst/>
              <a:ahLst/>
              <a:cxnLst/>
              <a:rect l="l" t="t" r="r" b="b"/>
              <a:pathLst>
                <a:path w="1094739" h="5080">
                  <a:moveTo>
                    <a:pt x="5016" y="0"/>
                  </a:moveTo>
                  <a:lnTo>
                    <a:pt x="0" y="0"/>
                  </a:lnTo>
                  <a:lnTo>
                    <a:pt x="0" y="4876"/>
                  </a:lnTo>
                  <a:lnTo>
                    <a:pt x="5016" y="4876"/>
                  </a:lnTo>
                  <a:lnTo>
                    <a:pt x="5016" y="0"/>
                  </a:lnTo>
                  <a:close/>
                </a:path>
                <a:path w="1094739" h="5080">
                  <a:moveTo>
                    <a:pt x="165011" y="0"/>
                  </a:moveTo>
                  <a:lnTo>
                    <a:pt x="157365" y="0"/>
                  </a:lnTo>
                  <a:lnTo>
                    <a:pt x="157365" y="4876"/>
                  </a:lnTo>
                  <a:lnTo>
                    <a:pt x="165011" y="4876"/>
                  </a:lnTo>
                  <a:lnTo>
                    <a:pt x="165011" y="0"/>
                  </a:lnTo>
                  <a:close/>
                </a:path>
                <a:path w="1094739" h="5080">
                  <a:moveTo>
                    <a:pt x="210693" y="0"/>
                  </a:moveTo>
                  <a:lnTo>
                    <a:pt x="203200" y="0"/>
                  </a:lnTo>
                  <a:lnTo>
                    <a:pt x="203200" y="4876"/>
                  </a:lnTo>
                  <a:lnTo>
                    <a:pt x="210693" y="4876"/>
                  </a:lnTo>
                  <a:lnTo>
                    <a:pt x="210693" y="0"/>
                  </a:lnTo>
                  <a:close/>
                </a:path>
                <a:path w="1094739" h="5080">
                  <a:moveTo>
                    <a:pt x="225920" y="0"/>
                  </a:moveTo>
                  <a:lnTo>
                    <a:pt x="218325" y="0"/>
                  </a:lnTo>
                  <a:lnTo>
                    <a:pt x="218325" y="4876"/>
                  </a:lnTo>
                  <a:lnTo>
                    <a:pt x="225920" y="4876"/>
                  </a:lnTo>
                  <a:lnTo>
                    <a:pt x="225920" y="0"/>
                  </a:lnTo>
                  <a:close/>
                </a:path>
                <a:path w="1094739" h="5080">
                  <a:moveTo>
                    <a:pt x="256425" y="0"/>
                  </a:moveTo>
                  <a:lnTo>
                    <a:pt x="254000" y="0"/>
                  </a:lnTo>
                  <a:lnTo>
                    <a:pt x="254000" y="4876"/>
                  </a:lnTo>
                  <a:lnTo>
                    <a:pt x="256425" y="4876"/>
                  </a:lnTo>
                  <a:lnTo>
                    <a:pt x="256425" y="0"/>
                  </a:lnTo>
                  <a:close/>
                </a:path>
                <a:path w="1094739" h="5080">
                  <a:moveTo>
                    <a:pt x="294525" y="0"/>
                  </a:moveTo>
                  <a:lnTo>
                    <a:pt x="292100" y="0"/>
                  </a:lnTo>
                  <a:lnTo>
                    <a:pt x="292100" y="4876"/>
                  </a:lnTo>
                  <a:lnTo>
                    <a:pt x="294525" y="4876"/>
                  </a:lnTo>
                  <a:lnTo>
                    <a:pt x="294525" y="0"/>
                  </a:lnTo>
                  <a:close/>
                </a:path>
                <a:path w="1094739" h="5080">
                  <a:moveTo>
                    <a:pt x="309765" y="0"/>
                  </a:moveTo>
                  <a:lnTo>
                    <a:pt x="304800" y="0"/>
                  </a:lnTo>
                  <a:lnTo>
                    <a:pt x="304800" y="4876"/>
                  </a:lnTo>
                  <a:lnTo>
                    <a:pt x="309765" y="4876"/>
                  </a:lnTo>
                  <a:lnTo>
                    <a:pt x="309765" y="0"/>
                  </a:lnTo>
                  <a:close/>
                </a:path>
                <a:path w="1094739" h="5080">
                  <a:moveTo>
                    <a:pt x="355460" y="0"/>
                  </a:moveTo>
                  <a:lnTo>
                    <a:pt x="347865" y="0"/>
                  </a:lnTo>
                  <a:lnTo>
                    <a:pt x="347865" y="4876"/>
                  </a:lnTo>
                  <a:lnTo>
                    <a:pt x="355460" y="4876"/>
                  </a:lnTo>
                  <a:lnTo>
                    <a:pt x="355460" y="0"/>
                  </a:lnTo>
                  <a:close/>
                </a:path>
                <a:path w="1094739" h="5080">
                  <a:moveTo>
                    <a:pt x="401193" y="0"/>
                  </a:moveTo>
                  <a:lnTo>
                    <a:pt x="393700" y="0"/>
                  </a:lnTo>
                  <a:lnTo>
                    <a:pt x="393700" y="4876"/>
                  </a:lnTo>
                  <a:lnTo>
                    <a:pt x="401193" y="4876"/>
                  </a:lnTo>
                  <a:lnTo>
                    <a:pt x="401193" y="0"/>
                  </a:lnTo>
                  <a:close/>
                </a:path>
                <a:path w="1094739" h="5080">
                  <a:moveTo>
                    <a:pt x="446887" y="0"/>
                  </a:moveTo>
                  <a:lnTo>
                    <a:pt x="444500" y="0"/>
                  </a:lnTo>
                  <a:lnTo>
                    <a:pt x="444500" y="4876"/>
                  </a:lnTo>
                  <a:lnTo>
                    <a:pt x="446887" y="4876"/>
                  </a:lnTo>
                  <a:lnTo>
                    <a:pt x="446887" y="0"/>
                  </a:lnTo>
                  <a:close/>
                </a:path>
                <a:path w="1094739" h="5080">
                  <a:moveTo>
                    <a:pt x="469760" y="0"/>
                  </a:moveTo>
                  <a:lnTo>
                    <a:pt x="462114" y="0"/>
                  </a:lnTo>
                  <a:lnTo>
                    <a:pt x="462114" y="4876"/>
                  </a:lnTo>
                  <a:lnTo>
                    <a:pt x="469760" y="4876"/>
                  </a:lnTo>
                  <a:lnTo>
                    <a:pt x="469760" y="0"/>
                  </a:lnTo>
                  <a:close/>
                </a:path>
                <a:path w="1094739" h="5080">
                  <a:moveTo>
                    <a:pt x="500214" y="0"/>
                  </a:moveTo>
                  <a:lnTo>
                    <a:pt x="495300" y="0"/>
                  </a:lnTo>
                  <a:lnTo>
                    <a:pt x="495300" y="4876"/>
                  </a:lnTo>
                  <a:lnTo>
                    <a:pt x="500214" y="4876"/>
                  </a:lnTo>
                  <a:lnTo>
                    <a:pt x="500214" y="0"/>
                  </a:lnTo>
                  <a:close/>
                </a:path>
                <a:path w="1094739" h="5080">
                  <a:moveTo>
                    <a:pt x="545909" y="0"/>
                  </a:moveTo>
                  <a:lnTo>
                    <a:pt x="538314" y="0"/>
                  </a:lnTo>
                  <a:lnTo>
                    <a:pt x="538314" y="4876"/>
                  </a:lnTo>
                  <a:lnTo>
                    <a:pt x="545909" y="4876"/>
                  </a:lnTo>
                  <a:lnTo>
                    <a:pt x="545909" y="0"/>
                  </a:lnTo>
                  <a:close/>
                </a:path>
                <a:path w="1094739" h="5080">
                  <a:moveTo>
                    <a:pt x="576414" y="0"/>
                  </a:moveTo>
                  <a:lnTo>
                    <a:pt x="571500" y="0"/>
                  </a:lnTo>
                  <a:lnTo>
                    <a:pt x="571500" y="4876"/>
                  </a:lnTo>
                  <a:lnTo>
                    <a:pt x="576414" y="4876"/>
                  </a:lnTo>
                  <a:lnTo>
                    <a:pt x="576414" y="0"/>
                  </a:lnTo>
                  <a:close/>
                </a:path>
                <a:path w="1094739" h="5080">
                  <a:moveTo>
                    <a:pt x="599287" y="0"/>
                  </a:moveTo>
                  <a:lnTo>
                    <a:pt x="596900" y="0"/>
                  </a:lnTo>
                  <a:lnTo>
                    <a:pt x="596900" y="4876"/>
                  </a:lnTo>
                  <a:lnTo>
                    <a:pt x="599287" y="4876"/>
                  </a:lnTo>
                  <a:lnTo>
                    <a:pt x="599287" y="0"/>
                  </a:lnTo>
                  <a:close/>
                </a:path>
                <a:path w="1094739" h="5080">
                  <a:moveTo>
                    <a:pt x="667842" y="0"/>
                  </a:moveTo>
                  <a:lnTo>
                    <a:pt x="660400" y="0"/>
                  </a:lnTo>
                  <a:lnTo>
                    <a:pt x="660400" y="4876"/>
                  </a:lnTo>
                  <a:lnTo>
                    <a:pt x="667842" y="4876"/>
                  </a:lnTo>
                  <a:lnTo>
                    <a:pt x="667842" y="0"/>
                  </a:lnTo>
                  <a:close/>
                </a:path>
                <a:path w="1094739" h="5080">
                  <a:moveTo>
                    <a:pt x="698258" y="0"/>
                  </a:moveTo>
                  <a:lnTo>
                    <a:pt x="690664" y="0"/>
                  </a:lnTo>
                  <a:lnTo>
                    <a:pt x="690664" y="4876"/>
                  </a:lnTo>
                  <a:lnTo>
                    <a:pt x="698258" y="4876"/>
                  </a:lnTo>
                  <a:lnTo>
                    <a:pt x="698258" y="0"/>
                  </a:lnTo>
                  <a:close/>
                </a:path>
                <a:path w="1094739" h="5080">
                  <a:moveTo>
                    <a:pt x="713536" y="0"/>
                  </a:moveTo>
                  <a:lnTo>
                    <a:pt x="711200" y="0"/>
                  </a:lnTo>
                  <a:lnTo>
                    <a:pt x="711200" y="4876"/>
                  </a:lnTo>
                  <a:lnTo>
                    <a:pt x="713536" y="4876"/>
                  </a:lnTo>
                  <a:lnTo>
                    <a:pt x="713536" y="0"/>
                  </a:lnTo>
                  <a:close/>
                </a:path>
                <a:path w="1094739" h="5080">
                  <a:moveTo>
                    <a:pt x="759231" y="0"/>
                  </a:moveTo>
                  <a:lnTo>
                    <a:pt x="751636" y="0"/>
                  </a:lnTo>
                  <a:lnTo>
                    <a:pt x="751636" y="4876"/>
                  </a:lnTo>
                  <a:lnTo>
                    <a:pt x="759231" y="4876"/>
                  </a:lnTo>
                  <a:lnTo>
                    <a:pt x="759231" y="0"/>
                  </a:lnTo>
                  <a:close/>
                </a:path>
                <a:path w="1094739" h="5080">
                  <a:moveTo>
                    <a:pt x="782091" y="0"/>
                  </a:moveTo>
                  <a:lnTo>
                    <a:pt x="774700" y="0"/>
                  </a:lnTo>
                  <a:lnTo>
                    <a:pt x="774700" y="4876"/>
                  </a:lnTo>
                  <a:lnTo>
                    <a:pt x="782091" y="4876"/>
                  </a:lnTo>
                  <a:lnTo>
                    <a:pt x="782091" y="0"/>
                  </a:lnTo>
                  <a:close/>
                </a:path>
                <a:path w="1094739" h="5080">
                  <a:moveTo>
                    <a:pt x="812558" y="0"/>
                  </a:moveTo>
                  <a:lnTo>
                    <a:pt x="804964" y="0"/>
                  </a:lnTo>
                  <a:lnTo>
                    <a:pt x="804964" y="4876"/>
                  </a:lnTo>
                  <a:lnTo>
                    <a:pt x="812558" y="4876"/>
                  </a:lnTo>
                  <a:lnTo>
                    <a:pt x="812558" y="0"/>
                  </a:lnTo>
                  <a:close/>
                </a:path>
                <a:path w="1094739" h="5080">
                  <a:moveTo>
                    <a:pt x="850658" y="0"/>
                  </a:moveTo>
                  <a:lnTo>
                    <a:pt x="843064" y="0"/>
                  </a:lnTo>
                  <a:lnTo>
                    <a:pt x="843064" y="4876"/>
                  </a:lnTo>
                  <a:lnTo>
                    <a:pt x="850658" y="4876"/>
                  </a:lnTo>
                  <a:lnTo>
                    <a:pt x="850658" y="0"/>
                  </a:lnTo>
                  <a:close/>
                </a:path>
                <a:path w="1094739" h="5080">
                  <a:moveTo>
                    <a:pt x="881113" y="0"/>
                  </a:moveTo>
                  <a:lnTo>
                    <a:pt x="876300" y="0"/>
                  </a:lnTo>
                  <a:lnTo>
                    <a:pt x="876300" y="4876"/>
                  </a:lnTo>
                  <a:lnTo>
                    <a:pt x="881113" y="4876"/>
                  </a:lnTo>
                  <a:lnTo>
                    <a:pt x="881113" y="0"/>
                  </a:lnTo>
                  <a:close/>
                </a:path>
                <a:path w="1094739" h="5080">
                  <a:moveTo>
                    <a:pt x="934440" y="0"/>
                  </a:moveTo>
                  <a:lnTo>
                    <a:pt x="927100" y="0"/>
                  </a:lnTo>
                  <a:lnTo>
                    <a:pt x="927100" y="4876"/>
                  </a:lnTo>
                  <a:lnTo>
                    <a:pt x="934440" y="4876"/>
                  </a:lnTo>
                  <a:lnTo>
                    <a:pt x="934440" y="0"/>
                  </a:lnTo>
                  <a:close/>
                </a:path>
                <a:path w="1094739" h="5080">
                  <a:moveTo>
                    <a:pt x="964958" y="0"/>
                  </a:moveTo>
                  <a:lnTo>
                    <a:pt x="957313" y="0"/>
                  </a:lnTo>
                  <a:lnTo>
                    <a:pt x="957313" y="4876"/>
                  </a:lnTo>
                  <a:lnTo>
                    <a:pt x="964958" y="4876"/>
                  </a:lnTo>
                  <a:lnTo>
                    <a:pt x="964958" y="0"/>
                  </a:lnTo>
                  <a:close/>
                </a:path>
                <a:path w="1094739" h="5080">
                  <a:moveTo>
                    <a:pt x="987831" y="0"/>
                  </a:moveTo>
                  <a:lnTo>
                    <a:pt x="980186" y="0"/>
                  </a:lnTo>
                  <a:lnTo>
                    <a:pt x="980186" y="4876"/>
                  </a:lnTo>
                  <a:lnTo>
                    <a:pt x="987831" y="4876"/>
                  </a:lnTo>
                  <a:lnTo>
                    <a:pt x="987831" y="0"/>
                  </a:lnTo>
                  <a:close/>
                </a:path>
                <a:path w="1094739" h="5080">
                  <a:moveTo>
                    <a:pt x="1025880" y="0"/>
                  </a:moveTo>
                  <a:lnTo>
                    <a:pt x="1018286" y="0"/>
                  </a:lnTo>
                  <a:lnTo>
                    <a:pt x="1018286" y="4876"/>
                  </a:lnTo>
                  <a:lnTo>
                    <a:pt x="1025880" y="4876"/>
                  </a:lnTo>
                  <a:lnTo>
                    <a:pt x="1025880" y="0"/>
                  </a:lnTo>
                  <a:close/>
                </a:path>
                <a:path w="1094739" h="5080">
                  <a:moveTo>
                    <a:pt x="1041107" y="0"/>
                  </a:moveTo>
                  <a:lnTo>
                    <a:pt x="1033513" y="0"/>
                  </a:lnTo>
                  <a:lnTo>
                    <a:pt x="1033513" y="4876"/>
                  </a:lnTo>
                  <a:lnTo>
                    <a:pt x="1041107" y="4876"/>
                  </a:lnTo>
                  <a:lnTo>
                    <a:pt x="1041107" y="0"/>
                  </a:lnTo>
                  <a:close/>
                </a:path>
                <a:path w="1094739" h="5080">
                  <a:moveTo>
                    <a:pt x="1063980" y="0"/>
                  </a:moveTo>
                  <a:lnTo>
                    <a:pt x="1056386" y="0"/>
                  </a:lnTo>
                  <a:lnTo>
                    <a:pt x="1056386" y="4876"/>
                  </a:lnTo>
                  <a:lnTo>
                    <a:pt x="1063980" y="4876"/>
                  </a:lnTo>
                  <a:lnTo>
                    <a:pt x="1063980" y="0"/>
                  </a:lnTo>
                  <a:close/>
                </a:path>
                <a:path w="1094739" h="5080">
                  <a:moveTo>
                    <a:pt x="1094486" y="0"/>
                  </a:moveTo>
                  <a:lnTo>
                    <a:pt x="1092200" y="0"/>
                  </a:lnTo>
                  <a:lnTo>
                    <a:pt x="1092200" y="4876"/>
                  </a:lnTo>
                  <a:lnTo>
                    <a:pt x="1094486" y="4876"/>
                  </a:lnTo>
                  <a:lnTo>
                    <a:pt x="10944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6226911" y="212140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394200" y="2120899"/>
              <a:ext cx="1879600" cy="12700"/>
            </a:xfrm>
            <a:custGeom>
              <a:avLst/>
              <a:gdLst/>
              <a:ahLst/>
              <a:cxnLst/>
              <a:rect l="l" t="t" r="r" b="b"/>
              <a:pathLst>
                <a:path w="1879600" h="12700">
                  <a:moveTo>
                    <a:pt x="12700" y="4876"/>
                  </a:moveTo>
                  <a:lnTo>
                    <a:pt x="0" y="4876"/>
                  </a:lnTo>
                  <a:lnTo>
                    <a:pt x="0" y="12509"/>
                  </a:lnTo>
                  <a:lnTo>
                    <a:pt x="12700" y="12509"/>
                  </a:lnTo>
                  <a:lnTo>
                    <a:pt x="12700" y="4876"/>
                  </a:lnTo>
                  <a:close/>
                </a:path>
                <a:path w="1879600" h="12700">
                  <a:moveTo>
                    <a:pt x="58496" y="4876"/>
                  </a:moveTo>
                  <a:lnTo>
                    <a:pt x="50850" y="4876"/>
                  </a:lnTo>
                  <a:lnTo>
                    <a:pt x="50850" y="12509"/>
                  </a:lnTo>
                  <a:lnTo>
                    <a:pt x="58496" y="12509"/>
                  </a:lnTo>
                  <a:lnTo>
                    <a:pt x="58496" y="4876"/>
                  </a:lnTo>
                  <a:close/>
                </a:path>
                <a:path w="1879600" h="12700">
                  <a:moveTo>
                    <a:pt x="73710" y="4876"/>
                  </a:moveTo>
                  <a:lnTo>
                    <a:pt x="66078" y="4876"/>
                  </a:lnTo>
                  <a:lnTo>
                    <a:pt x="66078" y="12509"/>
                  </a:lnTo>
                  <a:lnTo>
                    <a:pt x="73710" y="12509"/>
                  </a:lnTo>
                  <a:lnTo>
                    <a:pt x="73710" y="4876"/>
                  </a:lnTo>
                  <a:close/>
                </a:path>
                <a:path w="1879600" h="12700">
                  <a:moveTo>
                    <a:pt x="104178" y="4876"/>
                  </a:moveTo>
                  <a:lnTo>
                    <a:pt x="101600" y="4876"/>
                  </a:lnTo>
                  <a:lnTo>
                    <a:pt x="101600" y="12509"/>
                  </a:lnTo>
                  <a:lnTo>
                    <a:pt x="104178" y="12509"/>
                  </a:lnTo>
                  <a:lnTo>
                    <a:pt x="104178" y="4876"/>
                  </a:lnTo>
                  <a:close/>
                </a:path>
                <a:path w="1879600" h="12700">
                  <a:moveTo>
                    <a:pt x="142278" y="4876"/>
                  </a:moveTo>
                  <a:lnTo>
                    <a:pt x="139700" y="4876"/>
                  </a:lnTo>
                  <a:lnTo>
                    <a:pt x="139700" y="12509"/>
                  </a:lnTo>
                  <a:lnTo>
                    <a:pt x="142278" y="12509"/>
                  </a:lnTo>
                  <a:lnTo>
                    <a:pt x="142278" y="4876"/>
                  </a:lnTo>
                  <a:close/>
                </a:path>
                <a:path w="1879600" h="12700">
                  <a:moveTo>
                    <a:pt x="157505" y="4876"/>
                  </a:moveTo>
                  <a:lnTo>
                    <a:pt x="152400" y="4876"/>
                  </a:lnTo>
                  <a:lnTo>
                    <a:pt x="152400" y="12509"/>
                  </a:lnTo>
                  <a:lnTo>
                    <a:pt x="157505" y="12509"/>
                  </a:lnTo>
                  <a:lnTo>
                    <a:pt x="157505" y="4876"/>
                  </a:lnTo>
                  <a:close/>
                </a:path>
                <a:path w="1879600" h="12700">
                  <a:moveTo>
                    <a:pt x="203200" y="4876"/>
                  </a:moveTo>
                  <a:lnTo>
                    <a:pt x="195605" y="4876"/>
                  </a:lnTo>
                  <a:lnTo>
                    <a:pt x="195605" y="12509"/>
                  </a:lnTo>
                  <a:lnTo>
                    <a:pt x="203200" y="12509"/>
                  </a:lnTo>
                  <a:lnTo>
                    <a:pt x="203200" y="4876"/>
                  </a:lnTo>
                  <a:close/>
                </a:path>
                <a:path w="1879600" h="12700">
                  <a:moveTo>
                    <a:pt x="248945" y="4876"/>
                  </a:moveTo>
                  <a:lnTo>
                    <a:pt x="241350" y="4876"/>
                  </a:lnTo>
                  <a:lnTo>
                    <a:pt x="241350" y="12509"/>
                  </a:lnTo>
                  <a:lnTo>
                    <a:pt x="248945" y="12509"/>
                  </a:lnTo>
                  <a:lnTo>
                    <a:pt x="248945" y="4876"/>
                  </a:lnTo>
                  <a:close/>
                </a:path>
                <a:path w="1879600" h="12700">
                  <a:moveTo>
                    <a:pt x="292100" y="4876"/>
                  </a:moveTo>
                  <a:lnTo>
                    <a:pt x="279450" y="4876"/>
                  </a:lnTo>
                  <a:lnTo>
                    <a:pt x="279450" y="12509"/>
                  </a:lnTo>
                  <a:lnTo>
                    <a:pt x="292100" y="12509"/>
                  </a:lnTo>
                  <a:lnTo>
                    <a:pt x="292100" y="4876"/>
                  </a:lnTo>
                  <a:close/>
                </a:path>
                <a:path w="1879600" h="12700">
                  <a:moveTo>
                    <a:pt x="309854" y="4876"/>
                  </a:moveTo>
                  <a:lnTo>
                    <a:pt x="304800" y="4876"/>
                  </a:lnTo>
                  <a:lnTo>
                    <a:pt x="304800" y="12509"/>
                  </a:lnTo>
                  <a:lnTo>
                    <a:pt x="309854" y="12509"/>
                  </a:lnTo>
                  <a:lnTo>
                    <a:pt x="309854" y="4876"/>
                  </a:lnTo>
                  <a:close/>
                </a:path>
                <a:path w="1879600" h="12700">
                  <a:moveTo>
                    <a:pt x="355600" y="4876"/>
                  </a:moveTo>
                  <a:lnTo>
                    <a:pt x="347954" y="4876"/>
                  </a:lnTo>
                  <a:lnTo>
                    <a:pt x="347954" y="12509"/>
                  </a:lnTo>
                  <a:lnTo>
                    <a:pt x="355600" y="12509"/>
                  </a:lnTo>
                  <a:lnTo>
                    <a:pt x="355600" y="4876"/>
                  </a:lnTo>
                  <a:close/>
                </a:path>
                <a:path w="1879600" h="12700">
                  <a:moveTo>
                    <a:pt x="393700" y="4876"/>
                  </a:moveTo>
                  <a:lnTo>
                    <a:pt x="386054" y="4876"/>
                  </a:lnTo>
                  <a:lnTo>
                    <a:pt x="386054" y="12509"/>
                  </a:lnTo>
                  <a:lnTo>
                    <a:pt x="393700" y="12509"/>
                  </a:lnTo>
                  <a:lnTo>
                    <a:pt x="393700" y="4876"/>
                  </a:lnTo>
                  <a:close/>
                </a:path>
                <a:path w="1879600" h="12700">
                  <a:moveTo>
                    <a:pt x="447027" y="4876"/>
                  </a:moveTo>
                  <a:lnTo>
                    <a:pt x="444500" y="4876"/>
                  </a:lnTo>
                  <a:lnTo>
                    <a:pt x="444500" y="12509"/>
                  </a:lnTo>
                  <a:lnTo>
                    <a:pt x="447027" y="12509"/>
                  </a:lnTo>
                  <a:lnTo>
                    <a:pt x="447027" y="4876"/>
                  </a:lnTo>
                  <a:close/>
                </a:path>
                <a:path w="1879600" h="12700">
                  <a:moveTo>
                    <a:pt x="492721" y="4876"/>
                  </a:moveTo>
                  <a:lnTo>
                    <a:pt x="485127" y="4876"/>
                  </a:lnTo>
                  <a:lnTo>
                    <a:pt x="485127" y="12509"/>
                  </a:lnTo>
                  <a:lnTo>
                    <a:pt x="492721" y="12509"/>
                  </a:lnTo>
                  <a:lnTo>
                    <a:pt x="492721" y="4876"/>
                  </a:lnTo>
                  <a:close/>
                </a:path>
                <a:path w="1879600" h="12700">
                  <a:moveTo>
                    <a:pt x="507949" y="4876"/>
                  </a:moveTo>
                  <a:lnTo>
                    <a:pt x="500354" y="4876"/>
                  </a:lnTo>
                  <a:lnTo>
                    <a:pt x="500354" y="12509"/>
                  </a:lnTo>
                  <a:lnTo>
                    <a:pt x="507949" y="12509"/>
                  </a:lnTo>
                  <a:lnTo>
                    <a:pt x="507949" y="4876"/>
                  </a:lnTo>
                  <a:close/>
                </a:path>
                <a:path w="1879600" h="12700">
                  <a:moveTo>
                    <a:pt x="523176" y="4876"/>
                  </a:moveTo>
                  <a:lnTo>
                    <a:pt x="520700" y="4876"/>
                  </a:lnTo>
                  <a:lnTo>
                    <a:pt x="520700" y="12509"/>
                  </a:lnTo>
                  <a:lnTo>
                    <a:pt x="523176" y="12509"/>
                  </a:lnTo>
                  <a:lnTo>
                    <a:pt x="523176" y="4876"/>
                  </a:lnTo>
                  <a:close/>
                </a:path>
                <a:path w="1879600" h="12700">
                  <a:moveTo>
                    <a:pt x="546049" y="4876"/>
                  </a:moveTo>
                  <a:lnTo>
                    <a:pt x="538454" y="4876"/>
                  </a:lnTo>
                  <a:lnTo>
                    <a:pt x="538454" y="12509"/>
                  </a:lnTo>
                  <a:lnTo>
                    <a:pt x="546049" y="12509"/>
                  </a:lnTo>
                  <a:lnTo>
                    <a:pt x="546049" y="4876"/>
                  </a:lnTo>
                  <a:close/>
                </a:path>
                <a:path w="1879600" h="12700">
                  <a:moveTo>
                    <a:pt x="584149" y="4876"/>
                  </a:moveTo>
                  <a:lnTo>
                    <a:pt x="571500" y="4876"/>
                  </a:lnTo>
                  <a:lnTo>
                    <a:pt x="571500" y="12509"/>
                  </a:lnTo>
                  <a:lnTo>
                    <a:pt x="584149" y="12509"/>
                  </a:lnTo>
                  <a:lnTo>
                    <a:pt x="584149" y="4876"/>
                  </a:lnTo>
                  <a:close/>
                </a:path>
                <a:path w="1879600" h="12700">
                  <a:moveTo>
                    <a:pt x="614616" y="4876"/>
                  </a:moveTo>
                  <a:lnTo>
                    <a:pt x="609600" y="4876"/>
                  </a:lnTo>
                  <a:lnTo>
                    <a:pt x="609600" y="12509"/>
                  </a:lnTo>
                  <a:lnTo>
                    <a:pt x="614616" y="12509"/>
                  </a:lnTo>
                  <a:lnTo>
                    <a:pt x="614616" y="4876"/>
                  </a:lnTo>
                  <a:close/>
                </a:path>
                <a:path w="1879600" h="12700">
                  <a:moveTo>
                    <a:pt x="652716" y="4876"/>
                  </a:moveTo>
                  <a:lnTo>
                    <a:pt x="647700" y="4876"/>
                  </a:lnTo>
                  <a:lnTo>
                    <a:pt x="647700" y="12509"/>
                  </a:lnTo>
                  <a:lnTo>
                    <a:pt x="652716" y="12509"/>
                  </a:lnTo>
                  <a:lnTo>
                    <a:pt x="652716" y="4876"/>
                  </a:lnTo>
                  <a:close/>
                </a:path>
                <a:path w="1879600" h="12700">
                  <a:moveTo>
                    <a:pt x="667943" y="4876"/>
                  </a:moveTo>
                  <a:lnTo>
                    <a:pt x="660400" y="4876"/>
                  </a:lnTo>
                  <a:lnTo>
                    <a:pt x="660400" y="12509"/>
                  </a:lnTo>
                  <a:lnTo>
                    <a:pt x="667943" y="12509"/>
                  </a:lnTo>
                  <a:lnTo>
                    <a:pt x="667943" y="4876"/>
                  </a:lnTo>
                  <a:close/>
                </a:path>
                <a:path w="1879600" h="12700">
                  <a:moveTo>
                    <a:pt x="713676" y="4876"/>
                  </a:moveTo>
                  <a:lnTo>
                    <a:pt x="711200" y="4876"/>
                  </a:lnTo>
                  <a:lnTo>
                    <a:pt x="711200" y="12509"/>
                  </a:lnTo>
                  <a:lnTo>
                    <a:pt x="713676" y="12509"/>
                  </a:lnTo>
                  <a:lnTo>
                    <a:pt x="713676" y="4876"/>
                  </a:lnTo>
                  <a:close/>
                </a:path>
                <a:path w="1879600" h="12700">
                  <a:moveTo>
                    <a:pt x="728916" y="4876"/>
                  </a:moveTo>
                  <a:lnTo>
                    <a:pt x="723900" y="4876"/>
                  </a:lnTo>
                  <a:lnTo>
                    <a:pt x="723900" y="12509"/>
                  </a:lnTo>
                  <a:lnTo>
                    <a:pt x="728916" y="12509"/>
                  </a:lnTo>
                  <a:lnTo>
                    <a:pt x="728916" y="4876"/>
                  </a:lnTo>
                  <a:close/>
                </a:path>
                <a:path w="1879600" h="12700">
                  <a:moveTo>
                    <a:pt x="888911" y="4876"/>
                  </a:moveTo>
                  <a:lnTo>
                    <a:pt x="881265" y="4876"/>
                  </a:lnTo>
                  <a:lnTo>
                    <a:pt x="881265" y="12509"/>
                  </a:lnTo>
                  <a:lnTo>
                    <a:pt x="888911" y="12509"/>
                  </a:lnTo>
                  <a:lnTo>
                    <a:pt x="888911" y="4876"/>
                  </a:lnTo>
                  <a:close/>
                </a:path>
                <a:path w="1879600" h="12700">
                  <a:moveTo>
                    <a:pt x="934593" y="4876"/>
                  </a:moveTo>
                  <a:lnTo>
                    <a:pt x="927100" y="4876"/>
                  </a:lnTo>
                  <a:lnTo>
                    <a:pt x="927100" y="12509"/>
                  </a:lnTo>
                  <a:lnTo>
                    <a:pt x="934593" y="12509"/>
                  </a:lnTo>
                  <a:lnTo>
                    <a:pt x="934593" y="4876"/>
                  </a:lnTo>
                  <a:close/>
                </a:path>
                <a:path w="1879600" h="12700">
                  <a:moveTo>
                    <a:pt x="949820" y="4876"/>
                  </a:moveTo>
                  <a:lnTo>
                    <a:pt x="942225" y="4876"/>
                  </a:lnTo>
                  <a:lnTo>
                    <a:pt x="942225" y="12509"/>
                  </a:lnTo>
                  <a:lnTo>
                    <a:pt x="949820" y="12509"/>
                  </a:lnTo>
                  <a:lnTo>
                    <a:pt x="949820" y="4876"/>
                  </a:lnTo>
                  <a:close/>
                </a:path>
                <a:path w="1879600" h="12700">
                  <a:moveTo>
                    <a:pt x="1016000" y="4876"/>
                  </a:moveTo>
                  <a:lnTo>
                    <a:pt x="977900" y="4876"/>
                  </a:lnTo>
                  <a:lnTo>
                    <a:pt x="977900" y="12509"/>
                  </a:lnTo>
                  <a:lnTo>
                    <a:pt x="1016000" y="12509"/>
                  </a:lnTo>
                  <a:lnTo>
                    <a:pt x="1016000" y="4876"/>
                  </a:lnTo>
                  <a:close/>
                </a:path>
                <a:path w="1879600" h="12700">
                  <a:moveTo>
                    <a:pt x="1033665" y="4876"/>
                  </a:moveTo>
                  <a:lnTo>
                    <a:pt x="1028700" y="4876"/>
                  </a:lnTo>
                  <a:lnTo>
                    <a:pt x="1028700" y="12509"/>
                  </a:lnTo>
                  <a:lnTo>
                    <a:pt x="1033665" y="12509"/>
                  </a:lnTo>
                  <a:lnTo>
                    <a:pt x="1033665" y="4876"/>
                  </a:lnTo>
                  <a:close/>
                </a:path>
                <a:path w="1879600" h="12700">
                  <a:moveTo>
                    <a:pt x="1879307" y="0"/>
                  </a:moveTo>
                  <a:lnTo>
                    <a:pt x="1871713" y="0"/>
                  </a:lnTo>
                  <a:lnTo>
                    <a:pt x="1871713" y="4876"/>
                  </a:lnTo>
                  <a:lnTo>
                    <a:pt x="1879307" y="4876"/>
                  </a:lnTo>
                  <a:lnTo>
                    <a:pt x="18793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464911" y="2122779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10" h="12700">
                  <a:moveTo>
                    <a:pt x="0" y="12496"/>
                  </a:moveTo>
                  <a:lnTo>
                    <a:pt x="41453" y="12496"/>
                  </a:lnTo>
                  <a:lnTo>
                    <a:pt x="4145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510631" y="2122779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496"/>
                  </a:moveTo>
                  <a:lnTo>
                    <a:pt x="49073" y="12496"/>
                  </a:lnTo>
                  <a:lnTo>
                    <a:pt x="4907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394200" y="2125776"/>
              <a:ext cx="1879600" cy="15875"/>
            </a:xfrm>
            <a:custGeom>
              <a:avLst/>
              <a:gdLst/>
              <a:ahLst/>
              <a:cxnLst/>
              <a:rect l="l" t="t" r="r" b="b"/>
              <a:pathLst>
                <a:path w="1879600" h="15875">
                  <a:moveTo>
                    <a:pt x="12700" y="7823"/>
                  </a:moveTo>
                  <a:lnTo>
                    <a:pt x="0" y="7823"/>
                  </a:lnTo>
                  <a:lnTo>
                    <a:pt x="0" y="15265"/>
                  </a:lnTo>
                  <a:lnTo>
                    <a:pt x="12700" y="15265"/>
                  </a:lnTo>
                  <a:lnTo>
                    <a:pt x="12700" y="7823"/>
                  </a:lnTo>
                  <a:close/>
                </a:path>
                <a:path w="1879600" h="15875">
                  <a:moveTo>
                    <a:pt x="58496" y="7823"/>
                  </a:moveTo>
                  <a:lnTo>
                    <a:pt x="50850" y="7823"/>
                  </a:lnTo>
                  <a:lnTo>
                    <a:pt x="50850" y="15265"/>
                  </a:lnTo>
                  <a:lnTo>
                    <a:pt x="58496" y="15265"/>
                  </a:lnTo>
                  <a:lnTo>
                    <a:pt x="58496" y="7823"/>
                  </a:lnTo>
                  <a:close/>
                </a:path>
                <a:path w="1879600" h="15875">
                  <a:moveTo>
                    <a:pt x="73710" y="7823"/>
                  </a:moveTo>
                  <a:lnTo>
                    <a:pt x="66078" y="7823"/>
                  </a:lnTo>
                  <a:lnTo>
                    <a:pt x="66078" y="15265"/>
                  </a:lnTo>
                  <a:lnTo>
                    <a:pt x="73710" y="15265"/>
                  </a:lnTo>
                  <a:lnTo>
                    <a:pt x="73710" y="7823"/>
                  </a:lnTo>
                  <a:close/>
                </a:path>
                <a:path w="1879600" h="15875">
                  <a:moveTo>
                    <a:pt x="139700" y="7823"/>
                  </a:moveTo>
                  <a:lnTo>
                    <a:pt x="101600" y="7823"/>
                  </a:lnTo>
                  <a:lnTo>
                    <a:pt x="101600" y="15265"/>
                  </a:lnTo>
                  <a:lnTo>
                    <a:pt x="139700" y="15265"/>
                  </a:lnTo>
                  <a:lnTo>
                    <a:pt x="139700" y="7823"/>
                  </a:lnTo>
                  <a:close/>
                </a:path>
                <a:path w="1879600" h="15875">
                  <a:moveTo>
                    <a:pt x="157505" y="7823"/>
                  </a:moveTo>
                  <a:lnTo>
                    <a:pt x="152400" y="7823"/>
                  </a:lnTo>
                  <a:lnTo>
                    <a:pt x="152400" y="15265"/>
                  </a:lnTo>
                  <a:lnTo>
                    <a:pt x="157505" y="15265"/>
                  </a:lnTo>
                  <a:lnTo>
                    <a:pt x="157505" y="7823"/>
                  </a:lnTo>
                  <a:close/>
                </a:path>
                <a:path w="1879600" h="15875">
                  <a:moveTo>
                    <a:pt x="1186014" y="0"/>
                  </a:moveTo>
                  <a:lnTo>
                    <a:pt x="1181100" y="0"/>
                  </a:lnTo>
                  <a:lnTo>
                    <a:pt x="1181100" y="7632"/>
                  </a:lnTo>
                  <a:lnTo>
                    <a:pt x="1186014" y="7632"/>
                  </a:lnTo>
                  <a:lnTo>
                    <a:pt x="1186014" y="0"/>
                  </a:lnTo>
                  <a:close/>
                </a:path>
                <a:path w="1879600" h="15875">
                  <a:moveTo>
                    <a:pt x="1231709" y="0"/>
                  </a:moveTo>
                  <a:lnTo>
                    <a:pt x="1224114" y="0"/>
                  </a:lnTo>
                  <a:lnTo>
                    <a:pt x="1224114" y="7632"/>
                  </a:lnTo>
                  <a:lnTo>
                    <a:pt x="1231709" y="7632"/>
                  </a:lnTo>
                  <a:lnTo>
                    <a:pt x="1231709" y="0"/>
                  </a:lnTo>
                  <a:close/>
                </a:path>
                <a:path w="1879600" h="15875">
                  <a:moveTo>
                    <a:pt x="1269809" y="0"/>
                  </a:moveTo>
                  <a:lnTo>
                    <a:pt x="1262214" y="0"/>
                  </a:lnTo>
                  <a:lnTo>
                    <a:pt x="1262214" y="7632"/>
                  </a:lnTo>
                  <a:lnTo>
                    <a:pt x="1269809" y="7632"/>
                  </a:lnTo>
                  <a:lnTo>
                    <a:pt x="1269809" y="0"/>
                  </a:lnTo>
                  <a:close/>
                </a:path>
                <a:path w="1879600" h="15875">
                  <a:moveTo>
                    <a:pt x="1307909" y="0"/>
                  </a:moveTo>
                  <a:lnTo>
                    <a:pt x="1300314" y="0"/>
                  </a:lnTo>
                  <a:lnTo>
                    <a:pt x="1300314" y="7632"/>
                  </a:lnTo>
                  <a:lnTo>
                    <a:pt x="1307909" y="7632"/>
                  </a:lnTo>
                  <a:lnTo>
                    <a:pt x="1307909" y="0"/>
                  </a:lnTo>
                  <a:close/>
                </a:path>
                <a:path w="1879600" h="15875">
                  <a:moveTo>
                    <a:pt x="1353642" y="0"/>
                  </a:moveTo>
                  <a:lnTo>
                    <a:pt x="1320800" y="0"/>
                  </a:lnTo>
                  <a:lnTo>
                    <a:pt x="1320800" y="7632"/>
                  </a:lnTo>
                  <a:lnTo>
                    <a:pt x="1353642" y="7632"/>
                  </a:lnTo>
                  <a:lnTo>
                    <a:pt x="1353642" y="0"/>
                  </a:lnTo>
                  <a:close/>
                </a:path>
                <a:path w="1879600" h="15875">
                  <a:moveTo>
                    <a:pt x="1391742" y="0"/>
                  </a:moveTo>
                  <a:lnTo>
                    <a:pt x="1384300" y="0"/>
                  </a:lnTo>
                  <a:lnTo>
                    <a:pt x="1384300" y="7632"/>
                  </a:lnTo>
                  <a:lnTo>
                    <a:pt x="1391742" y="7632"/>
                  </a:lnTo>
                  <a:lnTo>
                    <a:pt x="1391742" y="0"/>
                  </a:lnTo>
                  <a:close/>
                </a:path>
                <a:path w="1879600" h="15875">
                  <a:moveTo>
                    <a:pt x="1422158" y="0"/>
                  </a:moveTo>
                  <a:lnTo>
                    <a:pt x="1414564" y="0"/>
                  </a:lnTo>
                  <a:lnTo>
                    <a:pt x="1414564" y="7632"/>
                  </a:lnTo>
                  <a:lnTo>
                    <a:pt x="1422158" y="7632"/>
                  </a:lnTo>
                  <a:lnTo>
                    <a:pt x="1422158" y="0"/>
                  </a:lnTo>
                  <a:close/>
                </a:path>
                <a:path w="1879600" h="15875">
                  <a:moveTo>
                    <a:pt x="1473200" y="0"/>
                  </a:moveTo>
                  <a:lnTo>
                    <a:pt x="1435100" y="0"/>
                  </a:lnTo>
                  <a:lnTo>
                    <a:pt x="1435100" y="7632"/>
                  </a:lnTo>
                  <a:lnTo>
                    <a:pt x="1473200" y="7632"/>
                  </a:lnTo>
                  <a:lnTo>
                    <a:pt x="1473200" y="0"/>
                  </a:lnTo>
                  <a:close/>
                </a:path>
                <a:path w="1879600" h="15875">
                  <a:moveTo>
                    <a:pt x="1498358" y="0"/>
                  </a:moveTo>
                  <a:lnTo>
                    <a:pt x="1490764" y="0"/>
                  </a:lnTo>
                  <a:lnTo>
                    <a:pt x="1490764" y="7632"/>
                  </a:lnTo>
                  <a:lnTo>
                    <a:pt x="1498358" y="7632"/>
                  </a:lnTo>
                  <a:lnTo>
                    <a:pt x="1498358" y="0"/>
                  </a:lnTo>
                  <a:close/>
                </a:path>
                <a:path w="1879600" h="15875">
                  <a:moveTo>
                    <a:pt x="1544091" y="0"/>
                  </a:moveTo>
                  <a:lnTo>
                    <a:pt x="1536700" y="0"/>
                  </a:lnTo>
                  <a:lnTo>
                    <a:pt x="1536700" y="7632"/>
                  </a:lnTo>
                  <a:lnTo>
                    <a:pt x="1544091" y="7632"/>
                  </a:lnTo>
                  <a:lnTo>
                    <a:pt x="1544091" y="0"/>
                  </a:lnTo>
                  <a:close/>
                </a:path>
                <a:path w="1879600" h="15875">
                  <a:moveTo>
                    <a:pt x="1574558" y="0"/>
                  </a:moveTo>
                  <a:lnTo>
                    <a:pt x="1566964" y="0"/>
                  </a:lnTo>
                  <a:lnTo>
                    <a:pt x="1566964" y="7632"/>
                  </a:lnTo>
                  <a:lnTo>
                    <a:pt x="1574558" y="7632"/>
                  </a:lnTo>
                  <a:lnTo>
                    <a:pt x="1574558" y="0"/>
                  </a:lnTo>
                  <a:close/>
                </a:path>
                <a:path w="1879600" h="15875">
                  <a:moveTo>
                    <a:pt x="1635518" y="0"/>
                  </a:moveTo>
                  <a:lnTo>
                    <a:pt x="1600200" y="0"/>
                  </a:lnTo>
                  <a:lnTo>
                    <a:pt x="1600200" y="7632"/>
                  </a:lnTo>
                  <a:lnTo>
                    <a:pt x="1635518" y="7632"/>
                  </a:lnTo>
                  <a:lnTo>
                    <a:pt x="1635518" y="0"/>
                  </a:lnTo>
                  <a:close/>
                </a:path>
                <a:path w="1879600" h="15875">
                  <a:moveTo>
                    <a:pt x="1650758" y="0"/>
                  </a:moveTo>
                  <a:lnTo>
                    <a:pt x="1643113" y="0"/>
                  </a:lnTo>
                  <a:lnTo>
                    <a:pt x="1643113" y="7632"/>
                  </a:lnTo>
                  <a:lnTo>
                    <a:pt x="1650758" y="7632"/>
                  </a:lnTo>
                  <a:lnTo>
                    <a:pt x="1650758" y="0"/>
                  </a:lnTo>
                  <a:close/>
                </a:path>
                <a:path w="1879600" h="15875">
                  <a:moveTo>
                    <a:pt x="1704086" y="0"/>
                  </a:moveTo>
                  <a:lnTo>
                    <a:pt x="1701800" y="0"/>
                  </a:lnTo>
                  <a:lnTo>
                    <a:pt x="1701800" y="7632"/>
                  </a:lnTo>
                  <a:lnTo>
                    <a:pt x="1704086" y="7632"/>
                  </a:lnTo>
                  <a:lnTo>
                    <a:pt x="1704086" y="0"/>
                  </a:lnTo>
                  <a:close/>
                </a:path>
                <a:path w="1879600" h="15875">
                  <a:moveTo>
                    <a:pt x="1765007" y="0"/>
                  </a:moveTo>
                  <a:lnTo>
                    <a:pt x="1757413" y="0"/>
                  </a:lnTo>
                  <a:lnTo>
                    <a:pt x="1757413" y="7632"/>
                  </a:lnTo>
                  <a:lnTo>
                    <a:pt x="1765007" y="7632"/>
                  </a:lnTo>
                  <a:lnTo>
                    <a:pt x="1765007" y="0"/>
                  </a:lnTo>
                  <a:close/>
                </a:path>
                <a:path w="1879600" h="15875">
                  <a:moveTo>
                    <a:pt x="1780286" y="0"/>
                  </a:moveTo>
                  <a:lnTo>
                    <a:pt x="1778000" y="0"/>
                  </a:lnTo>
                  <a:lnTo>
                    <a:pt x="1778000" y="7632"/>
                  </a:lnTo>
                  <a:lnTo>
                    <a:pt x="1780286" y="7632"/>
                  </a:lnTo>
                  <a:lnTo>
                    <a:pt x="1780286" y="0"/>
                  </a:lnTo>
                  <a:close/>
                </a:path>
                <a:path w="1879600" h="15875">
                  <a:moveTo>
                    <a:pt x="1825980" y="0"/>
                  </a:moveTo>
                  <a:lnTo>
                    <a:pt x="1818386" y="0"/>
                  </a:lnTo>
                  <a:lnTo>
                    <a:pt x="1818386" y="7632"/>
                  </a:lnTo>
                  <a:lnTo>
                    <a:pt x="1825980" y="7632"/>
                  </a:lnTo>
                  <a:lnTo>
                    <a:pt x="1825980" y="0"/>
                  </a:lnTo>
                  <a:close/>
                </a:path>
                <a:path w="1879600" h="15875">
                  <a:moveTo>
                    <a:pt x="1841207" y="0"/>
                  </a:moveTo>
                  <a:lnTo>
                    <a:pt x="1833613" y="0"/>
                  </a:lnTo>
                  <a:lnTo>
                    <a:pt x="1833613" y="7632"/>
                  </a:lnTo>
                  <a:lnTo>
                    <a:pt x="1841207" y="7632"/>
                  </a:lnTo>
                  <a:lnTo>
                    <a:pt x="1841207" y="0"/>
                  </a:lnTo>
                  <a:close/>
                </a:path>
                <a:path w="1879600" h="15875">
                  <a:moveTo>
                    <a:pt x="1856486" y="0"/>
                  </a:moveTo>
                  <a:lnTo>
                    <a:pt x="1854200" y="0"/>
                  </a:lnTo>
                  <a:lnTo>
                    <a:pt x="1854200" y="7632"/>
                  </a:lnTo>
                  <a:lnTo>
                    <a:pt x="1856486" y="7632"/>
                  </a:lnTo>
                  <a:lnTo>
                    <a:pt x="1856486" y="0"/>
                  </a:lnTo>
                  <a:close/>
                </a:path>
                <a:path w="1879600" h="15875">
                  <a:moveTo>
                    <a:pt x="1879307" y="0"/>
                  </a:moveTo>
                  <a:lnTo>
                    <a:pt x="1871713" y="0"/>
                  </a:lnTo>
                  <a:lnTo>
                    <a:pt x="1871713" y="7632"/>
                  </a:lnTo>
                  <a:lnTo>
                    <a:pt x="1879307" y="7632"/>
                  </a:lnTo>
                  <a:lnTo>
                    <a:pt x="18793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588611" y="2130399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10" h="12700">
                  <a:moveTo>
                    <a:pt x="0" y="12496"/>
                  </a:moveTo>
                  <a:lnTo>
                    <a:pt x="41453" y="12496"/>
                  </a:lnTo>
                  <a:lnTo>
                    <a:pt x="4145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634331" y="2130399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10" h="12700">
                  <a:moveTo>
                    <a:pt x="0" y="12496"/>
                  </a:moveTo>
                  <a:lnTo>
                    <a:pt x="41453" y="12496"/>
                  </a:lnTo>
                  <a:lnTo>
                    <a:pt x="4145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699000" y="2133599"/>
              <a:ext cx="1018540" cy="7620"/>
            </a:xfrm>
            <a:custGeom>
              <a:avLst/>
              <a:gdLst/>
              <a:ahLst/>
              <a:cxnLst/>
              <a:rect l="l" t="t" r="r" b="b"/>
              <a:pathLst>
                <a:path w="1018539" h="7619">
                  <a:moveTo>
                    <a:pt x="5054" y="0"/>
                  </a:moveTo>
                  <a:lnTo>
                    <a:pt x="0" y="0"/>
                  </a:lnTo>
                  <a:lnTo>
                    <a:pt x="0" y="7442"/>
                  </a:lnTo>
                  <a:lnTo>
                    <a:pt x="5054" y="7442"/>
                  </a:lnTo>
                  <a:lnTo>
                    <a:pt x="5054" y="0"/>
                  </a:lnTo>
                  <a:close/>
                </a:path>
                <a:path w="1018539" h="7619">
                  <a:moveTo>
                    <a:pt x="50800" y="0"/>
                  </a:moveTo>
                  <a:lnTo>
                    <a:pt x="43154" y="0"/>
                  </a:lnTo>
                  <a:lnTo>
                    <a:pt x="43154" y="7442"/>
                  </a:lnTo>
                  <a:lnTo>
                    <a:pt x="50800" y="7442"/>
                  </a:lnTo>
                  <a:lnTo>
                    <a:pt x="50800" y="0"/>
                  </a:lnTo>
                  <a:close/>
                </a:path>
                <a:path w="1018539" h="7619">
                  <a:moveTo>
                    <a:pt x="88900" y="0"/>
                  </a:moveTo>
                  <a:lnTo>
                    <a:pt x="81254" y="0"/>
                  </a:lnTo>
                  <a:lnTo>
                    <a:pt x="81254" y="7442"/>
                  </a:lnTo>
                  <a:lnTo>
                    <a:pt x="88900" y="7442"/>
                  </a:lnTo>
                  <a:lnTo>
                    <a:pt x="88900" y="0"/>
                  </a:lnTo>
                  <a:close/>
                </a:path>
                <a:path w="1018539" h="7619">
                  <a:moveTo>
                    <a:pt x="142227" y="0"/>
                  </a:moveTo>
                  <a:lnTo>
                    <a:pt x="139700" y="0"/>
                  </a:lnTo>
                  <a:lnTo>
                    <a:pt x="139700" y="7442"/>
                  </a:lnTo>
                  <a:lnTo>
                    <a:pt x="142227" y="7442"/>
                  </a:lnTo>
                  <a:lnTo>
                    <a:pt x="142227" y="0"/>
                  </a:lnTo>
                  <a:close/>
                </a:path>
                <a:path w="1018539" h="7619">
                  <a:moveTo>
                    <a:pt x="187921" y="0"/>
                  </a:moveTo>
                  <a:lnTo>
                    <a:pt x="180327" y="0"/>
                  </a:lnTo>
                  <a:lnTo>
                    <a:pt x="180327" y="7442"/>
                  </a:lnTo>
                  <a:lnTo>
                    <a:pt x="187921" y="7442"/>
                  </a:lnTo>
                  <a:lnTo>
                    <a:pt x="187921" y="0"/>
                  </a:lnTo>
                  <a:close/>
                </a:path>
                <a:path w="1018539" h="7619">
                  <a:moveTo>
                    <a:pt x="203149" y="0"/>
                  </a:moveTo>
                  <a:lnTo>
                    <a:pt x="195554" y="0"/>
                  </a:lnTo>
                  <a:lnTo>
                    <a:pt x="195554" y="7442"/>
                  </a:lnTo>
                  <a:lnTo>
                    <a:pt x="203149" y="7442"/>
                  </a:lnTo>
                  <a:lnTo>
                    <a:pt x="203149" y="0"/>
                  </a:lnTo>
                  <a:close/>
                </a:path>
                <a:path w="1018539" h="7619">
                  <a:moveTo>
                    <a:pt x="218376" y="0"/>
                  </a:moveTo>
                  <a:lnTo>
                    <a:pt x="215900" y="0"/>
                  </a:lnTo>
                  <a:lnTo>
                    <a:pt x="215900" y="7442"/>
                  </a:lnTo>
                  <a:lnTo>
                    <a:pt x="218376" y="7442"/>
                  </a:lnTo>
                  <a:lnTo>
                    <a:pt x="218376" y="0"/>
                  </a:lnTo>
                  <a:close/>
                </a:path>
                <a:path w="1018539" h="7619">
                  <a:moveTo>
                    <a:pt x="241249" y="0"/>
                  </a:moveTo>
                  <a:lnTo>
                    <a:pt x="233654" y="0"/>
                  </a:lnTo>
                  <a:lnTo>
                    <a:pt x="233654" y="7442"/>
                  </a:lnTo>
                  <a:lnTo>
                    <a:pt x="241249" y="7442"/>
                  </a:lnTo>
                  <a:lnTo>
                    <a:pt x="241249" y="0"/>
                  </a:lnTo>
                  <a:close/>
                </a:path>
                <a:path w="1018539" h="7619">
                  <a:moveTo>
                    <a:pt x="279349" y="0"/>
                  </a:moveTo>
                  <a:lnTo>
                    <a:pt x="266700" y="0"/>
                  </a:lnTo>
                  <a:lnTo>
                    <a:pt x="266700" y="7442"/>
                  </a:lnTo>
                  <a:lnTo>
                    <a:pt x="279349" y="7442"/>
                  </a:lnTo>
                  <a:lnTo>
                    <a:pt x="279349" y="0"/>
                  </a:lnTo>
                  <a:close/>
                </a:path>
                <a:path w="1018539" h="7619">
                  <a:moveTo>
                    <a:pt x="340271" y="0"/>
                  </a:moveTo>
                  <a:lnTo>
                    <a:pt x="304800" y="0"/>
                  </a:lnTo>
                  <a:lnTo>
                    <a:pt x="304800" y="7442"/>
                  </a:lnTo>
                  <a:lnTo>
                    <a:pt x="340271" y="7442"/>
                  </a:lnTo>
                  <a:lnTo>
                    <a:pt x="340271" y="0"/>
                  </a:lnTo>
                  <a:close/>
                </a:path>
                <a:path w="1018539" h="7619">
                  <a:moveTo>
                    <a:pt x="363143" y="0"/>
                  </a:moveTo>
                  <a:lnTo>
                    <a:pt x="355600" y="0"/>
                  </a:lnTo>
                  <a:lnTo>
                    <a:pt x="355600" y="7442"/>
                  </a:lnTo>
                  <a:lnTo>
                    <a:pt x="363143" y="7442"/>
                  </a:lnTo>
                  <a:lnTo>
                    <a:pt x="363143" y="0"/>
                  </a:lnTo>
                  <a:close/>
                </a:path>
                <a:path w="1018539" h="7619">
                  <a:moveTo>
                    <a:pt x="408876" y="0"/>
                  </a:moveTo>
                  <a:lnTo>
                    <a:pt x="406400" y="0"/>
                  </a:lnTo>
                  <a:lnTo>
                    <a:pt x="406400" y="7442"/>
                  </a:lnTo>
                  <a:lnTo>
                    <a:pt x="408876" y="7442"/>
                  </a:lnTo>
                  <a:lnTo>
                    <a:pt x="408876" y="0"/>
                  </a:lnTo>
                  <a:close/>
                </a:path>
                <a:path w="1018539" h="7619">
                  <a:moveTo>
                    <a:pt x="424116" y="0"/>
                  </a:moveTo>
                  <a:lnTo>
                    <a:pt x="419100" y="0"/>
                  </a:lnTo>
                  <a:lnTo>
                    <a:pt x="419100" y="7442"/>
                  </a:lnTo>
                  <a:lnTo>
                    <a:pt x="424116" y="7442"/>
                  </a:lnTo>
                  <a:lnTo>
                    <a:pt x="424116" y="0"/>
                  </a:lnTo>
                  <a:close/>
                </a:path>
                <a:path w="1018539" h="7619">
                  <a:moveTo>
                    <a:pt x="584111" y="0"/>
                  </a:moveTo>
                  <a:lnTo>
                    <a:pt x="576465" y="0"/>
                  </a:lnTo>
                  <a:lnTo>
                    <a:pt x="576465" y="7442"/>
                  </a:lnTo>
                  <a:lnTo>
                    <a:pt x="584111" y="7442"/>
                  </a:lnTo>
                  <a:lnTo>
                    <a:pt x="584111" y="0"/>
                  </a:lnTo>
                  <a:close/>
                </a:path>
                <a:path w="1018539" h="7619">
                  <a:moveTo>
                    <a:pt x="622211" y="0"/>
                  </a:moveTo>
                  <a:lnTo>
                    <a:pt x="614565" y="0"/>
                  </a:lnTo>
                  <a:lnTo>
                    <a:pt x="614565" y="7442"/>
                  </a:lnTo>
                  <a:lnTo>
                    <a:pt x="622211" y="7442"/>
                  </a:lnTo>
                  <a:lnTo>
                    <a:pt x="622211" y="0"/>
                  </a:lnTo>
                  <a:close/>
                </a:path>
                <a:path w="1018539" h="7619">
                  <a:moveTo>
                    <a:pt x="652665" y="0"/>
                  </a:moveTo>
                  <a:lnTo>
                    <a:pt x="647700" y="0"/>
                  </a:lnTo>
                  <a:lnTo>
                    <a:pt x="647700" y="7442"/>
                  </a:lnTo>
                  <a:lnTo>
                    <a:pt x="652665" y="7442"/>
                  </a:lnTo>
                  <a:lnTo>
                    <a:pt x="652665" y="0"/>
                  </a:lnTo>
                  <a:close/>
                </a:path>
                <a:path w="1018539" h="7619">
                  <a:moveTo>
                    <a:pt x="675525" y="0"/>
                  </a:moveTo>
                  <a:lnTo>
                    <a:pt x="673100" y="0"/>
                  </a:lnTo>
                  <a:lnTo>
                    <a:pt x="673100" y="7442"/>
                  </a:lnTo>
                  <a:lnTo>
                    <a:pt x="675525" y="7442"/>
                  </a:lnTo>
                  <a:lnTo>
                    <a:pt x="675525" y="0"/>
                  </a:lnTo>
                  <a:close/>
                </a:path>
                <a:path w="1018539" h="7619">
                  <a:moveTo>
                    <a:pt x="713625" y="0"/>
                  </a:moveTo>
                  <a:lnTo>
                    <a:pt x="711200" y="0"/>
                  </a:lnTo>
                  <a:lnTo>
                    <a:pt x="711200" y="7442"/>
                  </a:lnTo>
                  <a:lnTo>
                    <a:pt x="713625" y="7442"/>
                  </a:lnTo>
                  <a:lnTo>
                    <a:pt x="713625" y="0"/>
                  </a:lnTo>
                  <a:close/>
                </a:path>
                <a:path w="1018539" h="7619">
                  <a:moveTo>
                    <a:pt x="728865" y="0"/>
                  </a:moveTo>
                  <a:lnTo>
                    <a:pt x="723900" y="0"/>
                  </a:lnTo>
                  <a:lnTo>
                    <a:pt x="723900" y="7442"/>
                  </a:lnTo>
                  <a:lnTo>
                    <a:pt x="728865" y="7442"/>
                  </a:lnTo>
                  <a:lnTo>
                    <a:pt x="728865" y="0"/>
                  </a:lnTo>
                  <a:close/>
                </a:path>
                <a:path w="1018539" h="7619">
                  <a:moveTo>
                    <a:pt x="774560" y="0"/>
                  </a:moveTo>
                  <a:lnTo>
                    <a:pt x="766965" y="0"/>
                  </a:lnTo>
                  <a:lnTo>
                    <a:pt x="766965" y="7442"/>
                  </a:lnTo>
                  <a:lnTo>
                    <a:pt x="774560" y="7442"/>
                  </a:lnTo>
                  <a:lnTo>
                    <a:pt x="774560" y="0"/>
                  </a:lnTo>
                  <a:close/>
                </a:path>
                <a:path w="1018539" h="7619">
                  <a:moveTo>
                    <a:pt x="820293" y="0"/>
                  </a:moveTo>
                  <a:lnTo>
                    <a:pt x="812800" y="0"/>
                  </a:lnTo>
                  <a:lnTo>
                    <a:pt x="812800" y="7442"/>
                  </a:lnTo>
                  <a:lnTo>
                    <a:pt x="820293" y="7442"/>
                  </a:lnTo>
                  <a:lnTo>
                    <a:pt x="820293" y="0"/>
                  </a:lnTo>
                  <a:close/>
                </a:path>
                <a:path w="1018539" h="7619">
                  <a:moveTo>
                    <a:pt x="843114" y="0"/>
                  </a:moveTo>
                  <a:lnTo>
                    <a:pt x="838200" y="0"/>
                  </a:lnTo>
                  <a:lnTo>
                    <a:pt x="838200" y="7442"/>
                  </a:lnTo>
                  <a:lnTo>
                    <a:pt x="843114" y="7442"/>
                  </a:lnTo>
                  <a:lnTo>
                    <a:pt x="843114" y="0"/>
                  </a:lnTo>
                  <a:close/>
                </a:path>
                <a:path w="1018539" h="7619">
                  <a:moveTo>
                    <a:pt x="881214" y="0"/>
                  </a:moveTo>
                  <a:lnTo>
                    <a:pt x="876300" y="0"/>
                  </a:lnTo>
                  <a:lnTo>
                    <a:pt x="876300" y="7442"/>
                  </a:lnTo>
                  <a:lnTo>
                    <a:pt x="881214" y="7442"/>
                  </a:lnTo>
                  <a:lnTo>
                    <a:pt x="881214" y="0"/>
                  </a:lnTo>
                  <a:close/>
                </a:path>
                <a:path w="1018539" h="7619">
                  <a:moveTo>
                    <a:pt x="926909" y="0"/>
                  </a:moveTo>
                  <a:lnTo>
                    <a:pt x="919314" y="0"/>
                  </a:lnTo>
                  <a:lnTo>
                    <a:pt x="919314" y="7442"/>
                  </a:lnTo>
                  <a:lnTo>
                    <a:pt x="926909" y="7442"/>
                  </a:lnTo>
                  <a:lnTo>
                    <a:pt x="926909" y="0"/>
                  </a:lnTo>
                  <a:close/>
                </a:path>
                <a:path w="1018539" h="7619">
                  <a:moveTo>
                    <a:pt x="965009" y="0"/>
                  </a:moveTo>
                  <a:lnTo>
                    <a:pt x="957414" y="0"/>
                  </a:lnTo>
                  <a:lnTo>
                    <a:pt x="957414" y="7442"/>
                  </a:lnTo>
                  <a:lnTo>
                    <a:pt x="965009" y="7442"/>
                  </a:lnTo>
                  <a:lnTo>
                    <a:pt x="965009" y="0"/>
                  </a:lnTo>
                  <a:close/>
                </a:path>
                <a:path w="1018539" h="7619">
                  <a:moveTo>
                    <a:pt x="1003109" y="0"/>
                  </a:moveTo>
                  <a:lnTo>
                    <a:pt x="995514" y="0"/>
                  </a:lnTo>
                  <a:lnTo>
                    <a:pt x="995514" y="7442"/>
                  </a:lnTo>
                  <a:lnTo>
                    <a:pt x="1003109" y="7442"/>
                  </a:lnTo>
                  <a:lnTo>
                    <a:pt x="1003109" y="0"/>
                  </a:lnTo>
                  <a:close/>
                </a:path>
                <a:path w="1018539" h="7619">
                  <a:moveTo>
                    <a:pt x="1018387" y="0"/>
                  </a:moveTo>
                  <a:lnTo>
                    <a:pt x="1016000" y="0"/>
                  </a:lnTo>
                  <a:lnTo>
                    <a:pt x="1016000" y="7442"/>
                  </a:lnTo>
                  <a:lnTo>
                    <a:pt x="1018387" y="7442"/>
                  </a:lnTo>
                  <a:lnTo>
                    <a:pt x="101838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5777331" y="213664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394200" y="2133599"/>
              <a:ext cx="1879600" cy="12700"/>
            </a:xfrm>
            <a:custGeom>
              <a:avLst/>
              <a:gdLst/>
              <a:ahLst/>
              <a:cxnLst/>
              <a:rect l="l" t="t" r="r" b="b"/>
              <a:pathLst>
                <a:path w="1879600" h="12700">
                  <a:moveTo>
                    <a:pt x="12700" y="7442"/>
                  </a:moveTo>
                  <a:lnTo>
                    <a:pt x="0" y="7442"/>
                  </a:lnTo>
                  <a:lnTo>
                    <a:pt x="0" y="12700"/>
                  </a:lnTo>
                  <a:lnTo>
                    <a:pt x="12700" y="12700"/>
                  </a:lnTo>
                  <a:lnTo>
                    <a:pt x="12700" y="7442"/>
                  </a:lnTo>
                  <a:close/>
                </a:path>
                <a:path w="1879600" h="12700">
                  <a:moveTo>
                    <a:pt x="50800" y="7442"/>
                  </a:moveTo>
                  <a:lnTo>
                    <a:pt x="43205" y="7442"/>
                  </a:lnTo>
                  <a:lnTo>
                    <a:pt x="43205" y="12700"/>
                  </a:lnTo>
                  <a:lnTo>
                    <a:pt x="50800" y="12700"/>
                  </a:lnTo>
                  <a:lnTo>
                    <a:pt x="50800" y="7442"/>
                  </a:lnTo>
                  <a:close/>
                </a:path>
                <a:path w="1879600" h="12700">
                  <a:moveTo>
                    <a:pt x="81305" y="7442"/>
                  </a:moveTo>
                  <a:lnTo>
                    <a:pt x="76200" y="7442"/>
                  </a:lnTo>
                  <a:lnTo>
                    <a:pt x="76200" y="12700"/>
                  </a:lnTo>
                  <a:lnTo>
                    <a:pt x="81305" y="12700"/>
                  </a:lnTo>
                  <a:lnTo>
                    <a:pt x="81305" y="7442"/>
                  </a:lnTo>
                  <a:close/>
                </a:path>
                <a:path w="1879600" h="12700">
                  <a:moveTo>
                    <a:pt x="104178" y="7442"/>
                  </a:moveTo>
                  <a:lnTo>
                    <a:pt x="101600" y="7442"/>
                  </a:lnTo>
                  <a:lnTo>
                    <a:pt x="101600" y="12700"/>
                  </a:lnTo>
                  <a:lnTo>
                    <a:pt x="104178" y="12700"/>
                  </a:lnTo>
                  <a:lnTo>
                    <a:pt x="104178" y="7442"/>
                  </a:lnTo>
                  <a:close/>
                </a:path>
                <a:path w="1879600" h="12700">
                  <a:moveTo>
                    <a:pt x="142278" y="7442"/>
                  </a:moveTo>
                  <a:lnTo>
                    <a:pt x="139700" y="7442"/>
                  </a:lnTo>
                  <a:lnTo>
                    <a:pt x="139700" y="12700"/>
                  </a:lnTo>
                  <a:lnTo>
                    <a:pt x="142278" y="12700"/>
                  </a:lnTo>
                  <a:lnTo>
                    <a:pt x="142278" y="7442"/>
                  </a:lnTo>
                  <a:close/>
                </a:path>
                <a:path w="1879600" h="12700">
                  <a:moveTo>
                    <a:pt x="157505" y="7442"/>
                  </a:moveTo>
                  <a:lnTo>
                    <a:pt x="152400" y="7442"/>
                  </a:lnTo>
                  <a:lnTo>
                    <a:pt x="152400" y="12700"/>
                  </a:lnTo>
                  <a:lnTo>
                    <a:pt x="157505" y="12700"/>
                  </a:lnTo>
                  <a:lnTo>
                    <a:pt x="157505" y="7442"/>
                  </a:lnTo>
                  <a:close/>
                </a:path>
                <a:path w="1879600" h="12700">
                  <a:moveTo>
                    <a:pt x="203200" y="7442"/>
                  </a:moveTo>
                  <a:lnTo>
                    <a:pt x="195605" y="7442"/>
                  </a:lnTo>
                  <a:lnTo>
                    <a:pt x="195605" y="12700"/>
                  </a:lnTo>
                  <a:lnTo>
                    <a:pt x="203200" y="12700"/>
                  </a:lnTo>
                  <a:lnTo>
                    <a:pt x="203200" y="7442"/>
                  </a:lnTo>
                  <a:close/>
                </a:path>
                <a:path w="1879600" h="12700">
                  <a:moveTo>
                    <a:pt x="248945" y="7442"/>
                  </a:moveTo>
                  <a:lnTo>
                    <a:pt x="241350" y="7442"/>
                  </a:lnTo>
                  <a:lnTo>
                    <a:pt x="241350" y="12700"/>
                  </a:lnTo>
                  <a:lnTo>
                    <a:pt x="248945" y="12700"/>
                  </a:lnTo>
                  <a:lnTo>
                    <a:pt x="248945" y="7442"/>
                  </a:lnTo>
                  <a:close/>
                </a:path>
                <a:path w="1879600" h="12700">
                  <a:moveTo>
                    <a:pt x="271805" y="7442"/>
                  </a:moveTo>
                  <a:lnTo>
                    <a:pt x="266700" y="7442"/>
                  </a:lnTo>
                  <a:lnTo>
                    <a:pt x="266700" y="12700"/>
                  </a:lnTo>
                  <a:lnTo>
                    <a:pt x="271805" y="12700"/>
                  </a:lnTo>
                  <a:lnTo>
                    <a:pt x="271805" y="7442"/>
                  </a:lnTo>
                  <a:close/>
                </a:path>
                <a:path w="1879600" h="12700">
                  <a:moveTo>
                    <a:pt x="309854" y="7442"/>
                  </a:moveTo>
                  <a:lnTo>
                    <a:pt x="304800" y="7442"/>
                  </a:lnTo>
                  <a:lnTo>
                    <a:pt x="304800" y="12700"/>
                  </a:lnTo>
                  <a:lnTo>
                    <a:pt x="309854" y="12700"/>
                  </a:lnTo>
                  <a:lnTo>
                    <a:pt x="309854" y="7442"/>
                  </a:lnTo>
                  <a:close/>
                </a:path>
                <a:path w="1879600" h="12700">
                  <a:moveTo>
                    <a:pt x="355600" y="7442"/>
                  </a:moveTo>
                  <a:lnTo>
                    <a:pt x="347954" y="7442"/>
                  </a:lnTo>
                  <a:lnTo>
                    <a:pt x="347954" y="12700"/>
                  </a:lnTo>
                  <a:lnTo>
                    <a:pt x="355600" y="12700"/>
                  </a:lnTo>
                  <a:lnTo>
                    <a:pt x="355600" y="7442"/>
                  </a:lnTo>
                  <a:close/>
                </a:path>
                <a:path w="1879600" h="12700">
                  <a:moveTo>
                    <a:pt x="393700" y="7442"/>
                  </a:moveTo>
                  <a:lnTo>
                    <a:pt x="386054" y="7442"/>
                  </a:lnTo>
                  <a:lnTo>
                    <a:pt x="386054" y="12700"/>
                  </a:lnTo>
                  <a:lnTo>
                    <a:pt x="393700" y="12700"/>
                  </a:lnTo>
                  <a:lnTo>
                    <a:pt x="393700" y="7442"/>
                  </a:lnTo>
                  <a:close/>
                </a:path>
                <a:path w="1879600" h="12700">
                  <a:moveTo>
                    <a:pt x="447027" y="7442"/>
                  </a:moveTo>
                  <a:lnTo>
                    <a:pt x="444500" y="7442"/>
                  </a:lnTo>
                  <a:lnTo>
                    <a:pt x="444500" y="12700"/>
                  </a:lnTo>
                  <a:lnTo>
                    <a:pt x="447027" y="12700"/>
                  </a:lnTo>
                  <a:lnTo>
                    <a:pt x="447027" y="7442"/>
                  </a:lnTo>
                  <a:close/>
                </a:path>
                <a:path w="1879600" h="12700">
                  <a:moveTo>
                    <a:pt x="492721" y="7442"/>
                  </a:moveTo>
                  <a:lnTo>
                    <a:pt x="485127" y="7442"/>
                  </a:lnTo>
                  <a:lnTo>
                    <a:pt x="485127" y="12700"/>
                  </a:lnTo>
                  <a:lnTo>
                    <a:pt x="492721" y="12700"/>
                  </a:lnTo>
                  <a:lnTo>
                    <a:pt x="492721" y="7442"/>
                  </a:lnTo>
                  <a:close/>
                </a:path>
                <a:path w="1879600" h="12700">
                  <a:moveTo>
                    <a:pt x="507949" y="7442"/>
                  </a:moveTo>
                  <a:lnTo>
                    <a:pt x="500354" y="7442"/>
                  </a:lnTo>
                  <a:lnTo>
                    <a:pt x="500354" y="12700"/>
                  </a:lnTo>
                  <a:lnTo>
                    <a:pt x="507949" y="12700"/>
                  </a:lnTo>
                  <a:lnTo>
                    <a:pt x="507949" y="7442"/>
                  </a:lnTo>
                  <a:close/>
                </a:path>
                <a:path w="1879600" h="12700">
                  <a:moveTo>
                    <a:pt x="530809" y="7442"/>
                  </a:moveTo>
                  <a:lnTo>
                    <a:pt x="523176" y="7442"/>
                  </a:lnTo>
                  <a:lnTo>
                    <a:pt x="523176" y="12700"/>
                  </a:lnTo>
                  <a:lnTo>
                    <a:pt x="530809" y="12700"/>
                  </a:lnTo>
                  <a:lnTo>
                    <a:pt x="530809" y="7442"/>
                  </a:lnTo>
                  <a:close/>
                </a:path>
                <a:path w="1879600" h="12700">
                  <a:moveTo>
                    <a:pt x="546049" y="7442"/>
                  </a:moveTo>
                  <a:lnTo>
                    <a:pt x="538454" y="7442"/>
                  </a:lnTo>
                  <a:lnTo>
                    <a:pt x="538454" y="12700"/>
                  </a:lnTo>
                  <a:lnTo>
                    <a:pt x="546049" y="12700"/>
                  </a:lnTo>
                  <a:lnTo>
                    <a:pt x="546049" y="7442"/>
                  </a:lnTo>
                  <a:close/>
                </a:path>
                <a:path w="1879600" h="12700">
                  <a:moveTo>
                    <a:pt x="584149" y="7442"/>
                  </a:moveTo>
                  <a:lnTo>
                    <a:pt x="571500" y="7442"/>
                  </a:lnTo>
                  <a:lnTo>
                    <a:pt x="571500" y="12700"/>
                  </a:lnTo>
                  <a:lnTo>
                    <a:pt x="584149" y="12700"/>
                  </a:lnTo>
                  <a:lnTo>
                    <a:pt x="584149" y="7442"/>
                  </a:lnTo>
                  <a:close/>
                </a:path>
                <a:path w="1879600" h="12700">
                  <a:moveTo>
                    <a:pt x="614616" y="7442"/>
                  </a:moveTo>
                  <a:lnTo>
                    <a:pt x="609600" y="7442"/>
                  </a:lnTo>
                  <a:lnTo>
                    <a:pt x="609600" y="12700"/>
                  </a:lnTo>
                  <a:lnTo>
                    <a:pt x="614616" y="12700"/>
                  </a:lnTo>
                  <a:lnTo>
                    <a:pt x="614616" y="7442"/>
                  </a:lnTo>
                  <a:close/>
                </a:path>
                <a:path w="1879600" h="12700">
                  <a:moveTo>
                    <a:pt x="637476" y="7442"/>
                  </a:moveTo>
                  <a:lnTo>
                    <a:pt x="635000" y="7442"/>
                  </a:lnTo>
                  <a:lnTo>
                    <a:pt x="635000" y="12700"/>
                  </a:lnTo>
                  <a:lnTo>
                    <a:pt x="637476" y="12700"/>
                  </a:lnTo>
                  <a:lnTo>
                    <a:pt x="637476" y="7442"/>
                  </a:lnTo>
                  <a:close/>
                </a:path>
                <a:path w="1879600" h="12700">
                  <a:moveTo>
                    <a:pt x="667943" y="7442"/>
                  </a:moveTo>
                  <a:lnTo>
                    <a:pt x="660400" y="7442"/>
                  </a:lnTo>
                  <a:lnTo>
                    <a:pt x="660400" y="12700"/>
                  </a:lnTo>
                  <a:lnTo>
                    <a:pt x="667943" y="12700"/>
                  </a:lnTo>
                  <a:lnTo>
                    <a:pt x="667943" y="7442"/>
                  </a:lnTo>
                  <a:close/>
                </a:path>
                <a:path w="1879600" h="12700">
                  <a:moveTo>
                    <a:pt x="713676" y="7442"/>
                  </a:moveTo>
                  <a:lnTo>
                    <a:pt x="711200" y="7442"/>
                  </a:lnTo>
                  <a:lnTo>
                    <a:pt x="711200" y="12700"/>
                  </a:lnTo>
                  <a:lnTo>
                    <a:pt x="713676" y="12700"/>
                  </a:lnTo>
                  <a:lnTo>
                    <a:pt x="713676" y="7442"/>
                  </a:lnTo>
                  <a:close/>
                </a:path>
                <a:path w="1879600" h="12700">
                  <a:moveTo>
                    <a:pt x="728916" y="7442"/>
                  </a:moveTo>
                  <a:lnTo>
                    <a:pt x="723900" y="7442"/>
                  </a:lnTo>
                  <a:lnTo>
                    <a:pt x="723900" y="12700"/>
                  </a:lnTo>
                  <a:lnTo>
                    <a:pt x="728916" y="12700"/>
                  </a:lnTo>
                  <a:lnTo>
                    <a:pt x="728916" y="7442"/>
                  </a:lnTo>
                  <a:close/>
                </a:path>
                <a:path w="1879600" h="12700">
                  <a:moveTo>
                    <a:pt x="888911" y="7442"/>
                  </a:moveTo>
                  <a:lnTo>
                    <a:pt x="881265" y="7442"/>
                  </a:lnTo>
                  <a:lnTo>
                    <a:pt x="881265" y="12700"/>
                  </a:lnTo>
                  <a:lnTo>
                    <a:pt x="888911" y="12700"/>
                  </a:lnTo>
                  <a:lnTo>
                    <a:pt x="888911" y="7442"/>
                  </a:lnTo>
                  <a:close/>
                </a:path>
                <a:path w="1879600" h="12700">
                  <a:moveTo>
                    <a:pt x="1437436" y="0"/>
                  </a:moveTo>
                  <a:lnTo>
                    <a:pt x="1435100" y="0"/>
                  </a:lnTo>
                  <a:lnTo>
                    <a:pt x="1435100" y="7442"/>
                  </a:lnTo>
                  <a:lnTo>
                    <a:pt x="1437436" y="7442"/>
                  </a:lnTo>
                  <a:lnTo>
                    <a:pt x="1437436" y="0"/>
                  </a:lnTo>
                  <a:close/>
                </a:path>
                <a:path w="1879600" h="12700">
                  <a:moveTo>
                    <a:pt x="1467891" y="0"/>
                  </a:moveTo>
                  <a:lnTo>
                    <a:pt x="1460500" y="0"/>
                  </a:lnTo>
                  <a:lnTo>
                    <a:pt x="1460500" y="7442"/>
                  </a:lnTo>
                  <a:lnTo>
                    <a:pt x="1467891" y="7442"/>
                  </a:lnTo>
                  <a:lnTo>
                    <a:pt x="1467891" y="0"/>
                  </a:lnTo>
                  <a:close/>
                </a:path>
                <a:path w="1879600" h="12700">
                  <a:moveTo>
                    <a:pt x="1498358" y="0"/>
                  </a:moveTo>
                  <a:lnTo>
                    <a:pt x="1490764" y="0"/>
                  </a:lnTo>
                  <a:lnTo>
                    <a:pt x="1490764" y="7442"/>
                  </a:lnTo>
                  <a:lnTo>
                    <a:pt x="1498358" y="7442"/>
                  </a:lnTo>
                  <a:lnTo>
                    <a:pt x="1498358" y="0"/>
                  </a:lnTo>
                  <a:close/>
                </a:path>
                <a:path w="1879600" h="12700">
                  <a:moveTo>
                    <a:pt x="1544091" y="0"/>
                  </a:moveTo>
                  <a:lnTo>
                    <a:pt x="1536700" y="0"/>
                  </a:lnTo>
                  <a:lnTo>
                    <a:pt x="1536700" y="7442"/>
                  </a:lnTo>
                  <a:lnTo>
                    <a:pt x="1544091" y="7442"/>
                  </a:lnTo>
                  <a:lnTo>
                    <a:pt x="1544091" y="0"/>
                  </a:lnTo>
                  <a:close/>
                </a:path>
                <a:path w="1879600" h="12700">
                  <a:moveTo>
                    <a:pt x="1574558" y="0"/>
                  </a:moveTo>
                  <a:lnTo>
                    <a:pt x="1566964" y="0"/>
                  </a:lnTo>
                  <a:lnTo>
                    <a:pt x="1566964" y="7442"/>
                  </a:lnTo>
                  <a:lnTo>
                    <a:pt x="1574558" y="7442"/>
                  </a:lnTo>
                  <a:lnTo>
                    <a:pt x="1574558" y="0"/>
                  </a:lnTo>
                  <a:close/>
                </a:path>
                <a:path w="1879600" h="12700">
                  <a:moveTo>
                    <a:pt x="1605013" y="0"/>
                  </a:moveTo>
                  <a:lnTo>
                    <a:pt x="1600200" y="0"/>
                  </a:lnTo>
                  <a:lnTo>
                    <a:pt x="1600200" y="7442"/>
                  </a:lnTo>
                  <a:lnTo>
                    <a:pt x="1605013" y="7442"/>
                  </a:lnTo>
                  <a:lnTo>
                    <a:pt x="1605013" y="0"/>
                  </a:lnTo>
                  <a:close/>
                </a:path>
                <a:path w="1879600" h="12700">
                  <a:moveTo>
                    <a:pt x="1650758" y="0"/>
                  </a:moveTo>
                  <a:lnTo>
                    <a:pt x="1643113" y="0"/>
                  </a:lnTo>
                  <a:lnTo>
                    <a:pt x="1643113" y="7442"/>
                  </a:lnTo>
                  <a:lnTo>
                    <a:pt x="1650758" y="7442"/>
                  </a:lnTo>
                  <a:lnTo>
                    <a:pt x="1650758" y="0"/>
                  </a:lnTo>
                  <a:close/>
                </a:path>
                <a:path w="1879600" h="12700">
                  <a:moveTo>
                    <a:pt x="1704086" y="0"/>
                  </a:moveTo>
                  <a:lnTo>
                    <a:pt x="1701800" y="0"/>
                  </a:lnTo>
                  <a:lnTo>
                    <a:pt x="1701800" y="7442"/>
                  </a:lnTo>
                  <a:lnTo>
                    <a:pt x="1704086" y="7442"/>
                  </a:lnTo>
                  <a:lnTo>
                    <a:pt x="1704086" y="0"/>
                  </a:lnTo>
                  <a:close/>
                </a:path>
                <a:path w="1879600" h="12700">
                  <a:moveTo>
                    <a:pt x="1765007" y="0"/>
                  </a:moveTo>
                  <a:lnTo>
                    <a:pt x="1757413" y="0"/>
                  </a:lnTo>
                  <a:lnTo>
                    <a:pt x="1757413" y="7442"/>
                  </a:lnTo>
                  <a:lnTo>
                    <a:pt x="1765007" y="7442"/>
                  </a:lnTo>
                  <a:lnTo>
                    <a:pt x="1765007" y="0"/>
                  </a:lnTo>
                  <a:close/>
                </a:path>
                <a:path w="1879600" h="12700">
                  <a:moveTo>
                    <a:pt x="1780286" y="0"/>
                  </a:moveTo>
                  <a:lnTo>
                    <a:pt x="1778000" y="0"/>
                  </a:lnTo>
                  <a:lnTo>
                    <a:pt x="1778000" y="7442"/>
                  </a:lnTo>
                  <a:lnTo>
                    <a:pt x="1780286" y="7442"/>
                  </a:lnTo>
                  <a:lnTo>
                    <a:pt x="1780286" y="0"/>
                  </a:lnTo>
                  <a:close/>
                </a:path>
                <a:path w="1879600" h="12700">
                  <a:moveTo>
                    <a:pt x="1825980" y="0"/>
                  </a:moveTo>
                  <a:lnTo>
                    <a:pt x="1818386" y="0"/>
                  </a:lnTo>
                  <a:lnTo>
                    <a:pt x="1818386" y="7442"/>
                  </a:lnTo>
                  <a:lnTo>
                    <a:pt x="1825980" y="7442"/>
                  </a:lnTo>
                  <a:lnTo>
                    <a:pt x="1825980" y="0"/>
                  </a:lnTo>
                  <a:close/>
                </a:path>
                <a:path w="1879600" h="12700">
                  <a:moveTo>
                    <a:pt x="1841207" y="0"/>
                  </a:moveTo>
                  <a:lnTo>
                    <a:pt x="1833613" y="0"/>
                  </a:lnTo>
                  <a:lnTo>
                    <a:pt x="1833613" y="7442"/>
                  </a:lnTo>
                  <a:lnTo>
                    <a:pt x="1841207" y="7442"/>
                  </a:lnTo>
                  <a:lnTo>
                    <a:pt x="1841207" y="0"/>
                  </a:lnTo>
                  <a:close/>
                </a:path>
                <a:path w="1879600" h="12700">
                  <a:moveTo>
                    <a:pt x="1864080" y="0"/>
                  </a:moveTo>
                  <a:lnTo>
                    <a:pt x="1856486" y="0"/>
                  </a:lnTo>
                  <a:lnTo>
                    <a:pt x="1856486" y="7442"/>
                  </a:lnTo>
                  <a:lnTo>
                    <a:pt x="1864080" y="7442"/>
                  </a:lnTo>
                  <a:lnTo>
                    <a:pt x="1864080" y="0"/>
                  </a:lnTo>
                  <a:close/>
                </a:path>
                <a:path w="1879600" h="12700">
                  <a:moveTo>
                    <a:pt x="1879307" y="0"/>
                  </a:moveTo>
                  <a:lnTo>
                    <a:pt x="1871713" y="0"/>
                  </a:lnTo>
                  <a:lnTo>
                    <a:pt x="1871713" y="7442"/>
                  </a:lnTo>
                  <a:lnTo>
                    <a:pt x="1879307" y="7442"/>
                  </a:lnTo>
                  <a:lnTo>
                    <a:pt x="18793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312511" y="2144267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5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372100" y="2141041"/>
              <a:ext cx="147320" cy="5715"/>
            </a:xfrm>
            <a:custGeom>
              <a:avLst/>
              <a:gdLst/>
              <a:ahLst/>
              <a:cxnLst/>
              <a:rect l="l" t="t" r="r" b="b"/>
              <a:pathLst>
                <a:path w="147320" h="5714">
                  <a:moveTo>
                    <a:pt x="242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2425" y="5257"/>
                  </a:lnTo>
                  <a:lnTo>
                    <a:pt x="2425" y="0"/>
                  </a:lnTo>
                  <a:close/>
                </a:path>
                <a:path w="147320" h="5714">
                  <a:moveTo>
                    <a:pt x="40525" y="0"/>
                  </a:moveTo>
                  <a:lnTo>
                    <a:pt x="38100" y="0"/>
                  </a:lnTo>
                  <a:lnTo>
                    <a:pt x="38100" y="5257"/>
                  </a:lnTo>
                  <a:lnTo>
                    <a:pt x="40525" y="5257"/>
                  </a:lnTo>
                  <a:lnTo>
                    <a:pt x="40525" y="0"/>
                  </a:lnTo>
                  <a:close/>
                </a:path>
                <a:path w="147320" h="5714">
                  <a:moveTo>
                    <a:pt x="55765" y="0"/>
                  </a:moveTo>
                  <a:lnTo>
                    <a:pt x="50800" y="0"/>
                  </a:lnTo>
                  <a:lnTo>
                    <a:pt x="50800" y="5257"/>
                  </a:lnTo>
                  <a:lnTo>
                    <a:pt x="55765" y="5257"/>
                  </a:lnTo>
                  <a:lnTo>
                    <a:pt x="55765" y="0"/>
                  </a:lnTo>
                  <a:close/>
                </a:path>
                <a:path w="147320" h="5714">
                  <a:moveTo>
                    <a:pt x="101460" y="0"/>
                  </a:moveTo>
                  <a:lnTo>
                    <a:pt x="93865" y="0"/>
                  </a:lnTo>
                  <a:lnTo>
                    <a:pt x="93865" y="5257"/>
                  </a:lnTo>
                  <a:lnTo>
                    <a:pt x="101460" y="5257"/>
                  </a:lnTo>
                  <a:lnTo>
                    <a:pt x="101460" y="0"/>
                  </a:lnTo>
                  <a:close/>
                </a:path>
                <a:path w="147320" h="5714">
                  <a:moveTo>
                    <a:pt x="147193" y="0"/>
                  </a:moveTo>
                  <a:lnTo>
                    <a:pt x="139700" y="0"/>
                  </a:lnTo>
                  <a:lnTo>
                    <a:pt x="139700" y="5257"/>
                  </a:lnTo>
                  <a:lnTo>
                    <a:pt x="147193" y="5257"/>
                  </a:lnTo>
                  <a:lnTo>
                    <a:pt x="1471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541111" y="2138019"/>
              <a:ext cx="19050" cy="12700"/>
            </a:xfrm>
            <a:custGeom>
              <a:avLst/>
              <a:gdLst/>
              <a:ahLst/>
              <a:cxnLst/>
              <a:rect l="l" t="t" r="r" b="b"/>
              <a:pathLst>
                <a:path w="19050" h="12700">
                  <a:moveTo>
                    <a:pt x="0" y="12496"/>
                  </a:moveTo>
                  <a:lnTo>
                    <a:pt x="18593" y="12496"/>
                  </a:lnTo>
                  <a:lnTo>
                    <a:pt x="1859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394200" y="2141041"/>
              <a:ext cx="1879600" cy="15240"/>
            </a:xfrm>
            <a:custGeom>
              <a:avLst/>
              <a:gdLst/>
              <a:ahLst/>
              <a:cxnLst/>
              <a:rect l="l" t="t" r="r" b="b"/>
              <a:pathLst>
                <a:path w="1879600" h="15239">
                  <a:moveTo>
                    <a:pt x="12700" y="7594"/>
                  </a:moveTo>
                  <a:lnTo>
                    <a:pt x="0" y="7594"/>
                  </a:lnTo>
                  <a:lnTo>
                    <a:pt x="0" y="15240"/>
                  </a:lnTo>
                  <a:lnTo>
                    <a:pt x="12700" y="15240"/>
                  </a:lnTo>
                  <a:lnTo>
                    <a:pt x="12700" y="7594"/>
                  </a:lnTo>
                  <a:close/>
                </a:path>
                <a:path w="1879600" h="15239">
                  <a:moveTo>
                    <a:pt x="1186014" y="0"/>
                  </a:moveTo>
                  <a:lnTo>
                    <a:pt x="1181100" y="0"/>
                  </a:lnTo>
                  <a:lnTo>
                    <a:pt x="1181100" y="5257"/>
                  </a:lnTo>
                  <a:lnTo>
                    <a:pt x="1186014" y="5257"/>
                  </a:lnTo>
                  <a:lnTo>
                    <a:pt x="1186014" y="0"/>
                  </a:lnTo>
                  <a:close/>
                </a:path>
                <a:path w="1879600" h="15239">
                  <a:moveTo>
                    <a:pt x="1231709" y="0"/>
                  </a:moveTo>
                  <a:lnTo>
                    <a:pt x="1224114" y="0"/>
                  </a:lnTo>
                  <a:lnTo>
                    <a:pt x="1224114" y="5257"/>
                  </a:lnTo>
                  <a:lnTo>
                    <a:pt x="1231709" y="5257"/>
                  </a:lnTo>
                  <a:lnTo>
                    <a:pt x="1231709" y="0"/>
                  </a:lnTo>
                  <a:close/>
                </a:path>
                <a:path w="1879600" h="15239">
                  <a:moveTo>
                    <a:pt x="1269809" y="0"/>
                  </a:moveTo>
                  <a:lnTo>
                    <a:pt x="1262214" y="0"/>
                  </a:lnTo>
                  <a:lnTo>
                    <a:pt x="1262214" y="5257"/>
                  </a:lnTo>
                  <a:lnTo>
                    <a:pt x="1269809" y="5257"/>
                  </a:lnTo>
                  <a:lnTo>
                    <a:pt x="1269809" y="0"/>
                  </a:lnTo>
                  <a:close/>
                </a:path>
                <a:path w="1879600" h="15239">
                  <a:moveTo>
                    <a:pt x="1307909" y="0"/>
                  </a:moveTo>
                  <a:lnTo>
                    <a:pt x="1300314" y="0"/>
                  </a:lnTo>
                  <a:lnTo>
                    <a:pt x="1300314" y="5257"/>
                  </a:lnTo>
                  <a:lnTo>
                    <a:pt x="1307909" y="5257"/>
                  </a:lnTo>
                  <a:lnTo>
                    <a:pt x="1307909" y="0"/>
                  </a:lnTo>
                  <a:close/>
                </a:path>
                <a:path w="1879600" h="15239">
                  <a:moveTo>
                    <a:pt x="1323187" y="0"/>
                  </a:moveTo>
                  <a:lnTo>
                    <a:pt x="1320800" y="0"/>
                  </a:lnTo>
                  <a:lnTo>
                    <a:pt x="1320800" y="5257"/>
                  </a:lnTo>
                  <a:lnTo>
                    <a:pt x="1323187" y="5257"/>
                  </a:lnTo>
                  <a:lnTo>
                    <a:pt x="1323187" y="0"/>
                  </a:lnTo>
                  <a:close/>
                </a:path>
                <a:path w="1879600" h="15239">
                  <a:moveTo>
                    <a:pt x="1391742" y="0"/>
                  </a:moveTo>
                  <a:lnTo>
                    <a:pt x="1384300" y="0"/>
                  </a:lnTo>
                  <a:lnTo>
                    <a:pt x="1384300" y="5257"/>
                  </a:lnTo>
                  <a:lnTo>
                    <a:pt x="1391742" y="5257"/>
                  </a:lnTo>
                  <a:lnTo>
                    <a:pt x="1391742" y="0"/>
                  </a:lnTo>
                  <a:close/>
                </a:path>
                <a:path w="1879600" h="15239">
                  <a:moveTo>
                    <a:pt x="1437436" y="0"/>
                  </a:moveTo>
                  <a:lnTo>
                    <a:pt x="1435100" y="0"/>
                  </a:lnTo>
                  <a:lnTo>
                    <a:pt x="1435100" y="5257"/>
                  </a:lnTo>
                  <a:lnTo>
                    <a:pt x="1437436" y="5257"/>
                  </a:lnTo>
                  <a:lnTo>
                    <a:pt x="1437436" y="0"/>
                  </a:lnTo>
                  <a:close/>
                </a:path>
                <a:path w="1879600" h="15239">
                  <a:moveTo>
                    <a:pt x="1475536" y="0"/>
                  </a:moveTo>
                  <a:lnTo>
                    <a:pt x="1473200" y="0"/>
                  </a:lnTo>
                  <a:lnTo>
                    <a:pt x="1473200" y="5257"/>
                  </a:lnTo>
                  <a:lnTo>
                    <a:pt x="1475536" y="5257"/>
                  </a:lnTo>
                  <a:lnTo>
                    <a:pt x="1475536" y="0"/>
                  </a:lnTo>
                  <a:close/>
                </a:path>
                <a:path w="1879600" h="15239">
                  <a:moveTo>
                    <a:pt x="1498358" y="0"/>
                  </a:moveTo>
                  <a:lnTo>
                    <a:pt x="1490764" y="0"/>
                  </a:lnTo>
                  <a:lnTo>
                    <a:pt x="1490764" y="5257"/>
                  </a:lnTo>
                  <a:lnTo>
                    <a:pt x="1498358" y="5257"/>
                  </a:lnTo>
                  <a:lnTo>
                    <a:pt x="1498358" y="0"/>
                  </a:lnTo>
                  <a:close/>
                </a:path>
                <a:path w="1879600" h="15239">
                  <a:moveTo>
                    <a:pt x="1544091" y="0"/>
                  </a:moveTo>
                  <a:lnTo>
                    <a:pt x="1536700" y="0"/>
                  </a:lnTo>
                  <a:lnTo>
                    <a:pt x="1536700" y="5257"/>
                  </a:lnTo>
                  <a:lnTo>
                    <a:pt x="1544091" y="5257"/>
                  </a:lnTo>
                  <a:lnTo>
                    <a:pt x="1544091" y="0"/>
                  </a:lnTo>
                  <a:close/>
                </a:path>
                <a:path w="1879600" h="15239">
                  <a:moveTo>
                    <a:pt x="1574558" y="0"/>
                  </a:moveTo>
                  <a:lnTo>
                    <a:pt x="1566964" y="0"/>
                  </a:lnTo>
                  <a:lnTo>
                    <a:pt x="1566964" y="5257"/>
                  </a:lnTo>
                  <a:lnTo>
                    <a:pt x="1574558" y="5257"/>
                  </a:lnTo>
                  <a:lnTo>
                    <a:pt x="1574558" y="0"/>
                  </a:lnTo>
                  <a:close/>
                </a:path>
                <a:path w="1879600" h="15239">
                  <a:moveTo>
                    <a:pt x="1605013" y="0"/>
                  </a:moveTo>
                  <a:lnTo>
                    <a:pt x="1600200" y="0"/>
                  </a:lnTo>
                  <a:lnTo>
                    <a:pt x="1600200" y="5257"/>
                  </a:lnTo>
                  <a:lnTo>
                    <a:pt x="1605013" y="5257"/>
                  </a:lnTo>
                  <a:lnTo>
                    <a:pt x="1605013" y="0"/>
                  </a:lnTo>
                  <a:close/>
                </a:path>
                <a:path w="1879600" h="15239">
                  <a:moveTo>
                    <a:pt x="1650758" y="0"/>
                  </a:moveTo>
                  <a:lnTo>
                    <a:pt x="1643113" y="0"/>
                  </a:lnTo>
                  <a:lnTo>
                    <a:pt x="1643113" y="5257"/>
                  </a:lnTo>
                  <a:lnTo>
                    <a:pt x="1650758" y="5257"/>
                  </a:lnTo>
                  <a:lnTo>
                    <a:pt x="1650758" y="0"/>
                  </a:lnTo>
                  <a:close/>
                </a:path>
                <a:path w="1879600" h="15239">
                  <a:moveTo>
                    <a:pt x="1704086" y="0"/>
                  </a:moveTo>
                  <a:lnTo>
                    <a:pt x="1701800" y="0"/>
                  </a:lnTo>
                  <a:lnTo>
                    <a:pt x="1701800" y="5257"/>
                  </a:lnTo>
                  <a:lnTo>
                    <a:pt x="1704086" y="5257"/>
                  </a:lnTo>
                  <a:lnTo>
                    <a:pt x="1704086" y="0"/>
                  </a:lnTo>
                  <a:close/>
                </a:path>
                <a:path w="1879600" h="15239">
                  <a:moveTo>
                    <a:pt x="1765007" y="0"/>
                  </a:moveTo>
                  <a:lnTo>
                    <a:pt x="1757413" y="0"/>
                  </a:lnTo>
                  <a:lnTo>
                    <a:pt x="1757413" y="5257"/>
                  </a:lnTo>
                  <a:lnTo>
                    <a:pt x="1765007" y="5257"/>
                  </a:lnTo>
                  <a:lnTo>
                    <a:pt x="1765007" y="0"/>
                  </a:lnTo>
                  <a:close/>
                </a:path>
                <a:path w="1879600" h="15239">
                  <a:moveTo>
                    <a:pt x="1780286" y="0"/>
                  </a:moveTo>
                  <a:lnTo>
                    <a:pt x="1778000" y="0"/>
                  </a:lnTo>
                  <a:lnTo>
                    <a:pt x="1778000" y="5257"/>
                  </a:lnTo>
                  <a:lnTo>
                    <a:pt x="1780286" y="5257"/>
                  </a:lnTo>
                  <a:lnTo>
                    <a:pt x="1780286" y="0"/>
                  </a:lnTo>
                  <a:close/>
                </a:path>
                <a:path w="1879600" h="15239">
                  <a:moveTo>
                    <a:pt x="1825980" y="0"/>
                  </a:moveTo>
                  <a:lnTo>
                    <a:pt x="1818386" y="0"/>
                  </a:lnTo>
                  <a:lnTo>
                    <a:pt x="1818386" y="5257"/>
                  </a:lnTo>
                  <a:lnTo>
                    <a:pt x="1825980" y="5257"/>
                  </a:lnTo>
                  <a:lnTo>
                    <a:pt x="1825980" y="0"/>
                  </a:lnTo>
                  <a:close/>
                </a:path>
                <a:path w="1879600" h="15239">
                  <a:moveTo>
                    <a:pt x="1841207" y="0"/>
                  </a:moveTo>
                  <a:lnTo>
                    <a:pt x="1833613" y="0"/>
                  </a:lnTo>
                  <a:lnTo>
                    <a:pt x="1833613" y="5257"/>
                  </a:lnTo>
                  <a:lnTo>
                    <a:pt x="1841207" y="5257"/>
                  </a:lnTo>
                  <a:lnTo>
                    <a:pt x="1841207" y="0"/>
                  </a:lnTo>
                  <a:close/>
                </a:path>
                <a:path w="1879600" h="15239">
                  <a:moveTo>
                    <a:pt x="1864080" y="0"/>
                  </a:moveTo>
                  <a:lnTo>
                    <a:pt x="1856486" y="0"/>
                  </a:lnTo>
                  <a:lnTo>
                    <a:pt x="1856486" y="5257"/>
                  </a:lnTo>
                  <a:lnTo>
                    <a:pt x="1864080" y="5257"/>
                  </a:lnTo>
                  <a:lnTo>
                    <a:pt x="1864080" y="0"/>
                  </a:lnTo>
                  <a:close/>
                </a:path>
                <a:path w="1879600" h="15239">
                  <a:moveTo>
                    <a:pt x="1879307" y="0"/>
                  </a:moveTo>
                  <a:lnTo>
                    <a:pt x="1871713" y="0"/>
                  </a:lnTo>
                  <a:lnTo>
                    <a:pt x="1871713" y="5257"/>
                  </a:lnTo>
                  <a:lnTo>
                    <a:pt x="1879307" y="5257"/>
                  </a:lnTo>
                  <a:lnTo>
                    <a:pt x="18793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436211" y="2151887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5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495800" y="2148636"/>
              <a:ext cx="1023619" cy="8255"/>
            </a:xfrm>
            <a:custGeom>
              <a:avLst/>
              <a:gdLst/>
              <a:ahLst/>
              <a:cxnLst/>
              <a:rect l="l" t="t" r="r" b="b"/>
              <a:pathLst>
                <a:path w="1023620" h="8255">
                  <a:moveTo>
                    <a:pt x="2578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578" y="7645"/>
                  </a:lnTo>
                  <a:lnTo>
                    <a:pt x="2578" y="0"/>
                  </a:lnTo>
                  <a:close/>
                </a:path>
                <a:path w="1023620" h="8255">
                  <a:moveTo>
                    <a:pt x="40678" y="0"/>
                  </a:moveTo>
                  <a:lnTo>
                    <a:pt x="38100" y="0"/>
                  </a:lnTo>
                  <a:lnTo>
                    <a:pt x="38100" y="7645"/>
                  </a:lnTo>
                  <a:lnTo>
                    <a:pt x="40678" y="7645"/>
                  </a:lnTo>
                  <a:lnTo>
                    <a:pt x="40678" y="0"/>
                  </a:lnTo>
                  <a:close/>
                </a:path>
                <a:path w="1023620" h="8255">
                  <a:moveTo>
                    <a:pt x="55905" y="0"/>
                  </a:moveTo>
                  <a:lnTo>
                    <a:pt x="50800" y="0"/>
                  </a:lnTo>
                  <a:lnTo>
                    <a:pt x="50800" y="7645"/>
                  </a:lnTo>
                  <a:lnTo>
                    <a:pt x="55905" y="7645"/>
                  </a:lnTo>
                  <a:lnTo>
                    <a:pt x="55905" y="0"/>
                  </a:lnTo>
                  <a:close/>
                </a:path>
                <a:path w="1023620" h="8255">
                  <a:moveTo>
                    <a:pt x="101600" y="0"/>
                  </a:moveTo>
                  <a:lnTo>
                    <a:pt x="94005" y="0"/>
                  </a:lnTo>
                  <a:lnTo>
                    <a:pt x="94005" y="7645"/>
                  </a:lnTo>
                  <a:lnTo>
                    <a:pt x="101600" y="7645"/>
                  </a:lnTo>
                  <a:lnTo>
                    <a:pt x="101600" y="0"/>
                  </a:lnTo>
                  <a:close/>
                </a:path>
                <a:path w="1023620" h="8255">
                  <a:moveTo>
                    <a:pt x="147345" y="0"/>
                  </a:moveTo>
                  <a:lnTo>
                    <a:pt x="139750" y="0"/>
                  </a:lnTo>
                  <a:lnTo>
                    <a:pt x="139750" y="7645"/>
                  </a:lnTo>
                  <a:lnTo>
                    <a:pt x="147345" y="7645"/>
                  </a:lnTo>
                  <a:lnTo>
                    <a:pt x="147345" y="0"/>
                  </a:lnTo>
                  <a:close/>
                </a:path>
                <a:path w="1023620" h="8255">
                  <a:moveTo>
                    <a:pt x="177800" y="0"/>
                  </a:moveTo>
                  <a:lnTo>
                    <a:pt x="170205" y="0"/>
                  </a:lnTo>
                  <a:lnTo>
                    <a:pt x="170205" y="7645"/>
                  </a:lnTo>
                  <a:lnTo>
                    <a:pt x="177800" y="7645"/>
                  </a:lnTo>
                  <a:lnTo>
                    <a:pt x="177800" y="0"/>
                  </a:lnTo>
                  <a:close/>
                </a:path>
                <a:path w="1023620" h="8255">
                  <a:moveTo>
                    <a:pt x="208254" y="0"/>
                  </a:moveTo>
                  <a:lnTo>
                    <a:pt x="203200" y="0"/>
                  </a:lnTo>
                  <a:lnTo>
                    <a:pt x="203200" y="7645"/>
                  </a:lnTo>
                  <a:lnTo>
                    <a:pt x="208254" y="7645"/>
                  </a:lnTo>
                  <a:lnTo>
                    <a:pt x="208254" y="0"/>
                  </a:lnTo>
                  <a:close/>
                </a:path>
                <a:path w="1023620" h="8255">
                  <a:moveTo>
                    <a:pt x="254000" y="0"/>
                  </a:moveTo>
                  <a:lnTo>
                    <a:pt x="246354" y="0"/>
                  </a:lnTo>
                  <a:lnTo>
                    <a:pt x="246354" y="7645"/>
                  </a:lnTo>
                  <a:lnTo>
                    <a:pt x="254000" y="7645"/>
                  </a:lnTo>
                  <a:lnTo>
                    <a:pt x="254000" y="0"/>
                  </a:lnTo>
                  <a:close/>
                </a:path>
                <a:path w="1023620" h="8255">
                  <a:moveTo>
                    <a:pt x="292100" y="0"/>
                  </a:moveTo>
                  <a:lnTo>
                    <a:pt x="284454" y="0"/>
                  </a:lnTo>
                  <a:lnTo>
                    <a:pt x="284454" y="7645"/>
                  </a:lnTo>
                  <a:lnTo>
                    <a:pt x="292100" y="7645"/>
                  </a:lnTo>
                  <a:lnTo>
                    <a:pt x="292100" y="0"/>
                  </a:lnTo>
                  <a:close/>
                </a:path>
                <a:path w="1023620" h="8255">
                  <a:moveTo>
                    <a:pt x="345427" y="0"/>
                  </a:moveTo>
                  <a:lnTo>
                    <a:pt x="342900" y="0"/>
                  </a:lnTo>
                  <a:lnTo>
                    <a:pt x="342900" y="7645"/>
                  </a:lnTo>
                  <a:lnTo>
                    <a:pt x="345427" y="7645"/>
                  </a:lnTo>
                  <a:lnTo>
                    <a:pt x="345427" y="0"/>
                  </a:lnTo>
                  <a:close/>
                </a:path>
                <a:path w="1023620" h="8255">
                  <a:moveTo>
                    <a:pt x="391121" y="0"/>
                  </a:moveTo>
                  <a:lnTo>
                    <a:pt x="383527" y="0"/>
                  </a:lnTo>
                  <a:lnTo>
                    <a:pt x="383527" y="7645"/>
                  </a:lnTo>
                  <a:lnTo>
                    <a:pt x="391121" y="7645"/>
                  </a:lnTo>
                  <a:lnTo>
                    <a:pt x="391121" y="0"/>
                  </a:lnTo>
                  <a:close/>
                </a:path>
                <a:path w="1023620" h="8255">
                  <a:moveTo>
                    <a:pt x="406349" y="0"/>
                  </a:moveTo>
                  <a:lnTo>
                    <a:pt x="398754" y="0"/>
                  </a:lnTo>
                  <a:lnTo>
                    <a:pt x="398754" y="7645"/>
                  </a:lnTo>
                  <a:lnTo>
                    <a:pt x="406349" y="7645"/>
                  </a:lnTo>
                  <a:lnTo>
                    <a:pt x="406349" y="0"/>
                  </a:lnTo>
                  <a:close/>
                </a:path>
                <a:path w="1023620" h="8255">
                  <a:moveTo>
                    <a:pt x="429209" y="0"/>
                  </a:moveTo>
                  <a:lnTo>
                    <a:pt x="421576" y="0"/>
                  </a:lnTo>
                  <a:lnTo>
                    <a:pt x="421576" y="7645"/>
                  </a:lnTo>
                  <a:lnTo>
                    <a:pt x="429209" y="7645"/>
                  </a:lnTo>
                  <a:lnTo>
                    <a:pt x="429209" y="0"/>
                  </a:lnTo>
                  <a:close/>
                </a:path>
                <a:path w="1023620" h="8255">
                  <a:moveTo>
                    <a:pt x="444449" y="0"/>
                  </a:moveTo>
                  <a:lnTo>
                    <a:pt x="436854" y="0"/>
                  </a:lnTo>
                  <a:lnTo>
                    <a:pt x="436854" y="7645"/>
                  </a:lnTo>
                  <a:lnTo>
                    <a:pt x="444449" y="7645"/>
                  </a:lnTo>
                  <a:lnTo>
                    <a:pt x="444449" y="0"/>
                  </a:lnTo>
                  <a:close/>
                </a:path>
                <a:path w="1023620" h="8255">
                  <a:moveTo>
                    <a:pt x="482549" y="0"/>
                  </a:moveTo>
                  <a:lnTo>
                    <a:pt x="469900" y="0"/>
                  </a:lnTo>
                  <a:lnTo>
                    <a:pt x="469900" y="7645"/>
                  </a:lnTo>
                  <a:lnTo>
                    <a:pt x="482549" y="7645"/>
                  </a:lnTo>
                  <a:lnTo>
                    <a:pt x="482549" y="0"/>
                  </a:lnTo>
                  <a:close/>
                </a:path>
                <a:path w="1023620" h="8255">
                  <a:moveTo>
                    <a:pt x="513016" y="0"/>
                  </a:moveTo>
                  <a:lnTo>
                    <a:pt x="508000" y="0"/>
                  </a:lnTo>
                  <a:lnTo>
                    <a:pt x="508000" y="7645"/>
                  </a:lnTo>
                  <a:lnTo>
                    <a:pt x="513016" y="7645"/>
                  </a:lnTo>
                  <a:lnTo>
                    <a:pt x="513016" y="0"/>
                  </a:lnTo>
                  <a:close/>
                </a:path>
                <a:path w="1023620" h="8255">
                  <a:moveTo>
                    <a:pt x="543471" y="0"/>
                  </a:moveTo>
                  <a:lnTo>
                    <a:pt x="535876" y="0"/>
                  </a:lnTo>
                  <a:lnTo>
                    <a:pt x="535876" y="7645"/>
                  </a:lnTo>
                  <a:lnTo>
                    <a:pt x="543471" y="7645"/>
                  </a:lnTo>
                  <a:lnTo>
                    <a:pt x="543471" y="0"/>
                  </a:lnTo>
                  <a:close/>
                </a:path>
                <a:path w="1023620" h="8255">
                  <a:moveTo>
                    <a:pt x="566343" y="0"/>
                  </a:moveTo>
                  <a:lnTo>
                    <a:pt x="558800" y="0"/>
                  </a:lnTo>
                  <a:lnTo>
                    <a:pt x="558800" y="7645"/>
                  </a:lnTo>
                  <a:lnTo>
                    <a:pt x="566343" y="7645"/>
                  </a:lnTo>
                  <a:lnTo>
                    <a:pt x="566343" y="0"/>
                  </a:lnTo>
                  <a:close/>
                </a:path>
                <a:path w="1023620" h="8255">
                  <a:moveTo>
                    <a:pt x="612076" y="0"/>
                  </a:moveTo>
                  <a:lnTo>
                    <a:pt x="609600" y="0"/>
                  </a:lnTo>
                  <a:lnTo>
                    <a:pt x="609600" y="7645"/>
                  </a:lnTo>
                  <a:lnTo>
                    <a:pt x="612076" y="7645"/>
                  </a:lnTo>
                  <a:lnTo>
                    <a:pt x="612076" y="0"/>
                  </a:lnTo>
                  <a:close/>
                </a:path>
                <a:path w="1023620" h="8255">
                  <a:moveTo>
                    <a:pt x="627316" y="0"/>
                  </a:moveTo>
                  <a:lnTo>
                    <a:pt x="622300" y="0"/>
                  </a:lnTo>
                  <a:lnTo>
                    <a:pt x="622300" y="7645"/>
                  </a:lnTo>
                  <a:lnTo>
                    <a:pt x="627316" y="7645"/>
                  </a:lnTo>
                  <a:lnTo>
                    <a:pt x="627316" y="0"/>
                  </a:lnTo>
                  <a:close/>
                </a:path>
                <a:path w="1023620" h="8255">
                  <a:moveTo>
                    <a:pt x="787311" y="0"/>
                  </a:moveTo>
                  <a:lnTo>
                    <a:pt x="779665" y="0"/>
                  </a:lnTo>
                  <a:lnTo>
                    <a:pt x="779665" y="7645"/>
                  </a:lnTo>
                  <a:lnTo>
                    <a:pt x="787311" y="7645"/>
                  </a:lnTo>
                  <a:lnTo>
                    <a:pt x="787311" y="0"/>
                  </a:lnTo>
                  <a:close/>
                </a:path>
                <a:path w="1023620" h="8255">
                  <a:moveTo>
                    <a:pt x="817765" y="0"/>
                  </a:moveTo>
                  <a:lnTo>
                    <a:pt x="812800" y="0"/>
                  </a:lnTo>
                  <a:lnTo>
                    <a:pt x="812800" y="7645"/>
                  </a:lnTo>
                  <a:lnTo>
                    <a:pt x="817765" y="7645"/>
                  </a:lnTo>
                  <a:lnTo>
                    <a:pt x="817765" y="0"/>
                  </a:lnTo>
                  <a:close/>
                </a:path>
                <a:path w="1023620" h="8255">
                  <a:moveTo>
                    <a:pt x="863511" y="0"/>
                  </a:moveTo>
                  <a:lnTo>
                    <a:pt x="855865" y="0"/>
                  </a:lnTo>
                  <a:lnTo>
                    <a:pt x="855865" y="7645"/>
                  </a:lnTo>
                  <a:lnTo>
                    <a:pt x="863511" y="7645"/>
                  </a:lnTo>
                  <a:lnTo>
                    <a:pt x="863511" y="0"/>
                  </a:lnTo>
                  <a:close/>
                </a:path>
                <a:path w="1023620" h="8255">
                  <a:moveTo>
                    <a:pt x="878725" y="0"/>
                  </a:moveTo>
                  <a:lnTo>
                    <a:pt x="876300" y="0"/>
                  </a:lnTo>
                  <a:lnTo>
                    <a:pt x="876300" y="7645"/>
                  </a:lnTo>
                  <a:lnTo>
                    <a:pt x="878725" y="7645"/>
                  </a:lnTo>
                  <a:lnTo>
                    <a:pt x="878725" y="0"/>
                  </a:lnTo>
                  <a:close/>
                </a:path>
                <a:path w="1023620" h="8255">
                  <a:moveTo>
                    <a:pt x="916825" y="0"/>
                  </a:moveTo>
                  <a:lnTo>
                    <a:pt x="914400" y="0"/>
                  </a:lnTo>
                  <a:lnTo>
                    <a:pt x="914400" y="7645"/>
                  </a:lnTo>
                  <a:lnTo>
                    <a:pt x="916825" y="7645"/>
                  </a:lnTo>
                  <a:lnTo>
                    <a:pt x="916825" y="0"/>
                  </a:lnTo>
                  <a:close/>
                </a:path>
                <a:path w="1023620" h="8255">
                  <a:moveTo>
                    <a:pt x="932065" y="0"/>
                  </a:moveTo>
                  <a:lnTo>
                    <a:pt x="927100" y="0"/>
                  </a:lnTo>
                  <a:lnTo>
                    <a:pt x="927100" y="7645"/>
                  </a:lnTo>
                  <a:lnTo>
                    <a:pt x="932065" y="7645"/>
                  </a:lnTo>
                  <a:lnTo>
                    <a:pt x="932065" y="0"/>
                  </a:lnTo>
                  <a:close/>
                </a:path>
                <a:path w="1023620" h="8255">
                  <a:moveTo>
                    <a:pt x="977760" y="0"/>
                  </a:moveTo>
                  <a:lnTo>
                    <a:pt x="970165" y="0"/>
                  </a:lnTo>
                  <a:lnTo>
                    <a:pt x="970165" y="7645"/>
                  </a:lnTo>
                  <a:lnTo>
                    <a:pt x="977760" y="7645"/>
                  </a:lnTo>
                  <a:lnTo>
                    <a:pt x="977760" y="0"/>
                  </a:lnTo>
                  <a:close/>
                </a:path>
                <a:path w="1023620" h="8255">
                  <a:moveTo>
                    <a:pt x="1023493" y="0"/>
                  </a:moveTo>
                  <a:lnTo>
                    <a:pt x="1016000" y="0"/>
                  </a:lnTo>
                  <a:lnTo>
                    <a:pt x="1016000" y="7645"/>
                  </a:lnTo>
                  <a:lnTo>
                    <a:pt x="1023493" y="7645"/>
                  </a:lnTo>
                  <a:lnTo>
                    <a:pt x="10234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541111" y="2145639"/>
              <a:ext cx="19050" cy="12700"/>
            </a:xfrm>
            <a:custGeom>
              <a:avLst/>
              <a:gdLst/>
              <a:ahLst/>
              <a:cxnLst/>
              <a:rect l="l" t="t" r="r" b="b"/>
              <a:pathLst>
                <a:path w="19050" h="12700">
                  <a:moveTo>
                    <a:pt x="0" y="12496"/>
                  </a:moveTo>
                  <a:lnTo>
                    <a:pt x="18593" y="12496"/>
                  </a:lnTo>
                  <a:lnTo>
                    <a:pt x="18593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394200" y="2148636"/>
              <a:ext cx="1879600" cy="15240"/>
            </a:xfrm>
            <a:custGeom>
              <a:avLst/>
              <a:gdLst/>
              <a:ahLst/>
              <a:cxnLst/>
              <a:rect l="l" t="t" r="r" b="b"/>
              <a:pathLst>
                <a:path w="1879600" h="15239">
                  <a:moveTo>
                    <a:pt x="12700" y="10363"/>
                  </a:moveTo>
                  <a:lnTo>
                    <a:pt x="0" y="10363"/>
                  </a:lnTo>
                  <a:lnTo>
                    <a:pt x="0" y="15240"/>
                  </a:lnTo>
                  <a:lnTo>
                    <a:pt x="12700" y="15240"/>
                  </a:lnTo>
                  <a:lnTo>
                    <a:pt x="12700" y="10363"/>
                  </a:lnTo>
                  <a:close/>
                </a:path>
                <a:path w="1879600" h="15239">
                  <a:moveTo>
                    <a:pt x="43205" y="10363"/>
                  </a:moveTo>
                  <a:lnTo>
                    <a:pt x="38100" y="10363"/>
                  </a:lnTo>
                  <a:lnTo>
                    <a:pt x="38100" y="15240"/>
                  </a:lnTo>
                  <a:lnTo>
                    <a:pt x="43205" y="15240"/>
                  </a:lnTo>
                  <a:lnTo>
                    <a:pt x="43205" y="10363"/>
                  </a:lnTo>
                  <a:close/>
                </a:path>
                <a:path w="1879600" h="15239">
                  <a:moveTo>
                    <a:pt x="88900" y="10363"/>
                  </a:moveTo>
                  <a:lnTo>
                    <a:pt x="81305" y="10363"/>
                  </a:lnTo>
                  <a:lnTo>
                    <a:pt x="81305" y="15240"/>
                  </a:lnTo>
                  <a:lnTo>
                    <a:pt x="88900" y="15240"/>
                  </a:lnTo>
                  <a:lnTo>
                    <a:pt x="88900" y="10363"/>
                  </a:lnTo>
                  <a:close/>
                </a:path>
                <a:path w="1879600" h="15239">
                  <a:moveTo>
                    <a:pt x="104178" y="10363"/>
                  </a:moveTo>
                  <a:lnTo>
                    <a:pt x="101600" y="10363"/>
                  </a:lnTo>
                  <a:lnTo>
                    <a:pt x="101600" y="15240"/>
                  </a:lnTo>
                  <a:lnTo>
                    <a:pt x="104178" y="15240"/>
                  </a:lnTo>
                  <a:lnTo>
                    <a:pt x="104178" y="10363"/>
                  </a:lnTo>
                  <a:close/>
                </a:path>
                <a:path w="1879600" h="15239">
                  <a:moveTo>
                    <a:pt x="142278" y="10363"/>
                  </a:moveTo>
                  <a:lnTo>
                    <a:pt x="139700" y="10363"/>
                  </a:lnTo>
                  <a:lnTo>
                    <a:pt x="139700" y="15240"/>
                  </a:lnTo>
                  <a:lnTo>
                    <a:pt x="142278" y="15240"/>
                  </a:lnTo>
                  <a:lnTo>
                    <a:pt x="142278" y="10363"/>
                  </a:lnTo>
                  <a:close/>
                </a:path>
                <a:path w="1879600" h="15239">
                  <a:moveTo>
                    <a:pt x="157505" y="10363"/>
                  </a:moveTo>
                  <a:lnTo>
                    <a:pt x="152400" y="10363"/>
                  </a:lnTo>
                  <a:lnTo>
                    <a:pt x="152400" y="15240"/>
                  </a:lnTo>
                  <a:lnTo>
                    <a:pt x="157505" y="15240"/>
                  </a:lnTo>
                  <a:lnTo>
                    <a:pt x="157505" y="10363"/>
                  </a:lnTo>
                  <a:close/>
                </a:path>
                <a:path w="1879600" h="15239">
                  <a:moveTo>
                    <a:pt x="203200" y="10363"/>
                  </a:moveTo>
                  <a:lnTo>
                    <a:pt x="195605" y="10363"/>
                  </a:lnTo>
                  <a:lnTo>
                    <a:pt x="195605" y="15240"/>
                  </a:lnTo>
                  <a:lnTo>
                    <a:pt x="203200" y="15240"/>
                  </a:lnTo>
                  <a:lnTo>
                    <a:pt x="203200" y="10363"/>
                  </a:lnTo>
                  <a:close/>
                </a:path>
                <a:path w="1879600" h="15239">
                  <a:moveTo>
                    <a:pt x="248945" y="10363"/>
                  </a:moveTo>
                  <a:lnTo>
                    <a:pt x="241350" y="10363"/>
                  </a:lnTo>
                  <a:lnTo>
                    <a:pt x="241350" y="15240"/>
                  </a:lnTo>
                  <a:lnTo>
                    <a:pt x="248945" y="15240"/>
                  </a:lnTo>
                  <a:lnTo>
                    <a:pt x="248945" y="10363"/>
                  </a:lnTo>
                  <a:close/>
                </a:path>
                <a:path w="1879600" h="15239">
                  <a:moveTo>
                    <a:pt x="279400" y="10363"/>
                  </a:moveTo>
                  <a:lnTo>
                    <a:pt x="271805" y="10363"/>
                  </a:lnTo>
                  <a:lnTo>
                    <a:pt x="271805" y="15240"/>
                  </a:lnTo>
                  <a:lnTo>
                    <a:pt x="279400" y="15240"/>
                  </a:lnTo>
                  <a:lnTo>
                    <a:pt x="279400" y="10363"/>
                  </a:lnTo>
                  <a:close/>
                </a:path>
                <a:path w="1879600" h="15239">
                  <a:moveTo>
                    <a:pt x="317500" y="10363"/>
                  </a:moveTo>
                  <a:lnTo>
                    <a:pt x="309854" y="10363"/>
                  </a:lnTo>
                  <a:lnTo>
                    <a:pt x="309854" y="15240"/>
                  </a:lnTo>
                  <a:lnTo>
                    <a:pt x="317500" y="15240"/>
                  </a:lnTo>
                  <a:lnTo>
                    <a:pt x="317500" y="10363"/>
                  </a:lnTo>
                  <a:close/>
                </a:path>
                <a:path w="1879600" h="15239">
                  <a:moveTo>
                    <a:pt x="347954" y="10363"/>
                  </a:moveTo>
                  <a:lnTo>
                    <a:pt x="342900" y="10363"/>
                  </a:lnTo>
                  <a:lnTo>
                    <a:pt x="342900" y="15240"/>
                  </a:lnTo>
                  <a:lnTo>
                    <a:pt x="347954" y="15240"/>
                  </a:lnTo>
                  <a:lnTo>
                    <a:pt x="347954" y="10363"/>
                  </a:lnTo>
                  <a:close/>
                </a:path>
                <a:path w="1879600" h="15239">
                  <a:moveTo>
                    <a:pt x="401294" y="10363"/>
                  </a:moveTo>
                  <a:lnTo>
                    <a:pt x="393700" y="10363"/>
                  </a:lnTo>
                  <a:lnTo>
                    <a:pt x="393700" y="15240"/>
                  </a:lnTo>
                  <a:lnTo>
                    <a:pt x="401294" y="15240"/>
                  </a:lnTo>
                  <a:lnTo>
                    <a:pt x="401294" y="10363"/>
                  </a:lnTo>
                  <a:close/>
                </a:path>
                <a:path w="1879600" h="15239">
                  <a:moveTo>
                    <a:pt x="431800" y="10363"/>
                  </a:moveTo>
                  <a:lnTo>
                    <a:pt x="424154" y="10363"/>
                  </a:lnTo>
                  <a:lnTo>
                    <a:pt x="424154" y="15240"/>
                  </a:lnTo>
                  <a:lnTo>
                    <a:pt x="431800" y="15240"/>
                  </a:lnTo>
                  <a:lnTo>
                    <a:pt x="431800" y="10363"/>
                  </a:lnTo>
                  <a:close/>
                </a:path>
                <a:path w="1879600" h="15239">
                  <a:moveTo>
                    <a:pt x="454672" y="10363"/>
                  </a:moveTo>
                  <a:lnTo>
                    <a:pt x="447027" y="10363"/>
                  </a:lnTo>
                  <a:lnTo>
                    <a:pt x="447027" y="15240"/>
                  </a:lnTo>
                  <a:lnTo>
                    <a:pt x="454672" y="15240"/>
                  </a:lnTo>
                  <a:lnTo>
                    <a:pt x="454672" y="10363"/>
                  </a:lnTo>
                  <a:close/>
                </a:path>
                <a:path w="1879600" h="15239">
                  <a:moveTo>
                    <a:pt x="485127" y="10363"/>
                  </a:moveTo>
                  <a:lnTo>
                    <a:pt x="482600" y="10363"/>
                  </a:lnTo>
                  <a:lnTo>
                    <a:pt x="482600" y="15240"/>
                  </a:lnTo>
                  <a:lnTo>
                    <a:pt x="485127" y="15240"/>
                  </a:lnTo>
                  <a:lnTo>
                    <a:pt x="485127" y="10363"/>
                  </a:lnTo>
                  <a:close/>
                </a:path>
                <a:path w="1879600" h="15239">
                  <a:moveTo>
                    <a:pt x="507949" y="10363"/>
                  </a:moveTo>
                  <a:lnTo>
                    <a:pt x="500354" y="10363"/>
                  </a:lnTo>
                  <a:lnTo>
                    <a:pt x="500354" y="15240"/>
                  </a:lnTo>
                  <a:lnTo>
                    <a:pt x="507949" y="15240"/>
                  </a:lnTo>
                  <a:lnTo>
                    <a:pt x="507949" y="10363"/>
                  </a:lnTo>
                  <a:close/>
                </a:path>
                <a:path w="1879600" h="15239">
                  <a:moveTo>
                    <a:pt x="546049" y="10363"/>
                  </a:moveTo>
                  <a:lnTo>
                    <a:pt x="533400" y="10363"/>
                  </a:lnTo>
                  <a:lnTo>
                    <a:pt x="533400" y="15240"/>
                  </a:lnTo>
                  <a:lnTo>
                    <a:pt x="546049" y="15240"/>
                  </a:lnTo>
                  <a:lnTo>
                    <a:pt x="546049" y="10363"/>
                  </a:lnTo>
                  <a:close/>
                </a:path>
                <a:path w="1879600" h="15239">
                  <a:moveTo>
                    <a:pt x="584149" y="10363"/>
                  </a:moveTo>
                  <a:lnTo>
                    <a:pt x="571500" y="10363"/>
                  </a:lnTo>
                  <a:lnTo>
                    <a:pt x="571500" y="15240"/>
                  </a:lnTo>
                  <a:lnTo>
                    <a:pt x="584149" y="15240"/>
                  </a:lnTo>
                  <a:lnTo>
                    <a:pt x="584149" y="10363"/>
                  </a:lnTo>
                  <a:close/>
                </a:path>
                <a:path w="1879600" h="15239">
                  <a:moveTo>
                    <a:pt x="614616" y="10363"/>
                  </a:moveTo>
                  <a:lnTo>
                    <a:pt x="609600" y="10363"/>
                  </a:lnTo>
                  <a:lnTo>
                    <a:pt x="609600" y="15240"/>
                  </a:lnTo>
                  <a:lnTo>
                    <a:pt x="614616" y="15240"/>
                  </a:lnTo>
                  <a:lnTo>
                    <a:pt x="614616" y="10363"/>
                  </a:lnTo>
                  <a:close/>
                </a:path>
                <a:path w="1879600" h="15239">
                  <a:moveTo>
                    <a:pt x="645071" y="10363"/>
                  </a:moveTo>
                  <a:lnTo>
                    <a:pt x="637476" y="10363"/>
                  </a:lnTo>
                  <a:lnTo>
                    <a:pt x="637476" y="15240"/>
                  </a:lnTo>
                  <a:lnTo>
                    <a:pt x="645071" y="15240"/>
                  </a:lnTo>
                  <a:lnTo>
                    <a:pt x="645071" y="10363"/>
                  </a:lnTo>
                  <a:close/>
                </a:path>
                <a:path w="1879600" h="15239">
                  <a:moveTo>
                    <a:pt x="675576" y="10363"/>
                  </a:moveTo>
                  <a:lnTo>
                    <a:pt x="673100" y="10363"/>
                  </a:lnTo>
                  <a:lnTo>
                    <a:pt x="673100" y="15240"/>
                  </a:lnTo>
                  <a:lnTo>
                    <a:pt x="675576" y="15240"/>
                  </a:lnTo>
                  <a:lnTo>
                    <a:pt x="675576" y="10363"/>
                  </a:lnTo>
                  <a:close/>
                </a:path>
                <a:path w="1879600" h="15239">
                  <a:moveTo>
                    <a:pt x="706043" y="10363"/>
                  </a:moveTo>
                  <a:lnTo>
                    <a:pt x="698500" y="10363"/>
                  </a:lnTo>
                  <a:lnTo>
                    <a:pt x="698500" y="15240"/>
                  </a:lnTo>
                  <a:lnTo>
                    <a:pt x="706043" y="15240"/>
                  </a:lnTo>
                  <a:lnTo>
                    <a:pt x="706043" y="10363"/>
                  </a:lnTo>
                  <a:close/>
                </a:path>
                <a:path w="1879600" h="15239">
                  <a:moveTo>
                    <a:pt x="728916" y="10363"/>
                  </a:moveTo>
                  <a:lnTo>
                    <a:pt x="723900" y="10363"/>
                  </a:lnTo>
                  <a:lnTo>
                    <a:pt x="723900" y="15240"/>
                  </a:lnTo>
                  <a:lnTo>
                    <a:pt x="728916" y="15240"/>
                  </a:lnTo>
                  <a:lnTo>
                    <a:pt x="728916" y="10363"/>
                  </a:lnTo>
                  <a:close/>
                </a:path>
                <a:path w="1879600" h="15239">
                  <a:moveTo>
                    <a:pt x="888911" y="10363"/>
                  </a:moveTo>
                  <a:lnTo>
                    <a:pt x="881265" y="10363"/>
                  </a:lnTo>
                  <a:lnTo>
                    <a:pt x="881265" y="15240"/>
                  </a:lnTo>
                  <a:lnTo>
                    <a:pt x="888911" y="15240"/>
                  </a:lnTo>
                  <a:lnTo>
                    <a:pt x="888911" y="10363"/>
                  </a:lnTo>
                  <a:close/>
                </a:path>
                <a:path w="1879600" h="15239">
                  <a:moveTo>
                    <a:pt x="919365" y="10363"/>
                  </a:moveTo>
                  <a:lnTo>
                    <a:pt x="914400" y="10363"/>
                  </a:lnTo>
                  <a:lnTo>
                    <a:pt x="914400" y="15240"/>
                  </a:lnTo>
                  <a:lnTo>
                    <a:pt x="919365" y="15240"/>
                  </a:lnTo>
                  <a:lnTo>
                    <a:pt x="919365" y="10363"/>
                  </a:lnTo>
                  <a:close/>
                </a:path>
                <a:path w="1879600" h="15239">
                  <a:moveTo>
                    <a:pt x="965111" y="10363"/>
                  </a:moveTo>
                  <a:lnTo>
                    <a:pt x="957465" y="10363"/>
                  </a:lnTo>
                  <a:lnTo>
                    <a:pt x="957465" y="15240"/>
                  </a:lnTo>
                  <a:lnTo>
                    <a:pt x="965111" y="15240"/>
                  </a:lnTo>
                  <a:lnTo>
                    <a:pt x="965111" y="10363"/>
                  </a:lnTo>
                  <a:close/>
                </a:path>
                <a:path w="1879600" h="15239">
                  <a:moveTo>
                    <a:pt x="1010793" y="10363"/>
                  </a:moveTo>
                  <a:lnTo>
                    <a:pt x="977900" y="10363"/>
                  </a:lnTo>
                  <a:lnTo>
                    <a:pt x="977900" y="15240"/>
                  </a:lnTo>
                  <a:lnTo>
                    <a:pt x="1010793" y="15240"/>
                  </a:lnTo>
                  <a:lnTo>
                    <a:pt x="1010793" y="10363"/>
                  </a:lnTo>
                  <a:close/>
                </a:path>
                <a:path w="1879600" h="15239">
                  <a:moveTo>
                    <a:pt x="1064120" y="10363"/>
                  </a:moveTo>
                  <a:lnTo>
                    <a:pt x="1028700" y="10363"/>
                  </a:lnTo>
                  <a:lnTo>
                    <a:pt x="1028700" y="15240"/>
                  </a:lnTo>
                  <a:lnTo>
                    <a:pt x="1064120" y="15240"/>
                  </a:lnTo>
                  <a:lnTo>
                    <a:pt x="1064120" y="10363"/>
                  </a:lnTo>
                  <a:close/>
                </a:path>
                <a:path w="1879600" h="15239">
                  <a:moveTo>
                    <a:pt x="1193660" y="0"/>
                  </a:moveTo>
                  <a:lnTo>
                    <a:pt x="1186014" y="0"/>
                  </a:lnTo>
                  <a:lnTo>
                    <a:pt x="1186014" y="7645"/>
                  </a:lnTo>
                  <a:lnTo>
                    <a:pt x="1193660" y="7645"/>
                  </a:lnTo>
                  <a:lnTo>
                    <a:pt x="1193660" y="0"/>
                  </a:lnTo>
                  <a:close/>
                </a:path>
                <a:path w="1879600" h="15239">
                  <a:moveTo>
                    <a:pt x="1224114" y="0"/>
                  </a:moveTo>
                  <a:lnTo>
                    <a:pt x="1219200" y="0"/>
                  </a:lnTo>
                  <a:lnTo>
                    <a:pt x="1219200" y="7645"/>
                  </a:lnTo>
                  <a:lnTo>
                    <a:pt x="1224114" y="7645"/>
                  </a:lnTo>
                  <a:lnTo>
                    <a:pt x="1224114" y="0"/>
                  </a:lnTo>
                  <a:close/>
                </a:path>
                <a:path w="1879600" h="15239">
                  <a:moveTo>
                    <a:pt x="1269809" y="0"/>
                  </a:moveTo>
                  <a:lnTo>
                    <a:pt x="1262214" y="0"/>
                  </a:lnTo>
                  <a:lnTo>
                    <a:pt x="1262214" y="7645"/>
                  </a:lnTo>
                  <a:lnTo>
                    <a:pt x="1269809" y="7645"/>
                  </a:lnTo>
                  <a:lnTo>
                    <a:pt x="1269809" y="0"/>
                  </a:lnTo>
                  <a:close/>
                </a:path>
                <a:path w="1879600" h="15239">
                  <a:moveTo>
                    <a:pt x="1300314" y="0"/>
                  </a:moveTo>
                  <a:lnTo>
                    <a:pt x="1295400" y="0"/>
                  </a:lnTo>
                  <a:lnTo>
                    <a:pt x="1295400" y="7645"/>
                  </a:lnTo>
                  <a:lnTo>
                    <a:pt x="1300314" y="7645"/>
                  </a:lnTo>
                  <a:lnTo>
                    <a:pt x="1300314" y="0"/>
                  </a:lnTo>
                  <a:close/>
                </a:path>
                <a:path w="1879600" h="15239">
                  <a:moveTo>
                    <a:pt x="1323187" y="0"/>
                  </a:moveTo>
                  <a:lnTo>
                    <a:pt x="1320800" y="0"/>
                  </a:lnTo>
                  <a:lnTo>
                    <a:pt x="1320800" y="7645"/>
                  </a:lnTo>
                  <a:lnTo>
                    <a:pt x="1323187" y="7645"/>
                  </a:lnTo>
                  <a:lnTo>
                    <a:pt x="1323187" y="0"/>
                  </a:lnTo>
                  <a:close/>
                </a:path>
                <a:path w="1879600" h="15239">
                  <a:moveTo>
                    <a:pt x="1391742" y="0"/>
                  </a:moveTo>
                  <a:lnTo>
                    <a:pt x="1384300" y="0"/>
                  </a:lnTo>
                  <a:lnTo>
                    <a:pt x="1384300" y="7645"/>
                  </a:lnTo>
                  <a:lnTo>
                    <a:pt x="1391742" y="7645"/>
                  </a:lnTo>
                  <a:lnTo>
                    <a:pt x="1391742" y="0"/>
                  </a:lnTo>
                  <a:close/>
                </a:path>
                <a:path w="1879600" h="15239">
                  <a:moveTo>
                    <a:pt x="1437436" y="0"/>
                  </a:moveTo>
                  <a:lnTo>
                    <a:pt x="1435100" y="0"/>
                  </a:lnTo>
                  <a:lnTo>
                    <a:pt x="1435100" y="7645"/>
                  </a:lnTo>
                  <a:lnTo>
                    <a:pt x="1437436" y="7645"/>
                  </a:lnTo>
                  <a:lnTo>
                    <a:pt x="1437436" y="0"/>
                  </a:lnTo>
                  <a:close/>
                </a:path>
                <a:path w="1879600" h="15239">
                  <a:moveTo>
                    <a:pt x="1475536" y="0"/>
                  </a:moveTo>
                  <a:lnTo>
                    <a:pt x="1473200" y="0"/>
                  </a:lnTo>
                  <a:lnTo>
                    <a:pt x="1473200" y="7645"/>
                  </a:lnTo>
                  <a:lnTo>
                    <a:pt x="1475536" y="7645"/>
                  </a:lnTo>
                  <a:lnTo>
                    <a:pt x="1475536" y="0"/>
                  </a:lnTo>
                  <a:close/>
                </a:path>
                <a:path w="1879600" h="15239">
                  <a:moveTo>
                    <a:pt x="1505991" y="0"/>
                  </a:moveTo>
                  <a:lnTo>
                    <a:pt x="1498600" y="0"/>
                  </a:lnTo>
                  <a:lnTo>
                    <a:pt x="1498600" y="7645"/>
                  </a:lnTo>
                  <a:lnTo>
                    <a:pt x="1505991" y="7645"/>
                  </a:lnTo>
                  <a:lnTo>
                    <a:pt x="1505991" y="0"/>
                  </a:lnTo>
                  <a:close/>
                </a:path>
                <a:path w="1879600" h="15239">
                  <a:moveTo>
                    <a:pt x="1536458" y="0"/>
                  </a:moveTo>
                  <a:lnTo>
                    <a:pt x="1528864" y="0"/>
                  </a:lnTo>
                  <a:lnTo>
                    <a:pt x="1528864" y="7645"/>
                  </a:lnTo>
                  <a:lnTo>
                    <a:pt x="1536458" y="7645"/>
                  </a:lnTo>
                  <a:lnTo>
                    <a:pt x="1536458" y="0"/>
                  </a:lnTo>
                  <a:close/>
                </a:path>
                <a:path w="1879600" h="15239">
                  <a:moveTo>
                    <a:pt x="1574558" y="0"/>
                  </a:moveTo>
                  <a:lnTo>
                    <a:pt x="1566964" y="0"/>
                  </a:lnTo>
                  <a:lnTo>
                    <a:pt x="1566964" y="7645"/>
                  </a:lnTo>
                  <a:lnTo>
                    <a:pt x="1574558" y="7645"/>
                  </a:lnTo>
                  <a:lnTo>
                    <a:pt x="1574558" y="0"/>
                  </a:lnTo>
                  <a:close/>
                </a:path>
                <a:path w="1879600" h="15239">
                  <a:moveTo>
                    <a:pt x="1605013" y="0"/>
                  </a:moveTo>
                  <a:lnTo>
                    <a:pt x="1600200" y="0"/>
                  </a:lnTo>
                  <a:lnTo>
                    <a:pt x="1600200" y="7645"/>
                  </a:lnTo>
                  <a:lnTo>
                    <a:pt x="1605013" y="7645"/>
                  </a:lnTo>
                  <a:lnTo>
                    <a:pt x="1605013" y="0"/>
                  </a:lnTo>
                  <a:close/>
                </a:path>
                <a:path w="1879600" h="15239">
                  <a:moveTo>
                    <a:pt x="1658340" y="0"/>
                  </a:moveTo>
                  <a:lnTo>
                    <a:pt x="1651000" y="0"/>
                  </a:lnTo>
                  <a:lnTo>
                    <a:pt x="1651000" y="7645"/>
                  </a:lnTo>
                  <a:lnTo>
                    <a:pt x="1658340" y="7645"/>
                  </a:lnTo>
                  <a:lnTo>
                    <a:pt x="1658340" y="0"/>
                  </a:lnTo>
                  <a:close/>
                </a:path>
                <a:path w="1879600" h="15239">
                  <a:moveTo>
                    <a:pt x="1688858" y="0"/>
                  </a:moveTo>
                  <a:lnTo>
                    <a:pt x="1681213" y="0"/>
                  </a:lnTo>
                  <a:lnTo>
                    <a:pt x="1681213" y="7645"/>
                  </a:lnTo>
                  <a:lnTo>
                    <a:pt x="1688858" y="7645"/>
                  </a:lnTo>
                  <a:lnTo>
                    <a:pt x="1688858" y="0"/>
                  </a:lnTo>
                  <a:close/>
                </a:path>
                <a:path w="1879600" h="15239">
                  <a:moveTo>
                    <a:pt x="1711731" y="0"/>
                  </a:moveTo>
                  <a:lnTo>
                    <a:pt x="1704086" y="0"/>
                  </a:lnTo>
                  <a:lnTo>
                    <a:pt x="1704086" y="7645"/>
                  </a:lnTo>
                  <a:lnTo>
                    <a:pt x="1711731" y="7645"/>
                  </a:lnTo>
                  <a:lnTo>
                    <a:pt x="1711731" y="0"/>
                  </a:lnTo>
                  <a:close/>
                </a:path>
                <a:path w="1879600" h="15239">
                  <a:moveTo>
                    <a:pt x="1749780" y="0"/>
                  </a:moveTo>
                  <a:lnTo>
                    <a:pt x="1742186" y="0"/>
                  </a:lnTo>
                  <a:lnTo>
                    <a:pt x="1742186" y="7645"/>
                  </a:lnTo>
                  <a:lnTo>
                    <a:pt x="1749780" y="7645"/>
                  </a:lnTo>
                  <a:lnTo>
                    <a:pt x="1749780" y="0"/>
                  </a:lnTo>
                  <a:close/>
                </a:path>
                <a:path w="1879600" h="15239">
                  <a:moveTo>
                    <a:pt x="1765007" y="0"/>
                  </a:moveTo>
                  <a:lnTo>
                    <a:pt x="1757413" y="0"/>
                  </a:lnTo>
                  <a:lnTo>
                    <a:pt x="1757413" y="7645"/>
                  </a:lnTo>
                  <a:lnTo>
                    <a:pt x="1765007" y="7645"/>
                  </a:lnTo>
                  <a:lnTo>
                    <a:pt x="1765007" y="0"/>
                  </a:lnTo>
                  <a:close/>
                </a:path>
                <a:path w="1879600" h="15239">
                  <a:moveTo>
                    <a:pt x="1787880" y="0"/>
                  </a:moveTo>
                  <a:lnTo>
                    <a:pt x="1780286" y="0"/>
                  </a:lnTo>
                  <a:lnTo>
                    <a:pt x="1780286" y="7645"/>
                  </a:lnTo>
                  <a:lnTo>
                    <a:pt x="1787880" y="7645"/>
                  </a:lnTo>
                  <a:lnTo>
                    <a:pt x="1787880" y="0"/>
                  </a:lnTo>
                  <a:close/>
                </a:path>
                <a:path w="1879600" h="15239">
                  <a:moveTo>
                    <a:pt x="1818386" y="0"/>
                  </a:moveTo>
                  <a:lnTo>
                    <a:pt x="1816100" y="0"/>
                  </a:lnTo>
                  <a:lnTo>
                    <a:pt x="1816100" y="7645"/>
                  </a:lnTo>
                  <a:lnTo>
                    <a:pt x="1818386" y="7645"/>
                  </a:lnTo>
                  <a:lnTo>
                    <a:pt x="1818386" y="0"/>
                  </a:lnTo>
                  <a:close/>
                </a:path>
                <a:path w="1879600" h="15239">
                  <a:moveTo>
                    <a:pt x="1841207" y="0"/>
                  </a:moveTo>
                  <a:lnTo>
                    <a:pt x="1833613" y="0"/>
                  </a:lnTo>
                  <a:lnTo>
                    <a:pt x="1833613" y="7645"/>
                  </a:lnTo>
                  <a:lnTo>
                    <a:pt x="1841207" y="7645"/>
                  </a:lnTo>
                  <a:lnTo>
                    <a:pt x="1841207" y="0"/>
                  </a:lnTo>
                  <a:close/>
                </a:path>
                <a:path w="1879600" h="15239">
                  <a:moveTo>
                    <a:pt x="1879307" y="0"/>
                  </a:moveTo>
                  <a:lnTo>
                    <a:pt x="1866900" y="0"/>
                  </a:lnTo>
                  <a:lnTo>
                    <a:pt x="1866900" y="7645"/>
                  </a:lnTo>
                  <a:lnTo>
                    <a:pt x="1879307" y="7645"/>
                  </a:lnTo>
                  <a:lnTo>
                    <a:pt x="18793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5464911" y="2159507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5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511800" y="2158999"/>
              <a:ext cx="53340" cy="5080"/>
            </a:xfrm>
            <a:custGeom>
              <a:avLst/>
              <a:gdLst/>
              <a:ahLst/>
              <a:cxnLst/>
              <a:rect l="l" t="t" r="r" b="b"/>
              <a:pathLst>
                <a:path w="53339" h="5080">
                  <a:moveTo>
                    <a:pt x="7493" y="0"/>
                  </a:moveTo>
                  <a:lnTo>
                    <a:pt x="0" y="0"/>
                  </a:lnTo>
                  <a:lnTo>
                    <a:pt x="0" y="4876"/>
                  </a:lnTo>
                  <a:lnTo>
                    <a:pt x="7493" y="4876"/>
                  </a:lnTo>
                  <a:lnTo>
                    <a:pt x="7493" y="0"/>
                  </a:lnTo>
                  <a:close/>
                </a:path>
                <a:path w="53339" h="5080">
                  <a:moveTo>
                    <a:pt x="53187" y="0"/>
                  </a:moveTo>
                  <a:lnTo>
                    <a:pt x="50800" y="0"/>
                  </a:lnTo>
                  <a:lnTo>
                    <a:pt x="50800" y="4876"/>
                  </a:lnTo>
                  <a:lnTo>
                    <a:pt x="53187" y="4876"/>
                  </a:lnTo>
                  <a:lnTo>
                    <a:pt x="5318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5586831" y="215950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655411" y="215950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394200" y="2158999"/>
              <a:ext cx="1879600" cy="12700"/>
            </a:xfrm>
            <a:custGeom>
              <a:avLst/>
              <a:gdLst/>
              <a:ahLst/>
              <a:cxnLst/>
              <a:rect l="l" t="t" r="r" b="b"/>
              <a:pathLst>
                <a:path w="1879600" h="12700">
                  <a:moveTo>
                    <a:pt x="12700" y="4876"/>
                  </a:moveTo>
                  <a:lnTo>
                    <a:pt x="0" y="4876"/>
                  </a:lnTo>
                  <a:lnTo>
                    <a:pt x="0" y="12509"/>
                  </a:lnTo>
                  <a:lnTo>
                    <a:pt x="12700" y="12509"/>
                  </a:lnTo>
                  <a:lnTo>
                    <a:pt x="12700" y="4876"/>
                  </a:lnTo>
                  <a:close/>
                </a:path>
                <a:path w="1879600" h="12700">
                  <a:moveTo>
                    <a:pt x="43205" y="4876"/>
                  </a:moveTo>
                  <a:lnTo>
                    <a:pt x="38100" y="4876"/>
                  </a:lnTo>
                  <a:lnTo>
                    <a:pt x="38100" y="12509"/>
                  </a:lnTo>
                  <a:lnTo>
                    <a:pt x="43205" y="12509"/>
                  </a:lnTo>
                  <a:lnTo>
                    <a:pt x="43205" y="4876"/>
                  </a:lnTo>
                  <a:close/>
                </a:path>
                <a:path w="1879600" h="12700">
                  <a:moveTo>
                    <a:pt x="88900" y="4876"/>
                  </a:moveTo>
                  <a:lnTo>
                    <a:pt x="81305" y="4876"/>
                  </a:lnTo>
                  <a:lnTo>
                    <a:pt x="81305" y="12509"/>
                  </a:lnTo>
                  <a:lnTo>
                    <a:pt x="88900" y="12509"/>
                  </a:lnTo>
                  <a:lnTo>
                    <a:pt x="88900" y="4876"/>
                  </a:lnTo>
                  <a:close/>
                </a:path>
                <a:path w="1879600" h="12700">
                  <a:moveTo>
                    <a:pt x="134645" y="4876"/>
                  </a:moveTo>
                  <a:lnTo>
                    <a:pt x="101600" y="4876"/>
                  </a:lnTo>
                  <a:lnTo>
                    <a:pt x="101600" y="12509"/>
                  </a:lnTo>
                  <a:lnTo>
                    <a:pt x="134645" y="12509"/>
                  </a:lnTo>
                  <a:lnTo>
                    <a:pt x="134645" y="4876"/>
                  </a:lnTo>
                  <a:close/>
                </a:path>
                <a:path w="1879600" h="12700">
                  <a:moveTo>
                    <a:pt x="187972" y="4876"/>
                  </a:moveTo>
                  <a:lnTo>
                    <a:pt x="152400" y="4876"/>
                  </a:lnTo>
                  <a:lnTo>
                    <a:pt x="152400" y="12509"/>
                  </a:lnTo>
                  <a:lnTo>
                    <a:pt x="187972" y="12509"/>
                  </a:lnTo>
                  <a:lnTo>
                    <a:pt x="187972" y="4876"/>
                  </a:lnTo>
                  <a:close/>
                </a:path>
                <a:path w="1879600" h="12700">
                  <a:moveTo>
                    <a:pt x="1353642" y="0"/>
                  </a:moveTo>
                  <a:lnTo>
                    <a:pt x="1320800" y="0"/>
                  </a:lnTo>
                  <a:lnTo>
                    <a:pt x="1320800" y="4876"/>
                  </a:lnTo>
                  <a:lnTo>
                    <a:pt x="1353642" y="4876"/>
                  </a:lnTo>
                  <a:lnTo>
                    <a:pt x="1353642" y="0"/>
                  </a:lnTo>
                  <a:close/>
                </a:path>
                <a:path w="1879600" h="12700">
                  <a:moveTo>
                    <a:pt x="1391742" y="0"/>
                  </a:moveTo>
                  <a:lnTo>
                    <a:pt x="1384300" y="0"/>
                  </a:lnTo>
                  <a:lnTo>
                    <a:pt x="1384300" y="4876"/>
                  </a:lnTo>
                  <a:lnTo>
                    <a:pt x="1391742" y="4876"/>
                  </a:lnTo>
                  <a:lnTo>
                    <a:pt x="1391742" y="0"/>
                  </a:lnTo>
                  <a:close/>
                </a:path>
                <a:path w="1879600" h="12700">
                  <a:moveTo>
                    <a:pt x="1437436" y="0"/>
                  </a:moveTo>
                  <a:lnTo>
                    <a:pt x="1435100" y="0"/>
                  </a:lnTo>
                  <a:lnTo>
                    <a:pt x="1435100" y="4876"/>
                  </a:lnTo>
                  <a:lnTo>
                    <a:pt x="1437436" y="4876"/>
                  </a:lnTo>
                  <a:lnTo>
                    <a:pt x="1437436" y="0"/>
                  </a:lnTo>
                  <a:close/>
                </a:path>
                <a:path w="1879600" h="12700">
                  <a:moveTo>
                    <a:pt x="1483131" y="0"/>
                  </a:moveTo>
                  <a:lnTo>
                    <a:pt x="1475536" y="0"/>
                  </a:lnTo>
                  <a:lnTo>
                    <a:pt x="1475536" y="4876"/>
                  </a:lnTo>
                  <a:lnTo>
                    <a:pt x="1483131" y="4876"/>
                  </a:lnTo>
                  <a:lnTo>
                    <a:pt x="1483131" y="0"/>
                  </a:lnTo>
                  <a:close/>
                </a:path>
                <a:path w="1879600" h="12700">
                  <a:moveTo>
                    <a:pt x="1528864" y="0"/>
                  </a:moveTo>
                  <a:lnTo>
                    <a:pt x="1511300" y="0"/>
                  </a:lnTo>
                  <a:lnTo>
                    <a:pt x="1511300" y="4876"/>
                  </a:lnTo>
                  <a:lnTo>
                    <a:pt x="1528864" y="4876"/>
                  </a:lnTo>
                  <a:lnTo>
                    <a:pt x="1528864" y="0"/>
                  </a:lnTo>
                  <a:close/>
                </a:path>
                <a:path w="1879600" h="12700">
                  <a:moveTo>
                    <a:pt x="1574558" y="0"/>
                  </a:moveTo>
                  <a:lnTo>
                    <a:pt x="1566964" y="0"/>
                  </a:lnTo>
                  <a:lnTo>
                    <a:pt x="1566964" y="4876"/>
                  </a:lnTo>
                  <a:lnTo>
                    <a:pt x="1574558" y="4876"/>
                  </a:lnTo>
                  <a:lnTo>
                    <a:pt x="1574558" y="0"/>
                  </a:lnTo>
                  <a:close/>
                </a:path>
                <a:path w="1879600" h="12700">
                  <a:moveTo>
                    <a:pt x="1635518" y="0"/>
                  </a:moveTo>
                  <a:lnTo>
                    <a:pt x="1600200" y="0"/>
                  </a:lnTo>
                  <a:lnTo>
                    <a:pt x="1600200" y="4876"/>
                  </a:lnTo>
                  <a:lnTo>
                    <a:pt x="1635518" y="4876"/>
                  </a:lnTo>
                  <a:lnTo>
                    <a:pt x="1635518" y="0"/>
                  </a:lnTo>
                  <a:close/>
                </a:path>
                <a:path w="1879600" h="12700">
                  <a:moveTo>
                    <a:pt x="1681213" y="0"/>
                  </a:moveTo>
                  <a:lnTo>
                    <a:pt x="1663700" y="0"/>
                  </a:lnTo>
                  <a:lnTo>
                    <a:pt x="1663700" y="4876"/>
                  </a:lnTo>
                  <a:lnTo>
                    <a:pt x="1681213" y="4876"/>
                  </a:lnTo>
                  <a:lnTo>
                    <a:pt x="1681213" y="0"/>
                  </a:lnTo>
                  <a:close/>
                </a:path>
                <a:path w="1879600" h="12700">
                  <a:moveTo>
                    <a:pt x="1739900" y="0"/>
                  </a:moveTo>
                  <a:lnTo>
                    <a:pt x="1714500" y="0"/>
                  </a:lnTo>
                  <a:lnTo>
                    <a:pt x="1714500" y="4876"/>
                  </a:lnTo>
                  <a:lnTo>
                    <a:pt x="1739900" y="4876"/>
                  </a:lnTo>
                  <a:lnTo>
                    <a:pt x="1739900" y="0"/>
                  </a:lnTo>
                  <a:close/>
                </a:path>
                <a:path w="1879600" h="12700">
                  <a:moveTo>
                    <a:pt x="1765007" y="0"/>
                  </a:moveTo>
                  <a:lnTo>
                    <a:pt x="1757413" y="0"/>
                  </a:lnTo>
                  <a:lnTo>
                    <a:pt x="1757413" y="4876"/>
                  </a:lnTo>
                  <a:lnTo>
                    <a:pt x="1765007" y="4876"/>
                  </a:lnTo>
                  <a:lnTo>
                    <a:pt x="1765007" y="0"/>
                  </a:lnTo>
                  <a:close/>
                </a:path>
                <a:path w="1879600" h="12700">
                  <a:moveTo>
                    <a:pt x="1810740" y="0"/>
                  </a:moveTo>
                  <a:lnTo>
                    <a:pt x="1790700" y="0"/>
                  </a:lnTo>
                  <a:lnTo>
                    <a:pt x="1790700" y="4876"/>
                  </a:lnTo>
                  <a:lnTo>
                    <a:pt x="1810740" y="4876"/>
                  </a:lnTo>
                  <a:lnTo>
                    <a:pt x="1810740" y="0"/>
                  </a:lnTo>
                  <a:close/>
                </a:path>
                <a:path w="1879600" h="12700">
                  <a:moveTo>
                    <a:pt x="1841207" y="0"/>
                  </a:moveTo>
                  <a:lnTo>
                    <a:pt x="1833613" y="0"/>
                  </a:lnTo>
                  <a:lnTo>
                    <a:pt x="1833613" y="4876"/>
                  </a:lnTo>
                  <a:lnTo>
                    <a:pt x="1841207" y="4876"/>
                  </a:lnTo>
                  <a:lnTo>
                    <a:pt x="1841207" y="0"/>
                  </a:lnTo>
                  <a:close/>
                </a:path>
                <a:path w="1879600" h="12700">
                  <a:moveTo>
                    <a:pt x="1879307" y="0"/>
                  </a:moveTo>
                  <a:lnTo>
                    <a:pt x="1871713" y="0"/>
                  </a:lnTo>
                  <a:lnTo>
                    <a:pt x="1871713" y="4876"/>
                  </a:lnTo>
                  <a:lnTo>
                    <a:pt x="1879307" y="4876"/>
                  </a:lnTo>
                  <a:lnTo>
                    <a:pt x="18793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588611" y="2167127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5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635550" y="2163876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5">
                  <a:moveTo>
                    <a:pt x="759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7594" y="7632"/>
                  </a:lnTo>
                  <a:lnTo>
                    <a:pt x="7594" y="0"/>
                  </a:lnTo>
                  <a:close/>
                </a:path>
                <a:path w="50800" h="8255">
                  <a:moveTo>
                    <a:pt x="50749" y="0"/>
                  </a:moveTo>
                  <a:lnTo>
                    <a:pt x="38100" y="0"/>
                  </a:lnTo>
                  <a:lnTo>
                    <a:pt x="38100" y="7632"/>
                  </a:lnTo>
                  <a:lnTo>
                    <a:pt x="50749" y="7632"/>
                  </a:lnTo>
                  <a:lnTo>
                    <a:pt x="5074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710531" y="216712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800600" y="2163876"/>
              <a:ext cx="246379" cy="8255"/>
            </a:xfrm>
            <a:custGeom>
              <a:avLst/>
              <a:gdLst/>
              <a:ahLst/>
              <a:cxnLst/>
              <a:rect l="l" t="t" r="r" b="b"/>
              <a:pathLst>
                <a:path w="246379" h="8255">
                  <a:moveTo>
                    <a:pt x="17754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7754" y="7632"/>
                  </a:lnTo>
                  <a:lnTo>
                    <a:pt x="17754" y="0"/>
                  </a:lnTo>
                  <a:close/>
                </a:path>
                <a:path w="246379" h="8255">
                  <a:moveTo>
                    <a:pt x="71094" y="0"/>
                  </a:moveTo>
                  <a:lnTo>
                    <a:pt x="50800" y="0"/>
                  </a:lnTo>
                  <a:lnTo>
                    <a:pt x="50800" y="7632"/>
                  </a:lnTo>
                  <a:lnTo>
                    <a:pt x="71094" y="7632"/>
                  </a:lnTo>
                  <a:lnTo>
                    <a:pt x="71094" y="0"/>
                  </a:lnTo>
                  <a:close/>
                </a:path>
                <a:path w="246379" h="8255">
                  <a:moveTo>
                    <a:pt x="101549" y="0"/>
                  </a:moveTo>
                  <a:lnTo>
                    <a:pt x="93954" y="0"/>
                  </a:lnTo>
                  <a:lnTo>
                    <a:pt x="93954" y="7632"/>
                  </a:lnTo>
                  <a:lnTo>
                    <a:pt x="101549" y="7632"/>
                  </a:lnTo>
                  <a:lnTo>
                    <a:pt x="101549" y="0"/>
                  </a:lnTo>
                  <a:close/>
                </a:path>
                <a:path w="246379" h="8255">
                  <a:moveTo>
                    <a:pt x="139649" y="0"/>
                  </a:moveTo>
                  <a:lnTo>
                    <a:pt x="132054" y="0"/>
                  </a:lnTo>
                  <a:lnTo>
                    <a:pt x="132054" y="7632"/>
                  </a:lnTo>
                  <a:lnTo>
                    <a:pt x="139649" y="7632"/>
                  </a:lnTo>
                  <a:lnTo>
                    <a:pt x="139649" y="0"/>
                  </a:lnTo>
                  <a:close/>
                </a:path>
                <a:path w="246379" h="8255">
                  <a:moveTo>
                    <a:pt x="177749" y="0"/>
                  </a:moveTo>
                  <a:lnTo>
                    <a:pt x="165100" y="0"/>
                  </a:lnTo>
                  <a:lnTo>
                    <a:pt x="165100" y="7632"/>
                  </a:lnTo>
                  <a:lnTo>
                    <a:pt x="177749" y="7632"/>
                  </a:lnTo>
                  <a:lnTo>
                    <a:pt x="177749" y="0"/>
                  </a:lnTo>
                  <a:close/>
                </a:path>
                <a:path w="246379" h="8255">
                  <a:moveTo>
                    <a:pt x="208216" y="0"/>
                  </a:moveTo>
                  <a:lnTo>
                    <a:pt x="203200" y="0"/>
                  </a:lnTo>
                  <a:lnTo>
                    <a:pt x="203200" y="7632"/>
                  </a:lnTo>
                  <a:lnTo>
                    <a:pt x="208216" y="7632"/>
                  </a:lnTo>
                  <a:lnTo>
                    <a:pt x="208216" y="0"/>
                  </a:lnTo>
                  <a:close/>
                </a:path>
                <a:path w="246379" h="8255">
                  <a:moveTo>
                    <a:pt x="246316" y="0"/>
                  </a:moveTo>
                  <a:lnTo>
                    <a:pt x="241300" y="0"/>
                  </a:lnTo>
                  <a:lnTo>
                    <a:pt x="241300" y="7632"/>
                  </a:lnTo>
                  <a:lnTo>
                    <a:pt x="246316" y="7632"/>
                  </a:lnTo>
                  <a:lnTo>
                    <a:pt x="24631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5068671" y="216712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118100" y="2163876"/>
              <a:ext cx="904240" cy="59055"/>
            </a:xfrm>
            <a:custGeom>
              <a:avLst/>
              <a:gdLst/>
              <a:ahLst/>
              <a:cxnLst/>
              <a:rect l="l" t="t" r="r" b="b"/>
              <a:pathLst>
                <a:path w="904239" h="59055">
                  <a:moveTo>
                    <a:pt x="35471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35471" y="7632"/>
                  </a:lnTo>
                  <a:lnTo>
                    <a:pt x="35471" y="0"/>
                  </a:lnTo>
                  <a:close/>
                </a:path>
                <a:path w="904239" h="59055">
                  <a:moveTo>
                    <a:pt x="903986" y="53314"/>
                  </a:moveTo>
                  <a:lnTo>
                    <a:pt x="901700" y="53314"/>
                  </a:lnTo>
                  <a:lnTo>
                    <a:pt x="901700" y="58623"/>
                  </a:lnTo>
                  <a:lnTo>
                    <a:pt x="903986" y="58623"/>
                  </a:lnTo>
                  <a:lnTo>
                    <a:pt x="903986" y="53314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367631" y="2228087"/>
              <a:ext cx="1664970" cy="0"/>
            </a:xfrm>
            <a:custGeom>
              <a:avLst/>
              <a:gdLst/>
              <a:ahLst/>
              <a:cxnLst/>
              <a:rect l="l" t="t" r="r" b="b"/>
              <a:pathLst>
                <a:path w="1664970" h="0">
                  <a:moveTo>
                    <a:pt x="0" y="0"/>
                  </a:moveTo>
                  <a:lnTo>
                    <a:pt x="1664512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6032500" y="2240076"/>
              <a:ext cx="88900" cy="129539"/>
            </a:xfrm>
            <a:custGeom>
              <a:avLst/>
              <a:gdLst/>
              <a:ahLst/>
              <a:cxnLst/>
              <a:rect l="l" t="t" r="r" b="b"/>
              <a:pathLst>
                <a:path w="88900" h="129539">
                  <a:moveTo>
                    <a:pt x="4813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4813" y="7632"/>
                  </a:lnTo>
                  <a:lnTo>
                    <a:pt x="4813" y="0"/>
                  </a:lnTo>
                  <a:close/>
                </a:path>
                <a:path w="88900" h="129539">
                  <a:moveTo>
                    <a:pt x="12458" y="7823"/>
                  </a:moveTo>
                  <a:lnTo>
                    <a:pt x="4813" y="7823"/>
                  </a:lnTo>
                  <a:lnTo>
                    <a:pt x="4813" y="15214"/>
                  </a:lnTo>
                  <a:lnTo>
                    <a:pt x="12458" y="15214"/>
                  </a:lnTo>
                  <a:lnTo>
                    <a:pt x="12458" y="7823"/>
                  </a:lnTo>
                  <a:close/>
                </a:path>
                <a:path w="88900" h="129539">
                  <a:moveTo>
                    <a:pt x="20040" y="22860"/>
                  </a:moveTo>
                  <a:lnTo>
                    <a:pt x="12700" y="22860"/>
                  </a:lnTo>
                  <a:lnTo>
                    <a:pt x="12700" y="30467"/>
                  </a:lnTo>
                  <a:lnTo>
                    <a:pt x="20040" y="30467"/>
                  </a:lnTo>
                  <a:lnTo>
                    <a:pt x="20040" y="22860"/>
                  </a:lnTo>
                  <a:close/>
                </a:path>
                <a:path w="88900" h="129539">
                  <a:moveTo>
                    <a:pt x="20040" y="15214"/>
                  </a:moveTo>
                  <a:lnTo>
                    <a:pt x="12700" y="15214"/>
                  </a:lnTo>
                  <a:lnTo>
                    <a:pt x="12700" y="20523"/>
                  </a:lnTo>
                  <a:lnTo>
                    <a:pt x="20040" y="20523"/>
                  </a:lnTo>
                  <a:lnTo>
                    <a:pt x="20040" y="15214"/>
                  </a:lnTo>
                  <a:close/>
                </a:path>
                <a:path w="88900" h="129539">
                  <a:moveTo>
                    <a:pt x="27686" y="33223"/>
                  </a:moveTo>
                  <a:lnTo>
                    <a:pt x="25400" y="33223"/>
                  </a:lnTo>
                  <a:lnTo>
                    <a:pt x="25400" y="38100"/>
                  </a:lnTo>
                  <a:lnTo>
                    <a:pt x="27686" y="38100"/>
                  </a:lnTo>
                  <a:lnTo>
                    <a:pt x="27686" y="33223"/>
                  </a:lnTo>
                  <a:close/>
                </a:path>
                <a:path w="88900" h="129539">
                  <a:moveTo>
                    <a:pt x="35331" y="45923"/>
                  </a:moveTo>
                  <a:lnTo>
                    <a:pt x="27686" y="45923"/>
                  </a:lnTo>
                  <a:lnTo>
                    <a:pt x="27686" y="53314"/>
                  </a:lnTo>
                  <a:lnTo>
                    <a:pt x="35331" y="53314"/>
                  </a:lnTo>
                  <a:lnTo>
                    <a:pt x="35331" y="45923"/>
                  </a:lnTo>
                  <a:close/>
                </a:path>
                <a:path w="88900" h="129539">
                  <a:moveTo>
                    <a:pt x="35331" y="38100"/>
                  </a:moveTo>
                  <a:lnTo>
                    <a:pt x="27686" y="38100"/>
                  </a:lnTo>
                  <a:lnTo>
                    <a:pt x="27686" y="45732"/>
                  </a:lnTo>
                  <a:lnTo>
                    <a:pt x="35331" y="45732"/>
                  </a:lnTo>
                  <a:lnTo>
                    <a:pt x="35331" y="38100"/>
                  </a:lnTo>
                  <a:close/>
                </a:path>
                <a:path w="88900" h="129539">
                  <a:moveTo>
                    <a:pt x="42913" y="53314"/>
                  </a:moveTo>
                  <a:lnTo>
                    <a:pt x="38100" y="53314"/>
                  </a:lnTo>
                  <a:lnTo>
                    <a:pt x="38100" y="58623"/>
                  </a:lnTo>
                  <a:lnTo>
                    <a:pt x="42913" y="58623"/>
                  </a:lnTo>
                  <a:lnTo>
                    <a:pt x="42913" y="53314"/>
                  </a:lnTo>
                  <a:close/>
                </a:path>
                <a:path w="88900" h="129539">
                  <a:moveTo>
                    <a:pt x="50558" y="71323"/>
                  </a:moveTo>
                  <a:lnTo>
                    <a:pt x="42913" y="71323"/>
                  </a:lnTo>
                  <a:lnTo>
                    <a:pt x="42913" y="76200"/>
                  </a:lnTo>
                  <a:lnTo>
                    <a:pt x="50558" y="76200"/>
                  </a:lnTo>
                  <a:lnTo>
                    <a:pt x="50558" y="71323"/>
                  </a:lnTo>
                  <a:close/>
                </a:path>
                <a:path w="88900" h="129539">
                  <a:moveTo>
                    <a:pt x="50558" y="60960"/>
                  </a:moveTo>
                  <a:lnTo>
                    <a:pt x="42913" y="60960"/>
                  </a:lnTo>
                  <a:lnTo>
                    <a:pt x="42913" y="68567"/>
                  </a:lnTo>
                  <a:lnTo>
                    <a:pt x="50558" y="68567"/>
                  </a:lnTo>
                  <a:lnTo>
                    <a:pt x="50558" y="60960"/>
                  </a:lnTo>
                  <a:close/>
                </a:path>
                <a:path w="88900" h="129539">
                  <a:moveTo>
                    <a:pt x="58140" y="76200"/>
                  </a:moveTo>
                  <a:lnTo>
                    <a:pt x="50800" y="76200"/>
                  </a:lnTo>
                  <a:lnTo>
                    <a:pt x="50800" y="83781"/>
                  </a:lnTo>
                  <a:lnTo>
                    <a:pt x="58140" y="83781"/>
                  </a:lnTo>
                  <a:lnTo>
                    <a:pt x="58140" y="76200"/>
                  </a:lnTo>
                  <a:close/>
                </a:path>
                <a:path w="88900" h="129539">
                  <a:moveTo>
                    <a:pt x="65786" y="84023"/>
                  </a:moveTo>
                  <a:lnTo>
                    <a:pt x="63500" y="84023"/>
                  </a:lnTo>
                  <a:lnTo>
                    <a:pt x="63500" y="91414"/>
                  </a:lnTo>
                  <a:lnTo>
                    <a:pt x="65786" y="91414"/>
                  </a:lnTo>
                  <a:lnTo>
                    <a:pt x="65786" y="84023"/>
                  </a:lnTo>
                  <a:close/>
                </a:path>
                <a:path w="88900" h="129539">
                  <a:moveTo>
                    <a:pt x="73431" y="99009"/>
                  </a:moveTo>
                  <a:lnTo>
                    <a:pt x="65786" y="99009"/>
                  </a:lnTo>
                  <a:lnTo>
                    <a:pt x="65786" y="106667"/>
                  </a:lnTo>
                  <a:lnTo>
                    <a:pt x="73431" y="106667"/>
                  </a:lnTo>
                  <a:lnTo>
                    <a:pt x="73431" y="99009"/>
                  </a:lnTo>
                  <a:close/>
                </a:path>
                <a:path w="88900" h="129539">
                  <a:moveTo>
                    <a:pt x="73431" y="91414"/>
                  </a:moveTo>
                  <a:lnTo>
                    <a:pt x="65786" y="91414"/>
                  </a:lnTo>
                  <a:lnTo>
                    <a:pt x="65786" y="96723"/>
                  </a:lnTo>
                  <a:lnTo>
                    <a:pt x="73431" y="96723"/>
                  </a:lnTo>
                  <a:lnTo>
                    <a:pt x="73431" y="91414"/>
                  </a:lnTo>
                  <a:close/>
                </a:path>
                <a:path w="88900" h="129539">
                  <a:moveTo>
                    <a:pt x="81013" y="109423"/>
                  </a:moveTo>
                  <a:lnTo>
                    <a:pt x="76200" y="109423"/>
                  </a:lnTo>
                  <a:lnTo>
                    <a:pt x="76200" y="114300"/>
                  </a:lnTo>
                  <a:lnTo>
                    <a:pt x="81013" y="114300"/>
                  </a:lnTo>
                  <a:lnTo>
                    <a:pt x="81013" y="109423"/>
                  </a:lnTo>
                  <a:close/>
                </a:path>
                <a:path w="88900" h="129539">
                  <a:moveTo>
                    <a:pt x="88658" y="122123"/>
                  </a:moveTo>
                  <a:lnTo>
                    <a:pt x="81013" y="122123"/>
                  </a:lnTo>
                  <a:lnTo>
                    <a:pt x="81013" y="129514"/>
                  </a:lnTo>
                  <a:lnTo>
                    <a:pt x="88658" y="129514"/>
                  </a:lnTo>
                  <a:lnTo>
                    <a:pt x="88658" y="122123"/>
                  </a:lnTo>
                  <a:close/>
                </a:path>
                <a:path w="88900" h="129539">
                  <a:moveTo>
                    <a:pt x="88658" y="114300"/>
                  </a:moveTo>
                  <a:lnTo>
                    <a:pt x="81013" y="114300"/>
                  </a:lnTo>
                  <a:lnTo>
                    <a:pt x="81013" y="121881"/>
                  </a:lnTo>
                  <a:lnTo>
                    <a:pt x="88658" y="121881"/>
                  </a:lnTo>
                  <a:lnTo>
                    <a:pt x="88658" y="11430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058771" y="237286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2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045195" y="2369591"/>
              <a:ext cx="4129404" cy="68580"/>
            </a:xfrm>
            <a:custGeom>
              <a:avLst/>
              <a:gdLst/>
              <a:ahLst/>
              <a:cxnLst/>
              <a:rect l="l" t="t" r="r" b="b"/>
              <a:pathLst>
                <a:path w="4129404" h="68580">
                  <a:moveTo>
                    <a:pt x="7645" y="56108"/>
                  </a:moveTo>
                  <a:lnTo>
                    <a:pt x="0" y="56108"/>
                  </a:lnTo>
                  <a:lnTo>
                    <a:pt x="0" y="60921"/>
                  </a:lnTo>
                  <a:lnTo>
                    <a:pt x="7645" y="60921"/>
                  </a:lnTo>
                  <a:lnTo>
                    <a:pt x="7645" y="56108"/>
                  </a:lnTo>
                  <a:close/>
                </a:path>
                <a:path w="4129404" h="68580">
                  <a:moveTo>
                    <a:pt x="7645" y="45694"/>
                  </a:moveTo>
                  <a:lnTo>
                    <a:pt x="0" y="45694"/>
                  </a:lnTo>
                  <a:lnTo>
                    <a:pt x="0" y="53352"/>
                  </a:lnTo>
                  <a:lnTo>
                    <a:pt x="7645" y="53352"/>
                  </a:lnTo>
                  <a:lnTo>
                    <a:pt x="7645" y="45694"/>
                  </a:lnTo>
                  <a:close/>
                </a:path>
                <a:path w="4129404" h="68580">
                  <a:moveTo>
                    <a:pt x="7645" y="30708"/>
                  </a:moveTo>
                  <a:lnTo>
                    <a:pt x="0" y="30708"/>
                  </a:lnTo>
                  <a:lnTo>
                    <a:pt x="0" y="38100"/>
                  </a:lnTo>
                  <a:lnTo>
                    <a:pt x="0" y="43408"/>
                  </a:lnTo>
                  <a:lnTo>
                    <a:pt x="7645" y="43408"/>
                  </a:lnTo>
                  <a:lnTo>
                    <a:pt x="7645" y="38100"/>
                  </a:lnTo>
                  <a:lnTo>
                    <a:pt x="7645" y="30708"/>
                  </a:lnTo>
                  <a:close/>
                </a:path>
                <a:path w="4129404" h="68580">
                  <a:moveTo>
                    <a:pt x="7645" y="18008"/>
                  </a:moveTo>
                  <a:lnTo>
                    <a:pt x="0" y="18008"/>
                  </a:lnTo>
                  <a:lnTo>
                    <a:pt x="0" y="22885"/>
                  </a:lnTo>
                  <a:lnTo>
                    <a:pt x="0" y="30467"/>
                  </a:lnTo>
                  <a:lnTo>
                    <a:pt x="7645" y="30467"/>
                  </a:lnTo>
                  <a:lnTo>
                    <a:pt x="7645" y="22885"/>
                  </a:lnTo>
                  <a:lnTo>
                    <a:pt x="7645" y="18008"/>
                  </a:lnTo>
                  <a:close/>
                </a:path>
                <a:path w="4129404" h="68580">
                  <a:moveTo>
                    <a:pt x="15227" y="60921"/>
                  </a:moveTo>
                  <a:lnTo>
                    <a:pt x="12204" y="60921"/>
                  </a:lnTo>
                  <a:lnTo>
                    <a:pt x="12204" y="68516"/>
                  </a:lnTo>
                  <a:lnTo>
                    <a:pt x="15227" y="68516"/>
                  </a:lnTo>
                  <a:lnTo>
                    <a:pt x="15227" y="60921"/>
                  </a:lnTo>
                  <a:close/>
                </a:path>
                <a:path w="4129404" h="68580">
                  <a:moveTo>
                    <a:pt x="15227" y="7594"/>
                  </a:moveTo>
                  <a:lnTo>
                    <a:pt x="12204" y="7594"/>
                  </a:lnTo>
                  <a:lnTo>
                    <a:pt x="12204" y="15252"/>
                  </a:lnTo>
                  <a:lnTo>
                    <a:pt x="15227" y="15252"/>
                  </a:lnTo>
                  <a:lnTo>
                    <a:pt x="15227" y="7594"/>
                  </a:lnTo>
                  <a:close/>
                </a:path>
                <a:path w="4129404" h="68580">
                  <a:moveTo>
                    <a:pt x="53327" y="60921"/>
                  </a:moveTo>
                  <a:lnTo>
                    <a:pt x="50304" y="60921"/>
                  </a:lnTo>
                  <a:lnTo>
                    <a:pt x="50304" y="68516"/>
                  </a:lnTo>
                  <a:lnTo>
                    <a:pt x="53327" y="68516"/>
                  </a:lnTo>
                  <a:lnTo>
                    <a:pt x="53327" y="60921"/>
                  </a:lnTo>
                  <a:close/>
                </a:path>
                <a:path w="4129404" h="68580">
                  <a:moveTo>
                    <a:pt x="53327" y="7594"/>
                  </a:moveTo>
                  <a:lnTo>
                    <a:pt x="50304" y="7594"/>
                  </a:lnTo>
                  <a:lnTo>
                    <a:pt x="50304" y="15252"/>
                  </a:lnTo>
                  <a:lnTo>
                    <a:pt x="53327" y="15252"/>
                  </a:lnTo>
                  <a:lnTo>
                    <a:pt x="53327" y="7594"/>
                  </a:lnTo>
                  <a:close/>
                </a:path>
                <a:path w="4129404" h="68580">
                  <a:moveTo>
                    <a:pt x="60972" y="56108"/>
                  </a:moveTo>
                  <a:lnTo>
                    <a:pt x="53327" y="56108"/>
                  </a:lnTo>
                  <a:lnTo>
                    <a:pt x="53327" y="60921"/>
                  </a:lnTo>
                  <a:lnTo>
                    <a:pt x="60972" y="60921"/>
                  </a:lnTo>
                  <a:lnTo>
                    <a:pt x="60972" y="56108"/>
                  </a:lnTo>
                  <a:close/>
                </a:path>
                <a:path w="4129404" h="68580">
                  <a:moveTo>
                    <a:pt x="60972" y="18008"/>
                  </a:moveTo>
                  <a:lnTo>
                    <a:pt x="53327" y="18008"/>
                  </a:lnTo>
                  <a:lnTo>
                    <a:pt x="53327" y="22885"/>
                  </a:lnTo>
                  <a:lnTo>
                    <a:pt x="60972" y="22885"/>
                  </a:lnTo>
                  <a:lnTo>
                    <a:pt x="60972" y="18008"/>
                  </a:lnTo>
                  <a:close/>
                </a:path>
                <a:path w="4129404" h="68580">
                  <a:moveTo>
                    <a:pt x="83845" y="56108"/>
                  </a:moveTo>
                  <a:lnTo>
                    <a:pt x="76200" y="56108"/>
                  </a:lnTo>
                  <a:lnTo>
                    <a:pt x="76200" y="60921"/>
                  </a:lnTo>
                  <a:lnTo>
                    <a:pt x="76200" y="68516"/>
                  </a:lnTo>
                  <a:lnTo>
                    <a:pt x="83845" y="68516"/>
                  </a:lnTo>
                  <a:lnTo>
                    <a:pt x="83845" y="60921"/>
                  </a:lnTo>
                  <a:lnTo>
                    <a:pt x="83845" y="56108"/>
                  </a:lnTo>
                  <a:close/>
                </a:path>
                <a:path w="4129404" h="68580">
                  <a:moveTo>
                    <a:pt x="83845" y="45694"/>
                  </a:moveTo>
                  <a:lnTo>
                    <a:pt x="76200" y="45694"/>
                  </a:lnTo>
                  <a:lnTo>
                    <a:pt x="76200" y="53352"/>
                  </a:lnTo>
                  <a:lnTo>
                    <a:pt x="83845" y="53352"/>
                  </a:lnTo>
                  <a:lnTo>
                    <a:pt x="83845" y="45694"/>
                  </a:lnTo>
                  <a:close/>
                </a:path>
                <a:path w="4129404" h="68580">
                  <a:moveTo>
                    <a:pt x="83845" y="18008"/>
                  </a:moveTo>
                  <a:lnTo>
                    <a:pt x="76200" y="18008"/>
                  </a:lnTo>
                  <a:lnTo>
                    <a:pt x="76200" y="22885"/>
                  </a:lnTo>
                  <a:lnTo>
                    <a:pt x="76200" y="30467"/>
                  </a:lnTo>
                  <a:lnTo>
                    <a:pt x="83845" y="30467"/>
                  </a:lnTo>
                  <a:lnTo>
                    <a:pt x="83845" y="22885"/>
                  </a:lnTo>
                  <a:lnTo>
                    <a:pt x="83845" y="18008"/>
                  </a:lnTo>
                  <a:close/>
                </a:path>
                <a:path w="4129404" h="68580">
                  <a:moveTo>
                    <a:pt x="83845" y="7594"/>
                  </a:moveTo>
                  <a:lnTo>
                    <a:pt x="76200" y="7594"/>
                  </a:lnTo>
                  <a:lnTo>
                    <a:pt x="76200" y="15252"/>
                  </a:lnTo>
                  <a:lnTo>
                    <a:pt x="83845" y="15252"/>
                  </a:lnTo>
                  <a:lnTo>
                    <a:pt x="83845" y="7594"/>
                  </a:lnTo>
                  <a:close/>
                </a:path>
                <a:path w="4129404" h="68580">
                  <a:moveTo>
                    <a:pt x="126504" y="30708"/>
                  </a:moveTo>
                  <a:lnTo>
                    <a:pt x="76200" y="30708"/>
                  </a:lnTo>
                  <a:lnTo>
                    <a:pt x="76200" y="38100"/>
                  </a:lnTo>
                  <a:lnTo>
                    <a:pt x="76200" y="43408"/>
                  </a:lnTo>
                  <a:lnTo>
                    <a:pt x="83845" y="43408"/>
                  </a:lnTo>
                  <a:lnTo>
                    <a:pt x="83845" y="38100"/>
                  </a:lnTo>
                  <a:lnTo>
                    <a:pt x="126504" y="38100"/>
                  </a:lnTo>
                  <a:lnTo>
                    <a:pt x="126504" y="30708"/>
                  </a:lnTo>
                  <a:close/>
                </a:path>
                <a:path w="4129404" h="68580">
                  <a:moveTo>
                    <a:pt x="126504" y="0"/>
                  </a:moveTo>
                  <a:lnTo>
                    <a:pt x="76200" y="0"/>
                  </a:lnTo>
                  <a:lnTo>
                    <a:pt x="76200" y="5308"/>
                  </a:lnTo>
                  <a:lnTo>
                    <a:pt x="126504" y="5308"/>
                  </a:lnTo>
                  <a:lnTo>
                    <a:pt x="126504" y="0"/>
                  </a:lnTo>
                  <a:close/>
                </a:path>
                <a:path w="4129404" h="68580">
                  <a:moveTo>
                    <a:pt x="151904" y="56108"/>
                  </a:moveTo>
                  <a:lnTo>
                    <a:pt x="144767" y="56108"/>
                  </a:lnTo>
                  <a:lnTo>
                    <a:pt x="144767" y="60921"/>
                  </a:lnTo>
                  <a:lnTo>
                    <a:pt x="144767" y="68516"/>
                  </a:lnTo>
                  <a:lnTo>
                    <a:pt x="151904" y="68516"/>
                  </a:lnTo>
                  <a:lnTo>
                    <a:pt x="151904" y="60921"/>
                  </a:lnTo>
                  <a:lnTo>
                    <a:pt x="151904" y="56108"/>
                  </a:lnTo>
                  <a:close/>
                </a:path>
                <a:path w="4129404" h="68580">
                  <a:moveTo>
                    <a:pt x="151904" y="45694"/>
                  </a:moveTo>
                  <a:lnTo>
                    <a:pt x="144767" y="45694"/>
                  </a:lnTo>
                  <a:lnTo>
                    <a:pt x="144767" y="53352"/>
                  </a:lnTo>
                  <a:lnTo>
                    <a:pt x="151904" y="53352"/>
                  </a:lnTo>
                  <a:lnTo>
                    <a:pt x="151904" y="45694"/>
                  </a:lnTo>
                  <a:close/>
                </a:path>
                <a:path w="4129404" h="68580">
                  <a:moveTo>
                    <a:pt x="151904" y="30708"/>
                  </a:moveTo>
                  <a:lnTo>
                    <a:pt x="144767" y="30708"/>
                  </a:lnTo>
                  <a:lnTo>
                    <a:pt x="144767" y="38100"/>
                  </a:lnTo>
                  <a:lnTo>
                    <a:pt x="144767" y="43408"/>
                  </a:lnTo>
                  <a:lnTo>
                    <a:pt x="151904" y="43408"/>
                  </a:lnTo>
                  <a:lnTo>
                    <a:pt x="151904" y="38100"/>
                  </a:lnTo>
                  <a:lnTo>
                    <a:pt x="151904" y="30708"/>
                  </a:lnTo>
                  <a:close/>
                </a:path>
                <a:path w="4129404" h="68580">
                  <a:moveTo>
                    <a:pt x="151904" y="18008"/>
                  </a:moveTo>
                  <a:lnTo>
                    <a:pt x="144767" y="18008"/>
                  </a:lnTo>
                  <a:lnTo>
                    <a:pt x="144767" y="22885"/>
                  </a:lnTo>
                  <a:lnTo>
                    <a:pt x="144767" y="30467"/>
                  </a:lnTo>
                  <a:lnTo>
                    <a:pt x="151904" y="30467"/>
                  </a:lnTo>
                  <a:lnTo>
                    <a:pt x="151904" y="22885"/>
                  </a:lnTo>
                  <a:lnTo>
                    <a:pt x="151904" y="18008"/>
                  </a:lnTo>
                  <a:close/>
                </a:path>
                <a:path w="4129404" h="68580">
                  <a:moveTo>
                    <a:pt x="151904" y="7594"/>
                  </a:moveTo>
                  <a:lnTo>
                    <a:pt x="144767" y="7594"/>
                  </a:lnTo>
                  <a:lnTo>
                    <a:pt x="144767" y="15252"/>
                  </a:lnTo>
                  <a:lnTo>
                    <a:pt x="151904" y="15252"/>
                  </a:lnTo>
                  <a:lnTo>
                    <a:pt x="151904" y="7594"/>
                  </a:lnTo>
                  <a:close/>
                </a:path>
                <a:path w="4129404" h="68580">
                  <a:moveTo>
                    <a:pt x="151904" y="0"/>
                  </a:moveTo>
                  <a:lnTo>
                    <a:pt x="144767" y="0"/>
                  </a:lnTo>
                  <a:lnTo>
                    <a:pt x="144767" y="5308"/>
                  </a:lnTo>
                  <a:lnTo>
                    <a:pt x="151904" y="5308"/>
                  </a:lnTo>
                  <a:lnTo>
                    <a:pt x="151904" y="0"/>
                  </a:lnTo>
                  <a:close/>
                </a:path>
                <a:path w="4129404" h="68580">
                  <a:moveTo>
                    <a:pt x="205727" y="56108"/>
                  </a:moveTo>
                  <a:lnTo>
                    <a:pt x="202704" y="56108"/>
                  </a:lnTo>
                  <a:lnTo>
                    <a:pt x="202704" y="60921"/>
                  </a:lnTo>
                  <a:lnTo>
                    <a:pt x="202704" y="68516"/>
                  </a:lnTo>
                  <a:lnTo>
                    <a:pt x="205727" y="68516"/>
                  </a:lnTo>
                  <a:lnTo>
                    <a:pt x="205727" y="60921"/>
                  </a:lnTo>
                  <a:lnTo>
                    <a:pt x="205727" y="56108"/>
                  </a:lnTo>
                  <a:close/>
                </a:path>
                <a:path w="4129404" h="68580">
                  <a:moveTo>
                    <a:pt x="205727" y="45694"/>
                  </a:moveTo>
                  <a:lnTo>
                    <a:pt x="202704" y="45694"/>
                  </a:lnTo>
                  <a:lnTo>
                    <a:pt x="202704" y="53352"/>
                  </a:lnTo>
                  <a:lnTo>
                    <a:pt x="205727" y="53352"/>
                  </a:lnTo>
                  <a:lnTo>
                    <a:pt x="205727" y="45694"/>
                  </a:lnTo>
                  <a:close/>
                </a:path>
                <a:path w="4129404" h="68580">
                  <a:moveTo>
                    <a:pt x="205727" y="30708"/>
                  </a:moveTo>
                  <a:lnTo>
                    <a:pt x="202704" y="30708"/>
                  </a:lnTo>
                  <a:lnTo>
                    <a:pt x="202704" y="38100"/>
                  </a:lnTo>
                  <a:lnTo>
                    <a:pt x="202704" y="43408"/>
                  </a:lnTo>
                  <a:lnTo>
                    <a:pt x="205727" y="43408"/>
                  </a:lnTo>
                  <a:lnTo>
                    <a:pt x="205727" y="38100"/>
                  </a:lnTo>
                  <a:lnTo>
                    <a:pt x="205727" y="30708"/>
                  </a:lnTo>
                  <a:close/>
                </a:path>
                <a:path w="4129404" h="68580">
                  <a:moveTo>
                    <a:pt x="205727" y="18008"/>
                  </a:moveTo>
                  <a:lnTo>
                    <a:pt x="202704" y="18008"/>
                  </a:lnTo>
                  <a:lnTo>
                    <a:pt x="202704" y="22885"/>
                  </a:lnTo>
                  <a:lnTo>
                    <a:pt x="202704" y="30467"/>
                  </a:lnTo>
                  <a:lnTo>
                    <a:pt x="205727" y="30467"/>
                  </a:lnTo>
                  <a:lnTo>
                    <a:pt x="205727" y="22885"/>
                  </a:lnTo>
                  <a:lnTo>
                    <a:pt x="205727" y="18008"/>
                  </a:lnTo>
                  <a:close/>
                </a:path>
                <a:path w="4129404" h="68580">
                  <a:moveTo>
                    <a:pt x="205727" y="7594"/>
                  </a:moveTo>
                  <a:lnTo>
                    <a:pt x="202704" y="7594"/>
                  </a:lnTo>
                  <a:lnTo>
                    <a:pt x="202704" y="15252"/>
                  </a:lnTo>
                  <a:lnTo>
                    <a:pt x="205727" y="15252"/>
                  </a:lnTo>
                  <a:lnTo>
                    <a:pt x="205727" y="7594"/>
                  </a:lnTo>
                  <a:close/>
                </a:path>
                <a:path w="4129404" h="68580">
                  <a:moveTo>
                    <a:pt x="236194" y="0"/>
                  </a:moveTo>
                  <a:lnTo>
                    <a:pt x="202704" y="0"/>
                  </a:lnTo>
                  <a:lnTo>
                    <a:pt x="202704" y="5308"/>
                  </a:lnTo>
                  <a:lnTo>
                    <a:pt x="236194" y="5308"/>
                  </a:lnTo>
                  <a:lnTo>
                    <a:pt x="236194" y="0"/>
                  </a:lnTo>
                  <a:close/>
                </a:path>
                <a:path w="4129404" h="68580">
                  <a:moveTo>
                    <a:pt x="243827" y="60921"/>
                  </a:moveTo>
                  <a:lnTo>
                    <a:pt x="240804" y="60921"/>
                  </a:lnTo>
                  <a:lnTo>
                    <a:pt x="240804" y="68516"/>
                  </a:lnTo>
                  <a:lnTo>
                    <a:pt x="243827" y="68516"/>
                  </a:lnTo>
                  <a:lnTo>
                    <a:pt x="243827" y="60921"/>
                  </a:lnTo>
                  <a:close/>
                </a:path>
                <a:path w="4129404" h="68580">
                  <a:moveTo>
                    <a:pt x="243827" y="7594"/>
                  </a:moveTo>
                  <a:lnTo>
                    <a:pt x="240804" y="7594"/>
                  </a:lnTo>
                  <a:lnTo>
                    <a:pt x="240804" y="15252"/>
                  </a:lnTo>
                  <a:lnTo>
                    <a:pt x="243827" y="15252"/>
                  </a:lnTo>
                  <a:lnTo>
                    <a:pt x="243827" y="7594"/>
                  </a:lnTo>
                  <a:close/>
                </a:path>
                <a:path w="4129404" h="68580">
                  <a:moveTo>
                    <a:pt x="251472" y="56108"/>
                  </a:moveTo>
                  <a:lnTo>
                    <a:pt x="243827" y="56108"/>
                  </a:lnTo>
                  <a:lnTo>
                    <a:pt x="243827" y="60921"/>
                  </a:lnTo>
                  <a:lnTo>
                    <a:pt x="251472" y="60921"/>
                  </a:lnTo>
                  <a:lnTo>
                    <a:pt x="251472" y="56108"/>
                  </a:lnTo>
                  <a:close/>
                </a:path>
                <a:path w="4129404" h="68580">
                  <a:moveTo>
                    <a:pt x="251472" y="45694"/>
                  </a:moveTo>
                  <a:lnTo>
                    <a:pt x="243827" y="45694"/>
                  </a:lnTo>
                  <a:lnTo>
                    <a:pt x="243827" y="53352"/>
                  </a:lnTo>
                  <a:lnTo>
                    <a:pt x="251472" y="53352"/>
                  </a:lnTo>
                  <a:lnTo>
                    <a:pt x="251472" y="45694"/>
                  </a:lnTo>
                  <a:close/>
                </a:path>
                <a:path w="4129404" h="68580">
                  <a:moveTo>
                    <a:pt x="251472" y="30708"/>
                  </a:moveTo>
                  <a:lnTo>
                    <a:pt x="243827" y="30708"/>
                  </a:lnTo>
                  <a:lnTo>
                    <a:pt x="243827" y="38100"/>
                  </a:lnTo>
                  <a:lnTo>
                    <a:pt x="243827" y="43408"/>
                  </a:lnTo>
                  <a:lnTo>
                    <a:pt x="251472" y="43408"/>
                  </a:lnTo>
                  <a:lnTo>
                    <a:pt x="251472" y="38100"/>
                  </a:lnTo>
                  <a:lnTo>
                    <a:pt x="251472" y="30708"/>
                  </a:lnTo>
                  <a:close/>
                </a:path>
                <a:path w="4129404" h="68580">
                  <a:moveTo>
                    <a:pt x="251472" y="18008"/>
                  </a:moveTo>
                  <a:lnTo>
                    <a:pt x="243827" y="18008"/>
                  </a:lnTo>
                  <a:lnTo>
                    <a:pt x="243827" y="22885"/>
                  </a:lnTo>
                  <a:lnTo>
                    <a:pt x="243827" y="30467"/>
                  </a:lnTo>
                  <a:lnTo>
                    <a:pt x="251472" y="30467"/>
                  </a:lnTo>
                  <a:lnTo>
                    <a:pt x="251472" y="22885"/>
                  </a:lnTo>
                  <a:lnTo>
                    <a:pt x="251472" y="18008"/>
                  </a:lnTo>
                  <a:close/>
                </a:path>
                <a:path w="4129404" h="68580">
                  <a:moveTo>
                    <a:pt x="266204" y="60921"/>
                  </a:moveTo>
                  <a:lnTo>
                    <a:pt x="259067" y="60921"/>
                  </a:lnTo>
                  <a:lnTo>
                    <a:pt x="259067" y="68516"/>
                  </a:lnTo>
                  <a:lnTo>
                    <a:pt x="266204" y="68516"/>
                  </a:lnTo>
                  <a:lnTo>
                    <a:pt x="266204" y="60921"/>
                  </a:lnTo>
                  <a:close/>
                </a:path>
                <a:path w="4129404" h="68580">
                  <a:moveTo>
                    <a:pt x="274294" y="56108"/>
                  </a:moveTo>
                  <a:lnTo>
                    <a:pt x="266649" y="56108"/>
                  </a:lnTo>
                  <a:lnTo>
                    <a:pt x="266649" y="60921"/>
                  </a:lnTo>
                  <a:lnTo>
                    <a:pt x="274294" y="60921"/>
                  </a:lnTo>
                  <a:lnTo>
                    <a:pt x="274294" y="56108"/>
                  </a:lnTo>
                  <a:close/>
                </a:path>
                <a:path w="4129404" h="68580">
                  <a:moveTo>
                    <a:pt x="281876" y="30708"/>
                  </a:moveTo>
                  <a:lnTo>
                    <a:pt x="278904" y="30708"/>
                  </a:lnTo>
                  <a:lnTo>
                    <a:pt x="278904" y="38100"/>
                  </a:lnTo>
                  <a:lnTo>
                    <a:pt x="278904" y="43408"/>
                  </a:lnTo>
                  <a:lnTo>
                    <a:pt x="281876" y="43408"/>
                  </a:lnTo>
                  <a:lnTo>
                    <a:pt x="281876" y="38100"/>
                  </a:lnTo>
                  <a:lnTo>
                    <a:pt x="281876" y="30708"/>
                  </a:lnTo>
                  <a:close/>
                </a:path>
                <a:path w="4129404" h="68580">
                  <a:moveTo>
                    <a:pt x="289521" y="18008"/>
                  </a:moveTo>
                  <a:lnTo>
                    <a:pt x="281876" y="18008"/>
                  </a:lnTo>
                  <a:lnTo>
                    <a:pt x="281876" y="22885"/>
                  </a:lnTo>
                  <a:lnTo>
                    <a:pt x="281876" y="30467"/>
                  </a:lnTo>
                  <a:lnTo>
                    <a:pt x="289521" y="30467"/>
                  </a:lnTo>
                  <a:lnTo>
                    <a:pt x="289521" y="22885"/>
                  </a:lnTo>
                  <a:lnTo>
                    <a:pt x="289521" y="18008"/>
                  </a:lnTo>
                  <a:close/>
                </a:path>
                <a:path w="4129404" h="68580">
                  <a:moveTo>
                    <a:pt x="289521" y="7594"/>
                  </a:moveTo>
                  <a:lnTo>
                    <a:pt x="281876" y="7594"/>
                  </a:lnTo>
                  <a:lnTo>
                    <a:pt x="281876" y="15252"/>
                  </a:lnTo>
                  <a:lnTo>
                    <a:pt x="289521" y="15252"/>
                  </a:lnTo>
                  <a:lnTo>
                    <a:pt x="289521" y="7594"/>
                  </a:lnTo>
                  <a:close/>
                </a:path>
                <a:path w="4129404" h="68580">
                  <a:moveTo>
                    <a:pt x="297116" y="0"/>
                  </a:moveTo>
                  <a:lnTo>
                    <a:pt x="291604" y="0"/>
                  </a:lnTo>
                  <a:lnTo>
                    <a:pt x="291604" y="5308"/>
                  </a:lnTo>
                  <a:lnTo>
                    <a:pt x="297116" y="5308"/>
                  </a:lnTo>
                  <a:lnTo>
                    <a:pt x="297116" y="0"/>
                  </a:lnTo>
                  <a:close/>
                </a:path>
                <a:path w="4129404" h="68580">
                  <a:moveTo>
                    <a:pt x="304304" y="18008"/>
                  </a:moveTo>
                  <a:lnTo>
                    <a:pt x="297116" y="18008"/>
                  </a:lnTo>
                  <a:lnTo>
                    <a:pt x="297116" y="22885"/>
                  </a:lnTo>
                  <a:lnTo>
                    <a:pt x="297116" y="30467"/>
                  </a:lnTo>
                  <a:lnTo>
                    <a:pt x="304304" y="30467"/>
                  </a:lnTo>
                  <a:lnTo>
                    <a:pt x="304304" y="22885"/>
                  </a:lnTo>
                  <a:lnTo>
                    <a:pt x="304304" y="18008"/>
                  </a:lnTo>
                  <a:close/>
                </a:path>
                <a:path w="4129404" h="68580">
                  <a:moveTo>
                    <a:pt x="304304" y="7594"/>
                  </a:moveTo>
                  <a:lnTo>
                    <a:pt x="297116" y="7594"/>
                  </a:lnTo>
                  <a:lnTo>
                    <a:pt x="297116" y="15252"/>
                  </a:lnTo>
                  <a:lnTo>
                    <a:pt x="304304" y="15252"/>
                  </a:lnTo>
                  <a:lnTo>
                    <a:pt x="304304" y="7594"/>
                  </a:lnTo>
                  <a:close/>
                </a:path>
                <a:path w="4129404" h="68580">
                  <a:moveTo>
                    <a:pt x="312394" y="30708"/>
                  </a:moveTo>
                  <a:lnTo>
                    <a:pt x="304749" y="30708"/>
                  </a:lnTo>
                  <a:lnTo>
                    <a:pt x="304749" y="38100"/>
                  </a:lnTo>
                  <a:lnTo>
                    <a:pt x="304749" y="43408"/>
                  </a:lnTo>
                  <a:lnTo>
                    <a:pt x="312394" y="43408"/>
                  </a:lnTo>
                  <a:lnTo>
                    <a:pt x="312394" y="38100"/>
                  </a:lnTo>
                  <a:lnTo>
                    <a:pt x="312394" y="30708"/>
                  </a:lnTo>
                  <a:close/>
                </a:path>
                <a:path w="4129404" h="68580">
                  <a:moveTo>
                    <a:pt x="317004" y="45694"/>
                  </a:moveTo>
                  <a:lnTo>
                    <a:pt x="266649" y="45694"/>
                  </a:lnTo>
                  <a:lnTo>
                    <a:pt x="266649" y="53352"/>
                  </a:lnTo>
                  <a:lnTo>
                    <a:pt x="317004" y="53352"/>
                  </a:lnTo>
                  <a:lnTo>
                    <a:pt x="317004" y="45694"/>
                  </a:lnTo>
                  <a:close/>
                </a:path>
                <a:path w="4129404" h="68580">
                  <a:moveTo>
                    <a:pt x="319976" y="56108"/>
                  </a:moveTo>
                  <a:lnTo>
                    <a:pt x="317004" y="56108"/>
                  </a:lnTo>
                  <a:lnTo>
                    <a:pt x="317004" y="60921"/>
                  </a:lnTo>
                  <a:lnTo>
                    <a:pt x="319976" y="60921"/>
                  </a:lnTo>
                  <a:lnTo>
                    <a:pt x="319976" y="56108"/>
                  </a:lnTo>
                  <a:close/>
                </a:path>
                <a:path w="4129404" h="68580">
                  <a:moveTo>
                    <a:pt x="4088904" y="0"/>
                  </a:moveTo>
                  <a:lnTo>
                    <a:pt x="4076204" y="0"/>
                  </a:lnTo>
                  <a:lnTo>
                    <a:pt x="4076204" y="5308"/>
                  </a:lnTo>
                  <a:lnTo>
                    <a:pt x="4088904" y="5308"/>
                  </a:lnTo>
                  <a:lnTo>
                    <a:pt x="4088904" y="0"/>
                  </a:lnTo>
                  <a:close/>
                </a:path>
                <a:path w="4129404" h="68580">
                  <a:moveTo>
                    <a:pt x="4098785" y="18008"/>
                  </a:moveTo>
                  <a:lnTo>
                    <a:pt x="4091190" y="18008"/>
                  </a:lnTo>
                  <a:lnTo>
                    <a:pt x="4091190" y="22885"/>
                  </a:lnTo>
                  <a:lnTo>
                    <a:pt x="4098785" y="22885"/>
                  </a:lnTo>
                  <a:lnTo>
                    <a:pt x="4098785" y="18008"/>
                  </a:lnTo>
                  <a:close/>
                </a:path>
                <a:path w="4129404" h="68580">
                  <a:moveTo>
                    <a:pt x="4098785" y="7594"/>
                  </a:moveTo>
                  <a:lnTo>
                    <a:pt x="4091190" y="7594"/>
                  </a:lnTo>
                  <a:lnTo>
                    <a:pt x="4091190" y="15252"/>
                  </a:lnTo>
                  <a:lnTo>
                    <a:pt x="4098785" y="15252"/>
                  </a:lnTo>
                  <a:lnTo>
                    <a:pt x="4098785" y="7594"/>
                  </a:lnTo>
                  <a:close/>
                </a:path>
                <a:path w="4129404" h="68580">
                  <a:moveTo>
                    <a:pt x="4106418" y="22885"/>
                  </a:moveTo>
                  <a:lnTo>
                    <a:pt x="4101604" y="22885"/>
                  </a:lnTo>
                  <a:lnTo>
                    <a:pt x="4101604" y="30467"/>
                  </a:lnTo>
                  <a:lnTo>
                    <a:pt x="4106418" y="30467"/>
                  </a:lnTo>
                  <a:lnTo>
                    <a:pt x="4106418" y="22885"/>
                  </a:lnTo>
                  <a:close/>
                </a:path>
                <a:path w="4129404" h="68580">
                  <a:moveTo>
                    <a:pt x="4114012" y="30708"/>
                  </a:moveTo>
                  <a:lnTo>
                    <a:pt x="4106418" y="30708"/>
                  </a:lnTo>
                  <a:lnTo>
                    <a:pt x="4106418" y="38100"/>
                  </a:lnTo>
                  <a:lnTo>
                    <a:pt x="4114012" y="38100"/>
                  </a:lnTo>
                  <a:lnTo>
                    <a:pt x="4114012" y="30708"/>
                  </a:lnTo>
                  <a:close/>
                </a:path>
                <a:path w="4129404" h="68580">
                  <a:moveTo>
                    <a:pt x="4121645" y="45694"/>
                  </a:moveTo>
                  <a:lnTo>
                    <a:pt x="4114304" y="45694"/>
                  </a:lnTo>
                  <a:lnTo>
                    <a:pt x="4114304" y="53352"/>
                  </a:lnTo>
                  <a:lnTo>
                    <a:pt x="4121645" y="53352"/>
                  </a:lnTo>
                  <a:lnTo>
                    <a:pt x="4121645" y="45694"/>
                  </a:lnTo>
                  <a:close/>
                </a:path>
                <a:path w="4129404" h="68580">
                  <a:moveTo>
                    <a:pt x="4121645" y="38100"/>
                  </a:moveTo>
                  <a:lnTo>
                    <a:pt x="4114304" y="38100"/>
                  </a:lnTo>
                  <a:lnTo>
                    <a:pt x="4114304" y="43408"/>
                  </a:lnTo>
                  <a:lnTo>
                    <a:pt x="4121645" y="43408"/>
                  </a:lnTo>
                  <a:lnTo>
                    <a:pt x="4121645" y="38100"/>
                  </a:lnTo>
                  <a:close/>
                </a:path>
                <a:path w="4129404" h="68580">
                  <a:moveTo>
                    <a:pt x="4129290" y="56108"/>
                  </a:moveTo>
                  <a:lnTo>
                    <a:pt x="4127004" y="56108"/>
                  </a:lnTo>
                  <a:lnTo>
                    <a:pt x="4127004" y="60921"/>
                  </a:lnTo>
                  <a:lnTo>
                    <a:pt x="4129290" y="60921"/>
                  </a:lnTo>
                  <a:lnTo>
                    <a:pt x="4129290" y="56108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363571" y="2427579"/>
              <a:ext cx="19050" cy="12700"/>
            </a:xfrm>
            <a:custGeom>
              <a:avLst/>
              <a:gdLst/>
              <a:ahLst/>
              <a:cxnLst/>
              <a:rect l="l" t="t" r="r" b="b"/>
              <a:pathLst>
                <a:path w="19050" h="12700">
                  <a:moveTo>
                    <a:pt x="0" y="12496"/>
                  </a:moveTo>
                  <a:lnTo>
                    <a:pt x="18592" y="12496"/>
                  </a:lnTo>
                  <a:lnTo>
                    <a:pt x="18592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6174485" y="243051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59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594" y="759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058771" y="244144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2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121395" y="243839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19">
                  <a:moveTo>
                    <a:pt x="50304" y="0"/>
                  </a:moveTo>
                  <a:lnTo>
                    <a:pt x="0" y="0"/>
                  </a:lnTo>
                  <a:lnTo>
                    <a:pt x="0" y="7340"/>
                  </a:lnTo>
                  <a:lnTo>
                    <a:pt x="50304" y="7340"/>
                  </a:lnTo>
                  <a:lnTo>
                    <a:pt x="5030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188311" y="2441447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30" h="0">
                  <a:moveTo>
                    <a:pt x="0" y="0"/>
                  </a:moveTo>
                  <a:lnTo>
                    <a:pt x="49072" y="0"/>
                  </a:lnTo>
                </a:path>
              </a:pathLst>
            </a:custGeom>
            <a:ln w="12496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247900" y="2438399"/>
              <a:ext cx="63500" cy="7620"/>
            </a:xfrm>
            <a:custGeom>
              <a:avLst/>
              <a:gdLst/>
              <a:ahLst/>
              <a:cxnLst/>
              <a:rect l="l" t="t" r="r" b="b"/>
              <a:pathLst>
                <a:path w="63500" h="7619">
                  <a:moveTo>
                    <a:pt x="33489" y="0"/>
                  </a:moveTo>
                  <a:lnTo>
                    <a:pt x="0" y="0"/>
                  </a:lnTo>
                  <a:lnTo>
                    <a:pt x="0" y="7340"/>
                  </a:lnTo>
                  <a:lnTo>
                    <a:pt x="33489" y="7340"/>
                  </a:lnTo>
                  <a:lnTo>
                    <a:pt x="33489" y="0"/>
                  </a:lnTo>
                  <a:close/>
                </a:path>
                <a:path w="63500" h="7619">
                  <a:moveTo>
                    <a:pt x="63500" y="0"/>
                  </a:moveTo>
                  <a:lnTo>
                    <a:pt x="56362" y="0"/>
                  </a:lnTo>
                  <a:lnTo>
                    <a:pt x="56362" y="7340"/>
                  </a:lnTo>
                  <a:lnTo>
                    <a:pt x="63500" y="7340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363571" y="2435199"/>
              <a:ext cx="19050" cy="12700"/>
            </a:xfrm>
            <a:custGeom>
              <a:avLst/>
              <a:gdLst/>
              <a:ahLst/>
              <a:cxnLst/>
              <a:rect l="l" t="t" r="r" b="b"/>
              <a:pathLst>
                <a:path w="19050" h="12700">
                  <a:moveTo>
                    <a:pt x="0" y="12496"/>
                  </a:moveTo>
                  <a:lnTo>
                    <a:pt x="18592" y="12496"/>
                  </a:lnTo>
                  <a:lnTo>
                    <a:pt x="18592" y="0"/>
                  </a:lnTo>
                  <a:lnTo>
                    <a:pt x="0" y="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174486" y="2438399"/>
              <a:ext cx="106680" cy="152400"/>
            </a:xfrm>
            <a:custGeom>
              <a:avLst/>
              <a:gdLst/>
              <a:ahLst/>
              <a:cxnLst/>
              <a:rect l="l" t="t" r="r" b="b"/>
              <a:pathLst>
                <a:path w="106679" h="152400">
                  <a:moveTo>
                    <a:pt x="7594" y="0"/>
                  </a:moveTo>
                  <a:lnTo>
                    <a:pt x="0" y="0"/>
                  </a:lnTo>
                  <a:lnTo>
                    <a:pt x="0" y="7340"/>
                  </a:lnTo>
                  <a:lnTo>
                    <a:pt x="7594" y="7340"/>
                  </a:lnTo>
                  <a:lnTo>
                    <a:pt x="7594" y="0"/>
                  </a:lnTo>
                  <a:close/>
                </a:path>
                <a:path w="106679" h="152400">
                  <a:moveTo>
                    <a:pt x="15227" y="7340"/>
                  </a:moveTo>
                  <a:lnTo>
                    <a:pt x="10414" y="7340"/>
                  </a:lnTo>
                  <a:lnTo>
                    <a:pt x="10414" y="12700"/>
                  </a:lnTo>
                  <a:lnTo>
                    <a:pt x="15227" y="12700"/>
                  </a:lnTo>
                  <a:lnTo>
                    <a:pt x="15227" y="7340"/>
                  </a:lnTo>
                  <a:close/>
                </a:path>
                <a:path w="106679" h="152400">
                  <a:moveTo>
                    <a:pt x="22821" y="25400"/>
                  </a:moveTo>
                  <a:lnTo>
                    <a:pt x="15227" y="25400"/>
                  </a:lnTo>
                  <a:lnTo>
                    <a:pt x="15227" y="30213"/>
                  </a:lnTo>
                  <a:lnTo>
                    <a:pt x="22821" y="30213"/>
                  </a:lnTo>
                  <a:lnTo>
                    <a:pt x="22821" y="25400"/>
                  </a:lnTo>
                  <a:close/>
                </a:path>
                <a:path w="106679" h="152400">
                  <a:moveTo>
                    <a:pt x="22821" y="14986"/>
                  </a:moveTo>
                  <a:lnTo>
                    <a:pt x="15227" y="14986"/>
                  </a:lnTo>
                  <a:lnTo>
                    <a:pt x="15227" y="22580"/>
                  </a:lnTo>
                  <a:lnTo>
                    <a:pt x="22821" y="22580"/>
                  </a:lnTo>
                  <a:lnTo>
                    <a:pt x="22821" y="14986"/>
                  </a:lnTo>
                  <a:close/>
                </a:path>
                <a:path w="106679" h="152400">
                  <a:moveTo>
                    <a:pt x="38100" y="30213"/>
                  </a:moveTo>
                  <a:lnTo>
                    <a:pt x="35814" y="30213"/>
                  </a:lnTo>
                  <a:lnTo>
                    <a:pt x="35814" y="37807"/>
                  </a:lnTo>
                  <a:lnTo>
                    <a:pt x="38100" y="37807"/>
                  </a:lnTo>
                  <a:lnTo>
                    <a:pt x="38100" y="30213"/>
                  </a:lnTo>
                  <a:close/>
                </a:path>
                <a:path w="106679" h="152400">
                  <a:moveTo>
                    <a:pt x="45694" y="38100"/>
                  </a:moveTo>
                  <a:lnTo>
                    <a:pt x="38100" y="38100"/>
                  </a:lnTo>
                  <a:lnTo>
                    <a:pt x="38100" y="45440"/>
                  </a:lnTo>
                  <a:lnTo>
                    <a:pt x="38100" y="50800"/>
                  </a:lnTo>
                  <a:lnTo>
                    <a:pt x="45694" y="50800"/>
                  </a:lnTo>
                  <a:lnTo>
                    <a:pt x="45694" y="45440"/>
                  </a:lnTo>
                  <a:lnTo>
                    <a:pt x="45694" y="38100"/>
                  </a:lnTo>
                  <a:close/>
                </a:path>
                <a:path w="106679" h="152400">
                  <a:moveTo>
                    <a:pt x="53327" y="53086"/>
                  </a:moveTo>
                  <a:lnTo>
                    <a:pt x="48514" y="53086"/>
                  </a:lnTo>
                  <a:lnTo>
                    <a:pt x="48514" y="60680"/>
                  </a:lnTo>
                  <a:lnTo>
                    <a:pt x="53327" y="60680"/>
                  </a:lnTo>
                  <a:lnTo>
                    <a:pt x="53327" y="53086"/>
                  </a:lnTo>
                  <a:close/>
                </a:path>
                <a:path w="106679" h="152400">
                  <a:moveTo>
                    <a:pt x="60921" y="63500"/>
                  </a:moveTo>
                  <a:lnTo>
                    <a:pt x="53327" y="63500"/>
                  </a:lnTo>
                  <a:lnTo>
                    <a:pt x="53327" y="68313"/>
                  </a:lnTo>
                  <a:lnTo>
                    <a:pt x="53327" y="75907"/>
                  </a:lnTo>
                  <a:lnTo>
                    <a:pt x="60921" y="75907"/>
                  </a:lnTo>
                  <a:lnTo>
                    <a:pt x="60921" y="68313"/>
                  </a:lnTo>
                  <a:lnTo>
                    <a:pt x="60921" y="63500"/>
                  </a:lnTo>
                  <a:close/>
                </a:path>
                <a:path w="106679" h="152400">
                  <a:moveTo>
                    <a:pt x="68554" y="76200"/>
                  </a:moveTo>
                  <a:lnTo>
                    <a:pt x="61214" y="76200"/>
                  </a:lnTo>
                  <a:lnTo>
                    <a:pt x="61214" y="83540"/>
                  </a:lnTo>
                  <a:lnTo>
                    <a:pt x="68554" y="83540"/>
                  </a:lnTo>
                  <a:lnTo>
                    <a:pt x="68554" y="76200"/>
                  </a:lnTo>
                  <a:close/>
                </a:path>
                <a:path w="106679" h="152400">
                  <a:moveTo>
                    <a:pt x="76200" y="91186"/>
                  </a:moveTo>
                  <a:lnTo>
                    <a:pt x="73914" y="91186"/>
                  </a:lnTo>
                  <a:lnTo>
                    <a:pt x="73914" y="98780"/>
                  </a:lnTo>
                  <a:lnTo>
                    <a:pt x="76200" y="98780"/>
                  </a:lnTo>
                  <a:lnTo>
                    <a:pt x="76200" y="91186"/>
                  </a:lnTo>
                  <a:close/>
                </a:path>
                <a:path w="106679" h="152400">
                  <a:moveTo>
                    <a:pt x="76200" y="83540"/>
                  </a:moveTo>
                  <a:lnTo>
                    <a:pt x="73914" y="83540"/>
                  </a:lnTo>
                  <a:lnTo>
                    <a:pt x="73914" y="88900"/>
                  </a:lnTo>
                  <a:lnTo>
                    <a:pt x="76200" y="88900"/>
                  </a:lnTo>
                  <a:lnTo>
                    <a:pt x="76200" y="83540"/>
                  </a:lnTo>
                  <a:close/>
                </a:path>
                <a:path w="106679" h="152400">
                  <a:moveTo>
                    <a:pt x="83794" y="101600"/>
                  </a:moveTo>
                  <a:lnTo>
                    <a:pt x="76200" y="101600"/>
                  </a:lnTo>
                  <a:lnTo>
                    <a:pt x="76200" y="106413"/>
                  </a:lnTo>
                  <a:lnTo>
                    <a:pt x="83794" y="106413"/>
                  </a:lnTo>
                  <a:lnTo>
                    <a:pt x="83794" y="101600"/>
                  </a:lnTo>
                  <a:close/>
                </a:path>
                <a:path w="106679" h="152400">
                  <a:moveTo>
                    <a:pt x="91427" y="106413"/>
                  </a:moveTo>
                  <a:lnTo>
                    <a:pt x="86614" y="106413"/>
                  </a:lnTo>
                  <a:lnTo>
                    <a:pt x="86614" y="114007"/>
                  </a:lnTo>
                  <a:lnTo>
                    <a:pt x="91427" y="114007"/>
                  </a:lnTo>
                  <a:lnTo>
                    <a:pt x="91427" y="106413"/>
                  </a:lnTo>
                  <a:close/>
                </a:path>
                <a:path w="106679" h="152400">
                  <a:moveTo>
                    <a:pt x="99021" y="114300"/>
                  </a:moveTo>
                  <a:lnTo>
                    <a:pt x="91427" y="114300"/>
                  </a:lnTo>
                  <a:lnTo>
                    <a:pt x="91427" y="121640"/>
                  </a:lnTo>
                  <a:lnTo>
                    <a:pt x="91427" y="127000"/>
                  </a:lnTo>
                  <a:lnTo>
                    <a:pt x="99021" y="127000"/>
                  </a:lnTo>
                  <a:lnTo>
                    <a:pt x="99021" y="121640"/>
                  </a:lnTo>
                  <a:lnTo>
                    <a:pt x="99021" y="114300"/>
                  </a:lnTo>
                  <a:close/>
                </a:path>
                <a:path w="106679" h="152400">
                  <a:moveTo>
                    <a:pt x="106654" y="139700"/>
                  </a:moveTo>
                  <a:lnTo>
                    <a:pt x="99314" y="139700"/>
                  </a:lnTo>
                  <a:lnTo>
                    <a:pt x="99314" y="144513"/>
                  </a:lnTo>
                  <a:lnTo>
                    <a:pt x="99314" y="152107"/>
                  </a:lnTo>
                  <a:lnTo>
                    <a:pt x="106654" y="152107"/>
                  </a:lnTo>
                  <a:lnTo>
                    <a:pt x="106654" y="144513"/>
                  </a:lnTo>
                  <a:lnTo>
                    <a:pt x="106654" y="139700"/>
                  </a:lnTo>
                  <a:close/>
                </a:path>
                <a:path w="106679" h="152400">
                  <a:moveTo>
                    <a:pt x="106654" y="129286"/>
                  </a:moveTo>
                  <a:lnTo>
                    <a:pt x="99314" y="129286"/>
                  </a:lnTo>
                  <a:lnTo>
                    <a:pt x="99314" y="136880"/>
                  </a:lnTo>
                  <a:lnTo>
                    <a:pt x="106654" y="136880"/>
                  </a:lnTo>
                  <a:lnTo>
                    <a:pt x="106654" y="129286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50975" y="2582913"/>
              <a:ext cx="1668462" cy="20586"/>
            </a:xfrm>
            <a:prstGeom prst="rect">
              <a:avLst/>
            </a:prstGeom>
          </p:spPr>
        </p:pic>
        <p:sp>
          <p:nvSpPr>
            <p:cNvPr id="63" name="object 63" descr=""/>
            <p:cNvSpPr/>
            <p:nvPr/>
          </p:nvSpPr>
          <p:spPr>
            <a:xfrm>
              <a:off x="6273800" y="2590799"/>
              <a:ext cx="3146425" cy="12700"/>
            </a:xfrm>
            <a:custGeom>
              <a:avLst/>
              <a:gdLst/>
              <a:ahLst/>
              <a:cxnLst/>
              <a:rect l="l" t="t" r="r" b="b"/>
              <a:pathLst>
                <a:path w="3146425" h="12700">
                  <a:moveTo>
                    <a:pt x="7340" y="0"/>
                  </a:moveTo>
                  <a:lnTo>
                    <a:pt x="0" y="0"/>
                  </a:lnTo>
                  <a:lnTo>
                    <a:pt x="0" y="7340"/>
                  </a:lnTo>
                  <a:lnTo>
                    <a:pt x="0" y="12700"/>
                  </a:lnTo>
                  <a:lnTo>
                    <a:pt x="7340" y="12700"/>
                  </a:lnTo>
                  <a:lnTo>
                    <a:pt x="7340" y="7340"/>
                  </a:lnTo>
                  <a:lnTo>
                    <a:pt x="7340" y="0"/>
                  </a:lnTo>
                  <a:close/>
                </a:path>
                <a:path w="3146425" h="12700">
                  <a:moveTo>
                    <a:pt x="3146171" y="7340"/>
                  </a:moveTo>
                  <a:lnTo>
                    <a:pt x="1600200" y="7340"/>
                  </a:lnTo>
                  <a:lnTo>
                    <a:pt x="1600200" y="12700"/>
                  </a:lnTo>
                  <a:lnTo>
                    <a:pt x="3146171" y="12700"/>
                  </a:lnTo>
                  <a:lnTo>
                    <a:pt x="3146171" y="734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752599" y="2605735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6273800" y="2605734"/>
              <a:ext cx="3146425" cy="8255"/>
            </a:xfrm>
            <a:custGeom>
              <a:avLst/>
              <a:gdLst/>
              <a:ahLst/>
              <a:cxnLst/>
              <a:rect l="l" t="t" r="r" b="b"/>
              <a:pathLst>
                <a:path w="3146425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  <a:path w="3146425" h="8255">
                  <a:moveTo>
                    <a:pt x="3146171" y="0"/>
                  </a:moveTo>
                  <a:lnTo>
                    <a:pt x="1600200" y="0"/>
                  </a:lnTo>
                  <a:lnTo>
                    <a:pt x="1600200" y="7645"/>
                  </a:lnTo>
                  <a:lnTo>
                    <a:pt x="3146171" y="7645"/>
                  </a:lnTo>
                  <a:lnTo>
                    <a:pt x="314617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752599" y="26161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813"/>
                  </a:lnTo>
                  <a:lnTo>
                    <a:pt x="18351" y="4813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6273800" y="2616199"/>
              <a:ext cx="3146425" cy="5080"/>
            </a:xfrm>
            <a:custGeom>
              <a:avLst/>
              <a:gdLst/>
              <a:ahLst/>
              <a:cxnLst/>
              <a:rect l="l" t="t" r="r" b="b"/>
              <a:pathLst>
                <a:path w="3146425" h="5080">
                  <a:moveTo>
                    <a:pt x="7340" y="0"/>
                  </a:moveTo>
                  <a:lnTo>
                    <a:pt x="0" y="0"/>
                  </a:lnTo>
                  <a:lnTo>
                    <a:pt x="0" y="4813"/>
                  </a:lnTo>
                  <a:lnTo>
                    <a:pt x="7340" y="4813"/>
                  </a:lnTo>
                  <a:lnTo>
                    <a:pt x="7340" y="0"/>
                  </a:lnTo>
                  <a:close/>
                </a:path>
                <a:path w="3146425" h="5080">
                  <a:moveTo>
                    <a:pt x="3146171" y="0"/>
                  </a:moveTo>
                  <a:lnTo>
                    <a:pt x="1600200" y="0"/>
                  </a:lnTo>
                  <a:lnTo>
                    <a:pt x="1600200" y="4813"/>
                  </a:lnTo>
                  <a:lnTo>
                    <a:pt x="3146171" y="4813"/>
                  </a:lnTo>
                  <a:lnTo>
                    <a:pt x="314617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752599" y="2621013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6273800" y="262101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340" y="759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752599" y="26288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351" y="728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6273800" y="26288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7340" y="7289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752599" y="263618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8351" y="54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6273800" y="263618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340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340" y="5410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752599" y="2643835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6273800" y="2643835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752599" y="26542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8351" y="47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6273800" y="2654299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7340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7340" y="4762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752599" y="2659062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6273800" y="265906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752599" y="26669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351" y="728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6273800" y="26669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7340" y="7289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752599" y="267428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8351" y="54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6273800" y="267428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340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340" y="5410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752599" y="2681935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6273800" y="2681935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752599" y="26923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8351" y="47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6273800" y="2692399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7340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7340" y="4762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1752599" y="2697162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6273800" y="269716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752599" y="27050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351" y="728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6273800" y="27050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7340" y="7289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752599" y="271238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8351" y="54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6273800" y="271238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340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340" y="5410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1752599" y="2720035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6273800" y="2720035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1752599" y="27304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8351" y="47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6273800" y="2730499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7340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7340" y="4762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1752599" y="2735262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6273800" y="273526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5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752599" y="27431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351" y="728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6273800" y="27431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7340" y="7289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1752599" y="275048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8351" y="54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6273800" y="275048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340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340" y="5410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752599" y="2758135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6273800" y="275813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340" y="759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752599" y="27685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8351" y="47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6272631" y="27683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6272631" y="27759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6272631" y="27835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6272631" y="27912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6272631" y="2798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6272631" y="2806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6272631" y="28140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6273800" y="2819399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7340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0" y="12700"/>
                  </a:lnTo>
                  <a:lnTo>
                    <a:pt x="7340" y="12700"/>
                  </a:lnTo>
                  <a:lnTo>
                    <a:pt x="7340" y="7289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5" name="object 1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60500" y="2773362"/>
              <a:ext cx="1663700" cy="76200"/>
            </a:xfrm>
            <a:prstGeom prst="rect">
              <a:avLst/>
            </a:prstGeom>
          </p:spPr>
        </p:pic>
        <p:sp>
          <p:nvSpPr>
            <p:cNvPr id="116" name="object 116" descr=""/>
            <p:cNvSpPr/>
            <p:nvPr/>
          </p:nvSpPr>
          <p:spPr>
            <a:xfrm>
              <a:off x="6273800" y="2834334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7340" y="10464"/>
                  </a:moveTo>
                  <a:lnTo>
                    <a:pt x="0" y="10464"/>
                  </a:lnTo>
                  <a:lnTo>
                    <a:pt x="0" y="15227"/>
                  </a:lnTo>
                  <a:lnTo>
                    <a:pt x="7340" y="15227"/>
                  </a:lnTo>
                  <a:lnTo>
                    <a:pt x="7340" y="10464"/>
                  </a:lnTo>
                  <a:close/>
                </a:path>
                <a:path w="7620" h="15239">
                  <a:moveTo>
                    <a:pt x="734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340" y="759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752599" y="2849562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575769" y="2849562"/>
              <a:ext cx="0" cy="516255"/>
            </a:xfrm>
            <a:custGeom>
              <a:avLst/>
              <a:gdLst/>
              <a:ahLst/>
              <a:cxnLst/>
              <a:rect l="l" t="t" r="r" b="b"/>
              <a:pathLst>
                <a:path w="0" h="516254">
                  <a:moveTo>
                    <a:pt x="0" y="0"/>
                  </a:moveTo>
                  <a:lnTo>
                    <a:pt x="0" y="515937"/>
                  </a:lnTo>
                </a:path>
              </a:pathLst>
            </a:custGeom>
            <a:ln w="20739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6273800" y="284956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340" y="759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1752599" y="28574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351" y="728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6273800" y="28574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7340" y="7289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1752599" y="286478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8351" y="54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6273800" y="286478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340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340" y="5410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752599" y="2872435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6273800" y="2872435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340" y="759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752599" y="28828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8351" y="47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6273800" y="2882899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80">
                  <a:moveTo>
                    <a:pt x="7340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7340" y="4762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752599" y="2887662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6273800" y="288766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19">
                  <a:moveTo>
                    <a:pt x="734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340" y="759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59403" y="2235199"/>
              <a:ext cx="2270315" cy="1244600"/>
            </a:xfrm>
            <a:prstGeom prst="rect">
              <a:avLst/>
            </a:prstGeom>
          </p:spPr>
        </p:pic>
        <p:sp>
          <p:nvSpPr>
            <p:cNvPr id="131" name="object 131" descr=""/>
            <p:cNvSpPr/>
            <p:nvPr/>
          </p:nvSpPr>
          <p:spPr>
            <a:xfrm>
              <a:off x="1752599" y="28955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351" y="728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6272631" y="2897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752599" y="290288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8351" y="54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6272631" y="2905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752599" y="2910535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6272631" y="2913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1752599" y="29209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8351" y="47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6272631" y="2920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1752599" y="2925762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6272631" y="2928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1752599" y="29336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6272631" y="2935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1752599" y="29409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6272631" y="2943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1752599" y="2948584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6272631" y="2951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1752599" y="29590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8351" y="47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6272631" y="2958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752599" y="296381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6272631" y="2966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752599" y="29717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6272631" y="2974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1752599" y="29790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6272631" y="2981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1752599" y="2986684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6272631" y="2989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752599" y="29971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8351" y="47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6272631" y="2996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752599" y="300191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6272631" y="3004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752599" y="30098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6272631" y="3012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1752599" y="30171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6272631" y="3019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1752599" y="3024784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6272631" y="3027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752599" y="30352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8351" y="47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6272631" y="30350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752599" y="304001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6272631" y="30426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1752599" y="30479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6272631" y="30502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752599" y="30552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6272631" y="30579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752599" y="3062884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6272631" y="30655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1752599" y="30733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8351" y="47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6272631" y="30731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1752599" y="307811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6272631" y="30807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1752599" y="30860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6272631" y="30883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1752599" y="30933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6272631" y="30960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752599" y="3100984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6272631" y="31036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1752599" y="31114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8351" y="47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6272631" y="31112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1752599" y="3116211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0" name="object 19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89608" y="2621013"/>
              <a:ext cx="1691335" cy="967524"/>
            </a:xfrm>
            <a:prstGeom prst="rect">
              <a:avLst/>
            </a:prstGeom>
          </p:spPr>
        </p:pic>
        <p:sp>
          <p:nvSpPr>
            <p:cNvPr id="191" name="object 191" descr=""/>
            <p:cNvSpPr/>
            <p:nvPr/>
          </p:nvSpPr>
          <p:spPr>
            <a:xfrm>
              <a:off x="6272631" y="31188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1752599" y="31241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6272631" y="31264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1752599" y="31314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6272631" y="31341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1752599" y="3139033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6272631" y="31417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752599" y="31495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18351" y="466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6272631" y="31493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1752599" y="3154260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6272631" y="31569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1752599" y="31622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238"/>
                  </a:lnTo>
                  <a:lnTo>
                    <a:pt x="18351" y="723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6272631" y="31645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1752599" y="316953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8351" y="546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6272631" y="31722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1752599" y="3177133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6272631" y="3179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1752599" y="31876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18351" y="466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6272631" y="3187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1752599" y="3192360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6272631" y="31950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1752599" y="32003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18351" y="718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6272631" y="32026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1752599" y="320758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18351" y="55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6272631" y="32103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1752599" y="3215233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6272631" y="32179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752599" y="32257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80">
                  <a:moveTo>
                    <a:pt x="18351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18351" y="466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6272631" y="32255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1752599" y="3230460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5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6272631" y="32331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1752599" y="32384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19">
                  <a:moveTo>
                    <a:pt x="18351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18351" y="718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6272631" y="32407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1752599" y="324568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18351" y="55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6272631" y="32484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1752599" y="3253282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6272631" y="3256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1752599" y="32638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18351" y="466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6272631" y="3263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1752599" y="326856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6272631" y="3271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1752599" y="32765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18351" y="718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6272631" y="3278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1752599" y="328378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18351" y="55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6272631" y="3286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1752599" y="3291382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6272631" y="3294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1752599" y="33019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18351" y="466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6272631" y="3301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1752599" y="330666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6272631" y="3309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1752599" y="33146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18351" y="718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6272631" y="3316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1752599" y="3321888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18351" y="5511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6272631" y="3324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1752599" y="3329482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6272631" y="3332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752599" y="33400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18351" y="466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6272631" y="3339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1752599" y="334476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6272631" y="3347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1752599" y="33527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18351" y="718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6272631" y="3355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727199" y="3359988"/>
              <a:ext cx="59055" cy="5715"/>
            </a:xfrm>
            <a:custGeom>
              <a:avLst/>
              <a:gdLst/>
              <a:ahLst/>
              <a:cxnLst/>
              <a:rect l="l" t="t" r="r" b="b"/>
              <a:pathLst>
                <a:path w="59055" h="5714">
                  <a:moveTo>
                    <a:pt x="58991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58991" y="5511"/>
                  </a:lnTo>
                  <a:lnTo>
                    <a:pt x="5899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6272631" y="3362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6272631" y="3370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6272631" y="3377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6272631" y="3385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6272631" y="3393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6272631" y="3400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6272631" y="3408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6272631" y="34160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6272631" y="34236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6272631" y="34312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6272631" y="34389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6272631" y="34465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6272631" y="34541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2031999" y="3459009"/>
              <a:ext cx="127000" cy="8255"/>
            </a:xfrm>
            <a:custGeom>
              <a:avLst/>
              <a:gdLst/>
              <a:ahLst/>
              <a:cxnLst/>
              <a:rect l="l" t="t" r="r" b="b"/>
              <a:pathLst>
                <a:path w="127000" h="8254">
                  <a:moveTo>
                    <a:pt x="1270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7000" y="7645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6272631" y="34617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2031999" y="3467099"/>
              <a:ext cx="127000" cy="7620"/>
            </a:xfrm>
            <a:custGeom>
              <a:avLst/>
              <a:gdLst/>
              <a:ahLst/>
              <a:cxnLst/>
              <a:rect l="l" t="t" r="r" b="b"/>
              <a:pathLst>
                <a:path w="127000" h="7620">
                  <a:moveTo>
                    <a:pt x="127000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127000" y="7137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2188311" y="34693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2" name="object 27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50999" y="3367582"/>
              <a:ext cx="330200" cy="198094"/>
            </a:xfrm>
            <a:prstGeom prst="rect">
              <a:avLst/>
            </a:prstGeom>
          </p:spPr>
        </p:pic>
        <p:sp>
          <p:nvSpPr>
            <p:cNvPr id="273" name="object 273" descr=""/>
            <p:cNvSpPr/>
            <p:nvPr/>
          </p:nvSpPr>
          <p:spPr>
            <a:xfrm>
              <a:off x="6272631" y="34693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2188311" y="34770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2705100" y="3474237"/>
              <a:ext cx="452755" cy="5715"/>
            </a:xfrm>
            <a:custGeom>
              <a:avLst/>
              <a:gdLst/>
              <a:ahLst/>
              <a:cxnLst/>
              <a:rect l="l" t="t" r="r" b="b"/>
              <a:pathLst>
                <a:path w="452755" h="5714">
                  <a:moveTo>
                    <a:pt x="114300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114300" y="5562"/>
                  </a:lnTo>
                  <a:lnTo>
                    <a:pt x="114300" y="0"/>
                  </a:lnTo>
                  <a:close/>
                </a:path>
                <a:path w="452755" h="5714">
                  <a:moveTo>
                    <a:pt x="292100" y="0"/>
                  </a:moveTo>
                  <a:lnTo>
                    <a:pt x="165100" y="0"/>
                  </a:lnTo>
                  <a:lnTo>
                    <a:pt x="165100" y="5562"/>
                  </a:lnTo>
                  <a:lnTo>
                    <a:pt x="292100" y="5562"/>
                  </a:lnTo>
                  <a:lnTo>
                    <a:pt x="292100" y="0"/>
                  </a:lnTo>
                  <a:close/>
                </a:path>
                <a:path w="452755" h="5714">
                  <a:moveTo>
                    <a:pt x="452437" y="0"/>
                  </a:moveTo>
                  <a:lnTo>
                    <a:pt x="342900" y="0"/>
                  </a:lnTo>
                  <a:lnTo>
                    <a:pt x="342900" y="5562"/>
                  </a:lnTo>
                  <a:lnTo>
                    <a:pt x="452437" y="5562"/>
                  </a:lnTo>
                  <a:lnTo>
                    <a:pt x="4524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6" name="object 27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64244" y="3367582"/>
              <a:ext cx="220916" cy="213372"/>
            </a:xfrm>
            <a:prstGeom prst="rect">
              <a:avLst/>
            </a:prstGeom>
          </p:spPr>
        </p:pic>
        <p:sp>
          <p:nvSpPr>
            <p:cNvPr id="277" name="object 277" descr=""/>
            <p:cNvSpPr/>
            <p:nvPr/>
          </p:nvSpPr>
          <p:spPr>
            <a:xfrm>
              <a:off x="6272631" y="34770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2188311" y="34846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2705100" y="3481882"/>
              <a:ext cx="452755" cy="8255"/>
            </a:xfrm>
            <a:custGeom>
              <a:avLst/>
              <a:gdLst/>
              <a:ahLst/>
              <a:cxnLst/>
              <a:rect l="l" t="t" r="r" b="b"/>
              <a:pathLst>
                <a:path w="452755" h="8254">
                  <a:moveTo>
                    <a:pt x="1143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14300" y="7645"/>
                  </a:lnTo>
                  <a:lnTo>
                    <a:pt x="114300" y="0"/>
                  </a:lnTo>
                  <a:close/>
                </a:path>
                <a:path w="452755" h="8254">
                  <a:moveTo>
                    <a:pt x="292100" y="0"/>
                  </a:moveTo>
                  <a:lnTo>
                    <a:pt x="165100" y="0"/>
                  </a:lnTo>
                  <a:lnTo>
                    <a:pt x="165100" y="7645"/>
                  </a:lnTo>
                  <a:lnTo>
                    <a:pt x="292100" y="7645"/>
                  </a:lnTo>
                  <a:lnTo>
                    <a:pt x="292100" y="0"/>
                  </a:lnTo>
                  <a:close/>
                </a:path>
                <a:path w="452755" h="8254">
                  <a:moveTo>
                    <a:pt x="452437" y="0"/>
                  </a:moveTo>
                  <a:lnTo>
                    <a:pt x="342900" y="0"/>
                  </a:lnTo>
                  <a:lnTo>
                    <a:pt x="342900" y="7645"/>
                  </a:lnTo>
                  <a:lnTo>
                    <a:pt x="452437" y="7645"/>
                  </a:lnTo>
                  <a:lnTo>
                    <a:pt x="4524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6272631" y="34846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2188311" y="34922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3136900" y="3492499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20637" y="461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6272631" y="34922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3136900" y="349710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6272631" y="34998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3136900" y="350519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20637" y="713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6272631" y="35074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3147663" y="3512337"/>
              <a:ext cx="0" cy="265430"/>
            </a:xfrm>
            <a:custGeom>
              <a:avLst/>
              <a:gdLst/>
              <a:ahLst/>
              <a:cxnLst/>
              <a:rect l="l" t="t" r="r" b="b"/>
              <a:pathLst>
                <a:path w="0" h="265429">
                  <a:moveTo>
                    <a:pt x="0" y="0"/>
                  </a:moveTo>
                  <a:lnTo>
                    <a:pt x="0" y="265417"/>
                  </a:lnTo>
                </a:path>
              </a:pathLst>
            </a:custGeom>
            <a:ln w="20637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6272631" y="35151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0" name="object 29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58031" y="3479139"/>
              <a:ext cx="2261768" cy="71298"/>
            </a:xfrm>
            <a:prstGeom prst="rect">
              <a:avLst/>
            </a:prstGeom>
          </p:spPr>
        </p:pic>
        <p:sp>
          <p:nvSpPr>
            <p:cNvPr id="291" name="object 291" descr=""/>
            <p:cNvSpPr/>
            <p:nvPr/>
          </p:nvSpPr>
          <p:spPr>
            <a:xfrm>
              <a:off x="6272631" y="35227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6272631" y="35303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2188311" y="35379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6272631" y="35379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188311" y="35455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6272631" y="35455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2188311" y="35532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6272631" y="35532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2188311" y="35608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6272631" y="3560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1727199" y="3568699"/>
              <a:ext cx="59055" cy="5080"/>
            </a:xfrm>
            <a:custGeom>
              <a:avLst/>
              <a:gdLst/>
              <a:ahLst/>
              <a:cxnLst/>
              <a:rect l="l" t="t" r="r" b="b"/>
              <a:pathLst>
                <a:path w="59055" h="5079">
                  <a:moveTo>
                    <a:pt x="58991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58991" y="4610"/>
                  </a:lnTo>
                  <a:lnTo>
                    <a:pt x="5899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2188311" y="35684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3" name="object 30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58031" y="3517239"/>
              <a:ext cx="2261768" cy="63716"/>
            </a:xfrm>
            <a:prstGeom prst="rect">
              <a:avLst/>
            </a:prstGeom>
          </p:spPr>
        </p:pic>
        <p:sp>
          <p:nvSpPr>
            <p:cNvPr id="304" name="object 304" descr=""/>
            <p:cNvSpPr/>
            <p:nvPr/>
          </p:nvSpPr>
          <p:spPr>
            <a:xfrm>
              <a:off x="6272631" y="3568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1752599" y="3573309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2188311" y="35760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6272631" y="35760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1752599" y="35813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18351" y="7137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2188311" y="35836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2554071" y="3583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6272631" y="35836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7812430" y="3581399"/>
              <a:ext cx="46355" cy="7620"/>
            </a:xfrm>
            <a:custGeom>
              <a:avLst/>
              <a:gdLst/>
              <a:ahLst/>
              <a:cxnLst/>
              <a:rect l="l" t="t" r="r" b="b"/>
              <a:pathLst>
                <a:path w="46354" h="7620">
                  <a:moveTo>
                    <a:pt x="45745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45745" y="7137"/>
                  </a:lnTo>
                  <a:lnTo>
                    <a:pt x="457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752599" y="3588537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18351" y="55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2188311" y="35913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2554071" y="3591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7797800" y="3588537"/>
              <a:ext cx="50800" cy="5715"/>
            </a:xfrm>
            <a:custGeom>
              <a:avLst/>
              <a:gdLst/>
              <a:ahLst/>
              <a:cxnLst/>
              <a:rect l="l" t="t" r="r" b="b"/>
              <a:pathLst>
                <a:path w="50800" h="5714">
                  <a:moveTo>
                    <a:pt x="7048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7048" y="5562"/>
                  </a:lnTo>
                  <a:lnTo>
                    <a:pt x="7048" y="0"/>
                  </a:lnTo>
                  <a:close/>
                </a:path>
                <a:path w="50800" h="5714">
                  <a:moveTo>
                    <a:pt x="50800" y="0"/>
                  </a:moveTo>
                  <a:lnTo>
                    <a:pt x="14630" y="0"/>
                  </a:lnTo>
                  <a:lnTo>
                    <a:pt x="14630" y="5562"/>
                  </a:lnTo>
                  <a:lnTo>
                    <a:pt x="50800" y="5562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1752599" y="359613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2554071" y="3598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6261100" y="3596131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4813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4813" y="7645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7785100" y="3596131"/>
              <a:ext cx="63500" cy="8255"/>
            </a:xfrm>
            <a:custGeom>
              <a:avLst/>
              <a:gdLst/>
              <a:ahLst/>
              <a:cxnLst/>
              <a:rect l="l" t="t" r="r" b="b"/>
              <a:pathLst>
                <a:path w="63500" h="8254">
                  <a:moveTo>
                    <a:pt x="12103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103" y="7645"/>
                  </a:lnTo>
                  <a:lnTo>
                    <a:pt x="12103" y="0"/>
                  </a:lnTo>
                  <a:close/>
                </a:path>
                <a:path w="63500" h="8254">
                  <a:moveTo>
                    <a:pt x="63500" y="0"/>
                  </a:moveTo>
                  <a:lnTo>
                    <a:pt x="38100" y="0"/>
                  </a:lnTo>
                  <a:lnTo>
                    <a:pt x="38100" y="7645"/>
                  </a:lnTo>
                  <a:lnTo>
                    <a:pt x="63500" y="7645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1752599" y="36067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18351" y="46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2554071" y="3606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3" name="object 32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58031" y="3562959"/>
              <a:ext cx="2261768" cy="63678"/>
            </a:xfrm>
            <a:prstGeom prst="rect">
              <a:avLst/>
            </a:prstGeom>
          </p:spPr>
        </p:pic>
        <p:sp>
          <p:nvSpPr>
            <p:cNvPr id="324" name="object 324" descr=""/>
            <p:cNvSpPr/>
            <p:nvPr/>
          </p:nvSpPr>
          <p:spPr>
            <a:xfrm>
              <a:off x="6261100" y="36067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13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4813" y="4610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7774381" y="3606799"/>
              <a:ext cx="68580" cy="5080"/>
            </a:xfrm>
            <a:custGeom>
              <a:avLst/>
              <a:gdLst/>
              <a:ahLst/>
              <a:cxnLst/>
              <a:rect l="l" t="t" r="r" b="b"/>
              <a:pathLst>
                <a:path w="68579" h="5079">
                  <a:moveTo>
                    <a:pt x="7581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7581" y="4610"/>
                  </a:lnTo>
                  <a:lnTo>
                    <a:pt x="7581" y="0"/>
                  </a:lnTo>
                  <a:close/>
                </a:path>
                <a:path w="68579" h="5079">
                  <a:moveTo>
                    <a:pt x="68554" y="0"/>
                  </a:moveTo>
                  <a:lnTo>
                    <a:pt x="53327" y="0"/>
                  </a:lnTo>
                  <a:lnTo>
                    <a:pt x="53327" y="4610"/>
                  </a:lnTo>
                  <a:lnTo>
                    <a:pt x="68554" y="4610"/>
                  </a:lnTo>
                  <a:lnTo>
                    <a:pt x="6855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1752599" y="361140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2554071" y="3614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6249771" y="36141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7772400" y="3611409"/>
              <a:ext cx="71120" cy="7620"/>
            </a:xfrm>
            <a:custGeom>
              <a:avLst/>
              <a:gdLst/>
              <a:ahLst/>
              <a:cxnLst/>
              <a:rect l="l" t="t" r="r" b="b"/>
              <a:pathLst>
                <a:path w="71120" h="7620">
                  <a:moveTo>
                    <a:pt x="198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981" y="7594"/>
                  </a:lnTo>
                  <a:lnTo>
                    <a:pt x="1981" y="0"/>
                  </a:lnTo>
                  <a:close/>
                </a:path>
                <a:path w="71120" h="7620">
                  <a:moveTo>
                    <a:pt x="70535" y="0"/>
                  </a:moveTo>
                  <a:lnTo>
                    <a:pt x="55308" y="0"/>
                  </a:lnTo>
                  <a:lnTo>
                    <a:pt x="55308" y="7594"/>
                  </a:lnTo>
                  <a:lnTo>
                    <a:pt x="70535" y="7594"/>
                  </a:lnTo>
                  <a:lnTo>
                    <a:pt x="7053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1752599" y="36194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18351" y="7137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2554071" y="3621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6249771" y="36217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7759699" y="361949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048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7048" y="7137"/>
                  </a:lnTo>
                  <a:lnTo>
                    <a:pt x="704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1752599" y="3626637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18351" y="55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2554071" y="3629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6248400" y="3626637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39" h="5714">
                  <a:moveTo>
                    <a:pt x="2286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2286" y="5562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7751508" y="362663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594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7594" y="556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1752599" y="363423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2554071" y="3637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6248400" y="3634231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2286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286" y="764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7736280" y="3634231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40" h="8254">
                  <a:moveTo>
                    <a:pt x="1522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5227" y="7645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752599" y="3644899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18351" y="46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2188311" y="36446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2554071" y="3644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6234531" y="3644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6" name="object 34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58031" y="3601059"/>
              <a:ext cx="2261768" cy="63678"/>
            </a:xfrm>
            <a:prstGeom prst="rect">
              <a:avLst/>
            </a:prstGeom>
          </p:spPr>
        </p:pic>
        <p:sp>
          <p:nvSpPr>
            <p:cNvPr id="347" name="object 347" descr=""/>
            <p:cNvSpPr/>
            <p:nvPr/>
          </p:nvSpPr>
          <p:spPr>
            <a:xfrm>
              <a:off x="1752599" y="364950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2188311" y="36522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2554071" y="3652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6226911" y="3652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1752599" y="365759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18351" y="7137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2188311" y="36598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2554071" y="3659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6226911" y="3659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1752599" y="3664737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18351" y="55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2188311" y="36675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2554071" y="3667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6223000" y="366473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813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4813" y="5562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1752599" y="367233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2188311" y="36751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2554071" y="3675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6223000" y="3672331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4813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4813" y="7645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1752599" y="36830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18351" y="46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2188311" y="36827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2554071" y="3682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6211671" y="3682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7" name="object 36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58031" y="3646779"/>
              <a:ext cx="2261768" cy="56058"/>
            </a:xfrm>
            <a:prstGeom prst="rect">
              <a:avLst/>
            </a:prstGeom>
          </p:spPr>
        </p:pic>
        <p:pic>
          <p:nvPicPr>
            <p:cNvPr id="368" name="object 36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73999" y="3588537"/>
              <a:ext cx="1606943" cy="189217"/>
            </a:xfrm>
            <a:prstGeom prst="rect">
              <a:avLst/>
            </a:prstGeom>
          </p:spPr>
        </p:pic>
        <p:sp>
          <p:nvSpPr>
            <p:cNvPr id="369" name="object 369" descr=""/>
            <p:cNvSpPr/>
            <p:nvPr/>
          </p:nvSpPr>
          <p:spPr>
            <a:xfrm>
              <a:off x="1752599" y="368760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2188311" y="36903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554071" y="3690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6210300" y="3687609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2286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286" y="7594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752599" y="36957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18351" y="7137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2188311" y="36979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2554071" y="3697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6210300" y="3695700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2286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2286" y="7137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1752599" y="3702837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18351" y="55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2554071" y="3705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6197600" y="370283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340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7340" y="5562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0" name="object 380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607299" y="3644899"/>
              <a:ext cx="136575" cy="126504"/>
            </a:xfrm>
            <a:prstGeom prst="rect">
              <a:avLst/>
            </a:prstGeom>
          </p:spPr>
        </p:pic>
        <p:sp>
          <p:nvSpPr>
            <p:cNvPr id="381" name="object 381" descr=""/>
            <p:cNvSpPr/>
            <p:nvPr/>
          </p:nvSpPr>
          <p:spPr>
            <a:xfrm>
              <a:off x="1752599" y="371043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2554071" y="3713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6197600" y="3710431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73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40" y="76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1752599" y="37211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18351" y="461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2554071" y="3720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6188811" y="3720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7" name="object 38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58031" y="3684879"/>
              <a:ext cx="2261768" cy="56058"/>
            </a:xfrm>
            <a:prstGeom prst="rect">
              <a:avLst/>
            </a:prstGeom>
          </p:spPr>
        </p:pic>
        <p:sp>
          <p:nvSpPr>
            <p:cNvPr id="388" name="object 388" descr=""/>
            <p:cNvSpPr/>
            <p:nvPr/>
          </p:nvSpPr>
          <p:spPr>
            <a:xfrm>
              <a:off x="1752599" y="372570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2554071" y="3728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3758031" y="3728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6188811" y="3728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1752599" y="37338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18351" y="7137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2554071" y="3736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6184900" y="373380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813" y="0"/>
                  </a:moveTo>
                  <a:lnTo>
                    <a:pt x="0" y="0"/>
                  </a:lnTo>
                  <a:lnTo>
                    <a:pt x="0" y="7137"/>
                  </a:lnTo>
                  <a:lnTo>
                    <a:pt x="4813" y="7137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1752599" y="3740937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18351" y="5562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2554071" y="3743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3758031" y="3743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6174485" y="374093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594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7594" y="556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1752599" y="374853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2188311" y="37513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2554071" y="3751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3758031" y="3751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6174485" y="3748531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759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594" y="76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1752599" y="37592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8351" y="455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2188311" y="37589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2554071" y="3758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3758031" y="3758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8" name="object 40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68800" y="3740937"/>
              <a:ext cx="1651000" cy="36817"/>
            </a:xfrm>
            <a:prstGeom prst="rect">
              <a:avLst/>
            </a:prstGeom>
          </p:spPr>
        </p:pic>
        <p:sp>
          <p:nvSpPr>
            <p:cNvPr id="409" name="object 409" descr=""/>
            <p:cNvSpPr/>
            <p:nvPr/>
          </p:nvSpPr>
          <p:spPr>
            <a:xfrm>
              <a:off x="6172200" y="375920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2286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2286" y="4559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1752599" y="3763759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2188311" y="37665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2554071" y="3766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3758031" y="3766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6172200" y="3763759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2286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286" y="764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1752599" y="3771900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5" h="6350">
                  <a:moveTo>
                    <a:pt x="19151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9151" y="5854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2188311" y="37741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2554071" y="3774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3758031" y="3774185"/>
              <a:ext cx="605790" cy="0"/>
            </a:xfrm>
            <a:custGeom>
              <a:avLst/>
              <a:gdLst/>
              <a:ahLst/>
              <a:cxnLst/>
              <a:rect l="l" t="t" r="r" b="b"/>
              <a:pathLst>
                <a:path w="605789" h="0">
                  <a:moveTo>
                    <a:pt x="0" y="0"/>
                  </a:moveTo>
                  <a:lnTo>
                    <a:pt x="60533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6158331" y="3774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7598969" y="377190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8331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8331" y="5854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1426616" y="2035873"/>
              <a:ext cx="8077200" cy="1741805"/>
            </a:xfrm>
            <a:custGeom>
              <a:avLst/>
              <a:gdLst/>
              <a:ahLst/>
              <a:cxnLst/>
              <a:rect l="l" t="t" r="r" b="b"/>
              <a:pathLst>
                <a:path w="8077200" h="1741804">
                  <a:moveTo>
                    <a:pt x="12153" y="1741589"/>
                  </a:moveTo>
                  <a:lnTo>
                    <a:pt x="0" y="1741589"/>
                  </a:lnTo>
                  <a:lnTo>
                    <a:pt x="0" y="0"/>
                  </a:lnTo>
                  <a:lnTo>
                    <a:pt x="8077149" y="0"/>
                  </a:lnTo>
                  <a:lnTo>
                    <a:pt x="8077149" y="6095"/>
                  </a:lnTo>
                  <a:lnTo>
                    <a:pt x="12153" y="6095"/>
                  </a:lnTo>
                  <a:lnTo>
                    <a:pt x="6096" y="12204"/>
                  </a:lnTo>
                  <a:lnTo>
                    <a:pt x="12153" y="12204"/>
                  </a:lnTo>
                  <a:lnTo>
                    <a:pt x="12153" y="1741589"/>
                  </a:lnTo>
                  <a:close/>
                </a:path>
                <a:path w="8077200" h="1741804">
                  <a:moveTo>
                    <a:pt x="12153" y="12204"/>
                  </a:moveTo>
                  <a:lnTo>
                    <a:pt x="6096" y="12204"/>
                  </a:lnTo>
                  <a:lnTo>
                    <a:pt x="12153" y="6095"/>
                  </a:lnTo>
                  <a:lnTo>
                    <a:pt x="12153" y="12204"/>
                  </a:lnTo>
                  <a:close/>
                </a:path>
                <a:path w="8077200" h="1741804">
                  <a:moveTo>
                    <a:pt x="8063458" y="12204"/>
                  </a:moveTo>
                  <a:lnTo>
                    <a:pt x="12153" y="12204"/>
                  </a:lnTo>
                  <a:lnTo>
                    <a:pt x="12153" y="6095"/>
                  </a:lnTo>
                  <a:lnTo>
                    <a:pt x="8063458" y="6095"/>
                  </a:lnTo>
                  <a:lnTo>
                    <a:pt x="8063458" y="12204"/>
                  </a:lnTo>
                  <a:close/>
                </a:path>
                <a:path w="8077200" h="1741804">
                  <a:moveTo>
                    <a:pt x="8077149" y="1741589"/>
                  </a:moveTo>
                  <a:lnTo>
                    <a:pt x="8063458" y="1741589"/>
                  </a:lnTo>
                  <a:lnTo>
                    <a:pt x="8063458" y="6095"/>
                  </a:lnTo>
                  <a:lnTo>
                    <a:pt x="8069554" y="12204"/>
                  </a:lnTo>
                  <a:lnTo>
                    <a:pt x="8077149" y="12204"/>
                  </a:lnTo>
                  <a:lnTo>
                    <a:pt x="8077149" y="1741589"/>
                  </a:lnTo>
                  <a:close/>
                </a:path>
                <a:path w="8077200" h="1741804">
                  <a:moveTo>
                    <a:pt x="8077149" y="12204"/>
                  </a:moveTo>
                  <a:lnTo>
                    <a:pt x="8069554" y="12204"/>
                  </a:lnTo>
                  <a:lnTo>
                    <a:pt x="8063458" y="6095"/>
                  </a:lnTo>
                  <a:lnTo>
                    <a:pt x="8077149" y="6095"/>
                  </a:lnTo>
                  <a:lnTo>
                    <a:pt x="8077149" y="1220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2" name="object 42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736141" y="2604388"/>
              <a:ext cx="1781378" cy="1173365"/>
            </a:xfrm>
            <a:prstGeom prst="rect">
              <a:avLst/>
            </a:prstGeom>
          </p:spPr>
        </p:pic>
        <p:pic>
          <p:nvPicPr>
            <p:cNvPr id="423" name="object 423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424" name="object 42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438770" y="3777462"/>
              <a:ext cx="8051253" cy="2853931"/>
            </a:xfrm>
            <a:prstGeom prst="rect">
              <a:avLst/>
            </a:prstGeom>
          </p:spPr>
        </p:pic>
        <p:sp>
          <p:nvSpPr>
            <p:cNvPr id="425" name="object 425" descr=""/>
            <p:cNvSpPr/>
            <p:nvPr/>
          </p:nvSpPr>
          <p:spPr>
            <a:xfrm>
              <a:off x="1752599" y="3776217"/>
              <a:ext cx="19685" cy="3175"/>
            </a:xfrm>
            <a:custGeom>
              <a:avLst/>
              <a:gdLst/>
              <a:ahLst/>
              <a:cxnLst/>
              <a:rect l="l" t="t" r="r" b="b"/>
              <a:pathLst>
                <a:path w="19685" h="3175">
                  <a:moveTo>
                    <a:pt x="19151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9151" y="3022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2188311" y="37741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2554071" y="3774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3136900" y="377621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21526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21526" y="3022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6158331" y="3774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7598969" y="3776217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90" h="3175">
                  <a:moveTo>
                    <a:pt x="8331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8331" y="3022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1752599" y="377899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8351" y="560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2188311" y="37818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2554071" y="3781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3136900" y="377899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0637" y="560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6150711" y="3781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7594599" y="377899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508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4508" y="5600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1752599" y="3786631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2188311" y="37894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2554071" y="3789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3136900" y="3786631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6150711" y="3789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7583880" y="378663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645" y="7594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1752599" y="37973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8351" y="455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2188311" y="37970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2554071" y="3797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3136900" y="37973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20637" y="455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6146800" y="37973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1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4813" y="4559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" name="object 448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58031" y="3768699"/>
              <a:ext cx="2261768" cy="48400"/>
            </a:xfrm>
            <a:prstGeom prst="rect">
              <a:avLst/>
            </a:prstGeom>
          </p:spPr>
        </p:pic>
        <p:sp>
          <p:nvSpPr>
            <p:cNvPr id="449" name="object 449" descr=""/>
            <p:cNvSpPr/>
            <p:nvPr/>
          </p:nvSpPr>
          <p:spPr>
            <a:xfrm>
              <a:off x="7569199" y="379730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2700" y="455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1752599" y="3801859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2184400" y="3801859"/>
              <a:ext cx="973455" cy="8255"/>
            </a:xfrm>
            <a:custGeom>
              <a:avLst/>
              <a:gdLst/>
              <a:ahLst/>
              <a:cxnLst/>
              <a:rect l="l" t="t" r="r" b="b"/>
              <a:pathLst>
                <a:path w="973455" h="8254">
                  <a:moveTo>
                    <a:pt x="11986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19862" y="7645"/>
                  </a:lnTo>
                  <a:lnTo>
                    <a:pt x="119862" y="0"/>
                  </a:lnTo>
                  <a:close/>
                </a:path>
                <a:path w="973455" h="8254">
                  <a:moveTo>
                    <a:pt x="292100" y="0"/>
                  </a:moveTo>
                  <a:lnTo>
                    <a:pt x="165544" y="0"/>
                  </a:lnTo>
                  <a:lnTo>
                    <a:pt x="165544" y="7645"/>
                  </a:lnTo>
                  <a:lnTo>
                    <a:pt x="292100" y="7645"/>
                  </a:lnTo>
                  <a:lnTo>
                    <a:pt x="292100" y="0"/>
                  </a:lnTo>
                  <a:close/>
                </a:path>
                <a:path w="973455" h="8254">
                  <a:moveTo>
                    <a:pt x="462661" y="0"/>
                  </a:moveTo>
                  <a:lnTo>
                    <a:pt x="342900" y="0"/>
                  </a:lnTo>
                  <a:lnTo>
                    <a:pt x="342900" y="7645"/>
                  </a:lnTo>
                  <a:lnTo>
                    <a:pt x="462661" y="7645"/>
                  </a:lnTo>
                  <a:lnTo>
                    <a:pt x="462661" y="0"/>
                  </a:lnTo>
                  <a:close/>
                </a:path>
                <a:path w="973455" h="8254">
                  <a:moveTo>
                    <a:pt x="635000" y="0"/>
                  </a:moveTo>
                  <a:lnTo>
                    <a:pt x="520700" y="0"/>
                  </a:lnTo>
                  <a:lnTo>
                    <a:pt x="520700" y="7645"/>
                  </a:lnTo>
                  <a:lnTo>
                    <a:pt x="635000" y="7645"/>
                  </a:lnTo>
                  <a:lnTo>
                    <a:pt x="635000" y="0"/>
                  </a:lnTo>
                  <a:close/>
                </a:path>
                <a:path w="973455" h="8254">
                  <a:moveTo>
                    <a:pt x="812800" y="0"/>
                  </a:moveTo>
                  <a:lnTo>
                    <a:pt x="685800" y="0"/>
                  </a:lnTo>
                  <a:lnTo>
                    <a:pt x="685800" y="7645"/>
                  </a:lnTo>
                  <a:lnTo>
                    <a:pt x="812800" y="7645"/>
                  </a:lnTo>
                  <a:lnTo>
                    <a:pt x="812800" y="0"/>
                  </a:lnTo>
                  <a:close/>
                </a:path>
                <a:path w="973455" h="8254">
                  <a:moveTo>
                    <a:pt x="973137" y="0"/>
                  </a:moveTo>
                  <a:lnTo>
                    <a:pt x="863600" y="0"/>
                  </a:lnTo>
                  <a:lnTo>
                    <a:pt x="863600" y="7645"/>
                  </a:lnTo>
                  <a:lnTo>
                    <a:pt x="973137" y="7645"/>
                  </a:lnTo>
                  <a:lnTo>
                    <a:pt x="9731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6146800" y="3801859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4813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4813" y="7645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7561008" y="380185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4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645" y="764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1752599" y="38100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8351" y="709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2184400" y="3809999"/>
              <a:ext cx="812800" cy="7620"/>
            </a:xfrm>
            <a:custGeom>
              <a:avLst/>
              <a:gdLst/>
              <a:ahLst/>
              <a:cxnLst/>
              <a:rect l="l" t="t" r="r" b="b"/>
              <a:pathLst>
                <a:path w="812800" h="7620">
                  <a:moveTo>
                    <a:pt x="119862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19862" y="7099"/>
                  </a:lnTo>
                  <a:lnTo>
                    <a:pt x="119862" y="0"/>
                  </a:lnTo>
                  <a:close/>
                </a:path>
                <a:path w="812800" h="7620">
                  <a:moveTo>
                    <a:pt x="292100" y="0"/>
                  </a:moveTo>
                  <a:lnTo>
                    <a:pt x="165544" y="0"/>
                  </a:lnTo>
                  <a:lnTo>
                    <a:pt x="165544" y="7099"/>
                  </a:lnTo>
                  <a:lnTo>
                    <a:pt x="292100" y="7099"/>
                  </a:lnTo>
                  <a:lnTo>
                    <a:pt x="292100" y="0"/>
                  </a:lnTo>
                  <a:close/>
                </a:path>
                <a:path w="812800" h="7620">
                  <a:moveTo>
                    <a:pt x="462661" y="0"/>
                  </a:moveTo>
                  <a:lnTo>
                    <a:pt x="342900" y="0"/>
                  </a:lnTo>
                  <a:lnTo>
                    <a:pt x="342900" y="7099"/>
                  </a:lnTo>
                  <a:lnTo>
                    <a:pt x="462661" y="7099"/>
                  </a:lnTo>
                  <a:lnTo>
                    <a:pt x="462661" y="0"/>
                  </a:lnTo>
                  <a:close/>
                </a:path>
                <a:path w="812800" h="7620">
                  <a:moveTo>
                    <a:pt x="635000" y="0"/>
                  </a:moveTo>
                  <a:lnTo>
                    <a:pt x="520700" y="0"/>
                  </a:lnTo>
                  <a:lnTo>
                    <a:pt x="520700" y="7099"/>
                  </a:lnTo>
                  <a:lnTo>
                    <a:pt x="635000" y="7099"/>
                  </a:lnTo>
                  <a:lnTo>
                    <a:pt x="635000" y="0"/>
                  </a:lnTo>
                  <a:close/>
                </a:path>
                <a:path w="812800" h="7620">
                  <a:moveTo>
                    <a:pt x="812800" y="0"/>
                  </a:moveTo>
                  <a:lnTo>
                    <a:pt x="685800" y="0"/>
                  </a:lnTo>
                  <a:lnTo>
                    <a:pt x="685800" y="7099"/>
                  </a:lnTo>
                  <a:lnTo>
                    <a:pt x="812800" y="7099"/>
                  </a:lnTo>
                  <a:lnTo>
                    <a:pt x="8128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6" name="object 456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873999" y="3776217"/>
              <a:ext cx="1606943" cy="71386"/>
            </a:xfrm>
            <a:prstGeom prst="rect">
              <a:avLst/>
            </a:prstGeom>
          </p:spPr>
        </p:pic>
        <p:sp>
          <p:nvSpPr>
            <p:cNvPr id="457" name="object 457" descr=""/>
            <p:cNvSpPr/>
            <p:nvPr/>
          </p:nvSpPr>
          <p:spPr>
            <a:xfrm>
              <a:off x="3048000" y="3810000"/>
              <a:ext cx="109855" cy="7620"/>
            </a:xfrm>
            <a:custGeom>
              <a:avLst/>
              <a:gdLst/>
              <a:ahLst/>
              <a:cxnLst/>
              <a:rect l="l" t="t" r="r" b="b"/>
              <a:pathLst>
                <a:path w="109855" h="7620">
                  <a:moveTo>
                    <a:pt x="109537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09537" y="7099"/>
                  </a:lnTo>
                  <a:lnTo>
                    <a:pt x="1095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6135471" y="38122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7556499" y="381000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50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508" y="7099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1752599" y="381709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8351" y="560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2554071" y="3819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3136900" y="381709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0637" y="560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6135471" y="38199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7545780" y="381709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594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7594" y="5600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1752599" y="3824731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2554071" y="3827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3136900" y="3824731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6121400" y="3824731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70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700" y="7594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7543799" y="3824731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198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981" y="7594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1752599" y="38354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8351" y="455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2554071" y="3835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2" name="object 472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758031" y="3799179"/>
              <a:ext cx="2261768" cy="48425"/>
            </a:xfrm>
            <a:prstGeom prst="rect">
              <a:avLst/>
            </a:prstGeom>
          </p:spPr>
        </p:pic>
        <p:sp>
          <p:nvSpPr>
            <p:cNvPr id="473" name="object 473" descr=""/>
            <p:cNvSpPr/>
            <p:nvPr/>
          </p:nvSpPr>
          <p:spPr>
            <a:xfrm>
              <a:off x="3136900" y="38354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20637" y="455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6112611" y="38351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7531099" y="3835400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79">
                  <a:moveTo>
                    <a:pt x="7099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7099" y="4559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1752599" y="3839959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2554071" y="3842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3136900" y="383995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6112611" y="38427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7522959" y="3839959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759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594" y="76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1752599" y="38481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8351" y="709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2554071" y="3850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3136900" y="38481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20637" y="709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6108700" y="384810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813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813" y="7099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7507680" y="384810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7645" y="7099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7937499" y="3848100"/>
              <a:ext cx="1543685" cy="7620"/>
            </a:xfrm>
            <a:custGeom>
              <a:avLst/>
              <a:gdLst/>
              <a:ahLst/>
              <a:cxnLst/>
              <a:rect l="l" t="t" r="r" b="b"/>
              <a:pathLst>
                <a:path w="1543684" h="7620">
                  <a:moveTo>
                    <a:pt x="1543392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543392" y="7099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1752599" y="385519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8351" y="560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2554071" y="3858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3136900" y="385519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0637" y="560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6097371" y="38580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7505699" y="3855199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198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981" y="5600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7937499" y="3855199"/>
              <a:ext cx="1543685" cy="5715"/>
            </a:xfrm>
            <a:custGeom>
              <a:avLst/>
              <a:gdLst/>
              <a:ahLst/>
              <a:cxnLst/>
              <a:rect l="l" t="t" r="r" b="b"/>
              <a:pathLst>
                <a:path w="1543684" h="5714">
                  <a:moveTo>
                    <a:pt x="1543392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543392" y="5600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1752599" y="3862831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351" y="7594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2554071" y="3865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3136900" y="3862831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" name="object 496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58031" y="3829659"/>
              <a:ext cx="2261768" cy="55994"/>
            </a:xfrm>
            <a:prstGeom prst="rect">
              <a:avLst/>
            </a:prstGeom>
          </p:spPr>
        </p:pic>
        <p:sp>
          <p:nvSpPr>
            <p:cNvPr id="497" name="object 497" descr=""/>
            <p:cNvSpPr/>
            <p:nvPr/>
          </p:nvSpPr>
          <p:spPr>
            <a:xfrm>
              <a:off x="6096000" y="3862831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2286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286" y="7594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7492999" y="386283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099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099" y="7594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7937499" y="3862831"/>
              <a:ext cx="1543685" cy="7620"/>
            </a:xfrm>
            <a:custGeom>
              <a:avLst/>
              <a:gdLst/>
              <a:ahLst/>
              <a:cxnLst/>
              <a:rect l="l" t="t" r="r" b="b"/>
              <a:pathLst>
                <a:path w="1543684" h="7620">
                  <a:moveTo>
                    <a:pt x="1543392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543392" y="7594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1752599" y="38735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18351" y="450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2554071" y="3873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3136900" y="38735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3758031" y="3873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6096000" y="387350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2286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286" y="4508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7484859" y="3873500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79">
                  <a:moveTo>
                    <a:pt x="7594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7594" y="4508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7937499" y="3873500"/>
              <a:ext cx="1543685" cy="5080"/>
            </a:xfrm>
            <a:custGeom>
              <a:avLst/>
              <a:gdLst/>
              <a:ahLst/>
              <a:cxnLst/>
              <a:rect l="l" t="t" r="r" b="b"/>
              <a:pathLst>
                <a:path w="1543684" h="5079">
                  <a:moveTo>
                    <a:pt x="1543392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1543392" y="4508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1752599" y="3878008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2554071" y="3880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3136900" y="38780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6082131" y="38808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7480299" y="3878008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4559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4559" y="7645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7937499" y="3878008"/>
              <a:ext cx="1543685" cy="8255"/>
            </a:xfrm>
            <a:custGeom>
              <a:avLst/>
              <a:gdLst/>
              <a:ahLst/>
              <a:cxnLst/>
              <a:rect l="l" t="t" r="r" b="b"/>
              <a:pathLst>
                <a:path w="1543684" h="8254">
                  <a:moveTo>
                    <a:pt x="154339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543392" y="7645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1752599" y="38862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8351" y="709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2554071" y="3888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3136900" y="38862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20637" y="709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3758031" y="3888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6082131" y="38884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7469580" y="388620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7645" y="7099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7937499" y="3886200"/>
              <a:ext cx="1543685" cy="7620"/>
            </a:xfrm>
            <a:custGeom>
              <a:avLst/>
              <a:gdLst/>
              <a:ahLst/>
              <a:cxnLst/>
              <a:rect l="l" t="t" r="r" b="b"/>
              <a:pathLst>
                <a:path w="1543684" h="7620">
                  <a:moveTo>
                    <a:pt x="1543392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543392" y="7099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1752599" y="389329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8351" y="560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2554071" y="3896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3136900" y="389329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0637" y="560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3758031" y="3896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6074511" y="38961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7469580" y="3893299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45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7645" y="560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7937499" y="3893299"/>
              <a:ext cx="1543685" cy="5715"/>
            </a:xfrm>
            <a:custGeom>
              <a:avLst/>
              <a:gdLst/>
              <a:ahLst/>
              <a:cxnLst/>
              <a:rect l="l" t="t" r="r" b="b"/>
              <a:pathLst>
                <a:path w="1543684" h="5714">
                  <a:moveTo>
                    <a:pt x="1543392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543392" y="5600"/>
                  </a:lnTo>
                  <a:lnTo>
                    <a:pt x="1543392" y="0"/>
                  </a:lnTo>
                  <a:close/>
                </a:path>
              </a:pathLst>
            </a:custGeom>
            <a:solidFill>
              <a:srgbClr val="5177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1752599" y="390088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2554071" y="3903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3136900" y="390088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0" name="object 530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58031" y="3886200"/>
              <a:ext cx="2261768" cy="37553"/>
            </a:xfrm>
            <a:prstGeom prst="rect">
              <a:avLst/>
            </a:prstGeom>
          </p:spPr>
        </p:pic>
        <p:sp>
          <p:nvSpPr>
            <p:cNvPr id="531" name="object 531" descr=""/>
            <p:cNvSpPr/>
            <p:nvPr/>
          </p:nvSpPr>
          <p:spPr>
            <a:xfrm>
              <a:off x="6074511" y="39037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7467599" y="3900881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40" h="8254">
                  <a:moveTo>
                    <a:pt x="198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981" y="7645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1752599" y="39116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18351" y="450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2554071" y="3911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3136900" y="39116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3758031" y="3911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6070600" y="39116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13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4813" y="4508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7454899" y="3911600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79">
                  <a:moveTo>
                    <a:pt x="7099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7099" y="4508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1752599" y="3916108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2554071" y="3918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3136900" y="39161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6059271" y="39189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7446759" y="3916108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759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594" y="76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1752599" y="39243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8351" y="709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2554071" y="3926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3136900" y="39243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20637" y="709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3758031" y="3926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6059271" y="39265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7442199" y="392430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559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559" y="7099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1752599" y="393139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8351" y="560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2554071" y="3934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3136900" y="393139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0637" y="560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3758031" y="3934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6057900" y="3931399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39" h="5714">
                  <a:moveTo>
                    <a:pt x="2286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286" y="560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7431480" y="3931399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45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7645" y="560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1752599" y="393898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2554071" y="3941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3136900" y="393898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3758031" y="3941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6057900" y="3938981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2286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286" y="764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7429499" y="3938981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40" h="8254">
                  <a:moveTo>
                    <a:pt x="198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981" y="7645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1752599" y="39497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18351" y="450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2554071" y="3949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3136900" y="39497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5" name="object 565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59403" y="3924300"/>
              <a:ext cx="2260396" cy="37553"/>
            </a:xfrm>
            <a:prstGeom prst="rect">
              <a:avLst/>
            </a:prstGeom>
          </p:spPr>
        </p:pic>
        <p:sp>
          <p:nvSpPr>
            <p:cNvPr id="566" name="object 566" descr=""/>
            <p:cNvSpPr/>
            <p:nvPr/>
          </p:nvSpPr>
          <p:spPr>
            <a:xfrm>
              <a:off x="3758031" y="3949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7416799" y="3949700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79">
                  <a:moveTo>
                    <a:pt x="7099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7099" y="4508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8077200" y="3949699"/>
              <a:ext cx="1030605" cy="5080"/>
            </a:xfrm>
            <a:custGeom>
              <a:avLst/>
              <a:gdLst/>
              <a:ahLst/>
              <a:cxnLst/>
              <a:rect l="l" t="t" r="r" b="b"/>
              <a:pathLst>
                <a:path w="1030604" h="5079">
                  <a:moveTo>
                    <a:pt x="17170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17170" y="4508"/>
                  </a:lnTo>
                  <a:lnTo>
                    <a:pt x="17170" y="0"/>
                  </a:lnTo>
                  <a:close/>
                </a:path>
                <a:path w="1030604" h="5079">
                  <a:moveTo>
                    <a:pt x="108546" y="0"/>
                  </a:moveTo>
                  <a:lnTo>
                    <a:pt x="50800" y="0"/>
                  </a:lnTo>
                  <a:lnTo>
                    <a:pt x="50800" y="4508"/>
                  </a:lnTo>
                  <a:lnTo>
                    <a:pt x="108546" y="4508"/>
                  </a:lnTo>
                  <a:lnTo>
                    <a:pt x="108546" y="0"/>
                  </a:lnTo>
                  <a:close/>
                </a:path>
                <a:path w="1030604" h="5079">
                  <a:moveTo>
                    <a:pt x="131419" y="0"/>
                  </a:moveTo>
                  <a:lnTo>
                    <a:pt x="127000" y="0"/>
                  </a:lnTo>
                  <a:lnTo>
                    <a:pt x="127000" y="4508"/>
                  </a:lnTo>
                  <a:lnTo>
                    <a:pt x="131419" y="4508"/>
                  </a:lnTo>
                  <a:lnTo>
                    <a:pt x="131419" y="0"/>
                  </a:lnTo>
                  <a:close/>
                </a:path>
                <a:path w="1030604" h="5079">
                  <a:moveTo>
                    <a:pt x="177101" y="0"/>
                  </a:moveTo>
                  <a:lnTo>
                    <a:pt x="169519" y="0"/>
                  </a:lnTo>
                  <a:lnTo>
                    <a:pt x="169519" y="4508"/>
                  </a:lnTo>
                  <a:lnTo>
                    <a:pt x="177101" y="4508"/>
                  </a:lnTo>
                  <a:lnTo>
                    <a:pt x="177101" y="0"/>
                  </a:lnTo>
                  <a:close/>
                </a:path>
                <a:path w="1030604" h="5079">
                  <a:moveTo>
                    <a:pt x="238074" y="0"/>
                  </a:moveTo>
                  <a:lnTo>
                    <a:pt x="190500" y="0"/>
                  </a:lnTo>
                  <a:lnTo>
                    <a:pt x="190500" y="4508"/>
                  </a:lnTo>
                  <a:lnTo>
                    <a:pt x="238074" y="4508"/>
                  </a:lnTo>
                  <a:lnTo>
                    <a:pt x="238074" y="0"/>
                  </a:lnTo>
                  <a:close/>
                </a:path>
                <a:path w="1030604" h="5079">
                  <a:moveTo>
                    <a:pt x="291414" y="0"/>
                  </a:moveTo>
                  <a:lnTo>
                    <a:pt x="245668" y="0"/>
                  </a:lnTo>
                  <a:lnTo>
                    <a:pt x="245668" y="4508"/>
                  </a:lnTo>
                  <a:lnTo>
                    <a:pt x="291414" y="4508"/>
                  </a:lnTo>
                  <a:lnTo>
                    <a:pt x="291414" y="0"/>
                  </a:lnTo>
                  <a:close/>
                </a:path>
                <a:path w="1030604" h="5079">
                  <a:moveTo>
                    <a:pt x="359968" y="0"/>
                  </a:moveTo>
                  <a:lnTo>
                    <a:pt x="330200" y="0"/>
                  </a:lnTo>
                  <a:lnTo>
                    <a:pt x="330200" y="4508"/>
                  </a:lnTo>
                  <a:lnTo>
                    <a:pt x="359968" y="4508"/>
                  </a:lnTo>
                  <a:lnTo>
                    <a:pt x="359968" y="0"/>
                  </a:lnTo>
                  <a:close/>
                </a:path>
                <a:path w="1030604" h="5079">
                  <a:moveTo>
                    <a:pt x="466623" y="0"/>
                  </a:moveTo>
                  <a:lnTo>
                    <a:pt x="431800" y="0"/>
                  </a:lnTo>
                  <a:lnTo>
                    <a:pt x="431800" y="4508"/>
                  </a:lnTo>
                  <a:lnTo>
                    <a:pt x="466623" y="4508"/>
                  </a:lnTo>
                  <a:lnTo>
                    <a:pt x="466623" y="0"/>
                  </a:lnTo>
                  <a:close/>
                </a:path>
                <a:path w="1030604" h="5079">
                  <a:moveTo>
                    <a:pt x="550456" y="0"/>
                  </a:moveTo>
                  <a:lnTo>
                    <a:pt x="497090" y="0"/>
                  </a:lnTo>
                  <a:lnTo>
                    <a:pt x="497090" y="4508"/>
                  </a:lnTo>
                  <a:lnTo>
                    <a:pt x="550456" y="4508"/>
                  </a:lnTo>
                  <a:lnTo>
                    <a:pt x="550456" y="0"/>
                  </a:lnTo>
                  <a:close/>
                </a:path>
                <a:path w="1030604" h="5079">
                  <a:moveTo>
                    <a:pt x="634263" y="0"/>
                  </a:moveTo>
                  <a:lnTo>
                    <a:pt x="611390" y="0"/>
                  </a:lnTo>
                  <a:lnTo>
                    <a:pt x="611390" y="4508"/>
                  </a:lnTo>
                  <a:lnTo>
                    <a:pt x="634263" y="4508"/>
                  </a:lnTo>
                  <a:lnTo>
                    <a:pt x="634263" y="0"/>
                  </a:lnTo>
                  <a:close/>
                </a:path>
                <a:path w="1030604" h="5079">
                  <a:moveTo>
                    <a:pt x="718045" y="0"/>
                  </a:moveTo>
                  <a:lnTo>
                    <a:pt x="687590" y="0"/>
                  </a:lnTo>
                  <a:lnTo>
                    <a:pt x="687590" y="4508"/>
                  </a:lnTo>
                  <a:lnTo>
                    <a:pt x="718045" y="4508"/>
                  </a:lnTo>
                  <a:lnTo>
                    <a:pt x="718045" y="0"/>
                  </a:lnTo>
                  <a:close/>
                </a:path>
                <a:path w="1030604" h="5079">
                  <a:moveTo>
                    <a:pt x="756145" y="0"/>
                  </a:moveTo>
                  <a:lnTo>
                    <a:pt x="749300" y="0"/>
                  </a:lnTo>
                  <a:lnTo>
                    <a:pt x="749300" y="4508"/>
                  </a:lnTo>
                  <a:lnTo>
                    <a:pt x="756145" y="4508"/>
                  </a:lnTo>
                  <a:lnTo>
                    <a:pt x="756145" y="0"/>
                  </a:lnTo>
                  <a:close/>
                </a:path>
                <a:path w="1030604" h="5079">
                  <a:moveTo>
                    <a:pt x="801839" y="0"/>
                  </a:moveTo>
                  <a:lnTo>
                    <a:pt x="800100" y="0"/>
                  </a:lnTo>
                  <a:lnTo>
                    <a:pt x="800100" y="4508"/>
                  </a:lnTo>
                  <a:lnTo>
                    <a:pt x="801839" y="4508"/>
                  </a:lnTo>
                  <a:lnTo>
                    <a:pt x="801839" y="0"/>
                  </a:lnTo>
                  <a:close/>
                </a:path>
                <a:path w="1030604" h="5079">
                  <a:moveTo>
                    <a:pt x="862812" y="0"/>
                  </a:moveTo>
                  <a:lnTo>
                    <a:pt x="812800" y="0"/>
                  </a:lnTo>
                  <a:lnTo>
                    <a:pt x="812800" y="4508"/>
                  </a:lnTo>
                  <a:lnTo>
                    <a:pt x="862812" y="4508"/>
                  </a:lnTo>
                  <a:lnTo>
                    <a:pt x="862812" y="0"/>
                  </a:lnTo>
                  <a:close/>
                </a:path>
                <a:path w="1030604" h="5079">
                  <a:moveTo>
                    <a:pt x="914400" y="0"/>
                  </a:moveTo>
                  <a:lnTo>
                    <a:pt x="876300" y="0"/>
                  </a:lnTo>
                  <a:lnTo>
                    <a:pt x="876300" y="4508"/>
                  </a:lnTo>
                  <a:lnTo>
                    <a:pt x="914400" y="4508"/>
                  </a:lnTo>
                  <a:lnTo>
                    <a:pt x="914400" y="0"/>
                  </a:lnTo>
                  <a:close/>
                </a:path>
                <a:path w="1030604" h="5079">
                  <a:moveTo>
                    <a:pt x="990600" y="0"/>
                  </a:moveTo>
                  <a:lnTo>
                    <a:pt x="965200" y="0"/>
                  </a:lnTo>
                  <a:lnTo>
                    <a:pt x="965200" y="4508"/>
                  </a:lnTo>
                  <a:lnTo>
                    <a:pt x="990600" y="4508"/>
                  </a:lnTo>
                  <a:lnTo>
                    <a:pt x="990600" y="0"/>
                  </a:lnTo>
                  <a:close/>
                </a:path>
                <a:path w="1030604" h="5079">
                  <a:moveTo>
                    <a:pt x="1030389" y="0"/>
                  </a:moveTo>
                  <a:lnTo>
                    <a:pt x="1028700" y="0"/>
                  </a:lnTo>
                  <a:lnTo>
                    <a:pt x="1028700" y="4508"/>
                  </a:lnTo>
                  <a:lnTo>
                    <a:pt x="1030389" y="4508"/>
                  </a:lnTo>
                  <a:lnTo>
                    <a:pt x="103038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1752599" y="3954208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2554071" y="3957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3136900" y="39542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8064500" y="3954208"/>
              <a:ext cx="1043305" cy="8255"/>
            </a:xfrm>
            <a:custGeom>
              <a:avLst/>
              <a:gdLst/>
              <a:ahLst/>
              <a:cxnLst/>
              <a:rect l="l" t="t" r="r" b="b"/>
              <a:pathLst>
                <a:path w="1043304" h="8254">
                  <a:moveTo>
                    <a:pt x="699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6997" y="7645"/>
                  </a:lnTo>
                  <a:lnTo>
                    <a:pt x="6997" y="0"/>
                  </a:lnTo>
                  <a:close/>
                </a:path>
                <a:path w="1043304" h="8254">
                  <a:moveTo>
                    <a:pt x="37452" y="0"/>
                  </a:moveTo>
                  <a:lnTo>
                    <a:pt x="29870" y="0"/>
                  </a:lnTo>
                  <a:lnTo>
                    <a:pt x="29870" y="7645"/>
                  </a:lnTo>
                  <a:lnTo>
                    <a:pt x="37452" y="7645"/>
                  </a:lnTo>
                  <a:lnTo>
                    <a:pt x="37452" y="0"/>
                  </a:lnTo>
                  <a:close/>
                </a:path>
                <a:path w="1043304" h="8254">
                  <a:moveTo>
                    <a:pt x="67970" y="0"/>
                  </a:moveTo>
                  <a:lnTo>
                    <a:pt x="63500" y="0"/>
                  </a:lnTo>
                  <a:lnTo>
                    <a:pt x="63500" y="7645"/>
                  </a:lnTo>
                  <a:lnTo>
                    <a:pt x="67970" y="7645"/>
                  </a:lnTo>
                  <a:lnTo>
                    <a:pt x="67970" y="0"/>
                  </a:lnTo>
                  <a:close/>
                </a:path>
                <a:path w="1043304" h="8254">
                  <a:moveTo>
                    <a:pt x="151701" y="0"/>
                  </a:moveTo>
                  <a:lnTo>
                    <a:pt x="139700" y="0"/>
                  </a:lnTo>
                  <a:lnTo>
                    <a:pt x="139700" y="7645"/>
                  </a:lnTo>
                  <a:lnTo>
                    <a:pt x="151701" y="7645"/>
                  </a:lnTo>
                  <a:lnTo>
                    <a:pt x="151701" y="0"/>
                  </a:lnTo>
                  <a:close/>
                </a:path>
                <a:path w="1043304" h="8254">
                  <a:moveTo>
                    <a:pt x="189801" y="0"/>
                  </a:moveTo>
                  <a:lnTo>
                    <a:pt x="182219" y="0"/>
                  </a:lnTo>
                  <a:lnTo>
                    <a:pt x="182219" y="7645"/>
                  </a:lnTo>
                  <a:lnTo>
                    <a:pt x="189801" y="7645"/>
                  </a:lnTo>
                  <a:lnTo>
                    <a:pt x="189801" y="0"/>
                  </a:lnTo>
                  <a:close/>
                </a:path>
                <a:path w="1043304" h="8254">
                  <a:moveTo>
                    <a:pt x="227901" y="0"/>
                  </a:moveTo>
                  <a:lnTo>
                    <a:pt x="220319" y="0"/>
                  </a:lnTo>
                  <a:lnTo>
                    <a:pt x="220319" y="7645"/>
                  </a:lnTo>
                  <a:lnTo>
                    <a:pt x="227901" y="7645"/>
                  </a:lnTo>
                  <a:lnTo>
                    <a:pt x="227901" y="0"/>
                  </a:lnTo>
                  <a:close/>
                </a:path>
                <a:path w="1043304" h="8254">
                  <a:moveTo>
                    <a:pt x="266014" y="0"/>
                  </a:moveTo>
                  <a:lnTo>
                    <a:pt x="258368" y="0"/>
                  </a:lnTo>
                  <a:lnTo>
                    <a:pt x="258368" y="7645"/>
                  </a:lnTo>
                  <a:lnTo>
                    <a:pt x="266014" y="7645"/>
                  </a:lnTo>
                  <a:lnTo>
                    <a:pt x="266014" y="0"/>
                  </a:lnTo>
                  <a:close/>
                </a:path>
                <a:path w="1043304" h="8254">
                  <a:moveTo>
                    <a:pt x="311696" y="0"/>
                  </a:moveTo>
                  <a:lnTo>
                    <a:pt x="304800" y="0"/>
                  </a:lnTo>
                  <a:lnTo>
                    <a:pt x="304800" y="7645"/>
                  </a:lnTo>
                  <a:lnTo>
                    <a:pt x="311696" y="7645"/>
                  </a:lnTo>
                  <a:lnTo>
                    <a:pt x="311696" y="0"/>
                  </a:lnTo>
                  <a:close/>
                </a:path>
                <a:path w="1043304" h="8254">
                  <a:moveTo>
                    <a:pt x="342214" y="0"/>
                  </a:moveTo>
                  <a:lnTo>
                    <a:pt x="334568" y="0"/>
                  </a:lnTo>
                  <a:lnTo>
                    <a:pt x="334568" y="7645"/>
                  </a:lnTo>
                  <a:lnTo>
                    <a:pt x="342214" y="7645"/>
                  </a:lnTo>
                  <a:lnTo>
                    <a:pt x="342214" y="0"/>
                  </a:lnTo>
                  <a:close/>
                </a:path>
                <a:path w="1043304" h="8254">
                  <a:moveTo>
                    <a:pt x="387896" y="0"/>
                  </a:moveTo>
                  <a:lnTo>
                    <a:pt x="372668" y="0"/>
                  </a:lnTo>
                  <a:lnTo>
                    <a:pt x="372668" y="7645"/>
                  </a:lnTo>
                  <a:lnTo>
                    <a:pt x="387896" y="7645"/>
                  </a:lnTo>
                  <a:lnTo>
                    <a:pt x="387896" y="0"/>
                  </a:lnTo>
                  <a:close/>
                </a:path>
                <a:path w="1043304" h="8254">
                  <a:moveTo>
                    <a:pt x="448868" y="0"/>
                  </a:moveTo>
                  <a:lnTo>
                    <a:pt x="444500" y="0"/>
                  </a:lnTo>
                  <a:lnTo>
                    <a:pt x="444500" y="7645"/>
                  </a:lnTo>
                  <a:lnTo>
                    <a:pt x="448868" y="7645"/>
                  </a:lnTo>
                  <a:lnTo>
                    <a:pt x="448868" y="0"/>
                  </a:lnTo>
                  <a:close/>
                </a:path>
                <a:path w="1043304" h="8254">
                  <a:moveTo>
                    <a:pt x="486968" y="0"/>
                  </a:moveTo>
                  <a:lnTo>
                    <a:pt x="482600" y="0"/>
                  </a:lnTo>
                  <a:lnTo>
                    <a:pt x="482600" y="7645"/>
                  </a:lnTo>
                  <a:lnTo>
                    <a:pt x="486968" y="7645"/>
                  </a:lnTo>
                  <a:lnTo>
                    <a:pt x="486968" y="0"/>
                  </a:lnTo>
                  <a:close/>
                </a:path>
                <a:path w="1043304" h="8254">
                  <a:moveTo>
                    <a:pt x="517423" y="0"/>
                  </a:moveTo>
                  <a:lnTo>
                    <a:pt x="509790" y="0"/>
                  </a:lnTo>
                  <a:lnTo>
                    <a:pt x="509790" y="7645"/>
                  </a:lnTo>
                  <a:lnTo>
                    <a:pt x="517423" y="7645"/>
                  </a:lnTo>
                  <a:lnTo>
                    <a:pt x="517423" y="0"/>
                  </a:lnTo>
                  <a:close/>
                </a:path>
                <a:path w="1043304" h="8254">
                  <a:moveTo>
                    <a:pt x="624090" y="0"/>
                  </a:moveTo>
                  <a:lnTo>
                    <a:pt x="622300" y="0"/>
                  </a:lnTo>
                  <a:lnTo>
                    <a:pt x="622300" y="7645"/>
                  </a:lnTo>
                  <a:lnTo>
                    <a:pt x="624090" y="7645"/>
                  </a:lnTo>
                  <a:lnTo>
                    <a:pt x="624090" y="0"/>
                  </a:lnTo>
                  <a:close/>
                </a:path>
                <a:path w="1043304" h="8254">
                  <a:moveTo>
                    <a:pt x="654545" y="0"/>
                  </a:moveTo>
                  <a:lnTo>
                    <a:pt x="647700" y="0"/>
                  </a:lnTo>
                  <a:lnTo>
                    <a:pt x="647700" y="7645"/>
                  </a:lnTo>
                  <a:lnTo>
                    <a:pt x="654545" y="7645"/>
                  </a:lnTo>
                  <a:lnTo>
                    <a:pt x="654545" y="0"/>
                  </a:lnTo>
                  <a:close/>
                </a:path>
                <a:path w="1043304" h="8254">
                  <a:moveTo>
                    <a:pt x="700290" y="0"/>
                  </a:moveTo>
                  <a:lnTo>
                    <a:pt x="698500" y="0"/>
                  </a:lnTo>
                  <a:lnTo>
                    <a:pt x="698500" y="7645"/>
                  </a:lnTo>
                  <a:lnTo>
                    <a:pt x="700290" y="7645"/>
                  </a:lnTo>
                  <a:lnTo>
                    <a:pt x="700290" y="0"/>
                  </a:lnTo>
                  <a:close/>
                </a:path>
                <a:path w="1043304" h="8254">
                  <a:moveTo>
                    <a:pt x="738390" y="0"/>
                  </a:moveTo>
                  <a:lnTo>
                    <a:pt x="736600" y="0"/>
                  </a:lnTo>
                  <a:lnTo>
                    <a:pt x="736600" y="7645"/>
                  </a:lnTo>
                  <a:lnTo>
                    <a:pt x="738390" y="7645"/>
                  </a:lnTo>
                  <a:lnTo>
                    <a:pt x="738390" y="0"/>
                  </a:lnTo>
                  <a:close/>
                </a:path>
                <a:path w="1043304" h="8254">
                  <a:moveTo>
                    <a:pt x="774700" y="0"/>
                  </a:moveTo>
                  <a:lnTo>
                    <a:pt x="762000" y="0"/>
                  </a:lnTo>
                  <a:lnTo>
                    <a:pt x="762000" y="7645"/>
                  </a:lnTo>
                  <a:lnTo>
                    <a:pt x="774700" y="7645"/>
                  </a:lnTo>
                  <a:lnTo>
                    <a:pt x="774700" y="0"/>
                  </a:lnTo>
                  <a:close/>
                </a:path>
                <a:path w="1043304" h="8254">
                  <a:moveTo>
                    <a:pt x="814539" y="0"/>
                  </a:moveTo>
                  <a:lnTo>
                    <a:pt x="812800" y="0"/>
                  </a:lnTo>
                  <a:lnTo>
                    <a:pt x="812800" y="7645"/>
                  </a:lnTo>
                  <a:lnTo>
                    <a:pt x="814539" y="7645"/>
                  </a:lnTo>
                  <a:lnTo>
                    <a:pt x="814539" y="0"/>
                  </a:lnTo>
                  <a:close/>
                </a:path>
                <a:path w="1043304" h="8254">
                  <a:moveTo>
                    <a:pt x="852639" y="0"/>
                  </a:moveTo>
                  <a:lnTo>
                    <a:pt x="850900" y="0"/>
                  </a:lnTo>
                  <a:lnTo>
                    <a:pt x="850900" y="7645"/>
                  </a:lnTo>
                  <a:lnTo>
                    <a:pt x="852639" y="7645"/>
                  </a:lnTo>
                  <a:lnTo>
                    <a:pt x="852639" y="0"/>
                  </a:lnTo>
                  <a:close/>
                </a:path>
                <a:path w="1043304" h="8254">
                  <a:moveTo>
                    <a:pt x="890739" y="0"/>
                  </a:moveTo>
                  <a:lnTo>
                    <a:pt x="889000" y="0"/>
                  </a:lnTo>
                  <a:lnTo>
                    <a:pt x="889000" y="7645"/>
                  </a:lnTo>
                  <a:lnTo>
                    <a:pt x="890739" y="7645"/>
                  </a:lnTo>
                  <a:lnTo>
                    <a:pt x="890739" y="0"/>
                  </a:lnTo>
                  <a:close/>
                </a:path>
                <a:path w="1043304" h="8254">
                  <a:moveTo>
                    <a:pt x="936421" y="0"/>
                  </a:moveTo>
                  <a:lnTo>
                    <a:pt x="928839" y="0"/>
                  </a:lnTo>
                  <a:lnTo>
                    <a:pt x="928839" y="7645"/>
                  </a:lnTo>
                  <a:lnTo>
                    <a:pt x="936421" y="7645"/>
                  </a:lnTo>
                  <a:lnTo>
                    <a:pt x="936421" y="0"/>
                  </a:lnTo>
                  <a:close/>
                </a:path>
                <a:path w="1043304" h="8254">
                  <a:moveTo>
                    <a:pt x="974534" y="0"/>
                  </a:moveTo>
                  <a:lnTo>
                    <a:pt x="966889" y="0"/>
                  </a:lnTo>
                  <a:lnTo>
                    <a:pt x="966889" y="7645"/>
                  </a:lnTo>
                  <a:lnTo>
                    <a:pt x="974534" y="7645"/>
                  </a:lnTo>
                  <a:lnTo>
                    <a:pt x="974534" y="0"/>
                  </a:lnTo>
                  <a:close/>
                </a:path>
                <a:path w="1043304" h="8254">
                  <a:moveTo>
                    <a:pt x="1012634" y="0"/>
                  </a:moveTo>
                  <a:lnTo>
                    <a:pt x="1004989" y="0"/>
                  </a:lnTo>
                  <a:lnTo>
                    <a:pt x="1004989" y="7645"/>
                  </a:lnTo>
                  <a:lnTo>
                    <a:pt x="1012634" y="7645"/>
                  </a:lnTo>
                  <a:lnTo>
                    <a:pt x="1012634" y="0"/>
                  </a:lnTo>
                  <a:close/>
                </a:path>
                <a:path w="1043304" h="8254">
                  <a:moveTo>
                    <a:pt x="1043089" y="0"/>
                  </a:moveTo>
                  <a:lnTo>
                    <a:pt x="1041400" y="0"/>
                  </a:lnTo>
                  <a:lnTo>
                    <a:pt x="1041400" y="7645"/>
                  </a:lnTo>
                  <a:lnTo>
                    <a:pt x="1043089" y="7645"/>
                  </a:lnTo>
                  <a:lnTo>
                    <a:pt x="104308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1752599" y="39624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18351" y="7099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2554071" y="3964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3136900" y="39624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20637" y="709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3758031" y="3964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8056270" y="3962399"/>
              <a:ext cx="1051560" cy="7620"/>
            </a:xfrm>
            <a:custGeom>
              <a:avLst/>
              <a:gdLst/>
              <a:ahLst/>
              <a:cxnLst/>
              <a:rect l="l" t="t" r="r" b="b"/>
              <a:pathLst>
                <a:path w="1051559" h="7620">
                  <a:moveTo>
                    <a:pt x="7581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7581" y="7099"/>
                  </a:lnTo>
                  <a:lnTo>
                    <a:pt x="7581" y="0"/>
                  </a:lnTo>
                  <a:close/>
                </a:path>
                <a:path w="1051559" h="7620">
                  <a:moveTo>
                    <a:pt x="53327" y="0"/>
                  </a:moveTo>
                  <a:lnTo>
                    <a:pt x="46329" y="0"/>
                  </a:lnTo>
                  <a:lnTo>
                    <a:pt x="46329" y="7099"/>
                  </a:lnTo>
                  <a:lnTo>
                    <a:pt x="53327" y="7099"/>
                  </a:lnTo>
                  <a:lnTo>
                    <a:pt x="53327" y="0"/>
                  </a:lnTo>
                  <a:close/>
                </a:path>
                <a:path w="1051559" h="7620">
                  <a:moveTo>
                    <a:pt x="76200" y="0"/>
                  </a:moveTo>
                  <a:lnTo>
                    <a:pt x="71729" y="0"/>
                  </a:lnTo>
                  <a:lnTo>
                    <a:pt x="71729" y="7099"/>
                  </a:lnTo>
                  <a:lnTo>
                    <a:pt x="76200" y="7099"/>
                  </a:lnTo>
                  <a:lnTo>
                    <a:pt x="76200" y="0"/>
                  </a:lnTo>
                  <a:close/>
                </a:path>
                <a:path w="1051559" h="7620">
                  <a:moveTo>
                    <a:pt x="152349" y="0"/>
                  </a:moveTo>
                  <a:lnTo>
                    <a:pt x="147929" y="0"/>
                  </a:lnTo>
                  <a:lnTo>
                    <a:pt x="147929" y="7099"/>
                  </a:lnTo>
                  <a:lnTo>
                    <a:pt x="152349" y="7099"/>
                  </a:lnTo>
                  <a:lnTo>
                    <a:pt x="152349" y="0"/>
                  </a:lnTo>
                  <a:close/>
                </a:path>
                <a:path w="1051559" h="7620">
                  <a:moveTo>
                    <a:pt x="167576" y="0"/>
                  </a:moveTo>
                  <a:lnTo>
                    <a:pt x="160629" y="0"/>
                  </a:lnTo>
                  <a:lnTo>
                    <a:pt x="160629" y="7099"/>
                  </a:lnTo>
                  <a:lnTo>
                    <a:pt x="167576" y="7099"/>
                  </a:lnTo>
                  <a:lnTo>
                    <a:pt x="167576" y="0"/>
                  </a:lnTo>
                  <a:close/>
                </a:path>
                <a:path w="1051559" h="7620">
                  <a:moveTo>
                    <a:pt x="198031" y="0"/>
                  </a:moveTo>
                  <a:lnTo>
                    <a:pt x="190449" y="0"/>
                  </a:lnTo>
                  <a:lnTo>
                    <a:pt x="190449" y="7099"/>
                  </a:lnTo>
                  <a:lnTo>
                    <a:pt x="198031" y="7099"/>
                  </a:lnTo>
                  <a:lnTo>
                    <a:pt x="198031" y="0"/>
                  </a:lnTo>
                  <a:close/>
                </a:path>
                <a:path w="1051559" h="7620">
                  <a:moveTo>
                    <a:pt x="236131" y="0"/>
                  </a:moveTo>
                  <a:lnTo>
                    <a:pt x="228549" y="0"/>
                  </a:lnTo>
                  <a:lnTo>
                    <a:pt x="228549" y="7099"/>
                  </a:lnTo>
                  <a:lnTo>
                    <a:pt x="236131" y="7099"/>
                  </a:lnTo>
                  <a:lnTo>
                    <a:pt x="236131" y="0"/>
                  </a:lnTo>
                  <a:close/>
                </a:path>
                <a:path w="1051559" h="7620">
                  <a:moveTo>
                    <a:pt x="274243" y="0"/>
                  </a:moveTo>
                  <a:lnTo>
                    <a:pt x="266598" y="0"/>
                  </a:lnTo>
                  <a:lnTo>
                    <a:pt x="266598" y="7099"/>
                  </a:lnTo>
                  <a:lnTo>
                    <a:pt x="274243" y="7099"/>
                  </a:lnTo>
                  <a:lnTo>
                    <a:pt x="274243" y="0"/>
                  </a:lnTo>
                  <a:close/>
                </a:path>
                <a:path w="1051559" h="7620">
                  <a:moveTo>
                    <a:pt x="319925" y="0"/>
                  </a:moveTo>
                  <a:lnTo>
                    <a:pt x="313029" y="0"/>
                  </a:lnTo>
                  <a:lnTo>
                    <a:pt x="313029" y="7099"/>
                  </a:lnTo>
                  <a:lnTo>
                    <a:pt x="319925" y="7099"/>
                  </a:lnTo>
                  <a:lnTo>
                    <a:pt x="319925" y="0"/>
                  </a:lnTo>
                  <a:close/>
                </a:path>
                <a:path w="1051559" h="7620">
                  <a:moveTo>
                    <a:pt x="342798" y="0"/>
                  </a:moveTo>
                  <a:lnTo>
                    <a:pt x="338429" y="0"/>
                  </a:lnTo>
                  <a:lnTo>
                    <a:pt x="338429" y="7099"/>
                  </a:lnTo>
                  <a:lnTo>
                    <a:pt x="342798" y="7099"/>
                  </a:lnTo>
                  <a:lnTo>
                    <a:pt x="342798" y="0"/>
                  </a:lnTo>
                  <a:close/>
                </a:path>
                <a:path w="1051559" h="7620">
                  <a:moveTo>
                    <a:pt x="403771" y="0"/>
                  </a:moveTo>
                  <a:lnTo>
                    <a:pt x="401929" y="0"/>
                  </a:lnTo>
                  <a:lnTo>
                    <a:pt x="401929" y="7099"/>
                  </a:lnTo>
                  <a:lnTo>
                    <a:pt x="403771" y="7099"/>
                  </a:lnTo>
                  <a:lnTo>
                    <a:pt x="403771" y="0"/>
                  </a:lnTo>
                  <a:close/>
                </a:path>
                <a:path w="1051559" h="7620">
                  <a:moveTo>
                    <a:pt x="457098" y="0"/>
                  </a:moveTo>
                  <a:lnTo>
                    <a:pt x="452729" y="0"/>
                  </a:lnTo>
                  <a:lnTo>
                    <a:pt x="452729" y="7099"/>
                  </a:lnTo>
                  <a:lnTo>
                    <a:pt x="457098" y="7099"/>
                  </a:lnTo>
                  <a:lnTo>
                    <a:pt x="457098" y="0"/>
                  </a:lnTo>
                  <a:close/>
                </a:path>
                <a:path w="1051559" h="7620">
                  <a:moveTo>
                    <a:pt x="502793" y="0"/>
                  </a:moveTo>
                  <a:lnTo>
                    <a:pt x="495198" y="0"/>
                  </a:lnTo>
                  <a:lnTo>
                    <a:pt x="495198" y="7099"/>
                  </a:lnTo>
                  <a:lnTo>
                    <a:pt x="502793" y="7099"/>
                  </a:lnTo>
                  <a:lnTo>
                    <a:pt x="502793" y="0"/>
                  </a:lnTo>
                  <a:close/>
                </a:path>
                <a:path w="1051559" h="7620">
                  <a:moveTo>
                    <a:pt x="525653" y="0"/>
                  </a:moveTo>
                  <a:lnTo>
                    <a:pt x="518020" y="0"/>
                  </a:lnTo>
                  <a:lnTo>
                    <a:pt x="518020" y="7099"/>
                  </a:lnTo>
                  <a:lnTo>
                    <a:pt x="525653" y="7099"/>
                  </a:lnTo>
                  <a:lnTo>
                    <a:pt x="525653" y="0"/>
                  </a:lnTo>
                  <a:close/>
                </a:path>
                <a:path w="1051559" h="7620">
                  <a:moveTo>
                    <a:pt x="624674" y="0"/>
                  </a:moveTo>
                  <a:lnTo>
                    <a:pt x="617829" y="0"/>
                  </a:lnTo>
                  <a:lnTo>
                    <a:pt x="617829" y="7099"/>
                  </a:lnTo>
                  <a:lnTo>
                    <a:pt x="624674" y="7099"/>
                  </a:lnTo>
                  <a:lnTo>
                    <a:pt x="624674" y="0"/>
                  </a:lnTo>
                  <a:close/>
                </a:path>
                <a:path w="1051559" h="7620">
                  <a:moveTo>
                    <a:pt x="678002" y="0"/>
                  </a:moveTo>
                  <a:lnTo>
                    <a:pt x="668629" y="0"/>
                  </a:lnTo>
                  <a:lnTo>
                    <a:pt x="668629" y="7099"/>
                  </a:lnTo>
                  <a:lnTo>
                    <a:pt x="678002" y="7099"/>
                  </a:lnTo>
                  <a:lnTo>
                    <a:pt x="678002" y="0"/>
                  </a:lnTo>
                  <a:close/>
                </a:path>
                <a:path w="1051559" h="7620">
                  <a:moveTo>
                    <a:pt x="700874" y="0"/>
                  </a:moveTo>
                  <a:lnTo>
                    <a:pt x="694029" y="0"/>
                  </a:lnTo>
                  <a:lnTo>
                    <a:pt x="694029" y="7099"/>
                  </a:lnTo>
                  <a:lnTo>
                    <a:pt x="700874" y="7099"/>
                  </a:lnTo>
                  <a:lnTo>
                    <a:pt x="700874" y="0"/>
                  </a:lnTo>
                  <a:close/>
                </a:path>
                <a:path w="1051559" h="7620">
                  <a:moveTo>
                    <a:pt x="754202" y="0"/>
                  </a:moveTo>
                  <a:lnTo>
                    <a:pt x="746620" y="0"/>
                  </a:lnTo>
                  <a:lnTo>
                    <a:pt x="746620" y="7099"/>
                  </a:lnTo>
                  <a:lnTo>
                    <a:pt x="754202" y="7099"/>
                  </a:lnTo>
                  <a:lnTo>
                    <a:pt x="754202" y="0"/>
                  </a:lnTo>
                  <a:close/>
                </a:path>
                <a:path w="1051559" h="7620">
                  <a:moveTo>
                    <a:pt x="777074" y="0"/>
                  </a:moveTo>
                  <a:lnTo>
                    <a:pt x="770229" y="0"/>
                  </a:lnTo>
                  <a:lnTo>
                    <a:pt x="770229" y="7099"/>
                  </a:lnTo>
                  <a:lnTo>
                    <a:pt x="777074" y="7099"/>
                  </a:lnTo>
                  <a:lnTo>
                    <a:pt x="777074" y="0"/>
                  </a:lnTo>
                  <a:close/>
                </a:path>
                <a:path w="1051559" h="7620">
                  <a:moveTo>
                    <a:pt x="792302" y="0"/>
                  </a:moveTo>
                  <a:lnTo>
                    <a:pt x="784720" y="0"/>
                  </a:lnTo>
                  <a:lnTo>
                    <a:pt x="784720" y="7099"/>
                  </a:lnTo>
                  <a:lnTo>
                    <a:pt x="792302" y="7099"/>
                  </a:lnTo>
                  <a:lnTo>
                    <a:pt x="792302" y="0"/>
                  </a:lnTo>
                  <a:close/>
                </a:path>
                <a:path w="1051559" h="7620">
                  <a:moveTo>
                    <a:pt x="822769" y="0"/>
                  </a:moveTo>
                  <a:lnTo>
                    <a:pt x="821029" y="0"/>
                  </a:lnTo>
                  <a:lnTo>
                    <a:pt x="821029" y="7099"/>
                  </a:lnTo>
                  <a:lnTo>
                    <a:pt x="822769" y="7099"/>
                  </a:lnTo>
                  <a:lnTo>
                    <a:pt x="822769" y="0"/>
                  </a:lnTo>
                  <a:close/>
                </a:path>
                <a:path w="1051559" h="7620">
                  <a:moveTo>
                    <a:pt x="860869" y="0"/>
                  </a:moveTo>
                  <a:lnTo>
                    <a:pt x="859129" y="0"/>
                  </a:lnTo>
                  <a:lnTo>
                    <a:pt x="859129" y="7099"/>
                  </a:lnTo>
                  <a:lnTo>
                    <a:pt x="860869" y="7099"/>
                  </a:lnTo>
                  <a:lnTo>
                    <a:pt x="860869" y="0"/>
                  </a:lnTo>
                  <a:close/>
                </a:path>
                <a:path w="1051559" h="7620">
                  <a:moveTo>
                    <a:pt x="898969" y="0"/>
                  </a:moveTo>
                  <a:lnTo>
                    <a:pt x="897229" y="0"/>
                  </a:lnTo>
                  <a:lnTo>
                    <a:pt x="897229" y="7099"/>
                  </a:lnTo>
                  <a:lnTo>
                    <a:pt x="898969" y="7099"/>
                  </a:lnTo>
                  <a:lnTo>
                    <a:pt x="898969" y="0"/>
                  </a:lnTo>
                  <a:close/>
                </a:path>
                <a:path w="1051559" h="7620">
                  <a:moveTo>
                    <a:pt x="944651" y="0"/>
                  </a:moveTo>
                  <a:lnTo>
                    <a:pt x="937069" y="0"/>
                  </a:lnTo>
                  <a:lnTo>
                    <a:pt x="937069" y="7099"/>
                  </a:lnTo>
                  <a:lnTo>
                    <a:pt x="944651" y="7099"/>
                  </a:lnTo>
                  <a:lnTo>
                    <a:pt x="944651" y="0"/>
                  </a:lnTo>
                  <a:close/>
                </a:path>
                <a:path w="1051559" h="7620">
                  <a:moveTo>
                    <a:pt x="975118" y="0"/>
                  </a:moveTo>
                  <a:lnTo>
                    <a:pt x="973429" y="0"/>
                  </a:lnTo>
                  <a:lnTo>
                    <a:pt x="973429" y="7099"/>
                  </a:lnTo>
                  <a:lnTo>
                    <a:pt x="975118" y="7099"/>
                  </a:lnTo>
                  <a:lnTo>
                    <a:pt x="975118" y="0"/>
                  </a:lnTo>
                  <a:close/>
                </a:path>
                <a:path w="1051559" h="7620">
                  <a:moveTo>
                    <a:pt x="1028496" y="0"/>
                  </a:moveTo>
                  <a:lnTo>
                    <a:pt x="1024229" y="0"/>
                  </a:lnTo>
                  <a:lnTo>
                    <a:pt x="1024229" y="7099"/>
                  </a:lnTo>
                  <a:lnTo>
                    <a:pt x="1028496" y="7099"/>
                  </a:lnTo>
                  <a:lnTo>
                    <a:pt x="1028496" y="0"/>
                  </a:lnTo>
                  <a:close/>
                </a:path>
                <a:path w="1051559" h="7620">
                  <a:moveTo>
                    <a:pt x="1051318" y="0"/>
                  </a:moveTo>
                  <a:lnTo>
                    <a:pt x="1049629" y="0"/>
                  </a:lnTo>
                  <a:lnTo>
                    <a:pt x="1049629" y="7099"/>
                  </a:lnTo>
                  <a:lnTo>
                    <a:pt x="1051318" y="7099"/>
                  </a:lnTo>
                  <a:lnTo>
                    <a:pt x="105131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1752599" y="3969499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4" h="5714">
                  <a:moveTo>
                    <a:pt x="1835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18351" y="560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2554071" y="3972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3136900" y="3969499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20637" y="560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3758031" y="3972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7277100" y="3969499"/>
              <a:ext cx="86360" cy="5715"/>
            </a:xfrm>
            <a:custGeom>
              <a:avLst/>
              <a:gdLst/>
              <a:ahLst/>
              <a:cxnLst/>
              <a:rect l="l" t="t" r="r" b="b"/>
              <a:pathLst>
                <a:path w="86359" h="5714">
                  <a:moveTo>
                    <a:pt x="85877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85877" y="5600"/>
                  </a:lnTo>
                  <a:lnTo>
                    <a:pt x="85877" y="0"/>
                  </a:lnTo>
                  <a:close/>
                </a:path>
              </a:pathLst>
            </a:custGeom>
            <a:solidFill>
              <a:srgbClr val="2C2B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8056270" y="3969498"/>
              <a:ext cx="1051560" cy="5715"/>
            </a:xfrm>
            <a:custGeom>
              <a:avLst/>
              <a:gdLst/>
              <a:ahLst/>
              <a:cxnLst/>
              <a:rect l="l" t="t" r="r" b="b"/>
              <a:pathLst>
                <a:path w="1051559" h="5714">
                  <a:moveTo>
                    <a:pt x="7581" y="0"/>
                  </a:moveTo>
                  <a:lnTo>
                    <a:pt x="0" y="0"/>
                  </a:lnTo>
                  <a:lnTo>
                    <a:pt x="0" y="5600"/>
                  </a:lnTo>
                  <a:lnTo>
                    <a:pt x="7581" y="5600"/>
                  </a:lnTo>
                  <a:lnTo>
                    <a:pt x="7581" y="0"/>
                  </a:lnTo>
                  <a:close/>
                </a:path>
                <a:path w="1051559" h="5714">
                  <a:moveTo>
                    <a:pt x="76200" y="0"/>
                  </a:moveTo>
                  <a:lnTo>
                    <a:pt x="71729" y="0"/>
                  </a:lnTo>
                  <a:lnTo>
                    <a:pt x="71729" y="5600"/>
                  </a:lnTo>
                  <a:lnTo>
                    <a:pt x="76200" y="5600"/>
                  </a:lnTo>
                  <a:lnTo>
                    <a:pt x="76200" y="0"/>
                  </a:lnTo>
                  <a:close/>
                </a:path>
                <a:path w="1051559" h="5714">
                  <a:moveTo>
                    <a:pt x="152349" y="0"/>
                  </a:moveTo>
                  <a:lnTo>
                    <a:pt x="147929" y="0"/>
                  </a:lnTo>
                  <a:lnTo>
                    <a:pt x="147929" y="5600"/>
                  </a:lnTo>
                  <a:lnTo>
                    <a:pt x="152349" y="5600"/>
                  </a:lnTo>
                  <a:lnTo>
                    <a:pt x="152349" y="0"/>
                  </a:lnTo>
                  <a:close/>
                </a:path>
                <a:path w="1051559" h="5714">
                  <a:moveTo>
                    <a:pt x="167576" y="0"/>
                  </a:moveTo>
                  <a:lnTo>
                    <a:pt x="160629" y="0"/>
                  </a:lnTo>
                  <a:lnTo>
                    <a:pt x="160629" y="5600"/>
                  </a:lnTo>
                  <a:lnTo>
                    <a:pt x="167576" y="5600"/>
                  </a:lnTo>
                  <a:lnTo>
                    <a:pt x="167576" y="0"/>
                  </a:lnTo>
                  <a:close/>
                </a:path>
                <a:path w="1051559" h="5714">
                  <a:moveTo>
                    <a:pt x="198031" y="0"/>
                  </a:moveTo>
                  <a:lnTo>
                    <a:pt x="190449" y="0"/>
                  </a:lnTo>
                  <a:lnTo>
                    <a:pt x="190449" y="5600"/>
                  </a:lnTo>
                  <a:lnTo>
                    <a:pt x="198031" y="5600"/>
                  </a:lnTo>
                  <a:lnTo>
                    <a:pt x="198031" y="0"/>
                  </a:lnTo>
                  <a:close/>
                </a:path>
                <a:path w="1051559" h="5714">
                  <a:moveTo>
                    <a:pt x="236131" y="0"/>
                  </a:moveTo>
                  <a:lnTo>
                    <a:pt x="228549" y="0"/>
                  </a:lnTo>
                  <a:lnTo>
                    <a:pt x="228549" y="5600"/>
                  </a:lnTo>
                  <a:lnTo>
                    <a:pt x="236131" y="5600"/>
                  </a:lnTo>
                  <a:lnTo>
                    <a:pt x="236131" y="0"/>
                  </a:lnTo>
                  <a:close/>
                </a:path>
                <a:path w="1051559" h="5714">
                  <a:moveTo>
                    <a:pt x="274243" y="0"/>
                  </a:moveTo>
                  <a:lnTo>
                    <a:pt x="266598" y="0"/>
                  </a:lnTo>
                  <a:lnTo>
                    <a:pt x="266598" y="5600"/>
                  </a:lnTo>
                  <a:lnTo>
                    <a:pt x="274243" y="5600"/>
                  </a:lnTo>
                  <a:lnTo>
                    <a:pt x="274243" y="0"/>
                  </a:lnTo>
                  <a:close/>
                </a:path>
                <a:path w="1051559" h="5714">
                  <a:moveTo>
                    <a:pt x="319925" y="0"/>
                  </a:moveTo>
                  <a:lnTo>
                    <a:pt x="313029" y="0"/>
                  </a:lnTo>
                  <a:lnTo>
                    <a:pt x="313029" y="5600"/>
                  </a:lnTo>
                  <a:lnTo>
                    <a:pt x="319925" y="5600"/>
                  </a:lnTo>
                  <a:lnTo>
                    <a:pt x="319925" y="0"/>
                  </a:lnTo>
                  <a:close/>
                </a:path>
                <a:path w="1051559" h="5714">
                  <a:moveTo>
                    <a:pt x="342798" y="0"/>
                  </a:moveTo>
                  <a:lnTo>
                    <a:pt x="338429" y="0"/>
                  </a:lnTo>
                  <a:lnTo>
                    <a:pt x="338429" y="5600"/>
                  </a:lnTo>
                  <a:lnTo>
                    <a:pt x="342798" y="5600"/>
                  </a:lnTo>
                  <a:lnTo>
                    <a:pt x="342798" y="0"/>
                  </a:lnTo>
                  <a:close/>
                </a:path>
                <a:path w="1051559" h="5714">
                  <a:moveTo>
                    <a:pt x="403771" y="0"/>
                  </a:moveTo>
                  <a:lnTo>
                    <a:pt x="401929" y="0"/>
                  </a:lnTo>
                  <a:lnTo>
                    <a:pt x="401929" y="5600"/>
                  </a:lnTo>
                  <a:lnTo>
                    <a:pt x="403771" y="5600"/>
                  </a:lnTo>
                  <a:lnTo>
                    <a:pt x="403771" y="0"/>
                  </a:lnTo>
                  <a:close/>
                </a:path>
                <a:path w="1051559" h="5714">
                  <a:moveTo>
                    <a:pt x="457098" y="0"/>
                  </a:moveTo>
                  <a:lnTo>
                    <a:pt x="452729" y="0"/>
                  </a:lnTo>
                  <a:lnTo>
                    <a:pt x="452729" y="5600"/>
                  </a:lnTo>
                  <a:lnTo>
                    <a:pt x="457098" y="5600"/>
                  </a:lnTo>
                  <a:lnTo>
                    <a:pt x="457098" y="0"/>
                  </a:lnTo>
                  <a:close/>
                </a:path>
                <a:path w="1051559" h="5714">
                  <a:moveTo>
                    <a:pt x="502793" y="0"/>
                  </a:moveTo>
                  <a:lnTo>
                    <a:pt x="495198" y="0"/>
                  </a:lnTo>
                  <a:lnTo>
                    <a:pt x="495198" y="5600"/>
                  </a:lnTo>
                  <a:lnTo>
                    <a:pt x="502793" y="5600"/>
                  </a:lnTo>
                  <a:lnTo>
                    <a:pt x="502793" y="0"/>
                  </a:lnTo>
                  <a:close/>
                </a:path>
                <a:path w="1051559" h="5714">
                  <a:moveTo>
                    <a:pt x="525653" y="0"/>
                  </a:moveTo>
                  <a:lnTo>
                    <a:pt x="518020" y="0"/>
                  </a:lnTo>
                  <a:lnTo>
                    <a:pt x="518020" y="5600"/>
                  </a:lnTo>
                  <a:lnTo>
                    <a:pt x="525653" y="5600"/>
                  </a:lnTo>
                  <a:lnTo>
                    <a:pt x="525653" y="0"/>
                  </a:lnTo>
                  <a:close/>
                </a:path>
                <a:path w="1051559" h="5714">
                  <a:moveTo>
                    <a:pt x="624674" y="0"/>
                  </a:moveTo>
                  <a:lnTo>
                    <a:pt x="617829" y="0"/>
                  </a:lnTo>
                  <a:lnTo>
                    <a:pt x="617829" y="5600"/>
                  </a:lnTo>
                  <a:lnTo>
                    <a:pt x="624674" y="5600"/>
                  </a:lnTo>
                  <a:lnTo>
                    <a:pt x="624674" y="0"/>
                  </a:lnTo>
                  <a:close/>
                </a:path>
                <a:path w="1051559" h="5714">
                  <a:moveTo>
                    <a:pt x="700874" y="0"/>
                  </a:moveTo>
                  <a:lnTo>
                    <a:pt x="694029" y="0"/>
                  </a:lnTo>
                  <a:lnTo>
                    <a:pt x="694029" y="5600"/>
                  </a:lnTo>
                  <a:lnTo>
                    <a:pt x="700874" y="5600"/>
                  </a:lnTo>
                  <a:lnTo>
                    <a:pt x="700874" y="0"/>
                  </a:lnTo>
                  <a:close/>
                </a:path>
                <a:path w="1051559" h="5714">
                  <a:moveTo>
                    <a:pt x="754202" y="0"/>
                  </a:moveTo>
                  <a:lnTo>
                    <a:pt x="746620" y="0"/>
                  </a:lnTo>
                  <a:lnTo>
                    <a:pt x="746620" y="5600"/>
                  </a:lnTo>
                  <a:lnTo>
                    <a:pt x="754202" y="5600"/>
                  </a:lnTo>
                  <a:lnTo>
                    <a:pt x="754202" y="0"/>
                  </a:lnTo>
                  <a:close/>
                </a:path>
                <a:path w="1051559" h="5714">
                  <a:moveTo>
                    <a:pt x="777074" y="0"/>
                  </a:moveTo>
                  <a:lnTo>
                    <a:pt x="770229" y="0"/>
                  </a:lnTo>
                  <a:lnTo>
                    <a:pt x="770229" y="5600"/>
                  </a:lnTo>
                  <a:lnTo>
                    <a:pt x="777074" y="5600"/>
                  </a:lnTo>
                  <a:lnTo>
                    <a:pt x="777074" y="0"/>
                  </a:lnTo>
                  <a:close/>
                </a:path>
                <a:path w="1051559" h="5714">
                  <a:moveTo>
                    <a:pt x="792302" y="0"/>
                  </a:moveTo>
                  <a:lnTo>
                    <a:pt x="784720" y="0"/>
                  </a:lnTo>
                  <a:lnTo>
                    <a:pt x="784720" y="5600"/>
                  </a:lnTo>
                  <a:lnTo>
                    <a:pt x="792302" y="5600"/>
                  </a:lnTo>
                  <a:lnTo>
                    <a:pt x="792302" y="0"/>
                  </a:lnTo>
                  <a:close/>
                </a:path>
                <a:path w="1051559" h="5714">
                  <a:moveTo>
                    <a:pt x="822769" y="0"/>
                  </a:moveTo>
                  <a:lnTo>
                    <a:pt x="821029" y="0"/>
                  </a:lnTo>
                  <a:lnTo>
                    <a:pt x="821029" y="5600"/>
                  </a:lnTo>
                  <a:lnTo>
                    <a:pt x="822769" y="5600"/>
                  </a:lnTo>
                  <a:lnTo>
                    <a:pt x="822769" y="0"/>
                  </a:lnTo>
                  <a:close/>
                </a:path>
                <a:path w="1051559" h="5714">
                  <a:moveTo>
                    <a:pt x="860869" y="0"/>
                  </a:moveTo>
                  <a:lnTo>
                    <a:pt x="859129" y="0"/>
                  </a:lnTo>
                  <a:lnTo>
                    <a:pt x="859129" y="5600"/>
                  </a:lnTo>
                  <a:lnTo>
                    <a:pt x="860869" y="5600"/>
                  </a:lnTo>
                  <a:lnTo>
                    <a:pt x="860869" y="0"/>
                  </a:lnTo>
                  <a:close/>
                </a:path>
                <a:path w="1051559" h="5714">
                  <a:moveTo>
                    <a:pt x="898969" y="0"/>
                  </a:moveTo>
                  <a:lnTo>
                    <a:pt x="897229" y="0"/>
                  </a:lnTo>
                  <a:lnTo>
                    <a:pt x="897229" y="5600"/>
                  </a:lnTo>
                  <a:lnTo>
                    <a:pt x="898969" y="5600"/>
                  </a:lnTo>
                  <a:lnTo>
                    <a:pt x="898969" y="0"/>
                  </a:lnTo>
                  <a:close/>
                </a:path>
                <a:path w="1051559" h="5714">
                  <a:moveTo>
                    <a:pt x="944651" y="0"/>
                  </a:moveTo>
                  <a:lnTo>
                    <a:pt x="937069" y="0"/>
                  </a:lnTo>
                  <a:lnTo>
                    <a:pt x="937069" y="5600"/>
                  </a:lnTo>
                  <a:lnTo>
                    <a:pt x="944651" y="5600"/>
                  </a:lnTo>
                  <a:lnTo>
                    <a:pt x="944651" y="0"/>
                  </a:lnTo>
                  <a:close/>
                </a:path>
                <a:path w="1051559" h="5714">
                  <a:moveTo>
                    <a:pt x="975118" y="0"/>
                  </a:moveTo>
                  <a:lnTo>
                    <a:pt x="973429" y="0"/>
                  </a:lnTo>
                  <a:lnTo>
                    <a:pt x="973429" y="5600"/>
                  </a:lnTo>
                  <a:lnTo>
                    <a:pt x="975118" y="5600"/>
                  </a:lnTo>
                  <a:lnTo>
                    <a:pt x="975118" y="0"/>
                  </a:lnTo>
                  <a:close/>
                </a:path>
                <a:path w="1051559" h="5714">
                  <a:moveTo>
                    <a:pt x="1028496" y="0"/>
                  </a:moveTo>
                  <a:lnTo>
                    <a:pt x="1024229" y="0"/>
                  </a:lnTo>
                  <a:lnTo>
                    <a:pt x="1024229" y="5600"/>
                  </a:lnTo>
                  <a:lnTo>
                    <a:pt x="1028496" y="5600"/>
                  </a:lnTo>
                  <a:lnTo>
                    <a:pt x="1028496" y="0"/>
                  </a:lnTo>
                  <a:close/>
                </a:path>
                <a:path w="1051559" h="5714">
                  <a:moveTo>
                    <a:pt x="1051318" y="0"/>
                  </a:moveTo>
                  <a:lnTo>
                    <a:pt x="1049629" y="0"/>
                  </a:lnTo>
                  <a:lnTo>
                    <a:pt x="1049629" y="5600"/>
                  </a:lnTo>
                  <a:lnTo>
                    <a:pt x="1051318" y="5600"/>
                  </a:lnTo>
                  <a:lnTo>
                    <a:pt x="105131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1752599" y="3977081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2554071" y="3979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3136900" y="397708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3758031" y="3979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8" name="object 588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368850" y="3949700"/>
              <a:ext cx="1683689" cy="50253"/>
            </a:xfrm>
            <a:prstGeom prst="rect">
              <a:avLst/>
            </a:prstGeom>
          </p:spPr>
        </p:pic>
        <p:sp>
          <p:nvSpPr>
            <p:cNvPr id="589" name="object 589" descr=""/>
            <p:cNvSpPr/>
            <p:nvPr/>
          </p:nvSpPr>
          <p:spPr>
            <a:xfrm>
              <a:off x="6032500" y="3977080"/>
              <a:ext cx="3075305" cy="8255"/>
            </a:xfrm>
            <a:custGeom>
              <a:avLst/>
              <a:gdLst/>
              <a:ahLst/>
              <a:cxnLst/>
              <a:rect l="l" t="t" r="r" b="b"/>
              <a:pathLst>
                <a:path w="3075304" h="8254">
                  <a:moveTo>
                    <a:pt x="4813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4813" y="7645"/>
                  </a:lnTo>
                  <a:lnTo>
                    <a:pt x="4813" y="0"/>
                  </a:lnTo>
                  <a:close/>
                </a:path>
                <a:path w="3075304" h="8254">
                  <a:moveTo>
                    <a:pt x="2031352" y="0"/>
                  </a:moveTo>
                  <a:lnTo>
                    <a:pt x="2023770" y="0"/>
                  </a:lnTo>
                  <a:lnTo>
                    <a:pt x="2023770" y="7645"/>
                  </a:lnTo>
                  <a:lnTo>
                    <a:pt x="2031352" y="7645"/>
                  </a:lnTo>
                  <a:lnTo>
                    <a:pt x="2031352" y="0"/>
                  </a:lnTo>
                  <a:close/>
                </a:path>
                <a:path w="3075304" h="8254">
                  <a:moveTo>
                    <a:pt x="2153247" y="0"/>
                  </a:moveTo>
                  <a:lnTo>
                    <a:pt x="2095500" y="0"/>
                  </a:lnTo>
                  <a:lnTo>
                    <a:pt x="2095500" y="7645"/>
                  </a:lnTo>
                  <a:lnTo>
                    <a:pt x="2153247" y="7645"/>
                  </a:lnTo>
                  <a:lnTo>
                    <a:pt x="2153247" y="0"/>
                  </a:lnTo>
                  <a:close/>
                </a:path>
                <a:path w="3075304" h="8254">
                  <a:moveTo>
                    <a:pt x="2176119" y="0"/>
                  </a:moveTo>
                  <a:lnTo>
                    <a:pt x="2171700" y="0"/>
                  </a:lnTo>
                  <a:lnTo>
                    <a:pt x="2171700" y="7645"/>
                  </a:lnTo>
                  <a:lnTo>
                    <a:pt x="2176119" y="7645"/>
                  </a:lnTo>
                  <a:lnTo>
                    <a:pt x="2176119" y="0"/>
                  </a:lnTo>
                  <a:close/>
                </a:path>
                <a:path w="3075304" h="8254">
                  <a:moveTo>
                    <a:pt x="2198941" y="0"/>
                  </a:moveTo>
                  <a:lnTo>
                    <a:pt x="2197100" y="0"/>
                  </a:lnTo>
                  <a:lnTo>
                    <a:pt x="2197100" y="7645"/>
                  </a:lnTo>
                  <a:lnTo>
                    <a:pt x="2198941" y="7645"/>
                  </a:lnTo>
                  <a:lnTo>
                    <a:pt x="2198941" y="0"/>
                  </a:lnTo>
                  <a:close/>
                </a:path>
                <a:path w="3075304" h="8254">
                  <a:moveTo>
                    <a:pt x="2221801" y="0"/>
                  </a:moveTo>
                  <a:lnTo>
                    <a:pt x="2214219" y="0"/>
                  </a:lnTo>
                  <a:lnTo>
                    <a:pt x="2214219" y="7645"/>
                  </a:lnTo>
                  <a:lnTo>
                    <a:pt x="2221801" y="7645"/>
                  </a:lnTo>
                  <a:lnTo>
                    <a:pt x="2221801" y="0"/>
                  </a:lnTo>
                  <a:close/>
                </a:path>
                <a:path w="3075304" h="8254">
                  <a:moveTo>
                    <a:pt x="2259901" y="0"/>
                  </a:moveTo>
                  <a:lnTo>
                    <a:pt x="2252319" y="0"/>
                  </a:lnTo>
                  <a:lnTo>
                    <a:pt x="2252319" y="7645"/>
                  </a:lnTo>
                  <a:lnTo>
                    <a:pt x="2259901" y="7645"/>
                  </a:lnTo>
                  <a:lnTo>
                    <a:pt x="2259901" y="0"/>
                  </a:lnTo>
                  <a:close/>
                </a:path>
                <a:path w="3075304" h="8254">
                  <a:moveTo>
                    <a:pt x="2298014" y="0"/>
                  </a:moveTo>
                  <a:lnTo>
                    <a:pt x="2290368" y="0"/>
                  </a:lnTo>
                  <a:lnTo>
                    <a:pt x="2290368" y="7645"/>
                  </a:lnTo>
                  <a:lnTo>
                    <a:pt x="2298014" y="7645"/>
                  </a:lnTo>
                  <a:lnTo>
                    <a:pt x="2298014" y="0"/>
                  </a:lnTo>
                  <a:close/>
                </a:path>
                <a:path w="3075304" h="8254">
                  <a:moveTo>
                    <a:pt x="2343696" y="0"/>
                  </a:moveTo>
                  <a:lnTo>
                    <a:pt x="2336800" y="0"/>
                  </a:lnTo>
                  <a:lnTo>
                    <a:pt x="2336800" y="7645"/>
                  </a:lnTo>
                  <a:lnTo>
                    <a:pt x="2343696" y="7645"/>
                  </a:lnTo>
                  <a:lnTo>
                    <a:pt x="2343696" y="0"/>
                  </a:lnTo>
                  <a:close/>
                </a:path>
                <a:path w="3075304" h="8254">
                  <a:moveTo>
                    <a:pt x="2366568" y="0"/>
                  </a:moveTo>
                  <a:lnTo>
                    <a:pt x="2362200" y="0"/>
                  </a:lnTo>
                  <a:lnTo>
                    <a:pt x="2362200" y="7645"/>
                  </a:lnTo>
                  <a:lnTo>
                    <a:pt x="2366568" y="7645"/>
                  </a:lnTo>
                  <a:lnTo>
                    <a:pt x="2366568" y="0"/>
                  </a:lnTo>
                  <a:close/>
                </a:path>
                <a:path w="3075304" h="8254">
                  <a:moveTo>
                    <a:pt x="2427541" y="0"/>
                  </a:moveTo>
                  <a:lnTo>
                    <a:pt x="2425700" y="0"/>
                  </a:lnTo>
                  <a:lnTo>
                    <a:pt x="2425700" y="7645"/>
                  </a:lnTo>
                  <a:lnTo>
                    <a:pt x="2427541" y="7645"/>
                  </a:lnTo>
                  <a:lnTo>
                    <a:pt x="2427541" y="0"/>
                  </a:lnTo>
                  <a:close/>
                </a:path>
                <a:path w="3075304" h="8254">
                  <a:moveTo>
                    <a:pt x="2480868" y="0"/>
                  </a:moveTo>
                  <a:lnTo>
                    <a:pt x="2476500" y="0"/>
                  </a:lnTo>
                  <a:lnTo>
                    <a:pt x="2476500" y="7645"/>
                  </a:lnTo>
                  <a:lnTo>
                    <a:pt x="2480868" y="7645"/>
                  </a:lnTo>
                  <a:lnTo>
                    <a:pt x="2480868" y="0"/>
                  </a:lnTo>
                  <a:close/>
                </a:path>
                <a:path w="3075304" h="8254">
                  <a:moveTo>
                    <a:pt x="2526563" y="0"/>
                  </a:moveTo>
                  <a:lnTo>
                    <a:pt x="2518968" y="0"/>
                  </a:lnTo>
                  <a:lnTo>
                    <a:pt x="2518968" y="7645"/>
                  </a:lnTo>
                  <a:lnTo>
                    <a:pt x="2526563" y="7645"/>
                  </a:lnTo>
                  <a:lnTo>
                    <a:pt x="2526563" y="0"/>
                  </a:lnTo>
                  <a:close/>
                </a:path>
                <a:path w="3075304" h="8254">
                  <a:moveTo>
                    <a:pt x="2595156" y="0"/>
                  </a:moveTo>
                  <a:lnTo>
                    <a:pt x="2541790" y="0"/>
                  </a:lnTo>
                  <a:lnTo>
                    <a:pt x="2541790" y="7645"/>
                  </a:lnTo>
                  <a:lnTo>
                    <a:pt x="2595156" y="7645"/>
                  </a:lnTo>
                  <a:lnTo>
                    <a:pt x="2595156" y="0"/>
                  </a:lnTo>
                  <a:close/>
                </a:path>
                <a:path w="3075304" h="8254">
                  <a:moveTo>
                    <a:pt x="2648445" y="0"/>
                  </a:moveTo>
                  <a:lnTo>
                    <a:pt x="2641600" y="0"/>
                  </a:lnTo>
                  <a:lnTo>
                    <a:pt x="2641600" y="7645"/>
                  </a:lnTo>
                  <a:lnTo>
                    <a:pt x="2648445" y="7645"/>
                  </a:lnTo>
                  <a:lnTo>
                    <a:pt x="2648445" y="0"/>
                  </a:lnTo>
                  <a:close/>
                </a:path>
                <a:path w="3075304" h="8254">
                  <a:moveTo>
                    <a:pt x="2724645" y="0"/>
                  </a:moveTo>
                  <a:lnTo>
                    <a:pt x="2717800" y="0"/>
                  </a:lnTo>
                  <a:lnTo>
                    <a:pt x="2717800" y="7645"/>
                  </a:lnTo>
                  <a:lnTo>
                    <a:pt x="2724645" y="7645"/>
                  </a:lnTo>
                  <a:lnTo>
                    <a:pt x="2724645" y="0"/>
                  </a:lnTo>
                  <a:close/>
                </a:path>
                <a:path w="3075304" h="8254">
                  <a:moveTo>
                    <a:pt x="2777972" y="0"/>
                  </a:moveTo>
                  <a:lnTo>
                    <a:pt x="2770390" y="0"/>
                  </a:lnTo>
                  <a:lnTo>
                    <a:pt x="2770390" y="7645"/>
                  </a:lnTo>
                  <a:lnTo>
                    <a:pt x="2777972" y="7645"/>
                  </a:lnTo>
                  <a:lnTo>
                    <a:pt x="2777972" y="0"/>
                  </a:lnTo>
                  <a:close/>
                </a:path>
                <a:path w="3075304" h="8254">
                  <a:moveTo>
                    <a:pt x="2800845" y="0"/>
                  </a:moveTo>
                  <a:lnTo>
                    <a:pt x="2794000" y="0"/>
                  </a:lnTo>
                  <a:lnTo>
                    <a:pt x="2794000" y="7645"/>
                  </a:lnTo>
                  <a:lnTo>
                    <a:pt x="2800845" y="7645"/>
                  </a:lnTo>
                  <a:lnTo>
                    <a:pt x="2800845" y="0"/>
                  </a:lnTo>
                  <a:close/>
                </a:path>
                <a:path w="3075304" h="8254">
                  <a:moveTo>
                    <a:pt x="2823667" y="0"/>
                  </a:moveTo>
                  <a:lnTo>
                    <a:pt x="2819400" y="0"/>
                  </a:lnTo>
                  <a:lnTo>
                    <a:pt x="2819400" y="7645"/>
                  </a:lnTo>
                  <a:lnTo>
                    <a:pt x="2823667" y="7645"/>
                  </a:lnTo>
                  <a:lnTo>
                    <a:pt x="2823667" y="0"/>
                  </a:lnTo>
                  <a:close/>
                </a:path>
                <a:path w="3075304" h="8254">
                  <a:moveTo>
                    <a:pt x="2846540" y="0"/>
                  </a:moveTo>
                  <a:lnTo>
                    <a:pt x="2844800" y="0"/>
                  </a:lnTo>
                  <a:lnTo>
                    <a:pt x="2844800" y="7645"/>
                  </a:lnTo>
                  <a:lnTo>
                    <a:pt x="2846540" y="7645"/>
                  </a:lnTo>
                  <a:lnTo>
                    <a:pt x="2846540" y="0"/>
                  </a:lnTo>
                  <a:close/>
                </a:path>
                <a:path w="3075304" h="8254">
                  <a:moveTo>
                    <a:pt x="2884640" y="0"/>
                  </a:moveTo>
                  <a:lnTo>
                    <a:pt x="2882900" y="0"/>
                  </a:lnTo>
                  <a:lnTo>
                    <a:pt x="2882900" y="7645"/>
                  </a:lnTo>
                  <a:lnTo>
                    <a:pt x="2884640" y="7645"/>
                  </a:lnTo>
                  <a:lnTo>
                    <a:pt x="2884640" y="0"/>
                  </a:lnTo>
                  <a:close/>
                </a:path>
                <a:path w="3075304" h="8254">
                  <a:moveTo>
                    <a:pt x="2922740" y="0"/>
                  </a:moveTo>
                  <a:lnTo>
                    <a:pt x="2921000" y="0"/>
                  </a:lnTo>
                  <a:lnTo>
                    <a:pt x="2921000" y="7645"/>
                  </a:lnTo>
                  <a:lnTo>
                    <a:pt x="2922740" y="7645"/>
                  </a:lnTo>
                  <a:lnTo>
                    <a:pt x="2922740" y="0"/>
                  </a:lnTo>
                  <a:close/>
                </a:path>
                <a:path w="3075304" h="8254">
                  <a:moveTo>
                    <a:pt x="2968421" y="0"/>
                  </a:moveTo>
                  <a:lnTo>
                    <a:pt x="2960840" y="0"/>
                  </a:lnTo>
                  <a:lnTo>
                    <a:pt x="2960840" y="7645"/>
                  </a:lnTo>
                  <a:lnTo>
                    <a:pt x="2968421" y="7645"/>
                  </a:lnTo>
                  <a:lnTo>
                    <a:pt x="2968421" y="0"/>
                  </a:lnTo>
                  <a:close/>
                </a:path>
                <a:path w="3075304" h="8254">
                  <a:moveTo>
                    <a:pt x="2998889" y="0"/>
                  </a:moveTo>
                  <a:lnTo>
                    <a:pt x="2997200" y="0"/>
                  </a:lnTo>
                  <a:lnTo>
                    <a:pt x="2997200" y="7645"/>
                  </a:lnTo>
                  <a:lnTo>
                    <a:pt x="2998889" y="7645"/>
                  </a:lnTo>
                  <a:lnTo>
                    <a:pt x="2998889" y="0"/>
                  </a:lnTo>
                  <a:close/>
                </a:path>
                <a:path w="3075304" h="8254">
                  <a:moveTo>
                    <a:pt x="3052267" y="0"/>
                  </a:moveTo>
                  <a:lnTo>
                    <a:pt x="3048000" y="0"/>
                  </a:lnTo>
                  <a:lnTo>
                    <a:pt x="3048000" y="7645"/>
                  </a:lnTo>
                  <a:lnTo>
                    <a:pt x="3052267" y="7645"/>
                  </a:lnTo>
                  <a:lnTo>
                    <a:pt x="3052267" y="0"/>
                  </a:lnTo>
                  <a:close/>
                </a:path>
                <a:path w="3075304" h="8254">
                  <a:moveTo>
                    <a:pt x="3075089" y="0"/>
                  </a:moveTo>
                  <a:lnTo>
                    <a:pt x="3073400" y="0"/>
                  </a:lnTo>
                  <a:lnTo>
                    <a:pt x="3073400" y="7645"/>
                  </a:lnTo>
                  <a:lnTo>
                    <a:pt x="3075089" y="7645"/>
                  </a:lnTo>
                  <a:lnTo>
                    <a:pt x="307508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1752599" y="3987800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8351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18351" y="450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2554071" y="3987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3136900" y="39878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3758031" y="3987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8056270" y="3987799"/>
              <a:ext cx="1051560" cy="5080"/>
            </a:xfrm>
            <a:custGeom>
              <a:avLst/>
              <a:gdLst/>
              <a:ahLst/>
              <a:cxnLst/>
              <a:rect l="l" t="t" r="r" b="b"/>
              <a:pathLst>
                <a:path w="1051559" h="5079">
                  <a:moveTo>
                    <a:pt x="7581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7581" y="4508"/>
                  </a:lnTo>
                  <a:lnTo>
                    <a:pt x="7581" y="0"/>
                  </a:lnTo>
                  <a:close/>
                </a:path>
                <a:path w="1051559" h="5079">
                  <a:moveTo>
                    <a:pt x="76200" y="0"/>
                  </a:moveTo>
                  <a:lnTo>
                    <a:pt x="71729" y="0"/>
                  </a:lnTo>
                  <a:lnTo>
                    <a:pt x="71729" y="4508"/>
                  </a:lnTo>
                  <a:lnTo>
                    <a:pt x="76200" y="4508"/>
                  </a:lnTo>
                  <a:lnTo>
                    <a:pt x="76200" y="0"/>
                  </a:lnTo>
                  <a:close/>
                </a:path>
                <a:path w="1051559" h="5079">
                  <a:moveTo>
                    <a:pt x="152349" y="0"/>
                  </a:moveTo>
                  <a:lnTo>
                    <a:pt x="147929" y="0"/>
                  </a:lnTo>
                  <a:lnTo>
                    <a:pt x="147929" y="4508"/>
                  </a:lnTo>
                  <a:lnTo>
                    <a:pt x="152349" y="4508"/>
                  </a:lnTo>
                  <a:lnTo>
                    <a:pt x="152349" y="0"/>
                  </a:lnTo>
                  <a:close/>
                </a:path>
                <a:path w="1051559" h="5079">
                  <a:moveTo>
                    <a:pt x="175171" y="0"/>
                  </a:moveTo>
                  <a:lnTo>
                    <a:pt x="173329" y="0"/>
                  </a:lnTo>
                  <a:lnTo>
                    <a:pt x="173329" y="4508"/>
                  </a:lnTo>
                  <a:lnTo>
                    <a:pt x="175171" y="4508"/>
                  </a:lnTo>
                  <a:lnTo>
                    <a:pt x="175171" y="0"/>
                  </a:lnTo>
                  <a:close/>
                </a:path>
                <a:path w="1051559" h="5079">
                  <a:moveTo>
                    <a:pt x="198031" y="0"/>
                  </a:moveTo>
                  <a:lnTo>
                    <a:pt x="190449" y="0"/>
                  </a:lnTo>
                  <a:lnTo>
                    <a:pt x="190449" y="4508"/>
                  </a:lnTo>
                  <a:lnTo>
                    <a:pt x="198031" y="4508"/>
                  </a:lnTo>
                  <a:lnTo>
                    <a:pt x="198031" y="0"/>
                  </a:lnTo>
                  <a:close/>
                </a:path>
                <a:path w="1051559" h="5079">
                  <a:moveTo>
                    <a:pt x="236131" y="0"/>
                  </a:moveTo>
                  <a:lnTo>
                    <a:pt x="228549" y="0"/>
                  </a:lnTo>
                  <a:lnTo>
                    <a:pt x="228549" y="4508"/>
                  </a:lnTo>
                  <a:lnTo>
                    <a:pt x="236131" y="4508"/>
                  </a:lnTo>
                  <a:lnTo>
                    <a:pt x="236131" y="0"/>
                  </a:lnTo>
                  <a:close/>
                </a:path>
                <a:path w="1051559" h="5079">
                  <a:moveTo>
                    <a:pt x="312343" y="0"/>
                  </a:moveTo>
                  <a:lnTo>
                    <a:pt x="266598" y="0"/>
                  </a:lnTo>
                  <a:lnTo>
                    <a:pt x="266598" y="4508"/>
                  </a:lnTo>
                  <a:lnTo>
                    <a:pt x="312343" y="4508"/>
                  </a:lnTo>
                  <a:lnTo>
                    <a:pt x="312343" y="0"/>
                  </a:lnTo>
                  <a:close/>
                </a:path>
                <a:path w="1051559" h="5079">
                  <a:moveTo>
                    <a:pt x="342798" y="0"/>
                  </a:moveTo>
                  <a:lnTo>
                    <a:pt x="338429" y="0"/>
                  </a:lnTo>
                  <a:lnTo>
                    <a:pt x="338429" y="4508"/>
                  </a:lnTo>
                  <a:lnTo>
                    <a:pt x="342798" y="4508"/>
                  </a:lnTo>
                  <a:lnTo>
                    <a:pt x="342798" y="0"/>
                  </a:lnTo>
                  <a:close/>
                </a:path>
                <a:path w="1051559" h="5079">
                  <a:moveTo>
                    <a:pt x="403771" y="0"/>
                  </a:moveTo>
                  <a:lnTo>
                    <a:pt x="401929" y="0"/>
                  </a:lnTo>
                  <a:lnTo>
                    <a:pt x="401929" y="4508"/>
                  </a:lnTo>
                  <a:lnTo>
                    <a:pt x="403771" y="4508"/>
                  </a:lnTo>
                  <a:lnTo>
                    <a:pt x="403771" y="0"/>
                  </a:lnTo>
                  <a:close/>
                </a:path>
                <a:path w="1051559" h="5079">
                  <a:moveTo>
                    <a:pt x="457098" y="0"/>
                  </a:moveTo>
                  <a:lnTo>
                    <a:pt x="452729" y="0"/>
                  </a:lnTo>
                  <a:lnTo>
                    <a:pt x="452729" y="4508"/>
                  </a:lnTo>
                  <a:lnTo>
                    <a:pt x="457098" y="4508"/>
                  </a:lnTo>
                  <a:lnTo>
                    <a:pt x="457098" y="0"/>
                  </a:lnTo>
                  <a:close/>
                </a:path>
                <a:path w="1051559" h="5079">
                  <a:moveTo>
                    <a:pt x="502793" y="0"/>
                  </a:moveTo>
                  <a:lnTo>
                    <a:pt x="495198" y="0"/>
                  </a:lnTo>
                  <a:lnTo>
                    <a:pt x="495198" y="4508"/>
                  </a:lnTo>
                  <a:lnTo>
                    <a:pt x="502793" y="4508"/>
                  </a:lnTo>
                  <a:lnTo>
                    <a:pt x="502793" y="0"/>
                  </a:lnTo>
                  <a:close/>
                </a:path>
                <a:path w="1051559" h="5079">
                  <a:moveTo>
                    <a:pt x="525653" y="0"/>
                  </a:moveTo>
                  <a:lnTo>
                    <a:pt x="518020" y="0"/>
                  </a:lnTo>
                  <a:lnTo>
                    <a:pt x="518020" y="4508"/>
                  </a:lnTo>
                  <a:lnTo>
                    <a:pt x="525653" y="4508"/>
                  </a:lnTo>
                  <a:lnTo>
                    <a:pt x="525653" y="0"/>
                  </a:lnTo>
                  <a:close/>
                </a:path>
                <a:path w="1051559" h="5079">
                  <a:moveTo>
                    <a:pt x="624674" y="0"/>
                  </a:moveTo>
                  <a:lnTo>
                    <a:pt x="617829" y="0"/>
                  </a:lnTo>
                  <a:lnTo>
                    <a:pt x="617829" y="4508"/>
                  </a:lnTo>
                  <a:lnTo>
                    <a:pt x="624674" y="4508"/>
                  </a:lnTo>
                  <a:lnTo>
                    <a:pt x="624674" y="0"/>
                  </a:lnTo>
                  <a:close/>
                </a:path>
                <a:path w="1051559" h="5079">
                  <a:moveTo>
                    <a:pt x="700874" y="0"/>
                  </a:moveTo>
                  <a:lnTo>
                    <a:pt x="694029" y="0"/>
                  </a:lnTo>
                  <a:lnTo>
                    <a:pt x="694029" y="4508"/>
                  </a:lnTo>
                  <a:lnTo>
                    <a:pt x="700874" y="4508"/>
                  </a:lnTo>
                  <a:lnTo>
                    <a:pt x="700874" y="0"/>
                  </a:lnTo>
                  <a:close/>
                </a:path>
                <a:path w="1051559" h="5079">
                  <a:moveTo>
                    <a:pt x="754202" y="0"/>
                  </a:moveTo>
                  <a:lnTo>
                    <a:pt x="746620" y="0"/>
                  </a:lnTo>
                  <a:lnTo>
                    <a:pt x="746620" y="4508"/>
                  </a:lnTo>
                  <a:lnTo>
                    <a:pt x="754202" y="4508"/>
                  </a:lnTo>
                  <a:lnTo>
                    <a:pt x="754202" y="0"/>
                  </a:lnTo>
                  <a:close/>
                </a:path>
                <a:path w="1051559" h="5079">
                  <a:moveTo>
                    <a:pt x="777074" y="0"/>
                  </a:moveTo>
                  <a:lnTo>
                    <a:pt x="770229" y="0"/>
                  </a:lnTo>
                  <a:lnTo>
                    <a:pt x="770229" y="4508"/>
                  </a:lnTo>
                  <a:lnTo>
                    <a:pt x="777074" y="4508"/>
                  </a:lnTo>
                  <a:lnTo>
                    <a:pt x="777074" y="0"/>
                  </a:lnTo>
                  <a:close/>
                </a:path>
                <a:path w="1051559" h="5079">
                  <a:moveTo>
                    <a:pt x="799896" y="0"/>
                  </a:moveTo>
                  <a:lnTo>
                    <a:pt x="795629" y="0"/>
                  </a:lnTo>
                  <a:lnTo>
                    <a:pt x="795629" y="4508"/>
                  </a:lnTo>
                  <a:lnTo>
                    <a:pt x="799896" y="4508"/>
                  </a:lnTo>
                  <a:lnTo>
                    <a:pt x="799896" y="0"/>
                  </a:lnTo>
                  <a:close/>
                </a:path>
                <a:path w="1051559" h="5079">
                  <a:moveTo>
                    <a:pt x="822769" y="0"/>
                  </a:moveTo>
                  <a:lnTo>
                    <a:pt x="821029" y="0"/>
                  </a:lnTo>
                  <a:lnTo>
                    <a:pt x="821029" y="4508"/>
                  </a:lnTo>
                  <a:lnTo>
                    <a:pt x="822769" y="4508"/>
                  </a:lnTo>
                  <a:lnTo>
                    <a:pt x="822769" y="0"/>
                  </a:lnTo>
                  <a:close/>
                </a:path>
                <a:path w="1051559" h="5079">
                  <a:moveTo>
                    <a:pt x="860869" y="0"/>
                  </a:moveTo>
                  <a:lnTo>
                    <a:pt x="859129" y="0"/>
                  </a:lnTo>
                  <a:lnTo>
                    <a:pt x="859129" y="4508"/>
                  </a:lnTo>
                  <a:lnTo>
                    <a:pt x="860869" y="4508"/>
                  </a:lnTo>
                  <a:lnTo>
                    <a:pt x="860869" y="0"/>
                  </a:lnTo>
                  <a:close/>
                </a:path>
                <a:path w="1051559" h="5079">
                  <a:moveTo>
                    <a:pt x="935329" y="0"/>
                  </a:moveTo>
                  <a:lnTo>
                    <a:pt x="897229" y="0"/>
                  </a:lnTo>
                  <a:lnTo>
                    <a:pt x="897229" y="4508"/>
                  </a:lnTo>
                  <a:lnTo>
                    <a:pt x="935329" y="4508"/>
                  </a:lnTo>
                  <a:lnTo>
                    <a:pt x="935329" y="0"/>
                  </a:lnTo>
                  <a:close/>
                </a:path>
                <a:path w="1051559" h="5079">
                  <a:moveTo>
                    <a:pt x="975118" y="0"/>
                  </a:moveTo>
                  <a:lnTo>
                    <a:pt x="973429" y="0"/>
                  </a:lnTo>
                  <a:lnTo>
                    <a:pt x="973429" y="4508"/>
                  </a:lnTo>
                  <a:lnTo>
                    <a:pt x="975118" y="4508"/>
                  </a:lnTo>
                  <a:lnTo>
                    <a:pt x="975118" y="0"/>
                  </a:lnTo>
                  <a:close/>
                </a:path>
                <a:path w="1051559" h="5079">
                  <a:moveTo>
                    <a:pt x="1028496" y="0"/>
                  </a:moveTo>
                  <a:lnTo>
                    <a:pt x="1024229" y="0"/>
                  </a:lnTo>
                  <a:lnTo>
                    <a:pt x="1024229" y="4508"/>
                  </a:lnTo>
                  <a:lnTo>
                    <a:pt x="1028496" y="4508"/>
                  </a:lnTo>
                  <a:lnTo>
                    <a:pt x="1028496" y="0"/>
                  </a:lnTo>
                  <a:close/>
                </a:path>
                <a:path w="1051559" h="5079">
                  <a:moveTo>
                    <a:pt x="1051318" y="0"/>
                  </a:moveTo>
                  <a:lnTo>
                    <a:pt x="1049629" y="0"/>
                  </a:lnTo>
                  <a:lnTo>
                    <a:pt x="1049629" y="4508"/>
                  </a:lnTo>
                  <a:lnTo>
                    <a:pt x="1051318" y="4508"/>
                  </a:lnTo>
                  <a:lnTo>
                    <a:pt x="105131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1752599" y="3992308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35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351" y="7645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2554071" y="3995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3136900" y="39923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3758031" y="3995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8056270" y="3992308"/>
              <a:ext cx="1051560" cy="8255"/>
            </a:xfrm>
            <a:custGeom>
              <a:avLst/>
              <a:gdLst/>
              <a:ahLst/>
              <a:cxnLst/>
              <a:rect l="l" t="t" r="r" b="b"/>
              <a:pathLst>
                <a:path w="1051559" h="8254">
                  <a:moveTo>
                    <a:pt x="758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581" y="7645"/>
                  </a:lnTo>
                  <a:lnTo>
                    <a:pt x="7581" y="0"/>
                  </a:lnTo>
                  <a:close/>
                </a:path>
                <a:path w="1051559" h="8254">
                  <a:moveTo>
                    <a:pt x="76200" y="0"/>
                  </a:moveTo>
                  <a:lnTo>
                    <a:pt x="71729" y="0"/>
                  </a:lnTo>
                  <a:lnTo>
                    <a:pt x="71729" y="7645"/>
                  </a:lnTo>
                  <a:lnTo>
                    <a:pt x="76200" y="7645"/>
                  </a:lnTo>
                  <a:lnTo>
                    <a:pt x="76200" y="0"/>
                  </a:lnTo>
                  <a:close/>
                </a:path>
                <a:path w="1051559" h="8254">
                  <a:moveTo>
                    <a:pt x="152349" y="0"/>
                  </a:moveTo>
                  <a:lnTo>
                    <a:pt x="147929" y="0"/>
                  </a:lnTo>
                  <a:lnTo>
                    <a:pt x="147929" y="7645"/>
                  </a:lnTo>
                  <a:lnTo>
                    <a:pt x="152349" y="7645"/>
                  </a:lnTo>
                  <a:lnTo>
                    <a:pt x="152349" y="0"/>
                  </a:lnTo>
                  <a:close/>
                </a:path>
                <a:path w="1051559" h="8254">
                  <a:moveTo>
                    <a:pt x="182816" y="0"/>
                  </a:moveTo>
                  <a:lnTo>
                    <a:pt x="175171" y="0"/>
                  </a:lnTo>
                  <a:lnTo>
                    <a:pt x="175171" y="7645"/>
                  </a:lnTo>
                  <a:lnTo>
                    <a:pt x="182816" y="7645"/>
                  </a:lnTo>
                  <a:lnTo>
                    <a:pt x="182816" y="0"/>
                  </a:lnTo>
                  <a:close/>
                </a:path>
                <a:path w="1051559" h="8254">
                  <a:moveTo>
                    <a:pt x="198031" y="0"/>
                  </a:moveTo>
                  <a:lnTo>
                    <a:pt x="190449" y="0"/>
                  </a:lnTo>
                  <a:lnTo>
                    <a:pt x="190449" y="7645"/>
                  </a:lnTo>
                  <a:lnTo>
                    <a:pt x="198031" y="7645"/>
                  </a:lnTo>
                  <a:lnTo>
                    <a:pt x="198031" y="0"/>
                  </a:lnTo>
                  <a:close/>
                </a:path>
                <a:path w="1051559" h="8254">
                  <a:moveTo>
                    <a:pt x="236131" y="0"/>
                  </a:moveTo>
                  <a:lnTo>
                    <a:pt x="228549" y="0"/>
                  </a:lnTo>
                  <a:lnTo>
                    <a:pt x="228549" y="7645"/>
                  </a:lnTo>
                  <a:lnTo>
                    <a:pt x="236131" y="7645"/>
                  </a:lnTo>
                  <a:lnTo>
                    <a:pt x="236131" y="0"/>
                  </a:lnTo>
                  <a:close/>
                </a:path>
                <a:path w="1051559" h="8254">
                  <a:moveTo>
                    <a:pt x="274243" y="0"/>
                  </a:moveTo>
                  <a:lnTo>
                    <a:pt x="266598" y="0"/>
                  </a:lnTo>
                  <a:lnTo>
                    <a:pt x="266598" y="7645"/>
                  </a:lnTo>
                  <a:lnTo>
                    <a:pt x="274243" y="7645"/>
                  </a:lnTo>
                  <a:lnTo>
                    <a:pt x="274243" y="0"/>
                  </a:lnTo>
                  <a:close/>
                </a:path>
                <a:path w="1051559" h="8254">
                  <a:moveTo>
                    <a:pt x="304698" y="0"/>
                  </a:moveTo>
                  <a:lnTo>
                    <a:pt x="300329" y="0"/>
                  </a:lnTo>
                  <a:lnTo>
                    <a:pt x="300329" y="7645"/>
                  </a:lnTo>
                  <a:lnTo>
                    <a:pt x="304698" y="7645"/>
                  </a:lnTo>
                  <a:lnTo>
                    <a:pt x="304698" y="0"/>
                  </a:lnTo>
                  <a:close/>
                </a:path>
                <a:path w="1051559" h="8254">
                  <a:moveTo>
                    <a:pt x="342798" y="0"/>
                  </a:moveTo>
                  <a:lnTo>
                    <a:pt x="338429" y="0"/>
                  </a:lnTo>
                  <a:lnTo>
                    <a:pt x="338429" y="7645"/>
                  </a:lnTo>
                  <a:lnTo>
                    <a:pt x="342798" y="7645"/>
                  </a:lnTo>
                  <a:lnTo>
                    <a:pt x="342798" y="0"/>
                  </a:lnTo>
                  <a:close/>
                </a:path>
                <a:path w="1051559" h="8254">
                  <a:moveTo>
                    <a:pt x="403771" y="0"/>
                  </a:moveTo>
                  <a:lnTo>
                    <a:pt x="401929" y="0"/>
                  </a:lnTo>
                  <a:lnTo>
                    <a:pt x="401929" y="7645"/>
                  </a:lnTo>
                  <a:lnTo>
                    <a:pt x="403771" y="7645"/>
                  </a:lnTo>
                  <a:lnTo>
                    <a:pt x="403771" y="0"/>
                  </a:lnTo>
                  <a:close/>
                </a:path>
                <a:path w="1051559" h="8254">
                  <a:moveTo>
                    <a:pt x="457098" y="0"/>
                  </a:moveTo>
                  <a:lnTo>
                    <a:pt x="452729" y="0"/>
                  </a:lnTo>
                  <a:lnTo>
                    <a:pt x="452729" y="7645"/>
                  </a:lnTo>
                  <a:lnTo>
                    <a:pt x="457098" y="7645"/>
                  </a:lnTo>
                  <a:lnTo>
                    <a:pt x="457098" y="0"/>
                  </a:lnTo>
                  <a:close/>
                </a:path>
                <a:path w="1051559" h="8254">
                  <a:moveTo>
                    <a:pt x="502793" y="0"/>
                  </a:moveTo>
                  <a:lnTo>
                    <a:pt x="495198" y="0"/>
                  </a:lnTo>
                  <a:lnTo>
                    <a:pt x="495198" y="7645"/>
                  </a:lnTo>
                  <a:lnTo>
                    <a:pt x="502793" y="7645"/>
                  </a:lnTo>
                  <a:lnTo>
                    <a:pt x="502793" y="0"/>
                  </a:lnTo>
                  <a:close/>
                </a:path>
                <a:path w="1051559" h="8254">
                  <a:moveTo>
                    <a:pt x="525653" y="0"/>
                  </a:moveTo>
                  <a:lnTo>
                    <a:pt x="518020" y="0"/>
                  </a:lnTo>
                  <a:lnTo>
                    <a:pt x="518020" y="7645"/>
                  </a:lnTo>
                  <a:lnTo>
                    <a:pt x="525653" y="7645"/>
                  </a:lnTo>
                  <a:lnTo>
                    <a:pt x="525653" y="0"/>
                  </a:lnTo>
                  <a:close/>
                </a:path>
                <a:path w="1051559" h="8254">
                  <a:moveTo>
                    <a:pt x="624674" y="0"/>
                  </a:moveTo>
                  <a:lnTo>
                    <a:pt x="617829" y="0"/>
                  </a:lnTo>
                  <a:lnTo>
                    <a:pt x="617829" y="7645"/>
                  </a:lnTo>
                  <a:lnTo>
                    <a:pt x="624674" y="7645"/>
                  </a:lnTo>
                  <a:lnTo>
                    <a:pt x="624674" y="0"/>
                  </a:lnTo>
                  <a:close/>
                </a:path>
                <a:path w="1051559" h="8254">
                  <a:moveTo>
                    <a:pt x="700874" y="0"/>
                  </a:moveTo>
                  <a:lnTo>
                    <a:pt x="694029" y="0"/>
                  </a:lnTo>
                  <a:lnTo>
                    <a:pt x="694029" y="7645"/>
                  </a:lnTo>
                  <a:lnTo>
                    <a:pt x="700874" y="7645"/>
                  </a:lnTo>
                  <a:lnTo>
                    <a:pt x="700874" y="0"/>
                  </a:lnTo>
                  <a:close/>
                </a:path>
                <a:path w="1051559" h="8254">
                  <a:moveTo>
                    <a:pt x="754202" y="0"/>
                  </a:moveTo>
                  <a:lnTo>
                    <a:pt x="746620" y="0"/>
                  </a:lnTo>
                  <a:lnTo>
                    <a:pt x="746620" y="7645"/>
                  </a:lnTo>
                  <a:lnTo>
                    <a:pt x="754202" y="7645"/>
                  </a:lnTo>
                  <a:lnTo>
                    <a:pt x="754202" y="0"/>
                  </a:lnTo>
                  <a:close/>
                </a:path>
                <a:path w="1051559" h="8254">
                  <a:moveTo>
                    <a:pt x="777074" y="0"/>
                  </a:moveTo>
                  <a:lnTo>
                    <a:pt x="770229" y="0"/>
                  </a:lnTo>
                  <a:lnTo>
                    <a:pt x="770229" y="7645"/>
                  </a:lnTo>
                  <a:lnTo>
                    <a:pt x="777074" y="7645"/>
                  </a:lnTo>
                  <a:lnTo>
                    <a:pt x="777074" y="0"/>
                  </a:lnTo>
                  <a:close/>
                </a:path>
                <a:path w="1051559" h="8254">
                  <a:moveTo>
                    <a:pt x="807542" y="0"/>
                  </a:moveTo>
                  <a:lnTo>
                    <a:pt x="799947" y="0"/>
                  </a:lnTo>
                  <a:lnTo>
                    <a:pt x="799947" y="7645"/>
                  </a:lnTo>
                  <a:lnTo>
                    <a:pt x="807542" y="7645"/>
                  </a:lnTo>
                  <a:lnTo>
                    <a:pt x="807542" y="0"/>
                  </a:lnTo>
                  <a:close/>
                </a:path>
                <a:path w="1051559" h="8254">
                  <a:moveTo>
                    <a:pt x="822769" y="0"/>
                  </a:moveTo>
                  <a:lnTo>
                    <a:pt x="821029" y="0"/>
                  </a:lnTo>
                  <a:lnTo>
                    <a:pt x="821029" y="7645"/>
                  </a:lnTo>
                  <a:lnTo>
                    <a:pt x="822769" y="7645"/>
                  </a:lnTo>
                  <a:lnTo>
                    <a:pt x="822769" y="0"/>
                  </a:lnTo>
                  <a:close/>
                </a:path>
                <a:path w="1051559" h="8254">
                  <a:moveTo>
                    <a:pt x="860869" y="0"/>
                  </a:moveTo>
                  <a:lnTo>
                    <a:pt x="859129" y="0"/>
                  </a:lnTo>
                  <a:lnTo>
                    <a:pt x="859129" y="7645"/>
                  </a:lnTo>
                  <a:lnTo>
                    <a:pt x="860869" y="7645"/>
                  </a:lnTo>
                  <a:lnTo>
                    <a:pt x="860869" y="0"/>
                  </a:lnTo>
                  <a:close/>
                </a:path>
                <a:path w="1051559" h="8254">
                  <a:moveTo>
                    <a:pt x="898969" y="0"/>
                  </a:moveTo>
                  <a:lnTo>
                    <a:pt x="897229" y="0"/>
                  </a:lnTo>
                  <a:lnTo>
                    <a:pt x="897229" y="7645"/>
                  </a:lnTo>
                  <a:lnTo>
                    <a:pt x="898969" y="7645"/>
                  </a:lnTo>
                  <a:lnTo>
                    <a:pt x="898969" y="0"/>
                  </a:lnTo>
                  <a:close/>
                </a:path>
                <a:path w="1051559" h="8254">
                  <a:moveTo>
                    <a:pt x="929424" y="0"/>
                  </a:moveTo>
                  <a:lnTo>
                    <a:pt x="922629" y="0"/>
                  </a:lnTo>
                  <a:lnTo>
                    <a:pt x="922629" y="7645"/>
                  </a:lnTo>
                  <a:lnTo>
                    <a:pt x="929424" y="7645"/>
                  </a:lnTo>
                  <a:lnTo>
                    <a:pt x="929424" y="0"/>
                  </a:lnTo>
                  <a:close/>
                </a:path>
                <a:path w="1051559" h="8254">
                  <a:moveTo>
                    <a:pt x="975118" y="0"/>
                  </a:moveTo>
                  <a:lnTo>
                    <a:pt x="973429" y="0"/>
                  </a:lnTo>
                  <a:lnTo>
                    <a:pt x="973429" y="7645"/>
                  </a:lnTo>
                  <a:lnTo>
                    <a:pt x="975118" y="7645"/>
                  </a:lnTo>
                  <a:lnTo>
                    <a:pt x="975118" y="0"/>
                  </a:lnTo>
                  <a:close/>
                </a:path>
                <a:path w="1051559" h="8254">
                  <a:moveTo>
                    <a:pt x="1028496" y="0"/>
                  </a:moveTo>
                  <a:lnTo>
                    <a:pt x="1024229" y="0"/>
                  </a:lnTo>
                  <a:lnTo>
                    <a:pt x="1024229" y="7645"/>
                  </a:lnTo>
                  <a:lnTo>
                    <a:pt x="1028496" y="7645"/>
                  </a:lnTo>
                  <a:lnTo>
                    <a:pt x="1028496" y="0"/>
                  </a:lnTo>
                  <a:close/>
                </a:path>
                <a:path w="1051559" h="8254">
                  <a:moveTo>
                    <a:pt x="1051318" y="0"/>
                  </a:moveTo>
                  <a:lnTo>
                    <a:pt x="1049629" y="0"/>
                  </a:lnTo>
                  <a:lnTo>
                    <a:pt x="1049629" y="7645"/>
                  </a:lnTo>
                  <a:lnTo>
                    <a:pt x="1051318" y="7645"/>
                  </a:lnTo>
                  <a:lnTo>
                    <a:pt x="105131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1752599" y="4000500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3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18351" y="7048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2554071" y="4002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3136900" y="40005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20637" y="704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3758031" y="4002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4368850" y="4000499"/>
              <a:ext cx="4739005" cy="7620"/>
            </a:xfrm>
            <a:custGeom>
              <a:avLst/>
              <a:gdLst/>
              <a:ahLst/>
              <a:cxnLst/>
              <a:rect l="l" t="t" r="r" b="b"/>
              <a:pathLst>
                <a:path w="4739005" h="7620">
                  <a:moveTo>
                    <a:pt x="1650949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1650949" y="7048"/>
                  </a:lnTo>
                  <a:lnTo>
                    <a:pt x="1650949" y="0"/>
                  </a:lnTo>
                  <a:close/>
                </a:path>
                <a:path w="4739005" h="7620">
                  <a:moveTo>
                    <a:pt x="3695001" y="0"/>
                  </a:moveTo>
                  <a:lnTo>
                    <a:pt x="3687419" y="0"/>
                  </a:lnTo>
                  <a:lnTo>
                    <a:pt x="3687419" y="7048"/>
                  </a:lnTo>
                  <a:lnTo>
                    <a:pt x="3695001" y="7048"/>
                  </a:lnTo>
                  <a:lnTo>
                    <a:pt x="3695001" y="0"/>
                  </a:lnTo>
                  <a:close/>
                </a:path>
                <a:path w="4739005" h="7620">
                  <a:moveTo>
                    <a:pt x="3740747" y="0"/>
                  </a:moveTo>
                  <a:lnTo>
                    <a:pt x="3733749" y="0"/>
                  </a:lnTo>
                  <a:lnTo>
                    <a:pt x="3733749" y="7048"/>
                  </a:lnTo>
                  <a:lnTo>
                    <a:pt x="3740747" y="7048"/>
                  </a:lnTo>
                  <a:lnTo>
                    <a:pt x="3740747" y="0"/>
                  </a:lnTo>
                  <a:close/>
                </a:path>
                <a:path w="4739005" h="7620">
                  <a:moveTo>
                    <a:pt x="3763619" y="0"/>
                  </a:moveTo>
                  <a:lnTo>
                    <a:pt x="3759149" y="0"/>
                  </a:lnTo>
                  <a:lnTo>
                    <a:pt x="3759149" y="7048"/>
                  </a:lnTo>
                  <a:lnTo>
                    <a:pt x="3763619" y="7048"/>
                  </a:lnTo>
                  <a:lnTo>
                    <a:pt x="3763619" y="0"/>
                  </a:lnTo>
                  <a:close/>
                </a:path>
                <a:path w="4739005" h="7620">
                  <a:moveTo>
                    <a:pt x="3839768" y="0"/>
                  </a:moveTo>
                  <a:lnTo>
                    <a:pt x="3835349" y="0"/>
                  </a:lnTo>
                  <a:lnTo>
                    <a:pt x="3835349" y="7048"/>
                  </a:lnTo>
                  <a:lnTo>
                    <a:pt x="3839768" y="7048"/>
                  </a:lnTo>
                  <a:lnTo>
                    <a:pt x="3839768" y="0"/>
                  </a:lnTo>
                  <a:close/>
                </a:path>
                <a:path w="4739005" h="7620">
                  <a:moveTo>
                    <a:pt x="3870236" y="0"/>
                  </a:moveTo>
                  <a:lnTo>
                    <a:pt x="3862590" y="0"/>
                  </a:lnTo>
                  <a:lnTo>
                    <a:pt x="3862590" y="7048"/>
                  </a:lnTo>
                  <a:lnTo>
                    <a:pt x="3870236" y="7048"/>
                  </a:lnTo>
                  <a:lnTo>
                    <a:pt x="3870236" y="0"/>
                  </a:lnTo>
                  <a:close/>
                </a:path>
                <a:path w="4739005" h="7620">
                  <a:moveTo>
                    <a:pt x="3885450" y="0"/>
                  </a:moveTo>
                  <a:lnTo>
                    <a:pt x="3877868" y="0"/>
                  </a:lnTo>
                  <a:lnTo>
                    <a:pt x="3877868" y="7048"/>
                  </a:lnTo>
                  <a:lnTo>
                    <a:pt x="3885450" y="7048"/>
                  </a:lnTo>
                  <a:lnTo>
                    <a:pt x="3885450" y="0"/>
                  </a:lnTo>
                  <a:close/>
                </a:path>
                <a:path w="4739005" h="7620">
                  <a:moveTo>
                    <a:pt x="3923550" y="0"/>
                  </a:moveTo>
                  <a:lnTo>
                    <a:pt x="3915968" y="0"/>
                  </a:lnTo>
                  <a:lnTo>
                    <a:pt x="3915968" y="7048"/>
                  </a:lnTo>
                  <a:lnTo>
                    <a:pt x="3923550" y="7048"/>
                  </a:lnTo>
                  <a:lnTo>
                    <a:pt x="3923550" y="0"/>
                  </a:lnTo>
                  <a:close/>
                </a:path>
                <a:path w="4739005" h="7620">
                  <a:moveTo>
                    <a:pt x="3961663" y="0"/>
                  </a:moveTo>
                  <a:lnTo>
                    <a:pt x="3954018" y="0"/>
                  </a:lnTo>
                  <a:lnTo>
                    <a:pt x="3954018" y="7048"/>
                  </a:lnTo>
                  <a:lnTo>
                    <a:pt x="3961663" y="7048"/>
                  </a:lnTo>
                  <a:lnTo>
                    <a:pt x="3961663" y="0"/>
                  </a:lnTo>
                  <a:close/>
                </a:path>
                <a:path w="4739005" h="7620">
                  <a:moveTo>
                    <a:pt x="3999763" y="0"/>
                  </a:moveTo>
                  <a:lnTo>
                    <a:pt x="3992118" y="0"/>
                  </a:lnTo>
                  <a:lnTo>
                    <a:pt x="3992118" y="7048"/>
                  </a:lnTo>
                  <a:lnTo>
                    <a:pt x="3999763" y="7048"/>
                  </a:lnTo>
                  <a:lnTo>
                    <a:pt x="3999763" y="0"/>
                  </a:lnTo>
                  <a:close/>
                </a:path>
                <a:path w="4739005" h="7620">
                  <a:moveTo>
                    <a:pt x="4030218" y="0"/>
                  </a:moveTo>
                  <a:lnTo>
                    <a:pt x="4025849" y="0"/>
                  </a:lnTo>
                  <a:lnTo>
                    <a:pt x="4025849" y="7048"/>
                  </a:lnTo>
                  <a:lnTo>
                    <a:pt x="4030218" y="7048"/>
                  </a:lnTo>
                  <a:lnTo>
                    <a:pt x="4030218" y="0"/>
                  </a:lnTo>
                  <a:close/>
                </a:path>
                <a:path w="4739005" h="7620">
                  <a:moveTo>
                    <a:pt x="4091190" y="0"/>
                  </a:moveTo>
                  <a:lnTo>
                    <a:pt x="4089349" y="0"/>
                  </a:lnTo>
                  <a:lnTo>
                    <a:pt x="4089349" y="7048"/>
                  </a:lnTo>
                  <a:lnTo>
                    <a:pt x="4091190" y="7048"/>
                  </a:lnTo>
                  <a:lnTo>
                    <a:pt x="4091190" y="0"/>
                  </a:lnTo>
                  <a:close/>
                </a:path>
                <a:path w="4739005" h="7620">
                  <a:moveTo>
                    <a:pt x="4144518" y="0"/>
                  </a:moveTo>
                  <a:lnTo>
                    <a:pt x="4140149" y="0"/>
                  </a:lnTo>
                  <a:lnTo>
                    <a:pt x="4140149" y="7048"/>
                  </a:lnTo>
                  <a:lnTo>
                    <a:pt x="4144518" y="7048"/>
                  </a:lnTo>
                  <a:lnTo>
                    <a:pt x="4144518" y="0"/>
                  </a:lnTo>
                  <a:close/>
                </a:path>
                <a:path w="4739005" h="7620">
                  <a:moveTo>
                    <a:pt x="4190212" y="0"/>
                  </a:moveTo>
                  <a:lnTo>
                    <a:pt x="4182618" y="0"/>
                  </a:lnTo>
                  <a:lnTo>
                    <a:pt x="4182618" y="7048"/>
                  </a:lnTo>
                  <a:lnTo>
                    <a:pt x="4190212" y="7048"/>
                  </a:lnTo>
                  <a:lnTo>
                    <a:pt x="4190212" y="0"/>
                  </a:lnTo>
                  <a:close/>
                </a:path>
                <a:path w="4739005" h="7620">
                  <a:moveTo>
                    <a:pt x="4213072" y="0"/>
                  </a:moveTo>
                  <a:lnTo>
                    <a:pt x="4205440" y="0"/>
                  </a:lnTo>
                  <a:lnTo>
                    <a:pt x="4205440" y="7048"/>
                  </a:lnTo>
                  <a:lnTo>
                    <a:pt x="4213072" y="7048"/>
                  </a:lnTo>
                  <a:lnTo>
                    <a:pt x="4213072" y="0"/>
                  </a:lnTo>
                  <a:close/>
                </a:path>
                <a:path w="4739005" h="7620">
                  <a:moveTo>
                    <a:pt x="4312094" y="0"/>
                  </a:moveTo>
                  <a:lnTo>
                    <a:pt x="4305249" y="0"/>
                  </a:lnTo>
                  <a:lnTo>
                    <a:pt x="4305249" y="7048"/>
                  </a:lnTo>
                  <a:lnTo>
                    <a:pt x="4312094" y="7048"/>
                  </a:lnTo>
                  <a:lnTo>
                    <a:pt x="4312094" y="0"/>
                  </a:lnTo>
                  <a:close/>
                </a:path>
                <a:path w="4739005" h="7620">
                  <a:moveTo>
                    <a:pt x="4365422" y="0"/>
                  </a:moveTo>
                  <a:lnTo>
                    <a:pt x="4356049" y="0"/>
                  </a:lnTo>
                  <a:lnTo>
                    <a:pt x="4356049" y="7048"/>
                  </a:lnTo>
                  <a:lnTo>
                    <a:pt x="4365422" y="7048"/>
                  </a:lnTo>
                  <a:lnTo>
                    <a:pt x="4365422" y="0"/>
                  </a:lnTo>
                  <a:close/>
                </a:path>
                <a:path w="4739005" h="7620">
                  <a:moveTo>
                    <a:pt x="4388294" y="0"/>
                  </a:moveTo>
                  <a:lnTo>
                    <a:pt x="4381449" y="0"/>
                  </a:lnTo>
                  <a:lnTo>
                    <a:pt x="4381449" y="7048"/>
                  </a:lnTo>
                  <a:lnTo>
                    <a:pt x="4388294" y="7048"/>
                  </a:lnTo>
                  <a:lnTo>
                    <a:pt x="4388294" y="0"/>
                  </a:lnTo>
                  <a:close/>
                </a:path>
                <a:path w="4739005" h="7620">
                  <a:moveTo>
                    <a:pt x="4441622" y="0"/>
                  </a:moveTo>
                  <a:lnTo>
                    <a:pt x="4434040" y="0"/>
                  </a:lnTo>
                  <a:lnTo>
                    <a:pt x="4434040" y="7048"/>
                  </a:lnTo>
                  <a:lnTo>
                    <a:pt x="4441622" y="7048"/>
                  </a:lnTo>
                  <a:lnTo>
                    <a:pt x="4441622" y="0"/>
                  </a:lnTo>
                  <a:close/>
                </a:path>
                <a:path w="4739005" h="7620">
                  <a:moveTo>
                    <a:pt x="4464494" y="0"/>
                  </a:moveTo>
                  <a:lnTo>
                    <a:pt x="4457649" y="0"/>
                  </a:lnTo>
                  <a:lnTo>
                    <a:pt x="4457649" y="7048"/>
                  </a:lnTo>
                  <a:lnTo>
                    <a:pt x="4464494" y="7048"/>
                  </a:lnTo>
                  <a:lnTo>
                    <a:pt x="4464494" y="0"/>
                  </a:lnTo>
                  <a:close/>
                </a:path>
                <a:path w="4739005" h="7620">
                  <a:moveTo>
                    <a:pt x="4494962" y="0"/>
                  </a:moveTo>
                  <a:lnTo>
                    <a:pt x="4487367" y="0"/>
                  </a:lnTo>
                  <a:lnTo>
                    <a:pt x="4487367" y="7048"/>
                  </a:lnTo>
                  <a:lnTo>
                    <a:pt x="4494962" y="7048"/>
                  </a:lnTo>
                  <a:lnTo>
                    <a:pt x="4494962" y="0"/>
                  </a:lnTo>
                  <a:close/>
                </a:path>
                <a:path w="4739005" h="7620">
                  <a:moveTo>
                    <a:pt x="4510189" y="0"/>
                  </a:moveTo>
                  <a:lnTo>
                    <a:pt x="4508449" y="0"/>
                  </a:lnTo>
                  <a:lnTo>
                    <a:pt x="4508449" y="7048"/>
                  </a:lnTo>
                  <a:lnTo>
                    <a:pt x="4510189" y="7048"/>
                  </a:lnTo>
                  <a:lnTo>
                    <a:pt x="4510189" y="0"/>
                  </a:lnTo>
                  <a:close/>
                </a:path>
                <a:path w="4739005" h="7620">
                  <a:moveTo>
                    <a:pt x="4548289" y="0"/>
                  </a:moveTo>
                  <a:lnTo>
                    <a:pt x="4546549" y="0"/>
                  </a:lnTo>
                  <a:lnTo>
                    <a:pt x="4546549" y="7048"/>
                  </a:lnTo>
                  <a:lnTo>
                    <a:pt x="4548289" y="7048"/>
                  </a:lnTo>
                  <a:lnTo>
                    <a:pt x="4548289" y="0"/>
                  </a:lnTo>
                  <a:close/>
                </a:path>
                <a:path w="4739005" h="7620">
                  <a:moveTo>
                    <a:pt x="4586389" y="0"/>
                  </a:moveTo>
                  <a:lnTo>
                    <a:pt x="4584649" y="0"/>
                  </a:lnTo>
                  <a:lnTo>
                    <a:pt x="4584649" y="7048"/>
                  </a:lnTo>
                  <a:lnTo>
                    <a:pt x="4586389" y="7048"/>
                  </a:lnTo>
                  <a:lnTo>
                    <a:pt x="4586389" y="0"/>
                  </a:lnTo>
                  <a:close/>
                </a:path>
                <a:path w="4739005" h="7620">
                  <a:moveTo>
                    <a:pt x="4624489" y="0"/>
                  </a:moveTo>
                  <a:lnTo>
                    <a:pt x="4622749" y="0"/>
                  </a:lnTo>
                  <a:lnTo>
                    <a:pt x="4622749" y="7048"/>
                  </a:lnTo>
                  <a:lnTo>
                    <a:pt x="4624489" y="7048"/>
                  </a:lnTo>
                  <a:lnTo>
                    <a:pt x="4624489" y="0"/>
                  </a:lnTo>
                  <a:close/>
                </a:path>
                <a:path w="4739005" h="7620">
                  <a:moveTo>
                    <a:pt x="4662538" y="0"/>
                  </a:moveTo>
                  <a:lnTo>
                    <a:pt x="4660849" y="0"/>
                  </a:lnTo>
                  <a:lnTo>
                    <a:pt x="4660849" y="7048"/>
                  </a:lnTo>
                  <a:lnTo>
                    <a:pt x="4662538" y="7048"/>
                  </a:lnTo>
                  <a:lnTo>
                    <a:pt x="4662538" y="0"/>
                  </a:lnTo>
                  <a:close/>
                </a:path>
                <a:path w="4739005" h="7620">
                  <a:moveTo>
                    <a:pt x="4715916" y="0"/>
                  </a:moveTo>
                  <a:lnTo>
                    <a:pt x="4711649" y="0"/>
                  </a:lnTo>
                  <a:lnTo>
                    <a:pt x="4711649" y="7048"/>
                  </a:lnTo>
                  <a:lnTo>
                    <a:pt x="4715916" y="7048"/>
                  </a:lnTo>
                  <a:lnTo>
                    <a:pt x="4715916" y="0"/>
                  </a:lnTo>
                  <a:close/>
                </a:path>
                <a:path w="4739005" h="7620">
                  <a:moveTo>
                    <a:pt x="4738738" y="0"/>
                  </a:moveTo>
                  <a:lnTo>
                    <a:pt x="4737049" y="0"/>
                  </a:lnTo>
                  <a:lnTo>
                    <a:pt x="4737049" y="7048"/>
                  </a:lnTo>
                  <a:lnTo>
                    <a:pt x="4738738" y="7048"/>
                  </a:lnTo>
                  <a:lnTo>
                    <a:pt x="473873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1752599" y="4007548"/>
              <a:ext cx="825500" cy="5715"/>
            </a:xfrm>
            <a:custGeom>
              <a:avLst/>
              <a:gdLst/>
              <a:ahLst/>
              <a:cxnLst/>
              <a:rect l="l" t="t" r="r" b="b"/>
              <a:pathLst>
                <a:path w="825500" h="5714">
                  <a:moveTo>
                    <a:pt x="825500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825500" y="5651"/>
                  </a:lnTo>
                  <a:lnTo>
                    <a:pt x="82550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3136900" y="4007548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20637" y="5651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3758031" y="4010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4596231" y="40104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4673650" y="4007548"/>
              <a:ext cx="167640" cy="5715"/>
            </a:xfrm>
            <a:custGeom>
              <a:avLst/>
              <a:gdLst/>
              <a:ahLst/>
              <a:cxnLst/>
              <a:rect l="l" t="t" r="r" b="b"/>
              <a:pathLst>
                <a:path w="167639" h="5714">
                  <a:moveTo>
                    <a:pt x="12649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12649" y="5651"/>
                  </a:lnTo>
                  <a:lnTo>
                    <a:pt x="12649" y="0"/>
                  </a:lnTo>
                  <a:close/>
                </a:path>
                <a:path w="167639" h="5714">
                  <a:moveTo>
                    <a:pt x="91376" y="0"/>
                  </a:moveTo>
                  <a:lnTo>
                    <a:pt x="88849" y="0"/>
                  </a:lnTo>
                  <a:lnTo>
                    <a:pt x="88849" y="5651"/>
                  </a:lnTo>
                  <a:lnTo>
                    <a:pt x="91376" y="5651"/>
                  </a:lnTo>
                  <a:lnTo>
                    <a:pt x="91376" y="0"/>
                  </a:lnTo>
                  <a:close/>
                </a:path>
                <a:path w="167639" h="5714">
                  <a:moveTo>
                    <a:pt x="167576" y="0"/>
                  </a:moveTo>
                  <a:lnTo>
                    <a:pt x="165049" y="0"/>
                  </a:lnTo>
                  <a:lnTo>
                    <a:pt x="165049" y="5651"/>
                  </a:lnTo>
                  <a:lnTo>
                    <a:pt x="167576" y="5651"/>
                  </a:lnTo>
                  <a:lnTo>
                    <a:pt x="167576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5503011" y="40104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5586831" y="40104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5663031" y="40104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5740400" y="4007548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7442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7442" y="5651"/>
                  </a:lnTo>
                  <a:lnTo>
                    <a:pt x="74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8064500" y="4007548"/>
              <a:ext cx="1043305" cy="5715"/>
            </a:xfrm>
            <a:custGeom>
              <a:avLst/>
              <a:gdLst/>
              <a:ahLst/>
              <a:cxnLst/>
              <a:rect l="l" t="t" r="r" b="b"/>
              <a:pathLst>
                <a:path w="1043304" h="5714">
                  <a:moveTo>
                    <a:pt x="699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6997" y="5651"/>
                  </a:lnTo>
                  <a:lnTo>
                    <a:pt x="6997" y="0"/>
                  </a:lnTo>
                  <a:close/>
                </a:path>
                <a:path w="1043304" h="5714">
                  <a:moveTo>
                    <a:pt x="37452" y="0"/>
                  </a:moveTo>
                  <a:lnTo>
                    <a:pt x="29870" y="0"/>
                  </a:lnTo>
                  <a:lnTo>
                    <a:pt x="29870" y="5651"/>
                  </a:lnTo>
                  <a:lnTo>
                    <a:pt x="37452" y="5651"/>
                  </a:lnTo>
                  <a:lnTo>
                    <a:pt x="37452" y="0"/>
                  </a:lnTo>
                  <a:close/>
                </a:path>
                <a:path w="1043304" h="5714">
                  <a:moveTo>
                    <a:pt x="67970" y="0"/>
                  </a:moveTo>
                  <a:lnTo>
                    <a:pt x="63500" y="0"/>
                  </a:lnTo>
                  <a:lnTo>
                    <a:pt x="63500" y="5651"/>
                  </a:lnTo>
                  <a:lnTo>
                    <a:pt x="67970" y="5651"/>
                  </a:lnTo>
                  <a:lnTo>
                    <a:pt x="67970" y="0"/>
                  </a:lnTo>
                  <a:close/>
                </a:path>
                <a:path w="1043304" h="5714">
                  <a:moveTo>
                    <a:pt x="144119" y="0"/>
                  </a:moveTo>
                  <a:lnTo>
                    <a:pt x="139700" y="0"/>
                  </a:lnTo>
                  <a:lnTo>
                    <a:pt x="139700" y="5651"/>
                  </a:lnTo>
                  <a:lnTo>
                    <a:pt x="144119" y="5651"/>
                  </a:lnTo>
                  <a:lnTo>
                    <a:pt x="144119" y="0"/>
                  </a:lnTo>
                  <a:close/>
                </a:path>
                <a:path w="1043304" h="5714">
                  <a:moveTo>
                    <a:pt x="189801" y="0"/>
                  </a:moveTo>
                  <a:lnTo>
                    <a:pt x="177800" y="0"/>
                  </a:lnTo>
                  <a:lnTo>
                    <a:pt x="177800" y="5651"/>
                  </a:lnTo>
                  <a:lnTo>
                    <a:pt x="189801" y="5651"/>
                  </a:lnTo>
                  <a:lnTo>
                    <a:pt x="189801" y="0"/>
                  </a:lnTo>
                  <a:close/>
                </a:path>
                <a:path w="1043304" h="5714">
                  <a:moveTo>
                    <a:pt x="227901" y="0"/>
                  </a:moveTo>
                  <a:lnTo>
                    <a:pt x="220319" y="0"/>
                  </a:lnTo>
                  <a:lnTo>
                    <a:pt x="220319" y="5651"/>
                  </a:lnTo>
                  <a:lnTo>
                    <a:pt x="227901" y="5651"/>
                  </a:lnTo>
                  <a:lnTo>
                    <a:pt x="227901" y="0"/>
                  </a:lnTo>
                  <a:close/>
                </a:path>
                <a:path w="1043304" h="5714">
                  <a:moveTo>
                    <a:pt x="266014" y="0"/>
                  </a:moveTo>
                  <a:lnTo>
                    <a:pt x="258368" y="0"/>
                  </a:lnTo>
                  <a:lnTo>
                    <a:pt x="258368" y="5651"/>
                  </a:lnTo>
                  <a:lnTo>
                    <a:pt x="266014" y="5651"/>
                  </a:lnTo>
                  <a:lnTo>
                    <a:pt x="266014" y="0"/>
                  </a:lnTo>
                  <a:close/>
                </a:path>
                <a:path w="1043304" h="5714">
                  <a:moveTo>
                    <a:pt x="304114" y="0"/>
                  </a:moveTo>
                  <a:lnTo>
                    <a:pt x="296468" y="0"/>
                  </a:lnTo>
                  <a:lnTo>
                    <a:pt x="296468" y="5651"/>
                  </a:lnTo>
                  <a:lnTo>
                    <a:pt x="304114" y="5651"/>
                  </a:lnTo>
                  <a:lnTo>
                    <a:pt x="304114" y="0"/>
                  </a:lnTo>
                  <a:close/>
                </a:path>
                <a:path w="1043304" h="5714">
                  <a:moveTo>
                    <a:pt x="342214" y="0"/>
                  </a:moveTo>
                  <a:lnTo>
                    <a:pt x="334568" y="0"/>
                  </a:lnTo>
                  <a:lnTo>
                    <a:pt x="334568" y="5651"/>
                  </a:lnTo>
                  <a:lnTo>
                    <a:pt x="342214" y="5651"/>
                  </a:lnTo>
                  <a:lnTo>
                    <a:pt x="342214" y="0"/>
                  </a:lnTo>
                  <a:close/>
                </a:path>
                <a:path w="1043304" h="5714">
                  <a:moveTo>
                    <a:pt x="387896" y="0"/>
                  </a:moveTo>
                  <a:lnTo>
                    <a:pt x="372668" y="0"/>
                  </a:lnTo>
                  <a:lnTo>
                    <a:pt x="372668" y="5651"/>
                  </a:lnTo>
                  <a:lnTo>
                    <a:pt x="387896" y="5651"/>
                  </a:lnTo>
                  <a:lnTo>
                    <a:pt x="387896" y="0"/>
                  </a:lnTo>
                  <a:close/>
                </a:path>
                <a:path w="1043304" h="5714">
                  <a:moveTo>
                    <a:pt x="448868" y="0"/>
                  </a:moveTo>
                  <a:lnTo>
                    <a:pt x="444500" y="0"/>
                  </a:lnTo>
                  <a:lnTo>
                    <a:pt x="444500" y="5651"/>
                  </a:lnTo>
                  <a:lnTo>
                    <a:pt x="448868" y="5651"/>
                  </a:lnTo>
                  <a:lnTo>
                    <a:pt x="448868" y="0"/>
                  </a:lnTo>
                  <a:close/>
                </a:path>
                <a:path w="1043304" h="5714">
                  <a:moveTo>
                    <a:pt x="486968" y="0"/>
                  </a:moveTo>
                  <a:lnTo>
                    <a:pt x="482600" y="0"/>
                  </a:lnTo>
                  <a:lnTo>
                    <a:pt x="482600" y="5651"/>
                  </a:lnTo>
                  <a:lnTo>
                    <a:pt x="486968" y="5651"/>
                  </a:lnTo>
                  <a:lnTo>
                    <a:pt x="486968" y="0"/>
                  </a:lnTo>
                  <a:close/>
                </a:path>
                <a:path w="1043304" h="5714">
                  <a:moveTo>
                    <a:pt x="517423" y="0"/>
                  </a:moveTo>
                  <a:lnTo>
                    <a:pt x="509790" y="0"/>
                  </a:lnTo>
                  <a:lnTo>
                    <a:pt x="509790" y="5651"/>
                  </a:lnTo>
                  <a:lnTo>
                    <a:pt x="517423" y="5651"/>
                  </a:lnTo>
                  <a:lnTo>
                    <a:pt x="517423" y="0"/>
                  </a:lnTo>
                  <a:close/>
                </a:path>
                <a:path w="1043304" h="5714">
                  <a:moveTo>
                    <a:pt x="624090" y="0"/>
                  </a:moveTo>
                  <a:lnTo>
                    <a:pt x="622300" y="0"/>
                  </a:lnTo>
                  <a:lnTo>
                    <a:pt x="622300" y="5651"/>
                  </a:lnTo>
                  <a:lnTo>
                    <a:pt x="624090" y="5651"/>
                  </a:lnTo>
                  <a:lnTo>
                    <a:pt x="624090" y="0"/>
                  </a:lnTo>
                  <a:close/>
                </a:path>
                <a:path w="1043304" h="5714">
                  <a:moveTo>
                    <a:pt x="654545" y="0"/>
                  </a:moveTo>
                  <a:lnTo>
                    <a:pt x="647700" y="0"/>
                  </a:lnTo>
                  <a:lnTo>
                    <a:pt x="647700" y="5651"/>
                  </a:lnTo>
                  <a:lnTo>
                    <a:pt x="654545" y="5651"/>
                  </a:lnTo>
                  <a:lnTo>
                    <a:pt x="654545" y="0"/>
                  </a:lnTo>
                  <a:close/>
                </a:path>
                <a:path w="1043304" h="5714">
                  <a:moveTo>
                    <a:pt x="700290" y="0"/>
                  </a:moveTo>
                  <a:lnTo>
                    <a:pt x="698500" y="0"/>
                  </a:lnTo>
                  <a:lnTo>
                    <a:pt x="698500" y="5651"/>
                  </a:lnTo>
                  <a:lnTo>
                    <a:pt x="700290" y="5651"/>
                  </a:lnTo>
                  <a:lnTo>
                    <a:pt x="700290" y="0"/>
                  </a:lnTo>
                  <a:close/>
                </a:path>
                <a:path w="1043304" h="5714">
                  <a:moveTo>
                    <a:pt x="738390" y="0"/>
                  </a:moveTo>
                  <a:lnTo>
                    <a:pt x="736600" y="0"/>
                  </a:lnTo>
                  <a:lnTo>
                    <a:pt x="736600" y="5651"/>
                  </a:lnTo>
                  <a:lnTo>
                    <a:pt x="738390" y="5651"/>
                  </a:lnTo>
                  <a:lnTo>
                    <a:pt x="738390" y="0"/>
                  </a:lnTo>
                  <a:close/>
                </a:path>
                <a:path w="1043304" h="5714">
                  <a:moveTo>
                    <a:pt x="768845" y="0"/>
                  </a:moveTo>
                  <a:lnTo>
                    <a:pt x="762000" y="0"/>
                  </a:lnTo>
                  <a:lnTo>
                    <a:pt x="762000" y="5651"/>
                  </a:lnTo>
                  <a:lnTo>
                    <a:pt x="768845" y="5651"/>
                  </a:lnTo>
                  <a:lnTo>
                    <a:pt x="768845" y="0"/>
                  </a:lnTo>
                  <a:close/>
                </a:path>
                <a:path w="1043304" h="5714">
                  <a:moveTo>
                    <a:pt x="812800" y="0"/>
                  </a:moveTo>
                  <a:lnTo>
                    <a:pt x="800100" y="0"/>
                  </a:lnTo>
                  <a:lnTo>
                    <a:pt x="800100" y="5651"/>
                  </a:lnTo>
                  <a:lnTo>
                    <a:pt x="812800" y="5651"/>
                  </a:lnTo>
                  <a:lnTo>
                    <a:pt x="812800" y="0"/>
                  </a:lnTo>
                  <a:close/>
                </a:path>
                <a:path w="1043304" h="5714">
                  <a:moveTo>
                    <a:pt x="852639" y="0"/>
                  </a:moveTo>
                  <a:lnTo>
                    <a:pt x="850900" y="0"/>
                  </a:lnTo>
                  <a:lnTo>
                    <a:pt x="850900" y="5651"/>
                  </a:lnTo>
                  <a:lnTo>
                    <a:pt x="852639" y="5651"/>
                  </a:lnTo>
                  <a:lnTo>
                    <a:pt x="852639" y="0"/>
                  </a:lnTo>
                  <a:close/>
                </a:path>
                <a:path w="1043304" h="5714">
                  <a:moveTo>
                    <a:pt x="890739" y="0"/>
                  </a:moveTo>
                  <a:lnTo>
                    <a:pt x="889000" y="0"/>
                  </a:lnTo>
                  <a:lnTo>
                    <a:pt x="889000" y="5651"/>
                  </a:lnTo>
                  <a:lnTo>
                    <a:pt x="890739" y="5651"/>
                  </a:lnTo>
                  <a:lnTo>
                    <a:pt x="890739" y="0"/>
                  </a:lnTo>
                  <a:close/>
                </a:path>
                <a:path w="1043304" h="5714">
                  <a:moveTo>
                    <a:pt x="928839" y="0"/>
                  </a:moveTo>
                  <a:lnTo>
                    <a:pt x="927100" y="0"/>
                  </a:lnTo>
                  <a:lnTo>
                    <a:pt x="927100" y="5651"/>
                  </a:lnTo>
                  <a:lnTo>
                    <a:pt x="928839" y="5651"/>
                  </a:lnTo>
                  <a:lnTo>
                    <a:pt x="928839" y="0"/>
                  </a:lnTo>
                  <a:close/>
                </a:path>
                <a:path w="1043304" h="5714">
                  <a:moveTo>
                    <a:pt x="974534" y="0"/>
                  </a:moveTo>
                  <a:lnTo>
                    <a:pt x="966889" y="0"/>
                  </a:lnTo>
                  <a:lnTo>
                    <a:pt x="966889" y="5651"/>
                  </a:lnTo>
                  <a:lnTo>
                    <a:pt x="974534" y="5651"/>
                  </a:lnTo>
                  <a:lnTo>
                    <a:pt x="974534" y="0"/>
                  </a:lnTo>
                  <a:close/>
                </a:path>
                <a:path w="1043304" h="5714">
                  <a:moveTo>
                    <a:pt x="1012634" y="0"/>
                  </a:moveTo>
                  <a:lnTo>
                    <a:pt x="1004989" y="0"/>
                  </a:lnTo>
                  <a:lnTo>
                    <a:pt x="1004989" y="5651"/>
                  </a:lnTo>
                  <a:lnTo>
                    <a:pt x="1012634" y="5651"/>
                  </a:lnTo>
                  <a:lnTo>
                    <a:pt x="1012634" y="0"/>
                  </a:lnTo>
                  <a:close/>
                </a:path>
                <a:path w="1043304" h="5714">
                  <a:moveTo>
                    <a:pt x="1043089" y="0"/>
                  </a:moveTo>
                  <a:lnTo>
                    <a:pt x="1041400" y="0"/>
                  </a:lnTo>
                  <a:lnTo>
                    <a:pt x="1041400" y="5651"/>
                  </a:lnTo>
                  <a:lnTo>
                    <a:pt x="1043089" y="5651"/>
                  </a:lnTo>
                  <a:lnTo>
                    <a:pt x="104308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1752599" y="4015181"/>
              <a:ext cx="825500" cy="8255"/>
            </a:xfrm>
            <a:custGeom>
              <a:avLst/>
              <a:gdLst/>
              <a:ahLst/>
              <a:cxnLst/>
              <a:rect l="l" t="t" r="r" b="b"/>
              <a:pathLst>
                <a:path w="825500" h="8254">
                  <a:moveTo>
                    <a:pt x="8255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825500" y="7645"/>
                  </a:lnTo>
                  <a:lnTo>
                    <a:pt x="82550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3136900" y="401518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3758031" y="4018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459623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463433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4673650" y="4015180"/>
              <a:ext cx="205740" cy="8255"/>
            </a:xfrm>
            <a:custGeom>
              <a:avLst/>
              <a:gdLst/>
              <a:ahLst/>
              <a:cxnLst/>
              <a:rect l="l" t="t" r="r" b="b"/>
              <a:pathLst>
                <a:path w="205739" h="8254">
                  <a:moveTo>
                    <a:pt x="12649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649" y="7645"/>
                  </a:lnTo>
                  <a:lnTo>
                    <a:pt x="12649" y="0"/>
                  </a:lnTo>
                  <a:close/>
                </a:path>
                <a:path w="205739" h="8254">
                  <a:moveTo>
                    <a:pt x="53276" y="0"/>
                  </a:moveTo>
                  <a:lnTo>
                    <a:pt x="50749" y="0"/>
                  </a:lnTo>
                  <a:lnTo>
                    <a:pt x="50749" y="7645"/>
                  </a:lnTo>
                  <a:lnTo>
                    <a:pt x="53276" y="7645"/>
                  </a:lnTo>
                  <a:lnTo>
                    <a:pt x="53276" y="0"/>
                  </a:lnTo>
                  <a:close/>
                </a:path>
                <a:path w="205739" h="8254">
                  <a:moveTo>
                    <a:pt x="91376" y="0"/>
                  </a:moveTo>
                  <a:lnTo>
                    <a:pt x="88849" y="0"/>
                  </a:lnTo>
                  <a:lnTo>
                    <a:pt x="88849" y="7645"/>
                  </a:lnTo>
                  <a:lnTo>
                    <a:pt x="91376" y="7645"/>
                  </a:lnTo>
                  <a:lnTo>
                    <a:pt x="91376" y="0"/>
                  </a:lnTo>
                  <a:close/>
                </a:path>
                <a:path w="205739" h="8254">
                  <a:moveTo>
                    <a:pt x="129476" y="0"/>
                  </a:moveTo>
                  <a:lnTo>
                    <a:pt x="126949" y="0"/>
                  </a:lnTo>
                  <a:lnTo>
                    <a:pt x="126949" y="7645"/>
                  </a:lnTo>
                  <a:lnTo>
                    <a:pt x="129476" y="7645"/>
                  </a:lnTo>
                  <a:lnTo>
                    <a:pt x="129476" y="0"/>
                  </a:lnTo>
                  <a:close/>
                </a:path>
                <a:path w="205739" h="8254">
                  <a:moveTo>
                    <a:pt x="167576" y="0"/>
                  </a:moveTo>
                  <a:lnTo>
                    <a:pt x="165049" y="0"/>
                  </a:lnTo>
                  <a:lnTo>
                    <a:pt x="165049" y="7645"/>
                  </a:lnTo>
                  <a:lnTo>
                    <a:pt x="167576" y="7645"/>
                  </a:lnTo>
                  <a:lnTo>
                    <a:pt x="167576" y="0"/>
                  </a:lnTo>
                  <a:close/>
                </a:path>
                <a:path w="205739" h="8254">
                  <a:moveTo>
                    <a:pt x="205676" y="0"/>
                  </a:moveTo>
                  <a:lnTo>
                    <a:pt x="203149" y="0"/>
                  </a:lnTo>
                  <a:lnTo>
                    <a:pt x="203149" y="7645"/>
                  </a:lnTo>
                  <a:lnTo>
                    <a:pt x="205676" y="7645"/>
                  </a:lnTo>
                  <a:lnTo>
                    <a:pt x="205676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550301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5541111" y="40180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558683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562493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566303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5702300" y="4015180"/>
              <a:ext cx="45720" cy="8255"/>
            </a:xfrm>
            <a:custGeom>
              <a:avLst/>
              <a:gdLst/>
              <a:ahLst/>
              <a:cxnLst/>
              <a:rect l="l" t="t" r="r" b="b"/>
              <a:pathLst>
                <a:path w="45720" h="8254">
                  <a:moveTo>
                    <a:pt x="744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442" y="7645"/>
                  </a:lnTo>
                  <a:lnTo>
                    <a:pt x="7442" y="0"/>
                  </a:lnTo>
                  <a:close/>
                </a:path>
                <a:path w="45720" h="8254">
                  <a:moveTo>
                    <a:pt x="45542" y="0"/>
                  </a:moveTo>
                  <a:lnTo>
                    <a:pt x="38100" y="0"/>
                  </a:lnTo>
                  <a:lnTo>
                    <a:pt x="38100" y="7645"/>
                  </a:lnTo>
                  <a:lnTo>
                    <a:pt x="45542" y="7645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5777331" y="40180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8077200" y="4015180"/>
              <a:ext cx="1066800" cy="8255"/>
            </a:xfrm>
            <a:custGeom>
              <a:avLst/>
              <a:gdLst/>
              <a:ahLst/>
              <a:cxnLst/>
              <a:rect l="l" t="t" r="r" b="b"/>
              <a:pathLst>
                <a:path w="1066800" h="8254">
                  <a:moveTo>
                    <a:pt x="1717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7170" y="7645"/>
                  </a:lnTo>
                  <a:lnTo>
                    <a:pt x="17170" y="0"/>
                  </a:lnTo>
                  <a:close/>
                </a:path>
                <a:path w="1066800" h="8254">
                  <a:moveTo>
                    <a:pt x="108546" y="0"/>
                  </a:moveTo>
                  <a:lnTo>
                    <a:pt x="50800" y="0"/>
                  </a:lnTo>
                  <a:lnTo>
                    <a:pt x="50800" y="7645"/>
                  </a:lnTo>
                  <a:lnTo>
                    <a:pt x="108546" y="7645"/>
                  </a:lnTo>
                  <a:lnTo>
                    <a:pt x="108546" y="0"/>
                  </a:lnTo>
                  <a:close/>
                </a:path>
                <a:path w="1066800" h="8254">
                  <a:moveTo>
                    <a:pt x="131419" y="0"/>
                  </a:moveTo>
                  <a:lnTo>
                    <a:pt x="127000" y="0"/>
                  </a:lnTo>
                  <a:lnTo>
                    <a:pt x="127000" y="7645"/>
                  </a:lnTo>
                  <a:lnTo>
                    <a:pt x="131419" y="7645"/>
                  </a:lnTo>
                  <a:lnTo>
                    <a:pt x="131419" y="0"/>
                  </a:lnTo>
                  <a:close/>
                </a:path>
                <a:path w="1066800" h="8254">
                  <a:moveTo>
                    <a:pt x="177101" y="0"/>
                  </a:moveTo>
                  <a:lnTo>
                    <a:pt x="169519" y="0"/>
                  </a:lnTo>
                  <a:lnTo>
                    <a:pt x="169519" y="7645"/>
                  </a:lnTo>
                  <a:lnTo>
                    <a:pt x="177101" y="7645"/>
                  </a:lnTo>
                  <a:lnTo>
                    <a:pt x="177101" y="0"/>
                  </a:lnTo>
                  <a:close/>
                </a:path>
                <a:path w="1066800" h="8254">
                  <a:moveTo>
                    <a:pt x="215201" y="0"/>
                  </a:moveTo>
                  <a:lnTo>
                    <a:pt x="207619" y="0"/>
                  </a:lnTo>
                  <a:lnTo>
                    <a:pt x="207619" y="7645"/>
                  </a:lnTo>
                  <a:lnTo>
                    <a:pt x="215201" y="7645"/>
                  </a:lnTo>
                  <a:lnTo>
                    <a:pt x="215201" y="0"/>
                  </a:lnTo>
                  <a:close/>
                </a:path>
                <a:path w="1066800" h="8254">
                  <a:moveTo>
                    <a:pt x="253314" y="0"/>
                  </a:moveTo>
                  <a:lnTo>
                    <a:pt x="245668" y="0"/>
                  </a:lnTo>
                  <a:lnTo>
                    <a:pt x="245668" y="7645"/>
                  </a:lnTo>
                  <a:lnTo>
                    <a:pt x="253314" y="7645"/>
                  </a:lnTo>
                  <a:lnTo>
                    <a:pt x="253314" y="0"/>
                  </a:lnTo>
                  <a:close/>
                </a:path>
                <a:path w="1066800" h="8254">
                  <a:moveTo>
                    <a:pt x="298996" y="0"/>
                  </a:moveTo>
                  <a:lnTo>
                    <a:pt x="292100" y="0"/>
                  </a:lnTo>
                  <a:lnTo>
                    <a:pt x="292100" y="7645"/>
                  </a:lnTo>
                  <a:lnTo>
                    <a:pt x="298996" y="7645"/>
                  </a:lnTo>
                  <a:lnTo>
                    <a:pt x="298996" y="0"/>
                  </a:lnTo>
                  <a:close/>
                </a:path>
                <a:path w="1066800" h="8254">
                  <a:moveTo>
                    <a:pt x="359968" y="0"/>
                  </a:moveTo>
                  <a:lnTo>
                    <a:pt x="330200" y="0"/>
                  </a:lnTo>
                  <a:lnTo>
                    <a:pt x="330200" y="7645"/>
                  </a:lnTo>
                  <a:lnTo>
                    <a:pt x="359968" y="7645"/>
                  </a:lnTo>
                  <a:lnTo>
                    <a:pt x="359968" y="0"/>
                  </a:lnTo>
                  <a:close/>
                </a:path>
                <a:path w="1066800" h="8254">
                  <a:moveTo>
                    <a:pt x="466623" y="0"/>
                  </a:moveTo>
                  <a:lnTo>
                    <a:pt x="431800" y="0"/>
                  </a:lnTo>
                  <a:lnTo>
                    <a:pt x="431800" y="7645"/>
                  </a:lnTo>
                  <a:lnTo>
                    <a:pt x="466623" y="7645"/>
                  </a:lnTo>
                  <a:lnTo>
                    <a:pt x="466623" y="0"/>
                  </a:lnTo>
                  <a:close/>
                </a:path>
                <a:path w="1066800" h="8254">
                  <a:moveTo>
                    <a:pt x="550456" y="0"/>
                  </a:moveTo>
                  <a:lnTo>
                    <a:pt x="497090" y="0"/>
                  </a:lnTo>
                  <a:lnTo>
                    <a:pt x="497090" y="7645"/>
                  </a:lnTo>
                  <a:lnTo>
                    <a:pt x="550456" y="7645"/>
                  </a:lnTo>
                  <a:lnTo>
                    <a:pt x="550456" y="0"/>
                  </a:lnTo>
                  <a:close/>
                </a:path>
                <a:path w="1066800" h="8254">
                  <a:moveTo>
                    <a:pt x="634263" y="0"/>
                  </a:moveTo>
                  <a:lnTo>
                    <a:pt x="611390" y="0"/>
                  </a:lnTo>
                  <a:lnTo>
                    <a:pt x="611390" y="7645"/>
                  </a:lnTo>
                  <a:lnTo>
                    <a:pt x="634263" y="7645"/>
                  </a:lnTo>
                  <a:lnTo>
                    <a:pt x="634263" y="0"/>
                  </a:lnTo>
                  <a:close/>
                </a:path>
                <a:path w="1066800" h="8254">
                  <a:moveTo>
                    <a:pt x="718045" y="0"/>
                  </a:moveTo>
                  <a:lnTo>
                    <a:pt x="687590" y="0"/>
                  </a:lnTo>
                  <a:lnTo>
                    <a:pt x="687590" y="7645"/>
                  </a:lnTo>
                  <a:lnTo>
                    <a:pt x="718045" y="7645"/>
                  </a:lnTo>
                  <a:lnTo>
                    <a:pt x="718045" y="0"/>
                  </a:lnTo>
                  <a:close/>
                </a:path>
                <a:path w="1066800" h="8254">
                  <a:moveTo>
                    <a:pt x="756145" y="0"/>
                  </a:moveTo>
                  <a:lnTo>
                    <a:pt x="749300" y="0"/>
                  </a:lnTo>
                  <a:lnTo>
                    <a:pt x="749300" y="7645"/>
                  </a:lnTo>
                  <a:lnTo>
                    <a:pt x="756145" y="7645"/>
                  </a:lnTo>
                  <a:lnTo>
                    <a:pt x="756145" y="0"/>
                  </a:lnTo>
                  <a:close/>
                </a:path>
                <a:path w="1066800" h="8254">
                  <a:moveTo>
                    <a:pt x="801839" y="0"/>
                  </a:moveTo>
                  <a:lnTo>
                    <a:pt x="800100" y="0"/>
                  </a:lnTo>
                  <a:lnTo>
                    <a:pt x="800100" y="7645"/>
                  </a:lnTo>
                  <a:lnTo>
                    <a:pt x="801839" y="7645"/>
                  </a:lnTo>
                  <a:lnTo>
                    <a:pt x="801839" y="0"/>
                  </a:lnTo>
                  <a:close/>
                </a:path>
                <a:path w="1066800" h="8254">
                  <a:moveTo>
                    <a:pt x="839939" y="0"/>
                  </a:moveTo>
                  <a:lnTo>
                    <a:pt x="838200" y="0"/>
                  </a:lnTo>
                  <a:lnTo>
                    <a:pt x="838200" y="7645"/>
                  </a:lnTo>
                  <a:lnTo>
                    <a:pt x="839939" y="7645"/>
                  </a:lnTo>
                  <a:lnTo>
                    <a:pt x="839939" y="0"/>
                  </a:lnTo>
                  <a:close/>
                </a:path>
                <a:path w="1066800" h="8254">
                  <a:moveTo>
                    <a:pt x="878039" y="0"/>
                  </a:moveTo>
                  <a:lnTo>
                    <a:pt x="876300" y="0"/>
                  </a:lnTo>
                  <a:lnTo>
                    <a:pt x="876300" y="7645"/>
                  </a:lnTo>
                  <a:lnTo>
                    <a:pt x="878039" y="7645"/>
                  </a:lnTo>
                  <a:lnTo>
                    <a:pt x="878039" y="0"/>
                  </a:lnTo>
                  <a:close/>
                </a:path>
                <a:path w="1066800" h="8254">
                  <a:moveTo>
                    <a:pt x="923721" y="0"/>
                  </a:moveTo>
                  <a:lnTo>
                    <a:pt x="916139" y="0"/>
                  </a:lnTo>
                  <a:lnTo>
                    <a:pt x="916139" y="7645"/>
                  </a:lnTo>
                  <a:lnTo>
                    <a:pt x="923721" y="7645"/>
                  </a:lnTo>
                  <a:lnTo>
                    <a:pt x="923721" y="0"/>
                  </a:lnTo>
                  <a:close/>
                </a:path>
                <a:path w="1066800" h="8254">
                  <a:moveTo>
                    <a:pt x="990600" y="0"/>
                  </a:moveTo>
                  <a:lnTo>
                    <a:pt x="965200" y="0"/>
                  </a:lnTo>
                  <a:lnTo>
                    <a:pt x="965200" y="7645"/>
                  </a:lnTo>
                  <a:lnTo>
                    <a:pt x="990600" y="7645"/>
                  </a:lnTo>
                  <a:lnTo>
                    <a:pt x="990600" y="0"/>
                  </a:lnTo>
                  <a:close/>
                </a:path>
                <a:path w="1066800" h="8254">
                  <a:moveTo>
                    <a:pt x="1066800" y="0"/>
                  </a:moveTo>
                  <a:lnTo>
                    <a:pt x="1028700" y="0"/>
                  </a:lnTo>
                  <a:lnTo>
                    <a:pt x="1028700" y="7645"/>
                  </a:lnTo>
                  <a:lnTo>
                    <a:pt x="1066800" y="7645"/>
                  </a:lnTo>
                  <a:lnTo>
                    <a:pt x="10668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1752599" y="4025900"/>
              <a:ext cx="825500" cy="5080"/>
            </a:xfrm>
            <a:custGeom>
              <a:avLst/>
              <a:gdLst/>
              <a:ahLst/>
              <a:cxnLst/>
              <a:rect l="l" t="t" r="r" b="b"/>
              <a:pathLst>
                <a:path w="825500" h="5079">
                  <a:moveTo>
                    <a:pt x="825500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825500" y="4508"/>
                  </a:lnTo>
                  <a:lnTo>
                    <a:pt x="82550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3136900" y="40259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3758031" y="4025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459623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463433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4679975" y="4025900"/>
              <a:ext cx="0" cy="134620"/>
            </a:xfrm>
            <a:custGeom>
              <a:avLst/>
              <a:gdLst/>
              <a:ahLst/>
              <a:cxnLst/>
              <a:rect l="l" t="t" r="r" b="b"/>
              <a:pathLst>
                <a:path w="0" h="134620">
                  <a:moveTo>
                    <a:pt x="0" y="0"/>
                  </a:moveTo>
                  <a:lnTo>
                    <a:pt x="0" y="134048"/>
                  </a:lnTo>
                </a:path>
              </a:pathLst>
            </a:custGeom>
            <a:ln w="12649">
              <a:solidFill>
                <a:srgbClr val="EF491B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4725663" y="4025900"/>
              <a:ext cx="152400" cy="134620"/>
            </a:xfrm>
            <a:custGeom>
              <a:avLst/>
              <a:gdLst/>
              <a:ahLst/>
              <a:cxnLst/>
              <a:rect l="l" t="t" r="r" b="b"/>
              <a:pathLst>
                <a:path w="152400" h="134620">
                  <a:moveTo>
                    <a:pt x="0" y="0"/>
                  </a:moveTo>
                  <a:lnTo>
                    <a:pt x="0" y="134048"/>
                  </a:lnTo>
                </a:path>
                <a:path w="152400" h="134620">
                  <a:moveTo>
                    <a:pt x="38100" y="0"/>
                  </a:moveTo>
                  <a:lnTo>
                    <a:pt x="38100" y="134048"/>
                  </a:lnTo>
                </a:path>
                <a:path w="152400" h="134620">
                  <a:moveTo>
                    <a:pt x="76200" y="0"/>
                  </a:moveTo>
                  <a:lnTo>
                    <a:pt x="76200" y="134048"/>
                  </a:lnTo>
                </a:path>
                <a:path w="152400" h="134620">
                  <a:moveTo>
                    <a:pt x="114300" y="0"/>
                  </a:moveTo>
                  <a:lnTo>
                    <a:pt x="114300" y="134048"/>
                  </a:lnTo>
                </a:path>
                <a:path w="152400" h="134620">
                  <a:moveTo>
                    <a:pt x="152400" y="0"/>
                  </a:moveTo>
                  <a:lnTo>
                    <a:pt x="152400" y="134048"/>
                  </a:lnTo>
                </a:path>
              </a:pathLst>
            </a:custGeom>
            <a:ln w="3175">
              <a:solidFill>
                <a:srgbClr val="EF491B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550301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5541111" y="40256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558683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562493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566303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5702300" y="4025899"/>
              <a:ext cx="45720" cy="5080"/>
            </a:xfrm>
            <a:custGeom>
              <a:avLst/>
              <a:gdLst/>
              <a:ahLst/>
              <a:cxnLst/>
              <a:rect l="l" t="t" r="r" b="b"/>
              <a:pathLst>
                <a:path w="45720" h="5079">
                  <a:moveTo>
                    <a:pt x="7442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7442" y="4508"/>
                  </a:lnTo>
                  <a:lnTo>
                    <a:pt x="7442" y="0"/>
                  </a:lnTo>
                  <a:close/>
                </a:path>
                <a:path w="45720" h="5079">
                  <a:moveTo>
                    <a:pt x="45542" y="0"/>
                  </a:moveTo>
                  <a:lnTo>
                    <a:pt x="38100" y="0"/>
                  </a:lnTo>
                  <a:lnTo>
                    <a:pt x="38100" y="4508"/>
                  </a:lnTo>
                  <a:lnTo>
                    <a:pt x="45542" y="4508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5777331" y="40256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2157831" y="4033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3136900" y="40304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3758031" y="4033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459623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463433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550301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5541111" y="40332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558683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562493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566303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5702300" y="4030408"/>
              <a:ext cx="45720" cy="8255"/>
            </a:xfrm>
            <a:custGeom>
              <a:avLst/>
              <a:gdLst/>
              <a:ahLst/>
              <a:cxnLst/>
              <a:rect l="l" t="t" r="r" b="b"/>
              <a:pathLst>
                <a:path w="45720" h="8254">
                  <a:moveTo>
                    <a:pt x="744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442" y="7645"/>
                  </a:lnTo>
                  <a:lnTo>
                    <a:pt x="7442" y="0"/>
                  </a:lnTo>
                  <a:close/>
                </a:path>
                <a:path w="45720" h="8254">
                  <a:moveTo>
                    <a:pt x="45542" y="0"/>
                  </a:moveTo>
                  <a:lnTo>
                    <a:pt x="38100" y="0"/>
                  </a:lnTo>
                  <a:lnTo>
                    <a:pt x="38100" y="7645"/>
                  </a:lnTo>
                  <a:lnTo>
                    <a:pt x="45542" y="7645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5777331" y="40332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2157831" y="4040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3136900" y="40386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20637" y="704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3758031" y="4040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459623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463433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550301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5541111" y="40408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558683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562493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566303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5702300" y="4038599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442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7442" y="7048"/>
                  </a:lnTo>
                  <a:lnTo>
                    <a:pt x="7442" y="0"/>
                  </a:lnTo>
                  <a:close/>
                </a:path>
                <a:path w="45720" h="7620">
                  <a:moveTo>
                    <a:pt x="45542" y="0"/>
                  </a:moveTo>
                  <a:lnTo>
                    <a:pt x="38100" y="0"/>
                  </a:lnTo>
                  <a:lnTo>
                    <a:pt x="38100" y="7048"/>
                  </a:lnTo>
                  <a:lnTo>
                    <a:pt x="45542" y="7048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5777331" y="40408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2157831" y="4048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3136900" y="4045648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20637" y="5651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3758031" y="4048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459623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463433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550301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5541111" y="40485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558683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562493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566303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5702300" y="4045648"/>
              <a:ext cx="45720" cy="5715"/>
            </a:xfrm>
            <a:custGeom>
              <a:avLst/>
              <a:gdLst/>
              <a:ahLst/>
              <a:cxnLst/>
              <a:rect l="l" t="t" r="r" b="b"/>
              <a:pathLst>
                <a:path w="45720" h="5714">
                  <a:moveTo>
                    <a:pt x="7442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7442" y="5651"/>
                  </a:lnTo>
                  <a:lnTo>
                    <a:pt x="7442" y="0"/>
                  </a:lnTo>
                  <a:close/>
                </a:path>
                <a:path w="45720" h="5714">
                  <a:moveTo>
                    <a:pt x="45542" y="0"/>
                  </a:moveTo>
                  <a:lnTo>
                    <a:pt x="38100" y="0"/>
                  </a:lnTo>
                  <a:lnTo>
                    <a:pt x="38100" y="5651"/>
                  </a:lnTo>
                  <a:lnTo>
                    <a:pt x="45542" y="5651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5777331" y="40485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2157831" y="4056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3136900" y="4053281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3758031" y="4056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459623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 descr=""/>
            <p:cNvSpPr/>
            <p:nvPr/>
          </p:nvSpPr>
          <p:spPr>
            <a:xfrm>
              <a:off x="463433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 descr=""/>
            <p:cNvSpPr/>
            <p:nvPr/>
          </p:nvSpPr>
          <p:spPr>
            <a:xfrm>
              <a:off x="550301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5541111" y="40561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558683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562493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566303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5702300" y="4053280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442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442" y="7594"/>
                  </a:lnTo>
                  <a:lnTo>
                    <a:pt x="7442" y="0"/>
                  </a:lnTo>
                  <a:close/>
                </a:path>
                <a:path w="45720" h="7620">
                  <a:moveTo>
                    <a:pt x="45542" y="0"/>
                  </a:moveTo>
                  <a:lnTo>
                    <a:pt x="38100" y="0"/>
                  </a:lnTo>
                  <a:lnTo>
                    <a:pt x="38100" y="7594"/>
                  </a:lnTo>
                  <a:lnTo>
                    <a:pt x="45542" y="7594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5777331" y="4056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2157831" y="4063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3136900" y="40640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3758031" y="4063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459623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463433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550301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 descr=""/>
            <p:cNvSpPr/>
            <p:nvPr/>
          </p:nvSpPr>
          <p:spPr>
            <a:xfrm>
              <a:off x="5541111" y="40637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 descr=""/>
            <p:cNvSpPr/>
            <p:nvPr/>
          </p:nvSpPr>
          <p:spPr>
            <a:xfrm>
              <a:off x="558683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 descr=""/>
            <p:cNvSpPr/>
            <p:nvPr/>
          </p:nvSpPr>
          <p:spPr>
            <a:xfrm>
              <a:off x="562493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 descr=""/>
            <p:cNvSpPr/>
            <p:nvPr/>
          </p:nvSpPr>
          <p:spPr>
            <a:xfrm>
              <a:off x="566303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 descr=""/>
            <p:cNvSpPr/>
            <p:nvPr/>
          </p:nvSpPr>
          <p:spPr>
            <a:xfrm>
              <a:off x="5702300" y="4063999"/>
              <a:ext cx="45720" cy="5080"/>
            </a:xfrm>
            <a:custGeom>
              <a:avLst/>
              <a:gdLst/>
              <a:ahLst/>
              <a:cxnLst/>
              <a:rect l="l" t="t" r="r" b="b"/>
              <a:pathLst>
                <a:path w="45720" h="5079">
                  <a:moveTo>
                    <a:pt x="7442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7442" y="4508"/>
                  </a:lnTo>
                  <a:lnTo>
                    <a:pt x="7442" y="0"/>
                  </a:lnTo>
                  <a:close/>
                </a:path>
                <a:path w="45720" h="5079">
                  <a:moveTo>
                    <a:pt x="45542" y="0"/>
                  </a:moveTo>
                  <a:lnTo>
                    <a:pt x="38100" y="0"/>
                  </a:lnTo>
                  <a:lnTo>
                    <a:pt x="38100" y="4508"/>
                  </a:lnTo>
                  <a:lnTo>
                    <a:pt x="45542" y="4508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5777331" y="40637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2157831" y="4071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3136900" y="406850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 descr=""/>
            <p:cNvSpPr/>
            <p:nvPr/>
          </p:nvSpPr>
          <p:spPr>
            <a:xfrm>
              <a:off x="3758031" y="4071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 descr=""/>
            <p:cNvSpPr/>
            <p:nvPr/>
          </p:nvSpPr>
          <p:spPr>
            <a:xfrm>
              <a:off x="459623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 descr=""/>
            <p:cNvSpPr/>
            <p:nvPr/>
          </p:nvSpPr>
          <p:spPr>
            <a:xfrm>
              <a:off x="463433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550301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5541111" y="40713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558683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562493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566303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5702300" y="4068508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442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7442" y="7607"/>
                  </a:lnTo>
                  <a:lnTo>
                    <a:pt x="7442" y="0"/>
                  </a:lnTo>
                  <a:close/>
                </a:path>
                <a:path w="45720" h="7620">
                  <a:moveTo>
                    <a:pt x="45542" y="0"/>
                  </a:moveTo>
                  <a:lnTo>
                    <a:pt x="38100" y="0"/>
                  </a:lnTo>
                  <a:lnTo>
                    <a:pt x="38100" y="7607"/>
                  </a:lnTo>
                  <a:lnTo>
                    <a:pt x="45542" y="7607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5777331" y="40713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2157831" y="4078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3136900" y="40767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20637" y="704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3758031" y="4078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459623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463433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550301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5541111" y="40789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22" name="object 722" descr="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32600" y="3977081"/>
              <a:ext cx="873226" cy="182867"/>
            </a:xfrm>
            <a:prstGeom prst="rect">
              <a:avLst/>
            </a:prstGeom>
          </p:spPr>
        </p:pic>
        <p:sp>
          <p:nvSpPr>
            <p:cNvPr id="723" name="object 723" descr=""/>
            <p:cNvSpPr/>
            <p:nvPr/>
          </p:nvSpPr>
          <p:spPr>
            <a:xfrm>
              <a:off x="558683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 descr=""/>
            <p:cNvSpPr/>
            <p:nvPr/>
          </p:nvSpPr>
          <p:spPr>
            <a:xfrm>
              <a:off x="562493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566303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5702300" y="4076699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442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7442" y="7048"/>
                  </a:lnTo>
                  <a:lnTo>
                    <a:pt x="7442" y="0"/>
                  </a:lnTo>
                  <a:close/>
                </a:path>
                <a:path w="45720" h="7620">
                  <a:moveTo>
                    <a:pt x="45542" y="0"/>
                  </a:moveTo>
                  <a:lnTo>
                    <a:pt x="38100" y="0"/>
                  </a:lnTo>
                  <a:lnTo>
                    <a:pt x="38100" y="7048"/>
                  </a:lnTo>
                  <a:lnTo>
                    <a:pt x="45542" y="7048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5777331" y="4078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2157831" y="4086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3136900" y="4083748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20637" y="5651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 descr=""/>
            <p:cNvSpPr/>
            <p:nvPr/>
          </p:nvSpPr>
          <p:spPr>
            <a:xfrm>
              <a:off x="3758031" y="4086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459623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463433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550301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5541111" y="40866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558683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562493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566303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5702300" y="4083748"/>
              <a:ext cx="45720" cy="5715"/>
            </a:xfrm>
            <a:custGeom>
              <a:avLst/>
              <a:gdLst/>
              <a:ahLst/>
              <a:cxnLst/>
              <a:rect l="l" t="t" r="r" b="b"/>
              <a:pathLst>
                <a:path w="45720" h="5714">
                  <a:moveTo>
                    <a:pt x="7442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7442" y="5651"/>
                  </a:lnTo>
                  <a:lnTo>
                    <a:pt x="7442" y="0"/>
                  </a:lnTo>
                  <a:close/>
                </a:path>
                <a:path w="45720" h="5714">
                  <a:moveTo>
                    <a:pt x="45542" y="0"/>
                  </a:moveTo>
                  <a:lnTo>
                    <a:pt x="38100" y="0"/>
                  </a:lnTo>
                  <a:lnTo>
                    <a:pt x="38100" y="5651"/>
                  </a:lnTo>
                  <a:lnTo>
                    <a:pt x="45542" y="5651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5777331" y="4086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2157831" y="4094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3136900" y="409133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3758031" y="4094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45962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46343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550301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5541111" y="40942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55868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56249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56630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57011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 descr=""/>
            <p:cNvSpPr/>
            <p:nvPr/>
          </p:nvSpPr>
          <p:spPr>
            <a:xfrm>
              <a:off x="57392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 descr=""/>
            <p:cNvSpPr/>
            <p:nvPr/>
          </p:nvSpPr>
          <p:spPr>
            <a:xfrm>
              <a:off x="5777331" y="4094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 descr=""/>
            <p:cNvSpPr/>
            <p:nvPr/>
          </p:nvSpPr>
          <p:spPr>
            <a:xfrm>
              <a:off x="2157831" y="4101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3136900" y="41021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3758031" y="4101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 descr=""/>
            <p:cNvSpPr/>
            <p:nvPr/>
          </p:nvSpPr>
          <p:spPr>
            <a:xfrm>
              <a:off x="45962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 descr=""/>
            <p:cNvSpPr/>
            <p:nvPr/>
          </p:nvSpPr>
          <p:spPr>
            <a:xfrm>
              <a:off x="46343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 descr=""/>
            <p:cNvSpPr/>
            <p:nvPr/>
          </p:nvSpPr>
          <p:spPr>
            <a:xfrm>
              <a:off x="550301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 descr=""/>
            <p:cNvSpPr/>
            <p:nvPr/>
          </p:nvSpPr>
          <p:spPr>
            <a:xfrm>
              <a:off x="5541111" y="41018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 descr=""/>
            <p:cNvSpPr/>
            <p:nvPr/>
          </p:nvSpPr>
          <p:spPr>
            <a:xfrm>
              <a:off x="55868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56249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56630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57011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 descr=""/>
            <p:cNvSpPr/>
            <p:nvPr/>
          </p:nvSpPr>
          <p:spPr>
            <a:xfrm>
              <a:off x="57392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 descr=""/>
            <p:cNvSpPr/>
            <p:nvPr/>
          </p:nvSpPr>
          <p:spPr>
            <a:xfrm>
              <a:off x="5777331" y="4101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2157831" y="4109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3136900" y="410660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3758031" y="4109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45962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46343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550301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5541111" y="41094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 descr=""/>
            <p:cNvSpPr/>
            <p:nvPr/>
          </p:nvSpPr>
          <p:spPr>
            <a:xfrm>
              <a:off x="55868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 descr=""/>
            <p:cNvSpPr/>
            <p:nvPr/>
          </p:nvSpPr>
          <p:spPr>
            <a:xfrm>
              <a:off x="56249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 descr=""/>
            <p:cNvSpPr/>
            <p:nvPr/>
          </p:nvSpPr>
          <p:spPr>
            <a:xfrm>
              <a:off x="56630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 descr=""/>
            <p:cNvSpPr/>
            <p:nvPr/>
          </p:nvSpPr>
          <p:spPr>
            <a:xfrm>
              <a:off x="57011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 descr=""/>
            <p:cNvSpPr/>
            <p:nvPr/>
          </p:nvSpPr>
          <p:spPr>
            <a:xfrm>
              <a:off x="57392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 descr=""/>
            <p:cNvSpPr/>
            <p:nvPr/>
          </p:nvSpPr>
          <p:spPr>
            <a:xfrm>
              <a:off x="5777331" y="4109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2157831" y="4117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3136900" y="41148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20637" y="704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 descr=""/>
            <p:cNvSpPr/>
            <p:nvPr/>
          </p:nvSpPr>
          <p:spPr>
            <a:xfrm>
              <a:off x="3758031" y="4117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 descr=""/>
            <p:cNvSpPr/>
            <p:nvPr/>
          </p:nvSpPr>
          <p:spPr>
            <a:xfrm>
              <a:off x="459623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463433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550301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 descr=""/>
            <p:cNvSpPr/>
            <p:nvPr/>
          </p:nvSpPr>
          <p:spPr>
            <a:xfrm>
              <a:off x="5541111" y="41170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 descr=""/>
            <p:cNvSpPr/>
            <p:nvPr/>
          </p:nvSpPr>
          <p:spPr>
            <a:xfrm>
              <a:off x="558683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 descr=""/>
            <p:cNvSpPr/>
            <p:nvPr/>
          </p:nvSpPr>
          <p:spPr>
            <a:xfrm>
              <a:off x="562493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 descr=""/>
            <p:cNvSpPr/>
            <p:nvPr/>
          </p:nvSpPr>
          <p:spPr>
            <a:xfrm>
              <a:off x="566303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 descr=""/>
            <p:cNvSpPr/>
            <p:nvPr/>
          </p:nvSpPr>
          <p:spPr>
            <a:xfrm>
              <a:off x="5702300" y="4114799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442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7442" y="7048"/>
                  </a:lnTo>
                  <a:lnTo>
                    <a:pt x="7442" y="0"/>
                  </a:lnTo>
                  <a:close/>
                </a:path>
                <a:path w="45720" h="7620">
                  <a:moveTo>
                    <a:pt x="45542" y="0"/>
                  </a:moveTo>
                  <a:lnTo>
                    <a:pt x="38100" y="0"/>
                  </a:lnTo>
                  <a:lnTo>
                    <a:pt x="38100" y="7048"/>
                  </a:lnTo>
                  <a:lnTo>
                    <a:pt x="45542" y="7048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5777331" y="4117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2157831" y="4124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3136900" y="4121848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20637" y="5651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3758031" y="4124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45962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46343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550301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5541111" y="41247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55868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 descr=""/>
            <p:cNvSpPr/>
            <p:nvPr/>
          </p:nvSpPr>
          <p:spPr>
            <a:xfrm>
              <a:off x="56249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 descr=""/>
            <p:cNvSpPr/>
            <p:nvPr/>
          </p:nvSpPr>
          <p:spPr>
            <a:xfrm>
              <a:off x="56630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57011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57392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5777331" y="4124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2157831" y="4132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3136900" y="412943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3758031" y="4132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 descr=""/>
            <p:cNvSpPr/>
            <p:nvPr/>
          </p:nvSpPr>
          <p:spPr>
            <a:xfrm>
              <a:off x="45962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 descr=""/>
            <p:cNvSpPr/>
            <p:nvPr/>
          </p:nvSpPr>
          <p:spPr>
            <a:xfrm>
              <a:off x="46343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550301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 descr=""/>
            <p:cNvSpPr/>
            <p:nvPr/>
          </p:nvSpPr>
          <p:spPr>
            <a:xfrm>
              <a:off x="5541111" y="41323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 descr=""/>
            <p:cNvSpPr/>
            <p:nvPr/>
          </p:nvSpPr>
          <p:spPr>
            <a:xfrm>
              <a:off x="55868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56249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56630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57011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57392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5777331" y="4132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2157831" y="4139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3136900" y="41402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508"/>
                  </a:lnTo>
                  <a:lnTo>
                    <a:pt x="20637" y="450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3758031" y="4139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45962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 descr=""/>
            <p:cNvSpPr/>
            <p:nvPr/>
          </p:nvSpPr>
          <p:spPr>
            <a:xfrm>
              <a:off x="46343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 descr=""/>
            <p:cNvSpPr/>
            <p:nvPr/>
          </p:nvSpPr>
          <p:spPr>
            <a:xfrm>
              <a:off x="550301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5541111" y="41399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55868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 descr=""/>
            <p:cNvSpPr/>
            <p:nvPr/>
          </p:nvSpPr>
          <p:spPr>
            <a:xfrm>
              <a:off x="56249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 descr=""/>
            <p:cNvSpPr/>
            <p:nvPr/>
          </p:nvSpPr>
          <p:spPr>
            <a:xfrm>
              <a:off x="56630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57011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57392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5777331" y="4139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2157831" y="4147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3136900" y="414470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3758031" y="4147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459623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 descr=""/>
            <p:cNvSpPr/>
            <p:nvPr/>
          </p:nvSpPr>
          <p:spPr>
            <a:xfrm>
              <a:off x="463433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 descr=""/>
            <p:cNvSpPr/>
            <p:nvPr/>
          </p:nvSpPr>
          <p:spPr>
            <a:xfrm>
              <a:off x="550301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5541111" y="41475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558683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562493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 descr=""/>
            <p:cNvSpPr/>
            <p:nvPr/>
          </p:nvSpPr>
          <p:spPr>
            <a:xfrm>
              <a:off x="566303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 descr=""/>
            <p:cNvSpPr/>
            <p:nvPr/>
          </p:nvSpPr>
          <p:spPr>
            <a:xfrm>
              <a:off x="5702300" y="4144708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442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7442" y="7607"/>
                  </a:lnTo>
                  <a:lnTo>
                    <a:pt x="7442" y="0"/>
                  </a:lnTo>
                  <a:close/>
                </a:path>
                <a:path w="45720" h="7620">
                  <a:moveTo>
                    <a:pt x="45542" y="0"/>
                  </a:moveTo>
                  <a:lnTo>
                    <a:pt x="38100" y="0"/>
                  </a:lnTo>
                  <a:lnTo>
                    <a:pt x="38100" y="7607"/>
                  </a:lnTo>
                  <a:lnTo>
                    <a:pt x="45542" y="7607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5777331" y="4147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2157831" y="4155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3136900" y="41529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20637" y="704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3758031" y="4155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45962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 descr=""/>
            <p:cNvSpPr/>
            <p:nvPr/>
          </p:nvSpPr>
          <p:spPr>
            <a:xfrm>
              <a:off x="46343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 descr=""/>
            <p:cNvSpPr/>
            <p:nvPr/>
          </p:nvSpPr>
          <p:spPr>
            <a:xfrm>
              <a:off x="550301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5541111" y="41551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55868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 descr=""/>
            <p:cNvSpPr/>
            <p:nvPr/>
          </p:nvSpPr>
          <p:spPr>
            <a:xfrm>
              <a:off x="56249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 descr=""/>
            <p:cNvSpPr/>
            <p:nvPr/>
          </p:nvSpPr>
          <p:spPr>
            <a:xfrm>
              <a:off x="56630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57011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57392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5777331" y="4155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6946900" y="4152900"/>
              <a:ext cx="728980" cy="7620"/>
            </a:xfrm>
            <a:custGeom>
              <a:avLst/>
              <a:gdLst/>
              <a:ahLst/>
              <a:cxnLst/>
              <a:rect l="l" t="t" r="r" b="b"/>
              <a:pathLst>
                <a:path w="728979" h="7620">
                  <a:moveTo>
                    <a:pt x="728408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728408" y="7048"/>
                  </a:lnTo>
                  <a:lnTo>
                    <a:pt x="728408" y="0"/>
                  </a:lnTo>
                  <a:close/>
                </a:path>
              </a:pathLst>
            </a:custGeom>
            <a:solidFill>
              <a:srgbClr val="FBF9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7683499" y="4152900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59" h="7620">
                  <a:moveTo>
                    <a:pt x="22326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22326" y="7048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2C2B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2157831" y="4162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3136900" y="4159948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20637" y="5651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3758031" y="4162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 descr=""/>
            <p:cNvSpPr/>
            <p:nvPr/>
          </p:nvSpPr>
          <p:spPr>
            <a:xfrm>
              <a:off x="45962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 descr=""/>
            <p:cNvSpPr/>
            <p:nvPr/>
          </p:nvSpPr>
          <p:spPr>
            <a:xfrm>
              <a:off x="46343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4673650" y="4159948"/>
              <a:ext cx="205740" cy="5715"/>
            </a:xfrm>
            <a:custGeom>
              <a:avLst/>
              <a:gdLst/>
              <a:ahLst/>
              <a:cxnLst/>
              <a:rect l="l" t="t" r="r" b="b"/>
              <a:pathLst>
                <a:path w="205739" h="5714">
                  <a:moveTo>
                    <a:pt x="12649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12649" y="5651"/>
                  </a:lnTo>
                  <a:lnTo>
                    <a:pt x="12649" y="0"/>
                  </a:lnTo>
                  <a:close/>
                </a:path>
                <a:path w="205739" h="5714">
                  <a:moveTo>
                    <a:pt x="53276" y="0"/>
                  </a:moveTo>
                  <a:lnTo>
                    <a:pt x="50749" y="0"/>
                  </a:lnTo>
                  <a:lnTo>
                    <a:pt x="50749" y="5651"/>
                  </a:lnTo>
                  <a:lnTo>
                    <a:pt x="53276" y="5651"/>
                  </a:lnTo>
                  <a:lnTo>
                    <a:pt x="53276" y="0"/>
                  </a:lnTo>
                  <a:close/>
                </a:path>
                <a:path w="205739" h="5714">
                  <a:moveTo>
                    <a:pt x="91376" y="0"/>
                  </a:moveTo>
                  <a:lnTo>
                    <a:pt x="88849" y="0"/>
                  </a:lnTo>
                  <a:lnTo>
                    <a:pt x="88849" y="5651"/>
                  </a:lnTo>
                  <a:lnTo>
                    <a:pt x="91376" y="5651"/>
                  </a:lnTo>
                  <a:lnTo>
                    <a:pt x="91376" y="0"/>
                  </a:lnTo>
                  <a:close/>
                </a:path>
                <a:path w="205739" h="5714">
                  <a:moveTo>
                    <a:pt x="129476" y="0"/>
                  </a:moveTo>
                  <a:lnTo>
                    <a:pt x="126949" y="0"/>
                  </a:lnTo>
                  <a:lnTo>
                    <a:pt x="126949" y="5651"/>
                  </a:lnTo>
                  <a:lnTo>
                    <a:pt x="129476" y="5651"/>
                  </a:lnTo>
                  <a:lnTo>
                    <a:pt x="129476" y="0"/>
                  </a:lnTo>
                  <a:close/>
                </a:path>
                <a:path w="205739" h="5714">
                  <a:moveTo>
                    <a:pt x="167576" y="0"/>
                  </a:moveTo>
                  <a:lnTo>
                    <a:pt x="165049" y="0"/>
                  </a:lnTo>
                  <a:lnTo>
                    <a:pt x="165049" y="5651"/>
                  </a:lnTo>
                  <a:lnTo>
                    <a:pt x="167576" y="5651"/>
                  </a:lnTo>
                  <a:lnTo>
                    <a:pt x="167576" y="0"/>
                  </a:lnTo>
                  <a:close/>
                </a:path>
                <a:path w="205739" h="5714">
                  <a:moveTo>
                    <a:pt x="205676" y="0"/>
                  </a:moveTo>
                  <a:lnTo>
                    <a:pt x="203149" y="0"/>
                  </a:lnTo>
                  <a:lnTo>
                    <a:pt x="203149" y="5651"/>
                  </a:lnTo>
                  <a:lnTo>
                    <a:pt x="205676" y="5651"/>
                  </a:lnTo>
                  <a:lnTo>
                    <a:pt x="205676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550301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5541111" y="41628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 descr=""/>
            <p:cNvSpPr/>
            <p:nvPr/>
          </p:nvSpPr>
          <p:spPr>
            <a:xfrm>
              <a:off x="55868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 descr=""/>
            <p:cNvSpPr/>
            <p:nvPr/>
          </p:nvSpPr>
          <p:spPr>
            <a:xfrm>
              <a:off x="56249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 descr=""/>
            <p:cNvSpPr/>
            <p:nvPr/>
          </p:nvSpPr>
          <p:spPr>
            <a:xfrm>
              <a:off x="56630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 descr=""/>
            <p:cNvSpPr/>
            <p:nvPr/>
          </p:nvSpPr>
          <p:spPr>
            <a:xfrm>
              <a:off x="57011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57392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5777331" y="41628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2157831" y="4170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3136900" y="4167530"/>
              <a:ext cx="645795" cy="8255"/>
            </a:xfrm>
            <a:custGeom>
              <a:avLst/>
              <a:gdLst/>
              <a:ahLst/>
              <a:cxnLst/>
              <a:rect l="l" t="t" r="r" b="b"/>
              <a:pathLst>
                <a:path w="645795" h="8254">
                  <a:moveTo>
                    <a:pt x="64531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645312" y="7645"/>
                  </a:lnTo>
                  <a:lnTo>
                    <a:pt x="64531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459623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463433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4673650" y="4167530"/>
              <a:ext cx="205740" cy="8255"/>
            </a:xfrm>
            <a:custGeom>
              <a:avLst/>
              <a:gdLst/>
              <a:ahLst/>
              <a:cxnLst/>
              <a:rect l="l" t="t" r="r" b="b"/>
              <a:pathLst>
                <a:path w="205739" h="8254">
                  <a:moveTo>
                    <a:pt x="12649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649" y="7645"/>
                  </a:lnTo>
                  <a:lnTo>
                    <a:pt x="12649" y="0"/>
                  </a:lnTo>
                  <a:close/>
                </a:path>
                <a:path w="205739" h="8254">
                  <a:moveTo>
                    <a:pt x="53276" y="0"/>
                  </a:moveTo>
                  <a:lnTo>
                    <a:pt x="50749" y="0"/>
                  </a:lnTo>
                  <a:lnTo>
                    <a:pt x="50749" y="7645"/>
                  </a:lnTo>
                  <a:lnTo>
                    <a:pt x="53276" y="7645"/>
                  </a:lnTo>
                  <a:lnTo>
                    <a:pt x="53276" y="0"/>
                  </a:lnTo>
                  <a:close/>
                </a:path>
                <a:path w="205739" h="8254">
                  <a:moveTo>
                    <a:pt x="91376" y="0"/>
                  </a:moveTo>
                  <a:lnTo>
                    <a:pt x="88849" y="0"/>
                  </a:lnTo>
                  <a:lnTo>
                    <a:pt x="88849" y="7645"/>
                  </a:lnTo>
                  <a:lnTo>
                    <a:pt x="91376" y="7645"/>
                  </a:lnTo>
                  <a:lnTo>
                    <a:pt x="91376" y="0"/>
                  </a:lnTo>
                  <a:close/>
                </a:path>
                <a:path w="205739" h="8254">
                  <a:moveTo>
                    <a:pt x="129476" y="0"/>
                  </a:moveTo>
                  <a:lnTo>
                    <a:pt x="126949" y="0"/>
                  </a:lnTo>
                  <a:lnTo>
                    <a:pt x="126949" y="7645"/>
                  </a:lnTo>
                  <a:lnTo>
                    <a:pt x="129476" y="7645"/>
                  </a:lnTo>
                  <a:lnTo>
                    <a:pt x="129476" y="0"/>
                  </a:lnTo>
                  <a:close/>
                </a:path>
                <a:path w="205739" h="8254">
                  <a:moveTo>
                    <a:pt x="167576" y="0"/>
                  </a:moveTo>
                  <a:lnTo>
                    <a:pt x="165049" y="0"/>
                  </a:lnTo>
                  <a:lnTo>
                    <a:pt x="165049" y="7645"/>
                  </a:lnTo>
                  <a:lnTo>
                    <a:pt x="167576" y="7645"/>
                  </a:lnTo>
                  <a:lnTo>
                    <a:pt x="167576" y="0"/>
                  </a:lnTo>
                  <a:close/>
                </a:path>
                <a:path w="205739" h="8254">
                  <a:moveTo>
                    <a:pt x="205676" y="0"/>
                  </a:moveTo>
                  <a:lnTo>
                    <a:pt x="203149" y="0"/>
                  </a:lnTo>
                  <a:lnTo>
                    <a:pt x="203149" y="7645"/>
                  </a:lnTo>
                  <a:lnTo>
                    <a:pt x="205676" y="7645"/>
                  </a:lnTo>
                  <a:lnTo>
                    <a:pt x="205676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550301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5541111" y="41704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558683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562493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566303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5702300" y="4167530"/>
              <a:ext cx="45720" cy="8255"/>
            </a:xfrm>
            <a:custGeom>
              <a:avLst/>
              <a:gdLst/>
              <a:ahLst/>
              <a:cxnLst/>
              <a:rect l="l" t="t" r="r" b="b"/>
              <a:pathLst>
                <a:path w="45720" h="8254">
                  <a:moveTo>
                    <a:pt x="744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442" y="7645"/>
                  </a:lnTo>
                  <a:lnTo>
                    <a:pt x="7442" y="0"/>
                  </a:lnTo>
                  <a:close/>
                </a:path>
                <a:path w="45720" h="8254">
                  <a:moveTo>
                    <a:pt x="45542" y="0"/>
                  </a:moveTo>
                  <a:lnTo>
                    <a:pt x="38100" y="0"/>
                  </a:lnTo>
                  <a:lnTo>
                    <a:pt x="38100" y="7645"/>
                  </a:lnTo>
                  <a:lnTo>
                    <a:pt x="45542" y="7645"/>
                  </a:lnTo>
                  <a:lnTo>
                    <a:pt x="4554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5777331" y="41704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2157831" y="4178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3136900" y="4178300"/>
              <a:ext cx="645795" cy="5080"/>
            </a:xfrm>
            <a:custGeom>
              <a:avLst/>
              <a:gdLst/>
              <a:ahLst/>
              <a:cxnLst/>
              <a:rect l="l" t="t" r="r" b="b"/>
              <a:pathLst>
                <a:path w="645795" h="5079">
                  <a:moveTo>
                    <a:pt x="645312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645312" y="4470"/>
                  </a:lnTo>
                  <a:lnTo>
                    <a:pt x="64531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4596231" y="4178045"/>
              <a:ext cx="1192530" cy="0"/>
            </a:xfrm>
            <a:custGeom>
              <a:avLst/>
              <a:gdLst/>
              <a:ahLst/>
              <a:cxnLst/>
              <a:rect l="l" t="t" r="r" b="b"/>
              <a:pathLst>
                <a:path w="1192529" h="0">
                  <a:moveTo>
                    <a:pt x="0" y="0"/>
                  </a:moveTo>
                  <a:lnTo>
                    <a:pt x="11920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6908800" y="417830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306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12306" y="4470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rgbClr val="2C2B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2157831" y="4185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3136900" y="4182770"/>
              <a:ext cx="645795" cy="8255"/>
            </a:xfrm>
            <a:custGeom>
              <a:avLst/>
              <a:gdLst/>
              <a:ahLst/>
              <a:cxnLst/>
              <a:rect l="l" t="t" r="r" b="b"/>
              <a:pathLst>
                <a:path w="645795" h="8254">
                  <a:moveTo>
                    <a:pt x="64531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645312" y="7645"/>
                  </a:lnTo>
                  <a:lnTo>
                    <a:pt x="64531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4596231" y="4185665"/>
              <a:ext cx="1192530" cy="0"/>
            </a:xfrm>
            <a:custGeom>
              <a:avLst/>
              <a:gdLst/>
              <a:ahLst/>
              <a:cxnLst/>
              <a:rect l="l" t="t" r="r" b="b"/>
              <a:pathLst>
                <a:path w="1192529" h="0">
                  <a:moveTo>
                    <a:pt x="0" y="0"/>
                  </a:moveTo>
                  <a:lnTo>
                    <a:pt x="11920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2157831" y="4193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3136900" y="4190999"/>
              <a:ext cx="1701800" cy="7620"/>
            </a:xfrm>
            <a:custGeom>
              <a:avLst/>
              <a:gdLst/>
              <a:ahLst/>
              <a:cxnLst/>
              <a:rect l="l" t="t" r="r" b="b"/>
              <a:pathLst>
                <a:path w="1701800" h="7620">
                  <a:moveTo>
                    <a:pt x="645312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645312" y="7048"/>
                  </a:lnTo>
                  <a:lnTo>
                    <a:pt x="645312" y="0"/>
                  </a:lnTo>
                  <a:close/>
                </a:path>
                <a:path w="1701800" h="7620">
                  <a:moveTo>
                    <a:pt x="1701800" y="0"/>
                  </a:moveTo>
                  <a:lnTo>
                    <a:pt x="1663700" y="0"/>
                  </a:lnTo>
                  <a:lnTo>
                    <a:pt x="1663700" y="7048"/>
                  </a:lnTo>
                  <a:lnTo>
                    <a:pt x="1701800" y="7048"/>
                  </a:lnTo>
                  <a:lnTo>
                    <a:pt x="17018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2157831" y="4200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3136900" y="4198048"/>
              <a:ext cx="645795" cy="5715"/>
            </a:xfrm>
            <a:custGeom>
              <a:avLst/>
              <a:gdLst/>
              <a:ahLst/>
              <a:cxnLst/>
              <a:rect l="l" t="t" r="r" b="b"/>
              <a:pathLst>
                <a:path w="645795" h="5714">
                  <a:moveTo>
                    <a:pt x="645312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645312" y="5651"/>
                  </a:lnTo>
                  <a:lnTo>
                    <a:pt x="645312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4819650" y="4198048"/>
              <a:ext cx="0" cy="457200"/>
            </a:xfrm>
            <a:custGeom>
              <a:avLst/>
              <a:gdLst/>
              <a:ahLst/>
              <a:cxnLst/>
              <a:rect l="l" t="t" r="r" b="b"/>
              <a:pathLst>
                <a:path w="0" h="457200">
                  <a:moveTo>
                    <a:pt x="0" y="0"/>
                  </a:moveTo>
                  <a:lnTo>
                    <a:pt x="0" y="457098"/>
                  </a:lnTo>
                </a:path>
              </a:pathLst>
            </a:custGeom>
            <a:ln w="38100">
              <a:solidFill>
                <a:srgbClr val="EF491B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2157831" y="4208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3136900" y="420563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3758031" y="4208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2157831" y="4216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3136900" y="42164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3758031" y="4216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 descr=""/>
            <p:cNvSpPr/>
            <p:nvPr/>
          </p:nvSpPr>
          <p:spPr>
            <a:xfrm>
              <a:off x="2157831" y="4223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 descr=""/>
            <p:cNvSpPr/>
            <p:nvPr/>
          </p:nvSpPr>
          <p:spPr>
            <a:xfrm>
              <a:off x="3136900" y="42208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 descr=""/>
            <p:cNvSpPr/>
            <p:nvPr/>
          </p:nvSpPr>
          <p:spPr>
            <a:xfrm>
              <a:off x="3758031" y="4223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04" name="object 904" descr="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75361" y="4159948"/>
              <a:ext cx="914247" cy="129527"/>
            </a:xfrm>
            <a:prstGeom prst="rect">
              <a:avLst/>
            </a:prstGeom>
          </p:spPr>
        </p:pic>
        <p:sp>
          <p:nvSpPr>
            <p:cNvPr id="905" name="object 905" descr=""/>
            <p:cNvSpPr/>
            <p:nvPr/>
          </p:nvSpPr>
          <p:spPr>
            <a:xfrm>
              <a:off x="2157831" y="4231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3136900" y="42291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3758031" y="4231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2157831" y="4239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3136900" y="42360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3758031" y="4239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2157831" y="4246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 descr=""/>
            <p:cNvSpPr/>
            <p:nvPr/>
          </p:nvSpPr>
          <p:spPr>
            <a:xfrm>
              <a:off x="3136900" y="424373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 descr=""/>
            <p:cNvSpPr/>
            <p:nvPr/>
          </p:nvSpPr>
          <p:spPr>
            <a:xfrm>
              <a:off x="3758031" y="4246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 descr=""/>
            <p:cNvSpPr/>
            <p:nvPr/>
          </p:nvSpPr>
          <p:spPr>
            <a:xfrm>
              <a:off x="2157831" y="4254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 descr=""/>
            <p:cNvSpPr/>
            <p:nvPr/>
          </p:nvSpPr>
          <p:spPr>
            <a:xfrm>
              <a:off x="3136900" y="42545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 descr=""/>
            <p:cNvSpPr/>
            <p:nvPr/>
          </p:nvSpPr>
          <p:spPr>
            <a:xfrm>
              <a:off x="3758031" y="4254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2157831" y="4261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 descr=""/>
            <p:cNvSpPr/>
            <p:nvPr/>
          </p:nvSpPr>
          <p:spPr>
            <a:xfrm>
              <a:off x="3136900" y="42589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 descr=""/>
            <p:cNvSpPr/>
            <p:nvPr/>
          </p:nvSpPr>
          <p:spPr>
            <a:xfrm>
              <a:off x="3758031" y="4261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2157831" y="4269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 descr=""/>
            <p:cNvSpPr/>
            <p:nvPr/>
          </p:nvSpPr>
          <p:spPr>
            <a:xfrm>
              <a:off x="3136900" y="42672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 descr=""/>
            <p:cNvSpPr/>
            <p:nvPr/>
          </p:nvSpPr>
          <p:spPr>
            <a:xfrm>
              <a:off x="3758031" y="4269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 descr=""/>
            <p:cNvSpPr/>
            <p:nvPr/>
          </p:nvSpPr>
          <p:spPr>
            <a:xfrm>
              <a:off x="2150211" y="4277105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30" h="0">
                  <a:moveTo>
                    <a:pt x="0" y="0"/>
                  </a:moveTo>
                  <a:lnTo>
                    <a:pt x="4907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 descr=""/>
            <p:cNvSpPr/>
            <p:nvPr/>
          </p:nvSpPr>
          <p:spPr>
            <a:xfrm>
              <a:off x="3136900" y="42741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 descr=""/>
            <p:cNvSpPr/>
            <p:nvPr/>
          </p:nvSpPr>
          <p:spPr>
            <a:xfrm>
              <a:off x="3758031" y="4277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 descr=""/>
            <p:cNvSpPr/>
            <p:nvPr/>
          </p:nvSpPr>
          <p:spPr>
            <a:xfrm>
              <a:off x="2134971" y="42847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 descr=""/>
            <p:cNvSpPr/>
            <p:nvPr/>
          </p:nvSpPr>
          <p:spPr>
            <a:xfrm>
              <a:off x="2157831" y="4284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 descr=""/>
            <p:cNvSpPr/>
            <p:nvPr/>
          </p:nvSpPr>
          <p:spPr>
            <a:xfrm>
              <a:off x="2197595" y="4281830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20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204" y="7645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 descr=""/>
            <p:cNvSpPr/>
            <p:nvPr/>
          </p:nvSpPr>
          <p:spPr>
            <a:xfrm>
              <a:off x="3136900" y="428183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 descr=""/>
            <p:cNvSpPr/>
            <p:nvPr/>
          </p:nvSpPr>
          <p:spPr>
            <a:xfrm>
              <a:off x="3758031" y="4284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 descr=""/>
            <p:cNvSpPr/>
            <p:nvPr/>
          </p:nvSpPr>
          <p:spPr>
            <a:xfrm>
              <a:off x="7050583" y="4281830"/>
              <a:ext cx="617220" cy="8255"/>
            </a:xfrm>
            <a:custGeom>
              <a:avLst/>
              <a:gdLst/>
              <a:ahLst/>
              <a:cxnLst/>
              <a:rect l="l" t="t" r="r" b="b"/>
              <a:pathLst>
                <a:path w="617220" h="8254">
                  <a:moveTo>
                    <a:pt x="6855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68554" y="7645"/>
                  </a:lnTo>
                  <a:lnTo>
                    <a:pt x="68554" y="0"/>
                  </a:lnTo>
                  <a:close/>
                </a:path>
                <a:path w="617220" h="8254">
                  <a:moveTo>
                    <a:pt x="617143" y="0"/>
                  </a:moveTo>
                  <a:lnTo>
                    <a:pt x="569417" y="0"/>
                  </a:lnTo>
                  <a:lnTo>
                    <a:pt x="569417" y="7645"/>
                  </a:lnTo>
                  <a:lnTo>
                    <a:pt x="617143" y="7645"/>
                  </a:lnTo>
                  <a:lnTo>
                    <a:pt x="617143" y="0"/>
                  </a:lnTo>
                  <a:close/>
                </a:path>
              </a:pathLst>
            </a:custGeom>
            <a:solidFill>
              <a:srgbClr val="2C2B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 descr=""/>
            <p:cNvSpPr/>
            <p:nvPr/>
          </p:nvSpPr>
          <p:spPr>
            <a:xfrm>
              <a:off x="2133599" y="4292600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3022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3022" y="4470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 descr=""/>
            <p:cNvSpPr/>
            <p:nvPr/>
          </p:nvSpPr>
          <p:spPr>
            <a:xfrm>
              <a:off x="2157831" y="4292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 descr=""/>
            <p:cNvSpPr/>
            <p:nvPr/>
          </p:nvSpPr>
          <p:spPr>
            <a:xfrm>
              <a:off x="2212822" y="429260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5" h="5079">
                  <a:moveTo>
                    <a:pt x="7645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645" y="447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3136900" y="42926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3758031" y="4292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2121395" y="42970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64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645" y="764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2157831" y="4299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2222499" y="4297070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556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5562" y="7645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3136900" y="42970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3758031" y="4299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6934200" y="4297070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59" h="8254">
                  <a:moveTo>
                    <a:pt x="9728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9728" y="7645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2113800" y="43053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7099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099" y="6997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2157831" y="4307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2228062" y="430530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71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137" y="6997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3136900" y="43053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3758031" y="4307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48" name="object 948" descr="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150100" y="4292600"/>
              <a:ext cx="327126" cy="34975"/>
            </a:xfrm>
            <a:prstGeom prst="rect">
              <a:avLst/>
            </a:prstGeom>
          </p:spPr>
        </p:pic>
        <p:sp>
          <p:nvSpPr>
            <p:cNvPr id="949" name="object 949" descr=""/>
            <p:cNvSpPr/>
            <p:nvPr/>
          </p:nvSpPr>
          <p:spPr>
            <a:xfrm>
              <a:off x="6913461" y="4305300"/>
              <a:ext cx="30480" cy="7620"/>
            </a:xfrm>
            <a:custGeom>
              <a:avLst/>
              <a:gdLst/>
              <a:ahLst/>
              <a:cxnLst/>
              <a:rect l="l" t="t" r="r" b="b"/>
              <a:pathLst>
                <a:path w="30479" h="7620">
                  <a:moveTo>
                    <a:pt x="30454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30454" y="6997"/>
                  </a:lnTo>
                  <a:lnTo>
                    <a:pt x="3045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 descr=""/>
            <p:cNvSpPr/>
            <p:nvPr/>
          </p:nvSpPr>
          <p:spPr>
            <a:xfrm>
              <a:off x="2108199" y="431229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600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600" y="5702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2157831" y="4315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 descr=""/>
            <p:cNvSpPr/>
            <p:nvPr/>
          </p:nvSpPr>
          <p:spPr>
            <a:xfrm>
              <a:off x="2235695" y="431229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19" h="5714">
                  <a:moveTo>
                    <a:pt x="7594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7594" y="570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 descr=""/>
            <p:cNvSpPr/>
            <p:nvPr/>
          </p:nvSpPr>
          <p:spPr>
            <a:xfrm>
              <a:off x="3136900" y="43122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 descr=""/>
            <p:cNvSpPr/>
            <p:nvPr/>
          </p:nvSpPr>
          <p:spPr>
            <a:xfrm>
              <a:off x="3758031" y="4315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 descr=""/>
            <p:cNvSpPr/>
            <p:nvPr/>
          </p:nvSpPr>
          <p:spPr>
            <a:xfrm>
              <a:off x="6898233" y="4312297"/>
              <a:ext cx="45720" cy="5715"/>
            </a:xfrm>
            <a:custGeom>
              <a:avLst/>
              <a:gdLst/>
              <a:ahLst/>
              <a:cxnLst/>
              <a:rect l="l" t="t" r="r" b="b"/>
              <a:pathLst>
                <a:path w="45720" h="5714">
                  <a:moveTo>
                    <a:pt x="45694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45694" y="5702"/>
                  </a:lnTo>
                  <a:lnTo>
                    <a:pt x="456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 descr=""/>
            <p:cNvSpPr/>
            <p:nvPr/>
          </p:nvSpPr>
          <p:spPr>
            <a:xfrm>
              <a:off x="2108199" y="4319930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56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5600" y="7645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 descr=""/>
            <p:cNvSpPr/>
            <p:nvPr/>
          </p:nvSpPr>
          <p:spPr>
            <a:xfrm>
              <a:off x="2157831" y="4322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 descr=""/>
            <p:cNvSpPr/>
            <p:nvPr/>
          </p:nvSpPr>
          <p:spPr>
            <a:xfrm>
              <a:off x="2235695" y="4319930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4">
                  <a:moveTo>
                    <a:pt x="7594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594" y="76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 descr=""/>
            <p:cNvSpPr/>
            <p:nvPr/>
          </p:nvSpPr>
          <p:spPr>
            <a:xfrm>
              <a:off x="3136900" y="431993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3758031" y="4322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6883400" y="4319930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4">
                  <a:moveTo>
                    <a:pt x="508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50800" y="7645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2098522" y="433070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5" h="5079">
                  <a:moveTo>
                    <a:pt x="7645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645" y="447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2157831" y="4330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2247899" y="4330700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3022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3022" y="4470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 descr=""/>
            <p:cNvSpPr/>
            <p:nvPr/>
          </p:nvSpPr>
          <p:spPr>
            <a:xfrm>
              <a:off x="3136900" y="43307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 descr=""/>
            <p:cNvSpPr/>
            <p:nvPr/>
          </p:nvSpPr>
          <p:spPr>
            <a:xfrm>
              <a:off x="3758031" y="4330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 descr=""/>
            <p:cNvSpPr/>
            <p:nvPr/>
          </p:nvSpPr>
          <p:spPr>
            <a:xfrm>
              <a:off x="6870700" y="4330700"/>
              <a:ext cx="63500" cy="5080"/>
            </a:xfrm>
            <a:custGeom>
              <a:avLst/>
              <a:gdLst/>
              <a:ahLst/>
              <a:cxnLst/>
              <a:rect l="l" t="t" r="r" b="b"/>
              <a:pathLst>
                <a:path w="63500" h="5079">
                  <a:moveTo>
                    <a:pt x="63500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63500" y="4470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 descr=""/>
            <p:cNvSpPr/>
            <p:nvPr/>
          </p:nvSpPr>
          <p:spPr>
            <a:xfrm>
              <a:off x="7279132" y="4330700"/>
              <a:ext cx="69215" cy="5080"/>
            </a:xfrm>
            <a:custGeom>
              <a:avLst/>
              <a:gdLst/>
              <a:ahLst/>
              <a:cxnLst/>
              <a:rect l="l" t="t" r="r" b="b"/>
              <a:pathLst>
                <a:path w="69215" h="5079">
                  <a:moveTo>
                    <a:pt x="68605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68605" y="4470"/>
                  </a:lnTo>
                  <a:lnTo>
                    <a:pt x="68605" y="0"/>
                  </a:lnTo>
                  <a:close/>
                </a:path>
              </a:pathLst>
            </a:custGeom>
            <a:solidFill>
              <a:srgbClr val="2C2B2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2098522" y="43351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64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645" y="764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2157831" y="4338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2247899" y="4335170"/>
              <a:ext cx="3175" cy="8255"/>
            </a:xfrm>
            <a:custGeom>
              <a:avLst/>
              <a:gdLst/>
              <a:ahLst/>
              <a:cxnLst/>
              <a:rect l="l" t="t" r="r" b="b"/>
              <a:pathLst>
                <a:path w="3175" h="8254">
                  <a:moveTo>
                    <a:pt x="3022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3022" y="7645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3136900" y="43351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3758031" y="4338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6875361" y="4335170"/>
              <a:ext cx="59055" cy="8255"/>
            </a:xfrm>
            <a:custGeom>
              <a:avLst/>
              <a:gdLst/>
              <a:ahLst/>
              <a:cxnLst/>
              <a:rect l="l" t="t" r="r" b="b"/>
              <a:pathLst>
                <a:path w="59054" h="8254">
                  <a:moveTo>
                    <a:pt x="58839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58839" y="7645"/>
                  </a:lnTo>
                  <a:lnTo>
                    <a:pt x="5883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2098522" y="434340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5" h="7620">
                  <a:moveTo>
                    <a:pt x="7645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645" y="6997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2157831" y="4345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2247899" y="434340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3022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3022" y="699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3136900" y="43434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3758031" y="4345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6883400" y="4343400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800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50800" y="6997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2098522" y="435039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5" h="5714">
                  <a:moveTo>
                    <a:pt x="7645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7645" y="5702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2157831" y="4353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2247899" y="4350397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3022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3022" y="5702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3136900" y="43503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3758031" y="4353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6883400" y="4350397"/>
              <a:ext cx="50800" cy="5715"/>
            </a:xfrm>
            <a:custGeom>
              <a:avLst/>
              <a:gdLst/>
              <a:ahLst/>
              <a:cxnLst/>
              <a:rect l="l" t="t" r="r" b="b"/>
              <a:pathLst>
                <a:path w="50800" h="5714">
                  <a:moveTo>
                    <a:pt x="50800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0800" y="5702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2098522" y="435803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5" h="7620">
                  <a:moveTo>
                    <a:pt x="764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645" y="7594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2157831" y="4360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2234031" y="436092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2413000" y="4358030"/>
              <a:ext cx="744855" cy="7620"/>
            </a:xfrm>
            <a:custGeom>
              <a:avLst/>
              <a:gdLst/>
              <a:ahLst/>
              <a:cxnLst/>
              <a:rect l="l" t="t" r="r" b="b"/>
              <a:pathLst>
                <a:path w="744855" h="7620">
                  <a:moveTo>
                    <a:pt x="11981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19811" y="7594"/>
                  </a:lnTo>
                  <a:lnTo>
                    <a:pt x="119811" y="0"/>
                  </a:lnTo>
                  <a:close/>
                </a:path>
                <a:path w="744855" h="7620">
                  <a:moveTo>
                    <a:pt x="292100" y="0"/>
                  </a:moveTo>
                  <a:lnTo>
                    <a:pt x="165493" y="0"/>
                  </a:lnTo>
                  <a:lnTo>
                    <a:pt x="165493" y="7594"/>
                  </a:lnTo>
                  <a:lnTo>
                    <a:pt x="292100" y="7594"/>
                  </a:lnTo>
                  <a:lnTo>
                    <a:pt x="292100" y="0"/>
                  </a:lnTo>
                  <a:close/>
                </a:path>
                <a:path w="744855" h="7620">
                  <a:moveTo>
                    <a:pt x="462661" y="0"/>
                  </a:moveTo>
                  <a:lnTo>
                    <a:pt x="342900" y="0"/>
                  </a:lnTo>
                  <a:lnTo>
                    <a:pt x="342900" y="7594"/>
                  </a:lnTo>
                  <a:lnTo>
                    <a:pt x="462661" y="7594"/>
                  </a:lnTo>
                  <a:lnTo>
                    <a:pt x="462661" y="0"/>
                  </a:lnTo>
                  <a:close/>
                </a:path>
                <a:path w="744855" h="7620">
                  <a:moveTo>
                    <a:pt x="635000" y="0"/>
                  </a:moveTo>
                  <a:lnTo>
                    <a:pt x="508342" y="0"/>
                  </a:lnTo>
                  <a:lnTo>
                    <a:pt x="508342" y="7594"/>
                  </a:lnTo>
                  <a:lnTo>
                    <a:pt x="635000" y="7594"/>
                  </a:lnTo>
                  <a:lnTo>
                    <a:pt x="635000" y="0"/>
                  </a:lnTo>
                  <a:close/>
                </a:path>
                <a:path w="744855" h="7620">
                  <a:moveTo>
                    <a:pt x="744537" y="0"/>
                  </a:moveTo>
                  <a:lnTo>
                    <a:pt x="685800" y="0"/>
                  </a:lnTo>
                  <a:lnTo>
                    <a:pt x="685800" y="7594"/>
                  </a:lnTo>
                  <a:lnTo>
                    <a:pt x="744537" y="7594"/>
                  </a:lnTo>
                  <a:lnTo>
                    <a:pt x="7445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3758031" y="4360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6883400" y="4358030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7188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188" y="7594"/>
                  </a:lnTo>
                  <a:lnTo>
                    <a:pt x="7188" y="0"/>
                  </a:lnTo>
                  <a:close/>
                </a:path>
                <a:path w="50800" h="7620">
                  <a:moveTo>
                    <a:pt x="50800" y="0"/>
                  </a:moveTo>
                  <a:lnTo>
                    <a:pt x="25400" y="0"/>
                  </a:lnTo>
                  <a:lnTo>
                    <a:pt x="25400" y="7594"/>
                  </a:lnTo>
                  <a:lnTo>
                    <a:pt x="50800" y="7594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 descr=""/>
            <p:cNvSpPr/>
            <p:nvPr/>
          </p:nvSpPr>
          <p:spPr>
            <a:xfrm>
              <a:off x="2098522" y="436880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5" h="5079">
                  <a:moveTo>
                    <a:pt x="7645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645" y="447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 descr=""/>
            <p:cNvSpPr/>
            <p:nvPr/>
          </p:nvSpPr>
          <p:spPr>
            <a:xfrm>
              <a:off x="2157831" y="4368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 descr=""/>
            <p:cNvSpPr/>
            <p:nvPr/>
          </p:nvSpPr>
          <p:spPr>
            <a:xfrm>
              <a:off x="2234031" y="436854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2413000" y="4368799"/>
              <a:ext cx="744855" cy="5080"/>
            </a:xfrm>
            <a:custGeom>
              <a:avLst/>
              <a:gdLst/>
              <a:ahLst/>
              <a:cxnLst/>
              <a:rect l="l" t="t" r="r" b="b"/>
              <a:pathLst>
                <a:path w="744855" h="5079">
                  <a:moveTo>
                    <a:pt x="119811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119811" y="4470"/>
                  </a:lnTo>
                  <a:lnTo>
                    <a:pt x="119811" y="0"/>
                  </a:lnTo>
                  <a:close/>
                </a:path>
                <a:path w="744855" h="5079">
                  <a:moveTo>
                    <a:pt x="292100" y="0"/>
                  </a:moveTo>
                  <a:lnTo>
                    <a:pt x="165493" y="0"/>
                  </a:lnTo>
                  <a:lnTo>
                    <a:pt x="165493" y="4470"/>
                  </a:lnTo>
                  <a:lnTo>
                    <a:pt x="292100" y="4470"/>
                  </a:lnTo>
                  <a:lnTo>
                    <a:pt x="292100" y="0"/>
                  </a:lnTo>
                  <a:close/>
                </a:path>
                <a:path w="744855" h="5079">
                  <a:moveTo>
                    <a:pt x="462661" y="0"/>
                  </a:moveTo>
                  <a:lnTo>
                    <a:pt x="342900" y="0"/>
                  </a:lnTo>
                  <a:lnTo>
                    <a:pt x="342900" y="4470"/>
                  </a:lnTo>
                  <a:lnTo>
                    <a:pt x="462661" y="4470"/>
                  </a:lnTo>
                  <a:lnTo>
                    <a:pt x="462661" y="0"/>
                  </a:lnTo>
                  <a:close/>
                </a:path>
                <a:path w="744855" h="5079">
                  <a:moveTo>
                    <a:pt x="635000" y="0"/>
                  </a:moveTo>
                  <a:lnTo>
                    <a:pt x="508342" y="0"/>
                  </a:lnTo>
                  <a:lnTo>
                    <a:pt x="508342" y="4470"/>
                  </a:lnTo>
                  <a:lnTo>
                    <a:pt x="635000" y="4470"/>
                  </a:lnTo>
                  <a:lnTo>
                    <a:pt x="635000" y="0"/>
                  </a:lnTo>
                  <a:close/>
                </a:path>
                <a:path w="744855" h="5079">
                  <a:moveTo>
                    <a:pt x="744537" y="0"/>
                  </a:moveTo>
                  <a:lnTo>
                    <a:pt x="685800" y="0"/>
                  </a:lnTo>
                  <a:lnTo>
                    <a:pt x="685800" y="4470"/>
                  </a:lnTo>
                  <a:lnTo>
                    <a:pt x="744537" y="4470"/>
                  </a:lnTo>
                  <a:lnTo>
                    <a:pt x="7445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3758031" y="4368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6875361" y="4368799"/>
              <a:ext cx="53340" cy="5080"/>
            </a:xfrm>
            <a:custGeom>
              <a:avLst/>
              <a:gdLst/>
              <a:ahLst/>
              <a:cxnLst/>
              <a:rect l="l" t="t" r="r" b="b"/>
              <a:pathLst>
                <a:path w="53340" h="5079">
                  <a:moveTo>
                    <a:pt x="7632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632" y="4470"/>
                  </a:lnTo>
                  <a:lnTo>
                    <a:pt x="7632" y="0"/>
                  </a:lnTo>
                  <a:close/>
                </a:path>
                <a:path w="53340" h="5079">
                  <a:moveTo>
                    <a:pt x="53314" y="0"/>
                  </a:moveTo>
                  <a:lnTo>
                    <a:pt x="38100" y="0"/>
                  </a:lnTo>
                  <a:lnTo>
                    <a:pt x="38100" y="4470"/>
                  </a:lnTo>
                  <a:lnTo>
                    <a:pt x="53314" y="4470"/>
                  </a:lnTo>
                  <a:lnTo>
                    <a:pt x="5331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2098522" y="437327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5" h="7620">
                  <a:moveTo>
                    <a:pt x="764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645" y="7594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 descr=""/>
            <p:cNvSpPr/>
            <p:nvPr/>
          </p:nvSpPr>
          <p:spPr>
            <a:xfrm>
              <a:off x="2157831" y="4376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 descr=""/>
            <p:cNvSpPr/>
            <p:nvPr/>
          </p:nvSpPr>
          <p:spPr>
            <a:xfrm>
              <a:off x="2247899" y="437327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3022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3022" y="7594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 descr=""/>
            <p:cNvSpPr/>
            <p:nvPr/>
          </p:nvSpPr>
          <p:spPr>
            <a:xfrm>
              <a:off x="3136900" y="437327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3758031" y="4376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6870700" y="4373270"/>
              <a:ext cx="58419" cy="7620"/>
            </a:xfrm>
            <a:custGeom>
              <a:avLst/>
              <a:gdLst/>
              <a:ahLst/>
              <a:cxnLst/>
              <a:rect l="l" t="t" r="r" b="b"/>
              <a:pathLst>
                <a:path w="58420" h="7620">
                  <a:moveTo>
                    <a:pt x="466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4660" y="7594"/>
                  </a:lnTo>
                  <a:lnTo>
                    <a:pt x="4660" y="0"/>
                  </a:lnTo>
                  <a:close/>
                </a:path>
                <a:path w="58420" h="7620">
                  <a:moveTo>
                    <a:pt x="57988" y="0"/>
                  </a:moveTo>
                  <a:lnTo>
                    <a:pt x="50800" y="0"/>
                  </a:lnTo>
                  <a:lnTo>
                    <a:pt x="50800" y="7594"/>
                  </a:lnTo>
                  <a:lnTo>
                    <a:pt x="57988" y="7594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 descr=""/>
            <p:cNvSpPr/>
            <p:nvPr/>
          </p:nvSpPr>
          <p:spPr>
            <a:xfrm>
              <a:off x="2098522" y="438150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5" h="7620">
                  <a:moveTo>
                    <a:pt x="7645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645" y="6997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 descr=""/>
            <p:cNvSpPr/>
            <p:nvPr/>
          </p:nvSpPr>
          <p:spPr>
            <a:xfrm>
              <a:off x="2157831" y="4383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2247899" y="438150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3022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3022" y="699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3136900" y="43815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 descr=""/>
            <p:cNvSpPr/>
            <p:nvPr/>
          </p:nvSpPr>
          <p:spPr>
            <a:xfrm>
              <a:off x="3758031" y="4383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 descr=""/>
            <p:cNvSpPr/>
            <p:nvPr/>
          </p:nvSpPr>
          <p:spPr>
            <a:xfrm>
              <a:off x="6870700" y="438150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660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4660" y="6997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2108199" y="438849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600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600" y="5702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2157831" y="4391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2235695" y="438849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19" h="5714">
                  <a:moveTo>
                    <a:pt x="7594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7594" y="570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3136900" y="43884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3758031" y="4391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6860133" y="4388497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645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7645" y="5702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2108199" y="439613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560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5600" y="7594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2157831" y="4399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2235695" y="43961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759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594" y="759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3136900" y="439613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3758031" y="4399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 descr=""/>
            <p:cNvSpPr/>
            <p:nvPr/>
          </p:nvSpPr>
          <p:spPr>
            <a:xfrm>
              <a:off x="6858000" y="4396130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2133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133" y="759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 descr=""/>
            <p:cNvSpPr/>
            <p:nvPr/>
          </p:nvSpPr>
          <p:spPr>
            <a:xfrm>
              <a:off x="2113800" y="4396130"/>
              <a:ext cx="5516245" cy="15240"/>
            </a:xfrm>
            <a:custGeom>
              <a:avLst/>
              <a:gdLst/>
              <a:ahLst/>
              <a:cxnLst/>
              <a:rect l="l" t="t" r="r" b="b"/>
              <a:pathLst>
                <a:path w="5516245" h="15239">
                  <a:moveTo>
                    <a:pt x="7099" y="10769"/>
                  </a:moveTo>
                  <a:lnTo>
                    <a:pt x="0" y="10769"/>
                  </a:lnTo>
                  <a:lnTo>
                    <a:pt x="0" y="15240"/>
                  </a:lnTo>
                  <a:lnTo>
                    <a:pt x="7099" y="15240"/>
                  </a:lnTo>
                  <a:lnTo>
                    <a:pt x="7099" y="10769"/>
                  </a:lnTo>
                  <a:close/>
                </a:path>
                <a:path w="5516245" h="15239">
                  <a:moveTo>
                    <a:pt x="4959655" y="0"/>
                  </a:moveTo>
                  <a:lnTo>
                    <a:pt x="4921999" y="0"/>
                  </a:lnTo>
                  <a:lnTo>
                    <a:pt x="4921999" y="7594"/>
                  </a:lnTo>
                  <a:lnTo>
                    <a:pt x="4959655" y="7594"/>
                  </a:lnTo>
                  <a:lnTo>
                    <a:pt x="4959655" y="0"/>
                  </a:lnTo>
                  <a:close/>
                </a:path>
                <a:path w="5516245" h="15239">
                  <a:moveTo>
                    <a:pt x="4990109" y="0"/>
                  </a:moveTo>
                  <a:lnTo>
                    <a:pt x="4985499" y="0"/>
                  </a:lnTo>
                  <a:lnTo>
                    <a:pt x="4985499" y="7594"/>
                  </a:lnTo>
                  <a:lnTo>
                    <a:pt x="4990109" y="7594"/>
                  </a:lnTo>
                  <a:lnTo>
                    <a:pt x="4990109" y="0"/>
                  </a:lnTo>
                  <a:close/>
                </a:path>
                <a:path w="5516245" h="15239">
                  <a:moveTo>
                    <a:pt x="5048999" y="0"/>
                  </a:moveTo>
                  <a:lnTo>
                    <a:pt x="5012982" y="0"/>
                  </a:lnTo>
                  <a:lnTo>
                    <a:pt x="5012982" y="7594"/>
                  </a:lnTo>
                  <a:lnTo>
                    <a:pt x="5048999" y="7594"/>
                  </a:lnTo>
                  <a:lnTo>
                    <a:pt x="5048999" y="0"/>
                  </a:lnTo>
                  <a:close/>
                </a:path>
                <a:path w="5516245" h="15239">
                  <a:moveTo>
                    <a:pt x="5119636" y="0"/>
                  </a:moveTo>
                  <a:lnTo>
                    <a:pt x="5066309" y="0"/>
                  </a:lnTo>
                  <a:lnTo>
                    <a:pt x="5066309" y="7594"/>
                  </a:lnTo>
                  <a:lnTo>
                    <a:pt x="5119636" y="7594"/>
                  </a:lnTo>
                  <a:lnTo>
                    <a:pt x="5119636" y="0"/>
                  </a:lnTo>
                  <a:close/>
                </a:path>
                <a:path w="5516245" h="15239">
                  <a:moveTo>
                    <a:pt x="5188204" y="0"/>
                  </a:moveTo>
                  <a:lnTo>
                    <a:pt x="5127231" y="0"/>
                  </a:lnTo>
                  <a:lnTo>
                    <a:pt x="5127231" y="7594"/>
                  </a:lnTo>
                  <a:lnTo>
                    <a:pt x="5188204" y="7594"/>
                  </a:lnTo>
                  <a:lnTo>
                    <a:pt x="5188204" y="0"/>
                  </a:lnTo>
                  <a:close/>
                </a:path>
                <a:path w="5516245" h="15239">
                  <a:moveTo>
                    <a:pt x="5211076" y="0"/>
                  </a:moveTo>
                  <a:lnTo>
                    <a:pt x="5203431" y="0"/>
                  </a:lnTo>
                  <a:lnTo>
                    <a:pt x="5203431" y="7594"/>
                  </a:lnTo>
                  <a:lnTo>
                    <a:pt x="5211076" y="7594"/>
                  </a:lnTo>
                  <a:lnTo>
                    <a:pt x="5211076" y="0"/>
                  </a:lnTo>
                  <a:close/>
                </a:path>
                <a:path w="5516245" h="15239">
                  <a:moveTo>
                    <a:pt x="5272036" y="0"/>
                  </a:moveTo>
                  <a:lnTo>
                    <a:pt x="5264899" y="0"/>
                  </a:lnTo>
                  <a:lnTo>
                    <a:pt x="5264899" y="7594"/>
                  </a:lnTo>
                  <a:lnTo>
                    <a:pt x="5272036" y="7594"/>
                  </a:lnTo>
                  <a:lnTo>
                    <a:pt x="5272036" y="0"/>
                  </a:lnTo>
                  <a:close/>
                </a:path>
                <a:path w="5516245" h="15239">
                  <a:moveTo>
                    <a:pt x="5317680" y="0"/>
                  </a:moveTo>
                  <a:lnTo>
                    <a:pt x="5315699" y="0"/>
                  </a:lnTo>
                  <a:lnTo>
                    <a:pt x="5315699" y="7594"/>
                  </a:lnTo>
                  <a:lnTo>
                    <a:pt x="5317680" y="7594"/>
                  </a:lnTo>
                  <a:lnTo>
                    <a:pt x="5317680" y="0"/>
                  </a:lnTo>
                  <a:close/>
                </a:path>
                <a:path w="5516245" h="15239">
                  <a:moveTo>
                    <a:pt x="5424398" y="0"/>
                  </a:moveTo>
                  <a:lnTo>
                    <a:pt x="5391899" y="0"/>
                  </a:lnTo>
                  <a:lnTo>
                    <a:pt x="5391899" y="7594"/>
                  </a:lnTo>
                  <a:lnTo>
                    <a:pt x="5424398" y="7594"/>
                  </a:lnTo>
                  <a:lnTo>
                    <a:pt x="5424398" y="0"/>
                  </a:lnTo>
                  <a:close/>
                </a:path>
                <a:path w="5516245" h="15239">
                  <a:moveTo>
                    <a:pt x="5515826" y="0"/>
                  </a:moveTo>
                  <a:lnTo>
                    <a:pt x="5455399" y="0"/>
                  </a:lnTo>
                  <a:lnTo>
                    <a:pt x="5455399" y="7594"/>
                  </a:lnTo>
                  <a:lnTo>
                    <a:pt x="5515826" y="7594"/>
                  </a:lnTo>
                  <a:lnTo>
                    <a:pt x="551582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2157831" y="4406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 descr=""/>
            <p:cNvSpPr/>
            <p:nvPr/>
          </p:nvSpPr>
          <p:spPr>
            <a:xfrm>
              <a:off x="2228062" y="4406900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19" h="5079">
                  <a:moveTo>
                    <a:pt x="71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137" y="4470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 descr=""/>
            <p:cNvSpPr/>
            <p:nvPr/>
          </p:nvSpPr>
          <p:spPr>
            <a:xfrm>
              <a:off x="3136900" y="44069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 descr=""/>
            <p:cNvSpPr/>
            <p:nvPr/>
          </p:nvSpPr>
          <p:spPr>
            <a:xfrm>
              <a:off x="3758031" y="4406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 descr=""/>
            <p:cNvSpPr/>
            <p:nvPr/>
          </p:nvSpPr>
          <p:spPr>
            <a:xfrm>
              <a:off x="6845300" y="4406900"/>
              <a:ext cx="7620" cy="5080"/>
            </a:xfrm>
            <a:custGeom>
              <a:avLst/>
              <a:gdLst/>
              <a:ahLst/>
              <a:cxnLst/>
              <a:rect l="l" t="t" r="r" b="b"/>
              <a:pathLst>
                <a:path w="7620" h="5079">
                  <a:moveTo>
                    <a:pt x="7188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188" y="4470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 descr=""/>
            <p:cNvSpPr/>
            <p:nvPr/>
          </p:nvSpPr>
          <p:spPr>
            <a:xfrm>
              <a:off x="2121395" y="4406899"/>
              <a:ext cx="5461000" cy="12065"/>
            </a:xfrm>
            <a:custGeom>
              <a:avLst/>
              <a:gdLst/>
              <a:ahLst/>
              <a:cxnLst/>
              <a:rect l="l" t="t" r="r" b="b"/>
              <a:pathLst>
                <a:path w="5461000" h="12064">
                  <a:moveTo>
                    <a:pt x="7645" y="4470"/>
                  </a:moveTo>
                  <a:lnTo>
                    <a:pt x="0" y="4470"/>
                  </a:lnTo>
                  <a:lnTo>
                    <a:pt x="0" y="12065"/>
                  </a:lnTo>
                  <a:lnTo>
                    <a:pt x="7645" y="12065"/>
                  </a:lnTo>
                  <a:lnTo>
                    <a:pt x="7645" y="4470"/>
                  </a:lnTo>
                  <a:close/>
                </a:path>
                <a:path w="5461000" h="12064">
                  <a:moveTo>
                    <a:pt x="4913947" y="0"/>
                  </a:moveTo>
                  <a:lnTo>
                    <a:pt x="4906365" y="0"/>
                  </a:lnTo>
                  <a:lnTo>
                    <a:pt x="4906365" y="4470"/>
                  </a:lnTo>
                  <a:lnTo>
                    <a:pt x="4913947" y="4470"/>
                  </a:lnTo>
                  <a:lnTo>
                    <a:pt x="4913947" y="0"/>
                  </a:lnTo>
                  <a:close/>
                </a:path>
                <a:path w="5461000" h="12064">
                  <a:moveTo>
                    <a:pt x="4959642" y="0"/>
                  </a:moveTo>
                  <a:lnTo>
                    <a:pt x="4952504" y="0"/>
                  </a:lnTo>
                  <a:lnTo>
                    <a:pt x="4952504" y="4470"/>
                  </a:lnTo>
                  <a:lnTo>
                    <a:pt x="4959642" y="4470"/>
                  </a:lnTo>
                  <a:lnTo>
                    <a:pt x="4959642" y="0"/>
                  </a:lnTo>
                  <a:close/>
                </a:path>
                <a:path w="5461000" h="12064">
                  <a:moveTo>
                    <a:pt x="4982515" y="0"/>
                  </a:moveTo>
                  <a:lnTo>
                    <a:pt x="4977904" y="0"/>
                  </a:lnTo>
                  <a:lnTo>
                    <a:pt x="4977904" y="4470"/>
                  </a:lnTo>
                  <a:lnTo>
                    <a:pt x="4982515" y="4470"/>
                  </a:lnTo>
                  <a:lnTo>
                    <a:pt x="4982515" y="0"/>
                  </a:lnTo>
                  <a:close/>
                </a:path>
                <a:path w="5461000" h="12064">
                  <a:moveTo>
                    <a:pt x="5005387" y="0"/>
                  </a:moveTo>
                  <a:lnTo>
                    <a:pt x="5003304" y="0"/>
                  </a:lnTo>
                  <a:lnTo>
                    <a:pt x="5003304" y="4470"/>
                  </a:lnTo>
                  <a:lnTo>
                    <a:pt x="5005387" y="4470"/>
                  </a:lnTo>
                  <a:lnTo>
                    <a:pt x="5005387" y="0"/>
                  </a:lnTo>
                  <a:close/>
                </a:path>
                <a:path w="5461000" h="12064">
                  <a:moveTo>
                    <a:pt x="5051082" y="0"/>
                  </a:moveTo>
                  <a:lnTo>
                    <a:pt x="5043487" y="0"/>
                  </a:lnTo>
                  <a:lnTo>
                    <a:pt x="5043487" y="4470"/>
                  </a:lnTo>
                  <a:lnTo>
                    <a:pt x="5051082" y="4470"/>
                  </a:lnTo>
                  <a:lnTo>
                    <a:pt x="5051082" y="0"/>
                  </a:lnTo>
                  <a:close/>
                </a:path>
                <a:path w="5461000" h="12064">
                  <a:moveTo>
                    <a:pt x="5089182" y="0"/>
                  </a:moveTo>
                  <a:lnTo>
                    <a:pt x="5081587" y="0"/>
                  </a:lnTo>
                  <a:lnTo>
                    <a:pt x="5081587" y="4470"/>
                  </a:lnTo>
                  <a:lnTo>
                    <a:pt x="5089182" y="4470"/>
                  </a:lnTo>
                  <a:lnTo>
                    <a:pt x="5089182" y="0"/>
                  </a:lnTo>
                  <a:close/>
                </a:path>
                <a:path w="5461000" h="12064">
                  <a:moveTo>
                    <a:pt x="5127282" y="0"/>
                  </a:moveTo>
                  <a:lnTo>
                    <a:pt x="5119636" y="0"/>
                  </a:lnTo>
                  <a:lnTo>
                    <a:pt x="5119636" y="4470"/>
                  </a:lnTo>
                  <a:lnTo>
                    <a:pt x="5127282" y="4470"/>
                  </a:lnTo>
                  <a:lnTo>
                    <a:pt x="5127282" y="0"/>
                  </a:lnTo>
                  <a:close/>
                </a:path>
                <a:path w="5461000" h="12064">
                  <a:moveTo>
                    <a:pt x="5211051" y="0"/>
                  </a:moveTo>
                  <a:lnTo>
                    <a:pt x="5195836" y="0"/>
                  </a:lnTo>
                  <a:lnTo>
                    <a:pt x="5195836" y="4470"/>
                  </a:lnTo>
                  <a:lnTo>
                    <a:pt x="5211051" y="4470"/>
                  </a:lnTo>
                  <a:lnTo>
                    <a:pt x="5211051" y="0"/>
                  </a:lnTo>
                  <a:close/>
                </a:path>
                <a:path w="5461000" h="12064">
                  <a:moveTo>
                    <a:pt x="5264442" y="0"/>
                  </a:moveTo>
                  <a:lnTo>
                    <a:pt x="5249164" y="0"/>
                  </a:lnTo>
                  <a:lnTo>
                    <a:pt x="5249164" y="4470"/>
                  </a:lnTo>
                  <a:lnTo>
                    <a:pt x="5264442" y="4470"/>
                  </a:lnTo>
                  <a:lnTo>
                    <a:pt x="5264442" y="0"/>
                  </a:lnTo>
                  <a:close/>
                </a:path>
                <a:path w="5461000" h="12064">
                  <a:moveTo>
                    <a:pt x="5302504" y="0"/>
                  </a:moveTo>
                  <a:lnTo>
                    <a:pt x="5295404" y="0"/>
                  </a:lnTo>
                  <a:lnTo>
                    <a:pt x="5295404" y="4470"/>
                  </a:lnTo>
                  <a:lnTo>
                    <a:pt x="5302504" y="4470"/>
                  </a:lnTo>
                  <a:lnTo>
                    <a:pt x="5302504" y="0"/>
                  </a:lnTo>
                  <a:close/>
                </a:path>
                <a:path w="5461000" h="12064">
                  <a:moveTo>
                    <a:pt x="5317718" y="0"/>
                  </a:moveTo>
                  <a:lnTo>
                    <a:pt x="5310086" y="0"/>
                  </a:lnTo>
                  <a:lnTo>
                    <a:pt x="5310086" y="4470"/>
                  </a:lnTo>
                  <a:lnTo>
                    <a:pt x="5317718" y="4470"/>
                  </a:lnTo>
                  <a:lnTo>
                    <a:pt x="5317718" y="0"/>
                  </a:lnTo>
                  <a:close/>
                </a:path>
                <a:path w="5461000" h="12064">
                  <a:moveTo>
                    <a:pt x="5386286" y="0"/>
                  </a:moveTo>
                  <a:lnTo>
                    <a:pt x="5384304" y="0"/>
                  </a:lnTo>
                  <a:lnTo>
                    <a:pt x="5384304" y="4470"/>
                  </a:lnTo>
                  <a:lnTo>
                    <a:pt x="5386286" y="4470"/>
                  </a:lnTo>
                  <a:lnTo>
                    <a:pt x="5386286" y="0"/>
                  </a:lnTo>
                  <a:close/>
                </a:path>
                <a:path w="5461000" h="12064">
                  <a:moveTo>
                    <a:pt x="5424386" y="0"/>
                  </a:moveTo>
                  <a:lnTo>
                    <a:pt x="5422404" y="0"/>
                  </a:lnTo>
                  <a:lnTo>
                    <a:pt x="5422404" y="4470"/>
                  </a:lnTo>
                  <a:lnTo>
                    <a:pt x="5424386" y="4470"/>
                  </a:lnTo>
                  <a:lnTo>
                    <a:pt x="5424386" y="0"/>
                  </a:lnTo>
                  <a:close/>
                </a:path>
                <a:path w="5461000" h="12064">
                  <a:moveTo>
                    <a:pt x="5460504" y="0"/>
                  </a:moveTo>
                  <a:lnTo>
                    <a:pt x="5447804" y="0"/>
                  </a:lnTo>
                  <a:lnTo>
                    <a:pt x="5447804" y="4470"/>
                  </a:lnTo>
                  <a:lnTo>
                    <a:pt x="5460504" y="4470"/>
                  </a:lnTo>
                  <a:lnTo>
                    <a:pt x="546050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2157831" y="4414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2222499" y="441137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5562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5562" y="7594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 descr=""/>
            <p:cNvSpPr/>
            <p:nvPr/>
          </p:nvSpPr>
          <p:spPr>
            <a:xfrm>
              <a:off x="3136900" y="441137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 descr=""/>
            <p:cNvSpPr/>
            <p:nvPr/>
          </p:nvSpPr>
          <p:spPr>
            <a:xfrm>
              <a:off x="3758031" y="4414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6845300" y="441137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188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188" y="7594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2133600" y="4411370"/>
              <a:ext cx="5448300" cy="15240"/>
            </a:xfrm>
            <a:custGeom>
              <a:avLst/>
              <a:gdLst/>
              <a:ahLst/>
              <a:cxnLst/>
              <a:rect l="l" t="t" r="r" b="b"/>
              <a:pathLst>
                <a:path w="5448300" h="15239">
                  <a:moveTo>
                    <a:pt x="3022" y="8229"/>
                  </a:moveTo>
                  <a:lnTo>
                    <a:pt x="0" y="8229"/>
                  </a:lnTo>
                  <a:lnTo>
                    <a:pt x="0" y="15227"/>
                  </a:lnTo>
                  <a:lnTo>
                    <a:pt x="3022" y="15227"/>
                  </a:lnTo>
                  <a:lnTo>
                    <a:pt x="3022" y="8229"/>
                  </a:lnTo>
                  <a:close/>
                </a:path>
                <a:path w="5448300" h="15239">
                  <a:moveTo>
                    <a:pt x="4901743" y="0"/>
                  </a:moveTo>
                  <a:lnTo>
                    <a:pt x="4894161" y="0"/>
                  </a:lnTo>
                  <a:lnTo>
                    <a:pt x="4894161" y="7594"/>
                  </a:lnTo>
                  <a:lnTo>
                    <a:pt x="4901743" y="7594"/>
                  </a:lnTo>
                  <a:lnTo>
                    <a:pt x="4901743" y="0"/>
                  </a:lnTo>
                  <a:close/>
                </a:path>
                <a:path w="5448300" h="15239">
                  <a:moveTo>
                    <a:pt x="4947437" y="0"/>
                  </a:moveTo>
                  <a:lnTo>
                    <a:pt x="4940300" y="0"/>
                  </a:lnTo>
                  <a:lnTo>
                    <a:pt x="4940300" y="7594"/>
                  </a:lnTo>
                  <a:lnTo>
                    <a:pt x="4947437" y="7594"/>
                  </a:lnTo>
                  <a:lnTo>
                    <a:pt x="4947437" y="0"/>
                  </a:lnTo>
                  <a:close/>
                </a:path>
                <a:path w="5448300" h="15239">
                  <a:moveTo>
                    <a:pt x="4970310" y="0"/>
                  </a:moveTo>
                  <a:lnTo>
                    <a:pt x="4965700" y="0"/>
                  </a:lnTo>
                  <a:lnTo>
                    <a:pt x="4965700" y="7594"/>
                  </a:lnTo>
                  <a:lnTo>
                    <a:pt x="4970310" y="7594"/>
                  </a:lnTo>
                  <a:lnTo>
                    <a:pt x="4970310" y="0"/>
                  </a:lnTo>
                  <a:close/>
                </a:path>
                <a:path w="5448300" h="15239">
                  <a:moveTo>
                    <a:pt x="4993183" y="0"/>
                  </a:moveTo>
                  <a:lnTo>
                    <a:pt x="4991100" y="0"/>
                  </a:lnTo>
                  <a:lnTo>
                    <a:pt x="4991100" y="7594"/>
                  </a:lnTo>
                  <a:lnTo>
                    <a:pt x="4993183" y="7594"/>
                  </a:lnTo>
                  <a:lnTo>
                    <a:pt x="4993183" y="0"/>
                  </a:lnTo>
                  <a:close/>
                </a:path>
                <a:path w="5448300" h="15239">
                  <a:moveTo>
                    <a:pt x="5038877" y="0"/>
                  </a:moveTo>
                  <a:lnTo>
                    <a:pt x="5031283" y="0"/>
                  </a:lnTo>
                  <a:lnTo>
                    <a:pt x="5031283" y="7594"/>
                  </a:lnTo>
                  <a:lnTo>
                    <a:pt x="5038877" y="7594"/>
                  </a:lnTo>
                  <a:lnTo>
                    <a:pt x="5038877" y="0"/>
                  </a:lnTo>
                  <a:close/>
                </a:path>
                <a:path w="5448300" h="15239">
                  <a:moveTo>
                    <a:pt x="5076977" y="0"/>
                  </a:moveTo>
                  <a:lnTo>
                    <a:pt x="5069383" y="0"/>
                  </a:lnTo>
                  <a:lnTo>
                    <a:pt x="5069383" y="7594"/>
                  </a:lnTo>
                  <a:lnTo>
                    <a:pt x="5076977" y="7594"/>
                  </a:lnTo>
                  <a:lnTo>
                    <a:pt x="5076977" y="0"/>
                  </a:lnTo>
                  <a:close/>
                </a:path>
                <a:path w="5448300" h="15239">
                  <a:moveTo>
                    <a:pt x="5115077" y="0"/>
                  </a:moveTo>
                  <a:lnTo>
                    <a:pt x="5107432" y="0"/>
                  </a:lnTo>
                  <a:lnTo>
                    <a:pt x="5107432" y="7594"/>
                  </a:lnTo>
                  <a:lnTo>
                    <a:pt x="5115077" y="7594"/>
                  </a:lnTo>
                  <a:lnTo>
                    <a:pt x="5115077" y="0"/>
                  </a:lnTo>
                  <a:close/>
                </a:path>
                <a:path w="5448300" h="15239">
                  <a:moveTo>
                    <a:pt x="5198846" y="0"/>
                  </a:moveTo>
                  <a:lnTo>
                    <a:pt x="5183632" y="0"/>
                  </a:lnTo>
                  <a:lnTo>
                    <a:pt x="5183632" y="7594"/>
                  </a:lnTo>
                  <a:lnTo>
                    <a:pt x="5198846" y="7594"/>
                  </a:lnTo>
                  <a:lnTo>
                    <a:pt x="5198846" y="0"/>
                  </a:lnTo>
                  <a:close/>
                </a:path>
                <a:path w="5448300" h="15239">
                  <a:moveTo>
                    <a:pt x="5252237" y="0"/>
                  </a:moveTo>
                  <a:lnTo>
                    <a:pt x="5236959" y="0"/>
                  </a:lnTo>
                  <a:lnTo>
                    <a:pt x="5236959" y="7594"/>
                  </a:lnTo>
                  <a:lnTo>
                    <a:pt x="5252237" y="7594"/>
                  </a:lnTo>
                  <a:lnTo>
                    <a:pt x="5252237" y="0"/>
                  </a:lnTo>
                  <a:close/>
                </a:path>
                <a:path w="5448300" h="15239">
                  <a:moveTo>
                    <a:pt x="5290299" y="0"/>
                  </a:moveTo>
                  <a:lnTo>
                    <a:pt x="5283200" y="0"/>
                  </a:lnTo>
                  <a:lnTo>
                    <a:pt x="5283200" y="7594"/>
                  </a:lnTo>
                  <a:lnTo>
                    <a:pt x="5290299" y="7594"/>
                  </a:lnTo>
                  <a:lnTo>
                    <a:pt x="5290299" y="0"/>
                  </a:lnTo>
                  <a:close/>
                </a:path>
                <a:path w="5448300" h="15239">
                  <a:moveTo>
                    <a:pt x="5305514" y="0"/>
                  </a:moveTo>
                  <a:lnTo>
                    <a:pt x="5297881" y="0"/>
                  </a:lnTo>
                  <a:lnTo>
                    <a:pt x="5297881" y="7594"/>
                  </a:lnTo>
                  <a:lnTo>
                    <a:pt x="5305514" y="7594"/>
                  </a:lnTo>
                  <a:lnTo>
                    <a:pt x="5305514" y="0"/>
                  </a:lnTo>
                  <a:close/>
                </a:path>
                <a:path w="5448300" h="15239">
                  <a:moveTo>
                    <a:pt x="5374081" y="0"/>
                  </a:moveTo>
                  <a:lnTo>
                    <a:pt x="5372100" y="0"/>
                  </a:lnTo>
                  <a:lnTo>
                    <a:pt x="5372100" y="7594"/>
                  </a:lnTo>
                  <a:lnTo>
                    <a:pt x="5374081" y="7594"/>
                  </a:lnTo>
                  <a:lnTo>
                    <a:pt x="5374081" y="0"/>
                  </a:lnTo>
                  <a:close/>
                </a:path>
                <a:path w="5448300" h="15239">
                  <a:moveTo>
                    <a:pt x="5419763" y="0"/>
                  </a:moveTo>
                  <a:lnTo>
                    <a:pt x="5412181" y="0"/>
                  </a:lnTo>
                  <a:lnTo>
                    <a:pt x="5412181" y="7594"/>
                  </a:lnTo>
                  <a:lnTo>
                    <a:pt x="5419763" y="7594"/>
                  </a:lnTo>
                  <a:lnTo>
                    <a:pt x="5419763" y="0"/>
                  </a:lnTo>
                  <a:close/>
                </a:path>
                <a:path w="5448300" h="15239">
                  <a:moveTo>
                    <a:pt x="5448300" y="0"/>
                  </a:moveTo>
                  <a:lnTo>
                    <a:pt x="5435600" y="0"/>
                  </a:lnTo>
                  <a:lnTo>
                    <a:pt x="5435600" y="7594"/>
                  </a:lnTo>
                  <a:lnTo>
                    <a:pt x="5448300" y="7594"/>
                  </a:lnTo>
                  <a:lnTo>
                    <a:pt x="54483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 descr=""/>
            <p:cNvSpPr/>
            <p:nvPr/>
          </p:nvSpPr>
          <p:spPr>
            <a:xfrm>
              <a:off x="2157831" y="4421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 descr=""/>
            <p:cNvSpPr/>
            <p:nvPr/>
          </p:nvSpPr>
          <p:spPr>
            <a:xfrm>
              <a:off x="2212822" y="441960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5" h="7620">
                  <a:moveTo>
                    <a:pt x="7645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645" y="6997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 descr=""/>
            <p:cNvSpPr/>
            <p:nvPr/>
          </p:nvSpPr>
          <p:spPr>
            <a:xfrm>
              <a:off x="3136900" y="44196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 descr=""/>
            <p:cNvSpPr/>
            <p:nvPr/>
          </p:nvSpPr>
          <p:spPr>
            <a:xfrm>
              <a:off x="3758031" y="4421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6837261" y="441960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645" y="6997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 descr=""/>
            <p:cNvSpPr/>
            <p:nvPr/>
          </p:nvSpPr>
          <p:spPr>
            <a:xfrm>
              <a:off x="7027761" y="4419599"/>
              <a:ext cx="554355" cy="7620"/>
            </a:xfrm>
            <a:custGeom>
              <a:avLst/>
              <a:gdLst/>
              <a:ahLst/>
              <a:cxnLst/>
              <a:rect l="l" t="t" r="r" b="b"/>
              <a:pathLst>
                <a:path w="554354" h="7620">
                  <a:moveTo>
                    <a:pt x="7581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581" y="6997"/>
                  </a:lnTo>
                  <a:lnTo>
                    <a:pt x="7581" y="0"/>
                  </a:lnTo>
                  <a:close/>
                </a:path>
                <a:path w="554354" h="7620">
                  <a:moveTo>
                    <a:pt x="76149" y="0"/>
                  </a:moveTo>
                  <a:lnTo>
                    <a:pt x="71539" y="0"/>
                  </a:lnTo>
                  <a:lnTo>
                    <a:pt x="71539" y="6997"/>
                  </a:lnTo>
                  <a:lnTo>
                    <a:pt x="76149" y="6997"/>
                  </a:lnTo>
                  <a:lnTo>
                    <a:pt x="76149" y="0"/>
                  </a:lnTo>
                  <a:close/>
                </a:path>
                <a:path w="554354" h="7620">
                  <a:moveTo>
                    <a:pt x="99021" y="0"/>
                  </a:moveTo>
                  <a:lnTo>
                    <a:pt x="96939" y="0"/>
                  </a:lnTo>
                  <a:lnTo>
                    <a:pt x="96939" y="6997"/>
                  </a:lnTo>
                  <a:lnTo>
                    <a:pt x="99021" y="6997"/>
                  </a:lnTo>
                  <a:lnTo>
                    <a:pt x="99021" y="0"/>
                  </a:lnTo>
                  <a:close/>
                </a:path>
                <a:path w="554354" h="7620">
                  <a:moveTo>
                    <a:pt x="182816" y="0"/>
                  </a:moveTo>
                  <a:lnTo>
                    <a:pt x="175221" y="0"/>
                  </a:lnTo>
                  <a:lnTo>
                    <a:pt x="175221" y="6997"/>
                  </a:lnTo>
                  <a:lnTo>
                    <a:pt x="182816" y="6997"/>
                  </a:lnTo>
                  <a:lnTo>
                    <a:pt x="182816" y="0"/>
                  </a:lnTo>
                  <a:close/>
                </a:path>
                <a:path w="554354" h="7620">
                  <a:moveTo>
                    <a:pt x="220916" y="0"/>
                  </a:moveTo>
                  <a:lnTo>
                    <a:pt x="213271" y="0"/>
                  </a:lnTo>
                  <a:lnTo>
                    <a:pt x="213271" y="6997"/>
                  </a:lnTo>
                  <a:lnTo>
                    <a:pt x="220916" y="6997"/>
                  </a:lnTo>
                  <a:lnTo>
                    <a:pt x="220916" y="0"/>
                  </a:lnTo>
                  <a:close/>
                </a:path>
                <a:path w="554354" h="7620">
                  <a:moveTo>
                    <a:pt x="297116" y="0"/>
                  </a:moveTo>
                  <a:lnTo>
                    <a:pt x="289471" y="0"/>
                  </a:lnTo>
                  <a:lnTo>
                    <a:pt x="289471" y="6997"/>
                  </a:lnTo>
                  <a:lnTo>
                    <a:pt x="297116" y="6997"/>
                  </a:lnTo>
                  <a:lnTo>
                    <a:pt x="297116" y="0"/>
                  </a:lnTo>
                  <a:close/>
                </a:path>
                <a:path w="554354" h="7620">
                  <a:moveTo>
                    <a:pt x="312343" y="0"/>
                  </a:moveTo>
                  <a:lnTo>
                    <a:pt x="304698" y="0"/>
                  </a:lnTo>
                  <a:lnTo>
                    <a:pt x="304698" y="6997"/>
                  </a:lnTo>
                  <a:lnTo>
                    <a:pt x="312343" y="6997"/>
                  </a:lnTo>
                  <a:lnTo>
                    <a:pt x="312343" y="0"/>
                  </a:lnTo>
                  <a:close/>
                </a:path>
                <a:path w="554354" h="7620">
                  <a:moveTo>
                    <a:pt x="342798" y="0"/>
                  </a:moveTo>
                  <a:lnTo>
                    <a:pt x="338239" y="0"/>
                  </a:lnTo>
                  <a:lnTo>
                    <a:pt x="338239" y="6997"/>
                  </a:lnTo>
                  <a:lnTo>
                    <a:pt x="342798" y="6997"/>
                  </a:lnTo>
                  <a:lnTo>
                    <a:pt x="342798" y="0"/>
                  </a:lnTo>
                  <a:close/>
                </a:path>
                <a:path w="554354" h="7620">
                  <a:moveTo>
                    <a:pt x="358076" y="0"/>
                  </a:moveTo>
                  <a:lnTo>
                    <a:pt x="350939" y="0"/>
                  </a:lnTo>
                  <a:lnTo>
                    <a:pt x="350939" y="6997"/>
                  </a:lnTo>
                  <a:lnTo>
                    <a:pt x="358076" y="6997"/>
                  </a:lnTo>
                  <a:lnTo>
                    <a:pt x="358076" y="0"/>
                  </a:lnTo>
                  <a:close/>
                </a:path>
                <a:path w="554354" h="7620">
                  <a:moveTo>
                    <a:pt x="396138" y="0"/>
                  </a:moveTo>
                  <a:lnTo>
                    <a:pt x="389039" y="0"/>
                  </a:lnTo>
                  <a:lnTo>
                    <a:pt x="389039" y="6997"/>
                  </a:lnTo>
                  <a:lnTo>
                    <a:pt x="396138" y="6997"/>
                  </a:lnTo>
                  <a:lnTo>
                    <a:pt x="396138" y="0"/>
                  </a:lnTo>
                  <a:close/>
                </a:path>
                <a:path w="554354" h="7620">
                  <a:moveTo>
                    <a:pt x="411353" y="0"/>
                  </a:moveTo>
                  <a:lnTo>
                    <a:pt x="403720" y="0"/>
                  </a:lnTo>
                  <a:lnTo>
                    <a:pt x="403720" y="6997"/>
                  </a:lnTo>
                  <a:lnTo>
                    <a:pt x="411353" y="6997"/>
                  </a:lnTo>
                  <a:lnTo>
                    <a:pt x="411353" y="0"/>
                  </a:lnTo>
                  <a:close/>
                </a:path>
                <a:path w="554354" h="7620">
                  <a:moveTo>
                    <a:pt x="479920" y="0"/>
                  </a:moveTo>
                  <a:lnTo>
                    <a:pt x="477939" y="0"/>
                  </a:lnTo>
                  <a:lnTo>
                    <a:pt x="477939" y="6997"/>
                  </a:lnTo>
                  <a:lnTo>
                    <a:pt x="479920" y="6997"/>
                  </a:lnTo>
                  <a:lnTo>
                    <a:pt x="479920" y="0"/>
                  </a:lnTo>
                  <a:close/>
                </a:path>
                <a:path w="554354" h="7620">
                  <a:moveTo>
                    <a:pt x="525602" y="0"/>
                  </a:moveTo>
                  <a:lnTo>
                    <a:pt x="518020" y="0"/>
                  </a:lnTo>
                  <a:lnTo>
                    <a:pt x="518020" y="6997"/>
                  </a:lnTo>
                  <a:lnTo>
                    <a:pt x="525602" y="6997"/>
                  </a:lnTo>
                  <a:lnTo>
                    <a:pt x="525602" y="0"/>
                  </a:lnTo>
                  <a:close/>
                </a:path>
                <a:path w="554354" h="7620">
                  <a:moveTo>
                    <a:pt x="554139" y="0"/>
                  </a:moveTo>
                  <a:lnTo>
                    <a:pt x="541439" y="0"/>
                  </a:lnTo>
                  <a:lnTo>
                    <a:pt x="541439" y="6997"/>
                  </a:lnTo>
                  <a:lnTo>
                    <a:pt x="554139" y="6997"/>
                  </a:lnTo>
                  <a:lnTo>
                    <a:pt x="55413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 descr=""/>
            <p:cNvSpPr/>
            <p:nvPr/>
          </p:nvSpPr>
          <p:spPr>
            <a:xfrm>
              <a:off x="2134971" y="44295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2157831" y="4429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2197595" y="4426597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12204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12204" y="5702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 descr=""/>
            <p:cNvSpPr/>
            <p:nvPr/>
          </p:nvSpPr>
          <p:spPr>
            <a:xfrm>
              <a:off x="3136900" y="44265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 descr=""/>
            <p:cNvSpPr/>
            <p:nvPr/>
          </p:nvSpPr>
          <p:spPr>
            <a:xfrm>
              <a:off x="3758031" y="4429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6832600" y="442659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60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4660" y="5702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7035800" y="4426597"/>
              <a:ext cx="594360" cy="5715"/>
            </a:xfrm>
            <a:custGeom>
              <a:avLst/>
              <a:gdLst/>
              <a:ahLst/>
              <a:cxnLst/>
              <a:rect l="l" t="t" r="r" b="b"/>
              <a:pathLst>
                <a:path w="594359" h="5714">
                  <a:moveTo>
                    <a:pt x="22428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2428" y="5702"/>
                  </a:lnTo>
                  <a:lnTo>
                    <a:pt x="22428" y="0"/>
                  </a:lnTo>
                  <a:close/>
                </a:path>
                <a:path w="594359" h="5714">
                  <a:moveTo>
                    <a:pt x="68110" y="0"/>
                  </a:moveTo>
                  <a:lnTo>
                    <a:pt x="63500" y="0"/>
                  </a:lnTo>
                  <a:lnTo>
                    <a:pt x="63500" y="5702"/>
                  </a:lnTo>
                  <a:lnTo>
                    <a:pt x="68110" y="5702"/>
                  </a:lnTo>
                  <a:lnTo>
                    <a:pt x="68110" y="0"/>
                  </a:lnTo>
                  <a:close/>
                </a:path>
                <a:path w="594359" h="5714">
                  <a:moveTo>
                    <a:pt x="113804" y="0"/>
                  </a:moveTo>
                  <a:lnTo>
                    <a:pt x="90982" y="0"/>
                  </a:lnTo>
                  <a:lnTo>
                    <a:pt x="90982" y="5702"/>
                  </a:lnTo>
                  <a:lnTo>
                    <a:pt x="113804" y="5702"/>
                  </a:lnTo>
                  <a:lnTo>
                    <a:pt x="113804" y="0"/>
                  </a:lnTo>
                  <a:close/>
                </a:path>
                <a:path w="594359" h="5714">
                  <a:moveTo>
                    <a:pt x="174777" y="0"/>
                  </a:moveTo>
                  <a:lnTo>
                    <a:pt x="167182" y="0"/>
                  </a:lnTo>
                  <a:lnTo>
                    <a:pt x="167182" y="5702"/>
                  </a:lnTo>
                  <a:lnTo>
                    <a:pt x="174777" y="5702"/>
                  </a:lnTo>
                  <a:lnTo>
                    <a:pt x="174777" y="0"/>
                  </a:lnTo>
                  <a:close/>
                </a:path>
                <a:path w="594359" h="5714">
                  <a:moveTo>
                    <a:pt x="266204" y="0"/>
                  </a:moveTo>
                  <a:lnTo>
                    <a:pt x="205232" y="0"/>
                  </a:lnTo>
                  <a:lnTo>
                    <a:pt x="205232" y="5702"/>
                  </a:lnTo>
                  <a:lnTo>
                    <a:pt x="266204" y="5702"/>
                  </a:lnTo>
                  <a:lnTo>
                    <a:pt x="266204" y="0"/>
                  </a:lnTo>
                  <a:close/>
                </a:path>
                <a:path w="594359" h="5714">
                  <a:moveTo>
                    <a:pt x="289077" y="0"/>
                  </a:moveTo>
                  <a:lnTo>
                    <a:pt x="281432" y="0"/>
                  </a:lnTo>
                  <a:lnTo>
                    <a:pt x="281432" y="5702"/>
                  </a:lnTo>
                  <a:lnTo>
                    <a:pt x="289077" y="5702"/>
                  </a:lnTo>
                  <a:lnTo>
                    <a:pt x="289077" y="0"/>
                  </a:lnTo>
                  <a:close/>
                </a:path>
                <a:path w="594359" h="5714">
                  <a:moveTo>
                    <a:pt x="304304" y="0"/>
                  </a:moveTo>
                  <a:lnTo>
                    <a:pt x="296659" y="0"/>
                  </a:lnTo>
                  <a:lnTo>
                    <a:pt x="296659" y="5702"/>
                  </a:lnTo>
                  <a:lnTo>
                    <a:pt x="304304" y="5702"/>
                  </a:lnTo>
                  <a:lnTo>
                    <a:pt x="304304" y="0"/>
                  </a:lnTo>
                  <a:close/>
                </a:path>
                <a:path w="594359" h="5714">
                  <a:moveTo>
                    <a:pt x="334759" y="0"/>
                  </a:moveTo>
                  <a:lnTo>
                    <a:pt x="330200" y="0"/>
                  </a:lnTo>
                  <a:lnTo>
                    <a:pt x="330200" y="5702"/>
                  </a:lnTo>
                  <a:lnTo>
                    <a:pt x="334759" y="5702"/>
                  </a:lnTo>
                  <a:lnTo>
                    <a:pt x="334759" y="0"/>
                  </a:lnTo>
                  <a:close/>
                </a:path>
                <a:path w="594359" h="5714">
                  <a:moveTo>
                    <a:pt x="350037" y="0"/>
                  </a:moveTo>
                  <a:lnTo>
                    <a:pt x="342900" y="0"/>
                  </a:lnTo>
                  <a:lnTo>
                    <a:pt x="342900" y="5702"/>
                  </a:lnTo>
                  <a:lnTo>
                    <a:pt x="350037" y="5702"/>
                  </a:lnTo>
                  <a:lnTo>
                    <a:pt x="350037" y="0"/>
                  </a:lnTo>
                  <a:close/>
                </a:path>
                <a:path w="594359" h="5714">
                  <a:moveTo>
                    <a:pt x="380504" y="0"/>
                  </a:moveTo>
                  <a:lnTo>
                    <a:pt x="372859" y="0"/>
                  </a:lnTo>
                  <a:lnTo>
                    <a:pt x="372859" y="5702"/>
                  </a:lnTo>
                  <a:lnTo>
                    <a:pt x="380504" y="5702"/>
                  </a:lnTo>
                  <a:lnTo>
                    <a:pt x="380504" y="0"/>
                  </a:lnTo>
                  <a:close/>
                </a:path>
                <a:path w="594359" h="5714">
                  <a:moveTo>
                    <a:pt x="410959" y="0"/>
                  </a:moveTo>
                  <a:lnTo>
                    <a:pt x="406400" y="0"/>
                  </a:lnTo>
                  <a:lnTo>
                    <a:pt x="406400" y="5702"/>
                  </a:lnTo>
                  <a:lnTo>
                    <a:pt x="410959" y="5702"/>
                  </a:lnTo>
                  <a:lnTo>
                    <a:pt x="410959" y="0"/>
                  </a:lnTo>
                  <a:close/>
                </a:path>
                <a:path w="594359" h="5714">
                  <a:moveTo>
                    <a:pt x="471881" y="0"/>
                  </a:moveTo>
                  <a:lnTo>
                    <a:pt x="469900" y="0"/>
                  </a:lnTo>
                  <a:lnTo>
                    <a:pt x="469900" y="5702"/>
                  </a:lnTo>
                  <a:lnTo>
                    <a:pt x="471881" y="5702"/>
                  </a:lnTo>
                  <a:lnTo>
                    <a:pt x="471881" y="0"/>
                  </a:lnTo>
                  <a:close/>
                </a:path>
                <a:path w="594359" h="5714">
                  <a:moveTo>
                    <a:pt x="517563" y="0"/>
                  </a:moveTo>
                  <a:lnTo>
                    <a:pt x="509981" y="0"/>
                  </a:lnTo>
                  <a:lnTo>
                    <a:pt x="509981" y="5702"/>
                  </a:lnTo>
                  <a:lnTo>
                    <a:pt x="517563" y="5702"/>
                  </a:lnTo>
                  <a:lnTo>
                    <a:pt x="517563" y="0"/>
                  </a:lnTo>
                  <a:close/>
                </a:path>
                <a:path w="594359" h="5714">
                  <a:moveTo>
                    <a:pt x="593826" y="0"/>
                  </a:moveTo>
                  <a:lnTo>
                    <a:pt x="533400" y="0"/>
                  </a:lnTo>
                  <a:lnTo>
                    <a:pt x="533400" y="5702"/>
                  </a:lnTo>
                  <a:lnTo>
                    <a:pt x="593826" y="5702"/>
                  </a:lnTo>
                  <a:lnTo>
                    <a:pt x="59382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2150211" y="4437125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30" h="0">
                  <a:moveTo>
                    <a:pt x="0" y="0"/>
                  </a:moveTo>
                  <a:lnTo>
                    <a:pt x="4907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 descr=""/>
            <p:cNvSpPr/>
            <p:nvPr/>
          </p:nvSpPr>
          <p:spPr>
            <a:xfrm>
              <a:off x="3136900" y="443417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 descr=""/>
            <p:cNvSpPr/>
            <p:nvPr/>
          </p:nvSpPr>
          <p:spPr>
            <a:xfrm>
              <a:off x="3758031" y="4437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6832600" y="4434179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466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4660" y="7645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 descr=""/>
            <p:cNvSpPr/>
            <p:nvPr/>
          </p:nvSpPr>
          <p:spPr>
            <a:xfrm>
              <a:off x="7061200" y="4434192"/>
              <a:ext cx="520700" cy="8255"/>
            </a:xfrm>
            <a:custGeom>
              <a:avLst/>
              <a:gdLst/>
              <a:ahLst/>
              <a:cxnLst/>
              <a:rect l="l" t="t" r="r" b="b"/>
              <a:pathLst>
                <a:path w="520700" h="8254">
                  <a:moveTo>
                    <a:pt x="12255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2255" y="7632"/>
                  </a:lnTo>
                  <a:lnTo>
                    <a:pt x="12255" y="0"/>
                  </a:lnTo>
                  <a:close/>
                </a:path>
                <a:path w="520700" h="8254">
                  <a:moveTo>
                    <a:pt x="42710" y="0"/>
                  </a:moveTo>
                  <a:lnTo>
                    <a:pt x="38100" y="0"/>
                  </a:lnTo>
                  <a:lnTo>
                    <a:pt x="38100" y="7632"/>
                  </a:lnTo>
                  <a:lnTo>
                    <a:pt x="42710" y="7632"/>
                  </a:lnTo>
                  <a:lnTo>
                    <a:pt x="42710" y="0"/>
                  </a:lnTo>
                  <a:close/>
                </a:path>
                <a:path w="520700" h="8254">
                  <a:moveTo>
                    <a:pt x="101600" y="0"/>
                  </a:moveTo>
                  <a:lnTo>
                    <a:pt x="88900" y="0"/>
                  </a:lnTo>
                  <a:lnTo>
                    <a:pt x="88900" y="7632"/>
                  </a:lnTo>
                  <a:lnTo>
                    <a:pt x="101600" y="7632"/>
                  </a:lnTo>
                  <a:lnTo>
                    <a:pt x="101600" y="0"/>
                  </a:lnTo>
                  <a:close/>
                </a:path>
                <a:path w="520700" h="8254">
                  <a:moveTo>
                    <a:pt x="149377" y="0"/>
                  </a:moveTo>
                  <a:lnTo>
                    <a:pt x="141782" y="0"/>
                  </a:lnTo>
                  <a:lnTo>
                    <a:pt x="141782" y="7632"/>
                  </a:lnTo>
                  <a:lnTo>
                    <a:pt x="149377" y="7632"/>
                  </a:lnTo>
                  <a:lnTo>
                    <a:pt x="149377" y="0"/>
                  </a:lnTo>
                  <a:close/>
                </a:path>
                <a:path w="520700" h="8254">
                  <a:moveTo>
                    <a:pt x="187477" y="0"/>
                  </a:moveTo>
                  <a:lnTo>
                    <a:pt x="179832" y="0"/>
                  </a:lnTo>
                  <a:lnTo>
                    <a:pt x="179832" y="7632"/>
                  </a:lnTo>
                  <a:lnTo>
                    <a:pt x="187477" y="7632"/>
                  </a:lnTo>
                  <a:lnTo>
                    <a:pt x="187477" y="0"/>
                  </a:lnTo>
                  <a:close/>
                </a:path>
                <a:path w="520700" h="8254">
                  <a:moveTo>
                    <a:pt x="263677" y="0"/>
                  </a:moveTo>
                  <a:lnTo>
                    <a:pt x="256032" y="0"/>
                  </a:lnTo>
                  <a:lnTo>
                    <a:pt x="256032" y="7632"/>
                  </a:lnTo>
                  <a:lnTo>
                    <a:pt x="263677" y="7632"/>
                  </a:lnTo>
                  <a:lnTo>
                    <a:pt x="263677" y="0"/>
                  </a:lnTo>
                  <a:close/>
                </a:path>
                <a:path w="520700" h="8254">
                  <a:moveTo>
                    <a:pt x="286537" y="0"/>
                  </a:moveTo>
                  <a:lnTo>
                    <a:pt x="279400" y="0"/>
                  </a:lnTo>
                  <a:lnTo>
                    <a:pt x="279400" y="7632"/>
                  </a:lnTo>
                  <a:lnTo>
                    <a:pt x="286537" y="7632"/>
                  </a:lnTo>
                  <a:lnTo>
                    <a:pt x="286537" y="0"/>
                  </a:lnTo>
                  <a:close/>
                </a:path>
                <a:path w="520700" h="8254">
                  <a:moveTo>
                    <a:pt x="301777" y="0"/>
                  </a:moveTo>
                  <a:lnTo>
                    <a:pt x="294132" y="0"/>
                  </a:lnTo>
                  <a:lnTo>
                    <a:pt x="294132" y="7632"/>
                  </a:lnTo>
                  <a:lnTo>
                    <a:pt x="301777" y="7632"/>
                  </a:lnTo>
                  <a:lnTo>
                    <a:pt x="301777" y="0"/>
                  </a:lnTo>
                  <a:close/>
                </a:path>
                <a:path w="520700" h="8254">
                  <a:moveTo>
                    <a:pt x="324637" y="0"/>
                  </a:moveTo>
                  <a:lnTo>
                    <a:pt x="317500" y="0"/>
                  </a:lnTo>
                  <a:lnTo>
                    <a:pt x="317500" y="7632"/>
                  </a:lnTo>
                  <a:lnTo>
                    <a:pt x="324637" y="7632"/>
                  </a:lnTo>
                  <a:lnTo>
                    <a:pt x="324637" y="0"/>
                  </a:lnTo>
                  <a:close/>
                </a:path>
                <a:path w="520700" h="8254">
                  <a:moveTo>
                    <a:pt x="355104" y="0"/>
                  </a:moveTo>
                  <a:lnTo>
                    <a:pt x="347459" y="0"/>
                  </a:lnTo>
                  <a:lnTo>
                    <a:pt x="347459" y="7632"/>
                  </a:lnTo>
                  <a:lnTo>
                    <a:pt x="355104" y="7632"/>
                  </a:lnTo>
                  <a:lnTo>
                    <a:pt x="355104" y="0"/>
                  </a:lnTo>
                  <a:close/>
                </a:path>
                <a:path w="520700" h="8254">
                  <a:moveTo>
                    <a:pt x="385559" y="0"/>
                  </a:moveTo>
                  <a:lnTo>
                    <a:pt x="381000" y="0"/>
                  </a:lnTo>
                  <a:lnTo>
                    <a:pt x="381000" y="7632"/>
                  </a:lnTo>
                  <a:lnTo>
                    <a:pt x="385559" y="7632"/>
                  </a:lnTo>
                  <a:lnTo>
                    <a:pt x="385559" y="0"/>
                  </a:lnTo>
                  <a:close/>
                </a:path>
                <a:path w="520700" h="8254">
                  <a:moveTo>
                    <a:pt x="446481" y="0"/>
                  </a:moveTo>
                  <a:lnTo>
                    <a:pt x="444500" y="0"/>
                  </a:lnTo>
                  <a:lnTo>
                    <a:pt x="444500" y="7632"/>
                  </a:lnTo>
                  <a:lnTo>
                    <a:pt x="446481" y="7632"/>
                  </a:lnTo>
                  <a:lnTo>
                    <a:pt x="446481" y="0"/>
                  </a:lnTo>
                  <a:close/>
                </a:path>
                <a:path w="520700" h="8254">
                  <a:moveTo>
                    <a:pt x="492163" y="0"/>
                  </a:moveTo>
                  <a:lnTo>
                    <a:pt x="484581" y="0"/>
                  </a:lnTo>
                  <a:lnTo>
                    <a:pt x="484581" y="7632"/>
                  </a:lnTo>
                  <a:lnTo>
                    <a:pt x="492163" y="7632"/>
                  </a:lnTo>
                  <a:lnTo>
                    <a:pt x="492163" y="0"/>
                  </a:lnTo>
                  <a:close/>
                </a:path>
                <a:path w="520700" h="8254">
                  <a:moveTo>
                    <a:pt x="520700" y="0"/>
                  </a:moveTo>
                  <a:lnTo>
                    <a:pt x="508000" y="0"/>
                  </a:lnTo>
                  <a:lnTo>
                    <a:pt x="508000" y="7632"/>
                  </a:lnTo>
                  <a:lnTo>
                    <a:pt x="520700" y="7632"/>
                  </a:lnTo>
                  <a:lnTo>
                    <a:pt x="5207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 descr=""/>
            <p:cNvSpPr/>
            <p:nvPr/>
          </p:nvSpPr>
          <p:spPr>
            <a:xfrm>
              <a:off x="2157831" y="4444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 descr=""/>
            <p:cNvSpPr/>
            <p:nvPr/>
          </p:nvSpPr>
          <p:spPr>
            <a:xfrm>
              <a:off x="3136900" y="44450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 descr=""/>
            <p:cNvSpPr/>
            <p:nvPr/>
          </p:nvSpPr>
          <p:spPr>
            <a:xfrm>
              <a:off x="3758031" y="4444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 descr=""/>
            <p:cNvSpPr/>
            <p:nvPr/>
          </p:nvSpPr>
          <p:spPr>
            <a:xfrm>
              <a:off x="6822033" y="444500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7645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645" y="447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7073900" y="4444999"/>
              <a:ext cx="508000" cy="5080"/>
            </a:xfrm>
            <a:custGeom>
              <a:avLst/>
              <a:gdLst/>
              <a:ahLst/>
              <a:cxnLst/>
              <a:rect l="l" t="t" r="r" b="b"/>
              <a:pathLst>
                <a:path w="508000" h="5079">
                  <a:moveTo>
                    <a:pt x="71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137" y="4470"/>
                  </a:lnTo>
                  <a:lnTo>
                    <a:pt x="7137" y="0"/>
                  </a:lnTo>
                  <a:close/>
                </a:path>
                <a:path w="508000" h="5079">
                  <a:moveTo>
                    <a:pt x="30010" y="0"/>
                  </a:moveTo>
                  <a:lnTo>
                    <a:pt x="25400" y="0"/>
                  </a:lnTo>
                  <a:lnTo>
                    <a:pt x="25400" y="4470"/>
                  </a:lnTo>
                  <a:lnTo>
                    <a:pt x="30010" y="4470"/>
                  </a:lnTo>
                  <a:lnTo>
                    <a:pt x="30010" y="0"/>
                  </a:lnTo>
                  <a:close/>
                </a:path>
                <a:path w="508000" h="5079">
                  <a:moveTo>
                    <a:pt x="98577" y="0"/>
                  </a:moveTo>
                  <a:lnTo>
                    <a:pt x="90982" y="0"/>
                  </a:lnTo>
                  <a:lnTo>
                    <a:pt x="90982" y="4470"/>
                  </a:lnTo>
                  <a:lnTo>
                    <a:pt x="98577" y="4470"/>
                  </a:lnTo>
                  <a:lnTo>
                    <a:pt x="98577" y="0"/>
                  </a:lnTo>
                  <a:close/>
                </a:path>
                <a:path w="508000" h="5079">
                  <a:moveTo>
                    <a:pt x="136677" y="0"/>
                  </a:moveTo>
                  <a:lnTo>
                    <a:pt x="129082" y="0"/>
                  </a:lnTo>
                  <a:lnTo>
                    <a:pt x="129082" y="4470"/>
                  </a:lnTo>
                  <a:lnTo>
                    <a:pt x="136677" y="4470"/>
                  </a:lnTo>
                  <a:lnTo>
                    <a:pt x="136677" y="0"/>
                  </a:lnTo>
                  <a:close/>
                </a:path>
                <a:path w="508000" h="5079">
                  <a:moveTo>
                    <a:pt x="174777" y="0"/>
                  </a:moveTo>
                  <a:lnTo>
                    <a:pt x="167132" y="0"/>
                  </a:lnTo>
                  <a:lnTo>
                    <a:pt x="167132" y="4470"/>
                  </a:lnTo>
                  <a:lnTo>
                    <a:pt x="174777" y="4470"/>
                  </a:lnTo>
                  <a:lnTo>
                    <a:pt x="174777" y="0"/>
                  </a:lnTo>
                  <a:close/>
                </a:path>
                <a:path w="508000" h="5079">
                  <a:moveTo>
                    <a:pt x="250977" y="0"/>
                  </a:moveTo>
                  <a:lnTo>
                    <a:pt x="243332" y="0"/>
                  </a:lnTo>
                  <a:lnTo>
                    <a:pt x="243332" y="4470"/>
                  </a:lnTo>
                  <a:lnTo>
                    <a:pt x="250977" y="4470"/>
                  </a:lnTo>
                  <a:lnTo>
                    <a:pt x="250977" y="0"/>
                  </a:lnTo>
                  <a:close/>
                </a:path>
                <a:path w="508000" h="5079">
                  <a:moveTo>
                    <a:pt x="273837" y="0"/>
                  </a:moveTo>
                  <a:lnTo>
                    <a:pt x="266700" y="0"/>
                  </a:lnTo>
                  <a:lnTo>
                    <a:pt x="266700" y="4470"/>
                  </a:lnTo>
                  <a:lnTo>
                    <a:pt x="273837" y="4470"/>
                  </a:lnTo>
                  <a:lnTo>
                    <a:pt x="273837" y="0"/>
                  </a:lnTo>
                  <a:close/>
                </a:path>
                <a:path w="508000" h="5079">
                  <a:moveTo>
                    <a:pt x="289077" y="0"/>
                  </a:moveTo>
                  <a:lnTo>
                    <a:pt x="281432" y="0"/>
                  </a:lnTo>
                  <a:lnTo>
                    <a:pt x="281432" y="4470"/>
                  </a:lnTo>
                  <a:lnTo>
                    <a:pt x="289077" y="4470"/>
                  </a:lnTo>
                  <a:lnTo>
                    <a:pt x="289077" y="0"/>
                  </a:lnTo>
                  <a:close/>
                </a:path>
                <a:path w="508000" h="5079">
                  <a:moveTo>
                    <a:pt x="311937" y="0"/>
                  </a:moveTo>
                  <a:lnTo>
                    <a:pt x="304800" y="0"/>
                  </a:lnTo>
                  <a:lnTo>
                    <a:pt x="304800" y="4470"/>
                  </a:lnTo>
                  <a:lnTo>
                    <a:pt x="311937" y="4470"/>
                  </a:lnTo>
                  <a:lnTo>
                    <a:pt x="311937" y="0"/>
                  </a:lnTo>
                  <a:close/>
                </a:path>
                <a:path w="508000" h="5079">
                  <a:moveTo>
                    <a:pt x="380453" y="0"/>
                  </a:moveTo>
                  <a:lnTo>
                    <a:pt x="330200" y="0"/>
                  </a:lnTo>
                  <a:lnTo>
                    <a:pt x="330200" y="4470"/>
                  </a:lnTo>
                  <a:lnTo>
                    <a:pt x="380453" y="4470"/>
                  </a:lnTo>
                  <a:lnTo>
                    <a:pt x="380453" y="0"/>
                  </a:lnTo>
                  <a:close/>
                </a:path>
                <a:path w="508000" h="5079">
                  <a:moveTo>
                    <a:pt x="433781" y="0"/>
                  </a:moveTo>
                  <a:lnTo>
                    <a:pt x="431800" y="0"/>
                  </a:lnTo>
                  <a:lnTo>
                    <a:pt x="431800" y="4470"/>
                  </a:lnTo>
                  <a:lnTo>
                    <a:pt x="433781" y="4470"/>
                  </a:lnTo>
                  <a:lnTo>
                    <a:pt x="433781" y="0"/>
                  </a:lnTo>
                  <a:close/>
                </a:path>
                <a:path w="508000" h="5079">
                  <a:moveTo>
                    <a:pt x="479463" y="0"/>
                  </a:moveTo>
                  <a:lnTo>
                    <a:pt x="471881" y="0"/>
                  </a:lnTo>
                  <a:lnTo>
                    <a:pt x="471881" y="4470"/>
                  </a:lnTo>
                  <a:lnTo>
                    <a:pt x="479463" y="4470"/>
                  </a:lnTo>
                  <a:lnTo>
                    <a:pt x="479463" y="0"/>
                  </a:lnTo>
                  <a:close/>
                </a:path>
                <a:path w="508000" h="5079">
                  <a:moveTo>
                    <a:pt x="508000" y="0"/>
                  </a:moveTo>
                  <a:lnTo>
                    <a:pt x="495300" y="0"/>
                  </a:lnTo>
                  <a:lnTo>
                    <a:pt x="495300" y="4470"/>
                  </a:lnTo>
                  <a:lnTo>
                    <a:pt x="508000" y="4470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 descr=""/>
            <p:cNvSpPr/>
            <p:nvPr/>
          </p:nvSpPr>
          <p:spPr>
            <a:xfrm>
              <a:off x="2157831" y="4452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 descr=""/>
            <p:cNvSpPr/>
            <p:nvPr/>
          </p:nvSpPr>
          <p:spPr>
            <a:xfrm>
              <a:off x="3136900" y="444947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 descr=""/>
            <p:cNvSpPr/>
            <p:nvPr/>
          </p:nvSpPr>
          <p:spPr>
            <a:xfrm>
              <a:off x="3758031" y="4452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 descr=""/>
            <p:cNvSpPr/>
            <p:nvPr/>
          </p:nvSpPr>
          <p:spPr>
            <a:xfrm>
              <a:off x="6822033" y="444947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645" y="7594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 descr=""/>
            <p:cNvSpPr/>
            <p:nvPr/>
          </p:nvSpPr>
          <p:spPr>
            <a:xfrm>
              <a:off x="7027761" y="4449470"/>
              <a:ext cx="554355" cy="7620"/>
            </a:xfrm>
            <a:custGeom>
              <a:avLst/>
              <a:gdLst/>
              <a:ahLst/>
              <a:cxnLst/>
              <a:rect l="l" t="t" r="r" b="b"/>
              <a:pathLst>
                <a:path w="554354" h="7620">
                  <a:moveTo>
                    <a:pt x="758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581" y="7594"/>
                  </a:lnTo>
                  <a:lnTo>
                    <a:pt x="7581" y="0"/>
                  </a:lnTo>
                  <a:close/>
                </a:path>
                <a:path w="554354" h="7620">
                  <a:moveTo>
                    <a:pt x="53276" y="0"/>
                  </a:moveTo>
                  <a:lnTo>
                    <a:pt x="46139" y="0"/>
                  </a:lnTo>
                  <a:lnTo>
                    <a:pt x="46139" y="7594"/>
                  </a:lnTo>
                  <a:lnTo>
                    <a:pt x="53276" y="7594"/>
                  </a:lnTo>
                  <a:lnTo>
                    <a:pt x="53276" y="0"/>
                  </a:lnTo>
                  <a:close/>
                </a:path>
                <a:path w="554354" h="7620">
                  <a:moveTo>
                    <a:pt x="76149" y="0"/>
                  </a:moveTo>
                  <a:lnTo>
                    <a:pt x="71539" y="0"/>
                  </a:lnTo>
                  <a:lnTo>
                    <a:pt x="71539" y="7594"/>
                  </a:lnTo>
                  <a:lnTo>
                    <a:pt x="76149" y="7594"/>
                  </a:lnTo>
                  <a:lnTo>
                    <a:pt x="76149" y="0"/>
                  </a:lnTo>
                  <a:close/>
                </a:path>
                <a:path w="554354" h="7620">
                  <a:moveTo>
                    <a:pt x="99021" y="0"/>
                  </a:moveTo>
                  <a:lnTo>
                    <a:pt x="96939" y="0"/>
                  </a:lnTo>
                  <a:lnTo>
                    <a:pt x="96939" y="7594"/>
                  </a:lnTo>
                  <a:lnTo>
                    <a:pt x="99021" y="7594"/>
                  </a:lnTo>
                  <a:lnTo>
                    <a:pt x="99021" y="0"/>
                  </a:lnTo>
                  <a:close/>
                </a:path>
                <a:path w="554354" h="7620">
                  <a:moveTo>
                    <a:pt x="144716" y="0"/>
                  </a:moveTo>
                  <a:lnTo>
                    <a:pt x="137121" y="0"/>
                  </a:lnTo>
                  <a:lnTo>
                    <a:pt x="137121" y="7594"/>
                  </a:lnTo>
                  <a:lnTo>
                    <a:pt x="144716" y="7594"/>
                  </a:lnTo>
                  <a:lnTo>
                    <a:pt x="144716" y="0"/>
                  </a:lnTo>
                  <a:close/>
                </a:path>
                <a:path w="554354" h="7620">
                  <a:moveTo>
                    <a:pt x="182816" y="0"/>
                  </a:moveTo>
                  <a:lnTo>
                    <a:pt x="175221" y="0"/>
                  </a:lnTo>
                  <a:lnTo>
                    <a:pt x="175221" y="7594"/>
                  </a:lnTo>
                  <a:lnTo>
                    <a:pt x="182816" y="7594"/>
                  </a:lnTo>
                  <a:lnTo>
                    <a:pt x="182816" y="0"/>
                  </a:lnTo>
                  <a:close/>
                </a:path>
                <a:path w="554354" h="7620">
                  <a:moveTo>
                    <a:pt x="220916" y="0"/>
                  </a:moveTo>
                  <a:lnTo>
                    <a:pt x="213271" y="0"/>
                  </a:lnTo>
                  <a:lnTo>
                    <a:pt x="213271" y="7594"/>
                  </a:lnTo>
                  <a:lnTo>
                    <a:pt x="220916" y="7594"/>
                  </a:lnTo>
                  <a:lnTo>
                    <a:pt x="220916" y="0"/>
                  </a:lnTo>
                  <a:close/>
                </a:path>
                <a:path w="554354" h="7620">
                  <a:moveTo>
                    <a:pt x="297116" y="0"/>
                  </a:moveTo>
                  <a:lnTo>
                    <a:pt x="289471" y="0"/>
                  </a:lnTo>
                  <a:lnTo>
                    <a:pt x="289471" y="7594"/>
                  </a:lnTo>
                  <a:lnTo>
                    <a:pt x="297116" y="7594"/>
                  </a:lnTo>
                  <a:lnTo>
                    <a:pt x="297116" y="0"/>
                  </a:lnTo>
                  <a:close/>
                </a:path>
                <a:path w="554354" h="7620">
                  <a:moveTo>
                    <a:pt x="319976" y="0"/>
                  </a:moveTo>
                  <a:lnTo>
                    <a:pt x="312839" y="0"/>
                  </a:lnTo>
                  <a:lnTo>
                    <a:pt x="312839" y="7594"/>
                  </a:lnTo>
                  <a:lnTo>
                    <a:pt x="319976" y="7594"/>
                  </a:lnTo>
                  <a:lnTo>
                    <a:pt x="319976" y="0"/>
                  </a:lnTo>
                  <a:close/>
                </a:path>
                <a:path w="554354" h="7620">
                  <a:moveTo>
                    <a:pt x="335216" y="0"/>
                  </a:moveTo>
                  <a:lnTo>
                    <a:pt x="327571" y="0"/>
                  </a:lnTo>
                  <a:lnTo>
                    <a:pt x="327571" y="7594"/>
                  </a:lnTo>
                  <a:lnTo>
                    <a:pt x="335216" y="7594"/>
                  </a:lnTo>
                  <a:lnTo>
                    <a:pt x="335216" y="0"/>
                  </a:lnTo>
                  <a:close/>
                </a:path>
                <a:path w="554354" h="7620">
                  <a:moveTo>
                    <a:pt x="358076" y="0"/>
                  </a:moveTo>
                  <a:lnTo>
                    <a:pt x="350939" y="0"/>
                  </a:lnTo>
                  <a:lnTo>
                    <a:pt x="350939" y="7594"/>
                  </a:lnTo>
                  <a:lnTo>
                    <a:pt x="358076" y="7594"/>
                  </a:lnTo>
                  <a:lnTo>
                    <a:pt x="358076" y="0"/>
                  </a:lnTo>
                  <a:close/>
                </a:path>
                <a:path w="554354" h="7620">
                  <a:moveTo>
                    <a:pt x="380898" y="0"/>
                  </a:moveTo>
                  <a:lnTo>
                    <a:pt x="376339" y="0"/>
                  </a:lnTo>
                  <a:lnTo>
                    <a:pt x="376339" y="7594"/>
                  </a:lnTo>
                  <a:lnTo>
                    <a:pt x="380898" y="7594"/>
                  </a:lnTo>
                  <a:lnTo>
                    <a:pt x="380898" y="0"/>
                  </a:lnTo>
                  <a:close/>
                </a:path>
                <a:path w="554354" h="7620">
                  <a:moveTo>
                    <a:pt x="426593" y="0"/>
                  </a:moveTo>
                  <a:lnTo>
                    <a:pt x="418998" y="0"/>
                  </a:lnTo>
                  <a:lnTo>
                    <a:pt x="418998" y="7594"/>
                  </a:lnTo>
                  <a:lnTo>
                    <a:pt x="426593" y="7594"/>
                  </a:lnTo>
                  <a:lnTo>
                    <a:pt x="426593" y="0"/>
                  </a:lnTo>
                  <a:close/>
                </a:path>
                <a:path w="554354" h="7620">
                  <a:moveTo>
                    <a:pt x="479920" y="0"/>
                  </a:moveTo>
                  <a:lnTo>
                    <a:pt x="477939" y="0"/>
                  </a:lnTo>
                  <a:lnTo>
                    <a:pt x="477939" y="7594"/>
                  </a:lnTo>
                  <a:lnTo>
                    <a:pt x="479920" y="7594"/>
                  </a:lnTo>
                  <a:lnTo>
                    <a:pt x="479920" y="0"/>
                  </a:lnTo>
                  <a:close/>
                </a:path>
                <a:path w="554354" h="7620">
                  <a:moveTo>
                    <a:pt x="525602" y="0"/>
                  </a:moveTo>
                  <a:lnTo>
                    <a:pt x="518020" y="0"/>
                  </a:lnTo>
                  <a:lnTo>
                    <a:pt x="518020" y="7594"/>
                  </a:lnTo>
                  <a:lnTo>
                    <a:pt x="525602" y="7594"/>
                  </a:lnTo>
                  <a:lnTo>
                    <a:pt x="525602" y="0"/>
                  </a:lnTo>
                  <a:close/>
                </a:path>
                <a:path w="554354" h="7620">
                  <a:moveTo>
                    <a:pt x="554139" y="0"/>
                  </a:moveTo>
                  <a:lnTo>
                    <a:pt x="541439" y="0"/>
                  </a:lnTo>
                  <a:lnTo>
                    <a:pt x="541439" y="7594"/>
                  </a:lnTo>
                  <a:lnTo>
                    <a:pt x="554139" y="7594"/>
                  </a:lnTo>
                  <a:lnTo>
                    <a:pt x="55413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 descr=""/>
            <p:cNvSpPr/>
            <p:nvPr/>
          </p:nvSpPr>
          <p:spPr>
            <a:xfrm>
              <a:off x="2157831" y="4459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 descr=""/>
            <p:cNvSpPr/>
            <p:nvPr/>
          </p:nvSpPr>
          <p:spPr>
            <a:xfrm>
              <a:off x="3136900" y="44577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3758031" y="4459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6819900" y="4457700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2133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133" y="699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7027761" y="4457699"/>
              <a:ext cx="554355" cy="7620"/>
            </a:xfrm>
            <a:custGeom>
              <a:avLst/>
              <a:gdLst/>
              <a:ahLst/>
              <a:cxnLst/>
              <a:rect l="l" t="t" r="r" b="b"/>
              <a:pathLst>
                <a:path w="554354" h="7620">
                  <a:moveTo>
                    <a:pt x="7581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7581" y="6997"/>
                  </a:lnTo>
                  <a:lnTo>
                    <a:pt x="7581" y="0"/>
                  </a:lnTo>
                  <a:close/>
                </a:path>
                <a:path w="554354" h="7620">
                  <a:moveTo>
                    <a:pt x="53276" y="0"/>
                  </a:moveTo>
                  <a:lnTo>
                    <a:pt x="46139" y="0"/>
                  </a:lnTo>
                  <a:lnTo>
                    <a:pt x="46139" y="6997"/>
                  </a:lnTo>
                  <a:lnTo>
                    <a:pt x="53276" y="6997"/>
                  </a:lnTo>
                  <a:lnTo>
                    <a:pt x="53276" y="0"/>
                  </a:lnTo>
                  <a:close/>
                </a:path>
                <a:path w="554354" h="7620">
                  <a:moveTo>
                    <a:pt x="76149" y="0"/>
                  </a:moveTo>
                  <a:lnTo>
                    <a:pt x="71539" y="0"/>
                  </a:lnTo>
                  <a:lnTo>
                    <a:pt x="71539" y="6997"/>
                  </a:lnTo>
                  <a:lnTo>
                    <a:pt x="76149" y="6997"/>
                  </a:lnTo>
                  <a:lnTo>
                    <a:pt x="76149" y="0"/>
                  </a:lnTo>
                  <a:close/>
                </a:path>
                <a:path w="554354" h="7620">
                  <a:moveTo>
                    <a:pt x="99021" y="0"/>
                  </a:moveTo>
                  <a:lnTo>
                    <a:pt x="96939" y="0"/>
                  </a:lnTo>
                  <a:lnTo>
                    <a:pt x="96939" y="6997"/>
                  </a:lnTo>
                  <a:lnTo>
                    <a:pt x="99021" y="6997"/>
                  </a:lnTo>
                  <a:lnTo>
                    <a:pt x="99021" y="0"/>
                  </a:lnTo>
                  <a:close/>
                </a:path>
                <a:path w="554354" h="7620">
                  <a:moveTo>
                    <a:pt x="144716" y="0"/>
                  </a:moveTo>
                  <a:lnTo>
                    <a:pt x="137121" y="0"/>
                  </a:lnTo>
                  <a:lnTo>
                    <a:pt x="137121" y="6997"/>
                  </a:lnTo>
                  <a:lnTo>
                    <a:pt x="144716" y="6997"/>
                  </a:lnTo>
                  <a:lnTo>
                    <a:pt x="144716" y="0"/>
                  </a:lnTo>
                  <a:close/>
                </a:path>
                <a:path w="554354" h="7620">
                  <a:moveTo>
                    <a:pt x="182816" y="0"/>
                  </a:moveTo>
                  <a:lnTo>
                    <a:pt x="175221" y="0"/>
                  </a:lnTo>
                  <a:lnTo>
                    <a:pt x="175221" y="6997"/>
                  </a:lnTo>
                  <a:lnTo>
                    <a:pt x="182816" y="6997"/>
                  </a:lnTo>
                  <a:lnTo>
                    <a:pt x="182816" y="0"/>
                  </a:lnTo>
                  <a:close/>
                </a:path>
                <a:path w="554354" h="7620">
                  <a:moveTo>
                    <a:pt x="220916" y="0"/>
                  </a:moveTo>
                  <a:lnTo>
                    <a:pt x="213271" y="0"/>
                  </a:lnTo>
                  <a:lnTo>
                    <a:pt x="213271" y="6997"/>
                  </a:lnTo>
                  <a:lnTo>
                    <a:pt x="220916" y="6997"/>
                  </a:lnTo>
                  <a:lnTo>
                    <a:pt x="220916" y="0"/>
                  </a:lnTo>
                  <a:close/>
                </a:path>
                <a:path w="554354" h="7620">
                  <a:moveTo>
                    <a:pt x="297116" y="0"/>
                  </a:moveTo>
                  <a:lnTo>
                    <a:pt x="289471" y="0"/>
                  </a:lnTo>
                  <a:lnTo>
                    <a:pt x="289471" y="6997"/>
                  </a:lnTo>
                  <a:lnTo>
                    <a:pt x="297116" y="6997"/>
                  </a:lnTo>
                  <a:lnTo>
                    <a:pt x="297116" y="0"/>
                  </a:lnTo>
                  <a:close/>
                </a:path>
                <a:path w="554354" h="7620">
                  <a:moveTo>
                    <a:pt x="327571" y="0"/>
                  </a:moveTo>
                  <a:lnTo>
                    <a:pt x="325539" y="0"/>
                  </a:lnTo>
                  <a:lnTo>
                    <a:pt x="325539" y="6997"/>
                  </a:lnTo>
                  <a:lnTo>
                    <a:pt x="327571" y="6997"/>
                  </a:lnTo>
                  <a:lnTo>
                    <a:pt x="327571" y="0"/>
                  </a:lnTo>
                  <a:close/>
                </a:path>
                <a:path w="554354" h="7620">
                  <a:moveTo>
                    <a:pt x="358076" y="0"/>
                  </a:moveTo>
                  <a:lnTo>
                    <a:pt x="350939" y="0"/>
                  </a:lnTo>
                  <a:lnTo>
                    <a:pt x="350939" y="6997"/>
                  </a:lnTo>
                  <a:lnTo>
                    <a:pt x="358076" y="6997"/>
                  </a:lnTo>
                  <a:lnTo>
                    <a:pt x="358076" y="0"/>
                  </a:lnTo>
                  <a:close/>
                </a:path>
                <a:path w="554354" h="7620">
                  <a:moveTo>
                    <a:pt x="373316" y="0"/>
                  </a:moveTo>
                  <a:lnTo>
                    <a:pt x="365671" y="0"/>
                  </a:lnTo>
                  <a:lnTo>
                    <a:pt x="365671" y="6997"/>
                  </a:lnTo>
                  <a:lnTo>
                    <a:pt x="373316" y="6997"/>
                  </a:lnTo>
                  <a:lnTo>
                    <a:pt x="373316" y="0"/>
                  </a:lnTo>
                  <a:close/>
                </a:path>
                <a:path w="554354" h="7620">
                  <a:moveTo>
                    <a:pt x="434238" y="0"/>
                  </a:moveTo>
                  <a:lnTo>
                    <a:pt x="427139" y="0"/>
                  </a:lnTo>
                  <a:lnTo>
                    <a:pt x="427139" y="6997"/>
                  </a:lnTo>
                  <a:lnTo>
                    <a:pt x="434238" y="6997"/>
                  </a:lnTo>
                  <a:lnTo>
                    <a:pt x="434238" y="0"/>
                  </a:lnTo>
                  <a:close/>
                </a:path>
                <a:path w="554354" h="7620">
                  <a:moveTo>
                    <a:pt x="479920" y="0"/>
                  </a:moveTo>
                  <a:lnTo>
                    <a:pt x="477939" y="0"/>
                  </a:lnTo>
                  <a:lnTo>
                    <a:pt x="477939" y="6997"/>
                  </a:lnTo>
                  <a:lnTo>
                    <a:pt x="479920" y="6997"/>
                  </a:lnTo>
                  <a:lnTo>
                    <a:pt x="479920" y="0"/>
                  </a:lnTo>
                  <a:close/>
                </a:path>
                <a:path w="554354" h="7620">
                  <a:moveTo>
                    <a:pt x="518020" y="0"/>
                  </a:moveTo>
                  <a:lnTo>
                    <a:pt x="516039" y="0"/>
                  </a:lnTo>
                  <a:lnTo>
                    <a:pt x="516039" y="6997"/>
                  </a:lnTo>
                  <a:lnTo>
                    <a:pt x="518020" y="6997"/>
                  </a:lnTo>
                  <a:lnTo>
                    <a:pt x="518020" y="0"/>
                  </a:lnTo>
                  <a:close/>
                </a:path>
                <a:path w="554354" h="7620">
                  <a:moveTo>
                    <a:pt x="554139" y="0"/>
                  </a:moveTo>
                  <a:lnTo>
                    <a:pt x="541439" y="0"/>
                  </a:lnTo>
                  <a:lnTo>
                    <a:pt x="541439" y="6997"/>
                  </a:lnTo>
                  <a:lnTo>
                    <a:pt x="554139" y="6997"/>
                  </a:lnTo>
                  <a:lnTo>
                    <a:pt x="55413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2157831" y="4467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3136900" y="44646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3758031" y="4467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6819900" y="4464697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2133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133" y="5702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7035800" y="4464697"/>
              <a:ext cx="594360" cy="5715"/>
            </a:xfrm>
            <a:custGeom>
              <a:avLst/>
              <a:gdLst/>
              <a:ahLst/>
              <a:cxnLst/>
              <a:rect l="l" t="t" r="r" b="b"/>
              <a:pathLst>
                <a:path w="594359" h="5714">
                  <a:moveTo>
                    <a:pt x="37655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37655" y="5702"/>
                  </a:lnTo>
                  <a:lnTo>
                    <a:pt x="37655" y="0"/>
                  </a:lnTo>
                  <a:close/>
                </a:path>
                <a:path w="594359" h="5714">
                  <a:moveTo>
                    <a:pt x="68110" y="0"/>
                  </a:moveTo>
                  <a:lnTo>
                    <a:pt x="63500" y="0"/>
                  </a:lnTo>
                  <a:lnTo>
                    <a:pt x="63500" y="5702"/>
                  </a:lnTo>
                  <a:lnTo>
                    <a:pt x="68110" y="5702"/>
                  </a:lnTo>
                  <a:lnTo>
                    <a:pt x="68110" y="0"/>
                  </a:lnTo>
                  <a:close/>
                </a:path>
                <a:path w="594359" h="5714">
                  <a:moveTo>
                    <a:pt x="127000" y="0"/>
                  </a:moveTo>
                  <a:lnTo>
                    <a:pt x="90982" y="0"/>
                  </a:lnTo>
                  <a:lnTo>
                    <a:pt x="90982" y="5702"/>
                  </a:lnTo>
                  <a:lnTo>
                    <a:pt x="127000" y="5702"/>
                  </a:lnTo>
                  <a:lnTo>
                    <a:pt x="127000" y="0"/>
                  </a:lnTo>
                  <a:close/>
                </a:path>
                <a:path w="594359" h="5714">
                  <a:moveTo>
                    <a:pt x="174777" y="0"/>
                  </a:moveTo>
                  <a:lnTo>
                    <a:pt x="167182" y="0"/>
                  </a:lnTo>
                  <a:lnTo>
                    <a:pt x="167182" y="5702"/>
                  </a:lnTo>
                  <a:lnTo>
                    <a:pt x="174777" y="5702"/>
                  </a:lnTo>
                  <a:lnTo>
                    <a:pt x="174777" y="0"/>
                  </a:lnTo>
                  <a:close/>
                </a:path>
                <a:path w="594359" h="5714">
                  <a:moveTo>
                    <a:pt x="266204" y="0"/>
                  </a:moveTo>
                  <a:lnTo>
                    <a:pt x="205232" y="0"/>
                  </a:lnTo>
                  <a:lnTo>
                    <a:pt x="205232" y="5702"/>
                  </a:lnTo>
                  <a:lnTo>
                    <a:pt x="266204" y="5702"/>
                  </a:lnTo>
                  <a:lnTo>
                    <a:pt x="266204" y="0"/>
                  </a:lnTo>
                  <a:close/>
                </a:path>
                <a:path w="594359" h="5714">
                  <a:moveTo>
                    <a:pt x="289077" y="0"/>
                  </a:moveTo>
                  <a:lnTo>
                    <a:pt x="281432" y="0"/>
                  </a:lnTo>
                  <a:lnTo>
                    <a:pt x="281432" y="5702"/>
                  </a:lnTo>
                  <a:lnTo>
                    <a:pt x="289077" y="5702"/>
                  </a:lnTo>
                  <a:lnTo>
                    <a:pt x="289077" y="0"/>
                  </a:lnTo>
                  <a:close/>
                </a:path>
                <a:path w="594359" h="5714">
                  <a:moveTo>
                    <a:pt x="319532" y="0"/>
                  </a:moveTo>
                  <a:lnTo>
                    <a:pt x="317500" y="0"/>
                  </a:lnTo>
                  <a:lnTo>
                    <a:pt x="317500" y="5702"/>
                  </a:lnTo>
                  <a:lnTo>
                    <a:pt x="319532" y="5702"/>
                  </a:lnTo>
                  <a:lnTo>
                    <a:pt x="319532" y="0"/>
                  </a:lnTo>
                  <a:close/>
                </a:path>
                <a:path w="594359" h="5714">
                  <a:moveTo>
                    <a:pt x="350037" y="0"/>
                  </a:moveTo>
                  <a:lnTo>
                    <a:pt x="342900" y="0"/>
                  </a:lnTo>
                  <a:lnTo>
                    <a:pt x="342900" y="5702"/>
                  </a:lnTo>
                  <a:lnTo>
                    <a:pt x="350037" y="5702"/>
                  </a:lnTo>
                  <a:lnTo>
                    <a:pt x="350037" y="0"/>
                  </a:lnTo>
                  <a:close/>
                </a:path>
                <a:path w="594359" h="5714">
                  <a:moveTo>
                    <a:pt x="365277" y="0"/>
                  </a:moveTo>
                  <a:lnTo>
                    <a:pt x="357632" y="0"/>
                  </a:lnTo>
                  <a:lnTo>
                    <a:pt x="357632" y="5702"/>
                  </a:lnTo>
                  <a:lnTo>
                    <a:pt x="365277" y="5702"/>
                  </a:lnTo>
                  <a:lnTo>
                    <a:pt x="365277" y="0"/>
                  </a:lnTo>
                  <a:close/>
                </a:path>
                <a:path w="594359" h="5714">
                  <a:moveTo>
                    <a:pt x="426199" y="0"/>
                  </a:moveTo>
                  <a:lnTo>
                    <a:pt x="419100" y="0"/>
                  </a:lnTo>
                  <a:lnTo>
                    <a:pt x="419100" y="5702"/>
                  </a:lnTo>
                  <a:lnTo>
                    <a:pt x="426199" y="5702"/>
                  </a:lnTo>
                  <a:lnTo>
                    <a:pt x="426199" y="0"/>
                  </a:lnTo>
                  <a:close/>
                </a:path>
                <a:path w="594359" h="5714">
                  <a:moveTo>
                    <a:pt x="502399" y="0"/>
                  </a:moveTo>
                  <a:lnTo>
                    <a:pt x="469900" y="0"/>
                  </a:lnTo>
                  <a:lnTo>
                    <a:pt x="469900" y="5702"/>
                  </a:lnTo>
                  <a:lnTo>
                    <a:pt x="502399" y="5702"/>
                  </a:lnTo>
                  <a:lnTo>
                    <a:pt x="502399" y="0"/>
                  </a:lnTo>
                  <a:close/>
                </a:path>
                <a:path w="594359" h="5714">
                  <a:moveTo>
                    <a:pt x="593826" y="0"/>
                  </a:moveTo>
                  <a:lnTo>
                    <a:pt x="533400" y="0"/>
                  </a:lnTo>
                  <a:lnTo>
                    <a:pt x="533400" y="5702"/>
                  </a:lnTo>
                  <a:lnTo>
                    <a:pt x="593826" y="5702"/>
                  </a:lnTo>
                  <a:lnTo>
                    <a:pt x="59382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2157831" y="4475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 descr=""/>
            <p:cNvSpPr/>
            <p:nvPr/>
          </p:nvSpPr>
          <p:spPr>
            <a:xfrm>
              <a:off x="3136900" y="447227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 descr=""/>
            <p:cNvSpPr/>
            <p:nvPr/>
          </p:nvSpPr>
          <p:spPr>
            <a:xfrm>
              <a:off x="3758031" y="4475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 descr=""/>
            <p:cNvSpPr/>
            <p:nvPr/>
          </p:nvSpPr>
          <p:spPr>
            <a:xfrm>
              <a:off x="6807200" y="4472279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7188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188" y="7645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 descr=""/>
            <p:cNvSpPr/>
            <p:nvPr/>
          </p:nvSpPr>
          <p:spPr>
            <a:xfrm>
              <a:off x="2157831" y="4482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 descr=""/>
            <p:cNvSpPr/>
            <p:nvPr/>
          </p:nvSpPr>
          <p:spPr>
            <a:xfrm>
              <a:off x="3136900" y="44831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 descr=""/>
            <p:cNvSpPr/>
            <p:nvPr/>
          </p:nvSpPr>
          <p:spPr>
            <a:xfrm>
              <a:off x="3758031" y="4482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 descr=""/>
            <p:cNvSpPr/>
            <p:nvPr/>
          </p:nvSpPr>
          <p:spPr>
            <a:xfrm>
              <a:off x="6799161" y="448310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7645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7645" y="4470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 descr=""/>
            <p:cNvSpPr/>
            <p:nvPr/>
          </p:nvSpPr>
          <p:spPr>
            <a:xfrm>
              <a:off x="2157831" y="4490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 descr=""/>
            <p:cNvSpPr/>
            <p:nvPr/>
          </p:nvSpPr>
          <p:spPr>
            <a:xfrm>
              <a:off x="3136900" y="448757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3758031" y="4490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6799161" y="448757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645" y="7594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 descr=""/>
            <p:cNvSpPr/>
            <p:nvPr/>
          </p:nvSpPr>
          <p:spPr>
            <a:xfrm>
              <a:off x="2157831" y="4498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 descr=""/>
            <p:cNvSpPr/>
            <p:nvPr/>
          </p:nvSpPr>
          <p:spPr>
            <a:xfrm>
              <a:off x="3136900" y="449580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0637" y="699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3758031" y="4498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 descr=""/>
            <p:cNvSpPr/>
            <p:nvPr/>
          </p:nvSpPr>
          <p:spPr>
            <a:xfrm>
              <a:off x="6794500" y="449580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660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4660" y="6997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 descr=""/>
            <p:cNvSpPr/>
            <p:nvPr/>
          </p:nvSpPr>
          <p:spPr>
            <a:xfrm>
              <a:off x="2157831" y="4505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3136900" y="4502797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63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20637" y="570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3758031" y="4505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 descr=""/>
            <p:cNvSpPr/>
            <p:nvPr/>
          </p:nvSpPr>
          <p:spPr>
            <a:xfrm>
              <a:off x="6794500" y="450279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60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4660" y="5702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 descr=""/>
            <p:cNvSpPr/>
            <p:nvPr/>
          </p:nvSpPr>
          <p:spPr>
            <a:xfrm>
              <a:off x="7696199" y="4502797"/>
              <a:ext cx="2540" cy="5715"/>
            </a:xfrm>
            <a:custGeom>
              <a:avLst/>
              <a:gdLst/>
              <a:ahLst/>
              <a:cxnLst/>
              <a:rect l="l" t="t" r="r" b="b"/>
              <a:pathLst>
                <a:path w="2540" h="5714">
                  <a:moveTo>
                    <a:pt x="1981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1981" y="5702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2157831" y="4513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 descr=""/>
            <p:cNvSpPr/>
            <p:nvPr/>
          </p:nvSpPr>
          <p:spPr>
            <a:xfrm>
              <a:off x="3136900" y="451037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 descr=""/>
            <p:cNvSpPr/>
            <p:nvPr/>
          </p:nvSpPr>
          <p:spPr>
            <a:xfrm>
              <a:off x="3758031" y="4513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 descr=""/>
            <p:cNvSpPr/>
            <p:nvPr/>
          </p:nvSpPr>
          <p:spPr>
            <a:xfrm>
              <a:off x="6783933" y="451037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4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645" y="764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7683499" y="4510379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7048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048" y="7645"/>
                  </a:lnTo>
                  <a:lnTo>
                    <a:pt x="704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2157831" y="4520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3136900" y="4521200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5" h="5079">
                  <a:moveTo>
                    <a:pt x="20637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0637" y="4470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3758031" y="4520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6781800" y="452120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40" h="5079">
                  <a:moveTo>
                    <a:pt x="2133" y="0"/>
                  </a:moveTo>
                  <a:lnTo>
                    <a:pt x="0" y="0"/>
                  </a:lnTo>
                  <a:lnTo>
                    <a:pt x="0" y="4470"/>
                  </a:lnTo>
                  <a:lnTo>
                    <a:pt x="2133" y="4470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2157831" y="4528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3136900" y="452567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3758031" y="4528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6781800" y="4525670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2133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133" y="759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7048500" y="4525670"/>
              <a:ext cx="741680" cy="7620"/>
            </a:xfrm>
            <a:custGeom>
              <a:avLst/>
              <a:gdLst/>
              <a:ahLst/>
              <a:cxnLst/>
              <a:rect l="l" t="t" r="r" b="b"/>
              <a:pathLst>
                <a:path w="741679" h="7620">
                  <a:moveTo>
                    <a:pt x="173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7310" y="7594"/>
                  </a:lnTo>
                  <a:lnTo>
                    <a:pt x="17310" y="0"/>
                  </a:lnTo>
                  <a:close/>
                </a:path>
                <a:path w="741679" h="7620">
                  <a:moveTo>
                    <a:pt x="93510" y="0"/>
                  </a:moveTo>
                  <a:lnTo>
                    <a:pt x="63500" y="0"/>
                  </a:lnTo>
                  <a:lnTo>
                    <a:pt x="63500" y="7594"/>
                  </a:lnTo>
                  <a:lnTo>
                    <a:pt x="93510" y="7594"/>
                  </a:lnTo>
                  <a:lnTo>
                    <a:pt x="93510" y="0"/>
                  </a:lnTo>
                  <a:close/>
                </a:path>
                <a:path w="741679" h="7620">
                  <a:moveTo>
                    <a:pt x="131610" y="0"/>
                  </a:moveTo>
                  <a:lnTo>
                    <a:pt x="127000" y="0"/>
                  </a:lnTo>
                  <a:lnTo>
                    <a:pt x="127000" y="7594"/>
                  </a:lnTo>
                  <a:lnTo>
                    <a:pt x="131610" y="7594"/>
                  </a:lnTo>
                  <a:lnTo>
                    <a:pt x="131610" y="0"/>
                  </a:lnTo>
                  <a:close/>
                </a:path>
                <a:path w="741679" h="7620">
                  <a:moveTo>
                    <a:pt x="192532" y="0"/>
                  </a:moveTo>
                  <a:lnTo>
                    <a:pt x="190500" y="0"/>
                  </a:lnTo>
                  <a:lnTo>
                    <a:pt x="190500" y="7594"/>
                  </a:lnTo>
                  <a:lnTo>
                    <a:pt x="192532" y="7594"/>
                  </a:lnTo>
                  <a:lnTo>
                    <a:pt x="192532" y="0"/>
                  </a:lnTo>
                  <a:close/>
                </a:path>
                <a:path w="741679" h="7620">
                  <a:moveTo>
                    <a:pt x="215404" y="0"/>
                  </a:moveTo>
                  <a:lnTo>
                    <a:pt x="207810" y="0"/>
                  </a:lnTo>
                  <a:lnTo>
                    <a:pt x="207810" y="7594"/>
                  </a:lnTo>
                  <a:lnTo>
                    <a:pt x="215404" y="7594"/>
                  </a:lnTo>
                  <a:lnTo>
                    <a:pt x="215404" y="0"/>
                  </a:lnTo>
                  <a:close/>
                </a:path>
                <a:path w="741679" h="7620">
                  <a:moveTo>
                    <a:pt x="268732" y="0"/>
                  </a:moveTo>
                  <a:lnTo>
                    <a:pt x="266700" y="0"/>
                  </a:lnTo>
                  <a:lnTo>
                    <a:pt x="266700" y="7594"/>
                  </a:lnTo>
                  <a:lnTo>
                    <a:pt x="268732" y="7594"/>
                  </a:lnTo>
                  <a:lnTo>
                    <a:pt x="268732" y="0"/>
                  </a:lnTo>
                  <a:close/>
                </a:path>
                <a:path w="741679" h="7620">
                  <a:moveTo>
                    <a:pt x="291604" y="0"/>
                  </a:moveTo>
                  <a:lnTo>
                    <a:pt x="283959" y="0"/>
                  </a:lnTo>
                  <a:lnTo>
                    <a:pt x="283959" y="7594"/>
                  </a:lnTo>
                  <a:lnTo>
                    <a:pt x="291604" y="7594"/>
                  </a:lnTo>
                  <a:lnTo>
                    <a:pt x="291604" y="0"/>
                  </a:lnTo>
                  <a:close/>
                </a:path>
                <a:path w="741679" h="7620">
                  <a:moveTo>
                    <a:pt x="337337" y="0"/>
                  </a:moveTo>
                  <a:lnTo>
                    <a:pt x="330200" y="0"/>
                  </a:lnTo>
                  <a:lnTo>
                    <a:pt x="330200" y="7594"/>
                  </a:lnTo>
                  <a:lnTo>
                    <a:pt x="337337" y="7594"/>
                  </a:lnTo>
                  <a:lnTo>
                    <a:pt x="337337" y="0"/>
                  </a:lnTo>
                  <a:close/>
                </a:path>
                <a:path w="741679" h="7620">
                  <a:moveTo>
                    <a:pt x="360159" y="0"/>
                  </a:moveTo>
                  <a:lnTo>
                    <a:pt x="355600" y="0"/>
                  </a:lnTo>
                  <a:lnTo>
                    <a:pt x="355600" y="7594"/>
                  </a:lnTo>
                  <a:lnTo>
                    <a:pt x="360159" y="7594"/>
                  </a:lnTo>
                  <a:lnTo>
                    <a:pt x="360159" y="0"/>
                  </a:lnTo>
                  <a:close/>
                </a:path>
                <a:path w="741679" h="7620">
                  <a:moveTo>
                    <a:pt x="413499" y="0"/>
                  </a:moveTo>
                  <a:lnTo>
                    <a:pt x="393700" y="0"/>
                  </a:lnTo>
                  <a:lnTo>
                    <a:pt x="393700" y="7594"/>
                  </a:lnTo>
                  <a:lnTo>
                    <a:pt x="413499" y="7594"/>
                  </a:lnTo>
                  <a:lnTo>
                    <a:pt x="413499" y="0"/>
                  </a:lnTo>
                  <a:close/>
                </a:path>
                <a:path w="741679" h="7620">
                  <a:moveTo>
                    <a:pt x="474459" y="0"/>
                  </a:moveTo>
                  <a:lnTo>
                    <a:pt x="469900" y="0"/>
                  </a:lnTo>
                  <a:lnTo>
                    <a:pt x="469900" y="7594"/>
                  </a:lnTo>
                  <a:lnTo>
                    <a:pt x="474459" y="7594"/>
                  </a:lnTo>
                  <a:lnTo>
                    <a:pt x="474459" y="0"/>
                  </a:lnTo>
                  <a:close/>
                </a:path>
                <a:path w="741679" h="7620">
                  <a:moveTo>
                    <a:pt x="558253" y="0"/>
                  </a:moveTo>
                  <a:lnTo>
                    <a:pt x="535381" y="0"/>
                  </a:lnTo>
                  <a:lnTo>
                    <a:pt x="535381" y="7594"/>
                  </a:lnTo>
                  <a:lnTo>
                    <a:pt x="558253" y="7594"/>
                  </a:lnTo>
                  <a:lnTo>
                    <a:pt x="558253" y="0"/>
                  </a:lnTo>
                  <a:close/>
                </a:path>
                <a:path w="741679" h="7620">
                  <a:moveTo>
                    <a:pt x="596353" y="0"/>
                  </a:moveTo>
                  <a:lnTo>
                    <a:pt x="588708" y="0"/>
                  </a:lnTo>
                  <a:lnTo>
                    <a:pt x="588708" y="7594"/>
                  </a:lnTo>
                  <a:lnTo>
                    <a:pt x="596353" y="7594"/>
                  </a:lnTo>
                  <a:lnTo>
                    <a:pt x="596353" y="0"/>
                  </a:lnTo>
                  <a:close/>
                </a:path>
                <a:path w="741679" h="7620">
                  <a:moveTo>
                    <a:pt x="657313" y="0"/>
                  </a:moveTo>
                  <a:lnTo>
                    <a:pt x="626808" y="0"/>
                  </a:lnTo>
                  <a:lnTo>
                    <a:pt x="626808" y="7594"/>
                  </a:lnTo>
                  <a:lnTo>
                    <a:pt x="657313" y="7594"/>
                  </a:lnTo>
                  <a:lnTo>
                    <a:pt x="657313" y="0"/>
                  </a:lnTo>
                  <a:close/>
                </a:path>
                <a:path w="741679" h="7620">
                  <a:moveTo>
                    <a:pt x="695363" y="0"/>
                  </a:moveTo>
                  <a:lnTo>
                    <a:pt x="687781" y="0"/>
                  </a:lnTo>
                  <a:lnTo>
                    <a:pt x="687781" y="7594"/>
                  </a:lnTo>
                  <a:lnTo>
                    <a:pt x="695363" y="7594"/>
                  </a:lnTo>
                  <a:lnTo>
                    <a:pt x="695363" y="0"/>
                  </a:lnTo>
                  <a:close/>
                </a:path>
                <a:path w="741679" h="7620">
                  <a:moveTo>
                    <a:pt x="741108" y="0"/>
                  </a:moveTo>
                  <a:lnTo>
                    <a:pt x="736600" y="0"/>
                  </a:lnTo>
                  <a:lnTo>
                    <a:pt x="736600" y="7594"/>
                  </a:lnTo>
                  <a:lnTo>
                    <a:pt x="741108" y="7594"/>
                  </a:lnTo>
                  <a:lnTo>
                    <a:pt x="74110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2157831" y="4536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3136900" y="45339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3758031" y="4536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6761061" y="4533900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7645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7645" y="6946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 descr=""/>
            <p:cNvSpPr/>
            <p:nvPr/>
          </p:nvSpPr>
          <p:spPr>
            <a:xfrm>
              <a:off x="7027761" y="4533899"/>
              <a:ext cx="762000" cy="6985"/>
            </a:xfrm>
            <a:custGeom>
              <a:avLst/>
              <a:gdLst/>
              <a:ahLst/>
              <a:cxnLst/>
              <a:rect l="l" t="t" r="r" b="b"/>
              <a:pathLst>
                <a:path w="762000" h="6985">
                  <a:moveTo>
                    <a:pt x="7581" y="0"/>
                  </a:moveTo>
                  <a:lnTo>
                    <a:pt x="0" y="0"/>
                  </a:lnTo>
                  <a:lnTo>
                    <a:pt x="0" y="6959"/>
                  </a:lnTo>
                  <a:lnTo>
                    <a:pt x="7581" y="6959"/>
                  </a:lnTo>
                  <a:lnTo>
                    <a:pt x="7581" y="0"/>
                  </a:lnTo>
                  <a:close/>
                </a:path>
                <a:path w="762000" h="6985">
                  <a:moveTo>
                    <a:pt x="53276" y="0"/>
                  </a:moveTo>
                  <a:lnTo>
                    <a:pt x="46139" y="0"/>
                  </a:lnTo>
                  <a:lnTo>
                    <a:pt x="46139" y="6959"/>
                  </a:lnTo>
                  <a:lnTo>
                    <a:pt x="53276" y="6959"/>
                  </a:lnTo>
                  <a:lnTo>
                    <a:pt x="53276" y="0"/>
                  </a:lnTo>
                  <a:close/>
                </a:path>
                <a:path w="762000" h="6985">
                  <a:moveTo>
                    <a:pt x="76149" y="0"/>
                  </a:moveTo>
                  <a:lnTo>
                    <a:pt x="71539" y="0"/>
                  </a:lnTo>
                  <a:lnTo>
                    <a:pt x="71539" y="6959"/>
                  </a:lnTo>
                  <a:lnTo>
                    <a:pt x="76149" y="6959"/>
                  </a:lnTo>
                  <a:lnTo>
                    <a:pt x="76149" y="0"/>
                  </a:lnTo>
                  <a:close/>
                </a:path>
                <a:path w="762000" h="6985">
                  <a:moveTo>
                    <a:pt x="129476" y="0"/>
                  </a:moveTo>
                  <a:lnTo>
                    <a:pt x="122339" y="0"/>
                  </a:lnTo>
                  <a:lnTo>
                    <a:pt x="122339" y="6959"/>
                  </a:lnTo>
                  <a:lnTo>
                    <a:pt x="129476" y="6959"/>
                  </a:lnTo>
                  <a:lnTo>
                    <a:pt x="129476" y="0"/>
                  </a:lnTo>
                  <a:close/>
                </a:path>
                <a:path w="762000" h="6985">
                  <a:moveTo>
                    <a:pt x="159994" y="0"/>
                  </a:moveTo>
                  <a:lnTo>
                    <a:pt x="147739" y="0"/>
                  </a:lnTo>
                  <a:lnTo>
                    <a:pt x="147739" y="6959"/>
                  </a:lnTo>
                  <a:lnTo>
                    <a:pt x="159994" y="6959"/>
                  </a:lnTo>
                  <a:lnTo>
                    <a:pt x="159994" y="0"/>
                  </a:lnTo>
                  <a:close/>
                </a:path>
                <a:path w="762000" h="6985">
                  <a:moveTo>
                    <a:pt x="211239" y="0"/>
                  </a:moveTo>
                  <a:lnTo>
                    <a:pt x="198539" y="0"/>
                  </a:lnTo>
                  <a:lnTo>
                    <a:pt x="198539" y="6959"/>
                  </a:lnTo>
                  <a:lnTo>
                    <a:pt x="211239" y="6959"/>
                  </a:lnTo>
                  <a:lnTo>
                    <a:pt x="211239" y="0"/>
                  </a:lnTo>
                  <a:close/>
                </a:path>
                <a:path w="762000" h="6985">
                  <a:moveTo>
                    <a:pt x="236143" y="0"/>
                  </a:moveTo>
                  <a:lnTo>
                    <a:pt x="228549" y="0"/>
                  </a:lnTo>
                  <a:lnTo>
                    <a:pt x="228549" y="6959"/>
                  </a:lnTo>
                  <a:lnTo>
                    <a:pt x="236143" y="6959"/>
                  </a:lnTo>
                  <a:lnTo>
                    <a:pt x="236143" y="0"/>
                  </a:lnTo>
                  <a:close/>
                </a:path>
                <a:path w="762000" h="6985">
                  <a:moveTo>
                    <a:pt x="289471" y="0"/>
                  </a:moveTo>
                  <a:lnTo>
                    <a:pt x="287439" y="0"/>
                  </a:lnTo>
                  <a:lnTo>
                    <a:pt x="287439" y="6959"/>
                  </a:lnTo>
                  <a:lnTo>
                    <a:pt x="289471" y="6959"/>
                  </a:lnTo>
                  <a:lnTo>
                    <a:pt x="289471" y="0"/>
                  </a:lnTo>
                  <a:close/>
                </a:path>
                <a:path w="762000" h="6985">
                  <a:moveTo>
                    <a:pt x="312343" y="0"/>
                  </a:moveTo>
                  <a:lnTo>
                    <a:pt x="304698" y="0"/>
                  </a:lnTo>
                  <a:lnTo>
                    <a:pt x="304698" y="6959"/>
                  </a:lnTo>
                  <a:lnTo>
                    <a:pt x="312343" y="6959"/>
                  </a:lnTo>
                  <a:lnTo>
                    <a:pt x="312343" y="0"/>
                  </a:lnTo>
                  <a:close/>
                </a:path>
                <a:path w="762000" h="6985">
                  <a:moveTo>
                    <a:pt x="327571" y="0"/>
                  </a:moveTo>
                  <a:lnTo>
                    <a:pt x="325539" y="0"/>
                  </a:lnTo>
                  <a:lnTo>
                    <a:pt x="325539" y="6959"/>
                  </a:lnTo>
                  <a:lnTo>
                    <a:pt x="327571" y="6959"/>
                  </a:lnTo>
                  <a:lnTo>
                    <a:pt x="327571" y="0"/>
                  </a:lnTo>
                  <a:close/>
                </a:path>
                <a:path w="762000" h="6985">
                  <a:moveTo>
                    <a:pt x="358076" y="0"/>
                  </a:moveTo>
                  <a:lnTo>
                    <a:pt x="350939" y="0"/>
                  </a:lnTo>
                  <a:lnTo>
                    <a:pt x="350939" y="6959"/>
                  </a:lnTo>
                  <a:lnTo>
                    <a:pt x="358076" y="6959"/>
                  </a:lnTo>
                  <a:lnTo>
                    <a:pt x="358076" y="0"/>
                  </a:lnTo>
                  <a:close/>
                </a:path>
                <a:path w="762000" h="6985">
                  <a:moveTo>
                    <a:pt x="380898" y="0"/>
                  </a:moveTo>
                  <a:lnTo>
                    <a:pt x="376339" y="0"/>
                  </a:lnTo>
                  <a:lnTo>
                    <a:pt x="376339" y="6959"/>
                  </a:lnTo>
                  <a:lnTo>
                    <a:pt x="380898" y="6959"/>
                  </a:lnTo>
                  <a:lnTo>
                    <a:pt x="380898" y="0"/>
                  </a:lnTo>
                  <a:close/>
                </a:path>
                <a:path w="762000" h="6985">
                  <a:moveTo>
                    <a:pt x="403720" y="0"/>
                  </a:moveTo>
                  <a:lnTo>
                    <a:pt x="401739" y="0"/>
                  </a:lnTo>
                  <a:lnTo>
                    <a:pt x="401739" y="6959"/>
                  </a:lnTo>
                  <a:lnTo>
                    <a:pt x="403720" y="6959"/>
                  </a:lnTo>
                  <a:lnTo>
                    <a:pt x="403720" y="0"/>
                  </a:lnTo>
                  <a:close/>
                </a:path>
                <a:path w="762000" h="6985">
                  <a:moveTo>
                    <a:pt x="449453" y="0"/>
                  </a:moveTo>
                  <a:lnTo>
                    <a:pt x="441820" y="0"/>
                  </a:lnTo>
                  <a:lnTo>
                    <a:pt x="441820" y="6959"/>
                  </a:lnTo>
                  <a:lnTo>
                    <a:pt x="449453" y="6959"/>
                  </a:lnTo>
                  <a:lnTo>
                    <a:pt x="449453" y="0"/>
                  </a:lnTo>
                  <a:close/>
                </a:path>
                <a:path w="762000" h="6985">
                  <a:moveTo>
                    <a:pt x="487553" y="0"/>
                  </a:moveTo>
                  <a:lnTo>
                    <a:pt x="479920" y="0"/>
                  </a:lnTo>
                  <a:lnTo>
                    <a:pt x="479920" y="6959"/>
                  </a:lnTo>
                  <a:lnTo>
                    <a:pt x="487553" y="6959"/>
                  </a:lnTo>
                  <a:lnTo>
                    <a:pt x="487553" y="0"/>
                  </a:lnTo>
                  <a:close/>
                </a:path>
                <a:path w="762000" h="6985">
                  <a:moveTo>
                    <a:pt x="502793" y="0"/>
                  </a:moveTo>
                  <a:lnTo>
                    <a:pt x="495198" y="0"/>
                  </a:lnTo>
                  <a:lnTo>
                    <a:pt x="495198" y="6959"/>
                  </a:lnTo>
                  <a:lnTo>
                    <a:pt x="502793" y="6959"/>
                  </a:lnTo>
                  <a:lnTo>
                    <a:pt x="502793" y="0"/>
                  </a:lnTo>
                  <a:close/>
                </a:path>
                <a:path w="762000" h="6985">
                  <a:moveTo>
                    <a:pt x="540893" y="0"/>
                  </a:moveTo>
                  <a:lnTo>
                    <a:pt x="533247" y="0"/>
                  </a:lnTo>
                  <a:lnTo>
                    <a:pt x="533247" y="6959"/>
                  </a:lnTo>
                  <a:lnTo>
                    <a:pt x="540893" y="6959"/>
                  </a:lnTo>
                  <a:lnTo>
                    <a:pt x="540893" y="0"/>
                  </a:lnTo>
                  <a:close/>
                </a:path>
                <a:path w="762000" h="6985">
                  <a:moveTo>
                    <a:pt x="594220" y="0"/>
                  </a:moveTo>
                  <a:lnTo>
                    <a:pt x="592239" y="0"/>
                  </a:lnTo>
                  <a:lnTo>
                    <a:pt x="592239" y="6959"/>
                  </a:lnTo>
                  <a:lnTo>
                    <a:pt x="594220" y="6959"/>
                  </a:lnTo>
                  <a:lnTo>
                    <a:pt x="594220" y="0"/>
                  </a:lnTo>
                  <a:close/>
                </a:path>
                <a:path w="762000" h="6985">
                  <a:moveTo>
                    <a:pt x="617093" y="0"/>
                  </a:moveTo>
                  <a:lnTo>
                    <a:pt x="609447" y="0"/>
                  </a:lnTo>
                  <a:lnTo>
                    <a:pt x="609447" y="6959"/>
                  </a:lnTo>
                  <a:lnTo>
                    <a:pt x="617093" y="6959"/>
                  </a:lnTo>
                  <a:lnTo>
                    <a:pt x="617093" y="0"/>
                  </a:lnTo>
                  <a:close/>
                </a:path>
                <a:path w="762000" h="6985">
                  <a:moveTo>
                    <a:pt x="639953" y="0"/>
                  </a:moveTo>
                  <a:lnTo>
                    <a:pt x="632320" y="0"/>
                  </a:lnTo>
                  <a:lnTo>
                    <a:pt x="632320" y="6959"/>
                  </a:lnTo>
                  <a:lnTo>
                    <a:pt x="639953" y="6959"/>
                  </a:lnTo>
                  <a:lnTo>
                    <a:pt x="639953" y="0"/>
                  </a:lnTo>
                  <a:close/>
                </a:path>
                <a:path w="762000" h="6985">
                  <a:moveTo>
                    <a:pt x="693293" y="0"/>
                  </a:moveTo>
                  <a:lnTo>
                    <a:pt x="685647" y="0"/>
                  </a:lnTo>
                  <a:lnTo>
                    <a:pt x="685647" y="6959"/>
                  </a:lnTo>
                  <a:lnTo>
                    <a:pt x="693293" y="6959"/>
                  </a:lnTo>
                  <a:lnTo>
                    <a:pt x="693293" y="0"/>
                  </a:lnTo>
                  <a:close/>
                </a:path>
                <a:path w="762000" h="6985">
                  <a:moveTo>
                    <a:pt x="716102" y="0"/>
                  </a:moveTo>
                  <a:lnTo>
                    <a:pt x="708520" y="0"/>
                  </a:lnTo>
                  <a:lnTo>
                    <a:pt x="708520" y="6959"/>
                  </a:lnTo>
                  <a:lnTo>
                    <a:pt x="716102" y="6959"/>
                  </a:lnTo>
                  <a:lnTo>
                    <a:pt x="716102" y="0"/>
                  </a:lnTo>
                  <a:close/>
                </a:path>
                <a:path w="762000" h="6985">
                  <a:moveTo>
                    <a:pt x="731342" y="0"/>
                  </a:moveTo>
                  <a:lnTo>
                    <a:pt x="723747" y="0"/>
                  </a:lnTo>
                  <a:lnTo>
                    <a:pt x="723747" y="6959"/>
                  </a:lnTo>
                  <a:lnTo>
                    <a:pt x="731342" y="6959"/>
                  </a:lnTo>
                  <a:lnTo>
                    <a:pt x="731342" y="0"/>
                  </a:lnTo>
                  <a:close/>
                </a:path>
                <a:path w="762000" h="6985">
                  <a:moveTo>
                    <a:pt x="761847" y="0"/>
                  </a:moveTo>
                  <a:lnTo>
                    <a:pt x="757339" y="0"/>
                  </a:lnTo>
                  <a:lnTo>
                    <a:pt x="757339" y="6959"/>
                  </a:lnTo>
                  <a:lnTo>
                    <a:pt x="761847" y="6959"/>
                  </a:lnTo>
                  <a:lnTo>
                    <a:pt x="76184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 descr=""/>
            <p:cNvSpPr/>
            <p:nvPr/>
          </p:nvSpPr>
          <p:spPr>
            <a:xfrm>
              <a:off x="2157831" y="4543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3136900" y="454084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20637" y="575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3758031" y="4543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6761061" y="4540846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7645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7645" y="5753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7027761" y="4540859"/>
              <a:ext cx="762000" cy="6350"/>
            </a:xfrm>
            <a:custGeom>
              <a:avLst/>
              <a:gdLst/>
              <a:ahLst/>
              <a:cxnLst/>
              <a:rect l="l" t="t" r="r" b="b"/>
              <a:pathLst>
                <a:path w="762000" h="6350">
                  <a:moveTo>
                    <a:pt x="7581" y="0"/>
                  </a:moveTo>
                  <a:lnTo>
                    <a:pt x="0" y="0"/>
                  </a:lnTo>
                  <a:lnTo>
                    <a:pt x="0" y="5740"/>
                  </a:lnTo>
                  <a:lnTo>
                    <a:pt x="7581" y="5740"/>
                  </a:lnTo>
                  <a:lnTo>
                    <a:pt x="7581" y="0"/>
                  </a:lnTo>
                  <a:close/>
                </a:path>
                <a:path w="762000" h="6350">
                  <a:moveTo>
                    <a:pt x="76149" y="0"/>
                  </a:moveTo>
                  <a:lnTo>
                    <a:pt x="71539" y="0"/>
                  </a:lnTo>
                  <a:lnTo>
                    <a:pt x="71539" y="5740"/>
                  </a:lnTo>
                  <a:lnTo>
                    <a:pt x="76149" y="5740"/>
                  </a:lnTo>
                  <a:lnTo>
                    <a:pt x="76149" y="0"/>
                  </a:lnTo>
                  <a:close/>
                </a:path>
                <a:path w="762000" h="6350">
                  <a:moveTo>
                    <a:pt x="129476" y="0"/>
                  </a:moveTo>
                  <a:lnTo>
                    <a:pt x="122339" y="0"/>
                  </a:lnTo>
                  <a:lnTo>
                    <a:pt x="122339" y="5740"/>
                  </a:lnTo>
                  <a:lnTo>
                    <a:pt x="129476" y="5740"/>
                  </a:lnTo>
                  <a:lnTo>
                    <a:pt x="129476" y="0"/>
                  </a:lnTo>
                  <a:close/>
                </a:path>
                <a:path w="762000" h="6350">
                  <a:moveTo>
                    <a:pt x="152349" y="0"/>
                  </a:moveTo>
                  <a:lnTo>
                    <a:pt x="147739" y="0"/>
                  </a:lnTo>
                  <a:lnTo>
                    <a:pt x="147739" y="5740"/>
                  </a:lnTo>
                  <a:lnTo>
                    <a:pt x="152349" y="5740"/>
                  </a:lnTo>
                  <a:lnTo>
                    <a:pt x="152349" y="0"/>
                  </a:lnTo>
                  <a:close/>
                </a:path>
                <a:path w="762000" h="6350">
                  <a:moveTo>
                    <a:pt x="167576" y="0"/>
                  </a:moveTo>
                  <a:lnTo>
                    <a:pt x="160439" y="0"/>
                  </a:lnTo>
                  <a:lnTo>
                    <a:pt x="160439" y="5740"/>
                  </a:lnTo>
                  <a:lnTo>
                    <a:pt x="167576" y="5740"/>
                  </a:lnTo>
                  <a:lnTo>
                    <a:pt x="167576" y="0"/>
                  </a:lnTo>
                  <a:close/>
                </a:path>
                <a:path w="762000" h="6350">
                  <a:moveTo>
                    <a:pt x="198094" y="0"/>
                  </a:moveTo>
                  <a:lnTo>
                    <a:pt x="190449" y="0"/>
                  </a:lnTo>
                  <a:lnTo>
                    <a:pt x="190449" y="5740"/>
                  </a:lnTo>
                  <a:lnTo>
                    <a:pt x="198094" y="5740"/>
                  </a:lnTo>
                  <a:lnTo>
                    <a:pt x="198094" y="0"/>
                  </a:lnTo>
                  <a:close/>
                </a:path>
                <a:path w="762000" h="6350">
                  <a:moveTo>
                    <a:pt x="213271" y="0"/>
                  </a:moveTo>
                  <a:lnTo>
                    <a:pt x="211239" y="0"/>
                  </a:lnTo>
                  <a:lnTo>
                    <a:pt x="211239" y="5740"/>
                  </a:lnTo>
                  <a:lnTo>
                    <a:pt x="213271" y="5740"/>
                  </a:lnTo>
                  <a:lnTo>
                    <a:pt x="213271" y="0"/>
                  </a:lnTo>
                  <a:close/>
                </a:path>
                <a:path w="762000" h="6350">
                  <a:moveTo>
                    <a:pt x="236143" y="0"/>
                  </a:moveTo>
                  <a:lnTo>
                    <a:pt x="228549" y="0"/>
                  </a:lnTo>
                  <a:lnTo>
                    <a:pt x="228549" y="5740"/>
                  </a:lnTo>
                  <a:lnTo>
                    <a:pt x="236143" y="5740"/>
                  </a:lnTo>
                  <a:lnTo>
                    <a:pt x="236143" y="0"/>
                  </a:lnTo>
                  <a:close/>
                </a:path>
                <a:path w="762000" h="6350">
                  <a:moveTo>
                    <a:pt x="289471" y="0"/>
                  </a:moveTo>
                  <a:lnTo>
                    <a:pt x="287439" y="0"/>
                  </a:lnTo>
                  <a:lnTo>
                    <a:pt x="287439" y="5740"/>
                  </a:lnTo>
                  <a:lnTo>
                    <a:pt x="289471" y="5740"/>
                  </a:lnTo>
                  <a:lnTo>
                    <a:pt x="289471" y="0"/>
                  </a:lnTo>
                  <a:close/>
                </a:path>
                <a:path w="762000" h="6350">
                  <a:moveTo>
                    <a:pt x="312343" y="0"/>
                  </a:moveTo>
                  <a:lnTo>
                    <a:pt x="304698" y="0"/>
                  </a:lnTo>
                  <a:lnTo>
                    <a:pt x="304698" y="5740"/>
                  </a:lnTo>
                  <a:lnTo>
                    <a:pt x="312343" y="5740"/>
                  </a:lnTo>
                  <a:lnTo>
                    <a:pt x="312343" y="0"/>
                  </a:lnTo>
                  <a:close/>
                </a:path>
                <a:path w="762000" h="6350">
                  <a:moveTo>
                    <a:pt x="327571" y="0"/>
                  </a:moveTo>
                  <a:lnTo>
                    <a:pt x="325539" y="0"/>
                  </a:lnTo>
                  <a:lnTo>
                    <a:pt x="325539" y="5740"/>
                  </a:lnTo>
                  <a:lnTo>
                    <a:pt x="327571" y="5740"/>
                  </a:lnTo>
                  <a:lnTo>
                    <a:pt x="327571" y="0"/>
                  </a:lnTo>
                  <a:close/>
                </a:path>
                <a:path w="762000" h="6350">
                  <a:moveTo>
                    <a:pt x="358076" y="0"/>
                  </a:moveTo>
                  <a:lnTo>
                    <a:pt x="350939" y="0"/>
                  </a:lnTo>
                  <a:lnTo>
                    <a:pt x="350939" y="5740"/>
                  </a:lnTo>
                  <a:lnTo>
                    <a:pt x="358076" y="5740"/>
                  </a:lnTo>
                  <a:lnTo>
                    <a:pt x="358076" y="0"/>
                  </a:lnTo>
                  <a:close/>
                </a:path>
                <a:path w="762000" h="6350">
                  <a:moveTo>
                    <a:pt x="380898" y="0"/>
                  </a:moveTo>
                  <a:lnTo>
                    <a:pt x="376339" y="0"/>
                  </a:lnTo>
                  <a:lnTo>
                    <a:pt x="376339" y="5740"/>
                  </a:lnTo>
                  <a:lnTo>
                    <a:pt x="380898" y="5740"/>
                  </a:lnTo>
                  <a:lnTo>
                    <a:pt x="380898" y="0"/>
                  </a:lnTo>
                  <a:close/>
                </a:path>
                <a:path w="762000" h="6350">
                  <a:moveTo>
                    <a:pt x="403720" y="0"/>
                  </a:moveTo>
                  <a:lnTo>
                    <a:pt x="401739" y="0"/>
                  </a:lnTo>
                  <a:lnTo>
                    <a:pt x="401739" y="5740"/>
                  </a:lnTo>
                  <a:lnTo>
                    <a:pt x="403720" y="5740"/>
                  </a:lnTo>
                  <a:lnTo>
                    <a:pt x="403720" y="0"/>
                  </a:lnTo>
                  <a:close/>
                </a:path>
                <a:path w="762000" h="6350">
                  <a:moveTo>
                    <a:pt x="487553" y="0"/>
                  </a:moveTo>
                  <a:lnTo>
                    <a:pt x="479920" y="0"/>
                  </a:lnTo>
                  <a:lnTo>
                    <a:pt x="479920" y="5740"/>
                  </a:lnTo>
                  <a:lnTo>
                    <a:pt x="487553" y="5740"/>
                  </a:lnTo>
                  <a:lnTo>
                    <a:pt x="487553" y="0"/>
                  </a:lnTo>
                  <a:close/>
                </a:path>
                <a:path w="762000" h="6350">
                  <a:moveTo>
                    <a:pt x="502793" y="0"/>
                  </a:moveTo>
                  <a:lnTo>
                    <a:pt x="495198" y="0"/>
                  </a:lnTo>
                  <a:lnTo>
                    <a:pt x="495198" y="5740"/>
                  </a:lnTo>
                  <a:lnTo>
                    <a:pt x="502793" y="5740"/>
                  </a:lnTo>
                  <a:lnTo>
                    <a:pt x="502793" y="0"/>
                  </a:lnTo>
                  <a:close/>
                </a:path>
                <a:path w="762000" h="6350">
                  <a:moveTo>
                    <a:pt x="540893" y="0"/>
                  </a:moveTo>
                  <a:lnTo>
                    <a:pt x="533247" y="0"/>
                  </a:lnTo>
                  <a:lnTo>
                    <a:pt x="533247" y="5740"/>
                  </a:lnTo>
                  <a:lnTo>
                    <a:pt x="540893" y="5740"/>
                  </a:lnTo>
                  <a:lnTo>
                    <a:pt x="540893" y="0"/>
                  </a:lnTo>
                  <a:close/>
                </a:path>
                <a:path w="762000" h="6350">
                  <a:moveTo>
                    <a:pt x="617093" y="0"/>
                  </a:moveTo>
                  <a:lnTo>
                    <a:pt x="609447" y="0"/>
                  </a:lnTo>
                  <a:lnTo>
                    <a:pt x="609447" y="5740"/>
                  </a:lnTo>
                  <a:lnTo>
                    <a:pt x="617093" y="5740"/>
                  </a:lnTo>
                  <a:lnTo>
                    <a:pt x="617093" y="0"/>
                  </a:lnTo>
                  <a:close/>
                </a:path>
                <a:path w="762000" h="6350">
                  <a:moveTo>
                    <a:pt x="639953" y="0"/>
                  </a:moveTo>
                  <a:lnTo>
                    <a:pt x="632320" y="0"/>
                  </a:lnTo>
                  <a:lnTo>
                    <a:pt x="632320" y="5740"/>
                  </a:lnTo>
                  <a:lnTo>
                    <a:pt x="639953" y="5740"/>
                  </a:lnTo>
                  <a:lnTo>
                    <a:pt x="639953" y="0"/>
                  </a:lnTo>
                  <a:close/>
                </a:path>
                <a:path w="762000" h="6350">
                  <a:moveTo>
                    <a:pt x="693293" y="0"/>
                  </a:moveTo>
                  <a:lnTo>
                    <a:pt x="685647" y="0"/>
                  </a:lnTo>
                  <a:lnTo>
                    <a:pt x="685647" y="5740"/>
                  </a:lnTo>
                  <a:lnTo>
                    <a:pt x="693293" y="5740"/>
                  </a:lnTo>
                  <a:lnTo>
                    <a:pt x="693293" y="0"/>
                  </a:lnTo>
                  <a:close/>
                </a:path>
                <a:path w="762000" h="6350">
                  <a:moveTo>
                    <a:pt x="716102" y="0"/>
                  </a:moveTo>
                  <a:lnTo>
                    <a:pt x="708520" y="0"/>
                  </a:lnTo>
                  <a:lnTo>
                    <a:pt x="708520" y="5740"/>
                  </a:lnTo>
                  <a:lnTo>
                    <a:pt x="716102" y="5740"/>
                  </a:lnTo>
                  <a:lnTo>
                    <a:pt x="716102" y="0"/>
                  </a:lnTo>
                  <a:close/>
                </a:path>
                <a:path w="762000" h="6350">
                  <a:moveTo>
                    <a:pt x="731342" y="0"/>
                  </a:moveTo>
                  <a:lnTo>
                    <a:pt x="723747" y="0"/>
                  </a:lnTo>
                  <a:lnTo>
                    <a:pt x="723747" y="5740"/>
                  </a:lnTo>
                  <a:lnTo>
                    <a:pt x="731342" y="5740"/>
                  </a:lnTo>
                  <a:lnTo>
                    <a:pt x="731342" y="0"/>
                  </a:lnTo>
                  <a:close/>
                </a:path>
                <a:path w="762000" h="6350">
                  <a:moveTo>
                    <a:pt x="761847" y="0"/>
                  </a:moveTo>
                  <a:lnTo>
                    <a:pt x="757339" y="0"/>
                  </a:lnTo>
                  <a:lnTo>
                    <a:pt x="757339" y="5740"/>
                  </a:lnTo>
                  <a:lnTo>
                    <a:pt x="761847" y="5740"/>
                  </a:lnTo>
                  <a:lnTo>
                    <a:pt x="76184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2157831" y="4551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3136900" y="454847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 descr=""/>
            <p:cNvSpPr/>
            <p:nvPr/>
          </p:nvSpPr>
          <p:spPr>
            <a:xfrm>
              <a:off x="3758031" y="4551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 descr=""/>
            <p:cNvSpPr/>
            <p:nvPr/>
          </p:nvSpPr>
          <p:spPr>
            <a:xfrm>
              <a:off x="6756400" y="454847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66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4660" y="7594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7027761" y="4548492"/>
              <a:ext cx="762000" cy="7620"/>
            </a:xfrm>
            <a:custGeom>
              <a:avLst/>
              <a:gdLst/>
              <a:ahLst/>
              <a:cxnLst/>
              <a:rect l="l" t="t" r="r" b="b"/>
              <a:pathLst>
                <a:path w="762000" h="7620">
                  <a:moveTo>
                    <a:pt x="7581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581" y="7594"/>
                  </a:lnTo>
                  <a:lnTo>
                    <a:pt x="7581" y="0"/>
                  </a:lnTo>
                  <a:close/>
                </a:path>
                <a:path w="762000" h="7620">
                  <a:moveTo>
                    <a:pt x="76149" y="0"/>
                  </a:moveTo>
                  <a:lnTo>
                    <a:pt x="71539" y="0"/>
                  </a:lnTo>
                  <a:lnTo>
                    <a:pt x="71539" y="7594"/>
                  </a:lnTo>
                  <a:lnTo>
                    <a:pt x="76149" y="7594"/>
                  </a:lnTo>
                  <a:lnTo>
                    <a:pt x="76149" y="0"/>
                  </a:lnTo>
                  <a:close/>
                </a:path>
                <a:path w="762000" h="7620">
                  <a:moveTo>
                    <a:pt x="129476" y="0"/>
                  </a:moveTo>
                  <a:lnTo>
                    <a:pt x="122339" y="0"/>
                  </a:lnTo>
                  <a:lnTo>
                    <a:pt x="122339" y="7594"/>
                  </a:lnTo>
                  <a:lnTo>
                    <a:pt x="129476" y="7594"/>
                  </a:lnTo>
                  <a:lnTo>
                    <a:pt x="129476" y="0"/>
                  </a:lnTo>
                  <a:close/>
                </a:path>
                <a:path w="762000" h="7620">
                  <a:moveTo>
                    <a:pt x="152349" y="0"/>
                  </a:moveTo>
                  <a:lnTo>
                    <a:pt x="147739" y="0"/>
                  </a:lnTo>
                  <a:lnTo>
                    <a:pt x="147739" y="7594"/>
                  </a:lnTo>
                  <a:lnTo>
                    <a:pt x="152349" y="7594"/>
                  </a:lnTo>
                  <a:lnTo>
                    <a:pt x="152349" y="0"/>
                  </a:lnTo>
                  <a:close/>
                </a:path>
                <a:path w="762000" h="7620">
                  <a:moveTo>
                    <a:pt x="167576" y="0"/>
                  </a:moveTo>
                  <a:lnTo>
                    <a:pt x="160439" y="0"/>
                  </a:lnTo>
                  <a:lnTo>
                    <a:pt x="160439" y="7594"/>
                  </a:lnTo>
                  <a:lnTo>
                    <a:pt x="167576" y="7594"/>
                  </a:lnTo>
                  <a:lnTo>
                    <a:pt x="167576" y="0"/>
                  </a:lnTo>
                  <a:close/>
                </a:path>
                <a:path w="762000" h="7620">
                  <a:moveTo>
                    <a:pt x="198094" y="0"/>
                  </a:moveTo>
                  <a:lnTo>
                    <a:pt x="190449" y="0"/>
                  </a:lnTo>
                  <a:lnTo>
                    <a:pt x="190449" y="7594"/>
                  </a:lnTo>
                  <a:lnTo>
                    <a:pt x="198094" y="7594"/>
                  </a:lnTo>
                  <a:lnTo>
                    <a:pt x="198094" y="0"/>
                  </a:lnTo>
                  <a:close/>
                </a:path>
                <a:path w="762000" h="7620">
                  <a:moveTo>
                    <a:pt x="213271" y="0"/>
                  </a:moveTo>
                  <a:lnTo>
                    <a:pt x="211239" y="0"/>
                  </a:lnTo>
                  <a:lnTo>
                    <a:pt x="211239" y="7594"/>
                  </a:lnTo>
                  <a:lnTo>
                    <a:pt x="213271" y="7594"/>
                  </a:lnTo>
                  <a:lnTo>
                    <a:pt x="213271" y="0"/>
                  </a:lnTo>
                  <a:close/>
                </a:path>
                <a:path w="762000" h="7620">
                  <a:moveTo>
                    <a:pt x="236143" y="0"/>
                  </a:moveTo>
                  <a:lnTo>
                    <a:pt x="228549" y="0"/>
                  </a:lnTo>
                  <a:lnTo>
                    <a:pt x="228549" y="7594"/>
                  </a:lnTo>
                  <a:lnTo>
                    <a:pt x="236143" y="7594"/>
                  </a:lnTo>
                  <a:lnTo>
                    <a:pt x="236143" y="0"/>
                  </a:lnTo>
                  <a:close/>
                </a:path>
                <a:path w="762000" h="7620">
                  <a:moveTo>
                    <a:pt x="289471" y="0"/>
                  </a:moveTo>
                  <a:lnTo>
                    <a:pt x="287439" y="0"/>
                  </a:lnTo>
                  <a:lnTo>
                    <a:pt x="287439" y="7594"/>
                  </a:lnTo>
                  <a:lnTo>
                    <a:pt x="289471" y="7594"/>
                  </a:lnTo>
                  <a:lnTo>
                    <a:pt x="289471" y="0"/>
                  </a:lnTo>
                  <a:close/>
                </a:path>
                <a:path w="762000" h="7620">
                  <a:moveTo>
                    <a:pt x="312343" y="0"/>
                  </a:moveTo>
                  <a:lnTo>
                    <a:pt x="304698" y="0"/>
                  </a:lnTo>
                  <a:lnTo>
                    <a:pt x="304698" y="7594"/>
                  </a:lnTo>
                  <a:lnTo>
                    <a:pt x="312343" y="7594"/>
                  </a:lnTo>
                  <a:lnTo>
                    <a:pt x="312343" y="0"/>
                  </a:lnTo>
                  <a:close/>
                </a:path>
                <a:path w="762000" h="7620">
                  <a:moveTo>
                    <a:pt x="335216" y="0"/>
                  </a:moveTo>
                  <a:lnTo>
                    <a:pt x="327571" y="0"/>
                  </a:lnTo>
                  <a:lnTo>
                    <a:pt x="327571" y="7594"/>
                  </a:lnTo>
                  <a:lnTo>
                    <a:pt x="335216" y="7594"/>
                  </a:lnTo>
                  <a:lnTo>
                    <a:pt x="335216" y="0"/>
                  </a:lnTo>
                  <a:close/>
                </a:path>
                <a:path w="762000" h="7620">
                  <a:moveTo>
                    <a:pt x="358076" y="0"/>
                  </a:moveTo>
                  <a:lnTo>
                    <a:pt x="350939" y="0"/>
                  </a:lnTo>
                  <a:lnTo>
                    <a:pt x="350939" y="7594"/>
                  </a:lnTo>
                  <a:lnTo>
                    <a:pt x="358076" y="7594"/>
                  </a:lnTo>
                  <a:lnTo>
                    <a:pt x="358076" y="0"/>
                  </a:lnTo>
                  <a:close/>
                </a:path>
                <a:path w="762000" h="7620">
                  <a:moveTo>
                    <a:pt x="380898" y="0"/>
                  </a:moveTo>
                  <a:lnTo>
                    <a:pt x="376339" y="0"/>
                  </a:lnTo>
                  <a:lnTo>
                    <a:pt x="376339" y="7594"/>
                  </a:lnTo>
                  <a:lnTo>
                    <a:pt x="380898" y="7594"/>
                  </a:lnTo>
                  <a:lnTo>
                    <a:pt x="380898" y="0"/>
                  </a:lnTo>
                  <a:close/>
                </a:path>
                <a:path w="762000" h="7620">
                  <a:moveTo>
                    <a:pt x="403720" y="0"/>
                  </a:moveTo>
                  <a:lnTo>
                    <a:pt x="401739" y="0"/>
                  </a:lnTo>
                  <a:lnTo>
                    <a:pt x="401739" y="7594"/>
                  </a:lnTo>
                  <a:lnTo>
                    <a:pt x="403720" y="7594"/>
                  </a:lnTo>
                  <a:lnTo>
                    <a:pt x="403720" y="0"/>
                  </a:lnTo>
                  <a:close/>
                </a:path>
                <a:path w="762000" h="7620">
                  <a:moveTo>
                    <a:pt x="479920" y="0"/>
                  </a:moveTo>
                  <a:lnTo>
                    <a:pt x="477939" y="0"/>
                  </a:lnTo>
                  <a:lnTo>
                    <a:pt x="477939" y="7594"/>
                  </a:lnTo>
                  <a:lnTo>
                    <a:pt x="479920" y="7594"/>
                  </a:lnTo>
                  <a:lnTo>
                    <a:pt x="479920" y="0"/>
                  </a:lnTo>
                  <a:close/>
                </a:path>
                <a:path w="762000" h="7620">
                  <a:moveTo>
                    <a:pt x="510438" y="0"/>
                  </a:moveTo>
                  <a:lnTo>
                    <a:pt x="503339" y="0"/>
                  </a:lnTo>
                  <a:lnTo>
                    <a:pt x="503339" y="7594"/>
                  </a:lnTo>
                  <a:lnTo>
                    <a:pt x="510438" y="7594"/>
                  </a:lnTo>
                  <a:lnTo>
                    <a:pt x="510438" y="0"/>
                  </a:lnTo>
                  <a:close/>
                </a:path>
                <a:path w="762000" h="7620">
                  <a:moveTo>
                    <a:pt x="540893" y="0"/>
                  </a:moveTo>
                  <a:lnTo>
                    <a:pt x="533247" y="0"/>
                  </a:lnTo>
                  <a:lnTo>
                    <a:pt x="533247" y="7594"/>
                  </a:lnTo>
                  <a:lnTo>
                    <a:pt x="540893" y="7594"/>
                  </a:lnTo>
                  <a:lnTo>
                    <a:pt x="540893" y="0"/>
                  </a:lnTo>
                  <a:close/>
                </a:path>
                <a:path w="762000" h="7620">
                  <a:moveTo>
                    <a:pt x="617093" y="0"/>
                  </a:moveTo>
                  <a:lnTo>
                    <a:pt x="609447" y="0"/>
                  </a:lnTo>
                  <a:lnTo>
                    <a:pt x="609447" y="7594"/>
                  </a:lnTo>
                  <a:lnTo>
                    <a:pt x="617093" y="7594"/>
                  </a:lnTo>
                  <a:lnTo>
                    <a:pt x="617093" y="0"/>
                  </a:lnTo>
                  <a:close/>
                </a:path>
                <a:path w="762000" h="7620">
                  <a:moveTo>
                    <a:pt x="639953" y="0"/>
                  </a:moveTo>
                  <a:lnTo>
                    <a:pt x="632320" y="0"/>
                  </a:lnTo>
                  <a:lnTo>
                    <a:pt x="632320" y="7594"/>
                  </a:lnTo>
                  <a:lnTo>
                    <a:pt x="639953" y="7594"/>
                  </a:lnTo>
                  <a:lnTo>
                    <a:pt x="639953" y="0"/>
                  </a:lnTo>
                  <a:close/>
                </a:path>
                <a:path w="762000" h="7620">
                  <a:moveTo>
                    <a:pt x="693293" y="0"/>
                  </a:moveTo>
                  <a:lnTo>
                    <a:pt x="685647" y="0"/>
                  </a:lnTo>
                  <a:lnTo>
                    <a:pt x="685647" y="7594"/>
                  </a:lnTo>
                  <a:lnTo>
                    <a:pt x="693293" y="7594"/>
                  </a:lnTo>
                  <a:lnTo>
                    <a:pt x="693293" y="0"/>
                  </a:lnTo>
                  <a:close/>
                </a:path>
                <a:path w="762000" h="7620">
                  <a:moveTo>
                    <a:pt x="716102" y="0"/>
                  </a:moveTo>
                  <a:lnTo>
                    <a:pt x="708520" y="0"/>
                  </a:lnTo>
                  <a:lnTo>
                    <a:pt x="708520" y="7594"/>
                  </a:lnTo>
                  <a:lnTo>
                    <a:pt x="716102" y="7594"/>
                  </a:lnTo>
                  <a:lnTo>
                    <a:pt x="716102" y="0"/>
                  </a:lnTo>
                  <a:close/>
                </a:path>
                <a:path w="762000" h="7620">
                  <a:moveTo>
                    <a:pt x="738987" y="0"/>
                  </a:moveTo>
                  <a:lnTo>
                    <a:pt x="731939" y="0"/>
                  </a:lnTo>
                  <a:lnTo>
                    <a:pt x="731939" y="7594"/>
                  </a:lnTo>
                  <a:lnTo>
                    <a:pt x="738987" y="7594"/>
                  </a:lnTo>
                  <a:lnTo>
                    <a:pt x="738987" y="0"/>
                  </a:lnTo>
                  <a:close/>
                </a:path>
                <a:path w="762000" h="7620">
                  <a:moveTo>
                    <a:pt x="761847" y="0"/>
                  </a:moveTo>
                  <a:lnTo>
                    <a:pt x="757339" y="0"/>
                  </a:lnTo>
                  <a:lnTo>
                    <a:pt x="757339" y="7594"/>
                  </a:lnTo>
                  <a:lnTo>
                    <a:pt x="761847" y="7594"/>
                  </a:lnTo>
                  <a:lnTo>
                    <a:pt x="76184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2157831" y="4559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3136900" y="45593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20637" y="441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 descr=""/>
            <p:cNvSpPr/>
            <p:nvPr/>
          </p:nvSpPr>
          <p:spPr>
            <a:xfrm>
              <a:off x="3758031" y="4559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27" name="object 1127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745833" y="4559300"/>
              <a:ext cx="15227" cy="4419"/>
            </a:xfrm>
            <a:prstGeom prst="rect">
              <a:avLst/>
            </a:prstGeom>
          </p:spPr>
        </p:pic>
        <p:sp>
          <p:nvSpPr>
            <p:cNvPr id="1128" name="object 1128" descr=""/>
            <p:cNvSpPr/>
            <p:nvPr/>
          </p:nvSpPr>
          <p:spPr>
            <a:xfrm>
              <a:off x="7027761" y="4559299"/>
              <a:ext cx="762000" cy="4445"/>
            </a:xfrm>
            <a:custGeom>
              <a:avLst/>
              <a:gdLst/>
              <a:ahLst/>
              <a:cxnLst/>
              <a:rect l="l" t="t" r="r" b="b"/>
              <a:pathLst>
                <a:path w="762000" h="4445">
                  <a:moveTo>
                    <a:pt x="7581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7581" y="4419"/>
                  </a:lnTo>
                  <a:lnTo>
                    <a:pt x="7581" y="0"/>
                  </a:lnTo>
                  <a:close/>
                </a:path>
                <a:path w="762000" h="4445">
                  <a:moveTo>
                    <a:pt x="76149" y="0"/>
                  </a:moveTo>
                  <a:lnTo>
                    <a:pt x="71539" y="0"/>
                  </a:lnTo>
                  <a:lnTo>
                    <a:pt x="71539" y="4419"/>
                  </a:lnTo>
                  <a:lnTo>
                    <a:pt x="76149" y="4419"/>
                  </a:lnTo>
                  <a:lnTo>
                    <a:pt x="76149" y="0"/>
                  </a:lnTo>
                  <a:close/>
                </a:path>
                <a:path w="762000" h="4445">
                  <a:moveTo>
                    <a:pt x="129476" y="0"/>
                  </a:moveTo>
                  <a:lnTo>
                    <a:pt x="122339" y="0"/>
                  </a:lnTo>
                  <a:lnTo>
                    <a:pt x="122339" y="4419"/>
                  </a:lnTo>
                  <a:lnTo>
                    <a:pt x="129476" y="4419"/>
                  </a:lnTo>
                  <a:lnTo>
                    <a:pt x="129476" y="0"/>
                  </a:lnTo>
                  <a:close/>
                </a:path>
                <a:path w="762000" h="4445">
                  <a:moveTo>
                    <a:pt x="152349" y="0"/>
                  </a:moveTo>
                  <a:lnTo>
                    <a:pt x="147739" y="0"/>
                  </a:lnTo>
                  <a:lnTo>
                    <a:pt x="147739" y="4419"/>
                  </a:lnTo>
                  <a:lnTo>
                    <a:pt x="152349" y="4419"/>
                  </a:lnTo>
                  <a:lnTo>
                    <a:pt x="152349" y="0"/>
                  </a:lnTo>
                  <a:close/>
                </a:path>
                <a:path w="762000" h="4445">
                  <a:moveTo>
                    <a:pt x="175221" y="0"/>
                  </a:moveTo>
                  <a:lnTo>
                    <a:pt x="173139" y="0"/>
                  </a:lnTo>
                  <a:lnTo>
                    <a:pt x="173139" y="4419"/>
                  </a:lnTo>
                  <a:lnTo>
                    <a:pt x="175221" y="4419"/>
                  </a:lnTo>
                  <a:lnTo>
                    <a:pt x="175221" y="0"/>
                  </a:lnTo>
                  <a:close/>
                </a:path>
                <a:path w="762000" h="4445">
                  <a:moveTo>
                    <a:pt x="190449" y="0"/>
                  </a:moveTo>
                  <a:lnTo>
                    <a:pt x="185839" y="0"/>
                  </a:lnTo>
                  <a:lnTo>
                    <a:pt x="185839" y="4419"/>
                  </a:lnTo>
                  <a:lnTo>
                    <a:pt x="190449" y="4419"/>
                  </a:lnTo>
                  <a:lnTo>
                    <a:pt x="190449" y="0"/>
                  </a:lnTo>
                  <a:close/>
                </a:path>
                <a:path w="762000" h="4445">
                  <a:moveTo>
                    <a:pt x="213271" y="0"/>
                  </a:moveTo>
                  <a:lnTo>
                    <a:pt x="211239" y="0"/>
                  </a:lnTo>
                  <a:lnTo>
                    <a:pt x="211239" y="4419"/>
                  </a:lnTo>
                  <a:lnTo>
                    <a:pt x="213271" y="4419"/>
                  </a:lnTo>
                  <a:lnTo>
                    <a:pt x="213271" y="0"/>
                  </a:lnTo>
                  <a:close/>
                </a:path>
                <a:path w="762000" h="4445">
                  <a:moveTo>
                    <a:pt x="236143" y="0"/>
                  </a:moveTo>
                  <a:lnTo>
                    <a:pt x="228549" y="0"/>
                  </a:lnTo>
                  <a:lnTo>
                    <a:pt x="228549" y="4419"/>
                  </a:lnTo>
                  <a:lnTo>
                    <a:pt x="236143" y="4419"/>
                  </a:lnTo>
                  <a:lnTo>
                    <a:pt x="236143" y="0"/>
                  </a:lnTo>
                  <a:close/>
                </a:path>
                <a:path w="762000" h="4445">
                  <a:moveTo>
                    <a:pt x="289471" y="0"/>
                  </a:moveTo>
                  <a:lnTo>
                    <a:pt x="287439" y="0"/>
                  </a:lnTo>
                  <a:lnTo>
                    <a:pt x="287439" y="4419"/>
                  </a:lnTo>
                  <a:lnTo>
                    <a:pt x="289471" y="4419"/>
                  </a:lnTo>
                  <a:lnTo>
                    <a:pt x="289471" y="0"/>
                  </a:lnTo>
                  <a:close/>
                </a:path>
                <a:path w="762000" h="4445">
                  <a:moveTo>
                    <a:pt x="312343" y="0"/>
                  </a:moveTo>
                  <a:lnTo>
                    <a:pt x="304698" y="0"/>
                  </a:lnTo>
                  <a:lnTo>
                    <a:pt x="304698" y="4419"/>
                  </a:lnTo>
                  <a:lnTo>
                    <a:pt x="312343" y="4419"/>
                  </a:lnTo>
                  <a:lnTo>
                    <a:pt x="312343" y="0"/>
                  </a:lnTo>
                  <a:close/>
                </a:path>
                <a:path w="762000" h="4445">
                  <a:moveTo>
                    <a:pt x="335216" y="0"/>
                  </a:moveTo>
                  <a:lnTo>
                    <a:pt x="327571" y="0"/>
                  </a:lnTo>
                  <a:lnTo>
                    <a:pt x="327571" y="4419"/>
                  </a:lnTo>
                  <a:lnTo>
                    <a:pt x="335216" y="4419"/>
                  </a:lnTo>
                  <a:lnTo>
                    <a:pt x="335216" y="0"/>
                  </a:lnTo>
                  <a:close/>
                </a:path>
                <a:path w="762000" h="4445">
                  <a:moveTo>
                    <a:pt x="358076" y="0"/>
                  </a:moveTo>
                  <a:lnTo>
                    <a:pt x="350939" y="0"/>
                  </a:lnTo>
                  <a:lnTo>
                    <a:pt x="350939" y="4419"/>
                  </a:lnTo>
                  <a:lnTo>
                    <a:pt x="358076" y="4419"/>
                  </a:lnTo>
                  <a:lnTo>
                    <a:pt x="358076" y="0"/>
                  </a:lnTo>
                  <a:close/>
                </a:path>
                <a:path w="762000" h="4445">
                  <a:moveTo>
                    <a:pt x="380898" y="0"/>
                  </a:moveTo>
                  <a:lnTo>
                    <a:pt x="376339" y="0"/>
                  </a:lnTo>
                  <a:lnTo>
                    <a:pt x="376339" y="4419"/>
                  </a:lnTo>
                  <a:lnTo>
                    <a:pt x="380898" y="4419"/>
                  </a:lnTo>
                  <a:lnTo>
                    <a:pt x="380898" y="0"/>
                  </a:lnTo>
                  <a:close/>
                </a:path>
                <a:path w="762000" h="4445">
                  <a:moveTo>
                    <a:pt x="403720" y="0"/>
                  </a:moveTo>
                  <a:lnTo>
                    <a:pt x="401739" y="0"/>
                  </a:lnTo>
                  <a:lnTo>
                    <a:pt x="401739" y="4419"/>
                  </a:lnTo>
                  <a:lnTo>
                    <a:pt x="403720" y="4419"/>
                  </a:lnTo>
                  <a:lnTo>
                    <a:pt x="403720" y="0"/>
                  </a:lnTo>
                  <a:close/>
                </a:path>
                <a:path w="762000" h="4445">
                  <a:moveTo>
                    <a:pt x="479920" y="0"/>
                  </a:moveTo>
                  <a:lnTo>
                    <a:pt x="477939" y="0"/>
                  </a:lnTo>
                  <a:lnTo>
                    <a:pt x="477939" y="4419"/>
                  </a:lnTo>
                  <a:lnTo>
                    <a:pt x="479920" y="4419"/>
                  </a:lnTo>
                  <a:lnTo>
                    <a:pt x="479920" y="0"/>
                  </a:lnTo>
                  <a:close/>
                </a:path>
                <a:path w="762000" h="4445">
                  <a:moveTo>
                    <a:pt x="510438" y="0"/>
                  </a:moveTo>
                  <a:lnTo>
                    <a:pt x="503339" y="0"/>
                  </a:lnTo>
                  <a:lnTo>
                    <a:pt x="503339" y="4419"/>
                  </a:lnTo>
                  <a:lnTo>
                    <a:pt x="510438" y="4419"/>
                  </a:lnTo>
                  <a:lnTo>
                    <a:pt x="510438" y="0"/>
                  </a:lnTo>
                  <a:close/>
                </a:path>
                <a:path w="762000" h="4445">
                  <a:moveTo>
                    <a:pt x="540893" y="0"/>
                  </a:moveTo>
                  <a:lnTo>
                    <a:pt x="533247" y="0"/>
                  </a:lnTo>
                  <a:lnTo>
                    <a:pt x="533247" y="4419"/>
                  </a:lnTo>
                  <a:lnTo>
                    <a:pt x="540893" y="4419"/>
                  </a:lnTo>
                  <a:lnTo>
                    <a:pt x="540893" y="0"/>
                  </a:lnTo>
                  <a:close/>
                </a:path>
                <a:path w="762000" h="4445">
                  <a:moveTo>
                    <a:pt x="617093" y="0"/>
                  </a:moveTo>
                  <a:lnTo>
                    <a:pt x="609447" y="0"/>
                  </a:lnTo>
                  <a:lnTo>
                    <a:pt x="609447" y="4419"/>
                  </a:lnTo>
                  <a:lnTo>
                    <a:pt x="617093" y="4419"/>
                  </a:lnTo>
                  <a:lnTo>
                    <a:pt x="617093" y="0"/>
                  </a:lnTo>
                  <a:close/>
                </a:path>
                <a:path w="762000" h="4445">
                  <a:moveTo>
                    <a:pt x="639953" y="0"/>
                  </a:moveTo>
                  <a:lnTo>
                    <a:pt x="632320" y="0"/>
                  </a:lnTo>
                  <a:lnTo>
                    <a:pt x="632320" y="4419"/>
                  </a:lnTo>
                  <a:lnTo>
                    <a:pt x="639953" y="4419"/>
                  </a:lnTo>
                  <a:lnTo>
                    <a:pt x="639953" y="0"/>
                  </a:lnTo>
                  <a:close/>
                </a:path>
                <a:path w="762000" h="4445">
                  <a:moveTo>
                    <a:pt x="693293" y="0"/>
                  </a:moveTo>
                  <a:lnTo>
                    <a:pt x="685647" y="0"/>
                  </a:lnTo>
                  <a:lnTo>
                    <a:pt x="685647" y="4419"/>
                  </a:lnTo>
                  <a:lnTo>
                    <a:pt x="693293" y="4419"/>
                  </a:lnTo>
                  <a:lnTo>
                    <a:pt x="693293" y="0"/>
                  </a:lnTo>
                  <a:close/>
                </a:path>
                <a:path w="762000" h="4445">
                  <a:moveTo>
                    <a:pt x="716102" y="0"/>
                  </a:moveTo>
                  <a:lnTo>
                    <a:pt x="708520" y="0"/>
                  </a:lnTo>
                  <a:lnTo>
                    <a:pt x="708520" y="4419"/>
                  </a:lnTo>
                  <a:lnTo>
                    <a:pt x="716102" y="4419"/>
                  </a:lnTo>
                  <a:lnTo>
                    <a:pt x="716102" y="0"/>
                  </a:lnTo>
                  <a:close/>
                </a:path>
                <a:path w="762000" h="4445">
                  <a:moveTo>
                    <a:pt x="738987" y="0"/>
                  </a:moveTo>
                  <a:lnTo>
                    <a:pt x="731939" y="0"/>
                  </a:lnTo>
                  <a:lnTo>
                    <a:pt x="731939" y="4419"/>
                  </a:lnTo>
                  <a:lnTo>
                    <a:pt x="738987" y="4419"/>
                  </a:lnTo>
                  <a:lnTo>
                    <a:pt x="738987" y="0"/>
                  </a:lnTo>
                  <a:close/>
                </a:path>
                <a:path w="762000" h="4445">
                  <a:moveTo>
                    <a:pt x="761847" y="0"/>
                  </a:moveTo>
                  <a:lnTo>
                    <a:pt x="757339" y="0"/>
                  </a:lnTo>
                  <a:lnTo>
                    <a:pt x="757339" y="4419"/>
                  </a:lnTo>
                  <a:lnTo>
                    <a:pt x="761847" y="4419"/>
                  </a:lnTo>
                  <a:lnTo>
                    <a:pt x="76184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 descr=""/>
            <p:cNvSpPr/>
            <p:nvPr/>
          </p:nvSpPr>
          <p:spPr>
            <a:xfrm>
              <a:off x="2157831" y="4566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 descr=""/>
            <p:cNvSpPr/>
            <p:nvPr/>
          </p:nvSpPr>
          <p:spPr>
            <a:xfrm>
              <a:off x="3136900" y="456371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 descr=""/>
            <p:cNvSpPr/>
            <p:nvPr/>
          </p:nvSpPr>
          <p:spPr>
            <a:xfrm>
              <a:off x="3758031" y="4566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 descr=""/>
            <p:cNvSpPr/>
            <p:nvPr/>
          </p:nvSpPr>
          <p:spPr>
            <a:xfrm>
              <a:off x="6745833" y="45637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4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645" y="7645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 descr=""/>
            <p:cNvSpPr/>
            <p:nvPr/>
          </p:nvSpPr>
          <p:spPr>
            <a:xfrm>
              <a:off x="7027761" y="4563719"/>
              <a:ext cx="762000" cy="8255"/>
            </a:xfrm>
            <a:custGeom>
              <a:avLst/>
              <a:gdLst/>
              <a:ahLst/>
              <a:cxnLst/>
              <a:rect l="l" t="t" r="r" b="b"/>
              <a:pathLst>
                <a:path w="762000" h="8254">
                  <a:moveTo>
                    <a:pt x="7581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581" y="7645"/>
                  </a:lnTo>
                  <a:lnTo>
                    <a:pt x="7581" y="0"/>
                  </a:lnTo>
                  <a:close/>
                </a:path>
                <a:path w="762000" h="8254">
                  <a:moveTo>
                    <a:pt x="76149" y="0"/>
                  </a:moveTo>
                  <a:lnTo>
                    <a:pt x="71539" y="0"/>
                  </a:lnTo>
                  <a:lnTo>
                    <a:pt x="71539" y="7645"/>
                  </a:lnTo>
                  <a:lnTo>
                    <a:pt x="76149" y="7645"/>
                  </a:lnTo>
                  <a:lnTo>
                    <a:pt x="76149" y="0"/>
                  </a:lnTo>
                  <a:close/>
                </a:path>
                <a:path w="762000" h="8254">
                  <a:moveTo>
                    <a:pt x="129476" y="0"/>
                  </a:moveTo>
                  <a:lnTo>
                    <a:pt x="122339" y="0"/>
                  </a:lnTo>
                  <a:lnTo>
                    <a:pt x="122339" y="7645"/>
                  </a:lnTo>
                  <a:lnTo>
                    <a:pt x="129476" y="7645"/>
                  </a:lnTo>
                  <a:lnTo>
                    <a:pt x="129476" y="0"/>
                  </a:lnTo>
                  <a:close/>
                </a:path>
                <a:path w="762000" h="8254">
                  <a:moveTo>
                    <a:pt x="152349" y="0"/>
                  </a:moveTo>
                  <a:lnTo>
                    <a:pt x="147739" y="0"/>
                  </a:lnTo>
                  <a:lnTo>
                    <a:pt x="147739" y="7645"/>
                  </a:lnTo>
                  <a:lnTo>
                    <a:pt x="152349" y="7645"/>
                  </a:lnTo>
                  <a:lnTo>
                    <a:pt x="152349" y="0"/>
                  </a:lnTo>
                  <a:close/>
                </a:path>
                <a:path w="762000" h="8254">
                  <a:moveTo>
                    <a:pt x="175221" y="0"/>
                  </a:moveTo>
                  <a:lnTo>
                    <a:pt x="173139" y="0"/>
                  </a:lnTo>
                  <a:lnTo>
                    <a:pt x="173139" y="7645"/>
                  </a:lnTo>
                  <a:lnTo>
                    <a:pt x="175221" y="7645"/>
                  </a:lnTo>
                  <a:lnTo>
                    <a:pt x="175221" y="0"/>
                  </a:lnTo>
                  <a:close/>
                </a:path>
                <a:path w="762000" h="8254">
                  <a:moveTo>
                    <a:pt x="190449" y="0"/>
                  </a:moveTo>
                  <a:lnTo>
                    <a:pt x="185839" y="0"/>
                  </a:lnTo>
                  <a:lnTo>
                    <a:pt x="185839" y="7645"/>
                  </a:lnTo>
                  <a:lnTo>
                    <a:pt x="190449" y="7645"/>
                  </a:lnTo>
                  <a:lnTo>
                    <a:pt x="190449" y="0"/>
                  </a:lnTo>
                  <a:close/>
                </a:path>
                <a:path w="762000" h="8254">
                  <a:moveTo>
                    <a:pt x="213271" y="0"/>
                  </a:moveTo>
                  <a:lnTo>
                    <a:pt x="211239" y="0"/>
                  </a:lnTo>
                  <a:lnTo>
                    <a:pt x="211239" y="7645"/>
                  </a:lnTo>
                  <a:lnTo>
                    <a:pt x="213271" y="7645"/>
                  </a:lnTo>
                  <a:lnTo>
                    <a:pt x="213271" y="0"/>
                  </a:lnTo>
                  <a:close/>
                </a:path>
                <a:path w="762000" h="8254">
                  <a:moveTo>
                    <a:pt x="236143" y="0"/>
                  </a:moveTo>
                  <a:lnTo>
                    <a:pt x="228549" y="0"/>
                  </a:lnTo>
                  <a:lnTo>
                    <a:pt x="228549" y="7645"/>
                  </a:lnTo>
                  <a:lnTo>
                    <a:pt x="236143" y="7645"/>
                  </a:lnTo>
                  <a:lnTo>
                    <a:pt x="236143" y="0"/>
                  </a:lnTo>
                  <a:close/>
                </a:path>
                <a:path w="762000" h="8254">
                  <a:moveTo>
                    <a:pt x="289471" y="0"/>
                  </a:moveTo>
                  <a:lnTo>
                    <a:pt x="287439" y="0"/>
                  </a:lnTo>
                  <a:lnTo>
                    <a:pt x="287439" y="7645"/>
                  </a:lnTo>
                  <a:lnTo>
                    <a:pt x="289471" y="7645"/>
                  </a:lnTo>
                  <a:lnTo>
                    <a:pt x="289471" y="0"/>
                  </a:lnTo>
                  <a:close/>
                </a:path>
                <a:path w="762000" h="8254">
                  <a:moveTo>
                    <a:pt x="312343" y="0"/>
                  </a:moveTo>
                  <a:lnTo>
                    <a:pt x="304698" y="0"/>
                  </a:lnTo>
                  <a:lnTo>
                    <a:pt x="304698" y="7645"/>
                  </a:lnTo>
                  <a:lnTo>
                    <a:pt x="312343" y="7645"/>
                  </a:lnTo>
                  <a:lnTo>
                    <a:pt x="312343" y="0"/>
                  </a:lnTo>
                  <a:close/>
                </a:path>
                <a:path w="762000" h="8254">
                  <a:moveTo>
                    <a:pt x="342798" y="0"/>
                  </a:moveTo>
                  <a:lnTo>
                    <a:pt x="338239" y="0"/>
                  </a:lnTo>
                  <a:lnTo>
                    <a:pt x="338239" y="7645"/>
                  </a:lnTo>
                  <a:lnTo>
                    <a:pt x="342798" y="7645"/>
                  </a:lnTo>
                  <a:lnTo>
                    <a:pt x="342798" y="0"/>
                  </a:lnTo>
                  <a:close/>
                </a:path>
                <a:path w="762000" h="8254">
                  <a:moveTo>
                    <a:pt x="358076" y="0"/>
                  </a:moveTo>
                  <a:lnTo>
                    <a:pt x="350939" y="0"/>
                  </a:lnTo>
                  <a:lnTo>
                    <a:pt x="350939" y="7645"/>
                  </a:lnTo>
                  <a:lnTo>
                    <a:pt x="358076" y="7645"/>
                  </a:lnTo>
                  <a:lnTo>
                    <a:pt x="358076" y="0"/>
                  </a:lnTo>
                  <a:close/>
                </a:path>
                <a:path w="762000" h="8254">
                  <a:moveTo>
                    <a:pt x="380898" y="0"/>
                  </a:moveTo>
                  <a:lnTo>
                    <a:pt x="376339" y="0"/>
                  </a:lnTo>
                  <a:lnTo>
                    <a:pt x="376339" y="7645"/>
                  </a:lnTo>
                  <a:lnTo>
                    <a:pt x="380898" y="7645"/>
                  </a:lnTo>
                  <a:lnTo>
                    <a:pt x="380898" y="0"/>
                  </a:lnTo>
                  <a:close/>
                </a:path>
                <a:path w="762000" h="8254">
                  <a:moveTo>
                    <a:pt x="403720" y="0"/>
                  </a:moveTo>
                  <a:lnTo>
                    <a:pt x="401739" y="0"/>
                  </a:lnTo>
                  <a:lnTo>
                    <a:pt x="401739" y="7645"/>
                  </a:lnTo>
                  <a:lnTo>
                    <a:pt x="403720" y="7645"/>
                  </a:lnTo>
                  <a:lnTo>
                    <a:pt x="403720" y="0"/>
                  </a:lnTo>
                  <a:close/>
                </a:path>
                <a:path w="762000" h="8254">
                  <a:moveTo>
                    <a:pt x="516039" y="0"/>
                  </a:moveTo>
                  <a:lnTo>
                    <a:pt x="465239" y="0"/>
                  </a:lnTo>
                  <a:lnTo>
                    <a:pt x="465239" y="7645"/>
                  </a:lnTo>
                  <a:lnTo>
                    <a:pt x="516039" y="7645"/>
                  </a:lnTo>
                  <a:lnTo>
                    <a:pt x="516039" y="0"/>
                  </a:lnTo>
                  <a:close/>
                </a:path>
                <a:path w="762000" h="8254">
                  <a:moveTo>
                    <a:pt x="540893" y="0"/>
                  </a:moveTo>
                  <a:lnTo>
                    <a:pt x="533247" y="0"/>
                  </a:lnTo>
                  <a:lnTo>
                    <a:pt x="533247" y="7645"/>
                  </a:lnTo>
                  <a:lnTo>
                    <a:pt x="540893" y="7645"/>
                  </a:lnTo>
                  <a:lnTo>
                    <a:pt x="540893" y="0"/>
                  </a:lnTo>
                  <a:close/>
                </a:path>
                <a:path w="762000" h="8254">
                  <a:moveTo>
                    <a:pt x="617093" y="0"/>
                  </a:moveTo>
                  <a:lnTo>
                    <a:pt x="609447" y="0"/>
                  </a:lnTo>
                  <a:lnTo>
                    <a:pt x="609447" y="7645"/>
                  </a:lnTo>
                  <a:lnTo>
                    <a:pt x="617093" y="7645"/>
                  </a:lnTo>
                  <a:lnTo>
                    <a:pt x="617093" y="0"/>
                  </a:lnTo>
                  <a:close/>
                </a:path>
                <a:path w="762000" h="8254">
                  <a:moveTo>
                    <a:pt x="639953" y="0"/>
                  </a:moveTo>
                  <a:lnTo>
                    <a:pt x="632320" y="0"/>
                  </a:lnTo>
                  <a:lnTo>
                    <a:pt x="632320" y="7645"/>
                  </a:lnTo>
                  <a:lnTo>
                    <a:pt x="639953" y="7645"/>
                  </a:lnTo>
                  <a:lnTo>
                    <a:pt x="639953" y="0"/>
                  </a:lnTo>
                  <a:close/>
                </a:path>
                <a:path w="762000" h="8254">
                  <a:moveTo>
                    <a:pt x="693293" y="0"/>
                  </a:moveTo>
                  <a:lnTo>
                    <a:pt x="685647" y="0"/>
                  </a:lnTo>
                  <a:lnTo>
                    <a:pt x="685647" y="7645"/>
                  </a:lnTo>
                  <a:lnTo>
                    <a:pt x="693293" y="7645"/>
                  </a:lnTo>
                  <a:lnTo>
                    <a:pt x="693293" y="0"/>
                  </a:lnTo>
                  <a:close/>
                </a:path>
                <a:path w="762000" h="8254">
                  <a:moveTo>
                    <a:pt x="716102" y="0"/>
                  </a:moveTo>
                  <a:lnTo>
                    <a:pt x="708520" y="0"/>
                  </a:lnTo>
                  <a:lnTo>
                    <a:pt x="708520" y="7645"/>
                  </a:lnTo>
                  <a:lnTo>
                    <a:pt x="716102" y="7645"/>
                  </a:lnTo>
                  <a:lnTo>
                    <a:pt x="716102" y="0"/>
                  </a:lnTo>
                  <a:close/>
                </a:path>
                <a:path w="762000" h="8254">
                  <a:moveTo>
                    <a:pt x="746620" y="0"/>
                  </a:moveTo>
                  <a:lnTo>
                    <a:pt x="744639" y="0"/>
                  </a:lnTo>
                  <a:lnTo>
                    <a:pt x="744639" y="7645"/>
                  </a:lnTo>
                  <a:lnTo>
                    <a:pt x="746620" y="7645"/>
                  </a:lnTo>
                  <a:lnTo>
                    <a:pt x="746620" y="0"/>
                  </a:lnTo>
                  <a:close/>
                </a:path>
                <a:path w="762000" h="8254">
                  <a:moveTo>
                    <a:pt x="761847" y="0"/>
                  </a:moveTo>
                  <a:lnTo>
                    <a:pt x="757339" y="0"/>
                  </a:lnTo>
                  <a:lnTo>
                    <a:pt x="757339" y="7645"/>
                  </a:lnTo>
                  <a:lnTo>
                    <a:pt x="761847" y="7645"/>
                  </a:lnTo>
                  <a:lnTo>
                    <a:pt x="76184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 descr=""/>
            <p:cNvSpPr/>
            <p:nvPr/>
          </p:nvSpPr>
          <p:spPr>
            <a:xfrm>
              <a:off x="2157831" y="4574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 descr=""/>
            <p:cNvSpPr/>
            <p:nvPr/>
          </p:nvSpPr>
          <p:spPr>
            <a:xfrm>
              <a:off x="3136900" y="45720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 descr=""/>
            <p:cNvSpPr/>
            <p:nvPr/>
          </p:nvSpPr>
          <p:spPr>
            <a:xfrm>
              <a:off x="3758031" y="4574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 descr=""/>
            <p:cNvSpPr/>
            <p:nvPr/>
          </p:nvSpPr>
          <p:spPr>
            <a:xfrm>
              <a:off x="6743700" y="4572000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40" h="6985">
                  <a:moveTo>
                    <a:pt x="2133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133" y="69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 descr=""/>
            <p:cNvSpPr/>
            <p:nvPr/>
          </p:nvSpPr>
          <p:spPr>
            <a:xfrm>
              <a:off x="7027761" y="4571999"/>
              <a:ext cx="762000" cy="6985"/>
            </a:xfrm>
            <a:custGeom>
              <a:avLst/>
              <a:gdLst/>
              <a:ahLst/>
              <a:cxnLst/>
              <a:rect l="l" t="t" r="r" b="b"/>
              <a:pathLst>
                <a:path w="762000" h="6985">
                  <a:moveTo>
                    <a:pt x="7581" y="0"/>
                  </a:moveTo>
                  <a:lnTo>
                    <a:pt x="0" y="0"/>
                  </a:lnTo>
                  <a:lnTo>
                    <a:pt x="0" y="6959"/>
                  </a:lnTo>
                  <a:lnTo>
                    <a:pt x="7581" y="6959"/>
                  </a:lnTo>
                  <a:lnTo>
                    <a:pt x="7581" y="0"/>
                  </a:lnTo>
                  <a:close/>
                </a:path>
                <a:path w="762000" h="6985">
                  <a:moveTo>
                    <a:pt x="53276" y="0"/>
                  </a:moveTo>
                  <a:lnTo>
                    <a:pt x="46139" y="0"/>
                  </a:lnTo>
                  <a:lnTo>
                    <a:pt x="46139" y="6959"/>
                  </a:lnTo>
                  <a:lnTo>
                    <a:pt x="53276" y="6959"/>
                  </a:lnTo>
                  <a:lnTo>
                    <a:pt x="53276" y="0"/>
                  </a:lnTo>
                  <a:close/>
                </a:path>
                <a:path w="762000" h="6985">
                  <a:moveTo>
                    <a:pt x="76149" y="0"/>
                  </a:moveTo>
                  <a:lnTo>
                    <a:pt x="71539" y="0"/>
                  </a:lnTo>
                  <a:lnTo>
                    <a:pt x="71539" y="6959"/>
                  </a:lnTo>
                  <a:lnTo>
                    <a:pt x="76149" y="6959"/>
                  </a:lnTo>
                  <a:lnTo>
                    <a:pt x="76149" y="0"/>
                  </a:lnTo>
                  <a:close/>
                </a:path>
                <a:path w="762000" h="6985">
                  <a:moveTo>
                    <a:pt x="129476" y="0"/>
                  </a:moveTo>
                  <a:lnTo>
                    <a:pt x="122339" y="0"/>
                  </a:lnTo>
                  <a:lnTo>
                    <a:pt x="122339" y="6959"/>
                  </a:lnTo>
                  <a:lnTo>
                    <a:pt x="129476" y="6959"/>
                  </a:lnTo>
                  <a:lnTo>
                    <a:pt x="129476" y="0"/>
                  </a:lnTo>
                  <a:close/>
                </a:path>
                <a:path w="762000" h="6985">
                  <a:moveTo>
                    <a:pt x="152349" y="0"/>
                  </a:moveTo>
                  <a:lnTo>
                    <a:pt x="147739" y="0"/>
                  </a:lnTo>
                  <a:lnTo>
                    <a:pt x="147739" y="6959"/>
                  </a:lnTo>
                  <a:lnTo>
                    <a:pt x="152349" y="6959"/>
                  </a:lnTo>
                  <a:lnTo>
                    <a:pt x="152349" y="0"/>
                  </a:lnTo>
                  <a:close/>
                </a:path>
                <a:path w="762000" h="6985">
                  <a:moveTo>
                    <a:pt x="175221" y="0"/>
                  </a:moveTo>
                  <a:lnTo>
                    <a:pt x="173139" y="0"/>
                  </a:lnTo>
                  <a:lnTo>
                    <a:pt x="173139" y="6959"/>
                  </a:lnTo>
                  <a:lnTo>
                    <a:pt x="175221" y="6959"/>
                  </a:lnTo>
                  <a:lnTo>
                    <a:pt x="175221" y="0"/>
                  </a:lnTo>
                  <a:close/>
                </a:path>
                <a:path w="762000" h="6985">
                  <a:moveTo>
                    <a:pt x="190449" y="0"/>
                  </a:moveTo>
                  <a:lnTo>
                    <a:pt x="185839" y="0"/>
                  </a:lnTo>
                  <a:lnTo>
                    <a:pt x="185839" y="6959"/>
                  </a:lnTo>
                  <a:lnTo>
                    <a:pt x="190449" y="6959"/>
                  </a:lnTo>
                  <a:lnTo>
                    <a:pt x="190449" y="0"/>
                  </a:lnTo>
                  <a:close/>
                </a:path>
                <a:path w="762000" h="6985">
                  <a:moveTo>
                    <a:pt x="213271" y="0"/>
                  </a:moveTo>
                  <a:lnTo>
                    <a:pt x="211239" y="0"/>
                  </a:lnTo>
                  <a:lnTo>
                    <a:pt x="211239" y="6959"/>
                  </a:lnTo>
                  <a:lnTo>
                    <a:pt x="213271" y="6959"/>
                  </a:lnTo>
                  <a:lnTo>
                    <a:pt x="213271" y="0"/>
                  </a:lnTo>
                  <a:close/>
                </a:path>
                <a:path w="762000" h="6985">
                  <a:moveTo>
                    <a:pt x="236143" y="0"/>
                  </a:moveTo>
                  <a:lnTo>
                    <a:pt x="228549" y="0"/>
                  </a:lnTo>
                  <a:lnTo>
                    <a:pt x="228549" y="6959"/>
                  </a:lnTo>
                  <a:lnTo>
                    <a:pt x="236143" y="6959"/>
                  </a:lnTo>
                  <a:lnTo>
                    <a:pt x="236143" y="0"/>
                  </a:lnTo>
                  <a:close/>
                </a:path>
                <a:path w="762000" h="6985">
                  <a:moveTo>
                    <a:pt x="289471" y="0"/>
                  </a:moveTo>
                  <a:lnTo>
                    <a:pt x="287439" y="0"/>
                  </a:lnTo>
                  <a:lnTo>
                    <a:pt x="287439" y="6959"/>
                  </a:lnTo>
                  <a:lnTo>
                    <a:pt x="289471" y="6959"/>
                  </a:lnTo>
                  <a:lnTo>
                    <a:pt x="289471" y="0"/>
                  </a:lnTo>
                  <a:close/>
                </a:path>
                <a:path w="762000" h="6985">
                  <a:moveTo>
                    <a:pt x="312343" y="0"/>
                  </a:moveTo>
                  <a:lnTo>
                    <a:pt x="304698" y="0"/>
                  </a:lnTo>
                  <a:lnTo>
                    <a:pt x="304698" y="6959"/>
                  </a:lnTo>
                  <a:lnTo>
                    <a:pt x="312343" y="6959"/>
                  </a:lnTo>
                  <a:lnTo>
                    <a:pt x="312343" y="0"/>
                  </a:lnTo>
                  <a:close/>
                </a:path>
                <a:path w="762000" h="6985">
                  <a:moveTo>
                    <a:pt x="342798" y="0"/>
                  </a:moveTo>
                  <a:lnTo>
                    <a:pt x="338239" y="0"/>
                  </a:lnTo>
                  <a:lnTo>
                    <a:pt x="338239" y="6959"/>
                  </a:lnTo>
                  <a:lnTo>
                    <a:pt x="342798" y="6959"/>
                  </a:lnTo>
                  <a:lnTo>
                    <a:pt x="342798" y="0"/>
                  </a:lnTo>
                  <a:close/>
                </a:path>
                <a:path w="762000" h="6985">
                  <a:moveTo>
                    <a:pt x="358076" y="0"/>
                  </a:moveTo>
                  <a:lnTo>
                    <a:pt x="350939" y="0"/>
                  </a:lnTo>
                  <a:lnTo>
                    <a:pt x="350939" y="6959"/>
                  </a:lnTo>
                  <a:lnTo>
                    <a:pt x="358076" y="6959"/>
                  </a:lnTo>
                  <a:lnTo>
                    <a:pt x="358076" y="0"/>
                  </a:lnTo>
                  <a:close/>
                </a:path>
                <a:path w="762000" h="6985">
                  <a:moveTo>
                    <a:pt x="380898" y="0"/>
                  </a:moveTo>
                  <a:lnTo>
                    <a:pt x="376339" y="0"/>
                  </a:lnTo>
                  <a:lnTo>
                    <a:pt x="376339" y="6959"/>
                  </a:lnTo>
                  <a:lnTo>
                    <a:pt x="380898" y="6959"/>
                  </a:lnTo>
                  <a:lnTo>
                    <a:pt x="380898" y="0"/>
                  </a:lnTo>
                  <a:close/>
                </a:path>
                <a:path w="762000" h="6985">
                  <a:moveTo>
                    <a:pt x="403720" y="0"/>
                  </a:moveTo>
                  <a:lnTo>
                    <a:pt x="401739" y="0"/>
                  </a:lnTo>
                  <a:lnTo>
                    <a:pt x="401739" y="6959"/>
                  </a:lnTo>
                  <a:lnTo>
                    <a:pt x="403720" y="6959"/>
                  </a:lnTo>
                  <a:lnTo>
                    <a:pt x="403720" y="0"/>
                  </a:lnTo>
                  <a:close/>
                </a:path>
                <a:path w="762000" h="6985">
                  <a:moveTo>
                    <a:pt x="449453" y="0"/>
                  </a:moveTo>
                  <a:lnTo>
                    <a:pt x="441820" y="0"/>
                  </a:lnTo>
                  <a:lnTo>
                    <a:pt x="441820" y="6959"/>
                  </a:lnTo>
                  <a:lnTo>
                    <a:pt x="449453" y="6959"/>
                  </a:lnTo>
                  <a:lnTo>
                    <a:pt x="449453" y="0"/>
                  </a:lnTo>
                  <a:close/>
                </a:path>
                <a:path w="762000" h="6985">
                  <a:moveTo>
                    <a:pt x="472338" y="0"/>
                  </a:moveTo>
                  <a:lnTo>
                    <a:pt x="465239" y="0"/>
                  </a:lnTo>
                  <a:lnTo>
                    <a:pt x="465239" y="6959"/>
                  </a:lnTo>
                  <a:lnTo>
                    <a:pt x="472338" y="6959"/>
                  </a:lnTo>
                  <a:lnTo>
                    <a:pt x="472338" y="0"/>
                  </a:lnTo>
                  <a:close/>
                </a:path>
                <a:path w="762000" h="6985">
                  <a:moveTo>
                    <a:pt x="518020" y="0"/>
                  </a:moveTo>
                  <a:lnTo>
                    <a:pt x="516039" y="0"/>
                  </a:lnTo>
                  <a:lnTo>
                    <a:pt x="516039" y="6959"/>
                  </a:lnTo>
                  <a:lnTo>
                    <a:pt x="518020" y="6959"/>
                  </a:lnTo>
                  <a:lnTo>
                    <a:pt x="518020" y="0"/>
                  </a:lnTo>
                  <a:close/>
                </a:path>
                <a:path w="762000" h="6985">
                  <a:moveTo>
                    <a:pt x="540893" y="0"/>
                  </a:moveTo>
                  <a:lnTo>
                    <a:pt x="533247" y="0"/>
                  </a:lnTo>
                  <a:lnTo>
                    <a:pt x="533247" y="6959"/>
                  </a:lnTo>
                  <a:lnTo>
                    <a:pt x="540893" y="6959"/>
                  </a:lnTo>
                  <a:lnTo>
                    <a:pt x="540893" y="0"/>
                  </a:lnTo>
                  <a:close/>
                </a:path>
                <a:path w="762000" h="6985">
                  <a:moveTo>
                    <a:pt x="594220" y="0"/>
                  </a:moveTo>
                  <a:lnTo>
                    <a:pt x="592239" y="0"/>
                  </a:lnTo>
                  <a:lnTo>
                    <a:pt x="592239" y="6959"/>
                  </a:lnTo>
                  <a:lnTo>
                    <a:pt x="594220" y="6959"/>
                  </a:lnTo>
                  <a:lnTo>
                    <a:pt x="594220" y="0"/>
                  </a:lnTo>
                  <a:close/>
                </a:path>
                <a:path w="762000" h="6985">
                  <a:moveTo>
                    <a:pt x="617093" y="0"/>
                  </a:moveTo>
                  <a:lnTo>
                    <a:pt x="609447" y="0"/>
                  </a:lnTo>
                  <a:lnTo>
                    <a:pt x="609447" y="6959"/>
                  </a:lnTo>
                  <a:lnTo>
                    <a:pt x="617093" y="6959"/>
                  </a:lnTo>
                  <a:lnTo>
                    <a:pt x="617093" y="0"/>
                  </a:lnTo>
                  <a:close/>
                </a:path>
                <a:path w="762000" h="6985">
                  <a:moveTo>
                    <a:pt x="639953" y="0"/>
                  </a:moveTo>
                  <a:lnTo>
                    <a:pt x="632320" y="0"/>
                  </a:lnTo>
                  <a:lnTo>
                    <a:pt x="632320" y="6959"/>
                  </a:lnTo>
                  <a:lnTo>
                    <a:pt x="639953" y="6959"/>
                  </a:lnTo>
                  <a:lnTo>
                    <a:pt x="639953" y="0"/>
                  </a:lnTo>
                  <a:close/>
                </a:path>
                <a:path w="762000" h="6985">
                  <a:moveTo>
                    <a:pt x="693293" y="0"/>
                  </a:moveTo>
                  <a:lnTo>
                    <a:pt x="685647" y="0"/>
                  </a:lnTo>
                  <a:lnTo>
                    <a:pt x="685647" y="6959"/>
                  </a:lnTo>
                  <a:lnTo>
                    <a:pt x="693293" y="6959"/>
                  </a:lnTo>
                  <a:lnTo>
                    <a:pt x="693293" y="0"/>
                  </a:lnTo>
                  <a:close/>
                </a:path>
                <a:path w="762000" h="6985">
                  <a:moveTo>
                    <a:pt x="716102" y="0"/>
                  </a:moveTo>
                  <a:lnTo>
                    <a:pt x="708520" y="0"/>
                  </a:lnTo>
                  <a:lnTo>
                    <a:pt x="708520" y="6959"/>
                  </a:lnTo>
                  <a:lnTo>
                    <a:pt x="716102" y="6959"/>
                  </a:lnTo>
                  <a:lnTo>
                    <a:pt x="716102" y="0"/>
                  </a:lnTo>
                  <a:close/>
                </a:path>
                <a:path w="762000" h="6985">
                  <a:moveTo>
                    <a:pt x="746620" y="0"/>
                  </a:moveTo>
                  <a:lnTo>
                    <a:pt x="744639" y="0"/>
                  </a:lnTo>
                  <a:lnTo>
                    <a:pt x="744639" y="6959"/>
                  </a:lnTo>
                  <a:lnTo>
                    <a:pt x="746620" y="6959"/>
                  </a:lnTo>
                  <a:lnTo>
                    <a:pt x="746620" y="0"/>
                  </a:lnTo>
                  <a:close/>
                </a:path>
                <a:path w="762000" h="6985">
                  <a:moveTo>
                    <a:pt x="761847" y="0"/>
                  </a:moveTo>
                  <a:lnTo>
                    <a:pt x="757339" y="0"/>
                  </a:lnTo>
                  <a:lnTo>
                    <a:pt x="757339" y="6959"/>
                  </a:lnTo>
                  <a:lnTo>
                    <a:pt x="761847" y="6959"/>
                  </a:lnTo>
                  <a:lnTo>
                    <a:pt x="76184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 descr=""/>
            <p:cNvSpPr/>
            <p:nvPr/>
          </p:nvSpPr>
          <p:spPr>
            <a:xfrm>
              <a:off x="2157831" y="4581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 descr=""/>
            <p:cNvSpPr/>
            <p:nvPr/>
          </p:nvSpPr>
          <p:spPr>
            <a:xfrm>
              <a:off x="3136900" y="457894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20637" y="575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 descr=""/>
            <p:cNvSpPr/>
            <p:nvPr/>
          </p:nvSpPr>
          <p:spPr>
            <a:xfrm>
              <a:off x="3758031" y="4581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 descr=""/>
            <p:cNvSpPr/>
            <p:nvPr/>
          </p:nvSpPr>
          <p:spPr>
            <a:xfrm>
              <a:off x="6743700" y="4578946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40" h="6350">
                  <a:moveTo>
                    <a:pt x="2133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2133" y="5753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 descr=""/>
            <p:cNvSpPr/>
            <p:nvPr/>
          </p:nvSpPr>
          <p:spPr>
            <a:xfrm>
              <a:off x="7035800" y="4578959"/>
              <a:ext cx="754380" cy="6350"/>
            </a:xfrm>
            <a:custGeom>
              <a:avLst/>
              <a:gdLst/>
              <a:ahLst/>
              <a:cxnLst/>
              <a:rect l="l" t="t" r="r" b="b"/>
              <a:pathLst>
                <a:path w="754379" h="6350">
                  <a:moveTo>
                    <a:pt x="7188" y="0"/>
                  </a:moveTo>
                  <a:lnTo>
                    <a:pt x="0" y="0"/>
                  </a:lnTo>
                  <a:lnTo>
                    <a:pt x="0" y="5740"/>
                  </a:lnTo>
                  <a:lnTo>
                    <a:pt x="7188" y="5740"/>
                  </a:lnTo>
                  <a:lnTo>
                    <a:pt x="7188" y="0"/>
                  </a:lnTo>
                  <a:close/>
                </a:path>
                <a:path w="754379" h="6350">
                  <a:moveTo>
                    <a:pt x="37655" y="0"/>
                  </a:moveTo>
                  <a:lnTo>
                    <a:pt x="30010" y="0"/>
                  </a:lnTo>
                  <a:lnTo>
                    <a:pt x="30010" y="5740"/>
                  </a:lnTo>
                  <a:lnTo>
                    <a:pt x="37655" y="5740"/>
                  </a:lnTo>
                  <a:lnTo>
                    <a:pt x="37655" y="0"/>
                  </a:lnTo>
                  <a:close/>
                </a:path>
                <a:path w="754379" h="6350">
                  <a:moveTo>
                    <a:pt x="75755" y="0"/>
                  </a:moveTo>
                  <a:lnTo>
                    <a:pt x="68110" y="0"/>
                  </a:lnTo>
                  <a:lnTo>
                    <a:pt x="68110" y="5740"/>
                  </a:lnTo>
                  <a:lnTo>
                    <a:pt x="75755" y="5740"/>
                  </a:lnTo>
                  <a:lnTo>
                    <a:pt x="75755" y="0"/>
                  </a:lnTo>
                  <a:close/>
                </a:path>
                <a:path w="754379" h="6350">
                  <a:moveTo>
                    <a:pt x="113804" y="0"/>
                  </a:moveTo>
                  <a:lnTo>
                    <a:pt x="106210" y="0"/>
                  </a:lnTo>
                  <a:lnTo>
                    <a:pt x="106210" y="5740"/>
                  </a:lnTo>
                  <a:lnTo>
                    <a:pt x="113804" y="5740"/>
                  </a:lnTo>
                  <a:lnTo>
                    <a:pt x="113804" y="0"/>
                  </a:lnTo>
                  <a:close/>
                </a:path>
                <a:path w="754379" h="6350">
                  <a:moveTo>
                    <a:pt x="144310" y="0"/>
                  </a:moveTo>
                  <a:lnTo>
                    <a:pt x="139700" y="0"/>
                  </a:lnTo>
                  <a:lnTo>
                    <a:pt x="139700" y="5740"/>
                  </a:lnTo>
                  <a:lnTo>
                    <a:pt x="144310" y="5740"/>
                  </a:lnTo>
                  <a:lnTo>
                    <a:pt x="144310" y="0"/>
                  </a:lnTo>
                  <a:close/>
                </a:path>
                <a:path w="754379" h="6350">
                  <a:moveTo>
                    <a:pt x="174777" y="0"/>
                  </a:moveTo>
                  <a:lnTo>
                    <a:pt x="167182" y="0"/>
                  </a:lnTo>
                  <a:lnTo>
                    <a:pt x="167182" y="5740"/>
                  </a:lnTo>
                  <a:lnTo>
                    <a:pt x="174777" y="5740"/>
                  </a:lnTo>
                  <a:lnTo>
                    <a:pt x="174777" y="0"/>
                  </a:lnTo>
                  <a:close/>
                </a:path>
                <a:path w="754379" h="6350">
                  <a:moveTo>
                    <a:pt x="205232" y="0"/>
                  </a:moveTo>
                  <a:lnTo>
                    <a:pt x="203200" y="0"/>
                  </a:lnTo>
                  <a:lnTo>
                    <a:pt x="203200" y="5740"/>
                  </a:lnTo>
                  <a:lnTo>
                    <a:pt x="205232" y="5740"/>
                  </a:lnTo>
                  <a:lnTo>
                    <a:pt x="205232" y="0"/>
                  </a:lnTo>
                  <a:close/>
                </a:path>
                <a:path w="754379" h="6350">
                  <a:moveTo>
                    <a:pt x="235737" y="0"/>
                  </a:moveTo>
                  <a:lnTo>
                    <a:pt x="228600" y="0"/>
                  </a:lnTo>
                  <a:lnTo>
                    <a:pt x="228600" y="5740"/>
                  </a:lnTo>
                  <a:lnTo>
                    <a:pt x="235737" y="5740"/>
                  </a:lnTo>
                  <a:lnTo>
                    <a:pt x="235737" y="0"/>
                  </a:lnTo>
                  <a:close/>
                </a:path>
                <a:path w="754379" h="6350">
                  <a:moveTo>
                    <a:pt x="273837" y="0"/>
                  </a:moveTo>
                  <a:lnTo>
                    <a:pt x="266700" y="0"/>
                  </a:lnTo>
                  <a:lnTo>
                    <a:pt x="266700" y="5740"/>
                  </a:lnTo>
                  <a:lnTo>
                    <a:pt x="273837" y="5740"/>
                  </a:lnTo>
                  <a:lnTo>
                    <a:pt x="273837" y="0"/>
                  </a:lnTo>
                  <a:close/>
                </a:path>
                <a:path w="754379" h="6350">
                  <a:moveTo>
                    <a:pt x="304304" y="0"/>
                  </a:moveTo>
                  <a:lnTo>
                    <a:pt x="296659" y="0"/>
                  </a:lnTo>
                  <a:lnTo>
                    <a:pt x="296659" y="5740"/>
                  </a:lnTo>
                  <a:lnTo>
                    <a:pt x="304304" y="5740"/>
                  </a:lnTo>
                  <a:lnTo>
                    <a:pt x="304304" y="0"/>
                  </a:lnTo>
                  <a:close/>
                </a:path>
                <a:path w="754379" h="6350">
                  <a:moveTo>
                    <a:pt x="350037" y="0"/>
                  </a:moveTo>
                  <a:lnTo>
                    <a:pt x="334759" y="0"/>
                  </a:lnTo>
                  <a:lnTo>
                    <a:pt x="334759" y="5740"/>
                  </a:lnTo>
                  <a:lnTo>
                    <a:pt x="350037" y="5740"/>
                  </a:lnTo>
                  <a:lnTo>
                    <a:pt x="350037" y="0"/>
                  </a:lnTo>
                  <a:close/>
                </a:path>
                <a:path w="754379" h="6350">
                  <a:moveTo>
                    <a:pt x="372859" y="0"/>
                  </a:moveTo>
                  <a:lnTo>
                    <a:pt x="368300" y="0"/>
                  </a:lnTo>
                  <a:lnTo>
                    <a:pt x="368300" y="5740"/>
                  </a:lnTo>
                  <a:lnTo>
                    <a:pt x="372859" y="5740"/>
                  </a:lnTo>
                  <a:lnTo>
                    <a:pt x="372859" y="0"/>
                  </a:lnTo>
                  <a:close/>
                </a:path>
                <a:path w="754379" h="6350">
                  <a:moveTo>
                    <a:pt x="403313" y="0"/>
                  </a:moveTo>
                  <a:lnTo>
                    <a:pt x="395681" y="0"/>
                  </a:lnTo>
                  <a:lnTo>
                    <a:pt x="395681" y="5740"/>
                  </a:lnTo>
                  <a:lnTo>
                    <a:pt x="403313" y="5740"/>
                  </a:lnTo>
                  <a:lnTo>
                    <a:pt x="403313" y="0"/>
                  </a:lnTo>
                  <a:close/>
                </a:path>
                <a:path w="754379" h="6350">
                  <a:moveTo>
                    <a:pt x="433781" y="0"/>
                  </a:moveTo>
                  <a:lnTo>
                    <a:pt x="431800" y="0"/>
                  </a:lnTo>
                  <a:lnTo>
                    <a:pt x="431800" y="5740"/>
                  </a:lnTo>
                  <a:lnTo>
                    <a:pt x="433781" y="5740"/>
                  </a:lnTo>
                  <a:lnTo>
                    <a:pt x="433781" y="0"/>
                  </a:lnTo>
                  <a:close/>
                </a:path>
                <a:path w="754379" h="6350">
                  <a:moveTo>
                    <a:pt x="456653" y="0"/>
                  </a:moveTo>
                  <a:lnTo>
                    <a:pt x="449059" y="0"/>
                  </a:lnTo>
                  <a:lnTo>
                    <a:pt x="449059" y="5740"/>
                  </a:lnTo>
                  <a:lnTo>
                    <a:pt x="456653" y="5740"/>
                  </a:lnTo>
                  <a:lnTo>
                    <a:pt x="456653" y="0"/>
                  </a:lnTo>
                  <a:close/>
                </a:path>
                <a:path w="754379" h="6350">
                  <a:moveTo>
                    <a:pt x="517563" y="0"/>
                  </a:moveTo>
                  <a:lnTo>
                    <a:pt x="509981" y="0"/>
                  </a:lnTo>
                  <a:lnTo>
                    <a:pt x="509981" y="5740"/>
                  </a:lnTo>
                  <a:lnTo>
                    <a:pt x="517563" y="5740"/>
                  </a:lnTo>
                  <a:lnTo>
                    <a:pt x="517563" y="0"/>
                  </a:lnTo>
                  <a:close/>
                </a:path>
                <a:path w="754379" h="6350">
                  <a:moveTo>
                    <a:pt x="546100" y="0"/>
                  </a:moveTo>
                  <a:lnTo>
                    <a:pt x="533400" y="0"/>
                  </a:lnTo>
                  <a:lnTo>
                    <a:pt x="533400" y="5740"/>
                  </a:lnTo>
                  <a:lnTo>
                    <a:pt x="546100" y="5740"/>
                  </a:lnTo>
                  <a:lnTo>
                    <a:pt x="546100" y="0"/>
                  </a:lnTo>
                  <a:close/>
                </a:path>
                <a:path w="754379" h="6350">
                  <a:moveTo>
                    <a:pt x="578548" y="0"/>
                  </a:moveTo>
                  <a:lnTo>
                    <a:pt x="571500" y="0"/>
                  </a:lnTo>
                  <a:lnTo>
                    <a:pt x="571500" y="5740"/>
                  </a:lnTo>
                  <a:lnTo>
                    <a:pt x="578548" y="5740"/>
                  </a:lnTo>
                  <a:lnTo>
                    <a:pt x="578548" y="0"/>
                  </a:lnTo>
                  <a:close/>
                </a:path>
                <a:path w="754379" h="6350">
                  <a:moveTo>
                    <a:pt x="609053" y="0"/>
                  </a:moveTo>
                  <a:lnTo>
                    <a:pt x="601408" y="0"/>
                  </a:lnTo>
                  <a:lnTo>
                    <a:pt x="601408" y="5740"/>
                  </a:lnTo>
                  <a:lnTo>
                    <a:pt x="609053" y="5740"/>
                  </a:lnTo>
                  <a:lnTo>
                    <a:pt x="609053" y="0"/>
                  </a:lnTo>
                  <a:close/>
                </a:path>
                <a:path w="754379" h="6350">
                  <a:moveTo>
                    <a:pt x="639508" y="0"/>
                  </a:moveTo>
                  <a:lnTo>
                    <a:pt x="635000" y="0"/>
                  </a:lnTo>
                  <a:lnTo>
                    <a:pt x="635000" y="5740"/>
                  </a:lnTo>
                  <a:lnTo>
                    <a:pt x="639508" y="5740"/>
                  </a:lnTo>
                  <a:lnTo>
                    <a:pt x="639508" y="0"/>
                  </a:lnTo>
                  <a:close/>
                </a:path>
                <a:path w="754379" h="6350">
                  <a:moveTo>
                    <a:pt x="677608" y="0"/>
                  </a:moveTo>
                  <a:lnTo>
                    <a:pt x="673100" y="0"/>
                  </a:lnTo>
                  <a:lnTo>
                    <a:pt x="673100" y="5740"/>
                  </a:lnTo>
                  <a:lnTo>
                    <a:pt x="677608" y="5740"/>
                  </a:lnTo>
                  <a:lnTo>
                    <a:pt x="677608" y="0"/>
                  </a:lnTo>
                  <a:close/>
                </a:path>
                <a:path w="754379" h="6350">
                  <a:moveTo>
                    <a:pt x="708063" y="0"/>
                  </a:moveTo>
                  <a:lnTo>
                    <a:pt x="700481" y="0"/>
                  </a:lnTo>
                  <a:lnTo>
                    <a:pt x="700481" y="5740"/>
                  </a:lnTo>
                  <a:lnTo>
                    <a:pt x="708063" y="5740"/>
                  </a:lnTo>
                  <a:lnTo>
                    <a:pt x="708063" y="0"/>
                  </a:lnTo>
                  <a:close/>
                </a:path>
                <a:path w="754379" h="6350">
                  <a:moveTo>
                    <a:pt x="753795" y="0"/>
                  </a:moveTo>
                  <a:lnTo>
                    <a:pt x="738581" y="0"/>
                  </a:lnTo>
                  <a:lnTo>
                    <a:pt x="738581" y="5740"/>
                  </a:lnTo>
                  <a:lnTo>
                    <a:pt x="753795" y="5740"/>
                  </a:lnTo>
                  <a:lnTo>
                    <a:pt x="75379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 descr=""/>
            <p:cNvSpPr/>
            <p:nvPr/>
          </p:nvSpPr>
          <p:spPr>
            <a:xfrm>
              <a:off x="2157831" y="4589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 descr=""/>
            <p:cNvSpPr/>
            <p:nvPr/>
          </p:nvSpPr>
          <p:spPr>
            <a:xfrm>
              <a:off x="3136900" y="458657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 descr=""/>
            <p:cNvSpPr/>
            <p:nvPr/>
          </p:nvSpPr>
          <p:spPr>
            <a:xfrm>
              <a:off x="3758031" y="4589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 descr=""/>
            <p:cNvSpPr/>
            <p:nvPr/>
          </p:nvSpPr>
          <p:spPr>
            <a:xfrm>
              <a:off x="6731000" y="458657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39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239" y="7594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 descr=""/>
            <p:cNvSpPr/>
            <p:nvPr/>
          </p:nvSpPr>
          <p:spPr>
            <a:xfrm>
              <a:off x="7048500" y="4586592"/>
              <a:ext cx="741680" cy="7620"/>
            </a:xfrm>
            <a:custGeom>
              <a:avLst/>
              <a:gdLst/>
              <a:ahLst/>
              <a:cxnLst/>
              <a:rect l="l" t="t" r="r" b="b"/>
              <a:pathLst>
                <a:path w="741679" h="7620">
                  <a:moveTo>
                    <a:pt x="173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7310" y="7594"/>
                  </a:lnTo>
                  <a:lnTo>
                    <a:pt x="17310" y="0"/>
                  </a:lnTo>
                  <a:close/>
                </a:path>
                <a:path w="741679" h="7620">
                  <a:moveTo>
                    <a:pt x="93510" y="0"/>
                  </a:moveTo>
                  <a:lnTo>
                    <a:pt x="63500" y="0"/>
                  </a:lnTo>
                  <a:lnTo>
                    <a:pt x="63500" y="7594"/>
                  </a:lnTo>
                  <a:lnTo>
                    <a:pt x="93510" y="7594"/>
                  </a:lnTo>
                  <a:lnTo>
                    <a:pt x="93510" y="0"/>
                  </a:lnTo>
                  <a:close/>
                </a:path>
                <a:path w="741679" h="7620">
                  <a:moveTo>
                    <a:pt x="131610" y="0"/>
                  </a:moveTo>
                  <a:lnTo>
                    <a:pt x="127000" y="0"/>
                  </a:lnTo>
                  <a:lnTo>
                    <a:pt x="127000" y="7594"/>
                  </a:lnTo>
                  <a:lnTo>
                    <a:pt x="131610" y="7594"/>
                  </a:lnTo>
                  <a:lnTo>
                    <a:pt x="131610" y="0"/>
                  </a:lnTo>
                  <a:close/>
                </a:path>
                <a:path w="741679" h="7620">
                  <a:moveTo>
                    <a:pt x="162077" y="0"/>
                  </a:moveTo>
                  <a:lnTo>
                    <a:pt x="154482" y="0"/>
                  </a:lnTo>
                  <a:lnTo>
                    <a:pt x="154482" y="7594"/>
                  </a:lnTo>
                  <a:lnTo>
                    <a:pt x="162077" y="7594"/>
                  </a:lnTo>
                  <a:lnTo>
                    <a:pt x="162077" y="0"/>
                  </a:lnTo>
                  <a:close/>
                </a:path>
                <a:path w="741679" h="7620">
                  <a:moveTo>
                    <a:pt x="192532" y="0"/>
                  </a:moveTo>
                  <a:lnTo>
                    <a:pt x="190500" y="0"/>
                  </a:lnTo>
                  <a:lnTo>
                    <a:pt x="190500" y="7594"/>
                  </a:lnTo>
                  <a:lnTo>
                    <a:pt x="192532" y="7594"/>
                  </a:lnTo>
                  <a:lnTo>
                    <a:pt x="192532" y="0"/>
                  </a:lnTo>
                  <a:close/>
                </a:path>
                <a:path w="741679" h="7620">
                  <a:moveTo>
                    <a:pt x="253504" y="0"/>
                  </a:moveTo>
                  <a:lnTo>
                    <a:pt x="228600" y="0"/>
                  </a:lnTo>
                  <a:lnTo>
                    <a:pt x="228600" y="7594"/>
                  </a:lnTo>
                  <a:lnTo>
                    <a:pt x="253504" y="7594"/>
                  </a:lnTo>
                  <a:lnTo>
                    <a:pt x="253504" y="0"/>
                  </a:lnTo>
                  <a:close/>
                </a:path>
                <a:path w="741679" h="7620">
                  <a:moveTo>
                    <a:pt x="291604" y="0"/>
                  </a:moveTo>
                  <a:lnTo>
                    <a:pt x="283959" y="0"/>
                  </a:lnTo>
                  <a:lnTo>
                    <a:pt x="283959" y="7594"/>
                  </a:lnTo>
                  <a:lnTo>
                    <a:pt x="291604" y="7594"/>
                  </a:lnTo>
                  <a:lnTo>
                    <a:pt x="291604" y="0"/>
                  </a:lnTo>
                  <a:close/>
                </a:path>
                <a:path w="741679" h="7620">
                  <a:moveTo>
                    <a:pt x="337337" y="0"/>
                  </a:moveTo>
                  <a:lnTo>
                    <a:pt x="330200" y="0"/>
                  </a:lnTo>
                  <a:lnTo>
                    <a:pt x="330200" y="7594"/>
                  </a:lnTo>
                  <a:lnTo>
                    <a:pt x="337337" y="7594"/>
                  </a:lnTo>
                  <a:lnTo>
                    <a:pt x="337337" y="0"/>
                  </a:lnTo>
                  <a:close/>
                </a:path>
                <a:path w="741679" h="7620">
                  <a:moveTo>
                    <a:pt x="360159" y="0"/>
                  </a:moveTo>
                  <a:lnTo>
                    <a:pt x="355600" y="0"/>
                  </a:lnTo>
                  <a:lnTo>
                    <a:pt x="355600" y="7594"/>
                  </a:lnTo>
                  <a:lnTo>
                    <a:pt x="360159" y="7594"/>
                  </a:lnTo>
                  <a:lnTo>
                    <a:pt x="360159" y="0"/>
                  </a:lnTo>
                  <a:close/>
                </a:path>
                <a:path w="741679" h="7620">
                  <a:moveTo>
                    <a:pt x="413499" y="0"/>
                  </a:moveTo>
                  <a:lnTo>
                    <a:pt x="393700" y="0"/>
                  </a:lnTo>
                  <a:lnTo>
                    <a:pt x="393700" y="7594"/>
                  </a:lnTo>
                  <a:lnTo>
                    <a:pt x="413499" y="7594"/>
                  </a:lnTo>
                  <a:lnTo>
                    <a:pt x="413499" y="0"/>
                  </a:lnTo>
                  <a:close/>
                </a:path>
                <a:path w="741679" h="7620">
                  <a:moveTo>
                    <a:pt x="443953" y="0"/>
                  </a:moveTo>
                  <a:lnTo>
                    <a:pt x="436359" y="0"/>
                  </a:lnTo>
                  <a:lnTo>
                    <a:pt x="436359" y="7594"/>
                  </a:lnTo>
                  <a:lnTo>
                    <a:pt x="443953" y="7594"/>
                  </a:lnTo>
                  <a:lnTo>
                    <a:pt x="443953" y="0"/>
                  </a:lnTo>
                  <a:close/>
                </a:path>
                <a:path w="741679" h="7620">
                  <a:moveTo>
                    <a:pt x="504863" y="0"/>
                  </a:moveTo>
                  <a:lnTo>
                    <a:pt x="497281" y="0"/>
                  </a:lnTo>
                  <a:lnTo>
                    <a:pt x="497281" y="7594"/>
                  </a:lnTo>
                  <a:lnTo>
                    <a:pt x="504863" y="7594"/>
                  </a:lnTo>
                  <a:lnTo>
                    <a:pt x="504863" y="0"/>
                  </a:lnTo>
                  <a:close/>
                </a:path>
                <a:path w="741679" h="7620">
                  <a:moveTo>
                    <a:pt x="558253" y="0"/>
                  </a:moveTo>
                  <a:lnTo>
                    <a:pt x="535381" y="0"/>
                  </a:lnTo>
                  <a:lnTo>
                    <a:pt x="535381" y="7594"/>
                  </a:lnTo>
                  <a:lnTo>
                    <a:pt x="558253" y="7594"/>
                  </a:lnTo>
                  <a:lnTo>
                    <a:pt x="558253" y="0"/>
                  </a:lnTo>
                  <a:close/>
                </a:path>
                <a:path w="741679" h="7620">
                  <a:moveTo>
                    <a:pt x="596353" y="0"/>
                  </a:moveTo>
                  <a:lnTo>
                    <a:pt x="588708" y="0"/>
                  </a:lnTo>
                  <a:lnTo>
                    <a:pt x="588708" y="7594"/>
                  </a:lnTo>
                  <a:lnTo>
                    <a:pt x="596353" y="7594"/>
                  </a:lnTo>
                  <a:lnTo>
                    <a:pt x="596353" y="0"/>
                  </a:lnTo>
                  <a:close/>
                </a:path>
                <a:path w="741679" h="7620">
                  <a:moveTo>
                    <a:pt x="657313" y="0"/>
                  </a:moveTo>
                  <a:lnTo>
                    <a:pt x="626808" y="0"/>
                  </a:lnTo>
                  <a:lnTo>
                    <a:pt x="626808" y="7594"/>
                  </a:lnTo>
                  <a:lnTo>
                    <a:pt x="657313" y="7594"/>
                  </a:lnTo>
                  <a:lnTo>
                    <a:pt x="657313" y="0"/>
                  </a:lnTo>
                  <a:close/>
                </a:path>
                <a:path w="741679" h="7620">
                  <a:moveTo>
                    <a:pt x="695363" y="0"/>
                  </a:moveTo>
                  <a:lnTo>
                    <a:pt x="687781" y="0"/>
                  </a:lnTo>
                  <a:lnTo>
                    <a:pt x="687781" y="7594"/>
                  </a:lnTo>
                  <a:lnTo>
                    <a:pt x="695363" y="7594"/>
                  </a:lnTo>
                  <a:lnTo>
                    <a:pt x="695363" y="0"/>
                  </a:lnTo>
                  <a:close/>
                </a:path>
                <a:path w="741679" h="7620">
                  <a:moveTo>
                    <a:pt x="741108" y="0"/>
                  </a:moveTo>
                  <a:lnTo>
                    <a:pt x="736600" y="0"/>
                  </a:lnTo>
                  <a:lnTo>
                    <a:pt x="736600" y="7594"/>
                  </a:lnTo>
                  <a:lnTo>
                    <a:pt x="741108" y="7594"/>
                  </a:lnTo>
                  <a:lnTo>
                    <a:pt x="74110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 descr=""/>
            <p:cNvSpPr/>
            <p:nvPr/>
          </p:nvSpPr>
          <p:spPr>
            <a:xfrm>
              <a:off x="2157831" y="4597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 descr=""/>
            <p:cNvSpPr/>
            <p:nvPr/>
          </p:nvSpPr>
          <p:spPr>
            <a:xfrm>
              <a:off x="3136900" y="45974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20637" y="441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 descr=""/>
            <p:cNvSpPr/>
            <p:nvPr/>
          </p:nvSpPr>
          <p:spPr>
            <a:xfrm>
              <a:off x="3758031" y="4597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 descr=""/>
            <p:cNvSpPr/>
            <p:nvPr/>
          </p:nvSpPr>
          <p:spPr>
            <a:xfrm>
              <a:off x="6723011" y="45974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7594" y="4419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 descr=""/>
            <p:cNvSpPr/>
            <p:nvPr/>
          </p:nvSpPr>
          <p:spPr>
            <a:xfrm>
              <a:off x="2157831" y="4604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 descr=""/>
            <p:cNvSpPr/>
            <p:nvPr/>
          </p:nvSpPr>
          <p:spPr>
            <a:xfrm>
              <a:off x="3136900" y="460181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 descr=""/>
            <p:cNvSpPr/>
            <p:nvPr/>
          </p:nvSpPr>
          <p:spPr>
            <a:xfrm>
              <a:off x="3758031" y="4604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 descr=""/>
            <p:cNvSpPr/>
            <p:nvPr/>
          </p:nvSpPr>
          <p:spPr>
            <a:xfrm>
              <a:off x="6723011" y="460181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59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594" y="759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 descr=""/>
            <p:cNvSpPr/>
            <p:nvPr/>
          </p:nvSpPr>
          <p:spPr>
            <a:xfrm>
              <a:off x="2157831" y="4612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 descr=""/>
            <p:cNvSpPr/>
            <p:nvPr/>
          </p:nvSpPr>
          <p:spPr>
            <a:xfrm>
              <a:off x="3136900" y="46101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 descr=""/>
            <p:cNvSpPr/>
            <p:nvPr/>
          </p:nvSpPr>
          <p:spPr>
            <a:xfrm>
              <a:off x="3758031" y="4612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 descr=""/>
            <p:cNvSpPr/>
            <p:nvPr/>
          </p:nvSpPr>
          <p:spPr>
            <a:xfrm>
              <a:off x="6718300" y="461010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711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4711" y="6946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 descr=""/>
            <p:cNvSpPr/>
            <p:nvPr/>
          </p:nvSpPr>
          <p:spPr>
            <a:xfrm>
              <a:off x="2157831" y="4620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 descr=""/>
            <p:cNvSpPr/>
            <p:nvPr/>
          </p:nvSpPr>
          <p:spPr>
            <a:xfrm>
              <a:off x="3136900" y="461704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20637" y="575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 descr=""/>
            <p:cNvSpPr/>
            <p:nvPr/>
          </p:nvSpPr>
          <p:spPr>
            <a:xfrm>
              <a:off x="3758031" y="4620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 descr=""/>
            <p:cNvSpPr/>
            <p:nvPr/>
          </p:nvSpPr>
          <p:spPr>
            <a:xfrm>
              <a:off x="6705600" y="4617046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59" h="6350">
                  <a:moveTo>
                    <a:pt x="9778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9778" y="5753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 descr=""/>
            <p:cNvSpPr/>
            <p:nvPr/>
          </p:nvSpPr>
          <p:spPr>
            <a:xfrm>
              <a:off x="2157831" y="4627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 descr=""/>
            <p:cNvSpPr/>
            <p:nvPr/>
          </p:nvSpPr>
          <p:spPr>
            <a:xfrm>
              <a:off x="3136900" y="462467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 descr=""/>
            <p:cNvSpPr/>
            <p:nvPr/>
          </p:nvSpPr>
          <p:spPr>
            <a:xfrm>
              <a:off x="3758031" y="4627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 descr=""/>
            <p:cNvSpPr/>
            <p:nvPr/>
          </p:nvSpPr>
          <p:spPr>
            <a:xfrm>
              <a:off x="6705600" y="4624679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59" h="7620">
                  <a:moveTo>
                    <a:pt x="9778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9778" y="7594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 descr=""/>
            <p:cNvSpPr/>
            <p:nvPr/>
          </p:nvSpPr>
          <p:spPr>
            <a:xfrm>
              <a:off x="2157831" y="4635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 descr=""/>
            <p:cNvSpPr/>
            <p:nvPr/>
          </p:nvSpPr>
          <p:spPr>
            <a:xfrm>
              <a:off x="3136900" y="46355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20637" y="441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 descr=""/>
            <p:cNvSpPr/>
            <p:nvPr/>
          </p:nvSpPr>
          <p:spPr>
            <a:xfrm>
              <a:off x="3758031" y="4635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 descr=""/>
            <p:cNvSpPr/>
            <p:nvPr/>
          </p:nvSpPr>
          <p:spPr>
            <a:xfrm>
              <a:off x="6692900" y="46355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239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7239" y="4419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 descr=""/>
            <p:cNvSpPr/>
            <p:nvPr/>
          </p:nvSpPr>
          <p:spPr>
            <a:xfrm>
              <a:off x="2157831" y="4642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 descr=""/>
            <p:cNvSpPr/>
            <p:nvPr/>
          </p:nvSpPr>
          <p:spPr>
            <a:xfrm>
              <a:off x="3136900" y="463991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 descr=""/>
            <p:cNvSpPr/>
            <p:nvPr/>
          </p:nvSpPr>
          <p:spPr>
            <a:xfrm>
              <a:off x="3758031" y="4642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 descr=""/>
            <p:cNvSpPr/>
            <p:nvPr/>
          </p:nvSpPr>
          <p:spPr>
            <a:xfrm>
              <a:off x="6684911" y="463991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59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594" y="759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 descr=""/>
            <p:cNvSpPr/>
            <p:nvPr/>
          </p:nvSpPr>
          <p:spPr>
            <a:xfrm>
              <a:off x="2157831" y="4650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 descr=""/>
            <p:cNvSpPr/>
            <p:nvPr/>
          </p:nvSpPr>
          <p:spPr>
            <a:xfrm>
              <a:off x="3136900" y="46482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 descr=""/>
            <p:cNvSpPr/>
            <p:nvPr/>
          </p:nvSpPr>
          <p:spPr>
            <a:xfrm>
              <a:off x="3758031" y="4650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 descr=""/>
            <p:cNvSpPr/>
            <p:nvPr/>
          </p:nvSpPr>
          <p:spPr>
            <a:xfrm>
              <a:off x="6684911" y="46482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7594" y="694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 descr=""/>
            <p:cNvSpPr/>
            <p:nvPr/>
          </p:nvSpPr>
          <p:spPr>
            <a:xfrm>
              <a:off x="2157831" y="4658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 descr=""/>
            <p:cNvSpPr/>
            <p:nvPr/>
          </p:nvSpPr>
          <p:spPr>
            <a:xfrm>
              <a:off x="3136900" y="465514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20637" y="575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 descr=""/>
            <p:cNvSpPr/>
            <p:nvPr/>
          </p:nvSpPr>
          <p:spPr>
            <a:xfrm>
              <a:off x="3758031" y="4658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 descr=""/>
            <p:cNvSpPr/>
            <p:nvPr/>
          </p:nvSpPr>
          <p:spPr>
            <a:xfrm>
              <a:off x="4550511" y="4658105"/>
              <a:ext cx="453390" cy="0"/>
            </a:xfrm>
            <a:custGeom>
              <a:avLst/>
              <a:gdLst/>
              <a:ahLst/>
              <a:cxnLst/>
              <a:rect l="l" t="t" r="r" b="b"/>
              <a:pathLst>
                <a:path w="453389" h="0">
                  <a:moveTo>
                    <a:pt x="0" y="0"/>
                  </a:moveTo>
                  <a:lnTo>
                    <a:pt x="45293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 descr=""/>
            <p:cNvSpPr/>
            <p:nvPr/>
          </p:nvSpPr>
          <p:spPr>
            <a:xfrm>
              <a:off x="6680200" y="465514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711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4711" y="5753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 descr=""/>
            <p:cNvSpPr/>
            <p:nvPr/>
          </p:nvSpPr>
          <p:spPr>
            <a:xfrm>
              <a:off x="2157831" y="4665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 descr=""/>
            <p:cNvSpPr/>
            <p:nvPr/>
          </p:nvSpPr>
          <p:spPr>
            <a:xfrm>
              <a:off x="3136900" y="466277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 descr=""/>
            <p:cNvSpPr/>
            <p:nvPr/>
          </p:nvSpPr>
          <p:spPr>
            <a:xfrm>
              <a:off x="3758031" y="4665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 descr=""/>
            <p:cNvSpPr/>
            <p:nvPr/>
          </p:nvSpPr>
          <p:spPr>
            <a:xfrm>
              <a:off x="4550511" y="4665725"/>
              <a:ext cx="453390" cy="0"/>
            </a:xfrm>
            <a:custGeom>
              <a:avLst/>
              <a:gdLst/>
              <a:ahLst/>
              <a:cxnLst/>
              <a:rect l="l" t="t" r="r" b="b"/>
              <a:pathLst>
                <a:path w="453389" h="0">
                  <a:moveTo>
                    <a:pt x="0" y="0"/>
                  </a:moveTo>
                  <a:lnTo>
                    <a:pt x="45293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90" name="object 1190" descr="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669684" y="4662779"/>
              <a:ext cx="15227" cy="7594"/>
            </a:xfrm>
            <a:prstGeom prst="rect">
              <a:avLst/>
            </a:prstGeom>
          </p:spPr>
        </p:pic>
        <p:sp>
          <p:nvSpPr>
            <p:cNvPr id="1191" name="object 1191" descr=""/>
            <p:cNvSpPr/>
            <p:nvPr/>
          </p:nvSpPr>
          <p:spPr>
            <a:xfrm>
              <a:off x="2005431" y="4673345"/>
              <a:ext cx="316230" cy="0"/>
            </a:xfrm>
            <a:custGeom>
              <a:avLst/>
              <a:gdLst/>
              <a:ahLst/>
              <a:cxnLst/>
              <a:rect l="l" t="t" r="r" b="b"/>
              <a:pathLst>
                <a:path w="316230" h="0">
                  <a:moveTo>
                    <a:pt x="0" y="0"/>
                  </a:moveTo>
                  <a:lnTo>
                    <a:pt x="31577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 descr=""/>
            <p:cNvSpPr/>
            <p:nvPr/>
          </p:nvSpPr>
          <p:spPr>
            <a:xfrm>
              <a:off x="3136900" y="46736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20637" y="441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 descr=""/>
            <p:cNvSpPr/>
            <p:nvPr/>
          </p:nvSpPr>
          <p:spPr>
            <a:xfrm>
              <a:off x="3758031" y="4673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 descr=""/>
            <p:cNvSpPr/>
            <p:nvPr/>
          </p:nvSpPr>
          <p:spPr>
            <a:xfrm>
              <a:off x="4550511" y="4673345"/>
              <a:ext cx="453390" cy="0"/>
            </a:xfrm>
            <a:custGeom>
              <a:avLst/>
              <a:gdLst/>
              <a:ahLst/>
              <a:cxnLst/>
              <a:rect l="l" t="t" r="r" b="b"/>
              <a:pathLst>
                <a:path w="453389" h="0">
                  <a:moveTo>
                    <a:pt x="0" y="0"/>
                  </a:moveTo>
                  <a:lnTo>
                    <a:pt x="45293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 descr=""/>
            <p:cNvSpPr/>
            <p:nvPr/>
          </p:nvSpPr>
          <p:spPr>
            <a:xfrm>
              <a:off x="6669684" y="46736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7594" y="4419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 descr=""/>
            <p:cNvSpPr/>
            <p:nvPr/>
          </p:nvSpPr>
          <p:spPr>
            <a:xfrm>
              <a:off x="3136900" y="4678019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 descr=""/>
            <p:cNvSpPr/>
            <p:nvPr/>
          </p:nvSpPr>
          <p:spPr>
            <a:xfrm>
              <a:off x="3758031" y="4680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 descr=""/>
            <p:cNvSpPr/>
            <p:nvPr/>
          </p:nvSpPr>
          <p:spPr>
            <a:xfrm>
              <a:off x="4563618" y="467801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76"/>
                  </a:lnTo>
                </a:path>
              </a:pathLst>
            </a:custGeom>
            <a:ln w="7594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 descr=""/>
            <p:cNvSpPr/>
            <p:nvPr/>
          </p:nvSpPr>
          <p:spPr>
            <a:xfrm>
              <a:off x="4597450" y="4678019"/>
              <a:ext cx="45720" cy="7620"/>
            </a:xfrm>
            <a:custGeom>
              <a:avLst/>
              <a:gdLst/>
              <a:ahLst/>
              <a:cxnLst/>
              <a:rect l="l" t="t" r="r" b="b"/>
              <a:pathLst>
                <a:path w="45720" h="7620">
                  <a:moveTo>
                    <a:pt x="7594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7594" y="7607"/>
                  </a:lnTo>
                  <a:lnTo>
                    <a:pt x="7594" y="0"/>
                  </a:lnTo>
                  <a:close/>
                </a:path>
                <a:path w="45720" h="7620">
                  <a:moveTo>
                    <a:pt x="45694" y="0"/>
                  </a:moveTo>
                  <a:lnTo>
                    <a:pt x="38100" y="0"/>
                  </a:lnTo>
                  <a:lnTo>
                    <a:pt x="38100" y="7607"/>
                  </a:lnTo>
                  <a:lnTo>
                    <a:pt x="45694" y="7607"/>
                  </a:lnTo>
                  <a:lnTo>
                    <a:pt x="45694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 descr=""/>
            <p:cNvSpPr/>
            <p:nvPr/>
          </p:nvSpPr>
          <p:spPr>
            <a:xfrm>
              <a:off x="4679975" y="467801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76"/>
                  </a:lnTo>
                </a:path>
              </a:pathLst>
            </a:custGeom>
            <a:ln w="12649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 descr=""/>
            <p:cNvSpPr/>
            <p:nvPr/>
          </p:nvSpPr>
          <p:spPr>
            <a:xfrm>
              <a:off x="4723638" y="4678019"/>
              <a:ext cx="152400" cy="167640"/>
            </a:xfrm>
            <a:custGeom>
              <a:avLst/>
              <a:gdLst/>
              <a:ahLst/>
              <a:cxnLst/>
              <a:rect l="l" t="t" r="r" b="b"/>
              <a:pathLst>
                <a:path w="152400" h="167639">
                  <a:moveTo>
                    <a:pt x="0" y="0"/>
                  </a:moveTo>
                  <a:lnTo>
                    <a:pt x="0" y="167576"/>
                  </a:lnTo>
                </a:path>
                <a:path w="152400" h="167639">
                  <a:moveTo>
                    <a:pt x="38100" y="0"/>
                  </a:moveTo>
                  <a:lnTo>
                    <a:pt x="38100" y="167576"/>
                  </a:lnTo>
                </a:path>
                <a:path w="152400" h="167639">
                  <a:moveTo>
                    <a:pt x="76200" y="0"/>
                  </a:moveTo>
                  <a:lnTo>
                    <a:pt x="76200" y="167576"/>
                  </a:lnTo>
                </a:path>
                <a:path w="152400" h="167639">
                  <a:moveTo>
                    <a:pt x="114300" y="0"/>
                  </a:moveTo>
                  <a:lnTo>
                    <a:pt x="114300" y="167576"/>
                  </a:lnTo>
                </a:path>
                <a:path w="152400" h="167639">
                  <a:moveTo>
                    <a:pt x="152400" y="0"/>
                  </a:moveTo>
                  <a:lnTo>
                    <a:pt x="152400" y="167576"/>
                  </a:lnTo>
                </a:path>
              </a:pathLst>
            </a:custGeom>
            <a:ln w="3175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 descr=""/>
            <p:cNvSpPr/>
            <p:nvPr/>
          </p:nvSpPr>
          <p:spPr>
            <a:xfrm>
              <a:off x="4914138" y="4678019"/>
              <a:ext cx="38100" cy="167640"/>
            </a:xfrm>
            <a:custGeom>
              <a:avLst/>
              <a:gdLst/>
              <a:ahLst/>
              <a:cxnLst/>
              <a:rect l="l" t="t" r="r" b="b"/>
              <a:pathLst>
                <a:path w="38100" h="167639">
                  <a:moveTo>
                    <a:pt x="0" y="0"/>
                  </a:moveTo>
                  <a:lnTo>
                    <a:pt x="0" y="167576"/>
                  </a:lnTo>
                </a:path>
                <a:path w="38100" h="167639">
                  <a:moveTo>
                    <a:pt x="38100" y="0"/>
                  </a:moveTo>
                  <a:lnTo>
                    <a:pt x="38100" y="167576"/>
                  </a:lnTo>
                </a:path>
              </a:pathLst>
            </a:custGeom>
            <a:ln w="3175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 descr=""/>
            <p:cNvSpPr/>
            <p:nvPr/>
          </p:nvSpPr>
          <p:spPr>
            <a:xfrm>
              <a:off x="4993576" y="4678019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64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7645" y="7594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 descr=""/>
            <p:cNvSpPr/>
            <p:nvPr/>
          </p:nvSpPr>
          <p:spPr>
            <a:xfrm>
              <a:off x="6667500" y="4678019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218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184" y="759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 descr=""/>
            <p:cNvSpPr/>
            <p:nvPr/>
          </p:nvSpPr>
          <p:spPr>
            <a:xfrm>
              <a:off x="3136900" y="46863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 descr=""/>
            <p:cNvSpPr/>
            <p:nvPr/>
          </p:nvSpPr>
          <p:spPr>
            <a:xfrm>
              <a:off x="3758031" y="4688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 descr=""/>
            <p:cNvSpPr/>
            <p:nvPr/>
          </p:nvSpPr>
          <p:spPr>
            <a:xfrm>
              <a:off x="4597450" y="4686299"/>
              <a:ext cx="403860" cy="6985"/>
            </a:xfrm>
            <a:custGeom>
              <a:avLst/>
              <a:gdLst/>
              <a:ahLst/>
              <a:cxnLst/>
              <a:rect l="l" t="t" r="r" b="b"/>
              <a:pathLst>
                <a:path w="403860" h="6985">
                  <a:moveTo>
                    <a:pt x="7594" y="0"/>
                  </a:moveTo>
                  <a:lnTo>
                    <a:pt x="0" y="0"/>
                  </a:lnTo>
                  <a:lnTo>
                    <a:pt x="0" y="6959"/>
                  </a:lnTo>
                  <a:lnTo>
                    <a:pt x="7594" y="6959"/>
                  </a:lnTo>
                  <a:lnTo>
                    <a:pt x="7594" y="0"/>
                  </a:lnTo>
                  <a:close/>
                </a:path>
                <a:path w="403860" h="6985">
                  <a:moveTo>
                    <a:pt x="45694" y="0"/>
                  </a:moveTo>
                  <a:lnTo>
                    <a:pt x="38100" y="0"/>
                  </a:lnTo>
                  <a:lnTo>
                    <a:pt x="38100" y="6959"/>
                  </a:lnTo>
                  <a:lnTo>
                    <a:pt x="45694" y="6959"/>
                  </a:lnTo>
                  <a:lnTo>
                    <a:pt x="45694" y="0"/>
                  </a:lnTo>
                  <a:close/>
                </a:path>
                <a:path w="403860" h="6985">
                  <a:moveTo>
                    <a:pt x="403758" y="0"/>
                  </a:moveTo>
                  <a:lnTo>
                    <a:pt x="396125" y="0"/>
                  </a:lnTo>
                  <a:lnTo>
                    <a:pt x="396125" y="6959"/>
                  </a:lnTo>
                  <a:lnTo>
                    <a:pt x="403758" y="6959"/>
                  </a:lnTo>
                  <a:lnTo>
                    <a:pt x="403758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 descr=""/>
            <p:cNvSpPr/>
            <p:nvPr/>
          </p:nvSpPr>
          <p:spPr>
            <a:xfrm>
              <a:off x="6667500" y="4686300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40" h="6985">
                  <a:moveTo>
                    <a:pt x="2184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184" y="69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 descr=""/>
            <p:cNvSpPr/>
            <p:nvPr/>
          </p:nvSpPr>
          <p:spPr>
            <a:xfrm>
              <a:off x="3136900" y="469324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20637" y="575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 descr=""/>
            <p:cNvSpPr/>
            <p:nvPr/>
          </p:nvSpPr>
          <p:spPr>
            <a:xfrm>
              <a:off x="3758031" y="4696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 descr=""/>
            <p:cNvSpPr/>
            <p:nvPr/>
          </p:nvSpPr>
          <p:spPr>
            <a:xfrm>
              <a:off x="4597450" y="4693259"/>
              <a:ext cx="403860" cy="6350"/>
            </a:xfrm>
            <a:custGeom>
              <a:avLst/>
              <a:gdLst/>
              <a:ahLst/>
              <a:cxnLst/>
              <a:rect l="l" t="t" r="r" b="b"/>
              <a:pathLst>
                <a:path w="403860" h="6350">
                  <a:moveTo>
                    <a:pt x="7594" y="0"/>
                  </a:moveTo>
                  <a:lnTo>
                    <a:pt x="0" y="0"/>
                  </a:lnTo>
                  <a:lnTo>
                    <a:pt x="0" y="5740"/>
                  </a:lnTo>
                  <a:lnTo>
                    <a:pt x="7594" y="5740"/>
                  </a:lnTo>
                  <a:lnTo>
                    <a:pt x="7594" y="0"/>
                  </a:lnTo>
                  <a:close/>
                </a:path>
                <a:path w="403860" h="6350">
                  <a:moveTo>
                    <a:pt x="45694" y="0"/>
                  </a:moveTo>
                  <a:lnTo>
                    <a:pt x="38100" y="0"/>
                  </a:lnTo>
                  <a:lnTo>
                    <a:pt x="38100" y="5740"/>
                  </a:lnTo>
                  <a:lnTo>
                    <a:pt x="45694" y="5740"/>
                  </a:lnTo>
                  <a:lnTo>
                    <a:pt x="45694" y="0"/>
                  </a:lnTo>
                  <a:close/>
                </a:path>
                <a:path w="403860" h="6350">
                  <a:moveTo>
                    <a:pt x="403758" y="0"/>
                  </a:moveTo>
                  <a:lnTo>
                    <a:pt x="396125" y="0"/>
                  </a:lnTo>
                  <a:lnTo>
                    <a:pt x="396125" y="5740"/>
                  </a:lnTo>
                  <a:lnTo>
                    <a:pt x="403758" y="5740"/>
                  </a:lnTo>
                  <a:lnTo>
                    <a:pt x="403758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 descr=""/>
            <p:cNvSpPr/>
            <p:nvPr/>
          </p:nvSpPr>
          <p:spPr>
            <a:xfrm>
              <a:off x="6654800" y="469324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239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7239" y="575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 descr=""/>
            <p:cNvSpPr/>
            <p:nvPr/>
          </p:nvSpPr>
          <p:spPr>
            <a:xfrm>
              <a:off x="3136900" y="470084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 descr=""/>
            <p:cNvSpPr/>
            <p:nvPr/>
          </p:nvSpPr>
          <p:spPr>
            <a:xfrm>
              <a:off x="3758031" y="4703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 descr=""/>
            <p:cNvSpPr/>
            <p:nvPr/>
          </p:nvSpPr>
          <p:spPr>
            <a:xfrm>
              <a:off x="4596231" y="4703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 descr=""/>
            <p:cNvSpPr/>
            <p:nvPr/>
          </p:nvSpPr>
          <p:spPr>
            <a:xfrm>
              <a:off x="4634331" y="4703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 descr=""/>
            <p:cNvSpPr/>
            <p:nvPr/>
          </p:nvSpPr>
          <p:spPr>
            <a:xfrm>
              <a:off x="4992471" y="4703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 descr=""/>
            <p:cNvSpPr/>
            <p:nvPr/>
          </p:nvSpPr>
          <p:spPr>
            <a:xfrm>
              <a:off x="6651498" y="4698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D5169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 descr=""/>
            <p:cNvSpPr/>
            <p:nvPr/>
          </p:nvSpPr>
          <p:spPr>
            <a:xfrm>
              <a:off x="3136900" y="47117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 descr=""/>
            <p:cNvSpPr/>
            <p:nvPr/>
          </p:nvSpPr>
          <p:spPr>
            <a:xfrm>
              <a:off x="3758031" y="4711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 descr=""/>
            <p:cNvSpPr/>
            <p:nvPr/>
          </p:nvSpPr>
          <p:spPr>
            <a:xfrm>
              <a:off x="4596231" y="4711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 descr=""/>
            <p:cNvSpPr/>
            <p:nvPr/>
          </p:nvSpPr>
          <p:spPr>
            <a:xfrm>
              <a:off x="4634331" y="4711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 descr=""/>
            <p:cNvSpPr/>
            <p:nvPr/>
          </p:nvSpPr>
          <p:spPr>
            <a:xfrm>
              <a:off x="4992471" y="4711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 descr=""/>
            <p:cNvSpPr/>
            <p:nvPr/>
          </p:nvSpPr>
          <p:spPr>
            <a:xfrm>
              <a:off x="6646811" y="47117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7594" y="4368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D516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 descr=""/>
            <p:cNvSpPr/>
            <p:nvPr/>
          </p:nvSpPr>
          <p:spPr>
            <a:xfrm>
              <a:off x="3136900" y="471606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 descr=""/>
            <p:cNvSpPr/>
            <p:nvPr/>
          </p:nvSpPr>
          <p:spPr>
            <a:xfrm>
              <a:off x="3758031" y="4719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 descr=""/>
            <p:cNvSpPr/>
            <p:nvPr/>
          </p:nvSpPr>
          <p:spPr>
            <a:xfrm>
              <a:off x="4601718" y="4713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 descr=""/>
            <p:cNvSpPr/>
            <p:nvPr/>
          </p:nvSpPr>
          <p:spPr>
            <a:xfrm>
              <a:off x="4639818" y="4713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 descr=""/>
            <p:cNvSpPr/>
            <p:nvPr/>
          </p:nvSpPr>
          <p:spPr>
            <a:xfrm>
              <a:off x="4997958" y="4713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 descr=""/>
            <p:cNvSpPr/>
            <p:nvPr/>
          </p:nvSpPr>
          <p:spPr>
            <a:xfrm>
              <a:off x="6643878" y="4713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D5169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 descr=""/>
            <p:cNvSpPr/>
            <p:nvPr/>
          </p:nvSpPr>
          <p:spPr>
            <a:xfrm>
              <a:off x="3136900" y="47244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 descr=""/>
            <p:cNvSpPr/>
            <p:nvPr/>
          </p:nvSpPr>
          <p:spPr>
            <a:xfrm>
              <a:off x="3758031" y="4726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 descr=""/>
            <p:cNvSpPr/>
            <p:nvPr/>
          </p:nvSpPr>
          <p:spPr>
            <a:xfrm>
              <a:off x="3136900" y="4724399"/>
              <a:ext cx="1864360" cy="12700"/>
            </a:xfrm>
            <a:custGeom>
              <a:avLst/>
              <a:gdLst/>
              <a:ahLst/>
              <a:cxnLst/>
              <a:rect l="l" t="t" r="r" b="b"/>
              <a:pathLst>
                <a:path w="1864360" h="12700">
                  <a:moveTo>
                    <a:pt x="20637" y="6959"/>
                  </a:moveTo>
                  <a:lnTo>
                    <a:pt x="0" y="6959"/>
                  </a:lnTo>
                  <a:lnTo>
                    <a:pt x="0" y="12700"/>
                  </a:lnTo>
                  <a:lnTo>
                    <a:pt x="20637" y="12700"/>
                  </a:lnTo>
                  <a:lnTo>
                    <a:pt x="20637" y="6959"/>
                  </a:lnTo>
                  <a:close/>
                </a:path>
                <a:path w="1864360" h="12700">
                  <a:moveTo>
                    <a:pt x="1468145" y="0"/>
                  </a:moveTo>
                  <a:lnTo>
                    <a:pt x="1460550" y="0"/>
                  </a:lnTo>
                  <a:lnTo>
                    <a:pt x="1460550" y="6959"/>
                  </a:lnTo>
                  <a:lnTo>
                    <a:pt x="1468145" y="6959"/>
                  </a:lnTo>
                  <a:lnTo>
                    <a:pt x="1468145" y="0"/>
                  </a:lnTo>
                  <a:close/>
                </a:path>
                <a:path w="1864360" h="12700">
                  <a:moveTo>
                    <a:pt x="1506245" y="0"/>
                  </a:moveTo>
                  <a:lnTo>
                    <a:pt x="1498650" y="0"/>
                  </a:lnTo>
                  <a:lnTo>
                    <a:pt x="1498650" y="6959"/>
                  </a:lnTo>
                  <a:lnTo>
                    <a:pt x="1506245" y="6959"/>
                  </a:lnTo>
                  <a:lnTo>
                    <a:pt x="1506245" y="0"/>
                  </a:lnTo>
                  <a:close/>
                </a:path>
                <a:path w="1864360" h="12700">
                  <a:moveTo>
                    <a:pt x="1864309" y="0"/>
                  </a:moveTo>
                  <a:lnTo>
                    <a:pt x="1856676" y="0"/>
                  </a:lnTo>
                  <a:lnTo>
                    <a:pt x="1856676" y="6959"/>
                  </a:lnTo>
                  <a:lnTo>
                    <a:pt x="1864309" y="6959"/>
                  </a:lnTo>
                  <a:lnTo>
                    <a:pt x="1864309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 descr=""/>
            <p:cNvSpPr/>
            <p:nvPr/>
          </p:nvSpPr>
          <p:spPr>
            <a:xfrm>
              <a:off x="3758031" y="4734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 descr=""/>
            <p:cNvSpPr/>
            <p:nvPr/>
          </p:nvSpPr>
          <p:spPr>
            <a:xfrm>
              <a:off x="4596231" y="47343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 descr=""/>
            <p:cNvSpPr/>
            <p:nvPr/>
          </p:nvSpPr>
          <p:spPr>
            <a:xfrm>
              <a:off x="4634331" y="47343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 descr=""/>
            <p:cNvSpPr/>
            <p:nvPr/>
          </p:nvSpPr>
          <p:spPr>
            <a:xfrm>
              <a:off x="4992471" y="47343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 descr=""/>
            <p:cNvSpPr/>
            <p:nvPr/>
          </p:nvSpPr>
          <p:spPr>
            <a:xfrm>
              <a:off x="3136900" y="473894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 descr=""/>
            <p:cNvSpPr/>
            <p:nvPr/>
          </p:nvSpPr>
          <p:spPr>
            <a:xfrm>
              <a:off x="3758031" y="4741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 descr=""/>
            <p:cNvSpPr/>
            <p:nvPr/>
          </p:nvSpPr>
          <p:spPr>
            <a:xfrm>
              <a:off x="4596231" y="47419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 descr=""/>
            <p:cNvSpPr/>
            <p:nvPr/>
          </p:nvSpPr>
          <p:spPr>
            <a:xfrm>
              <a:off x="4634331" y="47419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 descr=""/>
            <p:cNvSpPr/>
            <p:nvPr/>
          </p:nvSpPr>
          <p:spPr>
            <a:xfrm>
              <a:off x="4992471" y="47419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 descr=""/>
            <p:cNvSpPr/>
            <p:nvPr/>
          </p:nvSpPr>
          <p:spPr>
            <a:xfrm>
              <a:off x="3136900" y="47498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 descr=""/>
            <p:cNvSpPr/>
            <p:nvPr/>
          </p:nvSpPr>
          <p:spPr>
            <a:xfrm>
              <a:off x="3758031" y="4749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 descr=""/>
            <p:cNvSpPr/>
            <p:nvPr/>
          </p:nvSpPr>
          <p:spPr>
            <a:xfrm>
              <a:off x="4596231" y="47495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 descr=""/>
            <p:cNvSpPr/>
            <p:nvPr/>
          </p:nvSpPr>
          <p:spPr>
            <a:xfrm>
              <a:off x="4634331" y="47495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 descr=""/>
            <p:cNvSpPr/>
            <p:nvPr/>
          </p:nvSpPr>
          <p:spPr>
            <a:xfrm>
              <a:off x="4992471" y="47495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 descr=""/>
            <p:cNvSpPr/>
            <p:nvPr/>
          </p:nvSpPr>
          <p:spPr>
            <a:xfrm>
              <a:off x="3136900" y="475416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 descr=""/>
            <p:cNvSpPr/>
            <p:nvPr/>
          </p:nvSpPr>
          <p:spPr>
            <a:xfrm>
              <a:off x="3758031" y="4757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 descr=""/>
            <p:cNvSpPr/>
            <p:nvPr/>
          </p:nvSpPr>
          <p:spPr>
            <a:xfrm>
              <a:off x="4596231" y="47571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 descr=""/>
            <p:cNvSpPr/>
            <p:nvPr/>
          </p:nvSpPr>
          <p:spPr>
            <a:xfrm>
              <a:off x="4634331" y="47571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 descr=""/>
            <p:cNvSpPr/>
            <p:nvPr/>
          </p:nvSpPr>
          <p:spPr>
            <a:xfrm>
              <a:off x="4992471" y="47571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 descr=""/>
            <p:cNvSpPr/>
            <p:nvPr/>
          </p:nvSpPr>
          <p:spPr>
            <a:xfrm>
              <a:off x="3136900" y="47625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 descr=""/>
            <p:cNvSpPr/>
            <p:nvPr/>
          </p:nvSpPr>
          <p:spPr>
            <a:xfrm>
              <a:off x="3758031" y="4764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 descr=""/>
            <p:cNvSpPr/>
            <p:nvPr/>
          </p:nvSpPr>
          <p:spPr>
            <a:xfrm>
              <a:off x="3136900" y="4762499"/>
              <a:ext cx="1864360" cy="12700"/>
            </a:xfrm>
            <a:custGeom>
              <a:avLst/>
              <a:gdLst/>
              <a:ahLst/>
              <a:cxnLst/>
              <a:rect l="l" t="t" r="r" b="b"/>
              <a:pathLst>
                <a:path w="1864360" h="12700">
                  <a:moveTo>
                    <a:pt x="20637" y="6959"/>
                  </a:moveTo>
                  <a:lnTo>
                    <a:pt x="0" y="6959"/>
                  </a:lnTo>
                  <a:lnTo>
                    <a:pt x="0" y="12700"/>
                  </a:lnTo>
                  <a:lnTo>
                    <a:pt x="20637" y="12700"/>
                  </a:lnTo>
                  <a:lnTo>
                    <a:pt x="20637" y="6959"/>
                  </a:lnTo>
                  <a:close/>
                </a:path>
                <a:path w="1864360" h="12700">
                  <a:moveTo>
                    <a:pt x="1468145" y="0"/>
                  </a:moveTo>
                  <a:lnTo>
                    <a:pt x="1460550" y="0"/>
                  </a:lnTo>
                  <a:lnTo>
                    <a:pt x="1460550" y="6959"/>
                  </a:lnTo>
                  <a:lnTo>
                    <a:pt x="1468145" y="6959"/>
                  </a:lnTo>
                  <a:lnTo>
                    <a:pt x="1468145" y="0"/>
                  </a:lnTo>
                  <a:close/>
                </a:path>
                <a:path w="1864360" h="12700">
                  <a:moveTo>
                    <a:pt x="1506245" y="0"/>
                  </a:moveTo>
                  <a:lnTo>
                    <a:pt x="1498650" y="0"/>
                  </a:lnTo>
                  <a:lnTo>
                    <a:pt x="1498650" y="6959"/>
                  </a:lnTo>
                  <a:lnTo>
                    <a:pt x="1506245" y="6959"/>
                  </a:lnTo>
                  <a:lnTo>
                    <a:pt x="1506245" y="0"/>
                  </a:lnTo>
                  <a:close/>
                </a:path>
                <a:path w="1864360" h="12700">
                  <a:moveTo>
                    <a:pt x="1864309" y="0"/>
                  </a:moveTo>
                  <a:lnTo>
                    <a:pt x="1856676" y="0"/>
                  </a:lnTo>
                  <a:lnTo>
                    <a:pt x="1856676" y="6959"/>
                  </a:lnTo>
                  <a:lnTo>
                    <a:pt x="1864309" y="6959"/>
                  </a:lnTo>
                  <a:lnTo>
                    <a:pt x="1864309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 descr=""/>
            <p:cNvSpPr/>
            <p:nvPr/>
          </p:nvSpPr>
          <p:spPr>
            <a:xfrm>
              <a:off x="3758031" y="4772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 descr=""/>
            <p:cNvSpPr/>
            <p:nvPr/>
          </p:nvSpPr>
          <p:spPr>
            <a:xfrm>
              <a:off x="3136900" y="4769459"/>
              <a:ext cx="1864360" cy="15240"/>
            </a:xfrm>
            <a:custGeom>
              <a:avLst/>
              <a:gdLst/>
              <a:ahLst/>
              <a:cxnLst/>
              <a:rect l="l" t="t" r="r" b="b"/>
              <a:pathLst>
                <a:path w="1864360" h="15239">
                  <a:moveTo>
                    <a:pt x="20637" y="7581"/>
                  </a:moveTo>
                  <a:lnTo>
                    <a:pt x="0" y="7581"/>
                  </a:lnTo>
                  <a:lnTo>
                    <a:pt x="0" y="15227"/>
                  </a:lnTo>
                  <a:lnTo>
                    <a:pt x="20637" y="15227"/>
                  </a:lnTo>
                  <a:lnTo>
                    <a:pt x="20637" y="7581"/>
                  </a:lnTo>
                  <a:close/>
                </a:path>
                <a:path w="1864360" h="15239">
                  <a:moveTo>
                    <a:pt x="1468145" y="0"/>
                  </a:moveTo>
                  <a:lnTo>
                    <a:pt x="1460550" y="0"/>
                  </a:lnTo>
                  <a:lnTo>
                    <a:pt x="1460550" y="5740"/>
                  </a:lnTo>
                  <a:lnTo>
                    <a:pt x="1468145" y="5740"/>
                  </a:lnTo>
                  <a:lnTo>
                    <a:pt x="1468145" y="0"/>
                  </a:lnTo>
                  <a:close/>
                </a:path>
                <a:path w="1864360" h="15239">
                  <a:moveTo>
                    <a:pt x="1506245" y="0"/>
                  </a:moveTo>
                  <a:lnTo>
                    <a:pt x="1498650" y="0"/>
                  </a:lnTo>
                  <a:lnTo>
                    <a:pt x="1498650" y="5740"/>
                  </a:lnTo>
                  <a:lnTo>
                    <a:pt x="1506245" y="5740"/>
                  </a:lnTo>
                  <a:lnTo>
                    <a:pt x="1506245" y="0"/>
                  </a:lnTo>
                  <a:close/>
                </a:path>
                <a:path w="1864360" h="15239">
                  <a:moveTo>
                    <a:pt x="1864309" y="0"/>
                  </a:moveTo>
                  <a:lnTo>
                    <a:pt x="1856676" y="0"/>
                  </a:lnTo>
                  <a:lnTo>
                    <a:pt x="1856676" y="5740"/>
                  </a:lnTo>
                  <a:lnTo>
                    <a:pt x="1864309" y="5740"/>
                  </a:lnTo>
                  <a:lnTo>
                    <a:pt x="1864309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 descr=""/>
            <p:cNvSpPr/>
            <p:nvPr/>
          </p:nvSpPr>
          <p:spPr>
            <a:xfrm>
              <a:off x="3758031" y="4780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 descr=""/>
            <p:cNvSpPr/>
            <p:nvPr/>
          </p:nvSpPr>
          <p:spPr>
            <a:xfrm>
              <a:off x="4601718" y="4774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 descr=""/>
            <p:cNvSpPr/>
            <p:nvPr/>
          </p:nvSpPr>
          <p:spPr>
            <a:xfrm>
              <a:off x="4639818" y="4774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 descr=""/>
            <p:cNvSpPr/>
            <p:nvPr/>
          </p:nvSpPr>
          <p:spPr>
            <a:xfrm>
              <a:off x="4997958" y="4774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 descr=""/>
            <p:cNvSpPr/>
            <p:nvPr/>
          </p:nvSpPr>
          <p:spPr>
            <a:xfrm>
              <a:off x="3136900" y="47879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 descr=""/>
            <p:cNvSpPr/>
            <p:nvPr/>
          </p:nvSpPr>
          <p:spPr>
            <a:xfrm>
              <a:off x="3758031" y="4787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 descr=""/>
            <p:cNvSpPr/>
            <p:nvPr/>
          </p:nvSpPr>
          <p:spPr>
            <a:xfrm>
              <a:off x="3136900" y="4787899"/>
              <a:ext cx="1864360" cy="12065"/>
            </a:xfrm>
            <a:custGeom>
              <a:avLst/>
              <a:gdLst/>
              <a:ahLst/>
              <a:cxnLst/>
              <a:rect l="l" t="t" r="r" b="b"/>
              <a:pathLst>
                <a:path w="1864360" h="12064">
                  <a:moveTo>
                    <a:pt x="20637" y="4368"/>
                  </a:moveTo>
                  <a:lnTo>
                    <a:pt x="0" y="4368"/>
                  </a:lnTo>
                  <a:lnTo>
                    <a:pt x="0" y="12014"/>
                  </a:lnTo>
                  <a:lnTo>
                    <a:pt x="20637" y="12014"/>
                  </a:lnTo>
                  <a:lnTo>
                    <a:pt x="20637" y="4368"/>
                  </a:lnTo>
                  <a:close/>
                </a:path>
                <a:path w="1864360" h="12064">
                  <a:moveTo>
                    <a:pt x="1468145" y="0"/>
                  </a:moveTo>
                  <a:lnTo>
                    <a:pt x="1460550" y="0"/>
                  </a:lnTo>
                  <a:lnTo>
                    <a:pt x="1460550" y="4368"/>
                  </a:lnTo>
                  <a:lnTo>
                    <a:pt x="1468145" y="4368"/>
                  </a:lnTo>
                  <a:lnTo>
                    <a:pt x="1468145" y="0"/>
                  </a:lnTo>
                  <a:close/>
                </a:path>
                <a:path w="1864360" h="12064">
                  <a:moveTo>
                    <a:pt x="1506245" y="0"/>
                  </a:moveTo>
                  <a:lnTo>
                    <a:pt x="1498650" y="0"/>
                  </a:lnTo>
                  <a:lnTo>
                    <a:pt x="1498650" y="4368"/>
                  </a:lnTo>
                  <a:lnTo>
                    <a:pt x="1506245" y="4368"/>
                  </a:lnTo>
                  <a:lnTo>
                    <a:pt x="1506245" y="0"/>
                  </a:lnTo>
                  <a:close/>
                </a:path>
                <a:path w="1864360" h="12064">
                  <a:moveTo>
                    <a:pt x="1864309" y="0"/>
                  </a:moveTo>
                  <a:lnTo>
                    <a:pt x="1856676" y="0"/>
                  </a:lnTo>
                  <a:lnTo>
                    <a:pt x="1856676" y="4368"/>
                  </a:lnTo>
                  <a:lnTo>
                    <a:pt x="1864309" y="4368"/>
                  </a:lnTo>
                  <a:lnTo>
                    <a:pt x="1864309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 descr=""/>
            <p:cNvSpPr/>
            <p:nvPr/>
          </p:nvSpPr>
          <p:spPr>
            <a:xfrm>
              <a:off x="3758031" y="4795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 descr=""/>
            <p:cNvSpPr/>
            <p:nvPr/>
          </p:nvSpPr>
          <p:spPr>
            <a:xfrm>
              <a:off x="4601718" y="4789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 descr=""/>
            <p:cNvSpPr/>
            <p:nvPr/>
          </p:nvSpPr>
          <p:spPr>
            <a:xfrm>
              <a:off x="4639818" y="4789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 descr=""/>
            <p:cNvSpPr/>
            <p:nvPr/>
          </p:nvSpPr>
          <p:spPr>
            <a:xfrm>
              <a:off x="4997958" y="4789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 descr=""/>
            <p:cNvSpPr/>
            <p:nvPr/>
          </p:nvSpPr>
          <p:spPr>
            <a:xfrm>
              <a:off x="3136900" y="48006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637" y="694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 descr=""/>
            <p:cNvSpPr/>
            <p:nvPr/>
          </p:nvSpPr>
          <p:spPr>
            <a:xfrm>
              <a:off x="3758031" y="4802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 descr=""/>
            <p:cNvSpPr/>
            <p:nvPr/>
          </p:nvSpPr>
          <p:spPr>
            <a:xfrm>
              <a:off x="3136900" y="4800599"/>
              <a:ext cx="1864360" cy="12700"/>
            </a:xfrm>
            <a:custGeom>
              <a:avLst/>
              <a:gdLst/>
              <a:ahLst/>
              <a:cxnLst/>
              <a:rect l="l" t="t" r="r" b="b"/>
              <a:pathLst>
                <a:path w="1864360" h="12700">
                  <a:moveTo>
                    <a:pt x="20637" y="6959"/>
                  </a:moveTo>
                  <a:lnTo>
                    <a:pt x="0" y="6959"/>
                  </a:lnTo>
                  <a:lnTo>
                    <a:pt x="0" y="12700"/>
                  </a:lnTo>
                  <a:lnTo>
                    <a:pt x="20637" y="12700"/>
                  </a:lnTo>
                  <a:lnTo>
                    <a:pt x="20637" y="6959"/>
                  </a:lnTo>
                  <a:close/>
                </a:path>
                <a:path w="1864360" h="12700">
                  <a:moveTo>
                    <a:pt x="1468145" y="0"/>
                  </a:moveTo>
                  <a:lnTo>
                    <a:pt x="1460550" y="0"/>
                  </a:lnTo>
                  <a:lnTo>
                    <a:pt x="1460550" y="6959"/>
                  </a:lnTo>
                  <a:lnTo>
                    <a:pt x="1468145" y="6959"/>
                  </a:lnTo>
                  <a:lnTo>
                    <a:pt x="1468145" y="0"/>
                  </a:lnTo>
                  <a:close/>
                </a:path>
                <a:path w="1864360" h="12700">
                  <a:moveTo>
                    <a:pt x="1506245" y="0"/>
                  </a:moveTo>
                  <a:lnTo>
                    <a:pt x="1498650" y="0"/>
                  </a:lnTo>
                  <a:lnTo>
                    <a:pt x="1498650" y="6959"/>
                  </a:lnTo>
                  <a:lnTo>
                    <a:pt x="1506245" y="6959"/>
                  </a:lnTo>
                  <a:lnTo>
                    <a:pt x="1506245" y="0"/>
                  </a:lnTo>
                  <a:close/>
                </a:path>
                <a:path w="1864360" h="12700">
                  <a:moveTo>
                    <a:pt x="1864309" y="0"/>
                  </a:moveTo>
                  <a:lnTo>
                    <a:pt x="1856676" y="0"/>
                  </a:lnTo>
                  <a:lnTo>
                    <a:pt x="1856676" y="6959"/>
                  </a:lnTo>
                  <a:lnTo>
                    <a:pt x="1864309" y="6959"/>
                  </a:lnTo>
                  <a:lnTo>
                    <a:pt x="1864309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 descr=""/>
            <p:cNvSpPr/>
            <p:nvPr/>
          </p:nvSpPr>
          <p:spPr>
            <a:xfrm>
              <a:off x="3758031" y="4810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 descr=""/>
            <p:cNvSpPr/>
            <p:nvPr/>
          </p:nvSpPr>
          <p:spPr>
            <a:xfrm>
              <a:off x="3136900" y="4807559"/>
              <a:ext cx="1864360" cy="15240"/>
            </a:xfrm>
            <a:custGeom>
              <a:avLst/>
              <a:gdLst/>
              <a:ahLst/>
              <a:cxnLst/>
              <a:rect l="l" t="t" r="r" b="b"/>
              <a:pathLst>
                <a:path w="1864360" h="15239">
                  <a:moveTo>
                    <a:pt x="20637" y="7581"/>
                  </a:moveTo>
                  <a:lnTo>
                    <a:pt x="0" y="7581"/>
                  </a:lnTo>
                  <a:lnTo>
                    <a:pt x="0" y="15176"/>
                  </a:lnTo>
                  <a:lnTo>
                    <a:pt x="20637" y="15176"/>
                  </a:lnTo>
                  <a:lnTo>
                    <a:pt x="20637" y="7581"/>
                  </a:lnTo>
                  <a:close/>
                </a:path>
                <a:path w="1864360" h="15239">
                  <a:moveTo>
                    <a:pt x="1468145" y="0"/>
                  </a:moveTo>
                  <a:lnTo>
                    <a:pt x="1460550" y="0"/>
                  </a:lnTo>
                  <a:lnTo>
                    <a:pt x="1460550" y="5740"/>
                  </a:lnTo>
                  <a:lnTo>
                    <a:pt x="1468145" y="5740"/>
                  </a:lnTo>
                  <a:lnTo>
                    <a:pt x="1468145" y="0"/>
                  </a:lnTo>
                  <a:close/>
                </a:path>
                <a:path w="1864360" h="15239">
                  <a:moveTo>
                    <a:pt x="1506245" y="0"/>
                  </a:moveTo>
                  <a:lnTo>
                    <a:pt x="1498650" y="0"/>
                  </a:lnTo>
                  <a:lnTo>
                    <a:pt x="1498650" y="5740"/>
                  </a:lnTo>
                  <a:lnTo>
                    <a:pt x="1506245" y="5740"/>
                  </a:lnTo>
                  <a:lnTo>
                    <a:pt x="1506245" y="0"/>
                  </a:lnTo>
                  <a:close/>
                </a:path>
                <a:path w="1864360" h="15239">
                  <a:moveTo>
                    <a:pt x="1864309" y="0"/>
                  </a:moveTo>
                  <a:lnTo>
                    <a:pt x="1856676" y="0"/>
                  </a:lnTo>
                  <a:lnTo>
                    <a:pt x="1856676" y="5740"/>
                  </a:lnTo>
                  <a:lnTo>
                    <a:pt x="1864309" y="5740"/>
                  </a:lnTo>
                  <a:lnTo>
                    <a:pt x="1864309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 descr=""/>
            <p:cNvSpPr/>
            <p:nvPr/>
          </p:nvSpPr>
          <p:spPr>
            <a:xfrm>
              <a:off x="3758031" y="4818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 descr=""/>
            <p:cNvSpPr/>
            <p:nvPr/>
          </p:nvSpPr>
          <p:spPr>
            <a:xfrm>
              <a:off x="4601718" y="4812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 descr=""/>
            <p:cNvSpPr/>
            <p:nvPr/>
          </p:nvSpPr>
          <p:spPr>
            <a:xfrm>
              <a:off x="4639818" y="4812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77" name="object 1277" descr="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007095" y="4678019"/>
              <a:ext cx="426694" cy="342798"/>
            </a:xfrm>
            <a:prstGeom prst="rect">
              <a:avLst/>
            </a:prstGeom>
          </p:spPr>
        </p:pic>
        <p:sp>
          <p:nvSpPr>
            <p:cNvPr id="1278" name="object 1278" descr=""/>
            <p:cNvSpPr/>
            <p:nvPr/>
          </p:nvSpPr>
          <p:spPr>
            <a:xfrm>
              <a:off x="4997958" y="4812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 descr=""/>
            <p:cNvSpPr/>
            <p:nvPr/>
          </p:nvSpPr>
          <p:spPr>
            <a:xfrm>
              <a:off x="3136900" y="48260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 descr=""/>
            <p:cNvSpPr/>
            <p:nvPr/>
          </p:nvSpPr>
          <p:spPr>
            <a:xfrm>
              <a:off x="3758031" y="4825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 descr=""/>
            <p:cNvSpPr/>
            <p:nvPr/>
          </p:nvSpPr>
          <p:spPr>
            <a:xfrm>
              <a:off x="4597450" y="4825999"/>
              <a:ext cx="403860" cy="4445"/>
            </a:xfrm>
            <a:custGeom>
              <a:avLst/>
              <a:gdLst/>
              <a:ahLst/>
              <a:cxnLst/>
              <a:rect l="l" t="t" r="r" b="b"/>
              <a:pathLst>
                <a:path w="403860" h="4445">
                  <a:moveTo>
                    <a:pt x="7594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7594" y="4368"/>
                  </a:lnTo>
                  <a:lnTo>
                    <a:pt x="7594" y="0"/>
                  </a:lnTo>
                  <a:close/>
                </a:path>
                <a:path w="403860" h="4445">
                  <a:moveTo>
                    <a:pt x="45694" y="0"/>
                  </a:moveTo>
                  <a:lnTo>
                    <a:pt x="38100" y="0"/>
                  </a:lnTo>
                  <a:lnTo>
                    <a:pt x="38100" y="4368"/>
                  </a:lnTo>
                  <a:lnTo>
                    <a:pt x="45694" y="4368"/>
                  </a:lnTo>
                  <a:lnTo>
                    <a:pt x="45694" y="0"/>
                  </a:lnTo>
                  <a:close/>
                </a:path>
                <a:path w="403860" h="4445">
                  <a:moveTo>
                    <a:pt x="403758" y="0"/>
                  </a:moveTo>
                  <a:lnTo>
                    <a:pt x="396125" y="0"/>
                  </a:lnTo>
                  <a:lnTo>
                    <a:pt x="396125" y="4368"/>
                  </a:lnTo>
                  <a:lnTo>
                    <a:pt x="403758" y="4368"/>
                  </a:lnTo>
                  <a:lnTo>
                    <a:pt x="403758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82" name="object 1282" descr="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189713" y="4738941"/>
              <a:ext cx="571398" cy="205727"/>
            </a:xfrm>
            <a:prstGeom prst="rect">
              <a:avLst/>
            </a:prstGeom>
          </p:spPr>
        </p:pic>
        <p:sp>
          <p:nvSpPr>
            <p:cNvPr id="1283" name="object 1283" descr=""/>
            <p:cNvSpPr/>
            <p:nvPr/>
          </p:nvSpPr>
          <p:spPr>
            <a:xfrm>
              <a:off x="3136900" y="483036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 descr=""/>
            <p:cNvSpPr/>
            <p:nvPr/>
          </p:nvSpPr>
          <p:spPr>
            <a:xfrm>
              <a:off x="3758031" y="4833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 descr=""/>
            <p:cNvSpPr/>
            <p:nvPr/>
          </p:nvSpPr>
          <p:spPr>
            <a:xfrm>
              <a:off x="4601718" y="4827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 descr=""/>
            <p:cNvSpPr/>
            <p:nvPr/>
          </p:nvSpPr>
          <p:spPr>
            <a:xfrm>
              <a:off x="4639818" y="4827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 descr=""/>
            <p:cNvSpPr/>
            <p:nvPr/>
          </p:nvSpPr>
          <p:spPr>
            <a:xfrm>
              <a:off x="4997958" y="4827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 descr=""/>
            <p:cNvSpPr/>
            <p:nvPr/>
          </p:nvSpPr>
          <p:spPr>
            <a:xfrm>
              <a:off x="3136900" y="48387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20637" y="689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 descr=""/>
            <p:cNvSpPr/>
            <p:nvPr/>
          </p:nvSpPr>
          <p:spPr>
            <a:xfrm>
              <a:off x="3758031" y="4840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 descr=""/>
            <p:cNvSpPr/>
            <p:nvPr/>
          </p:nvSpPr>
          <p:spPr>
            <a:xfrm>
              <a:off x="4596231" y="4840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 descr=""/>
            <p:cNvSpPr/>
            <p:nvPr/>
          </p:nvSpPr>
          <p:spPr>
            <a:xfrm>
              <a:off x="4634331" y="4840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 descr=""/>
            <p:cNvSpPr/>
            <p:nvPr/>
          </p:nvSpPr>
          <p:spPr>
            <a:xfrm>
              <a:off x="4992471" y="4840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 descr=""/>
            <p:cNvSpPr/>
            <p:nvPr/>
          </p:nvSpPr>
          <p:spPr>
            <a:xfrm>
              <a:off x="6007100" y="48387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340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7340" y="6896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 descr=""/>
            <p:cNvSpPr/>
            <p:nvPr/>
          </p:nvSpPr>
          <p:spPr>
            <a:xfrm>
              <a:off x="2477871" y="484860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 descr=""/>
            <p:cNvSpPr/>
            <p:nvPr/>
          </p:nvSpPr>
          <p:spPr>
            <a:xfrm>
              <a:off x="2645511" y="4848605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0" y="0"/>
                  </a:moveTo>
                  <a:lnTo>
                    <a:pt x="1328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 descr=""/>
            <p:cNvSpPr/>
            <p:nvPr/>
          </p:nvSpPr>
          <p:spPr>
            <a:xfrm>
              <a:off x="2820771" y="484860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 descr=""/>
            <p:cNvSpPr/>
            <p:nvPr/>
          </p:nvSpPr>
          <p:spPr>
            <a:xfrm>
              <a:off x="2996031" y="484860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 descr=""/>
            <p:cNvSpPr/>
            <p:nvPr/>
          </p:nvSpPr>
          <p:spPr>
            <a:xfrm>
              <a:off x="3136900" y="484559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20637" y="580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 descr=""/>
            <p:cNvSpPr/>
            <p:nvPr/>
          </p:nvSpPr>
          <p:spPr>
            <a:xfrm>
              <a:off x="3758031" y="4848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 descr=""/>
            <p:cNvSpPr/>
            <p:nvPr/>
          </p:nvSpPr>
          <p:spPr>
            <a:xfrm>
              <a:off x="2477871" y="485622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 descr=""/>
            <p:cNvSpPr/>
            <p:nvPr/>
          </p:nvSpPr>
          <p:spPr>
            <a:xfrm>
              <a:off x="2645511" y="4856225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0" y="0"/>
                  </a:moveTo>
                  <a:lnTo>
                    <a:pt x="1328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 descr=""/>
            <p:cNvSpPr/>
            <p:nvPr/>
          </p:nvSpPr>
          <p:spPr>
            <a:xfrm>
              <a:off x="2820771" y="485622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 descr=""/>
            <p:cNvSpPr/>
            <p:nvPr/>
          </p:nvSpPr>
          <p:spPr>
            <a:xfrm>
              <a:off x="2996031" y="485622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 descr=""/>
            <p:cNvSpPr/>
            <p:nvPr/>
          </p:nvSpPr>
          <p:spPr>
            <a:xfrm>
              <a:off x="3136900" y="4853241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 descr=""/>
            <p:cNvSpPr/>
            <p:nvPr/>
          </p:nvSpPr>
          <p:spPr>
            <a:xfrm>
              <a:off x="3758031" y="4856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 descr=""/>
            <p:cNvSpPr/>
            <p:nvPr/>
          </p:nvSpPr>
          <p:spPr>
            <a:xfrm>
              <a:off x="3136900" y="48641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 descr=""/>
            <p:cNvSpPr/>
            <p:nvPr/>
          </p:nvSpPr>
          <p:spPr>
            <a:xfrm>
              <a:off x="3758031" y="4863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 descr=""/>
            <p:cNvSpPr/>
            <p:nvPr/>
          </p:nvSpPr>
          <p:spPr>
            <a:xfrm>
              <a:off x="6022085" y="4864100"/>
              <a:ext cx="8255" cy="4445"/>
            </a:xfrm>
            <a:custGeom>
              <a:avLst/>
              <a:gdLst/>
              <a:ahLst/>
              <a:cxnLst/>
              <a:rect l="l" t="t" r="r" b="b"/>
              <a:pathLst>
                <a:path w="8254" h="4445">
                  <a:moveTo>
                    <a:pt x="7645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7645" y="4368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 descr=""/>
            <p:cNvSpPr/>
            <p:nvPr/>
          </p:nvSpPr>
          <p:spPr>
            <a:xfrm>
              <a:off x="3136900" y="486846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 descr=""/>
            <p:cNvSpPr/>
            <p:nvPr/>
          </p:nvSpPr>
          <p:spPr>
            <a:xfrm>
              <a:off x="3758031" y="4871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 descr=""/>
            <p:cNvSpPr/>
            <p:nvPr/>
          </p:nvSpPr>
          <p:spPr>
            <a:xfrm>
              <a:off x="6034278" y="4865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 descr=""/>
            <p:cNvSpPr/>
            <p:nvPr/>
          </p:nvSpPr>
          <p:spPr>
            <a:xfrm>
              <a:off x="3136900" y="48768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20637" y="689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 descr=""/>
            <p:cNvSpPr/>
            <p:nvPr/>
          </p:nvSpPr>
          <p:spPr>
            <a:xfrm>
              <a:off x="3758031" y="4879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 descr=""/>
            <p:cNvSpPr/>
            <p:nvPr/>
          </p:nvSpPr>
          <p:spPr>
            <a:xfrm>
              <a:off x="6037313" y="4876800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5">
                  <a:moveTo>
                    <a:pt x="7645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7645" y="6896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 descr=""/>
            <p:cNvSpPr/>
            <p:nvPr/>
          </p:nvSpPr>
          <p:spPr>
            <a:xfrm>
              <a:off x="3136900" y="488369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20637" y="580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 descr=""/>
            <p:cNvSpPr/>
            <p:nvPr/>
          </p:nvSpPr>
          <p:spPr>
            <a:xfrm>
              <a:off x="3758031" y="4886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 descr=""/>
            <p:cNvSpPr/>
            <p:nvPr/>
          </p:nvSpPr>
          <p:spPr>
            <a:xfrm>
              <a:off x="6045200" y="488369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340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7340" y="5803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 descr=""/>
            <p:cNvSpPr/>
            <p:nvPr/>
          </p:nvSpPr>
          <p:spPr>
            <a:xfrm>
              <a:off x="3136900" y="489129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 descr=""/>
            <p:cNvSpPr/>
            <p:nvPr/>
          </p:nvSpPr>
          <p:spPr>
            <a:xfrm>
              <a:off x="3758031" y="4894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 descr=""/>
            <p:cNvSpPr/>
            <p:nvPr/>
          </p:nvSpPr>
          <p:spPr>
            <a:xfrm>
              <a:off x="6057900" y="4891290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2286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286" y="764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 descr=""/>
            <p:cNvSpPr/>
            <p:nvPr/>
          </p:nvSpPr>
          <p:spPr>
            <a:xfrm>
              <a:off x="3136900" y="49022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 descr=""/>
            <p:cNvSpPr/>
            <p:nvPr/>
          </p:nvSpPr>
          <p:spPr>
            <a:xfrm>
              <a:off x="3758031" y="4901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 descr=""/>
            <p:cNvSpPr/>
            <p:nvPr/>
          </p:nvSpPr>
          <p:spPr>
            <a:xfrm>
              <a:off x="6057900" y="4902200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2286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286" y="4368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 descr=""/>
            <p:cNvSpPr/>
            <p:nvPr/>
          </p:nvSpPr>
          <p:spPr>
            <a:xfrm>
              <a:off x="3136900" y="490656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 descr=""/>
            <p:cNvSpPr/>
            <p:nvPr/>
          </p:nvSpPr>
          <p:spPr>
            <a:xfrm>
              <a:off x="3758031" y="4909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 descr=""/>
            <p:cNvSpPr/>
            <p:nvPr/>
          </p:nvSpPr>
          <p:spPr>
            <a:xfrm>
              <a:off x="6064758" y="4904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 descr=""/>
            <p:cNvSpPr/>
            <p:nvPr/>
          </p:nvSpPr>
          <p:spPr>
            <a:xfrm>
              <a:off x="2476500" y="4914899"/>
              <a:ext cx="457200" cy="6985"/>
            </a:xfrm>
            <a:custGeom>
              <a:avLst/>
              <a:gdLst/>
              <a:ahLst/>
              <a:cxnLst/>
              <a:rect l="l" t="t" r="r" b="b"/>
              <a:pathLst>
                <a:path w="457200" h="6985">
                  <a:moveTo>
                    <a:pt x="114300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114300" y="6896"/>
                  </a:lnTo>
                  <a:lnTo>
                    <a:pt x="114300" y="0"/>
                  </a:lnTo>
                  <a:close/>
                </a:path>
                <a:path w="457200" h="6985">
                  <a:moveTo>
                    <a:pt x="292100" y="0"/>
                  </a:moveTo>
                  <a:lnTo>
                    <a:pt x="165100" y="0"/>
                  </a:lnTo>
                  <a:lnTo>
                    <a:pt x="165100" y="6896"/>
                  </a:lnTo>
                  <a:lnTo>
                    <a:pt x="292100" y="6896"/>
                  </a:lnTo>
                  <a:lnTo>
                    <a:pt x="292100" y="0"/>
                  </a:lnTo>
                  <a:close/>
                </a:path>
                <a:path w="457200" h="6985">
                  <a:moveTo>
                    <a:pt x="457200" y="0"/>
                  </a:moveTo>
                  <a:lnTo>
                    <a:pt x="342900" y="0"/>
                  </a:lnTo>
                  <a:lnTo>
                    <a:pt x="342900" y="6896"/>
                  </a:lnTo>
                  <a:lnTo>
                    <a:pt x="457200" y="6896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 descr=""/>
            <p:cNvSpPr/>
            <p:nvPr/>
          </p:nvSpPr>
          <p:spPr>
            <a:xfrm>
              <a:off x="2988411" y="491718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 descr=""/>
            <p:cNvSpPr/>
            <p:nvPr/>
          </p:nvSpPr>
          <p:spPr>
            <a:xfrm>
              <a:off x="3136900" y="49149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20637" y="689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 descr=""/>
            <p:cNvSpPr/>
            <p:nvPr/>
          </p:nvSpPr>
          <p:spPr>
            <a:xfrm>
              <a:off x="3758031" y="4917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 descr=""/>
            <p:cNvSpPr/>
            <p:nvPr/>
          </p:nvSpPr>
          <p:spPr>
            <a:xfrm>
              <a:off x="6070600" y="491490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813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4813" y="6896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 descr=""/>
            <p:cNvSpPr/>
            <p:nvPr/>
          </p:nvSpPr>
          <p:spPr>
            <a:xfrm>
              <a:off x="2476500" y="4921795"/>
              <a:ext cx="457200" cy="6350"/>
            </a:xfrm>
            <a:custGeom>
              <a:avLst/>
              <a:gdLst/>
              <a:ahLst/>
              <a:cxnLst/>
              <a:rect l="l" t="t" r="r" b="b"/>
              <a:pathLst>
                <a:path w="457200" h="6350">
                  <a:moveTo>
                    <a:pt x="114300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114300" y="5803"/>
                  </a:lnTo>
                  <a:lnTo>
                    <a:pt x="114300" y="0"/>
                  </a:lnTo>
                  <a:close/>
                </a:path>
                <a:path w="457200" h="6350">
                  <a:moveTo>
                    <a:pt x="292100" y="0"/>
                  </a:moveTo>
                  <a:lnTo>
                    <a:pt x="165100" y="0"/>
                  </a:lnTo>
                  <a:lnTo>
                    <a:pt x="165100" y="5803"/>
                  </a:lnTo>
                  <a:lnTo>
                    <a:pt x="292100" y="5803"/>
                  </a:lnTo>
                  <a:lnTo>
                    <a:pt x="292100" y="0"/>
                  </a:lnTo>
                  <a:close/>
                </a:path>
                <a:path w="457200" h="6350">
                  <a:moveTo>
                    <a:pt x="457200" y="0"/>
                  </a:moveTo>
                  <a:lnTo>
                    <a:pt x="342900" y="0"/>
                  </a:lnTo>
                  <a:lnTo>
                    <a:pt x="342900" y="5803"/>
                  </a:lnTo>
                  <a:lnTo>
                    <a:pt x="457200" y="5803"/>
                  </a:lnTo>
                  <a:lnTo>
                    <a:pt x="4572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 descr=""/>
            <p:cNvSpPr/>
            <p:nvPr/>
          </p:nvSpPr>
          <p:spPr>
            <a:xfrm>
              <a:off x="2988411" y="4924805"/>
              <a:ext cx="125730" cy="0"/>
            </a:xfrm>
            <a:custGeom>
              <a:avLst/>
              <a:gdLst/>
              <a:ahLst/>
              <a:cxnLst/>
              <a:rect l="l" t="t" r="r" b="b"/>
              <a:pathLst>
                <a:path w="125730" h="0">
                  <a:moveTo>
                    <a:pt x="0" y="0"/>
                  </a:moveTo>
                  <a:lnTo>
                    <a:pt x="12527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 descr=""/>
            <p:cNvSpPr/>
            <p:nvPr/>
          </p:nvSpPr>
          <p:spPr>
            <a:xfrm>
              <a:off x="3136900" y="492179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20637" y="580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 descr=""/>
            <p:cNvSpPr/>
            <p:nvPr/>
          </p:nvSpPr>
          <p:spPr>
            <a:xfrm>
              <a:off x="3758031" y="4924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 descr=""/>
            <p:cNvSpPr/>
            <p:nvPr/>
          </p:nvSpPr>
          <p:spPr>
            <a:xfrm>
              <a:off x="6070600" y="4921796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813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4813" y="5803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 descr=""/>
            <p:cNvSpPr/>
            <p:nvPr/>
          </p:nvSpPr>
          <p:spPr>
            <a:xfrm>
              <a:off x="3136900" y="492939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 descr=""/>
            <p:cNvSpPr/>
            <p:nvPr/>
          </p:nvSpPr>
          <p:spPr>
            <a:xfrm>
              <a:off x="3758031" y="4932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 descr=""/>
            <p:cNvSpPr/>
            <p:nvPr/>
          </p:nvSpPr>
          <p:spPr>
            <a:xfrm>
              <a:off x="6079998" y="4926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 descr=""/>
            <p:cNvSpPr/>
            <p:nvPr/>
          </p:nvSpPr>
          <p:spPr>
            <a:xfrm>
              <a:off x="2464244" y="4940299"/>
              <a:ext cx="693420" cy="4445"/>
            </a:xfrm>
            <a:custGeom>
              <a:avLst/>
              <a:gdLst/>
              <a:ahLst/>
              <a:cxnLst/>
              <a:rect l="l" t="t" r="r" b="b"/>
              <a:pathLst>
                <a:path w="693419" h="4445">
                  <a:moveTo>
                    <a:pt x="12255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12255" y="4368"/>
                  </a:lnTo>
                  <a:lnTo>
                    <a:pt x="12255" y="0"/>
                  </a:lnTo>
                  <a:close/>
                </a:path>
                <a:path w="693419" h="4445">
                  <a:moveTo>
                    <a:pt x="693293" y="0"/>
                  </a:moveTo>
                  <a:lnTo>
                    <a:pt x="672655" y="0"/>
                  </a:lnTo>
                  <a:lnTo>
                    <a:pt x="672655" y="4368"/>
                  </a:lnTo>
                  <a:lnTo>
                    <a:pt x="693293" y="4368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 descr=""/>
            <p:cNvSpPr/>
            <p:nvPr/>
          </p:nvSpPr>
          <p:spPr>
            <a:xfrm>
              <a:off x="3758031" y="4940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 descr=""/>
            <p:cNvSpPr/>
            <p:nvPr/>
          </p:nvSpPr>
          <p:spPr>
            <a:xfrm>
              <a:off x="6083300" y="49403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340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7340" y="4368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 descr=""/>
            <p:cNvSpPr/>
            <p:nvPr/>
          </p:nvSpPr>
          <p:spPr>
            <a:xfrm>
              <a:off x="3136900" y="494466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 descr=""/>
            <p:cNvSpPr/>
            <p:nvPr/>
          </p:nvSpPr>
          <p:spPr>
            <a:xfrm>
              <a:off x="3758031" y="4947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 descr=""/>
            <p:cNvSpPr/>
            <p:nvPr/>
          </p:nvSpPr>
          <p:spPr>
            <a:xfrm>
              <a:off x="6095238" y="4942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 descr=""/>
            <p:cNvSpPr/>
            <p:nvPr/>
          </p:nvSpPr>
          <p:spPr>
            <a:xfrm>
              <a:off x="6364071" y="49476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 descr=""/>
            <p:cNvSpPr/>
            <p:nvPr/>
          </p:nvSpPr>
          <p:spPr>
            <a:xfrm>
              <a:off x="3136900" y="49530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20637" y="689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 descr=""/>
            <p:cNvSpPr/>
            <p:nvPr/>
          </p:nvSpPr>
          <p:spPr>
            <a:xfrm>
              <a:off x="3758031" y="4955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 descr=""/>
            <p:cNvSpPr/>
            <p:nvPr/>
          </p:nvSpPr>
          <p:spPr>
            <a:xfrm>
              <a:off x="6096000" y="4953000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286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2286" y="6896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 descr=""/>
            <p:cNvSpPr/>
            <p:nvPr/>
          </p:nvSpPr>
          <p:spPr>
            <a:xfrm>
              <a:off x="6364071" y="49552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 descr=""/>
            <p:cNvSpPr/>
            <p:nvPr/>
          </p:nvSpPr>
          <p:spPr>
            <a:xfrm>
              <a:off x="3136900" y="4959896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20637" y="5803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 descr=""/>
            <p:cNvSpPr/>
            <p:nvPr/>
          </p:nvSpPr>
          <p:spPr>
            <a:xfrm>
              <a:off x="3758031" y="4962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 descr=""/>
            <p:cNvSpPr/>
            <p:nvPr/>
          </p:nvSpPr>
          <p:spPr>
            <a:xfrm>
              <a:off x="6098285" y="4959896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7645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7645" y="5803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 descr=""/>
            <p:cNvSpPr/>
            <p:nvPr/>
          </p:nvSpPr>
          <p:spPr>
            <a:xfrm>
              <a:off x="6364071" y="49629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 descr=""/>
            <p:cNvSpPr/>
            <p:nvPr/>
          </p:nvSpPr>
          <p:spPr>
            <a:xfrm>
              <a:off x="3136900" y="496749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 descr=""/>
            <p:cNvSpPr/>
            <p:nvPr/>
          </p:nvSpPr>
          <p:spPr>
            <a:xfrm>
              <a:off x="3758031" y="4970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 descr=""/>
            <p:cNvSpPr/>
            <p:nvPr/>
          </p:nvSpPr>
          <p:spPr>
            <a:xfrm>
              <a:off x="6110478" y="49650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 descr=""/>
            <p:cNvSpPr/>
            <p:nvPr/>
          </p:nvSpPr>
          <p:spPr>
            <a:xfrm>
              <a:off x="6362700" y="4967490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981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9817" y="7645"/>
                  </a:lnTo>
                  <a:lnTo>
                    <a:pt x="981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 descr=""/>
            <p:cNvSpPr/>
            <p:nvPr/>
          </p:nvSpPr>
          <p:spPr>
            <a:xfrm>
              <a:off x="3136900" y="49784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20637" y="4368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 descr=""/>
            <p:cNvSpPr/>
            <p:nvPr/>
          </p:nvSpPr>
          <p:spPr>
            <a:xfrm>
              <a:off x="3758031" y="4978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 descr=""/>
            <p:cNvSpPr/>
            <p:nvPr/>
          </p:nvSpPr>
          <p:spPr>
            <a:xfrm>
              <a:off x="6108700" y="497840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813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4813" y="4368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 descr=""/>
            <p:cNvSpPr/>
            <p:nvPr/>
          </p:nvSpPr>
          <p:spPr>
            <a:xfrm>
              <a:off x="6362700" y="497840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9817" y="0"/>
                  </a:moveTo>
                  <a:lnTo>
                    <a:pt x="0" y="0"/>
                  </a:lnTo>
                  <a:lnTo>
                    <a:pt x="0" y="4368"/>
                  </a:lnTo>
                  <a:lnTo>
                    <a:pt x="9817" y="4368"/>
                  </a:lnTo>
                  <a:lnTo>
                    <a:pt x="981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 descr=""/>
            <p:cNvSpPr/>
            <p:nvPr/>
          </p:nvSpPr>
          <p:spPr>
            <a:xfrm>
              <a:off x="3136900" y="4982768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 descr=""/>
            <p:cNvSpPr/>
            <p:nvPr/>
          </p:nvSpPr>
          <p:spPr>
            <a:xfrm>
              <a:off x="3758031" y="4985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 descr=""/>
            <p:cNvSpPr/>
            <p:nvPr/>
          </p:nvSpPr>
          <p:spPr>
            <a:xfrm>
              <a:off x="6118098" y="49802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 descr=""/>
            <p:cNvSpPr/>
            <p:nvPr/>
          </p:nvSpPr>
          <p:spPr>
            <a:xfrm>
              <a:off x="6350000" y="4982768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70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700" y="7594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 descr=""/>
            <p:cNvSpPr/>
            <p:nvPr/>
          </p:nvSpPr>
          <p:spPr>
            <a:xfrm>
              <a:off x="2464244" y="49911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25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255" y="684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 descr=""/>
            <p:cNvSpPr/>
            <p:nvPr/>
          </p:nvSpPr>
          <p:spPr>
            <a:xfrm>
              <a:off x="2668371" y="4993385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0" y="0"/>
                  </a:moveTo>
                  <a:lnTo>
                    <a:pt x="1328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 descr=""/>
            <p:cNvSpPr/>
            <p:nvPr/>
          </p:nvSpPr>
          <p:spPr>
            <a:xfrm>
              <a:off x="2845143" y="4991099"/>
              <a:ext cx="312420" cy="6985"/>
            </a:xfrm>
            <a:custGeom>
              <a:avLst/>
              <a:gdLst/>
              <a:ahLst/>
              <a:cxnLst/>
              <a:rect l="l" t="t" r="r" b="b"/>
              <a:pathLst>
                <a:path w="312419" h="6985">
                  <a:moveTo>
                    <a:pt x="126657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6657" y="6845"/>
                  </a:lnTo>
                  <a:lnTo>
                    <a:pt x="126657" y="0"/>
                  </a:lnTo>
                  <a:close/>
                </a:path>
                <a:path w="312419" h="6985">
                  <a:moveTo>
                    <a:pt x="312394" y="0"/>
                  </a:moveTo>
                  <a:lnTo>
                    <a:pt x="177457" y="0"/>
                  </a:lnTo>
                  <a:lnTo>
                    <a:pt x="177457" y="6845"/>
                  </a:lnTo>
                  <a:lnTo>
                    <a:pt x="312394" y="6845"/>
                  </a:lnTo>
                  <a:lnTo>
                    <a:pt x="312394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 descr=""/>
            <p:cNvSpPr/>
            <p:nvPr/>
          </p:nvSpPr>
          <p:spPr>
            <a:xfrm>
              <a:off x="3758031" y="4993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 descr=""/>
            <p:cNvSpPr/>
            <p:nvPr/>
          </p:nvSpPr>
          <p:spPr>
            <a:xfrm>
              <a:off x="6121400" y="49911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700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700" y="684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 descr=""/>
            <p:cNvSpPr/>
            <p:nvPr/>
          </p:nvSpPr>
          <p:spPr>
            <a:xfrm>
              <a:off x="6350000" y="49911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700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700" y="684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 descr=""/>
            <p:cNvSpPr/>
            <p:nvPr/>
          </p:nvSpPr>
          <p:spPr>
            <a:xfrm>
              <a:off x="2464244" y="4997945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1225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255" y="585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 descr=""/>
            <p:cNvSpPr/>
            <p:nvPr/>
          </p:nvSpPr>
          <p:spPr>
            <a:xfrm>
              <a:off x="2668371" y="5001005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0" y="0"/>
                  </a:moveTo>
                  <a:lnTo>
                    <a:pt x="1328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 descr=""/>
            <p:cNvSpPr/>
            <p:nvPr/>
          </p:nvSpPr>
          <p:spPr>
            <a:xfrm>
              <a:off x="2845143" y="4997945"/>
              <a:ext cx="312420" cy="6350"/>
            </a:xfrm>
            <a:custGeom>
              <a:avLst/>
              <a:gdLst/>
              <a:ahLst/>
              <a:cxnLst/>
              <a:rect l="l" t="t" r="r" b="b"/>
              <a:pathLst>
                <a:path w="312419" h="6350">
                  <a:moveTo>
                    <a:pt x="126657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6657" y="5854"/>
                  </a:lnTo>
                  <a:lnTo>
                    <a:pt x="126657" y="0"/>
                  </a:lnTo>
                  <a:close/>
                </a:path>
                <a:path w="312419" h="6350">
                  <a:moveTo>
                    <a:pt x="312394" y="0"/>
                  </a:moveTo>
                  <a:lnTo>
                    <a:pt x="177457" y="0"/>
                  </a:lnTo>
                  <a:lnTo>
                    <a:pt x="177457" y="5854"/>
                  </a:lnTo>
                  <a:lnTo>
                    <a:pt x="312394" y="5854"/>
                  </a:lnTo>
                  <a:lnTo>
                    <a:pt x="312394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 descr=""/>
            <p:cNvSpPr/>
            <p:nvPr/>
          </p:nvSpPr>
          <p:spPr>
            <a:xfrm>
              <a:off x="3758031" y="5001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 descr=""/>
            <p:cNvSpPr/>
            <p:nvPr/>
          </p:nvSpPr>
          <p:spPr>
            <a:xfrm>
              <a:off x="6121400" y="4997945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12700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700" y="5854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 descr=""/>
            <p:cNvSpPr/>
            <p:nvPr/>
          </p:nvSpPr>
          <p:spPr>
            <a:xfrm>
              <a:off x="6341211" y="50010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 descr=""/>
            <p:cNvSpPr/>
            <p:nvPr/>
          </p:nvSpPr>
          <p:spPr>
            <a:xfrm>
              <a:off x="2464244" y="5005603"/>
              <a:ext cx="693420" cy="7620"/>
            </a:xfrm>
            <a:custGeom>
              <a:avLst/>
              <a:gdLst/>
              <a:ahLst/>
              <a:cxnLst/>
              <a:rect l="l" t="t" r="r" b="b"/>
              <a:pathLst>
                <a:path w="693419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  <a:path w="693419" h="7620">
                  <a:moveTo>
                    <a:pt x="693293" y="0"/>
                  </a:moveTo>
                  <a:lnTo>
                    <a:pt x="672655" y="0"/>
                  </a:lnTo>
                  <a:lnTo>
                    <a:pt x="672655" y="7594"/>
                  </a:lnTo>
                  <a:lnTo>
                    <a:pt x="693293" y="7594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 descr=""/>
            <p:cNvSpPr/>
            <p:nvPr/>
          </p:nvSpPr>
          <p:spPr>
            <a:xfrm>
              <a:off x="3758031" y="5008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 descr=""/>
            <p:cNvSpPr/>
            <p:nvPr/>
          </p:nvSpPr>
          <p:spPr>
            <a:xfrm>
              <a:off x="6140958" y="50031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 descr=""/>
            <p:cNvSpPr/>
            <p:nvPr/>
          </p:nvSpPr>
          <p:spPr>
            <a:xfrm>
              <a:off x="6341211" y="50086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 descr=""/>
            <p:cNvSpPr/>
            <p:nvPr/>
          </p:nvSpPr>
          <p:spPr>
            <a:xfrm>
              <a:off x="2464244" y="5016499"/>
              <a:ext cx="693420" cy="4445"/>
            </a:xfrm>
            <a:custGeom>
              <a:avLst/>
              <a:gdLst/>
              <a:ahLst/>
              <a:cxnLst/>
              <a:rect l="l" t="t" r="r" b="b"/>
              <a:pathLst>
                <a:path w="693419" h="4445">
                  <a:moveTo>
                    <a:pt x="1225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2255" y="4318"/>
                  </a:lnTo>
                  <a:lnTo>
                    <a:pt x="12255" y="0"/>
                  </a:lnTo>
                  <a:close/>
                </a:path>
                <a:path w="693419" h="4445">
                  <a:moveTo>
                    <a:pt x="693293" y="0"/>
                  </a:moveTo>
                  <a:lnTo>
                    <a:pt x="672655" y="0"/>
                  </a:lnTo>
                  <a:lnTo>
                    <a:pt x="672655" y="4318"/>
                  </a:lnTo>
                  <a:lnTo>
                    <a:pt x="693293" y="4318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 descr=""/>
            <p:cNvSpPr/>
            <p:nvPr/>
          </p:nvSpPr>
          <p:spPr>
            <a:xfrm>
              <a:off x="3758031" y="5016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 descr=""/>
            <p:cNvSpPr/>
            <p:nvPr/>
          </p:nvSpPr>
          <p:spPr>
            <a:xfrm>
              <a:off x="6146800" y="501650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81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813" y="4317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86" name="object 1386" descr="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61256" y="4845596"/>
              <a:ext cx="1866557" cy="297167"/>
            </a:xfrm>
            <a:prstGeom prst="rect">
              <a:avLst/>
            </a:prstGeom>
          </p:spPr>
        </p:pic>
        <p:sp>
          <p:nvSpPr>
            <p:cNvPr id="1387" name="object 1387" descr=""/>
            <p:cNvSpPr/>
            <p:nvPr/>
          </p:nvSpPr>
          <p:spPr>
            <a:xfrm>
              <a:off x="6341211" y="50162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 descr=""/>
            <p:cNvSpPr/>
            <p:nvPr/>
          </p:nvSpPr>
          <p:spPr>
            <a:xfrm>
              <a:off x="2157831" y="5023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 descr=""/>
            <p:cNvSpPr/>
            <p:nvPr/>
          </p:nvSpPr>
          <p:spPr>
            <a:xfrm>
              <a:off x="2464244" y="5020817"/>
              <a:ext cx="693420" cy="8255"/>
            </a:xfrm>
            <a:custGeom>
              <a:avLst/>
              <a:gdLst/>
              <a:ahLst/>
              <a:cxnLst/>
              <a:rect l="l" t="t" r="r" b="b"/>
              <a:pathLst>
                <a:path w="693419" h="8254">
                  <a:moveTo>
                    <a:pt x="1225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255" y="7645"/>
                  </a:lnTo>
                  <a:lnTo>
                    <a:pt x="12255" y="0"/>
                  </a:lnTo>
                  <a:close/>
                </a:path>
                <a:path w="693419" h="8254">
                  <a:moveTo>
                    <a:pt x="693293" y="0"/>
                  </a:moveTo>
                  <a:lnTo>
                    <a:pt x="672655" y="0"/>
                  </a:lnTo>
                  <a:lnTo>
                    <a:pt x="672655" y="7645"/>
                  </a:lnTo>
                  <a:lnTo>
                    <a:pt x="693293" y="7645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 descr=""/>
            <p:cNvSpPr/>
            <p:nvPr/>
          </p:nvSpPr>
          <p:spPr>
            <a:xfrm>
              <a:off x="3758031" y="5023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 descr=""/>
            <p:cNvSpPr/>
            <p:nvPr/>
          </p:nvSpPr>
          <p:spPr>
            <a:xfrm>
              <a:off x="6156198" y="5018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 descr=""/>
            <p:cNvSpPr/>
            <p:nvPr/>
          </p:nvSpPr>
          <p:spPr>
            <a:xfrm>
              <a:off x="6346698" y="5018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 descr=""/>
            <p:cNvSpPr/>
            <p:nvPr/>
          </p:nvSpPr>
          <p:spPr>
            <a:xfrm>
              <a:off x="2157831" y="5031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 descr=""/>
            <p:cNvSpPr/>
            <p:nvPr/>
          </p:nvSpPr>
          <p:spPr>
            <a:xfrm>
              <a:off x="2464244" y="5029199"/>
              <a:ext cx="693420" cy="6985"/>
            </a:xfrm>
            <a:custGeom>
              <a:avLst/>
              <a:gdLst/>
              <a:ahLst/>
              <a:cxnLst/>
              <a:rect l="l" t="t" r="r" b="b"/>
              <a:pathLst>
                <a:path w="693419" h="6985">
                  <a:moveTo>
                    <a:pt x="1225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255" y="6845"/>
                  </a:lnTo>
                  <a:lnTo>
                    <a:pt x="12255" y="0"/>
                  </a:lnTo>
                  <a:close/>
                </a:path>
                <a:path w="693419" h="6985">
                  <a:moveTo>
                    <a:pt x="693293" y="0"/>
                  </a:moveTo>
                  <a:lnTo>
                    <a:pt x="672655" y="0"/>
                  </a:lnTo>
                  <a:lnTo>
                    <a:pt x="672655" y="6845"/>
                  </a:lnTo>
                  <a:lnTo>
                    <a:pt x="693293" y="6845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 descr=""/>
            <p:cNvSpPr/>
            <p:nvPr/>
          </p:nvSpPr>
          <p:spPr>
            <a:xfrm>
              <a:off x="3758031" y="5031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 descr=""/>
            <p:cNvSpPr/>
            <p:nvPr/>
          </p:nvSpPr>
          <p:spPr>
            <a:xfrm>
              <a:off x="6151613" y="50292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7594" y="68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 descr=""/>
            <p:cNvSpPr/>
            <p:nvPr/>
          </p:nvSpPr>
          <p:spPr>
            <a:xfrm>
              <a:off x="6337300" y="50292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407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407" y="6845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 descr=""/>
            <p:cNvSpPr/>
            <p:nvPr/>
          </p:nvSpPr>
          <p:spPr>
            <a:xfrm>
              <a:off x="2157831" y="5039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 descr=""/>
            <p:cNvSpPr/>
            <p:nvPr/>
          </p:nvSpPr>
          <p:spPr>
            <a:xfrm>
              <a:off x="2464244" y="5036045"/>
              <a:ext cx="693420" cy="6350"/>
            </a:xfrm>
            <a:custGeom>
              <a:avLst/>
              <a:gdLst/>
              <a:ahLst/>
              <a:cxnLst/>
              <a:rect l="l" t="t" r="r" b="b"/>
              <a:pathLst>
                <a:path w="693419" h="6350">
                  <a:moveTo>
                    <a:pt x="1225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255" y="5854"/>
                  </a:lnTo>
                  <a:lnTo>
                    <a:pt x="12255" y="0"/>
                  </a:lnTo>
                  <a:close/>
                </a:path>
                <a:path w="693419" h="6350">
                  <a:moveTo>
                    <a:pt x="693293" y="0"/>
                  </a:moveTo>
                  <a:lnTo>
                    <a:pt x="672655" y="0"/>
                  </a:lnTo>
                  <a:lnTo>
                    <a:pt x="672655" y="5854"/>
                  </a:lnTo>
                  <a:lnTo>
                    <a:pt x="693293" y="5854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 descr=""/>
            <p:cNvSpPr/>
            <p:nvPr/>
          </p:nvSpPr>
          <p:spPr>
            <a:xfrm>
              <a:off x="3758031" y="5039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 descr=""/>
            <p:cNvSpPr/>
            <p:nvPr/>
          </p:nvSpPr>
          <p:spPr>
            <a:xfrm>
              <a:off x="6159500" y="503604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340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7340" y="585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 descr=""/>
            <p:cNvSpPr/>
            <p:nvPr/>
          </p:nvSpPr>
          <p:spPr>
            <a:xfrm>
              <a:off x="6324600" y="503604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17462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7462" y="5854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 descr=""/>
            <p:cNvSpPr/>
            <p:nvPr/>
          </p:nvSpPr>
          <p:spPr>
            <a:xfrm>
              <a:off x="2157831" y="5046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 descr=""/>
            <p:cNvSpPr/>
            <p:nvPr/>
          </p:nvSpPr>
          <p:spPr>
            <a:xfrm>
              <a:off x="2464244" y="5043703"/>
              <a:ext cx="693420" cy="7620"/>
            </a:xfrm>
            <a:custGeom>
              <a:avLst/>
              <a:gdLst/>
              <a:ahLst/>
              <a:cxnLst/>
              <a:rect l="l" t="t" r="r" b="b"/>
              <a:pathLst>
                <a:path w="693419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  <a:path w="693419" h="7620">
                  <a:moveTo>
                    <a:pt x="693293" y="0"/>
                  </a:moveTo>
                  <a:lnTo>
                    <a:pt x="672655" y="0"/>
                  </a:lnTo>
                  <a:lnTo>
                    <a:pt x="672655" y="7594"/>
                  </a:lnTo>
                  <a:lnTo>
                    <a:pt x="693293" y="7594"/>
                  </a:lnTo>
                  <a:lnTo>
                    <a:pt x="693293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 descr=""/>
            <p:cNvSpPr/>
            <p:nvPr/>
          </p:nvSpPr>
          <p:spPr>
            <a:xfrm>
              <a:off x="3758031" y="5046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 descr=""/>
            <p:cNvSpPr/>
            <p:nvPr/>
          </p:nvSpPr>
          <p:spPr>
            <a:xfrm>
              <a:off x="6171438" y="5041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 descr=""/>
            <p:cNvSpPr/>
            <p:nvPr/>
          </p:nvSpPr>
          <p:spPr>
            <a:xfrm>
              <a:off x="6303111" y="5046725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5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 descr=""/>
            <p:cNvSpPr/>
            <p:nvPr/>
          </p:nvSpPr>
          <p:spPr>
            <a:xfrm>
              <a:off x="6552438" y="5041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 descr=""/>
            <p:cNvSpPr/>
            <p:nvPr/>
          </p:nvSpPr>
          <p:spPr>
            <a:xfrm>
              <a:off x="6613398" y="5041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 descr=""/>
            <p:cNvSpPr/>
            <p:nvPr/>
          </p:nvSpPr>
          <p:spPr>
            <a:xfrm>
              <a:off x="6646812" y="5043703"/>
              <a:ext cx="190500" cy="7620"/>
            </a:xfrm>
            <a:custGeom>
              <a:avLst/>
              <a:gdLst/>
              <a:ahLst/>
              <a:cxnLst/>
              <a:rect l="l" t="t" r="r" b="b"/>
              <a:pathLst>
                <a:path w="190500" h="7620">
                  <a:moveTo>
                    <a:pt x="3045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30454" y="7594"/>
                  </a:lnTo>
                  <a:lnTo>
                    <a:pt x="30454" y="0"/>
                  </a:lnTo>
                  <a:close/>
                </a:path>
                <a:path w="190500" h="7620">
                  <a:moveTo>
                    <a:pt x="106667" y="0"/>
                  </a:moveTo>
                  <a:lnTo>
                    <a:pt x="71488" y="0"/>
                  </a:lnTo>
                  <a:lnTo>
                    <a:pt x="71488" y="7594"/>
                  </a:lnTo>
                  <a:lnTo>
                    <a:pt x="106667" y="7594"/>
                  </a:lnTo>
                  <a:lnTo>
                    <a:pt x="106667" y="0"/>
                  </a:lnTo>
                  <a:close/>
                </a:path>
                <a:path w="190500" h="7620">
                  <a:moveTo>
                    <a:pt x="190449" y="0"/>
                  </a:moveTo>
                  <a:lnTo>
                    <a:pt x="137121" y="0"/>
                  </a:lnTo>
                  <a:lnTo>
                    <a:pt x="137121" y="7594"/>
                  </a:lnTo>
                  <a:lnTo>
                    <a:pt x="190449" y="7594"/>
                  </a:lnTo>
                  <a:lnTo>
                    <a:pt x="19044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 descr=""/>
            <p:cNvSpPr/>
            <p:nvPr/>
          </p:nvSpPr>
          <p:spPr>
            <a:xfrm>
              <a:off x="6857238" y="5041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 descr=""/>
            <p:cNvSpPr/>
            <p:nvPr/>
          </p:nvSpPr>
          <p:spPr>
            <a:xfrm>
              <a:off x="6918198" y="5041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 descr=""/>
            <p:cNvSpPr/>
            <p:nvPr/>
          </p:nvSpPr>
          <p:spPr>
            <a:xfrm>
              <a:off x="2157831" y="5054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 descr=""/>
            <p:cNvSpPr/>
            <p:nvPr/>
          </p:nvSpPr>
          <p:spPr>
            <a:xfrm>
              <a:off x="2668371" y="50543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 descr=""/>
            <p:cNvSpPr/>
            <p:nvPr/>
          </p:nvSpPr>
          <p:spPr>
            <a:xfrm>
              <a:off x="3136900" y="50546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63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0637" y="431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 descr=""/>
            <p:cNvSpPr/>
            <p:nvPr/>
          </p:nvSpPr>
          <p:spPr>
            <a:xfrm>
              <a:off x="3758031" y="5054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 descr=""/>
            <p:cNvSpPr/>
            <p:nvPr/>
          </p:nvSpPr>
          <p:spPr>
            <a:xfrm>
              <a:off x="6172200" y="5054600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2286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286" y="4317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 descr=""/>
            <p:cNvSpPr/>
            <p:nvPr/>
          </p:nvSpPr>
          <p:spPr>
            <a:xfrm>
              <a:off x="6303962" y="50546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637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0637" y="4317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 descr=""/>
            <p:cNvSpPr/>
            <p:nvPr/>
          </p:nvSpPr>
          <p:spPr>
            <a:xfrm>
              <a:off x="6553200" y="5054599"/>
              <a:ext cx="368300" cy="4445"/>
            </a:xfrm>
            <a:custGeom>
              <a:avLst/>
              <a:gdLst/>
              <a:ahLst/>
              <a:cxnLst/>
              <a:rect l="l" t="t" r="r" b="b"/>
              <a:pathLst>
                <a:path w="368300" h="4445">
                  <a:moveTo>
                    <a:pt x="9817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817" y="4318"/>
                  </a:lnTo>
                  <a:lnTo>
                    <a:pt x="9817" y="0"/>
                  </a:lnTo>
                  <a:close/>
                </a:path>
                <a:path w="368300" h="4445">
                  <a:moveTo>
                    <a:pt x="63106" y="0"/>
                  </a:moveTo>
                  <a:lnTo>
                    <a:pt x="50800" y="0"/>
                  </a:lnTo>
                  <a:lnTo>
                    <a:pt x="50800" y="4318"/>
                  </a:lnTo>
                  <a:lnTo>
                    <a:pt x="63106" y="4318"/>
                  </a:lnTo>
                  <a:lnTo>
                    <a:pt x="63106" y="0"/>
                  </a:lnTo>
                  <a:close/>
                </a:path>
                <a:path w="368300" h="4445">
                  <a:moveTo>
                    <a:pt x="93611" y="0"/>
                  </a:moveTo>
                  <a:lnTo>
                    <a:pt x="88900" y="0"/>
                  </a:lnTo>
                  <a:lnTo>
                    <a:pt x="88900" y="4318"/>
                  </a:lnTo>
                  <a:lnTo>
                    <a:pt x="93611" y="4318"/>
                  </a:lnTo>
                  <a:lnTo>
                    <a:pt x="93611" y="0"/>
                  </a:lnTo>
                  <a:close/>
                </a:path>
                <a:path w="368300" h="4445">
                  <a:moveTo>
                    <a:pt x="131711" y="0"/>
                  </a:moveTo>
                  <a:lnTo>
                    <a:pt x="127000" y="0"/>
                  </a:lnTo>
                  <a:lnTo>
                    <a:pt x="127000" y="4318"/>
                  </a:lnTo>
                  <a:lnTo>
                    <a:pt x="131711" y="4318"/>
                  </a:lnTo>
                  <a:lnTo>
                    <a:pt x="131711" y="0"/>
                  </a:lnTo>
                  <a:close/>
                </a:path>
                <a:path w="368300" h="4445">
                  <a:moveTo>
                    <a:pt x="169811" y="0"/>
                  </a:moveTo>
                  <a:lnTo>
                    <a:pt x="165100" y="0"/>
                  </a:lnTo>
                  <a:lnTo>
                    <a:pt x="165100" y="4318"/>
                  </a:lnTo>
                  <a:lnTo>
                    <a:pt x="169811" y="4318"/>
                  </a:lnTo>
                  <a:lnTo>
                    <a:pt x="169811" y="0"/>
                  </a:lnTo>
                  <a:close/>
                </a:path>
                <a:path w="368300" h="4445">
                  <a:moveTo>
                    <a:pt x="207860" y="0"/>
                  </a:moveTo>
                  <a:lnTo>
                    <a:pt x="203200" y="0"/>
                  </a:lnTo>
                  <a:lnTo>
                    <a:pt x="203200" y="4318"/>
                  </a:lnTo>
                  <a:lnTo>
                    <a:pt x="207860" y="4318"/>
                  </a:lnTo>
                  <a:lnTo>
                    <a:pt x="207860" y="0"/>
                  </a:lnTo>
                  <a:close/>
                </a:path>
                <a:path w="368300" h="4445">
                  <a:moveTo>
                    <a:pt x="238379" y="0"/>
                  </a:moveTo>
                  <a:lnTo>
                    <a:pt x="230733" y="0"/>
                  </a:lnTo>
                  <a:lnTo>
                    <a:pt x="230733" y="4318"/>
                  </a:lnTo>
                  <a:lnTo>
                    <a:pt x="238379" y="4318"/>
                  </a:lnTo>
                  <a:lnTo>
                    <a:pt x="238379" y="0"/>
                  </a:lnTo>
                  <a:close/>
                </a:path>
                <a:path w="368300" h="4445">
                  <a:moveTo>
                    <a:pt x="314579" y="0"/>
                  </a:moveTo>
                  <a:lnTo>
                    <a:pt x="304800" y="0"/>
                  </a:lnTo>
                  <a:lnTo>
                    <a:pt x="304800" y="4318"/>
                  </a:lnTo>
                  <a:lnTo>
                    <a:pt x="314579" y="4318"/>
                  </a:lnTo>
                  <a:lnTo>
                    <a:pt x="314579" y="0"/>
                  </a:lnTo>
                  <a:close/>
                </a:path>
                <a:path w="368300" h="4445">
                  <a:moveTo>
                    <a:pt x="367906" y="0"/>
                  </a:moveTo>
                  <a:lnTo>
                    <a:pt x="355600" y="0"/>
                  </a:lnTo>
                  <a:lnTo>
                    <a:pt x="355600" y="4318"/>
                  </a:lnTo>
                  <a:lnTo>
                    <a:pt x="367906" y="4318"/>
                  </a:lnTo>
                  <a:lnTo>
                    <a:pt x="36790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 descr=""/>
            <p:cNvSpPr/>
            <p:nvPr/>
          </p:nvSpPr>
          <p:spPr>
            <a:xfrm>
              <a:off x="2157831" y="5061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 descr=""/>
            <p:cNvSpPr/>
            <p:nvPr/>
          </p:nvSpPr>
          <p:spPr>
            <a:xfrm>
              <a:off x="2668371" y="50619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 descr=""/>
            <p:cNvSpPr/>
            <p:nvPr/>
          </p:nvSpPr>
          <p:spPr>
            <a:xfrm>
              <a:off x="3136900" y="5058917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3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37" y="76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 descr=""/>
            <p:cNvSpPr/>
            <p:nvPr/>
          </p:nvSpPr>
          <p:spPr>
            <a:xfrm>
              <a:off x="3758031" y="5061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 descr=""/>
            <p:cNvSpPr/>
            <p:nvPr/>
          </p:nvSpPr>
          <p:spPr>
            <a:xfrm>
              <a:off x="6179058" y="5056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 descr=""/>
            <p:cNvSpPr/>
            <p:nvPr/>
          </p:nvSpPr>
          <p:spPr>
            <a:xfrm>
              <a:off x="6299200" y="5058917"/>
              <a:ext cx="20320" cy="8255"/>
            </a:xfrm>
            <a:custGeom>
              <a:avLst/>
              <a:gdLst/>
              <a:ahLst/>
              <a:cxnLst/>
              <a:rect l="l" t="t" r="r" b="b"/>
              <a:pathLst>
                <a:path w="20320" h="8254">
                  <a:moveTo>
                    <a:pt x="2004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040" y="7645"/>
                  </a:lnTo>
                  <a:lnTo>
                    <a:pt x="2004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 descr=""/>
            <p:cNvSpPr/>
            <p:nvPr/>
          </p:nvSpPr>
          <p:spPr>
            <a:xfrm>
              <a:off x="6553200" y="5058917"/>
              <a:ext cx="63500" cy="8255"/>
            </a:xfrm>
            <a:custGeom>
              <a:avLst/>
              <a:gdLst/>
              <a:ahLst/>
              <a:cxnLst/>
              <a:rect l="l" t="t" r="r" b="b"/>
              <a:pathLst>
                <a:path w="63500" h="8254">
                  <a:moveTo>
                    <a:pt x="9817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9817" y="7645"/>
                  </a:lnTo>
                  <a:lnTo>
                    <a:pt x="9817" y="0"/>
                  </a:lnTo>
                  <a:close/>
                </a:path>
                <a:path w="63500" h="8254">
                  <a:moveTo>
                    <a:pt x="63106" y="0"/>
                  </a:moveTo>
                  <a:lnTo>
                    <a:pt x="50800" y="0"/>
                  </a:lnTo>
                  <a:lnTo>
                    <a:pt x="50800" y="7645"/>
                  </a:lnTo>
                  <a:lnTo>
                    <a:pt x="63106" y="7645"/>
                  </a:lnTo>
                  <a:lnTo>
                    <a:pt x="6310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 descr=""/>
            <p:cNvSpPr/>
            <p:nvPr/>
          </p:nvSpPr>
          <p:spPr>
            <a:xfrm>
              <a:off x="6636258" y="5056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 descr=""/>
            <p:cNvSpPr/>
            <p:nvPr/>
          </p:nvSpPr>
          <p:spPr>
            <a:xfrm>
              <a:off x="6689598" y="5056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 descr=""/>
            <p:cNvSpPr/>
            <p:nvPr/>
          </p:nvSpPr>
          <p:spPr>
            <a:xfrm>
              <a:off x="6720078" y="5056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 descr=""/>
            <p:cNvSpPr/>
            <p:nvPr/>
          </p:nvSpPr>
          <p:spPr>
            <a:xfrm>
              <a:off x="6765798" y="5056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 descr=""/>
            <p:cNvSpPr/>
            <p:nvPr/>
          </p:nvSpPr>
          <p:spPr>
            <a:xfrm>
              <a:off x="6788658" y="5056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 descr=""/>
            <p:cNvSpPr/>
            <p:nvPr/>
          </p:nvSpPr>
          <p:spPr>
            <a:xfrm>
              <a:off x="6858000" y="5058917"/>
              <a:ext cx="63500" cy="8255"/>
            </a:xfrm>
            <a:custGeom>
              <a:avLst/>
              <a:gdLst/>
              <a:ahLst/>
              <a:cxnLst/>
              <a:rect l="l" t="t" r="r" b="b"/>
              <a:pathLst>
                <a:path w="63500" h="8254">
                  <a:moveTo>
                    <a:pt x="9779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9779" y="7645"/>
                  </a:lnTo>
                  <a:lnTo>
                    <a:pt x="9779" y="0"/>
                  </a:lnTo>
                  <a:close/>
                </a:path>
                <a:path w="63500" h="8254">
                  <a:moveTo>
                    <a:pt x="63106" y="0"/>
                  </a:moveTo>
                  <a:lnTo>
                    <a:pt x="50800" y="0"/>
                  </a:lnTo>
                  <a:lnTo>
                    <a:pt x="50800" y="7645"/>
                  </a:lnTo>
                  <a:lnTo>
                    <a:pt x="63106" y="7645"/>
                  </a:lnTo>
                  <a:lnTo>
                    <a:pt x="6310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 descr=""/>
            <p:cNvSpPr/>
            <p:nvPr/>
          </p:nvSpPr>
          <p:spPr>
            <a:xfrm>
              <a:off x="2157831" y="5069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 descr=""/>
            <p:cNvSpPr/>
            <p:nvPr/>
          </p:nvSpPr>
          <p:spPr>
            <a:xfrm>
              <a:off x="2668371" y="50695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 descr=""/>
            <p:cNvSpPr/>
            <p:nvPr/>
          </p:nvSpPr>
          <p:spPr>
            <a:xfrm>
              <a:off x="3136900" y="5067300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5" h="6985">
                  <a:moveTo>
                    <a:pt x="20637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20637" y="6845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 descr=""/>
            <p:cNvSpPr/>
            <p:nvPr/>
          </p:nvSpPr>
          <p:spPr>
            <a:xfrm>
              <a:off x="3758031" y="5069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 descr=""/>
            <p:cNvSpPr/>
            <p:nvPr/>
          </p:nvSpPr>
          <p:spPr>
            <a:xfrm>
              <a:off x="6184900" y="506730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813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4813" y="6845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 descr=""/>
            <p:cNvSpPr/>
            <p:nvPr/>
          </p:nvSpPr>
          <p:spPr>
            <a:xfrm>
              <a:off x="6287871" y="5069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 descr=""/>
            <p:cNvSpPr/>
            <p:nvPr/>
          </p:nvSpPr>
          <p:spPr>
            <a:xfrm>
              <a:off x="6553200" y="5067299"/>
              <a:ext cx="368300" cy="6985"/>
            </a:xfrm>
            <a:custGeom>
              <a:avLst/>
              <a:gdLst/>
              <a:ahLst/>
              <a:cxnLst/>
              <a:rect l="l" t="t" r="r" b="b"/>
              <a:pathLst>
                <a:path w="368300" h="6985">
                  <a:moveTo>
                    <a:pt x="223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2235" y="6845"/>
                  </a:lnTo>
                  <a:lnTo>
                    <a:pt x="2235" y="0"/>
                  </a:lnTo>
                  <a:close/>
                </a:path>
                <a:path w="368300" h="6985">
                  <a:moveTo>
                    <a:pt x="17411" y="0"/>
                  </a:moveTo>
                  <a:lnTo>
                    <a:pt x="12700" y="0"/>
                  </a:lnTo>
                  <a:lnTo>
                    <a:pt x="12700" y="6845"/>
                  </a:lnTo>
                  <a:lnTo>
                    <a:pt x="17411" y="6845"/>
                  </a:lnTo>
                  <a:lnTo>
                    <a:pt x="17411" y="0"/>
                  </a:lnTo>
                  <a:close/>
                </a:path>
                <a:path w="368300" h="6985">
                  <a:moveTo>
                    <a:pt x="47929" y="0"/>
                  </a:moveTo>
                  <a:lnTo>
                    <a:pt x="40284" y="0"/>
                  </a:lnTo>
                  <a:lnTo>
                    <a:pt x="40284" y="6845"/>
                  </a:lnTo>
                  <a:lnTo>
                    <a:pt x="47929" y="6845"/>
                  </a:lnTo>
                  <a:lnTo>
                    <a:pt x="47929" y="0"/>
                  </a:lnTo>
                  <a:close/>
                </a:path>
                <a:path w="368300" h="6985">
                  <a:moveTo>
                    <a:pt x="63093" y="0"/>
                  </a:moveTo>
                  <a:lnTo>
                    <a:pt x="55511" y="0"/>
                  </a:lnTo>
                  <a:lnTo>
                    <a:pt x="55511" y="6845"/>
                  </a:lnTo>
                  <a:lnTo>
                    <a:pt x="63093" y="6845"/>
                  </a:lnTo>
                  <a:lnTo>
                    <a:pt x="63093" y="0"/>
                  </a:lnTo>
                  <a:close/>
                </a:path>
                <a:path w="368300" h="6985">
                  <a:moveTo>
                    <a:pt x="85979" y="0"/>
                  </a:moveTo>
                  <a:lnTo>
                    <a:pt x="78384" y="0"/>
                  </a:lnTo>
                  <a:lnTo>
                    <a:pt x="78384" y="6845"/>
                  </a:lnTo>
                  <a:lnTo>
                    <a:pt x="85979" y="6845"/>
                  </a:lnTo>
                  <a:lnTo>
                    <a:pt x="85979" y="0"/>
                  </a:lnTo>
                  <a:close/>
                </a:path>
                <a:path w="368300" h="6985">
                  <a:moveTo>
                    <a:pt x="139293" y="0"/>
                  </a:moveTo>
                  <a:lnTo>
                    <a:pt x="131711" y="0"/>
                  </a:lnTo>
                  <a:lnTo>
                    <a:pt x="131711" y="6845"/>
                  </a:lnTo>
                  <a:lnTo>
                    <a:pt x="139293" y="6845"/>
                  </a:lnTo>
                  <a:lnTo>
                    <a:pt x="139293" y="0"/>
                  </a:lnTo>
                  <a:close/>
                </a:path>
                <a:path w="368300" h="6985">
                  <a:moveTo>
                    <a:pt x="169811" y="0"/>
                  </a:moveTo>
                  <a:lnTo>
                    <a:pt x="165100" y="0"/>
                  </a:lnTo>
                  <a:lnTo>
                    <a:pt x="165100" y="6845"/>
                  </a:lnTo>
                  <a:lnTo>
                    <a:pt x="169811" y="6845"/>
                  </a:lnTo>
                  <a:lnTo>
                    <a:pt x="169811" y="0"/>
                  </a:lnTo>
                  <a:close/>
                </a:path>
                <a:path w="368300" h="6985">
                  <a:moveTo>
                    <a:pt x="215493" y="0"/>
                  </a:moveTo>
                  <a:lnTo>
                    <a:pt x="207860" y="0"/>
                  </a:lnTo>
                  <a:lnTo>
                    <a:pt x="207860" y="6845"/>
                  </a:lnTo>
                  <a:lnTo>
                    <a:pt x="215493" y="6845"/>
                  </a:lnTo>
                  <a:lnTo>
                    <a:pt x="215493" y="0"/>
                  </a:lnTo>
                  <a:close/>
                </a:path>
                <a:path w="368300" h="6985">
                  <a:moveTo>
                    <a:pt x="238379" y="0"/>
                  </a:moveTo>
                  <a:lnTo>
                    <a:pt x="230733" y="0"/>
                  </a:lnTo>
                  <a:lnTo>
                    <a:pt x="230733" y="6845"/>
                  </a:lnTo>
                  <a:lnTo>
                    <a:pt x="238379" y="6845"/>
                  </a:lnTo>
                  <a:lnTo>
                    <a:pt x="238379" y="0"/>
                  </a:lnTo>
                  <a:close/>
                </a:path>
                <a:path w="368300" h="6985">
                  <a:moveTo>
                    <a:pt x="306933" y="0"/>
                  </a:moveTo>
                  <a:lnTo>
                    <a:pt x="304800" y="0"/>
                  </a:lnTo>
                  <a:lnTo>
                    <a:pt x="304800" y="6845"/>
                  </a:lnTo>
                  <a:lnTo>
                    <a:pt x="306933" y="6845"/>
                  </a:lnTo>
                  <a:lnTo>
                    <a:pt x="306933" y="0"/>
                  </a:lnTo>
                  <a:close/>
                </a:path>
                <a:path w="368300" h="6985">
                  <a:moveTo>
                    <a:pt x="322160" y="0"/>
                  </a:moveTo>
                  <a:lnTo>
                    <a:pt x="317500" y="0"/>
                  </a:lnTo>
                  <a:lnTo>
                    <a:pt x="317500" y="6845"/>
                  </a:lnTo>
                  <a:lnTo>
                    <a:pt x="322160" y="6845"/>
                  </a:lnTo>
                  <a:lnTo>
                    <a:pt x="322160" y="0"/>
                  </a:lnTo>
                  <a:close/>
                </a:path>
                <a:path w="368300" h="6985">
                  <a:moveTo>
                    <a:pt x="352679" y="0"/>
                  </a:moveTo>
                  <a:lnTo>
                    <a:pt x="345033" y="0"/>
                  </a:lnTo>
                  <a:lnTo>
                    <a:pt x="345033" y="6845"/>
                  </a:lnTo>
                  <a:lnTo>
                    <a:pt x="352679" y="6845"/>
                  </a:lnTo>
                  <a:lnTo>
                    <a:pt x="352679" y="0"/>
                  </a:lnTo>
                  <a:close/>
                </a:path>
                <a:path w="368300" h="6985">
                  <a:moveTo>
                    <a:pt x="367893" y="0"/>
                  </a:moveTo>
                  <a:lnTo>
                    <a:pt x="360260" y="0"/>
                  </a:lnTo>
                  <a:lnTo>
                    <a:pt x="360260" y="6845"/>
                  </a:lnTo>
                  <a:lnTo>
                    <a:pt x="367893" y="6845"/>
                  </a:lnTo>
                  <a:lnTo>
                    <a:pt x="3678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 descr=""/>
            <p:cNvSpPr/>
            <p:nvPr/>
          </p:nvSpPr>
          <p:spPr>
            <a:xfrm>
              <a:off x="2157831" y="5077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 descr=""/>
            <p:cNvSpPr/>
            <p:nvPr/>
          </p:nvSpPr>
          <p:spPr>
            <a:xfrm>
              <a:off x="2668371" y="50772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 descr=""/>
            <p:cNvSpPr/>
            <p:nvPr/>
          </p:nvSpPr>
          <p:spPr>
            <a:xfrm>
              <a:off x="3136900" y="5074145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5" h="6350">
                  <a:moveTo>
                    <a:pt x="20637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20637" y="585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 descr=""/>
            <p:cNvSpPr/>
            <p:nvPr/>
          </p:nvSpPr>
          <p:spPr>
            <a:xfrm>
              <a:off x="3758031" y="5077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 descr=""/>
            <p:cNvSpPr/>
            <p:nvPr/>
          </p:nvSpPr>
          <p:spPr>
            <a:xfrm>
              <a:off x="6184900" y="5074145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813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4813" y="5854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 descr=""/>
            <p:cNvSpPr/>
            <p:nvPr/>
          </p:nvSpPr>
          <p:spPr>
            <a:xfrm>
              <a:off x="6286500" y="5074145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107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25107" y="5854"/>
                  </a:lnTo>
                  <a:lnTo>
                    <a:pt x="2510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 descr=""/>
            <p:cNvSpPr/>
            <p:nvPr/>
          </p:nvSpPr>
          <p:spPr>
            <a:xfrm>
              <a:off x="6553200" y="5074145"/>
              <a:ext cx="368300" cy="6350"/>
            </a:xfrm>
            <a:custGeom>
              <a:avLst/>
              <a:gdLst/>
              <a:ahLst/>
              <a:cxnLst/>
              <a:rect l="l" t="t" r="r" b="b"/>
              <a:pathLst>
                <a:path w="368300" h="6350">
                  <a:moveTo>
                    <a:pt x="223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2235" y="5854"/>
                  </a:lnTo>
                  <a:lnTo>
                    <a:pt x="2235" y="0"/>
                  </a:lnTo>
                  <a:close/>
                </a:path>
                <a:path w="368300" h="6350">
                  <a:moveTo>
                    <a:pt x="17411" y="0"/>
                  </a:moveTo>
                  <a:lnTo>
                    <a:pt x="12700" y="0"/>
                  </a:lnTo>
                  <a:lnTo>
                    <a:pt x="12700" y="5854"/>
                  </a:lnTo>
                  <a:lnTo>
                    <a:pt x="17411" y="5854"/>
                  </a:lnTo>
                  <a:lnTo>
                    <a:pt x="17411" y="0"/>
                  </a:lnTo>
                  <a:close/>
                </a:path>
                <a:path w="368300" h="6350">
                  <a:moveTo>
                    <a:pt x="47929" y="0"/>
                  </a:moveTo>
                  <a:lnTo>
                    <a:pt x="40284" y="0"/>
                  </a:lnTo>
                  <a:lnTo>
                    <a:pt x="40284" y="5854"/>
                  </a:lnTo>
                  <a:lnTo>
                    <a:pt x="47929" y="5854"/>
                  </a:lnTo>
                  <a:lnTo>
                    <a:pt x="47929" y="0"/>
                  </a:lnTo>
                  <a:close/>
                </a:path>
                <a:path w="368300" h="6350">
                  <a:moveTo>
                    <a:pt x="63093" y="0"/>
                  </a:moveTo>
                  <a:lnTo>
                    <a:pt x="55511" y="0"/>
                  </a:lnTo>
                  <a:lnTo>
                    <a:pt x="55511" y="5854"/>
                  </a:lnTo>
                  <a:lnTo>
                    <a:pt x="63093" y="5854"/>
                  </a:lnTo>
                  <a:lnTo>
                    <a:pt x="63093" y="0"/>
                  </a:lnTo>
                  <a:close/>
                </a:path>
                <a:path w="368300" h="6350">
                  <a:moveTo>
                    <a:pt x="85979" y="0"/>
                  </a:moveTo>
                  <a:lnTo>
                    <a:pt x="78384" y="0"/>
                  </a:lnTo>
                  <a:lnTo>
                    <a:pt x="78384" y="5854"/>
                  </a:lnTo>
                  <a:lnTo>
                    <a:pt x="85979" y="5854"/>
                  </a:lnTo>
                  <a:lnTo>
                    <a:pt x="85979" y="0"/>
                  </a:lnTo>
                  <a:close/>
                </a:path>
                <a:path w="368300" h="6350">
                  <a:moveTo>
                    <a:pt x="139293" y="0"/>
                  </a:moveTo>
                  <a:lnTo>
                    <a:pt x="131711" y="0"/>
                  </a:lnTo>
                  <a:lnTo>
                    <a:pt x="131711" y="5854"/>
                  </a:lnTo>
                  <a:lnTo>
                    <a:pt x="139293" y="5854"/>
                  </a:lnTo>
                  <a:lnTo>
                    <a:pt x="139293" y="0"/>
                  </a:lnTo>
                  <a:close/>
                </a:path>
                <a:path w="368300" h="6350">
                  <a:moveTo>
                    <a:pt x="169811" y="0"/>
                  </a:moveTo>
                  <a:lnTo>
                    <a:pt x="165100" y="0"/>
                  </a:lnTo>
                  <a:lnTo>
                    <a:pt x="165100" y="5854"/>
                  </a:lnTo>
                  <a:lnTo>
                    <a:pt x="169811" y="5854"/>
                  </a:lnTo>
                  <a:lnTo>
                    <a:pt x="169811" y="0"/>
                  </a:lnTo>
                  <a:close/>
                </a:path>
                <a:path w="368300" h="6350">
                  <a:moveTo>
                    <a:pt x="215493" y="0"/>
                  </a:moveTo>
                  <a:lnTo>
                    <a:pt x="207860" y="0"/>
                  </a:lnTo>
                  <a:lnTo>
                    <a:pt x="207860" y="5854"/>
                  </a:lnTo>
                  <a:lnTo>
                    <a:pt x="215493" y="5854"/>
                  </a:lnTo>
                  <a:lnTo>
                    <a:pt x="215493" y="0"/>
                  </a:lnTo>
                  <a:close/>
                </a:path>
                <a:path w="368300" h="6350">
                  <a:moveTo>
                    <a:pt x="284060" y="0"/>
                  </a:moveTo>
                  <a:lnTo>
                    <a:pt x="230733" y="0"/>
                  </a:lnTo>
                  <a:lnTo>
                    <a:pt x="230733" y="5854"/>
                  </a:lnTo>
                  <a:lnTo>
                    <a:pt x="284060" y="5854"/>
                  </a:lnTo>
                  <a:lnTo>
                    <a:pt x="284060" y="0"/>
                  </a:lnTo>
                  <a:close/>
                </a:path>
                <a:path w="368300" h="6350">
                  <a:moveTo>
                    <a:pt x="306933" y="0"/>
                  </a:moveTo>
                  <a:lnTo>
                    <a:pt x="304800" y="0"/>
                  </a:lnTo>
                  <a:lnTo>
                    <a:pt x="304800" y="5854"/>
                  </a:lnTo>
                  <a:lnTo>
                    <a:pt x="306933" y="5854"/>
                  </a:lnTo>
                  <a:lnTo>
                    <a:pt x="306933" y="0"/>
                  </a:lnTo>
                  <a:close/>
                </a:path>
                <a:path w="368300" h="6350">
                  <a:moveTo>
                    <a:pt x="322160" y="0"/>
                  </a:moveTo>
                  <a:lnTo>
                    <a:pt x="317500" y="0"/>
                  </a:lnTo>
                  <a:lnTo>
                    <a:pt x="317500" y="5854"/>
                  </a:lnTo>
                  <a:lnTo>
                    <a:pt x="322160" y="5854"/>
                  </a:lnTo>
                  <a:lnTo>
                    <a:pt x="322160" y="0"/>
                  </a:lnTo>
                  <a:close/>
                </a:path>
                <a:path w="368300" h="6350">
                  <a:moveTo>
                    <a:pt x="352679" y="0"/>
                  </a:moveTo>
                  <a:lnTo>
                    <a:pt x="345033" y="0"/>
                  </a:lnTo>
                  <a:lnTo>
                    <a:pt x="345033" y="5854"/>
                  </a:lnTo>
                  <a:lnTo>
                    <a:pt x="352679" y="5854"/>
                  </a:lnTo>
                  <a:lnTo>
                    <a:pt x="352679" y="0"/>
                  </a:lnTo>
                  <a:close/>
                </a:path>
                <a:path w="368300" h="6350">
                  <a:moveTo>
                    <a:pt x="367893" y="0"/>
                  </a:moveTo>
                  <a:lnTo>
                    <a:pt x="360260" y="0"/>
                  </a:lnTo>
                  <a:lnTo>
                    <a:pt x="360260" y="5854"/>
                  </a:lnTo>
                  <a:lnTo>
                    <a:pt x="367893" y="5854"/>
                  </a:lnTo>
                  <a:lnTo>
                    <a:pt x="3678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 descr=""/>
            <p:cNvSpPr/>
            <p:nvPr/>
          </p:nvSpPr>
          <p:spPr>
            <a:xfrm>
              <a:off x="2157831" y="5084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 descr=""/>
            <p:cNvSpPr/>
            <p:nvPr/>
          </p:nvSpPr>
          <p:spPr>
            <a:xfrm>
              <a:off x="2668371" y="50848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 descr=""/>
            <p:cNvSpPr/>
            <p:nvPr/>
          </p:nvSpPr>
          <p:spPr>
            <a:xfrm>
              <a:off x="3136900" y="5081790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3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37" y="759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 descr=""/>
            <p:cNvSpPr/>
            <p:nvPr/>
          </p:nvSpPr>
          <p:spPr>
            <a:xfrm>
              <a:off x="3758031" y="5084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 descr=""/>
            <p:cNvSpPr/>
            <p:nvPr/>
          </p:nvSpPr>
          <p:spPr>
            <a:xfrm>
              <a:off x="61942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 descr=""/>
            <p:cNvSpPr/>
            <p:nvPr/>
          </p:nvSpPr>
          <p:spPr>
            <a:xfrm>
              <a:off x="6265011" y="508482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 descr=""/>
            <p:cNvSpPr/>
            <p:nvPr/>
          </p:nvSpPr>
          <p:spPr>
            <a:xfrm>
              <a:off x="655243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 descr=""/>
            <p:cNvSpPr/>
            <p:nvPr/>
          </p:nvSpPr>
          <p:spPr>
            <a:xfrm>
              <a:off x="65752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 descr=""/>
            <p:cNvSpPr/>
            <p:nvPr/>
          </p:nvSpPr>
          <p:spPr>
            <a:xfrm>
              <a:off x="659053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 descr=""/>
            <p:cNvSpPr/>
            <p:nvPr/>
          </p:nvSpPr>
          <p:spPr>
            <a:xfrm>
              <a:off x="66133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 descr=""/>
            <p:cNvSpPr/>
            <p:nvPr/>
          </p:nvSpPr>
          <p:spPr>
            <a:xfrm>
              <a:off x="663625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 descr=""/>
            <p:cNvSpPr/>
            <p:nvPr/>
          </p:nvSpPr>
          <p:spPr>
            <a:xfrm>
              <a:off x="66895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 descr=""/>
            <p:cNvSpPr/>
            <p:nvPr/>
          </p:nvSpPr>
          <p:spPr>
            <a:xfrm>
              <a:off x="672007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 descr=""/>
            <p:cNvSpPr/>
            <p:nvPr/>
          </p:nvSpPr>
          <p:spPr>
            <a:xfrm>
              <a:off x="67657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 descr=""/>
            <p:cNvSpPr/>
            <p:nvPr/>
          </p:nvSpPr>
          <p:spPr>
            <a:xfrm>
              <a:off x="678865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 descr=""/>
            <p:cNvSpPr/>
            <p:nvPr/>
          </p:nvSpPr>
          <p:spPr>
            <a:xfrm>
              <a:off x="685723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 descr=""/>
            <p:cNvSpPr/>
            <p:nvPr/>
          </p:nvSpPr>
          <p:spPr>
            <a:xfrm>
              <a:off x="68800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 descr=""/>
            <p:cNvSpPr/>
            <p:nvPr/>
          </p:nvSpPr>
          <p:spPr>
            <a:xfrm>
              <a:off x="689533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 descr=""/>
            <p:cNvSpPr/>
            <p:nvPr/>
          </p:nvSpPr>
          <p:spPr>
            <a:xfrm>
              <a:off x="6918198" y="5079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 descr=""/>
            <p:cNvSpPr/>
            <p:nvPr/>
          </p:nvSpPr>
          <p:spPr>
            <a:xfrm>
              <a:off x="2157831" y="5092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 descr=""/>
            <p:cNvSpPr/>
            <p:nvPr/>
          </p:nvSpPr>
          <p:spPr>
            <a:xfrm>
              <a:off x="2668371" y="50924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 descr=""/>
            <p:cNvSpPr/>
            <p:nvPr/>
          </p:nvSpPr>
          <p:spPr>
            <a:xfrm>
              <a:off x="3136900" y="5092700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40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25400" y="4317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 descr=""/>
            <p:cNvSpPr/>
            <p:nvPr/>
          </p:nvSpPr>
          <p:spPr>
            <a:xfrm>
              <a:off x="3758031" y="5092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 descr=""/>
            <p:cNvSpPr/>
            <p:nvPr/>
          </p:nvSpPr>
          <p:spPr>
            <a:xfrm>
              <a:off x="6197600" y="50927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34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340" y="4317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 descr=""/>
            <p:cNvSpPr/>
            <p:nvPr/>
          </p:nvSpPr>
          <p:spPr>
            <a:xfrm>
              <a:off x="6250685" y="5092700"/>
              <a:ext cx="36195" cy="4445"/>
            </a:xfrm>
            <a:custGeom>
              <a:avLst/>
              <a:gdLst/>
              <a:ahLst/>
              <a:cxnLst/>
              <a:rect l="l" t="t" r="r" b="b"/>
              <a:pathLst>
                <a:path w="36195" h="4445">
                  <a:moveTo>
                    <a:pt x="3581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35813" y="4317"/>
                  </a:lnTo>
                  <a:lnTo>
                    <a:pt x="35813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 descr=""/>
            <p:cNvSpPr/>
            <p:nvPr/>
          </p:nvSpPr>
          <p:spPr>
            <a:xfrm>
              <a:off x="6553200" y="5092699"/>
              <a:ext cx="368300" cy="4445"/>
            </a:xfrm>
            <a:custGeom>
              <a:avLst/>
              <a:gdLst/>
              <a:ahLst/>
              <a:cxnLst/>
              <a:rect l="l" t="t" r="r" b="b"/>
              <a:pathLst>
                <a:path w="368300" h="4445">
                  <a:moveTo>
                    <a:pt x="223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235" y="4318"/>
                  </a:lnTo>
                  <a:lnTo>
                    <a:pt x="2235" y="0"/>
                  </a:lnTo>
                  <a:close/>
                </a:path>
                <a:path w="368300" h="4445">
                  <a:moveTo>
                    <a:pt x="25044" y="0"/>
                  </a:moveTo>
                  <a:lnTo>
                    <a:pt x="17411" y="0"/>
                  </a:lnTo>
                  <a:lnTo>
                    <a:pt x="17411" y="4318"/>
                  </a:lnTo>
                  <a:lnTo>
                    <a:pt x="25044" y="4318"/>
                  </a:lnTo>
                  <a:lnTo>
                    <a:pt x="25044" y="0"/>
                  </a:lnTo>
                  <a:close/>
                </a:path>
                <a:path w="368300" h="4445">
                  <a:moveTo>
                    <a:pt x="40284" y="0"/>
                  </a:moveTo>
                  <a:lnTo>
                    <a:pt x="38100" y="0"/>
                  </a:lnTo>
                  <a:lnTo>
                    <a:pt x="38100" y="4318"/>
                  </a:lnTo>
                  <a:lnTo>
                    <a:pt x="40284" y="4318"/>
                  </a:lnTo>
                  <a:lnTo>
                    <a:pt x="40284" y="0"/>
                  </a:lnTo>
                  <a:close/>
                </a:path>
                <a:path w="368300" h="4445">
                  <a:moveTo>
                    <a:pt x="63093" y="0"/>
                  </a:moveTo>
                  <a:lnTo>
                    <a:pt x="55511" y="0"/>
                  </a:lnTo>
                  <a:lnTo>
                    <a:pt x="55511" y="4318"/>
                  </a:lnTo>
                  <a:lnTo>
                    <a:pt x="63093" y="4318"/>
                  </a:lnTo>
                  <a:lnTo>
                    <a:pt x="63093" y="0"/>
                  </a:lnTo>
                  <a:close/>
                </a:path>
                <a:path w="368300" h="4445">
                  <a:moveTo>
                    <a:pt x="85979" y="0"/>
                  </a:moveTo>
                  <a:lnTo>
                    <a:pt x="78384" y="0"/>
                  </a:lnTo>
                  <a:lnTo>
                    <a:pt x="78384" y="4318"/>
                  </a:lnTo>
                  <a:lnTo>
                    <a:pt x="85979" y="4318"/>
                  </a:lnTo>
                  <a:lnTo>
                    <a:pt x="85979" y="0"/>
                  </a:lnTo>
                  <a:close/>
                </a:path>
                <a:path w="368300" h="4445">
                  <a:moveTo>
                    <a:pt x="139293" y="0"/>
                  </a:moveTo>
                  <a:lnTo>
                    <a:pt x="131711" y="0"/>
                  </a:lnTo>
                  <a:lnTo>
                    <a:pt x="131711" y="4318"/>
                  </a:lnTo>
                  <a:lnTo>
                    <a:pt x="139293" y="4318"/>
                  </a:lnTo>
                  <a:lnTo>
                    <a:pt x="139293" y="0"/>
                  </a:lnTo>
                  <a:close/>
                </a:path>
                <a:path w="368300" h="4445">
                  <a:moveTo>
                    <a:pt x="169811" y="0"/>
                  </a:moveTo>
                  <a:lnTo>
                    <a:pt x="165100" y="0"/>
                  </a:lnTo>
                  <a:lnTo>
                    <a:pt x="165100" y="4318"/>
                  </a:lnTo>
                  <a:lnTo>
                    <a:pt x="169811" y="4318"/>
                  </a:lnTo>
                  <a:lnTo>
                    <a:pt x="169811" y="0"/>
                  </a:lnTo>
                  <a:close/>
                </a:path>
                <a:path w="368300" h="4445">
                  <a:moveTo>
                    <a:pt x="215493" y="0"/>
                  </a:moveTo>
                  <a:lnTo>
                    <a:pt x="207860" y="0"/>
                  </a:lnTo>
                  <a:lnTo>
                    <a:pt x="207860" y="4318"/>
                  </a:lnTo>
                  <a:lnTo>
                    <a:pt x="215493" y="4318"/>
                  </a:lnTo>
                  <a:lnTo>
                    <a:pt x="215493" y="0"/>
                  </a:lnTo>
                  <a:close/>
                </a:path>
                <a:path w="368300" h="4445">
                  <a:moveTo>
                    <a:pt x="238379" y="0"/>
                  </a:moveTo>
                  <a:lnTo>
                    <a:pt x="230733" y="0"/>
                  </a:lnTo>
                  <a:lnTo>
                    <a:pt x="230733" y="4318"/>
                  </a:lnTo>
                  <a:lnTo>
                    <a:pt x="238379" y="4318"/>
                  </a:lnTo>
                  <a:lnTo>
                    <a:pt x="238379" y="0"/>
                  </a:lnTo>
                  <a:close/>
                </a:path>
                <a:path w="368300" h="4445">
                  <a:moveTo>
                    <a:pt x="306933" y="0"/>
                  </a:moveTo>
                  <a:lnTo>
                    <a:pt x="304800" y="0"/>
                  </a:lnTo>
                  <a:lnTo>
                    <a:pt x="304800" y="4318"/>
                  </a:lnTo>
                  <a:lnTo>
                    <a:pt x="306933" y="4318"/>
                  </a:lnTo>
                  <a:lnTo>
                    <a:pt x="306933" y="0"/>
                  </a:lnTo>
                  <a:close/>
                </a:path>
                <a:path w="368300" h="4445">
                  <a:moveTo>
                    <a:pt x="329793" y="0"/>
                  </a:moveTo>
                  <a:lnTo>
                    <a:pt x="322160" y="0"/>
                  </a:lnTo>
                  <a:lnTo>
                    <a:pt x="322160" y="4318"/>
                  </a:lnTo>
                  <a:lnTo>
                    <a:pt x="329793" y="4318"/>
                  </a:lnTo>
                  <a:lnTo>
                    <a:pt x="329793" y="0"/>
                  </a:lnTo>
                  <a:close/>
                </a:path>
                <a:path w="368300" h="4445">
                  <a:moveTo>
                    <a:pt x="345033" y="0"/>
                  </a:moveTo>
                  <a:lnTo>
                    <a:pt x="342900" y="0"/>
                  </a:lnTo>
                  <a:lnTo>
                    <a:pt x="342900" y="4318"/>
                  </a:lnTo>
                  <a:lnTo>
                    <a:pt x="345033" y="4318"/>
                  </a:lnTo>
                  <a:lnTo>
                    <a:pt x="345033" y="0"/>
                  </a:lnTo>
                  <a:close/>
                </a:path>
                <a:path w="368300" h="4445">
                  <a:moveTo>
                    <a:pt x="367893" y="0"/>
                  </a:moveTo>
                  <a:lnTo>
                    <a:pt x="360260" y="0"/>
                  </a:lnTo>
                  <a:lnTo>
                    <a:pt x="360260" y="4318"/>
                  </a:lnTo>
                  <a:lnTo>
                    <a:pt x="367893" y="4318"/>
                  </a:lnTo>
                  <a:lnTo>
                    <a:pt x="3678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 descr=""/>
            <p:cNvSpPr/>
            <p:nvPr/>
          </p:nvSpPr>
          <p:spPr>
            <a:xfrm>
              <a:off x="2157831" y="5100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 descr=""/>
            <p:cNvSpPr/>
            <p:nvPr/>
          </p:nvSpPr>
          <p:spPr>
            <a:xfrm>
              <a:off x="2464244" y="5097017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25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255" y="764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 descr=""/>
            <p:cNvSpPr/>
            <p:nvPr/>
          </p:nvSpPr>
          <p:spPr>
            <a:xfrm>
              <a:off x="2668371" y="51000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 descr=""/>
            <p:cNvSpPr/>
            <p:nvPr/>
          </p:nvSpPr>
          <p:spPr>
            <a:xfrm>
              <a:off x="2971800" y="5097017"/>
              <a:ext cx="190500" cy="8255"/>
            </a:xfrm>
            <a:custGeom>
              <a:avLst/>
              <a:gdLst/>
              <a:ahLst/>
              <a:cxnLst/>
              <a:rect l="l" t="t" r="r" b="b"/>
              <a:pathLst>
                <a:path w="190500" h="8254">
                  <a:moveTo>
                    <a:pt x="1324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32410" y="7645"/>
                  </a:lnTo>
                  <a:lnTo>
                    <a:pt x="132410" y="0"/>
                  </a:lnTo>
                  <a:close/>
                </a:path>
                <a:path w="190500" h="8254">
                  <a:moveTo>
                    <a:pt x="190500" y="0"/>
                  </a:moveTo>
                  <a:lnTo>
                    <a:pt x="165100" y="0"/>
                  </a:lnTo>
                  <a:lnTo>
                    <a:pt x="165100" y="7645"/>
                  </a:lnTo>
                  <a:lnTo>
                    <a:pt x="190500" y="7645"/>
                  </a:lnTo>
                  <a:lnTo>
                    <a:pt x="19050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 descr=""/>
            <p:cNvSpPr/>
            <p:nvPr/>
          </p:nvSpPr>
          <p:spPr>
            <a:xfrm>
              <a:off x="3758031" y="5100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 descr=""/>
            <p:cNvSpPr/>
            <p:nvPr/>
          </p:nvSpPr>
          <p:spPr>
            <a:xfrm>
              <a:off x="620953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 descr=""/>
            <p:cNvSpPr/>
            <p:nvPr/>
          </p:nvSpPr>
          <p:spPr>
            <a:xfrm>
              <a:off x="6234531" y="5100065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45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 descr=""/>
            <p:cNvSpPr/>
            <p:nvPr/>
          </p:nvSpPr>
          <p:spPr>
            <a:xfrm>
              <a:off x="655243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 descr=""/>
            <p:cNvSpPr/>
            <p:nvPr/>
          </p:nvSpPr>
          <p:spPr>
            <a:xfrm>
              <a:off x="657529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 descr=""/>
            <p:cNvSpPr/>
            <p:nvPr/>
          </p:nvSpPr>
          <p:spPr>
            <a:xfrm>
              <a:off x="659053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 descr=""/>
            <p:cNvSpPr/>
            <p:nvPr/>
          </p:nvSpPr>
          <p:spPr>
            <a:xfrm>
              <a:off x="661339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 descr=""/>
            <p:cNvSpPr/>
            <p:nvPr/>
          </p:nvSpPr>
          <p:spPr>
            <a:xfrm>
              <a:off x="663625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 descr=""/>
            <p:cNvSpPr/>
            <p:nvPr/>
          </p:nvSpPr>
          <p:spPr>
            <a:xfrm>
              <a:off x="668959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 descr=""/>
            <p:cNvSpPr/>
            <p:nvPr/>
          </p:nvSpPr>
          <p:spPr>
            <a:xfrm>
              <a:off x="672007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 descr=""/>
            <p:cNvSpPr/>
            <p:nvPr/>
          </p:nvSpPr>
          <p:spPr>
            <a:xfrm>
              <a:off x="676579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 descr=""/>
            <p:cNvSpPr/>
            <p:nvPr/>
          </p:nvSpPr>
          <p:spPr>
            <a:xfrm>
              <a:off x="678865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 descr=""/>
            <p:cNvSpPr/>
            <p:nvPr/>
          </p:nvSpPr>
          <p:spPr>
            <a:xfrm>
              <a:off x="685723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 descr=""/>
            <p:cNvSpPr/>
            <p:nvPr/>
          </p:nvSpPr>
          <p:spPr>
            <a:xfrm>
              <a:off x="688009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 descr=""/>
            <p:cNvSpPr/>
            <p:nvPr/>
          </p:nvSpPr>
          <p:spPr>
            <a:xfrm>
              <a:off x="689533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 descr=""/>
            <p:cNvSpPr/>
            <p:nvPr/>
          </p:nvSpPr>
          <p:spPr>
            <a:xfrm>
              <a:off x="6918198" y="5094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 descr=""/>
            <p:cNvSpPr/>
            <p:nvPr/>
          </p:nvSpPr>
          <p:spPr>
            <a:xfrm>
              <a:off x="2157831" y="5107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 descr=""/>
            <p:cNvSpPr/>
            <p:nvPr/>
          </p:nvSpPr>
          <p:spPr>
            <a:xfrm>
              <a:off x="2464244" y="51054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25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255" y="684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 descr=""/>
            <p:cNvSpPr/>
            <p:nvPr/>
          </p:nvSpPr>
          <p:spPr>
            <a:xfrm>
              <a:off x="2668371" y="51076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 descr=""/>
            <p:cNvSpPr/>
            <p:nvPr/>
          </p:nvSpPr>
          <p:spPr>
            <a:xfrm>
              <a:off x="2971800" y="5105399"/>
              <a:ext cx="186055" cy="6985"/>
            </a:xfrm>
            <a:custGeom>
              <a:avLst/>
              <a:gdLst/>
              <a:ahLst/>
              <a:cxnLst/>
              <a:rect l="l" t="t" r="r" b="b"/>
              <a:pathLst>
                <a:path w="186055" h="6985">
                  <a:moveTo>
                    <a:pt x="132410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32410" y="6845"/>
                  </a:lnTo>
                  <a:lnTo>
                    <a:pt x="132410" y="0"/>
                  </a:lnTo>
                  <a:close/>
                </a:path>
                <a:path w="186055" h="6985">
                  <a:moveTo>
                    <a:pt x="185737" y="0"/>
                  </a:moveTo>
                  <a:lnTo>
                    <a:pt x="165100" y="0"/>
                  </a:lnTo>
                  <a:lnTo>
                    <a:pt x="165100" y="6845"/>
                  </a:lnTo>
                  <a:lnTo>
                    <a:pt x="185737" y="6845"/>
                  </a:lnTo>
                  <a:lnTo>
                    <a:pt x="185737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 descr=""/>
            <p:cNvSpPr/>
            <p:nvPr/>
          </p:nvSpPr>
          <p:spPr>
            <a:xfrm>
              <a:off x="3758031" y="5107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 descr=""/>
            <p:cNvSpPr/>
            <p:nvPr/>
          </p:nvSpPr>
          <p:spPr>
            <a:xfrm>
              <a:off x="6210300" y="5105400"/>
              <a:ext cx="2540" cy="6985"/>
            </a:xfrm>
            <a:custGeom>
              <a:avLst/>
              <a:gdLst/>
              <a:ahLst/>
              <a:cxnLst/>
              <a:rect l="l" t="t" r="r" b="b"/>
              <a:pathLst>
                <a:path w="2539" h="6985">
                  <a:moveTo>
                    <a:pt x="2286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2286" y="684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 descr=""/>
            <p:cNvSpPr/>
            <p:nvPr/>
          </p:nvSpPr>
          <p:spPr>
            <a:xfrm>
              <a:off x="6226911" y="510768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 descr=""/>
            <p:cNvSpPr/>
            <p:nvPr/>
          </p:nvSpPr>
          <p:spPr>
            <a:xfrm>
              <a:off x="6553200" y="5105399"/>
              <a:ext cx="368300" cy="6985"/>
            </a:xfrm>
            <a:custGeom>
              <a:avLst/>
              <a:gdLst/>
              <a:ahLst/>
              <a:cxnLst/>
              <a:rect l="l" t="t" r="r" b="b"/>
              <a:pathLst>
                <a:path w="368300" h="6985">
                  <a:moveTo>
                    <a:pt x="223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2235" y="6845"/>
                  </a:lnTo>
                  <a:lnTo>
                    <a:pt x="2235" y="0"/>
                  </a:lnTo>
                  <a:close/>
                </a:path>
                <a:path w="368300" h="6985">
                  <a:moveTo>
                    <a:pt x="32677" y="0"/>
                  </a:moveTo>
                  <a:lnTo>
                    <a:pt x="25400" y="0"/>
                  </a:lnTo>
                  <a:lnTo>
                    <a:pt x="25400" y="6845"/>
                  </a:lnTo>
                  <a:lnTo>
                    <a:pt x="32677" y="6845"/>
                  </a:lnTo>
                  <a:lnTo>
                    <a:pt x="32677" y="0"/>
                  </a:lnTo>
                  <a:close/>
                </a:path>
                <a:path w="368300" h="6985">
                  <a:moveTo>
                    <a:pt x="63093" y="0"/>
                  </a:moveTo>
                  <a:lnTo>
                    <a:pt x="55511" y="0"/>
                  </a:lnTo>
                  <a:lnTo>
                    <a:pt x="55511" y="6845"/>
                  </a:lnTo>
                  <a:lnTo>
                    <a:pt x="63093" y="6845"/>
                  </a:lnTo>
                  <a:lnTo>
                    <a:pt x="63093" y="0"/>
                  </a:lnTo>
                  <a:close/>
                </a:path>
                <a:path w="368300" h="6985">
                  <a:moveTo>
                    <a:pt x="93611" y="0"/>
                  </a:moveTo>
                  <a:lnTo>
                    <a:pt x="88900" y="0"/>
                  </a:lnTo>
                  <a:lnTo>
                    <a:pt x="88900" y="6845"/>
                  </a:lnTo>
                  <a:lnTo>
                    <a:pt x="93611" y="6845"/>
                  </a:lnTo>
                  <a:lnTo>
                    <a:pt x="93611" y="0"/>
                  </a:lnTo>
                  <a:close/>
                </a:path>
                <a:path w="368300" h="6985">
                  <a:moveTo>
                    <a:pt x="131711" y="0"/>
                  </a:moveTo>
                  <a:lnTo>
                    <a:pt x="127000" y="0"/>
                  </a:lnTo>
                  <a:lnTo>
                    <a:pt x="127000" y="6845"/>
                  </a:lnTo>
                  <a:lnTo>
                    <a:pt x="131711" y="6845"/>
                  </a:lnTo>
                  <a:lnTo>
                    <a:pt x="131711" y="0"/>
                  </a:lnTo>
                  <a:close/>
                </a:path>
                <a:path w="368300" h="6985">
                  <a:moveTo>
                    <a:pt x="169811" y="0"/>
                  </a:moveTo>
                  <a:lnTo>
                    <a:pt x="165100" y="0"/>
                  </a:lnTo>
                  <a:lnTo>
                    <a:pt x="165100" y="6845"/>
                  </a:lnTo>
                  <a:lnTo>
                    <a:pt x="169811" y="6845"/>
                  </a:lnTo>
                  <a:lnTo>
                    <a:pt x="169811" y="0"/>
                  </a:lnTo>
                  <a:close/>
                </a:path>
                <a:path w="368300" h="6985">
                  <a:moveTo>
                    <a:pt x="207860" y="0"/>
                  </a:moveTo>
                  <a:lnTo>
                    <a:pt x="203200" y="0"/>
                  </a:lnTo>
                  <a:lnTo>
                    <a:pt x="203200" y="6845"/>
                  </a:lnTo>
                  <a:lnTo>
                    <a:pt x="207860" y="6845"/>
                  </a:lnTo>
                  <a:lnTo>
                    <a:pt x="207860" y="0"/>
                  </a:lnTo>
                  <a:close/>
                </a:path>
                <a:path w="368300" h="6985">
                  <a:moveTo>
                    <a:pt x="238379" y="0"/>
                  </a:moveTo>
                  <a:lnTo>
                    <a:pt x="230733" y="0"/>
                  </a:lnTo>
                  <a:lnTo>
                    <a:pt x="230733" y="6845"/>
                  </a:lnTo>
                  <a:lnTo>
                    <a:pt x="238379" y="6845"/>
                  </a:lnTo>
                  <a:lnTo>
                    <a:pt x="238379" y="0"/>
                  </a:lnTo>
                  <a:close/>
                </a:path>
                <a:path w="368300" h="6985">
                  <a:moveTo>
                    <a:pt x="306933" y="0"/>
                  </a:moveTo>
                  <a:lnTo>
                    <a:pt x="304800" y="0"/>
                  </a:lnTo>
                  <a:lnTo>
                    <a:pt x="304800" y="6845"/>
                  </a:lnTo>
                  <a:lnTo>
                    <a:pt x="306933" y="6845"/>
                  </a:lnTo>
                  <a:lnTo>
                    <a:pt x="306933" y="0"/>
                  </a:lnTo>
                  <a:close/>
                </a:path>
                <a:path w="368300" h="6985">
                  <a:moveTo>
                    <a:pt x="337388" y="0"/>
                  </a:moveTo>
                  <a:lnTo>
                    <a:pt x="330200" y="0"/>
                  </a:lnTo>
                  <a:lnTo>
                    <a:pt x="330200" y="6845"/>
                  </a:lnTo>
                  <a:lnTo>
                    <a:pt x="337388" y="6845"/>
                  </a:lnTo>
                  <a:lnTo>
                    <a:pt x="337388" y="0"/>
                  </a:lnTo>
                  <a:close/>
                </a:path>
                <a:path w="368300" h="6985">
                  <a:moveTo>
                    <a:pt x="367893" y="0"/>
                  </a:moveTo>
                  <a:lnTo>
                    <a:pt x="360260" y="0"/>
                  </a:lnTo>
                  <a:lnTo>
                    <a:pt x="360260" y="6845"/>
                  </a:lnTo>
                  <a:lnTo>
                    <a:pt x="367893" y="6845"/>
                  </a:lnTo>
                  <a:lnTo>
                    <a:pt x="3678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 descr=""/>
            <p:cNvSpPr/>
            <p:nvPr/>
          </p:nvSpPr>
          <p:spPr>
            <a:xfrm>
              <a:off x="2157831" y="5115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 descr=""/>
            <p:cNvSpPr/>
            <p:nvPr/>
          </p:nvSpPr>
          <p:spPr>
            <a:xfrm>
              <a:off x="2464244" y="5112245"/>
              <a:ext cx="518159" cy="6350"/>
            </a:xfrm>
            <a:custGeom>
              <a:avLst/>
              <a:gdLst/>
              <a:ahLst/>
              <a:cxnLst/>
              <a:rect l="l" t="t" r="r" b="b"/>
              <a:pathLst>
                <a:path w="518160" h="6350">
                  <a:moveTo>
                    <a:pt x="1225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255" y="5854"/>
                  </a:lnTo>
                  <a:lnTo>
                    <a:pt x="12255" y="0"/>
                  </a:lnTo>
                  <a:close/>
                </a:path>
                <a:path w="518160" h="6350">
                  <a:moveTo>
                    <a:pt x="518020" y="0"/>
                  </a:moveTo>
                  <a:lnTo>
                    <a:pt x="507555" y="0"/>
                  </a:lnTo>
                  <a:lnTo>
                    <a:pt x="507555" y="5854"/>
                  </a:lnTo>
                  <a:lnTo>
                    <a:pt x="518020" y="5854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 descr=""/>
            <p:cNvSpPr/>
            <p:nvPr/>
          </p:nvSpPr>
          <p:spPr>
            <a:xfrm>
              <a:off x="3758031" y="5115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 descr=""/>
            <p:cNvSpPr/>
            <p:nvPr/>
          </p:nvSpPr>
          <p:spPr>
            <a:xfrm>
              <a:off x="6211671" y="511530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 descr=""/>
            <p:cNvSpPr/>
            <p:nvPr/>
          </p:nvSpPr>
          <p:spPr>
            <a:xfrm>
              <a:off x="6553200" y="5112245"/>
              <a:ext cx="368300" cy="6350"/>
            </a:xfrm>
            <a:custGeom>
              <a:avLst/>
              <a:gdLst/>
              <a:ahLst/>
              <a:cxnLst/>
              <a:rect l="l" t="t" r="r" b="b"/>
              <a:pathLst>
                <a:path w="368300" h="6350">
                  <a:moveTo>
                    <a:pt x="223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2235" y="5854"/>
                  </a:lnTo>
                  <a:lnTo>
                    <a:pt x="2235" y="0"/>
                  </a:lnTo>
                  <a:close/>
                </a:path>
                <a:path w="368300" h="6350">
                  <a:moveTo>
                    <a:pt x="32677" y="0"/>
                  </a:moveTo>
                  <a:lnTo>
                    <a:pt x="25400" y="0"/>
                  </a:lnTo>
                  <a:lnTo>
                    <a:pt x="25400" y="5854"/>
                  </a:lnTo>
                  <a:lnTo>
                    <a:pt x="32677" y="5854"/>
                  </a:lnTo>
                  <a:lnTo>
                    <a:pt x="32677" y="0"/>
                  </a:lnTo>
                  <a:close/>
                </a:path>
                <a:path w="368300" h="6350">
                  <a:moveTo>
                    <a:pt x="63093" y="0"/>
                  </a:moveTo>
                  <a:lnTo>
                    <a:pt x="55511" y="0"/>
                  </a:lnTo>
                  <a:lnTo>
                    <a:pt x="55511" y="5854"/>
                  </a:lnTo>
                  <a:lnTo>
                    <a:pt x="63093" y="5854"/>
                  </a:lnTo>
                  <a:lnTo>
                    <a:pt x="63093" y="0"/>
                  </a:lnTo>
                  <a:close/>
                </a:path>
                <a:path w="368300" h="6350">
                  <a:moveTo>
                    <a:pt x="124066" y="0"/>
                  </a:moveTo>
                  <a:lnTo>
                    <a:pt x="93611" y="0"/>
                  </a:lnTo>
                  <a:lnTo>
                    <a:pt x="93611" y="5854"/>
                  </a:lnTo>
                  <a:lnTo>
                    <a:pt x="124066" y="5854"/>
                  </a:lnTo>
                  <a:lnTo>
                    <a:pt x="124066" y="0"/>
                  </a:lnTo>
                  <a:close/>
                </a:path>
                <a:path w="368300" h="6350">
                  <a:moveTo>
                    <a:pt x="200279" y="0"/>
                  </a:moveTo>
                  <a:lnTo>
                    <a:pt x="165100" y="0"/>
                  </a:lnTo>
                  <a:lnTo>
                    <a:pt x="165100" y="5854"/>
                  </a:lnTo>
                  <a:lnTo>
                    <a:pt x="200279" y="5854"/>
                  </a:lnTo>
                  <a:lnTo>
                    <a:pt x="200279" y="0"/>
                  </a:lnTo>
                  <a:close/>
                </a:path>
                <a:path w="368300" h="6350">
                  <a:moveTo>
                    <a:pt x="284060" y="0"/>
                  </a:moveTo>
                  <a:lnTo>
                    <a:pt x="230733" y="0"/>
                  </a:lnTo>
                  <a:lnTo>
                    <a:pt x="230733" y="5854"/>
                  </a:lnTo>
                  <a:lnTo>
                    <a:pt x="284060" y="5854"/>
                  </a:lnTo>
                  <a:lnTo>
                    <a:pt x="284060" y="0"/>
                  </a:lnTo>
                  <a:close/>
                </a:path>
                <a:path w="368300" h="6350">
                  <a:moveTo>
                    <a:pt x="306933" y="0"/>
                  </a:moveTo>
                  <a:lnTo>
                    <a:pt x="304800" y="0"/>
                  </a:lnTo>
                  <a:lnTo>
                    <a:pt x="304800" y="5854"/>
                  </a:lnTo>
                  <a:lnTo>
                    <a:pt x="306933" y="5854"/>
                  </a:lnTo>
                  <a:lnTo>
                    <a:pt x="306933" y="0"/>
                  </a:lnTo>
                  <a:close/>
                </a:path>
                <a:path w="368300" h="6350">
                  <a:moveTo>
                    <a:pt x="337388" y="0"/>
                  </a:moveTo>
                  <a:lnTo>
                    <a:pt x="330200" y="0"/>
                  </a:lnTo>
                  <a:lnTo>
                    <a:pt x="330200" y="5854"/>
                  </a:lnTo>
                  <a:lnTo>
                    <a:pt x="337388" y="5854"/>
                  </a:lnTo>
                  <a:lnTo>
                    <a:pt x="337388" y="0"/>
                  </a:lnTo>
                  <a:close/>
                </a:path>
                <a:path w="368300" h="6350">
                  <a:moveTo>
                    <a:pt x="367893" y="0"/>
                  </a:moveTo>
                  <a:lnTo>
                    <a:pt x="360260" y="0"/>
                  </a:lnTo>
                  <a:lnTo>
                    <a:pt x="360260" y="5854"/>
                  </a:lnTo>
                  <a:lnTo>
                    <a:pt x="367893" y="5854"/>
                  </a:lnTo>
                  <a:lnTo>
                    <a:pt x="36789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 descr=""/>
            <p:cNvSpPr/>
            <p:nvPr/>
          </p:nvSpPr>
          <p:spPr>
            <a:xfrm>
              <a:off x="2157831" y="5122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 descr=""/>
            <p:cNvSpPr/>
            <p:nvPr/>
          </p:nvSpPr>
          <p:spPr>
            <a:xfrm>
              <a:off x="2464244" y="5119903"/>
              <a:ext cx="518159" cy="7620"/>
            </a:xfrm>
            <a:custGeom>
              <a:avLst/>
              <a:gdLst/>
              <a:ahLst/>
              <a:cxnLst/>
              <a:rect l="l" t="t" r="r" b="b"/>
              <a:pathLst>
                <a:path w="518160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  <a:path w="518160" h="7620">
                  <a:moveTo>
                    <a:pt x="518020" y="0"/>
                  </a:moveTo>
                  <a:lnTo>
                    <a:pt x="507555" y="0"/>
                  </a:lnTo>
                  <a:lnTo>
                    <a:pt x="507555" y="7594"/>
                  </a:lnTo>
                  <a:lnTo>
                    <a:pt x="518020" y="7594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 descr=""/>
            <p:cNvSpPr/>
            <p:nvPr/>
          </p:nvSpPr>
          <p:spPr>
            <a:xfrm>
              <a:off x="3758031" y="5122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 descr=""/>
            <p:cNvSpPr/>
            <p:nvPr/>
          </p:nvSpPr>
          <p:spPr>
            <a:xfrm>
              <a:off x="6188811" y="5122925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07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 descr=""/>
            <p:cNvSpPr/>
            <p:nvPr/>
          </p:nvSpPr>
          <p:spPr>
            <a:xfrm>
              <a:off x="2157831" y="5130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 descr=""/>
            <p:cNvSpPr/>
            <p:nvPr/>
          </p:nvSpPr>
          <p:spPr>
            <a:xfrm>
              <a:off x="2464244" y="5130799"/>
              <a:ext cx="518159" cy="4445"/>
            </a:xfrm>
            <a:custGeom>
              <a:avLst/>
              <a:gdLst/>
              <a:ahLst/>
              <a:cxnLst/>
              <a:rect l="l" t="t" r="r" b="b"/>
              <a:pathLst>
                <a:path w="518160" h="4445">
                  <a:moveTo>
                    <a:pt x="12255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12255" y="4318"/>
                  </a:lnTo>
                  <a:lnTo>
                    <a:pt x="12255" y="0"/>
                  </a:lnTo>
                  <a:close/>
                </a:path>
                <a:path w="518160" h="4445">
                  <a:moveTo>
                    <a:pt x="518020" y="0"/>
                  </a:moveTo>
                  <a:lnTo>
                    <a:pt x="507555" y="0"/>
                  </a:lnTo>
                  <a:lnTo>
                    <a:pt x="507555" y="4318"/>
                  </a:lnTo>
                  <a:lnTo>
                    <a:pt x="518020" y="4318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 descr=""/>
            <p:cNvSpPr/>
            <p:nvPr/>
          </p:nvSpPr>
          <p:spPr>
            <a:xfrm>
              <a:off x="3758031" y="5130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 descr=""/>
            <p:cNvSpPr/>
            <p:nvPr/>
          </p:nvSpPr>
          <p:spPr>
            <a:xfrm>
              <a:off x="2157831" y="5138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 descr=""/>
            <p:cNvSpPr/>
            <p:nvPr/>
          </p:nvSpPr>
          <p:spPr>
            <a:xfrm>
              <a:off x="2464244" y="5135117"/>
              <a:ext cx="518159" cy="8255"/>
            </a:xfrm>
            <a:custGeom>
              <a:avLst/>
              <a:gdLst/>
              <a:ahLst/>
              <a:cxnLst/>
              <a:rect l="l" t="t" r="r" b="b"/>
              <a:pathLst>
                <a:path w="518160" h="8254">
                  <a:moveTo>
                    <a:pt x="1225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255" y="7645"/>
                  </a:lnTo>
                  <a:lnTo>
                    <a:pt x="12255" y="0"/>
                  </a:lnTo>
                  <a:close/>
                </a:path>
                <a:path w="518160" h="8254">
                  <a:moveTo>
                    <a:pt x="518020" y="0"/>
                  </a:moveTo>
                  <a:lnTo>
                    <a:pt x="507555" y="0"/>
                  </a:lnTo>
                  <a:lnTo>
                    <a:pt x="507555" y="7645"/>
                  </a:lnTo>
                  <a:lnTo>
                    <a:pt x="518020" y="7645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 descr=""/>
            <p:cNvSpPr/>
            <p:nvPr/>
          </p:nvSpPr>
          <p:spPr>
            <a:xfrm>
              <a:off x="3758031" y="5138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 descr=""/>
            <p:cNvSpPr/>
            <p:nvPr/>
          </p:nvSpPr>
          <p:spPr>
            <a:xfrm>
              <a:off x="6232398" y="51326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 descr=""/>
            <p:cNvSpPr/>
            <p:nvPr/>
          </p:nvSpPr>
          <p:spPr>
            <a:xfrm>
              <a:off x="2157831" y="5145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 descr=""/>
            <p:cNvSpPr/>
            <p:nvPr/>
          </p:nvSpPr>
          <p:spPr>
            <a:xfrm>
              <a:off x="2464244" y="5143499"/>
              <a:ext cx="518159" cy="6985"/>
            </a:xfrm>
            <a:custGeom>
              <a:avLst/>
              <a:gdLst/>
              <a:ahLst/>
              <a:cxnLst/>
              <a:rect l="l" t="t" r="r" b="b"/>
              <a:pathLst>
                <a:path w="518160" h="6985">
                  <a:moveTo>
                    <a:pt x="1225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255" y="6845"/>
                  </a:lnTo>
                  <a:lnTo>
                    <a:pt x="12255" y="0"/>
                  </a:lnTo>
                  <a:close/>
                </a:path>
                <a:path w="518160" h="6985">
                  <a:moveTo>
                    <a:pt x="518020" y="0"/>
                  </a:moveTo>
                  <a:lnTo>
                    <a:pt x="507555" y="0"/>
                  </a:lnTo>
                  <a:lnTo>
                    <a:pt x="507555" y="6845"/>
                  </a:lnTo>
                  <a:lnTo>
                    <a:pt x="518020" y="6845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 descr=""/>
            <p:cNvSpPr/>
            <p:nvPr/>
          </p:nvSpPr>
          <p:spPr>
            <a:xfrm>
              <a:off x="3758031" y="5145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 descr=""/>
            <p:cNvSpPr/>
            <p:nvPr/>
          </p:nvSpPr>
          <p:spPr>
            <a:xfrm>
              <a:off x="6235700" y="51435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340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7340" y="6845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 descr=""/>
            <p:cNvSpPr/>
            <p:nvPr/>
          </p:nvSpPr>
          <p:spPr>
            <a:xfrm>
              <a:off x="2157831" y="5153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 descr=""/>
            <p:cNvSpPr/>
            <p:nvPr/>
          </p:nvSpPr>
          <p:spPr>
            <a:xfrm>
              <a:off x="2464244" y="5150345"/>
              <a:ext cx="518159" cy="6350"/>
            </a:xfrm>
            <a:custGeom>
              <a:avLst/>
              <a:gdLst/>
              <a:ahLst/>
              <a:cxnLst/>
              <a:rect l="l" t="t" r="r" b="b"/>
              <a:pathLst>
                <a:path w="518160" h="6350">
                  <a:moveTo>
                    <a:pt x="1225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255" y="5854"/>
                  </a:lnTo>
                  <a:lnTo>
                    <a:pt x="12255" y="0"/>
                  </a:lnTo>
                  <a:close/>
                </a:path>
                <a:path w="518160" h="6350">
                  <a:moveTo>
                    <a:pt x="518020" y="0"/>
                  </a:moveTo>
                  <a:lnTo>
                    <a:pt x="507555" y="0"/>
                  </a:lnTo>
                  <a:lnTo>
                    <a:pt x="507555" y="5854"/>
                  </a:lnTo>
                  <a:lnTo>
                    <a:pt x="518020" y="5854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 descr=""/>
            <p:cNvSpPr/>
            <p:nvPr/>
          </p:nvSpPr>
          <p:spPr>
            <a:xfrm>
              <a:off x="3758031" y="5153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 descr=""/>
            <p:cNvSpPr/>
            <p:nvPr/>
          </p:nvSpPr>
          <p:spPr>
            <a:xfrm>
              <a:off x="6235700" y="515034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340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7340" y="5854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 descr=""/>
            <p:cNvSpPr/>
            <p:nvPr/>
          </p:nvSpPr>
          <p:spPr>
            <a:xfrm>
              <a:off x="2157831" y="5161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 descr=""/>
            <p:cNvSpPr/>
            <p:nvPr/>
          </p:nvSpPr>
          <p:spPr>
            <a:xfrm>
              <a:off x="2668371" y="51610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 descr=""/>
            <p:cNvSpPr/>
            <p:nvPr/>
          </p:nvSpPr>
          <p:spPr>
            <a:xfrm>
              <a:off x="3758031" y="5161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 descr=""/>
            <p:cNvSpPr/>
            <p:nvPr/>
          </p:nvSpPr>
          <p:spPr>
            <a:xfrm>
              <a:off x="6247638" y="5155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 descr=""/>
            <p:cNvSpPr/>
            <p:nvPr/>
          </p:nvSpPr>
          <p:spPr>
            <a:xfrm>
              <a:off x="2157831" y="5168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 descr=""/>
            <p:cNvSpPr/>
            <p:nvPr/>
          </p:nvSpPr>
          <p:spPr>
            <a:xfrm>
              <a:off x="2668371" y="51686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 descr=""/>
            <p:cNvSpPr/>
            <p:nvPr/>
          </p:nvSpPr>
          <p:spPr>
            <a:xfrm>
              <a:off x="3758031" y="5168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 descr=""/>
            <p:cNvSpPr/>
            <p:nvPr/>
          </p:nvSpPr>
          <p:spPr>
            <a:xfrm>
              <a:off x="6250685" y="51689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594" y="431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 descr=""/>
            <p:cNvSpPr/>
            <p:nvPr/>
          </p:nvSpPr>
          <p:spPr>
            <a:xfrm>
              <a:off x="2157831" y="5176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 descr=""/>
            <p:cNvSpPr/>
            <p:nvPr/>
          </p:nvSpPr>
          <p:spPr>
            <a:xfrm>
              <a:off x="2668371" y="51762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 descr=""/>
            <p:cNvSpPr/>
            <p:nvPr/>
          </p:nvSpPr>
          <p:spPr>
            <a:xfrm>
              <a:off x="3758031" y="5176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 descr=""/>
            <p:cNvSpPr/>
            <p:nvPr/>
          </p:nvSpPr>
          <p:spPr>
            <a:xfrm>
              <a:off x="6262878" y="5170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 descr=""/>
            <p:cNvSpPr/>
            <p:nvPr/>
          </p:nvSpPr>
          <p:spPr>
            <a:xfrm>
              <a:off x="2157831" y="5183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 descr=""/>
            <p:cNvSpPr/>
            <p:nvPr/>
          </p:nvSpPr>
          <p:spPr>
            <a:xfrm>
              <a:off x="2668371" y="51838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 descr=""/>
            <p:cNvSpPr/>
            <p:nvPr/>
          </p:nvSpPr>
          <p:spPr>
            <a:xfrm>
              <a:off x="3758031" y="5183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 descr=""/>
            <p:cNvSpPr/>
            <p:nvPr/>
          </p:nvSpPr>
          <p:spPr>
            <a:xfrm>
              <a:off x="6261100" y="518160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813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4813" y="6845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 descr=""/>
            <p:cNvSpPr/>
            <p:nvPr/>
          </p:nvSpPr>
          <p:spPr>
            <a:xfrm>
              <a:off x="2157831" y="5191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 descr=""/>
            <p:cNvSpPr/>
            <p:nvPr/>
          </p:nvSpPr>
          <p:spPr>
            <a:xfrm>
              <a:off x="2668371" y="51915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 descr=""/>
            <p:cNvSpPr/>
            <p:nvPr/>
          </p:nvSpPr>
          <p:spPr>
            <a:xfrm>
              <a:off x="3758031" y="5191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 descr=""/>
            <p:cNvSpPr/>
            <p:nvPr/>
          </p:nvSpPr>
          <p:spPr>
            <a:xfrm>
              <a:off x="6265913" y="518844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7594" y="585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 descr=""/>
            <p:cNvSpPr/>
            <p:nvPr/>
          </p:nvSpPr>
          <p:spPr>
            <a:xfrm>
              <a:off x="2157831" y="5199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 descr=""/>
            <p:cNvSpPr/>
            <p:nvPr/>
          </p:nvSpPr>
          <p:spPr>
            <a:xfrm>
              <a:off x="2668371" y="51991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 descr=""/>
            <p:cNvSpPr/>
            <p:nvPr/>
          </p:nvSpPr>
          <p:spPr>
            <a:xfrm>
              <a:off x="3758031" y="5199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 descr=""/>
            <p:cNvSpPr/>
            <p:nvPr/>
          </p:nvSpPr>
          <p:spPr>
            <a:xfrm>
              <a:off x="6270498" y="5193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 descr=""/>
            <p:cNvSpPr/>
            <p:nvPr/>
          </p:nvSpPr>
          <p:spPr>
            <a:xfrm>
              <a:off x="2157831" y="5206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 descr=""/>
            <p:cNvSpPr/>
            <p:nvPr/>
          </p:nvSpPr>
          <p:spPr>
            <a:xfrm>
              <a:off x="2464244" y="5207000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5">
                  <a:moveTo>
                    <a:pt x="1225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255" y="4317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 descr=""/>
            <p:cNvSpPr/>
            <p:nvPr/>
          </p:nvSpPr>
          <p:spPr>
            <a:xfrm>
              <a:off x="2668371" y="52067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 descr=""/>
            <p:cNvSpPr/>
            <p:nvPr/>
          </p:nvSpPr>
          <p:spPr>
            <a:xfrm>
              <a:off x="2973171" y="52067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 descr=""/>
            <p:cNvSpPr/>
            <p:nvPr/>
          </p:nvSpPr>
          <p:spPr>
            <a:xfrm>
              <a:off x="3758031" y="5206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 descr=""/>
            <p:cNvSpPr/>
            <p:nvPr/>
          </p:nvSpPr>
          <p:spPr>
            <a:xfrm>
              <a:off x="6265913" y="52070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594" y="431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 descr=""/>
            <p:cNvSpPr/>
            <p:nvPr/>
          </p:nvSpPr>
          <p:spPr>
            <a:xfrm>
              <a:off x="2157831" y="5214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 descr=""/>
            <p:cNvSpPr/>
            <p:nvPr/>
          </p:nvSpPr>
          <p:spPr>
            <a:xfrm>
              <a:off x="2464244" y="5211317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 descr=""/>
            <p:cNvSpPr/>
            <p:nvPr/>
          </p:nvSpPr>
          <p:spPr>
            <a:xfrm>
              <a:off x="2668371" y="52143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 descr=""/>
            <p:cNvSpPr/>
            <p:nvPr/>
          </p:nvSpPr>
          <p:spPr>
            <a:xfrm>
              <a:off x="2973171" y="52143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 descr=""/>
            <p:cNvSpPr/>
            <p:nvPr/>
          </p:nvSpPr>
          <p:spPr>
            <a:xfrm>
              <a:off x="3758031" y="5214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 descr=""/>
            <p:cNvSpPr/>
            <p:nvPr/>
          </p:nvSpPr>
          <p:spPr>
            <a:xfrm>
              <a:off x="6270498" y="5208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 descr=""/>
            <p:cNvSpPr/>
            <p:nvPr/>
          </p:nvSpPr>
          <p:spPr>
            <a:xfrm>
              <a:off x="2157831" y="5221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 descr=""/>
            <p:cNvSpPr/>
            <p:nvPr/>
          </p:nvSpPr>
          <p:spPr>
            <a:xfrm>
              <a:off x="2464244" y="52197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255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12255" y="684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 descr=""/>
            <p:cNvSpPr/>
            <p:nvPr/>
          </p:nvSpPr>
          <p:spPr>
            <a:xfrm>
              <a:off x="2973171" y="52219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 descr=""/>
            <p:cNvSpPr/>
            <p:nvPr/>
          </p:nvSpPr>
          <p:spPr>
            <a:xfrm>
              <a:off x="3758031" y="5221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 descr=""/>
            <p:cNvSpPr/>
            <p:nvPr/>
          </p:nvSpPr>
          <p:spPr>
            <a:xfrm>
              <a:off x="6265913" y="52197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7594" y="68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 descr=""/>
            <p:cNvSpPr/>
            <p:nvPr/>
          </p:nvSpPr>
          <p:spPr>
            <a:xfrm>
              <a:off x="2157831" y="5229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 descr=""/>
            <p:cNvSpPr/>
            <p:nvPr/>
          </p:nvSpPr>
          <p:spPr>
            <a:xfrm>
              <a:off x="2464244" y="5226545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1225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255" y="585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 descr=""/>
            <p:cNvSpPr/>
            <p:nvPr/>
          </p:nvSpPr>
          <p:spPr>
            <a:xfrm>
              <a:off x="2973171" y="52296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 descr=""/>
            <p:cNvSpPr/>
            <p:nvPr/>
          </p:nvSpPr>
          <p:spPr>
            <a:xfrm>
              <a:off x="3758031" y="5229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 descr=""/>
            <p:cNvSpPr/>
            <p:nvPr/>
          </p:nvSpPr>
          <p:spPr>
            <a:xfrm>
              <a:off x="6265913" y="522654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7594" y="585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 descr=""/>
            <p:cNvSpPr/>
            <p:nvPr/>
          </p:nvSpPr>
          <p:spPr>
            <a:xfrm>
              <a:off x="2157831" y="5237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 descr=""/>
            <p:cNvSpPr/>
            <p:nvPr/>
          </p:nvSpPr>
          <p:spPr>
            <a:xfrm>
              <a:off x="2464244" y="523413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25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255" y="764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 descr=""/>
            <p:cNvSpPr/>
            <p:nvPr/>
          </p:nvSpPr>
          <p:spPr>
            <a:xfrm>
              <a:off x="2973171" y="52372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 descr=""/>
            <p:cNvSpPr/>
            <p:nvPr/>
          </p:nvSpPr>
          <p:spPr>
            <a:xfrm>
              <a:off x="3758031" y="5237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 descr=""/>
            <p:cNvSpPr/>
            <p:nvPr/>
          </p:nvSpPr>
          <p:spPr>
            <a:xfrm>
              <a:off x="6270498" y="52317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 descr=""/>
            <p:cNvSpPr/>
            <p:nvPr/>
          </p:nvSpPr>
          <p:spPr>
            <a:xfrm>
              <a:off x="2464244" y="5245100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5">
                  <a:moveTo>
                    <a:pt x="12255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255" y="4317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 descr=""/>
            <p:cNvSpPr/>
            <p:nvPr/>
          </p:nvSpPr>
          <p:spPr>
            <a:xfrm>
              <a:off x="2973171" y="52448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 descr=""/>
            <p:cNvSpPr/>
            <p:nvPr/>
          </p:nvSpPr>
          <p:spPr>
            <a:xfrm>
              <a:off x="3758031" y="5244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 descr=""/>
            <p:cNvSpPr/>
            <p:nvPr/>
          </p:nvSpPr>
          <p:spPr>
            <a:xfrm>
              <a:off x="6265913" y="52451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7594" y="431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 descr=""/>
            <p:cNvSpPr/>
            <p:nvPr/>
          </p:nvSpPr>
          <p:spPr>
            <a:xfrm>
              <a:off x="2134971" y="5252465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31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 descr=""/>
            <p:cNvSpPr/>
            <p:nvPr/>
          </p:nvSpPr>
          <p:spPr>
            <a:xfrm>
              <a:off x="2464244" y="5249417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 descr=""/>
            <p:cNvSpPr/>
            <p:nvPr/>
          </p:nvSpPr>
          <p:spPr>
            <a:xfrm>
              <a:off x="2973171" y="52524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 descr=""/>
            <p:cNvSpPr/>
            <p:nvPr/>
          </p:nvSpPr>
          <p:spPr>
            <a:xfrm>
              <a:off x="3758031" y="5252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 descr=""/>
            <p:cNvSpPr/>
            <p:nvPr/>
          </p:nvSpPr>
          <p:spPr>
            <a:xfrm>
              <a:off x="6270498" y="5246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 descr=""/>
            <p:cNvSpPr/>
            <p:nvPr/>
          </p:nvSpPr>
          <p:spPr>
            <a:xfrm>
              <a:off x="2668371" y="52600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 descr=""/>
            <p:cNvSpPr/>
            <p:nvPr/>
          </p:nvSpPr>
          <p:spPr>
            <a:xfrm>
              <a:off x="3758031" y="5260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 descr=""/>
            <p:cNvSpPr/>
            <p:nvPr/>
          </p:nvSpPr>
          <p:spPr>
            <a:xfrm>
              <a:off x="6265913" y="52578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7594" y="684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 descr=""/>
            <p:cNvSpPr/>
            <p:nvPr/>
          </p:nvSpPr>
          <p:spPr>
            <a:xfrm>
              <a:off x="2668371" y="52677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 descr=""/>
            <p:cNvSpPr/>
            <p:nvPr/>
          </p:nvSpPr>
          <p:spPr>
            <a:xfrm>
              <a:off x="2959442" y="5264645"/>
              <a:ext cx="50800" cy="6350"/>
            </a:xfrm>
            <a:custGeom>
              <a:avLst/>
              <a:gdLst/>
              <a:ahLst/>
              <a:cxnLst/>
              <a:rect l="l" t="t" r="r" b="b"/>
              <a:pathLst>
                <a:path w="50800" h="6350">
                  <a:moveTo>
                    <a:pt x="50457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50457" y="5854"/>
                  </a:lnTo>
                  <a:lnTo>
                    <a:pt x="5045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 descr=""/>
            <p:cNvSpPr/>
            <p:nvPr/>
          </p:nvSpPr>
          <p:spPr>
            <a:xfrm>
              <a:off x="3758031" y="5267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 descr=""/>
            <p:cNvSpPr/>
            <p:nvPr/>
          </p:nvSpPr>
          <p:spPr>
            <a:xfrm>
              <a:off x="6265913" y="5264645"/>
              <a:ext cx="1430655" cy="6350"/>
            </a:xfrm>
            <a:custGeom>
              <a:avLst/>
              <a:gdLst/>
              <a:ahLst/>
              <a:cxnLst/>
              <a:rect l="l" t="t" r="r" b="b"/>
              <a:pathLst>
                <a:path w="1430654" h="6350">
                  <a:moveTo>
                    <a:pt x="7594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7594" y="5854"/>
                  </a:lnTo>
                  <a:lnTo>
                    <a:pt x="7594" y="0"/>
                  </a:lnTo>
                  <a:close/>
                </a:path>
                <a:path w="1430654" h="6350">
                  <a:moveTo>
                    <a:pt x="1371295" y="0"/>
                  </a:moveTo>
                  <a:lnTo>
                    <a:pt x="1328686" y="0"/>
                  </a:lnTo>
                  <a:lnTo>
                    <a:pt x="1328686" y="5854"/>
                  </a:lnTo>
                  <a:lnTo>
                    <a:pt x="1371295" y="5854"/>
                  </a:lnTo>
                  <a:lnTo>
                    <a:pt x="1371295" y="0"/>
                  </a:lnTo>
                  <a:close/>
                </a:path>
                <a:path w="1430654" h="6350">
                  <a:moveTo>
                    <a:pt x="1430286" y="0"/>
                  </a:moveTo>
                  <a:lnTo>
                    <a:pt x="1409395" y="0"/>
                  </a:lnTo>
                  <a:lnTo>
                    <a:pt x="1409395" y="5854"/>
                  </a:lnTo>
                  <a:lnTo>
                    <a:pt x="1430286" y="5854"/>
                  </a:lnTo>
                  <a:lnTo>
                    <a:pt x="1430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 descr=""/>
            <p:cNvSpPr/>
            <p:nvPr/>
          </p:nvSpPr>
          <p:spPr>
            <a:xfrm>
              <a:off x="2668371" y="52753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 descr=""/>
            <p:cNvSpPr/>
            <p:nvPr/>
          </p:nvSpPr>
          <p:spPr>
            <a:xfrm>
              <a:off x="2935071" y="5275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 descr=""/>
            <p:cNvSpPr/>
            <p:nvPr/>
          </p:nvSpPr>
          <p:spPr>
            <a:xfrm>
              <a:off x="3011271" y="52753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 descr=""/>
            <p:cNvSpPr/>
            <p:nvPr/>
          </p:nvSpPr>
          <p:spPr>
            <a:xfrm>
              <a:off x="3758031" y="5275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 descr=""/>
            <p:cNvSpPr/>
            <p:nvPr/>
          </p:nvSpPr>
          <p:spPr>
            <a:xfrm>
              <a:off x="6270498" y="5269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 descr=""/>
            <p:cNvSpPr/>
            <p:nvPr/>
          </p:nvSpPr>
          <p:spPr>
            <a:xfrm>
              <a:off x="7596377" y="5269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 descr=""/>
            <p:cNvSpPr/>
            <p:nvPr/>
          </p:nvSpPr>
          <p:spPr>
            <a:xfrm>
              <a:off x="7642098" y="5269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 descr=""/>
            <p:cNvSpPr/>
            <p:nvPr/>
          </p:nvSpPr>
          <p:spPr>
            <a:xfrm>
              <a:off x="7672577" y="5269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 descr=""/>
            <p:cNvSpPr/>
            <p:nvPr/>
          </p:nvSpPr>
          <p:spPr>
            <a:xfrm>
              <a:off x="7703058" y="5269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 descr=""/>
            <p:cNvSpPr/>
            <p:nvPr/>
          </p:nvSpPr>
          <p:spPr>
            <a:xfrm>
              <a:off x="2668371" y="52829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 descr=""/>
            <p:cNvSpPr/>
            <p:nvPr/>
          </p:nvSpPr>
          <p:spPr>
            <a:xfrm>
              <a:off x="2933700" y="5283199"/>
              <a:ext cx="101600" cy="4445"/>
            </a:xfrm>
            <a:custGeom>
              <a:avLst/>
              <a:gdLst/>
              <a:ahLst/>
              <a:cxnLst/>
              <a:rect l="l" t="t" r="r" b="b"/>
              <a:pathLst>
                <a:path w="101600" h="4445">
                  <a:moveTo>
                    <a:pt x="288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2882" y="4318"/>
                  </a:lnTo>
                  <a:lnTo>
                    <a:pt x="2882" y="0"/>
                  </a:lnTo>
                  <a:close/>
                </a:path>
                <a:path w="101600" h="4445">
                  <a:moveTo>
                    <a:pt x="101600" y="0"/>
                  </a:moveTo>
                  <a:lnTo>
                    <a:pt x="94310" y="0"/>
                  </a:lnTo>
                  <a:lnTo>
                    <a:pt x="94310" y="4318"/>
                  </a:lnTo>
                  <a:lnTo>
                    <a:pt x="101600" y="4318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 descr=""/>
            <p:cNvSpPr/>
            <p:nvPr/>
          </p:nvSpPr>
          <p:spPr>
            <a:xfrm>
              <a:off x="3758031" y="5282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 descr=""/>
            <p:cNvSpPr/>
            <p:nvPr/>
          </p:nvSpPr>
          <p:spPr>
            <a:xfrm>
              <a:off x="6265913" y="5283199"/>
              <a:ext cx="1447800" cy="4445"/>
            </a:xfrm>
            <a:custGeom>
              <a:avLst/>
              <a:gdLst/>
              <a:ahLst/>
              <a:cxnLst/>
              <a:rect l="l" t="t" r="r" b="b"/>
              <a:pathLst>
                <a:path w="1447800" h="4445">
                  <a:moveTo>
                    <a:pt x="7594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7594" y="4318"/>
                  </a:lnTo>
                  <a:lnTo>
                    <a:pt x="7594" y="0"/>
                  </a:lnTo>
                  <a:close/>
                </a:path>
                <a:path w="1447800" h="4445">
                  <a:moveTo>
                    <a:pt x="1333195" y="0"/>
                  </a:moveTo>
                  <a:lnTo>
                    <a:pt x="1328686" y="0"/>
                  </a:lnTo>
                  <a:lnTo>
                    <a:pt x="1328686" y="4318"/>
                  </a:lnTo>
                  <a:lnTo>
                    <a:pt x="1333195" y="4318"/>
                  </a:lnTo>
                  <a:lnTo>
                    <a:pt x="1333195" y="0"/>
                  </a:lnTo>
                  <a:close/>
                </a:path>
                <a:path w="1447800" h="4445">
                  <a:moveTo>
                    <a:pt x="1378940" y="0"/>
                  </a:moveTo>
                  <a:lnTo>
                    <a:pt x="1371295" y="0"/>
                  </a:lnTo>
                  <a:lnTo>
                    <a:pt x="1371295" y="4318"/>
                  </a:lnTo>
                  <a:lnTo>
                    <a:pt x="1378940" y="4318"/>
                  </a:lnTo>
                  <a:lnTo>
                    <a:pt x="1378940" y="0"/>
                  </a:lnTo>
                  <a:close/>
                </a:path>
                <a:path w="1447800" h="4445">
                  <a:moveTo>
                    <a:pt x="1401800" y="0"/>
                  </a:moveTo>
                  <a:lnTo>
                    <a:pt x="1394167" y="0"/>
                  </a:lnTo>
                  <a:lnTo>
                    <a:pt x="1394167" y="4318"/>
                  </a:lnTo>
                  <a:lnTo>
                    <a:pt x="1401800" y="4318"/>
                  </a:lnTo>
                  <a:lnTo>
                    <a:pt x="1401800" y="0"/>
                  </a:lnTo>
                  <a:close/>
                </a:path>
                <a:path w="1447800" h="4445">
                  <a:moveTo>
                    <a:pt x="1447495" y="0"/>
                  </a:moveTo>
                  <a:lnTo>
                    <a:pt x="1442986" y="0"/>
                  </a:lnTo>
                  <a:lnTo>
                    <a:pt x="1442986" y="4318"/>
                  </a:lnTo>
                  <a:lnTo>
                    <a:pt x="1447495" y="4318"/>
                  </a:lnTo>
                  <a:lnTo>
                    <a:pt x="144749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 descr=""/>
            <p:cNvSpPr/>
            <p:nvPr/>
          </p:nvSpPr>
          <p:spPr>
            <a:xfrm>
              <a:off x="2668371" y="52905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 descr=""/>
            <p:cNvSpPr/>
            <p:nvPr/>
          </p:nvSpPr>
          <p:spPr>
            <a:xfrm>
              <a:off x="2925318" y="5285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 descr=""/>
            <p:cNvSpPr/>
            <p:nvPr/>
          </p:nvSpPr>
          <p:spPr>
            <a:xfrm>
              <a:off x="3039618" y="5285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 descr=""/>
            <p:cNvSpPr/>
            <p:nvPr/>
          </p:nvSpPr>
          <p:spPr>
            <a:xfrm>
              <a:off x="3758031" y="5290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 descr=""/>
            <p:cNvSpPr/>
            <p:nvPr/>
          </p:nvSpPr>
          <p:spPr>
            <a:xfrm>
              <a:off x="6270498" y="5285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 descr=""/>
            <p:cNvSpPr/>
            <p:nvPr/>
          </p:nvSpPr>
          <p:spPr>
            <a:xfrm>
              <a:off x="7596377" y="5285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 descr=""/>
            <p:cNvSpPr/>
            <p:nvPr/>
          </p:nvSpPr>
          <p:spPr>
            <a:xfrm>
              <a:off x="7642098" y="5285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 descr=""/>
            <p:cNvSpPr/>
            <p:nvPr/>
          </p:nvSpPr>
          <p:spPr>
            <a:xfrm>
              <a:off x="7664958" y="5285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 descr=""/>
            <p:cNvSpPr/>
            <p:nvPr/>
          </p:nvSpPr>
          <p:spPr>
            <a:xfrm>
              <a:off x="2668371" y="52981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 descr=""/>
            <p:cNvSpPr/>
            <p:nvPr/>
          </p:nvSpPr>
          <p:spPr>
            <a:xfrm>
              <a:off x="2913761" y="5295899"/>
              <a:ext cx="137160" cy="6985"/>
            </a:xfrm>
            <a:custGeom>
              <a:avLst/>
              <a:gdLst/>
              <a:ahLst/>
              <a:cxnLst/>
              <a:rect l="l" t="t" r="r" b="b"/>
              <a:pathLst>
                <a:path w="137160" h="6985">
                  <a:moveTo>
                    <a:pt x="7239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7239" y="6845"/>
                  </a:lnTo>
                  <a:lnTo>
                    <a:pt x="7239" y="0"/>
                  </a:lnTo>
                  <a:close/>
                </a:path>
                <a:path w="137160" h="6985">
                  <a:moveTo>
                    <a:pt x="137121" y="0"/>
                  </a:moveTo>
                  <a:lnTo>
                    <a:pt x="134239" y="0"/>
                  </a:lnTo>
                  <a:lnTo>
                    <a:pt x="134239" y="6845"/>
                  </a:lnTo>
                  <a:lnTo>
                    <a:pt x="137121" y="6845"/>
                  </a:lnTo>
                  <a:lnTo>
                    <a:pt x="13712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 descr=""/>
            <p:cNvSpPr/>
            <p:nvPr/>
          </p:nvSpPr>
          <p:spPr>
            <a:xfrm>
              <a:off x="3758031" y="5298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 descr=""/>
            <p:cNvSpPr/>
            <p:nvPr/>
          </p:nvSpPr>
          <p:spPr>
            <a:xfrm>
              <a:off x="6265913" y="5295899"/>
              <a:ext cx="1402080" cy="6985"/>
            </a:xfrm>
            <a:custGeom>
              <a:avLst/>
              <a:gdLst/>
              <a:ahLst/>
              <a:cxnLst/>
              <a:rect l="l" t="t" r="r" b="b"/>
              <a:pathLst>
                <a:path w="1402079" h="6985">
                  <a:moveTo>
                    <a:pt x="7594" y="0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7594" y="6845"/>
                  </a:lnTo>
                  <a:lnTo>
                    <a:pt x="7594" y="0"/>
                  </a:lnTo>
                  <a:close/>
                </a:path>
                <a:path w="1402079" h="6985">
                  <a:moveTo>
                    <a:pt x="1333195" y="0"/>
                  </a:moveTo>
                  <a:lnTo>
                    <a:pt x="1328686" y="0"/>
                  </a:lnTo>
                  <a:lnTo>
                    <a:pt x="1328686" y="6845"/>
                  </a:lnTo>
                  <a:lnTo>
                    <a:pt x="1333195" y="6845"/>
                  </a:lnTo>
                  <a:lnTo>
                    <a:pt x="1333195" y="0"/>
                  </a:lnTo>
                  <a:close/>
                </a:path>
                <a:path w="1402079" h="6985">
                  <a:moveTo>
                    <a:pt x="1378940" y="0"/>
                  </a:moveTo>
                  <a:lnTo>
                    <a:pt x="1371295" y="0"/>
                  </a:lnTo>
                  <a:lnTo>
                    <a:pt x="1371295" y="6845"/>
                  </a:lnTo>
                  <a:lnTo>
                    <a:pt x="1378940" y="6845"/>
                  </a:lnTo>
                  <a:lnTo>
                    <a:pt x="1378940" y="0"/>
                  </a:lnTo>
                  <a:close/>
                </a:path>
                <a:path w="1402079" h="6985">
                  <a:moveTo>
                    <a:pt x="1401800" y="0"/>
                  </a:moveTo>
                  <a:lnTo>
                    <a:pt x="1394167" y="0"/>
                  </a:lnTo>
                  <a:lnTo>
                    <a:pt x="1394167" y="6845"/>
                  </a:lnTo>
                  <a:lnTo>
                    <a:pt x="1401800" y="6845"/>
                  </a:lnTo>
                  <a:lnTo>
                    <a:pt x="14018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 descr=""/>
            <p:cNvSpPr/>
            <p:nvPr/>
          </p:nvSpPr>
          <p:spPr>
            <a:xfrm>
              <a:off x="2464244" y="5302745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1225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2255" y="585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 descr=""/>
            <p:cNvSpPr/>
            <p:nvPr/>
          </p:nvSpPr>
          <p:spPr>
            <a:xfrm>
              <a:off x="2668371" y="53058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 descr=""/>
            <p:cNvSpPr/>
            <p:nvPr/>
          </p:nvSpPr>
          <p:spPr>
            <a:xfrm>
              <a:off x="2908300" y="5302744"/>
              <a:ext cx="150495" cy="6350"/>
            </a:xfrm>
            <a:custGeom>
              <a:avLst/>
              <a:gdLst/>
              <a:ahLst/>
              <a:cxnLst/>
              <a:rect l="l" t="t" r="r" b="b"/>
              <a:pathLst>
                <a:path w="150494" h="6350">
                  <a:moveTo>
                    <a:pt x="5461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5461" y="5854"/>
                  </a:lnTo>
                  <a:lnTo>
                    <a:pt x="5461" y="0"/>
                  </a:lnTo>
                  <a:close/>
                </a:path>
                <a:path w="150494" h="6350">
                  <a:moveTo>
                    <a:pt x="150177" y="0"/>
                  </a:moveTo>
                  <a:lnTo>
                    <a:pt x="142582" y="0"/>
                  </a:lnTo>
                  <a:lnTo>
                    <a:pt x="142582" y="5854"/>
                  </a:lnTo>
                  <a:lnTo>
                    <a:pt x="150177" y="5854"/>
                  </a:lnTo>
                  <a:lnTo>
                    <a:pt x="15017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 descr=""/>
            <p:cNvSpPr/>
            <p:nvPr/>
          </p:nvSpPr>
          <p:spPr>
            <a:xfrm>
              <a:off x="3758031" y="5305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 descr=""/>
            <p:cNvSpPr/>
            <p:nvPr/>
          </p:nvSpPr>
          <p:spPr>
            <a:xfrm>
              <a:off x="6265913" y="5302744"/>
              <a:ext cx="1402080" cy="6350"/>
            </a:xfrm>
            <a:custGeom>
              <a:avLst/>
              <a:gdLst/>
              <a:ahLst/>
              <a:cxnLst/>
              <a:rect l="l" t="t" r="r" b="b"/>
              <a:pathLst>
                <a:path w="1402079" h="6350">
                  <a:moveTo>
                    <a:pt x="7594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7594" y="5854"/>
                  </a:lnTo>
                  <a:lnTo>
                    <a:pt x="7594" y="0"/>
                  </a:lnTo>
                  <a:close/>
                </a:path>
                <a:path w="1402079" h="6350">
                  <a:moveTo>
                    <a:pt x="1371295" y="0"/>
                  </a:moveTo>
                  <a:lnTo>
                    <a:pt x="1328686" y="0"/>
                  </a:lnTo>
                  <a:lnTo>
                    <a:pt x="1328686" y="5854"/>
                  </a:lnTo>
                  <a:lnTo>
                    <a:pt x="1371295" y="5854"/>
                  </a:lnTo>
                  <a:lnTo>
                    <a:pt x="1371295" y="0"/>
                  </a:lnTo>
                  <a:close/>
                </a:path>
                <a:path w="1402079" h="6350">
                  <a:moveTo>
                    <a:pt x="1401800" y="0"/>
                  </a:moveTo>
                  <a:lnTo>
                    <a:pt x="1394167" y="0"/>
                  </a:lnTo>
                  <a:lnTo>
                    <a:pt x="1394167" y="5854"/>
                  </a:lnTo>
                  <a:lnTo>
                    <a:pt x="1401800" y="5854"/>
                  </a:lnTo>
                  <a:lnTo>
                    <a:pt x="14018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 descr=""/>
            <p:cNvSpPr/>
            <p:nvPr/>
          </p:nvSpPr>
          <p:spPr>
            <a:xfrm>
              <a:off x="2464244" y="5310339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 descr=""/>
            <p:cNvSpPr/>
            <p:nvPr/>
          </p:nvSpPr>
          <p:spPr>
            <a:xfrm>
              <a:off x="2668371" y="53134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 descr=""/>
            <p:cNvSpPr/>
            <p:nvPr/>
          </p:nvSpPr>
          <p:spPr>
            <a:xfrm>
              <a:off x="2910077" y="5307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 descr=""/>
            <p:cNvSpPr/>
            <p:nvPr/>
          </p:nvSpPr>
          <p:spPr>
            <a:xfrm>
              <a:off x="3054857" y="5307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 descr=""/>
            <p:cNvSpPr/>
            <p:nvPr/>
          </p:nvSpPr>
          <p:spPr>
            <a:xfrm>
              <a:off x="3758031" y="5313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 descr=""/>
            <p:cNvSpPr/>
            <p:nvPr/>
          </p:nvSpPr>
          <p:spPr>
            <a:xfrm>
              <a:off x="6270498" y="5307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 descr=""/>
            <p:cNvSpPr/>
            <p:nvPr/>
          </p:nvSpPr>
          <p:spPr>
            <a:xfrm>
              <a:off x="7596377" y="5307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 descr=""/>
            <p:cNvSpPr/>
            <p:nvPr/>
          </p:nvSpPr>
          <p:spPr>
            <a:xfrm>
              <a:off x="7664958" y="5307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 descr=""/>
            <p:cNvSpPr/>
            <p:nvPr/>
          </p:nvSpPr>
          <p:spPr>
            <a:xfrm>
              <a:off x="2464244" y="5321300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5">
                  <a:moveTo>
                    <a:pt x="1225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12255" y="4267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 descr=""/>
            <p:cNvSpPr/>
            <p:nvPr/>
          </p:nvSpPr>
          <p:spPr>
            <a:xfrm>
              <a:off x="2898483" y="5321299"/>
              <a:ext cx="167640" cy="4445"/>
            </a:xfrm>
            <a:custGeom>
              <a:avLst/>
              <a:gdLst/>
              <a:ahLst/>
              <a:cxnLst/>
              <a:rect l="l" t="t" r="r" b="b"/>
              <a:pathLst>
                <a:path w="167639" h="4445">
                  <a:moveTo>
                    <a:pt x="764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645" y="4267"/>
                  </a:lnTo>
                  <a:lnTo>
                    <a:pt x="7645" y="0"/>
                  </a:lnTo>
                  <a:close/>
                </a:path>
                <a:path w="167639" h="4445">
                  <a:moveTo>
                    <a:pt x="167627" y="0"/>
                  </a:moveTo>
                  <a:lnTo>
                    <a:pt x="162217" y="0"/>
                  </a:lnTo>
                  <a:lnTo>
                    <a:pt x="162217" y="4267"/>
                  </a:lnTo>
                  <a:lnTo>
                    <a:pt x="167627" y="4267"/>
                  </a:lnTo>
                  <a:lnTo>
                    <a:pt x="16762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 descr=""/>
            <p:cNvSpPr/>
            <p:nvPr/>
          </p:nvSpPr>
          <p:spPr>
            <a:xfrm>
              <a:off x="3758031" y="5321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 descr=""/>
            <p:cNvSpPr/>
            <p:nvPr/>
          </p:nvSpPr>
          <p:spPr>
            <a:xfrm>
              <a:off x="6265913" y="5321299"/>
              <a:ext cx="1447800" cy="4445"/>
            </a:xfrm>
            <a:custGeom>
              <a:avLst/>
              <a:gdLst/>
              <a:ahLst/>
              <a:cxnLst/>
              <a:rect l="l" t="t" r="r" b="b"/>
              <a:pathLst>
                <a:path w="1447800" h="4445">
                  <a:moveTo>
                    <a:pt x="7594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594" y="4267"/>
                  </a:lnTo>
                  <a:lnTo>
                    <a:pt x="7594" y="0"/>
                  </a:lnTo>
                  <a:close/>
                </a:path>
                <a:path w="1447800" h="4445">
                  <a:moveTo>
                    <a:pt x="1333195" y="0"/>
                  </a:moveTo>
                  <a:lnTo>
                    <a:pt x="1328686" y="0"/>
                  </a:lnTo>
                  <a:lnTo>
                    <a:pt x="1328686" y="4267"/>
                  </a:lnTo>
                  <a:lnTo>
                    <a:pt x="1333195" y="4267"/>
                  </a:lnTo>
                  <a:lnTo>
                    <a:pt x="1333195" y="0"/>
                  </a:lnTo>
                  <a:close/>
                </a:path>
                <a:path w="1447800" h="4445">
                  <a:moveTo>
                    <a:pt x="1401800" y="0"/>
                  </a:moveTo>
                  <a:lnTo>
                    <a:pt x="1394167" y="0"/>
                  </a:lnTo>
                  <a:lnTo>
                    <a:pt x="1394167" y="4267"/>
                  </a:lnTo>
                  <a:lnTo>
                    <a:pt x="1401800" y="4267"/>
                  </a:lnTo>
                  <a:lnTo>
                    <a:pt x="1401800" y="0"/>
                  </a:lnTo>
                  <a:close/>
                </a:path>
                <a:path w="1447800" h="4445">
                  <a:moveTo>
                    <a:pt x="1447495" y="0"/>
                  </a:moveTo>
                  <a:lnTo>
                    <a:pt x="1442986" y="0"/>
                  </a:lnTo>
                  <a:lnTo>
                    <a:pt x="1442986" y="4267"/>
                  </a:lnTo>
                  <a:lnTo>
                    <a:pt x="1447495" y="4267"/>
                  </a:lnTo>
                  <a:lnTo>
                    <a:pt x="144749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 descr=""/>
            <p:cNvSpPr/>
            <p:nvPr/>
          </p:nvSpPr>
          <p:spPr>
            <a:xfrm>
              <a:off x="2464244" y="5325567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255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2255" y="764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 descr=""/>
            <p:cNvSpPr/>
            <p:nvPr/>
          </p:nvSpPr>
          <p:spPr>
            <a:xfrm>
              <a:off x="2902457" y="5323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 descr=""/>
            <p:cNvSpPr/>
            <p:nvPr/>
          </p:nvSpPr>
          <p:spPr>
            <a:xfrm>
              <a:off x="3062477" y="5323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 descr=""/>
            <p:cNvSpPr/>
            <p:nvPr/>
          </p:nvSpPr>
          <p:spPr>
            <a:xfrm>
              <a:off x="3758031" y="5328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 descr=""/>
            <p:cNvSpPr/>
            <p:nvPr/>
          </p:nvSpPr>
          <p:spPr>
            <a:xfrm>
              <a:off x="6270498" y="5323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 descr=""/>
            <p:cNvSpPr/>
            <p:nvPr/>
          </p:nvSpPr>
          <p:spPr>
            <a:xfrm>
              <a:off x="7596377" y="5323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 descr=""/>
            <p:cNvSpPr/>
            <p:nvPr/>
          </p:nvSpPr>
          <p:spPr>
            <a:xfrm>
              <a:off x="7672577" y="5323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 descr=""/>
            <p:cNvSpPr/>
            <p:nvPr/>
          </p:nvSpPr>
          <p:spPr>
            <a:xfrm>
              <a:off x="7703058" y="5323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 descr=""/>
            <p:cNvSpPr/>
            <p:nvPr/>
          </p:nvSpPr>
          <p:spPr>
            <a:xfrm>
              <a:off x="2464244" y="5334000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12255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12255" y="679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 descr=""/>
            <p:cNvSpPr/>
            <p:nvPr/>
          </p:nvSpPr>
          <p:spPr>
            <a:xfrm>
              <a:off x="2898483" y="5333999"/>
              <a:ext cx="167640" cy="6985"/>
            </a:xfrm>
            <a:custGeom>
              <a:avLst/>
              <a:gdLst/>
              <a:ahLst/>
              <a:cxnLst/>
              <a:rect l="l" t="t" r="r" b="b"/>
              <a:pathLst>
                <a:path w="167639" h="6985">
                  <a:moveTo>
                    <a:pt x="7645" y="0"/>
                  </a:moveTo>
                  <a:lnTo>
                    <a:pt x="0" y="0"/>
                  </a:lnTo>
                  <a:lnTo>
                    <a:pt x="0" y="6807"/>
                  </a:lnTo>
                  <a:lnTo>
                    <a:pt x="7645" y="6807"/>
                  </a:lnTo>
                  <a:lnTo>
                    <a:pt x="7645" y="0"/>
                  </a:lnTo>
                  <a:close/>
                </a:path>
                <a:path w="167639" h="6985">
                  <a:moveTo>
                    <a:pt x="167627" y="0"/>
                  </a:moveTo>
                  <a:lnTo>
                    <a:pt x="162217" y="0"/>
                  </a:lnTo>
                  <a:lnTo>
                    <a:pt x="162217" y="6807"/>
                  </a:lnTo>
                  <a:lnTo>
                    <a:pt x="167627" y="6807"/>
                  </a:lnTo>
                  <a:lnTo>
                    <a:pt x="16762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 descr=""/>
            <p:cNvSpPr/>
            <p:nvPr/>
          </p:nvSpPr>
          <p:spPr>
            <a:xfrm>
              <a:off x="3758031" y="5336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 descr=""/>
            <p:cNvSpPr/>
            <p:nvPr/>
          </p:nvSpPr>
          <p:spPr>
            <a:xfrm>
              <a:off x="6265913" y="5333999"/>
              <a:ext cx="1430655" cy="6985"/>
            </a:xfrm>
            <a:custGeom>
              <a:avLst/>
              <a:gdLst/>
              <a:ahLst/>
              <a:cxnLst/>
              <a:rect l="l" t="t" r="r" b="b"/>
              <a:pathLst>
                <a:path w="1430654" h="6985">
                  <a:moveTo>
                    <a:pt x="7594" y="0"/>
                  </a:moveTo>
                  <a:lnTo>
                    <a:pt x="0" y="0"/>
                  </a:lnTo>
                  <a:lnTo>
                    <a:pt x="0" y="6807"/>
                  </a:lnTo>
                  <a:lnTo>
                    <a:pt x="7594" y="6807"/>
                  </a:lnTo>
                  <a:lnTo>
                    <a:pt x="7594" y="0"/>
                  </a:lnTo>
                  <a:close/>
                </a:path>
                <a:path w="1430654" h="6985">
                  <a:moveTo>
                    <a:pt x="1333195" y="0"/>
                  </a:moveTo>
                  <a:lnTo>
                    <a:pt x="1328686" y="0"/>
                  </a:lnTo>
                  <a:lnTo>
                    <a:pt x="1328686" y="6807"/>
                  </a:lnTo>
                  <a:lnTo>
                    <a:pt x="1333195" y="6807"/>
                  </a:lnTo>
                  <a:lnTo>
                    <a:pt x="1333195" y="0"/>
                  </a:lnTo>
                  <a:close/>
                </a:path>
                <a:path w="1430654" h="6985">
                  <a:moveTo>
                    <a:pt x="1430286" y="0"/>
                  </a:moveTo>
                  <a:lnTo>
                    <a:pt x="1409395" y="0"/>
                  </a:lnTo>
                  <a:lnTo>
                    <a:pt x="1409395" y="6807"/>
                  </a:lnTo>
                  <a:lnTo>
                    <a:pt x="1430286" y="6807"/>
                  </a:lnTo>
                  <a:lnTo>
                    <a:pt x="1430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 descr=""/>
            <p:cNvSpPr/>
            <p:nvPr/>
          </p:nvSpPr>
          <p:spPr>
            <a:xfrm>
              <a:off x="2464244" y="5340794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12255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12255" y="5905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 descr=""/>
            <p:cNvSpPr/>
            <p:nvPr/>
          </p:nvSpPr>
          <p:spPr>
            <a:xfrm>
              <a:off x="2898483" y="5340806"/>
              <a:ext cx="167640" cy="6350"/>
            </a:xfrm>
            <a:custGeom>
              <a:avLst/>
              <a:gdLst/>
              <a:ahLst/>
              <a:cxnLst/>
              <a:rect l="l" t="t" r="r" b="b"/>
              <a:pathLst>
                <a:path w="167639" h="6350">
                  <a:moveTo>
                    <a:pt x="7645" y="0"/>
                  </a:moveTo>
                  <a:lnTo>
                    <a:pt x="0" y="0"/>
                  </a:lnTo>
                  <a:lnTo>
                    <a:pt x="0" y="5892"/>
                  </a:lnTo>
                  <a:lnTo>
                    <a:pt x="7645" y="5892"/>
                  </a:lnTo>
                  <a:lnTo>
                    <a:pt x="7645" y="0"/>
                  </a:lnTo>
                  <a:close/>
                </a:path>
                <a:path w="167639" h="6350">
                  <a:moveTo>
                    <a:pt x="167627" y="0"/>
                  </a:moveTo>
                  <a:lnTo>
                    <a:pt x="162217" y="0"/>
                  </a:lnTo>
                  <a:lnTo>
                    <a:pt x="162217" y="5892"/>
                  </a:lnTo>
                  <a:lnTo>
                    <a:pt x="167627" y="5892"/>
                  </a:lnTo>
                  <a:lnTo>
                    <a:pt x="16762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 descr=""/>
            <p:cNvSpPr/>
            <p:nvPr/>
          </p:nvSpPr>
          <p:spPr>
            <a:xfrm>
              <a:off x="3758031" y="5343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 descr=""/>
            <p:cNvSpPr/>
            <p:nvPr/>
          </p:nvSpPr>
          <p:spPr>
            <a:xfrm>
              <a:off x="6265913" y="534079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7594" y="590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 descr=""/>
            <p:cNvSpPr/>
            <p:nvPr/>
          </p:nvSpPr>
          <p:spPr>
            <a:xfrm>
              <a:off x="2464244" y="5348439"/>
              <a:ext cx="12700" cy="7620"/>
            </a:xfrm>
            <a:custGeom>
              <a:avLst/>
              <a:gdLst/>
              <a:ahLst/>
              <a:cxnLst/>
              <a:rect l="l" t="t" r="r" b="b"/>
              <a:pathLst>
                <a:path w="12700" h="7620">
                  <a:moveTo>
                    <a:pt x="1225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2255" y="7594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 descr=""/>
            <p:cNvSpPr/>
            <p:nvPr/>
          </p:nvSpPr>
          <p:spPr>
            <a:xfrm>
              <a:off x="2902457" y="53460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 descr=""/>
            <p:cNvSpPr/>
            <p:nvPr/>
          </p:nvSpPr>
          <p:spPr>
            <a:xfrm>
              <a:off x="3062477" y="53460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 descr=""/>
            <p:cNvSpPr/>
            <p:nvPr/>
          </p:nvSpPr>
          <p:spPr>
            <a:xfrm>
              <a:off x="3758031" y="5351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 descr=""/>
            <p:cNvSpPr/>
            <p:nvPr/>
          </p:nvSpPr>
          <p:spPr>
            <a:xfrm>
              <a:off x="6270498" y="53460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55" name="object 1655" descr="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057399" y="5257800"/>
              <a:ext cx="338289" cy="212534"/>
            </a:xfrm>
            <a:prstGeom prst="rect">
              <a:avLst/>
            </a:prstGeom>
          </p:spPr>
        </p:pic>
        <p:sp>
          <p:nvSpPr>
            <p:cNvPr id="1656" name="object 1656" descr=""/>
            <p:cNvSpPr/>
            <p:nvPr/>
          </p:nvSpPr>
          <p:spPr>
            <a:xfrm>
              <a:off x="2441371" y="5359400"/>
              <a:ext cx="35560" cy="4445"/>
            </a:xfrm>
            <a:custGeom>
              <a:avLst/>
              <a:gdLst/>
              <a:ahLst/>
              <a:cxnLst/>
              <a:rect l="l" t="t" r="r" b="b"/>
              <a:pathLst>
                <a:path w="35560" h="4445">
                  <a:moveTo>
                    <a:pt x="3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35128" y="4267"/>
                  </a:lnTo>
                  <a:lnTo>
                    <a:pt x="35128" y="0"/>
                  </a:lnTo>
                  <a:close/>
                </a:path>
              </a:pathLst>
            </a:custGeom>
            <a:solidFill>
              <a:srgbClr val="EF491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 descr=""/>
            <p:cNvSpPr/>
            <p:nvPr/>
          </p:nvSpPr>
          <p:spPr>
            <a:xfrm>
              <a:off x="2898483" y="5359399"/>
              <a:ext cx="167640" cy="4445"/>
            </a:xfrm>
            <a:custGeom>
              <a:avLst/>
              <a:gdLst/>
              <a:ahLst/>
              <a:cxnLst/>
              <a:rect l="l" t="t" r="r" b="b"/>
              <a:pathLst>
                <a:path w="167639" h="4445">
                  <a:moveTo>
                    <a:pt x="764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645" y="4267"/>
                  </a:lnTo>
                  <a:lnTo>
                    <a:pt x="7645" y="0"/>
                  </a:lnTo>
                  <a:close/>
                </a:path>
                <a:path w="167639" h="4445">
                  <a:moveTo>
                    <a:pt x="111417" y="0"/>
                  </a:moveTo>
                  <a:lnTo>
                    <a:pt x="73317" y="0"/>
                  </a:lnTo>
                  <a:lnTo>
                    <a:pt x="73317" y="4267"/>
                  </a:lnTo>
                  <a:lnTo>
                    <a:pt x="111417" y="4267"/>
                  </a:lnTo>
                  <a:lnTo>
                    <a:pt x="111417" y="0"/>
                  </a:lnTo>
                  <a:close/>
                </a:path>
                <a:path w="167639" h="4445">
                  <a:moveTo>
                    <a:pt x="167627" y="0"/>
                  </a:moveTo>
                  <a:lnTo>
                    <a:pt x="162217" y="0"/>
                  </a:lnTo>
                  <a:lnTo>
                    <a:pt x="162217" y="4267"/>
                  </a:lnTo>
                  <a:lnTo>
                    <a:pt x="167627" y="4267"/>
                  </a:lnTo>
                  <a:lnTo>
                    <a:pt x="16762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 descr=""/>
            <p:cNvSpPr/>
            <p:nvPr/>
          </p:nvSpPr>
          <p:spPr>
            <a:xfrm>
              <a:off x="3758031" y="5359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 descr=""/>
            <p:cNvSpPr/>
            <p:nvPr/>
          </p:nvSpPr>
          <p:spPr>
            <a:xfrm>
              <a:off x="6265913" y="53594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594" y="426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 descr=""/>
            <p:cNvSpPr/>
            <p:nvPr/>
          </p:nvSpPr>
          <p:spPr>
            <a:xfrm>
              <a:off x="2439771" y="536676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 descr=""/>
            <p:cNvSpPr/>
            <p:nvPr/>
          </p:nvSpPr>
          <p:spPr>
            <a:xfrm>
              <a:off x="2668371" y="53667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 descr=""/>
            <p:cNvSpPr/>
            <p:nvPr/>
          </p:nvSpPr>
          <p:spPr>
            <a:xfrm>
              <a:off x="2902457" y="53612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 descr=""/>
            <p:cNvSpPr/>
            <p:nvPr/>
          </p:nvSpPr>
          <p:spPr>
            <a:xfrm>
              <a:off x="2946400" y="5363667"/>
              <a:ext cx="20955" cy="7620"/>
            </a:xfrm>
            <a:custGeom>
              <a:avLst/>
              <a:gdLst/>
              <a:ahLst/>
              <a:cxnLst/>
              <a:rect l="l" t="t" r="r" b="b"/>
              <a:pathLst>
                <a:path w="20955" h="7620">
                  <a:moveTo>
                    <a:pt x="20688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688" y="7594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 descr=""/>
            <p:cNvSpPr/>
            <p:nvPr/>
          </p:nvSpPr>
          <p:spPr>
            <a:xfrm>
              <a:off x="3011271" y="53667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 descr=""/>
            <p:cNvSpPr/>
            <p:nvPr/>
          </p:nvSpPr>
          <p:spPr>
            <a:xfrm>
              <a:off x="3062477" y="53612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 descr=""/>
            <p:cNvSpPr/>
            <p:nvPr/>
          </p:nvSpPr>
          <p:spPr>
            <a:xfrm>
              <a:off x="3758031" y="5366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 descr=""/>
            <p:cNvSpPr/>
            <p:nvPr/>
          </p:nvSpPr>
          <p:spPr>
            <a:xfrm>
              <a:off x="6270498" y="53612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 descr=""/>
            <p:cNvSpPr/>
            <p:nvPr/>
          </p:nvSpPr>
          <p:spPr>
            <a:xfrm>
              <a:off x="2668371" y="53743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 descr=""/>
            <p:cNvSpPr/>
            <p:nvPr/>
          </p:nvSpPr>
          <p:spPr>
            <a:xfrm>
              <a:off x="2898483" y="5372099"/>
              <a:ext cx="167640" cy="6985"/>
            </a:xfrm>
            <a:custGeom>
              <a:avLst/>
              <a:gdLst/>
              <a:ahLst/>
              <a:cxnLst/>
              <a:rect l="l" t="t" r="r" b="b"/>
              <a:pathLst>
                <a:path w="167639" h="6985">
                  <a:moveTo>
                    <a:pt x="7645" y="0"/>
                  </a:moveTo>
                  <a:lnTo>
                    <a:pt x="0" y="0"/>
                  </a:lnTo>
                  <a:lnTo>
                    <a:pt x="0" y="6807"/>
                  </a:lnTo>
                  <a:lnTo>
                    <a:pt x="7645" y="6807"/>
                  </a:lnTo>
                  <a:lnTo>
                    <a:pt x="7645" y="0"/>
                  </a:lnTo>
                  <a:close/>
                </a:path>
                <a:path w="167639" h="6985">
                  <a:moveTo>
                    <a:pt x="45745" y="0"/>
                  </a:moveTo>
                  <a:lnTo>
                    <a:pt x="38100" y="0"/>
                  </a:lnTo>
                  <a:lnTo>
                    <a:pt x="38100" y="6807"/>
                  </a:lnTo>
                  <a:lnTo>
                    <a:pt x="45745" y="6807"/>
                  </a:lnTo>
                  <a:lnTo>
                    <a:pt x="45745" y="0"/>
                  </a:lnTo>
                  <a:close/>
                </a:path>
                <a:path w="167639" h="6985">
                  <a:moveTo>
                    <a:pt x="136817" y="0"/>
                  </a:moveTo>
                  <a:lnTo>
                    <a:pt x="129527" y="0"/>
                  </a:lnTo>
                  <a:lnTo>
                    <a:pt x="129527" y="6807"/>
                  </a:lnTo>
                  <a:lnTo>
                    <a:pt x="136817" y="6807"/>
                  </a:lnTo>
                  <a:lnTo>
                    <a:pt x="136817" y="0"/>
                  </a:lnTo>
                  <a:close/>
                </a:path>
                <a:path w="167639" h="6985">
                  <a:moveTo>
                    <a:pt x="167627" y="0"/>
                  </a:moveTo>
                  <a:lnTo>
                    <a:pt x="162217" y="0"/>
                  </a:lnTo>
                  <a:lnTo>
                    <a:pt x="162217" y="6807"/>
                  </a:lnTo>
                  <a:lnTo>
                    <a:pt x="167627" y="6807"/>
                  </a:lnTo>
                  <a:lnTo>
                    <a:pt x="16762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 descr=""/>
            <p:cNvSpPr/>
            <p:nvPr/>
          </p:nvSpPr>
          <p:spPr>
            <a:xfrm>
              <a:off x="3758031" y="5374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 descr=""/>
            <p:cNvSpPr/>
            <p:nvPr/>
          </p:nvSpPr>
          <p:spPr>
            <a:xfrm>
              <a:off x="6265913" y="53721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7594" y="679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 descr=""/>
            <p:cNvSpPr/>
            <p:nvPr/>
          </p:nvSpPr>
          <p:spPr>
            <a:xfrm>
              <a:off x="2668371" y="53820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 descr=""/>
            <p:cNvSpPr/>
            <p:nvPr/>
          </p:nvSpPr>
          <p:spPr>
            <a:xfrm>
              <a:off x="2908300" y="5378906"/>
              <a:ext cx="150495" cy="6350"/>
            </a:xfrm>
            <a:custGeom>
              <a:avLst/>
              <a:gdLst/>
              <a:ahLst/>
              <a:cxnLst/>
              <a:rect l="l" t="t" r="r" b="b"/>
              <a:pathLst>
                <a:path w="150494" h="6350">
                  <a:moveTo>
                    <a:pt x="5461" y="0"/>
                  </a:moveTo>
                  <a:lnTo>
                    <a:pt x="0" y="0"/>
                  </a:lnTo>
                  <a:lnTo>
                    <a:pt x="0" y="5892"/>
                  </a:lnTo>
                  <a:lnTo>
                    <a:pt x="5461" y="5892"/>
                  </a:lnTo>
                  <a:lnTo>
                    <a:pt x="5461" y="0"/>
                  </a:lnTo>
                  <a:close/>
                </a:path>
                <a:path w="150494" h="6350">
                  <a:moveTo>
                    <a:pt x="28282" y="0"/>
                  </a:moveTo>
                  <a:lnTo>
                    <a:pt x="25400" y="0"/>
                  </a:lnTo>
                  <a:lnTo>
                    <a:pt x="25400" y="5892"/>
                  </a:lnTo>
                  <a:lnTo>
                    <a:pt x="28282" y="5892"/>
                  </a:lnTo>
                  <a:lnTo>
                    <a:pt x="28282" y="0"/>
                  </a:lnTo>
                  <a:close/>
                </a:path>
                <a:path w="150494" h="6350">
                  <a:moveTo>
                    <a:pt x="134937" y="0"/>
                  </a:moveTo>
                  <a:lnTo>
                    <a:pt x="127342" y="0"/>
                  </a:lnTo>
                  <a:lnTo>
                    <a:pt x="127342" y="5892"/>
                  </a:lnTo>
                  <a:lnTo>
                    <a:pt x="134937" y="5892"/>
                  </a:lnTo>
                  <a:lnTo>
                    <a:pt x="134937" y="0"/>
                  </a:lnTo>
                  <a:close/>
                </a:path>
                <a:path w="150494" h="6350">
                  <a:moveTo>
                    <a:pt x="150177" y="0"/>
                  </a:moveTo>
                  <a:lnTo>
                    <a:pt x="142582" y="0"/>
                  </a:lnTo>
                  <a:lnTo>
                    <a:pt x="142582" y="5892"/>
                  </a:lnTo>
                  <a:lnTo>
                    <a:pt x="150177" y="5892"/>
                  </a:lnTo>
                  <a:lnTo>
                    <a:pt x="15017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 descr=""/>
            <p:cNvSpPr/>
            <p:nvPr/>
          </p:nvSpPr>
          <p:spPr>
            <a:xfrm>
              <a:off x="3758031" y="5382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 descr=""/>
            <p:cNvSpPr/>
            <p:nvPr/>
          </p:nvSpPr>
          <p:spPr>
            <a:xfrm>
              <a:off x="6265913" y="537889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7594" y="590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 descr=""/>
            <p:cNvSpPr/>
            <p:nvPr/>
          </p:nvSpPr>
          <p:spPr>
            <a:xfrm>
              <a:off x="2668371" y="53896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 descr=""/>
            <p:cNvSpPr/>
            <p:nvPr/>
          </p:nvSpPr>
          <p:spPr>
            <a:xfrm>
              <a:off x="2910077" y="53841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 descr=""/>
            <p:cNvSpPr/>
            <p:nvPr/>
          </p:nvSpPr>
          <p:spPr>
            <a:xfrm>
              <a:off x="2925318" y="53841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 descr=""/>
            <p:cNvSpPr/>
            <p:nvPr/>
          </p:nvSpPr>
          <p:spPr>
            <a:xfrm>
              <a:off x="3048000" y="5386539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10464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0464" y="7594"/>
                  </a:lnTo>
                  <a:lnTo>
                    <a:pt x="1046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 descr=""/>
            <p:cNvSpPr/>
            <p:nvPr/>
          </p:nvSpPr>
          <p:spPr>
            <a:xfrm>
              <a:off x="3758031" y="5389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 descr=""/>
            <p:cNvSpPr/>
            <p:nvPr/>
          </p:nvSpPr>
          <p:spPr>
            <a:xfrm>
              <a:off x="6270498" y="53841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 descr=""/>
            <p:cNvSpPr/>
            <p:nvPr/>
          </p:nvSpPr>
          <p:spPr>
            <a:xfrm>
              <a:off x="2668371" y="53972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 descr=""/>
            <p:cNvSpPr/>
            <p:nvPr/>
          </p:nvSpPr>
          <p:spPr>
            <a:xfrm>
              <a:off x="2913761" y="5397499"/>
              <a:ext cx="144780" cy="4445"/>
            </a:xfrm>
            <a:custGeom>
              <a:avLst/>
              <a:gdLst/>
              <a:ahLst/>
              <a:cxnLst/>
              <a:rect l="l" t="t" r="r" b="b"/>
              <a:pathLst>
                <a:path w="144780" h="4445">
                  <a:moveTo>
                    <a:pt x="7239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239" y="4267"/>
                  </a:lnTo>
                  <a:lnTo>
                    <a:pt x="7239" y="0"/>
                  </a:lnTo>
                  <a:close/>
                </a:path>
                <a:path w="144780" h="4445">
                  <a:moveTo>
                    <a:pt x="144703" y="0"/>
                  </a:moveTo>
                  <a:lnTo>
                    <a:pt x="134239" y="0"/>
                  </a:lnTo>
                  <a:lnTo>
                    <a:pt x="134239" y="4267"/>
                  </a:lnTo>
                  <a:lnTo>
                    <a:pt x="144703" y="4267"/>
                  </a:lnTo>
                  <a:lnTo>
                    <a:pt x="14470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 descr=""/>
            <p:cNvSpPr/>
            <p:nvPr/>
          </p:nvSpPr>
          <p:spPr>
            <a:xfrm>
              <a:off x="3758031" y="5397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 descr=""/>
            <p:cNvSpPr/>
            <p:nvPr/>
          </p:nvSpPr>
          <p:spPr>
            <a:xfrm>
              <a:off x="6265913" y="53975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594" y="426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 descr=""/>
            <p:cNvSpPr/>
            <p:nvPr/>
          </p:nvSpPr>
          <p:spPr>
            <a:xfrm>
              <a:off x="2668371" y="54048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 descr=""/>
            <p:cNvSpPr/>
            <p:nvPr/>
          </p:nvSpPr>
          <p:spPr>
            <a:xfrm>
              <a:off x="2912211" y="54048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 descr=""/>
            <p:cNvSpPr/>
            <p:nvPr/>
          </p:nvSpPr>
          <p:spPr>
            <a:xfrm>
              <a:off x="3039618" y="5399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 descr=""/>
            <p:cNvSpPr/>
            <p:nvPr/>
          </p:nvSpPr>
          <p:spPr>
            <a:xfrm>
              <a:off x="3054857" y="5399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 descr=""/>
            <p:cNvSpPr/>
            <p:nvPr/>
          </p:nvSpPr>
          <p:spPr>
            <a:xfrm>
              <a:off x="3758031" y="5404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 descr=""/>
            <p:cNvSpPr/>
            <p:nvPr/>
          </p:nvSpPr>
          <p:spPr>
            <a:xfrm>
              <a:off x="6270498" y="5399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 descr=""/>
            <p:cNvSpPr/>
            <p:nvPr/>
          </p:nvSpPr>
          <p:spPr>
            <a:xfrm>
              <a:off x="2668371" y="54124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 descr=""/>
            <p:cNvSpPr/>
            <p:nvPr/>
          </p:nvSpPr>
          <p:spPr>
            <a:xfrm>
              <a:off x="2908300" y="5410199"/>
              <a:ext cx="158115" cy="6985"/>
            </a:xfrm>
            <a:custGeom>
              <a:avLst/>
              <a:gdLst/>
              <a:ahLst/>
              <a:cxnLst/>
              <a:rect l="l" t="t" r="r" b="b"/>
              <a:pathLst>
                <a:path w="158114" h="6985">
                  <a:moveTo>
                    <a:pt x="5461" y="0"/>
                  </a:moveTo>
                  <a:lnTo>
                    <a:pt x="0" y="0"/>
                  </a:lnTo>
                  <a:lnTo>
                    <a:pt x="0" y="6807"/>
                  </a:lnTo>
                  <a:lnTo>
                    <a:pt x="5461" y="6807"/>
                  </a:lnTo>
                  <a:lnTo>
                    <a:pt x="5461" y="0"/>
                  </a:lnTo>
                  <a:close/>
                </a:path>
                <a:path w="158114" h="6985">
                  <a:moveTo>
                    <a:pt x="28282" y="0"/>
                  </a:moveTo>
                  <a:lnTo>
                    <a:pt x="25400" y="0"/>
                  </a:lnTo>
                  <a:lnTo>
                    <a:pt x="25400" y="6807"/>
                  </a:lnTo>
                  <a:lnTo>
                    <a:pt x="28282" y="6807"/>
                  </a:lnTo>
                  <a:lnTo>
                    <a:pt x="28282" y="0"/>
                  </a:lnTo>
                  <a:close/>
                </a:path>
                <a:path w="158114" h="6985">
                  <a:moveTo>
                    <a:pt x="127000" y="0"/>
                  </a:moveTo>
                  <a:lnTo>
                    <a:pt x="119710" y="0"/>
                  </a:lnTo>
                  <a:lnTo>
                    <a:pt x="119710" y="6807"/>
                  </a:lnTo>
                  <a:lnTo>
                    <a:pt x="127000" y="6807"/>
                  </a:lnTo>
                  <a:lnTo>
                    <a:pt x="127000" y="0"/>
                  </a:lnTo>
                  <a:close/>
                </a:path>
                <a:path w="158114" h="6985">
                  <a:moveTo>
                    <a:pt x="157810" y="0"/>
                  </a:moveTo>
                  <a:lnTo>
                    <a:pt x="152400" y="0"/>
                  </a:lnTo>
                  <a:lnTo>
                    <a:pt x="152400" y="6807"/>
                  </a:lnTo>
                  <a:lnTo>
                    <a:pt x="157810" y="6807"/>
                  </a:lnTo>
                  <a:lnTo>
                    <a:pt x="1578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 descr=""/>
            <p:cNvSpPr/>
            <p:nvPr/>
          </p:nvSpPr>
          <p:spPr>
            <a:xfrm>
              <a:off x="3758031" y="5412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 descr=""/>
            <p:cNvSpPr/>
            <p:nvPr/>
          </p:nvSpPr>
          <p:spPr>
            <a:xfrm>
              <a:off x="6265913" y="54102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7594" y="679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 descr=""/>
            <p:cNvSpPr/>
            <p:nvPr/>
          </p:nvSpPr>
          <p:spPr>
            <a:xfrm>
              <a:off x="2668371" y="54201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 descr=""/>
            <p:cNvSpPr/>
            <p:nvPr/>
          </p:nvSpPr>
          <p:spPr>
            <a:xfrm>
              <a:off x="2908300" y="541699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461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5461" y="5905"/>
                  </a:lnTo>
                  <a:lnTo>
                    <a:pt x="5461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 descr=""/>
            <p:cNvSpPr/>
            <p:nvPr/>
          </p:nvSpPr>
          <p:spPr>
            <a:xfrm>
              <a:off x="2935071" y="5420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 descr=""/>
            <p:cNvSpPr/>
            <p:nvPr/>
          </p:nvSpPr>
          <p:spPr>
            <a:xfrm>
              <a:off x="3011271" y="54201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 descr=""/>
            <p:cNvSpPr/>
            <p:nvPr/>
          </p:nvSpPr>
          <p:spPr>
            <a:xfrm>
              <a:off x="3060700" y="5416994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410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5410" y="5905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 descr=""/>
            <p:cNvSpPr/>
            <p:nvPr/>
          </p:nvSpPr>
          <p:spPr>
            <a:xfrm>
              <a:off x="3758031" y="5420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 descr=""/>
            <p:cNvSpPr/>
            <p:nvPr/>
          </p:nvSpPr>
          <p:spPr>
            <a:xfrm>
              <a:off x="6265913" y="541699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7594" y="590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 descr=""/>
            <p:cNvSpPr/>
            <p:nvPr/>
          </p:nvSpPr>
          <p:spPr>
            <a:xfrm>
              <a:off x="2910077" y="5422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 descr=""/>
            <p:cNvSpPr/>
            <p:nvPr/>
          </p:nvSpPr>
          <p:spPr>
            <a:xfrm>
              <a:off x="2959442" y="542463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57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50457" y="7594"/>
                  </a:lnTo>
                  <a:lnTo>
                    <a:pt x="5045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 descr=""/>
            <p:cNvSpPr/>
            <p:nvPr/>
          </p:nvSpPr>
          <p:spPr>
            <a:xfrm>
              <a:off x="3062477" y="5422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 descr=""/>
            <p:cNvSpPr/>
            <p:nvPr/>
          </p:nvSpPr>
          <p:spPr>
            <a:xfrm>
              <a:off x="3758031" y="5427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 descr=""/>
            <p:cNvSpPr/>
            <p:nvPr/>
          </p:nvSpPr>
          <p:spPr>
            <a:xfrm>
              <a:off x="6270498" y="5422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 descr=""/>
            <p:cNvSpPr/>
            <p:nvPr/>
          </p:nvSpPr>
          <p:spPr>
            <a:xfrm>
              <a:off x="2908300" y="5435600"/>
              <a:ext cx="158115" cy="4445"/>
            </a:xfrm>
            <a:custGeom>
              <a:avLst/>
              <a:gdLst/>
              <a:ahLst/>
              <a:cxnLst/>
              <a:rect l="l" t="t" r="r" b="b"/>
              <a:pathLst>
                <a:path w="158114" h="4445">
                  <a:moveTo>
                    <a:pt x="5461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5461" y="4267"/>
                  </a:lnTo>
                  <a:lnTo>
                    <a:pt x="5461" y="0"/>
                  </a:lnTo>
                  <a:close/>
                </a:path>
                <a:path w="158114" h="4445">
                  <a:moveTo>
                    <a:pt x="157810" y="0"/>
                  </a:moveTo>
                  <a:lnTo>
                    <a:pt x="152400" y="0"/>
                  </a:lnTo>
                  <a:lnTo>
                    <a:pt x="152400" y="4267"/>
                  </a:lnTo>
                  <a:lnTo>
                    <a:pt x="157810" y="4267"/>
                  </a:lnTo>
                  <a:lnTo>
                    <a:pt x="1578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 descr=""/>
            <p:cNvSpPr/>
            <p:nvPr/>
          </p:nvSpPr>
          <p:spPr>
            <a:xfrm>
              <a:off x="3758031" y="5435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 descr=""/>
            <p:cNvSpPr/>
            <p:nvPr/>
          </p:nvSpPr>
          <p:spPr>
            <a:xfrm>
              <a:off x="6265011" y="54353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 descr=""/>
            <p:cNvSpPr/>
            <p:nvPr/>
          </p:nvSpPr>
          <p:spPr>
            <a:xfrm>
              <a:off x="2910077" y="5437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 descr=""/>
            <p:cNvSpPr/>
            <p:nvPr/>
          </p:nvSpPr>
          <p:spPr>
            <a:xfrm>
              <a:off x="3062477" y="5437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 descr=""/>
            <p:cNvSpPr/>
            <p:nvPr/>
          </p:nvSpPr>
          <p:spPr>
            <a:xfrm>
              <a:off x="3758031" y="5442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 descr=""/>
            <p:cNvSpPr/>
            <p:nvPr/>
          </p:nvSpPr>
          <p:spPr>
            <a:xfrm>
              <a:off x="6265011" y="54429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 descr=""/>
            <p:cNvSpPr/>
            <p:nvPr/>
          </p:nvSpPr>
          <p:spPr>
            <a:xfrm>
              <a:off x="2908300" y="5448300"/>
              <a:ext cx="158115" cy="6985"/>
            </a:xfrm>
            <a:custGeom>
              <a:avLst/>
              <a:gdLst/>
              <a:ahLst/>
              <a:cxnLst/>
              <a:rect l="l" t="t" r="r" b="b"/>
              <a:pathLst>
                <a:path w="158114" h="6985">
                  <a:moveTo>
                    <a:pt x="5461" y="0"/>
                  </a:moveTo>
                  <a:lnTo>
                    <a:pt x="0" y="0"/>
                  </a:lnTo>
                  <a:lnTo>
                    <a:pt x="0" y="6807"/>
                  </a:lnTo>
                  <a:lnTo>
                    <a:pt x="5461" y="6807"/>
                  </a:lnTo>
                  <a:lnTo>
                    <a:pt x="5461" y="0"/>
                  </a:lnTo>
                  <a:close/>
                </a:path>
                <a:path w="158114" h="6985">
                  <a:moveTo>
                    <a:pt x="157810" y="0"/>
                  </a:moveTo>
                  <a:lnTo>
                    <a:pt x="152400" y="0"/>
                  </a:lnTo>
                  <a:lnTo>
                    <a:pt x="152400" y="6807"/>
                  </a:lnTo>
                  <a:lnTo>
                    <a:pt x="157810" y="6807"/>
                  </a:lnTo>
                  <a:lnTo>
                    <a:pt x="1578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 descr=""/>
            <p:cNvSpPr/>
            <p:nvPr/>
          </p:nvSpPr>
          <p:spPr>
            <a:xfrm>
              <a:off x="3758031" y="5450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 descr=""/>
            <p:cNvSpPr/>
            <p:nvPr/>
          </p:nvSpPr>
          <p:spPr>
            <a:xfrm>
              <a:off x="6265011" y="54505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 descr=""/>
            <p:cNvSpPr/>
            <p:nvPr/>
          </p:nvSpPr>
          <p:spPr>
            <a:xfrm>
              <a:off x="2908300" y="5455106"/>
              <a:ext cx="158115" cy="6350"/>
            </a:xfrm>
            <a:custGeom>
              <a:avLst/>
              <a:gdLst/>
              <a:ahLst/>
              <a:cxnLst/>
              <a:rect l="l" t="t" r="r" b="b"/>
              <a:pathLst>
                <a:path w="158114" h="6350">
                  <a:moveTo>
                    <a:pt x="5461" y="0"/>
                  </a:moveTo>
                  <a:lnTo>
                    <a:pt x="0" y="0"/>
                  </a:lnTo>
                  <a:lnTo>
                    <a:pt x="0" y="5892"/>
                  </a:lnTo>
                  <a:lnTo>
                    <a:pt x="5461" y="5892"/>
                  </a:lnTo>
                  <a:lnTo>
                    <a:pt x="5461" y="0"/>
                  </a:lnTo>
                  <a:close/>
                </a:path>
                <a:path w="158114" h="6350">
                  <a:moveTo>
                    <a:pt x="157810" y="0"/>
                  </a:moveTo>
                  <a:lnTo>
                    <a:pt x="152400" y="0"/>
                  </a:lnTo>
                  <a:lnTo>
                    <a:pt x="152400" y="5892"/>
                  </a:lnTo>
                  <a:lnTo>
                    <a:pt x="157810" y="5892"/>
                  </a:lnTo>
                  <a:lnTo>
                    <a:pt x="1578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 descr=""/>
            <p:cNvSpPr/>
            <p:nvPr/>
          </p:nvSpPr>
          <p:spPr>
            <a:xfrm>
              <a:off x="3758031" y="5458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 descr=""/>
            <p:cNvSpPr/>
            <p:nvPr/>
          </p:nvSpPr>
          <p:spPr>
            <a:xfrm>
              <a:off x="6265913" y="545509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7594" y="590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 descr=""/>
            <p:cNvSpPr/>
            <p:nvPr/>
          </p:nvSpPr>
          <p:spPr>
            <a:xfrm>
              <a:off x="2917697" y="5460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 descr=""/>
            <p:cNvSpPr/>
            <p:nvPr/>
          </p:nvSpPr>
          <p:spPr>
            <a:xfrm>
              <a:off x="3054857" y="5460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 descr=""/>
            <p:cNvSpPr/>
            <p:nvPr/>
          </p:nvSpPr>
          <p:spPr>
            <a:xfrm>
              <a:off x="3758031" y="5465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 descr=""/>
            <p:cNvSpPr/>
            <p:nvPr/>
          </p:nvSpPr>
          <p:spPr>
            <a:xfrm>
              <a:off x="6265011" y="54658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 descr=""/>
            <p:cNvSpPr/>
            <p:nvPr/>
          </p:nvSpPr>
          <p:spPr>
            <a:xfrm>
              <a:off x="2157831" y="5473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 descr=""/>
            <p:cNvSpPr/>
            <p:nvPr/>
          </p:nvSpPr>
          <p:spPr>
            <a:xfrm>
              <a:off x="2668371" y="54734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 descr=""/>
            <p:cNvSpPr/>
            <p:nvPr/>
          </p:nvSpPr>
          <p:spPr>
            <a:xfrm>
              <a:off x="2913761" y="5473700"/>
              <a:ext cx="144780" cy="4445"/>
            </a:xfrm>
            <a:custGeom>
              <a:avLst/>
              <a:gdLst/>
              <a:ahLst/>
              <a:cxnLst/>
              <a:rect l="l" t="t" r="r" b="b"/>
              <a:pathLst>
                <a:path w="144780" h="4445">
                  <a:moveTo>
                    <a:pt x="7239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7239" y="4267"/>
                  </a:lnTo>
                  <a:lnTo>
                    <a:pt x="7239" y="0"/>
                  </a:lnTo>
                  <a:close/>
                </a:path>
                <a:path w="144780" h="4445">
                  <a:moveTo>
                    <a:pt x="144716" y="0"/>
                  </a:moveTo>
                  <a:lnTo>
                    <a:pt x="137121" y="0"/>
                  </a:lnTo>
                  <a:lnTo>
                    <a:pt x="137121" y="4267"/>
                  </a:lnTo>
                  <a:lnTo>
                    <a:pt x="144716" y="4267"/>
                  </a:lnTo>
                  <a:lnTo>
                    <a:pt x="14471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 descr=""/>
            <p:cNvSpPr/>
            <p:nvPr/>
          </p:nvSpPr>
          <p:spPr>
            <a:xfrm>
              <a:off x="3758031" y="5473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 descr=""/>
            <p:cNvSpPr/>
            <p:nvPr/>
          </p:nvSpPr>
          <p:spPr>
            <a:xfrm>
              <a:off x="6265011" y="54734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 descr=""/>
            <p:cNvSpPr/>
            <p:nvPr/>
          </p:nvSpPr>
          <p:spPr>
            <a:xfrm>
              <a:off x="2157831" y="5481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 descr=""/>
            <p:cNvSpPr/>
            <p:nvPr/>
          </p:nvSpPr>
          <p:spPr>
            <a:xfrm>
              <a:off x="2668371" y="54810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 descr=""/>
            <p:cNvSpPr/>
            <p:nvPr/>
          </p:nvSpPr>
          <p:spPr>
            <a:xfrm>
              <a:off x="2925318" y="5475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 descr=""/>
            <p:cNvSpPr/>
            <p:nvPr/>
          </p:nvSpPr>
          <p:spPr>
            <a:xfrm>
              <a:off x="3047237" y="5475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 descr=""/>
            <p:cNvSpPr/>
            <p:nvPr/>
          </p:nvSpPr>
          <p:spPr>
            <a:xfrm>
              <a:off x="3758031" y="5481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 descr=""/>
            <p:cNvSpPr/>
            <p:nvPr/>
          </p:nvSpPr>
          <p:spPr>
            <a:xfrm>
              <a:off x="6265011" y="54810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 descr=""/>
            <p:cNvSpPr/>
            <p:nvPr/>
          </p:nvSpPr>
          <p:spPr>
            <a:xfrm>
              <a:off x="2157831" y="5488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 descr=""/>
            <p:cNvSpPr/>
            <p:nvPr/>
          </p:nvSpPr>
          <p:spPr>
            <a:xfrm>
              <a:off x="2668371" y="54886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 descr=""/>
            <p:cNvSpPr/>
            <p:nvPr/>
          </p:nvSpPr>
          <p:spPr>
            <a:xfrm>
              <a:off x="2933700" y="5486400"/>
              <a:ext cx="109855" cy="6985"/>
            </a:xfrm>
            <a:custGeom>
              <a:avLst/>
              <a:gdLst/>
              <a:ahLst/>
              <a:cxnLst/>
              <a:rect l="l" t="t" r="r" b="b"/>
              <a:pathLst>
                <a:path w="109855" h="6985">
                  <a:moveTo>
                    <a:pt x="2882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2882" y="6743"/>
                  </a:lnTo>
                  <a:lnTo>
                    <a:pt x="2882" y="0"/>
                  </a:lnTo>
                  <a:close/>
                </a:path>
                <a:path w="109855" h="6985">
                  <a:moveTo>
                    <a:pt x="109537" y="0"/>
                  </a:moveTo>
                  <a:lnTo>
                    <a:pt x="101942" y="0"/>
                  </a:lnTo>
                  <a:lnTo>
                    <a:pt x="101942" y="6743"/>
                  </a:lnTo>
                  <a:lnTo>
                    <a:pt x="109537" y="6743"/>
                  </a:lnTo>
                  <a:lnTo>
                    <a:pt x="10953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 descr=""/>
            <p:cNvSpPr/>
            <p:nvPr/>
          </p:nvSpPr>
          <p:spPr>
            <a:xfrm>
              <a:off x="3758031" y="5488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 descr=""/>
            <p:cNvSpPr/>
            <p:nvPr/>
          </p:nvSpPr>
          <p:spPr>
            <a:xfrm>
              <a:off x="6265913" y="54864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7594" y="674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 descr=""/>
            <p:cNvSpPr/>
            <p:nvPr/>
          </p:nvSpPr>
          <p:spPr>
            <a:xfrm>
              <a:off x="2157831" y="5496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 descr=""/>
            <p:cNvSpPr/>
            <p:nvPr/>
          </p:nvSpPr>
          <p:spPr>
            <a:xfrm>
              <a:off x="2668371" y="549630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 descr=""/>
            <p:cNvSpPr/>
            <p:nvPr/>
          </p:nvSpPr>
          <p:spPr>
            <a:xfrm>
              <a:off x="2936583" y="5493143"/>
              <a:ext cx="99060" cy="6350"/>
            </a:xfrm>
            <a:custGeom>
              <a:avLst/>
              <a:gdLst/>
              <a:ahLst/>
              <a:cxnLst/>
              <a:rect l="l" t="t" r="r" b="b"/>
              <a:pathLst>
                <a:path w="99060" h="6350">
                  <a:moveTo>
                    <a:pt x="7645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7645" y="5956"/>
                  </a:lnTo>
                  <a:lnTo>
                    <a:pt x="7645" y="0"/>
                  </a:lnTo>
                  <a:close/>
                </a:path>
                <a:path w="99060" h="6350">
                  <a:moveTo>
                    <a:pt x="98717" y="0"/>
                  </a:moveTo>
                  <a:lnTo>
                    <a:pt x="91427" y="0"/>
                  </a:lnTo>
                  <a:lnTo>
                    <a:pt x="91427" y="5956"/>
                  </a:lnTo>
                  <a:lnTo>
                    <a:pt x="98717" y="5956"/>
                  </a:lnTo>
                  <a:lnTo>
                    <a:pt x="9871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 descr=""/>
            <p:cNvSpPr/>
            <p:nvPr/>
          </p:nvSpPr>
          <p:spPr>
            <a:xfrm>
              <a:off x="3758031" y="5496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 descr=""/>
            <p:cNvSpPr/>
            <p:nvPr/>
          </p:nvSpPr>
          <p:spPr>
            <a:xfrm>
              <a:off x="6265011" y="54963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 descr=""/>
            <p:cNvSpPr/>
            <p:nvPr/>
          </p:nvSpPr>
          <p:spPr>
            <a:xfrm>
              <a:off x="2157831" y="5503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 descr=""/>
            <p:cNvSpPr/>
            <p:nvPr/>
          </p:nvSpPr>
          <p:spPr>
            <a:xfrm>
              <a:off x="2668371" y="55039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 descr=""/>
            <p:cNvSpPr/>
            <p:nvPr/>
          </p:nvSpPr>
          <p:spPr>
            <a:xfrm>
              <a:off x="2946400" y="550078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5" h="8254">
                  <a:moveTo>
                    <a:pt x="20688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20688" y="7645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 descr=""/>
            <p:cNvSpPr/>
            <p:nvPr/>
          </p:nvSpPr>
          <p:spPr>
            <a:xfrm>
              <a:off x="3011271" y="550392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 descr=""/>
            <p:cNvSpPr/>
            <p:nvPr/>
          </p:nvSpPr>
          <p:spPr>
            <a:xfrm>
              <a:off x="3758031" y="5503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 descr=""/>
            <p:cNvSpPr/>
            <p:nvPr/>
          </p:nvSpPr>
          <p:spPr>
            <a:xfrm>
              <a:off x="6265011" y="55039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 descr=""/>
            <p:cNvSpPr/>
            <p:nvPr/>
          </p:nvSpPr>
          <p:spPr>
            <a:xfrm>
              <a:off x="2157831" y="5511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 descr=""/>
            <p:cNvSpPr/>
            <p:nvPr/>
          </p:nvSpPr>
          <p:spPr>
            <a:xfrm>
              <a:off x="2668371" y="551154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 descr=""/>
            <p:cNvSpPr/>
            <p:nvPr/>
          </p:nvSpPr>
          <p:spPr>
            <a:xfrm>
              <a:off x="2971800" y="551180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8100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38100" y="4216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 descr=""/>
            <p:cNvSpPr/>
            <p:nvPr/>
          </p:nvSpPr>
          <p:spPr>
            <a:xfrm>
              <a:off x="3758031" y="5511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 descr=""/>
            <p:cNvSpPr/>
            <p:nvPr/>
          </p:nvSpPr>
          <p:spPr>
            <a:xfrm>
              <a:off x="6265011" y="55115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 descr=""/>
            <p:cNvSpPr/>
            <p:nvPr/>
          </p:nvSpPr>
          <p:spPr>
            <a:xfrm>
              <a:off x="2157831" y="5519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 descr=""/>
            <p:cNvSpPr/>
            <p:nvPr/>
          </p:nvSpPr>
          <p:spPr>
            <a:xfrm>
              <a:off x="2668371" y="551916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 descr=""/>
            <p:cNvSpPr/>
            <p:nvPr/>
          </p:nvSpPr>
          <p:spPr>
            <a:xfrm>
              <a:off x="2986277" y="55136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 descr=""/>
            <p:cNvSpPr/>
            <p:nvPr/>
          </p:nvSpPr>
          <p:spPr>
            <a:xfrm>
              <a:off x="3758031" y="5519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 descr=""/>
            <p:cNvSpPr/>
            <p:nvPr/>
          </p:nvSpPr>
          <p:spPr>
            <a:xfrm>
              <a:off x="6270498" y="55136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 descr=""/>
            <p:cNvSpPr/>
            <p:nvPr/>
          </p:nvSpPr>
          <p:spPr>
            <a:xfrm>
              <a:off x="2157831" y="5526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 descr=""/>
            <p:cNvSpPr/>
            <p:nvPr/>
          </p:nvSpPr>
          <p:spPr>
            <a:xfrm>
              <a:off x="2668371" y="552678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8592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 descr=""/>
            <p:cNvSpPr/>
            <p:nvPr/>
          </p:nvSpPr>
          <p:spPr>
            <a:xfrm>
              <a:off x="2984500" y="552450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41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5410" y="6743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 descr=""/>
            <p:cNvSpPr/>
            <p:nvPr/>
          </p:nvSpPr>
          <p:spPr>
            <a:xfrm>
              <a:off x="3758031" y="5526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 descr=""/>
            <p:cNvSpPr/>
            <p:nvPr/>
          </p:nvSpPr>
          <p:spPr>
            <a:xfrm>
              <a:off x="6265913" y="55245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7594" y="674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 descr=""/>
            <p:cNvSpPr/>
            <p:nvPr/>
          </p:nvSpPr>
          <p:spPr>
            <a:xfrm>
              <a:off x="2157831" y="5534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 descr=""/>
            <p:cNvSpPr/>
            <p:nvPr/>
          </p:nvSpPr>
          <p:spPr>
            <a:xfrm>
              <a:off x="2984500" y="5531243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410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5410" y="595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 descr=""/>
            <p:cNvSpPr/>
            <p:nvPr/>
          </p:nvSpPr>
          <p:spPr>
            <a:xfrm>
              <a:off x="3758031" y="5534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 descr=""/>
            <p:cNvSpPr/>
            <p:nvPr/>
          </p:nvSpPr>
          <p:spPr>
            <a:xfrm>
              <a:off x="6265011" y="55344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 descr=""/>
            <p:cNvSpPr/>
            <p:nvPr/>
          </p:nvSpPr>
          <p:spPr>
            <a:xfrm>
              <a:off x="2157831" y="5542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 descr=""/>
            <p:cNvSpPr/>
            <p:nvPr/>
          </p:nvSpPr>
          <p:spPr>
            <a:xfrm>
              <a:off x="2641600" y="5538889"/>
              <a:ext cx="63500" cy="8255"/>
            </a:xfrm>
            <a:custGeom>
              <a:avLst/>
              <a:gdLst/>
              <a:ahLst/>
              <a:cxnLst/>
              <a:rect l="l" t="t" r="r" b="b"/>
              <a:pathLst>
                <a:path w="63500" h="8254">
                  <a:moveTo>
                    <a:pt x="635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63500" y="7645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73" name="object 1773" descr="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759403" y="5143500"/>
              <a:ext cx="2298496" cy="812800"/>
            </a:xfrm>
            <a:prstGeom prst="rect">
              <a:avLst/>
            </a:prstGeom>
          </p:spPr>
        </p:pic>
        <p:sp>
          <p:nvSpPr>
            <p:cNvPr id="1774" name="object 1774" descr=""/>
            <p:cNvSpPr/>
            <p:nvPr/>
          </p:nvSpPr>
          <p:spPr>
            <a:xfrm>
              <a:off x="2986277" y="5536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 descr=""/>
            <p:cNvSpPr/>
            <p:nvPr/>
          </p:nvSpPr>
          <p:spPr>
            <a:xfrm>
              <a:off x="3758031" y="55420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 descr=""/>
            <p:cNvSpPr/>
            <p:nvPr/>
          </p:nvSpPr>
          <p:spPr>
            <a:xfrm>
              <a:off x="6270498" y="5536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 descr=""/>
            <p:cNvSpPr/>
            <p:nvPr/>
          </p:nvSpPr>
          <p:spPr>
            <a:xfrm>
              <a:off x="2157831" y="5549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 descr=""/>
            <p:cNvSpPr/>
            <p:nvPr/>
          </p:nvSpPr>
          <p:spPr>
            <a:xfrm>
              <a:off x="2984500" y="5549900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5">
                  <a:moveTo>
                    <a:pt x="5410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5410" y="421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 descr=""/>
            <p:cNvSpPr/>
            <p:nvPr/>
          </p:nvSpPr>
          <p:spPr>
            <a:xfrm>
              <a:off x="3758031" y="55496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 descr=""/>
            <p:cNvSpPr/>
            <p:nvPr/>
          </p:nvSpPr>
          <p:spPr>
            <a:xfrm>
              <a:off x="6265913" y="55499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7594" y="421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 descr=""/>
            <p:cNvSpPr/>
            <p:nvPr/>
          </p:nvSpPr>
          <p:spPr>
            <a:xfrm>
              <a:off x="2157831" y="5557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 descr=""/>
            <p:cNvSpPr/>
            <p:nvPr/>
          </p:nvSpPr>
          <p:spPr>
            <a:xfrm>
              <a:off x="2986277" y="5551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 descr=""/>
            <p:cNvSpPr/>
            <p:nvPr/>
          </p:nvSpPr>
          <p:spPr>
            <a:xfrm>
              <a:off x="3758031" y="5557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 descr=""/>
            <p:cNvSpPr/>
            <p:nvPr/>
          </p:nvSpPr>
          <p:spPr>
            <a:xfrm>
              <a:off x="6270498" y="5551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 descr=""/>
            <p:cNvSpPr/>
            <p:nvPr/>
          </p:nvSpPr>
          <p:spPr>
            <a:xfrm>
              <a:off x="2157831" y="5564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 descr=""/>
            <p:cNvSpPr/>
            <p:nvPr/>
          </p:nvSpPr>
          <p:spPr>
            <a:xfrm>
              <a:off x="2984500" y="556260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41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5410" y="6743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 descr=""/>
            <p:cNvSpPr/>
            <p:nvPr/>
          </p:nvSpPr>
          <p:spPr>
            <a:xfrm>
              <a:off x="3758031" y="55648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 descr=""/>
            <p:cNvSpPr/>
            <p:nvPr/>
          </p:nvSpPr>
          <p:spPr>
            <a:xfrm>
              <a:off x="6265913" y="55626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7594" y="674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 descr=""/>
            <p:cNvSpPr/>
            <p:nvPr/>
          </p:nvSpPr>
          <p:spPr>
            <a:xfrm>
              <a:off x="2157831" y="5572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 descr=""/>
            <p:cNvSpPr/>
            <p:nvPr/>
          </p:nvSpPr>
          <p:spPr>
            <a:xfrm>
              <a:off x="2984500" y="5569343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410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5410" y="595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 descr=""/>
            <p:cNvSpPr/>
            <p:nvPr/>
          </p:nvSpPr>
          <p:spPr>
            <a:xfrm>
              <a:off x="3758031" y="55725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 descr=""/>
            <p:cNvSpPr/>
            <p:nvPr/>
          </p:nvSpPr>
          <p:spPr>
            <a:xfrm>
              <a:off x="6265913" y="556934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7594" y="595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 descr=""/>
            <p:cNvSpPr/>
            <p:nvPr/>
          </p:nvSpPr>
          <p:spPr>
            <a:xfrm>
              <a:off x="2157831" y="5580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 descr=""/>
            <p:cNvSpPr/>
            <p:nvPr/>
          </p:nvSpPr>
          <p:spPr>
            <a:xfrm>
              <a:off x="2986277" y="5574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 descr=""/>
            <p:cNvSpPr/>
            <p:nvPr/>
          </p:nvSpPr>
          <p:spPr>
            <a:xfrm>
              <a:off x="3758031" y="55801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 descr=""/>
            <p:cNvSpPr/>
            <p:nvPr/>
          </p:nvSpPr>
          <p:spPr>
            <a:xfrm>
              <a:off x="6265011" y="55801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 descr=""/>
            <p:cNvSpPr/>
            <p:nvPr/>
          </p:nvSpPr>
          <p:spPr>
            <a:xfrm>
              <a:off x="2157831" y="5587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 descr=""/>
            <p:cNvSpPr/>
            <p:nvPr/>
          </p:nvSpPr>
          <p:spPr>
            <a:xfrm>
              <a:off x="2984500" y="5588000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5">
                  <a:moveTo>
                    <a:pt x="5410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5410" y="421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 descr=""/>
            <p:cNvSpPr/>
            <p:nvPr/>
          </p:nvSpPr>
          <p:spPr>
            <a:xfrm>
              <a:off x="3072231" y="5587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 descr=""/>
            <p:cNvSpPr/>
            <p:nvPr/>
          </p:nvSpPr>
          <p:spPr>
            <a:xfrm>
              <a:off x="3758031" y="55877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 descr=""/>
            <p:cNvSpPr/>
            <p:nvPr/>
          </p:nvSpPr>
          <p:spPr>
            <a:xfrm>
              <a:off x="6265913" y="55880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7594" y="421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 descr=""/>
            <p:cNvSpPr/>
            <p:nvPr/>
          </p:nvSpPr>
          <p:spPr>
            <a:xfrm>
              <a:off x="2157831" y="5595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 descr=""/>
            <p:cNvSpPr/>
            <p:nvPr/>
          </p:nvSpPr>
          <p:spPr>
            <a:xfrm>
              <a:off x="2986277" y="5589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 descr=""/>
            <p:cNvSpPr/>
            <p:nvPr/>
          </p:nvSpPr>
          <p:spPr>
            <a:xfrm>
              <a:off x="3072231" y="5595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 descr=""/>
            <p:cNvSpPr/>
            <p:nvPr/>
          </p:nvSpPr>
          <p:spPr>
            <a:xfrm>
              <a:off x="3758031" y="55953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 descr=""/>
            <p:cNvSpPr/>
            <p:nvPr/>
          </p:nvSpPr>
          <p:spPr>
            <a:xfrm>
              <a:off x="6270498" y="5589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 descr=""/>
            <p:cNvSpPr/>
            <p:nvPr/>
          </p:nvSpPr>
          <p:spPr>
            <a:xfrm>
              <a:off x="2157831" y="5602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 descr=""/>
            <p:cNvSpPr/>
            <p:nvPr/>
          </p:nvSpPr>
          <p:spPr>
            <a:xfrm>
              <a:off x="2984500" y="560070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41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5410" y="6743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 descr=""/>
            <p:cNvSpPr/>
            <p:nvPr/>
          </p:nvSpPr>
          <p:spPr>
            <a:xfrm>
              <a:off x="3072231" y="5602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 descr=""/>
            <p:cNvSpPr/>
            <p:nvPr/>
          </p:nvSpPr>
          <p:spPr>
            <a:xfrm>
              <a:off x="3758031" y="56029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 descr=""/>
            <p:cNvSpPr/>
            <p:nvPr/>
          </p:nvSpPr>
          <p:spPr>
            <a:xfrm>
              <a:off x="6265011" y="56029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 descr=""/>
            <p:cNvSpPr/>
            <p:nvPr/>
          </p:nvSpPr>
          <p:spPr>
            <a:xfrm>
              <a:off x="2157831" y="5610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 descr=""/>
            <p:cNvSpPr/>
            <p:nvPr/>
          </p:nvSpPr>
          <p:spPr>
            <a:xfrm>
              <a:off x="2984500" y="5607443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410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5410" y="595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 descr=""/>
            <p:cNvSpPr/>
            <p:nvPr/>
          </p:nvSpPr>
          <p:spPr>
            <a:xfrm>
              <a:off x="3072231" y="5610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 descr=""/>
            <p:cNvSpPr/>
            <p:nvPr/>
          </p:nvSpPr>
          <p:spPr>
            <a:xfrm>
              <a:off x="3758031" y="56106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 descr=""/>
            <p:cNvSpPr/>
            <p:nvPr/>
          </p:nvSpPr>
          <p:spPr>
            <a:xfrm>
              <a:off x="6265011" y="5610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 descr=""/>
            <p:cNvSpPr/>
            <p:nvPr/>
          </p:nvSpPr>
          <p:spPr>
            <a:xfrm>
              <a:off x="2157831" y="5618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 descr=""/>
            <p:cNvSpPr/>
            <p:nvPr/>
          </p:nvSpPr>
          <p:spPr>
            <a:xfrm>
              <a:off x="2986277" y="56127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19" name="object 1819" descr="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159495" y="5549900"/>
              <a:ext cx="937069" cy="101600"/>
            </a:xfrm>
            <a:prstGeom prst="rect">
              <a:avLst/>
            </a:prstGeom>
          </p:spPr>
        </p:pic>
        <p:sp>
          <p:nvSpPr>
            <p:cNvPr id="1820" name="object 1820" descr=""/>
            <p:cNvSpPr/>
            <p:nvPr/>
          </p:nvSpPr>
          <p:spPr>
            <a:xfrm>
              <a:off x="3072231" y="5618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 descr=""/>
            <p:cNvSpPr/>
            <p:nvPr/>
          </p:nvSpPr>
          <p:spPr>
            <a:xfrm>
              <a:off x="3124200" y="561508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1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110" y="7594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 descr=""/>
            <p:cNvSpPr/>
            <p:nvPr/>
          </p:nvSpPr>
          <p:spPr>
            <a:xfrm>
              <a:off x="3758031" y="56182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 descr=""/>
            <p:cNvSpPr/>
            <p:nvPr/>
          </p:nvSpPr>
          <p:spPr>
            <a:xfrm>
              <a:off x="6265011" y="5618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 descr=""/>
            <p:cNvSpPr/>
            <p:nvPr/>
          </p:nvSpPr>
          <p:spPr>
            <a:xfrm>
              <a:off x="2157831" y="5625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 descr=""/>
            <p:cNvSpPr/>
            <p:nvPr/>
          </p:nvSpPr>
          <p:spPr>
            <a:xfrm>
              <a:off x="2984500" y="5626100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5">
                  <a:moveTo>
                    <a:pt x="5410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5410" y="421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 descr=""/>
            <p:cNvSpPr/>
            <p:nvPr/>
          </p:nvSpPr>
          <p:spPr>
            <a:xfrm>
              <a:off x="3072231" y="5625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 descr=""/>
            <p:cNvSpPr/>
            <p:nvPr/>
          </p:nvSpPr>
          <p:spPr>
            <a:xfrm>
              <a:off x="3124200" y="56261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4" h="4445">
                  <a:moveTo>
                    <a:pt x="18110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18110" y="4216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 descr=""/>
            <p:cNvSpPr/>
            <p:nvPr/>
          </p:nvSpPr>
          <p:spPr>
            <a:xfrm>
              <a:off x="3758031" y="56258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 descr=""/>
            <p:cNvSpPr/>
            <p:nvPr/>
          </p:nvSpPr>
          <p:spPr>
            <a:xfrm>
              <a:off x="6265913" y="56261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7594" y="421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 descr=""/>
            <p:cNvSpPr/>
            <p:nvPr/>
          </p:nvSpPr>
          <p:spPr>
            <a:xfrm>
              <a:off x="2986277" y="5627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2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 descr=""/>
            <p:cNvSpPr/>
            <p:nvPr/>
          </p:nvSpPr>
          <p:spPr>
            <a:xfrm>
              <a:off x="3072231" y="5633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 descr=""/>
            <p:cNvSpPr/>
            <p:nvPr/>
          </p:nvSpPr>
          <p:spPr>
            <a:xfrm>
              <a:off x="3124200" y="5630316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181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8110" y="7594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 descr=""/>
            <p:cNvSpPr/>
            <p:nvPr/>
          </p:nvSpPr>
          <p:spPr>
            <a:xfrm>
              <a:off x="3758031" y="56334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 descr=""/>
            <p:cNvSpPr/>
            <p:nvPr/>
          </p:nvSpPr>
          <p:spPr>
            <a:xfrm>
              <a:off x="6265011" y="56334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 descr=""/>
            <p:cNvSpPr/>
            <p:nvPr/>
          </p:nvSpPr>
          <p:spPr>
            <a:xfrm>
              <a:off x="2984500" y="563880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41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5410" y="6743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 descr=""/>
            <p:cNvSpPr/>
            <p:nvPr/>
          </p:nvSpPr>
          <p:spPr>
            <a:xfrm>
              <a:off x="3072231" y="5641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 descr=""/>
            <p:cNvSpPr/>
            <p:nvPr/>
          </p:nvSpPr>
          <p:spPr>
            <a:xfrm>
              <a:off x="3124200" y="5638800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1811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18110" y="6743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 descr=""/>
            <p:cNvSpPr/>
            <p:nvPr/>
          </p:nvSpPr>
          <p:spPr>
            <a:xfrm>
              <a:off x="3758031" y="56410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 descr=""/>
            <p:cNvSpPr/>
            <p:nvPr/>
          </p:nvSpPr>
          <p:spPr>
            <a:xfrm>
              <a:off x="6265011" y="56410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 descr=""/>
            <p:cNvSpPr/>
            <p:nvPr/>
          </p:nvSpPr>
          <p:spPr>
            <a:xfrm>
              <a:off x="3124200" y="5645543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18110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18110" y="5956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 descr=""/>
            <p:cNvSpPr/>
            <p:nvPr/>
          </p:nvSpPr>
          <p:spPr>
            <a:xfrm>
              <a:off x="3163671" y="5648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 descr=""/>
            <p:cNvSpPr/>
            <p:nvPr/>
          </p:nvSpPr>
          <p:spPr>
            <a:xfrm>
              <a:off x="3758031" y="56487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 descr=""/>
            <p:cNvSpPr/>
            <p:nvPr/>
          </p:nvSpPr>
          <p:spPr>
            <a:xfrm>
              <a:off x="6265011" y="5648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 descr=""/>
            <p:cNvSpPr/>
            <p:nvPr/>
          </p:nvSpPr>
          <p:spPr>
            <a:xfrm>
              <a:off x="2157831" y="5656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 descr=""/>
            <p:cNvSpPr/>
            <p:nvPr/>
          </p:nvSpPr>
          <p:spPr>
            <a:xfrm>
              <a:off x="3124200" y="5653138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1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110" y="764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 descr=""/>
            <p:cNvSpPr/>
            <p:nvPr/>
          </p:nvSpPr>
          <p:spPr>
            <a:xfrm>
              <a:off x="3163671" y="5656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 descr=""/>
            <p:cNvSpPr/>
            <p:nvPr/>
          </p:nvSpPr>
          <p:spPr>
            <a:xfrm>
              <a:off x="3758031" y="56563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 descr=""/>
            <p:cNvSpPr/>
            <p:nvPr/>
          </p:nvSpPr>
          <p:spPr>
            <a:xfrm>
              <a:off x="6270498" y="5650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49" name="object 1849" descr="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565400" y="5653138"/>
              <a:ext cx="531164" cy="22872"/>
            </a:xfrm>
            <a:prstGeom prst="rect">
              <a:avLst/>
            </a:prstGeom>
          </p:spPr>
        </p:pic>
        <p:sp>
          <p:nvSpPr>
            <p:cNvPr id="1850" name="object 1850" descr=""/>
            <p:cNvSpPr/>
            <p:nvPr/>
          </p:nvSpPr>
          <p:spPr>
            <a:xfrm>
              <a:off x="2157831" y="5663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 descr=""/>
            <p:cNvSpPr/>
            <p:nvPr/>
          </p:nvSpPr>
          <p:spPr>
            <a:xfrm>
              <a:off x="3124200" y="56642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4" h="4445">
                  <a:moveTo>
                    <a:pt x="18110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18110" y="416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 descr=""/>
            <p:cNvSpPr/>
            <p:nvPr/>
          </p:nvSpPr>
          <p:spPr>
            <a:xfrm>
              <a:off x="3163671" y="5663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 descr=""/>
            <p:cNvSpPr/>
            <p:nvPr/>
          </p:nvSpPr>
          <p:spPr>
            <a:xfrm>
              <a:off x="3758031" y="56639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 descr=""/>
            <p:cNvSpPr/>
            <p:nvPr/>
          </p:nvSpPr>
          <p:spPr>
            <a:xfrm>
              <a:off x="6265011" y="56639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 descr=""/>
            <p:cNvSpPr/>
            <p:nvPr/>
          </p:nvSpPr>
          <p:spPr>
            <a:xfrm>
              <a:off x="2157831" y="5671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 descr=""/>
            <p:cNvSpPr/>
            <p:nvPr/>
          </p:nvSpPr>
          <p:spPr>
            <a:xfrm>
              <a:off x="3072231" y="5671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 descr=""/>
            <p:cNvSpPr/>
            <p:nvPr/>
          </p:nvSpPr>
          <p:spPr>
            <a:xfrm>
              <a:off x="3124200" y="5668365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1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110" y="764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 descr=""/>
            <p:cNvSpPr/>
            <p:nvPr/>
          </p:nvSpPr>
          <p:spPr>
            <a:xfrm>
              <a:off x="3163671" y="5671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 descr=""/>
            <p:cNvSpPr/>
            <p:nvPr/>
          </p:nvSpPr>
          <p:spPr>
            <a:xfrm>
              <a:off x="3758031" y="56715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 descr=""/>
            <p:cNvSpPr/>
            <p:nvPr/>
          </p:nvSpPr>
          <p:spPr>
            <a:xfrm>
              <a:off x="6265011" y="56715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61" name="object 1861" descr="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7393432" y="5439867"/>
              <a:ext cx="632371" cy="495198"/>
            </a:xfrm>
            <a:prstGeom prst="rect">
              <a:avLst/>
            </a:prstGeom>
          </p:spPr>
        </p:pic>
        <p:sp>
          <p:nvSpPr>
            <p:cNvPr id="1862" name="object 1862" descr=""/>
            <p:cNvSpPr/>
            <p:nvPr/>
          </p:nvSpPr>
          <p:spPr>
            <a:xfrm>
              <a:off x="2157831" y="5679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 descr=""/>
            <p:cNvSpPr/>
            <p:nvPr/>
          </p:nvSpPr>
          <p:spPr>
            <a:xfrm>
              <a:off x="3072231" y="5679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 descr=""/>
            <p:cNvSpPr/>
            <p:nvPr/>
          </p:nvSpPr>
          <p:spPr>
            <a:xfrm>
              <a:off x="3124200" y="5676900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1811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18110" y="6743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 descr=""/>
            <p:cNvSpPr/>
            <p:nvPr/>
          </p:nvSpPr>
          <p:spPr>
            <a:xfrm>
              <a:off x="3758031" y="56791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 descr=""/>
            <p:cNvSpPr/>
            <p:nvPr/>
          </p:nvSpPr>
          <p:spPr>
            <a:xfrm>
              <a:off x="6265913" y="56769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7594" y="674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 descr=""/>
            <p:cNvSpPr/>
            <p:nvPr/>
          </p:nvSpPr>
          <p:spPr>
            <a:xfrm>
              <a:off x="2157831" y="5686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 descr=""/>
            <p:cNvSpPr/>
            <p:nvPr/>
          </p:nvSpPr>
          <p:spPr>
            <a:xfrm>
              <a:off x="3072231" y="5686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 descr=""/>
            <p:cNvSpPr/>
            <p:nvPr/>
          </p:nvSpPr>
          <p:spPr>
            <a:xfrm>
              <a:off x="3124200" y="5683643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18110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18110" y="5956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 descr=""/>
            <p:cNvSpPr/>
            <p:nvPr/>
          </p:nvSpPr>
          <p:spPr>
            <a:xfrm>
              <a:off x="3758031" y="56868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 descr=""/>
            <p:cNvSpPr/>
            <p:nvPr/>
          </p:nvSpPr>
          <p:spPr>
            <a:xfrm>
              <a:off x="6265913" y="568364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7594" y="595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 descr=""/>
            <p:cNvSpPr/>
            <p:nvPr/>
          </p:nvSpPr>
          <p:spPr>
            <a:xfrm>
              <a:off x="2157831" y="5694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 descr=""/>
            <p:cNvSpPr/>
            <p:nvPr/>
          </p:nvSpPr>
          <p:spPr>
            <a:xfrm>
              <a:off x="3072231" y="5694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 descr=""/>
            <p:cNvSpPr/>
            <p:nvPr/>
          </p:nvSpPr>
          <p:spPr>
            <a:xfrm>
              <a:off x="3124200" y="5691238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1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110" y="764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 descr=""/>
            <p:cNvSpPr/>
            <p:nvPr/>
          </p:nvSpPr>
          <p:spPr>
            <a:xfrm>
              <a:off x="3758031" y="56944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 descr=""/>
            <p:cNvSpPr/>
            <p:nvPr/>
          </p:nvSpPr>
          <p:spPr>
            <a:xfrm>
              <a:off x="6270498" y="5688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 descr=""/>
            <p:cNvSpPr/>
            <p:nvPr/>
          </p:nvSpPr>
          <p:spPr>
            <a:xfrm>
              <a:off x="2157831" y="5702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 descr=""/>
            <p:cNvSpPr/>
            <p:nvPr/>
          </p:nvSpPr>
          <p:spPr>
            <a:xfrm>
              <a:off x="3072231" y="5702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 descr=""/>
            <p:cNvSpPr/>
            <p:nvPr/>
          </p:nvSpPr>
          <p:spPr>
            <a:xfrm>
              <a:off x="3124200" y="5702300"/>
              <a:ext cx="18415" cy="4445"/>
            </a:xfrm>
            <a:custGeom>
              <a:avLst/>
              <a:gdLst/>
              <a:ahLst/>
              <a:cxnLst/>
              <a:rect l="l" t="t" r="r" b="b"/>
              <a:pathLst>
                <a:path w="18414" h="4445">
                  <a:moveTo>
                    <a:pt x="18110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18110" y="416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80" name="object 1880" descr="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570911" y="5676900"/>
              <a:ext cx="205676" cy="67665"/>
            </a:xfrm>
            <a:prstGeom prst="rect">
              <a:avLst/>
            </a:prstGeom>
          </p:spPr>
        </p:pic>
        <p:sp>
          <p:nvSpPr>
            <p:cNvPr id="1881" name="object 1881" descr=""/>
            <p:cNvSpPr/>
            <p:nvPr/>
          </p:nvSpPr>
          <p:spPr>
            <a:xfrm>
              <a:off x="3758031" y="57020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 descr=""/>
            <p:cNvSpPr/>
            <p:nvPr/>
          </p:nvSpPr>
          <p:spPr>
            <a:xfrm>
              <a:off x="6265913" y="57023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7594" y="416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 descr=""/>
            <p:cNvSpPr/>
            <p:nvPr/>
          </p:nvSpPr>
          <p:spPr>
            <a:xfrm>
              <a:off x="2157831" y="5709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 descr=""/>
            <p:cNvSpPr/>
            <p:nvPr/>
          </p:nvSpPr>
          <p:spPr>
            <a:xfrm>
              <a:off x="3072231" y="5709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 descr=""/>
            <p:cNvSpPr/>
            <p:nvPr/>
          </p:nvSpPr>
          <p:spPr>
            <a:xfrm>
              <a:off x="3124200" y="5706465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1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110" y="764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 descr=""/>
            <p:cNvSpPr/>
            <p:nvPr/>
          </p:nvSpPr>
          <p:spPr>
            <a:xfrm>
              <a:off x="3758031" y="57096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 descr=""/>
            <p:cNvSpPr/>
            <p:nvPr/>
          </p:nvSpPr>
          <p:spPr>
            <a:xfrm>
              <a:off x="6270498" y="5704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 descr=""/>
            <p:cNvSpPr/>
            <p:nvPr/>
          </p:nvSpPr>
          <p:spPr>
            <a:xfrm>
              <a:off x="2157831" y="5717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 descr=""/>
            <p:cNvSpPr/>
            <p:nvPr/>
          </p:nvSpPr>
          <p:spPr>
            <a:xfrm>
              <a:off x="3072231" y="5717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 descr=""/>
            <p:cNvSpPr/>
            <p:nvPr/>
          </p:nvSpPr>
          <p:spPr>
            <a:xfrm>
              <a:off x="3758031" y="57172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 descr=""/>
            <p:cNvSpPr/>
            <p:nvPr/>
          </p:nvSpPr>
          <p:spPr>
            <a:xfrm>
              <a:off x="6265913" y="57150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7594" y="674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 descr=""/>
            <p:cNvSpPr/>
            <p:nvPr/>
          </p:nvSpPr>
          <p:spPr>
            <a:xfrm>
              <a:off x="2157831" y="5724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 descr=""/>
            <p:cNvSpPr/>
            <p:nvPr/>
          </p:nvSpPr>
          <p:spPr>
            <a:xfrm>
              <a:off x="3072231" y="5724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 descr=""/>
            <p:cNvSpPr/>
            <p:nvPr/>
          </p:nvSpPr>
          <p:spPr>
            <a:xfrm>
              <a:off x="3758031" y="57249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 descr=""/>
            <p:cNvSpPr/>
            <p:nvPr/>
          </p:nvSpPr>
          <p:spPr>
            <a:xfrm>
              <a:off x="6265913" y="572174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7594" y="595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 descr=""/>
            <p:cNvSpPr/>
            <p:nvPr/>
          </p:nvSpPr>
          <p:spPr>
            <a:xfrm>
              <a:off x="2157831" y="5732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 descr=""/>
            <p:cNvSpPr/>
            <p:nvPr/>
          </p:nvSpPr>
          <p:spPr>
            <a:xfrm>
              <a:off x="3758031" y="5732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 descr=""/>
            <p:cNvSpPr/>
            <p:nvPr/>
          </p:nvSpPr>
          <p:spPr>
            <a:xfrm>
              <a:off x="6270498" y="57270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 descr=""/>
            <p:cNvSpPr/>
            <p:nvPr/>
          </p:nvSpPr>
          <p:spPr>
            <a:xfrm>
              <a:off x="2157831" y="5740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 descr=""/>
            <p:cNvSpPr/>
            <p:nvPr/>
          </p:nvSpPr>
          <p:spPr>
            <a:xfrm>
              <a:off x="3758031" y="57401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 descr=""/>
            <p:cNvSpPr/>
            <p:nvPr/>
          </p:nvSpPr>
          <p:spPr>
            <a:xfrm>
              <a:off x="6265011" y="57401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 descr=""/>
            <p:cNvSpPr/>
            <p:nvPr/>
          </p:nvSpPr>
          <p:spPr>
            <a:xfrm>
              <a:off x="2157831" y="5747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 descr=""/>
            <p:cNvSpPr/>
            <p:nvPr/>
          </p:nvSpPr>
          <p:spPr>
            <a:xfrm>
              <a:off x="2641600" y="5744565"/>
              <a:ext cx="63500" cy="8255"/>
            </a:xfrm>
            <a:custGeom>
              <a:avLst/>
              <a:gdLst/>
              <a:ahLst/>
              <a:cxnLst/>
              <a:rect l="l" t="t" r="r" b="b"/>
              <a:pathLst>
                <a:path w="63500" h="8254">
                  <a:moveTo>
                    <a:pt x="635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63500" y="7645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 descr=""/>
            <p:cNvSpPr/>
            <p:nvPr/>
          </p:nvSpPr>
          <p:spPr>
            <a:xfrm>
              <a:off x="3758031" y="57477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 descr=""/>
            <p:cNvSpPr/>
            <p:nvPr/>
          </p:nvSpPr>
          <p:spPr>
            <a:xfrm>
              <a:off x="6270498" y="57422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 descr=""/>
            <p:cNvSpPr/>
            <p:nvPr/>
          </p:nvSpPr>
          <p:spPr>
            <a:xfrm>
              <a:off x="2157831" y="5755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 descr=""/>
            <p:cNvSpPr/>
            <p:nvPr/>
          </p:nvSpPr>
          <p:spPr>
            <a:xfrm>
              <a:off x="3758031" y="57553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 descr=""/>
            <p:cNvSpPr/>
            <p:nvPr/>
          </p:nvSpPr>
          <p:spPr>
            <a:xfrm>
              <a:off x="6265913" y="57531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7594" y="674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 descr=""/>
            <p:cNvSpPr/>
            <p:nvPr/>
          </p:nvSpPr>
          <p:spPr>
            <a:xfrm>
              <a:off x="2157831" y="5763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 descr=""/>
            <p:cNvSpPr/>
            <p:nvPr/>
          </p:nvSpPr>
          <p:spPr>
            <a:xfrm>
              <a:off x="3758031" y="57630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 descr=""/>
            <p:cNvSpPr/>
            <p:nvPr/>
          </p:nvSpPr>
          <p:spPr>
            <a:xfrm>
              <a:off x="6265913" y="575984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7594" y="5956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 descr=""/>
            <p:cNvSpPr/>
            <p:nvPr/>
          </p:nvSpPr>
          <p:spPr>
            <a:xfrm>
              <a:off x="2157831" y="5770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 descr=""/>
            <p:cNvSpPr/>
            <p:nvPr/>
          </p:nvSpPr>
          <p:spPr>
            <a:xfrm>
              <a:off x="3758031" y="57706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 descr=""/>
            <p:cNvSpPr/>
            <p:nvPr/>
          </p:nvSpPr>
          <p:spPr>
            <a:xfrm>
              <a:off x="6265011" y="57706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 descr=""/>
            <p:cNvSpPr/>
            <p:nvPr/>
          </p:nvSpPr>
          <p:spPr>
            <a:xfrm>
              <a:off x="2157831" y="5778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 descr=""/>
            <p:cNvSpPr/>
            <p:nvPr/>
          </p:nvSpPr>
          <p:spPr>
            <a:xfrm>
              <a:off x="3758031" y="57782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 descr=""/>
            <p:cNvSpPr/>
            <p:nvPr/>
          </p:nvSpPr>
          <p:spPr>
            <a:xfrm>
              <a:off x="6265011" y="57782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 descr=""/>
            <p:cNvSpPr/>
            <p:nvPr/>
          </p:nvSpPr>
          <p:spPr>
            <a:xfrm>
              <a:off x="2157831" y="5785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 descr=""/>
            <p:cNvSpPr/>
            <p:nvPr/>
          </p:nvSpPr>
          <p:spPr>
            <a:xfrm>
              <a:off x="3758031" y="57858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 descr=""/>
            <p:cNvSpPr/>
            <p:nvPr/>
          </p:nvSpPr>
          <p:spPr>
            <a:xfrm>
              <a:off x="6270498" y="57803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 descr=""/>
            <p:cNvSpPr/>
            <p:nvPr/>
          </p:nvSpPr>
          <p:spPr>
            <a:xfrm>
              <a:off x="2157831" y="5793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 descr=""/>
            <p:cNvSpPr/>
            <p:nvPr/>
          </p:nvSpPr>
          <p:spPr>
            <a:xfrm>
              <a:off x="3758031" y="57934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 descr=""/>
            <p:cNvSpPr/>
            <p:nvPr/>
          </p:nvSpPr>
          <p:spPr>
            <a:xfrm>
              <a:off x="6265011" y="57934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 descr=""/>
            <p:cNvSpPr/>
            <p:nvPr/>
          </p:nvSpPr>
          <p:spPr>
            <a:xfrm>
              <a:off x="2157831" y="5801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 descr=""/>
            <p:cNvSpPr/>
            <p:nvPr/>
          </p:nvSpPr>
          <p:spPr>
            <a:xfrm>
              <a:off x="3758031" y="58011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 descr=""/>
            <p:cNvSpPr/>
            <p:nvPr/>
          </p:nvSpPr>
          <p:spPr>
            <a:xfrm>
              <a:off x="6265011" y="58011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 descr=""/>
            <p:cNvSpPr/>
            <p:nvPr/>
          </p:nvSpPr>
          <p:spPr>
            <a:xfrm>
              <a:off x="2157831" y="5808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 descr=""/>
            <p:cNvSpPr/>
            <p:nvPr/>
          </p:nvSpPr>
          <p:spPr>
            <a:xfrm>
              <a:off x="3758031" y="58087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 descr=""/>
            <p:cNvSpPr/>
            <p:nvPr/>
          </p:nvSpPr>
          <p:spPr>
            <a:xfrm>
              <a:off x="6265011" y="58087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 descr=""/>
            <p:cNvSpPr/>
            <p:nvPr/>
          </p:nvSpPr>
          <p:spPr>
            <a:xfrm>
              <a:off x="2157831" y="5816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 descr=""/>
            <p:cNvSpPr/>
            <p:nvPr/>
          </p:nvSpPr>
          <p:spPr>
            <a:xfrm>
              <a:off x="3758031" y="58163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 descr=""/>
            <p:cNvSpPr/>
            <p:nvPr/>
          </p:nvSpPr>
          <p:spPr>
            <a:xfrm>
              <a:off x="6265011" y="58163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 descr=""/>
            <p:cNvSpPr/>
            <p:nvPr/>
          </p:nvSpPr>
          <p:spPr>
            <a:xfrm>
              <a:off x="2157831" y="5823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2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 descr=""/>
            <p:cNvSpPr/>
            <p:nvPr/>
          </p:nvSpPr>
          <p:spPr>
            <a:xfrm>
              <a:off x="3758031" y="58239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 descr=""/>
            <p:cNvSpPr/>
            <p:nvPr/>
          </p:nvSpPr>
          <p:spPr>
            <a:xfrm>
              <a:off x="6265011" y="58239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 descr=""/>
            <p:cNvSpPr/>
            <p:nvPr/>
          </p:nvSpPr>
          <p:spPr>
            <a:xfrm>
              <a:off x="2112111" y="5831585"/>
              <a:ext cx="118110" cy="0"/>
            </a:xfrm>
            <a:custGeom>
              <a:avLst/>
              <a:gdLst/>
              <a:ahLst/>
              <a:cxnLst/>
              <a:rect l="l" t="t" r="r" b="b"/>
              <a:pathLst>
                <a:path w="118110" h="0">
                  <a:moveTo>
                    <a:pt x="0" y="0"/>
                  </a:moveTo>
                  <a:lnTo>
                    <a:pt x="11765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 descr=""/>
            <p:cNvSpPr/>
            <p:nvPr/>
          </p:nvSpPr>
          <p:spPr>
            <a:xfrm>
              <a:off x="3758031" y="5831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 descr=""/>
            <p:cNvSpPr/>
            <p:nvPr/>
          </p:nvSpPr>
          <p:spPr>
            <a:xfrm>
              <a:off x="6265913" y="58293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 descr=""/>
            <p:cNvSpPr/>
            <p:nvPr/>
          </p:nvSpPr>
          <p:spPr>
            <a:xfrm>
              <a:off x="2119731" y="5839205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89" h="0">
                  <a:moveTo>
                    <a:pt x="0" y="0"/>
                  </a:moveTo>
                  <a:lnTo>
                    <a:pt x="11003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 descr=""/>
            <p:cNvSpPr/>
            <p:nvPr/>
          </p:nvSpPr>
          <p:spPr>
            <a:xfrm>
              <a:off x="3758031" y="58392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 descr=""/>
            <p:cNvSpPr/>
            <p:nvPr/>
          </p:nvSpPr>
          <p:spPr>
            <a:xfrm>
              <a:off x="6265913" y="583599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07"/>
                  </a:lnTo>
                  <a:lnTo>
                    <a:pt x="7594" y="600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 descr=""/>
            <p:cNvSpPr/>
            <p:nvPr/>
          </p:nvSpPr>
          <p:spPr>
            <a:xfrm>
              <a:off x="2119731" y="5846825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69" h="0">
                  <a:moveTo>
                    <a:pt x="0" y="0"/>
                  </a:moveTo>
                  <a:lnTo>
                    <a:pt x="10241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 descr=""/>
            <p:cNvSpPr/>
            <p:nvPr/>
          </p:nvSpPr>
          <p:spPr>
            <a:xfrm>
              <a:off x="3758031" y="5846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 descr=""/>
            <p:cNvSpPr/>
            <p:nvPr/>
          </p:nvSpPr>
          <p:spPr>
            <a:xfrm>
              <a:off x="6270498" y="5841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 descr=""/>
            <p:cNvSpPr/>
            <p:nvPr/>
          </p:nvSpPr>
          <p:spPr>
            <a:xfrm>
              <a:off x="2133599" y="5854700"/>
              <a:ext cx="86995" cy="4445"/>
            </a:xfrm>
            <a:custGeom>
              <a:avLst/>
              <a:gdLst/>
              <a:ahLst/>
              <a:cxnLst/>
              <a:rect l="l" t="t" r="r" b="b"/>
              <a:pathLst>
                <a:path w="86994" h="4445">
                  <a:moveTo>
                    <a:pt x="86817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86817" y="4165"/>
                  </a:lnTo>
                  <a:lnTo>
                    <a:pt x="8681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 descr=""/>
            <p:cNvSpPr/>
            <p:nvPr/>
          </p:nvSpPr>
          <p:spPr>
            <a:xfrm>
              <a:off x="3758031" y="5854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 descr=""/>
            <p:cNvSpPr/>
            <p:nvPr/>
          </p:nvSpPr>
          <p:spPr>
            <a:xfrm>
              <a:off x="6265913" y="58547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7594" y="416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 descr=""/>
            <p:cNvSpPr/>
            <p:nvPr/>
          </p:nvSpPr>
          <p:spPr>
            <a:xfrm>
              <a:off x="2133599" y="5858865"/>
              <a:ext cx="76200" cy="8255"/>
            </a:xfrm>
            <a:custGeom>
              <a:avLst/>
              <a:gdLst/>
              <a:ahLst/>
              <a:cxnLst/>
              <a:rect l="l" t="t" r="r" b="b"/>
              <a:pathLst>
                <a:path w="76200" h="8254">
                  <a:moveTo>
                    <a:pt x="762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6200" y="7645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 descr=""/>
            <p:cNvSpPr/>
            <p:nvPr/>
          </p:nvSpPr>
          <p:spPr>
            <a:xfrm>
              <a:off x="3758031" y="5862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 descr=""/>
            <p:cNvSpPr/>
            <p:nvPr/>
          </p:nvSpPr>
          <p:spPr>
            <a:xfrm>
              <a:off x="6270498" y="58565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 descr=""/>
            <p:cNvSpPr/>
            <p:nvPr/>
          </p:nvSpPr>
          <p:spPr>
            <a:xfrm>
              <a:off x="2136622" y="5867400"/>
              <a:ext cx="73660" cy="6985"/>
            </a:xfrm>
            <a:custGeom>
              <a:avLst/>
              <a:gdLst/>
              <a:ahLst/>
              <a:cxnLst/>
              <a:rect l="l" t="t" r="r" b="b"/>
              <a:pathLst>
                <a:path w="73660" h="6985">
                  <a:moveTo>
                    <a:pt x="73177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73177" y="6692"/>
                  </a:lnTo>
                  <a:lnTo>
                    <a:pt x="73177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 descr=""/>
            <p:cNvSpPr/>
            <p:nvPr/>
          </p:nvSpPr>
          <p:spPr>
            <a:xfrm>
              <a:off x="3758031" y="58696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 descr=""/>
            <p:cNvSpPr/>
            <p:nvPr/>
          </p:nvSpPr>
          <p:spPr>
            <a:xfrm>
              <a:off x="6265913" y="58674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 descr=""/>
            <p:cNvSpPr/>
            <p:nvPr/>
          </p:nvSpPr>
          <p:spPr>
            <a:xfrm>
              <a:off x="2134971" y="5877305"/>
              <a:ext cx="72390" cy="0"/>
            </a:xfrm>
            <a:custGeom>
              <a:avLst/>
              <a:gdLst/>
              <a:ahLst/>
              <a:cxnLst/>
              <a:rect l="l" t="t" r="r" b="b"/>
              <a:pathLst>
                <a:path w="72389" h="0">
                  <a:moveTo>
                    <a:pt x="0" y="0"/>
                  </a:moveTo>
                  <a:lnTo>
                    <a:pt x="7193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 descr=""/>
            <p:cNvSpPr/>
            <p:nvPr/>
          </p:nvSpPr>
          <p:spPr>
            <a:xfrm>
              <a:off x="3758031" y="58773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 descr=""/>
            <p:cNvSpPr/>
            <p:nvPr/>
          </p:nvSpPr>
          <p:spPr>
            <a:xfrm>
              <a:off x="6265913" y="587409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07"/>
                  </a:lnTo>
                  <a:lnTo>
                    <a:pt x="7594" y="600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 descr=""/>
            <p:cNvSpPr/>
            <p:nvPr/>
          </p:nvSpPr>
          <p:spPr>
            <a:xfrm>
              <a:off x="2146299" y="5881738"/>
              <a:ext cx="59055" cy="7620"/>
            </a:xfrm>
            <a:custGeom>
              <a:avLst/>
              <a:gdLst/>
              <a:ahLst/>
              <a:cxnLst/>
              <a:rect l="l" t="t" r="r" b="b"/>
              <a:pathLst>
                <a:path w="59055" h="7620">
                  <a:moveTo>
                    <a:pt x="58889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58889" y="7594"/>
                  </a:lnTo>
                  <a:lnTo>
                    <a:pt x="58889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 descr=""/>
            <p:cNvSpPr/>
            <p:nvPr/>
          </p:nvSpPr>
          <p:spPr>
            <a:xfrm>
              <a:off x="3758031" y="58849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 descr=""/>
            <p:cNvSpPr/>
            <p:nvPr/>
          </p:nvSpPr>
          <p:spPr>
            <a:xfrm>
              <a:off x="6270498" y="58794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 descr=""/>
            <p:cNvSpPr/>
            <p:nvPr/>
          </p:nvSpPr>
          <p:spPr>
            <a:xfrm>
              <a:off x="2146299" y="5892800"/>
              <a:ext cx="59055" cy="4445"/>
            </a:xfrm>
            <a:custGeom>
              <a:avLst/>
              <a:gdLst/>
              <a:ahLst/>
              <a:cxnLst/>
              <a:rect l="l" t="t" r="r" b="b"/>
              <a:pathLst>
                <a:path w="59055" h="4445">
                  <a:moveTo>
                    <a:pt x="58889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58889" y="4165"/>
                  </a:lnTo>
                  <a:lnTo>
                    <a:pt x="58889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 descr=""/>
            <p:cNvSpPr/>
            <p:nvPr/>
          </p:nvSpPr>
          <p:spPr>
            <a:xfrm>
              <a:off x="3758031" y="58925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 descr=""/>
            <p:cNvSpPr/>
            <p:nvPr/>
          </p:nvSpPr>
          <p:spPr>
            <a:xfrm>
              <a:off x="6265913" y="58928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7594" y="416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 descr=""/>
            <p:cNvSpPr/>
            <p:nvPr/>
          </p:nvSpPr>
          <p:spPr>
            <a:xfrm>
              <a:off x="2150211" y="5900165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30" h="0">
                  <a:moveTo>
                    <a:pt x="0" y="0"/>
                  </a:moveTo>
                  <a:lnTo>
                    <a:pt x="4907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 descr=""/>
            <p:cNvSpPr/>
            <p:nvPr/>
          </p:nvSpPr>
          <p:spPr>
            <a:xfrm>
              <a:off x="3758031" y="59001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 descr=""/>
            <p:cNvSpPr/>
            <p:nvPr/>
          </p:nvSpPr>
          <p:spPr>
            <a:xfrm>
              <a:off x="6270498" y="58946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 descr=""/>
            <p:cNvSpPr/>
            <p:nvPr/>
          </p:nvSpPr>
          <p:spPr>
            <a:xfrm>
              <a:off x="2157831" y="590778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 descr=""/>
            <p:cNvSpPr/>
            <p:nvPr/>
          </p:nvSpPr>
          <p:spPr>
            <a:xfrm>
              <a:off x="3758031" y="59077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 descr=""/>
            <p:cNvSpPr/>
            <p:nvPr/>
          </p:nvSpPr>
          <p:spPr>
            <a:xfrm>
              <a:off x="6265913" y="59055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 descr=""/>
            <p:cNvSpPr/>
            <p:nvPr/>
          </p:nvSpPr>
          <p:spPr>
            <a:xfrm>
              <a:off x="2157831" y="591540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 h="0">
                  <a:moveTo>
                    <a:pt x="0" y="0"/>
                  </a:moveTo>
                  <a:lnTo>
                    <a:pt x="33832" y="0"/>
                  </a:lnTo>
                </a:path>
              </a:pathLst>
            </a:custGeom>
            <a:ln w="10973">
              <a:solidFill>
                <a:srgbClr val="5278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 descr=""/>
            <p:cNvSpPr/>
            <p:nvPr/>
          </p:nvSpPr>
          <p:spPr>
            <a:xfrm>
              <a:off x="3758031" y="591540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 descr=""/>
            <p:cNvSpPr/>
            <p:nvPr/>
          </p:nvSpPr>
          <p:spPr>
            <a:xfrm>
              <a:off x="6265913" y="591219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07"/>
                  </a:lnTo>
                  <a:lnTo>
                    <a:pt x="7594" y="600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 descr=""/>
            <p:cNvSpPr/>
            <p:nvPr/>
          </p:nvSpPr>
          <p:spPr>
            <a:xfrm>
              <a:off x="2171699" y="5919838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10668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10668" y="759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 descr=""/>
            <p:cNvSpPr/>
            <p:nvPr/>
          </p:nvSpPr>
          <p:spPr>
            <a:xfrm>
              <a:off x="6270498" y="5917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 descr=""/>
            <p:cNvSpPr/>
            <p:nvPr/>
          </p:nvSpPr>
          <p:spPr>
            <a:xfrm>
              <a:off x="2171699" y="5930900"/>
              <a:ext cx="10795" cy="4445"/>
            </a:xfrm>
            <a:custGeom>
              <a:avLst/>
              <a:gdLst/>
              <a:ahLst/>
              <a:cxnLst/>
              <a:rect l="l" t="t" r="r" b="b"/>
              <a:pathLst>
                <a:path w="10794" h="4445">
                  <a:moveTo>
                    <a:pt x="10668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10668" y="4165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5278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 descr=""/>
            <p:cNvSpPr/>
            <p:nvPr/>
          </p:nvSpPr>
          <p:spPr>
            <a:xfrm>
              <a:off x="6265913" y="59309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7594" y="416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 descr=""/>
            <p:cNvSpPr/>
            <p:nvPr/>
          </p:nvSpPr>
          <p:spPr>
            <a:xfrm>
              <a:off x="6270498" y="5932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 descr=""/>
            <p:cNvSpPr/>
            <p:nvPr/>
          </p:nvSpPr>
          <p:spPr>
            <a:xfrm>
              <a:off x="6265913" y="5935065"/>
              <a:ext cx="1760220" cy="21590"/>
            </a:xfrm>
            <a:custGeom>
              <a:avLst/>
              <a:gdLst/>
              <a:ahLst/>
              <a:cxnLst/>
              <a:rect l="l" t="t" r="r" b="b"/>
              <a:pathLst>
                <a:path w="1760220" h="21589">
                  <a:moveTo>
                    <a:pt x="7594" y="8534"/>
                  </a:moveTo>
                  <a:lnTo>
                    <a:pt x="0" y="8534"/>
                  </a:lnTo>
                  <a:lnTo>
                    <a:pt x="0" y="15227"/>
                  </a:lnTo>
                  <a:lnTo>
                    <a:pt x="0" y="21234"/>
                  </a:lnTo>
                  <a:lnTo>
                    <a:pt x="7594" y="21234"/>
                  </a:lnTo>
                  <a:lnTo>
                    <a:pt x="7594" y="15227"/>
                  </a:lnTo>
                  <a:lnTo>
                    <a:pt x="7594" y="8534"/>
                  </a:lnTo>
                  <a:close/>
                </a:path>
                <a:path w="1760220" h="21589">
                  <a:moveTo>
                    <a:pt x="1759889" y="0"/>
                  </a:moveTo>
                  <a:lnTo>
                    <a:pt x="1127518" y="0"/>
                  </a:lnTo>
                  <a:lnTo>
                    <a:pt x="1127518" y="7594"/>
                  </a:lnTo>
                  <a:lnTo>
                    <a:pt x="1759889" y="7594"/>
                  </a:lnTo>
                  <a:lnTo>
                    <a:pt x="1759889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 descr=""/>
            <p:cNvSpPr/>
            <p:nvPr/>
          </p:nvSpPr>
          <p:spPr>
            <a:xfrm>
              <a:off x="6270498" y="5955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 descr=""/>
            <p:cNvSpPr/>
            <p:nvPr/>
          </p:nvSpPr>
          <p:spPr>
            <a:xfrm>
              <a:off x="6265913" y="59690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65"/>
                  </a:lnTo>
                  <a:lnTo>
                    <a:pt x="7594" y="4165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80" name="object 1980" descr="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758031" y="5917539"/>
              <a:ext cx="2256409" cy="76860"/>
            </a:xfrm>
            <a:prstGeom prst="rect">
              <a:avLst/>
            </a:prstGeom>
          </p:spPr>
        </p:pic>
        <p:sp>
          <p:nvSpPr>
            <p:cNvPr id="1981" name="object 1981" descr=""/>
            <p:cNvSpPr/>
            <p:nvPr/>
          </p:nvSpPr>
          <p:spPr>
            <a:xfrm>
              <a:off x="6270498" y="5970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 descr=""/>
            <p:cNvSpPr/>
            <p:nvPr/>
          </p:nvSpPr>
          <p:spPr>
            <a:xfrm>
              <a:off x="6265913" y="5981700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0" y="12700"/>
                  </a:lnTo>
                  <a:lnTo>
                    <a:pt x="7594" y="12700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 descr=""/>
            <p:cNvSpPr/>
            <p:nvPr/>
          </p:nvSpPr>
          <p:spPr>
            <a:xfrm>
              <a:off x="6270498" y="59937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 descr=""/>
            <p:cNvSpPr/>
            <p:nvPr/>
          </p:nvSpPr>
          <p:spPr>
            <a:xfrm>
              <a:off x="6265913" y="6007100"/>
              <a:ext cx="1828800" cy="4445"/>
            </a:xfrm>
            <a:custGeom>
              <a:avLst/>
              <a:gdLst/>
              <a:ahLst/>
              <a:cxnLst/>
              <a:rect l="l" t="t" r="r" b="b"/>
              <a:pathLst>
                <a:path w="1828800" h="4445">
                  <a:moveTo>
                    <a:pt x="7594" y="0"/>
                  </a:moveTo>
                  <a:lnTo>
                    <a:pt x="0" y="0"/>
                  </a:lnTo>
                  <a:lnTo>
                    <a:pt x="0" y="4127"/>
                  </a:lnTo>
                  <a:lnTo>
                    <a:pt x="7594" y="4127"/>
                  </a:lnTo>
                  <a:lnTo>
                    <a:pt x="7594" y="0"/>
                  </a:lnTo>
                  <a:close/>
                </a:path>
                <a:path w="1828800" h="4445">
                  <a:moveTo>
                    <a:pt x="1828457" y="0"/>
                  </a:moveTo>
                  <a:lnTo>
                    <a:pt x="1061986" y="0"/>
                  </a:lnTo>
                  <a:lnTo>
                    <a:pt x="1061986" y="4127"/>
                  </a:lnTo>
                  <a:lnTo>
                    <a:pt x="1828457" y="4127"/>
                  </a:lnTo>
                  <a:lnTo>
                    <a:pt x="182845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85" name="object 1985" descr="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758031" y="5978499"/>
              <a:ext cx="2256409" cy="54000"/>
            </a:xfrm>
            <a:prstGeom prst="rect">
              <a:avLst/>
            </a:prstGeom>
          </p:spPr>
        </p:pic>
        <p:sp>
          <p:nvSpPr>
            <p:cNvPr id="1986" name="object 1986" descr=""/>
            <p:cNvSpPr/>
            <p:nvPr/>
          </p:nvSpPr>
          <p:spPr>
            <a:xfrm>
              <a:off x="6270498" y="6008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 descr=""/>
            <p:cNvSpPr/>
            <p:nvPr/>
          </p:nvSpPr>
          <p:spPr>
            <a:xfrm>
              <a:off x="6265913" y="6019800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0" y="12700"/>
                  </a:lnTo>
                  <a:lnTo>
                    <a:pt x="7594" y="12700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 descr=""/>
            <p:cNvSpPr/>
            <p:nvPr/>
          </p:nvSpPr>
          <p:spPr>
            <a:xfrm>
              <a:off x="6270498" y="60318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 descr=""/>
            <p:cNvSpPr/>
            <p:nvPr/>
          </p:nvSpPr>
          <p:spPr>
            <a:xfrm>
              <a:off x="6265913" y="60452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7594" y="411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90" name="object 1990" descr="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758031" y="6016599"/>
              <a:ext cx="2256409" cy="47993"/>
            </a:xfrm>
            <a:prstGeom prst="rect">
              <a:avLst/>
            </a:prstGeom>
          </p:spPr>
        </p:pic>
        <p:sp>
          <p:nvSpPr>
            <p:cNvPr id="1991" name="object 1991" descr=""/>
            <p:cNvSpPr/>
            <p:nvPr/>
          </p:nvSpPr>
          <p:spPr>
            <a:xfrm>
              <a:off x="6270498" y="60470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 descr=""/>
            <p:cNvSpPr/>
            <p:nvPr/>
          </p:nvSpPr>
          <p:spPr>
            <a:xfrm>
              <a:off x="6265913" y="6057900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0" y="12700"/>
                  </a:lnTo>
                  <a:lnTo>
                    <a:pt x="7594" y="12700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 descr=""/>
            <p:cNvSpPr/>
            <p:nvPr/>
          </p:nvSpPr>
          <p:spPr>
            <a:xfrm>
              <a:off x="6270498" y="6069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 descr=""/>
            <p:cNvSpPr/>
            <p:nvPr/>
          </p:nvSpPr>
          <p:spPr>
            <a:xfrm>
              <a:off x="7213600" y="6072187"/>
              <a:ext cx="101600" cy="8255"/>
            </a:xfrm>
            <a:custGeom>
              <a:avLst/>
              <a:gdLst/>
              <a:ahLst/>
              <a:cxnLst/>
              <a:rect l="l" t="t" r="r" b="b"/>
              <a:pathLst>
                <a:path w="101600" h="8254">
                  <a:moveTo>
                    <a:pt x="1016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01600" y="7645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 descr=""/>
            <p:cNvSpPr/>
            <p:nvPr/>
          </p:nvSpPr>
          <p:spPr>
            <a:xfrm>
              <a:off x="6265913" y="60833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7594" y="411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 descr=""/>
            <p:cNvSpPr/>
            <p:nvPr/>
          </p:nvSpPr>
          <p:spPr>
            <a:xfrm>
              <a:off x="7164882" y="608330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17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150317" y="4114"/>
                  </a:lnTo>
                  <a:lnTo>
                    <a:pt x="150317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97" name="object 1997" descr="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758031" y="6047079"/>
              <a:ext cx="2256409" cy="61620"/>
            </a:xfrm>
            <a:prstGeom prst="rect">
              <a:avLst/>
            </a:prstGeom>
          </p:spPr>
        </p:pic>
        <p:sp>
          <p:nvSpPr>
            <p:cNvPr id="1998" name="object 1998" descr=""/>
            <p:cNvSpPr/>
            <p:nvPr/>
          </p:nvSpPr>
          <p:spPr>
            <a:xfrm>
              <a:off x="6270498" y="60851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 descr=""/>
            <p:cNvSpPr/>
            <p:nvPr/>
          </p:nvSpPr>
          <p:spPr>
            <a:xfrm>
              <a:off x="7137400" y="6087414"/>
              <a:ext cx="177800" cy="8255"/>
            </a:xfrm>
            <a:custGeom>
              <a:avLst/>
              <a:gdLst/>
              <a:ahLst/>
              <a:cxnLst/>
              <a:rect l="l" t="t" r="r" b="b"/>
              <a:pathLst>
                <a:path w="177800" h="8254">
                  <a:moveTo>
                    <a:pt x="17780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77800" y="7645"/>
                  </a:lnTo>
                  <a:lnTo>
                    <a:pt x="177800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 descr=""/>
            <p:cNvSpPr/>
            <p:nvPr/>
          </p:nvSpPr>
          <p:spPr>
            <a:xfrm>
              <a:off x="6265913" y="60960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7594" y="669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 descr=""/>
            <p:cNvSpPr/>
            <p:nvPr/>
          </p:nvSpPr>
          <p:spPr>
            <a:xfrm>
              <a:off x="7112000" y="6096000"/>
              <a:ext cx="106680" cy="6985"/>
            </a:xfrm>
            <a:custGeom>
              <a:avLst/>
              <a:gdLst/>
              <a:ahLst/>
              <a:cxnLst/>
              <a:rect l="l" t="t" r="r" b="b"/>
              <a:pathLst>
                <a:path w="106679" h="6985">
                  <a:moveTo>
                    <a:pt x="106210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106210" y="6692"/>
                  </a:lnTo>
                  <a:lnTo>
                    <a:pt x="106210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 descr=""/>
            <p:cNvSpPr/>
            <p:nvPr/>
          </p:nvSpPr>
          <p:spPr>
            <a:xfrm>
              <a:off x="6265913" y="610269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07"/>
                  </a:lnTo>
                  <a:lnTo>
                    <a:pt x="7594" y="600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 descr=""/>
            <p:cNvSpPr/>
            <p:nvPr/>
          </p:nvSpPr>
          <p:spPr>
            <a:xfrm>
              <a:off x="7012482" y="6102692"/>
              <a:ext cx="160020" cy="6350"/>
            </a:xfrm>
            <a:custGeom>
              <a:avLst/>
              <a:gdLst/>
              <a:ahLst/>
              <a:cxnLst/>
              <a:rect l="l" t="t" r="r" b="b"/>
              <a:pathLst>
                <a:path w="160020" h="6350">
                  <a:moveTo>
                    <a:pt x="159994" y="0"/>
                  </a:moveTo>
                  <a:lnTo>
                    <a:pt x="0" y="0"/>
                  </a:lnTo>
                  <a:lnTo>
                    <a:pt x="0" y="6007"/>
                  </a:lnTo>
                  <a:lnTo>
                    <a:pt x="159994" y="6007"/>
                  </a:lnTo>
                  <a:lnTo>
                    <a:pt x="159994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 descr=""/>
            <p:cNvSpPr/>
            <p:nvPr/>
          </p:nvSpPr>
          <p:spPr>
            <a:xfrm>
              <a:off x="6270498" y="61080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 descr=""/>
            <p:cNvSpPr/>
            <p:nvPr/>
          </p:nvSpPr>
          <p:spPr>
            <a:xfrm>
              <a:off x="6934200" y="6110287"/>
              <a:ext cx="200660" cy="7620"/>
            </a:xfrm>
            <a:custGeom>
              <a:avLst/>
              <a:gdLst/>
              <a:ahLst/>
              <a:cxnLst/>
              <a:rect l="l" t="t" r="r" b="b"/>
              <a:pathLst>
                <a:path w="200659" h="7620">
                  <a:moveTo>
                    <a:pt x="200228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00228" y="7594"/>
                  </a:lnTo>
                  <a:lnTo>
                    <a:pt x="200228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 descr=""/>
            <p:cNvSpPr/>
            <p:nvPr/>
          </p:nvSpPr>
          <p:spPr>
            <a:xfrm>
              <a:off x="6265913" y="61214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7594" y="411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 descr=""/>
            <p:cNvSpPr/>
            <p:nvPr/>
          </p:nvSpPr>
          <p:spPr>
            <a:xfrm>
              <a:off x="6860133" y="6121400"/>
              <a:ext cx="251460" cy="4445"/>
            </a:xfrm>
            <a:custGeom>
              <a:avLst/>
              <a:gdLst/>
              <a:ahLst/>
              <a:cxnLst/>
              <a:rect l="l" t="t" r="r" b="b"/>
              <a:pathLst>
                <a:path w="251459" h="4445">
                  <a:moveTo>
                    <a:pt x="251421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251421" y="4114"/>
                  </a:lnTo>
                  <a:lnTo>
                    <a:pt x="251421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08" name="object 2008" descr="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758031" y="6085179"/>
              <a:ext cx="2393581" cy="61620"/>
            </a:xfrm>
            <a:prstGeom prst="rect">
              <a:avLst/>
            </a:prstGeom>
          </p:spPr>
        </p:pic>
        <p:sp>
          <p:nvSpPr>
            <p:cNvPr id="2009" name="object 2009" descr=""/>
            <p:cNvSpPr/>
            <p:nvPr/>
          </p:nvSpPr>
          <p:spPr>
            <a:xfrm>
              <a:off x="6270498" y="61232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 descr=""/>
            <p:cNvSpPr/>
            <p:nvPr/>
          </p:nvSpPr>
          <p:spPr>
            <a:xfrm>
              <a:off x="6822033" y="6125514"/>
              <a:ext cx="188595" cy="8255"/>
            </a:xfrm>
            <a:custGeom>
              <a:avLst/>
              <a:gdLst/>
              <a:ahLst/>
              <a:cxnLst/>
              <a:rect l="l" t="t" r="r" b="b"/>
              <a:pathLst>
                <a:path w="188595" h="8254">
                  <a:moveTo>
                    <a:pt x="188366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188366" y="7645"/>
                  </a:lnTo>
                  <a:lnTo>
                    <a:pt x="188366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 descr=""/>
            <p:cNvSpPr/>
            <p:nvPr/>
          </p:nvSpPr>
          <p:spPr>
            <a:xfrm>
              <a:off x="6265913" y="613410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594" y="0"/>
                  </a:moveTo>
                  <a:lnTo>
                    <a:pt x="0" y="0"/>
                  </a:lnTo>
                  <a:lnTo>
                    <a:pt x="0" y="6642"/>
                  </a:lnTo>
                  <a:lnTo>
                    <a:pt x="7594" y="6642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 descr=""/>
            <p:cNvSpPr/>
            <p:nvPr/>
          </p:nvSpPr>
          <p:spPr>
            <a:xfrm>
              <a:off x="6718300" y="6134100"/>
              <a:ext cx="215900" cy="6985"/>
            </a:xfrm>
            <a:custGeom>
              <a:avLst/>
              <a:gdLst/>
              <a:ahLst/>
              <a:cxnLst/>
              <a:rect l="l" t="t" r="r" b="b"/>
              <a:pathLst>
                <a:path w="215900" h="6985">
                  <a:moveTo>
                    <a:pt x="215900" y="0"/>
                  </a:moveTo>
                  <a:lnTo>
                    <a:pt x="0" y="0"/>
                  </a:lnTo>
                  <a:lnTo>
                    <a:pt x="0" y="6642"/>
                  </a:lnTo>
                  <a:lnTo>
                    <a:pt x="215900" y="6642"/>
                  </a:lnTo>
                  <a:lnTo>
                    <a:pt x="215900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 descr=""/>
            <p:cNvSpPr/>
            <p:nvPr/>
          </p:nvSpPr>
          <p:spPr>
            <a:xfrm>
              <a:off x="6265913" y="614074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7594" y="605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 descr=""/>
            <p:cNvSpPr/>
            <p:nvPr/>
          </p:nvSpPr>
          <p:spPr>
            <a:xfrm>
              <a:off x="6325971" y="6144005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C759B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 descr=""/>
            <p:cNvSpPr/>
            <p:nvPr/>
          </p:nvSpPr>
          <p:spPr>
            <a:xfrm>
              <a:off x="6669684" y="6140741"/>
              <a:ext cx="198120" cy="6350"/>
            </a:xfrm>
            <a:custGeom>
              <a:avLst/>
              <a:gdLst/>
              <a:ahLst/>
              <a:cxnLst/>
              <a:rect l="l" t="t" r="r" b="b"/>
              <a:pathLst>
                <a:path w="198120" h="6350">
                  <a:moveTo>
                    <a:pt x="198094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198094" y="6057"/>
                  </a:lnTo>
                  <a:lnTo>
                    <a:pt x="198094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6" name="object 2016" descr="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060185" y="6148387"/>
              <a:ext cx="213321" cy="7594"/>
            </a:xfrm>
            <a:prstGeom prst="rect">
              <a:avLst/>
            </a:prstGeom>
          </p:spPr>
        </p:pic>
        <p:sp>
          <p:nvSpPr>
            <p:cNvPr id="2017" name="object 2017" descr=""/>
            <p:cNvSpPr/>
            <p:nvPr/>
          </p:nvSpPr>
          <p:spPr>
            <a:xfrm>
              <a:off x="6083300" y="6148387"/>
              <a:ext cx="746760" cy="15240"/>
            </a:xfrm>
            <a:custGeom>
              <a:avLst/>
              <a:gdLst/>
              <a:ahLst/>
              <a:cxnLst/>
              <a:rect l="l" t="t" r="r" b="b"/>
              <a:pathLst>
                <a:path w="746759" h="15239">
                  <a:moveTo>
                    <a:pt x="639711" y="11112"/>
                  </a:moveTo>
                  <a:lnTo>
                    <a:pt x="0" y="11112"/>
                  </a:lnTo>
                  <a:lnTo>
                    <a:pt x="0" y="15240"/>
                  </a:lnTo>
                  <a:lnTo>
                    <a:pt x="639711" y="15240"/>
                  </a:lnTo>
                  <a:lnTo>
                    <a:pt x="639711" y="11112"/>
                  </a:lnTo>
                  <a:close/>
                </a:path>
                <a:path w="746759" h="15239">
                  <a:moveTo>
                    <a:pt x="746379" y="0"/>
                  </a:moveTo>
                  <a:lnTo>
                    <a:pt x="220662" y="0"/>
                  </a:lnTo>
                  <a:lnTo>
                    <a:pt x="220662" y="7607"/>
                  </a:lnTo>
                  <a:lnTo>
                    <a:pt x="746379" y="7607"/>
                  </a:lnTo>
                  <a:lnTo>
                    <a:pt x="746379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8" name="object 2018" descr="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188200" y="5943600"/>
              <a:ext cx="1041400" cy="418109"/>
            </a:xfrm>
            <a:prstGeom prst="rect">
              <a:avLst/>
            </a:prstGeom>
          </p:spPr>
        </p:pic>
        <p:pic>
          <p:nvPicPr>
            <p:cNvPr id="2019" name="object 2019" descr="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758031" y="6130899"/>
              <a:ext cx="2256409" cy="54000"/>
            </a:xfrm>
            <a:prstGeom prst="rect">
              <a:avLst/>
            </a:prstGeom>
          </p:spPr>
        </p:pic>
        <p:sp>
          <p:nvSpPr>
            <p:cNvPr id="2020" name="object 2020" descr=""/>
            <p:cNvSpPr/>
            <p:nvPr/>
          </p:nvSpPr>
          <p:spPr>
            <a:xfrm>
              <a:off x="6146800" y="6163627"/>
              <a:ext cx="530860" cy="15240"/>
            </a:xfrm>
            <a:custGeom>
              <a:avLst/>
              <a:gdLst/>
              <a:ahLst/>
              <a:cxnLst/>
              <a:rect l="l" t="t" r="r" b="b"/>
              <a:pathLst>
                <a:path w="530859" h="15239">
                  <a:moveTo>
                    <a:pt x="164807" y="8572"/>
                  </a:moveTo>
                  <a:lnTo>
                    <a:pt x="114300" y="8572"/>
                  </a:lnTo>
                  <a:lnTo>
                    <a:pt x="114300" y="15227"/>
                  </a:lnTo>
                  <a:lnTo>
                    <a:pt x="164807" y="15227"/>
                  </a:lnTo>
                  <a:lnTo>
                    <a:pt x="164807" y="8572"/>
                  </a:lnTo>
                  <a:close/>
                </a:path>
                <a:path w="530859" h="15239">
                  <a:moveTo>
                    <a:pt x="187667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87667" y="7632"/>
                  </a:lnTo>
                  <a:lnTo>
                    <a:pt x="187667" y="0"/>
                  </a:lnTo>
                  <a:close/>
                </a:path>
                <a:path w="530859" h="15239">
                  <a:moveTo>
                    <a:pt x="530479" y="0"/>
                  </a:moveTo>
                  <a:lnTo>
                    <a:pt x="317500" y="0"/>
                  </a:lnTo>
                  <a:lnTo>
                    <a:pt x="317500" y="7632"/>
                  </a:lnTo>
                  <a:lnTo>
                    <a:pt x="530479" y="7632"/>
                  </a:lnTo>
                  <a:lnTo>
                    <a:pt x="530479" y="0"/>
                  </a:lnTo>
                  <a:close/>
                </a:path>
              </a:pathLst>
            </a:custGeom>
            <a:solidFill>
              <a:srgbClr val="C75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 descr=""/>
            <p:cNvSpPr/>
            <p:nvPr/>
          </p:nvSpPr>
          <p:spPr>
            <a:xfrm>
              <a:off x="6265913" y="617884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7594" y="605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 descr=""/>
            <p:cNvSpPr/>
            <p:nvPr/>
          </p:nvSpPr>
          <p:spPr>
            <a:xfrm>
              <a:off x="6270498" y="6184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 descr=""/>
            <p:cNvSpPr/>
            <p:nvPr/>
          </p:nvSpPr>
          <p:spPr>
            <a:xfrm>
              <a:off x="6265913" y="61976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7594" y="4114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24" name="object 2024" descr="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758031" y="6168999"/>
              <a:ext cx="2256409" cy="54000"/>
            </a:xfrm>
            <a:prstGeom prst="rect">
              <a:avLst/>
            </a:prstGeom>
          </p:spPr>
        </p:pic>
        <p:sp>
          <p:nvSpPr>
            <p:cNvPr id="2025" name="object 2025" descr=""/>
            <p:cNvSpPr/>
            <p:nvPr/>
          </p:nvSpPr>
          <p:spPr>
            <a:xfrm>
              <a:off x="6270498" y="6199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 descr=""/>
            <p:cNvSpPr/>
            <p:nvPr/>
          </p:nvSpPr>
          <p:spPr>
            <a:xfrm>
              <a:off x="3758031" y="621258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 descr=""/>
            <p:cNvSpPr/>
            <p:nvPr/>
          </p:nvSpPr>
          <p:spPr>
            <a:xfrm>
              <a:off x="6250685" y="621694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594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7594" y="605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 descr=""/>
            <p:cNvSpPr/>
            <p:nvPr/>
          </p:nvSpPr>
          <p:spPr>
            <a:xfrm>
              <a:off x="3758031" y="62278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 descr=""/>
            <p:cNvSpPr/>
            <p:nvPr/>
          </p:nvSpPr>
          <p:spPr>
            <a:xfrm>
              <a:off x="6255258" y="62223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 descr=""/>
            <p:cNvSpPr/>
            <p:nvPr/>
          </p:nvSpPr>
          <p:spPr>
            <a:xfrm>
              <a:off x="3758031" y="623544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 descr=""/>
            <p:cNvSpPr/>
            <p:nvPr/>
          </p:nvSpPr>
          <p:spPr>
            <a:xfrm>
              <a:off x="6248400" y="6235700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2286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2286" y="4114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 descr=""/>
            <p:cNvSpPr/>
            <p:nvPr/>
          </p:nvSpPr>
          <p:spPr>
            <a:xfrm>
              <a:off x="3758031" y="62430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10973">
              <a:solidFill>
                <a:srgbClr val="EF491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 descr=""/>
            <p:cNvSpPr/>
            <p:nvPr/>
          </p:nvSpPr>
          <p:spPr>
            <a:xfrm>
              <a:off x="6248400" y="6239814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2286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2286" y="7594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 descr=""/>
            <p:cNvSpPr/>
            <p:nvPr/>
          </p:nvSpPr>
          <p:spPr>
            <a:xfrm>
              <a:off x="6234531" y="62506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 descr=""/>
            <p:cNvSpPr/>
            <p:nvPr/>
          </p:nvSpPr>
          <p:spPr>
            <a:xfrm>
              <a:off x="6226911" y="62583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 descr=""/>
            <p:cNvSpPr/>
            <p:nvPr/>
          </p:nvSpPr>
          <p:spPr>
            <a:xfrm>
              <a:off x="6224778" y="62604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 descr=""/>
            <p:cNvSpPr/>
            <p:nvPr/>
          </p:nvSpPr>
          <p:spPr>
            <a:xfrm>
              <a:off x="6223000" y="627380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813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4813" y="4114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 descr=""/>
            <p:cNvSpPr/>
            <p:nvPr/>
          </p:nvSpPr>
          <p:spPr>
            <a:xfrm>
              <a:off x="6211671" y="62811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 descr=""/>
            <p:cNvSpPr/>
            <p:nvPr/>
          </p:nvSpPr>
          <p:spPr>
            <a:xfrm>
              <a:off x="6210300" y="6286500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2286" y="6654"/>
                  </a:moveTo>
                  <a:lnTo>
                    <a:pt x="0" y="6654"/>
                  </a:lnTo>
                  <a:lnTo>
                    <a:pt x="0" y="12700"/>
                  </a:lnTo>
                  <a:lnTo>
                    <a:pt x="2286" y="12700"/>
                  </a:lnTo>
                  <a:lnTo>
                    <a:pt x="2286" y="6654"/>
                  </a:lnTo>
                  <a:close/>
                </a:path>
                <a:path w="10160" h="12700">
                  <a:moveTo>
                    <a:pt x="9880" y="0"/>
                  </a:moveTo>
                  <a:lnTo>
                    <a:pt x="2286" y="0"/>
                  </a:lnTo>
                  <a:lnTo>
                    <a:pt x="2286" y="6654"/>
                  </a:lnTo>
                  <a:lnTo>
                    <a:pt x="9880" y="6654"/>
                  </a:lnTo>
                  <a:lnTo>
                    <a:pt x="988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 descr=""/>
            <p:cNvSpPr/>
            <p:nvPr/>
          </p:nvSpPr>
          <p:spPr>
            <a:xfrm>
              <a:off x="6201918" y="62985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 descr=""/>
            <p:cNvSpPr/>
            <p:nvPr/>
          </p:nvSpPr>
          <p:spPr>
            <a:xfrm>
              <a:off x="6197600" y="63119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340" y="0"/>
                  </a:moveTo>
                  <a:lnTo>
                    <a:pt x="0" y="0"/>
                  </a:lnTo>
                  <a:lnTo>
                    <a:pt x="0" y="4063"/>
                  </a:lnTo>
                  <a:lnTo>
                    <a:pt x="7340" y="4063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 descr=""/>
            <p:cNvSpPr/>
            <p:nvPr/>
          </p:nvSpPr>
          <p:spPr>
            <a:xfrm>
              <a:off x="6194298" y="63137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 descr=""/>
            <p:cNvSpPr/>
            <p:nvPr/>
          </p:nvSpPr>
          <p:spPr>
            <a:xfrm>
              <a:off x="6184900" y="632460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4813" y="6604"/>
                  </a:moveTo>
                  <a:lnTo>
                    <a:pt x="0" y="6604"/>
                  </a:lnTo>
                  <a:lnTo>
                    <a:pt x="0" y="12700"/>
                  </a:lnTo>
                  <a:lnTo>
                    <a:pt x="4813" y="12700"/>
                  </a:lnTo>
                  <a:lnTo>
                    <a:pt x="4813" y="6604"/>
                  </a:lnTo>
                  <a:close/>
                </a:path>
                <a:path w="12700" h="12700">
                  <a:moveTo>
                    <a:pt x="12407" y="0"/>
                  </a:moveTo>
                  <a:lnTo>
                    <a:pt x="4813" y="0"/>
                  </a:lnTo>
                  <a:lnTo>
                    <a:pt x="4813" y="6604"/>
                  </a:lnTo>
                  <a:lnTo>
                    <a:pt x="12407" y="6604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 descr=""/>
            <p:cNvSpPr/>
            <p:nvPr/>
          </p:nvSpPr>
          <p:spPr>
            <a:xfrm>
              <a:off x="6186678" y="63366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 descr=""/>
            <p:cNvSpPr/>
            <p:nvPr/>
          </p:nvSpPr>
          <p:spPr>
            <a:xfrm>
              <a:off x="6174485" y="635000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7594" y="0"/>
                  </a:moveTo>
                  <a:lnTo>
                    <a:pt x="0" y="0"/>
                  </a:lnTo>
                  <a:lnTo>
                    <a:pt x="0" y="4063"/>
                  </a:lnTo>
                  <a:lnTo>
                    <a:pt x="7594" y="4063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 descr=""/>
            <p:cNvSpPr/>
            <p:nvPr/>
          </p:nvSpPr>
          <p:spPr>
            <a:xfrm>
              <a:off x="6171438" y="63518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 descr=""/>
            <p:cNvSpPr/>
            <p:nvPr/>
          </p:nvSpPr>
          <p:spPr>
            <a:xfrm>
              <a:off x="6172200" y="6362700"/>
              <a:ext cx="2044064" cy="6985"/>
            </a:xfrm>
            <a:custGeom>
              <a:avLst/>
              <a:gdLst/>
              <a:ahLst/>
              <a:cxnLst/>
              <a:rect l="l" t="t" r="r" b="b"/>
              <a:pathLst>
                <a:path w="2044065" h="6985">
                  <a:moveTo>
                    <a:pt x="2286" y="0"/>
                  </a:moveTo>
                  <a:lnTo>
                    <a:pt x="0" y="0"/>
                  </a:lnTo>
                  <a:lnTo>
                    <a:pt x="0" y="6604"/>
                  </a:lnTo>
                  <a:lnTo>
                    <a:pt x="2286" y="6604"/>
                  </a:lnTo>
                  <a:lnTo>
                    <a:pt x="2286" y="0"/>
                  </a:lnTo>
                  <a:close/>
                </a:path>
                <a:path w="2044065" h="6985">
                  <a:moveTo>
                    <a:pt x="2043988" y="0"/>
                  </a:moveTo>
                  <a:lnTo>
                    <a:pt x="1030782" y="0"/>
                  </a:lnTo>
                  <a:lnTo>
                    <a:pt x="1030782" y="6604"/>
                  </a:lnTo>
                  <a:lnTo>
                    <a:pt x="2043988" y="6604"/>
                  </a:lnTo>
                  <a:lnTo>
                    <a:pt x="2043988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 descr=""/>
            <p:cNvSpPr/>
            <p:nvPr/>
          </p:nvSpPr>
          <p:spPr>
            <a:xfrm>
              <a:off x="6158331" y="63726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 descr=""/>
            <p:cNvSpPr/>
            <p:nvPr/>
          </p:nvSpPr>
          <p:spPr>
            <a:xfrm>
              <a:off x="6158331" y="63802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 descr=""/>
            <p:cNvSpPr/>
            <p:nvPr/>
          </p:nvSpPr>
          <p:spPr>
            <a:xfrm>
              <a:off x="6150711" y="63878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 descr=""/>
            <p:cNvSpPr/>
            <p:nvPr/>
          </p:nvSpPr>
          <p:spPr>
            <a:xfrm>
              <a:off x="6148578" y="63899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52" name="object 2052" descr="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759403" y="6224536"/>
              <a:ext cx="2260396" cy="388543"/>
            </a:xfrm>
            <a:prstGeom prst="rect">
              <a:avLst/>
            </a:prstGeom>
          </p:spPr>
        </p:pic>
        <p:sp>
          <p:nvSpPr>
            <p:cNvPr id="2053" name="object 2053" descr=""/>
            <p:cNvSpPr/>
            <p:nvPr/>
          </p:nvSpPr>
          <p:spPr>
            <a:xfrm>
              <a:off x="6146800" y="6400800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813" y="0"/>
                  </a:moveTo>
                  <a:lnTo>
                    <a:pt x="0" y="0"/>
                  </a:lnTo>
                  <a:lnTo>
                    <a:pt x="0" y="6603"/>
                  </a:lnTo>
                  <a:lnTo>
                    <a:pt x="4813" y="6603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 descr=""/>
            <p:cNvSpPr/>
            <p:nvPr/>
          </p:nvSpPr>
          <p:spPr>
            <a:xfrm>
              <a:off x="6135471" y="64107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 descr=""/>
            <p:cNvSpPr/>
            <p:nvPr/>
          </p:nvSpPr>
          <p:spPr>
            <a:xfrm>
              <a:off x="6135471" y="64183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 descr=""/>
            <p:cNvSpPr/>
            <p:nvPr/>
          </p:nvSpPr>
          <p:spPr>
            <a:xfrm>
              <a:off x="6121400" y="642620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700" y="0"/>
                  </a:moveTo>
                  <a:lnTo>
                    <a:pt x="0" y="0"/>
                  </a:lnTo>
                  <a:lnTo>
                    <a:pt x="0" y="4013"/>
                  </a:lnTo>
                  <a:lnTo>
                    <a:pt x="0" y="11658"/>
                  </a:lnTo>
                  <a:lnTo>
                    <a:pt x="12700" y="11658"/>
                  </a:lnTo>
                  <a:lnTo>
                    <a:pt x="12700" y="4013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 descr=""/>
            <p:cNvSpPr/>
            <p:nvPr/>
          </p:nvSpPr>
          <p:spPr>
            <a:xfrm>
              <a:off x="6112611" y="64411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 descr=""/>
            <p:cNvSpPr/>
            <p:nvPr/>
          </p:nvSpPr>
          <p:spPr>
            <a:xfrm>
              <a:off x="6108700" y="6445503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4813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4813" y="6096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 descr=""/>
            <p:cNvSpPr/>
            <p:nvPr/>
          </p:nvSpPr>
          <p:spPr>
            <a:xfrm>
              <a:off x="6110478" y="64509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 descr=""/>
            <p:cNvSpPr/>
            <p:nvPr/>
          </p:nvSpPr>
          <p:spPr>
            <a:xfrm>
              <a:off x="6098285" y="6464300"/>
              <a:ext cx="8255" cy="4445"/>
            </a:xfrm>
            <a:custGeom>
              <a:avLst/>
              <a:gdLst/>
              <a:ahLst/>
              <a:cxnLst/>
              <a:rect l="l" t="t" r="r" b="b"/>
              <a:pathLst>
                <a:path w="8254" h="4445">
                  <a:moveTo>
                    <a:pt x="7645" y="0"/>
                  </a:moveTo>
                  <a:lnTo>
                    <a:pt x="0" y="0"/>
                  </a:lnTo>
                  <a:lnTo>
                    <a:pt x="0" y="4013"/>
                  </a:lnTo>
                  <a:lnTo>
                    <a:pt x="7645" y="4013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 descr=""/>
            <p:cNvSpPr/>
            <p:nvPr/>
          </p:nvSpPr>
          <p:spPr>
            <a:xfrm>
              <a:off x="6097371" y="64716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 descr=""/>
            <p:cNvSpPr/>
            <p:nvPr/>
          </p:nvSpPr>
          <p:spPr>
            <a:xfrm>
              <a:off x="6083300" y="6477000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7340" y="6604"/>
                  </a:moveTo>
                  <a:lnTo>
                    <a:pt x="0" y="6604"/>
                  </a:lnTo>
                  <a:lnTo>
                    <a:pt x="0" y="12700"/>
                  </a:lnTo>
                  <a:lnTo>
                    <a:pt x="7340" y="12700"/>
                  </a:lnTo>
                  <a:lnTo>
                    <a:pt x="7340" y="6604"/>
                  </a:lnTo>
                  <a:close/>
                </a:path>
                <a:path w="15239" h="12700">
                  <a:moveTo>
                    <a:pt x="14986" y="0"/>
                  </a:moveTo>
                  <a:lnTo>
                    <a:pt x="12700" y="0"/>
                  </a:lnTo>
                  <a:lnTo>
                    <a:pt x="12700" y="6604"/>
                  </a:lnTo>
                  <a:lnTo>
                    <a:pt x="14986" y="6604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 descr=""/>
            <p:cNvSpPr/>
            <p:nvPr/>
          </p:nvSpPr>
          <p:spPr>
            <a:xfrm>
              <a:off x="6082131" y="64945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 descr=""/>
            <p:cNvSpPr/>
            <p:nvPr/>
          </p:nvSpPr>
          <p:spPr>
            <a:xfrm>
              <a:off x="6075413" y="6502400"/>
              <a:ext cx="8255" cy="4445"/>
            </a:xfrm>
            <a:custGeom>
              <a:avLst/>
              <a:gdLst/>
              <a:ahLst/>
              <a:cxnLst/>
              <a:rect l="l" t="t" r="r" b="b"/>
              <a:pathLst>
                <a:path w="8254" h="4445">
                  <a:moveTo>
                    <a:pt x="7645" y="0"/>
                  </a:moveTo>
                  <a:lnTo>
                    <a:pt x="0" y="0"/>
                  </a:lnTo>
                  <a:lnTo>
                    <a:pt x="0" y="4013"/>
                  </a:lnTo>
                  <a:lnTo>
                    <a:pt x="7645" y="4013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 descr=""/>
            <p:cNvSpPr/>
            <p:nvPr/>
          </p:nvSpPr>
          <p:spPr>
            <a:xfrm>
              <a:off x="6074511" y="650976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 descr=""/>
            <p:cNvSpPr/>
            <p:nvPr/>
          </p:nvSpPr>
          <p:spPr>
            <a:xfrm>
              <a:off x="6070600" y="6515100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813" y="0"/>
                  </a:moveTo>
                  <a:lnTo>
                    <a:pt x="0" y="0"/>
                  </a:lnTo>
                  <a:lnTo>
                    <a:pt x="0" y="6604"/>
                  </a:lnTo>
                  <a:lnTo>
                    <a:pt x="0" y="12700"/>
                  </a:lnTo>
                  <a:lnTo>
                    <a:pt x="4813" y="12700"/>
                  </a:lnTo>
                  <a:lnTo>
                    <a:pt x="4813" y="6604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 descr=""/>
            <p:cNvSpPr/>
            <p:nvPr/>
          </p:nvSpPr>
          <p:spPr>
            <a:xfrm>
              <a:off x="6059271" y="65326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 descr=""/>
            <p:cNvSpPr/>
            <p:nvPr/>
          </p:nvSpPr>
          <p:spPr>
            <a:xfrm>
              <a:off x="6045200" y="6540500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7340" y="12700"/>
                  </a:moveTo>
                  <a:lnTo>
                    <a:pt x="0" y="12700"/>
                  </a:lnTo>
                  <a:lnTo>
                    <a:pt x="0" y="19304"/>
                  </a:lnTo>
                  <a:lnTo>
                    <a:pt x="0" y="25400"/>
                  </a:lnTo>
                  <a:lnTo>
                    <a:pt x="7340" y="25400"/>
                  </a:lnTo>
                  <a:lnTo>
                    <a:pt x="7340" y="19304"/>
                  </a:lnTo>
                  <a:lnTo>
                    <a:pt x="7340" y="12700"/>
                  </a:lnTo>
                  <a:close/>
                </a:path>
                <a:path w="15239" h="25400">
                  <a:moveTo>
                    <a:pt x="14986" y="0"/>
                  </a:moveTo>
                  <a:lnTo>
                    <a:pt x="12700" y="0"/>
                  </a:lnTo>
                  <a:lnTo>
                    <a:pt x="12700" y="4025"/>
                  </a:lnTo>
                  <a:lnTo>
                    <a:pt x="12700" y="11658"/>
                  </a:lnTo>
                  <a:lnTo>
                    <a:pt x="14986" y="11658"/>
                  </a:lnTo>
                  <a:lnTo>
                    <a:pt x="14986" y="4025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 descr=""/>
            <p:cNvSpPr/>
            <p:nvPr/>
          </p:nvSpPr>
          <p:spPr>
            <a:xfrm>
              <a:off x="6041898" y="656523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 descr=""/>
            <p:cNvSpPr/>
            <p:nvPr/>
          </p:nvSpPr>
          <p:spPr>
            <a:xfrm>
              <a:off x="6032500" y="657860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813" y="0"/>
                  </a:moveTo>
                  <a:lnTo>
                    <a:pt x="0" y="0"/>
                  </a:lnTo>
                  <a:lnTo>
                    <a:pt x="0" y="4013"/>
                  </a:lnTo>
                  <a:lnTo>
                    <a:pt x="4813" y="4013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 descr=""/>
            <p:cNvSpPr/>
            <p:nvPr/>
          </p:nvSpPr>
          <p:spPr>
            <a:xfrm>
              <a:off x="6034278" y="658047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 descr=""/>
            <p:cNvSpPr/>
            <p:nvPr/>
          </p:nvSpPr>
          <p:spPr>
            <a:xfrm>
              <a:off x="6022085" y="6591300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4">
                  <a:moveTo>
                    <a:pt x="7645" y="0"/>
                  </a:moveTo>
                  <a:lnTo>
                    <a:pt x="0" y="0"/>
                  </a:lnTo>
                  <a:lnTo>
                    <a:pt x="0" y="6553"/>
                  </a:lnTo>
                  <a:lnTo>
                    <a:pt x="7645" y="6553"/>
                  </a:lnTo>
                  <a:lnTo>
                    <a:pt x="7645" y="0"/>
                  </a:lnTo>
                  <a:close/>
                </a:path>
              </a:pathLst>
            </a:custGeom>
            <a:solidFill>
              <a:srgbClr val="0F0D0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 descr=""/>
            <p:cNvSpPr/>
            <p:nvPr/>
          </p:nvSpPr>
          <p:spPr>
            <a:xfrm>
              <a:off x="4360011" y="6616445"/>
              <a:ext cx="1657350" cy="0"/>
            </a:xfrm>
            <a:custGeom>
              <a:avLst/>
              <a:gdLst/>
              <a:ahLst/>
              <a:cxnLst/>
              <a:rect l="l" t="t" r="r" b="b"/>
              <a:pathLst>
                <a:path w="1657350" h="0">
                  <a:moveTo>
                    <a:pt x="0" y="0"/>
                  </a:moveTo>
                  <a:lnTo>
                    <a:pt x="1656892" y="0"/>
                  </a:lnTo>
                </a:path>
              </a:pathLst>
            </a:custGeom>
            <a:ln w="10973">
              <a:solidFill>
                <a:srgbClr val="0F0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 descr=""/>
            <p:cNvSpPr/>
            <p:nvPr/>
          </p:nvSpPr>
          <p:spPr>
            <a:xfrm>
              <a:off x="1426616" y="3777462"/>
              <a:ext cx="8077200" cy="2867660"/>
            </a:xfrm>
            <a:custGeom>
              <a:avLst/>
              <a:gdLst/>
              <a:ahLst/>
              <a:cxnLst/>
              <a:rect l="l" t="t" r="r" b="b"/>
              <a:pathLst>
                <a:path w="8077200" h="2867659">
                  <a:moveTo>
                    <a:pt x="8077149" y="2867609"/>
                  </a:moveTo>
                  <a:lnTo>
                    <a:pt x="0" y="2867609"/>
                  </a:lnTo>
                  <a:lnTo>
                    <a:pt x="0" y="0"/>
                  </a:lnTo>
                  <a:lnTo>
                    <a:pt x="12153" y="0"/>
                  </a:lnTo>
                  <a:lnTo>
                    <a:pt x="12153" y="2853918"/>
                  </a:lnTo>
                  <a:lnTo>
                    <a:pt x="6096" y="2853918"/>
                  </a:lnTo>
                  <a:lnTo>
                    <a:pt x="12153" y="2861564"/>
                  </a:lnTo>
                  <a:lnTo>
                    <a:pt x="8077149" y="2861564"/>
                  </a:lnTo>
                  <a:lnTo>
                    <a:pt x="8077149" y="2867609"/>
                  </a:lnTo>
                  <a:close/>
                </a:path>
                <a:path w="8077200" h="2867659">
                  <a:moveTo>
                    <a:pt x="8063458" y="2861564"/>
                  </a:moveTo>
                  <a:lnTo>
                    <a:pt x="8063458" y="0"/>
                  </a:lnTo>
                  <a:lnTo>
                    <a:pt x="8077149" y="0"/>
                  </a:lnTo>
                  <a:lnTo>
                    <a:pt x="8077149" y="2853918"/>
                  </a:lnTo>
                  <a:lnTo>
                    <a:pt x="8069554" y="2853918"/>
                  </a:lnTo>
                  <a:lnTo>
                    <a:pt x="8063458" y="2861564"/>
                  </a:lnTo>
                  <a:close/>
                </a:path>
                <a:path w="8077200" h="2867659">
                  <a:moveTo>
                    <a:pt x="12153" y="2861564"/>
                  </a:moveTo>
                  <a:lnTo>
                    <a:pt x="6096" y="2853918"/>
                  </a:lnTo>
                  <a:lnTo>
                    <a:pt x="12153" y="2853918"/>
                  </a:lnTo>
                  <a:lnTo>
                    <a:pt x="12153" y="2861564"/>
                  </a:lnTo>
                  <a:close/>
                </a:path>
                <a:path w="8077200" h="2867659">
                  <a:moveTo>
                    <a:pt x="8063458" y="2861564"/>
                  </a:moveTo>
                  <a:lnTo>
                    <a:pt x="12153" y="2861564"/>
                  </a:lnTo>
                  <a:lnTo>
                    <a:pt x="12153" y="2853918"/>
                  </a:lnTo>
                  <a:lnTo>
                    <a:pt x="8063458" y="2853918"/>
                  </a:lnTo>
                  <a:lnTo>
                    <a:pt x="8063458" y="2861564"/>
                  </a:lnTo>
                  <a:close/>
                </a:path>
                <a:path w="8077200" h="2867659">
                  <a:moveTo>
                    <a:pt x="8077149" y="2861564"/>
                  </a:moveTo>
                  <a:lnTo>
                    <a:pt x="8063458" y="2861564"/>
                  </a:lnTo>
                  <a:lnTo>
                    <a:pt x="8069554" y="2853918"/>
                  </a:lnTo>
                  <a:lnTo>
                    <a:pt x="8077149" y="2853918"/>
                  </a:lnTo>
                  <a:lnTo>
                    <a:pt x="8077149" y="28615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75" name="object 2075" descr="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7736141" y="3776217"/>
              <a:ext cx="1781378" cy="143217"/>
            </a:xfrm>
            <a:prstGeom prst="rect">
              <a:avLst/>
            </a:prstGeom>
          </p:spPr>
        </p:pic>
        <p:sp>
          <p:nvSpPr>
            <p:cNvPr id="2076" name="object 2076" descr=""/>
            <p:cNvSpPr/>
            <p:nvPr/>
          </p:nvSpPr>
          <p:spPr>
            <a:xfrm>
              <a:off x="3055391" y="4343399"/>
              <a:ext cx="5293995" cy="2936240"/>
            </a:xfrm>
            <a:custGeom>
              <a:avLst/>
              <a:gdLst/>
              <a:ahLst/>
              <a:cxnLst/>
              <a:rect l="l" t="t" r="r" b="b"/>
              <a:pathLst>
                <a:path w="5293995" h="2936240">
                  <a:moveTo>
                    <a:pt x="4379417" y="2440533"/>
                  </a:moveTo>
                  <a:lnTo>
                    <a:pt x="0" y="2440533"/>
                  </a:lnTo>
                  <a:lnTo>
                    <a:pt x="0" y="2935833"/>
                  </a:lnTo>
                  <a:lnTo>
                    <a:pt x="4379417" y="2935833"/>
                  </a:lnTo>
                  <a:lnTo>
                    <a:pt x="4379417" y="2440533"/>
                  </a:lnTo>
                  <a:close/>
                </a:path>
                <a:path w="5293995" h="2936240">
                  <a:moveTo>
                    <a:pt x="5293817" y="0"/>
                  </a:moveTo>
                  <a:lnTo>
                    <a:pt x="914400" y="0"/>
                  </a:lnTo>
                  <a:lnTo>
                    <a:pt x="914400" y="495300"/>
                  </a:lnTo>
                  <a:lnTo>
                    <a:pt x="5293817" y="495300"/>
                  </a:lnTo>
                  <a:lnTo>
                    <a:pt x="529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 descr=""/>
            <p:cNvSpPr/>
            <p:nvPr/>
          </p:nvSpPr>
          <p:spPr>
            <a:xfrm>
              <a:off x="3055391" y="67839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78" name="object 2078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498919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14097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Recursos</a:t>
            </a:r>
            <a:r>
              <a:rPr dirty="0" spc="-8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Tecnológicos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Tele-información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RTU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al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Centro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Control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6111494" y="1887575"/>
            <a:ext cx="149796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Control</a:t>
            </a:r>
            <a:r>
              <a:rPr dirty="0" sz="16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system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1792033" y="1921624"/>
            <a:ext cx="7484745" cy="1002030"/>
            <a:chOff x="1792033" y="1921624"/>
            <a:chExt cx="7484745" cy="1002030"/>
          </a:xfrm>
        </p:grpSpPr>
        <p:sp>
          <p:nvSpPr>
            <p:cNvPr id="5" name="object 5" descr=""/>
            <p:cNvSpPr/>
            <p:nvPr/>
          </p:nvSpPr>
          <p:spPr>
            <a:xfrm>
              <a:off x="1798383" y="2610326"/>
              <a:ext cx="7428230" cy="0"/>
            </a:xfrm>
            <a:custGeom>
              <a:avLst/>
              <a:gdLst/>
              <a:ahLst/>
              <a:cxnLst/>
              <a:rect l="l" t="t" r="r" b="b"/>
              <a:pathLst>
                <a:path w="7428230" h="0">
                  <a:moveTo>
                    <a:pt x="0" y="0"/>
                  </a:moveTo>
                  <a:lnTo>
                    <a:pt x="7428064" y="0"/>
                  </a:lnTo>
                </a:path>
              </a:pathLst>
            </a:custGeom>
            <a:ln w="12153">
              <a:solidFill>
                <a:srgbClr val="16314B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9264548" y="260424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04" y="12153"/>
                  </a:moveTo>
                  <a:lnTo>
                    <a:pt x="0" y="12153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2153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98148" y="1921624"/>
              <a:ext cx="662825" cy="719188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63438" y="1921624"/>
              <a:ext cx="469061" cy="432739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38573" y="1921624"/>
              <a:ext cx="466826" cy="432739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020915" y="2307183"/>
              <a:ext cx="1073200" cy="616000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1793303" y="2305070"/>
            <a:ext cx="10083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Control</a:t>
            </a:r>
            <a:r>
              <a:rPr dirty="0" sz="1400" spc="-65">
                <a:solidFill>
                  <a:srgbClr val="347AC4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347AC4"/>
                </a:solidFill>
                <a:latin typeface="Arial"/>
                <a:cs typeface="Arial"/>
              </a:rPr>
              <a:t>level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7787576" y="2324874"/>
            <a:ext cx="99314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Diagnosis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2921000" y="1467548"/>
            <a:ext cx="2868295" cy="1485900"/>
            <a:chOff x="2921000" y="1467548"/>
            <a:chExt cx="2868295" cy="1485900"/>
          </a:xfrm>
        </p:grpSpPr>
        <p:sp>
          <p:nvSpPr>
            <p:cNvPr id="14" name="object 14" descr=""/>
            <p:cNvSpPr/>
            <p:nvPr/>
          </p:nvSpPr>
          <p:spPr>
            <a:xfrm>
              <a:off x="5740196" y="2488412"/>
              <a:ext cx="43180" cy="41275"/>
            </a:xfrm>
            <a:custGeom>
              <a:avLst/>
              <a:gdLst/>
              <a:ahLst/>
              <a:cxnLst/>
              <a:rect l="l" t="t" r="r" b="b"/>
              <a:pathLst>
                <a:path w="43179" h="41275">
                  <a:moveTo>
                    <a:pt x="21336" y="41173"/>
                  </a:moveTo>
                  <a:lnTo>
                    <a:pt x="13501" y="39548"/>
                  </a:lnTo>
                  <a:lnTo>
                    <a:pt x="6667" y="35063"/>
                  </a:lnTo>
                  <a:lnTo>
                    <a:pt x="1833" y="28298"/>
                  </a:lnTo>
                  <a:lnTo>
                    <a:pt x="0" y="19837"/>
                  </a:lnTo>
                  <a:lnTo>
                    <a:pt x="1833" y="12237"/>
                  </a:lnTo>
                  <a:lnTo>
                    <a:pt x="6667" y="5918"/>
                  </a:lnTo>
                  <a:lnTo>
                    <a:pt x="13501" y="1599"/>
                  </a:lnTo>
                  <a:lnTo>
                    <a:pt x="21336" y="0"/>
                  </a:lnTo>
                  <a:lnTo>
                    <a:pt x="29818" y="1599"/>
                  </a:lnTo>
                  <a:lnTo>
                    <a:pt x="36580" y="5918"/>
                  </a:lnTo>
                  <a:lnTo>
                    <a:pt x="41054" y="12237"/>
                  </a:lnTo>
                  <a:lnTo>
                    <a:pt x="42672" y="19837"/>
                  </a:lnTo>
                  <a:lnTo>
                    <a:pt x="41054" y="28298"/>
                  </a:lnTo>
                  <a:lnTo>
                    <a:pt x="36580" y="35063"/>
                  </a:lnTo>
                  <a:lnTo>
                    <a:pt x="29818" y="39548"/>
                  </a:lnTo>
                  <a:lnTo>
                    <a:pt x="21336" y="41173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70105" y="2634703"/>
              <a:ext cx="83832" cy="83794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87847" y="2822130"/>
              <a:ext cx="124917" cy="124917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5734151" y="2482303"/>
              <a:ext cx="55244" cy="53975"/>
            </a:xfrm>
            <a:custGeom>
              <a:avLst/>
              <a:gdLst/>
              <a:ahLst/>
              <a:cxnLst/>
              <a:rect l="l" t="t" r="r" b="b"/>
              <a:pathLst>
                <a:path w="55245" h="53975">
                  <a:moveTo>
                    <a:pt x="45681" y="7645"/>
                  </a:moveTo>
                  <a:lnTo>
                    <a:pt x="9131" y="7645"/>
                  </a:lnTo>
                  <a:lnTo>
                    <a:pt x="13690" y="3073"/>
                  </a:lnTo>
                  <a:lnTo>
                    <a:pt x="16713" y="1536"/>
                  </a:lnTo>
                  <a:lnTo>
                    <a:pt x="18249" y="1536"/>
                  </a:lnTo>
                  <a:lnTo>
                    <a:pt x="21285" y="0"/>
                  </a:lnTo>
                  <a:lnTo>
                    <a:pt x="33489" y="0"/>
                  </a:lnTo>
                  <a:lnTo>
                    <a:pt x="42608" y="3073"/>
                  </a:lnTo>
                  <a:lnTo>
                    <a:pt x="42608" y="4610"/>
                  </a:lnTo>
                  <a:lnTo>
                    <a:pt x="45681" y="7645"/>
                  </a:lnTo>
                  <a:close/>
                </a:path>
                <a:path w="55245" h="53975">
                  <a:moveTo>
                    <a:pt x="47231" y="45745"/>
                  </a:moveTo>
                  <a:lnTo>
                    <a:pt x="7581" y="45745"/>
                  </a:lnTo>
                  <a:lnTo>
                    <a:pt x="6045" y="42710"/>
                  </a:lnTo>
                  <a:lnTo>
                    <a:pt x="4559" y="42710"/>
                  </a:lnTo>
                  <a:lnTo>
                    <a:pt x="4559" y="41173"/>
                  </a:lnTo>
                  <a:lnTo>
                    <a:pt x="3022" y="38100"/>
                  </a:lnTo>
                  <a:lnTo>
                    <a:pt x="3022" y="36614"/>
                  </a:lnTo>
                  <a:lnTo>
                    <a:pt x="1485" y="32004"/>
                  </a:lnTo>
                  <a:lnTo>
                    <a:pt x="0" y="27431"/>
                  </a:lnTo>
                  <a:lnTo>
                    <a:pt x="0" y="25946"/>
                  </a:lnTo>
                  <a:lnTo>
                    <a:pt x="1485" y="21336"/>
                  </a:lnTo>
                  <a:lnTo>
                    <a:pt x="1485" y="19850"/>
                  </a:lnTo>
                  <a:lnTo>
                    <a:pt x="3022" y="16763"/>
                  </a:lnTo>
                  <a:lnTo>
                    <a:pt x="3022" y="15278"/>
                  </a:lnTo>
                  <a:lnTo>
                    <a:pt x="4559" y="12204"/>
                  </a:lnTo>
                  <a:lnTo>
                    <a:pt x="4559" y="10668"/>
                  </a:lnTo>
                  <a:lnTo>
                    <a:pt x="6045" y="10668"/>
                  </a:lnTo>
                  <a:lnTo>
                    <a:pt x="7581" y="7645"/>
                  </a:lnTo>
                  <a:lnTo>
                    <a:pt x="47231" y="7645"/>
                  </a:lnTo>
                  <a:lnTo>
                    <a:pt x="50253" y="10668"/>
                  </a:lnTo>
                  <a:lnTo>
                    <a:pt x="50253" y="12204"/>
                  </a:lnTo>
                  <a:lnTo>
                    <a:pt x="25844" y="12204"/>
                  </a:lnTo>
                  <a:lnTo>
                    <a:pt x="21285" y="13741"/>
                  </a:lnTo>
                  <a:lnTo>
                    <a:pt x="19786" y="13741"/>
                  </a:lnTo>
                  <a:lnTo>
                    <a:pt x="16713" y="16763"/>
                  </a:lnTo>
                  <a:lnTo>
                    <a:pt x="15176" y="18300"/>
                  </a:lnTo>
                  <a:lnTo>
                    <a:pt x="13690" y="21336"/>
                  </a:lnTo>
                  <a:lnTo>
                    <a:pt x="14692" y="21336"/>
                  </a:lnTo>
                  <a:lnTo>
                    <a:pt x="14191" y="22872"/>
                  </a:lnTo>
                  <a:lnTo>
                    <a:pt x="13690" y="22872"/>
                  </a:lnTo>
                  <a:lnTo>
                    <a:pt x="13690" y="30505"/>
                  </a:lnTo>
                  <a:lnTo>
                    <a:pt x="14190" y="30505"/>
                  </a:lnTo>
                  <a:lnTo>
                    <a:pt x="14677" y="32004"/>
                  </a:lnTo>
                  <a:lnTo>
                    <a:pt x="13690" y="32004"/>
                  </a:lnTo>
                  <a:lnTo>
                    <a:pt x="15176" y="35077"/>
                  </a:lnTo>
                  <a:lnTo>
                    <a:pt x="16212" y="35077"/>
                  </a:lnTo>
                  <a:lnTo>
                    <a:pt x="17248" y="36614"/>
                  </a:lnTo>
                  <a:lnTo>
                    <a:pt x="16713" y="36614"/>
                  </a:lnTo>
                  <a:lnTo>
                    <a:pt x="19786" y="39636"/>
                  </a:lnTo>
                  <a:lnTo>
                    <a:pt x="21285" y="39636"/>
                  </a:lnTo>
                  <a:lnTo>
                    <a:pt x="25844" y="41173"/>
                  </a:lnTo>
                  <a:lnTo>
                    <a:pt x="50253" y="41173"/>
                  </a:lnTo>
                  <a:lnTo>
                    <a:pt x="50253" y="42710"/>
                  </a:lnTo>
                  <a:lnTo>
                    <a:pt x="47231" y="45745"/>
                  </a:lnTo>
                  <a:close/>
                </a:path>
                <a:path w="55245" h="53975">
                  <a:moveTo>
                    <a:pt x="38049" y="16763"/>
                  </a:moveTo>
                  <a:lnTo>
                    <a:pt x="35026" y="13741"/>
                  </a:lnTo>
                  <a:lnTo>
                    <a:pt x="33489" y="13741"/>
                  </a:lnTo>
                  <a:lnTo>
                    <a:pt x="30454" y="12204"/>
                  </a:lnTo>
                  <a:lnTo>
                    <a:pt x="50253" y="12204"/>
                  </a:lnTo>
                  <a:lnTo>
                    <a:pt x="51790" y="15278"/>
                  </a:lnTo>
                  <a:lnTo>
                    <a:pt x="38049" y="15278"/>
                  </a:lnTo>
                  <a:lnTo>
                    <a:pt x="38049" y="16763"/>
                  </a:lnTo>
                  <a:close/>
                </a:path>
                <a:path w="55245" h="53975">
                  <a:moveTo>
                    <a:pt x="19786" y="15278"/>
                  </a:moveTo>
                  <a:lnTo>
                    <a:pt x="19786" y="13741"/>
                  </a:lnTo>
                  <a:lnTo>
                    <a:pt x="22821" y="13741"/>
                  </a:lnTo>
                  <a:lnTo>
                    <a:pt x="19786" y="15278"/>
                  </a:lnTo>
                  <a:close/>
                </a:path>
                <a:path w="55245" h="53975">
                  <a:moveTo>
                    <a:pt x="36563" y="15278"/>
                  </a:moveTo>
                  <a:lnTo>
                    <a:pt x="31940" y="13741"/>
                  </a:lnTo>
                  <a:lnTo>
                    <a:pt x="35026" y="13741"/>
                  </a:lnTo>
                  <a:lnTo>
                    <a:pt x="36563" y="15278"/>
                  </a:lnTo>
                  <a:close/>
                </a:path>
                <a:path w="55245" h="53975">
                  <a:moveTo>
                    <a:pt x="16739" y="16763"/>
                  </a:moveTo>
                  <a:lnTo>
                    <a:pt x="18249" y="15278"/>
                  </a:lnTo>
                  <a:lnTo>
                    <a:pt x="16739" y="16763"/>
                  </a:lnTo>
                  <a:close/>
                </a:path>
                <a:path w="55245" h="53975">
                  <a:moveTo>
                    <a:pt x="41122" y="21336"/>
                  </a:moveTo>
                  <a:lnTo>
                    <a:pt x="38049" y="15278"/>
                  </a:lnTo>
                  <a:lnTo>
                    <a:pt x="53276" y="15278"/>
                  </a:lnTo>
                  <a:lnTo>
                    <a:pt x="53276" y="16763"/>
                  </a:lnTo>
                  <a:lnTo>
                    <a:pt x="54813" y="19850"/>
                  </a:lnTo>
                  <a:lnTo>
                    <a:pt x="41122" y="19850"/>
                  </a:lnTo>
                  <a:lnTo>
                    <a:pt x="41122" y="21336"/>
                  </a:lnTo>
                  <a:close/>
                </a:path>
                <a:path w="55245" h="53975">
                  <a:moveTo>
                    <a:pt x="14692" y="21336"/>
                  </a:moveTo>
                  <a:lnTo>
                    <a:pt x="13690" y="21336"/>
                  </a:lnTo>
                  <a:lnTo>
                    <a:pt x="15176" y="19850"/>
                  </a:lnTo>
                  <a:lnTo>
                    <a:pt x="14692" y="21336"/>
                  </a:lnTo>
                  <a:close/>
                </a:path>
                <a:path w="55245" h="53975">
                  <a:moveTo>
                    <a:pt x="54813" y="24409"/>
                  </a:moveTo>
                  <a:lnTo>
                    <a:pt x="42608" y="24409"/>
                  </a:lnTo>
                  <a:lnTo>
                    <a:pt x="41122" y="19850"/>
                  </a:lnTo>
                  <a:lnTo>
                    <a:pt x="54813" y="19850"/>
                  </a:lnTo>
                  <a:lnTo>
                    <a:pt x="54813" y="24409"/>
                  </a:lnTo>
                  <a:close/>
                </a:path>
                <a:path w="55245" h="53975">
                  <a:moveTo>
                    <a:pt x="13690" y="24409"/>
                  </a:moveTo>
                  <a:lnTo>
                    <a:pt x="13690" y="22872"/>
                  </a:lnTo>
                  <a:lnTo>
                    <a:pt x="14191" y="22872"/>
                  </a:lnTo>
                  <a:lnTo>
                    <a:pt x="13690" y="24409"/>
                  </a:lnTo>
                  <a:close/>
                </a:path>
                <a:path w="55245" h="53975">
                  <a:moveTo>
                    <a:pt x="42366" y="26689"/>
                  </a:moveTo>
                  <a:lnTo>
                    <a:pt x="41122" y="22872"/>
                  </a:lnTo>
                  <a:lnTo>
                    <a:pt x="42608" y="24409"/>
                  </a:lnTo>
                  <a:lnTo>
                    <a:pt x="54813" y="24409"/>
                  </a:lnTo>
                  <a:lnTo>
                    <a:pt x="54813" y="25946"/>
                  </a:lnTo>
                  <a:lnTo>
                    <a:pt x="42608" y="25946"/>
                  </a:lnTo>
                  <a:lnTo>
                    <a:pt x="42366" y="26689"/>
                  </a:lnTo>
                  <a:close/>
                </a:path>
                <a:path w="55245" h="53975">
                  <a:moveTo>
                    <a:pt x="42608" y="27431"/>
                  </a:moveTo>
                  <a:lnTo>
                    <a:pt x="42366" y="26689"/>
                  </a:lnTo>
                  <a:lnTo>
                    <a:pt x="42608" y="25946"/>
                  </a:lnTo>
                  <a:lnTo>
                    <a:pt x="42608" y="27431"/>
                  </a:lnTo>
                  <a:close/>
                </a:path>
                <a:path w="55245" h="53975">
                  <a:moveTo>
                    <a:pt x="54813" y="27431"/>
                  </a:moveTo>
                  <a:lnTo>
                    <a:pt x="42608" y="27431"/>
                  </a:lnTo>
                  <a:lnTo>
                    <a:pt x="42608" y="25946"/>
                  </a:lnTo>
                  <a:lnTo>
                    <a:pt x="54813" y="25946"/>
                  </a:lnTo>
                  <a:lnTo>
                    <a:pt x="54813" y="27431"/>
                  </a:lnTo>
                  <a:close/>
                </a:path>
                <a:path w="55245" h="53975">
                  <a:moveTo>
                    <a:pt x="41122" y="30505"/>
                  </a:moveTo>
                  <a:lnTo>
                    <a:pt x="42366" y="26689"/>
                  </a:lnTo>
                  <a:lnTo>
                    <a:pt x="42608" y="27431"/>
                  </a:lnTo>
                  <a:lnTo>
                    <a:pt x="54813" y="27431"/>
                  </a:lnTo>
                  <a:lnTo>
                    <a:pt x="54813" y="28968"/>
                  </a:lnTo>
                  <a:lnTo>
                    <a:pt x="42608" y="28968"/>
                  </a:lnTo>
                  <a:lnTo>
                    <a:pt x="41122" y="30505"/>
                  </a:lnTo>
                  <a:close/>
                </a:path>
                <a:path w="55245" h="53975">
                  <a:moveTo>
                    <a:pt x="14190" y="30505"/>
                  </a:moveTo>
                  <a:lnTo>
                    <a:pt x="13690" y="30505"/>
                  </a:lnTo>
                  <a:lnTo>
                    <a:pt x="13690" y="28968"/>
                  </a:lnTo>
                  <a:lnTo>
                    <a:pt x="14190" y="30505"/>
                  </a:lnTo>
                  <a:close/>
                </a:path>
                <a:path w="55245" h="53975">
                  <a:moveTo>
                    <a:pt x="54300" y="33540"/>
                  </a:moveTo>
                  <a:lnTo>
                    <a:pt x="41122" y="33540"/>
                  </a:lnTo>
                  <a:lnTo>
                    <a:pt x="42608" y="28968"/>
                  </a:lnTo>
                  <a:lnTo>
                    <a:pt x="54813" y="28968"/>
                  </a:lnTo>
                  <a:lnTo>
                    <a:pt x="54813" y="32004"/>
                  </a:lnTo>
                  <a:lnTo>
                    <a:pt x="54300" y="33540"/>
                  </a:lnTo>
                  <a:close/>
                </a:path>
                <a:path w="55245" h="53975">
                  <a:moveTo>
                    <a:pt x="15176" y="33540"/>
                  </a:moveTo>
                  <a:lnTo>
                    <a:pt x="13690" y="32004"/>
                  </a:lnTo>
                  <a:lnTo>
                    <a:pt x="14677" y="32004"/>
                  </a:lnTo>
                  <a:lnTo>
                    <a:pt x="15176" y="33540"/>
                  </a:lnTo>
                  <a:close/>
                </a:path>
                <a:path w="55245" h="53975">
                  <a:moveTo>
                    <a:pt x="53276" y="38100"/>
                  </a:moveTo>
                  <a:lnTo>
                    <a:pt x="38049" y="38100"/>
                  </a:lnTo>
                  <a:lnTo>
                    <a:pt x="41122" y="32004"/>
                  </a:lnTo>
                  <a:lnTo>
                    <a:pt x="41122" y="33540"/>
                  </a:lnTo>
                  <a:lnTo>
                    <a:pt x="54300" y="33540"/>
                  </a:lnTo>
                  <a:lnTo>
                    <a:pt x="53276" y="36614"/>
                  </a:lnTo>
                  <a:lnTo>
                    <a:pt x="53276" y="38100"/>
                  </a:lnTo>
                  <a:close/>
                </a:path>
                <a:path w="55245" h="53975">
                  <a:moveTo>
                    <a:pt x="16212" y="35077"/>
                  </a:moveTo>
                  <a:lnTo>
                    <a:pt x="15176" y="35077"/>
                  </a:lnTo>
                  <a:lnTo>
                    <a:pt x="15176" y="33540"/>
                  </a:lnTo>
                  <a:lnTo>
                    <a:pt x="16212" y="35077"/>
                  </a:lnTo>
                  <a:close/>
                </a:path>
                <a:path w="55245" h="53975">
                  <a:moveTo>
                    <a:pt x="18249" y="38100"/>
                  </a:moveTo>
                  <a:lnTo>
                    <a:pt x="16713" y="36614"/>
                  </a:lnTo>
                  <a:lnTo>
                    <a:pt x="17248" y="36614"/>
                  </a:lnTo>
                  <a:lnTo>
                    <a:pt x="18249" y="38100"/>
                  </a:lnTo>
                  <a:close/>
                </a:path>
                <a:path w="55245" h="53975">
                  <a:moveTo>
                    <a:pt x="50253" y="41173"/>
                  </a:moveTo>
                  <a:lnTo>
                    <a:pt x="30454" y="41173"/>
                  </a:lnTo>
                  <a:lnTo>
                    <a:pt x="33489" y="39636"/>
                  </a:lnTo>
                  <a:lnTo>
                    <a:pt x="35026" y="39636"/>
                  </a:lnTo>
                  <a:lnTo>
                    <a:pt x="38049" y="36614"/>
                  </a:lnTo>
                  <a:lnTo>
                    <a:pt x="38049" y="38100"/>
                  </a:lnTo>
                  <a:lnTo>
                    <a:pt x="51790" y="38100"/>
                  </a:lnTo>
                  <a:lnTo>
                    <a:pt x="50253" y="41173"/>
                  </a:lnTo>
                  <a:close/>
                </a:path>
                <a:path w="55245" h="53975">
                  <a:moveTo>
                    <a:pt x="22821" y="39636"/>
                  </a:moveTo>
                  <a:lnTo>
                    <a:pt x="19786" y="39636"/>
                  </a:lnTo>
                  <a:lnTo>
                    <a:pt x="19786" y="38100"/>
                  </a:lnTo>
                  <a:lnTo>
                    <a:pt x="22821" y="39636"/>
                  </a:lnTo>
                  <a:close/>
                </a:path>
                <a:path w="55245" h="53975">
                  <a:moveTo>
                    <a:pt x="35026" y="39636"/>
                  </a:moveTo>
                  <a:lnTo>
                    <a:pt x="31940" y="39636"/>
                  </a:lnTo>
                  <a:lnTo>
                    <a:pt x="36563" y="38100"/>
                  </a:lnTo>
                  <a:lnTo>
                    <a:pt x="35026" y="39636"/>
                  </a:lnTo>
                  <a:close/>
                </a:path>
                <a:path w="55245" h="53975">
                  <a:moveTo>
                    <a:pt x="33489" y="53378"/>
                  </a:moveTo>
                  <a:lnTo>
                    <a:pt x="21285" y="53378"/>
                  </a:lnTo>
                  <a:lnTo>
                    <a:pt x="18249" y="51841"/>
                  </a:lnTo>
                  <a:lnTo>
                    <a:pt x="16713" y="51841"/>
                  </a:lnTo>
                  <a:lnTo>
                    <a:pt x="13690" y="50304"/>
                  </a:lnTo>
                  <a:lnTo>
                    <a:pt x="9131" y="45745"/>
                  </a:lnTo>
                  <a:lnTo>
                    <a:pt x="45681" y="45745"/>
                  </a:lnTo>
                  <a:lnTo>
                    <a:pt x="42608" y="48768"/>
                  </a:lnTo>
                  <a:lnTo>
                    <a:pt x="42608" y="50304"/>
                  </a:lnTo>
                  <a:lnTo>
                    <a:pt x="33489" y="533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663996" y="2628607"/>
              <a:ext cx="95999" cy="95986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81751" y="2816021"/>
              <a:ext cx="138658" cy="137121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21000" y="1467548"/>
              <a:ext cx="1594142" cy="1119936"/>
            </a:xfrm>
            <a:prstGeom prst="rect">
              <a:avLst/>
            </a:prstGeom>
          </p:spPr>
        </p:pic>
      </p:grpSp>
      <p:pic>
        <p:nvPicPr>
          <p:cNvPr id="21" name="object 21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823398" y="3047657"/>
            <a:ext cx="3333838" cy="729805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4194670" y="3210161"/>
            <a:ext cx="272859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9415" marR="5080" indent="-38735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IEC60870-5-</a:t>
            </a: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101,</a:t>
            </a:r>
            <a:r>
              <a:rPr dirty="0" sz="1400" spc="9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IEC60870-</a:t>
            </a: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5-</a:t>
            </a:r>
            <a:r>
              <a:rPr dirty="0" sz="1400" spc="-25" b="1">
                <a:solidFill>
                  <a:srgbClr val="6ECFE7"/>
                </a:solidFill>
                <a:latin typeface="Arial"/>
                <a:cs typeface="Arial"/>
              </a:rPr>
              <a:t>104 </a:t>
            </a: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DNP3,</a:t>
            </a:r>
            <a:r>
              <a:rPr dirty="0" sz="14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DNP3</a:t>
            </a:r>
            <a:r>
              <a:rPr dirty="0" sz="14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over</a:t>
            </a:r>
            <a:r>
              <a:rPr dirty="0" sz="1400" spc="-25" b="1">
                <a:solidFill>
                  <a:srgbClr val="6ECFE7"/>
                </a:solidFill>
                <a:latin typeface="Arial"/>
                <a:cs typeface="Arial"/>
              </a:rPr>
              <a:t> WAN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title"/>
          </p:nvPr>
        </p:nvSpPr>
        <p:spPr>
          <a:xfrm>
            <a:off x="2283928" y="485770"/>
            <a:ext cx="586549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Recursos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Tecnológicos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Supervisión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Subestación</a:t>
            </a:r>
          </a:p>
        </p:txBody>
      </p:sp>
      <p:grpSp>
        <p:nvGrpSpPr>
          <p:cNvPr id="24" name="object 24" descr=""/>
          <p:cNvGrpSpPr/>
          <p:nvPr/>
        </p:nvGrpSpPr>
        <p:grpSpPr>
          <a:xfrm>
            <a:off x="775976" y="3774922"/>
            <a:ext cx="9142730" cy="3430904"/>
            <a:chOff x="775976" y="3774922"/>
            <a:chExt cx="9142730" cy="3430904"/>
          </a:xfrm>
        </p:grpSpPr>
        <p:pic>
          <p:nvPicPr>
            <p:cNvPr id="25" name="object 2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5976" y="3774922"/>
              <a:ext cx="9142349" cy="3430892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3509518" y="4653610"/>
              <a:ext cx="1073150" cy="542925"/>
            </a:xfrm>
            <a:custGeom>
              <a:avLst/>
              <a:gdLst/>
              <a:ahLst/>
              <a:cxnLst/>
              <a:rect l="l" t="t" r="r" b="b"/>
              <a:pathLst>
                <a:path w="1073150" h="542925">
                  <a:moveTo>
                    <a:pt x="4559" y="542429"/>
                  </a:moveTo>
                  <a:lnTo>
                    <a:pt x="0" y="531761"/>
                  </a:lnTo>
                  <a:lnTo>
                    <a:pt x="1066546" y="0"/>
                  </a:lnTo>
                  <a:lnTo>
                    <a:pt x="1072654" y="10668"/>
                  </a:lnTo>
                  <a:lnTo>
                    <a:pt x="4559" y="54242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798383" y="3884885"/>
              <a:ext cx="7428230" cy="0"/>
            </a:xfrm>
            <a:custGeom>
              <a:avLst/>
              <a:gdLst/>
              <a:ahLst/>
              <a:cxnLst/>
              <a:rect l="l" t="t" r="r" b="b"/>
              <a:pathLst>
                <a:path w="7428230" h="0">
                  <a:moveTo>
                    <a:pt x="0" y="0"/>
                  </a:moveTo>
                  <a:lnTo>
                    <a:pt x="7428064" y="0"/>
                  </a:lnTo>
                </a:path>
              </a:pathLst>
            </a:custGeom>
            <a:ln w="13754">
              <a:solidFill>
                <a:srgbClr val="16314B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9264548" y="3878008"/>
              <a:ext cx="12700" cy="13970"/>
            </a:xfrm>
            <a:custGeom>
              <a:avLst/>
              <a:gdLst/>
              <a:ahLst/>
              <a:cxnLst/>
              <a:rect l="l" t="t" r="r" b="b"/>
              <a:pathLst>
                <a:path w="12700" h="13970">
                  <a:moveTo>
                    <a:pt x="12204" y="13754"/>
                  </a:moveTo>
                  <a:lnTo>
                    <a:pt x="0" y="13754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3754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3754310" y="4273702"/>
            <a:ext cx="78041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RTU560</a:t>
            </a:r>
            <a:endParaRPr sz="16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793303" y="3501802"/>
            <a:ext cx="1837689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800"/>
              </a:lnSpc>
              <a:spcBef>
                <a:spcPts val="100"/>
              </a:spcBef>
              <a:tabLst>
                <a:tab pos="732790" algn="l"/>
                <a:tab pos="961390" algn="l"/>
                <a:tab pos="1292225" algn="l"/>
              </a:tabLst>
            </a:pPr>
            <a:r>
              <a:rPr dirty="0" sz="1400" spc="-50">
                <a:solidFill>
                  <a:srgbClr val="347AC4"/>
                </a:solidFill>
                <a:latin typeface="Arial"/>
                <a:cs typeface="Arial"/>
              </a:rPr>
              <a:t>C</a:t>
            </a: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	</a:t>
            </a:r>
            <a:r>
              <a:rPr dirty="0" sz="1400" spc="-50">
                <a:solidFill>
                  <a:srgbClr val="347AC4"/>
                </a:solidFill>
                <a:latin typeface="Arial"/>
                <a:cs typeface="Arial"/>
              </a:rPr>
              <a:t>i</a:t>
            </a: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	</a:t>
            </a:r>
            <a:r>
              <a:rPr dirty="0" sz="1400" spc="-25">
                <a:solidFill>
                  <a:srgbClr val="347AC4"/>
                </a:solidFill>
                <a:latin typeface="Arial"/>
                <a:cs typeface="Arial"/>
              </a:rPr>
              <a:t>ti</a:t>
            </a: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	</a:t>
            </a:r>
            <a:r>
              <a:rPr dirty="0" sz="1400" spc="-50">
                <a:solidFill>
                  <a:srgbClr val="347AC4"/>
                </a:solidFill>
                <a:latin typeface="Arial"/>
                <a:cs typeface="Arial"/>
              </a:rPr>
              <a:t>l </a:t>
            </a: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Station</a:t>
            </a:r>
            <a:r>
              <a:rPr dirty="0" sz="1400" spc="-60">
                <a:solidFill>
                  <a:srgbClr val="347AC4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level /</a:t>
            </a:r>
            <a:r>
              <a:rPr dirty="0" sz="1400" spc="-20">
                <a:solidFill>
                  <a:srgbClr val="347AC4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347AC4"/>
                </a:solidFill>
                <a:latin typeface="Arial"/>
                <a:cs typeface="Arial"/>
              </a:rPr>
              <a:t>bay</a:t>
            </a:r>
            <a:r>
              <a:rPr dirty="0" sz="1400" spc="-15">
                <a:solidFill>
                  <a:srgbClr val="347AC4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347AC4"/>
                </a:solidFill>
                <a:latin typeface="Arial"/>
                <a:cs typeface="Arial"/>
              </a:rPr>
              <a:t>level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1799932" y="5857081"/>
            <a:ext cx="7480300" cy="12700"/>
            <a:chOff x="1799932" y="5857081"/>
            <a:chExt cx="7480300" cy="12700"/>
          </a:xfrm>
        </p:grpSpPr>
        <p:sp>
          <p:nvSpPr>
            <p:cNvPr id="32" name="object 32" descr=""/>
            <p:cNvSpPr/>
            <p:nvPr/>
          </p:nvSpPr>
          <p:spPr>
            <a:xfrm>
              <a:off x="1799932" y="5857328"/>
              <a:ext cx="52069" cy="12700"/>
            </a:xfrm>
            <a:custGeom>
              <a:avLst/>
              <a:gdLst/>
              <a:ahLst/>
              <a:cxnLst/>
              <a:rect l="l" t="t" r="r" b="b"/>
              <a:pathLst>
                <a:path w="52069" h="12700">
                  <a:moveTo>
                    <a:pt x="51739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51739" y="0"/>
                  </a:lnTo>
                  <a:lnTo>
                    <a:pt x="51739" y="12204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889772" y="5863431"/>
              <a:ext cx="7338695" cy="0"/>
            </a:xfrm>
            <a:custGeom>
              <a:avLst/>
              <a:gdLst/>
              <a:ahLst/>
              <a:cxnLst/>
              <a:rect l="l" t="t" r="r" b="b"/>
              <a:pathLst>
                <a:path w="7338695" h="0">
                  <a:moveTo>
                    <a:pt x="0" y="0"/>
                  </a:moveTo>
                  <a:lnTo>
                    <a:pt x="7338212" y="0"/>
                  </a:lnTo>
                </a:path>
              </a:pathLst>
            </a:custGeom>
            <a:ln w="12204">
              <a:solidFill>
                <a:srgbClr val="16314B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9266084" y="585732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13690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12204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1808543" y="5879692"/>
            <a:ext cx="7747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D5D5CF"/>
                </a:solidFill>
                <a:latin typeface="Arial"/>
                <a:cs typeface="Arial"/>
              </a:rPr>
              <a:t>Process</a:t>
            </a:r>
            <a:r>
              <a:rPr dirty="0" sz="1000" spc="-65">
                <a:solidFill>
                  <a:srgbClr val="D5D5CF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D5D5CF"/>
                </a:solidFill>
                <a:latin typeface="Arial"/>
                <a:cs typeface="Arial"/>
              </a:rPr>
              <a:t>level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4530381" y="4086771"/>
            <a:ext cx="4665980" cy="1844039"/>
            <a:chOff x="4530381" y="4086771"/>
            <a:chExt cx="4665980" cy="1844039"/>
          </a:xfrm>
        </p:grpSpPr>
        <p:sp>
          <p:nvSpPr>
            <p:cNvPr id="37" name="object 37" descr=""/>
            <p:cNvSpPr/>
            <p:nvPr/>
          </p:nvSpPr>
          <p:spPr>
            <a:xfrm>
              <a:off x="4530382" y="5054345"/>
              <a:ext cx="1063625" cy="876300"/>
            </a:xfrm>
            <a:custGeom>
              <a:avLst/>
              <a:gdLst/>
              <a:ahLst/>
              <a:cxnLst/>
              <a:rect l="l" t="t" r="r" b="b"/>
              <a:pathLst>
                <a:path w="1063625" h="876300">
                  <a:moveTo>
                    <a:pt x="76200" y="799960"/>
                  </a:moveTo>
                  <a:lnTo>
                    <a:pt x="44196" y="799960"/>
                  </a:lnTo>
                  <a:lnTo>
                    <a:pt x="44196" y="0"/>
                  </a:lnTo>
                  <a:lnTo>
                    <a:pt x="31991" y="0"/>
                  </a:lnTo>
                  <a:lnTo>
                    <a:pt x="31991" y="799960"/>
                  </a:lnTo>
                  <a:lnTo>
                    <a:pt x="0" y="799960"/>
                  </a:lnTo>
                  <a:lnTo>
                    <a:pt x="38100" y="876160"/>
                  </a:lnTo>
                  <a:lnTo>
                    <a:pt x="70091" y="812165"/>
                  </a:lnTo>
                  <a:lnTo>
                    <a:pt x="76200" y="799960"/>
                  </a:lnTo>
                  <a:close/>
                </a:path>
                <a:path w="1063625" h="876300">
                  <a:moveTo>
                    <a:pt x="216344" y="799960"/>
                  </a:moveTo>
                  <a:lnTo>
                    <a:pt x="184391" y="799960"/>
                  </a:lnTo>
                  <a:lnTo>
                    <a:pt x="184391" y="0"/>
                  </a:lnTo>
                  <a:lnTo>
                    <a:pt x="172186" y="0"/>
                  </a:lnTo>
                  <a:lnTo>
                    <a:pt x="172186" y="799960"/>
                  </a:lnTo>
                  <a:lnTo>
                    <a:pt x="140195" y="799960"/>
                  </a:lnTo>
                  <a:lnTo>
                    <a:pt x="178295" y="876160"/>
                  </a:lnTo>
                  <a:lnTo>
                    <a:pt x="210248" y="812165"/>
                  </a:lnTo>
                  <a:lnTo>
                    <a:pt x="216344" y="799960"/>
                  </a:lnTo>
                  <a:close/>
                </a:path>
                <a:path w="1063625" h="876300">
                  <a:moveTo>
                    <a:pt x="358076" y="799960"/>
                  </a:moveTo>
                  <a:lnTo>
                    <a:pt x="326072" y="799960"/>
                  </a:lnTo>
                  <a:lnTo>
                    <a:pt x="326072" y="0"/>
                  </a:lnTo>
                  <a:lnTo>
                    <a:pt x="313880" y="0"/>
                  </a:lnTo>
                  <a:lnTo>
                    <a:pt x="313880" y="799960"/>
                  </a:lnTo>
                  <a:lnTo>
                    <a:pt x="281876" y="799960"/>
                  </a:lnTo>
                  <a:lnTo>
                    <a:pt x="319976" y="876160"/>
                  </a:lnTo>
                  <a:lnTo>
                    <a:pt x="351967" y="812165"/>
                  </a:lnTo>
                  <a:lnTo>
                    <a:pt x="358076" y="799960"/>
                  </a:lnTo>
                  <a:close/>
                </a:path>
                <a:path w="1063625" h="876300">
                  <a:moveTo>
                    <a:pt x="499757" y="799960"/>
                  </a:moveTo>
                  <a:lnTo>
                    <a:pt x="467766" y="799960"/>
                  </a:lnTo>
                  <a:lnTo>
                    <a:pt x="467766" y="0"/>
                  </a:lnTo>
                  <a:lnTo>
                    <a:pt x="454075" y="0"/>
                  </a:lnTo>
                  <a:lnTo>
                    <a:pt x="454075" y="799960"/>
                  </a:lnTo>
                  <a:lnTo>
                    <a:pt x="423608" y="799960"/>
                  </a:lnTo>
                  <a:lnTo>
                    <a:pt x="461657" y="876160"/>
                  </a:lnTo>
                  <a:lnTo>
                    <a:pt x="493649" y="812165"/>
                  </a:lnTo>
                  <a:lnTo>
                    <a:pt x="499757" y="799960"/>
                  </a:lnTo>
                  <a:close/>
                </a:path>
                <a:path w="1063625" h="876300">
                  <a:moveTo>
                    <a:pt x="639953" y="76200"/>
                  </a:moveTo>
                  <a:lnTo>
                    <a:pt x="633082" y="62458"/>
                  </a:lnTo>
                  <a:lnTo>
                    <a:pt x="601853" y="0"/>
                  </a:lnTo>
                  <a:lnTo>
                    <a:pt x="563753" y="76200"/>
                  </a:lnTo>
                  <a:lnTo>
                    <a:pt x="595757" y="76200"/>
                  </a:lnTo>
                  <a:lnTo>
                    <a:pt x="595757" y="876160"/>
                  </a:lnTo>
                  <a:lnTo>
                    <a:pt x="607961" y="876160"/>
                  </a:lnTo>
                  <a:lnTo>
                    <a:pt x="607961" y="76200"/>
                  </a:lnTo>
                  <a:lnTo>
                    <a:pt x="639953" y="76200"/>
                  </a:lnTo>
                  <a:close/>
                </a:path>
                <a:path w="1063625" h="876300">
                  <a:moveTo>
                    <a:pt x="781646" y="76200"/>
                  </a:moveTo>
                  <a:lnTo>
                    <a:pt x="774776" y="62458"/>
                  </a:lnTo>
                  <a:lnTo>
                    <a:pt x="743585" y="0"/>
                  </a:lnTo>
                  <a:lnTo>
                    <a:pt x="705485" y="76200"/>
                  </a:lnTo>
                  <a:lnTo>
                    <a:pt x="737489" y="76200"/>
                  </a:lnTo>
                  <a:lnTo>
                    <a:pt x="737489" y="876160"/>
                  </a:lnTo>
                  <a:lnTo>
                    <a:pt x="749693" y="876160"/>
                  </a:lnTo>
                  <a:lnTo>
                    <a:pt x="749693" y="76200"/>
                  </a:lnTo>
                  <a:lnTo>
                    <a:pt x="781646" y="76200"/>
                  </a:lnTo>
                  <a:close/>
                </a:path>
                <a:path w="1063625" h="876300">
                  <a:moveTo>
                    <a:pt x="921842" y="76200"/>
                  </a:moveTo>
                  <a:lnTo>
                    <a:pt x="914971" y="62458"/>
                  </a:lnTo>
                  <a:lnTo>
                    <a:pt x="883742" y="0"/>
                  </a:lnTo>
                  <a:lnTo>
                    <a:pt x="845680" y="76200"/>
                  </a:lnTo>
                  <a:lnTo>
                    <a:pt x="877633" y="76200"/>
                  </a:lnTo>
                  <a:lnTo>
                    <a:pt x="877633" y="876160"/>
                  </a:lnTo>
                  <a:lnTo>
                    <a:pt x="891374" y="876160"/>
                  </a:lnTo>
                  <a:lnTo>
                    <a:pt x="891374" y="76200"/>
                  </a:lnTo>
                  <a:lnTo>
                    <a:pt x="921842" y="76200"/>
                  </a:lnTo>
                  <a:close/>
                </a:path>
                <a:path w="1063625" h="876300">
                  <a:moveTo>
                    <a:pt x="1063574" y="76200"/>
                  </a:moveTo>
                  <a:lnTo>
                    <a:pt x="1056703" y="62458"/>
                  </a:lnTo>
                  <a:lnTo>
                    <a:pt x="1025474" y="0"/>
                  </a:lnTo>
                  <a:lnTo>
                    <a:pt x="987374" y="76200"/>
                  </a:lnTo>
                  <a:lnTo>
                    <a:pt x="1019365" y="76200"/>
                  </a:lnTo>
                  <a:lnTo>
                    <a:pt x="1019365" y="876160"/>
                  </a:lnTo>
                  <a:lnTo>
                    <a:pt x="1031570" y="876160"/>
                  </a:lnTo>
                  <a:lnTo>
                    <a:pt x="1031570" y="76200"/>
                  </a:lnTo>
                  <a:lnTo>
                    <a:pt x="1063574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359298" y="4086770"/>
              <a:ext cx="3837304" cy="1408430"/>
            </a:xfrm>
            <a:custGeom>
              <a:avLst/>
              <a:gdLst/>
              <a:ahLst/>
              <a:cxnLst/>
              <a:rect l="l" t="t" r="r" b="b"/>
              <a:pathLst>
                <a:path w="3837304" h="1408429">
                  <a:moveTo>
                    <a:pt x="2069160" y="638467"/>
                  </a:moveTo>
                  <a:lnTo>
                    <a:pt x="0" y="647598"/>
                  </a:lnTo>
                  <a:lnTo>
                    <a:pt x="0" y="659803"/>
                  </a:lnTo>
                  <a:lnTo>
                    <a:pt x="2069160" y="650621"/>
                  </a:lnTo>
                  <a:lnTo>
                    <a:pt x="2069160" y="638467"/>
                  </a:lnTo>
                  <a:close/>
                </a:path>
                <a:path w="3837304" h="1408429">
                  <a:moveTo>
                    <a:pt x="3836682" y="0"/>
                  </a:moveTo>
                  <a:lnTo>
                    <a:pt x="2104237" y="0"/>
                  </a:lnTo>
                  <a:lnTo>
                    <a:pt x="2104237" y="1407909"/>
                  </a:lnTo>
                  <a:lnTo>
                    <a:pt x="3836682" y="1407909"/>
                  </a:lnTo>
                  <a:lnTo>
                    <a:pt x="3836682" y="0"/>
                  </a:lnTo>
                  <a:close/>
                </a:path>
              </a:pathLst>
            </a:custGeom>
            <a:solidFill>
              <a:srgbClr val="DFDDD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7463015" y="3847058"/>
            <a:ext cx="143764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Integrated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HMI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0" name="object 40" descr=""/>
          <p:cNvGrpSpPr/>
          <p:nvPr/>
        </p:nvGrpSpPr>
        <p:grpSpPr>
          <a:xfrm>
            <a:off x="1943100" y="3777462"/>
            <a:ext cx="6372225" cy="2768600"/>
            <a:chOff x="1943100" y="3777462"/>
            <a:chExt cx="6372225" cy="2768600"/>
          </a:xfrm>
        </p:grpSpPr>
        <p:sp>
          <p:nvSpPr>
            <p:cNvPr id="41" name="object 41" descr=""/>
            <p:cNvSpPr/>
            <p:nvPr/>
          </p:nvSpPr>
          <p:spPr>
            <a:xfrm>
              <a:off x="5235833" y="3777462"/>
              <a:ext cx="586105" cy="28575"/>
            </a:xfrm>
            <a:custGeom>
              <a:avLst/>
              <a:gdLst/>
              <a:ahLst/>
              <a:cxnLst/>
              <a:rect l="l" t="t" r="r" b="b"/>
              <a:pathLst>
                <a:path w="586104" h="28575">
                  <a:moveTo>
                    <a:pt x="318716" y="28125"/>
                  </a:moveTo>
                  <a:lnTo>
                    <a:pt x="260530" y="28016"/>
                  </a:lnTo>
                  <a:lnTo>
                    <a:pt x="201884" y="25794"/>
                  </a:lnTo>
                  <a:lnTo>
                    <a:pt x="143264" y="21374"/>
                  </a:lnTo>
                  <a:lnTo>
                    <a:pt x="86835" y="15026"/>
                  </a:lnTo>
                  <a:lnTo>
                    <a:pt x="33617" y="6786"/>
                  </a:lnTo>
                  <a:lnTo>
                    <a:pt x="0" y="0"/>
                  </a:lnTo>
                  <a:lnTo>
                    <a:pt x="585827" y="0"/>
                  </a:lnTo>
                  <a:lnTo>
                    <a:pt x="537132" y="9175"/>
                  </a:lnTo>
                  <a:lnTo>
                    <a:pt x="485650" y="16648"/>
                  </a:lnTo>
                  <a:lnTo>
                    <a:pt x="431762" y="22355"/>
                  </a:lnTo>
                  <a:lnTo>
                    <a:pt x="375956" y="26209"/>
                  </a:lnTo>
                  <a:lnTo>
                    <a:pt x="318716" y="28125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206800" y="3777462"/>
              <a:ext cx="644525" cy="35560"/>
            </a:xfrm>
            <a:custGeom>
              <a:avLst/>
              <a:gdLst/>
              <a:ahLst/>
              <a:cxnLst/>
              <a:rect l="l" t="t" r="r" b="b"/>
              <a:pathLst>
                <a:path w="644525" h="35560">
                  <a:moveTo>
                    <a:pt x="326182" y="35064"/>
                  </a:moveTo>
                  <a:lnTo>
                    <a:pt x="222550" y="32042"/>
                  </a:lnTo>
                  <a:lnTo>
                    <a:pt x="170760" y="27432"/>
                  </a:lnTo>
                  <a:lnTo>
                    <a:pt x="129624" y="22860"/>
                  </a:lnTo>
                  <a:lnTo>
                    <a:pt x="48865" y="10655"/>
                  </a:lnTo>
                  <a:lnTo>
                    <a:pt x="0" y="0"/>
                  </a:lnTo>
                  <a:lnTo>
                    <a:pt x="61234" y="0"/>
                  </a:lnTo>
                  <a:lnTo>
                    <a:pt x="129624" y="10655"/>
                  </a:lnTo>
                  <a:lnTo>
                    <a:pt x="172296" y="15278"/>
                  </a:lnTo>
                  <a:lnTo>
                    <a:pt x="274392" y="21374"/>
                  </a:lnTo>
                  <a:lnTo>
                    <a:pt x="522740" y="21374"/>
                  </a:lnTo>
                  <a:lnTo>
                    <a:pt x="475509" y="27432"/>
                  </a:lnTo>
                  <a:lnTo>
                    <a:pt x="376487" y="33527"/>
                  </a:lnTo>
                  <a:lnTo>
                    <a:pt x="326182" y="35064"/>
                  </a:lnTo>
                  <a:close/>
                </a:path>
                <a:path w="644525" h="35560">
                  <a:moveTo>
                    <a:pt x="522740" y="21374"/>
                  </a:moveTo>
                  <a:lnTo>
                    <a:pt x="376487" y="21374"/>
                  </a:lnTo>
                  <a:lnTo>
                    <a:pt x="473972" y="15278"/>
                  </a:lnTo>
                  <a:lnTo>
                    <a:pt x="565399" y="3073"/>
                  </a:lnTo>
                  <a:lnTo>
                    <a:pt x="579742" y="0"/>
                  </a:lnTo>
                  <a:lnTo>
                    <a:pt x="644241" y="0"/>
                  </a:lnTo>
                  <a:lnTo>
                    <a:pt x="611094" y="7632"/>
                  </a:lnTo>
                  <a:lnTo>
                    <a:pt x="589809" y="10655"/>
                  </a:lnTo>
                  <a:lnTo>
                    <a:pt x="566936" y="15278"/>
                  </a:lnTo>
                  <a:lnTo>
                    <a:pt x="522740" y="2137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144911" y="6122491"/>
              <a:ext cx="658495" cy="12700"/>
            </a:xfrm>
            <a:custGeom>
              <a:avLst/>
              <a:gdLst/>
              <a:ahLst/>
              <a:cxnLst/>
              <a:rect l="l" t="t" r="r" b="b"/>
              <a:pathLst>
                <a:path w="658495" h="12700">
                  <a:moveTo>
                    <a:pt x="658215" y="12153"/>
                  </a:moveTo>
                  <a:lnTo>
                    <a:pt x="0" y="12153"/>
                  </a:lnTo>
                  <a:lnTo>
                    <a:pt x="0" y="0"/>
                  </a:lnTo>
                  <a:lnTo>
                    <a:pt x="658215" y="0"/>
                  </a:lnTo>
                  <a:lnTo>
                    <a:pt x="658215" y="1215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71365" y="6090488"/>
              <a:ext cx="99021" cy="77698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74946" y="6352527"/>
              <a:ext cx="199631" cy="144767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4144911" y="6018860"/>
              <a:ext cx="658495" cy="12700"/>
            </a:xfrm>
            <a:custGeom>
              <a:avLst/>
              <a:gdLst/>
              <a:ahLst/>
              <a:cxnLst/>
              <a:rect l="l" t="t" r="r" b="b"/>
              <a:pathLst>
                <a:path w="658495" h="12700">
                  <a:moveTo>
                    <a:pt x="65821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658215" y="0"/>
                  </a:lnTo>
                  <a:lnTo>
                    <a:pt x="658215" y="1220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14037" y="5985319"/>
              <a:ext cx="272694" cy="377875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4416082" y="6122491"/>
              <a:ext cx="1703705" cy="364490"/>
            </a:xfrm>
            <a:custGeom>
              <a:avLst/>
              <a:gdLst/>
              <a:ahLst/>
              <a:cxnLst/>
              <a:rect l="l" t="t" r="r" b="b"/>
              <a:pathLst>
                <a:path w="1703704" h="364489">
                  <a:moveTo>
                    <a:pt x="12204" y="199580"/>
                  </a:moveTo>
                  <a:lnTo>
                    <a:pt x="0" y="199580"/>
                  </a:lnTo>
                  <a:lnTo>
                    <a:pt x="0" y="240703"/>
                  </a:lnTo>
                  <a:lnTo>
                    <a:pt x="12204" y="240703"/>
                  </a:lnTo>
                  <a:lnTo>
                    <a:pt x="12204" y="199580"/>
                  </a:lnTo>
                  <a:close/>
                </a:path>
                <a:path w="1703704" h="364489">
                  <a:moveTo>
                    <a:pt x="184391" y="324497"/>
                  </a:moveTo>
                  <a:lnTo>
                    <a:pt x="172186" y="324497"/>
                  </a:lnTo>
                  <a:lnTo>
                    <a:pt x="172186" y="364134"/>
                  </a:lnTo>
                  <a:lnTo>
                    <a:pt x="184391" y="364134"/>
                  </a:lnTo>
                  <a:lnTo>
                    <a:pt x="184391" y="324497"/>
                  </a:lnTo>
                  <a:close/>
                </a:path>
                <a:path w="1703704" h="364489">
                  <a:moveTo>
                    <a:pt x="210273" y="332130"/>
                  </a:moveTo>
                  <a:lnTo>
                    <a:pt x="196596" y="332130"/>
                  </a:lnTo>
                  <a:lnTo>
                    <a:pt x="196596" y="358025"/>
                  </a:lnTo>
                  <a:lnTo>
                    <a:pt x="210273" y="358025"/>
                  </a:lnTo>
                  <a:lnTo>
                    <a:pt x="210273" y="332130"/>
                  </a:lnTo>
                  <a:close/>
                </a:path>
                <a:path w="1703704" h="364489">
                  <a:moveTo>
                    <a:pt x="1703527" y="0"/>
                  </a:moveTo>
                  <a:lnTo>
                    <a:pt x="1045311" y="0"/>
                  </a:lnTo>
                  <a:lnTo>
                    <a:pt x="1045311" y="12153"/>
                  </a:lnTo>
                  <a:lnTo>
                    <a:pt x="1703527" y="12153"/>
                  </a:lnTo>
                  <a:lnTo>
                    <a:pt x="1703527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89333" y="6090488"/>
              <a:ext cx="99072" cy="77698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691441" y="6352527"/>
              <a:ext cx="199618" cy="144767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5461393" y="6018860"/>
              <a:ext cx="658495" cy="12700"/>
            </a:xfrm>
            <a:custGeom>
              <a:avLst/>
              <a:gdLst/>
              <a:ahLst/>
              <a:cxnLst/>
              <a:rect l="l" t="t" r="r" b="b"/>
              <a:pathLst>
                <a:path w="658495" h="12700">
                  <a:moveTo>
                    <a:pt x="65821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658215" y="0"/>
                  </a:lnTo>
                  <a:lnTo>
                    <a:pt x="658215" y="1220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630519" y="5985319"/>
              <a:ext cx="272745" cy="377875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4803127" y="6122491"/>
              <a:ext cx="1139825" cy="364490"/>
            </a:xfrm>
            <a:custGeom>
              <a:avLst/>
              <a:gdLst/>
              <a:ahLst/>
              <a:cxnLst/>
              <a:rect l="l" t="t" r="r" b="b"/>
              <a:pathLst>
                <a:path w="1139825" h="364489">
                  <a:moveTo>
                    <a:pt x="658266" y="0"/>
                  </a:moveTo>
                  <a:lnTo>
                    <a:pt x="0" y="0"/>
                  </a:lnTo>
                  <a:lnTo>
                    <a:pt x="0" y="12153"/>
                  </a:lnTo>
                  <a:lnTo>
                    <a:pt x="658266" y="12153"/>
                  </a:lnTo>
                  <a:lnTo>
                    <a:pt x="658266" y="0"/>
                  </a:lnTo>
                  <a:close/>
                </a:path>
                <a:path w="1139825" h="364489">
                  <a:moveTo>
                    <a:pt x="943178" y="199580"/>
                  </a:moveTo>
                  <a:lnTo>
                    <a:pt x="929487" y="199580"/>
                  </a:lnTo>
                  <a:lnTo>
                    <a:pt x="929487" y="240703"/>
                  </a:lnTo>
                  <a:lnTo>
                    <a:pt x="943178" y="240703"/>
                  </a:lnTo>
                  <a:lnTo>
                    <a:pt x="943178" y="199580"/>
                  </a:lnTo>
                  <a:close/>
                </a:path>
                <a:path w="1139825" h="364489">
                  <a:moveTo>
                    <a:pt x="1113828" y="324497"/>
                  </a:moveTo>
                  <a:lnTo>
                    <a:pt x="1101623" y="324497"/>
                  </a:lnTo>
                  <a:lnTo>
                    <a:pt x="1101623" y="364134"/>
                  </a:lnTo>
                  <a:lnTo>
                    <a:pt x="1113828" y="364134"/>
                  </a:lnTo>
                  <a:lnTo>
                    <a:pt x="1113828" y="324497"/>
                  </a:lnTo>
                  <a:close/>
                </a:path>
                <a:path w="1139825" h="364489">
                  <a:moveTo>
                    <a:pt x="1139723" y="332130"/>
                  </a:moveTo>
                  <a:lnTo>
                    <a:pt x="1127518" y="332130"/>
                  </a:lnTo>
                  <a:lnTo>
                    <a:pt x="1127518" y="358025"/>
                  </a:lnTo>
                  <a:lnTo>
                    <a:pt x="1139723" y="358025"/>
                  </a:lnTo>
                  <a:lnTo>
                    <a:pt x="1139723" y="33213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929581" y="6090488"/>
              <a:ext cx="100558" cy="77698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033162" y="6352527"/>
              <a:ext cx="199631" cy="144767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4803127" y="6018860"/>
              <a:ext cx="658495" cy="12700"/>
            </a:xfrm>
            <a:custGeom>
              <a:avLst/>
              <a:gdLst/>
              <a:ahLst/>
              <a:cxnLst/>
              <a:rect l="l" t="t" r="r" b="b"/>
              <a:pathLst>
                <a:path w="658495" h="12700">
                  <a:moveTo>
                    <a:pt x="658266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658266" y="0"/>
                  </a:lnTo>
                  <a:lnTo>
                    <a:pt x="658266" y="1220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972253" y="5985319"/>
              <a:ext cx="272745" cy="377875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5074348" y="6322072"/>
              <a:ext cx="210820" cy="165100"/>
            </a:xfrm>
            <a:custGeom>
              <a:avLst/>
              <a:gdLst/>
              <a:ahLst/>
              <a:cxnLst/>
              <a:rect l="l" t="t" r="r" b="b"/>
              <a:pathLst>
                <a:path w="210820" h="165100">
                  <a:moveTo>
                    <a:pt x="13690" y="0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13690" y="41122"/>
                  </a:lnTo>
                  <a:lnTo>
                    <a:pt x="13690" y="0"/>
                  </a:lnTo>
                  <a:close/>
                </a:path>
                <a:path w="210820" h="165100">
                  <a:moveTo>
                    <a:pt x="184340" y="124917"/>
                  </a:moveTo>
                  <a:lnTo>
                    <a:pt x="172186" y="124917"/>
                  </a:lnTo>
                  <a:lnTo>
                    <a:pt x="172186" y="164553"/>
                  </a:lnTo>
                  <a:lnTo>
                    <a:pt x="184340" y="164553"/>
                  </a:lnTo>
                  <a:lnTo>
                    <a:pt x="184340" y="124917"/>
                  </a:lnTo>
                  <a:close/>
                </a:path>
                <a:path w="210820" h="165100">
                  <a:moveTo>
                    <a:pt x="210286" y="132549"/>
                  </a:moveTo>
                  <a:lnTo>
                    <a:pt x="198081" y="132549"/>
                  </a:lnTo>
                  <a:lnTo>
                    <a:pt x="198081" y="158445"/>
                  </a:lnTo>
                  <a:lnTo>
                    <a:pt x="210286" y="158445"/>
                  </a:lnTo>
                  <a:lnTo>
                    <a:pt x="210286" y="13254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615241" y="4941595"/>
              <a:ext cx="2436495" cy="1074420"/>
            </a:xfrm>
            <a:custGeom>
              <a:avLst/>
              <a:gdLst/>
              <a:ahLst/>
              <a:cxnLst/>
              <a:rect l="l" t="t" r="r" b="b"/>
              <a:pathLst>
                <a:path w="2436495" h="1074420">
                  <a:moveTo>
                    <a:pt x="874661" y="1074242"/>
                  </a:moveTo>
                  <a:lnTo>
                    <a:pt x="863600" y="1031570"/>
                  </a:lnTo>
                  <a:lnTo>
                    <a:pt x="853325" y="991933"/>
                  </a:lnTo>
                  <a:lnTo>
                    <a:pt x="829386" y="1012723"/>
                  </a:lnTo>
                  <a:lnTo>
                    <a:pt x="10655" y="97523"/>
                  </a:lnTo>
                  <a:lnTo>
                    <a:pt x="0" y="106654"/>
                  </a:lnTo>
                  <a:lnTo>
                    <a:pt x="819607" y="1021207"/>
                  </a:lnTo>
                  <a:lnTo>
                    <a:pt x="795375" y="1042238"/>
                  </a:lnTo>
                  <a:lnTo>
                    <a:pt x="874661" y="1074242"/>
                  </a:lnTo>
                  <a:close/>
                </a:path>
                <a:path w="2436495" h="1074420">
                  <a:moveTo>
                    <a:pt x="1641068" y="911174"/>
                  </a:moveTo>
                  <a:lnTo>
                    <a:pt x="1624114" y="886815"/>
                  </a:lnTo>
                  <a:lnTo>
                    <a:pt x="1592300" y="841070"/>
                  </a:lnTo>
                  <a:lnTo>
                    <a:pt x="1576501" y="870064"/>
                  </a:lnTo>
                  <a:lnTo>
                    <a:pt x="76200" y="56349"/>
                  </a:lnTo>
                  <a:lnTo>
                    <a:pt x="70091" y="67017"/>
                  </a:lnTo>
                  <a:lnTo>
                    <a:pt x="1570621" y="880846"/>
                  </a:lnTo>
                  <a:lnTo>
                    <a:pt x="1555750" y="908138"/>
                  </a:lnTo>
                  <a:lnTo>
                    <a:pt x="1641068" y="911174"/>
                  </a:lnTo>
                  <a:close/>
                </a:path>
                <a:path w="2436495" h="1074420">
                  <a:moveTo>
                    <a:pt x="2436406" y="900506"/>
                  </a:moveTo>
                  <a:lnTo>
                    <a:pt x="2420861" y="883742"/>
                  </a:lnTo>
                  <a:lnTo>
                    <a:pt x="2378519" y="838047"/>
                  </a:lnTo>
                  <a:lnTo>
                    <a:pt x="2366810" y="868641"/>
                  </a:lnTo>
                  <a:lnTo>
                    <a:pt x="76200" y="0"/>
                  </a:lnTo>
                  <a:lnTo>
                    <a:pt x="71628" y="12192"/>
                  </a:lnTo>
                  <a:lnTo>
                    <a:pt x="2362657" y="879475"/>
                  </a:lnTo>
                  <a:lnTo>
                    <a:pt x="2351125" y="909637"/>
                  </a:lnTo>
                  <a:lnTo>
                    <a:pt x="2436406" y="90050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873403" y="5906096"/>
              <a:ext cx="441871" cy="626262"/>
            </a:xfrm>
            <a:prstGeom prst="rect">
              <a:avLst/>
            </a:prstGeom>
          </p:spPr>
        </p:pic>
        <p:pic>
          <p:nvPicPr>
            <p:cNvPr id="61" name="object 61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210300" y="6058496"/>
              <a:ext cx="517271" cy="456603"/>
            </a:xfrm>
            <a:prstGeom prst="rect">
              <a:avLst/>
            </a:prstGeom>
          </p:spPr>
        </p:pic>
        <p:pic>
          <p:nvPicPr>
            <p:cNvPr id="62" name="object 62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768706" y="5941174"/>
              <a:ext cx="999578" cy="604888"/>
            </a:xfrm>
            <a:prstGeom prst="rect">
              <a:avLst/>
            </a:prstGeom>
          </p:spPr>
        </p:pic>
        <p:sp>
          <p:nvSpPr>
            <p:cNvPr id="63" name="object 63" descr=""/>
            <p:cNvSpPr/>
            <p:nvPr/>
          </p:nvSpPr>
          <p:spPr>
            <a:xfrm>
              <a:off x="1943100" y="5186908"/>
              <a:ext cx="2291715" cy="494030"/>
            </a:xfrm>
            <a:custGeom>
              <a:avLst/>
              <a:gdLst/>
              <a:ahLst/>
              <a:cxnLst/>
              <a:rect l="l" t="t" r="r" b="b"/>
              <a:pathLst>
                <a:path w="2291715" h="494029">
                  <a:moveTo>
                    <a:pt x="1145832" y="494029"/>
                  </a:moveTo>
                  <a:lnTo>
                    <a:pt x="1087932" y="494029"/>
                  </a:lnTo>
                  <a:lnTo>
                    <a:pt x="917282" y="490220"/>
                  </a:lnTo>
                  <a:lnTo>
                    <a:pt x="860920" y="486410"/>
                  </a:lnTo>
                  <a:lnTo>
                    <a:pt x="807593" y="483870"/>
                  </a:lnTo>
                  <a:lnTo>
                    <a:pt x="754265" y="478789"/>
                  </a:lnTo>
                  <a:lnTo>
                    <a:pt x="702424" y="474979"/>
                  </a:lnTo>
                  <a:lnTo>
                    <a:pt x="652170" y="469900"/>
                  </a:lnTo>
                  <a:lnTo>
                    <a:pt x="603453" y="466089"/>
                  </a:lnTo>
                  <a:lnTo>
                    <a:pt x="463257" y="447039"/>
                  </a:lnTo>
                  <a:lnTo>
                    <a:pt x="420535" y="439420"/>
                  </a:lnTo>
                  <a:lnTo>
                    <a:pt x="339826" y="424179"/>
                  </a:lnTo>
                  <a:lnTo>
                    <a:pt x="265163" y="406400"/>
                  </a:lnTo>
                  <a:lnTo>
                    <a:pt x="199631" y="387350"/>
                  </a:lnTo>
                  <a:lnTo>
                    <a:pt x="170700" y="378460"/>
                  </a:lnTo>
                  <a:lnTo>
                    <a:pt x="141731" y="368300"/>
                  </a:lnTo>
                  <a:lnTo>
                    <a:pt x="129527" y="363220"/>
                  </a:lnTo>
                  <a:lnTo>
                    <a:pt x="117322" y="356870"/>
                  </a:lnTo>
                  <a:lnTo>
                    <a:pt x="105168" y="353060"/>
                  </a:lnTo>
                  <a:lnTo>
                    <a:pt x="83845" y="340360"/>
                  </a:lnTo>
                  <a:lnTo>
                    <a:pt x="73177" y="336550"/>
                  </a:lnTo>
                  <a:lnTo>
                    <a:pt x="54863" y="323850"/>
                  </a:lnTo>
                  <a:lnTo>
                    <a:pt x="47231" y="317500"/>
                  </a:lnTo>
                  <a:lnTo>
                    <a:pt x="39636" y="313689"/>
                  </a:lnTo>
                  <a:lnTo>
                    <a:pt x="32004" y="307339"/>
                  </a:lnTo>
                  <a:lnTo>
                    <a:pt x="25946" y="300989"/>
                  </a:lnTo>
                  <a:lnTo>
                    <a:pt x="19837" y="293370"/>
                  </a:lnTo>
                  <a:lnTo>
                    <a:pt x="15278" y="287020"/>
                  </a:lnTo>
                  <a:lnTo>
                    <a:pt x="10668" y="280670"/>
                  </a:lnTo>
                  <a:lnTo>
                    <a:pt x="7645" y="275589"/>
                  </a:lnTo>
                  <a:lnTo>
                    <a:pt x="4559" y="267970"/>
                  </a:lnTo>
                  <a:lnTo>
                    <a:pt x="3073" y="261620"/>
                  </a:lnTo>
                  <a:lnTo>
                    <a:pt x="1536" y="254000"/>
                  </a:lnTo>
                  <a:lnTo>
                    <a:pt x="0" y="247650"/>
                  </a:lnTo>
                  <a:lnTo>
                    <a:pt x="1536" y="240029"/>
                  </a:lnTo>
                  <a:lnTo>
                    <a:pt x="3073" y="233679"/>
                  </a:lnTo>
                  <a:lnTo>
                    <a:pt x="4559" y="226060"/>
                  </a:lnTo>
                  <a:lnTo>
                    <a:pt x="32004" y="187960"/>
                  </a:lnTo>
                  <a:lnTo>
                    <a:pt x="63995" y="165100"/>
                  </a:lnTo>
                  <a:lnTo>
                    <a:pt x="73177" y="158750"/>
                  </a:lnTo>
                  <a:lnTo>
                    <a:pt x="83845" y="153670"/>
                  </a:lnTo>
                  <a:lnTo>
                    <a:pt x="92963" y="147320"/>
                  </a:lnTo>
                  <a:lnTo>
                    <a:pt x="105168" y="142239"/>
                  </a:lnTo>
                  <a:lnTo>
                    <a:pt x="117322" y="135889"/>
                  </a:lnTo>
                  <a:lnTo>
                    <a:pt x="129527" y="132079"/>
                  </a:lnTo>
                  <a:lnTo>
                    <a:pt x="141731" y="125729"/>
                  </a:lnTo>
                  <a:lnTo>
                    <a:pt x="169163" y="116839"/>
                  </a:lnTo>
                  <a:lnTo>
                    <a:pt x="199631" y="105410"/>
                  </a:lnTo>
                  <a:lnTo>
                    <a:pt x="231622" y="96520"/>
                  </a:lnTo>
                  <a:lnTo>
                    <a:pt x="301726" y="78739"/>
                  </a:lnTo>
                  <a:lnTo>
                    <a:pt x="379412" y="63500"/>
                  </a:lnTo>
                  <a:lnTo>
                    <a:pt x="463257" y="48260"/>
                  </a:lnTo>
                  <a:lnTo>
                    <a:pt x="508939" y="40639"/>
                  </a:lnTo>
                  <a:lnTo>
                    <a:pt x="601916" y="27939"/>
                  </a:lnTo>
                  <a:lnTo>
                    <a:pt x="652170" y="24129"/>
                  </a:lnTo>
                  <a:lnTo>
                    <a:pt x="754265" y="13970"/>
                  </a:lnTo>
                  <a:lnTo>
                    <a:pt x="807593" y="10160"/>
                  </a:lnTo>
                  <a:lnTo>
                    <a:pt x="915784" y="3810"/>
                  </a:lnTo>
                  <a:lnTo>
                    <a:pt x="1087932" y="0"/>
                  </a:lnTo>
                  <a:lnTo>
                    <a:pt x="1145832" y="0"/>
                  </a:lnTo>
                  <a:lnTo>
                    <a:pt x="1151928" y="2539"/>
                  </a:lnTo>
                  <a:lnTo>
                    <a:pt x="1319555" y="2539"/>
                  </a:lnTo>
                  <a:lnTo>
                    <a:pt x="1430782" y="7620"/>
                  </a:lnTo>
                  <a:lnTo>
                    <a:pt x="1449069" y="8889"/>
                  </a:lnTo>
                  <a:lnTo>
                    <a:pt x="1141260" y="8889"/>
                  </a:lnTo>
                  <a:lnTo>
                    <a:pt x="1141260" y="10160"/>
                  </a:lnTo>
                  <a:lnTo>
                    <a:pt x="1142875" y="11494"/>
                  </a:lnTo>
                  <a:lnTo>
                    <a:pt x="1087932" y="12700"/>
                  </a:lnTo>
                  <a:lnTo>
                    <a:pt x="1030033" y="12700"/>
                  </a:lnTo>
                  <a:lnTo>
                    <a:pt x="973683" y="13970"/>
                  </a:lnTo>
                  <a:lnTo>
                    <a:pt x="807593" y="24129"/>
                  </a:lnTo>
                  <a:lnTo>
                    <a:pt x="755802" y="26670"/>
                  </a:lnTo>
                  <a:lnTo>
                    <a:pt x="703961" y="31750"/>
                  </a:lnTo>
                  <a:lnTo>
                    <a:pt x="653707" y="35560"/>
                  </a:lnTo>
                  <a:lnTo>
                    <a:pt x="510476" y="54610"/>
                  </a:lnTo>
                  <a:lnTo>
                    <a:pt x="422071" y="67310"/>
                  </a:lnTo>
                  <a:lnTo>
                    <a:pt x="380949" y="76200"/>
                  </a:lnTo>
                  <a:lnTo>
                    <a:pt x="342849" y="83820"/>
                  </a:lnTo>
                  <a:lnTo>
                    <a:pt x="304749" y="90170"/>
                  </a:lnTo>
                  <a:lnTo>
                    <a:pt x="268185" y="100329"/>
                  </a:lnTo>
                  <a:lnTo>
                    <a:pt x="234657" y="109220"/>
                  </a:lnTo>
                  <a:lnTo>
                    <a:pt x="173736" y="128270"/>
                  </a:lnTo>
                  <a:lnTo>
                    <a:pt x="121945" y="148589"/>
                  </a:lnTo>
                  <a:lnTo>
                    <a:pt x="111277" y="153670"/>
                  </a:lnTo>
                  <a:lnTo>
                    <a:pt x="99072" y="158750"/>
                  </a:lnTo>
                  <a:lnTo>
                    <a:pt x="89890" y="163829"/>
                  </a:lnTo>
                  <a:lnTo>
                    <a:pt x="79222" y="170179"/>
                  </a:lnTo>
                  <a:lnTo>
                    <a:pt x="70104" y="176529"/>
                  </a:lnTo>
                  <a:lnTo>
                    <a:pt x="62509" y="180339"/>
                  </a:lnTo>
                  <a:lnTo>
                    <a:pt x="54863" y="186689"/>
                  </a:lnTo>
                  <a:lnTo>
                    <a:pt x="47231" y="191770"/>
                  </a:lnTo>
                  <a:lnTo>
                    <a:pt x="41122" y="196850"/>
                  </a:lnTo>
                  <a:lnTo>
                    <a:pt x="35077" y="203200"/>
                  </a:lnTo>
                  <a:lnTo>
                    <a:pt x="30505" y="208279"/>
                  </a:lnTo>
                  <a:lnTo>
                    <a:pt x="25946" y="214629"/>
                  </a:lnTo>
                  <a:lnTo>
                    <a:pt x="21336" y="219710"/>
                  </a:lnTo>
                  <a:lnTo>
                    <a:pt x="18300" y="224789"/>
                  </a:lnTo>
                  <a:lnTo>
                    <a:pt x="16763" y="231139"/>
                  </a:lnTo>
                  <a:lnTo>
                    <a:pt x="15278" y="234950"/>
                  </a:lnTo>
                  <a:lnTo>
                    <a:pt x="13741" y="241300"/>
                  </a:lnTo>
                  <a:lnTo>
                    <a:pt x="13741" y="252729"/>
                  </a:lnTo>
                  <a:lnTo>
                    <a:pt x="15278" y="257810"/>
                  </a:lnTo>
                  <a:lnTo>
                    <a:pt x="16763" y="262889"/>
                  </a:lnTo>
                  <a:lnTo>
                    <a:pt x="18300" y="269239"/>
                  </a:lnTo>
                  <a:lnTo>
                    <a:pt x="21336" y="275589"/>
                  </a:lnTo>
                  <a:lnTo>
                    <a:pt x="25946" y="279400"/>
                  </a:lnTo>
                  <a:lnTo>
                    <a:pt x="28968" y="285750"/>
                  </a:lnTo>
                  <a:lnTo>
                    <a:pt x="39636" y="295910"/>
                  </a:lnTo>
                  <a:lnTo>
                    <a:pt x="47231" y="302260"/>
                  </a:lnTo>
                  <a:lnTo>
                    <a:pt x="53327" y="308610"/>
                  </a:lnTo>
                  <a:lnTo>
                    <a:pt x="62509" y="313689"/>
                  </a:lnTo>
                  <a:lnTo>
                    <a:pt x="70104" y="318770"/>
                  </a:lnTo>
                  <a:lnTo>
                    <a:pt x="79222" y="323850"/>
                  </a:lnTo>
                  <a:lnTo>
                    <a:pt x="88404" y="330200"/>
                  </a:lnTo>
                  <a:lnTo>
                    <a:pt x="99072" y="334010"/>
                  </a:lnTo>
                  <a:lnTo>
                    <a:pt x="109740" y="340360"/>
                  </a:lnTo>
                  <a:lnTo>
                    <a:pt x="121945" y="345439"/>
                  </a:lnTo>
                  <a:lnTo>
                    <a:pt x="134099" y="351789"/>
                  </a:lnTo>
                  <a:lnTo>
                    <a:pt x="146304" y="355600"/>
                  </a:lnTo>
                  <a:lnTo>
                    <a:pt x="234657" y="384810"/>
                  </a:lnTo>
                  <a:lnTo>
                    <a:pt x="304749" y="402589"/>
                  </a:lnTo>
                  <a:lnTo>
                    <a:pt x="341363" y="410210"/>
                  </a:lnTo>
                  <a:lnTo>
                    <a:pt x="380949" y="420370"/>
                  </a:lnTo>
                  <a:lnTo>
                    <a:pt x="422071" y="427989"/>
                  </a:lnTo>
                  <a:lnTo>
                    <a:pt x="466280" y="433070"/>
                  </a:lnTo>
                  <a:lnTo>
                    <a:pt x="510476" y="440689"/>
                  </a:lnTo>
                  <a:lnTo>
                    <a:pt x="603453" y="453389"/>
                  </a:lnTo>
                  <a:lnTo>
                    <a:pt x="755802" y="467360"/>
                  </a:lnTo>
                  <a:lnTo>
                    <a:pt x="807593" y="469900"/>
                  </a:lnTo>
                  <a:lnTo>
                    <a:pt x="862406" y="474979"/>
                  </a:lnTo>
                  <a:lnTo>
                    <a:pt x="917282" y="476250"/>
                  </a:lnTo>
                  <a:lnTo>
                    <a:pt x="1030033" y="481329"/>
                  </a:lnTo>
                  <a:lnTo>
                    <a:pt x="1087932" y="481329"/>
                  </a:lnTo>
                  <a:lnTo>
                    <a:pt x="1142078" y="482517"/>
                  </a:lnTo>
                  <a:lnTo>
                    <a:pt x="1141260" y="483870"/>
                  </a:lnTo>
                  <a:lnTo>
                    <a:pt x="1139774" y="485139"/>
                  </a:lnTo>
                  <a:lnTo>
                    <a:pt x="1139774" y="491489"/>
                  </a:lnTo>
                  <a:lnTo>
                    <a:pt x="1142796" y="492760"/>
                  </a:lnTo>
                  <a:lnTo>
                    <a:pt x="1146344" y="492760"/>
                  </a:lnTo>
                  <a:lnTo>
                    <a:pt x="1145832" y="494029"/>
                  </a:lnTo>
                  <a:close/>
                </a:path>
                <a:path w="2291715" h="494029">
                  <a:moveTo>
                    <a:pt x="1151928" y="2539"/>
                  </a:moveTo>
                  <a:lnTo>
                    <a:pt x="1145832" y="0"/>
                  </a:lnTo>
                  <a:lnTo>
                    <a:pt x="1148985" y="67"/>
                  </a:lnTo>
                  <a:lnTo>
                    <a:pt x="1151928" y="2539"/>
                  </a:lnTo>
                  <a:close/>
                </a:path>
                <a:path w="2291715" h="494029">
                  <a:moveTo>
                    <a:pt x="1148985" y="67"/>
                  </a:moveTo>
                  <a:lnTo>
                    <a:pt x="1145832" y="0"/>
                  </a:lnTo>
                  <a:lnTo>
                    <a:pt x="1148905" y="0"/>
                  </a:lnTo>
                  <a:close/>
                </a:path>
                <a:path w="2291715" h="494029">
                  <a:moveTo>
                    <a:pt x="1319555" y="2539"/>
                  </a:moveTo>
                  <a:lnTo>
                    <a:pt x="1151928" y="2539"/>
                  </a:lnTo>
                  <a:lnTo>
                    <a:pt x="1148985" y="67"/>
                  </a:lnTo>
                  <a:lnTo>
                    <a:pt x="1205306" y="1270"/>
                  </a:lnTo>
                  <a:lnTo>
                    <a:pt x="1263205" y="1270"/>
                  </a:lnTo>
                  <a:lnTo>
                    <a:pt x="1319555" y="2539"/>
                  </a:lnTo>
                  <a:close/>
                </a:path>
                <a:path w="2291715" h="494029">
                  <a:moveTo>
                    <a:pt x="1142875" y="11494"/>
                  </a:moveTo>
                  <a:lnTo>
                    <a:pt x="1141260" y="10160"/>
                  </a:lnTo>
                  <a:lnTo>
                    <a:pt x="1141260" y="8889"/>
                  </a:lnTo>
                  <a:lnTo>
                    <a:pt x="1145832" y="11429"/>
                  </a:lnTo>
                  <a:lnTo>
                    <a:pt x="1142875" y="11494"/>
                  </a:lnTo>
                  <a:close/>
                </a:path>
                <a:path w="2291715" h="494029">
                  <a:moveTo>
                    <a:pt x="1146344" y="492760"/>
                  </a:moveTo>
                  <a:lnTo>
                    <a:pt x="1142796" y="492760"/>
                  </a:lnTo>
                  <a:lnTo>
                    <a:pt x="1145832" y="482600"/>
                  </a:lnTo>
                  <a:lnTo>
                    <a:pt x="1142078" y="482517"/>
                  </a:lnTo>
                  <a:lnTo>
                    <a:pt x="1142796" y="481329"/>
                  </a:lnTo>
                  <a:lnTo>
                    <a:pt x="1263205" y="481329"/>
                  </a:lnTo>
                  <a:lnTo>
                    <a:pt x="1375968" y="476250"/>
                  </a:lnTo>
                  <a:lnTo>
                    <a:pt x="1430782" y="474979"/>
                  </a:lnTo>
                  <a:lnTo>
                    <a:pt x="1484109" y="469900"/>
                  </a:lnTo>
                  <a:lnTo>
                    <a:pt x="1537449" y="467360"/>
                  </a:lnTo>
                  <a:lnTo>
                    <a:pt x="1589239" y="462279"/>
                  </a:lnTo>
                  <a:lnTo>
                    <a:pt x="1639544" y="458470"/>
                  </a:lnTo>
                  <a:lnTo>
                    <a:pt x="1688312" y="453389"/>
                  </a:lnTo>
                  <a:lnTo>
                    <a:pt x="1782762" y="440689"/>
                  </a:lnTo>
                  <a:lnTo>
                    <a:pt x="1826958" y="433070"/>
                  </a:lnTo>
                  <a:lnTo>
                    <a:pt x="1869630" y="427989"/>
                  </a:lnTo>
                  <a:lnTo>
                    <a:pt x="1910753" y="420370"/>
                  </a:lnTo>
                  <a:lnTo>
                    <a:pt x="1950389" y="410210"/>
                  </a:lnTo>
                  <a:lnTo>
                    <a:pt x="1988489" y="402589"/>
                  </a:lnTo>
                  <a:lnTo>
                    <a:pt x="2057057" y="384810"/>
                  </a:lnTo>
                  <a:lnTo>
                    <a:pt x="2117979" y="367029"/>
                  </a:lnTo>
                  <a:lnTo>
                    <a:pt x="2145411" y="355600"/>
                  </a:lnTo>
                  <a:lnTo>
                    <a:pt x="2159152" y="351789"/>
                  </a:lnTo>
                  <a:lnTo>
                    <a:pt x="2171306" y="345439"/>
                  </a:lnTo>
                  <a:lnTo>
                    <a:pt x="2192629" y="336550"/>
                  </a:lnTo>
                  <a:lnTo>
                    <a:pt x="2203297" y="330200"/>
                  </a:lnTo>
                  <a:lnTo>
                    <a:pt x="2213965" y="325120"/>
                  </a:lnTo>
                  <a:lnTo>
                    <a:pt x="2223096" y="318770"/>
                  </a:lnTo>
                  <a:lnTo>
                    <a:pt x="2238375" y="308610"/>
                  </a:lnTo>
                  <a:lnTo>
                    <a:pt x="2245969" y="302260"/>
                  </a:lnTo>
                  <a:lnTo>
                    <a:pt x="2252065" y="295910"/>
                  </a:lnTo>
                  <a:lnTo>
                    <a:pt x="2258174" y="292100"/>
                  </a:lnTo>
                  <a:lnTo>
                    <a:pt x="2267292" y="279400"/>
                  </a:lnTo>
                  <a:lnTo>
                    <a:pt x="2270328" y="275589"/>
                  </a:lnTo>
                  <a:lnTo>
                    <a:pt x="2273401" y="269239"/>
                  </a:lnTo>
                  <a:lnTo>
                    <a:pt x="2276424" y="264160"/>
                  </a:lnTo>
                  <a:lnTo>
                    <a:pt x="2277960" y="257810"/>
                  </a:lnTo>
                  <a:lnTo>
                    <a:pt x="2279497" y="254000"/>
                  </a:lnTo>
                  <a:lnTo>
                    <a:pt x="2279497" y="241300"/>
                  </a:lnTo>
                  <a:lnTo>
                    <a:pt x="2277960" y="237489"/>
                  </a:lnTo>
                  <a:lnTo>
                    <a:pt x="2276424" y="231139"/>
                  </a:lnTo>
                  <a:lnTo>
                    <a:pt x="2274887" y="226060"/>
                  </a:lnTo>
                  <a:lnTo>
                    <a:pt x="2271864" y="219710"/>
                  </a:lnTo>
                  <a:lnTo>
                    <a:pt x="2262733" y="209550"/>
                  </a:lnTo>
                  <a:lnTo>
                    <a:pt x="2258174" y="203200"/>
                  </a:lnTo>
                  <a:lnTo>
                    <a:pt x="2245969" y="191770"/>
                  </a:lnTo>
                  <a:lnTo>
                    <a:pt x="2238375" y="186689"/>
                  </a:lnTo>
                  <a:lnTo>
                    <a:pt x="2230729" y="180339"/>
                  </a:lnTo>
                  <a:lnTo>
                    <a:pt x="2223096" y="176529"/>
                  </a:lnTo>
                  <a:lnTo>
                    <a:pt x="2213965" y="170179"/>
                  </a:lnTo>
                  <a:lnTo>
                    <a:pt x="2203297" y="163829"/>
                  </a:lnTo>
                  <a:lnTo>
                    <a:pt x="2171306" y="148589"/>
                  </a:lnTo>
                  <a:lnTo>
                    <a:pt x="2159152" y="143510"/>
                  </a:lnTo>
                  <a:lnTo>
                    <a:pt x="2145411" y="138429"/>
                  </a:lnTo>
                  <a:lnTo>
                    <a:pt x="2119515" y="128270"/>
                  </a:lnTo>
                  <a:lnTo>
                    <a:pt x="2089048" y="118110"/>
                  </a:lnTo>
                  <a:lnTo>
                    <a:pt x="2058542" y="109220"/>
                  </a:lnTo>
                  <a:lnTo>
                    <a:pt x="2023516" y="100329"/>
                  </a:lnTo>
                  <a:lnTo>
                    <a:pt x="1988489" y="90170"/>
                  </a:lnTo>
                  <a:lnTo>
                    <a:pt x="1950389" y="83820"/>
                  </a:lnTo>
                  <a:lnTo>
                    <a:pt x="1910753" y="76200"/>
                  </a:lnTo>
                  <a:lnTo>
                    <a:pt x="1869630" y="67310"/>
                  </a:lnTo>
                  <a:lnTo>
                    <a:pt x="1782762" y="54610"/>
                  </a:lnTo>
                  <a:lnTo>
                    <a:pt x="1639544" y="35560"/>
                  </a:lnTo>
                  <a:lnTo>
                    <a:pt x="1589239" y="31750"/>
                  </a:lnTo>
                  <a:lnTo>
                    <a:pt x="1537449" y="26670"/>
                  </a:lnTo>
                  <a:lnTo>
                    <a:pt x="1375968" y="17779"/>
                  </a:lnTo>
                  <a:lnTo>
                    <a:pt x="1263205" y="13970"/>
                  </a:lnTo>
                  <a:lnTo>
                    <a:pt x="1205306" y="12700"/>
                  </a:lnTo>
                  <a:lnTo>
                    <a:pt x="1144333" y="12700"/>
                  </a:lnTo>
                  <a:lnTo>
                    <a:pt x="1142875" y="11494"/>
                  </a:lnTo>
                  <a:lnTo>
                    <a:pt x="1145832" y="11429"/>
                  </a:lnTo>
                  <a:lnTo>
                    <a:pt x="1141260" y="8889"/>
                  </a:lnTo>
                  <a:lnTo>
                    <a:pt x="1449069" y="8889"/>
                  </a:lnTo>
                  <a:lnTo>
                    <a:pt x="1485646" y="11429"/>
                  </a:lnTo>
                  <a:lnTo>
                    <a:pt x="1538986" y="13970"/>
                  </a:lnTo>
                  <a:lnTo>
                    <a:pt x="1738566" y="34289"/>
                  </a:lnTo>
                  <a:lnTo>
                    <a:pt x="1784299" y="40639"/>
                  </a:lnTo>
                  <a:lnTo>
                    <a:pt x="1872653" y="55879"/>
                  </a:lnTo>
                  <a:lnTo>
                    <a:pt x="1953412" y="71120"/>
                  </a:lnTo>
                  <a:lnTo>
                    <a:pt x="1991512" y="78739"/>
                  </a:lnTo>
                  <a:lnTo>
                    <a:pt x="2061616" y="96520"/>
                  </a:lnTo>
                  <a:lnTo>
                    <a:pt x="2122538" y="116839"/>
                  </a:lnTo>
                  <a:lnTo>
                    <a:pt x="2149970" y="125729"/>
                  </a:lnTo>
                  <a:lnTo>
                    <a:pt x="2163711" y="132079"/>
                  </a:lnTo>
                  <a:lnTo>
                    <a:pt x="2175865" y="135889"/>
                  </a:lnTo>
                  <a:lnTo>
                    <a:pt x="2188070" y="142239"/>
                  </a:lnTo>
                  <a:lnTo>
                    <a:pt x="2229192" y="163829"/>
                  </a:lnTo>
                  <a:lnTo>
                    <a:pt x="2245969" y="176529"/>
                  </a:lnTo>
                  <a:lnTo>
                    <a:pt x="2253602" y="181610"/>
                  </a:lnTo>
                  <a:lnTo>
                    <a:pt x="2261196" y="187960"/>
                  </a:lnTo>
                  <a:lnTo>
                    <a:pt x="2273401" y="200660"/>
                  </a:lnTo>
                  <a:lnTo>
                    <a:pt x="2282532" y="212089"/>
                  </a:lnTo>
                  <a:lnTo>
                    <a:pt x="2285555" y="219710"/>
                  </a:lnTo>
                  <a:lnTo>
                    <a:pt x="2288628" y="226060"/>
                  </a:lnTo>
                  <a:lnTo>
                    <a:pt x="2290165" y="232410"/>
                  </a:lnTo>
                  <a:lnTo>
                    <a:pt x="2291651" y="240029"/>
                  </a:lnTo>
                  <a:lnTo>
                    <a:pt x="2291651" y="254000"/>
                  </a:lnTo>
                  <a:lnTo>
                    <a:pt x="2273401" y="293370"/>
                  </a:lnTo>
                  <a:lnTo>
                    <a:pt x="2253602" y="311150"/>
                  </a:lnTo>
                  <a:lnTo>
                    <a:pt x="2238375" y="323850"/>
                  </a:lnTo>
                  <a:lnTo>
                    <a:pt x="2220074" y="336550"/>
                  </a:lnTo>
                  <a:lnTo>
                    <a:pt x="2209406" y="340360"/>
                  </a:lnTo>
                  <a:lnTo>
                    <a:pt x="2188070" y="353060"/>
                  </a:lnTo>
                  <a:lnTo>
                    <a:pt x="2175865" y="356870"/>
                  </a:lnTo>
                  <a:lnTo>
                    <a:pt x="2163711" y="361950"/>
                  </a:lnTo>
                  <a:lnTo>
                    <a:pt x="2149970" y="368300"/>
                  </a:lnTo>
                  <a:lnTo>
                    <a:pt x="2122538" y="378460"/>
                  </a:lnTo>
                  <a:lnTo>
                    <a:pt x="2093620" y="387350"/>
                  </a:lnTo>
                  <a:lnTo>
                    <a:pt x="2061616" y="397510"/>
                  </a:lnTo>
                  <a:lnTo>
                    <a:pt x="1991512" y="415289"/>
                  </a:lnTo>
                  <a:lnTo>
                    <a:pt x="1953412" y="424179"/>
                  </a:lnTo>
                  <a:lnTo>
                    <a:pt x="1872653" y="439420"/>
                  </a:lnTo>
                  <a:lnTo>
                    <a:pt x="1828507" y="445770"/>
                  </a:lnTo>
                  <a:lnTo>
                    <a:pt x="1784299" y="453389"/>
                  </a:lnTo>
                  <a:lnTo>
                    <a:pt x="1689798" y="466089"/>
                  </a:lnTo>
                  <a:lnTo>
                    <a:pt x="1641030" y="469900"/>
                  </a:lnTo>
                  <a:lnTo>
                    <a:pt x="1590776" y="474979"/>
                  </a:lnTo>
                  <a:lnTo>
                    <a:pt x="1538986" y="478789"/>
                  </a:lnTo>
                  <a:lnTo>
                    <a:pt x="1498981" y="482600"/>
                  </a:lnTo>
                  <a:lnTo>
                    <a:pt x="1150442" y="482600"/>
                  </a:lnTo>
                  <a:lnTo>
                    <a:pt x="1146344" y="492760"/>
                  </a:lnTo>
                  <a:close/>
                </a:path>
                <a:path w="2291715" h="494029">
                  <a:moveTo>
                    <a:pt x="1142796" y="492760"/>
                  </a:moveTo>
                  <a:lnTo>
                    <a:pt x="1139774" y="491489"/>
                  </a:lnTo>
                  <a:lnTo>
                    <a:pt x="1139774" y="485139"/>
                  </a:lnTo>
                  <a:lnTo>
                    <a:pt x="1141260" y="483870"/>
                  </a:lnTo>
                  <a:lnTo>
                    <a:pt x="1142078" y="482517"/>
                  </a:lnTo>
                  <a:lnTo>
                    <a:pt x="1145832" y="482600"/>
                  </a:lnTo>
                  <a:lnTo>
                    <a:pt x="1142796" y="492760"/>
                  </a:lnTo>
                  <a:close/>
                </a:path>
                <a:path w="2291715" h="494029">
                  <a:moveTo>
                    <a:pt x="1148905" y="494029"/>
                  </a:moveTo>
                  <a:lnTo>
                    <a:pt x="1145832" y="494029"/>
                  </a:lnTo>
                  <a:lnTo>
                    <a:pt x="1150442" y="482600"/>
                  </a:lnTo>
                  <a:lnTo>
                    <a:pt x="1151928" y="483870"/>
                  </a:lnTo>
                  <a:lnTo>
                    <a:pt x="1153464" y="486410"/>
                  </a:lnTo>
                  <a:lnTo>
                    <a:pt x="1151928" y="490220"/>
                  </a:lnTo>
                  <a:lnTo>
                    <a:pt x="1151928" y="492760"/>
                  </a:lnTo>
                  <a:lnTo>
                    <a:pt x="1148905" y="494029"/>
                  </a:lnTo>
                  <a:close/>
                </a:path>
                <a:path w="2291715" h="494029">
                  <a:moveTo>
                    <a:pt x="1205306" y="494029"/>
                  </a:moveTo>
                  <a:lnTo>
                    <a:pt x="1148905" y="494029"/>
                  </a:lnTo>
                  <a:lnTo>
                    <a:pt x="1151928" y="492760"/>
                  </a:lnTo>
                  <a:lnTo>
                    <a:pt x="1151928" y="490220"/>
                  </a:lnTo>
                  <a:lnTo>
                    <a:pt x="1153464" y="486410"/>
                  </a:lnTo>
                  <a:lnTo>
                    <a:pt x="1151928" y="483870"/>
                  </a:lnTo>
                  <a:lnTo>
                    <a:pt x="1150442" y="482600"/>
                  </a:lnTo>
                  <a:lnTo>
                    <a:pt x="1498981" y="482600"/>
                  </a:lnTo>
                  <a:lnTo>
                    <a:pt x="1485646" y="483870"/>
                  </a:lnTo>
                  <a:lnTo>
                    <a:pt x="1430782" y="486410"/>
                  </a:lnTo>
                  <a:lnTo>
                    <a:pt x="1375968" y="490220"/>
                  </a:lnTo>
                  <a:lnTo>
                    <a:pt x="1205306" y="49402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 descr=""/>
          <p:cNvSpPr txBox="1"/>
          <p:nvPr/>
        </p:nvSpPr>
        <p:spPr>
          <a:xfrm>
            <a:off x="2029472" y="5293062"/>
            <a:ext cx="20370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Stationsbus</a:t>
            </a:r>
            <a:r>
              <a:rPr dirty="0" sz="1400" spc="-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IEC61850-</a:t>
            </a:r>
            <a:r>
              <a:rPr dirty="0" sz="1400" spc="-50" b="1">
                <a:solidFill>
                  <a:srgbClr val="6ECFE7"/>
                </a:solidFill>
                <a:latin typeface="Arial"/>
                <a:cs typeface="Arial"/>
              </a:rPr>
              <a:t>8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65" name="object 65" descr=""/>
          <p:cNvGrpSpPr/>
          <p:nvPr/>
        </p:nvGrpSpPr>
        <p:grpSpPr>
          <a:xfrm>
            <a:off x="1805978" y="4132516"/>
            <a:ext cx="3839845" cy="2473325"/>
            <a:chOff x="1805978" y="4132516"/>
            <a:chExt cx="3839845" cy="2473325"/>
          </a:xfrm>
        </p:grpSpPr>
        <p:sp>
          <p:nvSpPr>
            <p:cNvPr id="66" name="object 66" descr=""/>
            <p:cNvSpPr/>
            <p:nvPr/>
          </p:nvSpPr>
          <p:spPr>
            <a:xfrm>
              <a:off x="2217394" y="5665342"/>
              <a:ext cx="929640" cy="326390"/>
            </a:xfrm>
            <a:custGeom>
              <a:avLst/>
              <a:gdLst/>
              <a:ahLst/>
              <a:cxnLst/>
              <a:rect l="l" t="t" r="r" b="b"/>
              <a:pathLst>
                <a:path w="929639" h="326389">
                  <a:moveTo>
                    <a:pt x="94449" y="3073"/>
                  </a:moveTo>
                  <a:lnTo>
                    <a:pt x="82296" y="0"/>
                  </a:lnTo>
                  <a:lnTo>
                    <a:pt x="0" y="323049"/>
                  </a:lnTo>
                  <a:lnTo>
                    <a:pt x="12204" y="326085"/>
                  </a:lnTo>
                  <a:lnTo>
                    <a:pt x="94449" y="3073"/>
                  </a:lnTo>
                  <a:close/>
                </a:path>
                <a:path w="929639" h="326389">
                  <a:moveTo>
                    <a:pt x="929474" y="74663"/>
                  </a:moveTo>
                  <a:lnTo>
                    <a:pt x="917270" y="74663"/>
                  </a:lnTo>
                  <a:lnTo>
                    <a:pt x="917270" y="324548"/>
                  </a:lnTo>
                  <a:lnTo>
                    <a:pt x="929474" y="324548"/>
                  </a:lnTo>
                  <a:lnTo>
                    <a:pt x="929474" y="7466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472903" y="5054345"/>
              <a:ext cx="142240" cy="125095"/>
            </a:xfrm>
            <a:custGeom>
              <a:avLst/>
              <a:gdLst/>
              <a:ahLst/>
              <a:cxnLst/>
              <a:rect l="l" t="t" r="r" b="b"/>
              <a:pathLst>
                <a:path w="142239" h="125095">
                  <a:moveTo>
                    <a:pt x="141732" y="124917"/>
                  </a:moveTo>
                  <a:lnTo>
                    <a:pt x="0" y="124917"/>
                  </a:lnTo>
                  <a:lnTo>
                    <a:pt x="0" y="0"/>
                  </a:lnTo>
                  <a:lnTo>
                    <a:pt x="141732" y="0"/>
                  </a:lnTo>
                  <a:lnTo>
                    <a:pt x="141732" y="124917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466807" y="5048249"/>
              <a:ext cx="154305" cy="137160"/>
            </a:xfrm>
            <a:custGeom>
              <a:avLst/>
              <a:gdLst/>
              <a:ahLst/>
              <a:cxnLst/>
              <a:rect l="l" t="t" r="r" b="b"/>
              <a:pathLst>
                <a:path w="154304" h="137160">
                  <a:moveTo>
                    <a:pt x="153936" y="137121"/>
                  </a:moveTo>
                  <a:lnTo>
                    <a:pt x="0" y="137121"/>
                  </a:lnTo>
                  <a:lnTo>
                    <a:pt x="0" y="0"/>
                  </a:lnTo>
                  <a:lnTo>
                    <a:pt x="153936" y="0"/>
                  </a:lnTo>
                  <a:lnTo>
                    <a:pt x="153936" y="6096"/>
                  </a:lnTo>
                  <a:lnTo>
                    <a:pt x="12204" y="6096"/>
                  </a:lnTo>
                  <a:lnTo>
                    <a:pt x="6096" y="12204"/>
                  </a:lnTo>
                  <a:lnTo>
                    <a:pt x="12204" y="12204"/>
                  </a:lnTo>
                  <a:lnTo>
                    <a:pt x="12204" y="124967"/>
                  </a:lnTo>
                  <a:lnTo>
                    <a:pt x="6096" y="124967"/>
                  </a:lnTo>
                  <a:lnTo>
                    <a:pt x="12204" y="131063"/>
                  </a:lnTo>
                  <a:lnTo>
                    <a:pt x="153936" y="131063"/>
                  </a:lnTo>
                  <a:lnTo>
                    <a:pt x="153936" y="137121"/>
                  </a:lnTo>
                  <a:close/>
                </a:path>
                <a:path w="154304" h="137160">
                  <a:moveTo>
                    <a:pt x="12204" y="12204"/>
                  </a:moveTo>
                  <a:lnTo>
                    <a:pt x="6096" y="12204"/>
                  </a:lnTo>
                  <a:lnTo>
                    <a:pt x="12204" y="6096"/>
                  </a:lnTo>
                  <a:lnTo>
                    <a:pt x="12204" y="12204"/>
                  </a:lnTo>
                  <a:close/>
                </a:path>
                <a:path w="154304" h="137160">
                  <a:moveTo>
                    <a:pt x="141732" y="12204"/>
                  </a:moveTo>
                  <a:lnTo>
                    <a:pt x="12204" y="12204"/>
                  </a:lnTo>
                  <a:lnTo>
                    <a:pt x="12204" y="6096"/>
                  </a:lnTo>
                  <a:lnTo>
                    <a:pt x="141732" y="6096"/>
                  </a:lnTo>
                  <a:lnTo>
                    <a:pt x="141732" y="12204"/>
                  </a:lnTo>
                  <a:close/>
                </a:path>
                <a:path w="154304" h="137160">
                  <a:moveTo>
                    <a:pt x="141732" y="131063"/>
                  </a:moveTo>
                  <a:lnTo>
                    <a:pt x="141732" y="6096"/>
                  </a:lnTo>
                  <a:lnTo>
                    <a:pt x="147828" y="12204"/>
                  </a:lnTo>
                  <a:lnTo>
                    <a:pt x="153936" y="12204"/>
                  </a:lnTo>
                  <a:lnTo>
                    <a:pt x="153936" y="124967"/>
                  </a:lnTo>
                  <a:lnTo>
                    <a:pt x="147828" y="124967"/>
                  </a:lnTo>
                  <a:lnTo>
                    <a:pt x="141732" y="131063"/>
                  </a:lnTo>
                  <a:close/>
                </a:path>
                <a:path w="154304" h="137160">
                  <a:moveTo>
                    <a:pt x="153936" y="12204"/>
                  </a:moveTo>
                  <a:lnTo>
                    <a:pt x="147828" y="12204"/>
                  </a:lnTo>
                  <a:lnTo>
                    <a:pt x="141732" y="6096"/>
                  </a:lnTo>
                  <a:lnTo>
                    <a:pt x="153936" y="6096"/>
                  </a:lnTo>
                  <a:lnTo>
                    <a:pt x="153936" y="12204"/>
                  </a:lnTo>
                  <a:close/>
                </a:path>
                <a:path w="154304" h="137160">
                  <a:moveTo>
                    <a:pt x="12204" y="131063"/>
                  </a:moveTo>
                  <a:lnTo>
                    <a:pt x="6096" y="124967"/>
                  </a:lnTo>
                  <a:lnTo>
                    <a:pt x="12204" y="124967"/>
                  </a:lnTo>
                  <a:lnTo>
                    <a:pt x="12204" y="131063"/>
                  </a:lnTo>
                  <a:close/>
                </a:path>
                <a:path w="154304" h="137160">
                  <a:moveTo>
                    <a:pt x="141732" y="131063"/>
                  </a:moveTo>
                  <a:lnTo>
                    <a:pt x="12204" y="131063"/>
                  </a:lnTo>
                  <a:lnTo>
                    <a:pt x="12204" y="124967"/>
                  </a:lnTo>
                  <a:lnTo>
                    <a:pt x="141732" y="124967"/>
                  </a:lnTo>
                  <a:lnTo>
                    <a:pt x="141732" y="131063"/>
                  </a:lnTo>
                  <a:close/>
                </a:path>
                <a:path w="154304" h="137160">
                  <a:moveTo>
                    <a:pt x="153936" y="131063"/>
                  </a:moveTo>
                  <a:lnTo>
                    <a:pt x="141732" y="131063"/>
                  </a:lnTo>
                  <a:lnTo>
                    <a:pt x="147828" y="124967"/>
                  </a:lnTo>
                  <a:lnTo>
                    <a:pt x="153936" y="124967"/>
                  </a:lnTo>
                  <a:lnTo>
                    <a:pt x="153936" y="13106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223490" y="5551093"/>
              <a:ext cx="142240" cy="127000"/>
            </a:xfrm>
            <a:custGeom>
              <a:avLst/>
              <a:gdLst/>
              <a:ahLst/>
              <a:cxnLst/>
              <a:rect l="l" t="t" r="r" b="b"/>
              <a:pathLst>
                <a:path w="142239" h="127000">
                  <a:moveTo>
                    <a:pt x="141681" y="126453"/>
                  </a:moveTo>
                  <a:lnTo>
                    <a:pt x="0" y="126453"/>
                  </a:lnTo>
                  <a:lnTo>
                    <a:pt x="0" y="0"/>
                  </a:lnTo>
                  <a:lnTo>
                    <a:pt x="141681" y="0"/>
                  </a:lnTo>
                  <a:lnTo>
                    <a:pt x="141681" y="126453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217394" y="5544984"/>
              <a:ext cx="154305" cy="139065"/>
            </a:xfrm>
            <a:custGeom>
              <a:avLst/>
              <a:gdLst/>
              <a:ahLst/>
              <a:cxnLst/>
              <a:rect l="l" t="t" r="r" b="b"/>
              <a:pathLst>
                <a:path w="154305" h="139064">
                  <a:moveTo>
                    <a:pt x="153885" y="138658"/>
                  </a:moveTo>
                  <a:lnTo>
                    <a:pt x="0" y="138658"/>
                  </a:lnTo>
                  <a:lnTo>
                    <a:pt x="0" y="0"/>
                  </a:lnTo>
                  <a:lnTo>
                    <a:pt x="153885" y="0"/>
                  </a:lnTo>
                  <a:lnTo>
                    <a:pt x="153885" y="6108"/>
                  </a:lnTo>
                  <a:lnTo>
                    <a:pt x="12204" y="6108"/>
                  </a:lnTo>
                  <a:lnTo>
                    <a:pt x="6095" y="13690"/>
                  </a:lnTo>
                  <a:lnTo>
                    <a:pt x="12204" y="13690"/>
                  </a:lnTo>
                  <a:lnTo>
                    <a:pt x="12204" y="124917"/>
                  </a:lnTo>
                  <a:lnTo>
                    <a:pt x="6095" y="124917"/>
                  </a:lnTo>
                  <a:lnTo>
                    <a:pt x="12204" y="132562"/>
                  </a:lnTo>
                  <a:lnTo>
                    <a:pt x="153885" y="132562"/>
                  </a:lnTo>
                  <a:lnTo>
                    <a:pt x="153885" y="138658"/>
                  </a:lnTo>
                  <a:close/>
                </a:path>
                <a:path w="154305" h="139064">
                  <a:moveTo>
                    <a:pt x="12204" y="13690"/>
                  </a:moveTo>
                  <a:lnTo>
                    <a:pt x="6095" y="13690"/>
                  </a:lnTo>
                  <a:lnTo>
                    <a:pt x="12204" y="6108"/>
                  </a:lnTo>
                  <a:lnTo>
                    <a:pt x="12204" y="13690"/>
                  </a:lnTo>
                  <a:close/>
                </a:path>
                <a:path w="154305" h="139064">
                  <a:moveTo>
                    <a:pt x="141681" y="13690"/>
                  </a:moveTo>
                  <a:lnTo>
                    <a:pt x="12204" y="13690"/>
                  </a:lnTo>
                  <a:lnTo>
                    <a:pt x="12204" y="6108"/>
                  </a:lnTo>
                  <a:lnTo>
                    <a:pt x="141681" y="6108"/>
                  </a:lnTo>
                  <a:lnTo>
                    <a:pt x="141681" y="13690"/>
                  </a:lnTo>
                  <a:close/>
                </a:path>
                <a:path w="154305" h="139064">
                  <a:moveTo>
                    <a:pt x="141681" y="132562"/>
                  </a:moveTo>
                  <a:lnTo>
                    <a:pt x="141681" y="6108"/>
                  </a:lnTo>
                  <a:lnTo>
                    <a:pt x="147777" y="13690"/>
                  </a:lnTo>
                  <a:lnTo>
                    <a:pt x="153885" y="13690"/>
                  </a:lnTo>
                  <a:lnTo>
                    <a:pt x="153885" y="124917"/>
                  </a:lnTo>
                  <a:lnTo>
                    <a:pt x="147777" y="124917"/>
                  </a:lnTo>
                  <a:lnTo>
                    <a:pt x="141681" y="132562"/>
                  </a:lnTo>
                  <a:close/>
                </a:path>
                <a:path w="154305" h="139064">
                  <a:moveTo>
                    <a:pt x="153885" y="13690"/>
                  </a:moveTo>
                  <a:lnTo>
                    <a:pt x="147777" y="13690"/>
                  </a:lnTo>
                  <a:lnTo>
                    <a:pt x="141681" y="6108"/>
                  </a:lnTo>
                  <a:lnTo>
                    <a:pt x="153885" y="6108"/>
                  </a:lnTo>
                  <a:lnTo>
                    <a:pt x="153885" y="13690"/>
                  </a:lnTo>
                  <a:close/>
                </a:path>
                <a:path w="154305" h="139064">
                  <a:moveTo>
                    <a:pt x="12204" y="132562"/>
                  </a:moveTo>
                  <a:lnTo>
                    <a:pt x="6095" y="124917"/>
                  </a:lnTo>
                  <a:lnTo>
                    <a:pt x="12204" y="124917"/>
                  </a:lnTo>
                  <a:lnTo>
                    <a:pt x="12204" y="132562"/>
                  </a:lnTo>
                  <a:close/>
                </a:path>
                <a:path w="154305" h="139064">
                  <a:moveTo>
                    <a:pt x="141681" y="132562"/>
                  </a:moveTo>
                  <a:lnTo>
                    <a:pt x="12204" y="132562"/>
                  </a:lnTo>
                  <a:lnTo>
                    <a:pt x="12204" y="124917"/>
                  </a:lnTo>
                  <a:lnTo>
                    <a:pt x="141681" y="124917"/>
                  </a:lnTo>
                  <a:lnTo>
                    <a:pt x="141681" y="132562"/>
                  </a:lnTo>
                  <a:close/>
                </a:path>
                <a:path w="154305" h="139064">
                  <a:moveTo>
                    <a:pt x="153885" y="132562"/>
                  </a:moveTo>
                  <a:lnTo>
                    <a:pt x="141681" y="132562"/>
                  </a:lnTo>
                  <a:lnTo>
                    <a:pt x="147777" y="124917"/>
                  </a:lnTo>
                  <a:lnTo>
                    <a:pt x="153885" y="124917"/>
                  </a:lnTo>
                  <a:lnTo>
                    <a:pt x="153885" y="13256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070669" y="5615088"/>
              <a:ext cx="140335" cy="125095"/>
            </a:xfrm>
            <a:custGeom>
              <a:avLst/>
              <a:gdLst/>
              <a:ahLst/>
              <a:cxnLst/>
              <a:rect l="l" t="t" r="r" b="b"/>
              <a:pathLst>
                <a:path w="140335" h="125095">
                  <a:moveTo>
                    <a:pt x="140144" y="124917"/>
                  </a:moveTo>
                  <a:lnTo>
                    <a:pt x="0" y="124917"/>
                  </a:lnTo>
                  <a:lnTo>
                    <a:pt x="0" y="0"/>
                  </a:lnTo>
                  <a:lnTo>
                    <a:pt x="140144" y="0"/>
                  </a:lnTo>
                  <a:lnTo>
                    <a:pt x="140144" y="124917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064573" y="5607443"/>
              <a:ext cx="154305" cy="139065"/>
            </a:xfrm>
            <a:custGeom>
              <a:avLst/>
              <a:gdLst/>
              <a:ahLst/>
              <a:cxnLst/>
              <a:rect l="l" t="t" r="r" b="b"/>
              <a:pathLst>
                <a:path w="154305" h="139064">
                  <a:moveTo>
                    <a:pt x="153885" y="138658"/>
                  </a:moveTo>
                  <a:lnTo>
                    <a:pt x="0" y="138658"/>
                  </a:lnTo>
                  <a:lnTo>
                    <a:pt x="0" y="0"/>
                  </a:lnTo>
                  <a:lnTo>
                    <a:pt x="153885" y="0"/>
                  </a:lnTo>
                  <a:lnTo>
                    <a:pt x="153885" y="7645"/>
                  </a:lnTo>
                  <a:lnTo>
                    <a:pt x="12204" y="7645"/>
                  </a:lnTo>
                  <a:lnTo>
                    <a:pt x="6095" y="13741"/>
                  </a:lnTo>
                  <a:lnTo>
                    <a:pt x="12204" y="13741"/>
                  </a:lnTo>
                  <a:lnTo>
                    <a:pt x="12204" y="124967"/>
                  </a:lnTo>
                  <a:lnTo>
                    <a:pt x="6095" y="124967"/>
                  </a:lnTo>
                  <a:lnTo>
                    <a:pt x="12204" y="132562"/>
                  </a:lnTo>
                  <a:lnTo>
                    <a:pt x="153885" y="132562"/>
                  </a:lnTo>
                  <a:lnTo>
                    <a:pt x="153885" y="138658"/>
                  </a:lnTo>
                  <a:close/>
                </a:path>
                <a:path w="154305" h="139064">
                  <a:moveTo>
                    <a:pt x="12204" y="13741"/>
                  </a:moveTo>
                  <a:lnTo>
                    <a:pt x="6095" y="13741"/>
                  </a:lnTo>
                  <a:lnTo>
                    <a:pt x="12204" y="7645"/>
                  </a:lnTo>
                  <a:lnTo>
                    <a:pt x="12204" y="13741"/>
                  </a:lnTo>
                  <a:close/>
                </a:path>
                <a:path w="154305" h="139064">
                  <a:moveTo>
                    <a:pt x="140195" y="13741"/>
                  </a:moveTo>
                  <a:lnTo>
                    <a:pt x="12204" y="13741"/>
                  </a:lnTo>
                  <a:lnTo>
                    <a:pt x="12204" y="7645"/>
                  </a:lnTo>
                  <a:lnTo>
                    <a:pt x="140195" y="7645"/>
                  </a:lnTo>
                  <a:lnTo>
                    <a:pt x="140195" y="13741"/>
                  </a:lnTo>
                  <a:close/>
                </a:path>
                <a:path w="154305" h="139064">
                  <a:moveTo>
                    <a:pt x="140195" y="132562"/>
                  </a:moveTo>
                  <a:lnTo>
                    <a:pt x="140195" y="7645"/>
                  </a:lnTo>
                  <a:lnTo>
                    <a:pt x="146291" y="13741"/>
                  </a:lnTo>
                  <a:lnTo>
                    <a:pt x="153885" y="13741"/>
                  </a:lnTo>
                  <a:lnTo>
                    <a:pt x="153885" y="124967"/>
                  </a:lnTo>
                  <a:lnTo>
                    <a:pt x="146291" y="124967"/>
                  </a:lnTo>
                  <a:lnTo>
                    <a:pt x="140195" y="132562"/>
                  </a:lnTo>
                  <a:close/>
                </a:path>
                <a:path w="154305" h="139064">
                  <a:moveTo>
                    <a:pt x="153885" y="13741"/>
                  </a:moveTo>
                  <a:lnTo>
                    <a:pt x="146291" y="13741"/>
                  </a:lnTo>
                  <a:lnTo>
                    <a:pt x="140195" y="7645"/>
                  </a:lnTo>
                  <a:lnTo>
                    <a:pt x="153885" y="7645"/>
                  </a:lnTo>
                  <a:lnTo>
                    <a:pt x="153885" y="13741"/>
                  </a:lnTo>
                  <a:close/>
                </a:path>
                <a:path w="154305" h="139064">
                  <a:moveTo>
                    <a:pt x="12204" y="132562"/>
                  </a:moveTo>
                  <a:lnTo>
                    <a:pt x="6095" y="124967"/>
                  </a:lnTo>
                  <a:lnTo>
                    <a:pt x="12204" y="124967"/>
                  </a:lnTo>
                  <a:lnTo>
                    <a:pt x="12204" y="132562"/>
                  </a:lnTo>
                  <a:close/>
                </a:path>
                <a:path w="154305" h="139064">
                  <a:moveTo>
                    <a:pt x="140195" y="132562"/>
                  </a:moveTo>
                  <a:lnTo>
                    <a:pt x="12204" y="132562"/>
                  </a:lnTo>
                  <a:lnTo>
                    <a:pt x="12204" y="124967"/>
                  </a:lnTo>
                  <a:lnTo>
                    <a:pt x="140195" y="124967"/>
                  </a:lnTo>
                  <a:lnTo>
                    <a:pt x="140195" y="132562"/>
                  </a:lnTo>
                  <a:close/>
                </a:path>
                <a:path w="154305" h="139064">
                  <a:moveTo>
                    <a:pt x="153885" y="132562"/>
                  </a:moveTo>
                  <a:lnTo>
                    <a:pt x="140195" y="132562"/>
                  </a:lnTo>
                  <a:lnTo>
                    <a:pt x="146291" y="124967"/>
                  </a:lnTo>
                  <a:lnTo>
                    <a:pt x="153885" y="124967"/>
                  </a:lnTo>
                  <a:lnTo>
                    <a:pt x="153885" y="13256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005137" y="6000546"/>
              <a:ext cx="999578" cy="604939"/>
            </a:xfrm>
            <a:prstGeom prst="rect">
              <a:avLst/>
            </a:prstGeom>
          </p:spPr>
        </p:pic>
        <p:pic>
          <p:nvPicPr>
            <p:cNvPr id="74" name="object 74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05978" y="6000546"/>
              <a:ext cx="999578" cy="604939"/>
            </a:xfrm>
            <a:prstGeom prst="rect">
              <a:avLst/>
            </a:prstGeom>
          </p:spPr>
        </p:pic>
        <p:pic>
          <p:nvPicPr>
            <p:cNvPr id="75" name="object 75" descr="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60900" y="4132516"/>
              <a:ext cx="984503" cy="902385"/>
            </a:xfrm>
            <a:prstGeom prst="rect">
              <a:avLst/>
            </a:prstGeom>
          </p:spPr>
        </p:pic>
        <p:sp>
          <p:nvSpPr>
            <p:cNvPr id="76" name="object 76" descr=""/>
            <p:cNvSpPr/>
            <p:nvPr/>
          </p:nvSpPr>
          <p:spPr>
            <a:xfrm>
              <a:off x="4978349" y="4470793"/>
              <a:ext cx="464820" cy="193675"/>
            </a:xfrm>
            <a:custGeom>
              <a:avLst/>
              <a:gdLst/>
              <a:ahLst/>
              <a:cxnLst/>
              <a:rect l="l" t="t" r="r" b="b"/>
              <a:pathLst>
                <a:path w="464820" h="193675">
                  <a:moveTo>
                    <a:pt x="231571" y="193484"/>
                  </a:moveTo>
                  <a:lnTo>
                    <a:pt x="169994" y="189966"/>
                  </a:lnTo>
                  <a:lnTo>
                    <a:pt x="114672" y="180061"/>
                  </a:lnTo>
                  <a:lnTo>
                    <a:pt x="67808" y="164739"/>
                  </a:lnTo>
                  <a:lnTo>
                    <a:pt x="31606" y="144974"/>
                  </a:lnTo>
                  <a:lnTo>
                    <a:pt x="0" y="95999"/>
                  </a:lnTo>
                  <a:lnTo>
                    <a:pt x="8268" y="70371"/>
                  </a:lnTo>
                  <a:lnTo>
                    <a:pt x="67808" y="28001"/>
                  </a:lnTo>
                  <a:lnTo>
                    <a:pt x="114672" y="13038"/>
                  </a:lnTo>
                  <a:lnTo>
                    <a:pt x="169994" y="3407"/>
                  </a:lnTo>
                  <a:lnTo>
                    <a:pt x="231571" y="0"/>
                  </a:lnTo>
                  <a:lnTo>
                    <a:pt x="293302" y="3407"/>
                  </a:lnTo>
                  <a:lnTo>
                    <a:pt x="348931" y="13038"/>
                  </a:lnTo>
                  <a:lnTo>
                    <a:pt x="396173" y="28001"/>
                  </a:lnTo>
                  <a:lnTo>
                    <a:pt x="432745" y="47409"/>
                  </a:lnTo>
                  <a:lnTo>
                    <a:pt x="464743" y="95999"/>
                  </a:lnTo>
                  <a:lnTo>
                    <a:pt x="456363" y="121736"/>
                  </a:lnTo>
                  <a:lnTo>
                    <a:pt x="396173" y="164739"/>
                  </a:lnTo>
                  <a:lnTo>
                    <a:pt x="348931" y="180061"/>
                  </a:lnTo>
                  <a:lnTo>
                    <a:pt x="293302" y="189966"/>
                  </a:lnTo>
                  <a:lnTo>
                    <a:pt x="231571" y="193484"/>
                  </a:lnTo>
                  <a:close/>
                </a:path>
              </a:pathLst>
            </a:custGeom>
            <a:solidFill>
              <a:srgbClr val="F9F6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975326" y="4467720"/>
              <a:ext cx="469900" cy="200025"/>
            </a:xfrm>
            <a:custGeom>
              <a:avLst/>
              <a:gdLst/>
              <a:ahLst/>
              <a:cxnLst/>
              <a:rect l="l" t="t" r="r" b="b"/>
              <a:pathLst>
                <a:path w="469900" h="200025">
                  <a:moveTo>
                    <a:pt x="234594" y="199631"/>
                  </a:moveTo>
                  <a:lnTo>
                    <a:pt x="166090" y="195059"/>
                  </a:lnTo>
                  <a:lnTo>
                    <a:pt x="123380" y="187426"/>
                  </a:lnTo>
                  <a:lnTo>
                    <a:pt x="70040" y="170662"/>
                  </a:lnTo>
                  <a:lnTo>
                    <a:pt x="28917" y="147789"/>
                  </a:lnTo>
                  <a:lnTo>
                    <a:pt x="3022" y="115836"/>
                  </a:lnTo>
                  <a:lnTo>
                    <a:pt x="1485" y="109740"/>
                  </a:lnTo>
                  <a:lnTo>
                    <a:pt x="0" y="105168"/>
                  </a:lnTo>
                  <a:lnTo>
                    <a:pt x="0" y="94462"/>
                  </a:lnTo>
                  <a:lnTo>
                    <a:pt x="1485" y="89890"/>
                  </a:lnTo>
                  <a:lnTo>
                    <a:pt x="3022" y="83794"/>
                  </a:lnTo>
                  <a:lnTo>
                    <a:pt x="4559" y="79222"/>
                  </a:lnTo>
                  <a:lnTo>
                    <a:pt x="10668" y="70104"/>
                  </a:lnTo>
                  <a:lnTo>
                    <a:pt x="10668" y="68567"/>
                  </a:lnTo>
                  <a:lnTo>
                    <a:pt x="18249" y="59436"/>
                  </a:lnTo>
                  <a:lnTo>
                    <a:pt x="28917" y="51841"/>
                  </a:lnTo>
                  <a:lnTo>
                    <a:pt x="41122" y="42659"/>
                  </a:lnTo>
                  <a:lnTo>
                    <a:pt x="103581" y="16763"/>
                  </a:lnTo>
                  <a:lnTo>
                    <a:pt x="144754" y="7645"/>
                  </a:lnTo>
                  <a:lnTo>
                    <a:pt x="187375" y="1536"/>
                  </a:lnTo>
                  <a:lnTo>
                    <a:pt x="210235" y="0"/>
                  </a:lnTo>
                  <a:lnTo>
                    <a:pt x="259003" y="0"/>
                  </a:lnTo>
                  <a:lnTo>
                    <a:pt x="281876" y="1536"/>
                  </a:lnTo>
                  <a:lnTo>
                    <a:pt x="304749" y="4559"/>
                  </a:lnTo>
                  <a:lnTo>
                    <a:pt x="234594" y="4559"/>
                  </a:lnTo>
                  <a:lnTo>
                    <a:pt x="166090" y="9131"/>
                  </a:lnTo>
                  <a:lnTo>
                    <a:pt x="105117" y="21336"/>
                  </a:lnTo>
                  <a:lnTo>
                    <a:pt x="56349" y="39636"/>
                  </a:lnTo>
                  <a:lnTo>
                    <a:pt x="22821" y="63995"/>
                  </a:lnTo>
                  <a:lnTo>
                    <a:pt x="16463" y="71640"/>
                  </a:lnTo>
                  <a:lnTo>
                    <a:pt x="15227" y="71640"/>
                  </a:lnTo>
                  <a:lnTo>
                    <a:pt x="9131" y="80759"/>
                  </a:lnTo>
                  <a:lnTo>
                    <a:pt x="7581" y="85331"/>
                  </a:lnTo>
                  <a:lnTo>
                    <a:pt x="6096" y="89890"/>
                  </a:lnTo>
                  <a:lnTo>
                    <a:pt x="6096" y="94462"/>
                  </a:lnTo>
                  <a:lnTo>
                    <a:pt x="4559" y="99072"/>
                  </a:lnTo>
                  <a:lnTo>
                    <a:pt x="6096" y="103632"/>
                  </a:lnTo>
                  <a:lnTo>
                    <a:pt x="6096" y="108204"/>
                  </a:lnTo>
                  <a:lnTo>
                    <a:pt x="7581" y="112763"/>
                  </a:lnTo>
                  <a:lnTo>
                    <a:pt x="31991" y="143217"/>
                  </a:lnTo>
                  <a:lnTo>
                    <a:pt x="71589" y="166090"/>
                  </a:lnTo>
                  <a:lnTo>
                    <a:pt x="124917" y="182867"/>
                  </a:lnTo>
                  <a:lnTo>
                    <a:pt x="166090" y="188963"/>
                  </a:lnTo>
                  <a:lnTo>
                    <a:pt x="211785" y="193522"/>
                  </a:lnTo>
                  <a:lnTo>
                    <a:pt x="315417" y="193522"/>
                  </a:lnTo>
                  <a:lnTo>
                    <a:pt x="304749" y="195059"/>
                  </a:lnTo>
                  <a:lnTo>
                    <a:pt x="234594" y="199631"/>
                  </a:lnTo>
                  <a:close/>
                </a:path>
                <a:path w="469900" h="200025">
                  <a:moveTo>
                    <a:pt x="454025" y="73126"/>
                  </a:moveTo>
                  <a:lnTo>
                    <a:pt x="412902" y="39636"/>
                  </a:lnTo>
                  <a:lnTo>
                    <a:pt x="364134" y="21336"/>
                  </a:lnTo>
                  <a:lnTo>
                    <a:pt x="324535" y="12204"/>
                  </a:lnTo>
                  <a:lnTo>
                    <a:pt x="234594" y="4559"/>
                  </a:lnTo>
                  <a:lnTo>
                    <a:pt x="304749" y="4559"/>
                  </a:lnTo>
                  <a:lnTo>
                    <a:pt x="365671" y="16763"/>
                  </a:lnTo>
                  <a:lnTo>
                    <a:pt x="414439" y="35077"/>
                  </a:lnTo>
                  <a:lnTo>
                    <a:pt x="440334" y="51841"/>
                  </a:lnTo>
                  <a:lnTo>
                    <a:pt x="451002" y="59436"/>
                  </a:lnTo>
                  <a:lnTo>
                    <a:pt x="458635" y="68567"/>
                  </a:lnTo>
                  <a:lnTo>
                    <a:pt x="458635" y="70104"/>
                  </a:lnTo>
                  <a:lnTo>
                    <a:pt x="459655" y="71640"/>
                  </a:lnTo>
                  <a:lnTo>
                    <a:pt x="454025" y="71640"/>
                  </a:lnTo>
                  <a:lnTo>
                    <a:pt x="454025" y="73126"/>
                  </a:lnTo>
                  <a:close/>
                </a:path>
                <a:path w="469900" h="200025">
                  <a:moveTo>
                    <a:pt x="15227" y="73126"/>
                  </a:moveTo>
                  <a:lnTo>
                    <a:pt x="15227" y="71640"/>
                  </a:lnTo>
                  <a:lnTo>
                    <a:pt x="16463" y="71640"/>
                  </a:lnTo>
                  <a:lnTo>
                    <a:pt x="15227" y="73126"/>
                  </a:lnTo>
                  <a:close/>
                </a:path>
                <a:path w="469900" h="200025">
                  <a:moveTo>
                    <a:pt x="315417" y="193522"/>
                  </a:moveTo>
                  <a:lnTo>
                    <a:pt x="259003" y="193522"/>
                  </a:lnTo>
                  <a:lnTo>
                    <a:pt x="281876" y="191985"/>
                  </a:lnTo>
                  <a:lnTo>
                    <a:pt x="344335" y="182867"/>
                  </a:lnTo>
                  <a:lnTo>
                    <a:pt x="364134" y="178295"/>
                  </a:lnTo>
                  <a:lnTo>
                    <a:pt x="382435" y="172199"/>
                  </a:lnTo>
                  <a:lnTo>
                    <a:pt x="397662" y="166090"/>
                  </a:lnTo>
                  <a:lnTo>
                    <a:pt x="412902" y="158457"/>
                  </a:lnTo>
                  <a:lnTo>
                    <a:pt x="426593" y="152400"/>
                  </a:lnTo>
                  <a:lnTo>
                    <a:pt x="437299" y="143217"/>
                  </a:lnTo>
                  <a:lnTo>
                    <a:pt x="446430" y="135636"/>
                  </a:lnTo>
                  <a:lnTo>
                    <a:pt x="454025" y="126453"/>
                  </a:lnTo>
                  <a:lnTo>
                    <a:pt x="460121" y="118859"/>
                  </a:lnTo>
                  <a:lnTo>
                    <a:pt x="463194" y="109740"/>
                  </a:lnTo>
                  <a:lnTo>
                    <a:pt x="464693" y="105168"/>
                  </a:lnTo>
                  <a:lnTo>
                    <a:pt x="464693" y="94462"/>
                  </a:lnTo>
                  <a:lnTo>
                    <a:pt x="463194" y="89890"/>
                  </a:lnTo>
                  <a:lnTo>
                    <a:pt x="460121" y="80759"/>
                  </a:lnTo>
                  <a:lnTo>
                    <a:pt x="454025" y="71640"/>
                  </a:lnTo>
                  <a:lnTo>
                    <a:pt x="459655" y="71640"/>
                  </a:lnTo>
                  <a:lnTo>
                    <a:pt x="464693" y="79222"/>
                  </a:lnTo>
                  <a:lnTo>
                    <a:pt x="467766" y="88404"/>
                  </a:lnTo>
                  <a:lnTo>
                    <a:pt x="469303" y="94462"/>
                  </a:lnTo>
                  <a:lnTo>
                    <a:pt x="469303" y="105168"/>
                  </a:lnTo>
                  <a:lnTo>
                    <a:pt x="467766" y="109740"/>
                  </a:lnTo>
                  <a:lnTo>
                    <a:pt x="466229" y="115836"/>
                  </a:lnTo>
                  <a:lnTo>
                    <a:pt x="440334" y="147789"/>
                  </a:lnTo>
                  <a:lnTo>
                    <a:pt x="400735" y="170662"/>
                  </a:lnTo>
                  <a:lnTo>
                    <a:pt x="326085" y="191985"/>
                  </a:lnTo>
                  <a:lnTo>
                    <a:pt x="315417" y="1935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6113017" y="5358589"/>
            <a:ext cx="119062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413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IEC60870-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5-</a:t>
            </a:r>
            <a:r>
              <a:rPr dirty="0" sz="1200" spc="-25" b="1">
                <a:solidFill>
                  <a:srgbClr val="6ECFE7"/>
                </a:solidFill>
                <a:latin typeface="Arial"/>
                <a:cs typeface="Arial"/>
              </a:rPr>
              <a:t>103 </a:t>
            </a:r>
            <a:r>
              <a:rPr dirty="0" sz="1200" b="1">
                <a:solidFill>
                  <a:srgbClr val="6ECFE7"/>
                </a:solidFill>
                <a:latin typeface="Arial"/>
                <a:cs typeface="Arial"/>
              </a:rPr>
              <a:t>DNP3,</a:t>
            </a:r>
            <a:r>
              <a:rPr dirty="0" sz="12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MODBUS</a:t>
            </a:r>
            <a:endParaRPr sz="12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087558" y="4488066"/>
            <a:ext cx="240029" cy="1543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50" spc="-25" b="1">
                <a:solidFill>
                  <a:srgbClr val="6ECFE7"/>
                </a:solidFill>
                <a:latin typeface="Arial"/>
                <a:cs typeface="Arial"/>
              </a:rPr>
              <a:t>PLC</a:t>
            </a:r>
            <a:endParaRPr sz="850">
              <a:latin typeface="Arial"/>
              <a:cs typeface="Arial"/>
            </a:endParaRPr>
          </a:p>
        </p:txBody>
      </p:sp>
      <p:grpSp>
        <p:nvGrpSpPr>
          <p:cNvPr id="80" name="object 80" descr=""/>
          <p:cNvGrpSpPr/>
          <p:nvPr/>
        </p:nvGrpSpPr>
        <p:grpSpPr>
          <a:xfrm>
            <a:off x="3089275" y="4129430"/>
            <a:ext cx="6079490" cy="3069590"/>
            <a:chOff x="3089275" y="4129430"/>
            <a:chExt cx="6079490" cy="3069590"/>
          </a:xfrm>
        </p:grpSpPr>
        <p:pic>
          <p:nvPicPr>
            <p:cNvPr id="81" name="object 81" descr="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518400" y="4129430"/>
              <a:ext cx="1650161" cy="1344269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3095625" y="66971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095625" y="66971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144" y="355600"/>
            <a:ext cx="9143365" cy="3422650"/>
            <a:chOff x="775144" y="355600"/>
            <a:chExt cx="9143365" cy="342265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144" y="355600"/>
              <a:ext cx="9143111" cy="3422396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81751" y="2826689"/>
              <a:ext cx="799947" cy="674979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6002286" y="3474237"/>
              <a:ext cx="32384" cy="303530"/>
            </a:xfrm>
            <a:custGeom>
              <a:avLst/>
              <a:gdLst/>
              <a:ahLst/>
              <a:cxnLst/>
              <a:rect l="l" t="t" r="r" b="b"/>
              <a:pathLst>
                <a:path w="32385" h="303529">
                  <a:moveTo>
                    <a:pt x="32236" y="303225"/>
                  </a:moveTo>
                  <a:lnTo>
                    <a:pt x="3306" y="303225"/>
                  </a:lnTo>
                  <a:lnTo>
                    <a:pt x="0" y="0"/>
                  </a:lnTo>
                  <a:lnTo>
                    <a:pt x="28917" y="0"/>
                  </a:lnTo>
                  <a:lnTo>
                    <a:pt x="32236" y="303225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12068" y="2826689"/>
              <a:ext cx="801484" cy="674979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4883899" y="3460546"/>
              <a:ext cx="27940" cy="317500"/>
            </a:xfrm>
            <a:custGeom>
              <a:avLst/>
              <a:gdLst/>
              <a:ahLst/>
              <a:cxnLst/>
              <a:rect l="l" t="t" r="r" b="b"/>
              <a:pathLst>
                <a:path w="27939" h="317500">
                  <a:moveTo>
                    <a:pt x="27805" y="316915"/>
                  </a:moveTo>
                  <a:lnTo>
                    <a:pt x="0" y="316915"/>
                  </a:lnTo>
                  <a:lnTo>
                    <a:pt x="0" y="0"/>
                  </a:lnTo>
                  <a:lnTo>
                    <a:pt x="27431" y="0"/>
                  </a:lnTo>
                  <a:lnTo>
                    <a:pt x="27805" y="316915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591342" y="2707830"/>
              <a:ext cx="2648585" cy="81280"/>
            </a:xfrm>
            <a:custGeom>
              <a:avLst/>
              <a:gdLst/>
              <a:ahLst/>
              <a:cxnLst/>
              <a:rect l="l" t="t" r="r" b="b"/>
              <a:pathLst>
                <a:path w="2648584" h="81280">
                  <a:moveTo>
                    <a:pt x="2642095" y="80759"/>
                  </a:moveTo>
                  <a:lnTo>
                    <a:pt x="7594" y="80759"/>
                  </a:lnTo>
                  <a:lnTo>
                    <a:pt x="0" y="74663"/>
                  </a:lnTo>
                  <a:lnTo>
                    <a:pt x="0" y="13741"/>
                  </a:lnTo>
                  <a:lnTo>
                    <a:pt x="0" y="6095"/>
                  </a:lnTo>
                  <a:lnTo>
                    <a:pt x="7594" y="0"/>
                  </a:lnTo>
                  <a:lnTo>
                    <a:pt x="2642095" y="0"/>
                  </a:lnTo>
                  <a:lnTo>
                    <a:pt x="2648204" y="6095"/>
                  </a:lnTo>
                  <a:lnTo>
                    <a:pt x="2648204" y="74663"/>
                  </a:lnTo>
                  <a:lnTo>
                    <a:pt x="2642095" y="80759"/>
                  </a:lnTo>
                  <a:close/>
                </a:path>
              </a:pathLst>
            </a:custGeom>
            <a:solidFill>
              <a:srgbClr val="FABB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585246" y="2700235"/>
              <a:ext cx="2660650" cy="96520"/>
            </a:xfrm>
            <a:custGeom>
              <a:avLst/>
              <a:gdLst/>
              <a:ahLst/>
              <a:cxnLst/>
              <a:rect l="l" t="t" r="r" b="b"/>
              <a:pathLst>
                <a:path w="2660650" h="96519">
                  <a:moveTo>
                    <a:pt x="2642095" y="1485"/>
                  </a:moveTo>
                  <a:lnTo>
                    <a:pt x="19799" y="1485"/>
                  </a:lnTo>
                  <a:lnTo>
                    <a:pt x="19799" y="0"/>
                  </a:lnTo>
                  <a:lnTo>
                    <a:pt x="2642095" y="0"/>
                  </a:lnTo>
                  <a:lnTo>
                    <a:pt x="2642095" y="1485"/>
                  </a:lnTo>
                  <a:close/>
                </a:path>
                <a:path w="2660650" h="96519">
                  <a:moveTo>
                    <a:pt x="2654300" y="6108"/>
                  </a:moveTo>
                  <a:lnTo>
                    <a:pt x="7594" y="6108"/>
                  </a:lnTo>
                  <a:lnTo>
                    <a:pt x="12153" y="3022"/>
                  </a:lnTo>
                  <a:lnTo>
                    <a:pt x="13690" y="1485"/>
                  </a:lnTo>
                  <a:lnTo>
                    <a:pt x="2648191" y="1485"/>
                  </a:lnTo>
                  <a:lnTo>
                    <a:pt x="2649740" y="3022"/>
                  </a:lnTo>
                  <a:lnTo>
                    <a:pt x="2654300" y="6108"/>
                  </a:lnTo>
                  <a:close/>
                </a:path>
                <a:path w="2660650" h="96519">
                  <a:moveTo>
                    <a:pt x="2655785" y="89890"/>
                  </a:moveTo>
                  <a:lnTo>
                    <a:pt x="6096" y="89890"/>
                  </a:lnTo>
                  <a:lnTo>
                    <a:pt x="6096" y="88353"/>
                  </a:lnTo>
                  <a:lnTo>
                    <a:pt x="3022" y="83794"/>
                  </a:lnTo>
                  <a:lnTo>
                    <a:pt x="1485" y="83794"/>
                  </a:lnTo>
                  <a:lnTo>
                    <a:pt x="1485" y="82257"/>
                  </a:lnTo>
                  <a:lnTo>
                    <a:pt x="0" y="76149"/>
                  </a:lnTo>
                  <a:lnTo>
                    <a:pt x="0" y="19799"/>
                  </a:lnTo>
                  <a:lnTo>
                    <a:pt x="1485" y="13690"/>
                  </a:lnTo>
                  <a:lnTo>
                    <a:pt x="1485" y="12153"/>
                  </a:lnTo>
                  <a:lnTo>
                    <a:pt x="3022" y="12153"/>
                  </a:lnTo>
                  <a:lnTo>
                    <a:pt x="6096" y="7594"/>
                  </a:lnTo>
                  <a:lnTo>
                    <a:pt x="6096" y="6108"/>
                  </a:lnTo>
                  <a:lnTo>
                    <a:pt x="2655785" y="6108"/>
                  </a:lnTo>
                  <a:lnTo>
                    <a:pt x="2655785" y="7594"/>
                  </a:lnTo>
                  <a:lnTo>
                    <a:pt x="2658859" y="12153"/>
                  </a:lnTo>
                  <a:lnTo>
                    <a:pt x="2660396" y="13690"/>
                  </a:lnTo>
                  <a:lnTo>
                    <a:pt x="18249" y="13690"/>
                  </a:lnTo>
                  <a:lnTo>
                    <a:pt x="16177" y="15806"/>
                  </a:lnTo>
                  <a:lnTo>
                    <a:pt x="15195" y="16776"/>
                  </a:lnTo>
                  <a:lnTo>
                    <a:pt x="13690" y="16776"/>
                  </a:lnTo>
                  <a:lnTo>
                    <a:pt x="13690" y="79222"/>
                  </a:lnTo>
                  <a:lnTo>
                    <a:pt x="14723" y="79222"/>
                  </a:lnTo>
                  <a:lnTo>
                    <a:pt x="16763" y="82257"/>
                  </a:lnTo>
                  <a:lnTo>
                    <a:pt x="2660396" y="82257"/>
                  </a:lnTo>
                  <a:lnTo>
                    <a:pt x="2658859" y="83794"/>
                  </a:lnTo>
                  <a:lnTo>
                    <a:pt x="2655785" y="88353"/>
                  </a:lnTo>
                  <a:lnTo>
                    <a:pt x="2655785" y="89890"/>
                  </a:lnTo>
                  <a:close/>
                </a:path>
                <a:path w="2660650" h="96519">
                  <a:moveTo>
                    <a:pt x="2646654" y="16776"/>
                  </a:moveTo>
                  <a:lnTo>
                    <a:pt x="2642095" y="13690"/>
                  </a:lnTo>
                  <a:lnTo>
                    <a:pt x="2660396" y="13690"/>
                  </a:lnTo>
                  <a:lnTo>
                    <a:pt x="2660396" y="15227"/>
                  </a:lnTo>
                  <a:lnTo>
                    <a:pt x="2645168" y="15227"/>
                  </a:lnTo>
                  <a:lnTo>
                    <a:pt x="2646654" y="16776"/>
                  </a:lnTo>
                  <a:close/>
                </a:path>
                <a:path w="2660650" h="96519">
                  <a:moveTo>
                    <a:pt x="2648191" y="18262"/>
                  </a:moveTo>
                  <a:lnTo>
                    <a:pt x="2645168" y="15227"/>
                  </a:lnTo>
                  <a:lnTo>
                    <a:pt x="2660396" y="15227"/>
                  </a:lnTo>
                  <a:lnTo>
                    <a:pt x="2660396" y="16776"/>
                  </a:lnTo>
                  <a:lnTo>
                    <a:pt x="2648191" y="16776"/>
                  </a:lnTo>
                  <a:lnTo>
                    <a:pt x="2648191" y="18262"/>
                  </a:lnTo>
                  <a:close/>
                </a:path>
                <a:path w="2660650" h="96519">
                  <a:moveTo>
                    <a:pt x="13690" y="18262"/>
                  </a:moveTo>
                  <a:lnTo>
                    <a:pt x="13690" y="16776"/>
                  </a:lnTo>
                  <a:lnTo>
                    <a:pt x="15195" y="16776"/>
                  </a:lnTo>
                  <a:lnTo>
                    <a:pt x="13690" y="18262"/>
                  </a:lnTo>
                  <a:close/>
                </a:path>
                <a:path w="2660650" h="96519">
                  <a:moveTo>
                    <a:pt x="2660396" y="79222"/>
                  </a:moveTo>
                  <a:lnTo>
                    <a:pt x="2648191" y="79222"/>
                  </a:lnTo>
                  <a:lnTo>
                    <a:pt x="2648191" y="16776"/>
                  </a:lnTo>
                  <a:lnTo>
                    <a:pt x="2660396" y="16776"/>
                  </a:lnTo>
                  <a:lnTo>
                    <a:pt x="2660396" y="79222"/>
                  </a:lnTo>
                  <a:close/>
                </a:path>
                <a:path w="2660650" h="96519">
                  <a:moveTo>
                    <a:pt x="14723" y="79222"/>
                  </a:moveTo>
                  <a:lnTo>
                    <a:pt x="13690" y="79222"/>
                  </a:lnTo>
                  <a:lnTo>
                    <a:pt x="13690" y="77685"/>
                  </a:lnTo>
                  <a:lnTo>
                    <a:pt x="14723" y="79222"/>
                  </a:lnTo>
                  <a:close/>
                </a:path>
                <a:path w="2660650" h="96519">
                  <a:moveTo>
                    <a:pt x="2660396" y="82257"/>
                  </a:moveTo>
                  <a:lnTo>
                    <a:pt x="2645168" y="82257"/>
                  </a:lnTo>
                  <a:lnTo>
                    <a:pt x="2648191" y="77685"/>
                  </a:lnTo>
                  <a:lnTo>
                    <a:pt x="2648191" y="79222"/>
                  </a:lnTo>
                  <a:lnTo>
                    <a:pt x="2660396" y="79222"/>
                  </a:lnTo>
                  <a:lnTo>
                    <a:pt x="2660396" y="82257"/>
                  </a:lnTo>
                  <a:close/>
                </a:path>
                <a:path w="2660650" h="96519">
                  <a:moveTo>
                    <a:pt x="18249" y="82257"/>
                  </a:moveTo>
                  <a:lnTo>
                    <a:pt x="16763" y="82257"/>
                  </a:lnTo>
                  <a:lnTo>
                    <a:pt x="15227" y="79222"/>
                  </a:lnTo>
                  <a:lnTo>
                    <a:pt x="18249" y="82257"/>
                  </a:lnTo>
                  <a:close/>
                </a:path>
                <a:path w="2660650" h="96519">
                  <a:moveTo>
                    <a:pt x="2645168" y="82257"/>
                  </a:moveTo>
                  <a:lnTo>
                    <a:pt x="2642095" y="82257"/>
                  </a:lnTo>
                  <a:lnTo>
                    <a:pt x="2646654" y="79222"/>
                  </a:lnTo>
                  <a:lnTo>
                    <a:pt x="2645168" y="82257"/>
                  </a:lnTo>
                  <a:close/>
                </a:path>
                <a:path w="2660650" h="96519">
                  <a:moveTo>
                    <a:pt x="2648191" y="94462"/>
                  </a:moveTo>
                  <a:lnTo>
                    <a:pt x="12153" y="94462"/>
                  </a:lnTo>
                  <a:lnTo>
                    <a:pt x="12153" y="92925"/>
                  </a:lnTo>
                  <a:lnTo>
                    <a:pt x="7594" y="89890"/>
                  </a:lnTo>
                  <a:lnTo>
                    <a:pt x="2654300" y="89890"/>
                  </a:lnTo>
                  <a:lnTo>
                    <a:pt x="2649740" y="92925"/>
                  </a:lnTo>
                  <a:lnTo>
                    <a:pt x="2648191" y="94462"/>
                  </a:lnTo>
                  <a:close/>
                </a:path>
                <a:path w="2660650" h="96519">
                  <a:moveTo>
                    <a:pt x="2642095" y="95999"/>
                  </a:moveTo>
                  <a:lnTo>
                    <a:pt x="19799" y="95999"/>
                  </a:lnTo>
                  <a:lnTo>
                    <a:pt x="16763" y="94462"/>
                  </a:lnTo>
                  <a:lnTo>
                    <a:pt x="2645168" y="94462"/>
                  </a:lnTo>
                  <a:lnTo>
                    <a:pt x="2642095" y="95999"/>
                  </a:lnTo>
                  <a:close/>
                </a:path>
              </a:pathLst>
            </a:custGeom>
            <a:solidFill>
              <a:srgbClr val="91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640110" y="2735262"/>
              <a:ext cx="2563495" cy="233679"/>
            </a:xfrm>
            <a:custGeom>
              <a:avLst/>
              <a:gdLst/>
              <a:ahLst/>
              <a:cxnLst/>
              <a:rect l="l" t="t" r="r" b="b"/>
              <a:pathLst>
                <a:path w="2563495" h="233680">
                  <a:moveTo>
                    <a:pt x="2562872" y="0"/>
                  </a:moveTo>
                  <a:lnTo>
                    <a:pt x="0" y="1536"/>
                  </a:lnTo>
                  <a:lnTo>
                    <a:pt x="0" y="30454"/>
                  </a:lnTo>
                  <a:lnTo>
                    <a:pt x="213321" y="30340"/>
                  </a:lnTo>
                  <a:lnTo>
                    <a:pt x="213321" y="233108"/>
                  </a:lnTo>
                  <a:lnTo>
                    <a:pt x="242239" y="233108"/>
                  </a:lnTo>
                  <a:lnTo>
                    <a:pt x="242239" y="30314"/>
                  </a:lnTo>
                  <a:lnTo>
                    <a:pt x="1282954" y="29718"/>
                  </a:lnTo>
                  <a:lnTo>
                    <a:pt x="1282954" y="233108"/>
                  </a:lnTo>
                  <a:lnTo>
                    <a:pt x="1311922" y="233108"/>
                  </a:lnTo>
                  <a:lnTo>
                    <a:pt x="1311922" y="29705"/>
                  </a:lnTo>
                  <a:lnTo>
                    <a:pt x="2562872" y="28968"/>
                  </a:lnTo>
                  <a:lnTo>
                    <a:pt x="2562872" y="0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983950" y="3455474"/>
            <a:ext cx="89661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1D305B"/>
                </a:solidFill>
                <a:latin typeface="Arial"/>
                <a:cs typeface="Arial"/>
              </a:rPr>
              <a:t>Redundant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857024" y="2468104"/>
            <a:ext cx="67691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1D305B"/>
                </a:solidFill>
                <a:latin typeface="Arial"/>
                <a:cs typeface="Arial"/>
              </a:rPr>
              <a:t>HMI</a:t>
            </a:r>
            <a:r>
              <a:rPr dirty="0" sz="1000" spc="-25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1D305B"/>
                </a:solidFill>
                <a:latin typeface="Arial"/>
                <a:cs typeface="Arial"/>
              </a:rPr>
              <a:t>Clients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775976" y="1440116"/>
            <a:ext cx="9142730" cy="5761355"/>
            <a:chOff x="775976" y="1440116"/>
            <a:chExt cx="9142730" cy="5761355"/>
          </a:xfrm>
        </p:grpSpPr>
        <p:pic>
          <p:nvPicPr>
            <p:cNvPr id="14" name="object 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37100" y="1664093"/>
              <a:ext cx="1092200" cy="761606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03127" y="1701799"/>
              <a:ext cx="440334" cy="393700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45200" y="1664093"/>
              <a:ext cx="1092200" cy="761606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10490" y="1701799"/>
              <a:ext cx="440321" cy="393700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5616778" y="2270518"/>
              <a:ext cx="1347470" cy="495300"/>
            </a:xfrm>
            <a:custGeom>
              <a:avLst/>
              <a:gdLst/>
              <a:ahLst/>
              <a:cxnLst/>
              <a:rect l="l" t="t" r="r" b="b"/>
              <a:pathLst>
                <a:path w="1347470" h="495300">
                  <a:moveTo>
                    <a:pt x="27432" y="0"/>
                  </a:moveTo>
                  <a:lnTo>
                    <a:pt x="0" y="0"/>
                  </a:lnTo>
                  <a:lnTo>
                    <a:pt x="0" y="495249"/>
                  </a:lnTo>
                  <a:lnTo>
                    <a:pt x="27432" y="495249"/>
                  </a:lnTo>
                  <a:lnTo>
                    <a:pt x="27432" y="0"/>
                  </a:lnTo>
                  <a:close/>
                </a:path>
                <a:path w="1347470" h="495300">
                  <a:moveTo>
                    <a:pt x="1346987" y="0"/>
                  </a:moveTo>
                  <a:lnTo>
                    <a:pt x="1318018" y="0"/>
                  </a:lnTo>
                  <a:lnTo>
                    <a:pt x="1318018" y="495249"/>
                  </a:lnTo>
                  <a:lnTo>
                    <a:pt x="1346987" y="495249"/>
                  </a:lnTo>
                  <a:lnTo>
                    <a:pt x="1346987" y="0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70479" y="1440116"/>
              <a:ext cx="1595335" cy="1119936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21" name="object 21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485330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Recursos</a:t>
            </a:r>
            <a:r>
              <a:rPr dirty="0" spc="-8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Tecnológicos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Supervisión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Subestación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2923895" y="3965912"/>
            <a:ext cx="11207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“Full</a:t>
            </a:r>
            <a:r>
              <a:rPr dirty="0" sz="14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Server”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539972" y="4685601"/>
            <a:ext cx="4544060" cy="146685"/>
            <a:chOff x="3539972" y="4685601"/>
            <a:chExt cx="4544060" cy="146685"/>
          </a:xfrm>
        </p:grpSpPr>
        <p:sp>
          <p:nvSpPr>
            <p:cNvPr id="24" name="object 24" descr=""/>
            <p:cNvSpPr/>
            <p:nvPr/>
          </p:nvSpPr>
          <p:spPr>
            <a:xfrm>
              <a:off x="3547618" y="4691710"/>
              <a:ext cx="4528820" cy="134620"/>
            </a:xfrm>
            <a:custGeom>
              <a:avLst/>
              <a:gdLst/>
              <a:ahLst/>
              <a:cxnLst/>
              <a:rect l="l" t="t" r="r" b="b"/>
              <a:pathLst>
                <a:path w="4528820" h="134620">
                  <a:moveTo>
                    <a:pt x="4507103" y="134086"/>
                  </a:moveTo>
                  <a:lnTo>
                    <a:pt x="21285" y="134086"/>
                  </a:lnTo>
                  <a:lnTo>
                    <a:pt x="12831" y="132231"/>
                  </a:lnTo>
                  <a:lnTo>
                    <a:pt x="6084" y="127233"/>
                  </a:lnTo>
                  <a:lnTo>
                    <a:pt x="1616" y="119947"/>
                  </a:lnTo>
                  <a:lnTo>
                    <a:pt x="0" y="111226"/>
                  </a:lnTo>
                  <a:lnTo>
                    <a:pt x="0" y="21323"/>
                  </a:lnTo>
                  <a:lnTo>
                    <a:pt x="1616" y="12848"/>
                  </a:lnTo>
                  <a:lnTo>
                    <a:pt x="6084" y="6089"/>
                  </a:lnTo>
                  <a:lnTo>
                    <a:pt x="12831" y="1617"/>
                  </a:lnTo>
                  <a:lnTo>
                    <a:pt x="21285" y="0"/>
                  </a:lnTo>
                  <a:lnTo>
                    <a:pt x="4507103" y="0"/>
                  </a:lnTo>
                  <a:lnTo>
                    <a:pt x="4515585" y="1617"/>
                  </a:lnTo>
                  <a:lnTo>
                    <a:pt x="4522347" y="6089"/>
                  </a:lnTo>
                  <a:lnTo>
                    <a:pt x="4526821" y="12848"/>
                  </a:lnTo>
                  <a:lnTo>
                    <a:pt x="4528439" y="21323"/>
                  </a:lnTo>
                  <a:lnTo>
                    <a:pt x="4528439" y="111226"/>
                  </a:lnTo>
                  <a:lnTo>
                    <a:pt x="4526821" y="119947"/>
                  </a:lnTo>
                  <a:lnTo>
                    <a:pt x="4522347" y="127233"/>
                  </a:lnTo>
                  <a:lnTo>
                    <a:pt x="4515585" y="132231"/>
                  </a:lnTo>
                  <a:lnTo>
                    <a:pt x="4507103" y="134086"/>
                  </a:lnTo>
                  <a:close/>
                </a:path>
              </a:pathLst>
            </a:custGeom>
            <a:solidFill>
              <a:srgbClr val="FABB4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539972" y="4685601"/>
              <a:ext cx="4544060" cy="146685"/>
            </a:xfrm>
            <a:custGeom>
              <a:avLst/>
              <a:gdLst/>
              <a:ahLst/>
              <a:cxnLst/>
              <a:rect l="l" t="t" r="r" b="b"/>
              <a:pathLst>
                <a:path w="4544059" h="146685">
                  <a:moveTo>
                    <a:pt x="4529988" y="4572"/>
                  </a:moveTo>
                  <a:lnTo>
                    <a:pt x="13741" y="4572"/>
                  </a:lnTo>
                  <a:lnTo>
                    <a:pt x="18262" y="1536"/>
                  </a:lnTo>
                  <a:lnTo>
                    <a:pt x="22821" y="0"/>
                  </a:lnTo>
                  <a:lnTo>
                    <a:pt x="4520857" y="0"/>
                  </a:lnTo>
                  <a:lnTo>
                    <a:pt x="4525416" y="1536"/>
                  </a:lnTo>
                  <a:lnTo>
                    <a:pt x="4529988" y="4572"/>
                  </a:lnTo>
                  <a:close/>
                </a:path>
                <a:path w="4544059" h="146685">
                  <a:moveTo>
                    <a:pt x="4537621" y="12204"/>
                  </a:moveTo>
                  <a:lnTo>
                    <a:pt x="6108" y="12204"/>
                  </a:lnTo>
                  <a:lnTo>
                    <a:pt x="9131" y="7594"/>
                  </a:lnTo>
                  <a:lnTo>
                    <a:pt x="12204" y="4572"/>
                  </a:lnTo>
                  <a:lnTo>
                    <a:pt x="4531525" y="4572"/>
                  </a:lnTo>
                  <a:lnTo>
                    <a:pt x="4534547" y="7594"/>
                  </a:lnTo>
                  <a:lnTo>
                    <a:pt x="4537621" y="12204"/>
                  </a:lnTo>
                  <a:close/>
                </a:path>
                <a:path w="4544059" h="146685">
                  <a:moveTo>
                    <a:pt x="4525416" y="144767"/>
                  </a:moveTo>
                  <a:lnTo>
                    <a:pt x="18262" y="144767"/>
                  </a:lnTo>
                  <a:lnTo>
                    <a:pt x="18262" y="143230"/>
                  </a:lnTo>
                  <a:lnTo>
                    <a:pt x="13741" y="141732"/>
                  </a:lnTo>
                  <a:lnTo>
                    <a:pt x="12204" y="140195"/>
                  </a:lnTo>
                  <a:lnTo>
                    <a:pt x="9131" y="138658"/>
                  </a:lnTo>
                  <a:lnTo>
                    <a:pt x="9131" y="137121"/>
                  </a:lnTo>
                  <a:lnTo>
                    <a:pt x="6108" y="134099"/>
                  </a:lnTo>
                  <a:lnTo>
                    <a:pt x="4572" y="132613"/>
                  </a:lnTo>
                  <a:lnTo>
                    <a:pt x="3035" y="129539"/>
                  </a:lnTo>
                  <a:lnTo>
                    <a:pt x="3035" y="127990"/>
                  </a:lnTo>
                  <a:lnTo>
                    <a:pt x="1536" y="123431"/>
                  </a:lnTo>
                  <a:lnTo>
                    <a:pt x="1536" y="121894"/>
                  </a:lnTo>
                  <a:lnTo>
                    <a:pt x="0" y="118872"/>
                  </a:lnTo>
                  <a:lnTo>
                    <a:pt x="0" y="27432"/>
                  </a:lnTo>
                  <a:lnTo>
                    <a:pt x="1536" y="22872"/>
                  </a:lnTo>
                  <a:lnTo>
                    <a:pt x="1536" y="21336"/>
                  </a:lnTo>
                  <a:lnTo>
                    <a:pt x="3035" y="18313"/>
                  </a:lnTo>
                  <a:lnTo>
                    <a:pt x="3035" y="16776"/>
                  </a:lnTo>
                  <a:lnTo>
                    <a:pt x="4572" y="12204"/>
                  </a:lnTo>
                  <a:lnTo>
                    <a:pt x="25895" y="12204"/>
                  </a:lnTo>
                  <a:lnTo>
                    <a:pt x="22821" y="13690"/>
                  </a:lnTo>
                  <a:lnTo>
                    <a:pt x="24358" y="13690"/>
                  </a:lnTo>
                  <a:lnTo>
                    <a:pt x="19799" y="15239"/>
                  </a:lnTo>
                  <a:lnTo>
                    <a:pt x="21285" y="15239"/>
                  </a:lnTo>
                  <a:lnTo>
                    <a:pt x="18262" y="16776"/>
                  </a:lnTo>
                  <a:lnTo>
                    <a:pt x="15239" y="19799"/>
                  </a:lnTo>
                  <a:lnTo>
                    <a:pt x="15787" y="19799"/>
                  </a:lnTo>
                  <a:lnTo>
                    <a:pt x="13741" y="22872"/>
                  </a:lnTo>
                  <a:lnTo>
                    <a:pt x="14734" y="22872"/>
                  </a:lnTo>
                  <a:lnTo>
                    <a:pt x="14246" y="24358"/>
                  </a:lnTo>
                  <a:lnTo>
                    <a:pt x="13741" y="24358"/>
                  </a:lnTo>
                  <a:lnTo>
                    <a:pt x="13741" y="121894"/>
                  </a:lnTo>
                  <a:lnTo>
                    <a:pt x="14229" y="121894"/>
                  </a:lnTo>
                  <a:lnTo>
                    <a:pt x="14734" y="123431"/>
                  </a:lnTo>
                  <a:lnTo>
                    <a:pt x="13741" y="123431"/>
                  </a:lnTo>
                  <a:lnTo>
                    <a:pt x="15211" y="124939"/>
                  </a:lnTo>
                  <a:lnTo>
                    <a:pt x="16776" y="126504"/>
                  </a:lnTo>
                  <a:lnTo>
                    <a:pt x="15239" y="126504"/>
                  </a:lnTo>
                  <a:lnTo>
                    <a:pt x="18262" y="129539"/>
                  </a:lnTo>
                  <a:lnTo>
                    <a:pt x="19780" y="129539"/>
                  </a:lnTo>
                  <a:lnTo>
                    <a:pt x="21285" y="131076"/>
                  </a:lnTo>
                  <a:lnTo>
                    <a:pt x="19799" y="131076"/>
                  </a:lnTo>
                  <a:lnTo>
                    <a:pt x="24358" y="132613"/>
                  </a:lnTo>
                  <a:lnTo>
                    <a:pt x="25895" y="132613"/>
                  </a:lnTo>
                  <a:lnTo>
                    <a:pt x="28930" y="134099"/>
                  </a:lnTo>
                  <a:lnTo>
                    <a:pt x="4537604" y="134099"/>
                  </a:lnTo>
                  <a:lnTo>
                    <a:pt x="4534547" y="137121"/>
                  </a:lnTo>
                  <a:lnTo>
                    <a:pt x="4534547" y="138658"/>
                  </a:lnTo>
                  <a:lnTo>
                    <a:pt x="4531525" y="140195"/>
                  </a:lnTo>
                  <a:lnTo>
                    <a:pt x="4529988" y="141732"/>
                  </a:lnTo>
                  <a:lnTo>
                    <a:pt x="4525416" y="143230"/>
                  </a:lnTo>
                  <a:lnTo>
                    <a:pt x="4525416" y="144767"/>
                  </a:lnTo>
                  <a:close/>
                </a:path>
                <a:path w="4544059" h="146685">
                  <a:moveTo>
                    <a:pt x="4541411" y="19799"/>
                  </a:moveTo>
                  <a:lnTo>
                    <a:pt x="4528451" y="19799"/>
                  </a:lnTo>
                  <a:lnTo>
                    <a:pt x="4525416" y="16776"/>
                  </a:lnTo>
                  <a:lnTo>
                    <a:pt x="4522343" y="15239"/>
                  </a:lnTo>
                  <a:lnTo>
                    <a:pt x="4523879" y="15239"/>
                  </a:lnTo>
                  <a:lnTo>
                    <a:pt x="4519320" y="13690"/>
                  </a:lnTo>
                  <a:lnTo>
                    <a:pt x="4520857" y="13690"/>
                  </a:lnTo>
                  <a:lnTo>
                    <a:pt x="4517783" y="12204"/>
                  </a:lnTo>
                  <a:lnTo>
                    <a:pt x="4539107" y="12204"/>
                  </a:lnTo>
                  <a:lnTo>
                    <a:pt x="4540656" y="16776"/>
                  </a:lnTo>
                  <a:lnTo>
                    <a:pt x="4540656" y="18313"/>
                  </a:lnTo>
                  <a:lnTo>
                    <a:pt x="4541411" y="19799"/>
                  </a:lnTo>
                  <a:close/>
                </a:path>
                <a:path w="4544059" h="146685">
                  <a:moveTo>
                    <a:pt x="15787" y="19799"/>
                  </a:moveTo>
                  <a:lnTo>
                    <a:pt x="15239" y="19799"/>
                  </a:lnTo>
                  <a:lnTo>
                    <a:pt x="16776" y="18313"/>
                  </a:lnTo>
                  <a:lnTo>
                    <a:pt x="15787" y="19799"/>
                  </a:lnTo>
                  <a:close/>
                </a:path>
                <a:path w="4544059" h="146685">
                  <a:moveTo>
                    <a:pt x="4542193" y="22872"/>
                  </a:moveTo>
                  <a:lnTo>
                    <a:pt x="4529988" y="22872"/>
                  </a:lnTo>
                  <a:lnTo>
                    <a:pt x="4526953" y="18313"/>
                  </a:lnTo>
                  <a:lnTo>
                    <a:pt x="4528451" y="19799"/>
                  </a:lnTo>
                  <a:lnTo>
                    <a:pt x="4541411" y="19799"/>
                  </a:lnTo>
                  <a:lnTo>
                    <a:pt x="4542193" y="21336"/>
                  </a:lnTo>
                  <a:lnTo>
                    <a:pt x="4542193" y="22872"/>
                  </a:lnTo>
                  <a:close/>
                </a:path>
                <a:path w="4544059" h="146685">
                  <a:moveTo>
                    <a:pt x="14734" y="22872"/>
                  </a:moveTo>
                  <a:lnTo>
                    <a:pt x="13741" y="22872"/>
                  </a:lnTo>
                  <a:lnTo>
                    <a:pt x="15239" y="21336"/>
                  </a:lnTo>
                  <a:lnTo>
                    <a:pt x="14734" y="22872"/>
                  </a:lnTo>
                  <a:close/>
                </a:path>
                <a:path w="4544059" h="146685">
                  <a:moveTo>
                    <a:pt x="4529988" y="25895"/>
                  </a:moveTo>
                  <a:lnTo>
                    <a:pt x="4528451" y="21336"/>
                  </a:lnTo>
                  <a:lnTo>
                    <a:pt x="4529988" y="22872"/>
                  </a:lnTo>
                  <a:lnTo>
                    <a:pt x="4542193" y="22872"/>
                  </a:lnTo>
                  <a:lnTo>
                    <a:pt x="4542693" y="24358"/>
                  </a:lnTo>
                  <a:lnTo>
                    <a:pt x="4529988" y="24358"/>
                  </a:lnTo>
                  <a:lnTo>
                    <a:pt x="4529988" y="25895"/>
                  </a:lnTo>
                  <a:close/>
                </a:path>
                <a:path w="4544059" h="146685">
                  <a:moveTo>
                    <a:pt x="13741" y="25895"/>
                  </a:moveTo>
                  <a:lnTo>
                    <a:pt x="13741" y="24358"/>
                  </a:lnTo>
                  <a:lnTo>
                    <a:pt x="14246" y="24358"/>
                  </a:lnTo>
                  <a:lnTo>
                    <a:pt x="13741" y="25895"/>
                  </a:lnTo>
                  <a:close/>
                </a:path>
                <a:path w="4544059" h="146685">
                  <a:moveTo>
                    <a:pt x="4542193" y="121894"/>
                  </a:moveTo>
                  <a:lnTo>
                    <a:pt x="4529988" y="121894"/>
                  </a:lnTo>
                  <a:lnTo>
                    <a:pt x="4529988" y="24358"/>
                  </a:lnTo>
                  <a:lnTo>
                    <a:pt x="4542693" y="24358"/>
                  </a:lnTo>
                  <a:lnTo>
                    <a:pt x="4543729" y="27432"/>
                  </a:lnTo>
                  <a:lnTo>
                    <a:pt x="4543729" y="117335"/>
                  </a:lnTo>
                  <a:lnTo>
                    <a:pt x="4542193" y="121894"/>
                  </a:lnTo>
                  <a:close/>
                </a:path>
                <a:path w="4544059" h="146685">
                  <a:moveTo>
                    <a:pt x="14229" y="121894"/>
                  </a:moveTo>
                  <a:lnTo>
                    <a:pt x="13741" y="121894"/>
                  </a:lnTo>
                  <a:lnTo>
                    <a:pt x="13741" y="120408"/>
                  </a:lnTo>
                  <a:lnTo>
                    <a:pt x="14229" y="121894"/>
                  </a:lnTo>
                  <a:close/>
                </a:path>
                <a:path w="4544059" h="146685">
                  <a:moveTo>
                    <a:pt x="4528451" y="124968"/>
                  </a:moveTo>
                  <a:lnTo>
                    <a:pt x="4529988" y="120408"/>
                  </a:lnTo>
                  <a:lnTo>
                    <a:pt x="4529988" y="121894"/>
                  </a:lnTo>
                  <a:lnTo>
                    <a:pt x="4542193" y="121894"/>
                  </a:lnTo>
                  <a:lnTo>
                    <a:pt x="4542193" y="123431"/>
                  </a:lnTo>
                  <a:lnTo>
                    <a:pt x="4529988" y="123431"/>
                  </a:lnTo>
                  <a:lnTo>
                    <a:pt x="4528451" y="124968"/>
                  </a:lnTo>
                  <a:close/>
                </a:path>
                <a:path w="4544059" h="146685">
                  <a:moveTo>
                    <a:pt x="15239" y="124968"/>
                  </a:moveTo>
                  <a:lnTo>
                    <a:pt x="13741" y="123431"/>
                  </a:lnTo>
                  <a:lnTo>
                    <a:pt x="15230" y="124939"/>
                  </a:lnTo>
                  <a:close/>
                </a:path>
                <a:path w="4544059" h="146685">
                  <a:moveTo>
                    <a:pt x="15230" y="124939"/>
                  </a:moveTo>
                  <a:lnTo>
                    <a:pt x="13741" y="123431"/>
                  </a:lnTo>
                  <a:lnTo>
                    <a:pt x="14734" y="123431"/>
                  </a:lnTo>
                  <a:lnTo>
                    <a:pt x="15230" y="124939"/>
                  </a:lnTo>
                  <a:close/>
                </a:path>
                <a:path w="4544059" h="146685">
                  <a:moveTo>
                    <a:pt x="4540656" y="129539"/>
                  </a:moveTo>
                  <a:lnTo>
                    <a:pt x="4525416" y="129539"/>
                  </a:lnTo>
                  <a:lnTo>
                    <a:pt x="4528451" y="126504"/>
                  </a:lnTo>
                  <a:lnTo>
                    <a:pt x="4526953" y="126504"/>
                  </a:lnTo>
                  <a:lnTo>
                    <a:pt x="4529988" y="123431"/>
                  </a:lnTo>
                  <a:lnTo>
                    <a:pt x="4542193" y="123431"/>
                  </a:lnTo>
                  <a:lnTo>
                    <a:pt x="4540656" y="127990"/>
                  </a:lnTo>
                  <a:lnTo>
                    <a:pt x="4540656" y="129539"/>
                  </a:lnTo>
                  <a:close/>
                </a:path>
                <a:path w="4544059" h="146685">
                  <a:moveTo>
                    <a:pt x="15259" y="124968"/>
                  </a:moveTo>
                  <a:close/>
                </a:path>
                <a:path w="4544059" h="146685">
                  <a:moveTo>
                    <a:pt x="19780" y="129539"/>
                  </a:moveTo>
                  <a:lnTo>
                    <a:pt x="18262" y="129539"/>
                  </a:lnTo>
                  <a:lnTo>
                    <a:pt x="18262" y="127990"/>
                  </a:lnTo>
                  <a:lnTo>
                    <a:pt x="19780" y="129539"/>
                  </a:lnTo>
                  <a:close/>
                </a:path>
                <a:path w="4544059" h="146685">
                  <a:moveTo>
                    <a:pt x="4537604" y="134099"/>
                  </a:moveTo>
                  <a:lnTo>
                    <a:pt x="4513211" y="134099"/>
                  </a:lnTo>
                  <a:lnTo>
                    <a:pt x="4517783" y="132613"/>
                  </a:lnTo>
                  <a:lnTo>
                    <a:pt x="4519320" y="132613"/>
                  </a:lnTo>
                  <a:lnTo>
                    <a:pt x="4523879" y="131076"/>
                  </a:lnTo>
                  <a:lnTo>
                    <a:pt x="4522343" y="131076"/>
                  </a:lnTo>
                  <a:lnTo>
                    <a:pt x="4525416" y="127990"/>
                  </a:lnTo>
                  <a:lnTo>
                    <a:pt x="4525416" y="129539"/>
                  </a:lnTo>
                  <a:lnTo>
                    <a:pt x="4540656" y="129539"/>
                  </a:lnTo>
                  <a:lnTo>
                    <a:pt x="4539107" y="132613"/>
                  </a:lnTo>
                  <a:lnTo>
                    <a:pt x="4537604" y="134099"/>
                  </a:lnTo>
                  <a:close/>
                </a:path>
                <a:path w="4544059" h="146685">
                  <a:moveTo>
                    <a:pt x="4519320" y="146303"/>
                  </a:moveTo>
                  <a:lnTo>
                    <a:pt x="24358" y="146303"/>
                  </a:lnTo>
                  <a:lnTo>
                    <a:pt x="22821" y="144767"/>
                  </a:lnTo>
                  <a:lnTo>
                    <a:pt x="4520857" y="144767"/>
                  </a:lnTo>
                  <a:lnTo>
                    <a:pt x="4519320" y="146303"/>
                  </a:lnTo>
                  <a:close/>
                </a:path>
              </a:pathLst>
            </a:custGeom>
            <a:solidFill>
              <a:srgbClr val="9192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43566" y="4748060"/>
              <a:ext cx="4385310" cy="31115"/>
            </a:xfrm>
            <a:custGeom>
              <a:avLst/>
              <a:gdLst/>
              <a:ahLst/>
              <a:cxnLst/>
              <a:rect l="l" t="t" r="r" b="b"/>
              <a:pathLst>
                <a:path w="4385309" h="31114">
                  <a:moveTo>
                    <a:pt x="0" y="30518"/>
                  </a:moveTo>
                  <a:lnTo>
                    <a:pt x="0" y="1536"/>
                  </a:lnTo>
                  <a:lnTo>
                    <a:pt x="4385259" y="0"/>
                  </a:lnTo>
                  <a:lnTo>
                    <a:pt x="4385259" y="28981"/>
                  </a:lnTo>
                  <a:lnTo>
                    <a:pt x="0" y="30518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7639773" y="4848130"/>
            <a:ext cx="10083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Station</a:t>
            </a:r>
            <a:r>
              <a:rPr dirty="0" sz="14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6ECFE7"/>
                </a:solidFill>
                <a:latin typeface="Arial"/>
                <a:cs typeface="Arial"/>
              </a:rPr>
              <a:t>Bus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3924300" y="4737392"/>
            <a:ext cx="3848100" cy="1073150"/>
            <a:chOff x="3924300" y="4737392"/>
            <a:chExt cx="3848100" cy="1073150"/>
          </a:xfrm>
        </p:grpSpPr>
        <p:pic>
          <p:nvPicPr>
            <p:cNvPr id="29" name="object 2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630047" y="5106149"/>
              <a:ext cx="604888" cy="703961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175500" y="5106149"/>
              <a:ext cx="596900" cy="703961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24300" y="5119890"/>
              <a:ext cx="584200" cy="690219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45000" y="5119890"/>
              <a:ext cx="589711" cy="690219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4170807" y="4737392"/>
              <a:ext cx="3334385" cy="416559"/>
            </a:xfrm>
            <a:custGeom>
              <a:avLst/>
              <a:gdLst/>
              <a:ahLst/>
              <a:cxnLst/>
              <a:rect l="l" t="t" r="r" b="b"/>
              <a:pathLst>
                <a:path w="3334384" h="416560">
                  <a:moveTo>
                    <a:pt x="28917" y="18313"/>
                  </a:moveTo>
                  <a:lnTo>
                    <a:pt x="0" y="18313"/>
                  </a:lnTo>
                  <a:lnTo>
                    <a:pt x="0" y="416026"/>
                  </a:lnTo>
                  <a:lnTo>
                    <a:pt x="28917" y="416026"/>
                  </a:lnTo>
                  <a:lnTo>
                    <a:pt x="28917" y="18313"/>
                  </a:lnTo>
                  <a:close/>
                </a:path>
                <a:path w="3334384" h="416560">
                  <a:moveTo>
                    <a:pt x="580478" y="18313"/>
                  </a:moveTo>
                  <a:lnTo>
                    <a:pt x="553097" y="18313"/>
                  </a:lnTo>
                  <a:lnTo>
                    <a:pt x="553097" y="416026"/>
                  </a:lnTo>
                  <a:lnTo>
                    <a:pt x="580478" y="416026"/>
                  </a:lnTo>
                  <a:lnTo>
                    <a:pt x="580478" y="18313"/>
                  </a:lnTo>
                  <a:close/>
                </a:path>
                <a:path w="3334384" h="416560">
                  <a:moveTo>
                    <a:pt x="2762440" y="18313"/>
                  </a:moveTo>
                  <a:lnTo>
                    <a:pt x="2733522" y="18313"/>
                  </a:lnTo>
                  <a:lnTo>
                    <a:pt x="2733522" y="374853"/>
                  </a:lnTo>
                  <a:lnTo>
                    <a:pt x="2762440" y="374853"/>
                  </a:lnTo>
                  <a:lnTo>
                    <a:pt x="2762440" y="18313"/>
                  </a:lnTo>
                  <a:close/>
                </a:path>
                <a:path w="3334384" h="416560">
                  <a:moveTo>
                    <a:pt x="3333839" y="0"/>
                  </a:moveTo>
                  <a:lnTo>
                    <a:pt x="3304883" y="0"/>
                  </a:lnTo>
                  <a:lnTo>
                    <a:pt x="3304883" y="358076"/>
                  </a:lnTo>
                  <a:lnTo>
                    <a:pt x="3333839" y="358076"/>
                  </a:lnTo>
                  <a:lnTo>
                    <a:pt x="3333839" y="0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5049456" y="4895374"/>
            <a:ext cx="153606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Ethernet</a:t>
            </a:r>
            <a:r>
              <a:rPr dirty="0" sz="14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IEC61850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3800525" y="4481461"/>
            <a:ext cx="3902710" cy="1136650"/>
            <a:chOff x="3800525" y="4481461"/>
            <a:chExt cx="3902710" cy="1136650"/>
          </a:xfrm>
        </p:grpSpPr>
        <p:sp>
          <p:nvSpPr>
            <p:cNvPr id="36" name="object 36" descr=""/>
            <p:cNvSpPr/>
            <p:nvPr/>
          </p:nvSpPr>
          <p:spPr>
            <a:xfrm>
              <a:off x="5330329" y="5083327"/>
              <a:ext cx="1177925" cy="535305"/>
            </a:xfrm>
            <a:custGeom>
              <a:avLst/>
              <a:gdLst/>
              <a:ahLst/>
              <a:cxnLst/>
              <a:rect l="l" t="t" r="r" b="b"/>
              <a:pathLst>
                <a:path w="1177925" h="535304">
                  <a:moveTo>
                    <a:pt x="540892" y="153885"/>
                  </a:moveTo>
                  <a:lnTo>
                    <a:pt x="490639" y="153885"/>
                  </a:lnTo>
                  <a:lnTo>
                    <a:pt x="588162" y="0"/>
                  </a:lnTo>
                  <a:lnTo>
                    <a:pt x="597960" y="15227"/>
                  </a:lnTo>
                  <a:lnTo>
                    <a:pt x="583603" y="15227"/>
                  </a:lnTo>
                  <a:lnTo>
                    <a:pt x="588911" y="23517"/>
                  </a:lnTo>
                  <a:lnTo>
                    <a:pt x="513250" y="141681"/>
                  </a:lnTo>
                  <a:lnTo>
                    <a:pt x="501307" y="141681"/>
                  </a:lnTo>
                  <a:lnTo>
                    <a:pt x="507403" y="150812"/>
                  </a:lnTo>
                  <a:lnTo>
                    <a:pt x="540892" y="150812"/>
                  </a:lnTo>
                  <a:lnTo>
                    <a:pt x="540892" y="153885"/>
                  </a:lnTo>
                  <a:close/>
                </a:path>
                <a:path w="1177925" h="535304">
                  <a:moveTo>
                    <a:pt x="588911" y="23517"/>
                  </a:moveTo>
                  <a:lnTo>
                    <a:pt x="583603" y="15227"/>
                  </a:lnTo>
                  <a:lnTo>
                    <a:pt x="594220" y="15227"/>
                  </a:lnTo>
                  <a:lnTo>
                    <a:pt x="588911" y="23517"/>
                  </a:lnTo>
                  <a:close/>
                </a:path>
                <a:path w="1177925" h="535304">
                  <a:moveTo>
                    <a:pt x="670420" y="150812"/>
                  </a:moveTo>
                  <a:lnTo>
                    <a:pt x="588911" y="23517"/>
                  </a:lnTo>
                  <a:lnTo>
                    <a:pt x="594220" y="15227"/>
                  </a:lnTo>
                  <a:lnTo>
                    <a:pt x="597960" y="15227"/>
                  </a:lnTo>
                  <a:lnTo>
                    <a:pt x="679330" y="141681"/>
                  </a:lnTo>
                  <a:lnTo>
                    <a:pt x="676516" y="141681"/>
                  </a:lnTo>
                  <a:lnTo>
                    <a:pt x="670420" y="150812"/>
                  </a:lnTo>
                  <a:close/>
                </a:path>
                <a:path w="1177925" h="535304">
                  <a:moveTo>
                    <a:pt x="507403" y="150812"/>
                  </a:moveTo>
                  <a:lnTo>
                    <a:pt x="501307" y="141681"/>
                  </a:lnTo>
                  <a:lnTo>
                    <a:pt x="513250" y="141681"/>
                  </a:lnTo>
                  <a:lnTo>
                    <a:pt x="507403" y="150812"/>
                  </a:lnTo>
                  <a:close/>
                </a:path>
                <a:path w="1177925" h="535304">
                  <a:moveTo>
                    <a:pt x="540892" y="150812"/>
                  </a:moveTo>
                  <a:lnTo>
                    <a:pt x="507403" y="150812"/>
                  </a:lnTo>
                  <a:lnTo>
                    <a:pt x="513250" y="141681"/>
                  </a:lnTo>
                  <a:lnTo>
                    <a:pt x="553097" y="141681"/>
                  </a:lnTo>
                  <a:lnTo>
                    <a:pt x="553097" y="147777"/>
                  </a:lnTo>
                  <a:lnTo>
                    <a:pt x="540892" y="147777"/>
                  </a:lnTo>
                  <a:lnTo>
                    <a:pt x="540892" y="150812"/>
                  </a:lnTo>
                  <a:close/>
                </a:path>
                <a:path w="1177925" h="535304">
                  <a:moveTo>
                    <a:pt x="993482" y="431152"/>
                  </a:moveTo>
                  <a:lnTo>
                    <a:pt x="624725" y="431152"/>
                  </a:lnTo>
                  <a:lnTo>
                    <a:pt x="624725" y="141681"/>
                  </a:lnTo>
                  <a:lnTo>
                    <a:pt x="664573" y="141681"/>
                  </a:lnTo>
                  <a:lnTo>
                    <a:pt x="668476" y="147777"/>
                  </a:lnTo>
                  <a:lnTo>
                    <a:pt x="636879" y="147777"/>
                  </a:lnTo>
                  <a:lnTo>
                    <a:pt x="630834" y="153885"/>
                  </a:lnTo>
                  <a:lnTo>
                    <a:pt x="636879" y="153885"/>
                  </a:lnTo>
                  <a:lnTo>
                    <a:pt x="636879" y="418998"/>
                  </a:lnTo>
                  <a:lnTo>
                    <a:pt x="630834" y="418998"/>
                  </a:lnTo>
                  <a:lnTo>
                    <a:pt x="636879" y="425094"/>
                  </a:lnTo>
                  <a:lnTo>
                    <a:pt x="993482" y="425094"/>
                  </a:lnTo>
                  <a:lnTo>
                    <a:pt x="993482" y="431152"/>
                  </a:lnTo>
                  <a:close/>
                </a:path>
                <a:path w="1177925" h="535304">
                  <a:moveTo>
                    <a:pt x="685206" y="150812"/>
                  </a:moveTo>
                  <a:lnTo>
                    <a:pt x="670420" y="150812"/>
                  </a:lnTo>
                  <a:lnTo>
                    <a:pt x="676516" y="141681"/>
                  </a:lnTo>
                  <a:lnTo>
                    <a:pt x="679330" y="141681"/>
                  </a:lnTo>
                  <a:lnTo>
                    <a:pt x="685206" y="150812"/>
                  </a:lnTo>
                  <a:close/>
                </a:path>
                <a:path w="1177925" h="535304">
                  <a:moveTo>
                    <a:pt x="540892" y="425094"/>
                  </a:moveTo>
                  <a:lnTo>
                    <a:pt x="540892" y="147777"/>
                  </a:lnTo>
                  <a:lnTo>
                    <a:pt x="546988" y="153885"/>
                  </a:lnTo>
                  <a:lnTo>
                    <a:pt x="553097" y="153885"/>
                  </a:lnTo>
                  <a:lnTo>
                    <a:pt x="553097" y="418998"/>
                  </a:lnTo>
                  <a:lnTo>
                    <a:pt x="546988" y="418998"/>
                  </a:lnTo>
                  <a:lnTo>
                    <a:pt x="540892" y="425094"/>
                  </a:lnTo>
                  <a:close/>
                </a:path>
                <a:path w="1177925" h="535304">
                  <a:moveTo>
                    <a:pt x="553097" y="153885"/>
                  </a:moveTo>
                  <a:lnTo>
                    <a:pt x="546988" y="153885"/>
                  </a:lnTo>
                  <a:lnTo>
                    <a:pt x="540892" y="147777"/>
                  </a:lnTo>
                  <a:lnTo>
                    <a:pt x="553097" y="147777"/>
                  </a:lnTo>
                  <a:lnTo>
                    <a:pt x="553097" y="153885"/>
                  </a:lnTo>
                  <a:close/>
                </a:path>
                <a:path w="1177925" h="535304">
                  <a:moveTo>
                    <a:pt x="636879" y="153885"/>
                  </a:moveTo>
                  <a:lnTo>
                    <a:pt x="630834" y="153885"/>
                  </a:lnTo>
                  <a:lnTo>
                    <a:pt x="636879" y="147777"/>
                  </a:lnTo>
                  <a:lnTo>
                    <a:pt x="636879" y="153885"/>
                  </a:lnTo>
                  <a:close/>
                </a:path>
                <a:path w="1177925" h="535304">
                  <a:moveTo>
                    <a:pt x="687184" y="153885"/>
                  </a:moveTo>
                  <a:lnTo>
                    <a:pt x="636879" y="153885"/>
                  </a:lnTo>
                  <a:lnTo>
                    <a:pt x="636879" y="147777"/>
                  </a:lnTo>
                  <a:lnTo>
                    <a:pt x="668476" y="147777"/>
                  </a:lnTo>
                  <a:lnTo>
                    <a:pt x="670420" y="150812"/>
                  </a:lnTo>
                  <a:lnTo>
                    <a:pt x="685206" y="150812"/>
                  </a:lnTo>
                  <a:lnTo>
                    <a:pt x="687184" y="153885"/>
                  </a:lnTo>
                  <a:close/>
                </a:path>
                <a:path w="1177925" h="535304">
                  <a:moveTo>
                    <a:pt x="198094" y="534784"/>
                  </a:moveTo>
                  <a:lnTo>
                    <a:pt x="0" y="457098"/>
                  </a:lnTo>
                  <a:lnTo>
                    <a:pt x="198094" y="380898"/>
                  </a:lnTo>
                  <a:lnTo>
                    <a:pt x="198094" y="390080"/>
                  </a:lnTo>
                  <a:lnTo>
                    <a:pt x="184353" y="390080"/>
                  </a:lnTo>
                  <a:lnTo>
                    <a:pt x="184341" y="398262"/>
                  </a:lnTo>
                  <a:lnTo>
                    <a:pt x="50727" y="450989"/>
                  </a:lnTo>
                  <a:lnTo>
                    <a:pt x="19799" y="450989"/>
                  </a:lnTo>
                  <a:lnTo>
                    <a:pt x="19799" y="463194"/>
                  </a:lnTo>
                  <a:lnTo>
                    <a:pt x="50721" y="463194"/>
                  </a:lnTo>
                  <a:lnTo>
                    <a:pt x="184341" y="515933"/>
                  </a:lnTo>
                  <a:lnTo>
                    <a:pt x="184353" y="525652"/>
                  </a:lnTo>
                  <a:lnTo>
                    <a:pt x="198094" y="525652"/>
                  </a:lnTo>
                  <a:lnTo>
                    <a:pt x="198094" y="534784"/>
                  </a:lnTo>
                  <a:close/>
                </a:path>
                <a:path w="1177925" h="535304">
                  <a:moveTo>
                    <a:pt x="979728" y="425094"/>
                  </a:moveTo>
                  <a:lnTo>
                    <a:pt x="979728" y="380898"/>
                  </a:lnTo>
                  <a:lnTo>
                    <a:pt x="1003599" y="390080"/>
                  </a:lnTo>
                  <a:lnTo>
                    <a:pt x="993482" y="390080"/>
                  </a:lnTo>
                  <a:lnTo>
                    <a:pt x="984300" y="394639"/>
                  </a:lnTo>
                  <a:lnTo>
                    <a:pt x="993470" y="398258"/>
                  </a:lnTo>
                  <a:lnTo>
                    <a:pt x="993482" y="418998"/>
                  </a:lnTo>
                  <a:lnTo>
                    <a:pt x="985837" y="418998"/>
                  </a:lnTo>
                  <a:lnTo>
                    <a:pt x="979728" y="425094"/>
                  </a:lnTo>
                  <a:close/>
                </a:path>
                <a:path w="1177925" h="535304">
                  <a:moveTo>
                    <a:pt x="184353" y="398258"/>
                  </a:moveTo>
                  <a:lnTo>
                    <a:pt x="184353" y="390080"/>
                  </a:lnTo>
                  <a:lnTo>
                    <a:pt x="193522" y="394639"/>
                  </a:lnTo>
                  <a:lnTo>
                    <a:pt x="184353" y="398258"/>
                  </a:lnTo>
                  <a:close/>
                </a:path>
                <a:path w="1177925" h="535304">
                  <a:moveTo>
                    <a:pt x="553097" y="431152"/>
                  </a:moveTo>
                  <a:lnTo>
                    <a:pt x="184353" y="431152"/>
                  </a:lnTo>
                  <a:lnTo>
                    <a:pt x="184353" y="398258"/>
                  </a:lnTo>
                  <a:lnTo>
                    <a:pt x="193522" y="394639"/>
                  </a:lnTo>
                  <a:lnTo>
                    <a:pt x="184353" y="390080"/>
                  </a:lnTo>
                  <a:lnTo>
                    <a:pt x="198094" y="390080"/>
                  </a:lnTo>
                  <a:lnTo>
                    <a:pt x="198094" y="418998"/>
                  </a:lnTo>
                  <a:lnTo>
                    <a:pt x="190449" y="418998"/>
                  </a:lnTo>
                  <a:lnTo>
                    <a:pt x="198094" y="425094"/>
                  </a:lnTo>
                  <a:lnTo>
                    <a:pt x="553097" y="425094"/>
                  </a:lnTo>
                  <a:lnTo>
                    <a:pt x="553097" y="431152"/>
                  </a:lnTo>
                  <a:close/>
                </a:path>
                <a:path w="1177925" h="535304">
                  <a:moveTo>
                    <a:pt x="993482" y="398262"/>
                  </a:moveTo>
                  <a:lnTo>
                    <a:pt x="984300" y="394639"/>
                  </a:lnTo>
                  <a:lnTo>
                    <a:pt x="993482" y="390080"/>
                  </a:lnTo>
                  <a:lnTo>
                    <a:pt x="993482" y="398262"/>
                  </a:lnTo>
                  <a:close/>
                </a:path>
                <a:path w="1177925" h="535304">
                  <a:moveTo>
                    <a:pt x="1142573" y="457092"/>
                  </a:moveTo>
                  <a:lnTo>
                    <a:pt x="993482" y="398262"/>
                  </a:lnTo>
                  <a:lnTo>
                    <a:pt x="993482" y="390080"/>
                  </a:lnTo>
                  <a:lnTo>
                    <a:pt x="1003599" y="390080"/>
                  </a:lnTo>
                  <a:lnTo>
                    <a:pt x="1161942" y="450989"/>
                  </a:lnTo>
                  <a:lnTo>
                    <a:pt x="1158036" y="450989"/>
                  </a:lnTo>
                  <a:lnTo>
                    <a:pt x="1142573" y="457092"/>
                  </a:lnTo>
                  <a:close/>
                </a:path>
                <a:path w="1177925" h="535304">
                  <a:moveTo>
                    <a:pt x="198094" y="425094"/>
                  </a:moveTo>
                  <a:lnTo>
                    <a:pt x="190449" y="418998"/>
                  </a:lnTo>
                  <a:lnTo>
                    <a:pt x="198094" y="418998"/>
                  </a:lnTo>
                  <a:lnTo>
                    <a:pt x="198094" y="425094"/>
                  </a:lnTo>
                  <a:close/>
                </a:path>
                <a:path w="1177925" h="535304">
                  <a:moveTo>
                    <a:pt x="540892" y="425094"/>
                  </a:moveTo>
                  <a:lnTo>
                    <a:pt x="198094" y="425094"/>
                  </a:lnTo>
                  <a:lnTo>
                    <a:pt x="198094" y="418998"/>
                  </a:lnTo>
                  <a:lnTo>
                    <a:pt x="540892" y="418998"/>
                  </a:lnTo>
                  <a:lnTo>
                    <a:pt x="540892" y="425094"/>
                  </a:lnTo>
                  <a:close/>
                </a:path>
                <a:path w="1177925" h="535304">
                  <a:moveTo>
                    <a:pt x="553097" y="425094"/>
                  </a:moveTo>
                  <a:lnTo>
                    <a:pt x="540892" y="425094"/>
                  </a:lnTo>
                  <a:lnTo>
                    <a:pt x="546988" y="418998"/>
                  </a:lnTo>
                  <a:lnTo>
                    <a:pt x="553097" y="418998"/>
                  </a:lnTo>
                  <a:lnTo>
                    <a:pt x="553097" y="425094"/>
                  </a:lnTo>
                  <a:close/>
                </a:path>
                <a:path w="1177925" h="535304">
                  <a:moveTo>
                    <a:pt x="636879" y="425094"/>
                  </a:moveTo>
                  <a:lnTo>
                    <a:pt x="630834" y="418998"/>
                  </a:lnTo>
                  <a:lnTo>
                    <a:pt x="636879" y="418998"/>
                  </a:lnTo>
                  <a:lnTo>
                    <a:pt x="636879" y="425094"/>
                  </a:lnTo>
                  <a:close/>
                </a:path>
                <a:path w="1177925" h="535304">
                  <a:moveTo>
                    <a:pt x="979728" y="425094"/>
                  </a:moveTo>
                  <a:lnTo>
                    <a:pt x="636879" y="425094"/>
                  </a:lnTo>
                  <a:lnTo>
                    <a:pt x="636879" y="418998"/>
                  </a:lnTo>
                  <a:lnTo>
                    <a:pt x="979728" y="418998"/>
                  </a:lnTo>
                  <a:lnTo>
                    <a:pt x="979728" y="425094"/>
                  </a:lnTo>
                  <a:close/>
                </a:path>
                <a:path w="1177925" h="535304">
                  <a:moveTo>
                    <a:pt x="993482" y="425094"/>
                  </a:moveTo>
                  <a:lnTo>
                    <a:pt x="979728" y="425094"/>
                  </a:lnTo>
                  <a:lnTo>
                    <a:pt x="985837" y="418998"/>
                  </a:lnTo>
                  <a:lnTo>
                    <a:pt x="993482" y="418998"/>
                  </a:lnTo>
                  <a:lnTo>
                    <a:pt x="993482" y="425094"/>
                  </a:lnTo>
                  <a:close/>
                </a:path>
                <a:path w="1177925" h="535304">
                  <a:moveTo>
                    <a:pt x="19799" y="463194"/>
                  </a:moveTo>
                  <a:lnTo>
                    <a:pt x="19799" y="450989"/>
                  </a:lnTo>
                  <a:lnTo>
                    <a:pt x="35261" y="457092"/>
                  </a:lnTo>
                  <a:lnTo>
                    <a:pt x="19799" y="463194"/>
                  </a:lnTo>
                  <a:close/>
                </a:path>
                <a:path w="1177925" h="535304">
                  <a:moveTo>
                    <a:pt x="35261" y="457092"/>
                  </a:moveTo>
                  <a:lnTo>
                    <a:pt x="19799" y="450989"/>
                  </a:lnTo>
                  <a:lnTo>
                    <a:pt x="50727" y="450989"/>
                  </a:lnTo>
                  <a:lnTo>
                    <a:pt x="35261" y="457092"/>
                  </a:lnTo>
                  <a:close/>
                </a:path>
                <a:path w="1177925" h="535304">
                  <a:moveTo>
                    <a:pt x="1158036" y="463194"/>
                  </a:moveTo>
                  <a:lnTo>
                    <a:pt x="1142573" y="457092"/>
                  </a:lnTo>
                  <a:lnTo>
                    <a:pt x="1158036" y="450989"/>
                  </a:lnTo>
                  <a:lnTo>
                    <a:pt x="1158036" y="463194"/>
                  </a:lnTo>
                  <a:close/>
                </a:path>
                <a:path w="1177925" h="535304">
                  <a:moveTo>
                    <a:pt x="1162278" y="463194"/>
                  </a:moveTo>
                  <a:lnTo>
                    <a:pt x="1158036" y="463194"/>
                  </a:lnTo>
                  <a:lnTo>
                    <a:pt x="1158036" y="450989"/>
                  </a:lnTo>
                  <a:lnTo>
                    <a:pt x="1161942" y="450989"/>
                  </a:lnTo>
                  <a:lnTo>
                    <a:pt x="1177823" y="457098"/>
                  </a:lnTo>
                  <a:lnTo>
                    <a:pt x="1162278" y="463194"/>
                  </a:lnTo>
                  <a:close/>
                </a:path>
                <a:path w="1177925" h="535304">
                  <a:moveTo>
                    <a:pt x="50721" y="463194"/>
                  </a:moveTo>
                  <a:lnTo>
                    <a:pt x="19799" y="463194"/>
                  </a:lnTo>
                  <a:lnTo>
                    <a:pt x="35276" y="457098"/>
                  </a:lnTo>
                  <a:lnTo>
                    <a:pt x="50721" y="463194"/>
                  </a:lnTo>
                  <a:close/>
                </a:path>
                <a:path w="1177925" h="535304">
                  <a:moveTo>
                    <a:pt x="1003013" y="525652"/>
                  </a:moveTo>
                  <a:lnTo>
                    <a:pt x="993482" y="525652"/>
                  </a:lnTo>
                  <a:lnTo>
                    <a:pt x="993482" y="515933"/>
                  </a:lnTo>
                  <a:lnTo>
                    <a:pt x="1142587" y="457098"/>
                  </a:lnTo>
                  <a:lnTo>
                    <a:pt x="1158036" y="463194"/>
                  </a:lnTo>
                  <a:lnTo>
                    <a:pt x="1162278" y="463194"/>
                  </a:lnTo>
                  <a:lnTo>
                    <a:pt x="1003013" y="525652"/>
                  </a:lnTo>
                  <a:close/>
                </a:path>
                <a:path w="1177925" h="535304">
                  <a:moveTo>
                    <a:pt x="198094" y="525652"/>
                  </a:moveTo>
                  <a:lnTo>
                    <a:pt x="184353" y="525652"/>
                  </a:lnTo>
                  <a:lnTo>
                    <a:pt x="193522" y="519557"/>
                  </a:lnTo>
                  <a:lnTo>
                    <a:pt x="184353" y="515937"/>
                  </a:lnTo>
                  <a:lnTo>
                    <a:pt x="184353" y="482993"/>
                  </a:lnTo>
                  <a:lnTo>
                    <a:pt x="993482" y="482993"/>
                  </a:lnTo>
                  <a:lnTo>
                    <a:pt x="993482" y="489089"/>
                  </a:lnTo>
                  <a:lnTo>
                    <a:pt x="198094" y="489089"/>
                  </a:lnTo>
                  <a:lnTo>
                    <a:pt x="190449" y="495198"/>
                  </a:lnTo>
                  <a:lnTo>
                    <a:pt x="198094" y="495198"/>
                  </a:lnTo>
                  <a:lnTo>
                    <a:pt x="198094" y="525652"/>
                  </a:lnTo>
                  <a:close/>
                </a:path>
                <a:path w="1177925" h="535304">
                  <a:moveTo>
                    <a:pt x="198094" y="495198"/>
                  </a:moveTo>
                  <a:lnTo>
                    <a:pt x="190449" y="495198"/>
                  </a:lnTo>
                  <a:lnTo>
                    <a:pt x="198094" y="489089"/>
                  </a:lnTo>
                  <a:lnTo>
                    <a:pt x="198094" y="495198"/>
                  </a:lnTo>
                  <a:close/>
                </a:path>
                <a:path w="1177925" h="535304">
                  <a:moveTo>
                    <a:pt x="979728" y="495198"/>
                  </a:moveTo>
                  <a:lnTo>
                    <a:pt x="198094" y="495198"/>
                  </a:lnTo>
                  <a:lnTo>
                    <a:pt x="198094" y="489089"/>
                  </a:lnTo>
                  <a:lnTo>
                    <a:pt x="979728" y="489089"/>
                  </a:lnTo>
                  <a:lnTo>
                    <a:pt x="979728" y="495198"/>
                  </a:lnTo>
                  <a:close/>
                </a:path>
                <a:path w="1177925" h="535304">
                  <a:moveTo>
                    <a:pt x="979728" y="534784"/>
                  </a:moveTo>
                  <a:lnTo>
                    <a:pt x="979728" y="489089"/>
                  </a:lnTo>
                  <a:lnTo>
                    <a:pt x="985837" y="495198"/>
                  </a:lnTo>
                  <a:lnTo>
                    <a:pt x="993482" y="495198"/>
                  </a:lnTo>
                  <a:lnTo>
                    <a:pt x="993470" y="515937"/>
                  </a:lnTo>
                  <a:lnTo>
                    <a:pt x="984300" y="519557"/>
                  </a:lnTo>
                  <a:lnTo>
                    <a:pt x="993482" y="525652"/>
                  </a:lnTo>
                  <a:lnTo>
                    <a:pt x="1003013" y="525652"/>
                  </a:lnTo>
                  <a:lnTo>
                    <a:pt x="979728" y="534784"/>
                  </a:lnTo>
                  <a:close/>
                </a:path>
                <a:path w="1177925" h="535304">
                  <a:moveTo>
                    <a:pt x="993482" y="495198"/>
                  </a:moveTo>
                  <a:lnTo>
                    <a:pt x="985837" y="495198"/>
                  </a:lnTo>
                  <a:lnTo>
                    <a:pt x="979728" y="489089"/>
                  </a:lnTo>
                  <a:lnTo>
                    <a:pt x="993482" y="489089"/>
                  </a:lnTo>
                  <a:lnTo>
                    <a:pt x="993482" y="495198"/>
                  </a:lnTo>
                  <a:close/>
                </a:path>
                <a:path w="1177925" h="535304">
                  <a:moveTo>
                    <a:pt x="993482" y="525652"/>
                  </a:moveTo>
                  <a:lnTo>
                    <a:pt x="984300" y="519557"/>
                  </a:lnTo>
                  <a:lnTo>
                    <a:pt x="993482" y="515933"/>
                  </a:lnTo>
                  <a:lnTo>
                    <a:pt x="993482" y="525652"/>
                  </a:lnTo>
                  <a:close/>
                </a:path>
                <a:path w="1177925" h="535304">
                  <a:moveTo>
                    <a:pt x="184353" y="525652"/>
                  </a:moveTo>
                  <a:lnTo>
                    <a:pt x="184353" y="515937"/>
                  </a:lnTo>
                  <a:lnTo>
                    <a:pt x="193522" y="519557"/>
                  </a:lnTo>
                  <a:lnTo>
                    <a:pt x="184353" y="525652"/>
                  </a:lnTo>
                  <a:close/>
                </a:path>
              </a:pathLst>
            </a:custGeom>
            <a:solidFill>
              <a:srgbClr val="6ECFE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800525" y="4481461"/>
              <a:ext cx="3902710" cy="289560"/>
            </a:xfrm>
            <a:custGeom>
              <a:avLst/>
              <a:gdLst/>
              <a:ahLst/>
              <a:cxnLst/>
              <a:rect l="l" t="t" r="r" b="b"/>
              <a:pathLst>
                <a:path w="3902709" h="289560">
                  <a:moveTo>
                    <a:pt x="27432" y="0"/>
                  </a:moveTo>
                  <a:lnTo>
                    <a:pt x="0" y="0"/>
                  </a:lnTo>
                  <a:lnTo>
                    <a:pt x="0" y="280339"/>
                  </a:lnTo>
                  <a:lnTo>
                    <a:pt x="27432" y="280339"/>
                  </a:lnTo>
                  <a:lnTo>
                    <a:pt x="27432" y="0"/>
                  </a:lnTo>
                  <a:close/>
                </a:path>
                <a:path w="3902709" h="289560">
                  <a:moveTo>
                    <a:pt x="3902227" y="287934"/>
                  </a:moveTo>
                  <a:lnTo>
                    <a:pt x="3896118" y="44157"/>
                  </a:lnTo>
                  <a:lnTo>
                    <a:pt x="3867200" y="44157"/>
                  </a:lnTo>
                  <a:lnTo>
                    <a:pt x="3874782" y="289471"/>
                  </a:lnTo>
                  <a:lnTo>
                    <a:pt x="3902227" y="287934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5486768" y="5989403"/>
            <a:ext cx="1170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Profibus</a:t>
            </a:r>
            <a:r>
              <a:rPr dirty="0" sz="1400" spc="-6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6ECFE7"/>
                </a:solidFill>
                <a:latin typeface="Arial"/>
                <a:cs typeface="Arial"/>
              </a:rPr>
              <a:t>FMS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2915246" y="3777462"/>
            <a:ext cx="5685155" cy="3093720"/>
            <a:chOff x="2915246" y="3777462"/>
            <a:chExt cx="5685155" cy="3093720"/>
          </a:xfrm>
        </p:grpSpPr>
        <p:pic>
          <p:nvPicPr>
            <p:cNvPr id="40" name="object 4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642100" y="6264173"/>
              <a:ext cx="490791" cy="606526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53853" y="6264173"/>
              <a:ext cx="489546" cy="606526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918913" y="6264173"/>
              <a:ext cx="496735" cy="606526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867306" y="6264173"/>
              <a:ext cx="498221" cy="606526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3187992" y="4356493"/>
              <a:ext cx="5412740" cy="1917064"/>
            </a:xfrm>
            <a:custGeom>
              <a:avLst/>
              <a:gdLst/>
              <a:ahLst/>
              <a:cxnLst/>
              <a:rect l="l" t="t" r="r" b="b"/>
              <a:pathLst>
                <a:path w="5412740" h="1917064">
                  <a:moveTo>
                    <a:pt x="5412181" y="0"/>
                  </a:moveTo>
                  <a:lnTo>
                    <a:pt x="5383263" y="0"/>
                  </a:lnTo>
                  <a:lnTo>
                    <a:pt x="5383263" y="1593799"/>
                  </a:lnTo>
                  <a:lnTo>
                    <a:pt x="27432" y="1593799"/>
                  </a:lnTo>
                  <a:lnTo>
                    <a:pt x="27432" y="0"/>
                  </a:lnTo>
                  <a:lnTo>
                    <a:pt x="0" y="0"/>
                  </a:lnTo>
                  <a:lnTo>
                    <a:pt x="0" y="1607489"/>
                  </a:lnTo>
                  <a:lnTo>
                    <a:pt x="13703" y="1607489"/>
                  </a:lnTo>
                  <a:lnTo>
                    <a:pt x="13703" y="1622767"/>
                  </a:lnTo>
                  <a:lnTo>
                    <a:pt x="812165" y="1622767"/>
                  </a:lnTo>
                  <a:lnTo>
                    <a:pt x="812165" y="1916811"/>
                  </a:lnTo>
                  <a:lnTo>
                    <a:pt x="830427" y="1916811"/>
                  </a:lnTo>
                  <a:lnTo>
                    <a:pt x="830427" y="1622767"/>
                  </a:lnTo>
                  <a:lnTo>
                    <a:pt x="1900047" y="1622767"/>
                  </a:lnTo>
                  <a:lnTo>
                    <a:pt x="1900047" y="1916811"/>
                  </a:lnTo>
                  <a:lnTo>
                    <a:pt x="1919884" y="1916811"/>
                  </a:lnTo>
                  <a:lnTo>
                    <a:pt x="1919884" y="1622767"/>
                  </a:lnTo>
                  <a:lnTo>
                    <a:pt x="3618814" y="1622767"/>
                  </a:lnTo>
                  <a:lnTo>
                    <a:pt x="3618814" y="1916811"/>
                  </a:lnTo>
                  <a:lnTo>
                    <a:pt x="3637076" y="1916811"/>
                  </a:lnTo>
                  <a:lnTo>
                    <a:pt x="3637076" y="1622767"/>
                  </a:lnTo>
                  <a:lnTo>
                    <a:pt x="4849965" y="1622767"/>
                  </a:lnTo>
                  <a:lnTo>
                    <a:pt x="4849965" y="1916811"/>
                  </a:lnTo>
                  <a:lnTo>
                    <a:pt x="4869751" y="1916811"/>
                  </a:lnTo>
                  <a:lnTo>
                    <a:pt x="4869751" y="1622767"/>
                  </a:lnTo>
                  <a:lnTo>
                    <a:pt x="5398503" y="1622767"/>
                  </a:lnTo>
                  <a:lnTo>
                    <a:pt x="5398503" y="1607489"/>
                  </a:lnTo>
                  <a:lnTo>
                    <a:pt x="5412181" y="1607489"/>
                  </a:lnTo>
                  <a:lnTo>
                    <a:pt x="5412181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883899" y="3777462"/>
              <a:ext cx="1161415" cy="987425"/>
            </a:xfrm>
            <a:custGeom>
              <a:avLst/>
              <a:gdLst/>
              <a:ahLst/>
              <a:cxnLst/>
              <a:rect l="l" t="t" r="r" b="b"/>
              <a:pathLst>
                <a:path w="1161414" h="987425">
                  <a:moveTo>
                    <a:pt x="28968" y="987374"/>
                  </a:moveTo>
                  <a:lnTo>
                    <a:pt x="27800" y="0"/>
                  </a:lnTo>
                  <a:lnTo>
                    <a:pt x="0" y="0"/>
                  </a:lnTo>
                  <a:lnTo>
                    <a:pt x="0" y="987374"/>
                  </a:lnTo>
                  <a:lnTo>
                    <a:pt x="28968" y="987374"/>
                  </a:lnTo>
                  <a:close/>
                </a:path>
                <a:path w="1161414" h="987425">
                  <a:moveTo>
                    <a:pt x="1161046" y="952347"/>
                  </a:moveTo>
                  <a:lnTo>
                    <a:pt x="1150620" y="0"/>
                  </a:lnTo>
                  <a:lnTo>
                    <a:pt x="1121689" y="0"/>
                  </a:lnTo>
                  <a:lnTo>
                    <a:pt x="1132078" y="952347"/>
                  </a:lnTo>
                  <a:lnTo>
                    <a:pt x="1161046" y="952347"/>
                  </a:lnTo>
                  <a:close/>
                </a:path>
              </a:pathLst>
            </a:custGeom>
            <a:solidFill>
              <a:srgbClr val="C660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915246" y="4198048"/>
              <a:ext cx="1148753" cy="321513"/>
            </a:xfrm>
            <a:prstGeom prst="rect">
              <a:avLst/>
            </a:prstGeom>
          </p:spPr>
        </p:pic>
      </p:grpSp>
      <p:sp>
        <p:nvSpPr>
          <p:cNvPr id="47" name="object 47" descr=""/>
          <p:cNvSpPr txBox="1"/>
          <p:nvPr/>
        </p:nvSpPr>
        <p:spPr>
          <a:xfrm>
            <a:off x="7549883" y="3967436"/>
            <a:ext cx="11207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6ECFE7"/>
                </a:solidFill>
                <a:latin typeface="Arial"/>
                <a:cs typeface="Arial"/>
              </a:rPr>
              <a:t>“Full</a:t>
            </a:r>
            <a:r>
              <a:rPr dirty="0" sz="14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6ECFE7"/>
                </a:solidFill>
                <a:latin typeface="Arial"/>
                <a:cs typeface="Arial"/>
              </a:rPr>
              <a:t>Server”</a:t>
            </a:r>
            <a:endParaRPr sz="14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53173" y="5573433"/>
            <a:ext cx="2150110" cy="464184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278765" marR="5080" indent="-266700">
              <a:lnSpc>
                <a:spcPct val="80000"/>
              </a:lnSpc>
              <a:spcBef>
                <a:spcPts val="480"/>
              </a:spcBef>
              <a:buSzPct val="78125"/>
              <a:buFont typeface="Wingdings"/>
              <a:buChar char=""/>
              <a:tabLst>
                <a:tab pos="279400" algn="l"/>
              </a:tabLst>
            </a:pPr>
            <a:r>
              <a:rPr dirty="0" sz="1600" spc="-10">
                <a:solidFill>
                  <a:srgbClr val="6ECFE7"/>
                </a:solidFill>
                <a:latin typeface="Arial"/>
                <a:cs typeface="Arial"/>
              </a:rPr>
              <a:t>Configuración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Redundante</a:t>
            </a:r>
            <a:r>
              <a:rPr dirty="0" sz="1600" spc="-9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6ECFE7"/>
                </a:solidFill>
                <a:latin typeface="Arial"/>
                <a:cs typeface="Arial"/>
              </a:rPr>
              <a:t>Hot-</a:t>
            </a:r>
            <a:r>
              <a:rPr dirty="0" sz="1600" spc="-25">
                <a:solidFill>
                  <a:srgbClr val="6ECFE7"/>
                </a:solidFill>
                <a:latin typeface="Arial"/>
                <a:cs typeface="Arial"/>
              </a:rPr>
              <a:t>Hot</a:t>
            </a:r>
            <a:endParaRPr sz="16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53173" y="5963499"/>
            <a:ext cx="212979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8765" indent="-266700">
              <a:lnSpc>
                <a:spcPct val="100000"/>
              </a:lnSpc>
              <a:spcBef>
                <a:spcPts val="95"/>
              </a:spcBef>
              <a:buSzPct val="78125"/>
              <a:buFont typeface="Wingdings"/>
              <a:buChar char=""/>
              <a:tabLst>
                <a:tab pos="279400" algn="l"/>
              </a:tabLst>
            </a:pP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IEDs</a:t>
            </a:r>
            <a:r>
              <a:rPr dirty="0" sz="16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con</a:t>
            </a:r>
            <a:r>
              <a:rPr dirty="0" sz="16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IEC</a:t>
            </a:r>
            <a:r>
              <a:rPr dirty="0" sz="16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6ECFE7"/>
                </a:solidFill>
                <a:latin typeface="Arial"/>
                <a:cs typeface="Arial"/>
              </a:rPr>
              <a:t>61850</a:t>
            </a:r>
            <a:endParaRPr sz="16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53173" y="6158529"/>
            <a:ext cx="2400935" cy="659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8765" indent="-266700">
              <a:lnSpc>
                <a:spcPts val="1730"/>
              </a:lnSpc>
              <a:spcBef>
                <a:spcPts val="95"/>
              </a:spcBef>
              <a:buSzPct val="78125"/>
              <a:buFont typeface="Wingdings"/>
              <a:buChar char=""/>
              <a:tabLst>
                <a:tab pos="279400" algn="l"/>
              </a:tabLst>
            </a:pP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IEDs</a:t>
            </a:r>
            <a:r>
              <a:rPr dirty="0" sz="16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con</a:t>
            </a:r>
            <a:r>
              <a:rPr dirty="0" sz="16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Profibus</a:t>
            </a:r>
            <a:r>
              <a:rPr dirty="0" sz="16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6ECFE7"/>
                </a:solidFill>
                <a:latin typeface="Arial"/>
                <a:cs typeface="Arial"/>
              </a:rPr>
              <a:t>FMS</a:t>
            </a:r>
            <a:endParaRPr sz="1600">
              <a:latin typeface="Arial"/>
              <a:cs typeface="Arial"/>
            </a:endParaRPr>
          </a:p>
          <a:p>
            <a:pPr marL="278765" marR="222885" indent="-266700">
              <a:lnSpc>
                <a:spcPct val="80000"/>
              </a:lnSpc>
              <a:spcBef>
                <a:spcPts val="190"/>
              </a:spcBef>
              <a:buSzPct val="78125"/>
              <a:buFont typeface="Wingdings"/>
              <a:buChar char=""/>
              <a:tabLst>
                <a:tab pos="279400" algn="l"/>
              </a:tabLst>
            </a:pP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RTUs</a:t>
            </a:r>
            <a:r>
              <a:rPr dirty="0" sz="16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con</a:t>
            </a:r>
            <a:r>
              <a:rPr dirty="0" sz="16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6ECFE7"/>
                </a:solidFill>
                <a:latin typeface="Arial"/>
                <a:cs typeface="Arial"/>
              </a:rPr>
              <a:t>protocolos “dual-master”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3051175" y="4211739"/>
            <a:ext cx="5610225" cy="3202940"/>
            <a:chOff x="3051175" y="4211739"/>
            <a:chExt cx="5610225" cy="3202940"/>
          </a:xfrm>
        </p:grpSpPr>
        <p:pic>
          <p:nvPicPr>
            <p:cNvPr id="52" name="object 5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518400" y="4211739"/>
              <a:ext cx="1143000" cy="321513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3057525" y="6913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057525" y="6913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3088529" y="1910956"/>
            <a:ext cx="6640195" cy="1866900"/>
            <a:chOff x="3088529" y="1910956"/>
            <a:chExt cx="6640195" cy="18669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74132" y="1910956"/>
              <a:ext cx="4354068" cy="1866798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83150" y="2078532"/>
              <a:ext cx="883742" cy="513511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4811115" y="2589275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073" y="0"/>
                  </a:lnTo>
                </a:path>
              </a:pathLst>
            </a:custGeom>
            <a:ln w="9448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9600" y="2592044"/>
              <a:ext cx="360654" cy="9142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4637379" y="268071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9448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59719" y="2683471"/>
              <a:ext cx="233121" cy="123228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4372203" y="2807969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785" y="0"/>
                  </a:lnTo>
                </a:path>
              </a:pathLst>
            </a:custGeom>
            <a:ln w="7924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088529" y="2777921"/>
              <a:ext cx="1259205" cy="1000125"/>
            </a:xfrm>
            <a:custGeom>
              <a:avLst/>
              <a:gdLst/>
              <a:ahLst/>
              <a:cxnLst/>
              <a:rect l="l" t="t" r="r" b="b"/>
              <a:pathLst>
                <a:path w="1259204" h="1000125">
                  <a:moveTo>
                    <a:pt x="70372" y="999540"/>
                  </a:moveTo>
                  <a:lnTo>
                    <a:pt x="51299" y="999540"/>
                  </a:lnTo>
                  <a:lnTo>
                    <a:pt x="87258" y="969073"/>
                  </a:lnTo>
                  <a:lnTo>
                    <a:pt x="94903" y="979741"/>
                  </a:lnTo>
                  <a:lnTo>
                    <a:pt x="70372" y="999540"/>
                  </a:lnTo>
                  <a:close/>
                </a:path>
                <a:path w="1259204" h="1000125">
                  <a:moveTo>
                    <a:pt x="123821" y="955382"/>
                  </a:moveTo>
                  <a:lnTo>
                    <a:pt x="116239" y="944714"/>
                  </a:lnTo>
                  <a:lnTo>
                    <a:pt x="154339" y="912723"/>
                  </a:lnTo>
                  <a:lnTo>
                    <a:pt x="163458" y="921842"/>
                  </a:lnTo>
                  <a:lnTo>
                    <a:pt x="123821" y="955382"/>
                  </a:lnTo>
                  <a:close/>
                </a:path>
                <a:path w="1259204" h="1000125">
                  <a:moveTo>
                    <a:pt x="192439" y="897483"/>
                  </a:moveTo>
                  <a:lnTo>
                    <a:pt x="184794" y="888314"/>
                  </a:lnTo>
                  <a:lnTo>
                    <a:pt x="222894" y="854824"/>
                  </a:lnTo>
                  <a:lnTo>
                    <a:pt x="232025" y="865492"/>
                  </a:lnTo>
                  <a:lnTo>
                    <a:pt x="192439" y="897483"/>
                  </a:lnTo>
                  <a:close/>
                </a:path>
                <a:path w="1259204" h="1000125">
                  <a:moveTo>
                    <a:pt x="260994" y="841082"/>
                  </a:moveTo>
                  <a:lnTo>
                    <a:pt x="251824" y="830414"/>
                  </a:lnTo>
                  <a:lnTo>
                    <a:pt x="291461" y="798423"/>
                  </a:lnTo>
                  <a:lnTo>
                    <a:pt x="299094" y="809078"/>
                  </a:lnTo>
                  <a:lnTo>
                    <a:pt x="260994" y="841082"/>
                  </a:lnTo>
                  <a:close/>
                </a:path>
                <a:path w="1259204" h="1000125">
                  <a:moveTo>
                    <a:pt x="329561" y="784720"/>
                  </a:moveTo>
                  <a:lnTo>
                    <a:pt x="320430" y="774064"/>
                  </a:lnTo>
                  <a:lnTo>
                    <a:pt x="360016" y="742060"/>
                  </a:lnTo>
                  <a:lnTo>
                    <a:pt x="367610" y="751192"/>
                  </a:lnTo>
                  <a:lnTo>
                    <a:pt x="329561" y="784720"/>
                  </a:lnTo>
                  <a:close/>
                </a:path>
                <a:path w="1259204" h="1000125">
                  <a:moveTo>
                    <a:pt x="396579" y="726833"/>
                  </a:moveTo>
                  <a:lnTo>
                    <a:pt x="388984" y="717651"/>
                  </a:lnTo>
                  <a:lnTo>
                    <a:pt x="428583" y="684161"/>
                  </a:lnTo>
                  <a:lnTo>
                    <a:pt x="436216" y="694829"/>
                  </a:lnTo>
                  <a:lnTo>
                    <a:pt x="396579" y="726833"/>
                  </a:lnTo>
                  <a:close/>
                </a:path>
                <a:path w="1259204" h="1000125">
                  <a:moveTo>
                    <a:pt x="465184" y="670420"/>
                  </a:moveTo>
                  <a:lnTo>
                    <a:pt x="457552" y="659764"/>
                  </a:lnTo>
                  <a:lnTo>
                    <a:pt x="495601" y="627760"/>
                  </a:lnTo>
                  <a:lnTo>
                    <a:pt x="504783" y="638428"/>
                  </a:lnTo>
                  <a:lnTo>
                    <a:pt x="465184" y="670420"/>
                  </a:lnTo>
                  <a:close/>
                </a:path>
                <a:path w="1259204" h="1000125">
                  <a:moveTo>
                    <a:pt x="533701" y="614070"/>
                  </a:moveTo>
                  <a:lnTo>
                    <a:pt x="526106" y="603402"/>
                  </a:lnTo>
                  <a:lnTo>
                    <a:pt x="564206" y="571411"/>
                  </a:lnTo>
                  <a:lnTo>
                    <a:pt x="573338" y="580529"/>
                  </a:lnTo>
                  <a:lnTo>
                    <a:pt x="533701" y="614070"/>
                  </a:lnTo>
                  <a:close/>
                </a:path>
                <a:path w="1259204" h="1000125">
                  <a:moveTo>
                    <a:pt x="602306" y="556171"/>
                  </a:moveTo>
                  <a:lnTo>
                    <a:pt x="593137" y="547001"/>
                  </a:lnTo>
                  <a:lnTo>
                    <a:pt x="632774" y="513511"/>
                  </a:lnTo>
                  <a:lnTo>
                    <a:pt x="640406" y="524179"/>
                  </a:lnTo>
                  <a:lnTo>
                    <a:pt x="602306" y="556171"/>
                  </a:lnTo>
                  <a:close/>
                </a:path>
                <a:path w="1259204" h="1000125">
                  <a:moveTo>
                    <a:pt x="670874" y="499770"/>
                  </a:moveTo>
                  <a:lnTo>
                    <a:pt x="661692" y="489102"/>
                  </a:lnTo>
                  <a:lnTo>
                    <a:pt x="701328" y="457111"/>
                  </a:lnTo>
                  <a:lnTo>
                    <a:pt x="708923" y="466280"/>
                  </a:lnTo>
                  <a:lnTo>
                    <a:pt x="670874" y="499770"/>
                  </a:lnTo>
                  <a:close/>
                </a:path>
                <a:path w="1259204" h="1000125">
                  <a:moveTo>
                    <a:pt x="737892" y="441871"/>
                  </a:moveTo>
                  <a:lnTo>
                    <a:pt x="730297" y="432752"/>
                  </a:lnTo>
                  <a:lnTo>
                    <a:pt x="769883" y="400748"/>
                  </a:lnTo>
                  <a:lnTo>
                    <a:pt x="777528" y="409879"/>
                  </a:lnTo>
                  <a:lnTo>
                    <a:pt x="737892" y="441871"/>
                  </a:lnTo>
                  <a:close/>
                </a:path>
                <a:path w="1259204" h="1000125">
                  <a:moveTo>
                    <a:pt x="806446" y="385521"/>
                  </a:moveTo>
                  <a:lnTo>
                    <a:pt x="798864" y="376339"/>
                  </a:lnTo>
                  <a:lnTo>
                    <a:pt x="838450" y="342849"/>
                  </a:lnTo>
                  <a:lnTo>
                    <a:pt x="846083" y="353517"/>
                  </a:lnTo>
                  <a:lnTo>
                    <a:pt x="806446" y="385521"/>
                  </a:lnTo>
                  <a:close/>
                </a:path>
                <a:path w="1259204" h="1000125">
                  <a:moveTo>
                    <a:pt x="875064" y="329158"/>
                  </a:moveTo>
                  <a:lnTo>
                    <a:pt x="867419" y="318490"/>
                  </a:lnTo>
                  <a:lnTo>
                    <a:pt x="905519" y="286499"/>
                  </a:lnTo>
                  <a:lnTo>
                    <a:pt x="914650" y="295630"/>
                  </a:lnTo>
                  <a:lnTo>
                    <a:pt x="875064" y="329158"/>
                  </a:lnTo>
                  <a:close/>
                </a:path>
                <a:path w="1259204" h="1000125">
                  <a:moveTo>
                    <a:pt x="943619" y="271221"/>
                  </a:moveTo>
                  <a:lnTo>
                    <a:pt x="935986" y="262089"/>
                  </a:lnTo>
                  <a:lnTo>
                    <a:pt x="974086" y="230098"/>
                  </a:lnTo>
                  <a:lnTo>
                    <a:pt x="981668" y="239217"/>
                  </a:lnTo>
                  <a:lnTo>
                    <a:pt x="943619" y="271221"/>
                  </a:lnTo>
                  <a:close/>
                </a:path>
                <a:path w="1259204" h="1000125">
                  <a:moveTo>
                    <a:pt x="1012186" y="214858"/>
                  </a:moveTo>
                  <a:lnTo>
                    <a:pt x="1003055" y="205739"/>
                  </a:lnTo>
                  <a:lnTo>
                    <a:pt x="1042641" y="172199"/>
                  </a:lnTo>
                  <a:lnTo>
                    <a:pt x="1050286" y="182867"/>
                  </a:lnTo>
                  <a:lnTo>
                    <a:pt x="1012186" y="214858"/>
                  </a:lnTo>
                  <a:close/>
                </a:path>
                <a:path w="1259204" h="1000125">
                  <a:moveTo>
                    <a:pt x="1079204" y="158457"/>
                  </a:moveTo>
                  <a:lnTo>
                    <a:pt x="1071609" y="147840"/>
                  </a:lnTo>
                  <a:lnTo>
                    <a:pt x="1111208" y="115836"/>
                  </a:lnTo>
                  <a:lnTo>
                    <a:pt x="1118790" y="124967"/>
                  </a:lnTo>
                  <a:lnTo>
                    <a:pt x="1079204" y="158457"/>
                  </a:lnTo>
                  <a:close/>
                </a:path>
                <a:path w="1259204" h="1000125">
                  <a:moveTo>
                    <a:pt x="1159963" y="30518"/>
                  </a:moveTo>
                  <a:lnTo>
                    <a:pt x="1156890" y="27444"/>
                  </a:lnTo>
                  <a:lnTo>
                    <a:pt x="1156890" y="24409"/>
                  </a:lnTo>
                  <a:lnTo>
                    <a:pt x="1155404" y="21335"/>
                  </a:lnTo>
                  <a:lnTo>
                    <a:pt x="1158427" y="16776"/>
                  </a:lnTo>
                  <a:lnTo>
                    <a:pt x="1161462" y="16776"/>
                  </a:lnTo>
                  <a:lnTo>
                    <a:pt x="1258985" y="0"/>
                  </a:lnTo>
                  <a:lnTo>
                    <a:pt x="1257874" y="3086"/>
                  </a:lnTo>
                  <a:lnTo>
                    <a:pt x="1245295" y="3086"/>
                  </a:lnTo>
                  <a:lnTo>
                    <a:pt x="1227083" y="19020"/>
                  </a:lnTo>
                  <a:lnTo>
                    <a:pt x="1162999" y="28981"/>
                  </a:lnTo>
                  <a:lnTo>
                    <a:pt x="1159963" y="30518"/>
                  </a:lnTo>
                  <a:close/>
                </a:path>
                <a:path w="1259204" h="1000125">
                  <a:moveTo>
                    <a:pt x="1227083" y="19020"/>
                  </a:moveTo>
                  <a:lnTo>
                    <a:pt x="1245295" y="3086"/>
                  </a:lnTo>
                  <a:lnTo>
                    <a:pt x="1247885" y="6108"/>
                  </a:lnTo>
                  <a:lnTo>
                    <a:pt x="1243758" y="6108"/>
                  </a:lnTo>
                  <a:lnTo>
                    <a:pt x="1239706" y="17058"/>
                  </a:lnTo>
                  <a:lnTo>
                    <a:pt x="1227083" y="19020"/>
                  </a:lnTo>
                  <a:close/>
                </a:path>
                <a:path w="1259204" h="1000125">
                  <a:moveTo>
                    <a:pt x="1254152" y="13422"/>
                  </a:moveTo>
                  <a:lnTo>
                    <a:pt x="1245295" y="3086"/>
                  </a:lnTo>
                  <a:lnTo>
                    <a:pt x="1257874" y="3086"/>
                  </a:lnTo>
                  <a:lnTo>
                    <a:pt x="1254152" y="13422"/>
                  </a:lnTo>
                  <a:close/>
                </a:path>
                <a:path w="1259204" h="1000125">
                  <a:moveTo>
                    <a:pt x="1239706" y="17058"/>
                  </a:moveTo>
                  <a:lnTo>
                    <a:pt x="1243758" y="6108"/>
                  </a:lnTo>
                  <a:lnTo>
                    <a:pt x="1251403" y="15239"/>
                  </a:lnTo>
                  <a:lnTo>
                    <a:pt x="1239706" y="17058"/>
                  </a:lnTo>
                  <a:close/>
                </a:path>
                <a:path w="1259204" h="1000125">
                  <a:moveTo>
                    <a:pt x="1235262" y="29065"/>
                  </a:moveTo>
                  <a:lnTo>
                    <a:pt x="1239706" y="17058"/>
                  </a:lnTo>
                  <a:lnTo>
                    <a:pt x="1251403" y="15239"/>
                  </a:lnTo>
                  <a:lnTo>
                    <a:pt x="1243758" y="6108"/>
                  </a:lnTo>
                  <a:lnTo>
                    <a:pt x="1247885" y="6108"/>
                  </a:lnTo>
                  <a:lnTo>
                    <a:pt x="1254152" y="13422"/>
                  </a:lnTo>
                  <a:lnTo>
                    <a:pt x="1253880" y="14177"/>
                  </a:lnTo>
                  <a:lnTo>
                    <a:pt x="1235262" y="29065"/>
                  </a:lnTo>
                  <a:close/>
                </a:path>
                <a:path w="1259204" h="1000125">
                  <a:moveTo>
                    <a:pt x="1253880" y="14177"/>
                  </a:moveTo>
                  <a:lnTo>
                    <a:pt x="1254152" y="13422"/>
                  </a:lnTo>
                  <a:lnTo>
                    <a:pt x="1254426" y="13741"/>
                  </a:lnTo>
                  <a:lnTo>
                    <a:pt x="1253880" y="14177"/>
                  </a:lnTo>
                  <a:close/>
                </a:path>
                <a:path w="1259204" h="1000125">
                  <a:moveTo>
                    <a:pt x="1220936" y="99072"/>
                  </a:moveTo>
                  <a:lnTo>
                    <a:pt x="1214840" y="95999"/>
                  </a:lnTo>
                  <a:lnTo>
                    <a:pt x="1211754" y="92976"/>
                  </a:lnTo>
                  <a:lnTo>
                    <a:pt x="1213303" y="88404"/>
                  </a:lnTo>
                  <a:lnTo>
                    <a:pt x="1235262" y="29065"/>
                  </a:lnTo>
                  <a:lnTo>
                    <a:pt x="1253880" y="14177"/>
                  </a:lnTo>
                  <a:lnTo>
                    <a:pt x="1225508" y="92976"/>
                  </a:lnTo>
                  <a:lnTo>
                    <a:pt x="1223959" y="95999"/>
                  </a:lnTo>
                  <a:lnTo>
                    <a:pt x="1220936" y="99072"/>
                  </a:lnTo>
                  <a:close/>
                </a:path>
                <a:path w="1259204" h="1000125">
                  <a:moveTo>
                    <a:pt x="1216326" y="44208"/>
                  </a:moveTo>
                  <a:lnTo>
                    <a:pt x="1208731" y="35077"/>
                  </a:lnTo>
                  <a:lnTo>
                    <a:pt x="1227083" y="19020"/>
                  </a:lnTo>
                  <a:lnTo>
                    <a:pt x="1239706" y="17058"/>
                  </a:lnTo>
                  <a:lnTo>
                    <a:pt x="1235262" y="29065"/>
                  </a:lnTo>
                  <a:lnTo>
                    <a:pt x="1216326" y="44208"/>
                  </a:lnTo>
                  <a:close/>
                </a:path>
                <a:path w="1259204" h="1000125">
                  <a:moveTo>
                    <a:pt x="1147759" y="100558"/>
                  </a:moveTo>
                  <a:lnTo>
                    <a:pt x="1140126" y="91439"/>
                  </a:lnTo>
                  <a:lnTo>
                    <a:pt x="1179763" y="59435"/>
                  </a:lnTo>
                  <a:lnTo>
                    <a:pt x="1187408" y="68567"/>
                  </a:lnTo>
                  <a:lnTo>
                    <a:pt x="1147759" y="100558"/>
                  </a:lnTo>
                  <a:close/>
                </a:path>
                <a:path w="1259204" h="1000125">
                  <a:moveTo>
                    <a:pt x="12813" y="999540"/>
                  </a:moveTo>
                  <a:lnTo>
                    <a:pt x="0" y="999540"/>
                  </a:lnTo>
                  <a:lnTo>
                    <a:pt x="8035" y="978255"/>
                  </a:lnTo>
                  <a:lnTo>
                    <a:pt x="8035" y="975182"/>
                  </a:lnTo>
                  <a:lnTo>
                    <a:pt x="12607" y="973683"/>
                  </a:lnTo>
                  <a:lnTo>
                    <a:pt x="15681" y="975182"/>
                  </a:lnTo>
                  <a:lnTo>
                    <a:pt x="18703" y="976718"/>
                  </a:lnTo>
                  <a:lnTo>
                    <a:pt x="20240" y="979741"/>
                  </a:lnTo>
                  <a:lnTo>
                    <a:pt x="18703" y="982814"/>
                  </a:lnTo>
                  <a:lnTo>
                    <a:pt x="12813" y="99954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" name="object 11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44600" y="2447391"/>
            <a:ext cx="1765300" cy="1150277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1412379" y="2497061"/>
            <a:ext cx="1468755" cy="100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38735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FFFFFF"/>
                </a:solidFill>
                <a:latin typeface="Arial"/>
                <a:cs typeface="Arial"/>
              </a:rPr>
              <a:t>Satelital </a:t>
            </a:r>
            <a:r>
              <a:rPr dirty="0" sz="1600">
                <a:solidFill>
                  <a:srgbClr val="FFFFFF"/>
                </a:solidFill>
                <a:latin typeface="Arial"/>
                <a:cs typeface="Arial"/>
              </a:rPr>
              <a:t>Fibra</a:t>
            </a:r>
            <a:r>
              <a:rPr dirty="0" sz="16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FFFFFF"/>
                </a:solidFill>
                <a:latin typeface="Arial"/>
                <a:cs typeface="Arial"/>
              </a:rPr>
              <a:t>óptica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600">
                <a:solidFill>
                  <a:srgbClr val="FFFFFF"/>
                </a:solidFill>
                <a:latin typeface="Arial"/>
                <a:cs typeface="Arial"/>
              </a:rPr>
              <a:t>Onda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FFFFFF"/>
                </a:solidFill>
                <a:latin typeface="Arial"/>
                <a:cs typeface="Arial"/>
              </a:rPr>
              <a:t>Portadora Microondas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2915246" y="2895600"/>
            <a:ext cx="850265" cy="520065"/>
            <a:chOff x="2915246" y="2895600"/>
            <a:chExt cx="850265" cy="520065"/>
          </a:xfrm>
        </p:grpSpPr>
        <p:sp>
          <p:nvSpPr>
            <p:cNvPr id="14" name="object 14" descr=""/>
            <p:cNvSpPr/>
            <p:nvPr/>
          </p:nvSpPr>
          <p:spPr>
            <a:xfrm>
              <a:off x="3632199" y="30262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80">
                  <a:moveTo>
                    <a:pt x="698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698" y="4610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C3C6C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15246" y="2895600"/>
              <a:ext cx="850264" cy="510082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3505199" y="340568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810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8100" y="4559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517239" y="341147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925" y="0"/>
                  </a:lnTo>
                </a:path>
              </a:pathLst>
            </a:custGeom>
            <a:ln w="7925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2283929" y="485762"/>
            <a:ext cx="511746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Recursos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Tecnológicos</a:t>
            </a:r>
            <a:r>
              <a:rPr dirty="0" sz="1800" spc="4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Telecomunicaciones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310530" y="1554416"/>
            <a:ext cx="1709597" cy="401383"/>
          </a:xfrm>
          <a:prstGeom prst="rect">
            <a:avLst/>
          </a:prstGeom>
        </p:spPr>
      </p:pic>
      <p:grpSp>
        <p:nvGrpSpPr>
          <p:cNvPr id="20" name="object 20" descr=""/>
          <p:cNvGrpSpPr/>
          <p:nvPr/>
        </p:nvGrpSpPr>
        <p:grpSpPr>
          <a:xfrm>
            <a:off x="775976" y="3483419"/>
            <a:ext cx="9142730" cy="3717925"/>
            <a:chOff x="775976" y="3483419"/>
            <a:chExt cx="9142730" cy="3717925"/>
          </a:xfrm>
        </p:grpSpPr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321841" y="3483419"/>
              <a:ext cx="511924" cy="294335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88667" y="4632807"/>
              <a:ext cx="327964" cy="326440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2895447" y="398754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7925">
              <a:solidFill>
                <a:srgbClr val="DEDEE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26144" y="3990822"/>
              <a:ext cx="493674" cy="315366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2476500" y="4267200"/>
              <a:ext cx="25400" cy="2540"/>
            </a:xfrm>
            <a:custGeom>
              <a:avLst/>
              <a:gdLst/>
              <a:ahLst/>
              <a:cxnLst/>
              <a:rect l="l" t="t" r="r" b="b"/>
              <a:pathLst>
                <a:path w="25400" h="2539">
                  <a:moveTo>
                    <a:pt x="25400" y="0"/>
                  </a:moveTo>
                  <a:lnTo>
                    <a:pt x="0" y="0"/>
                  </a:lnTo>
                  <a:lnTo>
                    <a:pt x="0" y="2425"/>
                  </a:lnTo>
                  <a:lnTo>
                    <a:pt x="25400" y="242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735427" y="43030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0" y="0"/>
                  </a:lnTo>
                </a:path>
              </a:pathLst>
            </a:custGeom>
            <a:ln w="7925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11399" y="4306189"/>
              <a:ext cx="416420" cy="137172"/>
            </a:xfrm>
            <a:prstGeom prst="rect">
              <a:avLst/>
            </a:prstGeom>
          </p:spPr>
        </p:pic>
        <p:sp>
          <p:nvSpPr>
            <p:cNvPr id="29" name="object 29" descr=""/>
            <p:cNvSpPr/>
            <p:nvPr/>
          </p:nvSpPr>
          <p:spPr>
            <a:xfrm>
              <a:off x="2621127" y="4440173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 h="0">
                  <a:moveTo>
                    <a:pt x="0" y="0"/>
                  </a:moveTo>
                  <a:lnTo>
                    <a:pt x="21640" y="0"/>
                  </a:lnTo>
                </a:path>
              </a:pathLst>
            </a:custGeom>
            <a:ln w="7925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76502" y="5018138"/>
              <a:ext cx="2000097" cy="1866201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316416" y="4445000"/>
              <a:ext cx="269722" cy="130924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2467267" y="4575936"/>
              <a:ext cx="34925" cy="8890"/>
            </a:xfrm>
            <a:custGeom>
              <a:avLst/>
              <a:gdLst/>
              <a:ahLst/>
              <a:cxnLst/>
              <a:rect l="l" t="t" r="r" b="b"/>
              <a:pathLst>
                <a:path w="34925" h="8889">
                  <a:moveTo>
                    <a:pt x="34632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9232" y="4546"/>
                  </a:lnTo>
                  <a:lnTo>
                    <a:pt x="9232" y="8763"/>
                  </a:lnTo>
                  <a:lnTo>
                    <a:pt x="34632" y="8763"/>
                  </a:lnTo>
                  <a:lnTo>
                    <a:pt x="34632" y="4546"/>
                  </a:lnTo>
                  <a:lnTo>
                    <a:pt x="34632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061487" y="3777462"/>
              <a:ext cx="103644" cy="71627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6705600" y="4762499"/>
              <a:ext cx="1695450" cy="5715"/>
            </a:xfrm>
            <a:custGeom>
              <a:avLst/>
              <a:gdLst/>
              <a:ahLst/>
              <a:cxnLst/>
              <a:rect l="l" t="t" r="r" b="b"/>
              <a:pathLst>
                <a:path w="1695450" h="5714">
                  <a:moveTo>
                    <a:pt x="1695005" y="838"/>
                  </a:moveTo>
                  <a:lnTo>
                    <a:pt x="990600" y="838"/>
                  </a:lnTo>
                  <a:lnTo>
                    <a:pt x="990600" y="0"/>
                  </a:lnTo>
                  <a:lnTo>
                    <a:pt x="753313" y="0"/>
                  </a:lnTo>
                  <a:lnTo>
                    <a:pt x="753313" y="838"/>
                  </a:lnTo>
                  <a:lnTo>
                    <a:pt x="0" y="838"/>
                  </a:lnTo>
                  <a:lnTo>
                    <a:pt x="0" y="5397"/>
                  </a:lnTo>
                  <a:lnTo>
                    <a:pt x="1695005" y="5397"/>
                  </a:lnTo>
                  <a:lnTo>
                    <a:pt x="1695005" y="83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68147" y="3776218"/>
              <a:ext cx="1773580" cy="1883016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6705600" y="5659234"/>
              <a:ext cx="1699895" cy="5080"/>
            </a:xfrm>
            <a:custGeom>
              <a:avLst/>
              <a:gdLst/>
              <a:ahLst/>
              <a:cxnLst/>
              <a:rect l="l" t="t" r="r" b="b"/>
              <a:pathLst>
                <a:path w="1699895" h="5079">
                  <a:moveTo>
                    <a:pt x="1699564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699564" y="4559"/>
                  </a:lnTo>
                  <a:lnTo>
                    <a:pt x="1699564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5538584" y="1593506"/>
            <a:ext cx="132016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1B4067"/>
                </a:solidFill>
                <a:latin typeface="Arial"/>
                <a:cs typeface="Arial"/>
              </a:rPr>
              <a:t>Subestación</a:t>
            </a:r>
            <a:r>
              <a:rPr dirty="0" sz="1600" spc="-8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1B4067"/>
                </a:solidFill>
                <a:latin typeface="Arial"/>
                <a:cs typeface="Arial"/>
              </a:rPr>
              <a:t>A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38" name="object 38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167484" y="1554416"/>
            <a:ext cx="1709585" cy="401383"/>
          </a:xfrm>
          <a:prstGeom prst="rect">
            <a:avLst/>
          </a:prstGeom>
        </p:spPr>
      </p:pic>
      <p:sp>
        <p:nvSpPr>
          <p:cNvPr id="39" name="object 39" descr=""/>
          <p:cNvSpPr txBox="1"/>
          <p:nvPr/>
        </p:nvSpPr>
        <p:spPr>
          <a:xfrm>
            <a:off x="8389429" y="1593506"/>
            <a:ext cx="133286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Subestación</a:t>
            </a:r>
            <a:r>
              <a:rPr dirty="0" sz="1600" spc="-10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1B4067"/>
                </a:solidFill>
                <a:latin typeface="Arial"/>
                <a:cs typeface="Arial"/>
              </a:rPr>
              <a:t>B</a:t>
            </a:r>
            <a:endParaRPr sz="16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841350" y="4806988"/>
            <a:ext cx="146875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FFFFFF"/>
                </a:solidFill>
                <a:latin typeface="Arial"/>
                <a:cs typeface="Arial"/>
              </a:rPr>
              <a:t>Fibra</a:t>
            </a:r>
            <a:r>
              <a:rPr dirty="0" sz="16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FFFFFF"/>
                </a:solidFill>
                <a:latin typeface="Arial"/>
                <a:cs typeface="Arial"/>
              </a:rPr>
              <a:t>óptica </a:t>
            </a:r>
            <a:r>
              <a:rPr dirty="0" sz="1600">
                <a:solidFill>
                  <a:srgbClr val="FFFFFF"/>
                </a:solidFill>
                <a:latin typeface="Arial"/>
                <a:cs typeface="Arial"/>
              </a:rPr>
              <a:t>Onda</a:t>
            </a:r>
            <a:r>
              <a:rPr dirty="0" sz="1600" spc="-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FFFFFF"/>
                </a:solidFill>
                <a:latin typeface="Arial"/>
                <a:cs typeface="Arial"/>
              </a:rPr>
              <a:t>Portadora Microondas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83982" y="6521183"/>
            <a:ext cx="162687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Centro</a:t>
            </a:r>
            <a:r>
              <a:rPr dirty="0" sz="1600" spc="-4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1B4067"/>
                </a:solidFill>
                <a:latin typeface="Arial"/>
                <a:cs typeface="Arial"/>
              </a:rPr>
              <a:t>Control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3286125" y="6781800"/>
            <a:ext cx="4392295" cy="508000"/>
            <a:chOff x="3286125" y="6781800"/>
            <a:chExt cx="4392295" cy="508000"/>
          </a:xfrm>
        </p:grpSpPr>
        <p:sp>
          <p:nvSpPr>
            <p:cNvPr id="43" name="object 43" descr=""/>
            <p:cNvSpPr/>
            <p:nvPr/>
          </p:nvSpPr>
          <p:spPr>
            <a:xfrm>
              <a:off x="3292475" y="6788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292475" y="6788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976" y="2121293"/>
            <a:ext cx="9142730" cy="5083810"/>
            <a:chOff x="775976" y="2121293"/>
            <a:chExt cx="9142730" cy="508381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4124" y="2121293"/>
              <a:ext cx="3143694" cy="1656461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3928719" y="3626357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357" y="0"/>
                  </a:lnTo>
                </a:path>
              </a:pathLst>
            </a:custGeom>
            <a:ln w="7925">
              <a:solidFill>
                <a:srgbClr val="C7BEC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85719" y="2945561"/>
              <a:ext cx="1094028" cy="475348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30142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5783897" y="2698183"/>
            <a:ext cx="3623310" cy="276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9085" marR="167640" indent="-287020">
              <a:lnSpc>
                <a:spcPct val="100000"/>
              </a:lnSpc>
              <a:spcBef>
                <a:spcPts val="100"/>
              </a:spcBef>
              <a:buClr>
                <a:srgbClr val="6ECFE7"/>
              </a:buClr>
              <a:buSzPct val="83333"/>
              <a:buFont typeface="Wingdings"/>
              <a:buChar char=""/>
              <a:tabLst>
                <a:tab pos="299720" algn="l"/>
              </a:tabLst>
            </a:pP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Registrador</a:t>
            </a:r>
            <a:r>
              <a:rPr dirty="0" sz="18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8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575B5F"/>
                </a:solidFill>
                <a:latin typeface="Arial"/>
                <a:cs typeface="Arial"/>
              </a:rPr>
              <a:t>transitorios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(300m/ciclo,</a:t>
            </a:r>
            <a:r>
              <a:rPr dirty="0" sz="18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hasta</a:t>
            </a:r>
            <a:r>
              <a:rPr dirty="0" sz="18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1min</a:t>
            </a:r>
            <a:r>
              <a:rPr dirty="0" sz="18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registro,</a:t>
            </a:r>
            <a:r>
              <a:rPr dirty="0" sz="18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trigger</a:t>
            </a:r>
            <a:r>
              <a:rPr dirty="0" sz="18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8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analógico</a:t>
            </a:r>
            <a:r>
              <a:rPr dirty="0" sz="18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800" spc="-10">
                <a:solidFill>
                  <a:srgbClr val="575B5F"/>
                </a:solidFill>
                <a:latin typeface="Arial"/>
                <a:cs typeface="Arial"/>
              </a:rPr>
              <a:t>digital)</a:t>
            </a:r>
            <a:endParaRPr sz="1800">
              <a:latin typeface="Arial"/>
              <a:cs typeface="Arial"/>
            </a:endParaRPr>
          </a:p>
          <a:p>
            <a:pPr marL="299085" marR="5080" indent="-287020">
              <a:lnSpc>
                <a:spcPts val="2160"/>
              </a:lnSpc>
              <a:spcBef>
                <a:spcPts val="70"/>
              </a:spcBef>
              <a:buClr>
                <a:srgbClr val="6ECFE7"/>
              </a:buClr>
              <a:buSzPct val="83333"/>
              <a:buFont typeface="Wingdings"/>
              <a:buChar char=""/>
              <a:tabLst>
                <a:tab pos="299720" algn="l"/>
              </a:tabLst>
            </a:pP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Registrador</a:t>
            </a:r>
            <a:r>
              <a:rPr dirty="0" sz="18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800" spc="-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disturbios</a:t>
            </a:r>
            <a:r>
              <a:rPr dirty="0" sz="18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575B5F"/>
                </a:solidFill>
                <a:latin typeface="Arial"/>
                <a:cs typeface="Arial"/>
              </a:rPr>
              <a:t>(hasta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1</a:t>
            </a:r>
            <a:r>
              <a:rPr dirty="0" sz="18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semana</a:t>
            </a:r>
            <a:r>
              <a:rPr dirty="0" sz="18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8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registro,</a:t>
            </a:r>
            <a:r>
              <a:rPr dirty="0" sz="18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trigger</a:t>
            </a:r>
            <a:r>
              <a:rPr dirty="0" sz="18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25">
                <a:solidFill>
                  <a:srgbClr val="575B5F"/>
                </a:solidFill>
                <a:latin typeface="Arial"/>
                <a:cs typeface="Arial"/>
              </a:rPr>
              <a:t>por </a:t>
            </a:r>
            <a:r>
              <a:rPr dirty="0" sz="1800" spc="-10">
                <a:solidFill>
                  <a:srgbClr val="575B5F"/>
                </a:solidFill>
                <a:latin typeface="Arial"/>
                <a:cs typeface="Arial"/>
              </a:rPr>
              <a:t>analógico)</a:t>
            </a:r>
            <a:endParaRPr sz="1800">
              <a:latin typeface="Arial"/>
              <a:cs typeface="Arial"/>
            </a:endParaRPr>
          </a:p>
          <a:p>
            <a:pPr marL="299085" indent="-287020">
              <a:lnSpc>
                <a:spcPts val="2085"/>
              </a:lnSpc>
              <a:buClr>
                <a:srgbClr val="6ECFE7"/>
              </a:buClr>
              <a:buSzPct val="83333"/>
              <a:buFont typeface="Wingdings"/>
              <a:buChar char=""/>
              <a:tabLst>
                <a:tab pos="299720" algn="l"/>
              </a:tabLst>
            </a:pP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Distintas</a:t>
            </a:r>
            <a:r>
              <a:rPr dirty="0" sz="18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opciones</a:t>
            </a:r>
            <a:r>
              <a:rPr dirty="0" sz="18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8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575B5F"/>
                </a:solidFill>
                <a:latin typeface="Arial"/>
                <a:cs typeface="Arial"/>
              </a:rPr>
              <a:t>interface</a:t>
            </a:r>
            <a:endParaRPr sz="1800">
              <a:latin typeface="Arial"/>
              <a:cs typeface="Arial"/>
            </a:endParaRPr>
          </a:p>
          <a:p>
            <a:pPr marL="299085" marR="526415">
              <a:lnSpc>
                <a:spcPct val="100000"/>
              </a:lnSpc>
            </a:pP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incluyendo</a:t>
            </a:r>
            <a:r>
              <a:rPr dirty="0" sz="18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8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575B5F"/>
                </a:solidFill>
                <a:latin typeface="Arial"/>
                <a:cs typeface="Arial"/>
              </a:rPr>
              <a:t>comunicación remota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83929" y="485762"/>
            <a:ext cx="525716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Tecnológicos</a:t>
            </a:r>
            <a:r>
              <a:rPr dirty="0" sz="1800" spc="-7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Registradores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Falla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604124" y="3776217"/>
            <a:ext cx="3143885" cy="2557145"/>
            <a:chOff x="1604124" y="3776217"/>
            <a:chExt cx="3143885" cy="2557145"/>
          </a:xfrm>
        </p:grpSpPr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4124" y="3776217"/>
              <a:ext cx="3143694" cy="42748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92846" y="4426597"/>
              <a:ext cx="2220074" cy="1906142"/>
            </a:xfrm>
            <a:prstGeom prst="rect">
              <a:avLst/>
            </a:prstGeom>
          </p:spPr>
        </p:pic>
      </p:grpSp>
      <p:sp>
        <p:nvSpPr>
          <p:cNvPr id="12" name="object 12" descr=""/>
          <p:cNvSpPr txBox="1"/>
          <p:nvPr/>
        </p:nvSpPr>
        <p:spPr>
          <a:xfrm>
            <a:off x="2376881" y="4593673"/>
            <a:ext cx="94615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Registrador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BEN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500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2964357" y="6703466"/>
            <a:ext cx="4392295" cy="508000"/>
            <a:chOff x="2964357" y="6703466"/>
            <a:chExt cx="4392295" cy="508000"/>
          </a:xfrm>
        </p:grpSpPr>
        <p:sp>
          <p:nvSpPr>
            <p:cNvPr id="14" name="object 14" descr=""/>
            <p:cNvSpPr/>
            <p:nvPr/>
          </p:nvSpPr>
          <p:spPr>
            <a:xfrm>
              <a:off x="2970707" y="67098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970707" y="67098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638300" y="1562100"/>
            <a:ext cx="7543800" cy="2216150"/>
            <a:chOff x="1638300" y="1562100"/>
            <a:chExt cx="7543800" cy="221615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38300" y="1562100"/>
              <a:ext cx="7543800" cy="2215654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98423" y="1629067"/>
              <a:ext cx="1939671" cy="31998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7198423" y="1629067"/>
              <a:ext cx="1939925" cy="320040"/>
            </a:xfrm>
            <a:custGeom>
              <a:avLst/>
              <a:gdLst/>
              <a:ahLst/>
              <a:cxnLst/>
              <a:rect l="l" t="t" r="r" b="b"/>
              <a:pathLst>
                <a:path w="1939925" h="320039">
                  <a:moveTo>
                    <a:pt x="1936597" y="319989"/>
                  </a:moveTo>
                  <a:lnTo>
                    <a:pt x="3022" y="319989"/>
                  </a:lnTo>
                  <a:lnTo>
                    <a:pt x="0" y="316915"/>
                  </a:lnTo>
                  <a:lnTo>
                    <a:pt x="0" y="3035"/>
                  </a:lnTo>
                  <a:lnTo>
                    <a:pt x="3022" y="0"/>
                  </a:lnTo>
                  <a:lnTo>
                    <a:pt x="1936597" y="0"/>
                  </a:lnTo>
                  <a:lnTo>
                    <a:pt x="1939671" y="3035"/>
                  </a:lnTo>
                  <a:lnTo>
                    <a:pt x="1939671" y="6057"/>
                  </a:lnTo>
                  <a:lnTo>
                    <a:pt x="12153" y="6057"/>
                  </a:lnTo>
                  <a:lnTo>
                    <a:pt x="6045" y="12153"/>
                  </a:lnTo>
                  <a:lnTo>
                    <a:pt x="12153" y="12153"/>
                  </a:lnTo>
                  <a:lnTo>
                    <a:pt x="12153" y="307784"/>
                  </a:lnTo>
                  <a:lnTo>
                    <a:pt x="6045" y="307784"/>
                  </a:lnTo>
                  <a:lnTo>
                    <a:pt x="12153" y="313880"/>
                  </a:lnTo>
                  <a:lnTo>
                    <a:pt x="1939671" y="313880"/>
                  </a:lnTo>
                  <a:lnTo>
                    <a:pt x="1939671" y="316915"/>
                  </a:lnTo>
                  <a:lnTo>
                    <a:pt x="1936597" y="319989"/>
                  </a:lnTo>
                  <a:close/>
                </a:path>
                <a:path w="1939925" h="320039">
                  <a:moveTo>
                    <a:pt x="12153" y="12153"/>
                  </a:moveTo>
                  <a:lnTo>
                    <a:pt x="6045" y="12153"/>
                  </a:lnTo>
                  <a:lnTo>
                    <a:pt x="12153" y="6057"/>
                  </a:lnTo>
                  <a:lnTo>
                    <a:pt x="12153" y="12153"/>
                  </a:lnTo>
                  <a:close/>
                </a:path>
                <a:path w="1939925" h="320039">
                  <a:moveTo>
                    <a:pt x="1925929" y="12153"/>
                  </a:moveTo>
                  <a:lnTo>
                    <a:pt x="12153" y="12153"/>
                  </a:lnTo>
                  <a:lnTo>
                    <a:pt x="12153" y="6057"/>
                  </a:lnTo>
                  <a:lnTo>
                    <a:pt x="1925929" y="6057"/>
                  </a:lnTo>
                  <a:lnTo>
                    <a:pt x="1925929" y="12153"/>
                  </a:lnTo>
                  <a:close/>
                </a:path>
                <a:path w="1939925" h="320039">
                  <a:moveTo>
                    <a:pt x="1925929" y="313880"/>
                  </a:moveTo>
                  <a:lnTo>
                    <a:pt x="1925929" y="6057"/>
                  </a:lnTo>
                  <a:lnTo>
                    <a:pt x="1932038" y="12153"/>
                  </a:lnTo>
                  <a:lnTo>
                    <a:pt x="1939671" y="12153"/>
                  </a:lnTo>
                  <a:lnTo>
                    <a:pt x="1939671" y="307784"/>
                  </a:lnTo>
                  <a:lnTo>
                    <a:pt x="1932038" y="307784"/>
                  </a:lnTo>
                  <a:lnTo>
                    <a:pt x="1925929" y="313880"/>
                  </a:lnTo>
                  <a:close/>
                </a:path>
                <a:path w="1939925" h="320039">
                  <a:moveTo>
                    <a:pt x="1939671" y="12153"/>
                  </a:moveTo>
                  <a:lnTo>
                    <a:pt x="1932038" y="12153"/>
                  </a:lnTo>
                  <a:lnTo>
                    <a:pt x="1925929" y="6057"/>
                  </a:lnTo>
                  <a:lnTo>
                    <a:pt x="1939671" y="6057"/>
                  </a:lnTo>
                  <a:lnTo>
                    <a:pt x="1939671" y="12153"/>
                  </a:lnTo>
                  <a:close/>
                </a:path>
                <a:path w="1939925" h="320039">
                  <a:moveTo>
                    <a:pt x="12153" y="313880"/>
                  </a:moveTo>
                  <a:lnTo>
                    <a:pt x="6045" y="307784"/>
                  </a:lnTo>
                  <a:lnTo>
                    <a:pt x="12153" y="307784"/>
                  </a:lnTo>
                  <a:lnTo>
                    <a:pt x="12153" y="313880"/>
                  </a:lnTo>
                  <a:close/>
                </a:path>
                <a:path w="1939925" h="320039">
                  <a:moveTo>
                    <a:pt x="1925929" y="313880"/>
                  </a:moveTo>
                  <a:lnTo>
                    <a:pt x="12153" y="313880"/>
                  </a:lnTo>
                  <a:lnTo>
                    <a:pt x="12153" y="307784"/>
                  </a:lnTo>
                  <a:lnTo>
                    <a:pt x="1925929" y="307784"/>
                  </a:lnTo>
                  <a:lnTo>
                    <a:pt x="1925929" y="313880"/>
                  </a:lnTo>
                  <a:close/>
                </a:path>
                <a:path w="1939925" h="320039">
                  <a:moveTo>
                    <a:pt x="1939671" y="313880"/>
                  </a:moveTo>
                  <a:lnTo>
                    <a:pt x="1925929" y="313880"/>
                  </a:lnTo>
                  <a:lnTo>
                    <a:pt x="1932038" y="307784"/>
                  </a:lnTo>
                  <a:lnTo>
                    <a:pt x="1939671" y="307784"/>
                  </a:lnTo>
                  <a:lnTo>
                    <a:pt x="1939671" y="31388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7283233" y="1662056"/>
            <a:ext cx="17506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TWS2000</a:t>
            </a:r>
            <a:r>
              <a:rPr dirty="0" sz="14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dirty="0" sz="1400" spc="-50">
                <a:solidFill>
                  <a:srgbClr val="FFFFFF"/>
                </a:solidFill>
                <a:latin typeface="Arial"/>
                <a:cs typeface="Arial"/>
              </a:rPr>
              <a:t>HATAWAY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83929" y="485762"/>
            <a:ext cx="524319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Tecnológicos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Localizadores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Falla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775976" y="3774922"/>
            <a:ext cx="9142730" cy="3517265"/>
            <a:chOff x="775976" y="3774922"/>
            <a:chExt cx="9142730" cy="3517265"/>
          </a:xfrm>
        </p:grpSpPr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38299" y="3776218"/>
              <a:ext cx="7543800" cy="2357882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53628" y="5359400"/>
              <a:ext cx="1919833" cy="1278089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3019425" y="67902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019425" y="67902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2283929" y="485762"/>
            <a:ext cx="53441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Recursos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Tecnológicos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Software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Especializado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596360" y="1508237"/>
            <a:ext cx="3515360" cy="19373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00"/>
              </a:lnSpc>
              <a:tabLst>
                <a:tab pos="1828164" algn="l"/>
              </a:tabLst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Flujo</a:t>
            </a:r>
            <a:r>
              <a:rPr dirty="0" sz="16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carga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Digsilent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1828164" algn="l"/>
              </a:tabLst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Cortocircuito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Digsilent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1828164" algn="l"/>
              </a:tabLst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Estabilidad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Digsilent</a:t>
            </a:r>
            <a:endParaRPr sz="1600">
              <a:latin typeface="Arial"/>
              <a:cs typeface="Arial"/>
            </a:endParaRPr>
          </a:p>
          <a:p>
            <a:pPr marR="149225">
              <a:lnSpc>
                <a:spcPct val="100000"/>
              </a:lnSpc>
              <a:tabLst>
                <a:tab pos="1828164" algn="l"/>
              </a:tabLst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Transitorios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95" b="1">
                <a:solidFill>
                  <a:srgbClr val="1D305B"/>
                </a:solidFill>
                <a:latin typeface="Arial"/>
                <a:cs typeface="Arial"/>
              </a:rPr>
              <a:t>ATP.</a:t>
            </a:r>
            <a:r>
              <a:rPr dirty="0" sz="1600" spc="1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PSCAD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Protecciones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Digsilent,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CAPE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ERP</a:t>
            </a:r>
            <a:r>
              <a:rPr dirty="0" sz="1600" spc="-8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(Avisos)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SAP</a:t>
            </a:r>
            <a:endParaRPr sz="1600">
              <a:latin typeface="Arial"/>
              <a:cs typeface="Arial"/>
            </a:endParaRPr>
          </a:p>
          <a:p>
            <a:pPr>
              <a:lnSpc>
                <a:spcPts val="1920"/>
              </a:lnSpc>
              <a:tabLst>
                <a:tab pos="1828164" algn="l"/>
              </a:tabLst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Inf.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Operativa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SIO,</a:t>
            </a:r>
            <a:r>
              <a:rPr dirty="0" sz="16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SIGO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tabLst>
                <a:tab pos="1828164" algn="l"/>
              </a:tabLst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SW</a:t>
            </a:r>
            <a:r>
              <a:rPr dirty="0" sz="16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Relés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	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Todas</a:t>
            </a:r>
            <a:r>
              <a:rPr dirty="0" sz="16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las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marcas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504907" y="1452308"/>
            <a:ext cx="3731895" cy="2061845"/>
          </a:xfrm>
          <a:custGeom>
            <a:avLst/>
            <a:gdLst/>
            <a:ahLst/>
            <a:cxnLst/>
            <a:rect l="l" t="t" r="r" b="b"/>
            <a:pathLst>
              <a:path w="3731895" h="2061845">
                <a:moveTo>
                  <a:pt x="3731615" y="2061565"/>
                </a:moveTo>
                <a:lnTo>
                  <a:pt x="0" y="2061565"/>
                </a:lnTo>
                <a:lnTo>
                  <a:pt x="0" y="0"/>
                </a:lnTo>
                <a:lnTo>
                  <a:pt x="3731615" y="0"/>
                </a:lnTo>
                <a:lnTo>
                  <a:pt x="3731615" y="2061565"/>
                </a:lnTo>
                <a:close/>
              </a:path>
            </a:pathLst>
          </a:custGeom>
          <a:solidFill>
            <a:srgbClr val="8393D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596360" y="1480743"/>
            <a:ext cx="1389380" cy="1975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Flujo</a:t>
            </a:r>
            <a:r>
              <a:rPr dirty="0" sz="16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carga Cortocircuito Estabilidad Transitorios Protecciones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ERP</a:t>
            </a:r>
            <a:r>
              <a:rPr dirty="0" sz="1600" spc="-8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(Avisos)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Inf.</a:t>
            </a:r>
            <a:r>
              <a:rPr dirty="0" sz="1600" spc="-1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Operativa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SW</a:t>
            </a:r>
            <a:r>
              <a:rPr dirty="0" sz="16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Relés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24704" y="1480743"/>
            <a:ext cx="1699260" cy="1975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9905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Digsilent Digsilent Digsilent </a:t>
            </a:r>
            <a:r>
              <a:rPr dirty="0" sz="1600" spc="-95" b="1">
                <a:solidFill>
                  <a:srgbClr val="1D305B"/>
                </a:solidFill>
                <a:latin typeface="Arial"/>
                <a:cs typeface="Arial"/>
              </a:rPr>
              <a:t>ATP.</a:t>
            </a:r>
            <a:r>
              <a:rPr dirty="0" sz="1600" spc="1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PSCAD</a:t>
            </a:r>
            <a:endParaRPr sz="1600">
              <a:latin typeface="Arial"/>
              <a:cs typeface="Arial"/>
            </a:endParaRPr>
          </a:p>
          <a:p>
            <a:pPr marR="161925">
              <a:lnSpc>
                <a:spcPts val="1920"/>
              </a:lnSpc>
              <a:spcBef>
                <a:spcPts val="60"/>
              </a:spcBef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Digsilent,</a:t>
            </a:r>
            <a:r>
              <a:rPr dirty="0" sz="1600" spc="-5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CAPE 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SAP</a:t>
            </a:r>
            <a:endParaRPr sz="1600">
              <a:latin typeface="Arial"/>
              <a:cs typeface="Arial"/>
            </a:endParaRPr>
          </a:p>
          <a:p>
            <a:pPr>
              <a:lnSpc>
                <a:spcPts val="1855"/>
              </a:lnSpc>
            </a:pP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SIO,</a:t>
            </a:r>
            <a:r>
              <a:rPr dirty="0" sz="1600" spc="-3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D305B"/>
                </a:solidFill>
                <a:latin typeface="Arial"/>
                <a:cs typeface="Arial"/>
              </a:rPr>
              <a:t>SIGO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Todas</a:t>
            </a:r>
            <a:r>
              <a:rPr dirty="0" sz="16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D305B"/>
                </a:solidFill>
                <a:latin typeface="Arial"/>
                <a:cs typeface="Arial"/>
              </a:rPr>
              <a:t>las</a:t>
            </a:r>
            <a:r>
              <a:rPr dirty="0" sz="16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D305B"/>
                </a:solidFill>
                <a:latin typeface="Arial"/>
                <a:cs typeface="Arial"/>
              </a:rPr>
              <a:t>marcas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439799" y="3897350"/>
            <a:ext cx="7750809" cy="2316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marR="13081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No</a:t>
            </a:r>
            <a:r>
              <a:rPr dirty="0" u="heavy" sz="1600" spc="-5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todas</a:t>
            </a:r>
            <a:r>
              <a:rPr dirty="0" u="heavy" sz="1600" spc="-2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las</a:t>
            </a:r>
            <a:r>
              <a:rPr dirty="0" u="heavy" sz="1600" spc="-5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perturbaciones</a:t>
            </a:r>
            <a:r>
              <a:rPr dirty="0" u="heavy" sz="1600" spc="-2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requieren</a:t>
            </a:r>
            <a:r>
              <a:rPr dirty="0" u="heavy" sz="1600" spc="-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profundizar</a:t>
            </a:r>
            <a:r>
              <a:rPr dirty="0" u="heavy" sz="1600" spc="-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el</a:t>
            </a:r>
            <a:r>
              <a:rPr dirty="0" u="heavy" sz="1600" spc="-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análisis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,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requiere seleccionarlo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registrarlo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sistemáticamente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fines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estadístico.</a:t>
            </a:r>
            <a:endParaRPr sz="16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perturbaciones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requiere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mayor</a:t>
            </a:r>
            <a:r>
              <a:rPr dirty="0" u="heavy" sz="1600" spc="-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análisis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presentan</a:t>
            </a:r>
            <a:r>
              <a:rPr dirty="0" u="heavy" sz="1600" spc="-2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anomalías</a:t>
            </a:r>
            <a:r>
              <a:rPr dirty="0" u="heavy" sz="1600" spc="-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en</a:t>
            </a:r>
            <a:r>
              <a:rPr dirty="0" u="heavy" sz="1600" spc="-5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el</a:t>
            </a:r>
            <a:r>
              <a:rPr dirty="0" u="heavy" sz="1600" spc="-4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equipamiento</a:t>
            </a:r>
            <a:r>
              <a:rPr dirty="0" u="heavy" sz="1600" spc="-5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o</a:t>
            </a:r>
            <a:r>
              <a:rPr dirty="0" u="heavy" sz="1600" spc="-35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 </a:t>
            </a:r>
            <a:r>
              <a:rPr dirty="0" u="heavy" sz="1600">
                <a:solidFill>
                  <a:srgbClr val="575B5F"/>
                </a:solidFill>
                <a:uFill>
                  <a:solidFill>
                    <a:srgbClr val="585B5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,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potencia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desempeño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persona.</a:t>
            </a:r>
            <a:endParaRPr sz="1600">
              <a:latin typeface="Arial"/>
              <a:cs typeface="Arial"/>
            </a:endParaRPr>
          </a:p>
          <a:p>
            <a:pPr marL="354965" marR="395605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graves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caracterizar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traer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grandes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consecuencias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los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consumidores,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aislados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interconectado.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estas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existe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trabajo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especialistas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protección.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864891" y="6731000"/>
            <a:ext cx="4392295" cy="508000"/>
            <a:chOff x="2864891" y="6731000"/>
            <a:chExt cx="4392295" cy="508000"/>
          </a:xfrm>
        </p:grpSpPr>
        <p:sp>
          <p:nvSpPr>
            <p:cNvPr id="11" name="object 11" descr=""/>
            <p:cNvSpPr/>
            <p:nvPr/>
          </p:nvSpPr>
          <p:spPr>
            <a:xfrm>
              <a:off x="2871241" y="67373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871241" y="67373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572071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Información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Red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Gestión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Operativa</a:t>
            </a:r>
          </a:p>
        </p:txBody>
      </p:sp>
      <p:grpSp>
        <p:nvGrpSpPr>
          <p:cNvPr id="4" name="object 4" descr=""/>
          <p:cNvGrpSpPr/>
          <p:nvPr/>
        </p:nvGrpSpPr>
        <p:grpSpPr>
          <a:xfrm>
            <a:off x="918362" y="1635125"/>
            <a:ext cx="8792845" cy="2143125"/>
            <a:chOff x="918362" y="1635125"/>
            <a:chExt cx="8792845" cy="214312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18362" y="1635125"/>
              <a:ext cx="8792667" cy="214262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959863" y="3166465"/>
              <a:ext cx="1805939" cy="611505"/>
            </a:xfrm>
            <a:custGeom>
              <a:avLst/>
              <a:gdLst/>
              <a:ahLst/>
              <a:cxnLst/>
              <a:rect l="l" t="t" r="r" b="b"/>
              <a:pathLst>
                <a:path w="1805939" h="611504">
                  <a:moveTo>
                    <a:pt x="1805635" y="610997"/>
                  </a:moveTo>
                  <a:lnTo>
                    <a:pt x="0" y="610997"/>
                  </a:lnTo>
                  <a:lnTo>
                    <a:pt x="0" y="141732"/>
                  </a:lnTo>
                  <a:lnTo>
                    <a:pt x="7289" y="96550"/>
                  </a:lnTo>
                  <a:lnTo>
                    <a:pt x="27600" y="57596"/>
                  </a:lnTo>
                  <a:lnTo>
                    <a:pt x="58594" y="27058"/>
                  </a:lnTo>
                  <a:lnTo>
                    <a:pt x="97934" y="7129"/>
                  </a:lnTo>
                  <a:lnTo>
                    <a:pt x="143281" y="0"/>
                  </a:lnTo>
                  <a:lnTo>
                    <a:pt x="1662366" y="0"/>
                  </a:lnTo>
                  <a:lnTo>
                    <a:pt x="1707707" y="7129"/>
                  </a:lnTo>
                  <a:lnTo>
                    <a:pt x="1747043" y="27058"/>
                  </a:lnTo>
                  <a:lnTo>
                    <a:pt x="1778035" y="57596"/>
                  </a:lnTo>
                  <a:lnTo>
                    <a:pt x="1798345" y="96550"/>
                  </a:lnTo>
                  <a:lnTo>
                    <a:pt x="1805635" y="141732"/>
                  </a:lnTo>
                  <a:lnTo>
                    <a:pt x="1805635" y="610997"/>
                  </a:lnTo>
                  <a:close/>
                </a:path>
              </a:pathLst>
            </a:custGeom>
            <a:solidFill>
              <a:srgbClr val="BDBC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953767" y="3158871"/>
              <a:ext cx="1818005" cy="619125"/>
            </a:xfrm>
            <a:custGeom>
              <a:avLst/>
              <a:gdLst/>
              <a:ahLst/>
              <a:cxnLst/>
              <a:rect l="l" t="t" r="r" b="b"/>
              <a:pathLst>
                <a:path w="1818004" h="619125">
                  <a:moveTo>
                    <a:pt x="13741" y="618591"/>
                  </a:moveTo>
                  <a:lnTo>
                    <a:pt x="0" y="618591"/>
                  </a:lnTo>
                  <a:lnTo>
                    <a:pt x="0" y="149326"/>
                  </a:lnTo>
                  <a:lnTo>
                    <a:pt x="6095" y="105130"/>
                  </a:lnTo>
                  <a:lnTo>
                    <a:pt x="33527" y="54825"/>
                  </a:lnTo>
                  <a:lnTo>
                    <a:pt x="65531" y="25907"/>
                  </a:lnTo>
                  <a:lnTo>
                    <a:pt x="118859" y="3035"/>
                  </a:lnTo>
                  <a:lnTo>
                    <a:pt x="149377" y="0"/>
                  </a:lnTo>
                  <a:lnTo>
                    <a:pt x="1668462" y="0"/>
                  </a:lnTo>
                  <a:lnTo>
                    <a:pt x="1698967" y="3035"/>
                  </a:lnTo>
                  <a:lnTo>
                    <a:pt x="1726399" y="12166"/>
                  </a:lnTo>
                  <a:lnTo>
                    <a:pt x="1729851" y="13703"/>
                  </a:lnTo>
                  <a:lnTo>
                    <a:pt x="135636" y="13703"/>
                  </a:lnTo>
                  <a:lnTo>
                    <a:pt x="108191" y="19799"/>
                  </a:lnTo>
                  <a:lnTo>
                    <a:pt x="62509" y="44157"/>
                  </a:lnTo>
                  <a:lnTo>
                    <a:pt x="28968" y="83794"/>
                  </a:lnTo>
                  <a:lnTo>
                    <a:pt x="15278" y="121894"/>
                  </a:lnTo>
                  <a:lnTo>
                    <a:pt x="13741" y="135585"/>
                  </a:lnTo>
                  <a:lnTo>
                    <a:pt x="13741" y="618591"/>
                  </a:lnTo>
                  <a:close/>
                </a:path>
                <a:path w="1818004" h="619125">
                  <a:moveTo>
                    <a:pt x="1817839" y="618591"/>
                  </a:moveTo>
                  <a:lnTo>
                    <a:pt x="1805635" y="618591"/>
                  </a:lnTo>
                  <a:lnTo>
                    <a:pt x="1805635" y="149326"/>
                  </a:lnTo>
                  <a:lnTo>
                    <a:pt x="1802549" y="121894"/>
                  </a:lnTo>
                  <a:lnTo>
                    <a:pt x="1788858" y="85331"/>
                  </a:lnTo>
                  <a:lnTo>
                    <a:pt x="1765998" y="53289"/>
                  </a:lnTo>
                  <a:lnTo>
                    <a:pt x="1733994" y="30467"/>
                  </a:lnTo>
                  <a:lnTo>
                    <a:pt x="1695894" y="16725"/>
                  </a:lnTo>
                  <a:lnTo>
                    <a:pt x="1683689" y="13703"/>
                  </a:lnTo>
                  <a:lnTo>
                    <a:pt x="1729851" y="13703"/>
                  </a:lnTo>
                  <a:lnTo>
                    <a:pt x="1740090" y="18262"/>
                  </a:lnTo>
                  <a:lnTo>
                    <a:pt x="1773631" y="44157"/>
                  </a:lnTo>
                  <a:lnTo>
                    <a:pt x="1799526" y="77698"/>
                  </a:lnTo>
                  <a:lnTo>
                    <a:pt x="1814753" y="118821"/>
                  </a:lnTo>
                  <a:lnTo>
                    <a:pt x="1817839" y="149326"/>
                  </a:lnTo>
                  <a:lnTo>
                    <a:pt x="1817839" y="61859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079764" y="3234532"/>
            <a:ext cx="143383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400" spc="-3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Software</a:t>
            </a:r>
            <a:r>
              <a:rPr dirty="0" sz="1400" spc="-4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1B4067"/>
                </a:solidFill>
                <a:latin typeface="Arial"/>
                <a:cs typeface="Arial"/>
              </a:rPr>
              <a:t>se </a:t>
            </a: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toma</a:t>
            </a:r>
            <a:r>
              <a:rPr dirty="0" sz="1400" spc="-3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400" spc="-1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1B4067"/>
                </a:solidFill>
                <a:latin typeface="Arial"/>
                <a:cs typeface="Arial"/>
              </a:rPr>
              <a:t>control</a:t>
            </a:r>
            <a:r>
              <a:rPr dirty="0" sz="1400" spc="-4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1B4067"/>
                </a:solidFill>
                <a:latin typeface="Arial"/>
                <a:cs typeface="Arial"/>
              </a:rPr>
              <a:t>de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18362" y="3776218"/>
              <a:ext cx="8792667" cy="2727172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28903" y="5002504"/>
              <a:ext cx="2060028" cy="347421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1028903" y="5002504"/>
              <a:ext cx="2060575" cy="347980"/>
            </a:xfrm>
            <a:custGeom>
              <a:avLst/>
              <a:gdLst/>
              <a:ahLst/>
              <a:cxnLst/>
              <a:rect l="l" t="t" r="r" b="b"/>
              <a:pathLst>
                <a:path w="2060575" h="347979">
                  <a:moveTo>
                    <a:pt x="2056993" y="347421"/>
                  </a:moveTo>
                  <a:lnTo>
                    <a:pt x="3073" y="347421"/>
                  </a:lnTo>
                  <a:lnTo>
                    <a:pt x="0" y="344398"/>
                  </a:lnTo>
                  <a:lnTo>
                    <a:pt x="0" y="3086"/>
                  </a:lnTo>
                  <a:lnTo>
                    <a:pt x="3073" y="0"/>
                  </a:lnTo>
                  <a:lnTo>
                    <a:pt x="2056993" y="0"/>
                  </a:lnTo>
                  <a:lnTo>
                    <a:pt x="2060028" y="3086"/>
                  </a:lnTo>
                  <a:lnTo>
                    <a:pt x="2060028" y="6108"/>
                  </a:lnTo>
                  <a:lnTo>
                    <a:pt x="13741" y="6108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335267"/>
                  </a:lnTo>
                  <a:lnTo>
                    <a:pt x="7632" y="335267"/>
                  </a:lnTo>
                  <a:lnTo>
                    <a:pt x="13741" y="341363"/>
                  </a:lnTo>
                  <a:lnTo>
                    <a:pt x="2060028" y="341363"/>
                  </a:lnTo>
                  <a:lnTo>
                    <a:pt x="2060028" y="344398"/>
                  </a:lnTo>
                  <a:lnTo>
                    <a:pt x="2056993" y="347421"/>
                  </a:lnTo>
                  <a:close/>
                </a:path>
                <a:path w="2060575" h="347979">
                  <a:moveTo>
                    <a:pt x="13741" y="12204"/>
                  </a:moveTo>
                  <a:lnTo>
                    <a:pt x="7632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2060575" h="347979">
                  <a:moveTo>
                    <a:pt x="2047875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2047875" y="6108"/>
                  </a:lnTo>
                  <a:lnTo>
                    <a:pt x="2047875" y="12204"/>
                  </a:lnTo>
                  <a:close/>
                </a:path>
                <a:path w="2060575" h="347979">
                  <a:moveTo>
                    <a:pt x="2047875" y="341363"/>
                  </a:moveTo>
                  <a:lnTo>
                    <a:pt x="2047875" y="6108"/>
                  </a:lnTo>
                  <a:lnTo>
                    <a:pt x="2053971" y="12204"/>
                  </a:lnTo>
                  <a:lnTo>
                    <a:pt x="2060028" y="12204"/>
                  </a:lnTo>
                  <a:lnTo>
                    <a:pt x="2060028" y="335267"/>
                  </a:lnTo>
                  <a:lnTo>
                    <a:pt x="2053971" y="335267"/>
                  </a:lnTo>
                  <a:lnTo>
                    <a:pt x="2047875" y="341363"/>
                  </a:lnTo>
                  <a:close/>
                </a:path>
                <a:path w="2060575" h="347979">
                  <a:moveTo>
                    <a:pt x="2060028" y="12204"/>
                  </a:moveTo>
                  <a:lnTo>
                    <a:pt x="2053971" y="12204"/>
                  </a:lnTo>
                  <a:lnTo>
                    <a:pt x="2047875" y="6108"/>
                  </a:lnTo>
                  <a:lnTo>
                    <a:pt x="2060028" y="6108"/>
                  </a:lnTo>
                  <a:lnTo>
                    <a:pt x="2060028" y="12204"/>
                  </a:lnTo>
                  <a:close/>
                </a:path>
                <a:path w="2060575" h="347979">
                  <a:moveTo>
                    <a:pt x="13741" y="341363"/>
                  </a:moveTo>
                  <a:lnTo>
                    <a:pt x="7632" y="335267"/>
                  </a:lnTo>
                  <a:lnTo>
                    <a:pt x="13741" y="335267"/>
                  </a:lnTo>
                  <a:lnTo>
                    <a:pt x="13741" y="341363"/>
                  </a:lnTo>
                  <a:close/>
                </a:path>
                <a:path w="2060575" h="347979">
                  <a:moveTo>
                    <a:pt x="2047875" y="341363"/>
                  </a:moveTo>
                  <a:lnTo>
                    <a:pt x="13741" y="341363"/>
                  </a:lnTo>
                  <a:lnTo>
                    <a:pt x="13741" y="335267"/>
                  </a:lnTo>
                  <a:lnTo>
                    <a:pt x="2047875" y="335267"/>
                  </a:lnTo>
                  <a:lnTo>
                    <a:pt x="2047875" y="341363"/>
                  </a:lnTo>
                  <a:close/>
                </a:path>
                <a:path w="2060575" h="347979">
                  <a:moveTo>
                    <a:pt x="2060028" y="341363"/>
                  </a:moveTo>
                  <a:lnTo>
                    <a:pt x="2047875" y="341363"/>
                  </a:lnTo>
                  <a:lnTo>
                    <a:pt x="2053971" y="335267"/>
                  </a:lnTo>
                  <a:lnTo>
                    <a:pt x="2060028" y="335267"/>
                  </a:lnTo>
                  <a:lnTo>
                    <a:pt x="2060028" y="341363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183812" y="5035562"/>
            <a:ext cx="174752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Centro</a:t>
            </a:r>
            <a:r>
              <a:rPr dirty="0" sz="160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6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FFFFFF"/>
                </a:solidFill>
                <a:latin typeface="Arial"/>
                <a:cs typeface="Arial"/>
              </a:rPr>
              <a:t>Control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028700" y="3777462"/>
            <a:ext cx="2743200" cy="2912745"/>
            <a:chOff x="1028700" y="3777462"/>
            <a:chExt cx="2743200" cy="2912745"/>
          </a:xfrm>
        </p:grpSpPr>
        <p:sp>
          <p:nvSpPr>
            <p:cNvPr id="16" name="object 16" descr=""/>
            <p:cNvSpPr/>
            <p:nvPr/>
          </p:nvSpPr>
          <p:spPr>
            <a:xfrm>
              <a:off x="1479943" y="3777462"/>
              <a:ext cx="2286000" cy="596265"/>
            </a:xfrm>
            <a:custGeom>
              <a:avLst/>
              <a:gdLst/>
              <a:ahLst/>
              <a:cxnLst/>
              <a:rect l="l" t="t" r="r" b="b"/>
              <a:pathLst>
                <a:path w="2286000" h="596264">
                  <a:moveTo>
                    <a:pt x="0" y="595807"/>
                  </a:moveTo>
                  <a:lnTo>
                    <a:pt x="781646" y="242290"/>
                  </a:lnTo>
                  <a:lnTo>
                    <a:pt x="623201" y="242290"/>
                  </a:lnTo>
                  <a:lnTo>
                    <a:pt x="577854" y="235160"/>
                  </a:lnTo>
                  <a:lnTo>
                    <a:pt x="538515" y="215230"/>
                  </a:lnTo>
                  <a:lnTo>
                    <a:pt x="507520" y="184691"/>
                  </a:lnTo>
                  <a:lnTo>
                    <a:pt x="487210" y="145733"/>
                  </a:lnTo>
                  <a:lnTo>
                    <a:pt x="479920" y="100545"/>
                  </a:lnTo>
                  <a:lnTo>
                    <a:pt x="479920" y="0"/>
                  </a:lnTo>
                  <a:lnTo>
                    <a:pt x="2285555" y="0"/>
                  </a:lnTo>
                  <a:lnTo>
                    <a:pt x="2285555" y="100545"/>
                  </a:lnTo>
                  <a:lnTo>
                    <a:pt x="2278265" y="145733"/>
                  </a:lnTo>
                  <a:lnTo>
                    <a:pt x="2257955" y="184691"/>
                  </a:lnTo>
                  <a:lnTo>
                    <a:pt x="2226963" y="215230"/>
                  </a:lnTo>
                  <a:lnTo>
                    <a:pt x="2187627" y="235160"/>
                  </a:lnTo>
                  <a:lnTo>
                    <a:pt x="2142286" y="242290"/>
                  </a:lnTo>
                  <a:lnTo>
                    <a:pt x="1232649" y="242290"/>
                  </a:lnTo>
                  <a:lnTo>
                    <a:pt x="0" y="595807"/>
                  </a:lnTo>
                  <a:close/>
                </a:path>
              </a:pathLst>
            </a:custGeom>
            <a:solidFill>
              <a:srgbClr val="BDBC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473200" y="3777462"/>
              <a:ext cx="2298700" cy="601980"/>
            </a:xfrm>
            <a:custGeom>
              <a:avLst/>
              <a:gdLst/>
              <a:ahLst/>
              <a:cxnLst/>
              <a:rect l="l" t="t" r="r" b="b"/>
              <a:pathLst>
                <a:path w="2298700" h="601979">
                  <a:moveTo>
                    <a:pt x="758214" y="249923"/>
                  </a:moveTo>
                  <a:lnTo>
                    <a:pt x="629945" y="249923"/>
                  </a:lnTo>
                  <a:lnTo>
                    <a:pt x="599427" y="246849"/>
                  </a:lnTo>
                  <a:lnTo>
                    <a:pt x="558304" y="231622"/>
                  </a:lnTo>
                  <a:lnTo>
                    <a:pt x="524763" y="205727"/>
                  </a:lnTo>
                  <a:lnTo>
                    <a:pt x="498868" y="172186"/>
                  </a:lnTo>
                  <a:lnTo>
                    <a:pt x="483641" y="131063"/>
                  </a:lnTo>
                  <a:lnTo>
                    <a:pt x="480568" y="100545"/>
                  </a:lnTo>
                  <a:lnTo>
                    <a:pt x="480568" y="0"/>
                  </a:lnTo>
                  <a:lnTo>
                    <a:pt x="494309" y="0"/>
                  </a:lnTo>
                  <a:lnTo>
                    <a:pt x="494309" y="114300"/>
                  </a:lnTo>
                  <a:lnTo>
                    <a:pt x="495846" y="127990"/>
                  </a:lnTo>
                  <a:lnTo>
                    <a:pt x="509536" y="164592"/>
                  </a:lnTo>
                  <a:lnTo>
                    <a:pt x="533895" y="196596"/>
                  </a:lnTo>
                  <a:lnTo>
                    <a:pt x="564400" y="219468"/>
                  </a:lnTo>
                  <a:lnTo>
                    <a:pt x="602500" y="233159"/>
                  </a:lnTo>
                  <a:lnTo>
                    <a:pt x="614654" y="236181"/>
                  </a:lnTo>
                  <a:lnTo>
                    <a:pt x="791413" y="236181"/>
                  </a:lnTo>
                  <a:lnTo>
                    <a:pt x="792189" y="237718"/>
                  </a:lnTo>
                  <a:lnTo>
                    <a:pt x="785317" y="237718"/>
                  </a:lnTo>
                  <a:lnTo>
                    <a:pt x="758214" y="249923"/>
                  </a:lnTo>
                  <a:close/>
                </a:path>
                <a:path w="2298700" h="601979">
                  <a:moveTo>
                    <a:pt x="13588" y="600367"/>
                  </a:moveTo>
                  <a:lnTo>
                    <a:pt x="9778" y="600367"/>
                  </a:lnTo>
                  <a:lnTo>
                    <a:pt x="82655" y="567487"/>
                  </a:lnTo>
                  <a:lnTo>
                    <a:pt x="1237856" y="236181"/>
                  </a:lnTo>
                  <a:lnTo>
                    <a:pt x="2162771" y="236181"/>
                  </a:lnTo>
                  <a:lnTo>
                    <a:pt x="2176462" y="234645"/>
                  </a:lnTo>
                  <a:lnTo>
                    <a:pt x="2214562" y="220954"/>
                  </a:lnTo>
                  <a:lnTo>
                    <a:pt x="2254199" y="187413"/>
                  </a:lnTo>
                  <a:lnTo>
                    <a:pt x="2273998" y="153936"/>
                  </a:lnTo>
                  <a:lnTo>
                    <a:pt x="2286203" y="100545"/>
                  </a:lnTo>
                  <a:lnTo>
                    <a:pt x="2286203" y="0"/>
                  </a:lnTo>
                  <a:lnTo>
                    <a:pt x="2298407" y="0"/>
                  </a:lnTo>
                  <a:lnTo>
                    <a:pt x="2298407" y="100545"/>
                  </a:lnTo>
                  <a:lnTo>
                    <a:pt x="2296858" y="115836"/>
                  </a:lnTo>
                  <a:lnTo>
                    <a:pt x="2286203" y="158496"/>
                  </a:lnTo>
                  <a:lnTo>
                    <a:pt x="2264867" y="195059"/>
                  </a:lnTo>
                  <a:lnTo>
                    <a:pt x="2232863" y="223977"/>
                  </a:lnTo>
                  <a:lnTo>
                    <a:pt x="2179535" y="246849"/>
                  </a:lnTo>
                  <a:lnTo>
                    <a:pt x="2164283" y="248386"/>
                  </a:lnTo>
                  <a:lnTo>
                    <a:pt x="1240929" y="248386"/>
                  </a:lnTo>
                  <a:lnTo>
                    <a:pt x="13588" y="600367"/>
                  </a:lnTo>
                  <a:close/>
                </a:path>
                <a:path w="2298700" h="601979">
                  <a:moveTo>
                    <a:pt x="8229" y="601903"/>
                  </a:moveTo>
                  <a:lnTo>
                    <a:pt x="5206" y="601903"/>
                  </a:lnTo>
                  <a:lnTo>
                    <a:pt x="2184" y="600367"/>
                  </a:lnTo>
                  <a:lnTo>
                    <a:pt x="0" y="596043"/>
                  </a:lnTo>
                  <a:lnTo>
                    <a:pt x="0" y="592509"/>
                  </a:lnTo>
                  <a:lnTo>
                    <a:pt x="647" y="591235"/>
                  </a:lnTo>
                  <a:lnTo>
                    <a:pt x="3670" y="589699"/>
                  </a:lnTo>
                  <a:lnTo>
                    <a:pt x="785317" y="237718"/>
                  </a:lnTo>
                  <a:lnTo>
                    <a:pt x="788199" y="249165"/>
                  </a:lnTo>
                  <a:lnTo>
                    <a:pt x="82655" y="567487"/>
                  </a:lnTo>
                  <a:lnTo>
                    <a:pt x="5206" y="589699"/>
                  </a:lnTo>
                  <a:lnTo>
                    <a:pt x="9778" y="600367"/>
                  </a:lnTo>
                  <a:lnTo>
                    <a:pt x="13588" y="600367"/>
                  </a:lnTo>
                  <a:lnTo>
                    <a:pt x="8229" y="601903"/>
                  </a:lnTo>
                  <a:close/>
                </a:path>
                <a:path w="2298700" h="601979">
                  <a:moveTo>
                    <a:pt x="788199" y="249165"/>
                  </a:moveTo>
                  <a:lnTo>
                    <a:pt x="785317" y="237718"/>
                  </a:lnTo>
                  <a:lnTo>
                    <a:pt x="792189" y="237718"/>
                  </a:lnTo>
                  <a:lnTo>
                    <a:pt x="794499" y="242290"/>
                  </a:lnTo>
                  <a:lnTo>
                    <a:pt x="794499" y="245313"/>
                  </a:lnTo>
                  <a:lnTo>
                    <a:pt x="792962" y="246849"/>
                  </a:lnTo>
                  <a:lnTo>
                    <a:pt x="789927" y="248386"/>
                  </a:lnTo>
                  <a:lnTo>
                    <a:pt x="788199" y="249165"/>
                  </a:lnTo>
                  <a:close/>
                </a:path>
                <a:path w="2298700" h="601979">
                  <a:moveTo>
                    <a:pt x="2149030" y="249923"/>
                  </a:moveTo>
                  <a:lnTo>
                    <a:pt x="1239393" y="249923"/>
                  </a:lnTo>
                  <a:lnTo>
                    <a:pt x="1240929" y="248386"/>
                  </a:lnTo>
                  <a:lnTo>
                    <a:pt x="2164283" y="248386"/>
                  </a:lnTo>
                  <a:lnTo>
                    <a:pt x="2149030" y="249923"/>
                  </a:lnTo>
                  <a:close/>
                </a:path>
                <a:path w="2298700" h="601979">
                  <a:moveTo>
                    <a:pt x="788390" y="249923"/>
                  </a:moveTo>
                  <a:lnTo>
                    <a:pt x="786521" y="249923"/>
                  </a:lnTo>
                  <a:lnTo>
                    <a:pt x="788199" y="249165"/>
                  </a:lnTo>
                  <a:lnTo>
                    <a:pt x="788390" y="249923"/>
                  </a:lnTo>
                  <a:close/>
                </a:path>
                <a:path w="2298700" h="601979">
                  <a:moveTo>
                    <a:pt x="9778" y="600367"/>
                  </a:moveTo>
                  <a:lnTo>
                    <a:pt x="5206" y="589699"/>
                  </a:lnTo>
                  <a:lnTo>
                    <a:pt x="82655" y="567487"/>
                  </a:lnTo>
                  <a:lnTo>
                    <a:pt x="9778" y="60036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28700" y="5372099"/>
              <a:ext cx="2096249" cy="1317726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036535" y="4047185"/>
              <a:ext cx="1978025" cy="941705"/>
            </a:xfrm>
            <a:custGeom>
              <a:avLst/>
              <a:gdLst/>
              <a:ahLst/>
              <a:cxnLst/>
              <a:rect l="l" t="t" r="r" b="b"/>
              <a:pathLst>
                <a:path w="1978025" h="941704">
                  <a:moveTo>
                    <a:pt x="1977770" y="941641"/>
                  </a:moveTo>
                  <a:lnTo>
                    <a:pt x="0" y="941641"/>
                  </a:lnTo>
                  <a:lnTo>
                    <a:pt x="0" y="0"/>
                  </a:lnTo>
                  <a:lnTo>
                    <a:pt x="1977770" y="0"/>
                  </a:lnTo>
                  <a:lnTo>
                    <a:pt x="1977770" y="941641"/>
                  </a:lnTo>
                  <a:close/>
                </a:path>
              </a:pathLst>
            </a:custGeom>
            <a:solidFill>
              <a:srgbClr val="B3BCE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562100" y="4194962"/>
              <a:ext cx="266700" cy="605637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38796" y="4244505"/>
              <a:ext cx="668159" cy="655180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1859305" y="4050207"/>
              <a:ext cx="765175" cy="61594"/>
            </a:xfrm>
            <a:custGeom>
              <a:avLst/>
              <a:gdLst/>
              <a:ahLst/>
              <a:cxnLst/>
              <a:rect l="l" t="t" r="r" b="b"/>
              <a:pathLst>
                <a:path w="765175" h="61595">
                  <a:moveTo>
                    <a:pt x="764882" y="60972"/>
                  </a:moveTo>
                  <a:lnTo>
                    <a:pt x="0" y="60972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609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924837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991867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058936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125954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325585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392616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459685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25217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592235" y="405020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1925599" y="4050207"/>
            <a:ext cx="78740" cy="6159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35" rIns="0" bIns="0" rtlCol="0" vert="horz">
            <a:spAutoFit/>
          </a:bodyPr>
          <a:lstStyle/>
          <a:p>
            <a:pPr algn="r" marL="44450" indent="7620">
              <a:lnSpc>
                <a:spcPts val="110"/>
              </a:lnSpc>
              <a:spcBef>
                <a:spcPts val="5"/>
              </a:spcBef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Trig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26/08</a:t>
            </a:r>
            <a:endParaRPr sz="100">
              <a:latin typeface="Arial"/>
              <a:cs typeface="Arial"/>
            </a:endParaRPr>
          </a:p>
          <a:p>
            <a:pPr algn="r">
              <a:lnSpc>
                <a:spcPts val="114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06:42:58</a:t>
            </a:r>
            <a:endParaRPr sz="1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92629" y="4050207"/>
            <a:ext cx="66040" cy="6159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marL="635">
              <a:lnSpc>
                <a:spcPts val="11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ger</a:t>
            </a:r>
            <a:endParaRPr sz="100">
              <a:latin typeface="Arial"/>
              <a:cs typeface="Arial"/>
            </a:endParaRPr>
          </a:p>
          <a:p>
            <a:pPr marL="635">
              <a:lnSpc>
                <a:spcPts val="114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/2004</a:t>
            </a:r>
            <a:endParaRPr sz="100">
              <a:latin typeface="Arial"/>
              <a:cs typeface="Arial"/>
            </a:endParaRPr>
          </a:p>
          <a:p>
            <a:pPr marL="190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a.m..673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1853793" y="4096486"/>
            <a:ext cx="770890" cy="119380"/>
            <a:chOff x="1853793" y="4096486"/>
            <a:chExt cx="770890" cy="119380"/>
          </a:xfrm>
        </p:grpSpPr>
        <p:sp>
          <p:nvSpPr>
            <p:cNvPr id="35" name="object 35" descr=""/>
            <p:cNvSpPr/>
            <p:nvPr/>
          </p:nvSpPr>
          <p:spPr>
            <a:xfrm>
              <a:off x="1991868" y="409743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0"/>
                  </a:moveTo>
                  <a:lnTo>
                    <a:pt x="0" y="122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859305" y="4134053"/>
              <a:ext cx="765175" cy="81280"/>
            </a:xfrm>
            <a:custGeom>
              <a:avLst/>
              <a:gdLst/>
              <a:ahLst/>
              <a:cxnLst/>
              <a:rect l="l" t="t" r="r" b="b"/>
              <a:pathLst>
                <a:path w="765175" h="81279">
                  <a:moveTo>
                    <a:pt x="764882" y="80759"/>
                  </a:moveTo>
                  <a:lnTo>
                    <a:pt x="0" y="80759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07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924837" y="4132516"/>
              <a:ext cx="668020" cy="82550"/>
            </a:xfrm>
            <a:custGeom>
              <a:avLst/>
              <a:gdLst/>
              <a:ahLst/>
              <a:cxnLst/>
              <a:rect l="l" t="t" r="r" b="b"/>
              <a:pathLst>
                <a:path w="668019" h="82550">
                  <a:moveTo>
                    <a:pt x="0" y="0"/>
                  </a:moveTo>
                  <a:lnTo>
                    <a:pt x="0" y="82296"/>
                  </a:lnTo>
                </a:path>
                <a:path w="668019" h="82550">
                  <a:moveTo>
                    <a:pt x="67030" y="0"/>
                  </a:moveTo>
                  <a:lnTo>
                    <a:pt x="67030" y="82296"/>
                  </a:lnTo>
                </a:path>
                <a:path w="668019" h="82550">
                  <a:moveTo>
                    <a:pt x="134099" y="0"/>
                  </a:moveTo>
                  <a:lnTo>
                    <a:pt x="134099" y="82296"/>
                  </a:lnTo>
                </a:path>
                <a:path w="668019" h="82550">
                  <a:moveTo>
                    <a:pt x="201117" y="0"/>
                  </a:moveTo>
                  <a:lnTo>
                    <a:pt x="201117" y="82296"/>
                  </a:lnTo>
                </a:path>
                <a:path w="668019" h="82550">
                  <a:moveTo>
                    <a:pt x="268147" y="0"/>
                  </a:moveTo>
                  <a:lnTo>
                    <a:pt x="268147" y="82296"/>
                  </a:lnTo>
                </a:path>
                <a:path w="668019" h="82550">
                  <a:moveTo>
                    <a:pt x="333679" y="0"/>
                  </a:moveTo>
                  <a:lnTo>
                    <a:pt x="333679" y="82296"/>
                  </a:lnTo>
                </a:path>
                <a:path w="668019" h="82550">
                  <a:moveTo>
                    <a:pt x="400748" y="0"/>
                  </a:moveTo>
                  <a:lnTo>
                    <a:pt x="400748" y="82296"/>
                  </a:lnTo>
                </a:path>
                <a:path w="668019" h="82550">
                  <a:moveTo>
                    <a:pt x="467779" y="0"/>
                  </a:moveTo>
                  <a:lnTo>
                    <a:pt x="467779" y="82296"/>
                  </a:lnTo>
                </a:path>
                <a:path w="668019" h="82550">
                  <a:moveTo>
                    <a:pt x="534847" y="0"/>
                  </a:moveTo>
                  <a:lnTo>
                    <a:pt x="534847" y="82296"/>
                  </a:lnTo>
                </a:path>
                <a:path w="668019" h="82550">
                  <a:moveTo>
                    <a:pt x="600379" y="0"/>
                  </a:moveTo>
                  <a:lnTo>
                    <a:pt x="600379" y="82296"/>
                  </a:lnTo>
                </a:path>
                <a:path w="668019" h="82550">
                  <a:moveTo>
                    <a:pt x="667397" y="0"/>
                  </a:moveTo>
                  <a:lnTo>
                    <a:pt x="667397" y="8229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924837" y="4167581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153"/>
                  </a:lnTo>
                </a:path>
                <a:path w="668019" h="12700">
                  <a:moveTo>
                    <a:pt x="67030" y="0"/>
                  </a:moveTo>
                  <a:lnTo>
                    <a:pt x="67030" y="12153"/>
                  </a:lnTo>
                </a:path>
                <a:path w="668019" h="12700">
                  <a:moveTo>
                    <a:pt x="134099" y="0"/>
                  </a:moveTo>
                  <a:lnTo>
                    <a:pt x="134099" y="12153"/>
                  </a:lnTo>
                </a:path>
                <a:path w="668019" h="12700">
                  <a:moveTo>
                    <a:pt x="201117" y="0"/>
                  </a:moveTo>
                  <a:lnTo>
                    <a:pt x="201117" y="12153"/>
                  </a:lnTo>
                </a:path>
                <a:path w="668019" h="12700">
                  <a:moveTo>
                    <a:pt x="268147" y="0"/>
                  </a:moveTo>
                  <a:lnTo>
                    <a:pt x="268147" y="12153"/>
                  </a:lnTo>
                </a:path>
                <a:path w="668019" h="12700">
                  <a:moveTo>
                    <a:pt x="333679" y="0"/>
                  </a:moveTo>
                  <a:lnTo>
                    <a:pt x="333679" y="12153"/>
                  </a:lnTo>
                </a:path>
                <a:path w="668019" h="12700">
                  <a:moveTo>
                    <a:pt x="400748" y="0"/>
                  </a:moveTo>
                  <a:lnTo>
                    <a:pt x="400748" y="12153"/>
                  </a:lnTo>
                </a:path>
                <a:path w="668019" h="12700">
                  <a:moveTo>
                    <a:pt x="467779" y="0"/>
                  </a:moveTo>
                  <a:lnTo>
                    <a:pt x="467779" y="12153"/>
                  </a:lnTo>
                </a:path>
                <a:path w="668019" h="12700">
                  <a:moveTo>
                    <a:pt x="534847" y="0"/>
                  </a:moveTo>
                  <a:lnTo>
                    <a:pt x="534847" y="12153"/>
                  </a:lnTo>
                </a:path>
                <a:path w="668019" h="12700">
                  <a:moveTo>
                    <a:pt x="600379" y="0"/>
                  </a:moveTo>
                  <a:lnTo>
                    <a:pt x="600379" y="12153"/>
                  </a:lnTo>
                </a:path>
                <a:path w="668019" h="12700">
                  <a:moveTo>
                    <a:pt x="667397" y="0"/>
                  </a:moveTo>
                  <a:lnTo>
                    <a:pt x="667397" y="121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859305" y="4141635"/>
              <a:ext cx="763905" cy="64135"/>
            </a:xfrm>
            <a:custGeom>
              <a:avLst/>
              <a:gdLst/>
              <a:ahLst/>
              <a:cxnLst/>
              <a:rect l="l" t="t" r="r" b="b"/>
              <a:pathLst>
                <a:path w="763905" h="64135">
                  <a:moveTo>
                    <a:pt x="0" y="63995"/>
                  </a:moveTo>
                  <a:lnTo>
                    <a:pt x="763397" y="63995"/>
                  </a:lnTo>
                </a:path>
                <a:path w="763905" h="64135">
                  <a:moveTo>
                    <a:pt x="0" y="53327"/>
                  </a:moveTo>
                  <a:lnTo>
                    <a:pt x="763397" y="53327"/>
                  </a:lnTo>
                </a:path>
                <a:path w="763905" h="64135">
                  <a:moveTo>
                    <a:pt x="0" y="42672"/>
                  </a:moveTo>
                  <a:lnTo>
                    <a:pt x="763397" y="42672"/>
                  </a:lnTo>
                </a:path>
                <a:path w="763905" h="64135">
                  <a:moveTo>
                    <a:pt x="0" y="32003"/>
                  </a:moveTo>
                  <a:lnTo>
                    <a:pt x="763397" y="32003"/>
                  </a:lnTo>
                </a:path>
                <a:path w="763905" h="64135">
                  <a:moveTo>
                    <a:pt x="0" y="21336"/>
                  </a:moveTo>
                  <a:lnTo>
                    <a:pt x="763397" y="21336"/>
                  </a:lnTo>
                </a:path>
                <a:path w="763905" h="64135">
                  <a:moveTo>
                    <a:pt x="0" y="10667"/>
                  </a:moveTo>
                  <a:lnTo>
                    <a:pt x="763397" y="10667"/>
                  </a:lnTo>
                </a:path>
                <a:path w="763905" h="6413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854746" y="4132516"/>
              <a:ext cx="768350" cy="82550"/>
            </a:xfrm>
            <a:custGeom>
              <a:avLst/>
              <a:gdLst/>
              <a:ahLst/>
              <a:cxnLst/>
              <a:rect l="l" t="t" r="r" b="b"/>
              <a:pathLst>
                <a:path w="768350" h="82550">
                  <a:moveTo>
                    <a:pt x="0" y="73113"/>
                  </a:moveTo>
                  <a:lnTo>
                    <a:pt x="4559" y="73113"/>
                  </a:lnTo>
                </a:path>
                <a:path w="768350" h="82550">
                  <a:moveTo>
                    <a:pt x="0" y="62445"/>
                  </a:moveTo>
                  <a:lnTo>
                    <a:pt x="4559" y="62445"/>
                  </a:lnTo>
                </a:path>
                <a:path w="768350" h="82550">
                  <a:moveTo>
                    <a:pt x="0" y="51790"/>
                  </a:moveTo>
                  <a:lnTo>
                    <a:pt x="4559" y="51790"/>
                  </a:lnTo>
                </a:path>
                <a:path w="768350" h="82550">
                  <a:moveTo>
                    <a:pt x="0" y="41122"/>
                  </a:moveTo>
                  <a:lnTo>
                    <a:pt x="4559" y="41122"/>
                  </a:lnTo>
                </a:path>
                <a:path w="768350" h="82550">
                  <a:moveTo>
                    <a:pt x="0" y="30454"/>
                  </a:moveTo>
                  <a:lnTo>
                    <a:pt x="4559" y="30454"/>
                  </a:lnTo>
                </a:path>
                <a:path w="768350" h="82550">
                  <a:moveTo>
                    <a:pt x="0" y="19786"/>
                  </a:moveTo>
                  <a:lnTo>
                    <a:pt x="4559" y="19786"/>
                  </a:lnTo>
                </a:path>
                <a:path w="768350" h="82550">
                  <a:moveTo>
                    <a:pt x="0" y="9118"/>
                  </a:moveTo>
                  <a:lnTo>
                    <a:pt x="4559" y="9118"/>
                  </a:lnTo>
                </a:path>
                <a:path w="768350" h="82550">
                  <a:moveTo>
                    <a:pt x="4559" y="41122"/>
                  </a:moveTo>
                  <a:lnTo>
                    <a:pt x="767956" y="41122"/>
                  </a:lnTo>
                </a:path>
                <a:path w="768350" h="82550">
                  <a:moveTo>
                    <a:pt x="137121" y="0"/>
                  </a:moveTo>
                  <a:lnTo>
                    <a:pt x="137121" y="82296"/>
                  </a:lnTo>
                </a:path>
                <a:path w="768350" h="82550">
                  <a:moveTo>
                    <a:pt x="4559" y="41122"/>
                  </a:moveTo>
                  <a:lnTo>
                    <a:pt x="767956" y="41122"/>
                  </a:lnTo>
                </a:path>
                <a:path w="768350" h="82550">
                  <a:moveTo>
                    <a:pt x="4559" y="0"/>
                  </a:moveTo>
                  <a:lnTo>
                    <a:pt x="4559" y="822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859305" y="4147743"/>
              <a:ext cx="763905" cy="53340"/>
            </a:xfrm>
            <a:custGeom>
              <a:avLst/>
              <a:gdLst/>
              <a:ahLst/>
              <a:cxnLst/>
              <a:rect l="l" t="t" r="r" b="b"/>
              <a:pathLst>
                <a:path w="763905" h="53339">
                  <a:moveTo>
                    <a:pt x="0" y="39636"/>
                  </a:moveTo>
                  <a:lnTo>
                    <a:pt x="0" y="41122"/>
                  </a:lnTo>
                  <a:lnTo>
                    <a:pt x="1536" y="42659"/>
                  </a:lnTo>
                  <a:lnTo>
                    <a:pt x="1536" y="41122"/>
                  </a:lnTo>
                  <a:lnTo>
                    <a:pt x="3035" y="36563"/>
                  </a:lnTo>
                  <a:lnTo>
                    <a:pt x="3035" y="27432"/>
                  </a:lnTo>
                  <a:lnTo>
                    <a:pt x="4572" y="22872"/>
                  </a:lnTo>
                  <a:lnTo>
                    <a:pt x="4572" y="12204"/>
                  </a:lnTo>
                  <a:lnTo>
                    <a:pt x="6108" y="9118"/>
                  </a:lnTo>
                  <a:lnTo>
                    <a:pt x="7645" y="10668"/>
                  </a:lnTo>
                  <a:lnTo>
                    <a:pt x="9131" y="15227"/>
                  </a:lnTo>
                  <a:lnTo>
                    <a:pt x="9131" y="24409"/>
                  </a:lnTo>
                  <a:lnTo>
                    <a:pt x="10668" y="28968"/>
                  </a:lnTo>
                  <a:lnTo>
                    <a:pt x="10668" y="39636"/>
                  </a:lnTo>
                  <a:lnTo>
                    <a:pt x="12204" y="41122"/>
                  </a:lnTo>
                  <a:lnTo>
                    <a:pt x="12204" y="42659"/>
                  </a:lnTo>
                  <a:lnTo>
                    <a:pt x="13690" y="41122"/>
                  </a:lnTo>
                  <a:lnTo>
                    <a:pt x="13690" y="33527"/>
                  </a:lnTo>
                  <a:lnTo>
                    <a:pt x="15240" y="27432"/>
                  </a:lnTo>
                  <a:lnTo>
                    <a:pt x="15240" y="16763"/>
                  </a:lnTo>
                  <a:lnTo>
                    <a:pt x="16776" y="12204"/>
                  </a:lnTo>
                  <a:lnTo>
                    <a:pt x="16776" y="9118"/>
                  </a:lnTo>
                  <a:lnTo>
                    <a:pt x="18313" y="9118"/>
                  </a:lnTo>
                  <a:lnTo>
                    <a:pt x="18313" y="15227"/>
                  </a:lnTo>
                  <a:lnTo>
                    <a:pt x="19799" y="19837"/>
                  </a:lnTo>
                  <a:lnTo>
                    <a:pt x="19799" y="24409"/>
                  </a:lnTo>
                  <a:lnTo>
                    <a:pt x="21336" y="28968"/>
                  </a:lnTo>
                  <a:lnTo>
                    <a:pt x="21336" y="39636"/>
                  </a:lnTo>
                  <a:lnTo>
                    <a:pt x="22872" y="41122"/>
                  </a:lnTo>
                  <a:lnTo>
                    <a:pt x="22872" y="42659"/>
                  </a:lnTo>
                  <a:lnTo>
                    <a:pt x="24409" y="42659"/>
                  </a:lnTo>
                  <a:lnTo>
                    <a:pt x="24409" y="36563"/>
                  </a:lnTo>
                  <a:lnTo>
                    <a:pt x="25895" y="33527"/>
                  </a:lnTo>
                  <a:lnTo>
                    <a:pt x="25895" y="21323"/>
                  </a:lnTo>
                  <a:lnTo>
                    <a:pt x="27432" y="16763"/>
                  </a:lnTo>
                  <a:lnTo>
                    <a:pt x="27432" y="12204"/>
                  </a:lnTo>
                  <a:lnTo>
                    <a:pt x="28981" y="9118"/>
                  </a:lnTo>
                  <a:lnTo>
                    <a:pt x="30467" y="12204"/>
                  </a:lnTo>
                  <a:lnTo>
                    <a:pt x="30467" y="19837"/>
                  </a:lnTo>
                  <a:lnTo>
                    <a:pt x="32004" y="24409"/>
                  </a:lnTo>
                  <a:lnTo>
                    <a:pt x="32004" y="35026"/>
                  </a:lnTo>
                  <a:lnTo>
                    <a:pt x="33540" y="39636"/>
                  </a:lnTo>
                  <a:lnTo>
                    <a:pt x="33540" y="42659"/>
                  </a:lnTo>
                  <a:lnTo>
                    <a:pt x="35077" y="42659"/>
                  </a:lnTo>
                  <a:lnTo>
                    <a:pt x="35077" y="36563"/>
                  </a:lnTo>
                  <a:lnTo>
                    <a:pt x="36563" y="33527"/>
                  </a:lnTo>
                  <a:lnTo>
                    <a:pt x="36563" y="21323"/>
                  </a:lnTo>
                  <a:lnTo>
                    <a:pt x="39636" y="12204"/>
                  </a:lnTo>
                  <a:lnTo>
                    <a:pt x="39636" y="9118"/>
                  </a:lnTo>
                  <a:lnTo>
                    <a:pt x="41135" y="9118"/>
                  </a:lnTo>
                  <a:lnTo>
                    <a:pt x="41135" y="15227"/>
                  </a:lnTo>
                  <a:lnTo>
                    <a:pt x="42672" y="19837"/>
                  </a:lnTo>
                  <a:lnTo>
                    <a:pt x="42672" y="30454"/>
                  </a:lnTo>
                  <a:lnTo>
                    <a:pt x="44208" y="35026"/>
                  </a:lnTo>
                  <a:lnTo>
                    <a:pt x="44208" y="41122"/>
                  </a:lnTo>
                  <a:lnTo>
                    <a:pt x="45745" y="42659"/>
                  </a:lnTo>
                  <a:lnTo>
                    <a:pt x="45745" y="41122"/>
                  </a:lnTo>
                  <a:lnTo>
                    <a:pt x="47231" y="36563"/>
                  </a:lnTo>
                  <a:lnTo>
                    <a:pt x="47231" y="27432"/>
                  </a:lnTo>
                  <a:lnTo>
                    <a:pt x="48768" y="21323"/>
                  </a:lnTo>
                  <a:lnTo>
                    <a:pt x="48768" y="12204"/>
                  </a:lnTo>
                  <a:lnTo>
                    <a:pt x="50304" y="9118"/>
                  </a:lnTo>
                  <a:lnTo>
                    <a:pt x="51790" y="9118"/>
                  </a:lnTo>
                  <a:lnTo>
                    <a:pt x="51790" y="12204"/>
                  </a:lnTo>
                  <a:lnTo>
                    <a:pt x="53340" y="15227"/>
                  </a:lnTo>
                  <a:lnTo>
                    <a:pt x="53340" y="24409"/>
                  </a:lnTo>
                  <a:lnTo>
                    <a:pt x="54876" y="30454"/>
                  </a:lnTo>
                  <a:lnTo>
                    <a:pt x="54876" y="39636"/>
                  </a:lnTo>
                  <a:lnTo>
                    <a:pt x="56413" y="41122"/>
                  </a:lnTo>
                  <a:lnTo>
                    <a:pt x="56413" y="42659"/>
                  </a:lnTo>
                  <a:lnTo>
                    <a:pt x="57899" y="41122"/>
                  </a:lnTo>
                  <a:lnTo>
                    <a:pt x="57899" y="36563"/>
                  </a:lnTo>
                  <a:lnTo>
                    <a:pt x="59436" y="31991"/>
                  </a:lnTo>
                  <a:lnTo>
                    <a:pt x="59436" y="21323"/>
                  </a:lnTo>
                  <a:lnTo>
                    <a:pt x="60972" y="16763"/>
                  </a:lnTo>
                  <a:lnTo>
                    <a:pt x="60972" y="9118"/>
                  </a:lnTo>
                  <a:lnTo>
                    <a:pt x="62509" y="9118"/>
                  </a:lnTo>
                  <a:lnTo>
                    <a:pt x="62509" y="12204"/>
                  </a:lnTo>
                  <a:lnTo>
                    <a:pt x="63995" y="15227"/>
                  </a:lnTo>
                  <a:lnTo>
                    <a:pt x="63995" y="24409"/>
                  </a:lnTo>
                  <a:lnTo>
                    <a:pt x="65532" y="30454"/>
                  </a:lnTo>
                  <a:lnTo>
                    <a:pt x="65532" y="39636"/>
                  </a:lnTo>
                  <a:lnTo>
                    <a:pt x="67081" y="41122"/>
                  </a:lnTo>
                  <a:lnTo>
                    <a:pt x="68567" y="42659"/>
                  </a:lnTo>
                  <a:lnTo>
                    <a:pt x="68567" y="41122"/>
                  </a:lnTo>
                  <a:lnTo>
                    <a:pt x="70104" y="36563"/>
                  </a:lnTo>
                  <a:lnTo>
                    <a:pt x="70104" y="27432"/>
                  </a:lnTo>
                  <a:lnTo>
                    <a:pt x="71640" y="21323"/>
                  </a:lnTo>
                  <a:lnTo>
                    <a:pt x="71640" y="12204"/>
                  </a:lnTo>
                  <a:lnTo>
                    <a:pt x="73177" y="9118"/>
                  </a:lnTo>
                  <a:lnTo>
                    <a:pt x="74663" y="12204"/>
                  </a:lnTo>
                  <a:lnTo>
                    <a:pt x="74663" y="19837"/>
                  </a:lnTo>
                  <a:lnTo>
                    <a:pt x="76200" y="24409"/>
                  </a:lnTo>
                  <a:lnTo>
                    <a:pt x="76200" y="35026"/>
                  </a:lnTo>
                  <a:lnTo>
                    <a:pt x="77736" y="39636"/>
                  </a:lnTo>
                  <a:lnTo>
                    <a:pt x="77736" y="42659"/>
                  </a:lnTo>
                  <a:lnTo>
                    <a:pt x="79235" y="42659"/>
                  </a:lnTo>
                  <a:lnTo>
                    <a:pt x="79235" y="41122"/>
                  </a:lnTo>
                  <a:lnTo>
                    <a:pt x="80772" y="36563"/>
                  </a:lnTo>
                  <a:lnTo>
                    <a:pt x="80772" y="31991"/>
                  </a:lnTo>
                  <a:lnTo>
                    <a:pt x="82308" y="27432"/>
                  </a:lnTo>
                  <a:lnTo>
                    <a:pt x="82308" y="16763"/>
                  </a:lnTo>
                  <a:lnTo>
                    <a:pt x="83794" y="12204"/>
                  </a:lnTo>
                  <a:lnTo>
                    <a:pt x="83794" y="9118"/>
                  </a:lnTo>
                  <a:lnTo>
                    <a:pt x="85331" y="9118"/>
                  </a:lnTo>
                  <a:lnTo>
                    <a:pt x="85331" y="15227"/>
                  </a:lnTo>
                  <a:lnTo>
                    <a:pt x="86868" y="19837"/>
                  </a:lnTo>
                  <a:lnTo>
                    <a:pt x="86868" y="24409"/>
                  </a:lnTo>
                  <a:lnTo>
                    <a:pt x="88353" y="30454"/>
                  </a:lnTo>
                  <a:lnTo>
                    <a:pt x="88353" y="39636"/>
                  </a:lnTo>
                  <a:lnTo>
                    <a:pt x="89890" y="41122"/>
                  </a:lnTo>
                  <a:lnTo>
                    <a:pt x="89890" y="42659"/>
                  </a:lnTo>
                  <a:lnTo>
                    <a:pt x="91440" y="41122"/>
                  </a:lnTo>
                  <a:lnTo>
                    <a:pt x="91440" y="31991"/>
                  </a:lnTo>
                  <a:lnTo>
                    <a:pt x="92976" y="27432"/>
                  </a:lnTo>
                  <a:lnTo>
                    <a:pt x="92976" y="16763"/>
                  </a:lnTo>
                  <a:lnTo>
                    <a:pt x="94462" y="12204"/>
                  </a:lnTo>
                  <a:lnTo>
                    <a:pt x="94462" y="9118"/>
                  </a:lnTo>
                  <a:lnTo>
                    <a:pt x="95999" y="9118"/>
                  </a:lnTo>
                  <a:lnTo>
                    <a:pt x="97536" y="12204"/>
                  </a:lnTo>
                  <a:lnTo>
                    <a:pt x="97536" y="19837"/>
                  </a:lnTo>
                  <a:lnTo>
                    <a:pt x="99072" y="24409"/>
                  </a:lnTo>
                  <a:lnTo>
                    <a:pt x="99072" y="35026"/>
                  </a:lnTo>
                  <a:lnTo>
                    <a:pt x="100558" y="39636"/>
                  </a:lnTo>
                  <a:lnTo>
                    <a:pt x="100558" y="42659"/>
                  </a:lnTo>
                  <a:lnTo>
                    <a:pt x="102095" y="42659"/>
                  </a:lnTo>
                  <a:lnTo>
                    <a:pt x="102095" y="36563"/>
                  </a:lnTo>
                  <a:lnTo>
                    <a:pt x="103632" y="31991"/>
                  </a:lnTo>
                  <a:lnTo>
                    <a:pt x="103632" y="21323"/>
                  </a:lnTo>
                  <a:lnTo>
                    <a:pt x="105130" y="16763"/>
                  </a:lnTo>
                  <a:lnTo>
                    <a:pt x="105130" y="9118"/>
                  </a:lnTo>
                  <a:lnTo>
                    <a:pt x="106667" y="9118"/>
                  </a:lnTo>
                  <a:lnTo>
                    <a:pt x="106667" y="12204"/>
                  </a:lnTo>
                  <a:lnTo>
                    <a:pt x="108204" y="15227"/>
                  </a:lnTo>
                  <a:lnTo>
                    <a:pt x="108204" y="24409"/>
                  </a:lnTo>
                  <a:lnTo>
                    <a:pt x="109740" y="30454"/>
                  </a:lnTo>
                  <a:lnTo>
                    <a:pt x="109740" y="35026"/>
                  </a:lnTo>
                  <a:lnTo>
                    <a:pt x="111226" y="39636"/>
                  </a:lnTo>
                  <a:lnTo>
                    <a:pt x="111226" y="41122"/>
                  </a:lnTo>
                  <a:lnTo>
                    <a:pt x="112763" y="42659"/>
                  </a:lnTo>
                  <a:lnTo>
                    <a:pt x="112763" y="41122"/>
                  </a:lnTo>
                  <a:lnTo>
                    <a:pt x="114300" y="36563"/>
                  </a:lnTo>
                  <a:lnTo>
                    <a:pt x="114300" y="28968"/>
                  </a:lnTo>
                  <a:lnTo>
                    <a:pt x="115798" y="24409"/>
                  </a:lnTo>
                  <a:lnTo>
                    <a:pt x="115798" y="16763"/>
                  </a:lnTo>
                  <a:lnTo>
                    <a:pt x="117335" y="15227"/>
                  </a:lnTo>
                  <a:lnTo>
                    <a:pt x="117335" y="12204"/>
                  </a:lnTo>
                  <a:lnTo>
                    <a:pt x="118872" y="12204"/>
                  </a:lnTo>
                  <a:lnTo>
                    <a:pt x="118872" y="13741"/>
                  </a:lnTo>
                  <a:lnTo>
                    <a:pt x="120357" y="16763"/>
                  </a:lnTo>
                  <a:lnTo>
                    <a:pt x="120357" y="24409"/>
                  </a:lnTo>
                  <a:lnTo>
                    <a:pt x="121894" y="28968"/>
                  </a:lnTo>
                  <a:lnTo>
                    <a:pt x="121894" y="36563"/>
                  </a:lnTo>
                  <a:lnTo>
                    <a:pt x="123431" y="38100"/>
                  </a:lnTo>
                  <a:lnTo>
                    <a:pt x="123431" y="39636"/>
                  </a:lnTo>
                  <a:lnTo>
                    <a:pt x="124917" y="36563"/>
                  </a:lnTo>
                  <a:lnTo>
                    <a:pt x="126453" y="33527"/>
                  </a:lnTo>
                  <a:lnTo>
                    <a:pt x="126453" y="25895"/>
                  </a:lnTo>
                  <a:lnTo>
                    <a:pt x="127990" y="22872"/>
                  </a:lnTo>
                  <a:lnTo>
                    <a:pt x="127990" y="15227"/>
                  </a:lnTo>
                  <a:lnTo>
                    <a:pt x="129540" y="13741"/>
                  </a:lnTo>
                  <a:lnTo>
                    <a:pt x="129540" y="12204"/>
                  </a:lnTo>
                  <a:lnTo>
                    <a:pt x="131025" y="13741"/>
                  </a:lnTo>
                  <a:lnTo>
                    <a:pt x="131025" y="21323"/>
                  </a:lnTo>
                  <a:lnTo>
                    <a:pt x="132562" y="24409"/>
                  </a:lnTo>
                  <a:lnTo>
                    <a:pt x="132562" y="33527"/>
                  </a:lnTo>
                  <a:lnTo>
                    <a:pt x="134099" y="36563"/>
                  </a:lnTo>
                  <a:lnTo>
                    <a:pt x="134099" y="39636"/>
                  </a:lnTo>
                  <a:lnTo>
                    <a:pt x="135585" y="39636"/>
                  </a:lnTo>
                  <a:lnTo>
                    <a:pt x="135585" y="35026"/>
                  </a:lnTo>
                  <a:lnTo>
                    <a:pt x="137121" y="30454"/>
                  </a:lnTo>
                  <a:lnTo>
                    <a:pt x="137121" y="27432"/>
                  </a:lnTo>
                  <a:lnTo>
                    <a:pt x="138658" y="22872"/>
                  </a:lnTo>
                  <a:lnTo>
                    <a:pt x="138658" y="15227"/>
                  </a:lnTo>
                  <a:lnTo>
                    <a:pt x="140195" y="12204"/>
                  </a:lnTo>
                  <a:lnTo>
                    <a:pt x="141693" y="12204"/>
                  </a:lnTo>
                  <a:lnTo>
                    <a:pt x="141693" y="16763"/>
                  </a:lnTo>
                  <a:lnTo>
                    <a:pt x="143230" y="21323"/>
                  </a:lnTo>
                  <a:lnTo>
                    <a:pt x="143230" y="28968"/>
                  </a:lnTo>
                  <a:lnTo>
                    <a:pt x="144767" y="33527"/>
                  </a:lnTo>
                  <a:lnTo>
                    <a:pt x="144767" y="39636"/>
                  </a:lnTo>
                  <a:lnTo>
                    <a:pt x="146304" y="41122"/>
                  </a:lnTo>
                  <a:lnTo>
                    <a:pt x="147789" y="38100"/>
                  </a:lnTo>
                  <a:lnTo>
                    <a:pt x="147789" y="31991"/>
                  </a:lnTo>
                  <a:lnTo>
                    <a:pt x="149326" y="27432"/>
                  </a:lnTo>
                  <a:lnTo>
                    <a:pt x="149326" y="18300"/>
                  </a:lnTo>
                  <a:lnTo>
                    <a:pt x="150863" y="15227"/>
                  </a:lnTo>
                  <a:lnTo>
                    <a:pt x="150863" y="10668"/>
                  </a:lnTo>
                  <a:lnTo>
                    <a:pt x="152349" y="12204"/>
                  </a:lnTo>
                  <a:lnTo>
                    <a:pt x="152349" y="16763"/>
                  </a:lnTo>
                  <a:lnTo>
                    <a:pt x="153898" y="19837"/>
                  </a:lnTo>
                  <a:lnTo>
                    <a:pt x="153898" y="28968"/>
                  </a:lnTo>
                  <a:lnTo>
                    <a:pt x="155435" y="33527"/>
                  </a:lnTo>
                  <a:lnTo>
                    <a:pt x="156972" y="36563"/>
                  </a:lnTo>
                  <a:lnTo>
                    <a:pt x="156972" y="41122"/>
                  </a:lnTo>
                  <a:lnTo>
                    <a:pt x="158457" y="41122"/>
                  </a:lnTo>
                  <a:lnTo>
                    <a:pt x="158457" y="36563"/>
                  </a:lnTo>
                  <a:lnTo>
                    <a:pt x="159994" y="31991"/>
                  </a:lnTo>
                  <a:lnTo>
                    <a:pt x="159994" y="22872"/>
                  </a:lnTo>
                  <a:lnTo>
                    <a:pt x="161531" y="18300"/>
                  </a:lnTo>
                  <a:lnTo>
                    <a:pt x="161531" y="12204"/>
                  </a:lnTo>
                  <a:lnTo>
                    <a:pt x="163017" y="10668"/>
                  </a:lnTo>
                  <a:lnTo>
                    <a:pt x="163017" y="12204"/>
                  </a:lnTo>
                  <a:lnTo>
                    <a:pt x="164553" y="15227"/>
                  </a:lnTo>
                  <a:lnTo>
                    <a:pt x="164553" y="24409"/>
                  </a:lnTo>
                  <a:lnTo>
                    <a:pt x="166090" y="28968"/>
                  </a:lnTo>
                  <a:lnTo>
                    <a:pt x="166090" y="36563"/>
                  </a:lnTo>
                  <a:lnTo>
                    <a:pt x="167640" y="41122"/>
                  </a:lnTo>
                  <a:lnTo>
                    <a:pt x="169125" y="41122"/>
                  </a:lnTo>
                  <a:lnTo>
                    <a:pt x="169125" y="39636"/>
                  </a:lnTo>
                  <a:lnTo>
                    <a:pt x="170662" y="36563"/>
                  </a:lnTo>
                  <a:lnTo>
                    <a:pt x="170662" y="27432"/>
                  </a:lnTo>
                  <a:lnTo>
                    <a:pt x="172199" y="22872"/>
                  </a:lnTo>
                  <a:lnTo>
                    <a:pt x="172199" y="13741"/>
                  </a:lnTo>
                  <a:lnTo>
                    <a:pt x="173685" y="12204"/>
                  </a:lnTo>
                  <a:lnTo>
                    <a:pt x="173685" y="9118"/>
                  </a:lnTo>
                  <a:lnTo>
                    <a:pt x="175221" y="12204"/>
                  </a:lnTo>
                  <a:lnTo>
                    <a:pt x="175221" y="19837"/>
                  </a:lnTo>
                  <a:lnTo>
                    <a:pt x="176758" y="24409"/>
                  </a:lnTo>
                  <a:lnTo>
                    <a:pt x="176758" y="28968"/>
                  </a:lnTo>
                  <a:lnTo>
                    <a:pt x="178295" y="33527"/>
                  </a:lnTo>
                  <a:lnTo>
                    <a:pt x="178295" y="41122"/>
                  </a:lnTo>
                  <a:lnTo>
                    <a:pt x="179793" y="42659"/>
                  </a:lnTo>
                  <a:lnTo>
                    <a:pt x="179793" y="41122"/>
                  </a:lnTo>
                  <a:lnTo>
                    <a:pt x="181330" y="36563"/>
                  </a:lnTo>
                  <a:lnTo>
                    <a:pt x="181330" y="27432"/>
                  </a:lnTo>
                  <a:lnTo>
                    <a:pt x="182867" y="22872"/>
                  </a:lnTo>
                  <a:lnTo>
                    <a:pt x="182867" y="13741"/>
                  </a:lnTo>
                  <a:lnTo>
                    <a:pt x="184404" y="10668"/>
                  </a:lnTo>
                  <a:lnTo>
                    <a:pt x="185889" y="9118"/>
                  </a:lnTo>
                  <a:lnTo>
                    <a:pt x="185889" y="10668"/>
                  </a:lnTo>
                  <a:lnTo>
                    <a:pt x="187426" y="13741"/>
                  </a:lnTo>
                  <a:lnTo>
                    <a:pt x="187426" y="24409"/>
                  </a:lnTo>
                  <a:lnTo>
                    <a:pt x="188963" y="28968"/>
                  </a:lnTo>
                  <a:lnTo>
                    <a:pt x="188963" y="38100"/>
                  </a:lnTo>
                  <a:lnTo>
                    <a:pt x="190449" y="41122"/>
                  </a:lnTo>
                  <a:lnTo>
                    <a:pt x="190449" y="42659"/>
                  </a:lnTo>
                  <a:lnTo>
                    <a:pt x="191998" y="41122"/>
                  </a:lnTo>
                  <a:lnTo>
                    <a:pt x="191998" y="33527"/>
                  </a:lnTo>
                  <a:lnTo>
                    <a:pt x="193535" y="28968"/>
                  </a:lnTo>
                  <a:lnTo>
                    <a:pt x="193535" y="16763"/>
                  </a:lnTo>
                  <a:lnTo>
                    <a:pt x="195072" y="12204"/>
                  </a:lnTo>
                  <a:lnTo>
                    <a:pt x="195072" y="9118"/>
                  </a:lnTo>
                  <a:lnTo>
                    <a:pt x="196557" y="9118"/>
                  </a:lnTo>
                  <a:lnTo>
                    <a:pt x="198094" y="13741"/>
                  </a:lnTo>
                  <a:lnTo>
                    <a:pt x="198094" y="18300"/>
                  </a:lnTo>
                  <a:lnTo>
                    <a:pt x="199631" y="24409"/>
                  </a:lnTo>
                  <a:lnTo>
                    <a:pt x="199631" y="35026"/>
                  </a:lnTo>
                  <a:lnTo>
                    <a:pt x="201117" y="39636"/>
                  </a:lnTo>
                  <a:lnTo>
                    <a:pt x="201117" y="44196"/>
                  </a:lnTo>
                  <a:lnTo>
                    <a:pt x="202653" y="44196"/>
                  </a:lnTo>
                  <a:lnTo>
                    <a:pt x="202653" y="38100"/>
                  </a:lnTo>
                  <a:lnTo>
                    <a:pt x="204190" y="33527"/>
                  </a:lnTo>
                  <a:lnTo>
                    <a:pt x="204190" y="28968"/>
                  </a:lnTo>
                  <a:lnTo>
                    <a:pt x="205740" y="22872"/>
                  </a:lnTo>
                  <a:lnTo>
                    <a:pt x="205740" y="12204"/>
                  </a:lnTo>
                  <a:lnTo>
                    <a:pt x="207225" y="9118"/>
                  </a:lnTo>
                  <a:lnTo>
                    <a:pt x="207225" y="7632"/>
                  </a:lnTo>
                  <a:lnTo>
                    <a:pt x="208762" y="9118"/>
                  </a:lnTo>
                  <a:lnTo>
                    <a:pt x="208762" y="18300"/>
                  </a:lnTo>
                  <a:lnTo>
                    <a:pt x="210299" y="24409"/>
                  </a:lnTo>
                  <a:lnTo>
                    <a:pt x="210299" y="35026"/>
                  </a:lnTo>
                  <a:lnTo>
                    <a:pt x="211785" y="39636"/>
                  </a:lnTo>
                  <a:lnTo>
                    <a:pt x="211785" y="44196"/>
                  </a:lnTo>
                  <a:lnTo>
                    <a:pt x="213321" y="44196"/>
                  </a:lnTo>
                  <a:lnTo>
                    <a:pt x="214858" y="42659"/>
                  </a:lnTo>
                  <a:lnTo>
                    <a:pt x="214858" y="33527"/>
                  </a:lnTo>
                  <a:lnTo>
                    <a:pt x="216395" y="28968"/>
                  </a:lnTo>
                  <a:lnTo>
                    <a:pt x="216395" y="16763"/>
                  </a:lnTo>
                  <a:lnTo>
                    <a:pt x="217893" y="12204"/>
                  </a:lnTo>
                  <a:lnTo>
                    <a:pt x="217893" y="7632"/>
                  </a:lnTo>
                  <a:lnTo>
                    <a:pt x="219430" y="7632"/>
                  </a:lnTo>
                  <a:lnTo>
                    <a:pt x="219430" y="12204"/>
                  </a:lnTo>
                  <a:lnTo>
                    <a:pt x="220967" y="16763"/>
                  </a:lnTo>
                  <a:lnTo>
                    <a:pt x="220967" y="28968"/>
                  </a:lnTo>
                  <a:lnTo>
                    <a:pt x="222504" y="35026"/>
                  </a:lnTo>
                  <a:lnTo>
                    <a:pt x="222504" y="42659"/>
                  </a:lnTo>
                  <a:lnTo>
                    <a:pt x="223989" y="44196"/>
                  </a:lnTo>
                  <a:lnTo>
                    <a:pt x="225526" y="39636"/>
                  </a:lnTo>
                  <a:lnTo>
                    <a:pt x="225526" y="28968"/>
                  </a:lnTo>
                  <a:lnTo>
                    <a:pt x="227063" y="22872"/>
                  </a:lnTo>
                  <a:lnTo>
                    <a:pt x="227063" y="16763"/>
                  </a:lnTo>
                  <a:lnTo>
                    <a:pt x="228549" y="12204"/>
                  </a:lnTo>
                  <a:lnTo>
                    <a:pt x="228549" y="9118"/>
                  </a:lnTo>
                  <a:lnTo>
                    <a:pt x="230098" y="6096"/>
                  </a:lnTo>
                  <a:lnTo>
                    <a:pt x="230098" y="9118"/>
                  </a:lnTo>
                  <a:lnTo>
                    <a:pt x="231635" y="12204"/>
                  </a:lnTo>
                  <a:lnTo>
                    <a:pt x="231635" y="22872"/>
                  </a:lnTo>
                  <a:lnTo>
                    <a:pt x="233172" y="28968"/>
                  </a:lnTo>
                  <a:lnTo>
                    <a:pt x="233172" y="41122"/>
                  </a:lnTo>
                  <a:lnTo>
                    <a:pt x="234657" y="44196"/>
                  </a:lnTo>
                  <a:lnTo>
                    <a:pt x="234657" y="45681"/>
                  </a:lnTo>
                  <a:lnTo>
                    <a:pt x="236194" y="44196"/>
                  </a:lnTo>
                  <a:lnTo>
                    <a:pt x="236194" y="41122"/>
                  </a:lnTo>
                  <a:lnTo>
                    <a:pt x="237731" y="35026"/>
                  </a:lnTo>
                  <a:lnTo>
                    <a:pt x="237731" y="22872"/>
                  </a:lnTo>
                  <a:lnTo>
                    <a:pt x="239217" y="16763"/>
                  </a:lnTo>
                  <a:lnTo>
                    <a:pt x="239217" y="7632"/>
                  </a:lnTo>
                  <a:lnTo>
                    <a:pt x="240753" y="4559"/>
                  </a:lnTo>
                  <a:lnTo>
                    <a:pt x="240753" y="7632"/>
                  </a:lnTo>
                  <a:lnTo>
                    <a:pt x="242290" y="10668"/>
                  </a:lnTo>
                  <a:lnTo>
                    <a:pt x="243840" y="16763"/>
                  </a:lnTo>
                  <a:lnTo>
                    <a:pt x="243840" y="28968"/>
                  </a:lnTo>
                  <a:lnTo>
                    <a:pt x="245325" y="36563"/>
                  </a:lnTo>
                  <a:lnTo>
                    <a:pt x="245325" y="44196"/>
                  </a:lnTo>
                  <a:lnTo>
                    <a:pt x="246862" y="47218"/>
                  </a:lnTo>
                  <a:lnTo>
                    <a:pt x="246862" y="44196"/>
                  </a:lnTo>
                  <a:lnTo>
                    <a:pt x="248399" y="41122"/>
                  </a:lnTo>
                  <a:lnTo>
                    <a:pt x="248399" y="28968"/>
                  </a:lnTo>
                  <a:lnTo>
                    <a:pt x="249885" y="22872"/>
                  </a:lnTo>
                  <a:lnTo>
                    <a:pt x="249885" y="10668"/>
                  </a:lnTo>
                  <a:lnTo>
                    <a:pt x="251421" y="7632"/>
                  </a:lnTo>
                  <a:lnTo>
                    <a:pt x="251421" y="4559"/>
                  </a:lnTo>
                  <a:lnTo>
                    <a:pt x="252958" y="6096"/>
                  </a:lnTo>
                  <a:lnTo>
                    <a:pt x="252958" y="16763"/>
                  </a:lnTo>
                  <a:lnTo>
                    <a:pt x="254495" y="22872"/>
                  </a:lnTo>
                  <a:lnTo>
                    <a:pt x="254495" y="36563"/>
                  </a:lnTo>
                  <a:lnTo>
                    <a:pt x="255993" y="41122"/>
                  </a:lnTo>
                  <a:lnTo>
                    <a:pt x="255993" y="44196"/>
                  </a:lnTo>
                  <a:lnTo>
                    <a:pt x="257530" y="47218"/>
                  </a:lnTo>
                  <a:lnTo>
                    <a:pt x="257530" y="48768"/>
                  </a:lnTo>
                  <a:lnTo>
                    <a:pt x="259067" y="45681"/>
                  </a:lnTo>
                  <a:lnTo>
                    <a:pt x="259067" y="36563"/>
                  </a:lnTo>
                  <a:lnTo>
                    <a:pt x="260553" y="28968"/>
                  </a:lnTo>
                  <a:lnTo>
                    <a:pt x="260553" y="16763"/>
                  </a:lnTo>
                  <a:lnTo>
                    <a:pt x="262089" y="10668"/>
                  </a:lnTo>
                  <a:lnTo>
                    <a:pt x="262089" y="4559"/>
                  </a:lnTo>
                  <a:lnTo>
                    <a:pt x="263626" y="4559"/>
                  </a:lnTo>
                  <a:lnTo>
                    <a:pt x="265163" y="9118"/>
                  </a:lnTo>
                  <a:lnTo>
                    <a:pt x="265163" y="21323"/>
                  </a:lnTo>
                  <a:lnTo>
                    <a:pt x="266649" y="28968"/>
                  </a:lnTo>
                  <a:lnTo>
                    <a:pt x="266649" y="41122"/>
                  </a:lnTo>
                  <a:lnTo>
                    <a:pt x="268198" y="45681"/>
                  </a:lnTo>
                  <a:lnTo>
                    <a:pt x="268198" y="48768"/>
                  </a:lnTo>
                  <a:lnTo>
                    <a:pt x="269735" y="47218"/>
                  </a:lnTo>
                  <a:lnTo>
                    <a:pt x="269735" y="36563"/>
                  </a:lnTo>
                  <a:lnTo>
                    <a:pt x="271221" y="30454"/>
                  </a:lnTo>
                  <a:lnTo>
                    <a:pt x="271221" y="16763"/>
                  </a:lnTo>
                  <a:lnTo>
                    <a:pt x="272757" y="9118"/>
                  </a:lnTo>
                  <a:lnTo>
                    <a:pt x="274294" y="6096"/>
                  </a:lnTo>
                  <a:lnTo>
                    <a:pt x="274294" y="3073"/>
                  </a:lnTo>
                  <a:lnTo>
                    <a:pt x="275780" y="4559"/>
                  </a:lnTo>
                  <a:lnTo>
                    <a:pt x="275780" y="15227"/>
                  </a:lnTo>
                  <a:lnTo>
                    <a:pt x="277317" y="21323"/>
                  </a:lnTo>
                  <a:lnTo>
                    <a:pt x="277317" y="36563"/>
                  </a:lnTo>
                  <a:lnTo>
                    <a:pt x="278853" y="41122"/>
                  </a:lnTo>
                  <a:lnTo>
                    <a:pt x="278853" y="48768"/>
                  </a:lnTo>
                  <a:lnTo>
                    <a:pt x="280390" y="48768"/>
                  </a:lnTo>
                  <a:lnTo>
                    <a:pt x="280390" y="44196"/>
                  </a:lnTo>
                  <a:lnTo>
                    <a:pt x="281889" y="36563"/>
                  </a:lnTo>
                  <a:lnTo>
                    <a:pt x="281889" y="22872"/>
                  </a:lnTo>
                  <a:lnTo>
                    <a:pt x="283425" y="16763"/>
                  </a:lnTo>
                  <a:lnTo>
                    <a:pt x="283425" y="4559"/>
                  </a:lnTo>
                  <a:lnTo>
                    <a:pt x="284962" y="3073"/>
                  </a:lnTo>
                  <a:lnTo>
                    <a:pt x="284962" y="1536"/>
                  </a:lnTo>
                  <a:lnTo>
                    <a:pt x="284962" y="4559"/>
                  </a:lnTo>
                  <a:lnTo>
                    <a:pt x="286448" y="9118"/>
                  </a:lnTo>
                  <a:lnTo>
                    <a:pt x="287985" y="13741"/>
                  </a:lnTo>
                  <a:lnTo>
                    <a:pt x="287985" y="28968"/>
                  </a:lnTo>
                  <a:lnTo>
                    <a:pt x="289521" y="36563"/>
                  </a:lnTo>
                  <a:lnTo>
                    <a:pt x="289521" y="47218"/>
                  </a:lnTo>
                  <a:lnTo>
                    <a:pt x="291058" y="48768"/>
                  </a:lnTo>
                  <a:lnTo>
                    <a:pt x="291058" y="50304"/>
                  </a:lnTo>
                  <a:lnTo>
                    <a:pt x="291058" y="48768"/>
                  </a:lnTo>
                  <a:lnTo>
                    <a:pt x="292557" y="44196"/>
                  </a:lnTo>
                  <a:lnTo>
                    <a:pt x="292557" y="30454"/>
                  </a:lnTo>
                  <a:lnTo>
                    <a:pt x="294093" y="22872"/>
                  </a:lnTo>
                  <a:lnTo>
                    <a:pt x="294093" y="16763"/>
                  </a:lnTo>
                  <a:lnTo>
                    <a:pt x="295630" y="9118"/>
                  </a:lnTo>
                  <a:lnTo>
                    <a:pt x="295630" y="1536"/>
                  </a:lnTo>
                  <a:lnTo>
                    <a:pt x="297116" y="1536"/>
                  </a:lnTo>
                  <a:lnTo>
                    <a:pt x="297116" y="7632"/>
                  </a:lnTo>
                  <a:lnTo>
                    <a:pt x="298653" y="13741"/>
                  </a:lnTo>
                  <a:lnTo>
                    <a:pt x="298653" y="28968"/>
                  </a:lnTo>
                  <a:lnTo>
                    <a:pt x="300189" y="36563"/>
                  </a:lnTo>
                  <a:lnTo>
                    <a:pt x="300189" y="47218"/>
                  </a:lnTo>
                  <a:lnTo>
                    <a:pt x="301675" y="50304"/>
                  </a:lnTo>
                  <a:lnTo>
                    <a:pt x="303212" y="50304"/>
                  </a:lnTo>
                  <a:lnTo>
                    <a:pt x="303212" y="44196"/>
                  </a:lnTo>
                  <a:lnTo>
                    <a:pt x="304749" y="38100"/>
                  </a:lnTo>
                  <a:lnTo>
                    <a:pt x="304749" y="22872"/>
                  </a:lnTo>
                  <a:lnTo>
                    <a:pt x="306298" y="15227"/>
                  </a:lnTo>
                  <a:lnTo>
                    <a:pt x="306298" y="4559"/>
                  </a:lnTo>
                  <a:lnTo>
                    <a:pt x="307784" y="1536"/>
                  </a:lnTo>
                  <a:lnTo>
                    <a:pt x="307784" y="3073"/>
                  </a:lnTo>
                  <a:lnTo>
                    <a:pt x="309321" y="7632"/>
                  </a:lnTo>
                  <a:lnTo>
                    <a:pt x="309321" y="21323"/>
                  </a:lnTo>
                  <a:lnTo>
                    <a:pt x="310857" y="28968"/>
                  </a:lnTo>
                  <a:lnTo>
                    <a:pt x="310857" y="42659"/>
                  </a:lnTo>
                  <a:lnTo>
                    <a:pt x="312343" y="47218"/>
                  </a:lnTo>
                  <a:lnTo>
                    <a:pt x="312343" y="51790"/>
                  </a:lnTo>
                  <a:lnTo>
                    <a:pt x="313880" y="48768"/>
                  </a:lnTo>
                  <a:lnTo>
                    <a:pt x="313880" y="39636"/>
                  </a:lnTo>
                  <a:lnTo>
                    <a:pt x="315417" y="31991"/>
                  </a:lnTo>
                  <a:lnTo>
                    <a:pt x="316953" y="24409"/>
                  </a:lnTo>
                  <a:lnTo>
                    <a:pt x="316953" y="9118"/>
                  </a:lnTo>
                  <a:lnTo>
                    <a:pt x="318452" y="4559"/>
                  </a:lnTo>
                  <a:lnTo>
                    <a:pt x="318452" y="0"/>
                  </a:lnTo>
                  <a:lnTo>
                    <a:pt x="319989" y="1536"/>
                  </a:lnTo>
                  <a:lnTo>
                    <a:pt x="319989" y="12204"/>
                  </a:lnTo>
                  <a:lnTo>
                    <a:pt x="321525" y="21323"/>
                  </a:lnTo>
                  <a:lnTo>
                    <a:pt x="321525" y="36563"/>
                  </a:lnTo>
                  <a:lnTo>
                    <a:pt x="323011" y="42659"/>
                  </a:lnTo>
                  <a:lnTo>
                    <a:pt x="323011" y="48768"/>
                  </a:lnTo>
                  <a:lnTo>
                    <a:pt x="324548" y="51790"/>
                  </a:lnTo>
                  <a:lnTo>
                    <a:pt x="324548" y="50304"/>
                  </a:lnTo>
                  <a:lnTo>
                    <a:pt x="326085" y="45681"/>
                  </a:lnTo>
                  <a:lnTo>
                    <a:pt x="326085" y="31991"/>
                  </a:lnTo>
                  <a:lnTo>
                    <a:pt x="327621" y="24409"/>
                  </a:lnTo>
                  <a:lnTo>
                    <a:pt x="327621" y="9118"/>
                  </a:lnTo>
                  <a:lnTo>
                    <a:pt x="329107" y="4559"/>
                  </a:lnTo>
                  <a:lnTo>
                    <a:pt x="329107" y="0"/>
                  </a:lnTo>
                  <a:lnTo>
                    <a:pt x="330657" y="1536"/>
                  </a:lnTo>
                  <a:lnTo>
                    <a:pt x="332193" y="6096"/>
                  </a:lnTo>
                  <a:lnTo>
                    <a:pt x="332193" y="19837"/>
                  </a:lnTo>
                  <a:lnTo>
                    <a:pt x="333679" y="28968"/>
                  </a:lnTo>
                  <a:lnTo>
                    <a:pt x="333679" y="44196"/>
                  </a:lnTo>
                  <a:lnTo>
                    <a:pt x="335216" y="48768"/>
                  </a:lnTo>
                  <a:lnTo>
                    <a:pt x="335216" y="53327"/>
                  </a:lnTo>
                  <a:lnTo>
                    <a:pt x="336753" y="50304"/>
                  </a:lnTo>
                  <a:lnTo>
                    <a:pt x="336753" y="41122"/>
                  </a:lnTo>
                  <a:lnTo>
                    <a:pt x="338289" y="33527"/>
                  </a:lnTo>
                  <a:lnTo>
                    <a:pt x="338289" y="15227"/>
                  </a:lnTo>
                  <a:lnTo>
                    <a:pt x="339775" y="9118"/>
                  </a:lnTo>
                  <a:lnTo>
                    <a:pt x="339775" y="0"/>
                  </a:lnTo>
                  <a:lnTo>
                    <a:pt x="341312" y="0"/>
                  </a:lnTo>
                  <a:lnTo>
                    <a:pt x="341312" y="4559"/>
                  </a:lnTo>
                  <a:lnTo>
                    <a:pt x="342849" y="12204"/>
                  </a:lnTo>
                  <a:lnTo>
                    <a:pt x="342849" y="28968"/>
                  </a:lnTo>
                  <a:lnTo>
                    <a:pt x="344398" y="36563"/>
                  </a:lnTo>
                  <a:lnTo>
                    <a:pt x="344398" y="48768"/>
                  </a:lnTo>
                  <a:lnTo>
                    <a:pt x="345884" y="51790"/>
                  </a:lnTo>
                  <a:lnTo>
                    <a:pt x="347421" y="53327"/>
                  </a:lnTo>
                  <a:lnTo>
                    <a:pt x="347421" y="47218"/>
                  </a:lnTo>
                  <a:lnTo>
                    <a:pt x="348957" y="41122"/>
                  </a:lnTo>
                  <a:lnTo>
                    <a:pt x="348957" y="24409"/>
                  </a:lnTo>
                  <a:lnTo>
                    <a:pt x="350443" y="15227"/>
                  </a:lnTo>
                  <a:lnTo>
                    <a:pt x="350443" y="3073"/>
                  </a:lnTo>
                  <a:lnTo>
                    <a:pt x="351980" y="0"/>
                  </a:lnTo>
                  <a:lnTo>
                    <a:pt x="351980" y="1536"/>
                  </a:lnTo>
                  <a:lnTo>
                    <a:pt x="353517" y="4559"/>
                  </a:lnTo>
                  <a:lnTo>
                    <a:pt x="353517" y="12204"/>
                  </a:lnTo>
                  <a:lnTo>
                    <a:pt x="355053" y="21323"/>
                  </a:lnTo>
                  <a:lnTo>
                    <a:pt x="355053" y="36563"/>
                  </a:lnTo>
                  <a:lnTo>
                    <a:pt x="356552" y="42659"/>
                  </a:lnTo>
                  <a:lnTo>
                    <a:pt x="356552" y="50304"/>
                  </a:lnTo>
                  <a:lnTo>
                    <a:pt x="358089" y="51790"/>
                  </a:lnTo>
                  <a:lnTo>
                    <a:pt x="358089" y="44196"/>
                  </a:lnTo>
                  <a:lnTo>
                    <a:pt x="359625" y="38100"/>
                  </a:lnTo>
                  <a:lnTo>
                    <a:pt x="361111" y="31991"/>
                  </a:lnTo>
                  <a:lnTo>
                    <a:pt x="361111" y="15227"/>
                  </a:lnTo>
                  <a:lnTo>
                    <a:pt x="362648" y="9118"/>
                  </a:lnTo>
                  <a:lnTo>
                    <a:pt x="362648" y="1536"/>
                  </a:lnTo>
                  <a:lnTo>
                    <a:pt x="364185" y="1536"/>
                  </a:lnTo>
                  <a:lnTo>
                    <a:pt x="364185" y="6096"/>
                  </a:lnTo>
                  <a:lnTo>
                    <a:pt x="365721" y="12204"/>
                  </a:lnTo>
                  <a:lnTo>
                    <a:pt x="365721" y="28968"/>
                  </a:lnTo>
                  <a:lnTo>
                    <a:pt x="367207" y="36563"/>
                  </a:lnTo>
                  <a:lnTo>
                    <a:pt x="367207" y="47218"/>
                  </a:lnTo>
                  <a:lnTo>
                    <a:pt x="368757" y="50304"/>
                  </a:lnTo>
                  <a:lnTo>
                    <a:pt x="368757" y="51790"/>
                  </a:lnTo>
                  <a:lnTo>
                    <a:pt x="368757" y="48768"/>
                  </a:lnTo>
                  <a:lnTo>
                    <a:pt x="370293" y="44196"/>
                  </a:lnTo>
                  <a:lnTo>
                    <a:pt x="370293" y="31991"/>
                  </a:lnTo>
                  <a:lnTo>
                    <a:pt x="371779" y="22872"/>
                  </a:lnTo>
                  <a:lnTo>
                    <a:pt x="371779" y="9118"/>
                  </a:lnTo>
                  <a:lnTo>
                    <a:pt x="373316" y="4559"/>
                  </a:lnTo>
                  <a:lnTo>
                    <a:pt x="373316" y="1536"/>
                  </a:lnTo>
                  <a:lnTo>
                    <a:pt x="374853" y="1536"/>
                  </a:lnTo>
                  <a:lnTo>
                    <a:pt x="376389" y="6096"/>
                  </a:lnTo>
                  <a:lnTo>
                    <a:pt x="376389" y="21323"/>
                  </a:lnTo>
                  <a:lnTo>
                    <a:pt x="377875" y="28968"/>
                  </a:lnTo>
                  <a:lnTo>
                    <a:pt x="377875" y="42659"/>
                  </a:lnTo>
                  <a:lnTo>
                    <a:pt x="379412" y="47218"/>
                  </a:lnTo>
                  <a:lnTo>
                    <a:pt x="379412" y="51790"/>
                  </a:lnTo>
                  <a:lnTo>
                    <a:pt x="380949" y="48768"/>
                  </a:lnTo>
                  <a:lnTo>
                    <a:pt x="380949" y="39636"/>
                  </a:lnTo>
                  <a:lnTo>
                    <a:pt x="382498" y="31991"/>
                  </a:lnTo>
                  <a:lnTo>
                    <a:pt x="382498" y="24409"/>
                  </a:lnTo>
                  <a:lnTo>
                    <a:pt x="383984" y="15227"/>
                  </a:lnTo>
                  <a:lnTo>
                    <a:pt x="383984" y="4559"/>
                  </a:lnTo>
                  <a:lnTo>
                    <a:pt x="385521" y="1536"/>
                  </a:lnTo>
                  <a:lnTo>
                    <a:pt x="385521" y="0"/>
                  </a:lnTo>
                  <a:lnTo>
                    <a:pt x="385521" y="1536"/>
                  </a:lnTo>
                  <a:lnTo>
                    <a:pt x="387057" y="6096"/>
                  </a:lnTo>
                  <a:lnTo>
                    <a:pt x="387057" y="21323"/>
                  </a:lnTo>
                  <a:lnTo>
                    <a:pt x="388543" y="28968"/>
                  </a:lnTo>
                  <a:lnTo>
                    <a:pt x="388543" y="42659"/>
                  </a:lnTo>
                  <a:lnTo>
                    <a:pt x="390080" y="48768"/>
                  </a:lnTo>
                  <a:lnTo>
                    <a:pt x="391617" y="50304"/>
                  </a:lnTo>
                  <a:lnTo>
                    <a:pt x="391617" y="51790"/>
                  </a:lnTo>
                  <a:lnTo>
                    <a:pt x="391617" y="48768"/>
                  </a:lnTo>
                  <a:lnTo>
                    <a:pt x="393153" y="44196"/>
                  </a:lnTo>
                  <a:lnTo>
                    <a:pt x="393153" y="31991"/>
                  </a:lnTo>
                  <a:lnTo>
                    <a:pt x="394652" y="24409"/>
                  </a:lnTo>
                  <a:lnTo>
                    <a:pt x="394652" y="9118"/>
                  </a:lnTo>
                  <a:lnTo>
                    <a:pt x="396189" y="4559"/>
                  </a:lnTo>
                  <a:lnTo>
                    <a:pt x="396189" y="0"/>
                  </a:lnTo>
                  <a:lnTo>
                    <a:pt x="397725" y="1536"/>
                  </a:lnTo>
                  <a:lnTo>
                    <a:pt x="397725" y="12204"/>
                  </a:lnTo>
                  <a:lnTo>
                    <a:pt x="399211" y="19837"/>
                  </a:lnTo>
                  <a:lnTo>
                    <a:pt x="399211" y="36563"/>
                  </a:lnTo>
                  <a:lnTo>
                    <a:pt x="400748" y="42659"/>
                  </a:lnTo>
                  <a:lnTo>
                    <a:pt x="400748" y="50304"/>
                  </a:lnTo>
                  <a:lnTo>
                    <a:pt x="402285" y="51790"/>
                  </a:lnTo>
                  <a:lnTo>
                    <a:pt x="402285" y="45681"/>
                  </a:lnTo>
                  <a:lnTo>
                    <a:pt x="403821" y="39636"/>
                  </a:lnTo>
                  <a:lnTo>
                    <a:pt x="405307" y="31991"/>
                  </a:lnTo>
                  <a:lnTo>
                    <a:pt x="405307" y="16763"/>
                  </a:lnTo>
                  <a:lnTo>
                    <a:pt x="406857" y="9118"/>
                  </a:lnTo>
                  <a:lnTo>
                    <a:pt x="406857" y="1536"/>
                  </a:lnTo>
                  <a:lnTo>
                    <a:pt x="408393" y="1536"/>
                  </a:lnTo>
                  <a:lnTo>
                    <a:pt x="408393" y="6096"/>
                  </a:lnTo>
                  <a:lnTo>
                    <a:pt x="409879" y="12204"/>
                  </a:lnTo>
                  <a:lnTo>
                    <a:pt x="409879" y="27432"/>
                  </a:lnTo>
                  <a:lnTo>
                    <a:pt x="411416" y="35026"/>
                  </a:lnTo>
                  <a:lnTo>
                    <a:pt x="411416" y="41122"/>
                  </a:lnTo>
                  <a:lnTo>
                    <a:pt x="412953" y="47218"/>
                  </a:lnTo>
                  <a:lnTo>
                    <a:pt x="412953" y="50304"/>
                  </a:lnTo>
                  <a:lnTo>
                    <a:pt x="414489" y="45681"/>
                  </a:lnTo>
                  <a:lnTo>
                    <a:pt x="414489" y="35026"/>
                  </a:lnTo>
                  <a:lnTo>
                    <a:pt x="415975" y="30454"/>
                  </a:lnTo>
                  <a:lnTo>
                    <a:pt x="415975" y="25895"/>
                  </a:lnTo>
                  <a:lnTo>
                    <a:pt x="423621" y="25895"/>
                  </a:lnTo>
                  <a:lnTo>
                    <a:pt x="423621" y="24409"/>
                  </a:lnTo>
                  <a:lnTo>
                    <a:pt x="425157" y="24409"/>
                  </a:lnTo>
                  <a:lnTo>
                    <a:pt x="425157" y="25895"/>
                  </a:lnTo>
                  <a:lnTo>
                    <a:pt x="426643" y="25895"/>
                  </a:lnTo>
                  <a:lnTo>
                    <a:pt x="426643" y="24409"/>
                  </a:lnTo>
                  <a:lnTo>
                    <a:pt x="426643" y="25895"/>
                  </a:lnTo>
                  <a:lnTo>
                    <a:pt x="429717" y="25895"/>
                  </a:lnTo>
                  <a:lnTo>
                    <a:pt x="431253" y="24409"/>
                  </a:lnTo>
                  <a:lnTo>
                    <a:pt x="431253" y="25895"/>
                  </a:lnTo>
                  <a:lnTo>
                    <a:pt x="437311" y="25895"/>
                  </a:lnTo>
                  <a:lnTo>
                    <a:pt x="437311" y="24409"/>
                  </a:lnTo>
                  <a:lnTo>
                    <a:pt x="438848" y="25895"/>
                  </a:lnTo>
                  <a:lnTo>
                    <a:pt x="469303" y="25895"/>
                  </a:lnTo>
                  <a:lnTo>
                    <a:pt x="470852" y="24409"/>
                  </a:lnTo>
                  <a:lnTo>
                    <a:pt x="470852" y="25895"/>
                  </a:lnTo>
                  <a:lnTo>
                    <a:pt x="763397" y="25895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991868" y="4132516"/>
              <a:ext cx="0" cy="82550"/>
            </a:xfrm>
            <a:custGeom>
              <a:avLst/>
              <a:gdLst/>
              <a:ahLst/>
              <a:cxnLst/>
              <a:rect l="l" t="t" r="r" b="b"/>
              <a:pathLst>
                <a:path w="0" h="82550">
                  <a:moveTo>
                    <a:pt x="0" y="0"/>
                  </a:moveTo>
                  <a:lnTo>
                    <a:pt x="0" y="822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 descr=""/>
          <p:cNvSpPr txBox="1"/>
          <p:nvPr/>
        </p:nvSpPr>
        <p:spPr>
          <a:xfrm>
            <a:off x="2596294" y="4179301"/>
            <a:ext cx="38100" cy="40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25307" y="4178455"/>
            <a:ext cx="40640" cy="4699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20737" y="4106512"/>
            <a:ext cx="46355" cy="8699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iA/A</a:t>
            </a:r>
            <a:endParaRPr sz="100">
              <a:latin typeface="Arial"/>
              <a:cs typeface="Arial"/>
            </a:endParaRPr>
          </a:p>
          <a:p>
            <a:pPr marL="19685">
              <a:lnSpc>
                <a:spcPct val="100000"/>
              </a:lnSpc>
              <a:spcBef>
                <a:spcPts val="7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9685">
              <a:lnSpc>
                <a:spcPct val="100000"/>
              </a:lnSpc>
              <a:spcBef>
                <a:spcPts val="2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27305">
              <a:lnSpc>
                <a:spcPct val="100000"/>
              </a:lnSpc>
              <a:spcBef>
                <a:spcPts val="25"/>
              </a:spcBef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1853793" y="4236681"/>
            <a:ext cx="770890" cy="84455"/>
            <a:chOff x="1853793" y="4236681"/>
            <a:chExt cx="770890" cy="84455"/>
          </a:xfrm>
        </p:grpSpPr>
        <p:sp>
          <p:nvSpPr>
            <p:cNvPr id="47" name="object 47" descr=""/>
            <p:cNvSpPr/>
            <p:nvPr/>
          </p:nvSpPr>
          <p:spPr>
            <a:xfrm>
              <a:off x="1859305" y="4239170"/>
              <a:ext cx="765175" cy="81280"/>
            </a:xfrm>
            <a:custGeom>
              <a:avLst/>
              <a:gdLst/>
              <a:ahLst/>
              <a:cxnLst/>
              <a:rect l="l" t="t" r="r" b="b"/>
              <a:pathLst>
                <a:path w="765175" h="81279">
                  <a:moveTo>
                    <a:pt x="764882" y="80759"/>
                  </a:moveTo>
                  <a:lnTo>
                    <a:pt x="0" y="80759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07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924837" y="4237634"/>
              <a:ext cx="668020" cy="82550"/>
            </a:xfrm>
            <a:custGeom>
              <a:avLst/>
              <a:gdLst/>
              <a:ahLst/>
              <a:cxnLst/>
              <a:rect l="l" t="t" r="r" b="b"/>
              <a:pathLst>
                <a:path w="668019" h="82550">
                  <a:moveTo>
                    <a:pt x="0" y="0"/>
                  </a:moveTo>
                  <a:lnTo>
                    <a:pt x="0" y="82295"/>
                  </a:lnTo>
                </a:path>
                <a:path w="668019" h="82550">
                  <a:moveTo>
                    <a:pt x="67030" y="0"/>
                  </a:moveTo>
                  <a:lnTo>
                    <a:pt x="67030" y="82295"/>
                  </a:lnTo>
                </a:path>
                <a:path w="668019" h="82550">
                  <a:moveTo>
                    <a:pt x="134099" y="0"/>
                  </a:moveTo>
                  <a:lnTo>
                    <a:pt x="134099" y="82295"/>
                  </a:lnTo>
                </a:path>
                <a:path w="668019" h="82550">
                  <a:moveTo>
                    <a:pt x="201117" y="0"/>
                  </a:moveTo>
                  <a:lnTo>
                    <a:pt x="201117" y="82295"/>
                  </a:lnTo>
                </a:path>
                <a:path w="668019" h="82550">
                  <a:moveTo>
                    <a:pt x="268147" y="0"/>
                  </a:moveTo>
                  <a:lnTo>
                    <a:pt x="268147" y="82295"/>
                  </a:lnTo>
                </a:path>
                <a:path w="668019" h="82550">
                  <a:moveTo>
                    <a:pt x="333679" y="0"/>
                  </a:moveTo>
                  <a:lnTo>
                    <a:pt x="333679" y="82295"/>
                  </a:lnTo>
                </a:path>
                <a:path w="668019" h="82550">
                  <a:moveTo>
                    <a:pt x="400748" y="0"/>
                  </a:moveTo>
                  <a:lnTo>
                    <a:pt x="400748" y="82295"/>
                  </a:lnTo>
                </a:path>
                <a:path w="668019" h="82550">
                  <a:moveTo>
                    <a:pt x="467779" y="0"/>
                  </a:moveTo>
                  <a:lnTo>
                    <a:pt x="467779" y="82295"/>
                  </a:lnTo>
                </a:path>
                <a:path w="668019" h="82550">
                  <a:moveTo>
                    <a:pt x="534847" y="0"/>
                  </a:moveTo>
                  <a:lnTo>
                    <a:pt x="534847" y="82295"/>
                  </a:lnTo>
                </a:path>
                <a:path w="668019" h="82550">
                  <a:moveTo>
                    <a:pt x="600379" y="0"/>
                  </a:moveTo>
                  <a:lnTo>
                    <a:pt x="600379" y="82295"/>
                  </a:lnTo>
                </a:path>
                <a:path w="668019" h="82550">
                  <a:moveTo>
                    <a:pt x="667397" y="0"/>
                  </a:moveTo>
                  <a:lnTo>
                    <a:pt x="667397" y="8229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924837" y="4272711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153"/>
                  </a:lnTo>
                </a:path>
                <a:path w="668019" h="12700">
                  <a:moveTo>
                    <a:pt x="67030" y="0"/>
                  </a:moveTo>
                  <a:lnTo>
                    <a:pt x="67030" y="12153"/>
                  </a:lnTo>
                </a:path>
                <a:path w="668019" h="12700">
                  <a:moveTo>
                    <a:pt x="134099" y="0"/>
                  </a:moveTo>
                  <a:lnTo>
                    <a:pt x="134099" y="12153"/>
                  </a:lnTo>
                </a:path>
                <a:path w="668019" h="12700">
                  <a:moveTo>
                    <a:pt x="201117" y="0"/>
                  </a:moveTo>
                  <a:lnTo>
                    <a:pt x="201117" y="12153"/>
                  </a:lnTo>
                </a:path>
                <a:path w="668019" h="12700">
                  <a:moveTo>
                    <a:pt x="268147" y="0"/>
                  </a:moveTo>
                  <a:lnTo>
                    <a:pt x="268147" y="12153"/>
                  </a:lnTo>
                </a:path>
                <a:path w="668019" h="12700">
                  <a:moveTo>
                    <a:pt x="333679" y="0"/>
                  </a:moveTo>
                  <a:lnTo>
                    <a:pt x="333679" y="12153"/>
                  </a:lnTo>
                </a:path>
                <a:path w="668019" h="12700">
                  <a:moveTo>
                    <a:pt x="400748" y="0"/>
                  </a:moveTo>
                  <a:lnTo>
                    <a:pt x="400748" y="12153"/>
                  </a:lnTo>
                </a:path>
                <a:path w="668019" h="12700">
                  <a:moveTo>
                    <a:pt x="467779" y="0"/>
                  </a:moveTo>
                  <a:lnTo>
                    <a:pt x="467779" y="12153"/>
                  </a:lnTo>
                </a:path>
                <a:path w="668019" h="12700">
                  <a:moveTo>
                    <a:pt x="534847" y="0"/>
                  </a:moveTo>
                  <a:lnTo>
                    <a:pt x="534847" y="12153"/>
                  </a:lnTo>
                </a:path>
                <a:path w="668019" h="12700">
                  <a:moveTo>
                    <a:pt x="600379" y="0"/>
                  </a:moveTo>
                  <a:lnTo>
                    <a:pt x="600379" y="12153"/>
                  </a:lnTo>
                </a:path>
                <a:path w="668019" h="12700">
                  <a:moveTo>
                    <a:pt x="667397" y="0"/>
                  </a:moveTo>
                  <a:lnTo>
                    <a:pt x="667397" y="121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859305" y="4246765"/>
              <a:ext cx="763905" cy="64135"/>
            </a:xfrm>
            <a:custGeom>
              <a:avLst/>
              <a:gdLst/>
              <a:ahLst/>
              <a:cxnLst/>
              <a:rect l="l" t="t" r="r" b="b"/>
              <a:pathLst>
                <a:path w="763905" h="64135">
                  <a:moveTo>
                    <a:pt x="0" y="64046"/>
                  </a:moveTo>
                  <a:lnTo>
                    <a:pt x="763397" y="64046"/>
                  </a:lnTo>
                </a:path>
                <a:path w="763905" h="64135">
                  <a:moveTo>
                    <a:pt x="0" y="53378"/>
                  </a:moveTo>
                  <a:lnTo>
                    <a:pt x="763397" y="53378"/>
                  </a:lnTo>
                </a:path>
                <a:path w="763905" h="64135">
                  <a:moveTo>
                    <a:pt x="0" y="42710"/>
                  </a:moveTo>
                  <a:lnTo>
                    <a:pt x="763397" y="42710"/>
                  </a:lnTo>
                </a:path>
                <a:path w="763905" h="64135">
                  <a:moveTo>
                    <a:pt x="0" y="31991"/>
                  </a:moveTo>
                  <a:lnTo>
                    <a:pt x="763397" y="31991"/>
                  </a:lnTo>
                </a:path>
                <a:path w="763905" h="64135">
                  <a:moveTo>
                    <a:pt x="0" y="21323"/>
                  </a:moveTo>
                  <a:lnTo>
                    <a:pt x="763397" y="21323"/>
                  </a:lnTo>
                </a:path>
                <a:path w="763905" h="64135">
                  <a:moveTo>
                    <a:pt x="0" y="9169"/>
                  </a:moveTo>
                  <a:lnTo>
                    <a:pt x="763397" y="9169"/>
                  </a:lnTo>
                </a:path>
                <a:path w="763905" h="6413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854746" y="4237634"/>
              <a:ext cx="768350" cy="82550"/>
            </a:xfrm>
            <a:custGeom>
              <a:avLst/>
              <a:gdLst/>
              <a:ahLst/>
              <a:cxnLst/>
              <a:rect l="l" t="t" r="r" b="b"/>
              <a:pathLst>
                <a:path w="768350" h="82550">
                  <a:moveTo>
                    <a:pt x="0" y="73177"/>
                  </a:moveTo>
                  <a:lnTo>
                    <a:pt x="4559" y="73177"/>
                  </a:lnTo>
                </a:path>
                <a:path w="768350" h="82550">
                  <a:moveTo>
                    <a:pt x="0" y="62509"/>
                  </a:moveTo>
                  <a:lnTo>
                    <a:pt x="4559" y="62509"/>
                  </a:lnTo>
                </a:path>
                <a:path w="768350" h="82550">
                  <a:moveTo>
                    <a:pt x="0" y="51841"/>
                  </a:moveTo>
                  <a:lnTo>
                    <a:pt x="4559" y="51841"/>
                  </a:lnTo>
                </a:path>
                <a:path w="768350" h="82550">
                  <a:moveTo>
                    <a:pt x="0" y="41122"/>
                  </a:moveTo>
                  <a:lnTo>
                    <a:pt x="4559" y="41122"/>
                  </a:lnTo>
                </a:path>
                <a:path w="768350" h="82550">
                  <a:moveTo>
                    <a:pt x="0" y="30454"/>
                  </a:moveTo>
                  <a:lnTo>
                    <a:pt x="4559" y="30454"/>
                  </a:lnTo>
                </a:path>
                <a:path w="768350" h="82550">
                  <a:moveTo>
                    <a:pt x="0" y="18300"/>
                  </a:moveTo>
                  <a:lnTo>
                    <a:pt x="4559" y="18300"/>
                  </a:lnTo>
                </a:path>
                <a:path w="768350" h="82550">
                  <a:moveTo>
                    <a:pt x="0" y="9131"/>
                  </a:moveTo>
                  <a:lnTo>
                    <a:pt x="4559" y="9131"/>
                  </a:lnTo>
                </a:path>
                <a:path w="768350" h="82550">
                  <a:moveTo>
                    <a:pt x="4559" y="41122"/>
                  </a:moveTo>
                  <a:lnTo>
                    <a:pt x="767956" y="41122"/>
                  </a:lnTo>
                </a:path>
                <a:path w="768350" h="82550">
                  <a:moveTo>
                    <a:pt x="137121" y="0"/>
                  </a:moveTo>
                  <a:lnTo>
                    <a:pt x="137121" y="82295"/>
                  </a:lnTo>
                </a:path>
                <a:path w="768350" h="82550">
                  <a:moveTo>
                    <a:pt x="4559" y="41122"/>
                  </a:moveTo>
                  <a:lnTo>
                    <a:pt x="767956" y="41122"/>
                  </a:lnTo>
                </a:path>
                <a:path w="768350" h="82550">
                  <a:moveTo>
                    <a:pt x="4559" y="0"/>
                  </a:moveTo>
                  <a:lnTo>
                    <a:pt x="4559" y="822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859305" y="4240656"/>
              <a:ext cx="763905" cy="76200"/>
            </a:xfrm>
            <a:custGeom>
              <a:avLst/>
              <a:gdLst/>
              <a:ahLst/>
              <a:cxnLst/>
              <a:rect l="l" t="t" r="r" b="b"/>
              <a:pathLst>
                <a:path w="763905" h="76200">
                  <a:moveTo>
                    <a:pt x="0" y="21386"/>
                  </a:moveTo>
                  <a:lnTo>
                    <a:pt x="0" y="24409"/>
                  </a:lnTo>
                  <a:lnTo>
                    <a:pt x="1536" y="27431"/>
                  </a:lnTo>
                  <a:lnTo>
                    <a:pt x="1536" y="38100"/>
                  </a:lnTo>
                  <a:lnTo>
                    <a:pt x="3035" y="44208"/>
                  </a:lnTo>
                  <a:lnTo>
                    <a:pt x="3035" y="51841"/>
                  </a:lnTo>
                  <a:lnTo>
                    <a:pt x="4572" y="54863"/>
                  </a:lnTo>
                  <a:lnTo>
                    <a:pt x="4572" y="56413"/>
                  </a:lnTo>
                  <a:lnTo>
                    <a:pt x="4572" y="54863"/>
                  </a:lnTo>
                  <a:lnTo>
                    <a:pt x="6108" y="51841"/>
                  </a:lnTo>
                  <a:lnTo>
                    <a:pt x="6108" y="42710"/>
                  </a:lnTo>
                  <a:lnTo>
                    <a:pt x="7645" y="38100"/>
                  </a:lnTo>
                  <a:lnTo>
                    <a:pt x="9131" y="32054"/>
                  </a:lnTo>
                  <a:lnTo>
                    <a:pt x="9131" y="24409"/>
                  </a:lnTo>
                  <a:lnTo>
                    <a:pt x="10668" y="21386"/>
                  </a:lnTo>
                  <a:lnTo>
                    <a:pt x="10668" y="19850"/>
                  </a:lnTo>
                  <a:lnTo>
                    <a:pt x="10668" y="21386"/>
                  </a:lnTo>
                  <a:lnTo>
                    <a:pt x="12204" y="24409"/>
                  </a:lnTo>
                  <a:lnTo>
                    <a:pt x="12204" y="33540"/>
                  </a:lnTo>
                  <a:lnTo>
                    <a:pt x="13690" y="38100"/>
                  </a:lnTo>
                  <a:lnTo>
                    <a:pt x="13690" y="48818"/>
                  </a:lnTo>
                  <a:lnTo>
                    <a:pt x="15240" y="51841"/>
                  </a:lnTo>
                  <a:lnTo>
                    <a:pt x="15240" y="56413"/>
                  </a:lnTo>
                  <a:lnTo>
                    <a:pt x="16776" y="54863"/>
                  </a:lnTo>
                  <a:lnTo>
                    <a:pt x="16776" y="47282"/>
                  </a:lnTo>
                  <a:lnTo>
                    <a:pt x="18313" y="42710"/>
                  </a:lnTo>
                  <a:lnTo>
                    <a:pt x="18313" y="32054"/>
                  </a:lnTo>
                  <a:lnTo>
                    <a:pt x="19799" y="27431"/>
                  </a:lnTo>
                  <a:lnTo>
                    <a:pt x="19799" y="24409"/>
                  </a:lnTo>
                  <a:lnTo>
                    <a:pt x="21336" y="21386"/>
                  </a:lnTo>
                  <a:lnTo>
                    <a:pt x="21336" y="19850"/>
                  </a:lnTo>
                  <a:lnTo>
                    <a:pt x="21336" y="21386"/>
                  </a:lnTo>
                  <a:lnTo>
                    <a:pt x="22872" y="24409"/>
                  </a:lnTo>
                  <a:lnTo>
                    <a:pt x="22872" y="27431"/>
                  </a:lnTo>
                  <a:lnTo>
                    <a:pt x="24409" y="33540"/>
                  </a:lnTo>
                  <a:lnTo>
                    <a:pt x="24409" y="44208"/>
                  </a:lnTo>
                  <a:lnTo>
                    <a:pt x="25895" y="48818"/>
                  </a:lnTo>
                  <a:lnTo>
                    <a:pt x="25895" y="54863"/>
                  </a:lnTo>
                  <a:lnTo>
                    <a:pt x="27432" y="56413"/>
                  </a:lnTo>
                  <a:lnTo>
                    <a:pt x="27432" y="54863"/>
                  </a:lnTo>
                  <a:lnTo>
                    <a:pt x="28981" y="51841"/>
                  </a:lnTo>
                  <a:lnTo>
                    <a:pt x="28981" y="42710"/>
                  </a:lnTo>
                  <a:lnTo>
                    <a:pt x="30467" y="36614"/>
                  </a:lnTo>
                  <a:lnTo>
                    <a:pt x="30467" y="27431"/>
                  </a:lnTo>
                  <a:lnTo>
                    <a:pt x="32004" y="24409"/>
                  </a:lnTo>
                  <a:lnTo>
                    <a:pt x="32004" y="21386"/>
                  </a:lnTo>
                  <a:lnTo>
                    <a:pt x="33540" y="21386"/>
                  </a:lnTo>
                  <a:lnTo>
                    <a:pt x="33540" y="27431"/>
                  </a:lnTo>
                  <a:lnTo>
                    <a:pt x="35077" y="33540"/>
                  </a:lnTo>
                  <a:lnTo>
                    <a:pt x="35077" y="44208"/>
                  </a:lnTo>
                  <a:lnTo>
                    <a:pt x="36563" y="48818"/>
                  </a:lnTo>
                  <a:lnTo>
                    <a:pt x="36563" y="54863"/>
                  </a:lnTo>
                  <a:lnTo>
                    <a:pt x="38100" y="56413"/>
                  </a:lnTo>
                  <a:lnTo>
                    <a:pt x="39636" y="54863"/>
                  </a:lnTo>
                  <a:lnTo>
                    <a:pt x="39636" y="47282"/>
                  </a:lnTo>
                  <a:lnTo>
                    <a:pt x="41135" y="42710"/>
                  </a:lnTo>
                  <a:lnTo>
                    <a:pt x="41135" y="32054"/>
                  </a:lnTo>
                  <a:lnTo>
                    <a:pt x="42672" y="27431"/>
                  </a:lnTo>
                  <a:lnTo>
                    <a:pt x="42672" y="21386"/>
                  </a:lnTo>
                  <a:lnTo>
                    <a:pt x="44208" y="19850"/>
                  </a:lnTo>
                  <a:lnTo>
                    <a:pt x="44208" y="24409"/>
                  </a:lnTo>
                  <a:lnTo>
                    <a:pt x="45745" y="27431"/>
                  </a:lnTo>
                  <a:lnTo>
                    <a:pt x="45745" y="39636"/>
                  </a:lnTo>
                  <a:lnTo>
                    <a:pt x="47231" y="44208"/>
                  </a:lnTo>
                  <a:lnTo>
                    <a:pt x="47231" y="51841"/>
                  </a:lnTo>
                  <a:lnTo>
                    <a:pt x="48768" y="54863"/>
                  </a:lnTo>
                  <a:lnTo>
                    <a:pt x="48768" y="56413"/>
                  </a:lnTo>
                  <a:lnTo>
                    <a:pt x="48768" y="54863"/>
                  </a:lnTo>
                  <a:lnTo>
                    <a:pt x="50304" y="51841"/>
                  </a:lnTo>
                  <a:lnTo>
                    <a:pt x="50304" y="47282"/>
                  </a:lnTo>
                  <a:lnTo>
                    <a:pt x="51790" y="42710"/>
                  </a:lnTo>
                  <a:lnTo>
                    <a:pt x="51790" y="36614"/>
                  </a:lnTo>
                  <a:lnTo>
                    <a:pt x="53340" y="32054"/>
                  </a:lnTo>
                  <a:lnTo>
                    <a:pt x="53340" y="24409"/>
                  </a:lnTo>
                  <a:lnTo>
                    <a:pt x="54876" y="21386"/>
                  </a:lnTo>
                  <a:lnTo>
                    <a:pt x="54876" y="19850"/>
                  </a:lnTo>
                  <a:lnTo>
                    <a:pt x="54876" y="21386"/>
                  </a:lnTo>
                  <a:lnTo>
                    <a:pt x="56413" y="24409"/>
                  </a:lnTo>
                  <a:lnTo>
                    <a:pt x="56413" y="33540"/>
                  </a:lnTo>
                  <a:lnTo>
                    <a:pt x="57899" y="39636"/>
                  </a:lnTo>
                  <a:lnTo>
                    <a:pt x="57899" y="44208"/>
                  </a:lnTo>
                  <a:lnTo>
                    <a:pt x="59436" y="48818"/>
                  </a:lnTo>
                  <a:lnTo>
                    <a:pt x="59436" y="54863"/>
                  </a:lnTo>
                  <a:lnTo>
                    <a:pt x="60972" y="56413"/>
                  </a:lnTo>
                  <a:lnTo>
                    <a:pt x="60972" y="51841"/>
                  </a:lnTo>
                  <a:lnTo>
                    <a:pt x="62509" y="47282"/>
                  </a:lnTo>
                  <a:lnTo>
                    <a:pt x="62509" y="36614"/>
                  </a:lnTo>
                  <a:lnTo>
                    <a:pt x="63995" y="32054"/>
                  </a:lnTo>
                  <a:lnTo>
                    <a:pt x="63995" y="24409"/>
                  </a:lnTo>
                  <a:lnTo>
                    <a:pt x="65532" y="21386"/>
                  </a:lnTo>
                  <a:lnTo>
                    <a:pt x="65532" y="22872"/>
                  </a:lnTo>
                  <a:lnTo>
                    <a:pt x="67081" y="24409"/>
                  </a:lnTo>
                  <a:lnTo>
                    <a:pt x="68567" y="28968"/>
                  </a:lnTo>
                  <a:lnTo>
                    <a:pt x="68567" y="39636"/>
                  </a:lnTo>
                  <a:lnTo>
                    <a:pt x="70104" y="44208"/>
                  </a:lnTo>
                  <a:lnTo>
                    <a:pt x="70104" y="51841"/>
                  </a:lnTo>
                  <a:lnTo>
                    <a:pt x="71640" y="54863"/>
                  </a:lnTo>
                  <a:lnTo>
                    <a:pt x="71640" y="53378"/>
                  </a:lnTo>
                  <a:lnTo>
                    <a:pt x="73177" y="51841"/>
                  </a:lnTo>
                  <a:lnTo>
                    <a:pt x="73177" y="42710"/>
                  </a:lnTo>
                  <a:lnTo>
                    <a:pt x="74663" y="36614"/>
                  </a:lnTo>
                  <a:lnTo>
                    <a:pt x="74663" y="27431"/>
                  </a:lnTo>
                  <a:lnTo>
                    <a:pt x="76200" y="24409"/>
                  </a:lnTo>
                  <a:lnTo>
                    <a:pt x="76200" y="21386"/>
                  </a:lnTo>
                  <a:lnTo>
                    <a:pt x="77736" y="22872"/>
                  </a:lnTo>
                  <a:lnTo>
                    <a:pt x="77736" y="28968"/>
                  </a:lnTo>
                  <a:lnTo>
                    <a:pt x="79235" y="33540"/>
                  </a:lnTo>
                  <a:lnTo>
                    <a:pt x="79235" y="39636"/>
                  </a:lnTo>
                  <a:lnTo>
                    <a:pt x="80772" y="44208"/>
                  </a:lnTo>
                  <a:lnTo>
                    <a:pt x="80772" y="48818"/>
                  </a:lnTo>
                  <a:lnTo>
                    <a:pt x="82308" y="51841"/>
                  </a:lnTo>
                  <a:lnTo>
                    <a:pt x="82308" y="54863"/>
                  </a:lnTo>
                  <a:lnTo>
                    <a:pt x="83794" y="53378"/>
                  </a:lnTo>
                  <a:lnTo>
                    <a:pt x="83794" y="47282"/>
                  </a:lnTo>
                  <a:lnTo>
                    <a:pt x="85331" y="42710"/>
                  </a:lnTo>
                  <a:lnTo>
                    <a:pt x="85331" y="32054"/>
                  </a:lnTo>
                  <a:lnTo>
                    <a:pt x="86868" y="27431"/>
                  </a:lnTo>
                  <a:lnTo>
                    <a:pt x="86868" y="24409"/>
                  </a:lnTo>
                  <a:lnTo>
                    <a:pt x="88353" y="21386"/>
                  </a:lnTo>
                  <a:lnTo>
                    <a:pt x="88353" y="22872"/>
                  </a:lnTo>
                  <a:lnTo>
                    <a:pt x="89890" y="24409"/>
                  </a:lnTo>
                  <a:lnTo>
                    <a:pt x="89890" y="33540"/>
                  </a:lnTo>
                  <a:lnTo>
                    <a:pt x="91440" y="39636"/>
                  </a:lnTo>
                  <a:lnTo>
                    <a:pt x="91440" y="48818"/>
                  </a:lnTo>
                  <a:lnTo>
                    <a:pt x="92976" y="51841"/>
                  </a:lnTo>
                  <a:lnTo>
                    <a:pt x="92976" y="54863"/>
                  </a:lnTo>
                  <a:lnTo>
                    <a:pt x="94462" y="53378"/>
                  </a:lnTo>
                  <a:lnTo>
                    <a:pt x="94462" y="47282"/>
                  </a:lnTo>
                  <a:lnTo>
                    <a:pt x="95999" y="42710"/>
                  </a:lnTo>
                  <a:lnTo>
                    <a:pt x="97536" y="36614"/>
                  </a:lnTo>
                  <a:lnTo>
                    <a:pt x="97536" y="27431"/>
                  </a:lnTo>
                  <a:lnTo>
                    <a:pt x="99072" y="24409"/>
                  </a:lnTo>
                  <a:lnTo>
                    <a:pt x="99072" y="21386"/>
                  </a:lnTo>
                  <a:lnTo>
                    <a:pt x="100558" y="22872"/>
                  </a:lnTo>
                  <a:lnTo>
                    <a:pt x="100558" y="28968"/>
                  </a:lnTo>
                  <a:lnTo>
                    <a:pt x="102095" y="33540"/>
                  </a:lnTo>
                  <a:lnTo>
                    <a:pt x="102095" y="44208"/>
                  </a:lnTo>
                  <a:lnTo>
                    <a:pt x="103632" y="48818"/>
                  </a:lnTo>
                  <a:lnTo>
                    <a:pt x="103632" y="54863"/>
                  </a:lnTo>
                  <a:lnTo>
                    <a:pt x="105130" y="54863"/>
                  </a:lnTo>
                  <a:lnTo>
                    <a:pt x="105130" y="51841"/>
                  </a:lnTo>
                  <a:lnTo>
                    <a:pt x="106667" y="47282"/>
                  </a:lnTo>
                  <a:lnTo>
                    <a:pt x="106667" y="36614"/>
                  </a:lnTo>
                  <a:lnTo>
                    <a:pt x="108204" y="32054"/>
                  </a:lnTo>
                  <a:lnTo>
                    <a:pt x="108204" y="24409"/>
                  </a:lnTo>
                  <a:lnTo>
                    <a:pt x="109740" y="21386"/>
                  </a:lnTo>
                  <a:lnTo>
                    <a:pt x="111226" y="22872"/>
                  </a:lnTo>
                  <a:lnTo>
                    <a:pt x="111226" y="24409"/>
                  </a:lnTo>
                  <a:lnTo>
                    <a:pt x="112763" y="28968"/>
                  </a:lnTo>
                  <a:lnTo>
                    <a:pt x="112763" y="39636"/>
                  </a:lnTo>
                  <a:lnTo>
                    <a:pt x="114300" y="44208"/>
                  </a:lnTo>
                  <a:lnTo>
                    <a:pt x="114300" y="54863"/>
                  </a:lnTo>
                  <a:lnTo>
                    <a:pt x="115798" y="57950"/>
                  </a:lnTo>
                  <a:lnTo>
                    <a:pt x="115798" y="59486"/>
                  </a:lnTo>
                  <a:lnTo>
                    <a:pt x="117335" y="56413"/>
                  </a:lnTo>
                  <a:lnTo>
                    <a:pt x="117335" y="51841"/>
                  </a:lnTo>
                  <a:lnTo>
                    <a:pt x="118872" y="45745"/>
                  </a:lnTo>
                  <a:lnTo>
                    <a:pt x="118872" y="32054"/>
                  </a:lnTo>
                  <a:lnTo>
                    <a:pt x="120357" y="24409"/>
                  </a:lnTo>
                  <a:lnTo>
                    <a:pt x="120357" y="15278"/>
                  </a:lnTo>
                  <a:lnTo>
                    <a:pt x="121894" y="15278"/>
                  </a:lnTo>
                  <a:lnTo>
                    <a:pt x="121894" y="18313"/>
                  </a:lnTo>
                  <a:lnTo>
                    <a:pt x="123431" y="22872"/>
                  </a:lnTo>
                  <a:lnTo>
                    <a:pt x="123431" y="36614"/>
                  </a:lnTo>
                  <a:lnTo>
                    <a:pt x="124917" y="44208"/>
                  </a:lnTo>
                  <a:lnTo>
                    <a:pt x="126453" y="50304"/>
                  </a:lnTo>
                  <a:lnTo>
                    <a:pt x="126453" y="59486"/>
                  </a:lnTo>
                  <a:lnTo>
                    <a:pt x="127990" y="60972"/>
                  </a:lnTo>
                  <a:lnTo>
                    <a:pt x="127990" y="59486"/>
                  </a:lnTo>
                  <a:lnTo>
                    <a:pt x="129540" y="53378"/>
                  </a:lnTo>
                  <a:lnTo>
                    <a:pt x="129540" y="39636"/>
                  </a:lnTo>
                  <a:lnTo>
                    <a:pt x="131025" y="32054"/>
                  </a:lnTo>
                  <a:lnTo>
                    <a:pt x="131025" y="19850"/>
                  </a:lnTo>
                  <a:lnTo>
                    <a:pt x="132562" y="15278"/>
                  </a:lnTo>
                  <a:lnTo>
                    <a:pt x="132562" y="13741"/>
                  </a:lnTo>
                  <a:lnTo>
                    <a:pt x="132562" y="15278"/>
                  </a:lnTo>
                  <a:lnTo>
                    <a:pt x="134099" y="16763"/>
                  </a:lnTo>
                  <a:lnTo>
                    <a:pt x="134099" y="27431"/>
                  </a:lnTo>
                  <a:lnTo>
                    <a:pt x="135585" y="35077"/>
                  </a:lnTo>
                  <a:lnTo>
                    <a:pt x="135585" y="50304"/>
                  </a:lnTo>
                  <a:lnTo>
                    <a:pt x="137121" y="56413"/>
                  </a:lnTo>
                  <a:lnTo>
                    <a:pt x="137121" y="59486"/>
                  </a:lnTo>
                  <a:lnTo>
                    <a:pt x="138658" y="62509"/>
                  </a:lnTo>
                  <a:lnTo>
                    <a:pt x="138658" y="59486"/>
                  </a:lnTo>
                  <a:lnTo>
                    <a:pt x="140195" y="54863"/>
                  </a:lnTo>
                  <a:lnTo>
                    <a:pt x="140195" y="48818"/>
                  </a:lnTo>
                  <a:lnTo>
                    <a:pt x="141693" y="41173"/>
                  </a:lnTo>
                  <a:lnTo>
                    <a:pt x="141693" y="25946"/>
                  </a:lnTo>
                  <a:lnTo>
                    <a:pt x="143230" y="19850"/>
                  </a:lnTo>
                  <a:lnTo>
                    <a:pt x="143230" y="13741"/>
                  </a:lnTo>
                  <a:lnTo>
                    <a:pt x="144767" y="13741"/>
                  </a:lnTo>
                  <a:lnTo>
                    <a:pt x="144767" y="19850"/>
                  </a:lnTo>
                  <a:lnTo>
                    <a:pt x="146304" y="27431"/>
                  </a:lnTo>
                  <a:lnTo>
                    <a:pt x="146304" y="35077"/>
                  </a:lnTo>
                  <a:lnTo>
                    <a:pt x="147789" y="42710"/>
                  </a:lnTo>
                  <a:lnTo>
                    <a:pt x="147789" y="56413"/>
                  </a:lnTo>
                  <a:lnTo>
                    <a:pt x="149326" y="60972"/>
                  </a:lnTo>
                  <a:lnTo>
                    <a:pt x="149326" y="64046"/>
                  </a:lnTo>
                  <a:lnTo>
                    <a:pt x="150863" y="60972"/>
                  </a:lnTo>
                  <a:lnTo>
                    <a:pt x="150863" y="48818"/>
                  </a:lnTo>
                  <a:lnTo>
                    <a:pt x="152349" y="41173"/>
                  </a:lnTo>
                  <a:lnTo>
                    <a:pt x="152349" y="25946"/>
                  </a:lnTo>
                  <a:lnTo>
                    <a:pt x="153898" y="19850"/>
                  </a:lnTo>
                  <a:lnTo>
                    <a:pt x="153898" y="12204"/>
                  </a:lnTo>
                  <a:lnTo>
                    <a:pt x="155435" y="12204"/>
                  </a:lnTo>
                  <a:lnTo>
                    <a:pt x="156972" y="15278"/>
                  </a:lnTo>
                  <a:lnTo>
                    <a:pt x="156972" y="25946"/>
                  </a:lnTo>
                  <a:lnTo>
                    <a:pt x="158457" y="33540"/>
                  </a:lnTo>
                  <a:lnTo>
                    <a:pt x="158457" y="50304"/>
                  </a:lnTo>
                  <a:lnTo>
                    <a:pt x="159994" y="56413"/>
                  </a:lnTo>
                  <a:lnTo>
                    <a:pt x="159994" y="64046"/>
                  </a:lnTo>
                  <a:lnTo>
                    <a:pt x="161531" y="64046"/>
                  </a:lnTo>
                  <a:lnTo>
                    <a:pt x="161531" y="56413"/>
                  </a:lnTo>
                  <a:lnTo>
                    <a:pt x="163017" y="50304"/>
                  </a:lnTo>
                  <a:lnTo>
                    <a:pt x="163017" y="35077"/>
                  </a:lnTo>
                  <a:lnTo>
                    <a:pt x="164553" y="25946"/>
                  </a:lnTo>
                  <a:lnTo>
                    <a:pt x="164553" y="15278"/>
                  </a:lnTo>
                  <a:lnTo>
                    <a:pt x="166090" y="12204"/>
                  </a:lnTo>
                  <a:lnTo>
                    <a:pt x="166090" y="13741"/>
                  </a:lnTo>
                  <a:lnTo>
                    <a:pt x="167640" y="19850"/>
                  </a:lnTo>
                  <a:lnTo>
                    <a:pt x="167640" y="25946"/>
                  </a:lnTo>
                  <a:lnTo>
                    <a:pt x="169125" y="33540"/>
                  </a:lnTo>
                  <a:lnTo>
                    <a:pt x="169125" y="41173"/>
                  </a:lnTo>
                  <a:lnTo>
                    <a:pt x="170662" y="50304"/>
                  </a:lnTo>
                  <a:lnTo>
                    <a:pt x="170662" y="60972"/>
                  </a:lnTo>
                  <a:lnTo>
                    <a:pt x="172199" y="64046"/>
                  </a:lnTo>
                  <a:lnTo>
                    <a:pt x="172199" y="62509"/>
                  </a:lnTo>
                  <a:lnTo>
                    <a:pt x="173685" y="57950"/>
                  </a:lnTo>
                  <a:lnTo>
                    <a:pt x="173685" y="44208"/>
                  </a:lnTo>
                  <a:lnTo>
                    <a:pt x="175221" y="35077"/>
                  </a:lnTo>
                  <a:lnTo>
                    <a:pt x="175221" y="19850"/>
                  </a:lnTo>
                  <a:lnTo>
                    <a:pt x="176758" y="15278"/>
                  </a:lnTo>
                  <a:lnTo>
                    <a:pt x="176758" y="12204"/>
                  </a:lnTo>
                  <a:lnTo>
                    <a:pt x="178295" y="10718"/>
                  </a:lnTo>
                  <a:lnTo>
                    <a:pt x="178295" y="18313"/>
                  </a:lnTo>
                  <a:lnTo>
                    <a:pt x="179793" y="24409"/>
                  </a:lnTo>
                  <a:lnTo>
                    <a:pt x="179793" y="41173"/>
                  </a:lnTo>
                  <a:lnTo>
                    <a:pt x="181330" y="50304"/>
                  </a:lnTo>
                  <a:lnTo>
                    <a:pt x="181330" y="62509"/>
                  </a:lnTo>
                  <a:lnTo>
                    <a:pt x="182867" y="65531"/>
                  </a:lnTo>
                  <a:lnTo>
                    <a:pt x="182867" y="64046"/>
                  </a:lnTo>
                  <a:lnTo>
                    <a:pt x="184404" y="59486"/>
                  </a:lnTo>
                  <a:lnTo>
                    <a:pt x="185889" y="51841"/>
                  </a:lnTo>
                  <a:lnTo>
                    <a:pt x="185889" y="35077"/>
                  </a:lnTo>
                  <a:lnTo>
                    <a:pt x="187426" y="25946"/>
                  </a:lnTo>
                  <a:lnTo>
                    <a:pt x="187426" y="13741"/>
                  </a:lnTo>
                  <a:lnTo>
                    <a:pt x="188963" y="10718"/>
                  </a:lnTo>
                  <a:lnTo>
                    <a:pt x="188963" y="12204"/>
                  </a:lnTo>
                  <a:lnTo>
                    <a:pt x="190449" y="16763"/>
                  </a:lnTo>
                  <a:lnTo>
                    <a:pt x="190449" y="32054"/>
                  </a:lnTo>
                  <a:lnTo>
                    <a:pt x="191998" y="41173"/>
                  </a:lnTo>
                  <a:lnTo>
                    <a:pt x="191998" y="56413"/>
                  </a:lnTo>
                  <a:lnTo>
                    <a:pt x="193535" y="62509"/>
                  </a:lnTo>
                  <a:lnTo>
                    <a:pt x="193535" y="67068"/>
                  </a:lnTo>
                  <a:lnTo>
                    <a:pt x="195072" y="64046"/>
                  </a:lnTo>
                  <a:lnTo>
                    <a:pt x="195072" y="51841"/>
                  </a:lnTo>
                  <a:lnTo>
                    <a:pt x="196557" y="44208"/>
                  </a:lnTo>
                  <a:lnTo>
                    <a:pt x="196557" y="36614"/>
                  </a:lnTo>
                  <a:lnTo>
                    <a:pt x="198094" y="25946"/>
                  </a:lnTo>
                  <a:lnTo>
                    <a:pt x="198094" y="19850"/>
                  </a:lnTo>
                  <a:lnTo>
                    <a:pt x="199631" y="13741"/>
                  </a:lnTo>
                  <a:lnTo>
                    <a:pt x="199631" y="9182"/>
                  </a:lnTo>
                  <a:lnTo>
                    <a:pt x="201117" y="12204"/>
                  </a:lnTo>
                  <a:lnTo>
                    <a:pt x="201117" y="24409"/>
                  </a:lnTo>
                  <a:lnTo>
                    <a:pt x="202653" y="32054"/>
                  </a:lnTo>
                  <a:lnTo>
                    <a:pt x="202653" y="50304"/>
                  </a:lnTo>
                  <a:lnTo>
                    <a:pt x="204190" y="56413"/>
                  </a:lnTo>
                  <a:lnTo>
                    <a:pt x="204190" y="62509"/>
                  </a:lnTo>
                  <a:lnTo>
                    <a:pt x="205740" y="67068"/>
                  </a:lnTo>
                  <a:lnTo>
                    <a:pt x="205740" y="65531"/>
                  </a:lnTo>
                  <a:lnTo>
                    <a:pt x="207225" y="59486"/>
                  </a:lnTo>
                  <a:lnTo>
                    <a:pt x="207225" y="44208"/>
                  </a:lnTo>
                  <a:lnTo>
                    <a:pt x="208762" y="36614"/>
                  </a:lnTo>
                  <a:lnTo>
                    <a:pt x="208762" y="18313"/>
                  </a:lnTo>
                  <a:lnTo>
                    <a:pt x="210299" y="12204"/>
                  </a:lnTo>
                  <a:lnTo>
                    <a:pt x="210299" y="7645"/>
                  </a:lnTo>
                  <a:lnTo>
                    <a:pt x="211785" y="10718"/>
                  </a:lnTo>
                  <a:lnTo>
                    <a:pt x="211785" y="22872"/>
                  </a:lnTo>
                  <a:lnTo>
                    <a:pt x="213321" y="30505"/>
                  </a:lnTo>
                  <a:lnTo>
                    <a:pt x="214858" y="39636"/>
                  </a:lnTo>
                  <a:lnTo>
                    <a:pt x="214858" y="57950"/>
                  </a:lnTo>
                  <a:lnTo>
                    <a:pt x="216395" y="64046"/>
                  </a:lnTo>
                  <a:lnTo>
                    <a:pt x="216395" y="67068"/>
                  </a:lnTo>
                  <a:lnTo>
                    <a:pt x="217893" y="65531"/>
                  </a:lnTo>
                  <a:lnTo>
                    <a:pt x="217893" y="53378"/>
                  </a:lnTo>
                  <a:lnTo>
                    <a:pt x="219430" y="45745"/>
                  </a:lnTo>
                  <a:lnTo>
                    <a:pt x="219430" y="27431"/>
                  </a:lnTo>
                  <a:lnTo>
                    <a:pt x="220967" y="18313"/>
                  </a:lnTo>
                  <a:lnTo>
                    <a:pt x="220967" y="7645"/>
                  </a:lnTo>
                  <a:lnTo>
                    <a:pt x="222504" y="7645"/>
                  </a:lnTo>
                  <a:lnTo>
                    <a:pt x="222504" y="15278"/>
                  </a:lnTo>
                  <a:lnTo>
                    <a:pt x="223989" y="21386"/>
                  </a:lnTo>
                  <a:lnTo>
                    <a:pt x="223989" y="39636"/>
                  </a:lnTo>
                  <a:lnTo>
                    <a:pt x="225526" y="48818"/>
                  </a:lnTo>
                  <a:lnTo>
                    <a:pt x="225526" y="64046"/>
                  </a:lnTo>
                  <a:lnTo>
                    <a:pt x="227063" y="67068"/>
                  </a:lnTo>
                  <a:lnTo>
                    <a:pt x="227063" y="68605"/>
                  </a:lnTo>
                  <a:lnTo>
                    <a:pt x="228549" y="67068"/>
                  </a:lnTo>
                  <a:lnTo>
                    <a:pt x="228549" y="62509"/>
                  </a:lnTo>
                  <a:lnTo>
                    <a:pt x="230098" y="54863"/>
                  </a:lnTo>
                  <a:lnTo>
                    <a:pt x="230098" y="36614"/>
                  </a:lnTo>
                  <a:lnTo>
                    <a:pt x="231635" y="27431"/>
                  </a:lnTo>
                  <a:lnTo>
                    <a:pt x="231635" y="12204"/>
                  </a:lnTo>
                  <a:lnTo>
                    <a:pt x="233172" y="7645"/>
                  </a:lnTo>
                  <a:lnTo>
                    <a:pt x="234657" y="13741"/>
                  </a:lnTo>
                  <a:lnTo>
                    <a:pt x="234657" y="28968"/>
                  </a:lnTo>
                  <a:lnTo>
                    <a:pt x="236194" y="39636"/>
                  </a:lnTo>
                  <a:lnTo>
                    <a:pt x="236194" y="48818"/>
                  </a:lnTo>
                  <a:lnTo>
                    <a:pt x="237731" y="57950"/>
                  </a:lnTo>
                  <a:lnTo>
                    <a:pt x="237731" y="67068"/>
                  </a:lnTo>
                  <a:lnTo>
                    <a:pt x="239217" y="70154"/>
                  </a:lnTo>
                  <a:lnTo>
                    <a:pt x="239217" y="64046"/>
                  </a:lnTo>
                  <a:lnTo>
                    <a:pt x="240753" y="56413"/>
                  </a:lnTo>
                  <a:lnTo>
                    <a:pt x="240753" y="36614"/>
                  </a:lnTo>
                  <a:lnTo>
                    <a:pt x="242290" y="27431"/>
                  </a:lnTo>
                  <a:lnTo>
                    <a:pt x="243840" y="18313"/>
                  </a:lnTo>
                  <a:lnTo>
                    <a:pt x="243840" y="7645"/>
                  </a:lnTo>
                  <a:lnTo>
                    <a:pt x="245325" y="6108"/>
                  </a:lnTo>
                  <a:lnTo>
                    <a:pt x="245325" y="12204"/>
                  </a:lnTo>
                  <a:lnTo>
                    <a:pt x="246862" y="19850"/>
                  </a:lnTo>
                  <a:lnTo>
                    <a:pt x="246862" y="39636"/>
                  </a:lnTo>
                  <a:lnTo>
                    <a:pt x="248399" y="48818"/>
                  </a:lnTo>
                  <a:lnTo>
                    <a:pt x="248399" y="64046"/>
                  </a:lnTo>
                  <a:lnTo>
                    <a:pt x="249885" y="68605"/>
                  </a:lnTo>
                  <a:lnTo>
                    <a:pt x="249885" y="70154"/>
                  </a:lnTo>
                  <a:lnTo>
                    <a:pt x="249885" y="68605"/>
                  </a:lnTo>
                  <a:lnTo>
                    <a:pt x="251421" y="64046"/>
                  </a:lnTo>
                  <a:lnTo>
                    <a:pt x="251421" y="47282"/>
                  </a:lnTo>
                  <a:lnTo>
                    <a:pt x="252958" y="38100"/>
                  </a:lnTo>
                  <a:lnTo>
                    <a:pt x="252958" y="18313"/>
                  </a:lnTo>
                  <a:lnTo>
                    <a:pt x="254495" y="12204"/>
                  </a:lnTo>
                  <a:lnTo>
                    <a:pt x="254495" y="4610"/>
                  </a:lnTo>
                  <a:lnTo>
                    <a:pt x="255993" y="7645"/>
                  </a:lnTo>
                  <a:lnTo>
                    <a:pt x="255993" y="12204"/>
                  </a:lnTo>
                  <a:lnTo>
                    <a:pt x="257530" y="19850"/>
                  </a:lnTo>
                  <a:lnTo>
                    <a:pt x="257530" y="27431"/>
                  </a:lnTo>
                  <a:lnTo>
                    <a:pt x="259067" y="38100"/>
                  </a:lnTo>
                  <a:lnTo>
                    <a:pt x="259067" y="57950"/>
                  </a:lnTo>
                  <a:lnTo>
                    <a:pt x="260553" y="64046"/>
                  </a:lnTo>
                  <a:lnTo>
                    <a:pt x="260553" y="71640"/>
                  </a:lnTo>
                  <a:lnTo>
                    <a:pt x="262089" y="70154"/>
                  </a:lnTo>
                  <a:lnTo>
                    <a:pt x="262089" y="57950"/>
                  </a:lnTo>
                  <a:lnTo>
                    <a:pt x="263626" y="47282"/>
                  </a:lnTo>
                  <a:lnTo>
                    <a:pt x="263626" y="38100"/>
                  </a:lnTo>
                  <a:lnTo>
                    <a:pt x="265163" y="27431"/>
                  </a:lnTo>
                  <a:lnTo>
                    <a:pt x="265163" y="10718"/>
                  </a:lnTo>
                  <a:lnTo>
                    <a:pt x="266649" y="6108"/>
                  </a:lnTo>
                  <a:lnTo>
                    <a:pt x="266649" y="4610"/>
                  </a:lnTo>
                  <a:lnTo>
                    <a:pt x="266649" y="6108"/>
                  </a:lnTo>
                  <a:lnTo>
                    <a:pt x="268198" y="10718"/>
                  </a:lnTo>
                  <a:lnTo>
                    <a:pt x="268198" y="27431"/>
                  </a:lnTo>
                  <a:lnTo>
                    <a:pt x="269735" y="38100"/>
                  </a:lnTo>
                  <a:lnTo>
                    <a:pt x="269735" y="57950"/>
                  </a:lnTo>
                  <a:lnTo>
                    <a:pt x="271221" y="65531"/>
                  </a:lnTo>
                  <a:lnTo>
                    <a:pt x="271221" y="71640"/>
                  </a:lnTo>
                  <a:lnTo>
                    <a:pt x="272757" y="71640"/>
                  </a:lnTo>
                  <a:lnTo>
                    <a:pt x="274294" y="65531"/>
                  </a:lnTo>
                  <a:lnTo>
                    <a:pt x="274294" y="48818"/>
                  </a:lnTo>
                  <a:lnTo>
                    <a:pt x="275780" y="39636"/>
                  </a:lnTo>
                  <a:lnTo>
                    <a:pt x="275780" y="18313"/>
                  </a:lnTo>
                  <a:lnTo>
                    <a:pt x="277317" y="10718"/>
                  </a:lnTo>
                  <a:lnTo>
                    <a:pt x="277317" y="4610"/>
                  </a:lnTo>
                  <a:lnTo>
                    <a:pt x="278853" y="4610"/>
                  </a:lnTo>
                  <a:lnTo>
                    <a:pt x="278853" y="16763"/>
                  </a:lnTo>
                  <a:lnTo>
                    <a:pt x="280390" y="27431"/>
                  </a:lnTo>
                  <a:lnTo>
                    <a:pt x="280390" y="47282"/>
                  </a:lnTo>
                  <a:lnTo>
                    <a:pt x="281889" y="57950"/>
                  </a:lnTo>
                  <a:lnTo>
                    <a:pt x="281889" y="70154"/>
                  </a:lnTo>
                  <a:lnTo>
                    <a:pt x="283425" y="73177"/>
                  </a:lnTo>
                  <a:lnTo>
                    <a:pt x="283425" y="67068"/>
                  </a:lnTo>
                  <a:lnTo>
                    <a:pt x="284962" y="59486"/>
                  </a:lnTo>
                  <a:lnTo>
                    <a:pt x="284962" y="39636"/>
                  </a:lnTo>
                  <a:lnTo>
                    <a:pt x="286448" y="27431"/>
                  </a:lnTo>
                  <a:lnTo>
                    <a:pt x="287985" y="18313"/>
                  </a:lnTo>
                  <a:lnTo>
                    <a:pt x="287985" y="4610"/>
                  </a:lnTo>
                  <a:lnTo>
                    <a:pt x="289521" y="3073"/>
                  </a:lnTo>
                  <a:lnTo>
                    <a:pt x="289521" y="9182"/>
                  </a:lnTo>
                  <a:lnTo>
                    <a:pt x="291058" y="16763"/>
                  </a:lnTo>
                  <a:lnTo>
                    <a:pt x="291058" y="36614"/>
                  </a:lnTo>
                  <a:lnTo>
                    <a:pt x="292557" y="47282"/>
                  </a:lnTo>
                  <a:lnTo>
                    <a:pt x="292557" y="65531"/>
                  </a:lnTo>
                  <a:lnTo>
                    <a:pt x="294093" y="71640"/>
                  </a:lnTo>
                  <a:lnTo>
                    <a:pt x="294093" y="73177"/>
                  </a:lnTo>
                  <a:lnTo>
                    <a:pt x="295630" y="71640"/>
                  </a:lnTo>
                  <a:lnTo>
                    <a:pt x="295630" y="59486"/>
                  </a:lnTo>
                  <a:lnTo>
                    <a:pt x="297116" y="50304"/>
                  </a:lnTo>
                  <a:lnTo>
                    <a:pt x="297116" y="27431"/>
                  </a:lnTo>
                  <a:lnTo>
                    <a:pt x="298653" y="18313"/>
                  </a:lnTo>
                  <a:lnTo>
                    <a:pt x="298653" y="4610"/>
                  </a:lnTo>
                  <a:lnTo>
                    <a:pt x="300189" y="3073"/>
                  </a:lnTo>
                  <a:lnTo>
                    <a:pt x="300189" y="7645"/>
                  </a:lnTo>
                  <a:lnTo>
                    <a:pt x="301675" y="15278"/>
                  </a:lnTo>
                  <a:lnTo>
                    <a:pt x="303212" y="24409"/>
                  </a:lnTo>
                  <a:lnTo>
                    <a:pt x="303212" y="47282"/>
                  </a:lnTo>
                  <a:lnTo>
                    <a:pt x="304749" y="57950"/>
                  </a:lnTo>
                  <a:lnTo>
                    <a:pt x="304749" y="71640"/>
                  </a:lnTo>
                  <a:lnTo>
                    <a:pt x="306298" y="74714"/>
                  </a:lnTo>
                  <a:lnTo>
                    <a:pt x="306298" y="68605"/>
                  </a:lnTo>
                  <a:lnTo>
                    <a:pt x="307784" y="59486"/>
                  </a:lnTo>
                  <a:lnTo>
                    <a:pt x="307784" y="39636"/>
                  </a:lnTo>
                  <a:lnTo>
                    <a:pt x="309321" y="27431"/>
                  </a:lnTo>
                  <a:lnTo>
                    <a:pt x="309321" y="9182"/>
                  </a:lnTo>
                  <a:lnTo>
                    <a:pt x="310857" y="4610"/>
                  </a:lnTo>
                  <a:lnTo>
                    <a:pt x="310857" y="1536"/>
                  </a:lnTo>
                  <a:lnTo>
                    <a:pt x="310857" y="3073"/>
                  </a:lnTo>
                  <a:lnTo>
                    <a:pt x="312343" y="7645"/>
                  </a:lnTo>
                  <a:lnTo>
                    <a:pt x="312343" y="24409"/>
                  </a:lnTo>
                  <a:lnTo>
                    <a:pt x="313880" y="36614"/>
                  </a:lnTo>
                  <a:lnTo>
                    <a:pt x="313880" y="57950"/>
                  </a:lnTo>
                  <a:lnTo>
                    <a:pt x="315417" y="65531"/>
                  </a:lnTo>
                  <a:lnTo>
                    <a:pt x="316953" y="71640"/>
                  </a:lnTo>
                  <a:lnTo>
                    <a:pt x="316953" y="74714"/>
                  </a:lnTo>
                  <a:lnTo>
                    <a:pt x="316953" y="73177"/>
                  </a:lnTo>
                  <a:lnTo>
                    <a:pt x="318452" y="68605"/>
                  </a:lnTo>
                  <a:lnTo>
                    <a:pt x="318452" y="51841"/>
                  </a:lnTo>
                  <a:lnTo>
                    <a:pt x="319989" y="39636"/>
                  </a:lnTo>
                  <a:lnTo>
                    <a:pt x="319989" y="18313"/>
                  </a:lnTo>
                  <a:lnTo>
                    <a:pt x="321525" y="9182"/>
                  </a:lnTo>
                  <a:lnTo>
                    <a:pt x="321525" y="1536"/>
                  </a:lnTo>
                  <a:lnTo>
                    <a:pt x="323011" y="1536"/>
                  </a:lnTo>
                  <a:lnTo>
                    <a:pt x="323011" y="7645"/>
                  </a:lnTo>
                  <a:lnTo>
                    <a:pt x="324548" y="15278"/>
                  </a:lnTo>
                  <a:lnTo>
                    <a:pt x="324548" y="36614"/>
                  </a:lnTo>
                  <a:lnTo>
                    <a:pt x="326085" y="47282"/>
                  </a:lnTo>
                  <a:lnTo>
                    <a:pt x="326085" y="67068"/>
                  </a:lnTo>
                  <a:lnTo>
                    <a:pt x="327621" y="71640"/>
                  </a:lnTo>
                  <a:lnTo>
                    <a:pt x="327621" y="76200"/>
                  </a:lnTo>
                  <a:lnTo>
                    <a:pt x="327621" y="74714"/>
                  </a:lnTo>
                  <a:lnTo>
                    <a:pt x="329107" y="70154"/>
                  </a:lnTo>
                  <a:lnTo>
                    <a:pt x="329107" y="51841"/>
                  </a:lnTo>
                  <a:lnTo>
                    <a:pt x="330657" y="41173"/>
                  </a:lnTo>
                  <a:lnTo>
                    <a:pt x="332193" y="28968"/>
                  </a:lnTo>
                  <a:lnTo>
                    <a:pt x="332193" y="9182"/>
                  </a:lnTo>
                  <a:lnTo>
                    <a:pt x="333679" y="4610"/>
                  </a:lnTo>
                  <a:lnTo>
                    <a:pt x="333679" y="0"/>
                  </a:lnTo>
                  <a:lnTo>
                    <a:pt x="333679" y="1536"/>
                  </a:lnTo>
                  <a:lnTo>
                    <a:pt x="335216" y="6108"/>
                  </a:lnTo>
                  <a:lnTo>
                    <a:pt x="335216" y="24409"/>
                  </a:lnTo>
                  <a:lnTo>
                    <a:pt x="336753" y="35077"/>
                  </a:lnTo>
                  <a:lnTo>
                    <a:pt x="336753" y="57950"/>
                  </a:lnTo>
                  <a:lnTo>
                    <a:pt x="338289" y="67068"/>
                  </a:lnTo>
                  <a:lnTo>
                    <a:pt x="338289" y="76200"/>
                  </a:lnTo>
                  <a:lnTo>
                    <a:pt x="339775" y="76200"/>
                  </a:lnTo>
                  <a:lnTo>
                    <a:pt x="339775" y="62509"/>
                  </a:lnTo>
                  <a:lnTo>
                    <a:pt x="341312" y="53378"/>
                  </a:lnTo>
                  <a:lnTo>
                    <a:pt x="341312" y="28968"/>
                  </a:lnTo>
                  <a:lnTo>
                    <a:pt x="342849" y="18313"/>
                  </a:lnTo>
                  <a:lnTo>
                    <a:pt x="342849" y="4610"/>
                  </a:lnTo>
                  <a:lnTo>
                    <a:pt x="344398" y="0"/>
                  </a:lnTo>
                  <a:lnTo>
                    <a:pt x="344398" y="6108"/>
                  </a:lnTo>
                  <a:lnTo>
                    <a:pt x="345884" y="13741"/>
                  </a:lnTo>
                  <a:lnTo>
                    <a:pt x="347421" y="22872"/>
                  </a:lnTo>
                  <a:lnTo>
                    <a:pt x="347421" y="47282"/>
                  </a:lnTo>
                  <a:lnTo>
                    <a:pt x="348957" y="57950"/>
                  </a:lnTo>
                  <a:lnTo>
                    <a:pt x="348957" y="73177"/>
                  </a:lnTo>
                  <a:lnTo>
                    <a:pt x="350443" y="76200"/>
                  </a:lnTo>
                  <a:lnTo>
                    <a:pt x="350443" y="71640"/>
                  </a:lnTo>
                  <a:lnTo>
                    <a:pt x="351980" y="64046"/>
                  </a:lnTo>
                  <a:lnTo>
                    <a:pt x="351980" y="41173"/>
                  </a:lnTo>
                  <a:lnTo>
                    <a:pt x="353517" y="28968"/>
                  </a:lnTo>
                  <a:lnTo>
                    <a:pt x="353517" y="18313"/>
                  </a:lnTo>
                  <a:lnTo>
                    <a:pt x="355053" y="7645"/>
                  </a:lnTo>
                  <a:lnTo>
                    <a:pt x="355053" y="0"/>
                  </a:lnTo>
                  <a:lnTo>
                    <a:pt x="356552" y="0"/>
                  </a:lnTo>
                  <a:lnTo>
                    <a:pt x="356552" y="13741"/>
                  </a:lnTo>
                  <a:lnTo>
                    <a:pt x="358089" y="24409"/>
                  </a:lnTo>
                  <a:lnTo>
                    <a:pt x="358089" y="47282"/>
                  </a:lnTo>
                  <a:lnTo>
                    <a:pt x="359625" y="59486"/>
                  </a:lnTo>
                  <a:lnTo>
                    <a:pt x="361111" y="67068"/>
                  </a:lnTo>
                  <a:lnTo>
                    <a:pt x="361111" y="76200"/>
                  </a:lnTo>
                  <a:lnTo>
                    <a:pt x="362648" y="76200"/>
                  </a:lnTo>
                  <a:lnTo>
                    <a:pt x="362648" y="62509"/>
                  </a:lnTo>
                  <a:lnTo>
                    <a:pt x="364185" y="51841"/>
                  </a:lnTo>
                  <a:lnTo>
                    <a:pt x="364185" y="27431"/>
                  </a:lnTo>
                  <a:lnTo>
                    <a:pt x="365721" y="16763"/>
                  </a:lnTo>
                  <a:lnTo>
                    <a:pt x="365721" y="3073"/>
                  </a:lnTo>
                  <a:lnTo>
                    <a:pt x="367207" y="0"/>
                  </a:lnTo>
                  <a:lnTo>
                    <a:pt x="367207" y="6108"/>
                  </a:lnTo>
                  <a:lnTo>
                    <a:pt x="368757" y="13741"/>
                  </a:lnTo>
                  <a:lnTo>
                    <a:pt x="368757" y="36614"/>
                  </a:lnTo>
                  <a:lnTo>
                    <a:pt x="370293" y="47282"/>
                  </a:lnTo>
                  <a:lnTo>
                    <a:pt x="370293" y="67068"/>
                  </a:lnTo>
                  <a:lnTo>
                    <a:pt x="371779" y="73177"/>
                  </a:lnTo>
                  <a:lnTo>
                    <a:pt x="371779" y="76200"/>
                  </a:lnTo>
                  <a:lnTo>
                    <a:pt x="373316" y="71640"/>
                  </a:lnTo>
                  <a:lnTo>
                    <a:pt x="373316" y="51841"/>
                  </a:lnTo>
                  <a:lnTo>
                    <a:pt x="374853" y="41173"/>
                  </a:lnTo>
                  <a:lnTo>
                    <a:pt x="376389" y="28968"/>
                  </a:lnTo>
                  <a:lnTo>
                    <a:pt x="376389" y="7645"/>
                  </a:lnTo>
                  <a:lnTo>
                    <a:pt x="377875" y="3073"/>
                  </a:lnTo>
                  <a:lnTo>
                    <a:pt x="377875" y="0"/>
                  </a:lnTo>
                  <a:lnTo>
                    <a:pt x="379412" y="4610"/>
                  </a:lnTo>
                  <a:lnTo>
                    <a:pt x="379412" y="24409"/>
                  </a:lnTo>
                  <a:lnTo>
                    <a:pt x="380949" y="35077"/>
                  </a:lnTo>
                  <a:lnTo>
                    <a:pt x="380949" y="59486"/>
                  </a:lnTo>
                  <a:lnTo>
                    <a:pt x="382498" y="67068"/>
                  </a:lnTo>
                  <a:lnTo>
                    <a:pt x="382498" y="73177"/>
                  </a:lnTo>
                  <a:lnTo>
                    <a:pt x="383984" y="76200"/>
                  </a:lnTo>
                  <a:lnTo>
                    <a:pt x="383984" y="71640"/>
                  </a:lnTo>
                  <a:lnTo>
                    <a:pt x="385521" y="62509"/>
                  </a:lnTo>
                  <a:lnTo>
                    <a:pt x="385521" y="41173"/>
                  </a:lnTo>
                  <a:lnTo>
                    <a:pt x="387057" y="28968"/>
                  </a:lnTo>
                  <a:lnTo>
                    <a:pt x="387057" y="7645"/>
                  </a:lnTo>
                  <a:lnTo>
                    <a:pt x="388543" y="3073"/>
                  </a:lnTo>
                  <a:lnTo>
                    <a:pt x="388543" y="0"/>
                  </a:lnTo>
                  <a:lnTo>
                    <a:pt x="390080" y="4610"/>
                  </a:lnTo>
                  <a:lnTo>
                    <a:pt x="391617" y="13741"/>
                  </a:lnTo>
                  <a:lnTo>
                    <a:pt x="391617" y="35077"/>
                  </a:lnTo>
                  <a:lnTo>
                    <a:pt x="393153" y="47282"/>
                  </a:lnTo>
                  <a:lnTo>
                    <a:pt x="393153" y="67068"/>
                  </a:lnTo>
                  <a:lnTo>
                    <a:pt x="394652" y="73177"/>
                  </a:lnTo>
                  <a:lnTo>
                    <a:pt x="394652" y="76200"/>
                  </a:lnTo>
                  <a:lnTo>
                    <a:pt x="396189" y="71640"/>
                  </a:lnTo>
                  <a:lnTo>
                    <a:pt x="396189" y="51841"/>
                  </a:lnTo>
                  <a:lnTo>
                    <a:pt x="397725" y="41173"/>
                  </a:lnTo>
                  <a:lnTo>
                    <a:pt x="397725" y="16763"/>
                  </a:lnTo>
                  <a:lnTo>
                    <a:pt x="399211" y="7645"/>
                  </a:lnTo>
                  <a:lnTo>
                    <a:pt x="399211" y="0"/>
                  </a:lnTo>
                  <a:lnTo>
                    <a:pt x="400748" y="0"/>
                  </a:lnTo>
                  <a:lnTo>
                    <a:pt x="400748" y="12204"/>
                  </a:lnTo>
                  <a:lnTo>
                    <a:pt x="402285" y="22872"/>
                  </a:lnTo>
                  <a:lnTo>
                    <a:pt x="402285" y="47282"/>
                  </a:lnTo>
                  <a:lnTo>
                    <a:pt x="403821" y="59486"/>
                  </a:lnTo>
                  <a:lnTo>
                    <a:pt x="405307" y="67068"/>
                  </a:lnTo>
                  <a:lnTo>
                    <a:pt x="405307" y="76200"/>
                  </a:lnTo>
                  <a:lnTo>
                    <a:pt x="406857" y="76200"/>
                  </a:lnTo>
                  <a:lnTo>
                    <a:pt x="406857" y="64046"/>
                  </a:lnTo>
                  <a:lnTo>
                    <a:pt x="408393" y="53378"/>
                  </a:lnTo>
                  <a:lnTo>
                    <a:pt x="408393" y="28968"/>
                  </a:lnTo>
                  <a:lnTo>
                    <a:pt x="409879" y="18313"/>
                  </a:lnTo>
                  <a:lnTo>
                    <a:pt x="409879" y="3073"/>
                  </a:lnTo>
                  <a:lnTo>
                    <a:pt x="411416" y="0"/>
                  </a:lnTo>
                  <a:lnTo>
                    <a:pt x="412953" y="4610"/>
                  </a:lnTo>
                  <a:lnTo>
                    <a:pt x="412953" y="21386"/>
                  </a:lnTo>
                  <a:lnTo>
                    <a:pt x="414489" y="30505"/>
                  </a:lnTo>
                  <a:lnTo>
                    <a:pt x="414489" y="38100"/>
                  </a:lnTo>
                  <a:lnTo>
                    <a:pt x="763397" y="3810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991868" y="4237634"/>
              <a:ext cx="0" cy="82550"/>
            </a:xfrm>
            <a:custGeom>
              <a:avLst/>
              <a:gdLst/>
              <a:ahLst/>
              <a:cxnLst/>
              <a:rect l="l" t="t" r="r" b="b"/>
              <a:pathLst>
                <a:path w="0" h="82550">
                  <a:moveTo>
                    <a:pt x="0" y="0"/>
                  </a:moveTo>
                  <a:lnTo>
                    <a:pt x="0" y="822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2596294" y="4284432"/>
            <a:ext cx="38100" cy="40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825307" y="4282061"/>
            <a:ext cx="40640" cy="4953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799907" y="4277490"/>
            <a:ext cx="837565" cy="3746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9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-0.1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35975" y="4260731"/>
            <a:ext cx="31115" cy="3746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787207" y="4172359"/>
            <a:ext cx="862965" cy="11557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9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-0.1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">
              <a:latin typeface="Arial"/>
              <a:cs typeface="Arial"/>
            </a:endParaRPr>
          </a:p>
          <a:p>
            <a:pPr marL="45720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iBA/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7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2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59" name="object 59" descr=""/>
          <p:cNvGrpSpPr/>
          <p:nvPr/>
        </p:nvGrpSpPr>
        <p:grpSpPr>
          <a:xfrm>
            <a:off x="1853793" y="4341850"/>
            <a:ext cx="770890" cy="84455"/>
            <a:chOff x="1853793" y="4341850"/>
            <a:chExt cx="770890" cy="84455"/>
          </a:xfrm>
        </p:grpSpPr>
        <p:sp>
          <p:nvSpPr>
            <p:cNvPr id="60" name="object 60" descr=""/>
            <p:cNvSpPr/>
            <p:nvPr/>
          </p:nvSpPr>
          <p:spPr>
            <a:xfrm>
              <a:off x="1859305" y="4342802"/>
              <a:ext cx="765175" cy="82550"/>
            </a:xfrm>
            <a:custGeom>
              <a:avLst/>
              <a:gdLst/>
              <a:ahLst/>
              <a:cxnLst/>
              <a:rect l="l" t="t" r="r" b="b"/>
              <a:pathLst>
                <a:path w="765175" h="82550">
                  <a:moveTo>
                    <a:pt x="764882" y="82257"/>
                  </a:moveTo>
                  <a:lnTo>
                    <a:pt x="0" y="82257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22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924837" y="4342802"/>
              <a:ext cx="668020" cy="82550"/>
            </a:xfrm>
            <a:custGeom>
              <a:avLst/>
              <a:gdLst/>
              <a:ahLst/>
              <a:cxnLst/>
              <a:rect l="l" t="t" r="r" b="b"/>
              <a:pathLst>
                <a:path w="668019" h="82550">
                  <a:moveTo>
                    <a:pt x="0" y="0"/>
                  </a:moveTo>
                  <a:lnTo>
                    <a:pt x="0" y="82257"/>
                  </a:lnTo>
                </a:path>
                <a:path w="668019" h="82550">
                  <a:moveTo>
                    <a:pt x="67030" y="0"/>
                  </a:moveTo>
                  <a:lnTo>
                    <a:pt x="67030" y="82257"/>
                  </a:lnTo>
                </a:path>
                <a:path w="668019" h="82550">
                  <a:moveTo>
                    <a:pt x="134099" y="0"/>
                  </a:moveTo>
                  <a:lnTo>
                    <a:pt x="134099" y="82257"/>
                  </a:lnTo>
                </a:path>
                <a:path w="668019" h="82550">
                  <a:moveTo>
                    <a:pt x="201117" y="0"/>
                  </a:moveTo>
                  <a:lnTo>
                    <a:pt x="201117" y="82257"/>
                  </a:lnTo>
                </a:path>
                <a:path w="668019" h="82550">
                  <a:moveTo>
                    <a:pt x="268147" y="0"/>
                  </a:moveTo>
                  <a:lnTo>
                    <a:pt x="268147" y="82257"/>
                  </a:lnTo>
                </a:path>
                <a:path w="668019" h="82550">
                  <a:moveTo>
                    <a:pt x="333679" y="0"/>
                  </a:moveTo>
                  <a:lnTo>
                    <a:pt x="333679" y="82257"/>
                  </a:lnTo>
                </a:path>
                <a:path w="668019" h="82550">
                  <a:moveTo>
                    <a:pt x="400748" y="0"/>
                  </a:moveTo>
                  <a:lnTo>
                    <a:pt x="400748" y="82257"/>
                  </a:lnTo>
                </a:path>
                <a:path w="668019" h="82550">
                  <a:moveTo>
                    <a:pt x="467779" y="0"/>
                  </a:moveTo>
                  <a:lnTo>
                    <a:pt x="467779" y="82257"/>
                  </a:lnTo>
                </a:path>
                <a:path w="668019" h="82550">
                  <a:moveTo>
                    <a:pt x="534847" y="0"/>
                  </a:moveTo>
                  <a:lnTo>
                    <a:pt x="534847" y="82257"/>
                  </a:lnTo>
                </a:path>
                <a:path w="668019" h="82550">
                  <a:moveTo>
                    <a:pt x="600379" y="0"/>
                  </a:moveTo>
                  <a:lnTo>
                    <a:pt x="600379" y="82257"/>
                  </a:lnTo>
                </a:path>
                <a:path w="668019" h="82550">
                  <a:moveTo>
                    <a:pt x="667397" y="0"/>
                  </a:moveTo>
                  <a:lnTo>
                    <a:pt x="667397" y="8225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924837" y="4377829"/>
              <a:ext cx="668020" cy="10795"/>
            </a:xfrm>
            <a:custGeom>
              <a:avLst/>
              <a:gdLst/>
              <a:ahLst/>
              <a:cxnLst/>
              <a:rect l="l" t="t" r="r" b="b"/>
              <a:pathLst>
                <a:path w="668019" h="10795">
                  <a:moveTo>
                    <a:pt x="0" y="0"/>
                  </a:moveTo>
                  <a:lnTo>
                    <a:pt x="0" y="10667"/>
                  </a:lnTo>
                </a:path>
                <a:path w="668019" h="10795">
                  <a:moveTo>
                    <a:pt x="67030" y="0"/>
                  </a:moveTo>
                  <a:lnTo>
                    <a:pt x="67030" y="10667"/>
                  </a:lnTo>
                </a:path>
                <a:path w="668019" h="10795">
                  <a:moveTo>
                    <a:pt x="134099" y="0"/>
                  </a:moveTo>
                  <a:lnTo>
                    <a:pt x="134099" y="10667"/>
                  </a:lnTo>
                </a:path>
                <a:path w="668019" h="10795">
                  <a:moveTo>
                    <a:pt x="201117" y="0"/>
                  </a:moveTo>
                  <a:lnTo>
                    <a:pt x="201117" y="10667"/>
                  </a:lnTo>
                </a:path>
                <a:path w="668019" h="10795">
                  <a:moveTo>
                    <a:pt x="268147" y="0"/>
                  </a:moveTo>
                  <a:lnTo>
                    <a:pt x="268147" y="10667"/>
                  </a:lnTo>
                </a:path>
                <a:path w="668019" h="10795">
                  <a:moveTo>
                    <a:pt x="333679" y="0"/>
                  </a:moveTo>
                  <a:lnTo>
                    <a:pt x="333679" y="10667"/>
                  </a:lnTo>
                </a:path>
                <a:path w="668019" h="10795">
                  <a:moveTo>
                    <a:pt x="400748" y="0"/>
                  </a:moveTo>
                  <a:lnTo>
                    <a:pt x="400748" y="10667"/>
                  </a:lnTo>
                </a:path>
                <a:path w="668019" h="10795">
                  <a:moveTo>
                    <a:pt x="467779" y="0"/>
                  </a:moveTo>
                  <a:lnTo>
                    <a:pt x="467779" y="10667"/>
                  </a:lnTo>
                </a:path>
                <a:path w="668019" h="10795">
                  <a:moveTo>
                    <a:pt x="534847" y="0"/>
                  </a:moveTo>
                  <a:lnTo>
                    <a:pt x="534847" y="10667"/>
                  </a:lnTo>
                </a:path>
                <a:path w="668019" h="10795">
                  <a:moveTo>
                    <a:pt x="600379" y="0"/>
                  </a:moveTo>
                  <a:lnTo>
                    <a:pt x="600379" y="10667"/>
                  </a:lnTo>
                </a:path>
                <a:path w="668019" h="10795">
                  <a:moveTo>
                    <a:pt x="667397" y="0"/>
                  </a:moveTo>
                  <a:lnTo>
                    <a:pt x="667397" y="106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859305" y="4351934"/>
              <a:ext cx="763905" cy="64135"/>
            </a:xfrm>
            <a:custGeom>
              <a:avLst/>
              <a:gdLst/>
              <a:ahLst/>
              <a:cxnLst/>
              <a:rect l="l" t="t" r="r" b="b"/>
              <a:pathLst>
                <a:path w="763905" h="64135">
                  <a:moveTo>
                    <a:pt x="0" y="63995"/>
                  </a:moveTo>
                  <a:lnTo>
                    <a:pt x="763397" y="63995"/>
                  </a:lnTo>
                </a:path>
                <a:path w="763905" h="64135">
                  <a:moveTo>
                    <a:pt x="0" y="53327"/>
                  </a:moveTo>
                  <a:lnTo>
                    <a:pt x="763397" y="53327"/>
                  </a:lnTo>
                </a:path>
                <a:path w="763905" h="64135">
                  <a:moveTo>
                    <a:pt x="0" y="42659"/>
                  </a:moveTo>
                  <a:lnTo>
                    <a:pt x="763397" y="42659"/>
                  </a:lnTo>
                </a:path>
                <a:path w="763905" h="64135">
                  <a:moveTo>
                    <a:pt x="0" y="31991"/>
                  </a:moveTo>
                  <a:lnTo>
                    <a:pt x="763397" y="31991"/>
                  </a:lnTo>
                </a:path>
                <a:path w="763905" h="64135">
                  <a:moveTo>
                    <a:pt x="0" y="19786"/>
                  </a:moveTo>
                  <a:lnTo>
                    <a:pt x="763397" y="19786"/>
                  </a:lnTo>
                </a:path>
                <a:path w="763905" h="64135">
                  <a:moveTo>
                    <a:pt x="0" y="10667"/>
                  </a:moveTo>
                  <a:lnTo>
                    <a:pt x="763397" y="10667"/>
                  </a:lnTo>
                </a:path>
                <a:path w="763905" h="6413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854746" y="4342802"/>
              <a:ext cx="768350" cy="82550"/>
            </a:xfrm>
            <a:custGeom>
              <a:avLst/>
              <a:gdLst/>
              <a:ahLst/>
              <a:cxnLst/>
              <a:rect l="l" t="t" r="r" b="b"/>
              <a:pathLst>
                <a:path w="768350" h="82550">
                  <a:moveTo>
                    <a:pt x="0" y="73126"/>
                  </a:moveTo>
                  <a:lnTo>
                    <a:pt x="4559" y="73126"/>
                  </a:lnTo>
                </a:path>
                <a:path w="768350" h="82550">
                  <a:moveTo>
                    <a:pt x="0" y="62458"/>
                  </a:moveTo>
                  <a:lnTo>
                    <a:pt x="4559" y="62458"/>
                  </a:lnTo>
                </a:path>
                <a:path w="768350" h="82550">
                  <a:moveTo>
                    <a:pt x="0" y="51790"/>
                  </a:moveTo>
                  <a:lnTo>
                    <a:pt x="4559" y="51790"/>
                  </a:lnTo>
                </a:path>
                <a:path w="768350" h="82550">
                  <a:moveTo>
                    <a:pt x="0" y="41122"/>
                  </a:moveTo>
                  <a:lnTo>
                    <a:pt x="4559" y="41122"/>
                  </a:lnTo>
                </a:path>
                <a:path w="768350" h="82550">
                  <a:moveTo>
                    <a:pt x="0" y="28917"/>
                  </a:moveTo>
                  <a:lnTo>
                    <a:pt x="4559" y="28917"/>
                  </a:lnTo>
                </a:path>
                <a:path w="768350" h="82550">
                  <a:moveTo>
                    <a:pt x="0" y="19799"/>
                  </a:moveTo>
                  <a:lnTo>
                    <a:pt x="4559" y="19799"/>
                  </a:lnTo>
                </a:path>
                <a:path w="768350" h="82550">
                  <a:moveTo>
                    <a:pt x="0" y="9131"/>
                  </a:moveTo>
                  <a:lnTo>
                    <a:pt x="4559" y="9131"/>
                  </a:lnTo>
                </a:path>
                <a:path w="768350" h="82550">
                  <a:moveTo>
                    <a:pt x="4559" y="41122"/>
                  </a:moveTo>
                  <a:lnTo>
                    <a:pt x="767956" y="41122"/>
                  </a:lnTo>
                </a:path>
                <a:path w="768350" h="82550">
                  <a:moveTo>
                    <a:pt x="137121" y="0"/>
                  </a:moveTo>
                  <a:lnTo>
                    <a:pt x="137121" y="82257"/>
                  </a:lnTo>
                </a:path>
                <a:path w="768350" h="82550">
                  <a:moveTo>
                    <a:pt x="4559" y="41122"/>
                  </a:moveTo>
                  <a:lnTo>
                    <a:pt x="767956" y="41122"/>
                  </a:lnTo>
                </a:path>
                <a:path w="768350" h="82550">
                  <a:moveTo>
                    <a:pt x="4559" y="0"/>
                  </a:moveTo>
                  <a:lnTo>
                    <a:pt x="4559" y="8225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859305" y="4347362"/>
              <a:ext cx="763905" cy="73660"/>
            </a:xfrm>
            <a:custGeom>
              <a:avLst/>
              <a:gdLst/>
              <a:ahLst/>
              <a:cxnLst/>
              <a:rect l="l" t="t" r="r" b="b"/>
              <a:pathLst>
                <a:path w="763905" h="73660">
                  <a:moveTo>
                    <a:pt x="0" y="39598"/>
                  </a:moveTo>
                  <a:lnTo>
                    <a:pt x="0" y="33489"/>
                  </a:lnTo>
                  <a:lnTo>
                    <a:pt x="1536" y="28930"/>
                  </a:lnTo>
                  <a:lnTo>
                    <a:pt x="1536" y="21336"/>
                  </a:lnTo>
                  <a:lnTo>
                    <a:pt x="3035" y="19799"/>
                  </a:lnTo>
                  <a:lnTo>
                    <a:pt x="3035" y="21336"/>
                  </a:lnTo>
                  <a:lnTo>
                    <a:pt x="4572" y="24358"/>
                  </a:lnTo>
                  <a:lnTo>
                    <a:pt x="4572" y="33489"/>
                  </a:lnTo>
                  <a:lnTo>
                    <a:pt x="6108" y="38100"/>
                  </a:lnTo>
                  <a:lnTo>
                    <a:pt x="6108" y="48767"/>
                  </a:lnTo>
                  <a:lnTo>
                    <a:pt x="7645" y="51803"/>
                  </a:lnTo>
                  <a:lnTo>
                    <a:pt x="9131" y="53339"/>
                  </a:lnTo>
                  <a:lnTo>
                    <a:pt x="9131" y="51803"/>
                  </a:lnTo>
                  <a:lnTo>
                    <a:pt x="10668" y="48767"/>
                  </a:lnTo>
                  <a:lnTo>
                    <a:pt x="10668" y="39598"/>
                  </a:lnTo>
                  <a:lnTo>
                    <a:pt x="12204" y="33489"/>
                  </a:lnTo>
                  <a:lnTo>
                    <a:pt x="12204" y="24358"/>
                  </a:lnTo>
                  <a:lnTo>
                    <a:pt x="13690" y="21336"/>
                  </a:lnTo>
                  <a:lnTo>
                    <a:pt x="13690" y="19799"/>
                  </a:lnTo>
                  <a:lnTo>
                    <a:pt x="15240" y="21336"/>
                  </a:lnTo>
                  <a:lnTo>
                    <a:pt x="15240" y="28930"/>
                  </a:lnTo>
                  <a:lnTo>
                    <a:pt x="16776" y="33489"/>
                  </a:lnTo>
                  <a:lnTo>
                    <a:pt x="16776" y="44157"/>
                  </a:lnTo>
                  <a:lnTo>
                    <a:pt x="18313" y="48767"/>
                  </a:lnTo>
                  <a:lnTo>
                    <a:pt x="18313" y="53339"/>
                  </a:lnTo>
                  <a:lnTo>
                    <a:pt x="19799" y="53339"/>
                  </a:lnTo>
                  <a:lnTo>
                    <a:pt x="19799" y="51803"/>
                  </a:lnTo>
                  <a:lnTo>
                    <a:pt x="21336" y="48767"/>
                  </a:lnTo>
                  <a:lnTo>
                    <a:pt x="21336" y="39598"/>
                  </a:lnTo>
                  <a:lnTo>
                    <a:pt x="22872" y="33489"/>
                  </a:lnTo>
                  <a:lnTo>
                    <a:pt x="22872" y="28930"/>
                  </a:lnTo>
                  <a:lnTo>
                    <a:pt x="24409" y="24358"/>
                  </a:lnTo>
                  <a:lnTo>
                    <a:pt x="24409" y="19799"/>
                  </a:lnTo>
                  <a:lnTo>
                    <a:pt x="25895" y="19799"/>
                  </a:lnTo>
                  <a:lnTo>
                    <a:pt x="25895" y="24358"/>
                  </a:lnTo>
                  <a:lnTo>
                    <a:pt x="27432" y="28930"/>
                  </a:lnTo>
                  <a:lnTo>
                    <a:pt x="27432" y="33489"/>
                  </a:lnTo>
                  <a:lnTo>
                    <a:pt x="28981" y="39598"/>
                  </a:lnTo>
                  <a:lnTo>
                    <a:pt x="28981" y="48767"/>
                  </a:lnTo>
                  <a:lnTo>
                    <a:pt x="30467" y="51803"/>
                  </a:lnTo>
                  <a:lnTo>
                    <a:pt x="30467" y="53339"/>
                  </a:lnTo>
                  <a:lnTo>
                    <a:pt x="32004" y="51803"/>
                  </a:lnTo>
                  <a:lnTo>
                    <a:pt x="32004" y="44157"/>
                  </a:lnTo>
                  <a:lnTo>
                    <a:pt x="33540" y="39598"/>
                  </a:lnTo>
                  <a:lnTo>
                    <a:pt x="33540" y="28930"/>
                  </a:lnTo>
                  <a:lnTo>
                    <a:pt x="35077" y="24358"/>
                  </a:lnTo>
                  <a:lnTo>
                    <a:pt x="35077" y="19799"/>
                  </a:lnTo>
                  <a:lnTo>
                    <a:pt x="36563" y="19799"/>
                  </a:lnTo>
                  <a:lnTo>
                    <a:pt x="36563" y="24358"/>
                  </a:lnTo>
                  <a:lnTo>
                    <a:pt x="39636" y="33489"/>
                  </a:lnTo>
                  <a:lnTo>
                    <a:pt x="39636" y="44157"/>
                  </a:lnTo>
                  <a:lnTo>
                    <a:pt x="41135" y="48767"/>
                  </a:lnTo>
                  <a:lnTo>
                    <a:pt x="41135" y="53339"/>
                  </a:lnTo>
                  <a:lnTo>
                    <a:pt x="42672" y="53339"/>
                  </a:lnTo>
                  <a:lnTo>
                    <a:pt x="42672" y="48767"/>
                  </a:lnTo>
                  <a:lnTo>
                    <a:pt x="44208" y="44157"/>
                  </a:lnTo>
                  <a:lnTo>
                    <a:pt x="44208" y="33489"/>
                  </a:lnTo>
                  <a:lnTo>
                    <a:pt x="45745" y="28930"/>
                  </a:lnTo>
                  <a:lnTo>
                    <a:pt x="45745" y="21336"/>
                  </a:lnTo>
                  <a:lnTo>
                    <a:pt x="47231" y="19799"/>
                  </a:lnTo>
                  <a:lnTo>
                    <a:pt x="47231" y="21336"/>
                  </a:lnTo>
                  <a:lnTo>
                    <a:pt x="48768" y="24358"/>
                  </a:lnTo>
                  <a:lnTo>
                    <a:pt x="48768" y="33489"/>
                  </a:lnTo>
                  <a:lnTo>
                    <a:pt x="50304" y="39598"/>
                  </a:lnTo>
                  <a:lnTo>
                    <a:pt x="50304" y="44157"/>
                  </a:lnTo>
                  <a:lnTo>
                    <a:pt x="51790" y="48767"/>
                  </a:lnTo>
                  <a:lnTo>
                    <a:pt x="51790" y="51803"/>
                  </a:lnTo>
                  <a:lnTo>
                    <a:pt x="53340" y="53339"/>
                  </a:lnTo>
                  <a:lnTo>
                    <a:pt x="53340" y="51803"/>
                  </a:lnTo>
                  <a:lnTo>
                    <a:pt x="54876" y="48767"/>
                  </a:lnTo>
                  <a:lnTo>
                    <a:pt x="54876" y="39598"/>
                  </a:lnTo>
                  <a:lnTo>
                    <a:pt x="56413" y="33489"/>
                  </a:lnTo>
                  <a:lnTo>
                    <a:pt x="56413" y="24358"/>
                  </a:lnTo>
                  <a:lnTo>
                    <a:pt x="57899" y="21336"/>
                  </a:lnTo>
                  <a:lnTo>
                    <a:pt x="57899" y="19799"/>
                  </a:lnTo>
                  <a:lnTo>
                    <a:pt x="59436" y="19799"/>
                  </a:lnTo>
                  <a:lnTo>
                    <a:pt x="59436" y="24358"/>
                  </a:lnTo>
                  <a:lnTo>
                    <a:pt x="60972" y="28930"/>
                  </a:lnTo>
                  <a:lnTo>
                    <a:pt x="60972" y="39598"/>
                  </a:lnTo>
                  <a:lnTo>
                    <a:pt x="62509" y="45694"/>
                  </a:lnTo>
                  <a:lnTo>
                    <a:pt x="62509" y="51803"/>
                  </a:lnTo>
                  <a:lnTo>
                    <a:pt x="63995" y="53339"/>
                  </a:lnTo>
                  <a:lnTo>
                    <a:pt x="63995" y="51803"/>
                  </a:lnTo>
                  <a:lnTo>
                    <a:pt x="65532" y="48767"/>
                  </a:lnTo>
                  <a:lnTo>
                    <a:pt x="65532" y="38100"/>
                  </a:lnTo>
                  <a:lnTo>
                    <a:pt x="67081" y="33489"/>
                  </a:lnTo>
                  <a:lnTo>
                    <a:pt x="68567" y="28930"/>
                  </a:lnTo>
                  <a:lnTo>
                    <a:pt x="68567" y="21336"/>
                  </a:lnTo>
                  <a:lnTo>
                    <a:pt x="70104" y="19799"/>
                  </a:lnTo>
                  <a:lnTo>
                    <a:pt x="70104" y="21336"/>
                  </a:lnTo>
                  <a:lnTo>
                    <a:pt x="71640" y="24358"/>
                  </a:lnTo>
                  <a:lnTo>
                    <a:pt x="71640" y="33489"/>
                  </a:lnTo>
                  <a:lnTo>
                    <a:pt x="73177" y="39598"/>
                  </a:lnTo>
                  <a:lnTo>
                    <a:pt x="73177" y="48767"/>
                  </a:lnTo>
                  <a:lnTo>
                    <a:pt x="74663" y="51803"/>
                  </a:lnTo>
                  <a:lnTo>
                    <a:pt x="74663" y="53339"/>
                  </a:lnTo>
                  <a:lnTo>
                    <a:pt x="76200" y="51803"/>
                  </a:lnTo>
                  <a:lnTo>
                    <a:pt x="76200" y="44157"/>
                  </a:lnTo>
                  <a:lnTo>
                    <a:pt x="77736" y="38100"/>
                  </a:lnTo>
                  <a:lnTo>
                    <a:pt x="77736" y="28930"/>
                  </a:lnTo>
                  <a:lnTo>
                    <a:pt x="79235" y="24358"/>
                  </a:lnTo>
                  <a:lnTo>
                    <a:pt x="79235" y="21336"/>
                  </a:lnTo>
                  <a:lnTo>
                    <a:pt x="80772" y="19799"/>
                  </a:lnTo>
                  <a:lnTo>
                    <a:pt x="82308" y="21336"/>
                  </a:lnTo>
                  <a:lnTo>
                    <a:pt x="82308" y="28930"/>
                  </a:lnTo>
                  <a:lnTo>
                    <a:pt x="83794" y="33489"/>
                  </a:lnTo>
                  <a:lnTo>
                    <a:pt x="83794" y="45694"/>
                  </a:lnTo>
                  <a:lnTo>
                    <a:pt x="85331" y="48767"/>
                  </a:lnTo>
                  <a:lnTo>
                    <a:pt x="85331" y="53339"/>
                  </a:lnTo>
                  <a:lnTo>
                    <a:pt x="86868" y="53339"/>
                  </a:lnTo>
                  <a:lnTo>
                    <a:pt x="86868" y="51803"/>
                  </a:lnTo>
                  <a:lnTo>
                    <a:pt x="88353" y="48767"/>
                  </a:lnTo>
                  <a:lnTo>
                    <a:pt x="88353" y="38100"/>
                  </a:lnTo>
                  <a:lnTo>
                    <a:pt x="89890" y="33489"/>
                  </a:lnTo>
                  <a:lnTo>
                    <a:pt x="89890" y="24358"/>
                  </a:lnTo>
                  <a:lnTo>
                    <a:pt x="91440" y="21336"/>
                  </a:lnTo>
                  <a:lnTo>
                    <a:pt x="91440" y="19799"/>
                  </a:lnTo>
                  <a:lnTo>
                    <a:pt x="92976" y="21336"/>
                  </a:lnTo>
                  <a:lnTo>
                    <a:pt x="92976" y="28930"/>
                  </a:lnTo>
                  <a:lnTo>
                    <a:pt x="94462" y="33489"/>
                  </a:lnTo>
                  <a:lnTo>
                    <a:pt x="94462" y="45694"/>
                  </a:lnTo>
                  <a:lnTo>
                    <a:pt x="95999" y="48767"/>
                  </a:lnTo>
                  <a:lnTo>
                    <a:pt x="97536" y="51803"/>
                  </a:lnTo>
                  <a:lnTo>
                    <a:pt x="97536" y="53339"/>
                  </a:lnTo>
                  <a:lnTo>
                    <a:pt x="99072" y="51803"/>
                  </a:lnTo>
                  <a:lnTo>
                    <a:pt x="99072" y="44157"/>
                  </a:lnTo>
                  <a:lnTo>
                    <a:pt x="100558" y="38100"/>
                  </a:lnTo>
                  <a:lnTo>
                    <a:pt x="100558" y="28930"/>
                  </a:lnTo>
                  <a:lnTo>
                    <a:pt x="102095" y="24358"/>
                  </a:lnTo>
                  <a:lnTo>
                    <a:pt x="102095" y="19799"/>
                  </a:lnTo>
                  <a:lnTo>
                    <a:pt x="103632" y="19799"/>
                  </a:lnTo>
                  <a:lnTo>
                    <a:pt x="103632" y="24358"/>
                  </a:lnTo>
                  <a:lnTo>
                    <a:pt x="105130" y="28930"/>
                  </a:lnTo>
                  <a:lnTo>
                    <a:pt x="105130" y="39598"/>
                  </a:lnTo>
                  <a:lnTo>
                    <a:pt x="106667" y="45694"/>
                  </a:lnTo>
                  <a:lnTo>
                    <a:pt x="106667" y="51803"/>
                  </a:lnTo>
                  <a:lnTo>
                    <a:pt x="108204" y="53339"/>
                  </a:lnTo>
                  <a:lnTo>
                    <a:pt x="108204" y="51803"/>
                  </a:lnTo>
                  <a:lnTo>
                    <a:pt x="109740" y="48767"/>
                  </a:lnTo>
                  <a:lnTo>
                    <a:pt x="109740" y="44157"/>
                  </a:lnTo>
                  <a:lnTo>
                    <a:pt x="111226" y="38100"/>
                  </a:lnTo>
                  <a:lnTo>
                    <a:pt x="111226" y="33489"/>
                  </a:lnTo>
                  <a:lnTo>
                    <a:pt x="112763" y="28930"/>
                  </a:lnTo>
                  <a:lnTo>
                    <a:pt x="112763" y="21336"/>
                  </a:lnTo>
                  <a:lnTo>
                    <a:pt x="114300" y="19799"/>
                  </a:lnTo>
                  <a:lnTo>
                    <a:pt x="114300" y="15239"/>
                  </a:lnTo>
                  <a:lnTo>
                    <a:pt x="115798" y="13703"/>
                  </a:lnTo>
                  <a:lnTo>
                    <a:pt x="115798" y="19799"/>
                  </a:lnTo>
                  <a:lnTo>
                    <a:pt x="117335" y="24358"/>
                  </a:lnTo>
                  <a:lnTo>
                    <a:pt x="117335" y="32003"/>
                  </a:lnTo>
                  <a:lnTo>
                    <a:pt x="118872" y="39598"/>
                  </a:lnTo>
                  <a:lnTo>
                    <a:pt x="118872" y="54825"/>
                  </a:lnTo>
                  <a:lnTo>
                    <a:pt x="120357" y="59436"/>
                  </a:lnTo>
                  <a:lnTo>
                    <a:pt x="120357" y="62458"/>
                  </a:lnTo>
                  <a:lnTo>
                    <a:pt x="121894" y="60921"/>
                  </a:lnTo>
                  <a:lnTo>
                    <a:pt x="121894" y="51803"/>
                  </a:lnTo>
                  <a:lnTo>
                    <a:pt x="123431" y="44157"/>
                  </a:lnTo>
                  <a:lnTo>
                    <a:pt x="123431" y="27444"/>
                  </a:lnTo>
                  <a:lnTo>
                    <a:pt x="124917" y="19799"/>
                  </a:lnTo>
                  <a:lnTo>
                    <a:pt x="126453" y="13703"/>
                  </a:lnTo>
                  <a:lnTo>
                    <a:pt x="126453" y="10667"/>
                  </a:lnTo>
                  <a:lnTo>
                    <a:pt x="127990" y="12166"/>
                  </a:lnTo>
                  <a:lnTo>
                    <a:pt x="127990" y="21336"/>
                  </a:lnTo>
                  <a:lnTo>
                    <a:pt x="129540" y="28930"/>
                  </a:lnTo>
                  <a:lnTo>
                    <a:pt x="129540" y="45694"/>
                  </a:lnTo>
                  <a:lnTo>
                    <a:pt x="131025" y="53339"/>
                  </a:lnTo>
                  <a:lnTo>
                    <a:pt x="131025" y="60921"/>
                  </a:lnTo>
                  <a:lnTo>
                    <a:pt x="132562" y="62458"/>
                  </a:lnTo>
                  <a:lnTo>
                    <a:pt x="132562" y="57899"/>
                  </a:lnTo>
                  <a:lnTo>
                    <a:pt x="134099" y="51803"/>
                  </a:lnTo>
                  <a:lnTo>
                    <a:pt x="134099" y="36563"/>
                  </a:lnTo>
                  <a:lnTo>
                    <a:pt x="135585" y="27444"/>
                  </a:lnTo>
                  <a:lnTo>
                    <a:pt x="135585" y="13703"/>
                  </a:lnTo>
                  <a:lnTo>
                    <a:pt x="137121" y="10667"/>
                  </a:lnTo>
                  <a:lnTo>
                    <a:pt x="137121" y="9131"/>
                  </a:lnTo>
                  <a:lnTo>
                    <a:pt x="138658" y="10667"/>
                  </a:lnTo>
                  <a:lnTo>
                    <a:pt x="138658" y="21336"/>
                  </a:lnTo>
                  <a:lnTo>
                    <a:pt x="140195" y="27444"/>
                  </a:lnTo>
                  <a:lnTo>
                    <a:pt x="140195" y="36563"/>
                  </a:lnTo>
                  <a:lnTo>
                    <a:pt x="141693" y="45694"/>
                  </a:lnTo>
                  <a:lnTo>
                    <a:pt x="141693" y="59436"/>
                  </a:lnTo>
                  <a:lnTo>
                    <a:pt x="143230" y="62458"/>
                  </a:lnTo>
                  <a:lnTo>
                    <a:pt x="143230" y="63957"/>
                  </a:lnTo>
                  <a:lnTo>
                    <a:pt x="143230" y="62458"/>
                  </a:lnTo>
                  <a:lnTo>
                    <a:pt x="144767" y="57899"/>
                  </a:lnTo>
                  <a:lnTo>
                    <a:pt x="144767" y="45694"/>
                  </a:lnTo>
                  <a:lnTo>
                    <a:pt x="146304" y="36563"/>
                  </a:lnTo>
                  <a:lnTo>
                    <a:pt x="146304" y="27444"/>
                  </a:lnTo>
                  <a:lnTo>
                    <a:pt x="147789" y="19799"/>
                  </a:lnTo>
                  <a:lnTo>
                    <a:pt x="147789" y="9131"/>
                  </a:lnTo>
                  <a:lnTo>
                    <a:pt x="149326" y="9131"/>
                  </a:lnTo>
                  <a:lnTo>
                    <a:pt x="149326" y="13703"/>
                  </a:lnTo>
                  <a:lnTo>
                    <a:pt x="150863" y="19799"/>
                  </a:lnTo>
                  <a:lnTo>
                    <a:pt x="150863" y="36563"/>
                  </a:lnTo>
                  <a:lnTo>
                    <a:pt x="152349" y="45694"/>
                  </a:lnTo>
                  <a:lnTo>
                    <a:pt x="152349" y="59436"/>
                  </a:lnTo>
                  <a:lnTo>
                    <a:pt x="153898" y="62458"/>
                  </a:lnTo>
                  <a:lnTo>
                    <a:pt x="153898" y="63957"/>
                  </a:lnTo>
                  <a:lnTo>
                    <a:pt x="153898" y="62458"/>
                  </a:lnTo>
                  <a:lnTo>
                    <a:pt x="155435" y="59436"/>
                  </a:lnTo>
                  <a:lnTo>
                    <a:pt x="156972" y="53339"/>
                  </a:lnTo>
                  <a:lnTo>
                    <a:pt x="156972" y="36563"/>
                  </a:lnTo>
                  <a:lnTo>
                    <a:pt x="158457" y="28930"/>
                  </a:lnTo>
                  <a:lnTo>
                    <a:pt x="158457" y="13703"/>
                  </a:lnTo>
                  <a:lnTo>
                    <a:pt x="159994" y="9131"/>
                  </a:lnTo>
                  <a:lnTo>
                    <a:pt x="161531" y="13703"/>
                  </a:lnTo>
                  <a:lnTo>
                    <a:pt x="161531" y="27444"/>
                  </a:lnTo>
                  <a:lnTo>
                    <a:pt x="163017" y="36563"/>
                  </a:lnTo>
                  <a:lnTo>
                    <a:pt x="163017" y="53339"/>
                  </a:lnTo>
                  <a:lnTo>
                    <a:pt x="164553" y="59436"/>
                  </a:lnTo>
                  <a:lnTo>
                    <a:pt x="164553" y="65493"/>
                  </a:lnTo>
                  <a:lnTo>
                    <a:pt x="166090" y="63957"/>
                  </a:lnTo>
                  <a:lnTo>
                    <a:pt x="166090" y="53339"/>
                  </a:lnTo>
                  <a:lnTo>
                    <a:pt x="167640" y="45694"/>
                  </a:lnTo>
                  <a:lnTo>
                    <a:pt x="167640" y="36563"/>
                  </a:lnTo>
                  <a:lnTo>
                    <a:pt x="169125" y="28930"/>
                  </a:lnTo>
                  <a:lnTo>
                    <a:pt x="169125" y="19799"/>
                  </a:lnTo>
                  <a:lnTo>
                    <a:pt x="170662" y="13703"/>
                  </a:lnTo>
                  <a:lnTo>
                    <a:pt x="170662" y="9131"/>
                  </a:lnTo>
                  <a:lnTo>
                    <a:pt x="172199" y="9131"/>
                  </a:lnTo>
                  <a:lnTo>
                    <a:pt x="172199" y="18262"/>
                  </a:lnTo>
                  <a:lnTo>
                    <a:pt x="173685" y="25907"/>
                  </a:lnTo>
                  <a:lnTo>
                    <a:pt x="173685" y="45694"/>
                  </a:lnTo>
                  <a:lnTo>
                    <a:pt x="175221" y="53339"/>
                  </a:lnTo>
                  <a:lnTo>
                    <a:pt x="175221" y="63957"/>
                  </a:lnTo>
                  <a:lnTo>
                    <a:pt x="176758" y="65493"/>
                  </a:lnTo>
                  <a:lnTo>
                    <a:pt x="176758" y="63957"/>
                  </a:lnTo>
                  <a:lnTo>
                    <a:pt x="178295" y="60921"/>
                  </a:lnTo>
                  <a:lnTo>
                    <a:pt x="178295" y="45694"/>
                  </a:lnTo>
                  <a:lnTo>
                    <a:pt x="179793" y="36563"/>
                  </a:lnTo>
                  <a:lnTo>
                    <a:pt x="179793" y="19799"/>
                  </a:lnTo>
                  <a:lnTo>
                    <a:pt x="181330" y="13703"/>
                  </a:lnTo>
                  <a:lnTo>
                    <a:pt x="181330" y="7594"/>
                  </a:lnTo>
                  <a:lnTo>
                    <a:pt x="182867" y="9131"/>
                  </a:lnTo>
                  <a:lnTo>
                    <a:pt x="182867" y="18262"/>
                  </a:lnTo>
                  <a:lnTo>
                    <a:pt x="184404" y="25907"/>
                  </a:lnTo>
                  <a:lnTo>
                    <a:pt x="185889" y="35026"/>
                  </a:lnTo>
                  <a:lnTo>
                    <a:pt x="185889" y="53339"/>
                  </a:lnTo>
                  <a:lnTo>
                    <a:pt x="187426" y="60921"/>
                  </a:lnTo>
                  <a:lnTo>
                    <a:pt x="187426" y="65493"/>
                  </a:lnTo>
                  <a:lnTo>
                    <a:pt x="188963" y="65493"/>
                  </a:lnTo>
                  <a:lnTo>
                    <a:pt x="188963" y="54825"/>
                  </a:lnTo>
                  <a:lnTo>
                    <a:pt x="190449" y="45694"/>
                  </a:lnTo>
                  <a:lnTo>
                    <a:pt x="190449" y="28930"/>
                  </a:lnTo>
                  <a:lnTo>
                    <a:pt x="191998" y="19799"/>
                  </a:lnTo>
                  <a:lnTo>
                    <a:pt x="191998" y="9131"/>
                  </a:lnTo>
                  <a:lnTo>
                    <a:pt x="193535" y="7594"/>
                  </a:lnTo>
                  <a:lnTo>
                    <a:pt x="193535" y="12166"/>
                  </a:lnTo>
                  <a:lnTo>
                    <a:pt x="195072" y="16725"/>
                  </a:lnTo>
                  <a:lnTo>
                    <a:pt x="195072" y="35026"/>
                  </a:lnTo>
                  <a:lnTo>
                    <a:pt x="196557" y="45694"/>
                  </a:lnTo>
                  <a:lnTo>
                    <a:pt x="196557" y="53339"/>
                  </a:lnTo>
                  <a:lnTo>
                    <a:pt x="198094" y="60921"/>
                  </a:lnTo>
                  <a:lnTo>
                    <a:pt x="198094" y="65493"/>
                  </a:lnTo>
                  <a:lnTo>
                    <a:pt x="199631" y="65493"/>
                  </a:lnTo>
                  <a:lnTo>
                    <a:pt x="199631" y="60921"/>
                  </a:lnTo>
                  <a:lnTo>
                    <a:pt x="201117" y="54825"/>
                  </a:lnTo>
                  <a:lnTo>
                    <a:pt x="201117" y="36563"/>
                  </a:lnTo>
                  <a:lnTo>
                    <a:pt x="202653" y="28930"/>
                  </a:lnTo>
                  <a:lnTo>
                    <a:pt x="202653" y="12166"/>
                  </a:lnTo>
                  <a:lnTo>
                    <a:pt x="204190" y="7594"/>
                  </a:lnTo>
                  <a:lnTo>
                    <a:pt x="204190" y="6108"/>
                  </a:lnTo>
                  <a:lnTo>
                    <a:pt x="205740" y="7594"/>
                  </a:lnTo>
                  <a:lnTo>
                    <a:pt x="205740" y="16725"/>
                  </a:lnTo>
                  <a:lnTo>
                    <a:pt x="207225" y="25907"/>
                  </a:lnTo>
                  <a:lnTo>
                    <a:pt x="207225" y="45694"/>
                  </a:lnTo>
                  <a:lnTo>
                    <a:pt x="208762" y="53339"/>
                  </a:lnTo>
                  <a:lnTo>
                    <a:pt x="208762" y="65493"/>
                  </a:lnTo>
                  <a:lnTo>
                    <a:pt x="210299" y="67030"/>
                  </a:lnTo>
                  <a:lnTo>
                    <a:pt x="210299" y="60921"/>
                  </a:lnTo>
                  <a:lnTo>
                    <a:pt x="211785" y="54825"/>
                  </a:lnTo>
                  <a:lnTo>
                    <a:pt x="211785" y="36563"/>
                  </a:lnTo>
                  <a:lnTo>
                    <a:pt x="213321" y="27444"/>
                  </a:lnTo>
                  <a:lnTo>
                    <a:pt x="214858" y="18262"/>
                  </a:lnTo>
                  <a:lnTo>
                    <a:pt x="214858" y="7594"/>
                  </a:lnTo>
                  <a:lnTo>
                    <a:pt x="216395" y="6108"/>
                  </a:lnTo>
                  <a:lnTo>
                    <a:pt x="216395" y="10667"/>
                  </a:lnTo>
                  <a:lnTo>
                    <a:pt x="217893" y="16725"/>
                  </a:lnTo>
                  <a:lnTo>
                    <a:pt x="217893" y="35026"/>
                  </a:lnTo>
                  <a:lnTo>
                    <a:pt x="219430" y="45694"/>
                  </a:lnTo>
                  <a:lnTo>
                    <a:pt x="219430" y="60921"/>
                  </a:lnTo>
                  <a:lnTo>
                    <a:pt x="220967" y="65493"/>
                  </a:lnTo>
                  <a:lnTo>
                    <a:pt x="220967" y="67030"/>
                  </a:lnTo>
                  <a:lnTo>
                    <a:pt x="220967" y="65493"/>
                  </a:lnTo>
                  <a:lnTo>
                    <a:pt x="222504" y="62458"/>
                  </a:lnTo>
                  <a:lnTo>
                    <a:pt x="222504" y="47231"/>
                  </a:lnTo>
                  <a:lnTo>
                    <a:pt x="223989" y="36563"/>
                  </a:lnTo>
                  <a:lnTo>
                    <a:pt x="223989" y="18262"/>
                  </a:lnTo>
                  <a:lnTo>
                    <a:pt x="225526" y="10667"/>
                  </a:lnTo>
                  <a:lnTo>
                    <a:pt x="225526" y="4572"/>
                  </a:lnTo>
                  <a:lnTo>
                    <a:pt x="227063" y="6108"/>
                  </a:lnTo>
                  <a:lnTo>
                    <a:pt x="227063" y="9131"/>
                  </a:lnTo>
                  <a:lnTo>
                    <a:pt x="228549" y="16725"/>
                  </a:lnTo>
                  <a:lnTo>
                    <a:pt x="228549" y="24358"/>
                  </a:lnTo>
                  <a:lnTo>
                    <a:pt x="230098" y="35026"/>
                  </a:lnTo>
                  <a:lnTo>
                    <a:pt x="230098" y="54825"/>
                  </a:lnTo>
                  <a:lnTo>
                    <a:pt x="231635" y="62458"/>
                  </a:lnTo>
                  <a:lnTo>
                    <a:pt x="231635" y="68567"/>
                  </a:lnTo>
                  <a:lnTo>
                    <a:pt x="233172" y="67030"/>
                  </a:lnTo>
                  <a:lnTo>
                    <a:pt x="233172" y="56362"/>
                  </a:lnTo>
                  <a:lnTo>
                    <a:pt x="234657" y="47231"/>
                  </a:lnTo>
                  <a:lnTo>
                    <a:pt x="234657" y="27444"/>
                  </a:lnTo>
                  <a:lnTo>
                    <a:pt x="236194" y="18262"/>
                  </a:lnTo>
                  <a:lnTo>
                    <a:pt x="236194" y="10667"/>
                  </a:lnTo>
                  <a:lnTo>
                    <a:pt x="237731" y="6108"/>
                  </a:lnTo>
                  <a:lnTo>
                    <a:pt x="237731" y="4572"/>
                  </a:lnTo>
                  <a:lnTo>
                    <a:pt x="239217" y="9131"/>
                  </a:lnTo>
                  <a:lnTo>
                    <a:pt x="239217" y="24358"/>
                  </a:lnTo>
                  <a:lnTo>
                    <a:pt x="240753" y="35026"/>
                  </a:lnTo>
                  <a:lnTo>
                    <a:pt x="240753" y="54825"/>
                  </a:lnTo>
                  <a:lnTo>
                    <a:pt x="242290" y="62458"/>
                  </a:lnTo>
                  <a:lnTo>
                    <a:pt x="243840" y="67030"/>
                  </a:lnTo>
                  <a:lnTo>
                    <a:pt x="243840" y="68567"/>
                  </a:lnTo>
                  <a:lnTo>
                    <a:pt x="243840" y="67030"/>
                  </a:lnTo>
                  <a:lnTo>
                    <a:pt x="245325" y="63957"/>
                  </a:lnTo>
                  <a:lnTo>
                    <a:pt x="245325" y="48767"/>
                  </a:lnTo>
                  <a:lnTo>
                    <a:pt x="246862" y="38100"/>
                  </a:lnTo>
                  <a:lnTo>
                    <a:pt x="246862" y="18262"/>
                  </a:lnTo>
                  <a:lnTo>
                    <a:pt x="248399" y="9131"/>
                  </a:lnTo>
                  <a:lnTo>
                    <a:pt x="248399" y="4572"/>
                  </a:lnTo>
                  <a:lnTo>
                    <a:pt x="249885" y="4572"/>
                  </a:lnTo>
                  <a:lnTo>
                    <a:pt x="249885" y="16725"/>
                  </a:lnTo>
                  <a:lnTo>
                    <a:pt x="251421" y="24358"/>
                  </a:lnTo>
                  <a:lnTo>
                    <a:pt x="251421" y="45694"/>
                  </a:lnTo>
                  <a:lnTo>
                    <a:pt x="252958" y="54825"/>
                  </a:lnTo>
                  <a:lnTo>
                    <a:pt x="252958" y="68567"/>
                  </a:lnTo>
                  <a:lnTo>
                    <a:pt x="254495" y="68567"/>
                  </a:lnTo>
                  <a:lnTo>
                    <a:pt x="254495" y="63957"/>
                  </a:lnTo>
                  <a:lnTo>
                    <a:pt x="255993" y="56362"/>
                  </a:lnTo>
                  <a:lnTo>
                    <a:pt x="255993" y="48767"/>
                  </a:lnTo>
                  <a:lnTo>
                    <a:pt x="257530" y="38100"/>
                  </a:lnTo>
                  <a:lnTo>
                    <a:pt x="257530" y="27444"/>
                  </a:lnTo>
                  <a:lnTo>
                    <a:pt x="259067" y="18262"/>
                  </a:lnTo>
                  <a:lnTo>
                    <a:pt x="259067" y="4572"/>
                  </a:lnTo>
                  <a:lnTo>
                    <a:pt x="260553" y="3035"/>
                  </a:lnTo>
                  <a:lnTo>
                    <a:pt x="260553" y="9131"/>
                  </a:lnTo>
                  <a:lnTo>
                    <a:pt x="262089" y="15239"/>
                  </a:lnTo>
                  <a:lnTo>
                    <a:pt x="262089" y="35026"/>
                  </a:lnTo>
                  <a:lnTo>
                    <a:pt x="263626" y="45694"/>
                  </a:lnTo>
                  <a:lnTo>
                    <a:pt x="263626" y="54825"/>
                  </a:lnTo>
                  <a:lnTo>
                    <a:pt x="265163" y="62458"/>
                  </a:lnTo>
                  <a:lnTo>
                    <a:pt x="265163" y="68567"/>
                  </a:lnTo>
                  <a:lnTo>
                    <a:pt x="266649" y="68567"/>
                  </a:lnTo>
                  <a:lnTo>
                    <a:pt x="266649" y="57899"/>
                  </a:lnTo>
                  <a:lnTo>
                    <a:pt x="268198" y="48767"/>
                  </a:lnTo>
                  <a:lnTo>
                    <a:pt x="268198" y="27444"/>
                  </a:lnTo>
                  <a:lnTo>
                    <a:pt x="269735" y="16725"/>
                  </a:lnTo>
                  <a:lnTo>
                    <a:pt x="269735" y="4572"/>
                  </a:lnTo>
                  <a:lnTo>
                    <a:pt x="271221" y="3035"/>
                  </a:lnTo>
                  <a:lnTo>
                    <a:pt x="271221" y="9131"/>
                  </a:lnTo>
                  <a:lnTo>
                    <a:pt x="272757" y="15239"/>
                  </a:lnTo>
                  <a:lnTo>
                    <a:pt x="274294" y="24358"/>
                  </a:lnTo>
                  <a:lnTo>
                    <a:pt x="274294" y="45694"/>
                  </a:lnTo>
                  <a:lnTo>
                    <a:pt x="275780" y="54825"/>
                  </a:lnTo>
                  <a:lnTo>
                    <a:pt x="275780" y="68567"/>
                  </a:lnTo>
                  <a:lnTo>
                    <a:pt x="277317" y="70053"/>
                  </a:lnTo>
                  <a:lnTo>
                    <a:pt x="277317" y="65493"/>
                  </a:lnTo>
                  <a:lnTo>
                    <a:pt x="278853" y="57899"/>
                  </a:lnTo>
                  <a:lnTo>
                    <a:pt x="278853" y="38100"/>
                  </a:lnTo>
                  <a:lnTo>
                    <a:pt x="280390" y="27444"/>
                  </a:lnTo>
                  <a:lnTo>
                    <a:pt x="280390" y="9131"/>
                  </a:lnTo>
                  <a:lnTo>
                    <a:pt x="281889" y="4572"/>
                  </a:lnTo>
                  <a:lnTo>
                    <a:pt x="281889" y="1549"/>
                  </a:lnTo>
                  <a:lnTo>
                    <a:pt x="281889" y="3035"/>
                  </a:lnTo>
                  <a:lnTo>
                    <a:pt x="283425" y="7594"/>
                  </a:lnTo>
                  <a:lnTo>
                    <a:pt x="283425" y="24358"/>
                  </a:lnTo>
                  <a:lnTo>
                    <a:pt x="284962" y="33489"/>
                  </a:lnTo>
                  <a:lnTo>
                    <a:pt x="284962" y="54825"/>
                  </a:lnTo>
                  <a:lnTo>
                    <a:pt x="286448" y="63957"/>
                  </a:lnTo>
                  <a:lnTo>
                    <a:pt x="287985" y="68567"/>
                  </a:lnTo>
                  <a:lnTo>
                    <a:pt x="287985" y="70053"/>
                  </a:lnTo>
                  <a:lnTo>
                    <a:pt x="287985" y="68567"/>
                  </a:lnTo>
                  <a:lnTo>
                    <a:pt x="289521" y="65493"/>
                  </a:lnTo>
                  <a:lnTo>
                    <a:pt x="289521" y="48767"/>
                  </a:lnTo>
                  <a:lnTo>
                    <a:pt x="291058" y="38100"/>
                  </a:lnTo>
                  <a:lnTo>
                    <a:pt x="291058" y="16725"/>
                  </a:lnTo>
                  <a:lnTo>
                    <a:pt x="292557" y="9131"/>
                  </a:lnTo>
                  <a:lnTo>
                    <a:pt x="292557" y="1549"/>
                  </a:lnTo>
                  <a:lnTo>
                    <a:pt x="294093" y="3035"/>
                  </a:lnTo>
                  <a:lnTo>
                    <a:pt x="294093" y="7594"/>
                  </a:lnTo>
                  <a:lnTo>
                    <a:pt x="295630" y="13703"/>
                  </a:lnTo>
                  <a:lnTo>
                    <a:pt x="295630" y="33489"/>
                  </a:lnTo>
                  <a:lnTo>
                    <a:pt x="297116" y="45694"/>
                  </a:lnTo>
                  <a:lnTo>
                    <a:pt x="297116" y="63957"/>
                  </a:lnTo>
                  <a:lnTo>
                    <a:pt x="298653" y="68567"/>
                  </a:lnTo>
                  <a:lnTo>
                    <a:pt x="298653" y="71589"/>
                  </a:lnTo>
                  <a:lnTo>
                    <a:pt x="298653" y="70053"/>
                  </a:lnTo>
                  <a:lnTo>
                    <a:pt x="300189" y="65493"/>
                  </a:lnTo>
                  <a:lnTo>
                    <a:pt x="300189" y="48767"/>
                  </a:lnTo>
                  <a:lnTo>
                    <a:pt x="301675" y="38100"/>
                  </a:lnTo>
                  <a:lnTo>
                    <a:pt x="303212" y="27444"/>
                  </a:lnTo>
                  <a:lnTo>
                    <a:pt x="303212" y="9131"/>
                  </a:lnTo>
                  <a:lnTo>
                    <a:pt x="304749" y="3035"/>
                  </a:lnTo>
                  <a:lnTo>
                    <a:pt x="304749" y="1549"/>
                  </a:lnTo>
                  <a:lnTo>
                    <a:pt x="306298" y="6108"/>
                  </a:lnTo>
                  <a:lnTo>
                    <a:pt x="306298" y="22821"/>
                  </a:lnTo>
                  <a:lnTo>
                    <a:pt x="307784" y="33489"/>
                  </a:lnTo>
                  <a:lnTo>
                    <a:pt x="307784" y="54825"/>
                  </a:lnTo>
                  <a:lnTo>
                    <a:pt x="309321" y="63957"/>
                  </a:lnTo>
                  <a:lnTo>
                    <a:pt x="309321" y="71589"/>
                  </a:lnTo>
                  <a:lnTo>
                    <a:pt x="310857" y="70053"/>
                  </a:lnTo>
                  <a:lnTo>
                    <a:pt x="310857" y="59436"/>
                  </a:lnTo>
                  <a:lnTo>
                    <a:pt x="312343" y="48767"/>
                  </a:lnTo>
                  <a:lnTo>
                    <a:pt x="312343" y="27444"/>
                  </a:lnTo>
                  <a:lnTo>
                    <a:pt x="313880" y="16725"/>
                  </a:lnTo>
                  <a:lnTo>
                    <a:pt x="313880" y="1549"/>
                  </a:lnTo>
                  <a:lnTo>
                    <a:pt x="316953" y="1549"/>
                  </a:lnTo>
                  <a:lnTo>
                    <a:pt x="316953" y="13703"/>
                  </a:lnTo>
                  <a:lnTo>
                    <a:pt x="318452" y="22821"/>
                  </a:lnTo>
                  <a:lnTo>
                    <a:pt x="318452" y="45694"/>
                  </a:lnTo>
                  <a:lnTo>
                    <a:pt x="319989" y="56362"/>
                  </a:lnTo>
                  <a:lnTo>
                    <a:pt x="319989" y="70053"/>
                  </a:lnTo>
                  <a:lnTo>
                    <a:pt x="321525" y="73126"/>
                  </a:lnTo>
                  <a:lnTo>
                    <a:pt x="321525" y="67030"/>
                  </a:lnTo>
                  <a:lnTo>
                    <a:pt x="323011" y="60921"/>
                  </a:lnTo>
                  <a:lnTo>
                    <a:pt x="323011" y="50266"/>
                  </a:lnTo>
                  <a:lnTo>
                    <a:pt x="324548" y="39598"/>
                  </a:lnTo>
                  <a:lnTo>
                    <a:pt x="324548" y="16725"/>
                  </a:lnTo>
                  <a:lnTo>
                    <a:pt x="326085" y="9131"/>
                  </a:lnTo>
                  <a:lnTo>
                    <a:pt x="326085" y="0"/>
                  </a:lnTo>
                  <a:lnTo>
                    <a:pt x="327621" y="1549"/>
                  </a:lnTo>
                  <a:lnTo>
                    <a:pt x="327621" y="13703"/>
                  </a:lnTo>
                  <a:lnTo>
                    <a:pt x="329107" y="22821"/>
                  </a:lnTo>
                  <a:lnTo>
                    <a:pt x="329107" y="45694"/>
                  </a:lnTo>
                  <a:lnTo>
                    <a:pt x="330657" y="56362"/>
                  </a:lnTo>
                  <a:lnTo>
                    <a:pt x="332193" y="65493"/>
                  </a:lnTo>
                  <a:lnTo>
                    <a:pt x="332193" y="73126"/>
                  </a:lnTo>
                  <a:lnTo>
                    <a:pt x="333679" y="71589"/>
                  </a:lnTo>
                  <a:lnTo>
                    <a:pt x="333679" y="60921"/>
                  </a:lnTo>
                  <a:lnTo>
                    <a:pt x="335216" y="50266"/>
                  </a:lnTo>
                  <a:lnTo>
                    <a:pt x="335216" y="27444"/>
                  </a:lnTo>
                  <a:lnTo>
                    <a:pt x="336753" y="16725"/>
                  </a:lnTo>
                  <a:lnTo>
                    <a:pt x="336753" y="1549"/>
                  </a:lnTo>
                  <a:lnTo>
                    <a:pt x="338289" y="0"/>
                  </a:lnTo>
                  <a:lnTo>
                    <a:pt x="338289" y="4572"/>
                  </a:lnTo>
                  <a:lnTo>
                    <a:pt x="339775" y="12166"/>
                  </a:lnTo>
                  <a:lnTo>
                    <a:pt x="339775" y="33489"/>
                  </a:lnTo>
                  <a:lnTo>
                    <a:pt x="341312" y="45694"/>
                  </a:lnTo>
                  <a:lnTo>
                    <a:pt x="341312" y="65493"/>
                  </a:lnTo>
                  <a:lnTo>
                    <a:pt x="342849" y="71589"/>
                  </a:lnTo>
                  <a:lnTo>
                    <a:pt x="342849" y="73126"/>
                  </a:lnTo>
                  <a:lnTo>
                    <a:pt x="342849" y="71589"/>
                  </a:lnTo>
                  <a:lnTo>
                    <a:pt x="344398" y="68567"/>
                  </a:lnTo>
                  <a:lnTo>
                    <a:pt x="344398" y="50266"/>
                  </a:lnTo>
                  <a:lnTo>
                    <a:pt x="345884" y="39598"/>
                  </a:lnTo>
                  <a:lnTo>
                    <a:pt x="347421" y="28930"/>
                  </a:lnTo>
                  <a:lnTo>
                    <a:pt x="347421" y="9131"/>
                  </a:lnTo>
                  <a:lnTo>
                    <a:pt x="348957" y="1549"/>
                  </a:lnTo>
                  <a:lnTo>
                    <a:pt x="348957" y="0"/>
                  </a:lnTo>
                  <a:lnTo>
                    <a:pt x="348957" y="1549"/>
                  </a:lnTo>
                  <a:lnTo>
                    <a:pt x="350443" y="4572"/>
                  </a:lnTo>
                  <a:lnTo>
                    <a:pt x="350443" y="21336"/>
                  </a:lnTo>
                  <a:lnTo>
                    <a:pt x="351980" y="33489"/>
                  </a:lnTo>
                  <a:lnTo>
                    <a:pt x="351980" y="56362"/>
                  </a:lnTo>
                  <a:lnTo>
                    <a:pt x="353517" y="65493"/>
                  </a:lnTo>
                  <a:lnTo>
                    <a:pt x="353517" y="71589"/>
                  </a:lnTo>
                  <a:lnTo>
                    <a:pt x="355053" y="73126"/>
                  </a:lnTo>
                  <a:lnTo>
                    <a:pt x="355053" y="68567"/>
                  </a:lnTo>
                  <a:lnTo>
                    <a:pt x="356552" y="60921"/>
                  </a:lnTo>
                  <a:lnTo>
                    <a:pt x="356552" y="41135"/>
                  </a:lnTo>
                  <a:lnTo>
                    <a:pt x="358089" y="28930"/>
                  </a:lnTo>
                  <a:lnTo>
                    <a:pt x="358089" y="9131"/>
                  </a:lnTo>
                  <a:lnTo>
                    <a:pt x="359625" y="1549"/>
                  </a:lnTo>
                  <a:lnTo>
                    <a:pt x="361111" y="0"/>
                  </a:lnTo>
                  <a:lnTo>
                    <a:pt x="361111" y="4572"/>
                  </a:lnTo>
                  <a:lnTo>
                    <a:pt x="362648" y="12166"/>
                  </a:lnTo>
                  <a:lnTo>
                    <a:pt x="362648" y="33489"/>
                  </a:lnTo>
                  <a:lnTo>
                    <a:pt x="364185" y="44157"/>
                  </a:lnTo>
                  <a:lnTo>
                    <a:pt x="364185" y="65493"/>
                  </a:lnTo>
                  <a:lnTo>
                    <a:pt x="365721" y="70053"/>
                  </a:lnTo>
                  <a:lnTo>
                    <a:pt x="365721" y="73126"/>
                  </a:lnTo>
                  <a:lnTo>
                    <a:pt x="365721" y="71589"/>
                  </a:lnTo>
                  <a:lnTo>
                    <a:pt x="367207" y="68567"/>
                  </a:lnTo>
                  <a:lnTo>
                    <a:pt x="367207" y="51803"/>
                  </a:lnTo>
                  <a:lnTo>
                    <a:pt x="368757" y="41135"/>
                  </a:lnTo>
                  <a:lnTo>
                    <a:pt x="368757" y="16725"/>
                  </a:lnTo>
                  <a:lnTo>
                    <a:pt x="370293" y="9131"/>
                  </a:lnTo>
                  <a:lnTo>
                    <a:pt x="370293" y="0"/>
                  </a:lnTo>
                  <a:lnTo>
                    <a:pt x="371779" y="1549"/>
                  </a:lnTo>
                  <a:lnTo>
                    <a:pt x="371779" y="12166"/>
                  </a:lnTo>
                  <a:lnTo>
                    <a:pt x="373316" y="21336"/>
                  </a:lnTo>
                  <a:lnTo>
                    <a:pt x="373316" y="44157"/>
                  </a:lnTo>
                  <a:lnTo>
                    <a:pt x="376389" y="65493"/>
                  </a:lnTo>
                  <a:lnTo>
                    <a:pt x="376389" y="73126"/>
                  </a:lnTo>
                  <a:lnTo>
                    <a:pt x="377875" y="73126"/>
                  </a:lnTo>
                  <a:lnTo>
                    <a:pt x="377875" y="60921"/>
                  </a:lnTo>
                  <a:lnTo>
                    <a:pt x="379412" y="51803"/>
                  </a:lnTo>
                  <a:lnTo>
                    <a:pt x="379412" y="28930"/>
                  </a:lnTo>
                  <a:lnTo>
                    <a:pt x="380949" y="16725"/>
                  </a:lnTo>
                  <a:lnTo>
                    <a:pt x="380949" y="1549"/>
                  </a:lnTo>
                  <a:lnTo>
                    <a:pt x="382498" y="0"/>
                  </a:lnTo>
                  <a:lnTo>
                    <a:pt x="382498" y="1549"/>
                  </a:lnTo>
                  <a:lnTo>
                    <a:pt x="383984" y="4572"/>
                  </a:lnTo>
                  <a:lnTo>
                    <a:pt x="383984" y="21336"/>
                  </a:lnTo>
                  <a:lnTo>
                    <a:pt x="385521" y="33489"/>
                  </a:lnTo>
                  <a:lnTo>
                    <a:pt x="385521" y="54825"/>
                  </a:lnTo>
                  <a:lnTo>
                    <a:pt x="387057" y="65493"/>
                  </a:lnTo>
                  <a:lnTo>
                    <a:pt x="387057" y="73126"/>
                  </a:lnTo>
                  <a:lnTo>
                    <a:pt x="388543" y="73126"/>
                  </a:lnTo>
                  <a:lnTo>
                    <a:pt x="388543" y="60921"/>
                  </a:lnTo>
                  <a:lnTo>
                    <a:pt x="390080" y="51803"/>
                  </a:lnTo>
                  <a:lnTo>
                    <a:pt x="391617" y="41135"/>
                  </a:lnTo>
                  <a:lnTo>
                    <a:pt x="391617" y="16725"/>
                  </a:lnTo>
                  <a:lnTo>
                    <a:pt x="393153" y="9131"/>
                  </a:lnTo>
                  <a:lnTo>
                    <a:pt x="393153" y="0"/>
                  </a:lnTo>
                  <a:lnTo>
                    <a:pt x="394652" y="1549"/>
                  </a:lnTo>
                  <a:lnTo>
                    <a:pt x="394652" y="10667"/>
                  </a:lnTo>
                  <a:lnTo>
                    <a:pt x="396189" y="21336"/>
                  </a:lnTo>
                  <a:lnTo>
                    <a:pt x="396189" y="44157"/>
                  </a:lnTo>
                  <a:lnTo>
                    <a:pt x="397725" y="54825"/>
                  </a:lnTo>
                  <a:lnTo>
                    <a:pt x="397725" y="71589"/>
                  </a:lnTo>
                  <a:lnTo>
                    <a:pt x="399211" y="73126"/>
                  </a:lnTo>
                  <a:lnTo>
                    <a:pt x="399211" y="68567"/>
                  </a:lnTo>
                  <a:lnTo>
                    <a:pt x="400748" y="60921"/>
                  </a:lnTo>
                  <a:lnTo>
                    <a:pt x="400748" y="41135"/>
                  </a:lnTo>
                  <a:lnTo>
                    <a:pt x="402285" y="28930"/>
                  </a:lnTo>
                  <a:lnTo>
                    <a:pt x="402285" y="9131"/>
                  </a:lnTo>
                  <a:lnTo>
                    <a:pt x="403821" y="1549"/>
                  </a:lnTo>
                  <a:lnTo>
                    <a:pt x="405307" y="0"/>
                  </a:lnTo>
                  <a:lnTo>
                    <a:pt x="405307" y="4572"/>
                  </a:lnTo>
                  <a:lnTo>
                    <a:pt x="406857" y="10667"/>
                  </a:lnTo>
                  <a:lnTo>
                    <a:pt x="406857" y="32003"/>
                  </a:lnTo>
                  <a:lnTo>
                    <a:pt x="408393" y="44157"/>
                  </a:lnTo>
                  <a:lnTo>
                    <a:pt x="408393" y="63957"/>
                  </a:lnTo>
                  <a:lnTo>
                    <a:pt x="409879" y="70053"/>
                  </a:lnTo>
                  <a:lnTo>
                    <a:pt x="409879" y="73126"/>
                  </a:lnTo>
                  <a:lnTo>
                    <a:pt x="411416" y="68567"/>
                  </a:lnTo>
                  <a:lnTo>
                    <a:pt x="411416" y="62458"/>
                  </a:lnTo>
                  <a:lnTo>
                    <a:pt x="412953" y="53339"/>
                  </a:lnTo>
                  <a:lnTo>
                    <a:pt x="412953" y="36563"/>
                  </a:lnTo>
                  <a:lnTo>
                    <a:pt x="763397" y="36563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991868" y="4342802"/>
              <a:ext cx="0" cy="82550"/>
            </a:xfrm>
            <a:custGeom>
              <a:avLst/>
              <a:gdLst/>
              <a:ahLst/>
              <a:cxnLst/>
              <a:rect l="l" t="t" r="r" b="b"/>
              <a:pathLst>
                <a:path w="0" h="82550">
                  <a:moveTo>
                    <a:pt x="0" y="0"/>
                  </a:moveTo>
                  <a:lnTo>
                    <a:pt x="0" y="8225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 txBox="1"/>
          <p:nvPr/>
        </p:nvSpPr>
        <p:spPr>
          <a:xfrm>
            <a:off x="2596294" y="4389562"/>
            <a:ext cx="38100" cy="40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787207" y="4382620"/>
            <a:ext cx="862965" cy="5270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50800">
              <a:lnSpc>
                <a:spcPts val="50"/>
              </a:lnSpc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9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-0.1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ts val="5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2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820737" y="4316830"/>
            <a:ext cx="46355" cy="86360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iC/A</a:t>
            </a:r>
            <a:endParaRPr sz="100">
              <a:latin typeface="Arial"/>
              <a:cs typeface="Arial"/>
            </a:endParaRPr>
          </a:p>
          <a:p>
            <a:pPr marL="19685">
              <a:lnSpc>
                <a:spcPct val="100000"/>
              </a:lnSpc>
              <a:spcBef>
                <a:spcPts val="7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9685">
              <a:lnSpc>
                <a:spcPct val="100000"/>
              </a:lnSpc>
              <a:spcBef>
                <a:spcPts val="2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27305">
              <a:lnSpc>
                <a:spcPct val="100000"/>
              </a:lnSpc>
              <a:spcBef>
                <a:spcPts val="25"/>
              </a:spcBef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70" name="object 70" descr=""/>
          <p:cNvGrpSpPr/>
          <p:nvPr/>
        </p:nvGrpSpPr>
        <p:grpSpPr>
          <a:xfrm>
            <a:off x="1853793" y="4446968"/>
            <a:ext cx="770890" cy="83820"/>
            <a:chOff x="1853793" y="4446968"/>
            <a:chExt cx="770890" cy="83820"/>
          </a:xfrm>
        </p:grpSpPr>
        <p:sp>
          <p:nvSpPr>
            <p:cNvPr id="71" name="object 71" descr=""/>
            <p:cNvSpPr/>
            <p:nvPr/>
          </p:nvSpPr>
          <p:spPr>
            <a:xfrm>
              <a:off x="1859305" y="4447920"/>
              <a:ext cx="765175" cy="82550"/>
            </a:xfrm>
            <a:custGeom>
              <a:avLst/>
              <a:gdLst/>
              <a:ahLst/>
              <a:cxnLst/>
              <a:rect l="l" t="t" r="r" b="b"/>
              <a:pathLst>
                <a:path w="765175" h="82550">
                  <a:moveTo>
                    <a:pt x="764882" y="82257"/>
                  </a:moveTo>
                  <a:lnTo>
                    <a:pt x="0" y="82257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22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924837" y="4447920"/>
              <a:ext cx="668020" cy="81280"/>
            </a:xfrm>
            <a:custGeom>
              <a:avLst/>
              <a:gdLst/>
              <a:ahLst/>
              <a:cxnLst/>
              <a:rect l="l" t="t" r="r" b="b"/>
              <a:pathLst>
                <a:path w="668019" h="81279">
                  <a:moveTo>
                    <a:pt x="0" y="0"/>
                  </a:moveTo>
                  <a:lnTo>
                    <a:pt x="0" y="80771"/>
                  </a:lnTo>
                </a:path>
                <a:path w="668019" h="81279">
                  <a:moveTo>
                    <a:pt x="67030" y="0"/>
                  </a:moveTo>
                  <a:lnTo>
                    <a:pt x="67030" y="80771"/>
                  </a:lnTo>
                </a:path>
                <a:path w="668019" h="81279">
                  <a:moveTo>
                    <a:pt x="134099" y="0"/>
                  </a:moveTo>
                  <a:lnTo>
                    <a:pt x="134099" y="80771"/>
                  </a:lnTo>
                </a:path>
                <a:path w="668019" h="81279">
                  <a:moveTo>
                    <a:pt x="201117" y="0"/>
                  </a:moveTo>
                  <a:lnTo>
                    <a:pt x="201117" y="80771"/>
                  </a:lnTo>
                </a:path>
                <a:path w="668019" h="81279">
                  <a:moveTo>
                    <a:pt x="268147" y="0"/>
                  </a:moveTo>
                  <a:lnTo>
                    <a:pt x="268147" y="80771"/>
                  </a:lnTo>
                </a:path>
                <a:path w="668019" h="81279">
                  <a:moveTo>
                    <a:pt x="333679" y="0"/>
                  </a:moveTo>
                  <a:lnTo>
                    <a:pt x="333679" y="80771"/>
                  </a:lnTo>
                </a:path>
                <a:path w="668019" h="81279">
                  <a:moveTo>
                    <a:pt x="400748" y="0"/>
                  </a:moveTo>
                  <a:lnTo>
                    <a:pt x="400748" y="80771"/>
                  </a:lnTo>
                </a:path>
                <a:path w="668019" h="81279">
                  <a:moveTo>
                    <a:pt x="467779" y="0"/>
                  </a:moveTo>
                  <a:lnTo>
                    <a:pt x="467779" y="80771"/>
                  </a:lnTo>
                </a:path>
                <a:path w="668019" h="81279">
                  <a:moveTo>
                    <a:pt x="534847" y="0"/>
                  </a:moveTo>
                  <a:lnTo>
                    <a:pt x="534847" y="80771"/>
                  </a:lnTo>
                </a:path>
                <a:path w="668019" h="81279">
                  <a:moveTo>
                    <a:pt x="600379" y="0"/>
                  </a:moveTo>
                  <a:lnTo>
                    <a:pt x="600379" y="80771"/>
                  </a:lnTo>
                </a:path>
                <a:path w="668019" h="81279">
                  <a:moveTo>
                    <a:pt x="667397" y="0"/>
                  </a:moveTo>
                  <a:lnTo>
                    <a:pt x="667397" y="8077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924837" y="4482947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204"/>
                  </a:lnTo>
                </a:path>
                <a:path w="668019" h="12700">
                  <a:moveTo>
                    <a:pt x="67030" y="0"/>
                  </a:moveTo>
                  <a:lnTo>
                    <a:pt x="67030" y="12204"/>
                  </a:lnTo>
                </a:path>
                <a:path w="668019" h="12700">
                  <a:moveTo>
                    <a:pt x="134099" y="0"/>
                  </a:moveTo>
                  <a:lnTo>
                    <a:pt x="134099" y="12204"/>
                  </a:lnTo>
                </a:path>
                <a:path w="668019" h="12700">
                  <a:moveTo>
                    <a:pt x="201117" y="0"/>
                  </a:moveTo>
                  <a:lnTo>
                    <a:pt x="201117" y="12204"/>
                  </a:lnTo>
                </a:path>
                <a:path w="668019" h="12700">
                  <a:moveTo>
                    <a:pt x="268147" y="0"/>
                  </a:moveTo>
                  <a:lnTo>
                    <a:pt x="268147" y="12204"/>
                  </a:lnTo>
                </a:path>
                <a:path w="668019" h="12700">
                  <a:moveTo>
                    <a:pt x="333679" y="0"/>
                  </a:moveTo>
                  <a:lnTo>
                    <a:pt x="333679" y="12204"/>
                  </a:lnTo>
                </a:path>
                <a:path w="668019" h="12700">
                  <a:moveTo>
                    <a:pt x="400748" y="0"/>
                  </a:moveTo>
                  <a:lnTo>
                    <a:pt x="400748" y="12204"/>
                  </a:lnTo>
                </a:path>
                <a:path w="668019" h="12700">
                  <a:moveTo>
                    <a:pt x="467779" y="0"/>
                  </a:moveTo>
                  <a:lnTo>
                    <a:pt x="467779" y="12204"/>
                  </a:lnTo>
                </a:path>
                <a:path w="668019" h="12700">
                  <a:moveTo>
                    <a:pt x="534847" y="0"/>
                  </a:moveTo>
                  <a:lnTo>
                    <a:pt x="534847" y="12204"/>
                  </a:lnTo>
                </a:path>
                <a:path w="668019" h="12700">
                  <a:moveTo>
                    <a:pt x="600379" y="0"/>
                  </a:moveTo>
                  <a:lnTo>
                    <a:pt x="600379" y="12204"/>
                  </a:lnTo>
                </a:path>
                <a:path w="668019" h="12700">
                  <a:moveTo>
                    <a:pt x="667397" y="0"/>
                  </a:moveTo>
                  <a:lnTo>
                    <a:pt x="667397" y="122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859305" y="4457052"/>
              <a:ext cx="763905" cy="64135"/>
            </a:xfrm>
            <a:custGeom>
              <a:avLst/>
              <a:gdLst/>
              <a:ahLst/>
              <a:cxnLst/>
              <a:rect l="l" t="t" r="r" b="b"/>
              <a:pathLst>
                <a:path w="763905" h="64135">
                  <a:moveTo>
                    <a:pt x="0" y="63995"/>
                  </a:moveTo>
                  <a:lnTo>
                    <a:pt x="763397" y="63995"/>
                  </a:lnTo>
                </a:path>
                <a:path w="763905" h="64135">
                  <a:moveTo>
                    <a:pt x="0" y="53327"/>
                  </a:moveTo>
                  <a:lnTo>
                    <a:pt x="763397" y="53327"/>
                  </a:lnTo>
                </a:path>
                <a:path w="763905" h="64135">
                  <a:moveTo>
                    <a:pt x="0" y="42672"/>
                  </a:moveTo>
                  <a:lnTo>
                    <a:pt x="763397" y="42672"/>
                  </a:lnTo>
                </a:path>
                <a:path w="763905" h="64135">
                  <a:moveTo>
                    <a:pt x="0" y="32003"/>
                  </a:moveTo>
                  <a:lnTo>
                    <a:pt x="763397" y="32003"/>
                  </a:lnTo>
                </a:path>
                <a:path w="763905" h="64135">
                  <a:moveTo>
                    <a:pt x="0" y="21336"/>
                  </a:moveTo>
                  <a:lnTo>
                    <a:pt x="763397" y="21336"/>
                  </a:lnTo>
                </a:path>
                <a:path w="763905" h="64135">
                  <a:moveTo>
                    <a:pt x="0" y="10667"/>
                  </a:moveTo>
                  <a:lnTo>
                    <a:pt x="763397" y="10667"/>
                  </a:lnTo>
                </a:path>
                <a:path w="763905" h="6413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854746" y="4447920"/>
              <a:ext cx="768350" cy="81280"/>
            </a:xfrm>
            <a:custGeom>
              <a:avLst/>
              <a:gdLst/>
              <a:ahLst/>
              <a:cxnLst/>
              <a:rect l="l" t="t" r="r" b="b"/>
              <a:pathLst>
                <a:path w="768350" h="81279">
                  <a:moveTo>
                    <a:pt x="0" y="73126"/>
                  </a:moveTo>
                  <a:lnTo>
                    <a:pt x="4559" y="73126"/>
                  </a:lnTo>
                </a:path>
                <a:path w="768350" h="81279">
                  <a:moveTo>
                    <a:pt x="0" y="62458"/>
                  </a:moveTo>
                  <a:lnTo>
                    <a:pt x="4559" y="62458"/>
                  </a:lnTo>
                </a:path>
                <a:path w="768350" h="81279">
                  <a:moveTo>
                    <a:pt x="0" y="51803"/>
                  </a:moveTo>
                  <a:lnTo>
                    <a:pt x="4559" y="51803"/>
                  </a:lnTo>
                </a:path>
                <a:path w="768350" h="81279">
                  <a:moveTo>
                    <a:pt x="0" y="41135"/>
                  </a:moveTo>
                  <a:lnTo>
                    <a:pt x="4559" y="41135"/>
                  </a:lnTo>
                </a:path>
                <a:path w="768350" h="81279">
                  <a:moveTo>
                    <a:pt x="0" y="30467"/>
                  </a:moveTo>
                  <a:lnTo>
                    <a:pt x="4559" y="30467"/>
                  </a:lnTo>
                </a:path>
                <a:path w="768350" h="81279">
                  <a:moveTo>
                    <a:pt x="0" y="19799"/>
                  </a:moveTo>
                  <a:lnTo>
                    <a:pt x="4559" y="19799"/>
                  </a:lnTo>
                </a:path>
                <a:path w="768350" h="81279">
                  <a:moveTo>
                    <a:pt x="0" y="9131"/>
                  </a:moveTo>
                  <a:lnTo>
                    <a:pt x="4559" y="9131"/>
                  </a:lnTo>
                </a:path>
                <a:path w="768350" h="81279">
                  <a:moveTo>
                    <a:pt x="4559" y="41135"/>
                  </a:moveTo>
                  <a:lnTo>
                    <a:pt x="767956" y="41135"/>
                  </a:lnTo>
                </a:path>
                <a:path w="768350" h="81279">
                  <a:moveTo>
                    <a:pt x="137121" y="0"/>
                  </a:moveTo>
                  <a:lnTo>
                    <a:pt x="137121" y="80771"/>
                  </a:lnTo>
                </a:path>
                <a:path w="768350" h="81279">
                  <a:moveTo>
                    <a:pt x="4559" y="41135"/>
                  </a:moveTo>
                  <a:lnTo>
                    <a:pt x="767956" y="41135"/>
                  </a:lnTo>
                </a:path>
                <a:path w="768350" h="81279">
                  <a:moveTo>
                    <a:pt x="4559" y="0"/>
                  </a:moveTo>
                  <a:lnTo>
                    <a:pt x="4559" y="8077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859305" y="4476851"/>
              <a:ext cx="763905" cy="17145"/>
            </a:xfrm>
            <a:custGeom>
              <a:avLst/>
              <a:gdLst/>
              <a:ahLst/>
              <a:cxnLst/>
              <a:rect l="l" t="t" r="r" b="b"/>
              <a:pathLst>
                <a:path w="763905" h="17145">
                  <a:moveTo>
                    <a:pt x="0" y="12204"/>
                  </a:moveTo>
                  <a:lnTo>
                    <a:pt x="114300" y="12204"/>
                  </a:lnTo>
                  <a:lnTo>
                    <a:pt x="114300" y="13741"/>
                  </a:lnTo>
                  <a:lnTo>
                    <a:pt x="115798" y="15278"/>
                  </a:lnTo>
                  <a:lnTo>
                    <a:pt x="118872" y="15278"/>
                  </a:lnTo>
                  <a:lnTo>
                    <a:pt x="118872" y="12204"/>
                  </a:lnTo>
                  <a:lnTo>
                    <a:pt x="120357" y="10668"/>
                  </a:lnTo>
                  <a:lnTo>
                    <a:pt x="120357" y="7632"/>
                  </a:lnTo>
                  <a:lnTo>
                    <a:pt x="123431" y="7632"/>
                  </a:lnTo>
                  <a:lnTo>
                    <a:pt x="123431" y="10668"/>
                  </a:lnTo>
                  <a:lnTo>
                    <a:pt x="124917" y="12204"/>
                  </a:lnTo>
                  <a:lnTo>
                    <a:pt x="126453" y="12204"/>
                  </a:lnTo>
                  <a:lnTo>
                    <a:pt x="126453" y="15278"/>
                  </a:lnTo>
                  <a:lnTo>
                    <a:pt x="127990" y="15278"/>
                  </a:lnTo>
                  <a:lnTo>
                    <a:pt x="127990" y="16763"/>
                  </a:lnTo>
                  <a:lnTo>
                    <a:pt x="129540" y="15278"/>
                  </a:lnTo>
                  <a:lnTo>
                    <a:pt x="129540" y="13741"/>
                  </a:lnTo>
                  <a:lnTo>
                    <a:pt x="131025" y="12204"/>
                  </a:lnTo>
                  <a:lnTo>
                    <a:pt x="131025" y="9169"/>
                  </a:lnTo>
                  <a:lnTo>
                    <a:pt x="132562" y="7632"/>
                  </a:lnTo>
                  <a:lnTo>
                    <a:pt x="134099" y="7632"/>
                  </a:lnTo>
                  <a:lnTo>
                    <a:pt x="135585" y="10668"/>
                  </a:lnTo>
                  <a:lnTo>
                    <a:pt x="135585" y="12204"/>
                  </a:lnTo>
                  <a:lnTo>
                    <a:pt x="137121" y="13741"/>
                  </a:lnTo>
                  <a:lnTo>
                    <a:pt x="137121" y="15278"/>
                  </a:lnTo>
                  <a:lnTo>
                    <a:pt x="138658" y="15278"/>
                  </a:lnTo>
                  <a:lnTo>
                    <a:pt x="138658" y="16763"/>
                  </a:lnTo>
                  <a:lnTo>
                    <a:pt x="140195" y="15278"/>
                  </a:lnTo>
                  <a:lnTo>
                    <a:pt x="141693" y="13741"/>
                  </a:lnTo>
                  <a:lnTo>
                    <a:pt x="141693" y="10668"/>
                  </a:lnTo>
                  <a:lnTo>
                    <a:pt x="143230" y="9169"/>
                  </a:lnTo>
                  <a:lnTo>
                    <a:pt x="143230" y="7632"/>
                  </a:lnTo>
                  <a:lnTo>
                    <a:pt x="146304" y="7632"/>
                  </a:lnTo>
                  <a:lnTo>
                    <a:pt x="146304" y="9169"/>
                  </a:lnTo>
                  <a:lnTo>
                    <a:pt x="147789" y="12204"/>
                  </a:lnTo>
                  <a:lnTo>
                    <a:pt x="147789" y="13741"/>
                  </a:lnTo>
                  <a:lnTo>
                    <a:pt x="149326" y="15278"/>
                  </a:lnTo>
                  <a:lnTo>
                    <a:pt x="149326" y="16763"/>
                  </a:lnTo>
                  <a:lnTo>
                    <a:pt x="150863" y="16763"/>
                  </a:lnTo>
                  <a:lnTo>
                    <a:pt x="150863" y="15278"/>
                  </a:lnTo>
                  <a:lnTo>
                    <a:pt x="152349" y="13741"/>
                  </a:lnTo>
                  <a:lnTo>
                    <a:pt x="152349" y="12204"/>
                  </a:lnTo>
                  <a:lnTo>
                    <a:pt x="153898" y="9169"/>
                  </a:lnTo>
                  <a:lnTo>
                    <a:pt x="153898" y="7632"/>
                  </a:lnTo>
                  <a:lnTo>
                    <a:pt x="156972" y="7632"/>
                  </a:lnTo>
                  <a:lnTo>
                    <a:pt x="158457" y="9169"/>
                  </a:lnTo>
                  <a:lnTo>
                    <a:pt x="158457" y="12204"/>
                  </a:lnTo>
                  <a:lnTo>
                    <a:pt x="159994" y="13741"/>
                  </a:lnTo>
                  <a:lnTo>
                    <a:pt x="159994" y="15278"/>
                  </a:lnTo>
                  <a:lnTo>
                    <a:pt x="161531" y="16763"/>
                  </a:lnTo>
                  <a:lnTo>
                    <a:pt x="161531" y="15278"/>
                  </a:lnTo>
                  <a:lnTo>
                    <a:pt x="163017" y="15278"/>
                  </a:lnTo>
                  <a:lnTo>
                    <a:pt x="163017" y="12204"/>
                  </a:lnTo>
                  <a:lnTo>
                    <a:pt x="164553" y="12204"/>
                  </a:lnTo>
                  <a:lnTo>
                    <a:pt x="164553" y="9169"/>
                  </a:lnTo>
                  <a:lnTo>
                    <a:pt x="166090" y="7632"/>
                  </a:lnTo>
                  <a:lnTo>
                    <a:pt x="167640" y="7632"/>
                  </a:lnTo>
                  <a:lnTo>
                    <a:pt x="169125" y="9169"/>
                  </a:lnTo>
                  <a:lnTo>
                    <a:pt x="169125" y="12204"/>
                  </a:lnTo>
                  <a:lnTo>
                    <a:pt x="170662" y="12204"/>
                  </a:lnTo>
                  <a:lnTo>
                    <a:pt x="170662" y="15278"/>
                  </a:lnTo>
                  <a:lnTo>
                    <a:pt x="172199" y="15278"/>
                  </a:lnTo>
                  <a:lnTo>
                    <a:pt x="172199" y="16763"/>
                  </a:lnTo>
                  <a:lnTo>
                    <a:pt x="173685" y="15278"/>
                  </a:lnTo>
                  <a:lnTo>
                    <a:pt x="175221" y="12204"/>
                  </a:lnTo>
                  <a:lnTo>
                    <a:pt x="175221" y="10668"/>
                  </a:lnTo>
                  <a:lnTo>
                    <a:pt x="176758" y="9169"/>
                  </a:lnTo>
                  <a:lnTo>
                    <a:pt x="176758" y="7632"/>
                  </a:lnTo>
                  <a:lnTo>
                    <a:pt x="179793" y="7632"/>
                  </a:lnTo>
                  <a:lnTo>
                    <a:pt x="179793" y="10668"/>
                  </a:lnTo>
                  <a:lnTo>
                    <a:pt x="181330" y="12204"/>
                  </a:lnTo>
                  <a:lnTo>
                    <a:pt x="181330" y="15278"/>
                  </a:lnTo>
                  <a:lnTo>
                    <a:pt x="182867" y="15278"/>
                  </a:lnTo>
                  <a:lnTo>
                    <a:pt x="182867" y="16763"/>
                  </a:lnTo>
                  <a:lnTo>
                    <a:pt x="184404" y="16763"/>
                  </a:lnTo>
                  <a:lnTo>
                    <a:pt x="185889" y="15278"/>
                  </a:lnTo>
                  <a:lnTo>
                    <a:pt x="185889" y="12204"/>
                  </a:lnTo>
                  <a:lnTo>
                    <a:pt x="187426" y="12204"/>
                  </a:lnTo>
                  <a:lnTo>
                    <a:pt x="187426" y="9169"/>
                  </a:lnTo>
                  <a:lnTo>
                    <a:pt x="188963" y="7632"/>
                  </a:lnTo>
                  <a:lnTo>
                    <a:pt x="190449" y="7632"/>
                  </a:lnTo>
                  <a:lnTo>
                    <a:pt x="190449" y="9169"/>
                  </a:lnTo>
                  <a:lnTo>
                    <a:pt x="191998" y="10668"/>
                  </a:lnTo>
                  <a:lnTo>
                    <a:pt x="191998" y="13741"/>
                  </a:lnTo>
                  <a:lnTo>
                    <a:pt x="193535" y="15278"/>
                  </a:lnTo>
                  <a:lnTo>
                    <a:pt x="193535" y="16763"/>
                  </a:lnTo>
                  <a:lnTo>
                    <a:pt x="195072" y="16763"/>
                  </a:lnTo>
                  <a:lnTo>
                    <a:pt x="195072" y="15278"/>
                  </a:lnTo>
                  <a:lnTo>
                    <a:pt x="196557" y="15278"/>
                  </a:lnTo>
                  <a:lnTo>
                    <a:pt x="196557" y="12204"/>
                  </a:lnTo>
                  <a:lnTo>
                    <a:pt x="198094" y="12204"/>
                  </a:lnTo>
                  <a:lnTo>
                    <a:pt x="198094" y="10668"/>
                  </a:lnTo>
                  <a:lnTo>
                    <a:pt x="199631" y="9169"/>
                  </a:lnTo>
                  <a:lnTo>
                    <a:pt x="199631" y="7632"/>
                  </a:lnTo>
                  <a:lnTo>
                    <a:pt x="201117" y="7632"/>
                  </a:lnTo>
                  <a:lnTo>
                    <a:pt x="202653" y="9169"/>
                  </a:lnTo>
                  <a:lnTo>
                    <a:pt x="202653" y="12204"/>
                  </a:lnTo>
                  <a:lnTo>
                    <a:pt x="204190" y="13741"/>
                  </a:lnTo>
                  <a:lnTo>
                    <a:pt x="204190" y="15278"/>
                  </a:lnTo>
                  <a:lnTo>
                    <a:pt x="205740" y="15278"/>
                  </a:lnTo>
                  <a:lnTo>
                    <a:pt x="205740" y="16763"/>
                  </a:lnTo>
                  <a:lnTo>
                    <a:pt x="207225" y="16763"/>
                  </a:lnTo>
                  <a:lnTo>
                    <a:pt x="207225" y="15278"/>
                  </a:lnTo>
                  <a:lnTo>
                    <a:pt x="208762" y="12204"/>
                  </a:lnTo>
                  <a:lnTo>
                    <a:pt x="208762" y="10668"/>
                  </a:lnTo>
                  <a:lnTo>
                    <a:pt x="210299" y="9169"/>
                  </a:lnTo>
                  <a:lnTo>
                    <a:pt x="210299" y="7632"/>
                  </a:lnTo>
                  <a:lnTo>
                    <a:pt x="211785" y="7632"/>
                  </a:lnTo>
                  <a:lnTo>
                    <a:pt x="213321" y="9169"/>
                  </a:lnTo>
                  <a:lnTo>
                    <a:pt x="214858" y="10668"/>
                  </a:lnTo>
                  <a:lnTo>
                    <a:pt x="214858" y="13741"/>
                  </a:lnTo>
                  <a:lnTo>
                    <a:pt x="217893" y="16763"/>
                  </a:lnTo>
                  <a:lnTo>
                    <a:pt x="217893" y="15278"/>
                  </a:lnTo>
                  <a:lnTo>
                    <a:pt x="219430" y="15278"/>
                  </a:lnTo>
                  <a:lnTo>
                    <a:pt x="219430" y="12204"/>
                  </a:lnTo>
                  <a:lnTo>
                    <a:pt x="220967" y="10668"/>
                  </a:lnTo>
                  <a:lnTo>
                    <a:pt x="220967" y="7632"/>
                  </a:lnTo>
                  <a:lnTo>
                    <a:pt x="223989" y="7632"/>
                  </a:lnTo>
                  <a:lnTo>
                    <a:pt x="223989" y="10668"/>
                  </a:lnTo>
                  <a:lnTo>
                    <a:pt x="225526" y="12204"/>
                  </a:lnTo>
                  <a:lnTo>
                    <a:pt x="225526" y="15278"/>
                  </a:lnTo>
                  <a:lnTo>
                    <a:pt x="227063" y="15278"/>
                  </a:lnTo>
                  <a:lnTo>
                    <a:pt x="228549" y="16763"/>
                  </a:lnTo>
                  <a:lnTo>
                    <a:pt x="230098" y="15278"/>
                  </a:lnTo>
                  <a:lnTo>
                    <a:pt x="230098" y="13741"/>
                  </a:lnTo>
                  <a:lnTo>
                    <a:pt x="231635" y="12204"/>
                  </a:lnTo>
                  <a:lnTo>
                    <a:pt x="231635" y="9169"/>
                  </a:lnTo>
                  <a:lnTo>
                    <a:pt x="233172" y="7632"/>
                  </a:lnTo>
                  <a:lnTo>
                    <a:pt x="234657" y="7632"/>
                  </a:lnTo>
                  <a:lnTo>
                    <a:pt x="234657" y="9169"/>
                  </a:lnTo>
                  <a:lnTo>
                    <a:pt x="236194" y="10668"/>
                  </a:lnTo>
                  <a:lnTo>
                    <a:pt x="236194" y="12204"/>
                  </a:lnTo>
                  <a:lnTo>
                    <a:pt x="237731" y="12204"/>
                  </a:lnTo>
                  <a:lnTo>
                    <a:pt x="237731" y="15278"/>
                  </a:lnTo>
                  <a:lnTo>
                    <a:pt x="239217" y="15278"/>
                  </a:lnTo>
                  <a:lnTo>
                    <a:pt x="239217" y="16763"/>
                  </a:lnTo>
                  <a:lnTo>
                    <a:pt x="240753" y="15278"/>
                  </a:lnTo>
                  <a:lnTo>
                    <a:pt x="240753" y="13741"/>
                  </a:lnTo>
                  <a:lnTo>
                    <a:pt x="243840" y="10668"/>
                  </a:lnTo>
                  <a:lnTo>
                    <a:pt x="243840" y="7632"/>
                  </a:lnTo>
                  <a:lnTo>
                    <a:pt x="246862" y="7632"/>
                  </a:lnTo>
                  <a:lnTo>
                    <a:pt x="246862" y="10668"/>
                  </a:lnTo>
                  <a:lnTo>
                    <a:pt x="248399" y="12204"/>
                  </a:lnTo>
                  <a:lnTo>
                    <a:pt x="248399" y="13741"/>
                  </a:lnTo>
                  <a:lnTo>
                    <a:pt x="249885" y="15278"/>
                  </a:lnTo>
                  <a:lnTo>
                    <a:pt x="249885" y="16763"/>
                  </a:lnTo>
                  <a:lnTo>
                    <a:pt x="251421" y="16763"/>
                  </a:lnTo>
                  <a:lnTo>
                    <a:pt x="251421" y="15278"/>
                  </a:lnTo>
                  <a:lnTo>
                    <a:pt x="252958" y="13741"/>
                  </a:lnTo>
                  <a:lnTo>
                    <a:pt x="252958" y="10668"/>
                  </a:lnTo>
                  <a:lnTo>
                    <a:pt x="254495" y="9169"/>
                  </a:lnTo>
                  <a:lnTo>
                    <a:pt x="254495" y="7632"/>
                  </a:lnTo>
                  <a:lnTo>
                    <a:pt x="257530" y="7632"/>
                  </a:lnTo>
                  <a:lnTo>
                    <a:pt x="257530" y="9169"/>
                  </a:lnTo>
                  <a:lnTo>
                    <a:pt x="259067" y="10668"/>
                  </a:lnTo>
                  <a:lnTo>
                    <a:pt x="259067" y="12204"/>
                  </a:lnTo>
                  <a:lnTo>
                    <a:pt x="260553" y="13741"/>
                  </a:lnTo>
                  <a:lnTo>
                    <a:pt x="260553" y="15278"/>
                  </a:lnTo>
                  <a:lnTo>
                    <a:pt x="262089" y="16763"/>
                  </a:lnTo>
                  <a:lnTo>
                    <a:pt x="262089" y="15278"/>
                  </a:lnTo>
                  <a:lnTo>
                    <a:pt x="263626" y="15278"/>
                  </a:lnTo>
                  <a:lnTo>
                    <a:pt x="263626" y="13741"/>
                  </a:lnTo>
                  <a:lnTo>
                    <a:pt x="265163" y="12204"/>
                  </a:lnTo>
                  <a:lnTo>
                    <a:pt x="265163" y="9169"/>
                  </a:lnTo>
                  <a:lnTo>
                    <a:pt x="266649" y="7632"/>
                  </a:lnTo>
                  <a:lnTo>
                    <a:pt x="268198" y="7632"/>
                  </a:lnTo>
                  <a:lnTo>
                    <a:pt x="268198" y="9169"/>
                  </a:lnTo>
                  <a:lnTo>
                    <a:pt x="269735" y="10668"/>
                  </a:lnTo>
                  <a:lnTo>
                    <a:pt x="269735" y="12204"/>
                  </a:lnTo>
                  <a:lnTo>
                    <a:pt x="271221" y="13741"/>
                  </a:lnTo>
                  <a:lnTo>
                    <a:pt x="271221" y="15278"/>
                  </a:lnTo>
                  <a:lnTo>
                    <a:pt x="274294" y="15278"/>
                  </a:lnTo>
                  <a:lnTo>
                    <a:pt x="275780" y="13741"/>
                  </a:lnTo>
                  <a:lnTo>
                    <a:pt x="275780" y="10668"/>
                  </a:lnTo>
                  <a:lnTo>
                    <a:pt x="277317" y="9169"/>
                  </a:lnTo>
                  <a:lnTo>
                    <a:pt x="277317" y="7632"/>
                  </a:lnTo>
                  <a:lnTo>
                    <a:pt x="278853" y="7632"/>
                  </a:lnTo>
                  <a:lnTo>
                    <a:pt x="280390" y="9169"/>
                  </a:lnTo>
                  <a:lnTo>
                    <a:pt x="280390" y="12204"/>
                  </a:lnTo>
                  <a:lnTo>
                    <a:pt x="281889" y="12204"/>
                  </a:lnTo>
                  <a:lnTo>
                    <a:pt x="281889" y="15278"/>
                  </a:lnTo>
                  <a:lnTo>
                    <a:pt x="283425" y="15278"/>
                  </a:lnTo>
                  <a:lnTo>
                    <a:pt x="283425" y="16763"/>
                  </a:lnTo>
                  <a:lnTo>
                    <a:pt x="284962" y="15278"/>
                  </a:lnTo>
                  <a:lnTo>
                    <a:pt x="284962" y="13741"/>
                  </a:lnTo>
                  <a:lnTo>
                    <a:pt x="286448" y="12204"/>
                  </a:lnTo>
                  <a:lnTo>
                    <a:pt x="287985" y="12204"/>
                  </a:lnTo>
                  <a:lnTo>
                    <a:pt x="287985" y="7632"/>
                  </a:lnTo>
                  <a:lnTo>
                    <a:pt x="291058" y="7632"/>
                  </a:lnTo>
                  <a:lnTo>
                    <a:pt x="291058" y="10668"/>
                  </a:lnTo>
                  <a:lnTo>
                    <a:pt x="292557" y="12204"/>
                  </a:lnTo>
                  <a:lnTo>
                    <a:pt x="292557" y="13741"/>
                  </a:lnTo>
                  <a:lnTo>
                    <a:pt x="294093" y="15278"/>
                  </a:lnTo>
                  <a:lnTo>
                    <a:pt x="297116" y="15278"/>
                  </a:lnTo>
                  <a:lnTo>
                    <a:pt x="297116" y="12204"/>
                  </a:lnTo>
                  <a:lnTo>
                    <a:pt x="298653" y="12204"/>
                  </a:lnTo>
                  <a:lnTo>
                    <a:pt x="298653" y="7632"/>
                  </a:lnTo>
                  <a:lnTo>
                    <a:pt x="303212" y="7632"/>
                  </a:lnTo>
                  <a:lnTo>
                    <a:pt x="303212" y="12204"/>
                  </a:lnTo>
                  <a:lnTo>
                    <a:pt x="304749" y="12204"/>
                  </a:lnTo>
                  <a:lnTo>
                    <a:pt x="304749" y="15278"/>
                  </a:lnTo>
                  <a:lnTo>
                    <a:pt x="306298" y="15278"/>
                  </a:lnTo>
                  <a:lnTo>
                    <a:pt x="306298" y="16763"/>
                  </a:lnTo>
                  <a:lnTo>
                    <a:pt x="307784" y="15278"/>
                  </a:lnTo>
                  <a:lnTo>
                    <a:pt x="307784" y="13741"/>
                  </a:lnTo>
                  <a:lnTo>
                    <a:pt x="309321" y="12204"/>
                  </a:lnTo>
                  <a:lnTo>
                    <a:pt x="309321" y="10668"/>
                  </a:lnTo>
                  <a:lnTo>
                    <a:pt x="310857" y="9169"/>
                  </a:lnTo>
                  <a:lnTo>
                    <a:pt x="310857" y="7632"/>
                  </a:lnTo>
                  <a:lnTo>
                    <a:pt x="312343" y="7632"/>
                  </a:lnTo>
                  <a:lnTo>
                    <a:pt x="313880" y="9169"/>
                  </a:lnTo>
                  <a:lnTo>
                    <a:pt x="313880" y="12204"/>
                  </a:lnTo>
                  <a:lnTo>
                    <a:pt x="316953" y="15278"/>
                  </a:lnTo>
                  <a:lnTo>
                    <a:pt x="318452" y="15278"/>
                  </a:lnTo>
                  <a:lnTo>
                    <a:pt x="319989" y="13741"/>
                  </a:lnTo>
                  <a:lnTo>
                    <a:pt x="319989" y="12204"/>
                  </a:lnTo>
                  <a:lnTo>
                    <a:pt x="321525" y="10668"/>
                  </a:lnTo>
                  <a:lnTo>
                    <a:pt x="321525" y="7632"/>
                  </a:lnTo>
                  <a:lnTo>
                    <a:pt x="324548" y="7632"/>
                  </a:lnTo>
                  <a:lnTo>
                    <a:pt x="324548" y="9169"/>
                  </a:lnTo>
                  <a:lnTo>
                    <a:pt x="326085" y="12204"/>
                  </a:lnTo>
                  <a:lnTo>
                    <a:pt x="326085" y="13741"/>
                  </a:lnTo>
                  <a:lnTo>
                    <a:pt x="327621" y="15278"/>
                  </a:lnTo>
                  <a:lnTo>
                    <a:pt x="329107" y="15278"/>
                  </a:lnTo>
                  <a:lnTo>
                    <a:pt x="332193" y="12204"/>
                  </a:lnTo>
                  <a:lnTo>
                    <a:pt x="332193" y="10668"/>
                  </a:lnTo>
                  <a:lnTo>
                    <a:pt x="333679" y="9169"/>
                  </a:lnTo>
                  <a:lnTo>
                    <a:pt x="333679" y="7632"/>
                  </a:lnTo>
                  <a:lnTo>
                    <a:pt x="335216" y="7632"/>
                  </a:lnTo>
                  <a:lnTo>
                    <a:pt x="336753" y="9169"/>
                  </a:lnTo>
                  <a:lnTo>
                    <a:pt x="336753" y="12204"/>
                  </a:lnTo>
                  <a:lnTo>
                    <a:pt x="338289" y="13741"/>
                  </a:lnTo>
                  <a:lnTo>
                    <a:pt x="338289" y="15278"/>
                  </a:lnTo>
                  <a:lnTo>
                    <a:pt x="341312" y="15278"/>
                  </a:lnTo>
                  <a:lnTo>
                    <a:pt x="341312" y="12204"/>
                  </a:lnTo>
                  <a:lnTo>
                    <a:pt x="342849" y="12204"/>
                  </a:lnTo>
                  <a:lnTo>
                    <a:pt x="342849" y="9169"/>
                  </a:lnTo>
                  <a:lnTo>
                    <a:pt x="344398" y="7632"/>
                  </a:lnTo>
                  <a:lnTo>
                    <a:pt x="347421" y="7632"/>
                  </a:lnTo>
                  <a:lnTo>
                    <a:pt x="347421" y="12204"/>
                  </a:lnTo>
                  <a:lnTo>
                    <a:pt x="348957" y="12204"/>
                  </a:lnTo>
                  <a:lnTo>
                    <a:pt x="348957" y="15278"/>
                  </a:lnTo>
                  <a:lnTo>
                    <a:pt x="351980" y="15278"/>
                  </a:lnTo>
                  <a:lnTo>
                    <a:pt x="351980" y="13741"/>
                  </a:lnTo>
                  <a:lnTo>
                    <a:pt x="355053" y="10668"/>
                  </a:lnTo>
                  <a:lnTo>
                    <a:pt x="355053" y="7632"/>
                  </a:lnTo>
                  <a:lnTo>
                    <a:pt x="358089" y="7632"/>
                  </a:lnTo>
                  <a:lnTo>
                    <a:pt x="358089" y="12204"/>
                  </a:lnTo>
                  <a:lnTo>
                    <a:pt x="359625" y="12204"/>
                  </a:lnTo>
                  <a:lnTo>
                    <a:pt x="361111" y="13741"/>
                  </a:lnTo>
                  <a:lnTo>
                    <a:pt x="361111" y="15278"/>
                  </a:lnTo>
                  <a:lnTo>
                    <a:pt x="364185" y="15278"/>
                  </a:lnTo>
                  <a:lnTo>
                    <a:pt x="364185" y="12204"/>
                  </a:lnTo>
                  <a:lnTo>
                    <a:pt x="365721" y="12204"/>
                  </a:lnTo>
                  <a:lnTo>
                    <a:pt x="365721" y="9169"/>
                  </a:lnTo>
                  <a:lnTo>
                    <a:pt x="367207" y="7632"/>
                  </a:lnTo>
                  <a:lnTo>
                    <a:pt x="368757" y="7632"/>
                  </a:lnTo>
                  <a:lnTo>
                    <a:pt x="368757" y="9169"/>
                  </a:lnTo>
                  <a:lnTo>
                    <a:pt x="370293" y="12204"/>
                  </a:lnTo>
                  <a:lnTo>
                    <a:pt x="370293" y="13741"/>
                  </a:lnTo>
                  <a:lnTo>
                    <a:pt x="371779" y="15278"/>
                  </a:lnTo>
                  <a:lnTo>
                    <a:pt x="373316" y="15278"/>
                  </a:lnTo>
                  <a:lnTo>
                    <a:pt x="376389" y="12204"/>
                  </a:lnTo>
                  <a:lnTo>
                    <a:pt x="376389" y="10668"/>
                  </a:lnTo>
                  <a:lnTo>
                    <a:pt x="377875" y="9169"/>
                  </a:lnTo>
                  <a:lnTo>
                    <a:pt x="377875" y="7632"/>
                  </a:lnTo>
                  <a:lnTo>
                    <a:pt x="379412" y="7632"/>
                  </a:lnTo>
                  <a:lnTo>
                    <a:pt x="380949" y="9169"/>
                  </a:lnTo>
                  <a:lnTo>
                    <a:pt x="380949" y="12204"/>
                  </a:lnTo>
                  <a:lnTo>
                    <a:pt x="382498" y="13741"/>
                  </a:lnTo>
                  <a:lnTo>
                    <a:pt x="382498" y="15278"/>
                  </a:lnTo>
                  <a:lnTo>
                    <a:pt x="385521" y="15278"/>
                  </a:lnTo>
                  <a:lnTo>
                    <a:pt x="385521" y="13741"/>
                  </a:lnTo>
                  <a:lnTo>
                    <a:pt x="387057" y="12204"/>
                  </a:lnTo>
                  <a:lnTo>
                    <a:pt x="387057" y="10668"/>
                  </a:lnTo>
                  <a:lnTo>
                    <a:pt x="388543" y="9169"/>
                  </a:lnTo>
                  <a:lnTo>
                    <a:pt x="388543" y="7632"/>
                  </a:lnTo>
                  <a:lnTo>
                    <a:pt x="391617" y="7632"/>
                  </a:lnTo>
                  <a:lnTo>
                    <a:pt x="391617" y="9169"/>
                  </a:lnTo>
                  <a:lnTo>
                    <a:pt x="393153" y="12204"/>
                  </a:lnTo>
                  <a:lnTo>
                    <a:pt x="393153" y="13741"/>
                  </a:lnTo>
                  <a:lnTo>
                    <a:pt x="394652" y="15278"/>
                  </a:lnTo>
                  <a:lnTo>
                    <a:pt x="396189" y="15278"/>
                  </a:lnTo>
                  <a:lnTo>
                    <a:pt x="397725" y="13741"/>
                  </a:lnTo>
                  <a:lnTo>
                    <a:pt x="397725" y="12204"/>
                  </a:lnTo>
                  <a:lnTo>
                    <a:pt x="399211" y="10668"/>
                  </a:lnTo>
                  <a:lnTo>
                    <a:pt x="399211" y="7632"/>
                  </a:lnTo>
                  <a:lnTo>
                    <a:pt x="402285" y="7632"/>
                  </a:lnTo>
                  <a:lnTo>
                    <a:pt x="402285" y="12204"/>
                  </a:lnTo>
                  <a:lnTo>
                    <a:pt x="403821" y="12204"/>
                  </a:lnTo>
                  <a:lnTo>
                    <a:pt x="405307" y="13741"/>
                  </a:lnTo>
                  <a:lnTo>
                    <a:pt x="405307" y="15278"/>
                  </a:lnTo>
                  <a:lnTo>
                    <a:pt x="408393" y="15278"/>
                  </a:lnTo>
                  <a:lnTo>
                    <a:pt x="408393" y="12204"/>
                  </a:lnTo>
                  <a:lnTo>
                    <a:pt x="409879" y="12204"/>
                  </a:lnTo>
                  <a:lnTo>
                    <a:pt x="409879" y="9169"/>
                  </a:lnTo>
                  <a:lnTo>
                    <a:pt x="411416" y="7632"/>
                  </a:lnTo>
                  <a:lnTo>
                    <a:pt x="412953" y="7632"/>
                  </a:lnTo>
                  <a:lnTo>
                    <a:pt x="412953" y="4610"/>
                  </a:lnTo>
                  <a:lnTo>
                    <a:pt x="414489" y="0"/>
                  </a:lnTo>
                  <a:lnTo>
                    <a:pt x="414489" y="3073"/>
                  </a:lnTo>
                  <a:lnTo>
                    <a:pt x="415975" y="7632"/>
                  </a:lnTo>
                  <a:lnTo>
                    <a:pt x="415975" y="12204"/>
                  </a:lnTo>
                  <a:lnTo>
                    <a:pt x="763397" y="12204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991868" y="4447920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077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2596294" y="4494693"/>
            <a:ext cx="38100" cy="40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825307" y="4492323"/>
            <a:ext cx="40640" cy="4826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787207" y="4421968"/>
            <a:ext cx="862965" cy="10350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iN/A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7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2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60960">
              <a:lnSpc>
                <a:spcPct val="100000"/>
              </a:lnSpc>
              <a:spcBef>
                <a:spcPts val="25"/>
              </a:spcBef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70"/>
              </a:spcBef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82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-01.</a:t>
            </a:r>
            <a:r>
              <a:rPr dirty="0" sz="100" spc="2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01.</a:t>
            </a:r>
            <a:r>
              <a:rPr dirty="0" sz="100" spc="22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05.</a:t>
            </a:r>
            <a:r>
              <a:rPr dirty="0" sz="100" spc="22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09.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81" name="object 81" descr=""/>
          <p:cNvGrpSpPr/>
          <p:nvPr/>
        </p:nvGrpSpPr>
        <p:grpSpPr>
          <a:xfrm>
            <a:off x="1853793" y="4552099"/>
            <a:ext cx="770890" cy="83820"/>
            <a:chOff x="1853793" y="4552099"/>
            <a:chExt cx="770890" cy="83820"/>
          </a:xfrm>
        </p:grpSpPr>
        <p:sp>
          <p:nvSpPr>
            <p:cNvPr id="82" name="object 82" descr=""/>
            <p:cNvSpPr/>
            <p:nvPr/>
          </p:nvSpPr>
          <p:spPr>
            <a:xfrm>
              <a:off x="1859305" y="4554588"/>
              <a:ext cx="765175" cy="81280"/>
            </a:xfrm>
            <a:custGeom>
              <a:avLst/>
              <a:gdLst/>
              <a:ahLst/>
              <a:cxnLst/>
              <a:rect l="l" t="t" r="r" b="b"/>
              <a:pathLst>
                <a:path w="765175" h="81279">
                  <a:moveTo>
                    <a:pt x="764882" y="80759"/>
                  </a:moveTo>
                  <a:lnTo>
                    <a:pt x="0" y="80759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07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924837" y="4553051"/>
              <a:ext cx="668020" cy="81280"/>
            </a:xfrm>
            <a:custGeom>
              <a:avLst/>
              <a:gdLst/>
              <a:ahLst/>
              <a:cxnLst/>
              <a:rect l="l" t="t" r="r" b="b"/>
              <a:pathLst>
                <a:path w="668019" h="81279">
                  <a:moveTo>
                    <a:pt x="0" y="0"/>
                  </a:moveTo>
                  <a:lnTo>
                    <a:pt x="0" y="80759"/>
                  </a:lnTo>
                </a:path>
                <a:path w="668019" h="81279">
                  <a:moveTo>
                    <a:pt x="67030" y="0"/>
                  </a:moveTo>
                  <a:lnTo>
                    <a:pt x="67030" y="80759"/>
                  </a:lnTo>
                </a:path>
                <a:path w="668019" h="81279">
                  <a:moveTo>
                    <a:pt x="134099" y="0"/>
                  </a:moveTo>
                  <a:lnTo>
                    <a:pt x="134099" y="80759"/>
                  </a:lnTo>
                </a:path>
                <a:path w="668019" h="81279">
                  <a:moveTo>
                    <a:pt x="201117" y="0"/>
                  </a:moveTo>
                  <a:lnTo>
                    <a:pt x="201117" y="80759"/>
                  </a:lnTo>
                </a:path>
                <a:path w="668019" h="81279">
                  <a:moveTo>
                    <a:pt x="268147" y="0"/>
                  </a:moveTo>
                  <a:lnTo>
                    <a:pt x="268147" y="80759"/>
                  </a:lnTo>
                </a:path>
                <a:path w="668019" h="81279">
                  <a:moveTo>
                    <a:pt x="333679" y="0"/>
                  </a:moveTo>
                  <a:lnTo>
                    <a:pt x="333679" y="80759"/>
                  </a:lnTo>
                </a:path>
                <a:path w="668019" h="81279">
                  <a:moveTo>
                    <a:pt x="400748" y="0"/>
                  </a:moveTo>
                  <a:lnTo>
                    <a:pt x="400748" y="80759"/>
                  </a:lnTo>
                </a:path>
                <a:path w="668019" h="81279">
                  <a:moveTo>
                    <a:pt x="467779" y="0"/>
                  </a:moveTo>
                  <a:lnTo>
                    <a:pt x="467779" y="80759"/>
                  </a:lnTo>
                </a:path>
                <a:path w="668019" h="81279">
                  <a:moveTo>
                    <a:pt x="534847" y="0"/>
                  </a:moveTo>
                  <a:lnTo>
                    <a:pt x="534847" y="80759"/>
                  </a:lnTo>
                </a:path>
                <a:path w="668019" h="81279">
                  <a:moveTo>
                    <a:pt x="600379" y="0"/>
                  </a:moveTo>
                  <a:lnTo>
                    <a:pt x="600379" y="80759"/>
                  </a:lnTo>
                </a:path>
                <a:path w="668019" h="81279">
                  <a:moveTo>
                    <a:pt x="667397" y="0"/>
                  </a:moveTo>
                  <a:lnTo>
                    <a:pt x="667397" y="8075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924837" y="4588129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153"/>
                  </a:lnTo>
                </a:path>
                <a:path w="668019" h="12700">
                  <a:moveTo>
                    <a:pt x="67030" y="0"/>
                  </a:moveTo>
                  <a:lnTo>
                    <a:pt x="67030" y="12153"/>
                  </a:lnTo>
                </a:path>
                <a:path w="668019" h="12700">
                  <a:moveTo>
                    <a:pt x="134099" y="0"/>
                  </a:moveTo>
                  <a:lnTo>
                    <a:pt x="134099" y="12153"/>
                  </a:lnTo>
                </a:path>
                <a:path w="668019" h="12700">
                  <a:moveTo>
                    <a:pt x="201117" y="0"/>
                  </a:moveTo>
                  <a:lnTo>
                    <a:pt x="201117" y="12153"/>
                  </a:lnTo>
                </a:path>
                <a:path w="668019" h="12700">
                  <a:moveTo>
                    <a:pt x="268147" y="0"/>
                  </a:moveTo>
                  <a:lnTo>
                    <a:pt x="268147" y="12153"/>
                  </a:lnTo>
                </a:path>
                <a:path w="668019" h="12700">
                  <a:moveTo>
                    <a:pt x="333679" y="0"/>
                  </a:moveTo>
                  <a:lnTo>
                    <a:pt x="333679" y="12153"/>
                  </a:lnTo>
                </a:path>
                <a:path w="668019" h="12700">
                  <a:moveTo>
                    <a:pt x="400748" y="0"/>
                  </a:moveTo>
                  <a:lnTo>
                    <a:pt x="400748" y="12153"/>
                  </a:lnTo>
                </a:path>
                <a:path w="668019" h="12700">
                  <a:moveTo>
                    <a:pt x="467779" y="0"/>
                  </a:moveTo>
                  <a:lnTo>
                    <a:pt x="467779" y="12153"/>
                  </a:lnTo>
                </a:path>
                <a:path w="668019" h="12700">
                  <a:moveTo>
                    <a:pt x="534847" y="0"/>
                  </a:moveTo>
                  <a:lnTo>
                    <a:pt x="534847" y="12153"/>
                  </a:lnTo>
                </a:path>
                <a:path w="668019" h="12700">
                  <a:moveTo>
                    <a:pt x="600379" y="0"/>
                  </a:moveTo>
                  <a:lnTo>
                    <a:pt x="600379" y="12153"/>
                  </a:lnTo>
                </a:path>
                <a:path w="668019" h="12700">
                  <a:moveTo>
                    <a:pt x="667397" y="0"/>
                  </a:moveTo>
                  <a:lnTo>
                    <a:pt x="667397" y="121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859305" y="4553051"/>
              <a:ext cx="763905" cy="79375"/>
            </a:xfrm>
            <a:custGeom>
              <a:avLst/>
              <a:gdLst/>
              <a:ahLst/>
              <a:cxnLst/>
              <a:rect l="l" t="t" r="r" b="b"/>
              <a:pathLst>
                <a:path w="763905" h="79375">
                  <a:moveTo>
                    <a:pt x="0" y="79222"/>
                  </a:moveTo>
                  <a:lnTo>
                    <a:pt x="763397" y="79222"/>
                  </a:lnTo>
                </a:path>
                <a:path w="763905" h="79375">
                  <a:moveTo>
                    <a:pt x="0" y="59436"/>
                  </a:moveTo>
                  <a:lnTo>
                    <a:pt x="763397" y="59436"/>
                  </a:lnTo>
                </a:path>
                <a:path w="763905" h="79375">
                  <a:moveTo>
                    <a:pt x="0" y="39636"/>
                  </a:moveTo>
                  <a:lnTo>
                    <a:pt x="763397" y="39636"/>
                  </a:lnTo>
                </a:path>
                <a:path w="763905" h="79375">
                  <a:moveTo>
                    <a:pt x="0" y="19837"/>
                  </a:moveTo>
                  <a:lnTo>
                    <a:pt x="763397" y="19837"/>
                  </a:lnTo>
                </a:path>
                <a:path w="763905" h="7937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854746" y="4553051"/>
              <a:ext cx="768350" cy="81280"/>
            </a:xfrm>
            <a:custGeom>
              <a:avLst/>
              <a:gdLst/>
              <a:ahLst/>
              <a:cxnLst/>
              <a:rect l="l" t="t" r="r" b="b"/>
              <a:pathLst>
                <a:path w="768350" h="81279">
                  <a:moveTo>
                    <a:pt x="0" y="79222"/>
                  </a:moveTo>
                  <a:lnTo>
                    <a:pt x="4559" y="79222"/>
                  </a:lnTo>
                </a:path>
                <a:path w="768350" h="81279">
                  <a:moveTo>
                    <a:pt x="0" y="59436"/>
                  </a:moveTo>
                  <a:lnTo>
                    <a:pt x="4559" y="59436"/>
                  </a:lnTo>
                </a:path>
                <a:path w="768350" h="81279">
                  <a:moveTo>
                    <a:pt x="0" y="39636"/>
                  </a:moveTo>
                  <a:lnTo>
                    <a:pt x="4559" y="39636"/>
                  </a:lnTo>
                </a:path>
                <a:path w="768350" h="81279">
                  <a:moveTo>
                    <a:pt x="0" y="19837"/>
                  </a:moveTo>
                  <a:lnTo>
                    <a:pt x="4559" y="19837"/>
                  </a:lnTo>
                </a:path>
                <a:path w="768350" h="81279">
                  <a:moveTo>
                    <a:pt x="0" y="0"/>
                  </a:moveTo>
                  <a:lnTo>
                    <a:pt x="4559" y="0"/>
                  </a:lnTo>
                </a:path>
                <a:path w="768350" h="81279">
                  <a:moveTo>
                    <a:pt x="4559" y="39636"/>
                  </a:moveTo>
                  <a:lnTo>
                    <a:pt x="767956" y="39636"/>
                  </a:lnTo>
                </a:path>
                <a:path w="768350" h="81279">
                  <a:moveTo>
                    <a:pt x="137121" y="0"/>
                  </a:moveTo>
                  <a:lnTo>
                    <a:pt x="137121" y="80759"/>
                  </a:lnTo>
                </a:path>
                <a:path w="768350" h="81279">
                  <a:moveTo>
                    <a:pt x="4559" y="39636"/>
                  </a:moveTo>
                  <a:lnTo>
                    <a:pt x="767956" y="39636"/>
                  </a:lnTo>
                </a:path>
                <a:path w="768350" h="81279">
                  <a:moveTo>
                    <a:pt x="4559" y="0"/>
                  </a:moveTo>
                  <a:lnTo>
                    <a:pt x="4559" y="8075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859305" y="4556125"/>
              <a:ext cx="763905" cy="71755"/>
            </a:xfrm>
            <a:custGeom>
              <a:avLst/>
              <a:gdLst/>
              <a:ahLst/>
              <a:cxnLst/>
              <a:rect l="l" t="t" r="r" b="b"/>
              <a:pathLst>
                <a:path w="763905" h="71754">
                  <a:moveTo>
                    <a:pt x="0" y="56362"/>
                  </a:moveTo>
                  <a:lnTo>
                    <a:pt x="0" y="63995"/>
                  </a:lnTo>
                  <a:lnTo>
                    <a:pt x="1536" y="70053"/>
                  </a:lnTo>
                  <a:lnTo>
                    <a:pt x="1536" y="71589"/>
                  </a:lnTo>
                  <a:lnTo>
                    <a:pt x="3035" y="68554"/>
                  </a:lnTo>
                  <a:lnTo>
                    <a:pt x="3035" y="50253"/>
                  </a:lnTo>
                  <a:lnTo>
                    <a:pt x="4572" y="39585"/>
                  </a:lnTo>
                  <a:lnTo>
                    <a:pt x="4572" y="19799"/>
                  </a:lnTo>
                  <a:lnTo>
                    <a:pt x="6108" y="10667"/>
                  </a:lnTo>
                  <a:lnTo>
                    <a:pt x="6108" y="3022"/>
                  </a:lnTo>
                  <a:lnTo>
                    <a:pt x="7645" y="3022"/>
                  </a:lnTo>
                  <a:lnTo>
                    <a:pt x="9131" y="7594"/>
                  </a:lnTo>
                  <a:lnTo>
                    <a:pt x="9131" y="24358"/>
                  </a:lnTo>
                  <a:lnTo>
                    <a:pt x="10668" y="35026"/>
                  </a:lnTo>
                  <a:lnTo>
                    <a:pt x="10668" y="56362"/>
                  </a:lnTo>
                  <a:lnTo>
                    <a:pt x="12204" y="63995"/>
                  </a:lnTo>
                  <a:lnTo>
                    <a:pt x="12204" y="71589"/>
                  </a:lnTo>
                  <a:lnTo>
                    <a:pt x="13690" y="71589"/>
                  </a:lnTo>
                  <a:lnTo>
                    <a:pt x="13690" y="59385"/>
                  </a:lnTo>
                  <a:lnTo>
                    <a:pt x="15240" y="50253"/>
                  </a:lnTo>
                  <a:lnTo>
                    <a:pt x="15240" y="28917"/>
                  </a:lnTo>
                  <a:lnTo>
                    <a:pt x="16776" y="18262"/>
                  </a:lnTo>
                  <a:lnTo>
                    <a:pt x="16776" y="4559"/>
                  </a:lnTo>
                  <a:lnTo>
                    <a:pt x="18313" y="3022"/>
                  </a:lnTo>
                  <a:lnTo>
                    <a:pt x="18313" y="7594"/>
                  </a:lnTo>
                  <a:lnTo>
                    <a:pt x="19799" y="15227"/>
                  </a:lnTo>
                  <a:lnTo>
                    <a:pt x="19799" y="24358"/>
                  </a:lnTo>
                  <a:lnTo>
                    <a:pt x="21336" y="35026"/>
                  </a:lnTo>
                  <a:lnTo>
                    <a:pt x="21336" y="56362"/>
                  </a:lnTo>
                  <a:lnTo>
                    <a:pt x="22872" y="63995"/>
                  </a:lnTo>
                  <a:lnTo>
                    <a:pt x="22872" y="70053"/>
                  </a:lnTo>
                  <a:lnTo>
                    <a:pt x="24409" y="71589"/>
                  </a:lnTo>
                  <a:lnTo>
                    <a:pt x="24409" y="68554"/>
                  </a:lnTo>
                  <a:lnTo>
                    <a:pt x="25895" y="59385"/>
                  </a:lnTo>
                  <a:lnTo>
                    <a:pt x="25895" y="39585"/>
                  </a:lnTo>
                  <a:lnTo>
                    <a:pt x="27432" y="28917"/>
                  </a:lnTo>
                  <a:lnTo>
                    <a:pt x="27432" y="18262"/>
                  </a:lnTo>
                  <a:lnTo>
                    <a:pt x="28981" y="10667"/>
                  </a:lnTo>
                  <a:lnTo>
                    <a:pt x="28981" y="3022"/>
                  </a:lnTo>
                  <a:lnTo>
                    <a:pt x="30467" y="3022"/>
                  </a:lnTo>
                  <a:lnTo>
                    <a:pt x="30467" y="15227"/>
                  </a:lnTo>
                  <a:lnTo>
                    <a:pt x="32004" y="24358"/>
                  </a:lnTo>
                  <a:lnTo>
                    <a:pt x="32004" y="45694"/>
                  </a:lnTo>
                  <a:lnTo>
                    <a:pt x="33540" y="56362"/>
                  </a:lnTo>
                  <a:lnTo>
                    <a:pt x="33540" y="70053"/>
                  </a:lnTo>
                  <a:lnTo>
                    <a:pt x="35077" y="71589"/>
                  </a:lnTo>
                  <a:lnTo>
                    <a:pt x="35077" y="68554"/>
                  </a:lnTo>
                  <a:lnTo>
                    <a:pt x="36563" y="59385"/>
                  </a:lnTo>
                  <a:lnTo>
                    <a:pt x="36563" y="39585"/>
                  </a:lnTo>
                  <a:lnTo>
                    <a:pt x="39636" y="18262"/>
                  </a:lnTo>
                  <a:lnTo>
                    <a:pt x="39636" y="4559"/>
                  </a:lnTo>
                  <a:lnTo>
                    <a:pt x="41135" y="3022"/>
                  </a:lnTo>
                  <a:lnTo>
                    <a:pt x="41135" y="7594"/>
                  </a:lnTo>
                  <a:lnTo>
                    <a:pt x="42672" y="15227"/>
                  </a:lnTo>
                  <a:lnTo>
                    <a:pt x="42672" y="36563"/>
                  </a:lnTo>
                  <a:lnTo>
                    <a:pt x="44208" y="45694"/>
                  </a:lnTo>
                  <a:lnTo>
                    <a:pt x="44208" y="63995"/>
                  </a:lnTo>
                  <a:lnTo>
                    <a:pt x="45745" y="70053"/>
                  </a:lnTo>
                  <a:lnTo>
                    <a:pt x="45745" y="71589"/>
                  </a:lnTo>
                  <a:lnTo>
                    <a:pt x="47231" y="68554"/>
                  </a:lnTo>
                  <a:lnTo>
                    <a:pt x="47231" y="50253"/>
                  </a:lnTo>
                  <a:lnTo>
                    <a:pt x="48768" y="39585"/>
                  </a:lnTo>
                  <a:lnTo>
                    <a:pt x="48768" y="18262"/>
                  </a:lnTo>
                  <a:lnTo>
                    <a:pt x="50304" y="9131"/>
                  </a:lnTo>
                  <a:lnTo>
                    <a:pt x="50304" y="4559"/>
                  </a:lnTo>
                  <a:lnTo>
                    <a:pt x="51790" y="3022"/>
                  </a:lnTo>
                  <a:lnTo>
                    <a:pt x="53340" y="7594"/>
                  </a:lnTo>
                  <a:lnTo>
                    <a:pt x="53340" y="24358"/>
                  </a:lnTo>
                  <a:lnTo>
                    <a:pt x="54876" y="36563"/>
                  </a:lnTo>
                  <a:lnTo>
                    <a:pt x="54876" y="56362"/>
                  </a:lnTo>
                  <a:lnTo>
                    <a:pt x="56413" y="65481"/>
                  </a:lnTo>
                  <a:lnTo>
                    <a:pt x="56413" y="71589"/>
                  </a:lnTo>
                  <a:lnTo>
                    <a:pt x="57899" y="71589"/>
                  </a:lnTo>
                  <a:lnTo>
                    <a:pt x="57899" y="68554"/>
                  </a:lnTo>
                  <a:lnTo>
                    <a:pt x="59436" y="59385"/>
                  </a:lnTo>
                  <a:lnTo>
                    <a:pt x="59436" y="39585"/>
                  </a:lnTo>
                  <a:lnTo>
                    <a:pt x="60972" y="27432"/>
                  </a:lnTo>
                  <a:lnTo>
                    <a:pt x="60972" y="9131"/>
                  </a:lnTo>
                  <a:lnTo>
                    <a:pt x="62509" y="4559"/>
                  </a:lnTo>
                  <a:lnTo>
                    <a:pt x="62509" y="3022"/>
                  </a:lnTo>
                  <a:lnTo>
                    <a:pt x="63995" y="7594"/>
                  </a:lnTo>
                  <a:lnTo>
                    <a:pt x="63995" y="24358"/>
                  </a:lnTo>
                  <a:lnTo>
                    <a:pt x="65532" y="36563"/>
                  </a:lnTo>
                  <a:lnTo>
                    <a:pt x="65532" y="56362"/>
                  </a:lnTo>
                  <a:lnTo>
                    <a:pt x="67081" y="65481"/>
                  </a:lnTo>
                  <a:lnTo>
                    <a:pt x="68567" y="70053"/>
                  </a:lnTo>
                  <a:lnTo>
                    <a:pt x="68567" y="71589"/>
                  </a:lnTo>
                  <a:lnTo>
                    <a:pt x="70104" y="68554"/>
                  </a:lnTo>
                  <a:lnTo>
                    <a:pt x="70104" y="48717"/>
                  </a:lnTo>
                  <a:lnTo>
                    <a:pt x="71640" y="39585"/>
                  </a:lnTo>
                  <a:lnTo>
                    <a:pt x="71640" y="18262"/>
                  </a:lnTo>
                  <a:lnTo>
                    <a:pt x="73177" y="9131"/>
                  </a:lnTo>
                  <a:lnTo>
                    <a:pt x="73177" y="3022"/>
                  </a:lnTo>
                  <a:lnTo>
                    <a:pt x="74663" y="3022"/>
                  </a:lnTo>
                  <a:lnTo>
                    <a:pt x="74663" y="16763"/>
                  </a:lnTo>
                  <a:lnTo>
                    <a:pt x="76200" y="25895"/>
                  </a:lnTo>
                  <a:lnTo>
                    <a:pt x="76200" y="47231"/>
                  </a:lnTo>
                  <a:lnTo>
                    <a:pt x="77736" y="56362"/>
                  </a:lnTo>
                  <a:lnTo>
                    <a:pt x="77736" y="70053"/>
                  </a:lnTo>
                  <a:lnTo>
                    <a:pt x="79235" y="71589"/>
                  </a:lnTo>
                  <a:lnTo>
                    <a:pt x="80772" y="68554"/>
                  </a:lnTo>
                  <a:lnTo>
                    <a:pt x="80772" y="59385"/>
                  </a:lnTo>
                  <a:lnTo>
                    <a:pt x="82308" y="48717"/>
                  </a:lnTo>
                  <a:lnTo>
                    <a:pt x="82308" y="27432"/>
                  </a:lnTo>
                  <a:lnTo>
                    <a:pt x="83794" y="18262"/>
                  </a:lnTo>
                  <a:lnTo>
                    <a:pt x="83794" y="4559"/>
                  </a:lnTo>
                  <a:lnTo>
                    <a:pt x="85331" y="3022"/>
                  </a:lnTo>
                  <a:lnTo>
                    <a:pt x="85331" y="7594"/>
                  </a:lnTo>
                  <a:lnTo>
                    <a:pt x="86868" y="16763"/>
                  </a:lnTo>
                  <a:lnTo>
                    <a:pt x="86868" y="25895"/>
                  </a:lnTo>
                  <a:lnTo>
                    <a:pt x="88353" y="36563"/>
                  </a:lnTo>
                  <a:lnTo>
                    <a:pt x="88353" y="56362"/>
                  </a:lnTo>
                  <a:lnTo>
                    <a:pt x="89890" y="65481"/>
                  </a:lnTo>
                  <a:lnTo>
                    <a:pt x="89890" y="71589"/>
                  </a:lnTo>
                  <a:lnTo>
                    <a:pt x="91440" y="71589"/>
                  </a:lnTo>
                  <a:lnTo>
                    <a:pt x="91440" y="59385"/>
                  </a:lnTo>
                  <a:lnTo>
                    <a:pt x="92976" y="48717"/>
                  </a:lnTo>
                  <a:lnTo>
                    <a:pt x="92976" y="27432"/>
                  </a:lnTo>
                  <a:lnTo>
                    <a:pt x="94462" y="18262"/>
                  </a:lnTo>
                  <a:lnTo>
                    <a:pt x="94462" y="4559"/>
                  </a:lnTo>
                  <a:lnTo>
                    <a:pt x="95999" y="3022"/>
                  </a:lnTo>
                  <a:lnTo>
                    <a:pt x="97536" y="4559"/>
                  </a:lnTo>
                  <a:lnTo>
                    <a:pt x="97536" y="16763"/>
                  </a:lnTo>
                  <a:lnTo>
                    <a:pt x="99072" y="25895"/>
                  </a:lnTo>
                  <a:lnTo>
                    <a:pt x="99072" y="47231"/>
                  </a:lnTo>
                  <a:lnTo>
                    <a:pt x="100558" y="56362"/>
                  </a:lnTo>
                  <a:lnTo>
                    <a:pt x="100558" y="70053"/>
                  </a:lnTo>
                  <a:lnTo>
                    <a:pt x="102095" y="71589"/>
                  </a:lnTo>
                  <a:lnTo>
                    <a:pt x="102095" y="67017"/>
                  </a:lnTo>
                  <a:lnTo>
                    <a:pt x="103632" y="59385"/>
                  </a:lnTo>
                  <a:lnTo>
                    <a:pt x="103632" y="39585"/>
                  </a:lnTo>
                  <a:lnTo>
                    <a:pt x="105130" y="27432"/>
                  </a:lnTo>
                  <a:lnTo>
                    <a:pt x="105130" y="9131"/>
                  </a:lnTo>
                  <a:lnTo>
                    <a:pt x="106667" y="4559"/>
                  </a:lnTo>
                  <a:lnTo>
                    <a:pt x="106667" y="3022"/>
                  </a:lnTo>
                  <a:lnTo>
                    <a:pt x="106667" y="4559"/>
                  </a:lnTo>
                  <a:lnTo>
                    <a:pt x="108204" y="7594"/>
                  </a:lnTo>
                  <a:lnTo>
                    <a:pt x="108204" y="25895"/>
                  </a:lnTo>
                  <a:lnTo>
                    <a:pt x="109740" y="36563"/>
                  </a:lnTo>
                  <a:lnTo>
                    <a:pt x="109740" y="47231"/>
                  </a:lnTo>
                  <a:lnTo>
                    <a:pt x="111226" y="56362"/>
                  </a:lnTo>
                  <a:lnTo>
                    <a:pt x="111226" y="65481"/>
                  </a:lnTo>
                  <a:lnTo>
                    <a:pt x="112763" y="71589"/>
                  </a:lnTo>
                  <a:lnTo>
                    <a:pt x="114300" y="67017"/>
                  </a:lnTo>
                  <a:lnTo>
                    <a:pt x="114300" y="48717"/>
                  </a:lnTo>
                  <a:lnTo>
                    <a:pt x="115798" y="36563"/>
                  </a:lnTo>
                  <a:lnTo>
                    <a:pt x="115798" y="16763"/>
                  </a:lnTo>
                  <a:lnTo>
                    <a:pt x="117335" y="9131"/>
                  </a:lnTo>
                  <a:lnTo>
                    <a:pt x="117335" y="4559"/>
                  </a:lnTo>
                  <a:lnTo>
                    <a:pt x="118872" y="4559"/>
                  </a:lnTo>
                  <a:lnTo>
                    <a:pt x="118872" y="9131"/>
                  </a:lnTo>
                  <a:lnTo>
                    <a:pt x="120357" y="16763"/>
                  </a:lnTo>
                  <a:lnTo>
                    <a:pt x="120357" y="36563"/>
                  </a:lnTo>
                  <a:lnTo>
                    <a:pt x="121894" y="48717"/>
                  </a:lnTo>
                  <a:lnTo>
                    <a:pt x="121894" y="65481"/>
                  </a:lnTo>
                  <a:lnTo>
                    <a:pt x="123431" y="70053"/>
                  </a:lnTo>
                  <a:lnTo>
                    <a:pt x="123431" y="71589"/>
                  </a:lnTo>
                  <a:lnTo>
                    <a:pt x="123431" y="70053"/>
                  </a:lnTo>
                  <a:lnTo>
                    <a:pt x="124917" y="65481"/>
                  </a:lnTo>
                  <a:lnTo>
                    <a:pt x="126453" y="57899"/>
                  </a:lnTo>
                  <a:lnTo>
                    <a:pt x="126453" y="36563"/>
                  </a:lnTo>
                  <a:lnTo>
                    <a:pt x="127990" y="27432"/>
                  </a:lnTo>
                  <a:lnTo>
                    <a:pt x="127990" y="9131"/>
                  </a:lnTo>
                  <a:lnTo>
                    <a:pt x="129540" y="4559"/>
                  </a:lnTo>
                  <a:lnTo>
                    <a:pt x="131025" y="9131"/>
                  </a:lnTo>
                  <a:lnTo>
                    <a:pt x="131025" y="27432"/>
                  </a:lnTo>
                  <a:lnTo>
                    <a:pt x="132562" y="36563"/>
                  </a:lnTo>
                  <a:lnTo>
                    <a:pt x="132562" y="57899"/>
                  </a:lnTo>
                  <a:lnTo>
                    <a:pt x="134099" y="65481"/>
                  </a:lnTo>
                  <a:lnTo>
                    <a:pt x="134099" y="71589"/>
                  </a:lnTo>
                  <a:lnTo>
                    <a:pt x="135585" y="70053"/>
                  </a:lnTo>
                  <a:lnTo>
                    <a:pt x="135585" y="57899"/>
                  </a:lnTo>
                  <a:lnTo>
                    <a:pt x="137121" y="48717"/>
                  </a:lnTo>
                  <a:lnTo>
                    <a:pt x="137121" y="38049"/>
                  </a:lnTo>
                  <a:lnTo>
                    <a:pt x="138658" y="27432"/>
                  </a:lnTo>
                  <a:lnTo>
                    <a:pt x="138658" y="9131"/>
                  </a:lnTo>
                  <a:lnTo>
                    <a:pt x="140195" y="4559"/>
                  </a:lnTo>
                  <a:lnTo>
                    <a:pt x="141693" y="4559"/>
                  </a:lnTo>
                  <a:lnTo>
                    <a:pt x="141693" y="16763"/>
                  </a:lnTo>
                  <a:lnTo>
                    <a:pt x="143230" y="27432"/>
                  </a:lnTo>
                  <a:lnTo>
                    <a:pt x="143230" y="48717"/>
                  </a:lnTo>
                  <a:lnTo>
                    <a:pt x="144767" y="57899"/>
                  </a:lnTo>
                  <a:lnTo>
                    <a:pt x="144767" y="70053"/>
                  </a:lnTo>
                  <a:lnTo>
                    <a:pt x="146304" y="71589"/>
                  </a:lnTo>
                  <a:lnTo>
                    <a:pt x="146304" y="70053"/>
                  </a:lnTo>
                  <a:lnTo>
                    <a:pt x="147789" y="65481"/>
                  </a:lnTo>
                  <a:lnTo>
                    <a:pt x="147789" y="48717"/>
                  </a:lnTo>
                  <a:lnTo>
                    <a:pt x="149326" y="38049"/>
                  </a:lnTo>
                  <a:lnTo>
                    <a:pt x="149326" y="18262"/>
                  </a:lnTo>
                  <a:lnTo>
                    <a:pt x="150863" y="9131"/>
                  </a:lnTo>
                  <a:lnTo>
                    <a:pt x="150863" y="4559"/>
                  </a:lnTo>
                  <a:lnTo>
                    <a:pt x="152349" y="4559"/>
                  </a:lnTo>
                  <a:lnTo>
                    <a:pt x="152349" y="16763"/>
                  </a:lnTo>
                  <a:lnTo>
                    <a:pt x="153898" y="27432"/>
                  </a:lnTo>
                  <a:lnTo>
                    <a:pt x="153898" y="48717"/>
                  </a:lnTo>
                  <a:lnTo>
                    <a:pt x="156972" y="63995"/>
                  </a:lnTo>
                  <a:lnTo>
                    <a:pt x="156972" y="71589"/>
                  </a:lnTo>
                  <a:lnTo>
                    <a:pt x="158457" y="70053"/>
                  </a:lnTo>
                  <a:lnTo>
                    <a:pt x="158457" y="57899"/>
                  </a:lnTo>
                  <a:lnTo>
                    <a:pt x="159994" y="48717"/>
                  </a:lnTo>
                  <a:lnTo>
                    <a:pt x="159994" y="27432"/>
                  </a:lnTo>
                  <a:lnTo>
                    <a:pt x="161531" y="18262"/>
                  </a:lnTo>
                  <a:lnTo>
                    <a:pt x="161531" y="6057"/>
                  </a:lnTo>
                  <a:lnTo>
                    <a:pt x="163017" y="4559"/>
                  </a:lnTo>
                  <a:lnTo>
                    <a:pt x="163017" y="9131"/>
                  </a:lnTo>
                  <a:lnTo>
                    <a:pt x="164553" y="16763"/>
                  </a:lnTo>
                  <a:lnTo>
                    <a:pt x="164553" y="36563"/>
                  </a:lnTo>
                  <a:lnTo>
                    <a:pt x="166090" y="48717"/>
                  </a:lnTo>
                  <a:lnTo>
                    <a:pt x="166090" y="63995"/>
                  </a:lnTo>
                  <a:lnTo>
                    <a:pt x="167640" y="68554"/>
                  </a:lnTo>
                  <a:lnTo>
                    <a:pt x="167640" y="71589"/>
                  </a:lnTo>
                  <a:lnTo>
                    <a:pt x="169125" y="70053"/>
                  </a:lnTo>
                  <a:lnTo>
                    <a:pt x="169125" y="65481"/>
                  </a:lnTo>
                  <a:lnTo>
                    <a:pt x="170662" y="57899"/>
                  </a:lnTo>
                  <a:lnTo>
                    <a:pt x="170662" y="38049"/>
                  </a:lnTo>
                  <a:lnTo>
                    <a:pt x="172199" y="27432"/>
                  </a:lnTo>
                  <a:lnTo>
                    <a:pt x="172199" y="10667"/>
                  </a:lnTo>
                  <a:lnTo>
                    <a:pt x="173685" y="6057"/>
                  </a:lnTo>
                  <a:lnTo>
                    <a:pt x="173685" y="4559"/>
                  </a:lnTo>
                  <a:lnTo>
                    <a:pt x="175221" y="9131"/>
                  </a:lnTo>
                  <a:lnTo>
                    <a:pt x="175221" y="27432"/>
                  </a:lnTo>
                  <a:lnTo>
                    <a:pt x="176758" y="36563"/>
                  </a:lnTo>
                  <a:lnTo>
                    <a:pt x="176758" y="47231"/>
                  </a:lnTo>
                  <a:lnTo>
                    <a:pt x="178295" y="56362"/>
                  </a:lnTo>
                  <a:lnTo>
                    <a:pt x="178295" y="68554"/>
                  </a:lnTo>
                  <a:lnTo>
                    <a:pt x="179793" y="71589"/>
                  </a:lnTo>
                  <a:lnTo>
                    <a:pt x="179793" y="65481"/>
                  </a:lnTo>
                  <a:lnTo>
                    <a:pt x="181330" y="57899"/>
                  </a:lnTo>
                  <a:lnTo>
                    <a:pt x="181330" y="38049"/>
                  </a:lnTo>
                  <a:lnTo>
                    <a:pt x="182867" y="27432"/>
                  </a:lnTo>
                  <a:lnTo>
                    <a:pt x="182867" y="10667"/>
                  </a:lnTo>
                  <a:lnTo>
                    <a:pt x="184404" y="6057"/>
                  </a:lnTo>
                  <a:lnTo>
                    <a:pt x="185889" y="4559"/>
                  </a:lnTo>
                  <a:lnTo>
                    <a:pt x="185889" y="9131"/>
                  </a:lnTo>
                  <a:lnTo>
                    <a:pt x="187426" y="16763"/>
                  </a:lnTo>
                  <a:lnTo>
                    <a:pt x="187426" y="36563"/>
                  </a:lnTo>
                  <a:lnTo>
                    <a:pt x="188963" y="47231"/>
                  </a:lnTo>
                  <a:lnTo>
                    <a:pt x="188963" y="63995"/>
                  </a:lnTo>
                  <a:lnTo>
                    <a:pt x="190449" y="68554"/>
                  </a:lnTo>
                  <a:lnTo>
                    <a:pt x="190449" y="70053"/>
                  </a:lnTo>
                  <a:lnTo>
                    <a:pt x="191998" y="65481"/>
                  </a:lnTo>
                  <a:lnTo>
                    <a:pt x="191998" y="48717"/>
                  </a:lnTo>
                  <a:lnTo>
                    <a:pt x="193535" y="38049"/>
                  </a:lnTo>
                  <a:lnTo>
                    <a:pt x="193535" y="18262"/>
                  </a:lnTo>
                  <a:lnTo>
                    <a:pt x="195072" y="10667"/>
                  </a:lnTo>
                  <a:lnTo>
                    <a:pt x="195072" y="4559"/>
                  </a:lnTo>
                  <a:lnTo>
                    <a:pt x="196557" y="4559"/>
                  </a:lnTo>
                  <a:lnTo>
                    <a:pt x="196557" y="9131"/>
                  </a:lnTo>
                  <a:lnTo>
                    <a:pt x="198094" y="16763"/>
                  </a:lnTo>
                  <a:lnTo>
                    <a:pt x="198094" y="27432"/>
                  </a:lnTo>
                  <a:lnTo>
                    <a:pt x="199631" y="36563"/>
                  </a:lnTo>
                  <a:lnTo>
                    <a:pt x="199631" y="56362"/>
                  </a:lnTo>
                  <a:lnTo>
                    <a:pt x="201117" y="63995"/>
                  </a:lnTo>
                  <a:lnTo>
                    <a:pt x="201117" y="70053"/>
                  </a:lnTo>
                  <a:lnTo>
                    <a:pt x="202653" y="68554"/>
                  </a:lnTo>
                  <a:lnTo>
                    <a:pt x="202653" y="57899"/>
                  </a:lnTo>
                  <a:lnTo>
                    <a:pt x="204190" y="48717"/>
                  </a:lnTo>
                  <a:lnTo>
                    <a:pt x="204190" y="38049"/>
                  </a:lnTo>
                  <a:lnTo>
                    <a:pt x="205740" y="27432"/>
                  </a:lnTo>
                  <a:lnTo>
                    <a:pt x="205740" y="10667"/>
                  </a:lnTo>
                  <a:lnTo>
                    <a:pt x="207225" y="6057"/>
                  </a:lnTo>
                  <a:lnTo>
                    <a:pt x="207225" y="4559"/>
                  </a:lnTo>
                  <a:lnTo>
                    <a:pt x="208762" y="9131"/>
                  </a:lnTo>
                  <a:lnTo>
                    <a:pt x="208762" y="27432"/>
                  </a:lnTo>
                  <a:lnTo>
                    <a:pt x="210299" y="36563"/>
                  </a:lnTo>
                  <a:lnTo>
                    <a:pt x="210299" y="56362"/>
                  </a:lnTo>
                  <a:lnTo>
                    <a:pt x="211785" y="63995"/>
                  </a:lnTo>
                  <a:lnTo>
                    <a:pt x="211785" y="70053"/>
                  </a:lnTo>
                  <a:lnTo>
                    <a:pt x="213321" y="68554"/>
                  </a:lnTo>
                  <a:lnTo>
                    <a:pt x="214858" y="65481"/>
                  </a:lnTo>
                  <a:lnTo>
                    <a:pt x="214858" y="48717"/>
                  </a:lnTo>
                  <a:lnTo>
                    <a:pt x="216395" y="38049"/>
                  </a:lnTo>
                  <a:lnTo>
                    <a:pt x="216395" y="18262"/>
                  </a:lnTo>
                  <a:lnTo>
                    <a:pt x="217893" y="10667"/>
                  </a:lnTo>
                  <a:lnTo>
                    <a:pt x="217893" y="4559"/>
                  </a:lnTo>
                  <a:lnTo>
                    <a:pt x="219430" y="4559"/>
                  </a:lnTo>
                  <a:lnTo>
                    <a:pt x="219430" y="16763"/>
                  </a:lnTo>
                  <a:lnTo>
                    <a:pt x="220967" y="27432"/>
                  </a:lnTo>
                  <a:lnTo>
                    <a:pt x="220967" y="47231"/>
                  </a:lnTo>
                  <a:lnTo>
                    <a:pt x="222504" y="56362"/>
                  </a:lnTo>
                  <a:lnTo>
                    <a:pt x="222504" y="68554"/>
                  </a:lnTo>
                  <a:lnTo>
                    <a:pt x="223989" y="70053"/>
                  </a:lnTo>
                  <a:lnTo>
                    <a:pt x="223989" y="65481"/>
                  </a:lnTo>
                  <a:lnTo>
                    <a:pt x="225526" y="57899"/>
                  </a:lnTo>
                  <a:lnTo>
                    <a:pt x="225526" y="38049"/>
                  </a:lnTo>
                  <a:lnTo>
                    <a:pt x="227063" y="27432"/>
                  </a:lnTo>
                  <a:lnTo>
                    <a:pt x="227063" y="18262"/>
                  </a:lnTo>
                  <a:lnTo>
                    <a:pt x="228549" y="10667"/>
                  </a:lnTo>
                  <a:lnTo>
                    <a:pt x="228549" y="6057"/>
                  </a:lnTo>
                  <a:lnTo>
                    <a:pt x="230098" y="4559"/>
                  </a:lnTo>
                  <a:lnTo>
                    <a:pt x="230098" y="9131"/>
                  </a:lnTo>
                  <a:lnTo>
                    <a:pt x="231635" y="16763"/>
                  </a:lnTo>
                  <a:lnTo>
                    <a:pt x="231635" y="36563"/>
                  </a:lnTo>
                  <a:lnTo>
                    <a:pt x="233172" y="47231"/>
                  </a:lnTo>
                  <a:lnTo>
                    <a:pt x="233172" y="63995"/>
                  </a:lnTo>
                  <a:lnTo>
                    <a:pt x="234657" y="68554"/>
                  </a:lnTo>
                  <a:lnTo>
                    <a:pt x="234657" y="70053"/>
                  </a:lnTo>
                  <a:lnTo>
                    <a:pt x="234657" y="68554"/>
                  </a:lnTo>
                  <a:lnTo>
                    <a:pt x="236194" y="65481"/>
                  </a:lnTo>
                  <a:lnTo>
                    <a:pt x="236194" y="57899"/>
                  </a:lnTo>
                  <a:lnTo>
                    <a:pt x="237731" y="48717"/>
                  </a:lnTo>
                  <a:lnTo>
                    <a:pt x="237731" y="27432"/>
                  </a:lnTo>
                  <a:lnTo>
                    <a:pt x="239217" y="18262"/>
                  </a:lnTo>
                  <a:lnTo>
                    <a:pt x="239217" y="6057"/>
                  </a:lnTo>
                  <a:lnTo>
                    <a:pt x="240753" y="4559"/>
                  </a:lnTo>
                  <a:lnTo>
                    <a:pt x="240753" y="9131"/>
                  </a:lnTo>
                  <a:lnTo>
                    <a:pt x="242290" y="16763"/>
                  </a:lnTo>
                  <a:lnTo>
                    <a:pt x="243840" y="27432"/>
                  </a:lnTo>
                  <a:lnTo>
                    <a:pt x="243840" y="47231"/>
                  </a:lnTo>
                  <a:lnTo>
                    <a:pt x="245325" y="56362"/>
                  </a:lnTo>
                  <a:lnTo>
                    <a:pt x="245325" y="68554"/>
                  </a:lnTo>
                  <a:lnTo>
                    <a:pt x="246862" y="70053"/>
                  </a:lnTo>
                  <a:lnTo>
                    <a:pt x="246862" y="65481"/>
                  </a:lnTo>
                  <a:lnTo>
                    <a:pt x="248399" y="57899"/>
                  </a:lnTo>
                  <a:lnTo>
                    <a:pt x="248399" y="38049"/>
                  </a:lnTo>
                  <a:lnTo>
                    <a:pt x="249885" y="27432"/>
                  </a:lnTo>
                  <a:lnTo>
                    <a:pt x="249885" y="10667"/>
                  </a:lnTo>
                  <a:lnTo>
                    <a:pt x="251421" y="6057"/>
                  </a:lnTo>
                  <a:lnTo>
                    <a:pt x="251421" y="4559"/>
                  </a:lnTo>
                  <a:lnTo>
                    <a:pt x="251421" y="6057"/>
                  </a:lnTo>
                  <a:lnTo>
                    <a:pt x="252958" y="9131"/>
                  </a:lnTo>
                  <a:lnTo>
                    <a:pt x="252958" y="27432"/>
                  </a:lnTo>
                  <a:lnTo>
                    <a:pt x="254495" y="36563"/>
                  </a:lnTo>
                  <a:lnTo>
                    <a:pt x="254495" y="56362"/>
                  </a:lnTo>
                  <a:lnTo>
                    <a:pt x="255993" y="63995"/>
                  </a:lnTo>
                  <a:lnTo>
                    <a:pt x="255993" y="68554"/>
                  </a:lnTo>
                  <a:lnTo>
                    <a:pt x="257530" y="70053"/>
                  </a:lnTo>
                  <a:lnTo>
                    <a:pt x="257530" y="68554"/>
                  </a:lnTo>
                  <a:lnTo>
                    <a:pt x="259067" y="65481"/>
                  </a:lnTo>
                  <a:lnTo>
                    <a:pt x="259067" y="48717"/>
                  </a:lnTo>
                  <a:lnTo>
                    <a:pt x="260553" y="38049"/>
                  </a:lnTo>
                  <a:lnTo>
                    <a:pt x="260553" y="18262"/>
                  </a:lnTo>
                  <a:lnTo>
                    <a:pt x="262089" y="10667"/>
                  </a:lnTo>
                  <a:lnTo>
                    <a:pt x="262089" y="4559"/>
                  </a:lnTo>
                  <a:lnTo>
                    <a:pt x="263626" y="6057"/>
                  </a:lnTo>
                  <a:lnTo>
                    <a:pt x="263626" y="9131"/>
                  </a:lnTo>
                  <a:lnTo>
                    <a:pt x="265163" y="16763"/>
                  </a:lnTo>
                  <a:lnTo>
                    <a:pt x="265163" y="36563"/>
                  </a:lnTo>
                  <a:lnTo>
                    <a:pt x="266649" y="47231"/>
                  </a:lnTo>
                  <a:lnTo>
                    <a:pt x="266649" y="63995"/>
                  </a:lnTo>
                  <a:lnTo>
                    <a:pt x="268198" y="68554"/>
                  </a:lnTo>
                  <a:lnTo>
                    <a:pt x="268198" y="70053"/>
                  </a:lnTo>
                  <a:lnTo>
                    <a:pt x="268198" y="68554"/>
                  </a:lnTo>
                  <a:lnTo>
                    <a:pt x="269735" y="63995"/>
                  </a:lnTo>
                  <a:lnTo>
                    <a:pt x="269735" y="48717"/>
                  </a:lnTo>
                  <a:lnTo>
                    <a:pt x="271221" y="38049"/>
                  </a:lnTo>
                  <a:lnTo>
                    <a:pt x="271221" y="18262"/>
                  </a:lnTo>
                  <a:lnTo>
                    <a:pt x="274294" y="6057"/>
                  </a:lnTo>
                  <a:lnTo>
                    <a:pt x="274294" y="4559"/>
                  </a:lnTo>
                  <a:lnTo>
                    <a:pt x="274294" y="6057"/>
                  </a:lnTo>
                  <a:lnTo>
                    <a:pt x="275780" y="9131"/>
                  </a:lnTo>
                  <a:lnTo>
                    <a:pt x="275780" y="27432"/>
                  </a:lnTo>
                  <a:lnTo>
                    <a:pt x="277317" y="36563"/>
                  </a:lnTo>
                  <a:lnTo>
                    <a:pt x="277317" y="56362"/>
                  </a:lnTo>
                  <a:lnTo>
                    <a:pt x="278853" y="63995"/>
                  </a:lnTo>
                  <a:lnTo>
                    <a:pt x="278853" y="70053"/>
                  </a:lnTo>
                  <a:lnTo>
                    <a:pt x="280390" y="68554"/>
                  </a:lnTo>
                  <a:lnTo>
                    <a:pt x="280390" y="57899"/>
                  </a:lnTo>
                  <a:lnTo>
                    <a:pt x="281889" y="48717"/>
                  </a:lnTo>
                  <a:lnTo>
                    <a:pt x="281889" y="27432"/>
                  </a:lnTo>
                  <a:lnTo>
                    <a:pt x="283425" y="19799"/>
                  </a:lnTo>
                  <a:lnTo>
                    <a:pt x="283425" y="6057"/>
                  </a:lnTo>
                  <a:lnTo>
                    <a:pt x="284962" y="4559"/>
                  </a:lnTo>
                  <a:lnTo>
                    <a:pt x="284962" y="9131"/>
                  </a:lnTo>
                  <a:lnTo>
                    <a:pt x="286448" y="16763"/>
                  </a:lnTo>
                  <a:lnTo>
                    <a:pt x="287985" y="27432"/>
                  </a:lnTo>
                  <a:lnTo>
                    <a:pt x="287985" y="47231"/>
                  </a:lnTo>
                  <a:lnTo>
                    <a:pt x="289521" y="56362"/>
                  </a:lnTo>
                  <a:lnTo>
                    <a:pt x="289521" y="68554"/>
                  </a:lnTo>
                  <a:lnTo>
                    <a:pt x="291058" y="70053"/>
                  </a:lnTo>
                  <a:lnTo>
                    <a:pt x="291058" y="63995"/>
                  </a:lnTo>
                  <a:lnTo>
                    <a:pt x="292557" y="57899"/>
                  </a:lnTo>
                  <a:lnTo>
                    <a:pt x="292557" y="39585"/>
                  </a:lnTo>
                  <a:lnTo>
                    <a:pt x="294093" y="27432"/>
                  </a:lnTo>
                  <a:lnTo>
                    <a:pt x="294093" y="19799"/>
                  </a:lnTo>
                  <a:lnTo>
                    <a:pt x="295630" y="12153"/>
                  </a:lnTo>
                  <a:lnTo>
                    <a:pt x="295630" y="4559"/>
                  </a:lnTo>
                  <a:lnTo>
                    <a:pt x="297116" y="6057"/>
                  </a:lnTo>
                  <a:lnTo>
                    <a:pt x="297116" y="16763"/>
                  </a:lnTo>
                  <a:lnTo>
                    <a:pt x="298653" y="27432"/>
                  </a:lnTo>
                  <a:lnTo>
                    <a:pt x="298653" y="45694"/>
                  </a:lnTo>
                  <a:lnTo>
                    <a:pt x="300189" y="56362"/>
                  </a:lnTo>
                  <a:lnTo>
                    <a:pt x="300189" y="68554"/>
                  </a:lnTo>
                  <a:lnTo>
                    <a:pt x="301675" y="70053"/>
                  </a:lnTo>
                  <a:lnTo>
                    <a:pt x="303212" y="68554"/>
                  </a:lnTo>
                  <a:lnTo>
                    <a:pt x="303212" y="57899"/>
                  </a:lnTo>
                  <a:lnTo>
                    <a:pt x="304749" y="48717"/>
                  </a:lnTo>
                  <a:lnTo>
                    <a:pt x="304749" y="28917"/>
                  </a:lnTo>
                  <a:lnTo>
                    <a:pt x="306298" y="19799"/>
                  </a:lnTo>
                  <a:lnTo>
                    <a:pt x="306298" y="7594"/>
                  </a:lnTo>
                  <a:lnTo>
                    <a:pt x="307784" y="4559"/>
                  </a:lnTo>
                  <a:lnTo>
                    <a:pt x="307784" y="10667"/>
                  </a:lnTo>
                  <a:lnTo>
                    <a:pt x="309321" y="16763"/>
                  </a:lnTo>
                  <a:lnTo>
                    <a:pt x="309321" y="36563"/>
                  </a:lnTo>
                  <a:lnTo>
                    <a:pt x="310857" y="45694"/>
                  </a:lnTo>
                  <a:lnTo>
                    <a:pt x="310857" y="63995"/>
                  </a:lnTo>
                  <a:lnTo>
                    <a:pt x="312343" y="68554"/>
                  </a:lnTo>
                  <a:lnTo>
                    <a:pt x="312343" y="70053"/>
                  </a:lnTo>
                  <a:lnTo>
                    <a:pt x="312343" y="68554"/>
                  </a:lnTo>
                  <a:lnTo>
                    <a:pt x="313880" y="63995"/>
                  </a:lnTo>
                  <a:lnTo>
                    <a:pt x="313880" y="48717"/>
                  </a:lnTo>
                  <a:lnTo>
                    <a:pt x="315417" y="39585"/>
                  </a:lnTo>
                  <a:lnTo>
                    <a:pt x="316953" y="28917"/>
                  </a:lnTo>
                  <a:lnTo>
                    <a:pt x="316953" y="12153"/>
                  </a:lnTo>
                  <a:lnTo>
                    <a:pt x="318452" y="7594"/>
                  </a:lnTo>
                  <a:lnTo>
                    <a:pt x="318452" y="4559"/>
                  </a:lnTo>
                  <a:lnTo>
                    <a:pt x="318452" y="6057"/>
                  </a:lnTo>
                  <a:lnTo>
                    <a:pt x="319989" y="10667"/>
                  </a:lnTo>
                  <a:lnTo>
                    <a:pt x="319989" y="25895"/>
                  </a:lnTo>
                  <a:lnTo>
                    <a:pt x="321525" y="36563"/>
                  </a:lnTo>
                  <a:lnTo>
                    <a:pt x="321525" y="56362"/>
                  </a:lnTo>
                  <a:lnTo>
                    <a:pt x="323011" y="63995"/>
                  </a:lnTo>
                  <a:lnTo>
                    <a:pt x="323011" y="68554"/>
                  </a:lnTo>
                  <a:lnTo>
                    <a:pt x="324548" y="70053"/>
                  </a:lnTo>
                  <a:lnTo>
                    <a:pt x="324548" y="63995"/>
                  </a:lnTo>
                  <a:lnTo>
                    <a:pt x="326085" y="57899"/>
                  </a:lnTo>
                  <a:lnTo>
                    <a:pt x="326085" y="39585"/>
                  </a:lnTo>
                  <a:lnTo>
                    <a:pt x="327621" y="28917"/>
                  </a:lnTo>
                  <a:lnTo>
                    <a:pt x="327621" y="12153"/>
                  </a:lnTo>
                  <a:lnTo>
                    <a:pt x="329107" y="7594"/>
                  </a:lnTo>
                  <a:lnTo>
                    <a:pt x="329107" y="4559"/>
                  </a:lnTo>
                  <a:lnTo>
                    <a:pt x="329107" y="6057"/>
                  </a:lnTo>
                  <a:lnTo>
                    <a:pt x="330657" y="10667"/>
                  </a:lnTo>
                  <a:lnTo>
                    <a:pt x="332193" y="16763"/>
                  </a:lnTo>
                  <a:lnTo>
                    <a:pt x="332193" y="36563"/>
                  </a:lnTo>
                  <a:lnTo>
                    <a:pt x="333679" y="45694"/>
                  </a:lnTo>
                  <a:lnTo>
                    <a:pt x="333679" y="63995"/>
                  </a:lnTo>
                  <a:lnTo>
                    <a:pt x="335216" y="68554"/>
                  </a:lnTo>
                  <a:lnTo>
                    <a:pt x="335216" y="70053"/>
                  </a:lnTo>
                  <a:lnTo>
                    <a:pt x="335216" y="68554"/>
                  </a:lnTo>
                  <a:lnTo>
                    <a:pt x="336753" y="63995"/>
                  </a:lnTo>
                  <a:lnTo>
                    <a:pt x="336753" y="48717"/>
                  </a:lnTo>
                  <a:lnTo>
                    <a:pt x="338289" y="39585"/>
                  </a:lnTo>
                  <a:lnTo>
                    <a:pt x="338289" y="19799"/>
                  </a:lnTo>
                  <a:lnTo>
                    <a:pt x="339775" y="12153"/>
                  </a:lnTo>
                  <a:lnTo>
                    <a:pt x="339775" y="4559"/>
                  </a:lnTo>
                  <a:lnTo>
                    <a:pt x="341312" y="6057"/>
                  </a:lnTo>
                  <a:lnTo>
                    <a:pt x="341312" y="16763"/>
                  </a:lnTo>
                  <a:lnTo>
                    <a:pt x="342849" y="25895"/>
                  </a:lnTo>
                  <a:lnTo>
                    <a:pt x="342849" y="45694"/>
                  </a:lnTo>
                  <a:lnTo>
                    <a:pt x="344398" y="56362"/>
                  </a:lnTo>
                  <a:lnTo>
                    <a:pt x="344398" y="68554"/>
                  </a:lnTo>
                  <a:lnTo>
                    <a:pt x="347421" y="68554"/>
                  </a:lnTo>
                  <a:lnTo>
                    <a:pt x="347421" y="57899"/>
                  </a:lnTo>
                  <a:lnTo>
                    <a:pt x="348957" y="48717"/>
                  </a:lnTo>
                  <a:lnTo>
                    <a:pt x="348957" y="28917"/>
                  </a:lnTo>
                  <a:lnTo>
                    <a:pt x="350443" y="19799"/>
                  </a:lnTo>
                  <a:lnTo>
                    <a:pt x="350443" y="7594"/>
                  </a:lnTo>
                  <a:lnTo>
                    <a:pt x="351980" y="4559"/>
                  </a:lnTo>
                  <a:lnTo>
                    <a:pt x="351980" y="10667"/>
                  </a:lnTo>
                  <a:lnTo>
                    <a:pt x="353517" y="16763"/>
                  </a:lnTo>
                  <a:lnTo>
                    <a:pt x="353517" y="25895"/>
                  </a:lnTo>
                  <a:lnTo>
                    <a:pt x="355053" y="36563"/>
                  </a:lnTo>
                  <a:lnTo>
                    <a:pt x="355053" y="56362"/>
                  </a:lnTo>
                  <a:lnTo>
                    <a:pt x="356552" y="63995"/>
                  </a:lnTo>
                  <a:lnTo>
                    <a:pt x="356552" y="70053"/>
                  </a:lnTo>
                  <a:lnTo>
                    <a:pt x="358089" y="68554"/>
                  </a:lnTo>
                  <a:lnTo>
                    <a:pt x="358089" y="57899"/>
                  </a:lnTo>
                  <a:lnTo>
                    <a:pt x="359625" y="48717"/>
                  </a:lnTo>
                  <a:lnTo>
                    <a:pt x="361111" y="39585"/>
                  </a:lnTo>
                  <a:lnTo>
                    <a:pt x="361111" y="19799"/>
                  </a:lnTo>
                  <a:lnTo>
                    <a:pt x="362648" y="12153"/>
                  </a:lnTo>
                  <a:lnTo>
                    <a:pt x="362648" y="4559"/>
                  </a:lnTo>
                  <a:lnTo>
                    <a:pt x="364185" y="6057"/>
                  </a:lnTo>
                  <a:lnTo>
                    <a:pt x="364185" y="16763"/>
                  </a:lnTo>
                  <a:lnTo>
                    <a:pt x="365721" y="27432"/>
                  </a:lnTo>
                  <a:lnTo>
                    <a:pt x="365721" y="45694"/>
                  </a:lnTo>
                  <a:lnTo>
                    <a:pt x="367207" y="56362"/>
                  </a:lnTo>
                  <a:lnTo>
                    <a:pt x="367207" y="68554"/>
                  </a:lnTo>
                  <a:lnTo>
                    <a:pt x="368757" y="70053"/>
                  </a:lnTo>
                  <a:lnTo>
                    <a:pt x="368757" y="63995"/>
                  </a:lnTo>
                  <a:lnTo>
                    <a:pt x="370293" y="57899"/>
                  </a:lnTo>
                  <a:lnTo>
                    <a:pt x="370293" y="39585"/>
                  </a:lnTo>
                  <a:lnTo>
                    <a:pt x="371779" y="27432"/>
                  </a:lnTo>
                  <a:lnTo>
                    <a:pt x="371779" y="12153"/>
                  </a:lnTo>
                  <a:lnTo>
                    <a:pt x="373316" y="7594"/>
                  </a:lnTo>
                  <a:lnTo>
                    <a:pt x="373316" y="4559"/>
                  </a:lnTo>
                  <a:lnTo>
                    <a:pt x="373316" y="6057"/>
                  </a:lnTo>
                  <a:lnTo>
                    <a:pt x="374853" y="10667"/>
                  </a:lnTo>
                  <a:lnTo>
                    <a:pt x="376389" y="16763"/>
                  </a:lnTo>
                  <a:lnTo>
                    <a:pt x="376389" y="36563"/>
                  </a:lnTo>
                  <a:lnTo>
                    <a:pt x="377875" y="45694"/>
                  </a:lnTo>
                  <a:lnTo>
                    <a:pt x="377875" y="63995"/>
                  </a:lnTo>
                  <a:lnTo>
                    <a:pt x="379412" y="68554"/>
                  </a:lnTo>
                  <a:lnTo>
                    <a:pt x="379412" y="70053"/>
                  </a:lnTo>
                  <a:lnTo>
                    <a:pt x="379412" y="68554"/>
                  </a:lnTo>
                  <a:lnTo>
                    <a:pt x="380949" y="63995"/>
                  </a:lnTo>
                  <a:lnTo>
                    <a:pt x="380949" y="48717"/>
                  </a:lnTo>
                  <a:lnTo>
                    <a:pt x="382498" y="39585"/>
                  </a:lnTo>
                  <a:lnTo>
                    <a:pt x="382498" y="27432"/>
                  </a:lnTo>
                  <a:lnTo>
                    <a:pt x="383984" y="19799"/>
                  </a:lnTo>
                  <a:lnTo>
                    <a:pt x="383984" y="7594"/>
                  </a:lnTo>
                  <a:lnTo>
                    <a:pt x="385521" y="4559"/>
                  </a:lnTo>
                  <a:lnTo>
                    <a:pt x="385521" y="10667"/>
                  </a:lnTo>
                  <a:lnTo>
                    <a:pt x="387057" y="16763"/>
                  </a:lnTo>
                  <a:lnTo>
                    <a:pt x="387057" y="36563"/>
                  </a:lnTo>
                  <a:lnTo>
                    <a:pt x="388543" y="45694"/>
                  </a:lnTo>
                  <a:lnTo>
                    <a:pt x="388543" y="63995"/>
                  </a:lnTo>
                  <a:lnTo>
                    <a:pt x="390080" y="68554"/>
                  </a:lnTo>
                  <a:lnTo>
                    <a:pt x="391617" y="70053"/>
                  </a:lnTo>
                  <a:lnTo>
                    <a:pt x="391617" y="63995"/>
                  </a:lnTo>
                  <a:lnTo>
                    <a:pt x="393153" y="57899"/>
                  </a:lnTo>
                  <a:lnTo>
                    <a:pt x="393153" y="39585"/>
                  </a:lnTo>
                  <a:lnTo>
                    <a:pt x="394652" y="27432"/>
                  </a:lnTo>
                  <a:lnTo>
                    <a:pt x="394652" y="12153"/>
                  </a:lnTo>
                  <a:lnTo>
                    <a:pt x="396189" y="7594"/>
                  </a:lnTo>
                  <a:lnTo>
                    <a:pt x="396189" y="4559"/>
                  </a:lnTo>
                  <a:lnTo>
                    <a:pt x="396189" y="6057"/>
                  </a:lnTo>
                  <a:lnTo>
                    <a:pt x="397725" y="10667"/>
                  </a:lnTo>
                  <a:lnTo>
                    <a:pt x="397725" y="27432"/>
                  </a:lnTo>
                  <a:lnTo>
                    <a:pt x="399211" y="36563"/>
                  </a:lnTo>
                  <a:lnTo>
                    <a:pt x="399211" y="56362"/>
                  </a:lnTo>
                  <a:lnTo>
                    <a:pt x="400748" y="63995"/>
                  </a:lnTo>
                  <a:lnTo>
                    <a:pt x="400748" y="70053"/>
                  </a:lnTo>
                  <a:lnTo>
                    <a:pt x="402285" y="68554"/>
                  </a:lnTo>
                  <a:lnTo>
                    <a:pt x="402285" y="57899"/>
                  </a:lnTo>
                  <a:lnTo>
                    <a:pt x="403821" y="48717"/>
                  </a:lnTo>
                  <a:lnTo>
                    <a:pt x="405307" y="39585"/>
                  </a:lnTo>
                  <a:lnTo>
                    <a:pt x="405307" y="19799"/>
                  </a:lnTo>
                  <a:lnTo>
                    <a:pt x="406857" y="12153"/>
                  </a:lnTo>
                  <a:lnTo>
                    <a:pt x="406857" y="4559"/>
                  </a:lnTo>
                  <a:lnTo>
                    <a:pt x="408393" y="6057"/>
                  </a:lnTo>
                  <a:lnTo>
                    <a:pt x="408393" y="18262"/>
                  </a:lnTo>
                  <a:lnTo>
                    <a:pt x="409879" y="27432"/>
                  </a:lnTo>
                  <a:lnTo>
                    <a:pt x="409879" y="47231"/>
                  </a:lnTo>
                  <a:lnTo>
                    <a:pt x="411416" y="56362"/>
                  </a:lnTo>
                  <a:lnTo>
                    <a:pt x="411416" y="63995"/>
                  </a:lnTo>
                  <a:lnTo>
                    <a:pt x="412953" y="68554"/>
                  </a:lnTo>
                  <a:lnTo>
                    <a:pt x="412953" y="70053"/>
                  </a:lnTo>
                  <a:lnTo>
                    <a:pt x="412953" y="68554"/>
                  </a:lnTo>
                  <a:lnTo>
                    <a:pt x="414489" y="65481"/>
                  </a:lnTo>
                  <a:lnTo>
                    <a:pt x="414489" y="47231"/>
                  </a:lnTo>
                  <a:lnTo>
                    <a:pt x="415975" y="36563"/>
                  </a:lnTo>
                  <a:lnTo>
                    <a:pt x="415975" y="30454"/>
                  </a:lnTo>
                  <a:lnTo>
                    <a:pt x="415975" y="39585"/>
                  </a:lnTo>
                  <a:lnTo>
                    <a:pt x="417512" y="47231"/>
                  </a:lnTo>
                  <a:lnTo>
                    <a:pt x="417512" y="12153"/>
                  </a:lnTo>
                  <a:lnTo>
                    <a:pt x="419049" y="0"/>
                  </a:lnTo>
                  <a:lnTo>
                    <a:pt x="420598" y="0"/>
                  </a:lnTo>
                  <a:lnTo>
                    <a:pt x="420598" y="13690"/>
                  </a:lnTo>
                  <a:lnTo>
                    <a:pt x="422084" y="12153"/>
                  </a:lnTo>
                  <a:lnTo>
                    <a:pt x="422084" y="22821"/>
                  </a:lnTo>
                  <a:lnTo>
                    <a:pt x="423621" y="39585"/>
                  </a:lnTo>
                  <a:lnTo>
                    <a:pt x="423621" y="63995"/>
                  </a:lnTo>
                  <a:lnTo>
                    <a:pt x="425157" y="67017"/>
                  </a:lnTo>
                  <a:lnTo>
                    <a:pt x="425157" y="71589"/>
                  </a:lnTo>
                  <a:lnTo>
                    <a:pt x="426643" y="70053"/>
                  </a:lnTo>
                  <a:lnTo>
                    <a:pt x="426643" y="53276"/>
                  </a:lnTo>
                  <a:lnTo>
                    <a:pt x="428180" y="44157"/>
                  </a:lnTo>
                  <a:lnTo>
                    <a:pt x="428180" y="27432"/>
                  </a:lnTo>
                  <a:lnTo>
                    <a:pt x="429717" y="18262"/>
                  </a:lnTo>
                  <a:lnTo>
                    <a:pt x="429717" y="4559"/>
                  </a:lnTo>
                  <a:lnTo>
                    <a:pt x="431253" y="1485"/>
                  </a:lnTo>
                  <a:lnTo>
                    <a:pt x="431253" y="10667"/>
                  </a:lnTo>
                  <a:lnTo>
                    <a:pt x="432752" y="18262"/>
                  </a:lnTo>
                  <a:lnTo>
                    <a:pt x="432752" y="27432"/>
                  </a:lnTo>
                  <a:lnTo>
                    <a:pt x="434289" y="38049"/>
                  </a:lnTo>
                  <a:lnTo>
                    <a:pt x="434289" y="48717"/>
                  </a:lnTo>
                  <a:lnTo>
                    <a:pt x="435825" y="59385"/>
                  </a:lnTo>
                  <a:lnTo>
                    <a:pt x="435825" y="68554"/>
                  </a:lnTo>
                  <a:lnTo>
                    <a:pt x="437311" y="71589"/>
                  </a:lnTo>
                  <a:lnTo>
                    <a:pt x="437311" y="65481"/>
                  </a:lnTo>
                  <a:lnTo>
                    <a:pt x="438848" y="57899"/>
                  </a:lnTo>
                  <a:lnTo>
                    <a:pt x="438848" y="36563"/>
                  </a:lnTo>
                  <a:lnTo>
                    <a:pt x="440385" y="27432"/>
                  </a:lnTo>
                  <a:lnTo>
                    <a:pt x="440385" y="12153"/>
                  </a:lnTo>
                  <a:lnTo>
                    <a:pt x="441921" y="7594"/>
                  </a:lnTo>
                  <a:lnTo>
                    <a:pt x="441921" y="4559"/>
                  </a:lnTo>
                  <a:lnTo>
                    <a:pt x="443407" y="4559"/>
                  </a:lnTo>
                  <a:lnTo>
                    <a:pt x="443407" y="16763"/>
                  </a:lnTo>
                  <a:lnTo>
                    <a:pt x="444957" y="25895"/>
                  </a:lnTo>
                  <a:lnTo>
                    <a:pt x="444957" y="47231"/>
                  </a:lnTo>
                  <a:lnTo>
                    <a:pt x="446493" y="56362"/>
                  </a:lnTo>
                  <a:lnTo>
                    <a:pt x="446493" y="68554"/>
                  </a:lnTo>
                  <a:lnTo>
                    <a:pt x="447979" y="71589"/>
                  </a:lnTo>
                  <a:lnTo>
                    <a:pt x="449516" y="67017"/>
                  </a:lnTo>
                  <a:lnTo>
                    <a:pt x="449516" y="59385"/>
                  </a:lnTo>
                  <a:lnTo>
                    <a:pt x="451053" y="50253"/>
                  </a:lnTo>
                  <a:lnTo>
                    <a:pt x="451053" y="28917"/>
                  </a:lnTo>
                  <a:lnTo>
                    <a:pt x="452539" y="19799"/>
                  </a:lnTo>
                  <a:lnTo>
                    <a:pt x="452539" y="7594"/>
                  </a:lnTo>
                  <a:lnTo>
                    <a:pt x="454075" y="4559"/>
                  </a:lnTo>
                  <a:lnTo>
                    <a:pt x="454075" y="7594"/>
                  </a:lnTo>
                  <a:lnTo>
                    <a:pt x="455612" y="15227"/>
                  </a:lnTo>
                  <a:lnTo>
                    <a:pt x="455612" y="33489"/>
                  </a:lnTo>
                  <a:lnTo>
                    <a:pt x="457111" y="44157"/>
                  </a:lnTo>
                  <a:lnTo>
                    <a:pt x="457111" y="63995"/>
                  </a:lnTo>
                  <a:lnTo>
                    <a:pt x="458647" y="68554"/>
                  </a:lnTo>
                  <a:lnTo>
                    <a:pt x="458647" y="71589"/>
                  </a:lnTo>
                  <a:lnTo>
                    <a:pt x="460184" y="68554"/>
                  </a:lnTo>
                  <a:lnTo>
                    <a:pt x="460184" y="51790"/>
                  </a:lnTo>
                  <a:lnTo>
                    <a:pt x="461721" y="41122"/>
                  </a:lnTo>
                  <a:lnTo>
                    <a:pt x="461721" y="19799"/>
                  </a:lnTo>
                  <a:lnTo>
                    <a:pt x="463207" y="12153"/>
                  </a:lnTo>
                  <a:lnTo>
                    <a:pt x="464743" y="7594"/>
                  </a:lnTo>
                  <a:lnTo>
                    <a:pt x="464743" y="4559"/>
                  </a:lnTo>
                  <a:lnTo>
                    <a:pt x="466280" y="7594"/>
                  </a:lnTo>
                  <a:lnTo>
                    <a:pt x="466280" y="21336"/>
                  </a:lnTo>
                  <a:lnTo>
                    <a:pt x="467817" y="32003"/>
                  </a:lnTo>
                  <a:lnTo>
                    <a:pt x="467817" y="53276"/>
                  </a:lnTo>
                  <a:lnTo>
                    <a:pt x="469303" y="60921"/>
                  </a:lnTo>
                  <a:lnTo>
                    <a:pt x="469303" y="70053"/>
                  </a:lnTo>
                  <a:lnTo>
                    <a:pt x="470852" y="71589"/>
                  </a:lnTo>
                  <a:lnTo>
                    <a:pt x="470852" y="68554"/>
                  </a:lnTo>
                  <a:lnTo>
                    <a:pt x="472389" y="62458"/>
                  </a:lnTo>
                  <a:lnTo>
                    <a:pt x="472389" y="44157"/>
                  </a:lnTo>
                  <a:lnTo>
                    <a:pt x="473875" y="33489"/>
                  </a:lnTo>
                  <a:lnTo>
                    <a:pt x="473875" y="15227"/>
                  </a:lnTo>
                  <a:lnTo>
                    <a:pt x="475411" y="7594"/>
                  </a:lnTo>
                  <a:lnTo>
                    <a:pt x="475411" y="4559"/>
                  </a:lnTo>
                  <a:lnTo>
                    <a:pt x="476948" y="6057"/>
                  </a:lnTo>
                  <a:lnTo>
                    <a:pt x="476948" y="12153"/>
                  </a:lnTo>
                  <a:lnTo>
                    <a:pt x="478434" y="19799"/>
                  </a:lnTo>
                  <a:lnTo>
                    <a:pt x="478434" y="28917"/>
                  </a:lnTo>
                  <a:lnTo>
                    <a:pt x="479971" y="39585"/>
                  </a:lnTo>
                  <a:lnTo>
                    <a:pt x="479971" y="59385"/>
                  </a:lnTo>
                  <a:lnTo>
                    <a:pt x="481507" y="65481"/>
                  </a:lnTo>
                  <a:lnTo>
                    <a:pt x="481507" y="71589"/>
                  </a:lnTo>
                  <a:lnTo>
                    <a:pt x="483006" y="68554"/>
                  </a:lnTo>
                  <a:lnTo>
                    <a:pt x="483006" y="56362"/>
                  </a:lnTo>
                  <a:lnTo>
                    <a:pt x="484543" y="47231"/>
                  </a:lnTo>
                  <a:lnTo>
                    <a:pt x="484543" y="25895"/>
                  </a:lnTo>
                  <a:lnTo>
                    <a:pt x="486079" y="16763"/>
                  </a:lnTo>
                  <a:lnTo>
                    <a:pt x="486079" y="6057"/>
                  </a:lnTo>
                  <a:lnTo>
                    <a:pt x="487616" y="4559"/>
                  </a:lnTo>
                  <a:lnTo>
                    <a:pt x="487616" y="10667"/>
                  </a:lnTo>
                  <a:lnTo>
                    <a:pt x="489102" y="18262"/>
                  </a:lnTo>
                  <a:lnTo>
                    <a:pt x="489102" y="35026"/>
                  </a:lnTo>
                  <a:lnTo>
                    <a:pt x="490639" y="45694"/>
                  </a:lnTo>
                  <a:lnTo>
                    <a:pt x="490639" y="62458"/>
                  </a:lnTo>
                  <a:lnTo>
                    <a:pt x="492175" y="68554"/>
                  </a:lnTo>
                  <a:lnTo>
                    <a:pt x="493661" y="68554"/>
                  </a:lnTo>
                  <a:lnTo>
                    <a:pt x="493661" y="63995"/>
                  </a:lnTo>
                  <a:lnTo>
                    <a:pt x="495211" y="57899"/>
                  </a:lnTo>
                  <a:lnTo>
                    <a:pt x="495211" y="44157"/>
                  </a:lnTo>
                  <a:lnTo>
                    <a:pt x="496747" y="36563"/>
                  </a:lnTo>
                  <a:lnTo>
                    <a:pt x="496747" y="18262"/>
                  </a:lnTo>
                  <a:lnTo>
                    <a:pt x="498284" y="10667"/>
                  </a:lnTo>
                  <a:lnTo>
                    <a:pt x="498284" y="3022"/>
                  </a:lnTo>
                  <a:lnTo>
                    <a:pt x="499770" y="7594"/>
                  </a:lnTo>
                  <a:lnTo>
                    <a:pt x="499770" y="13690"/>
                  </a:lnTo>
                  <a:lnTo>
                    <a:pt x="501307" y="21336"/>
                  </a:lnTo>
                  <a:lnTo>
                    <a:pt x="501307" y="38049"/>
                  </a:lnTo>
                  <a:lnTo>
                    <a:pt x="502843" y="48717"/>
                  </a:lnTo>
                  <a:lnTo>
                    <a:pt x="502843" y="63995"/>
                  </a:lnTo>
                  <a:lnTo>
                    <a:pt x="504329" y="68554"/>
                  </a:lnTo>
                  <a:lnTo>
                    <a:pt x="504329" y="71589"/>
                  </a:lnTo>
                  <a:lnTo>
                    <a:pt x="504329" y="68554"/>
                  </a:lnTo>
                  <a:lnTo>
                    <a:pt x="505866" y="63995"/>
                  </a:lnTo>
                  <a:lnTo>
                    <a:pt x="505866" y="47231"/>
                  </a:lnTo>
                  <a:lnTo>
                    <a:pt x="507403" y="36563"/>
                  </a:lnTo>
                  <a:lnTo>
                    <a:pt x="507403" y="27432"/>
                  </a:lnTo>
                  <a:lnTo>
                    <a:pt x="508952" y="19799"/>
                  </a:lnTo>
                  <a:lnTo>
                    <a:pt x="508952" y="12153"/>
                  </a:lnTo>
                  <a:lnTo>
                    <a:pt x="510438" y="7594"/>
                  </a:lnTo>
                  <a:lnTo>
                    <a:pt x="510438" y="4559"/>
                  </a:lnTo>
                  <a:lnTo>
                    <a:pt x="510438" y="6057"/>
                  </a:lnTo>
                  <a:lnTo>
                    <a:pt x="511975" y="10667"/>
                  </a:lnTo>
                  <a:lnTo>
                    <a:pt x="511975" y="25895"/>
                  </a:lnTo>
                  <a:lnTo>
                    <a:pt x="513511" y="36563"/>
                  </a:lnTo>
                  <a:lnTo>
                    <a:pt x="513511" y="54813"/>
                  </a:lnTo>
                  <a:lnTo>
                    <a:pt x="515048" y="62458"/>
                  </a:lnTo>
                  <a:lnTo>
                    <a:pt x="515048" y="68554"/>
                  </a:lnTo>
                  <a:lnTo>
                    <a:pt x="516534" y="68554"/>
                  </a:lnTo>
                  <a:lnTo>
                    <a:pt x="516534" y="57899"/>
                  </a:lnTo>
                  <a:lnTo>
                    <a:pt x="518071" y="50253"/>
                  </a:lnTo>
                  <a:lnTo>
                    <a:pt x="518071" y="32003"/>
                  </a:lnTo>
                  <a:lnTo>
                    <a:pt x="519607" y="21336"/>
                  </a:lnTo>
                  <a:lnTo>
                    <a:pt x="519607" y="7594"/>
                  </a:lnTo>
                  <a:lnTo>
                    <a:pt x="521106" y="6057"/>
                  </a:lnTo>
                  <a:lnTo>
                    <a:pt x="522643" y="7594"/>
                  </a:lnTo>
                  <a:lnTo>
                    <a:pt x="522643" y="16763"/>
                  </a:lnTo>
                  <a:lnTo>
                    <a:pt x="524179" y="24358"/>
                  </a:lnTo>
                  <a:lnTo>
                    <a:pt x="524179" y="41122"/>
                  </a:lnTo>
                  <a:lnTo>
                    <a:pt x="525716" y="50253"/>
                  </a:lnTo>
                  <a:lnTo>
                    <a:pt x="525716" y="63995"/>
                  </a:lnTo>
                  <a:lnTo>
                    <a:pt x="527202" y="68554"/>
                  </a:lnTo>
                  <a:lnTo>
                    <a:pt x="527202" y="65481"/>
                  </a:lnTo>
                  <a:lnTo>
                    <a:pt x="528739" y="59385"/>
                  </a:lnTo>
                  <a:lnTo>
                    <a:pt x="528739" y="51790"/>
                  </a:lnTo>
                  <a:lnTo>
                    <a:pt x="530275" y="44157"/>
                  </a:lnTo>
                  <a:lnTo>
                    <a:pt x="530275" y="25895"/>
                  </a:lnTo>
                  <a:lnTo>
                    <a:pt x="531761" y="18262"/>
                  </a:lnTo>
                  <a:lnTo>
                    <a:pt x="531761" y="7594"/>
                  </a:lnTo>
                  <a:lnTo>
                    <a:pt x="533311" y="7594"/>
                  </a:lnTo>
                  <a:lnTo>
                    <a:pt x="533311" y="15227"/>
                  </a:lnTo>
                  <a:lnTo>
                    <a:pt x="534847" y="21336"/>
                  </a:lnTo>
                  <a:lnTo>
                    <a:pt x="534847" y="38049"/>
                  </a:lnTo>
                  <a:lnTo>
                    <a:pt x="536384" y="48717"/>
                  </a:lnTo>
                  <a:lnTo>
                    <a:pt x="537870" y="56362"/>
                  </a:lnTo>
                  <a:lnTo>
                    <a:pt x="537870" y="67017"/>
                  </a:lnTo>
                  <a:lnTo>
                    <a:pt x="539407" y="68554"/>
                  </a:lnTo>
                  <a:lnTo>
                    <a:pt x="539407" y="59385"/>
                  </a:lnTo>
                  <a:lnTo>
                    <a:pt x="540943" y="53276"/>
                  </a:lnTo>
                  <a:lnTo>
                    <a:pt x="540943" y="38049"/>
                  </a:lnTo>
                  <a:lnTo>
                    <a:pt x="542429" y="28917"/>
                  </a:lnTo>
                  <a:lnTo>
                    <a:pt x="542429" y="13690"/>
                  </a:lnTo>
                  <a:lnTo>
                    <a:pt x="543966" y="7594"/>
                  </a:lnTo>
                  <a:lnTo>
                    <a:pt x="543966" y="9131"/>
                  </a:lnTo>
                  <a:lnTo>
                    <a:pt x="545503" y="13690"/>
                  </a:lnTo>
                  <a:lnTo>
                    <a:pt x="545503" y="27432"/>
                  </a:lnTo>
                  <a:lnTo>
                    <a:pt x="547052" y="36563"/>
                  </a:lnTo>
                  <a:lnTo>
                    <a:pt x="547052" y="51790"/>
                  </a:lnTo>
                  <a:lnTo>
                    <a:pt x="548538" y="59385"/>
                  </a:lnTo>
                  <a:lnTo>
                    <a:pt x="548538" y="67017"/>
                  </a:lnTo>
                  <a:lnTo>
                    <a:pt x="550075" y="65481"/>
                  </a:lnTo>
                  <a:lnTo>
                    <a:pt x="550075" y="56362"/>
                  </a:lnTo>
                  <a:lnTo>
                    <a:pt x="551611" y="48717"/>
                  </a:lnTo>
                  <a:lnTo>
                    <a:pt x="553148" y="41122"/>
                  </a:lnTo>
                  <a:lnTo>
                    <a:pt x="553148" y="24358"/>
                  </a:lnTo>
                  <a:lnTo>
                    <a:pt x="554634" y="16763"/>
                  </a:lnTo>
                  <a:lnTo>
                    <a:pt x="554634" y="7594"/>
                  </a:lnTo>
                  <a:lnTo>
                    <a:pt x="556171" y="9131"/>
                  </a:lnTo>
                  <a:lnTo>
                    <a:pt x="556171" y="18262"/>
                  </a:lnTo>
                  <a:lnTo>
                    <a:pt x="557707" y="25895"/>
                  </a:lnTo>
                  <a:lnTo>
                    <a:pt x="557707" y="41122"/>
                  </a:lnTo>
                  <a:lnTo>
                    <a:pt x="559206" y="48717"/>
                  </a:lnTo>
                  <a:lnTo>
                    <a:pt x="559206" y="56362"/>
                  </a:lnTo>
                  <a:lnTo>
                    <a:pt x="560743" y="62458"/>
                  </a:lnTo>
                  <a:lnTo>
                    <a:pt x="560743" y="65481"/>
                  </a:lnTo>
                  <a:lnTo>
                    <a:pt x="562279" y="62458"/>
                  </a:lnTo>
                  <a:lnTo>
                    <a:pt x="562279" y="50253"/>
                  </a:lnTo>
                  <a:lnTo>
                    <a:pt x="563816" y="44157"/>
                  </a:lnTo>
                  <a:lnTo>
                    <a:pt x="563816" y="27432"/>
                  </a:lnTo>
                  <a:lnTo>
                    <a:pt x="565302" y="19799"/>
                  </a:lnTo>
                  <a:lnTo>
                    <a:pt x="565302" y="12153"/>
                  </a:lnTo>
                  <a:lnTo>
                    <a:pt x="566839" y="9131"/>
                  </a:lnTo>
                  <a:lnTo>
                    <a:pt x="568375" y="12153"/>
                  </a:lnTo>
                  <a:lnTo>
                    <a:pt x="568375" y="24358"/>
                  </a:lnTo>
                  <a:lnTo>
                    <a:pt x="569861" y="30454"/>
                  </a:lnTo>
                  <a:lnTo>
                    <a:pt x="569861" y="47231"/>
                  </a:lnTo>
                  <a:lnTo>
                    <a:pt x="571411" y="53276"/>
                  </a:lnTo>
                  <a:lnTo>
                    <a:pt x="571411" y="63995"/>
                  </a:lnTo>
                  <a:lnTo>
                    <a:pt x="572947" y="63995"/>
                  </a:lnTo>
                  <a:lnTo>
                    <a:pt x="572947" y="57899"/>
                  </a:lnTo>
                  <a:lnTo>
                    <a:pt x="574484" y="51790"/>
                  </a:lnTo>
                  <a:lnTo>
                    <a:pt x="574484" y="38049"/>
                  </a:lnTo>
                  <a:lnTo>
                    <a:pt x="575970" y="30454"/>
                  </a:lnTo>
                  <a:lnTo>
                    <a:pt x="575970" y="16763"/>
                  </a:lnTo>
                  <a:lnTo>
                    <a:pt x="577507" y="12153"/>
                  </a:lnTo>
                  <a:lnTo>
                    <a:pt x="577507" y="10667"/>
                  </a:lnTo>
                  <a:lnTo>
                    <a:pt x="577507" y="12153"/>
                  </a:lnTo>
                  <a:lnTo>
                    <a:pt x="578993" y="16763"/>
                  </a:lnTo>
                  <a:lnTo>
                    <a:pt x="578993" y="27432"/>
                  </a:lnTo>
                  <a:lnTo>
                    <a:pt x="580529" y="35026"/>
                  </a:lnTo>
                  <a:lnTo>
                    <a:pt x="582066" y="44157"/>
                  </a:lnTo>
                  <a:lnTo>
                    <a:pt x="582066" y="57899"/>
                  </a:lnTo>
                  <a:lnTo>
                    <a:pt x="583603" y="62458"/>
                  </a:lnTo>
                  <a:lnTo>
                    <a:pt x="583603" y="63995"/>
                  </a:lnTo>
                  <a:lnTo>
                    <a:pt x="583603" y="62458"/>
                  </a:lnTo>
                  <a:lnTo>
                    <a:pt x="585101" y="59385"/>
                  </a:lnTo>
                  <a:lnTo>
                    <a:pt x="585101" y="48717"/>
                  </a:lnTo>
                  <a:lnTo>
                    <a:pt x="586638" y="39585"/>
                  </a:lnTo>
                  <a:lnTo>
                    <a:pt x="586638" y="24358"/>
                  </a:lnTo>
                  <a:lnTo>
                    <a:pt x="588175" y="18262"/>
                  </a:lnTo>
                  <a:lnTo>
                    <a:pt x="588175" y="12153"/>
                  </a:lnTo>
                  <a:lnTo>
                    <a:pt x="589711" y="10667"/>
                  </a:lnTo>
                  <a:lnTo>
                    <a:pt x="589711" y="15227"/>
                  </a:lnTo>
                  <a:lnTo>
                    <a:pt x="591197" y="19799"/>
                  </a:lnTo>
                  <a:lnTo>
                    <a:pt x="591197" y="32003"/>
                  </a:lnTo>
                  <a:lnTo>
                    <a:pt x="592734" y="39585"/>
                  </a:lnTo>
                  <a:lnTo>
                    <a:pt x="592734" y="56362"/>
                  </a:lnTo>
                  <a:lnTo>
                    <a:pt x="594271" y="60921"/>
                  </a:lnTo>
                  <a:lnTo>
                    <a:pt x="594271" y="63995"/>
                  </a:lnTo>
                  <a:lnTo>
                    <a:pt x="595757" y="63995"/>
                  </a:lnTo>
                  <a:lnTo>
                    <a:pt x="595757" y="59385"/>
                  </a:lnTo>
                  <a:lnTo>
                    <a:pt x="597306" y="54813"/>
                  </a:lnTo>
                  <a:lnTo>
                    <a:pt x="597306" y="44157"/>
                  </a:lnTo>
                  <a:lnTo>
                    <a:pt x="598843" y="36563"/>
                  </a:lnTo>
                  <a:lnTo>
                    <a:pt x="598843" y="19799"/>
                  </a:lnTo>
                  <a:lnTo>
                    <a:pt x="600379" y="13690"/>
                  </a:lnTo>
                  <a:lnTo>
                    <a:pt x="600379" y="10667"/>
                  </a:lnTo>
                  <a:lnTo>
                    <a:pt x="600379" y="12153"/>
                  </a:lnTo>
                  <a:lnTo>
                    <a:pt x="601865" y="13690"/>
                  </a:lnTo>
                  <a:lnTo>
                    <a:pt x="601865" y="24358"/>
                  </a:lnTo>
                  <a:lnTo>
                    <a:pt x="603402" y="32003"/>
                  </a:lnTo>
                  <a:lnTo>
                    <a:pt x="603402" y="47231"/>
                  </a:lnTo>
                  <a:lnTo>
                    <a:pt x="604939" y="53276"/>
                  </a:lnTo>
                  <a:lnTo>
                    <a:pt x="604939" y="63995"/>
                  </a:lnTo>
                  <a:lnTo>
                    <a:pt x="606425" y="63995"/>
                  </a:lnTo>
                  <a:lnTo>
                    <a:pt x="606425" y="56362"/>
                  </a:lnTo>
                  <a:lnTo>
                    <a:pt x="607961" y="51790"/>
                  </a:lnTo>
                  <a:lnTo>
                    <a:pt x="607961" y="38049"/>
                  </a:lnTo>
                  <a:lnTo>
                    <a:pt x="609511" y="28917"/>
                  </a:lnTo>
                  <a:lnTo>
                    <a:pt x="611047" y="22821"/>
                  </a:lnTo>
                  <a:lnTo>
                    <a:pt x="611047" y="12153"/>
                  </a:lnTo>
                  <a:lnTo>
                    <a:pt x="612533" y="12153"/>
                  </a:lnTo>
                  <a:lnTo>
                    <a:pt x="612533" y="18262"/>
                  </a:lnTo>
                  <a:lnTo>
                    <a:pt x="614070" y="22821"/>
                  </a:lnTo>
                  <a:lnTo>
                    <a:pt x="614070" y="36563"/>
                  </a:lnTo>
                  <a:lnTo>
                    <a:pt x="615607" y="44157"/>
                  </a:lnTo>
                  <a:lnTo>
                    <a:pt x="615607" y="57899"/>
                  </a:lnTo>
                  <a:lnTo>
                    <a:pt x="617093" y="62458"/>
                  </a:lnTo>
                  <a:lnTo>
                    <a:pt x="617093" y="63995"/>
                  </a:lnTo>
                  <a:lnTo>
                    <a:pt x="617093" y="62458"/>
                  </a:lnTo>
                  <a:lnTo>
                    <a:pt x="618629" y="57899"/>
                  </a:lnTo>
                  <a:lnTo>
                    <a:pt x="618629" y="51790"/>
                  </a:lnTo>
                  <a:lnTo>
                    <a:pt x="620166" y="47231"/>
                  </a:lnTo>
                  <a:lnTo>
                    <a:pt x="620166" y="32003"/>
                  </a:lnTo>
                  <a:lnTo>
                    <a:pt x="621703" y="24358"/>
                  </a:lnTo>
                  <a:lnTo>
                    <a:pt x="621703" y="13690"/>
                  </a:lnTo>
                  <a:lnTo>
                    <a:pt x="623201" y="12153"/>
                  </a:lnTo>
                  <a:lnTo>
                    <a:pt x="623201" y="16763"/>
                  </a:lnTo>
                  <a:lnTo>
                    <a:pt x="624738" y="21336"/>
                  </a:lnTo>
                  <a:lnTo>
                    <a:pt x="624738" y="27432"/>
                  </a:lnTo>
                  <a:lnTo>
                    <a:pt x="626275" y="33489"/>
                  </a:lnTo>
                  <a:lnTo>
                    <a:pt x="626275" y="41122"/>
                  </a:lnTo>
                  <a:lnTo>
                    <a:pt x="627811" y="48717"/>
                  </a:lnTo>
                  <a:lnTo>
                    <a:pt x="627811" y="59385"/>
                  </a:lnTo>
                  <a:lnTo>
                    <a:pt x="629297" y="63995"/>
                  </a:lnTo>
                  <a:lnTo>
                    <a:pt x="629297" y="59385"/>
                  </a:lnTo>
                  <a:lnTo>
                    <a:pt x="630834" y="54813"/>
                  </a:lnTo>
                  <a:lnTo>
                    <a:pt x="630834" y="42608"/>
                  </a:lnTo>
                  <a:lnTo>
                    <a:pt x="632371" y="35026"/>
                  </a:lnTo>
                  <a:lnTo>
                    <a:pt x="632371" y="19799"/>
                  </a:lnTo>
                  <a:lnTo>
                    <a:pt x="633857" y="15227"/>
                  </a:lnTo>
                  <a:lnTo>
                    <a:pt x="633857" y="12153"/>
                  </a:lnTo>
                  <a:lnTo>
                    <a:pt x="635406" y="15227"/>
                  </a:lnTo>
                  <a:lnTo>
                    <a:pt x="635406" y="24358"/>
                  </a:lnTo>
                  <a:lnTo>
                    <a:pt x="636943" y="32003"/>
                  </a:lnTo>
                  <a:lnTo>
                    <a:pt x="636943" y="47231"/>
                  </a:lnTo>
                  <a:lnTo>
                    <a:pt x="638479" y="53276"/>
                  </a:lnTo>
                  <a:lnTo>
                    <a:pt x="639965" y="59385"/>
                  </a:lnTo>
                  <a:lnTo>
                    <a:pt x="639965" y="62458"/>
                  </a:lnTo>
                  <a:lnTo>
                    <a:pt x="641502" y="59385"/>
                  </a:lnTo>
                  <a:lnTo>
                    <a:pt x="641502" y="48717"/>
                  </a:lnTo>
                  <a:lnTo>
                    <a:pt x="643039" y="44157"/>
                  </a:lnTo>
                  <a:lnTo>
                    <a:pt x="643039" y="27432"/>
                  </a:lnTo>
                  <a:lnTo>
                    <a:pt x="644525" y="21336"/>
                  </a:lnTo>
                  <a:lnTo>
                    <a:pt x="644525" y="15227"/>
                  </a:lnTo>
                  <a:lnTo>
                    <a:pt x="646061" y="13690"/>
                  </a:lnTo>
                  <a:lnTo>
                    <a:pt x="646061" y="19799"/>
                  </a:lnTo>
                  <a:lnTo>
                    <a:pt x="647611" y="24358"/>
                  </a:lnTo>
                  <a:lnTo>
                    <a:pt x="647611" y="30454"/>
                  </a:lnTo>
                  <a:lnTo>
                    <a:pt x="649147" y="36563"/>
                  </a:lnTo>
                  <a:lnTo>
                    <a:pt x="649147" y="51790"/>
                  </a:lnTo>
                  <a:lnTo>
                    <a:pt x="650633" y="56362"/>
                  </a:lnTo>
                  <a:lnTo>
                    <a:pt x="650633" y="60921"/>
                  </a:lnTo>
                  <a:lnTo>
                    <a:pt x="652170" y="59385"/>
                  </a:lnTo>
                  <a:lnTo>
                    <a:pt x="652170" y="51790"/>
                  </a:lnTo>
                  <a:lnTo>
                    <a:pt x="653707" y="45694"/>
                  </a:lnTo>
                  <a:lnTo>
                    <a:pt x="653707" y="39585"/>
                  </a:lnTo>
                  <a:lnTo>
                    <a:pt x="655193" y="32003"/>
                  </a:lnTo>
                  <a:lnTo>
                    <a:pt x="655193" y="24358"/>
                  </a:lnTo>
                  <a:lnTo>
                    <a:pt x="656729" y="19799"/>
                  </a:lnTo>
                  <a:lnTo>
                    <a:pt x="656729" y="12153"/>
                  </a:lnTo>
                  <a:lnTo>
                    <a:pt x="658266" y="15227"/>
                  </a:lnTo>
                  <a:lnTo>
                    <a:pt x="658266" y="22821"/>
                  </a:lnTo>
                  <a:lnTo>
                    <a:pt x="659803" y="27432"/>
                  </a:lnTo>
                  <a:lnTo>
                    <a:pt x="659803" y="42608"/>
                  </a:lnTo>
                  <a:lnTo>
                    <a:pt x="661301" y="48717"/>
                  </a:lnTo>
                  <a:lnTo>
                    <a:pt x="661301" y="59385"/>
                  </a:lnTo>
                  <a:lnTo>
                    <a:pt x="662838" y="60921"/>
                  </a:lnTo>
                  <a:lnTo>
                    <a:pt x="662838" y="57899"/>
                  </a:lnTo>
                  <a:lnTo>
                    <a:pt x="664375" y="53276"/>
                  </a:lnTo>
                  <a:lnTo>
                    <a:pt x="664375" y="41122"/>
                  </a:lnTo>
                  <a:lnTo>
                    <a:pt x="665911" y="33489"/>
                  </a:lnTo>
                  <a:lnTo>
                    <a:pt x="665911" y="19799"/>
                  </a:lnTo>
                  <a:lnTo>
                    <a:pt x="667397" y="16763"/>
                  </a:lnTo>
                  <a:lnTo>
                    <a:pt x="667397" y="13690"/>
                  </a:lnTo>
                  <a:lnTo>
                    <a:pt x="667397" y="15227"/>
                  </a:lnTo>
                  <a:lnTo>
                    <a:pt x="668934" y="16763"/>
                  </a:lnTo>
                  <a:lnTo>
                    <a:pt x="670471" y="21336"/>
                  </a:lnTo>
                  <a:lnTo>
                    <a:pt x="670471" y="32003"/>
                  </a:lnTo>
                  <a:lnTo>
                    <a:pt x="671957" y="39585"/>
                  </a:lnTo>
                  <a:lnTo>
                    <a:pt x="671957" y="53276"/>
                  </a:lnTo>
                  <a:lnTo>
                    <a:pt x="673506" y="57899"/>
                  </a:lnTo>
                  <a:lnTo>
                    <a:pt x="673506" y="60921"/>
                  </a:lnTo>
                  <a:lnTo>
                    <a:pt x="675043" y="57899"/>
                  </a:lnTo>
                  <a:lnTo>
                    <a:pt x="675043" y="48717"/>
                  </a:lnTo>
                  <a:lnTo>
                    <a:pt x="676579" y="44157"/>
                  </a:lnTo>
                  <a:lnTo>
                    <a:pt x="676579" y="28917"/>
                  </a:lnTo>
                  <a:lnTo>
                    <a:pt x="678065" y="22821"/>
                  </a:lnTo>
                  <a:lnTo>
                    <a:pt x="678065" y="18262"/>
                  </a:lnTo>
                  <a:lnTo>
                    <a:pt x="679602" y="13690"/>
                  </a:lnTo>
                  <a:lnTo>
                    <a:pt x="679602" y="16763"/>
                  </a:lnTo>
                  <a:lnTo>
                    <a:pt x="681139" y="19799"/>
                  </a:lnTo>
                  <a:lnTo>
                    <a:pt x="681139" y="30454"/>
                  </a:lnTo>
                  <a:lnTo>
                    <a:pt x="682625" y="36563"/>
                  </a:lnTo>
                  <a:lnTo>
                    <a:pt x="682625" y="44157"/>
                  </a:lnTo>
                  <a:lnTo>
                    <a:pt x="684161" y="51790"/>
                  </a:lnTo>
                  <a:lnTo>
                    <a:pt x="684161" y="59385"/>
                  </a:lnTo>
                  <a:lnTo>
                    <a:pt x="685711" y="60921"/>
                  </a:lnTo>
                  <a:lnTo>
                    <a:pt x="685711" y="59385"/>
                  </a:lnTo>
                  <a:lnTo>
                    <a:pt x="687247" y="56362"/>
                  </a:lnTo>
                  <a:lnTo>
                    <a:pt x="687247" y="45694"/>
                  </a:lnTo>
                  <a:lnTo>
                    <a:pt x="688733" y="39585"/>
                  </a:lnTo>
                  <a:lnTo>
                    <a:pt x="688733" y="24358"/>
                  </a:lnTo>
                  <a:lnTo>
                    <a:pt x="690270" y="19799"/>
                  </a:lnTo>
                  <a:lnTo>
                    <a:pt x="690270" y="13690"/>
                  </a:lnTo>
                  <a:lnTo>
                    <a:pt x="691807" y="15227"/>
                  </a:lnTo>
                  <a:lnTo>
                    <a:pt x="691807" y="22821"/>
                  </a:lnTo>
                  <a:lnTo>
                    <a:pt x="693293" y="27432"/>
                  </a:lnTo>
                  <a:lnTo>
                    <a:pt x="693293" y="42608"/>
                  </a:lnTo>
                  <a:lnTo>
                    <a:pt x="694829" y="48717"/>
                  </a:lnTo>
                  <a:lnTo>
                    <a:pt x="694829" y="59385"/>
                  </a:lnTo>
                  <a:lnTo>
                    <a:pt x="696366" y="60921"/>
                  </a:lnTo>
                  <a:lnTo>
                    <a:pt x="696366" y="57899"/>
                  </a:lnTo>
                  <a:lnTo>
                    <a:pt x="697903" y="53276"/>
                  </a:lnTo>
                  <a:lnTo>
                    <a:pt x="699401" y="48717"/>
                  </a:lnTo>
                  <a:lnTo>
                    <a:pt x="699401" y="38049"/>
                  </a:lnTo>
                  <a:lnTo>
                    <a:pt x="700938" y="30454"/>
                  </a:lnTo>
                  <a:lnTo>
                    <a:pt x="700938" y="19799"/>
                  </a:lnTo>
                  <a:lnTo>
                    <a:pt x="702475" y="13690"/>
                  </a:lnTo>
                  <a:lnTo>
                    <a:pt x="702475" y="12153"/>
                  </a:lnTo>
                  <a:lnTo>
                    <a:pt x="704011" y="15227"/>
                  </a:lnTo>
                  <a:lnTo>
                    <a:pt x="704011" y="27432"/>
                  </a:lnTo>
                  <a:lnTo>
                    <a:pt x="705497" y="35026"/>
                  </a:lnTo>
                  <a:lnTo>
                    <a:pt x="705497" y="50253"/>
                  </a:lnTo>
                  <a:lnTo>
                    <a:pt x="707034" y="56362"/>
                  </a:lnTo>
                  <a:lnTo>
                    <a:pt x="707034" y="62458"/>
                  </a:lnTo>
                  <a:lnTo>
                    <a:pt x="708571" y="65481"/>
                  </a:lnTo>
                  <a:lnTo>
                    <a:pt x="708571" y="67017"/>
                  </a:lnTo>
                  <a:lnTo>
                    <a:pt x="708571" y="62458"/>
                  </a:lnTo>
                  <a:lnTo>
                    <a:pt x="710057" y="56362"/>
                  </a:lnTo>
                  <a:lnTo>
                    <a:pt x="710057" y="39585"/>
                  </a:lnTo>
                  <a:lnTo>
                    <a:pt x="711606" y="32003"/>
                  </a:lnTo>
                  <a:lnTo>
                    <a:pt x="711606" y="24358"/>
                  </a:lnTo>
                  <a:lnTo>
                    <a:pt x="713143" y="18262"/>
                  </a:lnTo>
                  <a:lnTo>
                    <a:pt x="713143" y="9131"/>
                  </a:lnTo>
                  <a:lnTo>
                    <a:pt x="714679" y="7594"/>
                  </a:lnTo>
                  <a:lnTo>
                    <a:pt x="714679" y="10667"/>
                  </a:lnTo>
                  <a:lnTo>
                    <a:pt x="716165" y="16763"/>
                  </a:lnTo>
                  <a:lnTo>
                    <a:pt x="716165" y="33489"/>
                  </a:lnTo>
                  <a:lnTo>
                    <a:pt x="717702" y="42608"/>
                  </a:lnTo>
                  <a:lnTo>
                    <a:pt x="717702" y="56362"/>
                  </a:lnTo>
                  <a:lnTo>
                    <a:pt x="719188" y="62458"/>
                  </a:lnTo>
                  <a:lnTo>
                    <a:pt x="719188" y="67017"/>
                  </a:lnTo>
                  <a:lnTo>
                    <a:pt x="720725" y="63995"/>
                  </a:lnTo>
                  <a:lnTo>
                    <a:pt x="720725" y="53276"/>
                  </a:lnTo>
                  <a:lnTo>
                    <a:pt x="722261" y="44157"/>
                  </a:lnTo>
                  <a:lnTo>
                    <a:pt x="722261" y="24358"/>
                  </a:lnTo>
                  <a:lnTo>
                    <a:pt x="723811" y="18262"/>
                  </a:lnTo>
                  <a:lnTo>
                    <a:pt x="723811" y="9131"/>
                  </a:lnTo>
                  <a:lnTo>
                    <a:pt x="725297" y="7594"/>
                  </a:lnTo>
                  <a:lnTo>
                    <a:pt x="725297" y="13690"/>
                  </a:lnTo>
                  <a:lnTo>
                    <a:pt x="726833" y="19799"/>
                  </a:lnTo>
                  <a:lnTo>
                    <a:pt x="728370" y="27432"/>
                  </a:lnTo>
                  <a:lnTo>
                    <a:pt x="728370" y="47231"/>
                  </a:lnTo>
                  <a:lnTo>
                    <a:pt x="729856" y="56362"/>
                  </a:lnTo>
                  <a:lnTo>
                    <a:pt x="729856" y="67017"/>
                  </a:lnTo>
                  <a:lnTo>
                    <a:pt x="731393" y="68554"/>
                  </a:lnTo>
                  <a:lnTo>
                    <a:pt x="731393" y="62458"/>
                  </a:lnTo>
                  <a:lnTo>
                    <a:pt x="732929" y="56362"/>
                  </a:lnTo>
                  <a:lnTo>
                    <a:pt x="732929" y="39585"/>
                  </a:lnTo>
                  <a:lnTo>
                    <a:pt x="734466" y="30454"/>
                  </a:lnTo>
                  <a:lnTo>
                    <a:pt x="734466" y="15227"/>
                  </a:lnTo>
                  <a:lnTo>
                    <a:pt x="735965" y="9131"/>
                  </a:lnTo>
                  <a:lnTo>
                    <a:pt x="735965" y="4559"/>
                  </a:lnTo>
                  <a:lnTo>
                    <a:pt x="737501" y="7594"/>
                  </a:lnTo>
                  <a:lnTo>
                    <a:pt x="737501" y="15227"/>
                  </a:lnTo>
                  <a:lnTo>
                    <a:pt x="739038" y="22821"/>
                  </a:lnTo>
                  <a:lnTo>
                    <a:pt x="739038" y="42608"/>
                  </a:lnTo>
                  <a:lnTo>
                    <a:pt x="740524" y="51790"/>
                  </a:lnTo>
                  <a:lnTo>
                    <a:pt x="740524" y="65481"/>
                  </a:lnTo>
                  <a:lnTo>
                    <a:pt x="742061" y="70053"/>
                  </a:lnTo>
                  <a:lnTo>
                    <a:pt x="742061" y="71589"/>
                  </a:lnTo>
                  <a:lnTo>
                    <a:pt x="743597" y="68554"/>
                  </a:lnTo>
                  <a:lnTo>
                    <a:pt x="743597" y="62458"/>
                  </a:lnTo>
                  <a:lnTo>
                    <a:pt x="745134" y="54813"/>
                  </a:lnTo>
                  <a:lnTo>
                    <a:pt x="745134" y="33489"/>
                  </a:lnTo>
                  <a:lnTo>
                    <a:pt x="746620" y="24358"/>
                  </a:lnTo>
                  <a:lnTo>
                    <a:pt x="746620" y="9131"/>
                  </a:lnTo>
                  <a:lnTo>
                    <a:pt x="748157" y="4559"/>
                  </a:lnTo>
                  <a:lnTo>
                    <a:pt x="748157" y="3022"/>
                  </a:lnTo>
                  <a:lnTo>
                    <a:pt x="748157" y="4559"/>
                  </a:lnTo>
                  <a:lnTo>
                    <a:pt x="749706" y="10667"/>
                  </a:lnTo>
                  <a:lnTo>
                    <a:pt x="749706" y="27432"/>
                  </a:lnTo>
                  <a:lnTo>
                    <a:pt x="751243" y="39585"/>
                  </a:lnTo>
                  <a:lnTo>
                    <a:pt x="751243" y="59385"/>
                  </a:lnTo>
                  <a:lnTo>
                    <a:pt x="752729" y="65481"/>
                  </a:lnTo>
                  <a:lnTo>
                    <a:pt x="752729" y="71589"/>
                  </a:lnTo>
                  <a:lnTo>
                    <a:pt x="754265" y="71589"/>
                  </a:lnTo>
                  <a:lnTo>
                    <a:pt x="754265" y="59385"/>
                  </a:lnTo>
                  <a:lnTo>
                    <a:pt x="755802" y="48717"/>
                  </a:lnTo>
                  <a:lnTo>
                    <a:pt x="757288" y="39585"/>
                  </a:lnTo>
                  <a:lnTo>
                    <a:pt x="757288" y="16763"/>
                  </a:lnTo>
                  <a:lnTo>
                    <a:pt x="758825" y="10667"/>
                  </a:lnTo>
                  <a:lnTo>
                    <a:pt x="758825" y="1485"/>
                  </a:lnTo>
                  <a:lnTo>
                    <a:pt x="760361" y="3022"/>
                  </a:lnTo>
                  <a:lnTo>
                    <a:pt x="760361" y="13690"/>
                  </a:lnTo>
                  <a:lnTo>
                    <a:pt x="761911" y="24358"/>
                  </a:lnTo>
                  <a:lnTo>
                    <a:pt x="761911" y="45694"/>
                  </a:lnTo>
                  <a:lnTo>
                    <a:pt x="763397" y="56362"/>
                  </a:lnTo>
                  <a:lnTo>
                    <a:pt x="763397" y="63995"/>
                  </a:lnTo>
                  <a:lnTo>
                    <a:pt x="763397" y="36563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1991868" y="455305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075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" name="object 89" descr=""/>
          <p:cNvSpPr txBox="1"/>
          <p:nvPr/>
        </p:nvSpPr>
        <p:spPr>
          <a:xfrm>
            <a:off x="1860067" y="4603349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 algn="r">
              <a:lnSpc>
                <a:spcPct val="100000"/>
              </a:lnSpc>
              <a:spcBef>
                <a:spcPts val="45"/>
              </a:spcBef>
            </a:pP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925599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992629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059698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126716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193747" y="4603349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259279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326347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393378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460447" y="4603349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525979" y="460334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715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4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592996" y="4603349"/>
            <a:ext cx="3175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69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.9</a:t>
            </a:r>
            <a:r>
              <a:rPr dirty="0" baseline="55555" sz="100" spc="97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101" name="object 101" descr=""/>
          <p:cNvGrpSpPr/>
          <p:nvPr/>
        </p:nvGrpSpPr>
        <p:grpSpPr>
          <a:xfrm>
            <a:off x="1853793" y="4657267"/>
            <a:ext cx="770890" cy="83185"/>
            <a:chOff x="1853793" y="4657267"/>
            <a:chExt cx="770890" cy="83185"/>
          </a:xfrm>
        </p:grpSpPr>
        <p:sp>
          <p:nvSpPr>
            <p:cNvPr id="102" name="object 102" descr=""/>
            <p:cNvSpPr/>
            <p:nvPr/>
          </p:nvSpPr>
          <p:spPr>
            <a:xfrm>
              <a:off x="1859305" y="4658220"/>
              <a:ext cx="765175" cy="81280"/>
            </a:xfrm>
            <a:custGeom>
              <a:avLst/>
              <a:gdLst/>
              <a:ahLst/>
              <a:cxnLst/>
              <a:rect l="l" t="t" r="r" b="b"/>
              <a:pathLst>
                <a:path w="765175" h="81279">
                  <a:moveTo>
                    <a:pt x="764882" y="80708"/>
                  </a:moveTo>
                  <a:lnTo>
                    <a:pt x="0" y="80708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07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924837" y="4658220"/>
              <a:ext cx="668020" cy="81280"/>
            </a:xfrm>
            <a:custGeom>
              <a:avLst/>
              <a:gdLst/>
              <a:ahLst/>
              <a:cxnLst/>
              <a:rect l="l" t="t" r="r" b="b"/>
              <a:pathLst>
                <a:path w="668019" h="81279">
                  <a:moveTo>
                    <a:pt x="0" y="0"/>
                  </a:moveTo>
                  <a:lnTo>
                    <a:pt x="0" y="80721"/>
                  </a:lnTo>
                </a:path>
                <a:path w="668019" h="81279">
                  <a:moveTo>
                    <a:pt x="67030" y="0"/>
                  </a:moveTo>
                  <a:lnTo>
                    <a:pt x="67030" y="80721"/>
                  </a:lnTo>
                </a:path>
                <a:path w="668019" h="81279">
                  <a:moveTo>
                    <a:pt x="134099" y="0"/>
                  </a:moveTo>
                  <a:lnTo>
                    <a:pt x="134099" y="80721"/>
                  </a:lnTo>
                </a:path>
                <a:path w="668019" h="81279">
                  <a:moveTo>
                    <a:pt x="201117" y="0"/>
                  </a:moveTo>
                  <a:lnTo>
                    <a:pt x="201117" y="80721"/>
                  </a:lnTo>
                </a:path>
                <a:path w="668019" h="81279">
                  <a:moveTo>
                    <a:pt x="268147" y="0"/>
                  </a:moveTo>
                  <a:lnTo>
                    <a:pt x="268147" y="80721"/>
                  </a:lnTo>
                </a:path>
                <a:path w="668019" h="81279">
                  <a:moveTo>
                    <a:pt x="333679" y="0"/>
                  </a:moveTo>
                  <a:lnTo>
                    <a:pt x="333679" y="80721"/>
                  </a:lnTo>
                </a:path>
                <a:path w="668019" h="81279">
                  <a:moveTo>
                    <a:pt x="400748" y="0"/>
                  </a:moveTo>
                  <a:lnTo>
                    <a:pt x="400748" y="80721"/>
                  </a:lnTo>
                </a:path>
                <a:path w="668019" h="81279">
                  <a:moveTo>
                    <a:pt x="467779" y="0"/>
                  </a:moveTo>
                  <a:lnTo>
                    <a:pt x="467779" y="80721"/>
                  </a:lnTo>
                </a:path>
                <a:path w="668019" h="81279">
                  <a:moveTo>
                    <a:pt x="534847" y="0"/>
                  </a:moveTo>
                  <a:lnTo>
                    <a:pt x="534847" y="80721"/>
                  </a:lnTo>
                </a:path>
                <a:path w="668019" h="81279">
                  <a:moveTo>
                    <a:pt x="600379" y="0"/>
                  </a:moveTo>
                  <a:lnTo>
                    <a:pt x="600379" y="80721"/>
                  </a:lnTo>
                </a:path>
                <a:path w="668019" h="81279">
                  <a:moveTo>
                    <a:pt x="667397" y="0"/>
                  </a:moveTo>
                  <a:lnTo>
                    <a:pt x="667397" y="807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924837" y="4691710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204"/>
                  </a:lnTo>
                </a:path>
                <a:path w="668019" h="12700">
                  <a:moveTo>
                    <a:pt x="67030" y="0"/>
                  </a:moveTo>
                  <a:lnTo>
                    <a:pt x="67030" y="12204"/>
                  </a:lnTo>
                </a:path>
                <a:path w="668019" h="12700">
                  <a:moveTo>
                    <a:pt x="134099" y="0"/>
                  </a:moveTo>
                  <a:lnTo>
                    <a:pt x="134099" y="12204"/>
                  </a:lnTo>
                </a:path>
                <a:path w="668019" h="12700">
                  <a:moveTo>
                    <a:pt x="201117" y="0"/>
                  </a:moveTo>
                  <a:lnTo>
                    <a:pt x="201117" y="12204"/>
                  </a:lnTo>
                </a:path>
                <a:path w="668019" h="12700">
                  <a:moveTo>
                    <a:pt x="268147" y="0"/>
                  </a:moveTo>
                  <a:lnTo>
                    <a:pt x="268147" y="12204"/>
                  </a:lnTo>
                </a:path>
                <a:path w="668019" h="12700">
                  <a:moveTo>
                    <a:pt x="333679" y="0"/>
                  </a:moveTo>
                  <a:lnTo>
                    <a:pt x="333679" y="12204"/>
                  </a:lnTo>
                </a:path>
                <a:path w="668019" h="12700">
                  <a:moveTo>
                    <a:pt x="400748" y="0"/>
                  </a:moveTo>
                  <a:lnTo>
                    <a:pt x="400748" y="12204"/>
                  </a:lnTo>
                </a:path>
                <a:path w="668019" h="12700">
                  <a:moveTo>
                    <a:pt x="467779" y="0"/>
                  </a:moveTo>
                  <a:lnTo>
                    <a:pt x="467779" y="12204"/>
                  </a:lnTo>
                </a:path>
                <a:path w="668019" h="12700">
                  <a:moveTo>
                    <a:pt x="534847" y="0"/>
                  </a:moveTo>
                  <a:lnTo>
                    <a:pt x="534847" y="12204"/>
                  </a:lnTo>
                </a:path>
                <a:path w="668019" h="12700">
                  <a:moveTo>
                    <a:pt x="600379" y="0"/>
                  </a:moveTo>
                  <a:lnTo>
                    <a:pt x="600379" y="12204"/>
                  </a:lnTo>
                </a:path>
                <a:path w="668019" h="12700">
                  <a:moveTo>
                    <a:pt x="667397" y="0"/>
                  </a:moveTo>
                  <a:lnTo>
                    <a:pt x="667397" y="122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1859305" y="4659706"/>
              <a:ext cx="763905" cy="79375"/>
            </a:xfrm>
            <a:custGeom>
              <a:avLst/>
              <a:gdLst/>
              <a:ahLst/>
              <a:cxnLst/>
              <a:rect l="l" t="t" r="r" b="b"/>
              <a:pathLst>
                <a:path w="763905" h="79375">
                  <a:moveTo>
                    <a:pt x="0" y="79235"/>
                  </a:moveTo>
                  <a:lnTo>
                    <a:pt x="763397" y="79235"/>
                  </a:lnTo>
                </a:path>
                <a:path w="763905" h="79375">
                  <a:moveTo>
                    <a:pt x="0" y="59436"/>
                  </a:moveTo>
                  <a:lnTo>
                    <a:pt x="763397" y="59436"/>
                  </a:lnTo>
                </a:path>
                <a:path w="763905" h="79375">
                  <a:moveTo>
                    <a:pt x="0" y="39585"/>
                  </a:moveTo>
                  <a:lnTo>
                    <a:pt x="763397" y="39585"/>
                  </a:lnTo>
                </a:path>
                <a:path w="763905" h="79375">
                  <a:moveTo>
                    <a:pt x="0" y="19799"/>
                  </a:moveTo>
                  <a:lnTo>
                    <a:pt x="763397" y="19799"/>
                  </a:lnTo>
                </a:path>
                <a:path w="763905" h="7937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854746" y="4658220"/>
              <a:ext cx="768350" cy="81280"/>
            </a:xfrm>
            <a:custGeom>
              <a:avLst/>
              <a:gdLst/>
              <a:ahLst/>
              <a:cxnLst/>
              <a:rect l="l" t="t" r="r" b="b"/>
              <a:pathLst>
                <a:path w="768350" h="81279">
                  <a:moveTo>
                    <a:pt x="0" y="80721"/>
                  </a:moveTo>
                  <a:lnTo>
                    <a:pt x="4559" y="80721"/>
                  </a:lnTo>
                </a:path>
                <a:path w="768350" h="81279">
                  <a:moveTo>
                    <a:pt x="0" y="60921"/>
                  </a:moveTo>
                  <a:lnTo>
                    <a:pt x="4559" y="60921"/>
                  </a:lnTo>
                </a:path>
                <a:path w="768350" h="81279">
                  <a:moveTo>
                    <a:pt x="0" y="41071"/>
                  </a:moveTo>
                  <a:lnTo>
                    <a:pt x="4559" y="41071"/>
                  </a:lnTo>
                </a:path>
                <a:path w="768350" h="81279">
                  <a:moveTo>
                    <a:pt x="0" y="21285"/>
                  </a:moveTo>
                  <a:lnTo>
                    <a:pt x="4559" y="21285"/>
                  </a:lnTo>
                </a:path>
                <a:path w="768350" h="81279">
                  <a:moveTo>
                    <a:pt x="0" y="1485"/>
                  </a:moveTo>
                  <a:lnTo>
                    <a:pt x="4559" y="1485"/>
                  </a:lnTo>
                </a:path>
                <a:path w="768350" h="81279">
                  <a:moveTo>
                    <a:pt x="4559" y="41071"/>
                  </a:moveTo>
                  <a:lnTo>
                    <a:pt x="767956" y="41071"/>
                  </a:lnTo>
                </a:path>
                <a:path w="768350" h="81279">
                  <a:moveTo>
                    <a:pt x="137121" y="0"/>
                  </a:moveTo>
                  <a:lnTo>
                    <a:pt x="137121" y="80721"/>
                  </a:lnTo>
                </a:path>
                <a:path w="768350" h="81279">
                  <a:moveTo>
                    <a:pt x="4559" y="41071"/>
                  </a:moveTo>
                  <a:lnTo>
                    <a:pt x="767956" y="41071"/>
                  </a:lnTo>
                </a:path>
                <a:path w="768350" h="81279">
                  <a:moveTo>
                    <a:pt x="4559" y="0"/>
                  </a:moveTo>
                  <a:lnTo>
                    <a:pt x="4559" y="807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859305" y="4659706"/>
              <a:ext cx="763905" cy="79375"/>
            </a:xfrm>
            <a:custGeom>
              <a:avLst/>
              <a:gdLst/>
              <a:ahLst/>
              <a:cxnLst/>
              <a:rect l="l" t="t" r="r" b="b"/>
              <a:pathLst>
                <a:path w="763905" h="79375">
                  <a:moveTo>
                    <a:pt x="0" y="4572"/>
                  </a:moveTo>
                  <a:lnTo>
                    <a:pt x="1536" y="10667"/>
                  </a:lnTo>
                  <a:lnTo>
                    <a:pt x="1536" y="28930"/>
                  </a:lnTo>
                  <a:lnTo>
                    <a:pt x="3035" y="39585"/>
                  </a:lnTo>
                  <a:lnTo>
                    <a:pt x="3035" y="60921"/>
                  </a:lnTo>
                  <a:lnTo>
                    <a:pt x="4572" y="68567"/>
                  </a:lnTo>
                  <a:lnTo>
                    <a:pt x="4572" y="73126"/>
                  </a:lnTo>
                  <a:lnTo>
                    <a:pt x="6108" y="73126"/>
                  </a:lnTo>
                  <a:lnTo>
                    <a:pt x="6108" y="59436"/>
                  </a:lnTo>
                  <a:lnTo>
                    <a:pt x="7645" y="48767"/>
                  </a:lnTo>
                  <a:lnTo>
                    <a:pt x="9131" y="38100"/>
                  </a:lnTo>
                  <a:lnTo>
                    <a:pt x="9131" y="16776"/>
                  </a:lnTo>
                  <a:lnTo>
                    <a:pt x="10668" y="9182"/>
                  </a:lnTo>
                  <a:lnTo>
                    <a:pt x="10668" y="4572"/>
                  </a:lnTo>
                  <a:lnTo>
                    <a:pt x="12204" y="4572"/>
                  </a:lnTo>
                  <a:lnTo>
                    <a:pt x="12204" y="19799"/>
                  </a:lnTo>
                  <a:lnTo>
                    <a:pt x="13690" y="28930"/>
                  </a:lnTo>
                  <a:lnTo>
                    <a:pt x="13690" y="50253"/>
                  </a:lnTo>
                  <a:lnTo>
                    <a:pt x="15240" y="60921"/>
                  </a:lnTo>
                  <a:lnTo>
                    <a:pt x="15240" y="73126"/>
                  </a:lnTo>
                  <a:lnTo>
                    <a:pt x="16776" y="73126"/>
                  </a:lnTo>
                  <a:lnTo>
                    <a:pt x="16776" y="67030"/>
                  </a:lnTo>
                  <a:lnTo>
                    <a:pt x="18313" y="57899"/>
                  </a:lnTo>
                  <a:lnTo>
                    <a:pt x="18313" y="38100"/>
                  </a:lnTo>
                  <a:lnTo>
                    <a:pt x="19799" y="27431"/>
                  </a:lnTo>
                  <a:lnTo>
                    <a:pt x="19799" y="16776"/>
                  </a:lnTo>
                  <a:lnTo>
                    <a:pt x="21336" y="9182"/>
                  </a:lnTo>
                  <a:lnTo>
                    <a:pt x="21336" y="4572"/>
                  </a:lnTo>
                  <a:lnTo>
                    <a:pt x="22872" y="4572"/>
                  </a:lnTo>
                  <a:lnTo>
                    <a:pt x="22872" y="10667"/>
                  </a:lnTo>
                  <a:lnTo>
                    <a:pt x="24409" y="19799"/>
                  </a:lnTo>
                  <a:lnTo>
                    <a:pt x="24409" y="39585"/>
                  </a:lnTo>
                  <a:lnTo>
                    <a:pt x="25895" y="50253"/>
                  </a:lnTo>
                  <a:lnTo>
                    <a:pt x="25895" y="68567"/>
                  </a:lnTo>
                  <a:lnTo>
                    <a:pt x="27432" y="73126"/>
                  </a:lnTo>
                  <a:lnTo>
                    <a:pt x="28981" y="73126"/>
                  </a:lnTo>
                  <a:lnTo>
                    <a:pt x="28981" y="57899"/>
                  </a:lnTo>
                  <a:lnTo>
                    <a:pt x="30467" y="48767"/>
                  </a:lnTo>
                  <a:lnTo>
                    <a:pt x="30467" y="27431"/>
                  </a:lnTo>
                  <a:lnTo>
                    <a:pt x="32004" y="16776"/>
                  </a:lnTo>
                  <a:lnTo>
                    <a:pt x="32004" y="4572"/>
                  </a:lnTo>
                  <a:lnTo>
                    <a:pt x="33540" y="4572"/>
                  </a:lnTo>
                  <a:lnTo>
                    <a:pt x="33540" y="10667"/>
                  </a:lnTo>
                  <a:lnTo>
                    <a:pt x="35077" y="19799"/>
                  </a:lnTo>
                  <a:lnTo>
                    <a:pt x="35077" y="41135"/>
                  </a:lnTo>
                  <a:lnTo>
                    <a:pt x="36563" y="50253"/>
                  </a:lnTo>
                  <a:lnTo>
                    <a:pt x="36563" y="68567"/>
                  </a:lnTo>
                  <a:lnTo>
                    <a:pt x="38100" y="73126"/>
                  </a:lnTo>
                  <a:lnTo>
                    <a:pt x="39636" y="73126"/>
                  </a:lnTo>
                  <a:lnTo>
                    <a:pt x="39636" y="67030"/>
                  </a:lnTo>
                  <a:lnTo>
                    <a:pt x="41135" y="57899"/>
                  </a:lnTo>
                  <a:lnTo>
                    <a:pt x="41135" y="38100"/>
                  </a:lnTo>
                  <a:lnTo>
                    <a:pt x="42672" y="27431"/>
                  </a:lnTo>
                  <a:lnTo>
                    <a:pt x="42672" y="9182"/>
                  </a:lnTo>
                  <a:lnTo>
                    <a:pt x="44208" y="4572"/>
                  </a:lnTo>
                  <a:lnTo>
                    <a:pt x="45745" y="10667"/>
                  </a:lnTo>
                  <a:lnTo>
                    <a:pt x="45745" y="28930"/>
                  </a:lnTo>
                  <a:lnTo>
                    <a:pt x="47231" y="41135"/>
                  </a:lnTo>
                  <a:lnTo>
                    <a:pt x="47231" y="60921"/>
                  </a:lnTo>
                  <a:lnTo>
                    <a:pt x="48768" y="68567"/>
                  </a:lnTo>
                  <a:lnTo>
                    <a:pt x="48768" y="73126"/>
                  </a:lnTo>
                  <a:lnTo>
                    <a:pt x="50304" y="73126"/>
                  </a:lnTo>
                  <a:lnTo>
                    <a:pt x="50304" y="67030"/>
                  </a:lnTo>
                  <a:lnTo>
                    <a:pt x="51790" y="57899"/>
                  </a:lnTo>
                  <a:lnTo>
                    <a:pt x="51790" y="48767"/>
                  </a:lnTo>
                  <a:lnTo>
                    <a:pt x="53340" y="36563"/>
                  </a:lnTo>
                  <a:lnTo>
                    <a:pt x="53340" y="16776"/>
                  </a:lnTo>
                  <a:lnTo>
                    <a:pt x="54876" y="9182"/>
                  </a:lnTo>
                  <a:lnTo>
                    <a:pt x="54876" y="4572"/>
                  </a:lnTo>
                  <a:lnTo>
                    <a:pt x="56413" y="4572"/>
                  </a:lnTo>
                  <a:lnTo>
                    <a:pt x="56413" y="19799"/>
                  </a:lnTo>
                  <a:lnTo>
                    <a:pt x="57899" y="28930"/>
                  </a:lnTo>
                  <a:lnTo>
                    <a:pt x="57899" y="41135"/>
                  </a:lnTo>
                  <a:lnTo>
                    <a:pt x="59436" y="51790"/>
                  </a:lnTo>
                  <a:lnTo>
                    <a:pt x="59436" y="68567"/>
                  </a:lnTo>
                  <a:lnTo>
                    <a:pt x="60972" y="73126"/>
                  </a:lnTo>
                  <a:lnTo>
                    <a:pt x="62509" y="67030"/>
                  </a:lnTo>
                  <a:lnTo>
                    <a:pt x="62509" y="48767"/>
                  </a:lnTo>
                  <a:lnTo>
                    <a:pt x="63995" y="36563"/>
                  </a:lnTo>
                  <a:lnTo>
                    <a:pt x="63995" y="16776"/>
                  </a:lnTo>
                  <a:lnTo>
                    <a:pt x="65532" y="9182"/>
                  </a:lnTo>
                  <a:lnTo>
                    <a:pt x="65532" y="4572"/>
                  </a:lnTo>
                  <a:lnTo>
                    <a:pt x="67081" y="6108"/>
                  </a:lnTo>
                  <a:lnTo>
                    <a:pt x="68567" y="10667"/>
                  </a:lnTo>
                  <a:lnTo>
                    <a:pt x="68567" y="28930"/>
                  </a:lnTo>
                  <a:lnTo>
                    <a:pt x="70104" y="41135"/>
                  </a:lnTo>
                  <a:lnTo>
                    <a:pt x="70104" y="60921"/>
                  </a:lnTo>
                  <a:lnTo>
                    <a:pt x="71640" y="68567"/>
                  </a:lnTo>
                  <a:lnTo>
                    <a:pt x="71640" y="73126"/>
                  </a:lnTo>
                  <a:lnTo>
                    <a:pt x="73177" y="73126"/>
                  </a:lnTo>
                  <a:lnTo>
                    <a:pt x="73177" y="57899"/>
                  </a:lnTo>
                  <a:lnTo>
                    <a:pt x="74663" y="48767"/>
                  </a:lnTo>
                  <a:lnTo>
                    <a:pt x="74663" y="25895"/>
                  </a:lnTo>
                  <a:lnTo>
                    <a:pt x="76200" y="16776"/>
                  </a:lnTo>
                  <a:lnTo>
                    <a:pt x="76200" y="4572"/>
                  </a:lnTo>
                  <a:lnTo>
                    <a:pt x="77736" y="4572"/>
                  </a:lnTo>
                  <a:lnTo>
                    <a:pt x="77736" y="10667"/>
                  </a:lnTo>
                  <a:lnTo>
                    <a:pt x="79235" y="19799"/>
                  </a:lnTo>
                  <a:lnTo>
                    <a:pt x="79235" y="30467"/>
                  </a:lnTo>
                  <a:lnTo>
                    <a:pt x="80772" y="41135"/>
                  </a:lnTo>
                  <a:lnTo>
                    <a:pt x="80772" y="51790"/>
                  </a:lnTo>
                  <a:lnTo>
                    <a:pt x="82308" y="60921"/>
                  </a:lnTo>
                  <a:lnTo>
                    <a:pt x="82308" y="73126"/>
                  </a:lnTo>
                  <a:lnTo>
                    <a:pt x="83794" y="73126"/>
                  </a:lnTo>
                  <a:lnTo>
                    <a:pt x="83794" y="67030"/>
                  </a:lnTo>
                  <a:lnTo>
                    <a:pt x="85331" y="57899"/>
                  </a:lnTo>
                  <a:lnTo>
                    <a:pt x="85331" y="36563"/>
                  </a:lnTo>
                  <a:lnTo>
                    <a:pt x="86868" y="25895"/>
                  </a:lnTo>
                  <a:lnTo>
                    <a:pt x="86868" y="16776"/>
                  </a:lnTo>
                  <a:lnTo>
                    <a:pt x="88353" y="9182"/>
                  </a:lnTo>
                  <a:lnTo>
                    <a:pt x="88353" y="4572"/>
                  </a:lnTo>
                  <a:lnTo>
                    <a:pt x="89890" y="6108"/>
                  </a:lnTo>
                  <a:lnTo>
                    <a:pt x="89890" y="19799"/>
                  </a:lnTo>
                  <a:lnTo>
                    <a:pt x="91440" y="30467"/>
                  </a:lnTo>
                  <a:lnTo>
                    <a:pt x="91440" y="51790"/>
                  </a:lnTo>
                  <a:lnTo>
                    <a:pt x="92976" y="60921"/>
                  </a:lnTo>
                  <a:lnTo>
                    <a:pt x="92976" y="73126"/>
                  </a:lnTo>
                  <a:lnTo>
                    <a:pt x="94462" y="73126"/>
                  </a:lnTo>
                  <a:lnTo>
                    <a:pt x="94462" y="67030"/>
                  </a:lnTo>
                  <a:lnTo>
                    <a:pt x="95999" y="57899"/>
                  </a:lnTo>
                  <a:lnTo>
                    <a:pt x="97536" y="47231"/>
                  </a:lnTo>
                  <a:lnTo>
                    <a:pt x="97536" y="25895"/>
                  </a:lnTo>
                  <a:lnTo>
                    <a:pt x="99072" y="16776"/>
                  </a:lnTo>
                  <a:lnTo>
                    <a:pt x="99072" y="4572"/>
                  </a:lnTo>
                  <a:lnTo>
                    <a:pt x="100558" y="4572"/>
                  </a:lnTo>
                  <a:lnTo>
                    <a:pt x="100558" y="12204"/>
                  </a:lnTo>
                  <a:lnTo>
                    <a:pt x="102095" y="19799"/>
                  </a:lnTo>
                  <a:lnTo>
                    <a:pt x="102095" y="41135"/>
                  </a:lnTo>
                  <a:lnTo>
                    <a:pt x="103632" y="51790"/>
                  </a:lnTo>
                  <a:lnTo>
                    <a:pt x="103632" y="68567"/>
                  </a:lnTo>
                  <a:lnTo>
                    <a:pt x="105130" y="73126"/>
                  </a:lnTo>
                  <a:lnTo>
                    <a:pt x="105130" y="71589"/>
                  </a:lnTo>
                  <a:lnTo>
                    <a:pt x="106667" y="65531"/>
                  </a:lnTo>
                  <a:lnTo>
                    <a:pt x="106667" y="47231"/>
                  </a:lnTo>
                  <a:lnTo>
                    <a:pt x="108204" y="36563"/>
                  </a:lnTo>
                  <a:lnTo>
                    <a:pt x="108204" y="16776"/>
                  </a:lnTo>
                  <a:lnTo>
                    <a:pt x="109740" y="9182"/>
                  </a:lnTo>
                  <a:lnTo>
                    <a:pt x="109740" y="4572"/>
                  </a:lnTo>
                  <a:lnTo>
                    <a:pt x="111226" y="4572"/>
                  </a:lnTo>
                  <a:lnTo>
                    <a:pt x="111226" y="6108"/>
                  </a:lnTo>
                  <a:lnTo>
                    <a:pt x="112763" y="12204"/>
                  </a:lnTo>
                  <a:lnTo>
                    <a:pt x="112763" y="30467"/>
                  </a:lnTo>
                  <a:lnTo>
                    <a:pt x="114300" y="41135"/>
                  </a:lnTo>
                  <a:lnTo>
                    <a:pt x="114300" y="60921"/>
                  </a:lnTo>
                  <a:lnTo>
                    <a:pt x="115798" y="67030"/>
                  </a:lnTo>
                  <a:lnTo>
                    <a:pt x="115798" y="73126"/>
                  </a:lnTo>
                  <a:lnTo>
                    <a:pt x="117335" y="71589"/>
                  </a:lnTo>
                  <a:lnTo>
                    <a:pt x="117335" y="65531"/>
                  </a:lnTo>
                  <a:lnTo>
                    <a:pt x="118872" y="57899"/>
                  </a:lnTo>
                  <a:lnTo>
                    <a:pt x="118872" y="38100"/>
                  </a:lnTo>
                  <a:lnTo>
                    <a:pt x="120357" y="27431"/>
                  </a:lnTo>
                  <a:lnTo>
                    <a:pt x="120357" y="9182"/>
                  </a:lnTo>
                  <a:lnTo>
                    <a:pt x="121894" y="6108"/>
                  </a:lnTo>
                  <a:lnTo>
                    <a:pt x="121894" y="4572"/>
                  </a:lnTo>
                  <a:lnTo>
                    <a:pt x="121894" y="6108"/>
                  </a:lnTo>
                  <a:lnTo>
                    <a:pt x="123431" y="12204"/>
                  </a:lnTo>
                  <a:lnTo>
                    <a:pt x="123431" y="28930"/>
                  </a:lnTo>
                  <a:lnTo>
                    <a:pt x="124917" y="39585"/>
                  </a:lnTo>
                  <a:lnTo>
                    <a:pt x="126453" y="50253"/>
                  </a:lnTo>
                  <a:lnTo>
                    <a:pt x="126453" y="68567"/>
                  </a:lnTo>
                  <a:lnTo>
                    <a:pt x="127990" y="71589"/>
                  </a:lnTo>
                  <a:lnTo>
                    <a:pt x="127990" y="73126"/>
                  </a:lnTo>
                  <a:lnTo>
                    <a:pt x="127990" y="71589"/>
                  </a:lnTo>
                  <a:lnTo>
                    <a:pt x="129540" y="67030"/>
                  </a:lnTo>
                  <a:lnTo>
                    <a:pt x="129540" y="48767"/>
                  </a:lnTo>
                  <a:lnTo>
                    <a:pt x="131025" y="38100"/>
                  </a:lnTo>
                  <a:lnTo>
                    <a:pt x="131025" y="16776"/>
                  </a:lnTo>
                  <a:lnTo>
                    <a:pt x="132562" y="9182"/>
                  </a:lnTo>
                  <a:lnTo>
                    <a:pt x="132562" y="4572"/>
                  </a:lnTo>
                  <a:lnTo>
                    <a:pt x="134099" y="6108"/>
                  </a:lnTo>
                  <a:lnTo>
                    <a:pt x="134099" y="19799"/>
                  </a:lnTo>
                  <a:lnTo>
                    <a:pt x="135585" y="28930"/>
                  </a:lnTo>
                  <a:lnTo>
                    <a:pt x="135585" y="50253"/>
                  </a:lnTo>
                  <a:lnTo>
                    <a:pt x="137121" y="60921"/>
                  </a:lnTo>
                  <a:lnTo>
                    <a:pt x="137121" y="68567"/>
                  </a:lnTo>
                  <a:lnTo>
                    <a:pt x="138658" y="71589"/>
                  </a:lnTo>
                  <a:lnTo>
                    <a:pt x="138658" y="73126"/>
                  </a:lnTo>
                  <a:lnTo>
                    <a:pt x="138658" y="71589"/>
                  </a:lnTo>
                  <a:lnTo>
                    <a:pt x="140195" y="67030"/>
                  </a:lnTo>
                  <a:lnTo>
                    <a:pt x="140195" y="57899"/>
                  </a:lnTo>
                  <a:lnTo>
                    <a:pt x="141693" y="48767"/>
                  </a:lnTo>
                  <a:lnTo>
                    <a:pt x="141693" y="28930"/>
                  </a:lnTo>
                  <a:lnTo>
                    <a:pt x="143230" y="16776"/>
                  </a:lnTo>
                  <a:lnTo>
                    <a:pt x="143230" y="6108"/>
                  </a:lnTo>
                  <a:lnTo>
                    <a:pt x="144767" y="4572"/>
                  </a:lnTo>
                  <a:lnTo>
                    <a:pt x="144767" y="12204"/>
                  </a:lnTo>
                  <a:lnTo>
                    <a:pt x="146304" y="19799"/>
                  </a:lnTo>
                  <a:lnTo>
                    <a:pt x="146304" y="28930"/>
                  </a:lnTo>
                  <a:lnTo>
                    <a:pt x="147789" y="39585"/>
                  </a:lnTo>
                  <a:lnTo>
                    <a:pt x="147789" y="60921"/>
                  </a:lnTo>
                  <a:lnTo>
                    <a:pt x="149326" y="68567"/>
                  </a:lnTo>
                  <a:lnTo>
                    <a:pt x="149326" y="73126"/>
                  </a:lnTo>
                  <a:lnTo>
                    <a:pt x="150863" y="71589"/>
                  </a:lnTo>
                  <a:lnTo>
                    <a:pt x="150863" y="57899"/>
                  </a:lnTo>
                  <a:lnTo>
                    <a:pt x="152349" y="48767"/>
                  </a:lnTo>
                  <a:lnTo>
                    <a:pt x="152349" y="28930"/>
                  </a:lnTo>
                  <a:lnTo>
                    <a:pt x="153898" y="18313"/>
                  </a:lnTo>
                  <a:lnTo>
                    <a:pt x="153898" y="6108"/>
                  </a:lnTo>
                  <a:lnTo>
                    <a:pt x="155435" y="4572"/>
                  </a:lnTo>
                  <a:lnTo>
                    <a:pt x="156972" y="6108"/>
                  </a:lnTo>
                  <a:lnTo>
                    <a:pt x="156972" y="19799"/>
                  </a:lnTo>
                  <a:lnTo>
                    <a:pt x="158457" y="28930"/>
                  </a:lnTo>
                  <a:lnTo>
                    <a:pt x="158457" y="50253"/>
                  </a:lnTo>
                  <a:lnTo>
                    <a:pt x="159994" y="60921"/>
                  </a:lnTo>
                  <a:lnTo>
                    <a:pt x="159994" y="71589"/>
                  </a:lnTo>
                  <a:lnTo>
                    <a:pt x="161531" y="73126"/>
                  </a:lnTo>
                  <a:lnTo>
                    <a:pt x="161531" y="67030"/>
                  </a:lnTo>
                  <a:lnTo>
                    <a:pt x="163017" y="57899"/>
                  </a:lnTo>
                  <a:lnTo>
                    <a:pt x="163017" y="38100"/>
                  </a:lnTo>
                  <a:lnTo>
                    <a:pt x="164553" y="28930"/>
                  </a:lnTo>
                  <a:lnTo>
                    <a:pt x="164553" y="10667"/>
                  </a:lnTo>
                  <a:lnTo>
                    <a:pt x="166090" y="6108"/>
                  </a:lnTo>
                  <a:lnTo>
                    <a:pt x="166090" y="4572"/>
                  </a:lnTo>
                  <a:lnTo>
                    <a:pt x="166090" y="6108"/>
                  </a:lnTo>
                  <a:lnTo>
                    <a:pt x="167640" y="12204"/>
                  </a:lnTo>
                  <a:lnTo>
                    <a:pt x="167640" y="19799"/>
                  </a:lnTo>
                  <a:lnTo>
                    <a:pt x="169125" y="28930"/>
                  </a:lnTo>
                  <a:lnTo>
                    <a:pt x="169125" y="39585"/>
                  </a:lnTo>
                  <a:lnTo>
                    <a:pt x="170662" y="48767"/>
                  </a:lnTo>
                  <a:lnTo>
                    <a:pt x="170662" y="67030"/>
                  </a:lnTo>
                  <a:lnTo>
                    <a:pt x="172199" y="71589"/>
                  </a:lnTo>
                  <a:lnTo>
                    <a:pt x="172199" y="73126"/>
                  </a:lnTo>
                  <a:lnTo>
                    <a:pt x="172199" y="71589"/>
                  </a:lnTo>
                  <a:lnTo>
                    <a:pt x="173685" y="65531"/>
                  </a:lnTo>
                  <a:lnTo>
                    <a:pt x="173685" y="48767"/>
                  </a:lnTo>
                  <a:lnTo>
                    <a:pt x="175221" y="39585"/>
                  </a:lnTo>
                  <a:lnTo>
                    <a:pt x="175221" y="18313"/>
                  </a:lnTo>
                  <a:lnTo>
                    <a:pt x="176758" y="10667"/>
                  </a:lnTo>
                  <a:lnTo>
                    <a:pt x="176758" y="7645"/>
                  </a:lnTo>
                  <a:lnTo>
                    <a:pt x="178295" y="4572"/>
                  </a:lnTo>
                  <a:lnTo>
                    <a:pt x="178295" y="12204"/>
                  </a:lnTo>
                  <a:lnTo>
                    <a:pt x="179793" y="19799"/>
                  </a:lnTo>
                  <a:lnTo>
                    <a:pt x="179793" y="39585"/>
                  </a:lnTo>
                  <a:lnTo>
                    <a:pt x="181330" y="48767"/>
                  </a:lnTo>
                  <a:lnTo>
                    <a:pt x="181330" y="67030"/>
                  </a:lnTo>
                  <a:lnTo>
                    <a:pt x="182867" y="71589"/>
                  </a:lnTo>
                  <a:lnTo>
                    <a:pt x="182867" y="73126"/>
                  </a:lnTo>
                  <a:lnTo>
                    <a:pt x="182867" y="71589"/>
                  </a:lnTo>
                  <a:lnTo>
                    <a:pt x="184404" y="65531"/>
                  </a:lnTo>
                  <a:lnTo>
                    <a:pt x="185889" y="57899"/>
                  </a:lnTo>
                  <a:lnTo>
                    <a:pt x="185889" y="39585"/>
                  </a:lnTo>
                  <a:lnTo>
                    <a:pt x="187426" y="28930"/>
                  </a:lnTo>
                  <a:lnTo>
                    <a:pt x="187426" y="10667"/>
                  </a:lnTo>
                  <a:lnTo>
                    <a:pt x="188963" y="7645"/>
                  </a:lnTo>
                  <a:lnTo>
                    <a:pt x="188963" y="4572"/>
                  </a:lnTo>
                  <a:lnTo>
                    <a:pt x="188963" y="7645"/>
                  </a:lnTo>
                  <a:lnTo>
                    <a:pt x="190449" y="12204"/>
                  </a:lnTo>
                  <a:lnTo>
                    <a:pt x="190449" y="28930"/>
                  </a:lnTo>
                  <a:lnTo>
                    <a:pt x="191998" y="39585"/>
                  </a:lnTo>
                  <a:lnTo>
                    <a:pt x="191998" y="59436"/>
                  </a:lnTo>
                  <a:lnTo>
                    <a:pt x="193535" y="67030"/>
                  </a:lnTo>
                  <a:lnTo>
                    <a:pt x="193535" y="73126"/>
                  </a:lnTo>
                  <a:lnTo>
                    <a:pt x="195072" y="71589"/>
                  </a:lnTo>
                  <a:lnTo>
                    <a:pt x="195072" y="57899"/>
                  </a:lnTo>
                  <a:lnTo>
                    <a:pt x="196557" y="48767"/>
                  </a:lnTo>
                  <a:lnTo>
                    <a:pt x="196557" y="39585"/>
                  </a:lnTo>
                  <a:lnTo>
                    <a:pt x="198094" y="28930"/>
                  </a:lnTo>
                  <a:lnTo>
                    <a:pt x="198094" y="18313"/>
                  </a:lnTo>
                  <a:lnTo>
                    <a:pt x="199631" y="10667"/>
                  </a:lnTo>
                  <a:lnTo>
                    <a:pt x="199631" y="6108"/>
                  </a:lnTo>
                  <a:lnTo>
                    <a:pt x="201117" y="7645"/>
                  </a:lnTo>
                  <a:lnTo>
                    <a:pt x="201117" y="19799"/>
                  </a:lnTo>
                  <a:lnTo>
                    <a:pt x="202653" y="28930"/>
                  </a:lnTo>
                  <a:lnTo>
                    <a:pt x="202653" y="48767"/>
                  </a:lnTo>
                  <a:lnTo>
                    <a:pt x="204190" y="59436"/>
                  </a:lnTo>
                  <a:lnTo>
                    <a:pt x="204190" y="67030"/>
                  </a:lnTo>
                  <a:lnTo>
                    <a:pt x="205740" y="71589"/>
                  </a:lnTo>
                  <a:lnTo>
                    <a:pt x="205740" y="73126"/>
                  </a:lnTo>
                  <a:lnTo>
                    <a:pt x="205740" y="71589"/>
                  </a:lnTo>
                  <a:lnTo>
                    <a:pt x="207225" y="65531"/>
                  </a:lnTo>
                  <a:lnTo>
                    <a:pt x="207225" y="48767"/>
                  </a:lnTo>
                  <a:lnTo>
                    <a:pt x="208762" y="39585"/>
                  </a:lnTo>
                  <a:lnTo>
                    <a:pt x="208762" y="18313"/>
                  </a:lnTo>
                  <a:lnTo>
                    <a:pt x="210299" y="10667"/>
                  </a:lnTo>
                  <a:lnTo>
                    <a:pt x="210299" y="6108"/>
                  </a:lnTo>
                  <a:lnTo>
                    <a:pt x="211785" y="7645"/>
                  </a:lnTo>
                  <a:lnTo>
                    <a:pt x="211785" y="19799"/>
                  </a:lnTo>
                  <a:lnTo>
                    <a:pt x="213321" y="28930"/>
                  </a:lnTo>
                  <a:lnTo>
                    <a:pt x="214858" y="39585"/>
                  </a:lnTo>
                  <a:lnTo>
                    <a:pt x="214858" y="59436"/>
                  </a:lnTo>
                  <a:lnTo>
                    <a:pt x="216395" y="67030"/>
                  </a:lnTo>
                  <a:lnTo>
                    <a:pt x="216395" y="73126"/>
                  </a:lnTo>
                  <a:lnTo>
                    <a:pt x="217893" y="70103"/>
                  </a:lnTo>
                  <a:lnTo>
                    <a:pt x="217893" y="57899"/>
                  </a:lnTo>
                  <a:lnTo>
                    <a:pt x="219430" y="48767"/>
                  </a:lnTo>
                  <a:lnTo>
                    <a:pt x="219430" y="28930"/>
                  </a:lnTo>
                  <a:lnTo>
                    <a:pt x="220967" y="19799"/>
                  </a:lnTo>
                  <a:lnTo>
                    <a:pt x="220967" y="7645"/>
                  </a:lnTo>
                  <a:lnTo>
                    <a:pt x="222504" y="6108"/>
                  </a:lnTo>
                  <a:lnTo>
                    <a:pt x="222504" y="12204"/>
                  </a:lnTo>
                  <a:lnTo>
                    <a:pt x="223989" y="19799"/>
                  </a:lnTo>
                  <a:lnTo>
                    <a:pt x="223989" y="39585"/>
                  </a:lnTo>
                  <a:lnTo>
                    <a:pt x="225526" y="48767"/>
                  </a:lnTo>
                  <a:lnTo>
                    <a:pt x="225526" y="67030"/>
                  </a:lnTo>
                  <a:lnTo>
                    <a:pt x="227063" y="70103"/>
                  </a:lnTo>
                  <a:lnTo>
                    <a:pt x="227063" y="71589"/>
                  </a:lnTo>
                  <a:lnTo>
                    <a:pt x="228549" y="70103"/>
                  </a:lnTo>
                  <a:lnTo>
                    <a:pt x="228549" y="65531"/>
                  </a:lnTo>
                  <a:lnTo>
                    <a:pt x="230098" y="57899"/>
                  </a:lnTo>
                  <a:lnTo>
                    <a:pt x="230098" y="39585"/>
                  </a:lnTo>
                  <a:lnTo>
                    <a:pt x="231635" y="28930"/>
                  </a:lnTo>
                  <a:lnTo>
                    <a:pt x="231635" y="12204"/>
                  </a:lnTo>
                  <a:lnTo>
                    <a:pt x="233172" y="7645"/>
                  </a:lnTo>
                  <a:lnTo>
                    <a:pt x="233172" y="6108"/>
                  </a:lnTo>
                  <a:lnTo>
                    <a:pt x="233172" y="7645"/>
                  </a:lnTo>
                  <a:lnTo>
                    <a:pt x="234657" y="12204"/>
                  </a:lnTo>
                  <a:lnTo>
                    <a:pt x="234657" y="28930"/>
                  </a:lnTo>
                  <a:lnTo>
                    <a:pt x="236194" y="39585"/>
                  </a:lnTo>
                  <a:lnTo>
                    <a:pt x="236194" y="48767"/>
                  </a:lnTo>
                  <a:lnTo>
                    <a:pt x="237731" y="59436"/>
                  </a:lnTo>
                  <a:lnTo>
                    <a:pt x="237731" y="70103"/>
                  </a:lnTo>
                  <a:lnTo>
                    <a:pt x="239217" y="71589"/>
                  </a:lnTo>
                  <a:lnTo>
                    <a:pt x="239217" y="65531"/>
                  </a:lnTo>
                  <a:lnTo>
                    <a:pt x="240753" y="57899"/>
                  </a:lnTo>
                  <a:lnTo>
                    <a:pt x="240753" y="39585"/>
                  </a:lnTo>
                  <a:lnTo>
                    <a:pt x="242290" y="28930"/>
                  </a:lnTo>
                  <a:lnTo>
                    <a:pt x="243840" y="19799"/>
                  </a:lnTo>
                  <a:lnTo>
                    <a:pt x="243840" y="7645"/>
                  </a:lnTo>
                  <a:lnTo>
                    <a:pt x="245325" y="6108"/>
                  </a:lnTo>
                  <a:lnTo>
                    <a:pt x="245325" y="12204"/>
                  </a:lnTo>
                  <a:lnTo>
                    <a:pt x="246862" y="19799"/>
                  </a:lnTo>
                  <a:lnTo>
                    <a:pt x="246862" y="38100"/>
                  </a:lnTo>
                  <a:lnTo>
                    <a:pt x="248399" y="48767"/>
                  </a:lnTo>
                  <a:lnTo>
                    <a:pt x="248399" y="65531"/>
                  </a:lnTo>
                  <a:lnTo>
                    <a:pt x="249885" y="70103"/>
                  </a:lnTo>
                  <a:lnTo>
                    <a:pt x="249885" y="71589"/>
                  </a:lnTo>
                  <a:lnTo>
                    <a:pt x="249885" y="70103"/>
                  </a:lnTo>
                  <a:lnTo>
                    <a:pt x="251421" y="65531"/>
                  </a:lnTo>
                  <a:lnTo>
                    <a:pt x="251421" y="48767"/>
                  </a:lnTo>
                  <a:lnTo>
                    <a:pt x="252958" y="39585"/>
                  </a:lnTo>
                  <a:lnTo>
                    <a:pt x="252958" y="19799"/>
                  </a:lnTo>
                  <a:lnTo>
                    <a:pt x="254495" y="12204"/>
                  </a:lnTo>
                  <a:lnTo>
                    <a:pt x="254495" y="6108"/>
                  </a:lnTo>
                  <a:lnTo>
                    <a:pt x="255993" y="7645"/>
                  </a:lnTo>
                  <a:lnTo>
                    <a:pt x="255993" y="12204"/>
                  </a:lnTo>
                  <a:lnTo>
                    <a:pt x="257530" y="19799"/>
                  </a:lnTo>
                  <a:lnTo>
                    <a:pt x="257530" y="28930"/>
                  </a:lnTo>
                  <a:lnTo>
                    <a:pt x="259067" y="38100"/>
                  </a:lnTo>
                  <a:lnTo>
                    <a:pt x="259067" y="57899"/>
                  </a:lnTo>
                  <a:lnTo>
                    <a:pt x="260553" y="65531"/>
                  </a:lnTo>
                  <a:lnTo>
                    <a:pt x="260553" y="71589"/>
                  </a:lnTo>
                  <a:lnTo>
                    <a:pt x="262089" y="70103"/>
                  </a:lnTo>
                  <a:lnTo>
                    <a:pt x="262089" y="57899"/>
                  </a:lnTo>
                  <a:lnTo>
                    <a:pt x="263626" y="48767"/>
                  </a:lnTo>
                  <a:lnTo>
                    <a:pt x="263626" y="39585"/>
                  </a:lnTo>
                  <a:lnTo>
                    <a:pt x="265163" y="28930"/>
                  </a:lnTo>
                  <a:lnTo>
                    <a:pt x="265163" y="12204"/>
                  </a:lnTo>
                  <a:lnTo>
                    <a:pt x="266649" y="7645"/>
                  </a:lnTo>
                  <a:lnTo>
                    <a:pt x="266649" y="6108"/>
                  </a:lnTo>
                  <a:lnTo>
                    <a:pt x="266649" y="7645"/>
                  </a:lnTo>
                  <a:lnTo>
                    <a:pt x="268198" y="12204"/>
                  </a:lnTo>
                  <a:lnTo>
                    <a:pt x="268198" y="28930"/>
                  </a:lnTo>
                  <a:lnTo>
                    <a:pt x="269735" y="38100"/>
                  </a:lnTo>
                  <a:lnTo>
                    <a:pt x="269735" y="57899"/>
                  </a:lnTo>
                  <a:lnTo>
                    <a:pt x="271221" y="65531"/>
                  </a:lnTo>
                  <a:lnTo>
                    <a:pt x="271221" y="71589"/>
                  </a:lnTo>
                  <a:lnTo>
                    <a:pt x="272757" y="70103"/>
                  </a:lnTo>
                  <a:lnTo>
                    <a:pt x="274294" y="65531"/>
                  </a:lnTo>
                  <a:lnTo>
                    <a:pt x="274294" y="48767"/>
                  </a:lnTo>
                  <a:lnTo>
                    <a:pt x="275780" y="39585"/>
                  </a:lnTo>
                  <a:lnTo>
                    <a:pt x="275780" y="19799"/>
                  </a:lnTo>
                  <a:lnTo>
                    <a:pt x="277317" y="12204"/>
                  </a:lnTo>
                  <a:lnTo>
                    <a:pt x="277317" y="6108"/>
                  </a:lnTo>
                  <a:lnTo>
                    <a:pt x="278853" y="7645"/>
                  </a:lnTo>
                  <a:lnTo>
                    <a:pt x="278853" y="19799"/>
                  </a:lnTo>
                  <a:lnTo>
                    <a:pt x="280390" y="28930"/>
                  </a:lnTo>
                  <a:lnTo>
                    <a:pt x="280390" y="48767"/>
                  </a:lnTo>
                  <a:lnTo>
                    <a:pt x="281889" y="57899"/>
                  </a:lnTo>
                  <a:lnTo>
                    <a:pt x="281889" y="70103"/>
                  </a:lnTo>
                  <a:lnTo>
                    <a:pt x="283425" y="71589"/>
                  </a:lnTo>
                  <a:lnTo>
                    <a:pt x="283425" y="65531"/>
                  </a:lnTo>
                  <a:lnTo>
                    <a:pt x="284962" y="57899"/>
                  </a:lnTo>
                  <a:lnTo>
                    <a:pt x="284962" y="39585"/>
                  </a:lnTo>
                  <a:lnTo>
                    <a:pt x="286448" y="28930"/>
                  </a:lnTo>
                  <a:lnTo>
                    <a:pt x="287985" y="19799"/>
                  </a:lnTo>
                  <a:lnTo>
                    <a:pt x="287985" y="9182"/>
                  </a:lnTo>
                  <a:lnTo>
                    <a:pt x="289521" y="7645"/>
                  </a:lnTo>
                  <a:lnTo>
                    <a:pt x="289521" y="12204"/>
                  </a:lnTo>
                  <a:lnTo>
                    <a:pt x="291058" y="19799"/>
                  </a:lnTo>
                  <a:lnTo>
                    <a:pt x="291058" y="38100"/>
                  </a:lnTo>
                  <a:lnTo>
                    <a:pt x="292557" y="48767"/>
                  </a:lnTo>
                  <a:lnTo>
                    <a:pt x="292557" y="65531"/>
                  </a:lnTo>
                  <a:lnTo>
                    <a:pt x="294093" y="70103"/>
                  </a:lnTo>
                  <a:lnTo>
                    <a:pt x="294093" y="71589"/>
                  </a:lnTo>
                  <a:lnTo>
                    <a:pt x="295630" y="70103"/>
                  </a:lnTo>
                  <a:lnTo>
                    <a:pt x="295630" y="57899"/>
                  </a:lnTo>
                  <a:lnTo>
                    <a:pt x="297116" y="48767"/>
                  </a:lnTo>
                  <a:lnTo>
                    <a:pt x="297116" y="28930"/>
                  </a:lnTo>
                  <a:lnTo>
                    <a:pt x="298653" y="19799"/>
                  </a:lnTo>
                  <a:lnTo>
                    <a:pt x="298653" y="9182"/>
                  </a:lnTo>
                  <a:lnTo>
                    <a:pt x="300189" y="7645"/>
                  </a:lnTo>
                  <a:lnTo>
                    <a:pt x="300189" y="12204"/>
                  </a:lnTo>
                  <a:lnTo>
                    <a:pt x="301675" y="19799"/>
                  </a:lnTo>
                  <a:lnTo>
                    <a:pt x="303212" y="28930"/>
                  </a:lnTo>
                  <a:lnTo>
                    <a:pt x="303212" y="48767"/>
                  </a:lnTo>
                  <a:lnTo>
                    <a:pt x="304749" y="57899"/>
                  </a:lnTo>
                  <a:lnTo>
                    <a:pt x="304749" y="70103"/>
                  </a:lnTo>
                  <a:lnTo>
                    <a:pt x="306298" y="70103"/>
                  </a:lnTo>
                  <a:lnTo>
                    <a:pt x="306298" y="65531"/>
                  </a:lnTo>
                  <a:lnTo>
                    <a:pt x="307784" y="57899"/>
                  </a:lnTo>
                  <a:lnTo>
                    <a:pt x="307784" y="39585"/>
                  </a:lnTo>
                  <a:lnTo>
                    <a:pt x="309321" y="28930"/>
                  </a:lnTo>
                  <a:lnTo>
                    <a:pt x="309321" y="12204"/>
                  </a:lnTo>
                  <a:lnTo>
                    <a:pt x="310857" y="9182"/>
                  </a:lnTo>
                  <a:lnTo>
                    <a:pt x="310857" y="7645"/>
                  </a:lnTo>
                  <a:lnTo>
                    <a:pt x="310857" y="9182"/>
                  </a:lnTo>
                  <a:lnTo>
                    <a:pt x="312343" y="12204"/>
                  </a:lnTo>
                  <a:lnTo>
                    <a:pt x="312343" y="28930"/>
                  </a:lnTo>
                  <a:lnTo>
                    <a:pt x="313880" y="38100"/>
                  </a:lnTo>
                  <a:lnTo>
                    <a:pt x="313880" y="56362"/>
                  </a:lnTo>
                  <a:lnTo>
                    <a:pt x="315417" y="63995"/>
                  </a:lnTo>
                  <a:lnTo>
                    <a:pt x="316953" y="68567"/>
                  </a:lnTo>
                  <a:lnTo>
                    <a:pt x="316953" y="70103"/>
                  </a:lnTo>
                  <a:lnTo>
                    <a:pt x="316953" y="68567"/>
                  </a:lnTo>
                  <a:lnTo>
                    <a:pt x="318452" y="65531"/>
                  </a:lnTo>
                  <a:lnTo>
                    <a:pt x="318452" y="48767"/>
                  </a:lnTo>
                  <a:lnTo>
                    <a:pt x="319989" y="39585"/>
                  </a:lnTo>
                  <a:lnTo>
                    <a:pt x="319989" y="19799"/>
                  </a:lnTo>
                  <a:lnTo>
                    <a:pt x="321525" y="12204"/>
                  </a:lnTo>
                  <a:lnTo>
                    <a:pt x="321525" y="7645"/>
                  </a:lnTo>
                  <a:lnTo>
                    <a:pt x="323011" y="9182"/>
                  </a:lnTo>
                  <a:lnTo>
                    <a:pt x="323011" y="12204"/>
                  </a:lnTo>
                  <a:lnTo>
                    <a:pt x="324548" y="19799"/>
                  </a:lnTo>
                  <a:lnTo>
                    <a:pt x="324548" y="38100"/>
                  </a:lnTo>
                  <a:lnTo>
                    <a:pt x="326085" y="48767"/>
                  </a:lnTo>
                  <a:lnTo>
                    <a:pt x="326085" y="63995"/>
                  </a:lnTo>
                  <a:lnTo>
                    <a:pt x="327621" y="68567"/>
                  </a:lnTo>
                  <a:lnTo>
                    <a:pt x="327621" y="70103"/>
                  </a:lnTo>
                  <a:lnTo>
                    <a:pt x="327621" y="68567"/>
                  </a:lnTo>
                  <a:lnTo>
                    <a:pt x="329107" y="65531"/>
                  </a:lnTo>
                  <a:lnTo>
                    <a:pt x="329107" y="48767"/>
                  </a:lnTo>
                  <a:lnTo>
                    <a:pt x="330657" y="39585"/>
                  </a:lnTo>
                  <a:lnTo>
                    <a:pt x="332193" y="28930"/>
                  </a:lnTo>
                  <a:lnTo>
                    <a:pt x="332193" y="12204"/>
                  </a:lnTo>
                  <a:lnTo>
                    <a:pt x="333679" y="9182"/>
                  </a:lnTo>
                  <a:lnTo>
                    <a:pt x="333679" y="7645"/>
                  </a:lnTo>
                  <a:lnTo>
                    <a:pt x="333679" y="9182"/>
                  </a:lnTo>
                  <a:lnTo>
                    <a:pt x="335216" y="12204"/>
                  </a:lnTo>
                  <a:lnTo>
                    <a:pt x="335216" y="28930"/>
                  </a:lnTo>
                  <a:lnTo>
                    <a:pt x="336753" y="38100"/>
                  </a:lnTo>
                  <a:lnTo>
                    <a:pt x="336753" y="56362"/>
                  </a:lnTo>
                  <a:lnTo>
                    <a:pt x="338289" y="63995"/>
                  </a:lnTo>
                  <a:lnTo>
                    <a:pt x="338289" y="70103"/>
                  </a:lnTo>
                  <a:lnTo>
                    <a:pt x="339775" y="68567"/>
                  </a:lnTo>
                  <a:lnTo>
                    <a:pt x="339775" y="57899"/>
                  </a:lnTo>
                  <a:lnTo>
                    <a:pt x="341312" y="48767"/>
                  </a:lnTo>
                  <a:lnTo>
                    <a:pt x="341312" y="28930"/>
                  </a:lnTo>
                  <a:lnTo>
                    <a:pt x="342849" y="19799"/>
                  </a:lnTo>
                  <a:lnTo>
                    <a:pt x="342849" y="9182"/>
                  </a:lnTo>
                  <a:lnTo>
                    <a:pt x="344398" y="7645"/>
                  </a:lnTo>
                  <a:lnTo>
                    <a:pt x="344398" y="12204"/>
                  </a:lnTo>
                  <a:lnTo>
                    <a:pt x="345884" y="19799"/>
                  </a:lnTo>
                  <a:lnTo>
                    <a:pt x="347421" y="28930"/>
                  </a:lnTo>
                  <a:lnTo>
                    <a:pt x="347421" y="48767"/>
                  </a:lnTo>
                  <a:lnTo>
                    <a:pt x="348957" y="56362"/>
                  </a:lnTo>
                  <a:lnTo>
                    <a:pt x="348957" y="68567"/>
                  </a:lnTo>
                  <a:lnTo>
                    <a:pt x="350443" y="70103"/>
                  </a:lnTo>
                  <a:lnTo>
                    <a:pt x="350443" y="65531"/>
                  </a:lnTo>
                  <a:lnTo>
                    <a:pt x="351980" y="57899"/>
                  </a:lnTo>
                  <a:lnTo>
                    <a:pt x="351980" y="39585"/>
                  </a:lnTo>
                  <a:lnTo>
                    <a:pt x="353517" y="28930"/>
                  </a:lnTo>
                  <a:lnTo>
                    <a:pt x="353517" y="19799"/>
                  </a:lnTo>
                  <a:lnTo>
                    <a:pt x="355053" y="12204"/>
                  </a:lnTo>
                  <a:lnTo>
                    <a:pt x="355053" y="7645"/>
                  </a:lnTo>
                  <a:lnTo>
                    <a:pt x="356552" y="9182"/>
                  </a:lnTo>
                  <a:lnTo>
                    <a:pt x="356552" y="19799"/>
                  </a:lnTo>
                  <a:lnTo>
                    <a:pt x="358089" y="28930"/>
                  </a:lnTo>
                  <a:lnTo>
                    <a:pt x="358089" y="48767"/>
                  </a:lnTo>
                  <a:lnTo>
                    <a:pt x="359625" y="56362"/>
                  </a:lnTo>
                  <a:lnTo>
                    <a:pt x="361111" y="63995"/>
                  </a:lnTo>
                  <a:lnTo>
                    <a:pt x="361111" y="70103"/>
                  </a:lnTo>
                  <a:lnTo>
                    <a:pt x="362648" y="68567"/>
                  </a:lnTo>
                  <a:lnTo>
                    <a:pt x="362648" y="57899"/>
                  </a:lnTo>
                  <a:lnTo>
                    <a:pt x="364185" y="48767"/>
                  </a:lnTo>
                  <a:lnTo>
                    <a:pt x="364185" y="28930"/>
                  </a:lnTo>
                  <a:lnTo>
                    <a:pt x="365721" y="19799"/>
                  </a:lnTo>
                  <a:lnTo>
                    <a:pt x="365721" y="9182"/>
                  </a:lnTo>
                  <a:lnTo>
                    <a:pt x="367207" y="7645"/>
                  </a:lnTo>
                  <a:lnTo>
                    <a:pt x="367207" y="12204"/>
                  </a:lnTo>
                  <a:lnTo>
                    <a:pt x="368757" y="19799"/>
                  </a:lnTo>
                  <a:lnTo>
                    <a:pt x="368757" y="38100"/>
                  </a:lnTo>
                  <a:lnTo>
                    <a:pt x="370293" y="48767"/>
                  </a:lnTo>
                  <a:lnTo>
                    <a:pt x="370293" y="63995"/>
                  </a:lnTo>
                  <a:lnTo>
                    <a:pt x="371779" y="68567"/>
                  </a:lnTo>
                  <a:lnTo>
                    <a:pt x="371779" y="70103"/>
                  </a:lnTo>
                  <a:lnTo>
                    <a:pt x="371779" y="68567"/>
                  </a:lnTo>
                  <a:lnTo>
                    <a:pt x="373316" y="65531"/>
                  </a:lnTo>
                  <a:lnTo>
                    <a:pt x="373316" y="48767"/>
                  </a:lnTo>
                  <a:lnTo>
                    <a:pt x="374853" y="39585"/>
                  </a:lnTo>
                  <a:lnTo>
                    <a:pt x="376389" y="28930"/>
                  </a:lnTo>
                  <a:lnTo>
                    <a:pt x="376389" y="12204"/>
                  </a:lnTo>
                  <a:lnTo>
                    <a:pt x="377875" y="9182"/>
                  </a:lnTo>
                  <a:lnTo>
                    <a:pt x="377875" y="7645"/>
                  </a:lnTo>
                  <a:lnTo>
                    <a:pt x="377875" y="9182"/>
                  </a:lnTo>
                  <a:lnTo>
                    <a:pt x="379412" y="12204"/>
                  </a:lnTo>
                  <a:lnTo>
                    <a:pt x="379412" y="28930"/>
                  </a:lnTo>
                  <a:lnTo>
                    <a:pt x="380949" y="38100"/>
                  </a:lnTo>
                  <a:lnTo>
                    <a:pt x="380949" y="56362"/>
                  </a:lnTo>
                  <a:lnTo>
                    <a:pt x="382498" y="63995"/>
                  </a:lnTo>
                  <a:lnTo>
                    <a:pt x="382498" y="68567"/>
                  </a:lnTo>
                  <a:lnTo>
                    <a:pt x="383984" y="70103"/>
                  </a:lnTo>
                  <a:lnTo>
                    <a:pt x="383984" y="65531"/>
                  </a:lnTo>
                  <a:lnTo>
                    <a:pt x="385521" y="57899"/>
                  </a:lnTo>
                  <a:lnTo>
                    <a:pt x="385521" y="39585"/>
                  </a:lnTo>
                  <a:lnTo>
                    <a:pt x="387057" y="28930"/>
                  </a:lnTo>
                  <a:lnTo>
                    <a:pt x="387057" y="12204"/>
                  </a:lnTo>
                  <a:lnTo>
                    <a:pt x="388543" y="9182"/>
                  </a:lnTo>
                  <a:lnTo>
                    <a:pt x="388543" y="7645"/>
                  </a:lnTo>
                  <a:lnTo>
                    <a:pt x="388543" y="9182"/>
                  </a:lnTo>
                  <a:lnTo>
                    <a:pt x="390080" y="12204"/>
                  </a:lnTo>
                  <a:lnTo>
                    <a:pt x="391617" y="19799"/>
                  </a:lnTo>
                  <a:lnTo>
                    <a:pt x="391617" y="38100"/>
                  </a:lnTo>
                  <a:lnTo>
                    <a:pt x="393153" y="48767"/>
                  </a:lnTo>
                  <a:lnTo>
                    <a:pt x="393153" y="63995"/>
                  </a:lnTo>
                  <a:lnTo>
                    <a:pt x="394652" y="68567"/>
                  </a:lnTo>
                  <a:lnTo>
                    <a:pt x="394652" y="70103"/>
                  </a:lnTo>
                  <a:lnTo>
                    <a:pt x="394652" y="68567"/>
                  </a:lnTo>
                  <a:lnTo>
                    <a:pt x="396189" y="65531"/>
                  </a:lnTo>
                  <a:lnTo>
                    <a:pt x="396189" y="48767"/>
                  </a:lnTo>
                  <a:lnTo>
                    <a:pt x="397725" y="39585"/>
                  </a:lnTo>
                  <a:lnTo>
                    <a:pt x="397725" y="19799"/>
                  </a:lnTo>
                  <a:lnTo>
                    <a:pt x="399211" y="12204"/>
                  </a:lnTo>
                  <a:lnTo>
                    <a:pt x="399211" y="7645"/>
                  </a:lnTo>
                  <a:lnTo>
                    <a:pt x="400748" y="9182"/>
                  </a:lnTo>
                  <a:lnTo>
                    <a:pt x="400748" y="19799"/>
                  </a:lnTo>
                  <a:lnTo>
                    <a:pt x="402285" y="28930"/>
                  </a:lnTo>
                  <a:lnTo>
                    <a:pt x="402285" y="48767"/>
                  </a:lnTo>
                  <a:lnTo>
                    <a:pt x="403821" y="56362"/>
                  </a:lnTo>
                  <a:lnTo>
                    <a:pt x="405307" y="63995"/>
                  </a:lnTo>
                  <a:lnTo>
                    <a:pt x="405307" y="70103"/>
                  </a:lnTo>
                  <a:lnTo>
                    <a:pt x="406857" y="68567"/>
                  </a:lnTo>
                  <a:lnTo>
                    <a:pt x="406857" y="57899"/>
                  </a:lnTo>
                  <a:lnTo>
                    <a:pt x="408393" y="48767"/>
                  </a:lnTo>
                  <a:lnTo>
                    <a:pt x="408393" y="28930"/>
                  </a:lnTo>
                  <a:lnTo>
                    <a:pt x="409879" y="19799"/>
                  </a:lnTo>
                  <a:lnTo>
                    <a:pt x="409879" y="9182"/>
                  </a:lnTo>
                  <a:lnTo>
                    <a:pt x="411416" y="7645"/>
                  </a:lnTo>
                  <a:lnTo>
                    <a:pt x="411416" y="9182"/>
                  </a:lnTo>
                  <a:lnTo>
                    <a:pt x="412953" y="12204"/>
                  </a:lnTo>
                  <a:lnTo>
                    <a:pt x="412953" y="28930"/>
                  </a:lnTo>
                  <a:lnTo>
                    <a:pt x="414489" y="41135"/>
                  </a:lnTo>
                  <a:lnTo>
                    <a:pt x="414489" y="44208"/>
                  </a:lnTo>
                  <a:lnTo>
                    <a:pt x="414489" y="32003"/>
                  </a:lnTo>
                  <a:lnTo>
                    <a:pt x="415975" y="19799"/>
                  </a:lnTo>
                  <a:lnTo>
                    <a:pt x="415975" y="56362"/>
                  </a:lnTo>
                  <a:lnTo>
                    <a:pt x="417512" y="76200"/>
                  </a:lnTo>
                  <a:lnTo>
                    <a:pt x="417512" y="79235"/>
                  </a:lnTo>
                </a:path>
                <a:path w="763905" h="79375">
                  <a:moveTo>
                    <a:pt x="417512" y="79235"/>
                  </a:moveTo>
                  <a:lnTo>
                    <a:pt x="417512" y="73126"/>
                  </a:lnTo>
                  <a:lnTo>
                    <a:pt x="419049" y="63995"/>
                  </a:lnTo>
                  <a:lnTo>
                    <a:pt x="420598" y="67030"/>
                  </a:lnTo>
                  <a:lnTo>
                    <a:pt x="420598" y="70103"/>
                  </a:lnTo>
                  <a:lnTo>
                    <a:pt x="420598" y="63995"/>
                  </a:lnTo>
                  <a:lnTo>
                    <a:pt x="422084" y="47231"/>
                  </a:lnTo>
                  <a:lnTo>
                    <a:pt x="422084" y="15227"/>
                  </a:lnTo>
                  <a:lnTo>
                    <a:pt x="423621" y="12204"/>
                  </a:lnTo>
                  <a:lnTo>
                    <a:pt x="423621" y="4572"/>
                  </a:lnTo>
                  <a:lnTo>
                    <a:pt x="425157" y="0"/>
                  </a:lnTo>
                  <a:lnTo>
                    <a:pt x="425157" y="10667"/>
                  </a:lnTo>
                  <a:lnTo>
                    <a:pt x="426643" y="22821"/>
                  </a:lnTo>
                  <a:lnTo>
                    <a:pt x="426643" y="45694"/>
                  </a:lnTo>
                  <a:lnTo>
                    <a:pt x="428180" y="56362"/>
                  </a:lnTo>
                  <a:lnTo>
                    <a:pt x="428180" y="71589"/>
                  </a:lnTo>
                  <a:lnTo>
                    <a:pt x="429717" y="74663"/>
                  </a:lnTo>
                  <a:lnTo>
                    <a:pt x="429717" y="76200"/>
                  </a:lnTo>
                  <a:lnTo>
                    <a:pt x="429717" y="73126"/>
                  </a:lnTo>
                  <a:lnTo>
                    <a:pt x="431253" y="67030"/>
                  </a:lnTo>
                  <a:lnTo>
                    <a:pt x="431253" y="48767"/>
                  </a:lnTo>
                  <a:lnTo>
                    <a:pt x="432752" y="35026"/>
                  </a:lnTo>
                  <a:lnTo>
                    <a:pt x="432752" y="19799"/>
                  </a:lnTo>
                  <a:lnTo>
                    <a:pt x="434289" y="10667"/>
                  </a:lnTo>
                  <a:lnTo>
                    <a:pt x="434289" y="6108"/>
                  </a:lnTo>
                  <a:lnTo>
                    <a:pt x="435825" y="3073"/>
                  </a:lnTo>
                  <a:lnTo>
                    <a:pt x="435825" y="1536"/>
                  </a:lnTo>
                  <a:lnTo>
                    <a:pt x="435825" y="4572"/>
                  </a:lnTo>
                  <a:lnTo>
                    <a:pt x="437311" y="9182"/>
                  </a:lnTo>
                  <a:lnTo>
                    <a:pt x="437311" y="28930"/>
                  </a:lnTo>
                  <a:lnTo>
                    <a:pt x="438848" y="42672"/>
                  </a:lnTo>
                  <a:lnTo>
                    <a:pt x="438848" y="65531"/>
                  </a:lnTo>
                  <a:lnTo>
                    <a:pt x="440385" y="70103"/>
                  </a:lnTo>
                  <a:lnTo>
                    <a:pt x="440385" y="76200"/>
                  </a:lnTo>
                  <a:lnTo>
                    <a:pt x="441921" y="73126"/>
                  </a:lnTo>
                  <a:lnTo>
                    <a:pt x="441921" y="68567"/>
                  </a:lnTo>
                  <a:lnTo>
                    <a:pt x="443407" y="60921"/>
                  </a:lnTo>
                  <a:lnTo>
                    <a:pt x="443407" y="36563"/>
                  </a:lnTo>
                  <a:lnTo>
                    <a:pt x="444957" y="24358"/>
                  </a:lnTo>
                  <a:lnTo>
                    <a:pt x="444957" y="7645"/>
                  </a:lnTo>
                  <a:lnTo>
                    <a:pt x="446493" y="4572"/>
                  </a:lnTo>
                  <a:lnTo>
                    <a:pt x="446493" y="1536"/>
                  </a:lnTo>
                  <a:lnTo>
                    <a:pt x="446493" y="3073"/>
                  </a:lnTo>
                  <a:lnTo>
                    <a:pt x="447979" y="9182"/>
                  </a:lnTo>
                  <a:lnTo>
                    <a:pt x="447979" y="16776"/>
                  </a:lnTo>
                  <a:lnTo>
                    <a:pt x="449516" y="27431"/>
                  </a:lnTo>
                  <a:lnTo>
                    <a:pt x="449516" y="39585"/>
                  </a:lnTo>
                  <a:lnTo>
                    <a:pt x="451053" y="53327"/>
                  </a:lnTo>
                  <a:lnTo>
                    <a:pt x="451053" y="68567"/>
                  </a:lnTo>
                  <a:lnTo>
                    <a:pt x="452539" y="73126"/>
                  </a:lnTo>
                  <a:lnTo>
                    <a:pt x="452539" y="76200"/>
                  </a:lnTo>
                  <a:lnTo>
                    <a:pt x="452539" y="74663"/>
                  </a:lnTo>
                  <a:lnTo>
                    <a:pt x="454075" y="68567"/>
                  </a:lnTo>
                  <a:lnTo>
                    <a:pt x="454075" y="51790"/>
                  </a:lnTo>
                  <a:lnTo>
                    <a:pt x="455612" y="39585"/>
                  </a:lnTo>
                  <a:lnTo>
                    <a:pt x="455612" y="15227"/>
                  </a:lnTo>
                  <a:lnTo>
                    <a:pt x="457111" y="9182"/>
                  </a:lnTo>
                  <a:lnTo>
                    <a:pt x="457111" y="1536"/>
                  </a:lnTo>
                  <a:lnTo>
                    <a:pt x="458647" y="3073"/>
                  </a:lnTo>
                  <a:lnTo>
                    <a:pt x="458647" y="15227"/>
                  </a:lnTo>
                  <a:lnTo>
                    <a:pt x="460184" y="24358"/>
                  </a:lnTo>
                  <a:lnTo>
                    <a:pt x="460184" y="50253"/>
                  </a:lnTo>
                  <a:lnTo>
                    <a:pt x="461721" y="62458"/>
                  </a:lnTo>
                  <a:lnTo>
                    <a:pt x="461721" y="73126"/>
                  </a:lnTo>
                  <a:lnTo>
                    <a:pt x="463207" y="76200"/>
                  </a:lnTo>
                  <a:lnTo>
                    <a:pt x="464743" y="74663"/>
                  </a:lnTo>
                  <a:lnTo>
                    <a:pt x="464743" y="63995"/>
                  </a:lnTo>
                  <a:lnTo>
                    <a:pt x="466280" y="53327"/>
                  </a:lnTo>
                  <a:lnTo>
                    <a:pt x="466280" y="28930"/>
                  </a:lnTo>
                  <a:lnTo>
                    <a:pt x="467817" y="16776"/>
                  </a:lnTo>
                  <a:lnTo>
                    <a:pt x="467817" y="4572"/>
                  </a:lnTo>
                  <a:lnTo>
                    <a:pt x="469303" y="1536"/>
                  </a:lnTo>
                  <a:lnTo>
                    <a:pt x="469303" y="6108"/>
                  </a:lnTo>
                  <a:lnTo>
                    <a:pt x="470852" y="13741"/>
                  </a:lnTo>
                  <a:lnTo>
                    <a:pt x="470852" y="22821"/>
                  </a:lnTo>
                  <a:lnTo>
                    <a:pt x="472389" y="33489"/>
                  </a:lnTo>
                  <a:lnTo>
                    <a:pt x="472389" y="59436"/>
                  </a:lnTo>
                  <a:lnTo>
                    <a:pt x="473875" y="67030"/>
                  </a:lnTo>
                  <a:lnTo>
                    <a:pt x="473875" y="74663"/>
                  </a:lnTo>
                  <a:lnTo>
                    <a:pt x="475411" y="76200"/>
                  </a:lnTo>
                  <a:lnTo>
                    <a:pt x="475411" y="65531"/>
                  </a:lnTo>
                  <a:lnTo>
                    <a:pt x="476948" y="56362"/>
                  </a:lnTo>
                  <a:lnTo>
                    <a:pt x="476948" y="45694"/>
                  </a:lnTo>
                  <a:lnTo>
                    <a:pt x="478434" y="32003"/>
                  </a:lnTo>
                  <a:lnTo>
                    <a:pt x="478434" y="19799"/>
                  </a:lnTo>
                  <a:lnTo>
                    <a:pt x="479971" y="10667"/>
                  </a:lnTo>
                  <a:lnTo>
                    <a:pt x="479971" y="3073"/>
                  </a:lnTo>
                  <a:lnTo>
                    <a:pt x="481507" y="1536"/>
                  </a:lnTo>
                  <a:lnTo>
                    <a:pt x="481507" y="12204"/>
                  </a:lnTo>
                  <a:lnTo>
                    <a:pt x="483006" y="19799"/>
                  </a:lnTo>
                  <a:lnTo>
                    <a:pt x="483006" y="44208"/>
                  </a:lnTo>
                  <a:lnTo>
                    <a:pt x="484543" y="56362"/>
                  </a:lnTo>
                  <a:lnTo>
                    <a:pt x="484543" y="70103"/>
                  </a:lnTo>
                  <a:lnTo>
                    <a:pt x="486079" y="73126"/>
                  </a:lnTo>
                  <a:lnTo>
                    <a:pt x="486079" y="76200"/>
                  </a:lnTo>
                  <a:lnTo>
                    <a:pt x="486079" y="73126"/>
                  </a:lnTo>
                  <a:lnTo>
                    <a:pt x="487616" y="67030"/>
                  </a:lnTo>
                  <a:lnTo>
                    <a:pt x="487616" y="48767"/>
                  </a:lnTo>
                  <a:lnTo>
                    <a:pt x="489102" y="35026"/>
                  </a:lnTo>
                  <a:lnTo>
                    <a:pt x="489102" y="16776"/>
                  </a:lnTo>
                  <a:lnTo>
                    <a:pt x="490639" y="10667"/>
                  </a:lnTo>
                  <a:lnTo>
                    <a:pt x="490639" y="3073"/>
                  </a:lnTo>
                  <a:lnTo>
                    <a:pt x="492175" y="4572"/>
                  </a:lnTo>
                  <a:lnTo>
                    <a:pt x="493661" y="10667"/>
                  </a:lnTo>
                  <a:lnTo>
                    <a:pt x="493661" y="27431"/>
                  </a:lnTo>
                  <a:lnTo>
                    <a:pt x="495211" y="36563"/>
                  </a:lnTo>
                  <a:lnTo>
                    <a:pt x="495211" y="51790"/>
                  </a:lnTo>
                  <a:lnTo>
                    <a:pt x="496747" y="60921"/>
                  </a:lnTo>
                  <a:lnTo>
                    <a:pt x="496747" y="71589"/>
                  </a:lnTo>
                  <a:lnTo>
                    <a:pt x="498284" y="73126"/>
                  </a:lnTo>
                  <a:lnTo>
                    <a:pt x="498284" y="65531"/>
                  </a:lnTo>
                  <a:lnTo>
                    <a:pt x="499770" y="57899"/>
                  </a:lnTo>
                  <a:lnTo>
                    <a:pt x="499770" y="48767"/>
                  </a:lnTo>
                  <a:lnTo>
                    <a:pt x="501307" y="38100"/>
                  </a:lnTo>
                  <a:lnTo>
                    <a:pt x="501307" y="16776"/>
                  </a:lnTo>
                  <a:lnTo>
                    <a:pt x="502843" y="10667"/>
                  </a:lnTo>
                  <a:lnTo>
                    <a:pt x="502843" y="4572"/>
                  </a:lnTo>
                  <a:lnTo>
                    <a:pt x="504329" y="6108"/>
                  </a:lnTo>
                  <a:lnTo>
                    <a:pt x="504329" y="16776"/>
                  </a:lnTo>
                  <a:lnTo>
                    <a:pt x="505866" y="24358"/>
                  </a:lnTo>
                  <a:lnTo>
                    <a:pt x="505866" y="48767"/>
                  </a:lnTo>
                  <a:lnTo>
                    <a:pt x="507403" y="60921"/>
                  </a:lnTo>
                  <a:lnTo>
                    <a:pt x="507403" y="65531"/>
                  </a:lnTo>
                  <a:lnTo>
                    <a:pt x="508952" y="68567"/>
                  </a:lnTo>
                  <a:lnTo>
                    <a:pt x="508952" y="71589"/>
                  </a:lnTo>
                  <a:lnTo>
                    <a:pt x="510438" y="71589"/>
                  </a:lnTo>
                  <a:lnTo>
                    <a:pt x="510438" y="60921"/>
                  </a:lnTo>
                  <a:lnTo>
                    <a:pt x="511975" y="53327"/>
                  </a:lnTo>
                  <a:lnTo>
                    <a:pt x="511975" y="32003"/>
                  </a:lnTo>
                  <a:lnTo>
                    <a:pt x="513511" y="19799"/>
                  </a:lnTo>
                  <a:lnTo>
                    <a:pt x="513511" y="9182"/>
                  </a:lnTo>
                  <a:lnTo>
                    <a:pt x="515048" y="4572"/>
                  </a:lnTo>
                  <a:lnTo>
                    <a:pt x="515048" y="9182"/>
                  </a:lnTo>
                  <a:lnTo>
                    <a:pt x="516534" y="15227"/>
                  </a:lnTo>
                  <a:lnTo>
                    <a:pt x="516534" y="32003"/>
                  </a:lnTo>
                  <a:lnTo>
                    <a:pt x="518071" y="44208"/>
                  </a:lnTo>
                  <a:lnTo>
                    <a:pt x="518071" y="63995"/>
                  </a:lnTo>
                  <a:lnTo>
                    <a:pt x="519607" y="68567"/>
                  </a:lnTo>
                  <a:lnTo>
                    <a:pt x="519607" y="73126"/>
                  </a:lnTo>
                  <a:lnTo>
                    <a:pt x="521106" y="68567"/>
                  </a:lnTo>
                  <a:lnTo>
                    <a:pt x="522643" y="63995"/>
                  </a:lnTo>
                  <a:lnTo>
                    <a:pt x="522643" y="47231"/>
                  </a:lnTo>
                  <a:lnTo>
                    <a:pt x="524179" y="36563"/>
                  </a:lnTo>
                  <a:lnTo>
                    <a:pt x="524179" y="16776"/>
                  </a:lnTo>
                  <a:lnTo>
                    <a:pt x="525716" y="10667"/>
                  </a:lnTo>
                  <a:lnTo>
                    <a:pt x="525716" y="6108"/>
                  </a:lnTo>
                  <a:lnTo>
                    <a:pt x="527202" y="9182"/>
                  </a:lnTo>
                  <a:lnTo>
                    <a:pt x="527202" y="19799"/>
                  </a:lnTo>
                  <a:lnTo>
                    <a:pt x="528739" y="28930"/>
                  </a:lnTo>
                  <a:lnTo>
                    <a:pt x="528739" y="41135"/>
                  </a:lnTo>
                  <a:lnTo>
                    <a:pt x="530275" y="51790"/>
                  </a:lnTo>
                  <a:lnTo>
                    <a:pt x="530275" y="65531"/>
                  </a:lnTo>
                  <a:lnTo>
                    <a:pt x="531761" y="70103"/>
                  </a:lnTo>
                  <a:lnTo>
                    <a:pt x="531761" y="71589"/>
                  </a:lnTo>
                  <a:lnTo>
                    <a:pt x="531761" y="70103"/>
                  </a:lnTo>
                  <a:lnTo>
                    <a:pt x="533311" y="63995"/>
                  </a:lnTo>
                  <a:lnTo>
                    <a:pt x="533311" y="50253"/>
                  </a:lnTo>
                  <a:lnTo>
                    <a:pt x="534847" y="39585"/>
                  </a:lnTo>
                  <a:lnTo>
                    <a:pt x="534847" y="19799"/>
                  </a:lnTo>
                  <a:lnTo>
                    <a:pt x="536384" y="12204"/>
                  </a:lnTo>
                  <a:lnTo>
                    <a:pt x="537870" y="9182"/>
                  </a:lnTo>
                  <a:lnTo>
                    <a:pt x="537870" y="6108"/>
                  </a:lnTo>
                  <a:lnTo>
                    <a:pt x="537870" y="7645"/>
                  </a:lnTo>
                  <a:lnTo>
                    <a:pt x="539407" y="12204"/>
                  </a:lnTo>
                  <a:lnTo>
                    <a:pt x="539407" y="25895"/>
                  </a:lnTo>
                  <a:lnTo>
                    <a:pt x="540943" y="36563"/>
                  </a:lnTo>
                  <a:lnTo>
                    <a:pt x="540943" y="56362"/>
                  </a:lnTo>
                  <a:lnTo>
                    <a:pt x="542429" y="63995"/>
                  </a:lnTo>
                  <a:lnTo>
                    <a:pt x="542429" y="70103"/>
                  </a:lnTo>
                  <a:lnTo>
                    <a:pt x="543966" y="70103"/>
                  </a:lnTo>
                  <a:lnTo>
                    <a:pt x="543966" y="60921"/>
                  </a:lnTo>
                  <a:lnTo>
                    <a:pt x="545503" y="51790"/>
                  </a:lnTo>
                  <a:lnTo>
                    <a:pt x="545503" y="32003"/>
                  </a:lnTo>
                  <a:lnTo>
                    <a:pt x="547052" y="21336"/>
                  </a:lnTo>
                  <a:lnTo>
                    <a:pt x="547052" y="10667"/>
                  </a:lnTo>
                  <a:lnTo>
                    <a:pt x="548538" y="9182"/>
                  </a:lnTo>
                  <a:lnTo>
                    <a:pt x="548538" y="7645"/>
                  </a:lnTo>
                  <a:lnTo>
                    <a:pt x="548538" y="10667"/>
                  </a:lnTo>
                  <a:lnTo>
                    <a:pt x="550075" y="16776"/>
                  </a:lnTo>
                  <a:lnTo>
                    <a:pt x="550075" y="33489"/>
                  </a:lnTo>
                  <a:lnTo>
                    <a:pt x="551611" y="44208"/>
                  </a:lnTo>
                  <a:lnTo>
                    <a:pt x="553148" y="53327"/>
                  </a:lnTo>
                  <a:lnTo>
                    <a:pt x="553148" y="65531"/>
                  </a:lnTo>
                  <a:lnTo>
                    <a:pt x="554634" y="68567"/>
                  </a:lnTo>
                  <a:lnTo>
                    <a:pt x="554634" y="67030"/>
                  </a:lnTo>
                  <a:lnTo>
                    <a:pt x="556171" y="60921"/>
                  </a:lnTo>
                  <a:lnTo>
                    <a:pt x="556171" y="45694"/>
                  </a:lnTo>
                  <a:lnTo>
                    <a:pt x="557707" y="36563"/>
                  </a:lnTo>
                  <a:lnTo>
                    <a:pt x="557707" y="18313"/>
                  </a:lnTo>
                  <a:lnTo>
                    <a:pt x="559206" y="12204"/>
                  </a:lnTo>
                  <a:lnTo>
                    <a:pt x="559206" y="9182"/>
                  </a:lnTo>
                  <a:lnTo>
                    <a:pt x="560743" y="9182"/>
                  </a:lnTo>
                  <a:lnTo>
                    <a:pt x="560743" y="16776"/>
                  </a:lnTo>
                  <a:lnTo>
                    <a:pt x="562279" y="22821"/>
                  </a:lnTo>
                  <a:lnTo>
                    <a:pt x="562279" y="41135"/>
                  </a:lnTo>
                  <a:lnTo>
                    <a:pt x="563816" y="50253"/>
                  </a:lnTo>
                  <a:lnTo>
                    <a:pt x="563816" y="63995"/>
                  </a:lnTo>
                  <a:lnTo>
                    <a:pt x="565302" y="68567"/>
                  </a:lnTo>
                  <a:lnTo>
                    <a:pt x="566839" y="67030"/>
                  </a:lnTo>
                  <a:lnTo>
                    <a:pt x="566839" y="62458"/>
                  </a:lnTo>
                  <a:lnTo>
                    <a:pt x="568375" y="56362"/>
                  </a:lnTo>
                  <a:lnTo>
                    <a:pt x="568375" y="39585"/>
                  </a:lnTo>
                  <a:lnTo>
                    <a:pt x="569861" y="28930"/>
                  </a:lnTo>
                  <a:lnTo>
                    <a:pt x="569861" y="15227"/>
                  </a:lnTo>
                  <a:lnTo>
                    <a:pt x="571411" y="12204"/>
                  </a:lnTo>
                  <a:lnTo>
                    <a:pt x="571411" y="9182"/>
                  </a:lnTo>
                  <a:lnTo>
                    <a:pt x="571411" y="10667"/>
                  </a:lnTo>
                  <a:lnTo>
                    <a:pt x="572947" y="13741"/>
                  </a:lnTo>
                  <a:lnTo>
                    <a:pt x="572947" y="28930"/>
                  </a:lnTo>
                  <a:lnTo>
                    <a:pt x="574484" y="36563"/>
                  </a:lnTo>
                  <a:lnTo>
                    <a:pt x="574484" y="56362"/>
                  </a:lnTo>
                  <a:lnTo>
                    <a:pt x="575970" y="60921"/>
                  </a:lnTo>
                  <a:lnTo>
                    <a:pt x="575970" y="68567"/>
                  </a:lnTo>
                  <a:lnTo>
                    <a:pt x="577507" y="67030"/>
                  </a:lnTo>
                  <a:lnTo>
                    <a:pt x="577507" y="57899"/>
                  </a:lnTo>
                  <a:lnTo>
                    <a:pt x="578993" y="51790"/>
                  </a:lnTo>
                  <a:lnTo>
                    <a:pt x="578993" y="32003"/>
                  </a:lnTo>
                  <a:lnTo>
                    <a:pt x="580529" y="24358"/>
                  </a:lnTo>
                  <a:lnTo>
                    <a:pt x="582066" y="16776"/>
                  </a:lnTo>
                  <a:lnTo>
                    <a:pt x="582066" y="10667"/>
                  </a:lnTo>
                  <a:lnTo>
                    <a:pt x="583603" y="10667"/>
                  </a:lnTo>
                  <a:lnTo>
                    <a:pt x="583603" y="18313"/>
                  </a:lnTo>
                  <a:lnTo>
                    <a:pt x="585101" y="25895"/>
                  </a:lnTo>
                  <a:lnTo>
                    <a:pt x="585101" y="44208"/>
                  </a:lnTo>
                  <a:lnTo>
                    <a:pt x="586638" y="51790"/>
                  </a:lnTo>
                  <a:lnTo>
                    <a:pt x="586638" y="63995"/>
                  </a:lnTo>
                  <a:lnTo>
                    <a:pt x="588175" y="67030"/>
                  </a:lnTo>
                  <a:lnTo>
                    <a:pt x="589711" y="63995"/>
                  </a:lnTo>
                  <a:lnTo>
                    <a:pt x="589711" y="53327"/>
                  </a:lnTo>
                  <a:lnTo>
                    <a:pt x="591197" y="45694"/>
                  </a:lnTo>
                  <a:lnTo>
                    <a:pt x="591197" y="25895"/>
                  </a:lnTo>
                  <a:lnTo>
                    <a:pt x="592734" y="19799"/>
                  </a:lnTo>
                  <a:lnTo>
                    <a:pt x="592734" y="12204"/>
                  </a:lnTo>
                  <a:lnTo>
                    <a:pt x="594271" y="10667"/>
                  </a:lnTo>
                  <a:lnTo>
                    <a:pt x="594271" y="12204"/>
                  </a:lnTo>
                  <a:lnTo>
                    <a:pt x="595757" y="16776"/>
                  </a:lnTo>
                  <a:lnTo>
                    <a:pt x="595757" y="24358"/>
                  </a:lnTo>
                  <a:lnTo>
                    <a:pt x="597306" y="30467"/>
                  </a:lnTo>
                  <a:lnTo>
                    <a:pt x="597306" y="50253"/>
                  </a:lnTo>
                  <a:lnTo>
                    <a:pt x="598843" y="57899"/>
                  </a:lnTo>
                  <a:lnTo>
                    <a:pt x="598843" y="65531"/>
                  </a:lnTo>
                  <a:lnTo>
                    <a:pt x="600379" y="67030"/>
                  </a:lnTo>
                  <a:lnTo>
                    <a:pt x="600379" y="60921"/>
                  </a:lnTo>
                  <a:lnTo>
                    <a:pt x="601865" y="56362"/>
                  </a:lnTo>
                  <a:lnTo>
                    <a:pt x="601865" y="39585"/>
                  </a:lnTo>
                  <a:lnTo>
                    <a:pt x="603402" y="28930"/>
                  </a:lnTo>
                  <a:lnTo>
                    <a:pt x="603402" y="16776"/>
                  </a:lnTo>
                  <a:lnTo>
                    <a:pt x="604939" y="12204"/>
                  </a:lnTo>
                  <a:lnTo>
                    <a:pt x="604939" y="10667"/>
                  </a:lnTo>
                  <a:lnTo>
                    <a:pt x="604939" y="12204"/>
                  </a:lnTo>
                  <a:lnTo>
                    <a:pt x="606425" y="16776"/>
                  </a:lnTo>
                  <a:lnTo>
                    <a:pt x="606425" y="28930"/>
                  </a:lnTo>
                  <a:lnTo>
                    <a:pt x="607961" y="36563"/>
                  </a:lnTo>
                  <a:lnTo>
                    <a:pt x="607961" y="56362"/>
                  </a:lnTo>
                  <a:lnTo>
                    <a:pt x="609511" y="60921"/>
                  </a:lnTo>
                  <a:lnTo>
                    <a:pt x="611047" y="63995"/>
                  </a:lnTo>
                  <a:lnTo>
                    <a:pt x="611047" y="67030"/>
                  </a:lnTo>
                  <a:lnTo>
                    <a:pt x="611047" y="65531"/>
                  </a:lnTo>
                  <a:lnTo>
                    <a:pt x="612533" y="62458"/>
                  </a:lnTo>
                  <a:lnTo>
                    <a:pt x="612533" y="50253"/>
                  </a:lnTo>
                  <a:lnTo>
                    <a:pt x="614070" y="42672"/>
                  </a:lnTo>
                  <a:lnTo>
                    <a:pt x="614070" y="24358"/>
                  </a:lnTo>
                  <a:lnTo>
                    <a:pt x="615607" y="16776"/>
                  </a:lnTo>
                  <a:lnTo>
                    <a:pt x="615607" y="12204"/>
                  </a:lnTo>
                  <a:lnTo>
                    <a:pt x="617093" y="12204"/>
                  </a:lnTo>
                  <a:lnTo>
                    <a:pt x="617093" y="19799"/>
                  </a:lnTo>
                  <a:lnTo>
                    <a:pt x="618629" y="25895"/>
                  </a:lnTo>
                  <a:lnTo>
                    <a:pt x="618629" y="35026"/>
                  </a:lnTo>
                  <a:lnTo>
                    <a:pt x="620166" y="44208"/>
                  </a:lnTo>
                  <a:lnTo>
                    <a:pt x="620166" y="59436"/>
                  </a:lnTo>
                  <a:lnTo>
                    <a:pt x="621703" y="63995"/>
                  </a:lnTo>
                  <a:lnTo>
                    <a:pt x="621703" y="65531"/>
                  </a:lnTo>
                  <a:lnTo>
                    <a:pt x="623201" y="63995"/>
                  </a:lnTo>
                  <a:lnTo>
                    <a:pt x="623201" y="51790"/>
                  </a:lnTo>
                  <a:lnTo>
                    <a:pt x="624738" y="44208"/>
                  </a:lnTo>
                  <a:lnTo>
                    <a:pt x="624738" y="36563"/>
                  </a:lnTo>
                  <a:lnTo>
                    <a:pt x="626275" y="27431"/>
                  </a:lnTo>
                  <a:lnTo>
                    <a:pt x="626275" y="19799"/>
                  </a:lnTo>
                  <a:lnTo>
                    <a:pt x="627811" y="15227"/>
                  </a:lnTo>
                  <a:lnTo>
                    <a:pt x="627811" y="12204"/>
                  </a:lnTo>
                  <a:lnTo>
                    <a:pt x="629297" y="13741"/>
                  </a:lnTo>
                  <a:lnTo>
                    <a:pt x="629297" y="24358"/>
                  </a:lnTo>
                  <a:lnTo>
                    <a:pt x="630834" y="32003"/>
                  </a:lnTo>
                  <a:lnTo>
                    <a:pt x="630834" y="48767"/>
                  </a:lnTo>
                  <a:lnTo>
                    <a:pt x="632371" y="56362"/>
                  </a:lnTo>
                  <a:lnTo>
                    <a:pt x="632371" y="63995"/>
                  </a:lnTo>
                  <a:lnTo>
                    <a:pt x="633857" y="65531"/>
                  </a:lnTo>
                  <a:lnTo>
                    <a:pt x="633857" y="60921"/>
                  </a:lnTo>
                  <a:lnTo>
                    <a:pt x="635406" y="54876"/>
                  </a:lnTo>
                  <a:lnTo>
                    <a:pt x="635406" y="39585"/>
                  </a:lnTo>
                  <a:lnTo>
                    <a:pt x="636943" y="28930"/>
                  </a:lnTo>
                  <a:lnTo>
                    <a:pt x="636943" y="16776"/>
                  </a:lnTo>
                  <a:lnTo>
                    <a:pt x="638479" y="12204"/>
                  </a:lnTo>
                  <a:lnTo>
                    <a:pt x="639965" y="12204"/>
                  </a:lnTo>
                  <a:lnTo>
                    <a:pt x="639965" y="16776"/>
                  </a:lnTo>
                  <a:lnTo>
                    <a:pt x="641502" y="22821"/>
                  </a:lnTo>
                  <a:lnTo>
                    <a:pt x="641502" y="38100"/>
                  </a:lnTo>
                  <a:lnTo>
                    <a:pt x="643039" y="48767"/>
                  </a:lnTo>
                  <a:lnTo>
                    <a:pt x="643039" y="60921"/>
                  </a:lnTo>
                  <a:lnTo>
                    <a:pt x="644525" y="63995"/>
                  </a:lnTo>
                  <a:lnTo>
                    <a:pt x="646061" y="59436"/>
                  </a:lnTo>
                  <a:lnTo>
                    <a:pt x="646061" y="48767"/>
                  </a:lnTo>
                  <a:lnTo>
                    <a:pt x="647611" y="41135"/>
                  </a:lnTo>
                  <a:lnTo>
                    <a:pt x="647611" y="32003"/>
                  </a:lnTo>
                  <a:lnTo>
                    <a:pt x="649147" y="24358"/>
                  </a:lnTo>
                  <a:lnTo>
                    <a:pt x="649147" y="15227"/>
                  </a:lnTo>
                  <a:lnTo>
                    <a:pt x="650633" y="12204"/>
                  </a:lnTo>
                  <a:lnTo>
                    <a:pt x="650633" y="16776"/>
                  </a:lnTo>
                  <a:lnTo>
                    <a:pt x="652170" y="21336"/>
                  </a:lnTo>
                  <a:lnTo>
                    <a:pt x="652170" y="36563"/>
                  </a:lnTo>
                  <a:lnTo>
                    <a:pt x="653707" y="44208"/>
                  </a:lnTo>
                  <a:lnTo>
                    <a:pt x="653707" y="51790"/>
                  </a:lnTo>
                  <a:lnTo>
                    <a:pt x="655193" y="57899"/>
                  </a:lnTo>
                  <a:lnTo>
                    <a:pt x="655193" y="60921"/>
                  </a:lnTo>
                  <a:lnTo>
                    <a:pt x="656729" y="63995"/>
                  </a:lnTo>
                  <a:lnTo>
                    <a:pt x="656729" y="62458"/>
                  </a:lnTo>
                  <a:lnTo>
                    <a:pt x="658266" y="56362"/>
                  </a:lnTo>
                  <a:lnTo>
                    <a:pt x="658266" y="44208"/>
                  </a:lnTo>
                  <a:lnTo>
                    <a:pt x="659803" y="35026"/>
                  </a:lnTo>
                  <a:lnTo>
                    <a:pt x="659803" y="19799"/>
                  </a:lnTo>
                  <a:lnTo>
                    <a:pt x="661301" y="16776"/>
                  </a:lnTo>
                  <a:lnTo>
                    <a:pt x="661301" y="13741"/>
                  </a:lnTo>
                  <a:lnTo>
                    <a:pt x="662838" y="16776"/>
                  </a:lnTo>
                  <a:lnTo>
                    <a:pt x="662838" y="25895"/>
                  </a:lnTo>
                  <a:lnTo>
                    <a:pt x="664375" y="32003"/>
                  </a:lnTo>
                  <a:lnTo>
                    <a:pt x="664375" y="50253"/>
                  </a:lnTo>
                  <a:lnTo>
                    <a:pt x="665911" y="56362"/>
                  </a:lnTo>
                  <a:lnTo>
                    <a:pt x="665911" y="63995"/>
                  </a:lnTo>
                  <a:lnTo>
                    <a:pt x="667397" y="63995"/>
                  </a:lnTo>
                  <a:lnTo>
                    <a:pt x="667397" y="57899"/>
                  </a:lnTo>
                  <a:lnTo>
                    <a:pt x="670471" y="45694"/>
                  </a:lnTo>
                  <a:lnTo>
                    <a:pt x="670471" y="28930"/>
                  </a:lnTo>
                  <a:lnTo>
                    <a:pt x="671957" y="21336"/>
                  </a:lnTo>
                  <a:lnTo>
                    <a:pt x="671957" y="15227"/>
                  </a:lnTo>
                  <a:lnTo>
                    <a:pt x="673506" y="12204"/>
                  </a:lnTo>
                  <a:lnTo>
                    <a:pt x="673506" y="18313"/>
                  </a:lnTo>
                  <a:lnTo>
                    <a:pt x="675043" y="24358"/>
                  </a:lnTo>
                  <a:lnTo>
                    <a:pt x="675043" y="38100"/>
                  </a:lnTo>
                  <a:lnTo>
                    <a:pt x="676579" y="48767"/>
                  </a:lnTo>
                  <a:lnTo>
                    <a:pt x="676579" y="59436"/>
                  </a:lnTo>
                  <a:lnTo>
                    <a:pt x="678065" y="62458"/>
                  </a:lnTo>
                  <a:lnTo>
                    <a:pt x="678065" y="63995"/>
                  </a:lnTo>
                  <a:lnTo>
                    <a:pt x="679602" y="63995"/>
                  </a:lnTo>
                  <a:lnTo>
                    <a:pt x="679602" y="54876"/>
                  </a:lnTo>
                  <a:lnTo>
                    <a:pt x="681139" y="48767"/>
                  </a:lnTo>
                  <a:lnTo>
                    <a:pt x="681139" y="32003"/>
                  </a:lnTo>
                  <a:lnTo>
                    <a:pt x="682625" y="24358"/>
                  </a:lnTo>
                  <a:lnTo>
                    <a:pt x="682625" y="18313"/>
                  </a:lnTo>
                  <a:lnTo>
                    <a:pt x="684161" y="15227"/>
                  </a:lnTo>
                  <a:lnTo>
                    <a:pt x="684161" y="13741"/>
                  </a:lnTo>
                  <a:lnTo>
                    <a:pt x="685711" y="16776"/>
                  </a:lnTo>
                  <a:lnTo>
                    <a:pt x="685711" y="21336"/>
                  </a:lnTo>
                  <a:lnTo>
                    <a:pt x="687247" y="28930"/>
                  </a:lnTo>
                  <a:lnTo>
                    <a:pt x="687247" y="44208"/>
                  </a:lnTo>
                  <a:lnTo>
                    <a:pt x="688733" y="53327"/>
                  </a:lnTo>
                  <a:lnTo>
                    <a:pt x="688733" y="62458"/>
                  </a:lnTo>
                  <a:lnTo>
                    <a:pt x="690270" y="63995"/>
                  </a:lnTo>
                  <a:lnTo>
                    <a:pt x="690270" y="60921"/>
                  </a:lnTo>
                  <a:lnTo>
                    <a:pt x="691807" y="56362"/>
                  </a:lnTo>
                  <a:lnTo>
                    <a:pt x="691807" y="44208"/>
                  </a:lnTo>
                  <a:lnTo>
                    <a:pt x="693293" y="35026"/>
                  </a:lnTo>
                  <a:lnTo>
                    <a:pt x="693293" y="19799"/>
                  </a:lnTo>
                  <a:lnTo>
                    <a:pt x="694829" y="16776"/>
                  </a:lnTo>
                  <a:lnTo>
                    <a:pt x="694829" y="12204"/>
                  </a:lnTo>
                  <a:lnTo>
                    <a:pt x="696366" y="15227"/>
                  </a:lnTo>
                  <a:lnTo>
                    <a:pt x="696366" y="25895"/>
                  </a:lnTo>
                  <a:lnTo>
                    <a:pt x="697903" y="33489"/>
                  </a:lnTo>
                  <a:lnTo>
                    <a:pt x="699401" y="42672"/>
                  </a:lnTo>
                  <a:lnTo>
                    <a:pt x="699401" y="62458"/>
                  </a:lnTo>
                  <a:lnTo>
                    <a:pt x="700938" y="68567"/>
                  </a:lnTo>
                  <a:lnTo>
                    <a:pt x="700938" y="65531"/>
                  </a:lnTo>
                  <a:lnTo>
                    <a:pt x="702475" y="60921"/>
                  </a:lnTo>
                  <a:lnTo>
                    <a:pt x="702475" y="48767"/>
                  </a:lnTo>
                  <a:lnTo>
                    <a:pt x="704011" y="41135"/>
                  </a:lnTo>
                  <a:lnTo>
                    <a:pt x="704011" y="21336"/>
                  </a:lnTo>
                  <a:lnTo>
                    <a:pt x="705497" y="16776"/>
                  </a:lnTo>
                  <a:lnTo>
                    <a:pt x="705497" y="10667"/>
                  </a:lnTo>
                  <a:lnTo>
                    <a:pt x="707034" y="12204"/>
                  </a:lnTo>
                  <a:lnTo>
                    <a:pt x="707034" y="15227"/>
                  </a:lnTo>
                  <a:lnTo>
                    <a:pt x="708571" y="19799"/>
                  </a:lnTo>
                  <a:lnTo>
                    <a:pt x="708571" y="38100"/>
                  </a:lnTo>
                  <a:lnTo>
                    <a:pt x="710057" y="47231"/>
                  </a:lnTo>
                  <a:lnTo>
                    <a:pt x="710057" y="60921"/>
                  </a:lnTo>
                  <a:lnTo>
                    <a:pt x="711606" y="65531"/>
                  </a:lnTo>
                  <a:lnTo>
                    <a:pt x="711606" y="68567"/>
                  </a:lnTo>
                  <a:lnTo>
                    <a:pt x="713143" y="68567"/>
                  </a:lnTo>
                  <a:lnTo>
                    <a:pt x="713143" y="57899"/>
                  </a:lnTo>
                  <a:lnTo>
                    <a:pt x="714679" y="50253"/>
                  </a:lnTo>
                  <a:lnTo>
                    <a:pt x="714679" y="41135"/>
                  </a:lnTo>
                  <a:lnTo>
                    <a:pt x="716165" y="32003"/>
                  </a:lnTo>
                  <a:lnTo>
                    <a:pt x="716165" y="16776"/>
                  </a:lnTo>
                  <a:lnTo>
                    <a:pt x="717702" y="12204"/>
                  </a:lnTo>
                  <a:lnTo>
                    <a:pt x="717702" y="9182"/>
                  </a:lnTo>
                  <a:lnTo>
                    <a:pt x="719188" y="12204"/>
                  </a:lnTo>
                  <a:lnTo>
                    <a:pt x="719188" y="24358"/>
                  </a:lnTo>
                  <a:lnTo>
                    <a:pt x="720725" y="35026"/>
                  </a:lnTo>
                  <a:lnTo>
                    <a:pt x="720725" y="53327"/>
                  </a:lnTo>
                  <a:lnTo>
                    <a:pt x="722261" y="60921"/>
                  </a:lnTo>
                  <a:lnTo>
                    <a:pt x="722261" y="68567"/>
                  </a:lnTo>
                  <a:lnTo>
                    <a:pt x="723811" y="68567"/>
                  </a:lnTo>
                  <a:lnTo>
                    <a:pt x="723811" y="60921"/>
                  </a:lnTo>
                  <a:lnTo>
                    <a:pt x="725297" y="54876"/>
                  </a:lnTo>
                  <a:lnTo>
                    <a:pt x="725297" y="36563"/>
                  </a:lnTo>
                  <a:lnTo>
                    <a:pt x="726833" y="25895"/>
                  </a:lnTo>
                  <a:lnTo>
                    <a:pt x="728370" y="18313"/>
                  </a:lnTo>
                  <a:lnTo>
                    <a:pt x="728370" y="9182"/>
                  </a:lnTo>
                  <a:lnTo>
                    <a:pt x="729856" y="7645"/>
                  </a:lnTo>
                  <a:lnTo>
                    <a:pt x="729856" y="13741"/>
                  </a:lnTo>
                  <a:lnTo>
                    <a:pt x="731393" y="19799"/>
                  </a:lnTo>
                  <a:lnTo>
                    <a:pt x="731393" y="41135"/>
                  </a:lnTo>
                  <a:lnTo>
                    <a:pt x="732929" y="50253"/>
                  </a:lnTo>
                  <a:lnTo>
                    <a:pt x="732929" y="63995"/>
                  </a:lnTo>
                  <a:lnTo>
                    <a:pt x="734466" y="68567"/>
                  </a:lnTo>
                  <a:lnTo>
                    <a:pt x="734466" y="71589"/>
                  </a:lnTo>
                  <a:lnTo>
                    <a:pt x="734466" y="70103"/>
                  </a:lnTo>
                  <a:lnTo>
                    <a:pt x="735965" y="65531"/>
                  </a:lnTo>
                  <a:lnTo>
                    <a:pt x="735965" y="50253"/>
                  </a:lnTo>
                  <a:lnTo>
                    <a:pt x="737501" y="41135"/>
                  </a:lnTo>
                  <a:lnTo>
                    <a:pt x="737501" y="30467"/>
                  </a:lnTo>
                  <a:lnTo>
                    <a:pt x="739038" y="19799"/>
                  </a:lnTo>
                  <a:lnTo>
                    <a:pt x="739038" y="9182"/>
                  </a:lnTo>
                  <a:lnTo>
                    <a:pt x="740524" y="4572"/>
                  </a:lnTo>
                  <a:lnTo>
                    <a:pt x="740524" y="9182"/>
                  </a:lnTo>
                  <a:lnTo>
                    <a:pt x="742061" y="16776"/>
                  </a:lnTo>
                  <a:lnTo>
                    <a:pt x="742061" y="24358"/>
                  </a:lnTo>
                  <a:lnTo>
                    <a:pt x="743597" y="33489"/>
                  </a:lnTo>
                  <a:lnTo>
                    <a:pt x="743597" y="45694"/>
                  </a:lnTo>
                  <a:lnTo>
                    <a:pt x="745134" y="56362"/>
                  </a:lnTo>
                  <a:lnTo>
                    <a:pt x="745134" y="68567"/>
                  </a:lnTo>
                  <a:lnTo>
                    <a:pt x="746620" y="73126"/>
                  </a:lnTo>
                  <a:lnTo>
                    <a:pt x="746620" y="70103"/>
                  </a:lnTo>
                  <a:lnTo>
                    <a:pt x="748157" y="63995"/>
                  </a:lnTo>
                  <a:lnTo>
                    <a:pt x="748157" y="44208"/>
                  </a:lnTo>
                  <a:lnTo>
                    <a:pt x="749706" y="33489"/>
                  </a:lnTo>
                  <a:lnTo>
                    <a:pt x="749706" y="15227"/>
                  </a:lnTo>
                  <a:lnTo>
                    <a:pt x="751243" y="9182"/>
                  </a:lnTo>
                  <a:lnTo>
                    <a:pt x="751243" y="3073"/>
                  </a:lnTo>
                  <a:lnTo>
                    <a:pt x="752729" y="6108"/>
                  </a:lnTo>
                  <a:lnTo>
                    <a:pt x="752729" y="19799"/>
                  </a:lnTo>
                  <a:lnTo>
                    <a:pt x="754265" y="28930"/>
                  </a:lnTo>
                  <a:lnTo>
                    <a:pt x="754265" y="51790"/>
                  </a:lnTo>
                  <a:lnTo>
                    <a:pt x="755802" y="60921"/>
                  </a:lnTo>
                  <a:lnTo>
                    <a:pt x="757288" y="68567"/>
                  </a:lnTo>
                  <a:lnTo>
                    <a:pt x="757288" y="76200"/>
                  </a:lnTo>
                  <a:lnTo>
                    <a:pt x="758825" y="73126"/>
                  </a:lnTo>
                  <a:lnTo>
                    <a:pt x="758825" y="59436"/>
                  </a:lnTo>
                  <a:lnTo>
                    <a:pt x="760361" y="50253"/>
                  </a:lnTo>
                  <a:lnTo>
                    <a:pt x="760361" y="27431"/>
                  </a:lnTo>
                  <a:lnTo>
                    <a:pt x="761911" y="16776"/>
                  </a:lnTo>
                  <a:lnTo>
                    <a:pt x="761911" y="4572"/>
                  </a:lnTo>
                  <a:lnTo>
                    <a:pt x="763397" y="1536"/>
                  </a:lnTo>
                  <a:lnTo>
                    <a:pt x="763397" y="39585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991868" y="4658220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07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" name="object 109" descr=""/>
          <p:cNvSpPr txBox="1"/>
          <p:nvPr/>
        </p:nvSpPr>
        <p:spPr>
          <a:xfrm>
            <a:off x="1860067" y="4709979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algn="r">
              <a:lnSpc>
                <a:spcPct val="100000"/>
              </a:lnSpc>
              <a:spcBef>
                <a:spcPts val="35"/>
              </a:spcBef>
            </a:pP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925599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992629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059698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126716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193747" y="4709979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258543" y="4698037"/>
            <a:ext cx="69850" cy="3746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326347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393378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460447" y="4709979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525979" y="4709979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35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592996" y="4709979"/>
            <a:ext cx="3175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ts val="40"/>
              </a:lnSpc>
              <a:spcBef>
                <a:spcPts val="35"/>
              </a:spcBef>
            </a:pPr>
            <a:r>
              <a:rPr dirty="0" sz="100" spc="-30">
                <a:solidFill>
                  <a:srgbClr val="231F1F"/>
                </a:solidFill>
                <a:latin typeface="Arial"/>
                <a:cs typeface="Arial"/>
              </a:rPr>
              <a:t>.9</a:t>
            </a:r>
            <a:endParaRPr sz="100">
              <a:latin typeface="Arial"/>
              <a:cs typeface="Arial"/>
            </a:endParaRPr>
          </a:p>
          <a:p>
            <a:pPr marL="15875">
              <a:lnSpc>
                <a:spcPts val="1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813113" y="4534317"/>
            <a:ext cx="53975" cy="22415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vA/kV</a:t>
            </a:r>
            <a:endParaRPr sz="100">
              <a:latin typeface="Arial"/>
              <a:cs typeface="Arial"/>
            </a:endParaRPr>
          </a:p>
          <a:p>
            <a:pPr marL="27940">
              <a:lnSpc>
                <a:spcPct val="100000"/>
              </a:lnSpc>
              <a:spcBef>
                <a:spcPts val="6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35560">
              <a:lnSpc>
                <a:spcPct val="100000"/>
              </a:lnSpc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marL="24765">
              <a:lnSpc>
                <a:spcPct val="100000"/>
              </a:lnSpc>
              <a:spcBef>
                <a:spcPts val="7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2476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vB/kV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27940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marL="35560">
              <a:lnSpc>
                <a:spcPct val="100000"/>
              </a:lnSpc>
              <a:spcBef>
                <a:spcPts val="80"/>
              </a:spcBef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2476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marL="24765">
              <a:lnSpc>
                <a:spcPct val="100000"/>
              </a:lnSpc>
              <a:spcBef>
                <a:spcPts val="7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122" name="object 122" descr=""/>
          <p:cNvGrpSpPr/>
          <p:nvPr/>
        </p:nvGrpSpPr>
        <p:grpSpPr>
          <a:xfrm>
            <a:off x="1853793" y="4762385"/>
            <a:ext cx="770890" cy="83820"/>
            <a:chOff x="1853793" y="4762385"/>
            <a:chExt cx="770890" cy="83820"/>
          </a:xfrm>
        </p:grpSpPr>
        <p:sp>
          <p:nvSpPr>
            <p:cNvPr id="123" name="object 123" descr=""/>
            <p:cNvSpPr/>
            <p:nvPr/>
          </p:nvSpPr>
          <p:spPr>
            <a:xfrm>
              <a:off x="1859305" y="4763338"/>
              <a:ext cx="765175" cy="82550"/>
            </a:xfrm>
            <a:custGeom>
              <a:avLst/>
              <a:gdLst/>
              <a:ahLst/>
              <a:cxnLst/>
              <a:rect l="l" t="t" r="r" b="b"/>
              <a:pathLst>
                <a:path w="765175" h="82550">
                  <a:moveTo>
                    <a:pt x="764882" y="82257"/>
                  </a:moveTo>
                  <a:lnTo>
                    <a:pt x="0" y="82257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22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924837" y="4763338"/>
              <a:ext cx="668020" cy="81280"/>
            </a:xfrm>
            <a:custGeom>
              <a:avLst/>
              <a:gdLst/>
              <a:ahLst/>
              <a:cxnLst/>
              <a:rect l="l" t="t" r="r" b="b"/>
              <a:pathLst>
                <a:path w="668019" h="81279">
                  <a:moveTo>
                    <a:pt x="0" y="0"/>
                  </a:moveTo>
                  <a:lnTo>
                    <a:pt x="0" y="80721"/>
                  </a:lnTo>
                </a:path>
                <a:path w="668019" h="81279">
                  <a:moveTo>
                    <a:pt x="67030" y="0"/>
                  </a:moveTo>
                  <a:lnTo>
                    <a:pt x="67030" y="80721"/>
                  </a:lnTo>
                </a:path>
                <a:path w="668019" h="81279">
                  <a:moveTo>
                    <a:pt x="134099" y="0"/>
                  </a:moveTo>
                  <a:lnTo>
                    <a:pt x="134099" y="80721"/>
                  </a:lnTo>
                </a:path>
                <a:path w="668019" h="81279">
                  <a:moveTo>
                    <a:pt x="201117" y="0"/>
                  </a:moveTo>
                  <a:lnTo>
                    <a:pt x="201117" y="80721"/>
                  </a:lnTo>
                </a:path>
                <a:path w="668019" h="81279">
                  <a:moveTo>
                    <a:pt x="268147" y="0"/>
                  </a:moveTo>
                  <a:lnTo>
                    <a:pt x="268147" y="80721"/>
                  </a:lnTo>
                </a:path>
                <a:path w="668019" h="81279">
                  <a:moveTo>
                    <a:pt x="333679" y="0"/>
                  </a:moveTo>
                  <a:lnTo>
                    <a:pt x="333679" y="80721"/>
                  </a:lnTo>
                </a:path>
                <a:path w="668019" h="81279">
                  <a:moveTo>
                    <a:pt x="400748" y="0"/>
                  </a:moveTo>
                  <a:lnTo>
                    <a:pt x="400748" y="80721"/>
                  </a:lnTo>
                </a:path>
                <a:path w="668019" h="81279">
                  <a:moveTo>
                    <a:pt x="467779" y="0"/>
                  </a:moveTo>
                  <a:lnTo>
                    <a:pt x="467779" y="80721"/>
                  </a:lnTo>
                </a:path>
                <a:path w="668019" h="81279">
                  <a:moveTo>
                    <a:pt x="534847" y="0"/>
                  </a:moveTo>
                  <a:lnTo>
                    <a:pt x="534847" y="80721"/>
                  </a:lnTo>
                </a:path>
                <a:path w="668019" h="81279">
                  <a:moveTo>
                    <a:pt x="600379" y="0"/>
                  </a:moveTo>
                  <a:lnTo>
                    <a:pt x="600379" y="80721"/>
                  </a:lnTo>
                </a:path>
                <a:path w="668019" h="81279">
                  <a:moveTo>
                    <a:pt x="667397" y="0"/>
                  </a:moveTo>
                  <a:lnTo>
                    <a:pt x="667397" y="807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1924837" y="4796828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204"/>
                  </a:lnTo>
                </a:path>
                <a:path w="668019" h="12700">
                  <a:moveTo>
                    <a:pt x="67030" y="0"/>
                  </a:moveTo>
                  <a:lnTo>
                    <a:pt x="67030" y="12204"/>
                  </a:lnTo>
                </a:path>
                <a:path w="668019" h="12700">
                  <a:moveTo>
                    <a:pt x="134099" y="0"/>
                  </a:moveTo>
                  <a:lnTo>
                    <a:pt x="134099" y="12204"/>
                  </a:lnTo>
                </a:path>
                <a:path w="668019" h="12700">
                  <a:moveTo>
                    <a:pt x="201117" y="0"/>
                  </a:moveTo>
                  <a:lnTo>
                    <a:pt x="201117" y="12204"/>
                  </a:lnTo>
                </a:path>
                <a:path w="668019" h="12700">
                  <a:moveTo>
                    <a:pt x="268147" y="0"/>
                  </a:moveTo>
                  <a:lnTo>
                    <a:pt x="268147" y="12204"/>
                  </a:lnTo>
                </a:path>
                <a:path w="668019" h="12700">
                  <a:moveTo>
                    <a:pt x="333679" y="0"/>
                  </a:moveTo>
                  <a:lnTo>
                    <a:pt x="333679" y="12204"/>
                  </a:lnTo>
                </a:path>
                <a:path w="668019" h="12700">
                  <a:moveTo>
                    <a:pt x="400748" y="0"/>
                  </a:moveTo>
                  <a:lnTo>
                    <a:pt x="400748" y="12204"/>
                  </a:lnTo>
                </a:path>
                <a:path w="668019" h="12700">
                  <a:moveTo>
                    <a:pt x="467779" y="0"/>
                  </a:moveTo>
                  <a:lnTo>
                    <a:pt x="467779" y="12204"/>
                  </a:lnTo>
                </a:path>
                <a:path w="668019" h="12700">
                  <a:moveTo>
                    <a:pt x="534847" y="0"/>
                  </a:moveTo>
                  <a:lnTo>
                    <a:pt x="534847" y="12204"/>
                  </a:lnTo>
                </a:path>
                <a:path w="668019" h="12700">
                  <a:moveTo>
                    <a:pt x="600379" y="0"/>
                  </a:moveTo>
                  <a:lnTo>
                    <a:pt x="600379" y="12204"/>
                  </a:lnTo>
                </a:path>
                <a:path w="668019" h="12700">
                  <a:moveTo>
                    <a:pt x="667397" y="0"/>
                  </a:moveTo>
                  <a:lnTo>
                    <a:pt x="667397" y="122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859305" y="4764836"/>
              <a:ext cx="763905" cy="79375"/>
            </a:xfrm>
            <a:custGeom>
              <a:avLst/>
              <a:gdLst/>
              <a:ahLst/>
              <a:cxnLst/>
              <a:rect l="l" t="t" r="r" b="b"/>
              <a:pathLst>
                <a:path w="763905" h="79375">
                  <a:moveTo>
                    <a:pt x="0" y="79222"/>
                  </a:moveTo>
                  <a:lnTo>
                    <a:pt x="763397" y="79222"/>
                  </a:lnTo>
                </a:path>
                <a:path w="763905" h="79375">
                  <a:moveTo>
                    <a:pt x="0" y="59423"/>
                  </a:moveTo>
                  <a:lnTo>
                    <a:pt x="763397" y="59423"/>
                  </a:lnTo>
                </a:path>
                <a:path w="763905" h="79375">
                  <a:moveTo>
                    <a:pt x="0" y="39636"/>
                  </a:moveTo>
                  <a:lnTo>
                    <a:pt x="763397" y="39636"/>
                  </a:lnTo>
                </a:path>
                <a:path w="763905" h="79375">
                  <a:moveTo>
                    <a:pt x="0" y="19837"/>
                  </a:moveTo>
                  <a:lnTo>
                    <a:pt x="763397" y="19837"/>
                  </a:lnTo>
                </a:path>
                <a:path w="763905" h="79375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854746" y="4763338"/>
              <a:ext cx="768350" cy="81280"/>
            </a:xfrm>
            <a:custGeom>
              <a:avLst/>
              <a:gdLst/>
              <a:ahLst/>
              <a:cxnLst/>
              <a:rect l="l" t="t" r="r" b="b"/>
              <a:pathLst>
                <a:path w="768350" h="81279">
                  <a:moveTo>
                    <a:pt x="0" y="80721"/>
                  </a:moveTo>
                  <a:lnTo>
                    <a:pt x="4559" y="80721"/>
                  </a:lnTo>
                </a:path>
                <a:path w="768350" h="81279">
                  <a:moveTo>
                    <a:pt x="0" y="60921"/>
                  </a:moveTo>
                  <a:lnTo>
                    <a:pt x="4559" y="60921"/>
                  </a:lnTo>
                </a:path>
                <a:path w="768350" h="81279">
                  <a:moveTo>
                    <a:pt x="0" y="41135"/>
                  </a:moveTo>
                  <a:lnTo>
                    <a:pt x="4559" y="41135"/>
                  </a:lnTo>
                </a:path>
                <a:path w="768350" h="81279">
                  <a:moveTo>
                    <a:pt x="0" y="21336"/>
                  </a:moveTo>
                  <a:lnTo>
                    <a:pt x="4559" y="21336"/>
                  </a:lnTo>
                </a:path>
                <a:path w="768350" h="81279">
                  <a:moveTo>
                    <a:pt x="0" y="1498"/>
                  </a:moveTo>
                  <a:lnTo>
                    <a:pt x="4559" y="1498"/>
                  </a:lnTo>
                </a:path>
                <a:path w="768350" h="81279">
                  <a:moveTo>
                    <a:pt x="4559" y="41135"/>
                  </a:moveTo>
                  <a:lnTo>
                    <a:pt x="767956" y="41135"/>
                  </a:lnTo>
                </a:path>
                <a:path w="768350" h="81279">
                  <a:moveTo>
                    <a:pt x="137121" y="0"/>
                  </a:moveTo>
                  <a:lnTo>
                    <a:pt x="137121" y="80721"/>
                  </a:lnTo>
                </a:path>
                <a:path w="768350" h="81279">
                  <a:moveTo>
                    <a:pt x="4559" y="41135"/>
                  </a:moveTo>
                  <a:lnTo>
                    <a:pt x="767956" y="41135"/>
                  </a:lnTo>
                </a:path>
                <a:path w="768350" h="81279">
                  <a:moveTo>
                    <a:pt x="4559" y="0"/>
                  </a:moveTo>
                  <a:lnTo>
                    <a:pt x="4559" y="807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859305" y="4767910"/>
              <a:ext cx="763905" cy="71755"/>
            </a:xfrm>
            <a:custGeom>
              <a:avLst/>
              <a:gdLst/>
              <a:ahLst/>
              <a:cxnLst/>
              <a:rect l="l" t="t" r="r" b="b"/>
              <a:pathLst>
                <a:path w="763905" h="71754">
                  <a:moveTo>
                    <a:pt x="0" y="51790"/>
                  </a:moveTo>
                  <a:lnTo>
                    <a:pt x="0" y="41122"/>
                  </a:lnTo>
                  <a:lnTo>
                    <a:pt x="1536" y="31991"/>
                  </a:lnTo>
                  <a:lnTo>
                    <a:pt x="1536" y="10668"/>
                  </a:lnTo>
                  <a:lnTo>
                    <a:pt x="3035" y="4559"/>
                  </a:lnTo>
                  <a:lnTo>
                    <a:pt x="3035" y="0"/>
                  </a:lnTo>
                  <a:lnTo>
                    <a:pt x="4572" y="4559"/>
                  </a:lnTo>
                  <a:lnTo>
                    <a:pt x="4572" y="19786"/>
                  </a:lnTo>
                  <a:lnTo>
                    <a:pt x="6108" y="28917"/>
                  </a:lnTo>
                  <a:lnTo>
                    <a:pt x="6108" y="51790"/>
                  </a:lnTo>
                  <a:lnTo>
                    <a:pt x="7645" y="59423"/>
                  </a:lnTo>
                  <a:lnTo>
                    <a:pt x="9131" y="67017"/>
                  </a:lnTo>
                  <a:lnTo>
                    <a:pt x="9131" y="70091"/>
                  </a:lnTo>
                  <a:lnTo>
                    <a:pt x="10668" y="68554"/>
                  </a:lnTo>
                  <a:lnTo>
                    <a:pt x="10668" y="51790"/>
                  </a:lnTo>
                  <a:lnTo>
                    <a:pt x="12204" y="41122"/>
                  </a:lnTo>
                  <a:lnTo>
                    <a:pt x="12204" y="19786"/>
                  </a:lnTo>
                  <a:lnTo>
                    <a:pt x="13690" y="10668"/>
                  </a:lnTo>
                  <a:lnTo>
                    <a:pt x="13690" y="1485"/>
                  </a:lnTo>
                  <a:lnTo>
                    <a:pt x="15240" y="0"/>
                  </a:lnTo>
                  <a:lnTo>
                    <a:pt x="15240" y="10668"/>
                  </a:lnTo>
                  <a:lnTo>
                    <a:pt x="16776" y="19786"/>
                  </a:lnTo>
                  <a:lnTo>
                    <a:pt x="16776" y="39585"/>
                  </a:lnTo>
                  <a:lnTo>
                    <a:pt x="18313" y="51790"/>
                  </a:lnTo>
                  <a:lnTo>
                    <a:pt x="18313" y="67017"/>
                  </a:lnTo>
                  <a:lnTo>
                    <a:pt x="19799" y="70091"/>
                  </a:lnTo>
                  <a:lnTo>
                    <a:pt x="21336" y="68554"/>
                  </a:lnTo>
                  <a:lnTo>
                    <a:pt x="21336" y="51790"/>
                  </a:lnTo>
                  <a:lnTo>
                    <a:pt x="22872" y="41122"/>
                  </a:lnTo>
                  <a:lnTo>
                    <a:pt x="22872" y="31991"/>
                  </a:lnTo>
                  <a:lnTo>
                    <a:pt x="24409" y="19786"/>
                  </a:lnTo>
                  <a:lnTo>
                    <a:pt x="24409" y="4559"/>
                  </a:lnTo>
                  <a:lnTo>
                    <a:pt x="25895" y="1485"/>
                  </a:lnTo>
                  <a:lnTo>
                    <a:pt x="25895" y="0"/>
                  </a:lnTo>
                  <a:lnTo>
                    <a:pt x="25895" y="4559"/>
                  </a:lnTo>
                  <a:lnTo>
                    <a:pt x="27432" y="10668"/>
                  </a:lnTo>
                  <a:lnTo>
                    <a:pt x="27432" y="19786"/>
                  </a:lnTo>
                  <a:lnTo>
                    <a:pt x="28981" y="28917"/>
                  </a:lnTo>
                  <a:lnTo>
                    <a:pt x="28981" y="51790"/>
                  </a:lnTo>
                  <a:lnTo>
                    <a:pt x="30467" y="60921"/>
                  </a:lnTo>
                  <a:lnTo>
                    <a:pt x="30467" y="70091"/>
                  </a:lnTo>
                  <a:lnTo>
                    <a:pt x="32004" y="70091"/>
                  </a:lnTo>
                  <a:lnTo>
                    <a:pt x="32004" y="60921"/>
                  </a:lnTo>
                  <a:lnTo>
                    <a:pt x="33540" y="51790"/>
                  </a:lnTo>
                  <a:lnTo>
                    <a:pt x="33540" y="30454"/>
                  </a:lnTo>
                  <a:lnTo>
                    <a:pt x="35077" y="19786"/>
                  </a:lnTo>
                  <a:lnTo>
                    <a:pt x="35077" y="4559"/>
                  </a:lnTo>
                  <a:lnTo>
                    <a:pt x="36563" y="1485"/>
                  </a:lnTo>
                  <a:lnTo>
                    <a:pt x="36563" y="0"/>
                  </a:lnTo>
                  <a:lnTo>
                    <a:pt x="36563" y="4559"/>
                  </a:lnTo>
                  <a:lnTo>
                    <a:pt x="38100" y="10668"/>
                  </a:lnTo>
                  <a:lnTo>
                    <a:pt x="39636" y="19786"/>
                  </a:lnTo>
                  <a:lnTo>
                    <a:pt x="39636" y="39585"/>
                  </a:lnTo>
                  <a:lnTo>
                    <a:pt x="41135" y="51790"/>
                  </a:lnTo>
                  <a:lnTo>
                    <a:pt x="41135" y="67017"/>
                  </a:lnTo>
                  <a:lnTo>
                    <a:pt x="42672" y="70091"/>
                  </a:lnTo>
                  <a:lnTo>
                    <a:pt x="42672" y="68554"/>
                  </a:lnTo>
                  <a:lnTo>
                    <a:pt x="44208" y="60921"/>
                  </a:lnTo>
                  <a:lnTo>
                    <a:pt x="44208" y="41122"/>
                  </a:lnTo>
                  <a:lnTo>
                    <a:pt x="45745" y="30454"/>
                  </a:lnTo>
                  <a:lnTo>
                    <a:pt x="45745" y="10668"/>
                  </a:lnTo>
                  <a:lnTo>
                    <a:pt x="47231" y="4559"/>
                  </a:lnTo>
                  <a:lnTo>
                    <a:pt x="47231" y="0"/>
                  </a:lnTo>
                  <a:lnTo>
                    <a:pt x="48768" y="4559"/>
                  </a:lnTo>
                  <a:lnTo>
                    <a:pt x="48768" y="19786"/>
                  </a:lnTo>
                  <a:lnTo>
                    <a:pt x="50304" y="30454"/>
                  </a:lnTo>
                  <a:lnTo>
                    <a:pt x="50304" y="39585"/>
                  </a:lnTo>
                  <a:lnTo>
                    <a:pt x="51790" y="51790"/>
                  </a:lnTo>
                  <a:lnTo>
                    <a:pt x="51790" y="60921"/>
                  </a:lnTo>
                  <a:lnTo>
                    <a:pt x="53340" y="67017"/>
                  </a:lnTo>
                  <a:lnTo>
                    <a:pt x="53340" y="70091"/>
                  </a:lnTo>
                  <a:lnTo>
                    <a:pt x="54876" y="68554"/>
                  </a:lnTo>
                  <a:lnTo>
                    <a:pt x="54876" y="51790"/>
                  </a:lnTo>
                  <a:lnTo>
                    <a:pt x="56413" y="41122"/>
                  </a:lnTo>
                  <a:lnTo>
                    <a:pt x="56413" y="19786"/>
                  </a:lnTo>
                  <a:lnTo>
                    <a:pt x="57899" y="10668"/>
                  </a:lnTo>
                  <a:lnTo>
                    <a:pt x="57899" y="4559"/>
                  </a:lnTo>
                  <a:lnTo>
                    <a:pt x="59436" y="0"/>
                  </a:lnTo>
                  <a:lnTo>
                    <a:pt x="59436" y="4559"/>
                  </a:lnTo>
                  <a:lnTo>
                    <a:pt x="60972" y="10668"/>
                  </a:lnTo>
                  <a:lnTo>
                    <a:pt x="60972" y="30454"/>
                  </a:lnTo>
                  <a:lnTo>
                    <a:pt x="62509" y="41122"/>
                  </a:lnTo>
                  <a:lnTo>
                    <a:pt x="62509" y="60921"/>
                  </a:lnTo>
                  <a:lnTo>
                    <a:pt x="63995" y="67017"/>
                  </a:lnTo>
                  <a:lnTo>
                    <a:pt x="63995" y="70091"/>
                  </a:lnTo>
                  <a:lnTo>
                    <a:pt x="65532" y="67017"/>
                  </a:lnTo>
                  <a:lnTo>
                    <a:pt x="65532" y="51790"/>
                  </a:lnTo>
                  <a:lnTo>
                    <a:pt x="67081" y="41122"/>
                  </a:lnTo>
                  <a:lnTo>
                    <a:pt x="68567" y="30454"/>
                  </a:lnTo>
                  <a:lnTo>
                    <a:pt x="68567" y="10668"/>
                  </a:lnTo>
                  <a:lnTo>
                    <a:pt x="70104" y="4559"/>
                  </a:lnTo>
                  <a:lnTo>
                    <a:pt x="70104" y="0"/>
                  </a:lnTo>
                  <a:lnTo>
                    <a:pt x="71640" y="4559"/>
                  </a:lnTo>
                  <a:lnTo>
                    <a:pt x="71640" y="19786"/>
                  </a:lnTo>
                  <a:lnTo>
                    <a:pt x="73177" y="30454"/>
                  </a:lnTo>
                  <a:lnTo>
                    <a:pt x="73177" y="51790"/>
                  </a:lnTo>
                  <a:lnTo>
                    <a:pt x="74663" y="60921"/>
                  </a:lnTo>
                  <a:lnTo>
                    <a:pt x="74663" y="70091"/>
                  </a:lnTo>
                  <a:lnTo>
                    <a:pt x="76200" y="70091"/>
                  </a:lnTo>
                  <a:lnTo>
                    <a:pt x="76200" y="59423"/>
                  </a:lnTo>
                  <a:lnTo>
                    <a:pt x="77736" y="51790"/>
                  </a:lnTo>
                  <a:lnTo>
                    <a:pt x="77736" y="30454"/>
                  </a:lnTo>
                  <a:lnTo>
                    <a:pt x="79235" y="19786"/>
                  </a:lnTo>
                  <a:lnTo>
                    <a:pt x="79235" y="10668"/>
                  </a:lnTo>
                  <a:lnTo>
                    <a:pt x="80772" y="4559"/>
                  </a:lnTo>
                  <a:lnTo>
                    <a:pt x="80772" y="0"/>
                  </a:lnTo>
                  <a:lnTo>
                    <a:pt x="82308" y="0"/>
                  </a:lnTo>
                  <a:lnTo>
                    <a:pt x="82308" y="10668"/>
                  </a:lnTo>
                  <a:lnTo>
                    <a:pt x="83794" y="19786"/>
                  </a:lnTo>
                  <a:lnTo>
                    <a:pt x="83794" y="41122"/>
                  </a:lnTo>
                  <a:lnTo>
                    <a:pt x="85331" y="51790"/>
                  </a:lnTo>
                  <a:lnTo>
                    <a:pt x="85331" y="67017"/>
                  </a:lnTo>
                  <a:lnTo>
                    <a:pt x="86868" y="70091"/>
                  </a:lnTo>
                  <a:lnTo>
                    <a:pt x="88353" y="67017"/>
                  </a:lnTo>
                  <a:lnTo>
                    <a:pt x="88353" y="51790"/>
                  </a:lnTo>
                  <a:lnTo>
                    <a:pt x="89890" y="39585"/>
                  </a:lnTo>
                  <a:lnTo>
                    <a:pt x="89890" y="19786"/>
                  </a:lnTo>
                  <a:lnTo>
                    <a:pt x="91440" y="10668"/>
                  </a:lnTo>
                  <a:lnTo>
                    <a:pt x="91440" y="0"/>
                  </a:lnTo>
                  <a:lnTo>
                    <a:pt x="92976" y="0"/>
                  </a:lnTo>
                  <a:lnTo>
                    <a:pt x="92976" y="10668"/>
                  </a:lnTo>
                  <a:lnTo>
                    <a:pt x="94462" y="19786"/>
                  </a:lnTo>
                  <a:lnTo>
                    <a:pt x="94462" y="41122"/>
                  </a:lnTo>
                  <a:lnTo>
                    <a:pt x="95999" y="51790"/>
                  </a:lnTo>
                  <a:lnTo>
                    <a:pt x="97536" y="60921"/>
                  </a:lnTo>
                  <a:lnTo>
                    <a:pt x="97536" y="70091"/>
                  </a:lnTo>
                  <a:lnTo>
                    <a:pt x="99072" y="70091"/>
                  </a:lnTo>
                  <a:lnTo>
                    <a:pt x="99072" y="59423"/>
                  </a:lnTo>
                  <a:lnTo>
                    <a:pt x="100558" y="50304"/>
                  </a:lnTo>
                  <a:lnTo>
                    <a:pt x="100558" y="30454"/>
                  </a:lnTo>
                  <a:lnTo>
                    <a:pt x="102095" y="19786"/>
                  </a:lnTo>
                  <a:lnTo>
                    <a:pt x="102095" y="4559"/>
                  </a:lnTo>
                  <a:lnTo>
                    <a:pt x="103632" y="0"/>
                  </a:lnTo>
                  <a:lnTo>
                    <a:pt x="103632" y="4559"/>
                  </a:lnTo>
                  <a:lnTo>
                    <a:pt x="105130" y="10668"/>
                  </a:lnTo>
                  <a:lnTo>
                    <a:pt x="105130" y="30454"/>
                  </a:lnTo>
                  <a:lnTo>
                    <a:pt x="106667" y="41122"/>
                  </a:lnTo>
                  <a:lnTo>
                    <a:pt x="106667" y="60921"/>
                  </a:lnTo>
                  <a:lnTo>
                    <a:pt x="108204" y="68554"/>
                  </a:lnTo>
                  <a:lnTo>
                    <a:pt x="108204" y="70091"/>
                  </a:lnTo>
                  <a:lnTo>
                    <a:pt x="109740" y="67017"/>
                  </a:lnTo>
                  <a:lnTo>
                    <a:pt x="109740" y="59423"/>
                  </a:lnTo>
                  <a:lnTo>
                    <a:pt x="111226" y="50304"/>
                  </a:lnTo>
                  <a:lnTo>
                    <a:pt x="111226" y="39585"/>
                  </a:lnTo>
                  <a:lnTo>
                    <a:pt x="112763" y="28917"/>
                  </a:lnTo>
                  <a:lnTo>
                    <a:pt x="112763" y="9131"/>
                  </a:lnTo>
                  <a:lnTo>
                    <a:pt x="114300" y="4559"/>
                  </a:lnTo>
                  <a:lnTo>
                    <a:pt x="114300" y="1485"/>
                  </a:lnTo>
                  <a:lnTo>
                    <a:pt x="114300" y="4559"/>
                  </a:lnTo>
                  <a:lnTo>
                    <a:pt x="115798" y="7581"/>
                  </a:lnTo>
                  <a:lnTo>
                    <a:pt x="115798" y="22872"/>
                  </a:lnTo>
                  <a:lnTo>
                    <a:pt x="117335" y="31991"/>
                  </a:lnTo>
                  <a:lnTo>
                    <a:pt x="117335" y="39585"/>
                  </a:lnTo>
                  <a:lnTo>
                    <a:pt x="118872" y="50304"/>
                  </a:lnTo>
                  <a:lnTo>
                    <a:pt x="118872" y="63995"/>
                  </a:lnTo>
                  <a:lnTo>
                    <a:pt x="120357" y="67017"/>
                  </a:lnTo>
                  <a:lnTo>
                    <a:pt x="120357" y="63995"/>
                  </a:lnTo>
                  <a:lnTo>
                    <a:pt x="121894" y="57886"/>
                  </a:lnTo>
                  <a:lnTo>
                    <a:pt x="121894" y="39585"/>
                  </a:lnTo>
                  <a:lnTo>
                    <a:pt x="123431" y="31991"/>
                  </a:lnTo>
                  <a:lnTo>
                    <a:pt x="123431" y="13690"/>
                  </a:lnTo>
                  <a:lnTo>
                    <a:pt x="124917" y="7581"/>
                  </a:lnTo>
                  <a:lnTo>
                    <a:pt x="126453" y="4559"/>
                  </a:lnTo>
                  <a:lnTo>
                    <a:pt x="126453" y="7581"/>
                  </a:lnTo>
                  <a:lnTo>
                    <a:pt x="127990" y="13690"/>
                  </a:lnTo>
                  <a:lnTo>
                    <a:pt x="127990" y="30454"/>
                  </a:lnTo>
                  <a:lnTo>
                    <a:pt x="129540" y="39585"/>
                  </a:lnTo>
                  <a:lnTo>
                    <a:pt x="129540" y="57886"/>
                  </a:lnTo>
                  <a:lnTo>
                    <a:pt x="131025" y="63995"/>
                  </a:lnTo>
                  <a:lnTo>
                    <a:pt x="131025" y="67017"/>
                  </a:lnTo>
                  <a:lnTo>
                    <a:pt x="132562" y="63995"/>
                  </a:lnTo>
                  <a:lnTo>
                    <a:pt x="132562" y="48768"/>
                  </a:lnTo>
                  <a:lnTo>
                    <a:pt x="134099" y="39585"/>
                  </a:lnTo>
                  <a:lnTo>
                    <a:pt x="134099" y="21323"/>
                  </a:lnTo>
                  <a:lnTo>
                    <a:pt x="135585" y="13690"/>
                  </a:lnTo>
                  <a:lnTo>
                    <a:pt x="135585" y="4559"/>
                  </a:lnTo>
                  <a:lnTo>
                    <a:pt x="137121" y="4559"/>
                  </a:lnTo>
                  <a:lnTo>
                    <a:pt x="137121" y="7581"/>
                  </a:lnTo>
                  <a:lnTo>
                    <a:pt x="138658" y="13690"/>
                  </a:lnTo>
                  <a:lnTo>
                    <a:pt x="138658" y="30454"/>
                  </a:lnTo>
                  <a:lnTo>
                    <a:pt x="140195" y="39585"/>
                  </a:lnTo>
                  <a:lnTo>
                    <a:pt x="140195" y="48768"/>
                  </a:lnTo>
                  <a:lnTo>
                    <a:pt x="141693" y="57886"/>
                  </a:lnTo>
                  <a:lnTo>
                    <a:pt x="141693" y="65481"/>
                  </a:lnTo>
                  <a:lnTo>
                    <a:pt x="143230" y="67017"/>
                  </a:lnTo>
                  <a:lnTo>
                    <a:pt x="143230" y="56349"/>
                  </a:lnTo>
                  <a:lnTo>
                    <a:pt x="144767" y="48768"/>
                  </a:lnTo>
                  <a:lnTo>
                    <a:pt x="144767" y="31991"/>
                  </a:lnTo>
                  <a:lnTo>
                    <a:pt x="146304" y="21323"/>
                  </a:lnTo>
                  <a:lnTo>
                    <a:pt x="146304" y="13690"/>
                  </a:lnTo>
                  <a:lnTo>
                    <a:pt x="147789" y="7581"/>
                  </a:lnTo>
                  <a:lnTo>
                    <a:pt x="147789" y="4559"/>
                  </a:lnTo>
                  <a:lnTo>
                    <a:pt x="149326" y="7581"/>
                  </a:lnTo>
                  <a:lnTo>
                    <a:pt x="149326" y="21323"/>
                  </a:lnTo>
                  <a:lnTo>
                    <a:pt x="150863" y="30454"/>
                  </a:lnTo>
                  <a:lnTo>
                    <a:pt x="150863" y="48768"/>
                  </a:lnTo>
                  <a:lnTo>
                    <a:pt x="152349" y="56349"/>
                  </a:lnTo>
                  <a:lnTo>
                    <a:pt x="152349" y="65481"/>
                  </a:lnTo>
                  <a:lnTo>
                    <a:pt x="153898" y="67017"/>
                  </a:lnTo>
                  <a:lnTo>
                    <a:pt x="153898" y="56349"/>
                  </a:lnTo>
                  <a:lnTo>
                    <a:pt x="155435" y="48768"/>
                  </a:lnTo>
                  <a:lnTo>
                    <a:pt x="156972" y="39585"/>
                  </a:lnTo>
                  <a:lnTo>
                    <a:pt x="156972" y="21323"/>
                  </a:lnTo>
                  <a:lnTo>
                    <a:pt x="158457" y="13690"/>
                  </a:lnTo>
                  <a:lnTo>
                    <a:pt x="158457" y="6096"/>
                  </a:lnTo>
                  <a:lnTo>
                    <a:pt x="159994" y="4559"/>
                  </a:lnTo>
                  <a:lnTo>
                    <a:pt x="159994" y="13690"/>
                  </a:lnTo>
                  <a:lnTo>
                    <a:pt x="161531" y="21323"/>
                  </a:lnTo>
                  <a:lnTo>
                    <a:pt x="161531" y="39585"/>
                  </a:lnTo>
                  <a:lnTo>
                    <a:pt x="163017" y="48768"/>
                  </a:lnTo>
                  <a:lnTo>
                    <a:pt x="163017" y="62458"/>
                  </a:lnTo>
                  <a:lnTo>
                    <a:pt x="164553" y="65481"/>
                  </a:lnTo>
                  <a:lnTo>
                    <a:pt x="164553" y="63995"/>
                  </a:lnTo>
                  <a:lnTo>
                    <a:pt x="166090" y="56349"/>
                  </a:lnTo>
                  <a:lnTo>
                    <a:pt x="166090" y="39585"/>
                  </a:lnTo>
                  <a:lnTo>
                    <a:pt x="167640" y="31991"/>
                  </a:lnTo>
                  <a:lnTo>
                    <a:pt x="167640" y="21323"/>
                  </a:lnTo>
                  <a:lnTo>
                    <a:pt x="169125" y="13690"/>
                  </a:lnTo>
                  <a:lnTo>
                    <a:pt x="169125" y="7581"/>
                  </a:lnTo>
                  <a:lnTo>
                    <a:pt x="170662" y="6096"/>
                  </a:lnTo>
                  <a:lnTo>
                    <a:pt x="170662" y="4559"/>
                  </a:lnTo>
                  <a:lnTo>
                    <a:pt x="170662" y="7581"/>
                  </a:lnTo>
                  <a:lnTo>
                    <a:pt x="172199" y="13690"/>
                  </a:lnTo>
                  <a:lnTo>
                    <a:pt x="172199" y="30454"/>
                  </a:lnTo>
                  <a:lnTo>
                    <a:pt x="173685" y="39585"/>
                  </a:lnTo>
                  <a:lnTo>
                    <a:pt x="173685" y="56349"/>
                  </a:lnTo>
                  <a:lnTo>
                    <a:pt x="175221" y="62458"/>
                  </a:lnTo>
                  <a:lnTo>
                    <a:pt x="175221" y="65481"/>
                  </a:lnTo>
                  <a:lnTo>
                    <a:pt x="176758" y="63995"/>
                  </a:lnTo>
                  <a:lnTo>
                    <a:pt x="176758" y="56349"/>
                  </a:lnTo>
                  <a:lnTo>
                    <a:pt x="178295" y="48768"/>
                  </a:lnTo>
                  <a:lnTo>
                    <a:pt x="178295" y="31991"/>
                  </a:lnTo>
                  <a:lnTo>
                    <a:pt x="179793" y="21323"/>
                  </a:lnTo>
                  <a:lnTo>
                    <a:pt x="179793" y="7581"/>
                  </a:lnTo>
                  <a:lnTo>
                    <a:pt x="181330" y="6096"/>
                  </a:lnTo>
                  <a:lnTo>
                    <a:pt x="181330" y="4559"/>
                  </a:lnTo>
                  <a:lnTo>
                    <a:pt x="181330" y="7581"/>
                  </a:lnTo>
                  <a:lnTo>
                    <a:pt x="182867" y="13690"/>
                  </a:lnTo>
                  <a:lnTo>
                    <a:pt x="182867" y="30454"/>
                  </a:lnTo>
                  <a:lnTo>
                    <a:pt x="184404" y="39585"/>
                  </a:lnTo>
                  <a:lnTo>
                    <a:pt x="185889" y="48768"/>
                  </a:lnTo>
                  <a:lnTo>
                    <a:pt x="185889" y="62458"/>
                  </a:lnTo>
                  <a:lnTo>
                    <a:pt x="187426" y="63995"/>
                  </a:lnTo>
                  <a:lnTo>
                    <a:pt x="187426" y="65481"/>
                  </a:lnTo>
                  <a:lnTo>
                    <a:pt x="187426" y="63995"/>
                  </a:lnTo>
                  <a:lnTo>
                    <a:pt x="188963" y="56349"/>
                  </a:lnTo>
                  <a:lnTo>
                    <a:pt x="188963" y="39585"/>
                  </a:lnTo>
                  <a:lnTo>
                    <a:pt x="190449" y="31991"/>
                  </a:lnTo>
                  <a:lnTo>
                    <a:pt x="190449" y="13690"/>
                  </a:lnTo>
                  <a:lnTo>
                    <a:pt x="191998" y="7581"/>
                  </a:lnTo>
                  <a:lnTo>
                    <a:pt x="191998" y="4559"/>
                  </a:lnTo>
                  <a:lnTo>
                    <a:pt x="193535" y="7581"/>
                  </a:lnTo>
                  <a:lnTo>
                    <a:pt x="193535" y="22872"/>
                  </a:lnTo>
                  <a:lnTo>
                    <a:pt x="195072" y="31991"/>
                  </a:lnTo>
                  <a:lnTo>
                    <a:pt x="195072" y="48768"/>
                  </a:lnTo>
                  <a:lnTo>
                    <a:pt x="196557" y="56349"/>
                  </a:lnTo>
                  <a:lnTo>
                    <a:pt x="196557" y="62458"/>
                  </a:lnTo>
                  <a:lnTo>
                    <a:pt x="198094" y="63995"/>
                  </a:lnTo>
                  <a:lnTo>
                    <a:pt x="198094" y="65481"/>
                  </a:lnTo>
                  <a:lnTo>
                    <a:pt x="199631" y="63995"/>
                  </a:lnTo>
                  <a:lnTo>
                    <a:pt x="199631" y="48768"/>
                  </a:lnTo>
                  <a:lnTo>
                    <a:pt x="201117" y="39585"/>
                  </a:lnTo>
                  <a:lnTo>
                    <a:pt x="201117" y="21323"/>
                  </a:lnTo>
                  <a:lnTo>
                    <a:pt x="202653" y="13690"/>
                  </a:lnTo>
                  <a:lnTo>
                    <a:pt x="202653" y="6096"/>
                  </a:lnTo>
                  <a:lnTo>
                    <a:pt x="204190" y="4559"/>
                  </a:lnTo>
                  <a:lnTo>
                    <a:pt x="204190" y="7581"/>
                  </a:lnTo>
                  <a:lnTo>
                    <a:pt x="205740" y="15227"/>
                  </a:lnTo>
                  <a:lnTo>
                    <a:pt x="205740" y="31991"/>
                  </a:lnTo>
                  <a:lnTo>
                    <a:pt x="207225" y="39585"/>
                  </a:lnTo>
                  <a:lnTo>
                    <a:pt x="207225" y="56349"/>
                  </a:lnTo>
                  <a:lnTo>
                    <a:pt x="208762" y="62458"/>
                  </a:lnTo>
                  <a:lnTo>
                    <a:pt x="208762" y="65481"/>
                  </a:lnTo>
                  <a:lnTo>
                    <a:pt x="210299" y="63995"/>
                  </a:lnTo>
                  <a:lnTo>
                    <a:pt x="210299" y="48768"/>
                  </a:lnTo>
                  <a:lnTo>
                    <a:pt x="211785" y="39585"/>
                  </a:lnTo>
                  <a:lnTo>
                    <a:pt x="211785" y="22872"/>
                  </a:lnTo>
                  <a:lnTo>
                    <a:pt x="213321" y="13690"/>
                  </a:lnTo>
                  <a:lnTo>
                    <a:pt x="214858" y="9131"/>
                  </a:lnTo>
                  <a:lnTo>
                    <a:pt x="214858" y="6096"/>
                  </a:lnTo>
                  <a:lnTo>
                    <a:pt x="216395" y="7581"/>
                  </a:lnTo>
                  <a:lnTo>
                    <a:pt x="216395" y="22872"/>
                  </a:lnTo>
                  <a:lnTo>
                    <a:pt x="217893" y="31991"/>
                  </a:lnTo>
                  <a:lnTo>
                    <a:pt x="217893" y="48768"/>
                  </a:lnTo>
                  <a:lnTo>
                    <a:pt x="219430" y="56349"/>
                  </a:lnTo>
                  <a:lnTo>
                    <a:pt x="219430" y="63995"/>
                  </a:lnTo>
                  <a:lnTo>
                    <a:pt x="220967" y="65481"/>
                  </a:lnTo>
                  <a:lnTo>
                    <a:pt x="220967" y="56349"/>
                  </a:lnTo>
                  <a:lnTo>
                    <a:pt x="222504" y="48768"/>
                  </a:lnTo>
                  <a:lnTo>
                    <a:pt x="222504" y="31991"/>
                  </a:lnTo>
                  <a:lnTo>
                    <a:pt x="223989" y="22872"/>
                  </a:lnTo>
                  <a:lnTo>
                    <a:pt x="223989" y="9131"/>
                  </a:lnTo>
                  <a:lnTo>
                    <a:pt x="225526" y="6096"/>
                  </a:lnTo>
                  <a:lnTo>
                    <a:pt x="225526" y="7581"/>
                  </a:lnTo>
                  <a:lnTo>
                    <a:pt x="227063" y="15227"/>
                  </a:lnTo>
                  <a:lnTo>
                    <a:pt x="227063" y="22872"/>
                  </a:lnTo>
                  <a:lnTo>
                    <a:pt x="228549" y="31991"/>
                  </a:lnTo>
                  <a:lnTo>
                    <a:pt x="228549" y="39585"/>
                  </a:lnTo>
                  <a:lnTo>
                    <a:pt x="230098" y="48768"/>
                  </a:lnTo>
                  <a:lnTo>
                    <a:pt x="230098" y="62458"/>
                  </a:lnTo>
                  <a:lnTo>
                    <a:pt x="231635" y="63995"/>
                  </a:lnTo>
                  <a:lnTo>
                    <a:pt x="231635" y="65481"/>
                  </a:lnTo>
                  <a:lnTo>
                    <a:pt x="231635" y="63995"/>
                  </a:lnTo>
                  <a:lnTo>
                    <a:pt x="233172" y="56349"/>
                  </a:lnTo>
                  <a:lnTo>
                    <a:pt x="233172" y="39585"/>
                  </a:lnTo>
                  <a:lnTo>
                    <a:pt x="234657" y="31991"/>
                  </a:lnTo>
                  <a:lnTo>
                    <a:pt x="234657" y="15227"/>
                  </a:lnTo>
                  <a:lnTo>
                    <a:pt x="236194" y="9131"/>
                  </a:lnTo>
                  <a:lnTo>
                    <a:pt x="236194" y="7581"/>
                  </a:lnTo>
                  <a:lnTo>
                    <a:pt x="237731" y="6096"/>
                  </a:lnTo>
                  <a:lnTo>
                    <a:pt x="237731" y="15227"/>
                  </a:lnTo>
                  <a:lnTo>
                    <a:pt x="239217" y="22872"/>
                  </a:lnTo>
                  <a:lnTo>
                    <a:pt x="239217" y="39585"/>
                  </a:lnTo>
                  <a:lnTo>
                    <a:pt x="240753" y="48768"/>
                  </a:lnTo>
                  <a:lnTo>
                    <a:pt x="240753" y="62458"/>
                  </a:lnTo>
                  <a:lnTo>
                    <a:pt x="242290" y="63995"/>
                  </a:lnTo>
                  <a:lnTo>
                    <a:pt x="243840" y="65481"/>
                  </a:lnTo>
                  <a:lnTo>
                    <a:pt x="243840" y="56349"/>
                  </a:lnTo>
                  <a:lnTo>
                    <a:pt x="245325" y="48768"/>
                  </a:lnTo>
                  <a:lnTo>
                    <a:pt x="245325" y="31991"/>
                  </a:lnTo>
                  <a:lnTo>
                    <a:pt x="246862" y="22872"/>
                  </a:lnTo>
                  <a:lnTo>
                    <a:pt x="246862" y="9131"/>
                  </a:lnTo>
                  <a:lnTo>
                    <a:pt x="248399" y="7581"/>
                  </a:lnTo>
                  <a:lnTo>
                    <a:pt x="248399" y="6096"/>
                  </a:lnTo>
                  <a:lnTo>
                    <a:pt x="248399" y="7581"/>
                  </a:lnTo>
                  <a:lnTo>
                    <a:pt x="249885" y="15227"/>
                  </a:lnTo>
                  <a:lnTo>
                    <a:pt x="249885" y="31991"/>
                  </a:lnTo>
                  <a:lnTo>
                    <a:pt x="251421" y="39585"/>
                  </a:lnTo>
                  <a:lnTo>
                    <a:pt x="251421" y="56349"/>
                  </a:lnTo>
                  <a:lnTo>
                    <a:pt x="252958" y="62458"/>
                  </a:lnTo>
                  <a:lnTo>
                    <a:pt x="252958" y="63995"/>
                  </a:lnTo>
                  <a:lnTo>
                    <a:pt x="254495" y="63995"/>
                  </a:lnTo>
                  <a:lnTo>
                    <a:pt x="254495" y="48768"/>
                  </a:lnTo>
                  <a:lnTo>
                    <a:pt x="255993" y="39585"/>
                  </a:lnTo>
                  <a:lnTo>
                    <a:pt x="255993" y="31991"/>
                  </a:lnTo>
                  <a:lnTo>
                    <a:pt x="257530" y="22872"/>
                  </a:lnTo>
                  <a:lnTo>
                    <a:pt x="257530" y="15227"/>
                  </a:lnTo>
                  <a:lnTo>
                    <a:pt x="259067" y="9131"/>
                  </a:lnTo>
                  <a:lnTo>
                    <a:pt x="259067" y="6096"/>
                  </a:lnTo>
                  <a:lnTo>
                    <a:pt x="260553" y="7581"/>
                  </a:lnTo>
                  <a:lnTo>
                    <a:pt x="260553" y="22872"/>
                  </a:lnTo>
                  <a:lnTo>
                    <a:pt x="262089" y="31991"/>
                  </a:lnTo>
                  <a:lnTo>
                    <a:pt x="262089" y="48768"/>
                  </a:lnTo>
                  <a:lnTo>
                    <a:pt x="263626" y="56349"/>
                  </a:lnTo>
                  <a:lnTo>
                    <a:pt x="263626" y="62458"/>
                  </a:lnTo>
                  <a:lnTo>
                    <a:pt x="265163" y="63995"/>
                  </a:lnTo>
                  <a:lnTo>
                    <a:pt x="265163" y="62458"/>
                  </a:lnTo>
                  <a:lnTo>
                    <a:pt x="266649" y="56349"/>
                  </a:lnTo>
                  <a:lnTo>
                    <a:pt x="266649" y="39585"/>
                  </a:lnTo>
                  <a:lnTo>
                    <a:pt x="268198" y="31991"/>
                  </a:lnTo>
                  <a:lnTo>
                    <a:pt x="268198" y="15227"/>
                  </a:lnTo>
                  <a:lnTo>
                    <a:pt x="269735" y="9131"/>
                  </a:lnTo>
                  <a:lnTo>
                    <a:pt x="269735" y="6096"/>
                  </a:lnTo>
                  <a:lnTo>
                    <a:pt x="271221" y="7581"/>
                  </a:lnTo>
                  <a:lnTo>
                    <a:pt x="271221" y="22872"/>
                  </a:lnTo>
                  <a:lnTo>
                    <a:pt x="272757" y="31991"/>
                  </a:lnTo>
                  <a:lnTo>
                    <a:pt x="274294" y="39585"/>
                  </a:lnTo>
                  <a:lnTo>
                    <a:pt x="274294" y="56349"/>
                  </a:lnTo>
                  <a:lnTo>
                    <a:pt x="275780" y="62458"/>
                  </a:lnTo>
                  <a:lnTo>
                    <a:pt x="275780" y="63995"/>
                  </a:lnTo>
                  <a:lnTo>
                    <a:pt x="277317" y="62458"/>
                  </a:lnTo>
                  <a:lnTo>
                    <a:pt x="277317" y="48768"/>
                  </a:lnTo>
                  <a:lnTo>
                    <a:pt x="278853" y="39585"/>
                  </a:lnTo>
                  <a:lnTo>
                    <a:pt x="278853" y="22872"/>
                  </a:lnTo>
                  <a:lnTo>
                    <a:pt x="280390" y="15227"/>
                  </a:lnTo>
                  <a:lnTo>
                    <a:pt x="280390" y="7581"/>
                  </a:lnTo>
                  <a:lnTo>
                    <a:pt x="281889" y="6096"/>
                  </a:lnTo>
                  <a:lnTo>
                    <a:pt x="281889" y="15227"/>
                  </a:lnTo>
                  <a:lnTo>
                    <a:pt x="283425" y="22872"/>
                  </a:lnTo>
                  <a:lnTo>
                    <a:pt x="283425" y="39585"/>
                  </a:lnTo>
                  <a:lnTo>
                    <a:pt x="284962" y="48768"/>
                  </a:lnTo>
                  <a:lnTo>
                    <a:pt x="284962" y="60921"/>
                  </a:lnTo>
                  <a:lnTo>
                    <a:pt x="286448" y="63995"/>
                  </a:lnTo>
                  <a:lnTo>
                    <a:pt x="287985" y="63995"/>
                  </a:lnTo>
                  <a:lnTo>
                    <a:pt x="287985" y="56349"/>
                  </a:lnTo>
                  <a:lnTo>
                    <a:pt x="289521" y="48768"/>
                  </a:lnTo>
                  <a:lnTo>
                    <a:pt x="289521" y="31991"/>
                  </a:lnTo>
                  <a:lnTo>
                    <a:pt x="291058" y="22872"/>
                  </a:lnTo>
                  <a:lnTo>
                    <a:pt x="291058" y="9131"/>
                  </a:lnTo>
                  <a:lnTo>
                    <a:pt x="292557" y="7581"/>
                  </a:lnTo>
                  <a:lnTo>
                    <a:pt x="294093" y="15227"/>
                  </a:lnTo>
                  <a:lnTo>
                    <a:pt x="294093" y="22872"/>
                  </a:lnTo>
                  <a:lnTo>
                    <a:pt x="295630" y="31991"/>
                  </a:lnTo>
                  <a:lnTo>
                    <a:pt x="295630" y="48768"/>
                  </a:lnTo>
                  <a:lnTo>
                    <a:pt x="297116" y="56349"/>
                  </a:lnTo>
                  <a:lnTo>
                    <a:pt x="297116" y="63995"/>
                  </a:lnTo>
                  <a:lnTo>
                    <a:pt x="298653" y="63995"/>
                  </a:lnTo>
                  <a:lnTo>
                    <a:pt x="298653" y="56349"/>
                  </a:lnTo>
                  <a:lnTo>
                    <a:pt x="300189" y="48768"/>
                  </a:lnTo>
                  <a:lnTo>
                    <a:pt x="300189" y="31991"/>
                  </a:lnTo>
                  <a:lnTo>
                    <a:pt x="301675" y="22872"/>
                  </a:lnTo>
                  <a:lnTo>
                    <a:pt x="303212" y="15227"/>
                  </a:lnTo>
                  <a:lnTo>
                    <a:pt x="303212" y="7581"/>
                  </a:lnTo>
                  <a:lnTo>
                    <a:pt x="304749" y="7581"/>
                  </a:lnTo>
                  <a:lnTo>
                    <a:pt x="304749" y="15227"/>
                  </a:lnTo>
                  <a:lnTo>
                    <a:pt x="306298" y="22872"/>
                  </a:lnTo>
                  <a:lnTo>
                    <a:pt x="306298" y="39585"/>
                  </a:lnTo>
                  <a:lnTo>
                    <a:pt x="307784" y="48768"/>
                  </a:lnTo>
                  <a:lnTo>
                    <a:pt x="307784" y="60921"/>
                  </a:lnTo>
                  <a:lnTo>
                    <a:pt x="309321" y="63995"/>
                  </a:lnTo>
                  <a:lnTo>
                    <a:pt x="309321" y="62458"/>
                  </a:lnTo>
                  <a:lnTo>
                    <a:pt x="310857" y="56349"/>
                  </a:lnTo>
                  <a:lnTo>
                    <a:pt x="310857" y="39585"/>
                  </a:lnTo>
                  <a:lnTo>
                    <a:pt x="312343" y="31991"/>
                  </a:lnTo>
                  <a:lnTo>
                    <a:pt x="312343" y="15227"/>
                  </a:lnTo>
                  <a:lnTo>
                    <a:pt x="313880" y="9131"/>
                  </a:lnTo>
                  <a:lnTo>
                    <a:pt x="313880" y="7581"/>
                  </a:lnTo>
                  <a:lnTo>
                    <a:pt x="315417" y="7581"/>
                  </a:lnTo>
                  <a:lnTo>
                    <a:pt x="316953" y="15227"/>
                  </a:lnTo>
                  <a:lnTo>
                    <a:pt x="316953" y="31991"/>
                  </a:lnTo>
                  <a:lnTo>
                    <a:pt x="318452" y="39585"/>
                  </a:lnTo>
                  <a:lnTo>
                    <a:pt x="318452" y="56349"/>
                  </a:lnTo>
                  <a:lnTo>
                    <a:pt x="319989" y="60921"/>
                  </a:lnTo>
                  <a:lnTo>
                    <a:pt x="319989" y="63995"/>
                  </a:lnTo>
                  <a:lnTo>
                    <a:pt x="321525" y="62458"/>
                  </a:lnTo>
                  <a:lnTo>
                    <a:pt x="321525" y="48768"/>
                  </a:lnTo>
                  <a:lnTo>
                    <a:pt x="323011" y="39585"/>
                  </a:lnTo>
                  <a:lnTo>
                    <a:pt x="323011" y="31991"/>
                  </a:lnTo>
                  <a:lnTo>
                    <a:pt x="324548" y="22872"/>
                  </a:lnTo>
                  <a:lnTo>
                    <a:pt x="324548" y="9131"/>
                  </a:lnTo>
                  <a:lnTo>
                    <a:pt x="326085" y="7581"/>
                  </a:lnTo>
                  <a:lnTo>
                    <a:pt x="326085" y="9131"/>
                  </a:lnTo>
                  <a:lnTo>
                    <a:pt x="327621" y="15227"/>
                  </a:lnTo>
                  <a:lnTo>
                    <a:pt x="327621" y="31991"/>
                  </a:lnTo>
                  <a:lnTo>
                    <a:pt x="329107" y="39585"/>
                  </a:lnTo>
                  <a:lnTo>
                    <a:pt x="329107" y="56349"/>
                  </a:lnTo>
                  <a:lnTo>
                    <a:pt x="330657" y="60921"/>
                  </a:lnTo>
                  <a:lnTo>
                    <a:pt x="332193" y="63995"/>
                  </a:lnTo>
                  <a:lnTo>
                    <a:pt x="332193" y="62458"/>
                  </a:lnTo>
                  <a:lnTo>
                    <a:pt x="333679" y="56349"/>
                  </a:lnTo>
                  <a:lnTo>
                    <a:pt x="333679" y="39585"/>
                  </a:lnTo>
                  <a:lnTo>
                    <a:pt x="335216" y="31991"/>
                  </a:lnTo>
                  <a:lnTo>
                    <a:pt x="335216" y="15227"/>
                  </a:lnTo>
                  <a:lnTo>
                    <a:pt x="336753" y="10668"/>
                  </a:lnTo>
                  <a:lnTo>
                    <a:pt x="336753" y="7581"/>
                  </a:lnTo>
                  <a:lnTo>
                    <a:pt x="338289" y="9131"/>
                  </a:lnTo>
                  <a:lnTo>
                    <a:pt x="338289" y="22872"/>
                  </a:lnTo>
                  <a:lnTo>
                    <a:pt x="339775" y="31991"/>
                  </a:lnTo>
                  <a:lnTo>
                    <a:pt x="339775" y="48768"/>
                  </a:lnTo>
                  <a:lnTo>
                    <a:pt x="341312" y="56349"/>
                  </a:lnTo>
                  <a:lnTo>
                    <a:pt x="341312" y="63995"/>
                  </a:lnTo>
                  <a:lnTo>
                    <a:pt x="342849" y="63995"/>
                  </a:lnTo>
                  <a:lnTo>
                    <a:pt x="342849" y="56349"/>
                  </a:lnTo>
                  <a:lnTo>
                    <a:pt x="344398" y="48768"/>
                  </a:lnTo>
                  <a:lnTo>
                    <a:pt x="344398" y="31991"/>
                  </a:lnTo>
                  <a:lnTo>
                    <a:pt x="345884" y="22872"/>
                  </a:lnTo>
                  <a:lnTo>
                    <a:pt x="347421" y="15227"/>
                  </a:lnTo>
                  <a:lnTo>
                    <a:pt x="347421" y="7581"/>
                  </a:lnTo>
                  <a:lnTo>
                    <a:pt x="348957" y="7581"/>
                  </a:lnTo>
                  <a:lnTo>
                    <a:pt x="348957" y="15227"/>
                  </a:lnTo>
                  <a:lnTo>
                    <a:pt x="350443" y="22872"/>
                  </a:lnTo>
                  <a:lnTo>
                    <a:pt x="350443" y="39585"/>
                  </a:lnTo>
                  <a:lnTo>
                    <a:pt x="351980" y="48768"/>
                  </a:lnTo>
                  <a:lnTo>
                    <a:pt x="351980" y="60921"/>
                  </a:lnTo>
                  <a:lnTo>
                    <a:pt x="353517" y="63995"/>
                  </a:lnTo>
                  <a:lnTo>
                    <a:pt x="355053" y="62458"/>
                  </a:lnTo>
                  <a:lnTo>
                    <a:pt x="355053" y="48768"/>
                  </a:lnTo>
                  <a:lnTo>
                    <a:pt x="356552" y="39585"/>
                  </a:lnTo>
                  <a:lnTo>
                    <a:pt x="356552" y="22872"/>
                  </a:lnTo>
                  <a:lnTo>
                    <a:pt x="358089" y="15227"/>
                  </a:lnTo>
                  <a:lnTo>
                    <a:pt x="358089" y="7581"/>
                  </a:lnTo>
                  <a:lnTo>
                    <a:pt x="359625" y="7581"/>
                  </a:lnTo>
                  <a:lnTo>
                    <a:pt x="361111" y="9131"/>
                  </a:lnTo>
                  <a:lnTo>
                    <a:pt x="361111" y="22872"/>
                  </a:lnTo>
                  <a:lnTo>
                    <a:pt x="362648" y="31991"/>
                  </a:lnTo>
                  <a:lnTo>
                    <a:pt x="362648" y="48768"/>
                  </a:lnTo>
                  <a:lnTo>
                    <a:pt x="364185" y="56349"/>
                  </a:lnTo>
                  <a:lnTo>
                    <a:pt x="364185" y="63995"/>
                  </a:lnTo>
                  <a:lnTo>
                    <a:pt x="365721" y="63995"/>
                  </a:lnTo>
                  <a:lnTo>
                    <a:pt x="365721" y="56349"/>
                  </a:lnTo>
                  <a:lnTo>
                    <a:pt x="367207" y="48768"/>
                  </a:lnTo>
                  <a:lnTo>
                    <a:pt x="367207" y="31991"/>
                  </a:lnTo>
                  <a:lnTo>
                    <a:pt x="368757" y="22872"/>
                  </a:lnTo>
                  <a:lnTo>
                    <a:pt x="368757" y="10668"/>
                  </a:lnTo>
                  <a:lnTo>
                    <a:pt x="370293" y="7581"/>
                  </a:lnTo>
                  <a:lnTo>
                    <a:pt x="370293" y="9131"/>
                  </a:lnTo>
                  <a:lnTo>
                    <a:pt x="371779" y="15227"/>
                  </a:lnTo>
                  <a:lnTo>
                    <a:pt x="371779" y="31991"/>
                  </a:lnTo>
                  <a:lnTo>
                    <a:pt x="373316" y="39585"/>
                  </a:lnTo>
                  <a:lnTo>
                    <a:pt x="373316" y="56349"/>
                  </a:lnTo>
                  <a:lnTo>
                    <a:pt x="374853" y="60921"/>
                  </a:lnTo>
                  <a:lnTo>
                    <a:pt x="376389" y="63995"/>
                  </a:lnTo>
                  <a:lnTo>
                    <a:pt x="376389" y="62458"/>
                  </a:lnTo>
                  <a:lnTo>
                    <a:pt x="377875" y="56349"/>
                  </a:lnTo>
                  <a:lnTo>
                    <a:pt x="377875" y="39585"/>
                  </a:lnTo>
                  <a:lnTo>
                    <a:pt x="379412" y="31991"/>
                  </a:lnTo>
                  <a:lnTo>
                    <a:pt x="379412" y="15227"/>
                  </a:lnTo>
                  <a:lnTo>
                    <a:pt x="380949" y="10668"/>
                  </a:lnTo>
                  <a:lnTo>
                    <a:pt x="380949" y="7581"/>
                  </a:lnTo>
                  <a:lnTo>
                    <a:pt x="382498" y="9131"/>
                  </a:lnTo>
                  <a:lnTo>
                    <a:pt x="382498" y="15227"/>
                  </a:lnTo>
                  <a:lnTo>
                    <a:pt x="383984" y="22872"/>
                  </a:lnTo>
                  <a:lnTo>
                    <a:pt x="383984" y="39585"/>
                  </a:lnTo>
                  <a:lnTo>
                    <a:pt x="385521" y="48768"/>
                  </a:lnTo>
                  <a:lnTo>
                    <a:pt x="385521" y="60921"/>
                  </a:lnTo>
                  <a:lnTo>
                    <a:pt x="387057" y="63995"/>
                  </a:lnTo>
                  <a:lnTo>
                    <a:pt x="387057" y="62458"/>
                  </a:lnTo>
                  <a:lnTo>
                    <a:pt x="388543" y="56349"/>
                  </a:lnTo>
                  <a:lnTo>
                    <a:pt x="388543" y="39585"/>
                  </a:lnTo>
                  <a:lnTo>
                    <a:pt x="390080" y="31991"/>
                  </a:lnTo>
                  <a:lnTo>
                    <a:pt x="391617" y="22872"/>
                  </a:lnTo>
                  <a:lnTo>
                    <a:pt x="391617" y="10668"/>
                  </a:lnTo>
                  <a:lnTo>
                    <a:pt x="393153" y="7581"/>
                  </a:lnTo>
                  <a:lnTo>
                    <a:pt x="393153" y="9131"/>
                  </a:lnTo>
                  <a:lnTo>
                    <a:pt x="394652" y="15227"/>
                  </a:lnTo>
                  <a:lnTo>
                    <a:pt x="394652" y="31991"/>
                  </a:lnTo>
                  <a:lnTo>
                    <a:pt x="396189" y="39585"/>
                  </a:lnTo>
                  <a:lnTo>
                    <a:pt x="396189" y="56349"/>
                  </a:lnTo>
                  <a:lnTo>
                    <a:pt x="397725" y="60921"/>
                  </a:lnTo>
                  <a:lnTo>
                    <a:pt x="397725" y="63995"/>
                  </a:lnTo>
                  <a:lnTo>
                    <a:pt x="399211" y="62458"/>
                  </a:lnTo>
                  <a:lnTo>
                    <a:pt x="399211" y="48768"/>
                  </a:lnTo>
                  <a:lnTo>
                    <a:pt x="400748" y="39585"/>
                  </a:lnTo>
                  <a:lnTo>
                    <a:pt x="400748" y="22872"/>
                  </a:lnTo>
                  <a:lnTo>
                    <a:pt x="402285" y="15227"/>
                  </a:lnTo>
                  <a:lnTo>
                    <a:pt x="402285" y="7581"/>
                  </a:lnTo>
                  <a:lnTo>
                    <a:pt x="403821" y="7581"/>
                  </a:lnTo>
                  <a:lnTo>
                    <a:pt x="405307" y="9131"/>
                  </a:lnTo>
                  <a:lnTo>
                    <a:pt x="405307" y="22872"/>
                  </a:lnTo>
                  <a:lnTo>
                    <a:pt x="406857" y="31991"/>
                  </a:lnTo>
                  <a:lnTo>
                    <a:pt x="406857" y="48768"/>
                  </a:lnTo>
                  <a:lnTo>
                    <a:pt x="408393" y="56349"/>
                  </a:lnTo>
                  <a:lnTo>
                    <a:pt x="408393" y="63995"/>
                  </a:lnTo>
                  <a:lnTo>
                    <a:pt x="409879" y="63995"/>
                  </a:lnTo>
                  <a:lnTo>
                    <a:pt x="409879" y="56349"/>
                  </a:lnTo>
                  <a:lnTo>
                    <a:pt x="411416" y="48768"/>
                  </a:lnTo>
                  <a:lnTo>
                    <a:pt x="411416" y="39585"/>
                  </a:lnTo>
                  <a:lnTo>
                    <a:pt x="412953" y="31991"/>
                  </a:lnTo>
                  <a:lnTo>
                    <a:pt x="412953" y="22872"/>
                  </a:lnTo>
                  <a:lnTo>
                    <a:pt x="412953" y="27432"/>
                  </a:lnTo>
                  <a:lnTo>
                    <a:pt x="414489" y="47231"/>
                  </a:lnTo>
                  <a:lnTo>
                    <a:pt x="414489" y="51790"/>
                  </a:lnTo>
                  <a:lnTo>
                    <a:pt x="414489" y="28917"/>
                  </a:lnTo>
                  <a:lnTo>
                    <a:pt x="415975" y="4559"/>
                  </a:lnTo>
                  <a:lnTo>
                    <a:pt x="415975" y="0"/>
                  </a:lnTo>
                  <a:lnTo>
                    <a:pt x="415975" y="16763"/>
                  </a:lnTo>
                  <a:lnTo>
                    <a:pt x="417512" y="31991"/>
                  </a:lnTo>
                  <a:lnTo>
                    <a:pt x="417512" y="16763"/>
                  </a:lnTo>
                  <a:lnTo>
                    <a:pt x="419049" y="15227"/>
                  </a:lnTo>
                  <a:lnTo>
                    <a:pt x="420598" y="27432"/>
                  </a:lnTo>
                  <a:lnTo>
                    <a:pt x="420598" y="48768"/>
                  </a:lnTo>
                  <a:lnTo>
                    <a:pt x="422084" y="44196"/>
                  </a:lnTo>
                  <a:lnTo>
                    <a:pt x="422084" y="51790"/>
                  </a:lnTo>
                  <a:lnTo>
                    <a:pt x="423621" y="57886"/>
                  </a:lnTo>
                  <a:lnTo>
                    <a:pt x="423621" y="48768"/>
                  </a:lnTo>
                  <a:lnTo>
                    <a:pt x="425157" y="41122"/>
                  </a:lnTo>
                  <a:lnTo>
                    <a:pt x="425157" y="35026"/>
                  </a:lnTo>
                  <a:lnTo>
                    <a:pt x="426643" y="31991"/>
                  </a:lnTo>
                  <a:lnTo>
                    <a:pt x="426643" y="19786"/>
                  </a:lnTo>
                  <a:lnTo>
                    <a:pt x="428180" y="13690"/>
                  </a:lnTo>
                  <a:lnTo>
                    <a:pt x="428180" y="21323"/>
                  </a:lnTo>
                  <a:lnTo>
                    <a:pt x="429717" y="24358"/>
                  </a:lnTo>
                  <a:lnTo>
                    <a:pt x="429717" y="27432"/>
                  </a:lnTo>
                  <a:lnTo>
                    <a:pt x="431253" y="35026"/>
                  </a:lnTo>
                  <a:lnTo>
                    <a:pt x="431253" y="47231"/>
                  </a:lnTo>
                  <a:lnTo>
                    <a:pt x="432752" y="50304"/>
                  </a:lnTo>
                  <a:lnTo>
                    <a:pt x="432752" y="54813"/>
                  </a:lnTo>
                  <a:lnTo>
                    <a:pt x="434289" y="54813"/>
                  </a:lnTo>
                  <a:lnTo>
                    <a:pt x="434289" y="51790"/>
                  </a:lnTo>
                  <a:lnTo>
                    <a:pt x="435825" y="48768"/>
                  </a:lnTo>
                  <a:lnTo>
                    <a:pt x="435825" y="41122"/>
                  </a:lnTo>
                  <a:lnTo>
                    <a:pt x="437311" y="36563"/>
                  </a:lnTo>
                  <a:lnTo>
                    <a:pt x="437311" y="27432"/>
                  </a:lnTo>
                  <a:lnTo>
                    <a:pt x="438848" y="21323"/>
                  </a:lnTo>
                  <a:lnTo>
                    <a:pt x="438848" y="15227"/>
                  </a:lnTo>
                  <a:lnTo>
                    <a:pt x="440385" y="19786"/>
                  </a:lnTo>
                  <a:lnTo>
                    <a:pt x="440385" y="25895"/>
                  </a:lnTo>
                  <a:lnTo>
                    <a:pt x="441921" y="27432"/>
                  </a:lnTo>
                  <a:lnTo>
                    <a:pt x="441921" y="33527"/>
                  </a:lnTo>
                  <a:lnTo>
                    <a:pt x="443407" y="39585"/>
                  </a:lnTo>
                  <a:lnTo>
                    <a:pt x="443407" y="48768"/>
                  </a:lnTo>
                  <a:lnTo>
                    <a:pt x="444957" y="54813"/>
                  </a:lnTo>
                  <a:lnTo>
                    <a:pt x="444957" y="56349"/>
                  </a:lnTo>
                  <a:lnTo>
                    <a:pt x="444957" y="51790"/>
                  </a:lnTo>
                  <a:lnTo>
                    <a:pt x="446493" y="48768"/>
                  </a:lnTo>
                  <a:lnTo>
                    <a:pt x="446493" y="44196"/>
                  </a:lnTo>
                  <a:lnTo>
                    <a:pt x="447979" y="36563"/>
                  </a:lnTo>
                  <a:lnTo>
                    <a:pt x="447979" y="31991"/>
                  </a:lnTo>
                  <a:lnTo>
                    <a:pt x="449516" y="27432"/>
                  </a:lnTo>
                  <a:lnTo>
                    <a:pt x="449516" y="22872"/>
                  </a:lnTo>
                  <a:lnTo>
                    <a:pt x="451053" y="16763"/>
                  </a:lnTo>
                  <a:lnTo>
                    <a:pt x="451053" y="15227"/>
                  </a:lnTo>
                  <a:lnTo>
                    <a:pt x="451053" y="18249"/>
                  </a:lnTo>
                  <a:lnTo>
                    <a:pt x="452539" y="22872"/>
                  </a:lnTo>
                  <a:lnTo>
                    <a:pt x="452539" y="27432"/>
                  </a:lnTo>
                  <a:lnTo>
                    <a:pt x="454075" y="31991"/>
                  </a:lnTo>
                  <a:lnTo>
                    <a:pt x="454075" y="44196"/>
                  </a:lnTo>
                  <a:lnTo>
                    <a:pt x="455612" y="48768"/>
                  </a:lnTo>
                  <a:lnTo>
                    <a:pt x="455612" y="56349"/>
                  </a:lnTo>
                  <a:lnTo>
                    <a:pt x="457111" y="53327"/>
                  </a:lnTo>
                  <a:lnTo>
                    <a:pt x="457111" y="45681"/>
                  </a:lnTo>
                  <a:lnTo>
                    <a:pt x="458647" y="44196"/>
                  </a:lnTo>
                  <a:lnTo>
                    <a:pt x="458647" y="31991"/>
                  </a:lnTo>
                  <a:lnTo>
                    <a:pt x="460184" y="27432"/>
                  </a:lnTo>
                  <a:lnTo>
                    <a:pt x="460184" y="18249"/>
                  </a:lnTo>
                  <a:lnTo>
                    <a:pt x="461721" y="15227"/>
                  </a:lnTo>
                  <a:lnTo>
                    <a:pt x="461721" y="22872"/>
                  </a:lnTo>
                  <a:lnTo>
                    <a:pt x="463207" y="24358"/>
                  </a:lnTo>
                  <a:lnTo>
                    <a:pt x="464743" y="27432"/>
                  </a:lnTo>
                  <a:lnTo>
                    <a:pt x="464743" y="38100"/>
                  </a:lnTo>
                  <a:lnTo>
                    <a:pt x="466280" y="44196"/>
                  </a:lnTo>
                  <a:lnTo>
                    <a:pt x="466280" y="51790"/>
                  </a:lnTo>
                  <a:lnTo>
                    <a:pt x="467817" y="56349"/>
                  </a:lnTo>
                  <a:lnTo>
                    <a:pt x="467817" y="48768"/>
                  </a:lnTo>
                  <a:lnTo>
                    <a:pt x="469303" y="47231"/>
                  </a:lnTo>
                  <a:lnTo>
                    <a:pt x="469303" y="39585"/>
                  </a:lnTo>
                  <a:lnTo>
                    <a:pt x="470852" y="33527"/>
                  </a:lnTo>
                  <a:lnTo>
                    <a:pt x="470852" y="27432"/>
                  </a:lnTo>
                  <a:lnTo>
                    <a:pt x="472389" y="24358"/>
                  </a:lnTo>
                  <a:lnTo>
                    <a:pt x="472389" y="15227"/>
                  </a:lnTo>
                  <a:lnTo>
                    <a:pt x="473875" y="16763"/>
                  </a:lnTo>
                  <a:lnTo>
                    <a:pt x="473875" y="24358"/>
                  </a:lnTo>
                  <a:lnTo>
                    <a:pt x="475411" y="25895"/>
                  </a:lnTo>
                  <a:lnTo>
                    <a:pt x="475411" y="36563"/>
                  </a:lnTo>
                  <a:lnTo>
                    <a:pt x="476948" y="42659"/>
                  </a:lnTo>
                  <a:lnTo>
                    <a:pt x="476948" y="45681"/>
                  </a:lnTo>
                  <a:lnTo>
                    <a:pt x="478434" y="51790"/>
                  </a:lnTo>
                  <a:lnTo>
                    <a:pt x="478434" y="56349"/>
                  </a:lnTo>
                  <a:lnTo>
                    <a:pt x="479971" y="56349"/>
                  </a:lnTo>
                  <a:lnTo>
                    <a:pt x="479971" y="47231"/>
                  </a:lnTo>
                  <a:lnTo>
                    <a:pt x="481507" y="45681"/>
                  </a:lnTo>
                  <a:lnTo>
                    <a:pt x="481507" y="36563"/>
                  </a:lnTo>
                  <a:lnTo>
                    <a:pt x="483006" y="28917"/>
                  </a:lnTo>
                  <a:lnTo>
                    <a:pt x="483006" y="19786"/>
                  </a:lnTo>
                  <a:lnTo>
                    <a:pt x="484543" y="16763"/>
                  </a:lnTo>
                  <a:lnTo>
                    <a:pt x="484543" y="19786"/>
                  </a:lnTo>
                  <a:lnTo>
                    <a:pt x="486079" y="24358"/>
                  </a:lnTo>
                  <a:lnTo>
                    <a:pt x="486079" y="28917"/>
                  </a:lnTo>
                  <a:lnTo>
                    <a:pt x="487616" y="35026"/>
                  </a:lnTo>
                  <a:lnTo>
                    <a:pt x="487616" y="44196"/>
                  </a:lnTo>
                  <a:lnTo>
                    <a:pt x="489102" y="48768"/>
                  </a:lnTo>
                  <a:lnTo>
                    <a:pt x="489102" y="56349"/>
                  </a:lnTo>
                  <a:lnTo>
                    <a:pt x="490639" y="51790"/>
                  </a:lnTo>
                  <a:lnTo>
                    <a:pt x="490639" y="45681"/>
                  </a:lnTo>
                  <a:lnTo>
                    <a:pt x="492175" y="42659"/>
                  </a:lnTo>
                  <a:lnTo>
                    <a:pt x="493661" y="36563"/>
                  </a:lnTo>
                  <a:lnTo>
                    <a:pt x="493661" y="27432"/>
                  </a:lnTo>
                  <a:lnTo>
                    <a:pt x="495211" y="27432"/>
                  </a:lnTo>
                  <a:lnTo>
                    <a:pt x="495211" y="16763"/>
                  </a:lnTo>
                  <a:lnTo>
                    <a:pt x="496747" y="19786"/>
                  </a:lnTo>
                  <a:lnTo>
                    <a:pt x="496747" y="27432"/>
                  </a:lnTo>
                  <a:lnTo>
                    <a:pt x="498284" y="28917"/>
                  </a:lnTo>
                  <a:lnTo>
                    <a:pt x="498284" y="36563"/>
                  </a:lnTo>
                  <a:lnTo>
                    <a:pt x="499770" y="41122"/>
                  </a:lnTo>
                  <a:lnTo>
                    <a:pt x="499770" y="42659"/>
                  </a:lnTo>
                  <a:lnTo>
                    <a:pt x="501307" y="45681"/>
                  </a:lnTo>
                  <a:lnTo>
                    <a:pt x="501307" y="51790"/>
                  </a:lnTo>
                  <a:lnTo>
                    <a:pt x="502843" y="48768"/>
                  </a:lnTo>
                  <a:lnTo>
                    <a:pt x="502843" y="42659"/>
                  </a:lnTo>
                  <a:lnTo>
                    <a:pt x="504329" y="39585"/>
                  </a:lnTo>
                  <a:lnTo>
                    <a:pt x="504329" y="31991"/>
                  </a:lnTo>
                  <a:lnTo>
                    <a:pt x="505866" y="28917"/>
                  </a:lnTo>
                  <a:lnTo>
                    <a:pt x="505866" y="21323"/>
                  </a:lnTo>
                  <a:lnTo>
                    <a:pt x="507403" y="19786"/>
                  </a:lnTo>
                  <a:lnTo>
                    <a:pt x="507403" y="22872"/>
                  </a:lnTo>
                  <a:lnTo>
                    <a:pt x="508952" y="25895"/>
                  </a:lnTo>
                  <a:lnTo>
                    <a:pt x="508952" y="27432"/>
                  </a:lnTo>
                  <a:lnTo>
                    <a:pt x="510438" y="30454"/>
                  </a:lnTo>
                  <a:lnTo>
                    <a:pt x="510438" y="38100"/>
                  </a:lnTo>
                  <a:lnTo>
                    <a:pt x="511975" y="41122"/>
                  </a:lnTo>
                  <a:lnTo>
                    <a:pt x="511975" y="48768"/>
                  </a:lnTo>
                  <a:lnTo>
                    <a:pt x="513511" y="51790"/>
                  </a:lnTo>
                  <a:lnTo>
                    <a:pt x="513511" y="45681"/>
                  </a:lnTo>
                  <a:lnTo>
                    <a:pt x="515048" y="44196"/>
                  </a:lnTo>
                  <a:lnTo>
                    <a:pt x="515048" y="38100"/>
                  </a:lnTo>
                  <a:lnTo>
                    <a:pt x="516534" y="33527"/>
                  </a:lnTo>
                  <a:lnTo>
                    <a:pt x="516534" y="27432"/>
                  </a:lnTo>
                  <a:lnTo>
                    <a:pt x="518071" y="22872"/>
                  </a:lnTo>
                  <a:lnTo>
                    <a:pt x="518071" y="19786"/>
                  </a:lnTo>
                  <a:lnTo>
                    <a:pt x="518071" y="21323"/>
                  </a:lnTo>
                  <a:lnTo>
                    <a:pt x="519607" y="24358"/>
                  </a:lnTo>
                  <a:lnTo>
                    <a:pt x="519607" y="28917"/>
                  </a:lnTo>
                  <a:lnTo>
                    <a:pt x="521106" y="31991"/>
                  </a:lnTo>
                  <a:lnTo>
                    <a:pt x="522643" y="36563"/>
                  </a:lnTo>
                  <a:lnTo>
                    <a:pt x="522643" y="44196"/>
                  </a:lnTo>
                  <a:lnTo>
                    <a:pt x="524179" y="47231"/>
                  </a:lnTo>
                  <a:lnTo>
                    <a:pt x="524179" y="50304"/>
                  </a:lnTo>
                  <a:lnTo>
                    <a:pt x="525716" y="47231"/>
                  </a:lnTo>
                  <a:lnTo>
                    <a:pt x="525716" y="41122"/>
                  </a:lnTo>
                  <a:lnTo>
                    <a:pt x="527202" y="39585"/>
                  </a:lnTo>
                  <a:lnTo>
                    <a:pt x="527202" y="31991"/>
                  </a:lnTo>
                  <a:lnTo>
                    <a:pt x="528739" y="27432"/>
                  </a:lnTo>
                  <a:lnTo>
                    <a:pt x="528739" y="24358"/>
                  </a:lnTo>
                  <a:lnTo>
                    <a:pt x="530275" y="21323"/>
                  </a:lnTo>
                  <a:lnTo>
                    <a:pt x="530275" y="19786"/>
                  </a:lnTo>
                  <a:lnTo>
                    <a:pt x="530275" y="24358"/>
                  </a:lnTo>
                  <a:lnTo>
                    <a:pt x="531761" y="27432"/>
                  </a:lnTo>
                  <a:lnTo>
                    <a:pt x="531761" y="31991"/>
                  </a:lnTo>
                  <a:lnTo>
                    <a:pt x="533311" y="36563"/>
                  </a:lnTo>
                  <a:lnTo>
                    <a:pt x="533311" y="42659"/>
                  </a:lnTo>
                  <a:lnTo>
                    <a:pt x="534847" y="45681"/>
                  </a:lnTo>
                  <a:lnTo>
                    <a:pt x="534847" y="50304"/>
                  </a:lnTo>
                  <a:lnTo>
                    <a:pt x="536384" y="48768"/>
                  </a:lnTo>
                  <a:lnTo>
                    <a:pt x="537870" y="44196"/>
                  </a:lnTo>
                  <a:lnTo>
                    <a:pt x="537870" y="39585"/>
                  </a:lnTo>
                  <a:lnTo>
                    <a:pt x="539407" y="36563"/>
                  </a:lnTo>
                  <a:lnTo>
                    <a:pt x="539407" y="28917"/>
                  </a:lnTo>
                  <a:lnTo>
                    <a:pt x="540943" y="27432"/>
                  </a:lnTo>
                  <a:lnTo>
                    <a:pt x="540943" y="19786"/>
                  </a:lnTo>
                  <a:lnTo>
                    <a:pt x="542429" y="24358"/>
                  </a:lnTo>
                  <a:lnTo>
                    <a:pt x="542429" y="28917"/>
                  </a:lnTo>
                  <a:lnTo>
                    <a:pt x="543966" y="31991"/>
                  </a:lnTo>
                  <a:lnTo>
                    <a:pt x="543966" y="38100"/>
                  </a:lnTo>
                  <a:lnTo>
                    <a:pt x="545503" y="41122"/>
                  </a:lnTo>
                  <a:lnTo>
                    <a:pt x="545503" y="48768"/>
                  </a:lnTo>
                  <a:lnTo>
                    <a:pt x="547052" y="50304"/>
                  </a:lnTo>
                  <a:lnTo>
                    <a:pt x="547052" y="44196"/>
                  </a:lnTo>
                  <a:lnTo>
                    <a:pt x="548538" y="42659"/>
                  </a:lnTo>
                  <a:lnTo>
                    <a:pt x="548538" y="38100"/>
                  </a:lnTo>
                  <a:lnTo>
                    <a:pt x="550075" y="33527"/>
                  </a:lnTo>
                  <a:lnTo>
                    <a:pt x="550075" y="27432"/>
                  </a:lnTo>
                  <a:lnTo>
                    <a:pt x="551611" y="24358"/>
                  </a:lnTo>
                  <a:lnTo>
                    <a:pt x="553148" y="21323"/>
                  </a:lnTo>
                  <a:lnTo>
                    <a:pt x="553148" y="25895"/>
                  </a:lnTo>
                  <a:lnTo>
                    <a:pt x="554634" y="27432"/>
                  </a:lnTo>
                  <a:lnTo>
                    <a:pt x="554634" y="33527"/>
                  </a:lnTo>
                  <a:lnTo>
                    <a:pt x="556171" y="36563"/>
                  </a:lnTo>
                  <a:lnTo>
                    <a:pt x="556171" y="42659"/>
                  </a:lnTo>
                  <a:lnTo>
                    <a:pt x="557707" y="47231"/>
                  </a:lnTo>
                  <a:lnTo>
                    <a:pt x="557707" y="48768"/>
                  </a:lnTo>
                  <a:lnTo>
                    <a:pt x="559206" y="45681"/>
                  </a:lnTo>
                  <a:lnTo>
                    <a:pt x="559206" y="44196"/>
                  </a:lnTo>
                  <a:lnTo>
                    <a:pt x="560743" y="41122"/>
                  </a:lnTo>
                  <a:lnTo>
                    <a:pt x="560743" y="35026"/>
                  </a:lnTo>
                  <a:lnTo>
                    <a:pt x="562279" y="31991"/>
                  </a:lnTo>
                  <a:lnTo>
                    <a:pt x="562279" y="25895"/>
                  </a:lnTo>
                  <a:lnTo>
                    <a:pt x="563816" y="21323"/>
                  </a:lnTo>
                  <a:lnTo>
                    <a:pt x="563816" y="24358"/>
                  </a:lnTo>
                  <a:lnTo>
                    <a:pt x="565302" y="27432"/>
                  </a:lnTo>
                  <a:lnTo>
                    <a:pt x="565302" y="28917"/>
                  </a:lnTo>
                  <a:lnTo>
                    <a:pt x="566839" y="31991"/>
                  </a:lnTo>
                  <a:lnTo>
                    <a:pt x="566839" y="36563"/>
                  </a:lnTo>
                  <a:lnTo>
                    <a:pt x="568375" y="39585"/>
                  </a:lnTo>
                  <a:lnTo>
                    <a:pt x="568375" y="44196"/>
                  </a:lnTo>
                  <a:lnTo>
                    <a:pt x="569861" y="48768"/>
                  </a:lnTo>
                  <a:lnTo>
                    <a:pt x="569861" y="47231"/>
                  </a:lnTo>
                  <a:lnTo>
                    <a:pt x="571411" y="44196"/>
                  </a:lnTo>
                  <a:lnTo>
                    <a:pt x="571411" y="39585"/>
                  </a:lnTo>
                  <a:lnTo>
                    <a:pt x="572947" y="36563"/>
                  </a:lnTo>
                  <a:lnTo>
                    <a:pt x="572947" y="30454"/>
                  </a:lnTo>
                  <a:lnTo>
                    <a:pt x="574484" y="27432"/>
                  </a:lnTo>
                  <a:lnTo>
                    <a:pt x="574484" y="21323"/>
                  </a:lnTo>
                  <a:lnTo>
                    <a:pt x="575970" y="24358"/>
                  </a:lnTo>
                  <a:lnTo>
                    <a:pt x="575970" y="27432"/>
                  </a:lnTo>
                  <a:lnTo>
                    <a:pt x="577507" y="31991"/>
                  </a:lnTo>
                  <a:lnTo>
                    <a:pt x="577507" y="38100"/>
                  </a:lnTo>
                  <a:lnTo>
                    <a:pt x="578993" y="39585"/>
                  </a:lnTo>
                  <a:lnTo>
                    <a:pt x="578993" y="48768"/>
                  </a:lnTo>
                  <a:lnTo>
                    <a:pt x="582066" y="48768"/>
                  </a:lnTo>
                  <a:lnTo>
                    <a:pt x="582066" y="42659"/>
                  </a:lnTo>
                  <a:lnTo>
                    <a:pt x="583603" y="39585"/>
                  </a:lnTo>
                  <a:lnTo>
                    <a:pt x="583603" y="33527"/>
                  </a:lnTo>
                  <a:lnTo>
                    <a:pt x="585101" y="31991"/>
                  </a:lnTo>
                  <a:lnTo>
                    <a:pt x="585101" y="24358"/>
                  </a:lnTo>
                  <a:lnTo>
                    <a:pt x="586638" y="21323"/>
                  </a:lnTo>
                  <a:lnTo>
                    <a:pt x="586638" y="25895"/>
                  </a:lnTo>
                  <a:lnTo>
                    <a:pt x="588175" y="27432"/>
                  </a:lnTo>
                  <a:lnTo>
                    <a:pt x="588175" y="30454"/>
                  </a:lnTo>
                  <a:lnTo>
                    <a:pt x="589711" y="33527"/>
                  </a:lnTo>
                  <a:lnTo>
                    <a:pt x="589711" y="39585"/>
                  </a:lnTo>
                  <a:lnTo>
                    <a:pt x="591197" y="42659"/>
                  </a:lnTo>
                  <a:lnTo>
                    <a:pt x="591197" y="48768"/>
                  </a:lnTo>
                  <a:lnTo>
                    <a:pt x="592734" y="48768"/>
                  </a:lnTo>
                  <a:lnTo>
                    <a:pt x="592734" y="44196"/>
                  </a:lnTo>
                  <a:lnTo>
                    <a:pt x="594271" y="41122"/>
                  </a:lnTo>
                  <a:lnTo>
                    <a:pt x="594271" y="38100"/>
                  </a:lnTo>
                  <a:lnTo>
                    <a:pt x="595757" y="35026"/>
                  </a:lnTo>
                  <a:lnTo>
                    <a:pt x="595757" y="31991"/>
                  </a:lnTo>
                  <a:lnTo>
                    <a:pt x="597306" y="28917"/>
                  </a:lnTo>
                  <a:lnTo>
                    <a:pt x="597306" y="22872"/>
                  </a:lnTo>
                  <a:lnTo>
                    <a:pt x="598843" y="22872"/>
                  </a:lnTo>
                  <a:lnTo>
                    <a:pt x="598843" y="27432"/>
                  </a:lnTo>
                  <a:lnTo>
                    <a:pt x="600379" y="28917"/>
                  </a:lnTo>
                  <a:lnTo>
                    <a:pt x="600379" y="36563"/>
                  </a:lnTo>
                  <a:lnTo>
                    <a:pt x="601865" y="39585"/>
                  </a:lnTo>
                  <a:lnTo>
                    <a:pt x="601865" y="44196"/>
                  </a:lnTo>
                  <a:lnTo>
                    <a:pt x="603402" y="48768"/>
                  </a:lnTo>
                  <a:lnTo>
                    <a:pt x="603402" y="45681"/>
                  </a:lnTo>
                  <a:lnTo>
                    <a:pt x="604939" y="44196"/>
                  </a:lnTo>
                  <a:lnTo>
                    <a:pt x="604939" y="39585"/>
                  </a:lnTo>
                  <a:lnTo>
                    <a:pt x="606425" y="36563"/>
                  </a:lnTo>
                  <a:lnTo>
                    <a:pt x="606425" y="30454"/>
                  </a:lnTo>
                  <a:lnTo>
                    <a:pt x="607961" y="27432"/>
                  </a:lnTo>
                  <a:lnTo>
                    <a:pt x="607961" y="22872"/>
                  </a:lnTo>
                  <a:lnTo>
                    <a:pt x="609511" y="24358"/>
                  </a:lnTo>
                  <a:lnTo>
                    <a:pt x="611047" y="27432"/>
                  </a:lnTo>
                  <a:lnTo>
                    <a:pt x="611047" y="31991"/>
                  </a:lnTo>
                  <a:lnTo>
                    <a:pt x="612533" y="35026"/>
                  </a:lnTo>
                  <a:lnTo>
                    <a:pt x="612533" y="39585"/>
                  </a:lnTo>
                  <a:lnTo>
                    <a:pt x="614070" y="44196"/>
                  </a:lnTo>
                  <a:lnTo>
                    <a:pt x="614070" y="48768"/>
                  </a:lnTo>
                  <a:lnTo>
                    <a:pt x="615607" y="47231"/>
                  </a:lnTo>
                  <a:lnTo>
                    <a:pt x="615607" y="42659"/>
                  </a:lnTo>
                  <a:lnTo>
                    <a:pt x="617093" y="39585"/>
                  </a:lnTo>
                  <a:lnTo>
                    <a:pt x="617093" y="33527"/>
                  </a:lnTo>
                  <a:lnTo>
                    <a:pt x="618629" y="31991"/>
                  </a:lnTo>
                  <a:lnTo>
                    <a:pt x="618629" y="27432"/>
                  </a:lnTo>
                  <a:lnTo>
                    <a:pt x="620166" y="24358"/>
                  </a:lnTo>
                  <a:lnTo>
                    <a:pt x="620166" y="22872"/>
                  </a:lnTo>
                  <a:lnTo>
                    <a:pt x="620166" y="24358"/>
                  </a:lnTo>
                  <a:lnTo>
                    <a:pt x="621703" y="27432"/>
                  </a:lnTo>
                  <a:lnTo>
                    <a:pt x="621703" y="30454"/>
                  </a:lnTo>
                  <a:lnTo>
                    <a:pt x="623201" y="33527"/>
                  </a:lnTo>
                  <a:lnTo>
                    <a:pt x="623201" y="39585"/>
                  </a:lnTo>
                  <a:lnTo>
                    <a:pt x="624738" y="42659"/>
                  </a:lnTo>
                  <a:lnTo>
                    <a:pt x="624738" y="45681"/>
                  </a:lnTo>
                  <a:lnTo>
                    <a:pt x="626275" y="48768"/>
                  </a:lnTo>
                  <a:lnTo>
                    <a:pt x="626275" y="47231"/>
                  </a:lnTo>
                  <a:lnTo>
                    <a:pt x="627811" y="44196"/>
                  </a:lnTo>
                  <a:lnTo>
                    <a:pt x="627811" y="41122"/>
                  </a:lnTo>
                  <a:lnTo>
                    <a:pt x="629297" y="38100"/>
                  </a:lnTo>
                  <a:lnTo>
                    <a:pt x="629297" y="31991"/>
                  </a:lnTo>
                  <a:lnTo>
                    <a:pt x="630834" y="28917"/>
                  </a:lnTo>
                  <a:lnTo>
                    <a:pt x="630834" y="22872"/>
                  </a:lnTo>
                  <a:lnTo>
                    <a:pt x="632371" y="24358"/>
                  </a:lnTo>
                  <a:lnTo>
                    <a:pt x="632371" y="27432"/>
                  </a:lnTo>
                  <a:lnTo>
                    <a:pt x="633857" y="28917"/>
                  </a:lnTo>
                  <a:lnTo>
                    <a:pt x="633857" y="36563"/>
                  </a:lnTo>
                  <a:lnTo>
                    <a:pt x="635406" y="39585"/>
                  </a:lnTo>
                  <a:lnTo>
                    <a:pt x="635406" y="44196"/>
                  </a:lnTo>
                  <a:lnTo>
                    <a:pt x="636943" y="48768"/>
                  </a:lnTo>
                  <a:lnTo>
                    <a:pt x="636943" y="45681"/>
                  </a:lnTo>
                  <a:lnTo>
                    <a:pt x="638479" y="44196"/>
                  </a:lnTo>
                  <a:lnTo>
                    <a:pt x="639965" y="41122"/>
                  </a:lnTo>
                  <a:lnTo>
                    <a:pt x="639965" y="36563"/>
                  </a:lnTo>
                  <a:lnTo>
                    <a:pt x="641502" y="31991"/>
                  </a:lnTo>
                  <a:lnTo>
                    <a:pt x="641502" y="27432"/>
                  </a:lnTo>
                  <a:lnTo>
                    <a:pt x="643039" y="24358"/>
                  </a:lnTo>
                  <a:lnTo>
                    <a:pt x="643039" y="25895"/>
                  </a:lnTo>
                  <a:lnTo>
                    <a:pt x="644525" y="27432"/>
                  </a:lnTo>
                  <a:lnTo>
                    <a:pt x="644525" y="31991"/>
                  </a:lnTo>
                  <a:lnTo>
                    <a:pt x="646061" y="35026"/>
                  </a:lnTo>
                  <a:lnTo>
                    <a:pt x="646061" y="39585"/>
                  </a:lnTo>
                  <a:lnTo>
                    <a:pt x="647611" y="44196"/>
                  </a:lnTo>
                  <a:lnTo>
                    <a:pt x="647611" y="47231"/>
                  </a:lnTo>
                  <a:lnTo>
                    <a:pt x="649147" y="48768"/>
                  </a:lnTo>
                  <a:lnTo>
                    <a:pt x="649147" y="44196"/>
                  </a:lnTo>
                  <a:lnTo>
                    <a:pt x="650633" y="42659"/>
                  </a:lnTo>
                  <a:lnTo>
                    <a:pt x="650633" y="36563"/>
                  </a:lnTo>
                  <a:lnTo>
                    <a:pt x="652170" y="33527"/>
                  </a:lnTo>
                  <a:lnTo>
                    <a:pt x="652170" y="27432"/>
                  </a:lnTo>
                  <a:lnTo>
                    <a:pt x="653707" y="24358"/>
                  </a:lnTo>
                  <a:lnTo>
                    <a:pt x="653707" y="22872"/>
                  </a:lnTo>
                  <a:lnTo>
                    <a:pt x="655193" y="24358"/>
                  </a:lnTo>
                  <a:lnTo>
                    <a:pt x="655193" y="27432"/>
                  </a:lnTo>
                  <a:lnTo>
                    <a:pt x="656729" y="27432"/>
                  </a:lnTo>
                  <a:lnTo>
                    <a:pt x="656729" y="33527"/>
                  </a:lnTo>
                  <a:lnTo>
                    <a:pt x="658266" y="36563"/>
                  </a:lnTo>
                  <a:lnTo>
                    <a:pt x="658266" y="42659"/>
                  </a:lnTo>
                  <a:lnTo>
                    <a:pt x="659803" y="45681"/>
                  </a:lnTo>
                  <a:lnTo>
                    <a:pt x="659803" y="48768"/>
                  </a:lnTo>
                  <a:lnTo>
                    <a:pt x="659803" y="47231"/>
                  </a:lnTo>
                  <a:lnTo>
                    <a:pt x="661301" y="44196"/>
                  </a:lnTo>
                  <a:lnTo>
                    <a:pt x="661301" y="41122"/>
                  </a:lnTo>
                  <a:lnTo>
                    <a:pt x="662838" y="38100"/>
                  </a:lnTo>
                  <a:lnTo>
                    <a:pt x="662838" y="31991"/>
                  </a:lnTo>
                  <a:lnTo>
                    <a:pt x="664375" y="28917"/>
                  </a:lnTo>
                  <a:lnTo>
                    <a:pt x="664375" y="24358"/>
                  </a:lnTo>
                  <a:lnTo>
                    <a:pt x="665911" y="24358"/>
                  </a:lnTo>
                  <a:lnTo>
                    <a:pt x="665911" y="27432"/>
                  </a:lnTo>
                  <a:lnTo>
                    <a:pt x="667397" y="28917"/>
                  </a:lnTo>
                  <a:lnTo>
                    <a:pt x="667397" y="36563"/>
                  </a:lnTo>
                  <a:lnTo>
                    <a:pt x="668934" y="39585"/>
                  </a:lnTo>
                  <a:lnTo>
                    <a:pt x="670471" y="41122"/>
                  </a:lnTo>
                  <a:lnTo>
                    <a:pt x="670471" y="48768"/>
                  </a:lnTo>
                  <a:lnTo>
                    <a:pt x="671957" y="47231"/>
                  </a:lnTo>
                  <a:lnTo>
                    <a:pt x="671957" y="44196"/>
                  </a:lnTo>
                  <a:lnTo>
                    <a:pt x="673506" y="41122"/>
                  </a:lnTo>
                  <a:lnTo>
                    <a:pt x="673506" y="36563"/>
                  </a:lnTo>
                  <a:lnTo>
                    <a:pt x="675043" y="31991"/>
                  </a:lnTo>
                  <a:lnTo>
                    <a:pt x="675043" y="27432"/>
                  </a:lnTo>
                  <a:lnTo>
                    <a:pt x="676579" y="24358"/>
                  </a:lnTo>
                  <a:lnTo>
                    <a:pt x="676579" y="25895"/>
                  </a:lnTo>
                  <a:lnTo>
                    <a:pt x="678065" y="27432"/>
                  </a:lnTo>
                  <a:lnTo>
                    <a:pt x="678065" y="28917"/>
                  </a:lnTo>
                  <a:lnTo>
                    <a:pt x="679602" y="31991"/>
                  </a:lnTo>
                  <a:lnTo>
                    <a:pt x="679602" y="38100"/>
                  </a:lnTo>
                  <a:lnTo>
                    <a:pt x="681139" y="39585"/>
                  </a:lnTo>
                  <a:lnTo>
                    <a:pt x="681139" y="47231"/>
                  </a:lnTo>
                  <a:lnTo>
                    <a:pt x="682625" y="48768"/>
                  </a:lnTo>
                  <a:lnTo>
                    <a:pt x="682625" y="45681"/>
                  </a:lnTo>
                  <a:lnTo>
                    <a:pt x="684161" y="44196"/>
                  </a:lnTo>
                  <a:lnTo>
                    <a:pt x="684161" y="39585"/>
                  </a:lnTo>
                  <a:lnTo>
                    <a:pt x="685711" y="36563"/>
                  </a:lnTo>
                  <a:lnTo>
                    <a:pt x="685711" y="33527"/>
                  </a:lnTo>
                  <a:lnTo>
                    <a:pt x="687247" y="31991"/>
                  </a:lnTo>
                  <a:lnTo>
                    <a:pt x="687247" y="24358"/>
                  </a:lnTo>
                  <a:lnTo>
                    <a:pt x="688733" y="22872"/>
                  </a:lnTo>
                  <a:lnTo>
                    <a:pt x="688733" y="27432"/>
                  </a:lnTo>
                  <a:lnTo>
                    <a:pt x="690270" y="27432"/>
                  </a:lnTo>
                  <a:lnTo>
                    <a:pt x="690270" y="33527"/>
                  </a:lnTo>
                  <a:lnTo>
                    <a:pt x="691807" y="36563"/>
                  </a:lnTo>
                  <a:lnTo>
                    <a:pt x="691807" y="42659"/>
                  </a:lnTo>
                  <a:lnTo>
                    <a:pt x="693293" y="45681"/>
                  </a:lnTo>
                  <a:lnTo>
                    <a:pt x="693293" y="48768"/>
                  </a:lnTo>
                  <a:lnTo>
                    <a:pt x="693293" y="47231"/>
                  </a:lnTo>
                  <a:lnTo>
                    <a:pt x="694829" y="44196"/>
                  </a:lnTo>
                  <a:lnTo>
                    <a:pt x="694829" y="41122"/>
                  </a:lnTo>
                  <a:lnTo>
                    <a:pt x="696366" y="38100"/>
                  </a:lnTo>
                  <a:lnTo>
                    <a:pt x="696366" y="31991"/>
                  </a:lnTo>
                  <a:lnTo>
                    <a:pt x="697903" y="28917"/>
                  </a:lnTo>
                  <a:lnTo>
                    <a:pt x="699401" y="21323"/>
                  </a:lnTo>
                  <a:lnTo>
                    <a:pt x="699401" y="9131"/>
                  </a:lnTo>
                  <a:lnTo>
                    <a:pt x="700938" y="13690"/>
                  </a:lnTo>
                  <a:lnTo>
                    <a:pt x="700938" y="27432"/>
                  </a:lnTo>
                  <a:lnTo>
                    <a:pt x="702475" y="36563"/>
                  </a:lnTo>
                  <a:lnTo>
                    <a:pt x="702475" y="51790"/>
                  </a:lnTo>
                  <a:lnTo>
                    <a:pt x="704011" y="56349"/>
                  </a:lnTo>
                  <a:lnTo>
                    <a:pt x="704011" y="63995"/>
                  </a:lnTo>
                  <a:lnTo>
                    <a:pt x="705497" y="60921"/>
                  </a:lnTo>
                  <a:lnTo>
                    <a:pt x="705497" y="51790"/>
                  </a:lnTo>
                  <a:lnTo>
                    <a:pt x="707034" y="44196"/>
                  </a:lnTo>
                  <a:lnTo>
                    <a:pt x="707034" y="35026"/>
                  </a:lnTo>
                  <a:lnTo>
                    <a:pt x="708571" y="24358"/>
                  </a:lnTo>
                  <a:lnTo>
                    <a:pt x="708571" y="12204"/>
                  </a:lnTo>
                  <a:lnTo>
                    <a:pt x="710057" y="9131"/>
                  </a:lnTo>
                  <a:lnTo>
                    <a:pt x="710057" y="7581"/>
                  </a:lnTo>
                  <a:lnTo>
                    <a:pt x="710057" y="10668"/>
                  </a:lnTo>
                  <a:lnTo>
                    <a:pt x="711606" y="15227"/>
                  </a:lnTo>
                  <a:lnTo>
                    <a:pt x="711606" y="19786"/>
                  </a:lnTo>
                  <a:lnTo>
                    <a:pt x="713143" y="25895"/>
                  </a:lnTo>
                  <a:lnTo>
                    <a:pt x="713143" y="44196"/>
                  </a:lnTo>
                  <a:lnTo>
                    <a:pt x="714679" y="53327"/>
                  </a:lnTo>
                  <a:lnTo>
                    <a:pt x="714679" y="59423"/>
                  </a:lnTo>
                  <a:lnTo>
                    <a:pt x="716165" y="63995"/>
                  </a:lnTo>
                  <a:lnTo>
                    <a:pt x="716165" y="62458"/>
                  </a:lnTo>
                  <a:lnTo>
                    <a:pt x="717702" y="56349"/>
                  </a:lnTo>
                  <a:lnTo>
                    <a:pt x="717702" y="45681"/>
                  </a:lnTo>
                  <a:lnTo>
                    <a:pt x="719188" y="38100"/>
                  </a:lnTo>
                  <a:lnTo>
                    <a:pt x="719188" y="19786"/>
                  </a:lnTo>
                  <a:lnTo>
                    <a:pt x="720725" y="12204"/>
                  </a:lnTo>
                  <a:lnTo>
                    <a:pt x="720725" y="4559"/>
                  </a:lnTo>
                  <a:lnTo>
                    <a:pt x="722261" y="6096"/>
                  </a:lnTo>
                  <a:lnTo>
                    <a:pt x="722261" y="18249"/>
                  </a:lnTo>
                  <a:lnTo>
                    <a:pt x="723811" y="24358"/>
                  </a:lnTo>
                  <a:lnTo>
                    <a:pt x="723811" y="41122"/>
                  </a:lnTo>
                  <a:lnTo>
                    <a:pt x="725297" y="50304"/>
                  </a:lnTo>
                  <a:lnTo>
                    <a:pt x="725297" y="62458"/>
                  </a:lnTo>
                  <a:lnTo>
                    <a:pt x="726833" y="65481"/>
                  </a:lnTo>
                  <a:lnTo>
                    <a:pt x="728370" y="67017"/>
                  </a:lnTo>
                  <a:lnTo>
                    <a:pt x="728370" y="56349"/>
                  </a:lnTo>
                  <a:lnTo>
                    <a:pt x="729856" y="48768"/>
                  </a:lnTo>
                  <a:lnTo>
                    <a:pt x="729856" y="31991"/>
                  </a:lnTo>
                  <a:lnTo>
                    <a:pt x="731393" y="22872"/>
                  </a:lnTo>
                  <a:lnTo>
                    <a:pt x="731393" y="9131"/>
                  </a:lnTo>
                  <a:lnTo>
                    <a:pt x="732929" y="4559"/>
                  </a:lnTo>
                  <a:lnTo>
                    <a:pt x="732929" y="6096"/>
                  </a:lnTo>
                  <a:lnTo>
                    <a:pt x="734466" y="12204"/>
                  </a:lnTo>
                  <a:lnTo>
                    <a:pt x="734466" y="27432"/>
                  </a:lnTo>
                  <a:lnTo>
                    <a:pt x="735965" y="38100"/>
                  </a:lnTo>
                  <a:lnTo>
                    <a:pt x="735965" y="56349"/>
                  </a:lnTo>
                  <a:lnTo>
                    <a:pt x="737501" y="62458"/>
                  </a:lnTo>
                  <a:lnTo>
                    <a:pt x="737501" y="67017"/>
                  </a:lnTo>
                  <a:lnTo>
                    <a:pt x="739038" y="68554"/>
                  </a:lnTo>
                  <a:lnTo>
                    <a:pt x="739038" y="60921"/>
                  </a:lnTo>
                  <a:lnTo>
                    <a:pt x="740524" y="54813"/>
                  </a:lnTo>
                  <a:lnTo>
                    <a:pt x="740524" y="36563"/>
                  </a:lnTo>
                  <a:lnTo>
                    <a:pt x="742061" y="24358"/>
                  </a:lnTo>
                  <a:lnTo>
                    <a:pt x="742061" y="16763"/>
                  </a:lnTo>
                  <a:lnTo>
                    <a:pt x="743597" y="7581"/>
                  </a:lnTo>
                  <a:lnTo>
                    <a:pt x="743597" y="4559"/>
                  </a:lnTo>
                  <a:lnTo>
                    <a:pt x="745134" y="1485"/>
                  </a:lnTo>
                  <a:lnTo>
                    <a:pt x="745134" y="7581"/>
                  </a:lnTo>
                  <a:lnTo>
                    <a:pt x="746620" y="15227"/>
                  </a:lnTo>
                  <a:lnTo>
                    <a:pt x="746620" y="31991"/>
                  </a:lnTo>
                  <a:lnTo>
                    <a:pt x="748157" y="44196"/>
                  </a:lnTo>
                  <a:lnTo>
                    <a:pt x="748157" y="60921"/>
                  </a:lnTo>
                  <a:lnTo>
                    <a:pt x="749706" y="67017"/>
                  </a:lnTo>
                  <a:lnTo>
                    <a:pt x="749706" y="70091"/>
                  </a:lnTo>
                  <a:lnTo>
                    <a:pt x="749706" y="68554"/>
                  </a:lnTo>
                  <a:lnTo>
                    <a:pt x="751243" y="63995"/>
                  </a:lnTo>
                  <a:lnTo>
                    <a:pt x="751243" y="50304"/>
                  </a:lnTo>
                  <a:lnTo>
                    <a:pt x="752729" y="39585"/>
                  </a:lnTo>
                  <a:lnTo>
                    <a:pt x="752729" y="19786"/>
                  </a:lnTo>
                  <a:lnTo>
                    <a:pt x="754265" y="12204"/>
                  </a:lnTo>
                  <a:lnTo>
                    <a:pt x="754265" y="0"/>
                  </a:lnTo>
                  <a:lnTo>
                    <a:pt x="755802" y="0"/>
                  </a:lnTo>
                  <a:lnTo>
                    <a:pt x="757288" y="4559"/>
                  </a:lnTo>
                  <a:lnTo>
                    <a:pt x="757288" y="19786"/>
                  </a:lnTo>
                  <a:lnTo>
                    <a:pt x="758825" y="28917"/>
                  </a:lnTo>
                  <a:lnTo>
                    <a:pt x="758825" y="51790"/>
                  </a:lnTo>
                  <a:lnTo>
                    <a:pt x="760361" y="59423"/>
                  </a:lnTo>
                  <a:lnTo>
                    <a:pt x="760361" y="70091"/>
                  </a:lnTo>
                  <a:lnTo>
                    <a:pt x="761911" y="71577"/>
                  </a:lnTo>
                  <a:lnTo>
                    <a:pt x="761911" y="62458"/>
                  </a:lnTo>
                  <a:lnTo>
                    <a:pt x="763397" y="53327"/>
                  </a:lnTo>
                  <a:lnTo>
                    <a:pt x="763397" y="36563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1991868" y="4763338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07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" name="object 130" descr=""/>
          <p:cNvSpPr txBox="1"/>
          <p:nvPr/>
        </p:nvSpPr>
        <p:spPr>
          <a:xfrm>
            <a:off x="2608994" y="4810110"/>
            <a:ext cx="25400" cy="40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860067" y="4815128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algn="r">
              <a:lnSpc>
                <a:spcPct val="100000"/>
              </a:lnSpc>
              <a:spcBef>
                <a:spcPts val="20"/>
              </a:spcBef>
            </a:pP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925599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992629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059698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2126716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2193747" y="4815128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259279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326347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393378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460447" y="4815128"/>
            <a:ext cx="76835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2525979" y="4815128"/>
            <a:ext cx="78740" cy="2857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592232" y="4801644"/>
            <a:ext cx="20320" cy="37465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30">
                <a:solidFill>
                  <a:srgbClr val="231F1F"/>
                </a:solidFill>
                <a:latin typeface="Arial"/>
                <a:cs typeface="Arial"/>
              </a:rPr>
              <a:t>.9</a:t>
            </a:r>
            <a:endParaRPr sz="100">
              <a:latin typeface="Arial"/>
              <a:cs typeface="Arial"/>
            </a:endParaRPr>
          </a:p>
        </p:txBody>
      </p:sp>
      <p:sp>
        <p:nvSpPr>
          <p:cNvPr id="143" name="object 143" descr=""/>
          <p:cNvSpPr/>
          <p:nvPr/>
        </p:nvSpPr>
        <p:spPr>
          <a:xfrm>
            <a:off x="1859305" y="4950764"/>
            <a:ext cx="765175" cy="24765"/>
          </a:xfrm>
          <a:custGeom>
            <a:avLst/>
            <a:gdLst/>
            <a:ahLst/>
            <a:cxnLst/>
            <a:rect l="l" t="t" r="r" b="b"/>
            <a:pathLst>
              <a:path w="765175" h="24764">
                <a:moveTo>
                  <a:pt x="764882" y="24358"/>
                </a:moveTo>
                <a:lnTo>
                  <a:pt x="0" y="24358"/>
                </a:lnTo>
                <a:lnTo>
                  <a:pt x="0" y="0"/>
                </a:lnTo>
                <a:lnTo>
                  <a:pt x="764882" y="0"/>
                </a:lnTo>
                <a:lnTo>
                  <a:pt x="764882" y="243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 txBox="1"/>
          <p:nvPr/>
        </p:nvSpPr>
        <p:spPr>
          <a:xfrm>
            <a:off x="1855781" y="4942673"/>
            <a:ext cx="41275" cy="40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U0*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145" name="object 145" descr=""/>
          <p:cNvGrpSpPr/>
          <p:nvPr/>
        </p:nvGrpSpPr>
        <p:grpSpPr>
          <a:xfrm>
            <a:off x="1853793" y="4867516"/>
            <a:ext cx="770890" cy="96520"/>
            <a:chOff x="1853793" y="4867516"/>
            <a:chExt cx="770890" cy="96520"/>
          </a:xfrm>
        </p:grpSpPr>
        <p:sp>
          <p:nvSpPr>
            <p:cNvPr id="146" name="object 146" descr=""/>
            <p:cNvSpPr/>
            <p:nvPr/>
          </p:nvSpPr>
          <p:spPr>
            <a:xfrm>
              <a:off x="1891309" y="4962918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4" h="0">
                  <a:moveTo>
                    <a:pt x="0" y="0"/>
                  </a:moveTo>
                  <a:lnTo>
                    <a:pt x="48768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1859305" y="4868468"/>
              <a:ext cx="765175" cy="82550"/>
            </a:xfrm>
            <a:custGeom>
              <a:avLst/>
              <a:gdLst/>
              <a:ahLst/>
              <a:cxnLst/>
              <a:rect l="l" t="t" r="r" b="b"/>
              <a:pathLst>
                <a:path w="765175" h="82550">
                  <a:moveTo>
                    <a:pt x="764882" y="82257"/>
                  </a:moveTo>
                  <a:lnTo>
                    <a:pt x="0" y="82257"/>
                  </a:lnTo>
                  <a:lnTo>
                    <a:pt x="0" y="0"/>
                  </a:lnTo>
                  <a:lnTo>
                    <a:pt x="764882" y="0"/>
                  </a:lnTo>
                  <a:lnTo>
                    <a:pt x="764882" y="822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1924837" y="4868468"/>
              <a:ext cx="668020" cy="81280"/>
            </a:xfrm>
            <a:custGeom>
              <a:avLst/>
              <a:gdLst/>
              <a:ahLst/>
              <a:cxnLst/>
              <a:rect l="l" t="t" r="r" b="b"/>
              <a:pathLst>
                <a:path w="668019" h="81279">
                  <a:moveTo>
                    <a:pt x="0" y="0"/>
                  </a:moveTo>
                  <a:lnTo>
                    <a:pt x="0" y="80759"/>
                  </a:lnTo>
                </a:path>
                <a:path w="668019" h="81279">
                  <a:moveTo>
                    <a:pt x="67030" y="0"/>
                  </a:moveTo>
                  <a:lnTo>
                    <a:pt x="67030" y="80759"/>
                  </a:lnTo>
                </a:path>
                <a:path w="668019" h="81279">
                  <a:moveTo>
                    <a:pt x="134099" y="0"/>
                  </a:moveTo>
                  <a:lnTo>
                    <a:pt x="134099" y="80759"/>
                  </a:lnTo>
                </a:path>
                <a:path w="668019" h="81279">
                  <a:moveTo>
                    <a:pt x="201117" y="0"/>
                  </a:moveTo>
                  <a:lnTo>
                    <a:pt x="201117" y="80759"/>
                  </a:lnTo>
                </a:path>
                <a:path w="668019" h="81279">
                  <a:moveTo>
                    <a:pt x="268147" y="0"/>
                  </a:moveTo>
                  <a:lnTo>
                    <a:pt x="268147" y="80759"/>
                  </a:lnTo>
                </a:path>
                <a:path w="668019" h="81279">
                  <a:moveTo>
                    <a:pt x="333679" y="0"/>
                  </a:moveTo>
                  <a:lnTo>
                    <a:pt x="333679" y="80759"/>
                  </a:lnTo>
                </a:path>
                <a:path w="668019" h="81279">
                  <a:moveTo>
                    <a:pt x="400748" y="0"/>
                  </a:moveTo>
                  <a:lnTo>
                    <a:pt x="400748" y="80759"/>
                  </a:lnTo>
                </a:path>
                <a:path w="668019" h="81279">
                  <a:moveTo>
                    <a:pt x="467779" y="0"/>
                  </a:moveTo>
                  <a:lnTo>
                    <a:pt x="467779" y="80759"/>
                  </a:lnTo>
                </a:path>
                <a:path w="668019" h="81279">
                  <a:moveTo>
                    <a:pt x="534847" y="0"/>
                  </a:moveTo>
                  <a:lnTo>
                    <a:pt x="534847" y="80759"/>
                  </a:lnTo>
                </a:path>
                <a:path w="668019" h="81279">
                  <a:moveTo>
                    <a:pt x="600379" y="0"/>
                  </a:moveTo>
                  <a:lnTo>
                    <a:pt x="600379" y="80759"/>
                  </a:lnTo>
                </a:path>
                <a:path w="668019" h="81279">
                  <a:moveTo>
                    <a:pt x="667397" y="0"/>
                  </a:moveTo>
                  <a:lnTo>
                    <a:pt x="667397" y="8075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924837" y="4940046"/>
              <a:ext cx="668020" cy="12700"/>
            </a:xfrm>
            <a:custGeom>
              <a:avLst/>
              <a:gdLst/>
              <a:ahLst/>
              <a:cxnLst/>
              <a:rect l="l" t="t" r="r" b="b"/>
              <a:pathLst>
                <a:path w="668019" h="12700">
                  <a:moveTo>
                    <a:pt x="0" y="0"/>
                  </a:moveTo>
                  <a:lnTo>
                    <a:pt x="0" y="12204"/>
                  </a:lnTo>
                </a:path>
                <a:path w="668019" h="12700">
                  <a:moveTo>
                    <a:pt x="67030" y="0"/>
                  </a:moveTo>
                  <a:lnTo>
                    <a:pt x="67030" y="12204"/>
                  </a:lnTo>
                </a:path>
                <a:path w="668019" h="12700">
                  <a:moveTo>
                    <a:pt x="134099" y="0"/>
                  </a:moveTo>
                  <a:lnTo>
                    <a:pt x="134099" y="12204"/>
                  </a:lnTo>
                </a:path>
                <a:path w="668019" h="12700">
                  <a:moveTo>
                    <a:pt x="201117" y="0"/>
                  </a:moveTo>
                  <a:lnTo>
                    <a:pt x="201117" y="12204"/>
                  </a:lnTo>
                </a:path>
                <a:path w="668019" h="12700">
                  <a:moveTo>
                    <a:pt x="268147" y="0"/>
                  </a:moveTo>
                  <a:lnTo>
                    <a:pt x="268147" y="12204"/>
                  </a:lnTo>
                </a:path>
                <a:path w="668019" h="12700">
                  <a:moveTo>
                    <a:pt x="333679" y="0"/>
                  </a:moveTo>
                  <a:lnTo>
                    <a:pt x="333679" y="12204"/>
                  </a:lnTo>
                </a:path>
                <a:path w="668019" h="12700">
                  <a:moveTo>
                    <a:pt x="400748" y="0"/>
                  </a:moveTo>
                  <a:lnTo>
                    <a:pt x="400748" y="12204"/>
                  </a:lnTo>
                </a:path>
                <a:path w="668019" h="12700">
                  <a:moveTo>
                    <a:pt x="467779" y="0"/>
                  </a:moveTo>
                  <a:lnTo>
                    <a:pt x="467779" y="12204"/>
                  </a:lnTo>
                </a:path>
                <a:path w="668019" h="12700">
                  <a:moveTo>
                    <a:pt x="534847" y="0"/>
                  </a:moveTo>
                  <a:lnTo>
                    <a:pt x="534847" y="12204"/>
                  </a:lnTo>
                </a:path>
                <a:path w="668019" h="12700">
                  <a:moveTo>
                    <a:pt x="600379" y="0"/>
                  </a:moveTo>
                  <a:lnTo>
                    <a:pt x="600379" y="12204"/>
                  </a:lnTo>
                </a:path>
                <a:path w="668019" h="12700">
                  <a:moveTo>
                    <a:pt x="667397" y="0"/>
                  </a:moveTo>
                  <a:lnTo>
                    <a:pt x="667397" y="122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859305" y="4871491"/>
              <a:ext cx="763905" cy="74930"/>
            </a:xfrm>
            <a:custGeom>
              <a:avLst/>
              <a:gdLst/>
              <a:ahLst/>
              <a:cxnLst/>
              <a:rect l="l" t="t" r="r" b="b"/>
              <a:pathLst>
                <a:path w="763905" h="74929">
                  <a:moveTo>
                    <a:pt x="0" y="74663"/>
                  </a:moveTo>
                  <a:lnTo>
                    <a:pt x="763397" y="74663"/>
                  </a:lnTo>
                </a:path>
                <a:path w="763905" h="74929">
                  <a:moveTo>
                    <a:pt x="0" y="48768"/>
                  </a:moveTo>
                  <a:lnTo>
                    <a:pt x="763397" y="48768"/>
                  </a:lnTo>
                </a:path>
                <a:path w="763905" h="74929">
                  <a:moveTo>
                    <a:pt x="0" y="24409"/>
                  </a:moveTo>
                  <a:lnTo>
                    <a:pt x="763397" y="24409"/>
                  </a:lnTo>
                </a:path>
                <a:path w="763905" h="74929">
                  <a:moveTo>
                    <a:pt x="0" y="0"/>
                  </a:moveTo>
                  <a:lnTo>
                    <a:pt x="763397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854746" y="4868468"/>
              <a:ext cx="768350" cy="81280"/>
            </a:xfrm>
            <a:custGeom>
              <a:avLst/>
              <a:gdLst/>
              <a:ahLst/>
              <a:cxnLst/>
              <a:rect l="l" t="t" r="r" b="b"/>
              <a:pathLst>
                <a:path w="768350" h="81279">
                  <a:moveTo>
                    <a:pt x="0" y="77685"/>
                  </a:moveTo>
                  <a:lnTo>
                    <a:pt x="4559" y="77685"/>
                  </a:lnTo>
                </a:path>
                <a:path w="768350" h="81279">
                  <a:moveTo>
                    <a:pt x="0" y="51790"/>
                  </a:moveTo>
                  <a:lnTo>
                    <a:pt x="4559" y="51790"/>
                  </a:lnTo>
                </a:path>
                <a:path w="768350" h="81279">
                  <a:moveTo>
                    <a:pt x="0" y="27432"/>
                  </a:moveTo>
                  <a:lnTo>
                    <a:pt x="4559" y="27432"/>
                  </a:lnTo>
                </a:path>
                <a:path w="768350" h="81279">
                  <a:moveTo>
                    <a:pt x="0" y="3022"/>
                  </a:moveTo>
                  <a:lnTo>
                    <a:pt x="4559" y="3022"/>
                  </a:lnTo>
                </a:path>
                <a:path w="768350" h="81279">
                  <a:moveTo>
                    <a:pt x="4559" y="77685"/>
                  </a:moveTo>
                  <a:lnTo>
                    <a:pt x="767956" y="77685"/>
                  </a:lnTo>
                </a:path>
                <a:path w="768350" h="81279">
                  <a:moveTo>
                    <a:pt x="137121" y="0"/>
                  </a:moveTo>
                  <a:lnTo>
                    <a:pt x="137121" y="80759"/>
                  </a:lnTo>
                </a:path>
                <a:path w="768350" h="81279">
                  <a:moveTo>
                    <a:pt x="4559" y="77685"/>
                  </a:moveTo>
                  <a:lnTo>
                    <a:pt x="767956" y="77685"/>
                  </a:lnTo>
                </a:path>
                <a:path w="768350" h="81279">
                  <a:moveTo>
                    <a:pt x="4559" y="0"/>
                  </a:moveTo>
                  <a:lnTo>
                    <a:pt x="4559" y="8075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1859305" y="4871491"/>
              <a:ext cx="763905" cy="73660"/>
            </a:xfrm>
            <a:custGeom>
              <a:avLst/>
              <a:gdLst/>
              <a:ahLst/>
              <a:cxnLst/>
              <a:rect l="l" t="t" r="r" b="b"/>
              <a:pathLst>
                <a:path w="763905" h="73660">
                  <a:moveTo>
                    <a:pt x="0" y="73177"/>
                  </a:moveTo>
                  <a:lnTo>
                    <a:pt x="118872" y="73177"/>
                  </a:lnTo>
                  <a:lnTo>
                    <a:pt x="118872" y="71640"/>
                  </a:lnTo>
                  <a:lnTo>
                    <a:pt x="120357" y="71640"/>
                  </a:lnTo>
                  <a:lnTo>
                    <a:pt x="120357" y="70103"/>
                  </a:lnTo>
                  <a:lnTo>
                    <a:pt x="123431" y="70103"/>
                  </a:lnTo>
                  <a:lnTo>
                    <a:pt x="123431" y="68554"/>
                  </a:lnTo>
                  <a:lnTo>
                    <a:pt x="412953" y="68554"/>
                  </a:lnTo>
                  <a:lnTo>
                    <a:pt x="412953" y="60972"/>
                  </a:lnTo>
                  <a:lnTo>
                    <a:pt x="414489" y="38100"/>
                  </a:lnTo>
                  <a:lnTo>
                    <a:pt x="414489" y="12204"/>
                  </a:lnTo>
                  <a:lnTo>
                    <a:pt x="414489" y="16763"/>
                  </a:lnTo>
                  <a:lnTo>
                    <a:pt x="415975" y="30454"/>
                  </a:lnTo>
                  <a:lnTo>
                    <a:pt x="415975" y="16763"/>
                  </a:lnTo>
                  <a:lnTo>
                    <a:pt x="417512" y="41173"/>
                  </a:lnTo>
                  <a:lnTo>
                    <a:pt x="417512" y="60972"/>
                  </a:lnTo>
                  <a:lnTo>
                    <a:pt x="417512" y="56400"/>
                  </a:lnTo>
                  <a:lnTo>
                    <a:pt x="419049" y="36563"/>
                  </a:lnTo>
                  <a:lnTo>
                    <a:pt x="420598" y="28968"/>
                  </a:lnTo>
                  <a:lnTo>
                    <a:pt x="420598" y="36563"/>
                  </a:lnTo>
                  <a:lnTo>
                    <a:pt x="423621" y="36563"/>
                  </a:lnTo>
                  <a:lnTo>
                    <a:pt x="423621" y="33540"/>
                  </a:lnTo>
                  <a:lnTo>
                    <a:pt x="425157" y="44196"/>
                  </a:lnTo>
                  <a:lnTo>
                    <a:pt x="425157" y="68554"/>
                  </a:lnTo>
                  <a:lnTo>
                    <a:pt x="425157" y="56400"/>
                  </a:lnTo>
                  <a:lnTo>
                    <a:pt x="426643" y="63995"/>
                  </a:lnTo>
                  <a:lnTo>
                    <a:pt x="426643" y="0"/>
                  </a:lnTo>
                  <a:lnTo>
                    <a:pt x="428180" y="0"/>
                  </a:lnTo>
                  <a:lnTo>
                    <a:pt x="428180" y="19799"/>
                  </a:lnTo>
                  <a:lnTo>
                    <a:pt x="429717" y="21336"/>
                  </a:lnTo>
                  <a:lnTo>
                    <a:pt x="429717" y="27432"/>
                  </a:lnTo>
                  <a:lnTo>
                    <a:pt x="431253" y="21336"/>
                  </a:lnTo>
                  <a:lnTo>
                    <a:pt x="431253" y="10668"/>
                  </a:lnTo>
                  <a:lnTo>
                    <a:pt x="431253" y="12204"/>
                  </a:lnTo>
                  <a:lnTo>
                    <a:pt x="432752" y="21336"/>
                  </a:lnTo>
                  <a:lnTo>
                    <a:pt x="432752" y="27432"/>
                  </a:lnTo>
                  <a:lnTo>
                    <a:pt x="434289" y="24409"/>
                  </a:lnTo>
                  <a:lnTo>
                    <a:pt x="434289" y="21336"/>
                  </a:lnTo>
                  <a:lnTo>
                    <a:pt x="435825" y="19799"/>
                  </a:lnTo>
                  <a:lnTo>
                    <a:pt x="435825" y="18300"/>
                  </a:lnTo>
                  <a:lnTo>
                    <a:pt x="437311" y="19799"/>
                  </a:lnTo>
                  <a:lnTo>
                    <a:pt x="437311" y="24409"/>
                  </a:lnTo>
                  <a:lnTo>
                    <a:pt x="438848" y="24409"/>
                  </a:lnTo>
                  <a:lnTo>
                    <a:pt x="438848" y="19799"/>
                  </a:lnTo>
                  <a:lnTo>
                    <a:pt x="440385" y="19799"/>
                  </a:lnTo>
                  <a:lnTo>
                    <a:pt x="441921" y="21336"/>
                  </a:lnTo>
                  <a:lnTo>
                    <a:pt x="441921" y="22872"/>
                  </a:lnTo>
                  <a:lnTo>
                    <a:pt x="443407" y="21336"/>
                  </a:lnTo>
                  <a:lnTo>
                    <a:pt x="443407" y="19799"/>
                  </a:lnTo>
                  <a:lnTo>
                    <a:pt x="444957" y="21336"/>
                  </a:lnTo>
                  <a:lnTo>
                    <a:pt x="449516" y="21336"/>
                  </a:lnTo>
                  <a:lnTo>
                    <a:pt x="449516" y="22872"/>
                  </a:lnTo>
                  <a:lnTo>
                    <a:pt x="451053" y="22872"/>
                  </a:lnTo>
                  <a:lnTo>
                    <a:pt x="451053" y="21336"/>
                  </a:lnTo>
                  <a:lnTo>
                    <a:pt x="454075" y="21336"/>
                  </a:lnTo>
                  <a:lnTo>
                    <a:pt x="454075" y="22872"/>
                  </a:lnTo>
                  <a:lnTo>
                    <a:pt x="455612" y="22872"/>
                  </a:lnTo>
                  <a:lnTo>
                    <a:pt x="455612" y="21336"/>
                  </a:lnTo>
                  <a:lnTo>
                    <a:pt x="458647" y="21336"/>
                  </a:lnTo>
                  <a:lnTo>
                    <a:pt x="458647" y="22872"/>
                  </a:lnTo>
                  <a:lnTo>
                    <a:pt x="476948" y="22872"/>
                  </a:lnTo>
                  <a:lnTo>
                    <a:pt x="476948" y="24409"/>
                  </a:lnTo>
                  <a:lnTo>
                    <a:pt x="478434" y="22872"/>
                  </a:lnTo>
                  <a:lnTo>
                    <a:pt x="481507" y="22872"/>
                  </a:lnTo>
                  <a:lnTo>
                    <a:pt x="483006" y="24409"/>
                  </a:lnTo>
                  <a:lnTo>
                    <a:pt x="484543" y="24409"/>
                  </a:lnTo>
                  <a:lnTo>
                    <a:pt x="484543" y="22872"/>
                  </a:lnTo>
                  <a:lnTo>
                    <a:pt x="486079" y="22872"/>
                  </a:lnTo>
                  <a:lnTo>
                    <a:pt x="486079" y="24409"/>
                  </a:lnTo>
                  <a:lnTo>
                    <a:pt x="493661" y="24409"/>
                  </a:lnTo>
                  <a:lnTo>
                    <a:pt x="493661" y="25895"/>
                  </a:lnTo>
                  <a:lnTo>
                    <a:pt x="495211" y="25895"/>
                  </a:lnTo>
                  <a:lnTo>
                    <a:pt x="495211" y="28968"/>
                  </a:lnTo>
                  <a:lnTo>
                    <a:pt x="498284" y="28968"/>
                  </a:lnTo>
                  <a:lnTo>
                    <a:pt x="499770" y="32003"/>
                  </a:lnTo>
                  <a:lnTo>
                    <a:pt x="499770" y="33540"/>
                  </a:lnTo>
                  <a:lnTo>
                    <a:pt x="501307" y="33540"/>
                  </a:lnTo>
                  <a:lnTo>
                    <a:pt x="501307" y="35077"/>
                  </a:lnTo>
                  <a:lnTo>
                    <a:pt x="501307" y="33540"/>
                  </a:lnTo>
                  <a:lnTo>
                    <a:pt x="502843" y="33540"/>
                  </a:lnTo>
                  <a:lnTo>
                    <a:pt x="504329" y="35077"/>
                  </a:lnTo>
                  <a:lnTo>
                    <a:pt x="504329" y="36563"/>
                  </a:lnTo>
                  <a:lnTo>
                    <a:pt x="505866" y="38100"/>
                  </a:lnTo>
                  <a:lnTo>
                    <a:pt x="505866" y="36563"/>
                  </a:lnTo>
                  <a:lnTo>
                    <a:pt x="507403" y="35077"/>
                  </a:lnTo>
                  <a:lnTo>
                    <a:pt x="507403" y="36563"/>
                  </a:lnTo>
                  <a:lnTo>
                    <a:pt x="515048" y="36563"/>
                  </a:lnTo>
                  <a:lnTo>
                    <a:pt x="516534" y="38100"/>
                  </a:lnTo>
                  <a:lnTo>
                    <a:pt x="522643" y="38100"/>
                  </a:lnTo>
                  <a:lnTo>
                    <a:pt x="522643" y="39636"/>
                  </a:lnTo>
                  <a:lnTo>
                    <a:pt x="533311" y="39636"/>
                  </a:lnTo>
                  <a:lnTo>
                    <a:pt x="533311" y="41173"/>
                  </a:lnTo>
                  <a:lnTo>
                    <a:pt x="548538" y="41173"/>
                  </a:lnTo>
                  <a:lnTo>
                    <a:pt x="550075" y="42659"/>
                  </a:lnTo>
                  <a:lnTo>
                    <a:pt x="556171" y="42659"/>
                  </a:lnTo>
                  <a:lnTo>
                    <a:pt x="556171" y="44196"/>
                  </a:lnTo>
                  <a:lnTo>
                    <a:pt x="572947" y="44196"/>
                  </a:lnTo>
                  <a:lnTo>
                    <a:pt x="572947" y="45745"/>
                  </a:lnTo>
                  <a:lnTo>
                    <a:pt x="583603" y="45745"/>
                  </a:lnTo>
                  <a:lnTo>
                    <a:pt x="585101" y="47231"/>
                  </a:lnTo>
                  <a:lnTo>
                    <a:pt x="586638" y="47231"/>
                  </a:lnTo>
                  <a:lnTo>
                    <a:pt x="588175" y="45745"/>
                  </a:lnTo>
                  <a:lnTo>
                    <a:pt x="588175" y="47231"/>
                  </a:lnTo>
                  <a:lnTo>
                    <a:pt x="601865" y="47231"/>
                  </a:lnTo>
                  <a:lnTo>
                    <a:pt x="603402" y="48768"/>
                  </a:lnTo>
                  <a:lnTo>
                    <a:pt x="633857" y="48768"/>
                  </a:lnTo>
                  <a:lnTo>
                    <a:pt x="635406" y="50304"/>
                  </a:lnTo>
                  <a:lnTo>
                    <a:pt x="635406" y="48768"/>
                  </a:lnTo>
                  <a:lnTo>
                    <a:pt x="636943" y="50304"/>
                  </a:lnTo>
                  <a:lnTo>
                    <a:pt x="638479" y="48768"/>
                  </a:lnTo>
                  <a:lnTo>
                    <a:pt x="639965" y="50304"/>
                  </a:lnTo>
                  <a:lnTo>
                    <a:pt x="650633" y="50304"/>
                  </a:lnTo>
                  <a:lnTo>
                    <a:pt x="650633" y="51841"/>
                  </a:lnTo>
                  <a:lnTo>
                    <a:pt x="697903" y="51841"/>
                  </a:lnTo>
                  <a:lnTo>
                    <a:pt x="699401" y="53327"/>
                  </a:lnTo>
                  <a:lnTo>
                    <a:pt x="699401" y="56400"/>
                  </a:lnTo>
                  <a:lnTo>
                    <a:pt x="700938" y="56400"/>
                  </a:lnTo>
                  <a:lnTo>
                    <a:pt x="700938" y="57899"/>
                  </a:lnTo>
                  <a:lnTo>
                    <a:pt x="702475" y="59436"/>
                  </a:lnTo>
                  <a:lnTo>
                    <a:pt x="702475" y="62509"/>
                  </a:lnTo>
                  <a:lnTo>
                    <a:pt x="704011" y="63995"/>
                  </a:lnTo>
                  <a:lnTo>
                    <a:pt x="704011" y="68554"/>
                  </a:lnTo>
                  <a:lnTo>
                    <a:pt x="707034" y="68554"/>
                  </a:lnTo>
                  <a:lnTo>
                    <a:pt x="707034" y="70103"/>
                  </a:lnTo>
                  <a:lnTo>
                    <a:pt x="708571" y="73177"/>
                  </a:lnTo>
                  <a:lnTo>
                    <a:pt x="708571" y="71640"/>
                  </a:lnTo>
                  <a:lnTo>
                    <a:pt x="710057" y="71640"/>
                  </a:lnTo>
                  <a:lnTo>
                    <a:pt x="710057" y="73177"/>
                  </a:lnTo>
                  <a:lnTo>
                    <a:pt x="763397" y="73177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1991868" y="4868468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075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 descr=""/>
          <p:cNvSpPr txBox="1"/>
          <p:nvPr/>
        </p:nvSpPr>
        <p:spPr>
          <a:xfrm>
            <a:off x="1860067" y="4921021"/>
            <a:ext cx="76835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 algn="r">
              <a:lnSpc>
                <a:spcPct val="100000"/>
              </a:lnSpc>
              <a:spcBef>
                <a:spcPts val="40"/>
              </a:spcBef>
            </a:pP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1925599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1992629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2059698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2126716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193747" y="4921021"/>
            <a:ext cx="76835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2259279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2326347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2393378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2460447" y="4921021"/>
            <a:ext cx="76835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2525979" y="4921021"/>
            <a:ext cx="7874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508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40"/>
              </a:spcBef>
            </a:pP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2592996" y="4921021"/>
            <a:ext cx="31750" cy="247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0"/>
              </a:lnSpc>
            </a:pP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.9</a:t>
            </a:r>
            <a:r>
              <a:rPr dirty="0" sz="100" spc="6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baseline="27777" sz="150" spc="-37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baseline="27777" sz="15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1807014" y="4743054"/>
            <a:ext cx="60325" cy="2228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841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vC/kV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U0*/kV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5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2326347" y="4050207"/>
            <a:ext cx="66040" cy="6159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0955" rIns="0" bIns="0" rtlCol="0" vert="horz">
            <a:spAutoFit/>
          </a:bodyPr>
          <a:lstStyle/>
          <a:p>
            <a:pPr marL="11430">
              <a:lnSpc>
                <a:spcPts val="315"/>
              </a:lnSpc>
              <a:spcBef>
                <a:spcPts val="165"/>
              </a:spcBef>
            </a:pPr>
            <a:r>
              <a:rPr dirty="0" u="sng" sz="350" spc="-229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</a:t>
            </a:r>
            <a:r>
              <a:rPr dirty="0" u="sng" sz="350" spc="-1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350" spc="-32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2059950" y="4055989"/>
            <a:ext cx="353060" cy="819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350" spc="-22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������������</a:t>
            </a:r>
            <a:r>
              <a:rPr dirty="0" u="sng" sz="350" spc="-2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350" spc="-12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</a:t>
            </a:r>
            <a:r>
              <a:rPr dirty="0" u="sng" sz="350" spc="-2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 </a:t>
            </a:r>
            <a:r>
              <a:rPr dirty="0" sz="350" spc="285" b="1">
                <a:solidFill>
                  <a:srgbClr val="231F1F"/>
                </a:solidFill>
                <a:latin typeface="Tahoma"/>
                <a:cs typeface="Tahoma"/>
              </a:rPr>
              <a:t> </a:t>
            </a:r>
            <a:r>
              <a:rPr dirty="0" u="sng" sz="350" spc="-31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2393378" y="4050207"/>
            <a:ext cx="78740" cy="6159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0955" rIns="0" bIns="0" rtlCol="0" vert="horz">
            <a:spAutoFit/>
          </a:bodyPr>
          <a:lstStyle/>
          <a:p>
            <a:pPr marL="5080">
              <a:lnSpc>
                <a:spcPts val="315"/>
              </a:lnSpc>
              <a:spcBef>
                <a:spcPts val="165"/>
              </a:spcBef>
            </a:pPr>
            <a:r>
              <a:rPr dirty="0" u="sng" sz="350" spc="-18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</a:t>
            </a:r>
            <a:r>
              <a:rPr dirty="0" sz="350" spc="-180" b="1">
                <a:solidFill>
                  <a:srgbClr val="231F1F"/>
                </a:solidFill>
                <a:latin typeface="Tahoma"/>
                <a:cs typeface="Tahoma"/>
              </a:rPr>
              <a:t>�</a:t>
            </a:r>
            <a:endParaRPr sz="350">
              <a:latin typeface="Tahoma"/>
              <a:cs typeface="Tahoma"/>
            </a:endParaRPr>
          </a:p>
        </p:txBody>
      </p:sp>
      <p:grpSp>
        <p:nvGrpSpPr>
          <p:cNvPr id="170" name="object 170" descr=""/>
          <p:cNvGrpSpPr/>
          <p:nvPr/>
        </p:nvGrpSpPr>
        <p:grpSpPr>
          <a:xfrm>
            <a:off x="2645524" y="4047185"/>
            <a:ext cx="6859905" cy="3206750"/>
            <a:chOff x="2645524" y="4047185"/>
            <a:chExt cx="6859905" cy="3206750"/>
          </a:xfrm>
        </p:grpSpPr>
        <p:pic>
          <p:nvPicPr>
            <p:cNvPr id="171" name="object 17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48597" y="4051744"/>
              <a:ext cx="358076" cy="897483"/>
            </a:xfrm>
            <a:prstGeom prst="rect">
              <a:avLst/>
            </a:prstGeom>
          </p:spPr>
        </p:pic>
        <p:sp>
          <p:nvSpPr>
            <p:cNvPr id="172" name="object 172" descr=""/>
            <p:cNvSpPr/>
            <p:nvPr/>
          </p:nvSpPr>
          <p:spPr>
            <a:xfrm>
              <a:off x="2645524" y="4047185"/>
              <a:ext cx="364490" cy="906780"/>
            </a:xfrm>
            <a:custGeom>
              <a:avLst/>
              <a:gdLst/>
              <a:ahLst/>
              <a:cxnLst/>
              <a:rect l="l" t="t" r="r" b="b"/>
              <a:pathLst>
                <a:path w="364489" h="906779">
                  <a:moveTo>
                    <a:pt x="364172" y="906602"/>
                  </a:moveTo>
                  <a:lnTo>
                    <a:pt x="0" y="906602"/>
                  </a:lnTo>
                  <a:lnTo>
                    <a:pt x="0" y="0"/>
                  </a:lnTo>
                  <a:lnTo>
                    <a:pt x="364172" y="0"/>
                  </a:lnTo>
                  <a:lnTo>
                    <a:pt x="364172" y="3022"/>
                  </a:lnTo>
                  <a:lnTo>
                    <a:pt x="3073" y="3022"/>
                  </a:lnTo>
                  <a:lnTo>
                    <a:pt x="1536" y="4559"/>
                  </a:lnTo>
                  <a:lnTo>
                    <a:pt x="3073" y="4559"/>
                  </a:lnTo>
                  <a:lnTo>
                    <a:pt x="3073" y="902042"/>
                  </a:lnTo>
                  <a:lnTo>
                    <a:pt x="1536" y="902042"/>
                  </a:lnTo>
                  <a:lnTo>
                    <a:pt x="3073" y="903579"/>
                  </a:lnTo>
                  <a:lnTo>
                    <a:pt x="364172" y="903579"/>
                  </a:lnTo>
                  <a:lnTo>
                    <a:pt x="364172" y="906602"/>
                  </a:lnTo>
                  <a:close/>
                </a:path>
                <a:path w="364489" h="906779">
                  <a:moveTo>
                    <a:pt x="3073" y="4559"/>
                  </a:moveTo>
                  <a:lnTo>
                    <a:pt x="1536" y="4559"/>
                  </a:lnTo>
                  <a:lnTo>
                    <a:pt x="3073" y="3022"/>
                  </a:lnTo>
                  <a:lnTo>
                    <a:pt x="3073" y="4559"/>
                  </a:lnTo>
                  <a:close/>
                </a:path>
                <a:path w="364489" h="906779">
                  <a:moveTo>
                    <a:pt x="361149" y="4559"/>
                  </a:moveTo>
                  <a:lnTo>
                    <a:pt x="3073" y="4559"/>
                  </a:lnTo>
                  <a:lnTo>
                    <a:pt x="3073" y="3022"/>
                  </a:lnTo>
                  <a:lnTo>
                    <a:pt x="361149" y="3022"/>
                  </a:lnTo>
                  <a:lnTo>
                    <a:pt x="361149" y="4559"/>
                  </a:lnTo>
                  <a:close/>
                </a:path>
                <a:path w="364489" h="906779">
                  <a:moveTo>
                    <a:pt x="361149" y="903579"/>
                  </a:moveTo>
                  <a:lnTo>
                    <a:pt x="361149" y="3022"/>
                  </a:lnTo>
                  <a:lnTo>
                    <a:pt x="362686" y="4559"/>
                  </a:lnTo>
                  <a:lnTo>
                    <a:pt x="364172" y="4559"/>
                  </a:lnTo>
                  <a:lnTo>
                    <a:pt x="364172" y="902042"/>
                  </a:lnTo>
                  <a:lnTo>
                    <a:pt x="362686" y="902042"/>
                  </a:lnTo>
                  <a:lnTo>
                    <a:pt x="361149" y="903579"/>
                  </a:lnTo>
                  <a:close/>
                </a:path>
                <a:path w="364489" h="906779">
                  <a:moveTo>
                    <a:pt x="364172" y="4559"/>
                  </a:moveTo>
                  <a:lnTo>
                    <a:pt x="362686" y="4559"/>
                  </a:lnTo>
                  <a:lnTo>
                    <a:pt x="361149" y="3022"/>
                  </a:lnTo>
                  <a:lnTo>
                    <a:pt x="364172" y="3022"/>
                  </a:lnTo>
                  <a:lnTo>
                    <a:pt x="364172" y="4559"/>
                  </a:lnTo>
                  <a:close/>
                </a:path>
                <a:path w="364489" h="906779">
                  <a:moveTo>
                    <a:pt x="3073" y="903579"/>
                  </a:moveTo>
                  <a:lnTo>
                    <a:pt x="1536" y="902042"/>
                  </a:lnTo>
                  <a:lnTo>
                    <a:pt x="3073" y="902042"/>
                  </a:lnTo>
                  <a:lnTo>
                    <a:pt x="3073" y="903579"/>
                  </a:lnTo>
                  <a:close/>
                </a:path>
                <a:path w="364489" h="906779">
                  <a:moveTo>
                    <a:pt x="361149" y="903579"/>
                  </a:moveTo>
                  <a:lnTo>
                    <a:pt x="3073" y="903579"/>
                  </a:lnTo>
                  <a:lnTo>
                    <a:pt x="3073" y="902042"/>
                  </a:lnTo>
                  <a:lnTo>
                    <a:pt x="361149" y="902042"/>
                  </a:lnTo>
                  <a:lnTo>
                    <a:pt x="361149" y="903579"/>
                  </a:lnTo>
                  <a:close/>
                </a:path>
                <a:path w="364489" h="906779">
                  <a:moveTo>
                    <a:pt x="364172" y="903579"/>
                  </a:moveTo>
                  <a:lnTo>
                    <a:pt x="361149" y="903579"/>
                  </a:lnTo>
                  <a:lnTo>
                    <a:pt x="362686" y="902042"/>
                  </a:lnTo>
                  <a:lnTo>
                    <a:pt x="364172" y="902042"/>
                  </a:lnTo>
                  <a:lnTo>
                    <a:pt x="364172" y="903579"/>
                  </a:lnTo>
                  <a:close/>
                </a:path>
              </a:pathLst>
            </a:custGeom>
            <a:solidFill>
              <a:srgbClr val="273E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3209925" y="6673850"/>
              <a:ext cx="6295390" cy="580390"/>
            </a:xfrm>
            <a:custGeom>
              <a:avLst/>
              <a:gdLst/>
              <a:ahLst/>
              <a:cxnLst/>
              <a:rect l="l" t="t" r="r" b="b"/>
              <a:pathLst>
                <a:path w="6295390" h="580390">
                  <a:moveTo>
                    <a:pt x="6294983" y="579983"/>
                  </a:moveTo>
                  <a:lnTo>
                    <a:pt x="6294983" y="0"/>
                  </a:lnTo>
                  <a:lnTo>
                    <a:pt x="0" y="0"/>
                  </a:lnTo>
                  <a:lnTo>
                    <a:pt x="0" y="579983"/>
                  </a:lnTo>
                  <a:lnTo>
                    <a:pt x="6294983" y="579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022007" y="1161262"/>
            <a:ext cx="8733790" cy="2616835"/>
            <a:chOff x="1022007" y="1161262"/>
            <a:chExt cx="8733790" cy="2616835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22007" y="2082800"/>
              <a:ext cx="6605930" cy="1694954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89608" y="1962746"/>
              <a:ext cx="1963991" cy="1042238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7803311" y="1161262"/>
              <a:ext cx="1951989" cy="798830"/>
            </a:xfrm>
            <a:custGeom>
              <a:avLst/>
              <a:gdLst/>
              <a:ahLst/>
              <a:cxnLst/>
              <a:rect l="l" t="t" r="r" b="b"/>
              <a:pathLst>
                <a:path w="1951990" h="798830">
                  <a:moveTo>
                    <a:pt x="1951875" y="798410"/>
                  </a:moveTo>
                  <a:lnTo>
                    <a:pt x="0" y="798410"/>
                  </a:lnTo>
                  <a:lnTo>
                    <a:pt x="0" y="0"/>
                  </a:lnTo>
                  <a:lnTo>
                    <a:pt x="1951875" y="0"/>
                  </a:lnTo>
                  <a:lnTo>
                    <a:pt x="1951875" y="798410"/>
                  </a:lnTo>
                  <a:close/>
                </a:path>
              </a:pathLst>
            </a:custGeom>
            <a:solidFill>
              <a:srgbClr val="B3BCE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321383" y="1286217"/>
              <a:ext cx="269671" cy="516534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05572" y="1326591"/>
              <a:ext cx="659028" cy="556158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8615463" y="1162799"/>
              <a:ext cx="754380" cy="52069"/>
            </a:xfrm>
            <a:custGeom>
              <a:avLst/>
              <a:gdLst/>
              <a:ahLst/>
              <a:cxnLst/>
              <a:rect l="l" t="t" r="r" b="b"/>
              <a:pathLst>
                <a:path w="754379" h="52069">
                  <a:moveTo>
                    <a:pt x="754214" y="51790"/>
                  </a:moveTo>
                  <a:lnTo>
                    <a:pt x="0" y="51790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517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8680945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8746477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8812009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8877553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8944571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010104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075585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9141116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9206661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9272193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9339211" y="116279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179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8746477" y="1203921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4">
                  <a:moveTo>
                    <a:pt x="0" y="0"/>
                  </a:moveTo>
                  <a:lnTo>
                    <a:pt x="0" y="106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8615463" y="1234427"/>
              <a:ext cx="754380" cy="68580"/>
            </a:xfrm>
            <a:custGeom>
              <a:avLst/>
              <a:gdLst/>
              <a:ahLst/>
              <a:cxnLst/>
              <a:rect l="l" t="t" r="r" b="b"/>
              <a:pathLst>
                <a:path w="754379" h="68580">
                  <a:moveTo>
                    <a:pt x="754214" y="68554"/>
                  </a:moveTo>
                  <a:lnTo>
                    <a:pt x="0" y="68554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68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8680945" y="1232890"/>
              <a:ext cx="658495" cy="70485"/>
            </a:xfrm>
            <a:custGeom>
              <a:avLst/>
              <a:gdLst/>
              <a:ahLst/>
              <a:cxnLst/>
              <a:rect l="l" t="t" r="r" b="b"/>
              <a:pathLst>
                <a:path w="658495" h="70484">
                  <a:moveTo>
                    <a:pt x="0" y="0"/>
                  </a:moveTo>
                  <a:lnTo>
                    <a:pt x="0" y="70104"/>
                  </a:lnTo>
                </a:path>
                <a:path w="658495" h="70484">
                  <a:moveTo>
                    <a:pt x="65531" y="0"/>
                  </a:moveTo>
                  <a:lnTo>
                    <a:pt x="65531" y="70104"/>
                  </a:lnTo>
                </a:path>
                <a:path w="658495" h="70484">
                  <a:moveTo>
                    <a:pt x="131064" y="0"/>
                  </a:moveTo>
                  <a:lnTo>
                    <a:pt x="131064" y="70104"/>
                  </a:lnTo>
                </a:path>
                <a:path w="658495" h="70484">
                  <a:moveTo>
                    <a:pt x="196608" y="0"/>
                  </a:moveTo>
                  <a:lnTo>
                    <a:pt x="196608" y="70104"/>
                  </a:lnTo>
                </a:path>
                <a:path w="658495" h="70484">
                  <a:moveTo>
                    <a:pt x="263626" y="0"/>
                  </a:moveTo>
                  <a:lnTo>
                    <a:pt x="263626" y="70104"/>
                  </a:lnTo>
                </a:path>
                <a:path w="658495" h="70484">
                  <a:moveTo>
                    <a:pt x="329158" y="0"/>
                  </a:moveTo>
                  <a:lnTo>
                    <a:pt x="329158" y="70104"/>
                  </a:lnTo>
                </a:path>
                <a:path w="658495" h="70484">
                  <a:moveTo>
                    <a:pt x="394639" y="0"/>
                  </a:moveTo>
                  <a:lnTo>
                    <a:pt x="394639" y="70104"/>
                  </a:lnTo>
                </a:path>
                <a:path w="658495" h="70484">
                  <a:moveTo>
                    <a:pt x="460171" y="0"/>
                  </a:moveTo>
                  <a:lnTo>
                    <a:pt x="460171" y="70104"/>
                  </a:lnTo>
                </a:path>
                <a:path w="658495" h="70484">
                  <a:moveTo>
                    <a:pt x="525716" y="0"/>
                  </a:moveTo>
                  <a:lnTo>
                    <a:pt x="525716" y="70104"/>
                  </a:lnTo>
                </a:path>
                <a:path w="658495" h="70484">
                  <a:moveTo>
                    <a:pt x="591248" y="0"/>
                  </a:moveTo>
                  <a:lnTo>
                    <a:pt x="591248" y="70104"/>
                  </a:lnTo>
                </a:path>
                <a:path w="658495" h="70484">
                  <a:moveTo>
                    <a:pt x="658266" y="0"/>
                  </a:moveTo>
                  <a:lnTo>
                    <a:pt x="658266" y="7010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8680945" y="1261808"/>
              <a:ext cx="658495" cy="10795"/>
            </a:xfrm>
            <a:custGeom>
              <a:avLst/>
              <a:gdLst/>
              <a:ahLst/>
              <a:cxnLst/>
              <a:rect l="l" t="t" r="r" b="b"/>
              <a:pathLst>
                <a:path w="658495" h="10794">
                  <a:moveTo>
                    <a:pt x="0" y="0"/>
                  </a:moveTo>
                  <a:lnTo>
                    <a:pt x="0" y="10718"/>
                  </a:lnTo>
                </a:path>
                <a:path w="658495" h="10794">
                  <a:moveTo>
                    <a:pt x="65531" y="0"/>
                  </a:moveTo>
                  <a:lnTo>
                    <a:pt x="65531" y="10718"/>
                  </a:lnTo>
                </a:path>
                <a:path w="658495" h="10794">
                  <a:moveTo>
                    <a:pt x="131064" y="0"/>
                  </a:moveTo>
                  <a:lnTo>
                    <a:pt x="131064" y="10718"/>
                  </a:lnTo>
                </a:path>
                <a:path w="658495" h="10794">
                  <a:moveTo>
                    <a:pt x="196608" y="0"/>
                  </a:moveTo>
                  <a:lnTo>
                    <a:pt x="196608" y="10718"/>
                  </a:lnTo>
                </a:path>
                <a:path w="658495" h="10794">
                  <a:moveTo>
                    <a:pt x="263626" y="0"/>
                  </a:moveTo>
                  <a:lnTo>
                    <a:pt x="263626" y="10718"/>
                  </a:lnTo>
                </a:path>
                <a:path w="658495" h="10794">
                  <a:moveTo>
                    <a:pt x="329158" y="0"/>
                  </a:moveTo>
                  <a:lnTo>
                    <a:pt x="329158" y="10718"/>
                  </a:lnTo>
                </a:path>
                <a:path w="658495" h="10794">
                  <a:moveTo>
                    <a:pt x="394639" y="0"/>
                  </a:moveTo>
                  <a:lnTo>
                    <a:pt x="394639" y="10718"/>
                  </a:lnTo>
                </a:path>
                <a:path w="658495" h="10794">
                  <a:moveTo>
                    <a:pt x="460171" y="0"/>
                  </a:moveTo>
                  <a:lnTo>
                    <a:pt x="460171" y="10718"/>
                  </a:lnTo>
                </a:path>
                <a:path w="658495" h="10794">
                  <a:moveTo>
                    <a:pt x="525716" y="0"/>
                  </a:moveTo>
                  <a:lnTo>
                    <a:pt x="525716" y="10718"/>
                  </a:lnTo>
                </a:path>
                <a:path w="658495" h="10794">
                  <a:moveTo>
                    <a:pt x="591248" y="0"/>
                  </a:moveTo>
                  <a:lnTo>
                    <a:pt x="591248" y="10718"/>
                  </a:lnTo>
                </a:path>
                <a:path w="658495" h="10794">
                  <a:moveTo>
                    <a:pt x="658266" y="0"/>
                  </a:moveTo>
                  <a:lnTo>
                    <a:pt x="658266" y="1071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8615463" y="1240536"/>
              <a:ext cx="753110" cy="55244"/>
            </a:xfrm>
            <a:custGeom>
              <a:avLst/>
              <a:gdLst/>
              <a:ahLst/>
              <a:cxnLst/>
              <a:rect l="l" t="t" r="r" b="b"/>
              <a:pathLst>
                <a:path w="753109" h="55244">
                  <a:moveTo>
                    <a:pt x="0" y="54813"/>
                  </a:moveTo>
                  <a:lnTo>
                    <a:pt x="752716" y="54813"/>
                  </a:lnTo>
                </a:path>
                <a:path w="753109" h="55244">
                  <a:moveTo>
                    <a:pt x="0" y="45681"/>
                  </a:moveTo>
                  <a:lnTo>
                    <a:pt x="752716" y="45681"/>
                  </a:lnTo>
                </a:path>
                <a:path w="753109" h="55244">
                  <a:moveTo>
                    <a:pt x="0" y="36563"/>
                  </a:moveTo>
                  <a:lnTo>
                    <a:pt x="752716" y="36563"/>
                  </a:lnTo>
                </a:path>
                <a:path w="753109" h="55244">
                  <a:moveTo>
                    <a:pt x="0" y="27381"/>
                  </a:moveTo>
                  <a:lnTo>
                    <a:pt x="752716" y="27381"/>
                  </a:lnTo>
                </a:path>
                <a:path w="753109" h="55244">
                  <a:moveTo>
                    <a:pt x="0" y="18249"/>
                  </a:moveTo>
                  <a:lnTo>
                    <a:pt x="752716" y="18249"/>
                  </a:lnTo>
                </a:path>
                <a:path w="753109" h="55244">
                  <a:moveTo>
                    <a:pt x="0" y="9118"/>
                  </a:moveTo>
                  <a:lnTo>
                    <a:pt x="752716" y="9118"/>
                  </a:lnTo>
                </a:path>
                <a:path w="753109" h="55244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8610891" y="1232890"/>
              <a:ext cx="757555" cy="70485"/>
            </a:xfrm>
            <a:custGeom>
              <a:avLst/>
              <a:gdLst/>
              <a:ahLst/>
              <a:cxnLst/>
              <a:rect l="l" t="t" r="r" b="b"/>
              <a:pathLst>
                <a:path w="757554" h="70484">
                  <a:moveTo>
                    <a:pt x="0" y="62458"/>
                  </a:moveTo>
                  <a:lnTo>
                    <a:pt x="4572" y="62458"/>
                  </a:lnTo>
                </a:path>
                <a:path w="757554" h="70484">
                  <a:moveTo>
                    <a:pt x="0" y="53327"/>
                  </a:moveTo>
                  <a:lnTo>
                    <a:pt x="4572" y="53327"/>
                  </a:lnTo>
                </a:path>
                <a:path w="757554" h="70484">
                  <a:moveTo>
                    <a:pt x="0" y="44208"/>
                  </a:moveTo>
                  <a:lnTo>
                    <a:pt x="4572" y="44208"/>
                  </a:lnTo>
                </a:path>
                <a:path w="757554" h="70484">
                  <a:moveTo>
                    <a:pt x="0" y="35026"/>
                  </a:moveTo>
                  <a:lnTo>
                    <a:pt x="4572" y="35026"/>
                  </a:lnTo>
                </a:path>
                <a:path w="757554" h="70484">
                  <a:moveTo>
                    <a:pt x="0" y="25895"/>
                  </a:moveTo>
                  <a:lnTo>
                    <a:pt x="4572" y="25895"/>
                  </a:lnTo>
                </a:path>
                <a:path w="757554" h="70484">
                  <a:moveTo>
                    <a:pt x="0" y="16764"/>
                  </a:moveTo>
                  <a:lnTo>
                    <a:pt x="4572" y="16764"/>
                  </a:lnTo>
                </a:path>
                <a:path w="757554" h="70484">
                  <a:moveTo>
                    <a:pt x="0" y="7645"/>
                  </a:moveTo>
                  <a:lnTo>
                    <a:pt x="4572" y="7645"/>
                  </a:lnTo>
                </a:path>
                <a:path w="757554" h="70484">
                  <a:moveTo>
                    <a:pt x="4572" y="35026"/>
                  </a:moveTo>
                  <a:lnTo>
                    <a:pt x="757288" y="35026"/>
                  </a:lnTo>
                </a:path>
                <a:path w="757554" h="70484">
                  <a:moveTo>
                    <a:pt x="135585" y="0"/>
                  </a:moveTo>
                  <a:lnTo>
                    <a:pt x="135585" y="70104"/>
                  </a:lnTo>
                </a:path>
                <a:path w="757554" h="70484">
                  <a:moveTo>
                    <a:pt x="4572" y="35026"/>
                  </a:moveTo>
                  <a:lnTo>
                    <a:pt x="757288" y="35026"/>
                  </a:lnTo>
                </a:path>
                <a:path w="757554" h="70484">
                  <a:moveTo>
                    <a:pt x="4572" y="0"/>
                  </a:moveTo>
                  <a:lnTo>
                    <a:pt x="4572" y="701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8615463" y="1245095"/>
              <a:ext cx="753110" cy="45720"/>
            </a:xfrm>
            <a:custGeom>
              <a:avLst/>
              <a:gdLst/>
              <a:ahLst/>
              <a:cxnLst/>
              <a:rect l="l" t="t" r="r" b="b"/>
              <a:pathLst>
                <a:path w="753109" h="45719">
                  <a:moveTo>
                    <a:pt x="0" y="35026"/>
                  </a:moveTo>
                  <a:lnTo>
                    <a:pt x="0" y="36563"/>
                  </a:lnTo>
                  <a:lnTo>
                    <a:pt x="1485" y="36563"/>
                  </a:lnTo>
                  <a:lnTo>
                    <a:pt x="1485" y="35026"/>
                  </a:lnTo>
                  <a:lnTo>
                    <a:pt x="3022" y="32004"/>
                  </a:lnTo>
                  <a:lnTo>
                    <a:pt x="3022" y="24358"/>
                  </a:lnTo>
                  <a:lnTo>
                    <a:pt x="4559" y="19799"/>
                  </a:lnTo>
                  <a:lnTo>
                    <a:pt x="4559" y="12153"/>
                  </a:lnTo>
                  <a:lnTo>
                    <a:pt x="6096" y="9131"/>
                  </a:lnTo>
                  <a:lnTo>
                    <a:pt x="6096" y="7594"/>
                  </a:lnTo>
                  <a:lnTo>
                    <a:pt x="7581" y="9131"/>
                  </a:lnTo>
                  <a:lnTo>
                    <a:pt x="7581" y="10668"/>
                  </a:lnTo>
                  <a:lnTo>
                    <a:pt x="9131" y="13690"/>
                  </a:lnTo>
                  <a:lnTo>
                    <a:pt x="9131" y="21336"/>
                  </a:lnTo>
                  <a:lnTo>
                    <a:pt x="10667" y="25895"/>
                  </a:lnTo>
                  <a:lnTo>
                    <a:pt x="10667" y="35026"/>
                  </a:lnTo>
                  <a:lnTo>
                    <a:pt x="12153" y="36563"/>
                  </a:lnTo>
                  <a:lnTo>
                    <a:pt x="13690" y="35026"/>
                  </a:lnTo>
                  <a:lnTo>
                    <a:pt x="13690" y="28917"/>
                  </a:lnTo>
                  <a:lnTo>
                    <a:pt x="15227" y="24358"/>
                  </a:lnTo>
                  <a:lnTo>
                    <a:pt x="15227" y="15227"/>
                  </a:lnTo>
                  <a:lnTo>
                    <a:pt x="16763" y="12153"/>
                  </a:lnTo>
                  <a:lnTo>
                    <a:pt x="16763" y="7594"/>
                  </a:lnTo>
                  <a:lnTo>
                    <a:pt x="18249" y="9131"/>
                  </a:lnTo>
                  <a:lnTo>
                    <a:pt x="18249" y="13690"/>
                  </a:lnTo>
                  <a:lnTo>
                    <a:pt x="19786" y="16713"/>
                  </a:lnTo>
                  <a:lnTo>
                    <a:pt x="19786" y="22821"/>
                  </a:lnTo>
                  <a:lnTo>
                    <a:pt x="21323" y="25895"/>
                  </a:lnTo>
                  <a:lnTo>
                    <a:pt x="21323" y="35026"/>
                  </a:lnTo>
                  <a:lnTo>
                    <a:pt x="22821" y="36563"/>
                  </a:lnTo>
                  <a:lnTo>
                    <a:pt x="24358" y="35026"/>
                  </a:lnTo>
                  <a:lnTo>
                    <a:pt x="24358" y="28917"/>
                  </a:lnTo>
                  <a:lnTo>
                    <a:pt x="25895" y="24358"/>
                  </a:lnTo>
                  <a:lnTo>
                    <a:pt x="25895" y="19799"/>
                  </a:lnTo>
                  <a:lnTo>
                    <a:pt x="27431" y="15227"/>
                  </a:lnTo>
                  <a:lnTo>
                    <a:pt x="27431" y="12153"/>
                  </a:lnTo>
                  <a:lnTo>
                    <a:pt x="28917" y="9131"/>
                  </a:lnTo>
                  <a:lnTo>
                    <a:pt x="28917" y="7594"/>
                  </a:lnTo>
                  <a:lnTo>
                    <a:pt x="28917" y="9131"/>
                  </a:lnTo>
                  <a:lnTo>
                    <a:pt x="30454" y="10668"/>
                  </a:lnTo>
                  <a:lnTo>
                    <a:pt x="30454" y="16713"/>
                  </a:lnTo>
                  <a:lnTo>
                    <a:pt x="31991" y="22821"/>
                  </a:lnTo>
                  <a:lnTo>
                    <a:pt x="31991" y="30467"/>
                  </a:lnTo>
                  <a:lnTo>
                    <a:pt x="33527" y="35026"/>
                  </a:lnTo>
                  <a:lnTo>
                    <a:pt x="33527" y="36563"/>
                  </a:lnTo>
                  <a:lnTo>
                    <a:pt x="35026" y="36563"/>
                  </a:lnTo>
                  <a:lnTo>
                    <a:pt x="35026" y="32004"/>
                  </a:lnTo>
                  <a:lnTo>
                    <a:pt x="36563" y="28917"/>
                  </a:lnTo>
                  <a:lnTo>
                    <a:pt x="36563" y="19799"/>
                  </a:lnTo>
                  <a:lnTo>
                    <a:pt x="38100" y="15227"/>
                  </a:lnTo>
                  <a:lnTo>
                    <a:pt x="38100" y="9131"/>
                  </a:lnTo>
                  <a:lnTo>
                    <a:pt x="39585" y="7594"/>
                  </a:lnTo>
                  <a:lnTo>
                    <a:pt x="39585" y="10668"/>
                  </a:lnTo>
                  <a:lnTo>
                    <a:pt x="41122" y="13690"/>
                  </a:lnTo>
                  <a:lnTo>
                    <a:pt x="41122" y="22821"/>
                  </a:lnTo>
                  <a:lnTo>
                    <a:pt x="42659" y="27432"/>
                  </a:lnTo>
                  <a:lnTo>
                    <a:pt x="42659" y="30467"/>
                  </a:lnTo>
                  <a:lnTo>
                    <a:pt x="44196" y="35026"/>
                  </a:lnTo>
                  <a:lnTo>
                    <a:pt x="44196" y="36563"/>
                  </a:lnTo>
                  <a:lnTo>
                    <a:pt x="45681" y="36563"/>
                  </a:lnTo>
                  <a:lnTo>
                    <a:pt x="45681" y="35026"/>
                  </a:lnTo>
                  <a:lnTo>
                    <a:pt x="47231" y="32004"/>
                  </a:lnTo>
                  <a:lnTo>
                    <a:pt x="47231" y="24358"/>
                  </a:lnTo>
                  <a:lnTo>
                    <a:pt x="48767" y="19799"/>
                  </a:lnTo>
                  <a:lnTo>
                    <a:pt x="48767" y="12153"/>
                  </a:lnTo>
                  <a:lnTo>
                    <a:pt x="50253" y="9131"/>
                  </a:lnTo>
                  <a:lnTo>
                    <a:pt x="50253" y="7594"/>
                  </a:lnTo>
                  <a:lnTo>
                    <a:pt x="51790" y="9131"/>
                  </a:lnTo>
                  <a:lnTo>
                    <a:pt x="51790" y="13690"/>
                  </a:lnTo>
                  <a:lnTo>
                    <a:pt x="53327" y="16713"/>
                  </a:lnTo>
                  <a:lnTo>
                    <a:pt x="53327" y="27432"/>
                  </a:lnTo>
                  <a:lnTo>
                    <a:pt x="54813" y="30467"/>
                  </a:lnTo>
                  <a:lnTo>
                    <a:pt x="54813" y="36563"/>
                  </a:lnTo>
                  <a:lnTo>
                    <a:pt x="56349" y="36563"/>
                  </a:lnTo>
                  <a:lnTo>
                    <a:pt x="56349" y="35026"/>
                  </a:lnTo>
                  <a:lnTo>
                    <a:pt x="57886" y="32004"/>
                  </a:lnTo>
                  <a:lnTo>
                    <a:pt x="57886" y="24358"/>
                  </a:lnTo>
                  <a:lnTo>
                    <a:pt x="59385" y="19799"/>
                  </a:lnTo>
                  <a:lnTo>
                    <a:pt x="59385" y="12153"/>
                  </a:lnTo>
                  <a:lnTo>
                    <a:pt x="60921" y="9131"/>
                  </a:lnTo>
                  <a:lnTo>
                    <a:pt x="60921" y="7594"/>
                  </a:lnTo>
                  <a:lnTo>
                    <a:pt x="60921" y="9131"/>
                  </a:lnTo>
                  <a:lnTo>
                    <a:pt x="62458" y="10668"/>
                  </a:lnTo>
                  <a:lnTo>
                    <a:pt x="62458" y="16713"/>
                  </a:lnTo>
                  <a:lnTo>
                    <a:pt x="63995" y="22821"/>
                  </a:lnTo>
                  <a:lnTo>
                    <a:pt x="63995" y="27432"/>
                  </a:lnTo>
                  <a:lnTo>
                    <a:pt x="65481" y="30467"/>
                  </a:lnTo>
                  <a:lnTo>
                    <a:pt x="65481" y="35026"/>
                  </a:lnTo>
                  <a:lnTo>
                    <a:pt x="67017" y="36563"/>
                  </a:lnTo>
                  <a:lnTo>
                    <a:pt x="68554" y="35026"/>
                  </a:lnTo>
                  <a:lnTo>
                    <a:pt x="68554" y="28917"/>
                  </a:lnTo>
                  <a:lnTo>
                    <a:pt x="70091" y="24358"/>
                  </a:lnTo>
                  <a:lnTo>
                    <a:pt x="70091" y="15227"/>
                  </a:lnTo>
                  <a:lnTo>
                    <a:pt x="71589" y="12153"/>
                  </a:lnTo>
                  <a:lnTo>
                    <a:pt x="71589" y="9131"/>
                  </a:lnTo>
                  <a:lnTo>
                    <a:pt x="73126" y="7594"/>
                  </a:lnTo>
                  <a:lnTo>
                    <a:pt x="73126" y="10668"/>
                  </a:lnTo>
                  <a:lnTo>
                    <a:pt x="74663" y="13690"/>
                  </a:lnTo>
                  <a:lnTo>
                    <a:pt x="74663" y="22821"/>
                  </a:lnTo>
                  <a:lnTo>
                    <a:pt x="76149" y="27432"/>
                  </a:lnTo>
                  <a:lnTo>
                    <a:pt x="76149" y="35026"/>
                  </a:lnTo>
                  <a:lnTo>
                    <a:pt x="77685" y="36563"/>
                  </a:lnTo>
                  <a:lnTo>
                    <a:pt x="79222" y="35026"/>
                  </a:lnTo>
                  <a:lnTo>
                    <a:pt x="79222" y="27432"/>
                  </a:lnTo>
                  <a:lnTo>
                    <a:pt x="80759" y="24358"/>
                  </a:lnTo>
                  <a:lnTo>
                    <a:pt x="80759" y="15227"/>
                  </a:lnTo>
                  <a:lnTo>
                    <a:pt x="82245" y="12153"/>
                  </a:lnTo>
                  <a:lnTo>
                    <a:pt x="82245" y="7594"/>
                  </a:lnTo>
                  <a:lnTo>
                    <a:pt x="83781" y="9131"/>
                  </a:lnTo>
                  <a:lnTo>
                    <a:pt x="83781" y="13690"/>
                  </a:lnTo>
                  <a:lnTo>
                    <a:pt x="85331" y="16713"/>
                  </a:lnTo>
                  <a:lnTo>
                    <a:pt x="86817" y="22821"/>
                  </a:lnTo>
                  <a:lnTo>
                    <a:pt x="86817" y="30467"/>
                  </a:lnTo>
                  <a:lnTo>
                    <a:pt x="88353" y="35026"/>
                  </a:lnTo>
                  <a:lnTo>
                    <a:pt x="88353" y="36563"/>
                  </a:lnTo>
                  <a:lnTo>
                    <a:pt x="89890" y="36563"/>
                  </a:lnTo>
                  <a:lnTo>
                    <a:pt x="89890" y="32004"/>
                  </a:lnTo>
                  <a:lnTo>
                    <a:pt x="91427" y="27432"/>
                  </a:lnTo>
                  <a:lnTo>
                    <a:pt x="91427" y="19799"/>
                  </a:lnTo>
                  <a:lnTo>
                    <a:pt x="92913" y="15227"/>
                  </a:lnTo>
                  <a:lnTo>
                    <a:pt x="92913" y="12153"/>
                  </a:lnTo>
                  <a:lnTo>
                    <a:pt x="94449" y="9131"/>
                  </a:lnTo>
                  <a:lnTo>
                    <a:pt x="94449" y="7594"/>
                  </a:lnTo>
                  <a:lnTo>
                    <a:pt x="94449" y="9131"/>
                  </a:lnTo>
                  <a:lnTo>
                    <a:pt x="95986" y="10668"/>
                  </a:lnTo>
                  <a:lnTo>
                    <a:pt x="95986" y="16713"/>
                  </a:lnTo>
                  <a:lnTo>
                    <a:pt x="97485" y="22821"/>
                  </a:lnTo>
                  <a:lnTo>
                    <a:pt x="97485" y="30467"/>
                  </a:lnTo>
                  <a:lnTo>
                    <a:pt x="99021" y="35026"/>
                  </a:lnTo>
                  <a:lnTo>
                    <a:pt x="99021" y="36563"/>
                  </a:lnTo>
                  <a:lnTo>
                    <a:pt x="100558" y="36563"/>
                  </a:lnTo>
                  <a:lnTo>
                    <a:pt x="100558" y="32004"/>
                  </a:lnTo>
                  <a:lnTo>
                    <a:pt x="102095" y="27432"/>
                  </a:lnTo>
                  <a:lnTo>
                    <a:pt x="102095" y="19799"/>
                  </a:lnTo>
                  <a:lnTo>
                    <a:pt x="103581" y="15227"/>
                  </a:lnTo>
                  <a:lnTo>
                    <a:pt x="103581" y="9131"/>
                  </a:lnTo>
                  <a:lnTo>
                    <a:pt x="105117" y="7594"/>
                  </a:lnTo>
                  <a:lnTo>
                    <a:pt x="106654" y="9131"/>
                  </a:lnTo>
                  <a:lnTo>
                    <a:pt x="106654" y="13690"/>
                  </a:lnTo>
                  <a:lnTo>
                    <a:pt x="108191" y="18262"/>
                  </a:lnTo>
                  <a:lnTo>
                    <a:pt x="108191" y="27432"/>
                  </a:lnTo>
                  <a:lnTo>
                    <a:pt x="109689" y="30467"/>
                  </a:lnTo>
                  <a:lnTo>
                    <a:pt x="109689" y="36563"/>
                  </a:lnTo>
                  <a:lnTo>
                    <a:pt x="111226" y="36563"/>
                  </a:lnTo>
                  <a:lnTo>
                    <a:pt x="111226" y="35026"/>
                  </a:lnTo>
                  <a:lnTo>
                    <a:pt x="112763" y="32004"/>
                  </a:lnTo>
                  <a:lnTo>
                    <a:pt x="112763" y="24358"/>
                  </a:lnTo>
                  <a:lnTo>
                    <a:pt x="114249" y="22821"/>
                  </a:lnTo>
                  <a:lnTo>
                    <a:pt x="114249" y="15227"/>
                  </a:lnTo>
                  <a:lnTo>
                    <a:pt x="115785" y="13690"/>
                  </a:lnTo>
                  <a:lnTo>
                    <a:pt x="115785" y="12153"/>
                  </a:lnTo>
                  <a:lnTo>
                    <a:pt x="117322" y="12153"/>
                  </a:lnTo>
                  <a:lnTo>
                    <a:pt x="118808" y="15227"/>
                  </a:lnTo>
                  <a:lnTo>
                    <a:pt x="118808" y="22821"/>
                  </a:lnTo>
                  <a:lnTo>
                    <a:pt x="120345" y="25895"/>
                  </a:lnTo>
                  <a:lnTo>
                    <a:pt x="120345" y="32004"/>
                  </a:lnTo>
                  <a:lnTo>
                    <a:pt x="121881" y="33489"/>
                  </a:lnTo>
                  <a:lnTo>
                    <a:pt x="121881" y="35026"/>
                  </a:lnTo>
                  <a:lnTo>
                    <a:pt x="123380" y="32004"/>
                  </a:lnTo>
                  <a:lnTo>
                    <a:pt x="123380" y="27432"/>
                  </a:lnTo>
                  <a:lnTo>
                    <a:pt x="124917" y="22821"/>
                  </a:lnTo>
                  <a:lnTo>
                    <a:pt x="126453" y="19799"/>
                  </a:lnTo>
                  <a:lnTo>
                    <a:pt x="126453" y="13690"/>
                  </a:lnTo>
                  <a:lnTo>
                    <a:pt x="127990" y="12153"/>
                  </a:lnTo>
                  <a:lnTo>
                    <a:pt x="129476" y="12153"/>
                  </a:lnTo>
                  <a:lnTo>
                    <a:pt x="129476" y="18262"/>
                  </a:lnTo>
                  <a:lnTo>
                    <a:pt x="131013" y="22821"/>
                  </a:lnTo>
                  <a:lnTo>
                    <a:pt x="131013" y="28917"/>
                  </a:lnTo>
                  <a:lnTo>
                    <a:pt x="132549" y="32004"/>
                  </a:lnTo>
                  <a:lnTo>
                    <a:pt x="132549" y="35026"/>
                  </a:lnTo>
                  <a:lnTo>
                    <a:pt x="134048" y="35026"/>
                  </a:lnTo>
                  <a:lnTo>
                    <a:pt x="134048" y="30467"/>
                  </a:lnTo>
                  <a:lnTo>
                    <a:pt x="135585" y="27432"/>
                  </a:lnTo>
                  <a:lnTo>
                    <a:pt x="135585" y="24358"/>
                  </a:lnTo>
                  <a:lnTo>
                    <a:pt x="137121" y="19799"/>
                  </a:lnTo>
                  <a:lnTo>
                    <a:pt x="137121" y="13690"/>
                  </a:lnTo>
                  <a:lnTo>
                    <a:pt x="138658" y="12153"/>
                  </a:lnTo>
                  <a:lnTo>
                    <a:pt x="138658" y="10668"/>
                  </a:lnTo>
                  <a:lnTo>
                    <a:pt x="140144" y="12153"/>
                  </a:lnTo>
                  <a:lnTo>
                    <a:pt x="140144" y="18262"/>
                  </a:lnTo>
                  <a:lnTo>
                    <a:pt x="141681" y="22821"/>
                  </a:lnTo>
                  <a:lnTo>
                    <a:pt x="141681" y="28917"/>
                  </a:lnTo>
                  <a:lnTo>
                    <a:pt x="143217" y="32004"/>
                  </a:lnTo>
                  <a:lnTo>
                    <a:pt x="143217" y="35026"/>
                  </a:lnTo>
                  <a:lnTo>
                    <a:pt x="144703" y="35026"/>
                  </a:lnTo>
                  <a:lnTo>
                    <a:pt x="146240" y="33489"/>
                  </a:lnTo>
                  <a:lnTo>
                    <a:pt x="146240" y="27432"/>
                  </a:lnTo>
                  <a:lnTo>
                    <a:pt x="147789" y="24358"/>
                  </a:lnTo>
                  <a:lnTo>
                    <a:pt x="147789" y="16713"/>
                  </a:lnTo>
                  <a:lnTo>
                    <a:pt x="149326" y="13690"/>
                  </a:lnTo>
                  <a:lnTo>
                    <a:pt x="149326" y="10668"/>
                  </a:lnTo>
                  <a:lnTo>
                    <a:pt x="150812" y="10668"/>
                  </a:lnTo>
                  <a:lnTo>
                    <a:pt x="150812" y="15227"/>
                  </a:lnTo>
                  <a:lnTo>
                    <a:pt x="152349" y="16713"/>
                  </a:lnTo>
                  <a:lnTo>
                    <a:pt x="152349" y="25895"/>
                  </a:lnTo>
                  <a:lnTo>
                    <a:pt x="153885" y="28917"/>
                  </a:lnTo>
                  <a:lnTo>
                    <a:pt x="153885" y="35026"/>
                  </a:lnTo>
                  <a:lnTo>
                    <a:pt x="155422" y="35026"/>
                  </a:lnTo>
                  <a:lnTo>
                    <a:pt x="155422" y="36563"/>
                  </a:lnTo>
                  <a:lnTo>
                    <a:pt x="155422" y="35026"/>
                  </a:lnTo>
                  <a:lnTo>
                    <a:pt x="156908" y="32004"/>
                  </a:lnTo>
                  <a:lnTo>
                    <a:pt x="156908" y="24358"/>
                  </a:lnTo>
                  <a:lnTo>
                    <a:pt x="158445" y="19799"/>
                  </a:lnTo>
                  <a:lnTo>
                    <a:pt x="158445" y="16713"/>
                  </a:lnTo>
                  <a:lnTo>
                    <a:pt x="159981" y="12153"/>
                  </a:lnTo>
                  <a:lnTo>
                    <a:pt x="159981" y="10668"/>
                  </a:lnTo>
                  <a:lnTo>
                    <a:pt x="161480" y="10668"/>
                  </a:lnTo>
                  <a:lnTo>
                    <a:pt x="161480" y="13690"/>
                  </a:lnTo>
                  <a:lnTo>
                    <a:pt x="163017" y="16713"/>
                  </a:lnTo>
                  <a:lnTo>
                    <a:pt x="163017" y="25895"/>
                  </a:lnTo>
                  <a:lnTo>
                    <a:pt x="164553" y="28917"/>
                  </a:lnTo>
                  <a:lnTo>
                    <a:pt x="164553" y="32004"/>
                  </a:lnTo>
                  <a:lnTo>
                    <a:pt x="166090" y="35026"/>
                  </a:lnTo>
                  <a:lnTo>
                    <a:pt x="166090" y="36563"/>
                  </a:lnTo>
                  <a:lnTo>
                    <a:pt x="167576" y="36563"/>
                  </a:lnTo>
                  <a:lnTo>
                    <a:pt x="167576" y="32004"/>
                  </a:lnTo>
                  <a:lnTo>
                    <a:pt x="169113" y="28917"/>
                  </a:lnTo>
                  <a:lnTo>
                    <a:pt x="169113" y="19799"/>
                  </a:lnTo>
                  <a:lnTo>
                    <a:pt x="170649" y="15227"/>
                  </a:lnTo>
                  <a:lnTo>
                    <a:pt x="170649" y="10668"/>
                  </a:lnTo>
                  <a:lnTo>
                    <a:pt x="172148" y="9131"/>
                  </a:lnTo>
                  <a:lnTo>
                    <a:pt x="172148" y="10668"/>
                  </a:lnTo>
                  <a:lnTo>
                    <a:pt x="173685" y="13690"/>
                  </a:lnTo>
                  <a:lnTo>
                    <a:pt x="173685" y="21336"/>
                  </a:lnTo>
                  <a:lnTo>
                    <a:pt x="175221" y="25895"/>
                  </a:lnTo>
                  <a:lnTo>
                    <a:pt x="175221" y="33489"/>
                  </a:lnTo>
                  <a:lnTo>
                    <a:pt x="176758" y="35026"/>
                  </a:lnTo>
                  <a:lnTo>
                    <a:pt x="176758" y="36563"/>
                  </a:lnTo>
                  <a:lnTo>
                    <a:pt x="178244" y="35026"/>
                  </a:lnTo>
                  <a:lnTo>
                    <a:pt x="178244" y="28917"/>
                  </a:lnTo>
                  <a:lnTo>
                    <a:pt x="179781" y="24358"/>
                  </a:lnTo>
                  <a:lnTo>
                    <a:pt x="179781" y="15227"/>
                  </a:lnTo>
                  <a:lnTo>
                    <a:pt x="181317" y="12153"/>
                  </a:lnTo>
                  <a:lnTo>
                    <a:pt x="181317" y="10668"/>
                  </a:lnTo>
                  <a:lnTo>
                    <a:pt x="182803" y="9131"/>
                  </a:lnTo>
                  <a:lnTo>
                    <a:pt x="182803" y="10668"/>
                  </a:lnTo>
                  <a:lnTo>
                    <a:pt x="184340" y="12153"/>
                  </a:lnTo>
                  <a:lnTo>
                    <a:pt x="184340" y="16713"/>
                  </a:lnTo>
                  <a:lnTo>
                    <a:pt x="185889" y="21336"/>
                  </a:lnTo>
                  <a:lnTo>
                    <a:pt x="185889" y="28917"/>
                  </a:lnTo>
                  <a:lnTo>
                    <a:pt x="187426" y="33489"/>
                  </a:lnTo>
                  <a:lnTo>
                    <a:pt x="187426" y="36563"/>
                  </a:lnTo>
                  <a:lnTo>
                    <a:pt x="188912" y="36563"/>
                  </a:lnTo>
                  <a:lnTo>
                    <a:pt x="190449" y="33489"/>
                  </a:lnTo>
                  <a:lnTo>
                    <a:pt x="190449" y="24358"/>
                  </a:lnTo>
                  <a:lnTo>
                    <a:pt x="191985" y="19799"/>
                  </a:lnTo>
                  <a:lnTo>
                    <a:pt x="191985" y="12153"/>
                  </a:lnTo>
                  <a:lnTo>
                    <a:pt x="193522" y="10668"/>
                  </a:lnTo>
                  <a:lnTo>
                    <a:pt x="193522" y="7594"/>
                  </a:lnTo>
                  <a:lnTo>
                    <a:pt x="195008" y="9131"/>
                  </a:lnTo>
                  <a:lnTo>
                    <a:pt x="195008" y="16713"/>
                  </a:lnTo>
                  <a:lnTo>
                    <a:pt x="196545" y="21336"/>
                  </a:lnTo>
                  <a:lnTo>
                    <a:pt x="196545" y="30467"/>
                  </a:lnTo>
                  <a:lnTo>
                    <a:pt x="198081" y="35026"/>
                  </a:lnTo>
                  <a:lnTo>
                    <a:pt x="198081" y="38100"/>
                  </a:lnTo>
                  <a:lnTo>
                    <a:pt x="199580" y="38100"/>
                  </a:lnTo>
                  <a:lnTo>
                    <a:pt x="199580" y="33489"/>
                  </a:lnTo>
                  <a:lnTo>
                    <a:pt x="201117" y="28917"/>
                  </a:lnTo>
                  <a:lnTo>
                    <a:pt x="201117" y="24358"/>
                  </a:lnTo>
                  <a:lnTo>
                    <a:pt x="202653" y="19799"/>
                  </a:lnTo>
                  <a:lnTo>
                    <a:pt x="202653" y="12153"/>
                  </a:lnTo>
                  <a:lnTo>
                    <a:pt x="204190" y="9131"/>
                  </a:lnTo>
                  <a:lnTo>
                    <a:pt x="204190" y="7594"/>
                  </a:lnTo>
                  <a:lnTo>
                    <a:pt x="205676" y="7594"/>
                  </a:lnTo>
                  <a:lnTo>
                    <a:pt x="205676" y="12153"/>
                  </a:lnTo>
                  <a:lnTo>
                    <a:pt x="207213" y="16713"/>
                  </a:lnTo>
                  <a:lnTo>
                    <a:pt x="207213" y="25895"/>
                  </a:lnTo>
                  <a:lnTo>
                    <a:pt x="208749" y="30467"/>
                  </a:lnTo>
                  <a:lnTo>
                    <a:pt x="208749" y="36563"/>
                  </a:lnTo>
                  <a:lnTo>
                    <a:pt x="210248" y="38100"/>
                  </a:lnTo>
                  <a:lnTo>
                    <a:pt x="210248" y="39585"/>
                  </a:lnTo>
                  <a:lnTo>
                    <a:pt x="211785" y="36563"/>
                  </a:lnTo>
                  <a:lnTo>
                    <a:pt x="211785" y="28917"/>
                  </a:lnTo>
                  <a:lnTo>
                    <a:pt x="213321" y="24358"/>
                  </a:lnTo>
                  <a:lnTo>
                    <a:pt x="213321" y="15227"/>
                  </a:lnTo>
                  <a:lnTo>
                    <a:pt x="214858" y="12153"/>
                  </a:lnTo>
                  <a:lnTo>
                    <a:pt x="214858" y="7594"/>
                  </a:lnTo>
                  <a:lnTo>
                    <a:pt x="216344" y="7594"/>
                  </a:lnTo>
                  <a:lnTo>
                    <a:pt x="216344" y="12153"/>
                  </a:lnTo>
                  <a:lnTo>
                    <a:pt x="217881" y="15227"/>
                  </a:lnTo>
                  <a:lnTo>
                    <a:pt x="217881" y="25895"/>
                  </a:lnTo>
                  <a:lnTo>
                    <a:pt x="219417" y="30467"/>
                  </a:lnTo>
                  <a:lnTo>
                    <a:pt x="219417" y="36563"/>
                  </a:lnTo>
                  <a:lnTo>
                    <a:pt x="220903" y="39585"/>
                  </a:lnTo>
                  <a:lnTo>
                    <a:pt x="220903" y="38100"/>
                  </a:lnTo>
                  <a:lnTo>
                    <a:pt x="222440" y="35026"/>
                  </a:lnTo>
                  <a:lnTo>
                    <a:pt x="222440" y="24358"/>
                  </a:lnTo>
                  <a:lnTo>
                    <a:pt x="225526" y="15227"/>
                  </a:lnTo>
                  <a:lnTo>
                    <a:pt x="225526" y="7594"/>
                  </a:lnTo>
                  <a:lnTo>
                    <a:pt x="227012" y="6108"/>
                  </a:lnTo>
                  <a:lnTo>
                    <a:pt x="227012" y="7594"/>
                  </a:lnTo>
                  <a:lnTo>
                    <a:pt x="228549" y="10668"/>
                  </a:lnTo>
                  <a:lnTo>
                    <a:pt x="228549" y="19799"/>
                  </a:lnTo>
                  <a:lnTo>
                    <a:pt x="230085" y="25895"/>
                  </a:lnTo>
                  <a:lnTo>
                    <a:pt x="230085" y="35026"/>
                  </a:lnTo>
                  <a:lnTo>
                    <a:pt x="231622" y="38100"/>
                  </a:lnTo>
                  <a:lnTo>
                    <a:pt x="231622" y="39585"/>
                  </a:lnTo>
                  <a:lnTo>
                    <a:pt x="233108" y="39585"/>
                  </a:lnTo>
                  <a:lnTo>
                    <a:pt x="233108" y="35026"/>
                  </a:lnTo>
                  <a:lnTo>
                    <a:pt x="234645" y="30467"/>
                  </a:lnTo>
                  <a:lnTo>
                    <a:pt x="234645" y="19799"/>
                  </a:lnTo>
                  <a:lnTo>
                    <a:pt x="236181" y="15227"/>
                  </a:lnTo>
                  <a:lnTo>
                    <a:pt x="236181" y="7594"/>
                  </a:lnTo>
                  <a:lnTo>
                    <a:pt x="237680" y="4559"/>
                  </a:lnTo>
                  <a:lnTo>
                    <a:pt x="237680" y="7594"/>
                  </a:lnTo>
                  <a:lnTo>
                    <a:pt x="239217" y="10668"/>
                  </a:lnTo>
                  <a:lnTo>
                    <a:pt x="239217" y="19799"/>
                  </a:lnTo>
                  <a:lnTo>
                    <a:pt x="240753" y="25895"/>
                  </a:lnTo>
                  <a:lnTo>
                    <a:pt x="240753" y="35026"/>
                  </a:lnTo>
                  <a:lnTo>
                    <a:pt x="242239" y="38100"/>
                  </a:lnTo>
                  <a:lnTo>
                    <a:pt x="242239" y="41122"/>
                  </a:lnTo>
                  <a:lnTo>
                    <a:pt x="243776" y="39585"/>
                  </a:lnTo>
                  <a:lnTo>
                    <a:pt x="245313" y="36563"/>
                  </a:lnTo>
                  <a:lnTo>
                    <a:pt x="245313" y="25895"/>
                  </a:lnTo>
                  <a:lnTo>
                    <a:pt x="246799" y="19799"/>
                  </a:lnTo>
                  <a:lnTo>
                    <a:pt x="246799" y="10668"/>
                  </a:lnTo>
                  <a:lnTo>
                    <a:pt x="248348" y="7594"/>
                  </a:lnTo>
                  <a:lnTo>
                    <a:pt x="248348" y="4559"/>
                  </a:lnTo>
                  <a:lnTo>
                    <a:pt x="249885" y="6108"/>
                  </a:lnTo>
                  <a:lnTo>
                    <a:pt x="249885" y="15227"/>
                  </a:lnTo>
                  <a:lnTo>
                    <a:pt x="251421" y="19799"/>
                  </a:lnTo>
                  <a:lnTo>
                    <a:pt x="251421" y="32004"/>
                  </a:lnTo>
                  <a:lnTo>
                    <a:pt x="252907" y="36563"/>
                  </a:lnTo>
                  <a:lnTo>
                    <a:pt x="252907" y="39585"/>
                  </a:lnTo>
                  <a:lnTo>
                    <a:pt x="254444" y="41122"/>
                  </a:lnTo>
                  <a:lnTo>
                    <a:pt x="254444" y="39585"/>
                  </a:lnTo>
                  <a:lnTo>
                    <a:pt x="255981" y="36563"/>
                  </a:lnTo>
                  <a:lnTo>
                    <a:pt x="255981" y="25895"/>
                  </a:lnTo>
                  <a:lnTo>
                    <a:pt x="257467" y="19799"/>
                  </a:lnTo>
                  <a:lnTo>
                    <a:pt x="257467" y="10668"/>
                  </a:lnTo>
                  <a:lnTo>
                    <a:pt x="259003" y="6108"/>
                  </a:lnTo>
                  <a:lnTo>
                    <a:pt x="259003" y="4559"/>
                  </a:lnTo>
                  <a:lnTo>
                    <a:pt x="260540" y="4559"/>
                  </a:lnTo>
                  <a:lnTo>
                    <a:pt x="260540" y="13690"/>
                  </a:lnTo>
                  <a:lnTo>
                    <a:pt x="262089" y="19799"/>
                  </a:lnTo>
                  <a:lnTo>
                    <a:pt x="262089" y="32004"/>
                  </a:lnTo>
                  <a:lnTo>
                    <a:pt x="263575" y="36563"/>
                  </a:lnTo>
                  <a:lnTo>
                    <a:pt x="265112" y="39585"/>
                  </a:lnTo>
                  <a:lnTo>
                    <a:pt x="265112" y="41122"/>
                  </a:lnTo>
                  <a:lnTo>
                    <a:pt x="266649" y="41122"/>
                  </a:lnTo>
                  <a:lnTo>
                    <a:pt x="266649" y="32004"/>
                  </a:lnTo>
                  <a:lnTo>
                    <a:pt x="268135" y="27432"/>
                  </a:lnTo>
                  <a:lnTo>
                    <a:pt x="268135" y="15227"/>
                  </a:lnTo>
                  <a:lnTo>
                    <a:pt x="269671" y="9131"/>
                  </a:lnTo>
                  <a:lnTo>
                    <a:pt x="269671" y="3022"/>
                  </a:lnTo>
                  <a:lnTo>
                    <a:pt x="271208" y="3022"/>
                  </a:lnTo>
                  <a:lnTo>
                    <a:pt x="271208" y="7594"/>
                  </a:lnTo>
                  <a:lnTo>
                    <a:pt x="272745" y="13690"/>
                  </a:lnTo>
                  <a:lnTo>
                    <a:pt x="272745" y="25895"/>
                  </a:lnTo>
                  <a:lnTo>
                    <a:pt x="274243" y="32004"/>
                  </a:lnTo>
                  <a:lnTo>
                    <a:pt x="274243" y="39585"/>
                  </a:lnTo>
                  <a:lnTo>
                    <a:pt x="275780" y="42659"/>
                  </a:lnTo>
                  <a:lnTo>
                    <a:pt x="277317" y="41122"/>
                  </a:lnTo>
                  <a:lnTo>
                    <a:pt x="277317" y="32004"/>
                  </a:lnTo>
                  <a:lnTo>
                    <a:pt x="278853" y="27432"/>
                  </a:lnTo>
                  <a:lnTo>
                    <a:pt x="278853" y="15227"/>
                  </a:lnTo>
                  <a:lnTo>
                    <a:pt x="280339" y="9131"/>
                  </a:lnTo>
                  <a:lnTo>
                    <a:pt x="280339" y="3022"/>
                  </a:lnTo>
                  <a:lnTo>
                    <a:pt x="281876" y="3022"/>
                  </a:lnTo>
                  <a:lnTo>
                    <a:pt x="281876" y="7594"/>
                  </a:lnTo>
                  <a:lnTo>
                    <a:pt x="283413" y="12153"/>
                  </a:lnTo>
                  <a:lnTo>
                    <a:pt x="284899" y="19799"/>
                  </a:lnTo>
                  <a:lnTo>
                    <a:pt x="284899" y="32004"/>
                  </a:lnTo>
                  <a:lnTo>
                    <a:pt x="286448" y="36563"/>
                  </a:lnTo>
                  <a:lnTo>
                    <a:pt x="286448" y="42659"/>
                  </a:lnTo>
                  <a:lnTo>
                    <a:pt x="287985" y="44208"/>
                  </a:lnTo>
                  <a:lnTo>
                    <a:pt x="287985" y="38100"/>
                  </a:lnTo>
                  <a:lnTo>
                    <a:pt x="289521" y="33489"/>
                  </a:lnTo>
                  <a:lnTo>
                    <a:pt x="289521" y="19799"/>
                  </a:lnTo>
                  <a:lnTo>
                    <a:pt x="291007" y="15227"/>
                  </a:lnTo>
                  <a:lnTo>
                    <a:pt x="291007" y="4559"/>
                  </a:lnTo>
                  <a:lnTo>
                    <a:pt x="292544" y="3022"/>
                  </a:lnTo>
                  <a:lnTo>
                    <a:pt x="294030" y="7594"/>
                  </a:lnTo>
                  <a:lnTo>
                    <a:pt x="294030" y="18262"/>
                  </a:lnTo>
                  <a:lnTo>
                    <a:pt x="295567" y="24358"/>
                  </a:lnTo>
                  <a:lnTo>
                    <a:pt x="295567" y="36563"/>
                  </a:lnTo>
                  <a:lnTo>
                    <a:pt x="297103" y="41122"/>
                  </a:lnTo>
                  <a:lnTo>
                    <a:pt x="297103" y="44208"/>
                  </a:lnTo>
                  <a:lnTo>
                    <a:pt x="298640" y="44208"/>
                  </a:lnTo>
                  <a:lnTo>
                    <a:pt x="298640" y="39585"/>
                  </a:lnTo>
                  <a:lnTo>
                    <a:pt x="300139" y="33489"/>
                  </a:lnTo>
                  <a:lnTo>
                    <a:pt x="300139" y="19799"/>
                  </a:lnTo>
                  <a:lnTo>
                    <a:pt x="301675" y="13690"/>
                  </a:lnTo>
                  <a:lnTo>
                    <a:pt x="301675" y="4559"/>
                  </a:lnTo>
                  <a:lnTo>
                    <a:pt x="303212" y="3022"/>
                  </a:lnTo>
                  <a:lnTo>
                    <a:pt x="304698" y="1485"/>
                  </a:lnTo>
                  <a:lnTo>
                    <a:pt x="304698" y="7594"/>
                  </a:lnTo>
                  <a:lnTo>
                    <a:pt x="306235" y="12153"/>
                  </a:lnTo>
                  <a:lnTo>
                    <a:pt x="306235" y="24358"/>
                  </a:lnTo>
                  <a:lnTo>
                    <a:pt x="307771" y="32004"/>
                  </a:lnTo>
                  <a:lnTo>
                    <a:pt x="307771" y="41122"/>
                  </a:lnTo>
                  <a:lnTo>
                    <a:pt x="309308" y="44208"/>
                  </a:lnTo>
                  <a:lnTo>
                    <a:pt x="309308" y="42659"/>
                  </a:lnTo>
                  <a:lnTo>
                    <a:pt x="310794" y="39585"/>
                  </a:lnTo>
                  <a:lnTo>
                    <a:pt x="310794" y="27432"/>
                  </a:lnTo>
                  <a:lnTo>
                    <a:pt x="312343" y="21336"/>
                  </a:lnTo>
                  <a:lnTo>
                    <a:pt x="312343" y="7594"/>
                  </a:lnTo>
                  <a:lnTo>
                    <a:pt x="313880" y="4559"/>
                  </a:lnTo>
                  <a:lnTo>
                    <a:pt x="313880" y="0"/>
                  </a:lnTo>
                  <a:lnTo>
                    <a:pt x="315417" y="3022"/>
                  </a:lnTo>
                  <a:lnTo>
                    <a:pt x="315417" y="12153"/>
                  </a:lnTo>
                  <a:lnTo>
                    <a:pt x="316903" y="18262"/>
                  </a:lnTo>
                  <a:lnTo>
                    <a:pt x="316903" y="32004"/>
                  </a:lnTo>
                  <a:lnTo>
                    <a:pt x="318439" y="36563"/>
                  </a:lnTo>
                  <a:lnTo>
                    <a:pt x="318439" y="41122"/>
                  </a:lnTo>
                  <a:lnTo>
                    <a:pt x="319976" y="44208"/>
                  </a:lnTo>
                  <a:lnTo>
                    <a:pt x="321462" y="39585"/>
                  </a:lnTo>
                  <a:lnTo>
                    <a:pt x="321462" y="27432"/>
                  </a:lnTo>
                  <a:lnTo>
                    <a:pt x="322999" y="21336"/>
                  </a:lnTo>
                  <a:lnTo>
                    <a:pt x="322999" y="13690"/>
                  </a:lnTo>
                  <a:lnTo>
                    <a:pt x="324548" y="7594"/>
                  </a:lnTo>
                  <a:lnTo>
                    <a:pt x="324548" y="1485"/>
                  </a:lnTo>
                  <a:lnTo>
                    <a:pt x="326085" y="0"/>
                  </a:lnTo>
                  <a:lnTo>
                    <a:pt x="326085" y="3022"/>
                  </a:lnTo>
                  <a:lnTo>
                    <a:pt x="327571" y="6108"/>
                  </a:lnTo>
                  <a:lnTo>
                    <a:pt x="327571" y="16713"/>
                  </a:lnTo>
                  <a:lnTo>
                    <a:pt x="329107" y="24358"/>
                  </a:lnTo>
                  <a:lnTo>
                    <a:pt x="329107" y="38100"/>
                  </a:lnTo>
                  <a:lnTo>
                    <a:pt x="330644" y="41122"/>
                  </a:lnTo>
                  <a:lnTo>
                    <a:pt x="330644" y="45694"/>
                  </a:lnTo>
                  <a:lnTo>
                    <a:pt x="332130" y="44208"/>
                  </a:lnTo>
                  <a:lnTo>
                    <a:pt x="332130" y="35026"/>
                  </a:lnTo>
                  <a:lnTo>
                    <a:pt x="333667" y="28917"/>
                  </a:lnTo>
                  <a:lnTo>
                    <a:pt x="333667" y="13690"/>
                  </a:lnTo>
                  <a:lnTo>
                    <a:pt x="335203" y="7594"/>
                  </a:lnTo>
                  <a:lnTo>
                    <a:pt x="335203" y="0"/>
                  </a:lnTo>
                  <a:lnTo>
                    <a:pt x="336740" y="0"/>
                  </a:lnTo>
                  <a:lnTo>
                    <a:pt x="336740" y="4559"/>
                  </a:lnTo>
                  <a:lnTo>
                    <a:pt x="338239" y="10668"/>
                  </a:lnTo>
                  <a:lnTo>
                    <a:pt x="338239" y="24358"/>
                  </a:lnTo>
                  <a:lnTo>
                    <a:pt x="339775" y="32004"/>
                  </a:lnTo>
                  <a:lnTo>
                    <a:pt x="339775" y="41122"/>
                  </a:lnTo>
                  <a:lnTo>
                    <a:pt x="341312" y="44208"/>
                  </a:lnTo>
                  <a:lnTo>
                    <a:pt x="341312" y="45694"/>
                  </a:lnTo>
                  <a:lnTo>
                    <a:pt x="342798" y="44208"/>
                  </a:lnTo>
                  <a:lnTo>
                    <a:pt x="342798" y="41122"/>
                  </a:lnTo>
                  <a:lnTo>
                    <a:pt x="344335" y="35026"/>
                  </a:lnTo>
                  <a:lnTo>
                    <a:pt x="344335" y="21336"/>
                  </a:lnTo>
                  <a:lnTo>
                    <a:pt x="345871" y="13690"/>
                  </a:lnTo>
                  <a:lnTo>
                    <a:pt x="345871" y="3022"/>
                  </a:lnTo>
                  <a:lnTo>
                    <a:pt x="347408" y="0"/>
                  </a:lnTo>
                  <a:lnTo>
                    <a:pt x="347408" y="1485"/>
                  </a:lnTo>
                  <a:lnTo>
                    <a:pt x="348894" y="4559"/>
                  </a:lnTo>
                  <a:lnTo>
                    <a:pt x="348894" y="12153"/>
                  </a:lnTo>
                  <a:lnTo>
                    <a:pt x="350443" y="18262"/>
                  </a:lnTo>
                  <a:lnTo>
                    <a:pt x="350443" y="32004"/>
                  </a:lnTo>
                  <a:lnTo>
                    <a:pt x="351980" y="36563"/>
                  </a:lnTo>
                  <a:lnTo>
                    <a:pt x="351980" y="44208"/>
                  </a:lnTo>
                  <a:lnTo>
                    <a:pt x="353517" y="44208"/>
                  </a:lnTo>
                  <a:lnTo>
                    <a:pt x="353517" y="39585"/>
                  </a:lnTo>
                  <a:lnTo>
                    <a:pt x="355003" y="33489"/>
                  </a:lnTo>
                  <a:lnTo>
                    <a:pt x="355003" y="19799"/>
                  </a:lnTo>
                  <a:lnTo>
                    <a:pt x="356539" y="13690"/>
                  </a:lnTo>
                  <a:lnTo>
                    <a:pt x="356539" y="4559"/>
                  </a:lnTo>
                  <a:lnTo>
                    <a:pt x="358076" y="3022"/>
                  </a:lnTo>
                  <a:lnTo>
                    <a:pt x="358076" y="1485"/>
                  </a:lnTo>
                  <a:lnTo>
                    <a:pt x="358076" y="3022"/>
                  </a:lnTo>
                  <a:lnTo>
                    <a:pt x="359562" y="6108"/>
                  </a:lnTo>
                  <a:lnTo>
                    <a:pt x="359562" y="18262"/>
                  </a:lnTo>
                  <a:lnTo>
                    <a:pt x="361099" y="24358"/>
                  </a:lnTo>
                  <a:lnTo>
                    <a:pt x="361099" y="32004"/>
                  </a:lnTo>
                  <a:lnTo>
                    <a:pt x="362648" y="36563"/>
                  </a:lnTo>
                  <a:lnTo>
                    <a:pt x="362648" y="41122"/>
                  </a:lnTo>
                  <a:lnTo>
                    <a:pt x="364134" y="44208"/>
                  </a:lnTo>
                  <a:lnTo>
                    <a:pt x="364134" y="42659"/>
                  </a:lnTo>
                  <a:lnTo>
                    <a:pt x="365671" y="39585"/>
                  </a:lnTo>
                  <a:lnTo>
                    <a:pt x="365671" y="27432"/>
                  </a:lnTo>
                  <a:lnTo>
                    <a:pt x="367207" y="19799"/>
                  </a:lnTo>
                  <a:lnTo>
                    <a:pt x="367207" y="7594"/>
                  </a:lnTo>
                  <a:lnTo>
                    <a:pt x="368693" y="4559"/>
                  </a:lnTo>
                  <a:lnTo>
                    <a:pt x="368693" y="1485"/>
                  </a:lnTo>
                  <a:lnTo>
                    <a:pt x="370230" y="3022"/>
                  </a:lnTo>
                  <a:lnTo>
                    <a:pt x="370230" y="6108"/>
                  </a:lnTo>
                  <a:lnTo>
                    <a:pt x="371767" y="12153"/>
                  </a:lnTo>
                  <a:lnTo>
                    <a:pt x="371767" y="24358"/>
                  </a:lnTo>
                  <a:lnTo>
                    <a:pt x="373303" y="32004"/>
                  </a:lnTo>
                  <a:lnTo>
                    <a:pt x="373303" y="41122"/>
                  </a:lnTo>
                  <a:lnTo>
                    <a:pt x="374802" y="44208"/>
                  </a:lnTo>
                  <a:lnTo>
                    <a:pt x="374802" y="42659"/>
                  </a:lnTo>
                  <a:lnTo>
                    <a:pt x="376339" y="39585"/>
                  </a:lnTo>
                  <a:lnTo>
                    <a:pt x="376339" y="27432"/>
                  </a:lnTo>
                  <a:lnTo>
                    <a:pt x="377875" y="21336"/>
                  </a:lnTo>
                  <a:lnTo>
                    <a:pt x="377875" y="7594"/>
                  </a:lnTo>
                  <a:lnTo>
                    <a:pt x="379361" y="4559"/>
                  </a:lnTo>
                  <a:lnTo>
                    <a:pt x="379361" y="0"/>
                  </a:lnTo>
                  <a:lnTo>
                    <a:pt x="380898" y="3022"/>
                  </a:lnTo>
                  <a:lnTo>
                    <a:pt x="380898" y="12153"/>
                  </a:lnTo>
                  <a:lnTo>
                    <a:pt x="383971" y="24358"/>
                  </a:lnTo>
                  <a:lnTo>
                    <a:pt x="383971" y="36563"/>
                  </a:lnTo>
                  <a:lnTo>
                    <a:pt x="385457" y="41122"/>
                  </a:lnTo>
                  <a:lnTo>
                    <a:pt x="385457" y="44208"/>
                  </a:lnTo>
                  <a:lnTo>
                    <a:pt x="386994" y="42659"/>
                  </a:lnTo>
                  <a:lnTo>
                    <a:pt x="386994" y="35026"/>
                  </a:lnTo>
                  <a:lnTo>
                    <a:pt x="388543" y="27432"/>
                  </a:lnTo>
                  <a:lnTo>
                    <a:pt x="388543" y="15227"/>
                  </a:lnTo>
                  <a:lnTo>
                    <a:pt x="390029" y="7594"/>
                  </a:lnTo>
                  <a:lnTo>
                    <a:pt x="390029" y="1485"/>
                  </a:lnTo>
                  <a:lnTo>
                    <a:pt x="391566" y="0"/>
                  </a:lnTo>
                  <a:lnTo>
                    <a:pt x="391566" y="3022"/>
                  </a:lnTo>
                  <a:lnTo>
                    <a:pt x="393103" y="6108"/>
                  </a:lnTo>
                  <a:lnTo>
                    <a:pt x="393103" y="16713"/>
                  </a:lnTo>
                  <a:lnTo>
                    <a:pt x="394639" y="24358"/>
                  </a:lnTo>
                  <a:lnTo>
                    <a:pt x="394639" y="36563"/>
                  </a:lnTo>
                  <a:lnTo>
                    <a:pt x="396125" y="41122"/>
                  </a:lnTo>
                  <a:lnTo>
                    <a:pt x="396125" y="44208"/>
                  </a:lnTo>
                  <a:lnTo>
                    <a:pt x="397662" y="44208"/>
                  </a:lnTo>
                  <a:lnTo>
                    <a:pt x="397662" y="35026"/>
                  </a:lnTo>
                  <a:lnTo>
                    <a:pt x="399199" y="27432"/>
                  </a:lnTo>
                  <a:lnTo>
                    <a:pt x="399199" y="15227"/>
                  </a:lnTo>
                  <a:lnTo>
                    <a:pt x="400697" y="7594"/>
                  </a:lnTo>
                  <a:lnTo>
                    <a:pt x="400697" y="1485"/>
                  </a:lnTo>
                  <a:lnTo>
                    <a:pt x="402234" y="1485"/>
                  </a:lnTo>
                  <a:lnTo>
                    <a:pt x="403771" y="3022"/>
                  </a:lnTo>
                  <a:lnTo>
                    <a:pt x="403771" y="10668"/>
                  </a:lnTo>
                  <a:lnTo>
                    <a:pt x="405256" y="16713"/>
                  </a:lnTo>
                  <a:lnTo>
                    <a:pt x="405256" y="30467"/>
                  </a:lnTo>
                  <a:lnTo>
                    <a:pt x="406793" y="36563"/>
                  </a:lnTo>
                  <a:lnTo>
                    <a:pt x="406793" y="44208"/>
                  </a:lnTo>
                  <a:lnTo>
                    <a:pt x="408330" y="44208"/>
                  </a:lnTo>
                  <a:lnTo>
                    <a:pt x="408330" y="35026"/>
                  </a:lnTo>
                  <a:lnTo>
                    <a:pt x="409867" y="30467"/>
                  </a:lnTo>
                  <a:lnTo>
                    <a:pt x="409867" y="24358"/>
                  </a:lnTo>
                  <a:lnTo>
                    <a:pt x="411352" y="22821"/>
                  </a:lnTo>
                  <a:lnTo>
                    <a:pt x="752716" y="22821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8746477" y="1232890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4">
                  <a:moveTo>
                    <a:pt x="0" y="0"/>
                  </a:moveTo>
                  <a:lnTo>
                    <a:pt x="0" y="701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572071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Información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Red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Gestión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Operativa</a:t>
            </a:r>
          </a:p>
        </p:txBody>
      </p:sp>
      <p:sp>
        <p:nvSpPr>
          <p:cNvPr id="30" name="object 30" descr=""/>
          <p:cNvSpPr txBox="1"/>
          <p:nvPr/>
        </p:nvSpPr>
        <p:spPr>
          <a:xfrm>
            <a:off x="9343275" y="1269329"/>
            <a:ext cx="35560" cy="381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581426" y="1269681"/>
            <a:ext cx="39370" cy="431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543326" y="1214466"/>
            <a:ext cx="853440" cy="8636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marL="47625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iA/A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70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60960">
              <a:lnSpc>
                <a:spcPct val="100000"/>
              </a:lnSpc>
              <a:spcBef>
                <a:spcPts val="25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0"/>
              </a:spcBef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82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19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8609939" y="1321828"/>
            <a:ext cx="760095" cy="71120"/>
            <a:chOff x="8609939" y="1321828"/>
            <a:chExt cx="760095" cy="71120"/>
          </a:xfrm>
        </p:grpSpPr>
        <p:sp>
          <p:nvSpPr>
            <p:cNvPr id="34" name="object 34" descr=""/>
            <p:cNvSpPr/>
            <p:nvPr/>
          </p:nvSpPr>
          <p:spPr>
            <a:xfrm>
              <a:off x="8615464" y="1322781"/>
              <a:ext cx="754380" cy="70485"/>
            </a:xfrm>
            <a:custGeom>
              <a:avLst/>
              <a:gdLst/>
              <a:ahLst/>
              <a:cxnLst/>
              <a:rect l="l" t="t" r="r" b="b"/>
              <a:pathLst>
                <a:path w="754379" h="70484">
                  <a:moveTo>
                    <a:pt x="754214" y="70103"/>
                  </a:moveTo>
                  <a:lnTo>
                    <a:pt x="0" y="70103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701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8680945" y="1322781"/>
              <a:ext cx="658495" cy="68580"/>
            </a:xfrm>
            <a:custGeom>
              <a:avLst/>
              <a:gdLst/>
              <a:ahLst/>
              <a:cxnLst/>
              <a:rect l="l" t="t" r="r" b="b"/>
              <a:pathLst>
                <a:path w="658495" h="68580">
                  <a:moveTo>
                    <a:pt x="0" y="0"/>
                  </a:moveTo>
                  <a:lnTo>
                    <a:pt x="0" y="68567"/>
                  </a:lnTo>
                </a:path>
                <a:path w="658495" h="68580">
                  <a:moveTo>
                    <a:pt x="65531" y="0"/>
                  </a:moveTo>
                  <a:lnTo>
                    <a:pt x="65531" y="68567"/>
                  </a:lnTo>
                </a:path>
                <a:path w="658495" h="68580">
                  <a:moveTo>
                    <a:pt x="131064" y="0"/>
                  </a:moveTo>
                  <a:lnTo>
                    <a:pt x="131064" y="68567"/>
                  </a:lnTo>
                </a:path>
                <a:path w="658495" h="68580">
                  <a:moveTo>
                    <a:pt x="196608" y="0"/>
                  </a:moveTo>
                  <a:lnTo>
                    <a:pt x="196608" y="68567"/>
                  </a:lnTo>
                </a:path>
                <a:path w="658495" h="68580">
                  <a:moveTo>
                    <a:pt x="263626" y="0"/>
                  </a:moveTo>
                  <a:lnTo>
                    <a:pt x="263626" y="68567"/>
                  </a:lnTo>
                </a:path>
                <a:path w="658495" h="68580">
                  <a:moveTo>
                    <a:pt x="329158" y="0"/>
                  </a:moveTo>
                  <a:lnTo>
                    <a:pt x="329158" y="68567"/>
                  </a:lnTo>
                </a:path>
                <a:path w="658495" h="68580">
                  <a:moveTo>
                    <a:pt x="394639" y="0"/>
                  </a:moveTo>
                  <a:lnTo>
                    <a:pt x="394639" y="68567"/>
                  </a:lnTo>
                </a:path>
                <a:path w="658495" h="68580">
                  <a:moveTo>
                    <a:pt x="460171" y="0"/>
                  </a:moveTo>
                  <a:lnTo>
                    <a:pt x="460171" y="68567"/>
                  </a:lnTo>
                </a:path>
                <a:path w="658495" h="68580">
                  <a:moveTo>
                    <a:pt x="525716" y="0"/>
                  </a:moveTo>
                  <a:lnTo>
                    <a:pt x="525716" y="68567"/>
                  </a:lnTo>
                </a:path>
                <a:path w="658495" h="68580">
                  <a:moveTo>
                    <a:pt x="591248" y="0"/>
                  </a:moveTo>
                  <a:lnTo>
                    <a:pt x="591248" y="68567"/>
                  </a:lnTo>
                </a:path>
                <a:path w="658495" h="68580">
                  <a:moveTo>
                    <a:pt x="658266" y="0"/>
                  </a:moveTo>
                  <a:lnTo>
                    <a:pt x="658266" y="6856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8680945" y="1351762"/>
              <a:ext cx="658495" cy="10795"/>
            </a:xfrm>
            <a:custGeom>
              <a:avLst/>
              <a:gdLst/>
              <a:ahLst/>
              <a:cxnLst/>
              <a:rect l="l" t="t" r="r" b="b"/>
              <a:pathLst>
                <a:path w="658495" h="10794">
                  <a:moveTo>
                    <a:pt x="0" y="0"/>
                  </a:moveTo>
                  <a:lnTo>
                    <a:pt x="0" y="10655"/>
                  </a:lnTo>
                </a:path>
                <a:path w="658495" h="10794">
                  <a:moveTo>
                    <a:pt x="65531" y="0"/>
                  </a:moveTo>
                  <a:lnTo>
                    <a:pt x="65531" y="10655"/>
                  </a:lnTo>
                </a:path>
                <a:path w="658495" h="10794">
                  <a:moveTo>
                    <a:pt x="131064" y="0"/>
                  </a:moveTo>
                  <a:lnTo>
                    <a:pt x="131064" y="10655"/>
                  </a:lnTo>
                </a:path>
                <a:path w="658495" h="10794">
                  <a:moveTo>
                    <a:pt x="196608" y="0"/>
                  </a:moveTo>
                  <a:lnTo>
                    <a:pt x="196608" y="10655"/>
                  </a:lnTo>
                </a:path>
                <a:path w="658495" h="10794">
                  <a:moveTo>
                    <a:pt x="263626" y="0"/>
                  </a:moveTo>
                  <a:lnTo>
                    <a:pt x="263626" y="10655"/>
                  </a:lnTo>
                </a:path>
                <a:path w="658495" h="10794">
                  <a:moveTo>
                    <a:pt x="329158" y="0"/>
                  </a:moveTo>
                  <a:lnTo>
                    <a:pt x="329158" y="10655"/>
                  </a:lnTo>
                </a:path>
                <a:path w="658495" h="10794">
                  <a:moveTo>
                    <a:pt x="394639" y="0"/>
                  </a:moveTo>
                  <a:lnTo>
                    <a:pt x="394639" y="10655"/>
                  </a:lnTo>
                </a:path>
                <a:path w="658495" h="10794">
                  <a:moveTo>
                    <a:pt x="460171" y="0"/>
                  </a:moveTo>
                  <a:lnTo>
                    <a:pt x="460171" y="10655"/>
                  </a:lnTo>
                </a:path>
                <a:path w="658495" h="10794">
                  <a:moveTo>
                    <a:pt x="525716" y="0"/>
                  </a:moveTo>
                  <a:lnTo>
                    <a:pt x="525716" y="10655"/>
                  </a:lnTo>
                </a:path>
                <a:path w="658495" h="10794">
                  <a:moveTo>
                    <a:pt x="591248" y="0"/>
                  </a:moveTo>
                  <a:lnTo>
                    <a:pt x="591248" y="10655"/>
                  </a:lnTo>
                </a:path>
                <a:path w="658495" h="10794">
                  <a:moveTo>
                    <a:pt x="658266" y="0"/>
                  </a:moveTo>
                  <a:lnTo>
                    <a:pt x="658266" y="1065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8615464" y="1330426"/>
              <a:ext cx="753110" cy="53340"/>
            </a:xfrm>
            <a:custGeom>
              <a:avLst/>
              <a:gdLst/>
              <a:ahLst/>
              <a:cxnLst/>
              <a:rect l="l" t="t" r="r" b="b"/>
              <a:pathLst>
                <a:path w="753109" h="53340">
                  <a:moveTo>
                    <a:pt x="0" y="53327"/>
                  </a:moveTo>
                  <a:lnTo>
                    <a:pt x="752716" y="53327"/>
                  </a:lnTo>
                </a:path>
                <a:path w="753109" h="53340">
                  <a:moveTo>
                    <a:pt x="0" y="45681"/>
                  </a:moveTo>
                  <a:lnTo>
                    <a:pt x="752716" y="45681"/>
                  </a:lnTo>
                </a:path>
                <a:path w="753109" h="53340">
                  <a:moveTo>
                    <a:pt x="0" y="36563"/>
                  </a:moveTo>
                  <a:lnTo>
                    <a:pt x="752716" y="36563"/>
                  </a:lnTo>
                </a:path>
                <a:path w="753109" h="53340">
                  <a:moveTo>
                    <a:pt x="0" y="27432"/>
                  </a:moveTo>
                  <a:lnTo>
                    <a:pt x="752716" y="27432"/>
                  </a:lnTo>
                </a:path>
                <a:path w="753109" h="53340">
                  <a:moveTo>
                    <a:pt x="0" y="16764"/>
                  </a:moveTo>
                  <a:lnTo>
                    <a:pt x="752716" y="16764"/>
                  </a:lnTo>
                </a:path>
                <a:path w="753109" h="53340">
                  <a:moveTo>
                    <a:pt x="0" y="7581"/>
                  </a:moveTo>
                  <a:lnTo>
                    <a:pt x="752716" y="7581"/>
                  </a:lnTo>
                </a:path>
                <a:path w="753109" h="53340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8610892" y="1322781"/>
              <a:ext cx="757555" cy="68580"/>
            </a:xfrm>
            <a:custGeom>
              <a:avLst/>
              <a:gdLst/>
              <a:ahLst/>
              <a:cxnLst/>
              <a:rect l="l" t="t" r="r" b="b"/>
              <a:pathLst>
                <a:path w="757554" h="68580">
                  <a:moveTo>
                    <a:pt x="0" y="60972"/>
                  </a:moveTo>
                  <a:lnTo>
                    <a:pt x="4572" y="60972"/>
                  </a:lnTo>
                </a:path>
                <a:path w="757554" h="68580">
                  <a:moveTo>
                    <a:pt x="0" y="53327"/>
                  </a:moveTo>
                  <a:lnTo>
                    <a:pt x="4572" y="53327"/>
                  </a:lnTo>
                </a:path>
                <a:path w="757554" h="68580">
                  <a:moveTo>
                    <a:pt x="0" y="44208"/>
                  </a:moveTo>
                  <a:lnTo>
                    <a:pt x="4572" y="44208"/>
                  </a:lnTo>
                </a:path>
                <a:path w="757554" h="68580">
                  <a:moveTo>
                    <a:pt x="0" y="35077"/>
                  </a:moveTo>
                  <a:lnTo>
                    <a:pt x="4572" y="35077"/>
                  </a:lnTo>
                </a:path>
                <a:path w="757554" h="68580">
                  <a:moveTo>
                    <a:pt x="0" y="24409"/>
                  </a:moveTo>
                  <a:lnTo>
                    <a:pt x="4572" y="24409"/>
                  </a:lnTo>
                </a:path>
                <a:path w="757554" h="68580">
                  <a:moveTo>
                    <a:pt x="0" y="15227"/>
                  </a:moveTo>
                  <a:lnTo>
                    <a:pt x="4572" y="15227"/>
                  </a:lnTo>
                </a:path>
                <a:path w="757554" h="68580">
                  <a:moveTo>
                    <a:pt x="0" y="7645"/>
                  </a:moveTo>
                  <a:lnTo>
                    <a:pt x="4572" y="7645"/>
                  </a:lnTo>
                </a:path>
                <a:path w="757554" h="68580">
                  <a:moveTo>
                    <a:pt x="4572" y="35077"/>
                  </a:moveTo>
                  <a:lnTo>
                    <a:pt x="757288" y="35077"/>
                  </a:lnTo>
                </a:path>
                <a:path w="757554" h="68580">
                  <a:moveTo>
                    <a:pt x="135585" y="0"/>
                  </a:moveTo>
                  <a:lnTo>
                    <a:pt x="135585" y="68567"/>
                  </a:lnTo>
                </a:path>
                <a:path w="757554" h="68580">
                  <a:moveTo>
                    <a:pt x="4572" y="35077"/>
                  </a:moveTo>
                  <a:lnTo>
                    <a:pt x="757288" y="35077"/>
                  </a:lnTo>
                </a:path>
                <a:path w="757554" h="68580">
                  <a:moveTo>
                    <a:pt x="4572" y="0"/>
                  </a:moveTo>
                  <a:lnTo>
                    <a:pt x="4572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8615464" y="1324317"/>
              <a:ext cx="753110" cy="66040"/>
            </a:xfrm>
            <a:custGeom>
              <a:avLst/>
              <a:gdLst/>
              <a:ahLst/>
              <a:cxnLst/>
              <a:rect l="l" t="t" r="r" b="b"/>
              <a:pathLst>
                <a:path w="753109" h="66040">
                  <a:moveTo>
                    <a:pt x="0" y="18262"/>
                  </a:moveTo>
                  <a:lnTo>
                    <a:pt x="0" y="21336"/>
                  </a:lnTo>
                  <a:lnTo>
                    <a:pt x="1485" y="24358"/>
                  </a:lnTo>
                  <a:lnTo>
                    <a:pt x="1485" y="33540"/>
                  </a:lnTo>
                  <a:lnTo>
                    <a:pt x="3022" y="38100"/>
                  </a:lnTo>
                  <a:lnTo>
                    <a:pt x="3022" y="45694"/>
                  </a:lnTo>
                  <a:lnTo>
                    <a:pt x="4559" y="47231"/>
                  </a:lnTo>
                  <a:lnTo>
                    <a:pt x="6096" y="45694"/>
                  </a:lnTo>
                  <a:lnTo>
                    <a:pt x="6096" y="41135"/>
                  </a:lnTo>
                  <a:lnTo>
                    <a:pt x="7581" y="36563"/>
                  </a:lnTo>
                  <a:lnTo>
                    <a:pt x="7581" y="33540"/>
                  </a:lnTo>
                  <a:lnTo>
                    <a:pt x="9131" y="27444"/>
                  </a:lnTo>
                  <a:lnTo>
                    <a:pt x="9131" y="21336"/>
                  </a:lnTo>
                  <a:lnTo>
                    <a:pt x="10667" y="18262"/>
                  </a:lnTo>
                  <a:lnTo>
                    <a:pt x="12153" y="21336"/>
                  </a:lnTo>
                  <a:lnTo>
                    <a:pt x="12153" y="28930"/>
                  </a:lnTo>
                  <a:lnTo>
                    <a:pt x="13690" y="33540"/>
                  </a:lnTo>
                  <a:lnTo>
                    <a:pt x="13690" y="42672"/>
                  </a:lnTo>
                  <a:lnTo>
                    <a:pt x="15227" y="45694"/>
                  </a:lnTo>
                  <a:lnTo>
                    <a:pt x="15227" y="47231"/>
                  </a:lnTo>
                  <a:lnTo>
                    <a:pt x="16763" y="47231"/>
                  </a:lnTo>
                  <a:lnTo>
                    <a:pt x="16763" y="41135"/>
                  </a:lnTo>
                  <a:lnTo>
                    <a:pt x="18249" y="36563"/>
                  </a:lnTo>
                  <a:lnTo>
                    <a:pt x="18249" y="27444"/>
                  </a:lnTo>
                  <a:lnTo>
                    <a:pt x="19786" y="22872"/>
                  </a:lnTo>
                  <a:lnTo>
                    <a:pt x="19786" y="21336"/>
                  </a:lnTo>
                  <a:lnTo>
                    <a:pt x="21323" y="18262"/>
                  </a:lnTo>
                  <a:lnTo>
                    <a:pt x="22821" y="21336"/>
                  </a:lnTo>
                  <a:lnTo>
                    <a:pt x="22821" y="28930"/>
                  </a:lnTo>
                  <a:lnTo>
                    <a:pt x="24358" y="33540"/>
                  </a:lnTo>
                  <a:lnTo>
                    <a:pt x="24358" y="42672"/>
                  </a:lnTo>
                  <a:lnTo>
                    <a:pt x="25895" y="45694"/>
                  </a:lnTo>
                  <a:lnTo>
                    <a:pt x="25895" y="47231"/>
                  </a:lnTo>
                  <a:lnTo>
                    <a:pt x="27431" y="47231"/>
                  </a:lnTo>
                  <a:lnTo>
                    <a:pt x="28917" y="44157"/>
                  </a:lnTo>
                  <a:lnTo>
                    <a:pt x="28917" y="36563"/>
                  </a:lnTo>
                  <a:lnTo>
                    <a:pt x="30454" y="32004"/>
                  </a:lnTo>
                  <a:lnTo>
                    <a:pt x="30454" y="22872"/>
                  </a:lnTo>
                  <a:lnTo>
                    <a:pt x="31991" y="21336"/>
                  </a:lnTo>
                  <a:lnTo>
                    <a:pt x="31991" y="18262"/>
                  </a:lnTo>
                  <a:lnTo>
                    <a:pt x="33527" y="18262"/>
                  </a:lnTo>
                  <a:lnTo>
                    <a:pt x="33527" y="24358"/>
                  </a:lnTo>
                  <a:lnTo>
                    <a:pt x="35026" y="28930"/>
                  </a:lnTo>
                  <a:lnTo>
                    <a:pt x="35026" y="38100"/>
                  </a:lnTo>
                  <a:lnTo>
                    <a:pt x="36563" y="42672"/>
                  </a:lnTo>
                  <a:lnTo>
                    <a:pt x="36563" y="47231"/>
                  </a:lnTo>
                  <a:lnTo>
                    <a:pt x="38100" y="47231"/>
                  </a:lnTo>
                  <a:lnTo>
                    <a:pt x="38100" y="44157"/>
                  </a:lnTo>
                  <a:lnTo>
                    <a:pt x="39585" y="41135"/>
                  </a:lnTo>
                  <a:lnTo>
                    <a:pt x="39585" y="32004"/>
                  </a:lnTo>
                  <a:lnTo>
                    <a:pt x="41122" y="27444"/>
                  </a:lnTo>
                  <a:lnTo>
                    <a:pt x="41122" y="21336"/>
                  </a:lnTo>
                  <a:lnTo>
                    <a:pt x="42659" y="18262"/>
                  </a:lnTo>
                  <a:lnTo>
                    <a:pt x="44196" y="18262"/>
                  </a:lnTo>
                  <a:lnTo>
                    <a:pt x="44196" y="24358"/>
                  </a:lnTo>
                  <a:lnTo>
                    <a:pt x="45681" y="28930"/>
                  </a:lnTo>
                  <a:lnTo>
                    <a:pt x="45681" y="33540"/>
                  </a:lnTo>
                  <a:lnTo>
                    <a:pt x="47231" y="38100"/>
                  </a:lnTo>
                  <a:lnTo>
                    <a:pt x="47231" y="45694"/>
                  </a:lnTo>
                  <a:lnTo>
                    <a:pt x="48767" y="47231"/>
                  </a:lnTo>
                  <a:lnTo>
                    <a:pt x="50253" y="44157"/>
                  </a:lnTo>
                  <a:lnTo>
                    <a:pt x="50253" y="39598"/>
                  </a:lnTo>
                  <a:lnTo>
                    <a:pt x="51790" y="36563"/>
                  </a:lnTo>
                  <a:lnTo>
                    <a:pt x="51790" y="27444"/>
                  </a:lnTo>
                  <a:lnTo>
                    <a:pt x="53327" y="22872"/>
                  </a:lnTo>
                  <a:lnTo>
                    <a:pt x="53327" y="18262"/>
                  </a:lnTo>
                  <a:lnTo>
                    <a:pt x="54813" y="18262"/>
                  </a:lnTo>
                  <a:lnTo>
                    <a:pt x="54813" y="21336"/>
                  </a:lnTo>
                  <a:lnTo>
                    <a:pt x="56349" y="25895"/>
                  </a:lnTo>
                  <a:lnTo>
                    <a:pt x="56349" y="33540"/>
                  </a:lnTo>
                  <a:lnTo>
                    <a:pt x="57886" y="38100"/>
                  </a:lnTo>
                  <a:lnTo>
                    <a:pt x="57886" y="45694"/>
                  </a:lnTo>
                  <a:lnTo>
                    <a:pt x="59385" y="47231"/>
                  </a:lnTo>
                  <a:lnTo>
                    <a:pt x="59385" y="45694"/>
                  </a:lnTo>
                  <a:lnTo>
                    <a:pt x="60921" y="44157"/>
                  </a:lnTo>
                  <a:lnTo>
                    <a:pt x="60921" y="36563"/>
                  </a:lnTo>
                  <a:lnTo>
                    <a:pt x="62458" y="32004"/>
                  </a:lnTo>
                  <a:lnTo>
                    <a:pt x="62458" y="22872"/>
                  </a:lnTo>
                  <a:lnTo>
                    <a:pt x="63995" y="21336"/>
                  </a:lnTo>
                  <a:lnTo>
                    <a:pt x="63995" y="18262"/>
                  </a:lnTo>
                  <a:lnTo>
                    <a:pt x="65481" y="18262"/>
                  </a:lnTo>
                  <a:lnTo>
                    <a:pt x="65481" y="19799"/>
                  </a:lnTo>
                  <a:lnTo>
                    <a:pt x="67017" y="21336"/>
                  </a:lnTo>
                  <a:lnTo>
                    <a:pt x="67017" y="28930"/>
                  </a:lnTo>
                  <a:lnTo>
                    <a:pt x="68554" y="33540"/>
                  </a:lnTo>
                  <a:lnTo>
                    <a:pt x="68554" y="42672"/>
                  </a:lnTo>
                  <a:lnTo>
                    <a:pt x="70091" y="45694"/>
                  </a:lnTo>
                  <a:lnTo>
                    <a:pt x="70091" y="47231"/>
                  </a:lnTo>
                  <a:lnTo>
                    <a:pt x="71589" y="45694"/>
                  </a:lnTo>
                  <a:lnTo>
                    <a:pt x="71589" y="44157"/>
                  </a:lnTo>
                  <a:lnTo>
                    <a:pt x="73126" y="39598"/>
                  </a:lnTo>
                  <a:lnTo>
                    <a:pt x="73126" y="32004"/>
                  </a:lnTo>
                  <a:lnTo>
                    <a:pt x="74663" y="27444"/>
                  </a:lnTo>
                  <a:lnTo>
                    <a:pt x="74663" y="21336"/>
                  </a:lnTo>
                  <a:lnTo>
                    <a:pt x="76149" y="18262"/>
                  </a:lnTo>
                  <a:lnTo>
                    <a:pt x="76149" y="19799"/>
                  </a:lnTo>
                  <a:lnTo>
                    <a:pt x="77685" y="21336"/>
                  </a:lnTo>
                  <a:lnTo>
                    <a:pt x="77685" y="28930"/>
                  </a:lnTo>
                  <a:lnTo>
                    <a:pt x="79222" y="33540"/>
                  </a:lnTo>
                  <a:lnTo>
                    <a:pt x="79222" y="42672"/>
                  </a:lnTo>
                  <a:lnTo>
                    <a:pt x="80759" y="45694"/>
                  </a:lnTo>
                  <a:lnTo>
                    <a:pt x="80759" y="47231"/>
                  </a:lnTo>
                  <a:lnTo>
                    <a:pt x="82245" y="45694"/>
                  </a:lnTo>
                  <a:lnTo>
                    <a:pt x="82245" y="39598"/>
                  </a:lnTo>
                  <a:lnTo>
                    <a:pt x="83781" y="36563"/>
                  </a:lnTo>
                  <a:lnTo>
                    <a:pt x="83781" y="27444"/>
                  </a:lnTo>
                  <a:lnTo>
                    <a:pt x="85331" y="22872"/>
                  </a:lnTo>
                  <a:lnTo>
                    <a:pt x="86817" y="21336"/>
                  </a:lnTo>
                  <a:lnTo>
                    <a:pt x="86817" y="18262"/>
                  </a:lnTo>
                  <a:lnTo>
                    <a:pt x="88353" y="19799"/>
                  </a:lnTo>
                  <a:lnTo>
                    <a:pt x="88353" y="25895"/>
                  </a:lnTo>
                  <a:lnTo>
                    <a:pt x="89890" y="28930"/>
                  </a:lnTo>
                  <a:lnTo>
                    <a:pt x="89890" y="38100"/>
                  </a:lnTo>
                  <a:lnTo>
                    <a:pt x="91427" y="42672"/>
                  </a:lnTo>
                  <a:lnTo>
                    <a:pt x="91427" y="47231"/>
                  </a:lnTo>
                  <a:lnTo>
                    <a:pt x="92913" y="47231"/>
                  </a:lnTo>
                  <a:lnTo>
                    <a:pt x="92913" y="45694"/>
                  </a:lnTo>
                  <a:lnTo>
                    <a:pt x="94449" y="44157"/>
                  </a:lnTo>
                  <a:lnTo>
                    <a:pt x="94449" y="36563"/>
                  </a:lnTo>
                  <a:lnTo>
                    <a:pt x="95986" y="32004"/>
                  </a:lnTo>
                  <a:lnTo>
                    <a:pt x="95986" y="22872"/>
                  </a:lnTo>
                  <a:lnTo>
                    <a:pt x="97485" y="21336"/>
                  </a:lnTo>
                  <a:lnTo>
                    <a:pt x="97485" y="18262"/>
                  </a:lnTo>
                  <a:lnTo>
                    <a:pt x="99021" y="19799"/>
                  </a:lnTo>
                  <a:lnTo>
                    <a:pt x="99021" y="25895"/>
                  </a:lnTo>
                  <a:lnTo>
                    <a:pt x="100558" y="28930"/>
                  </a:lnTo>
                  <a:lnTo>
                    <a:pt x="100558" y="38100"/>
                  </a:lnTo>
                  <a:lnTo>
                    <a:pt x="102095" y="42672"/>
                  </a:lnTo>
                  <a:lnTo>
                    <a:pt x="102095" y="47231"/>
                  </a:lnTo>
                  <a:lnTo>
                    <a:pt x="103581" y="47231"/>
                  </a:lnTo>
                  <a:lnTo>
                    <a:pt x="103581" y="44157"/>
                  </a:lnTo>
                  <a:lnTo>
                    <a:pt x="105117" y="39598"/>
                  </a:lnTo>
                  <a:lnTo>
                    <a:pt x="106654" y="36563"/>
                  </a:lnTo>
                  <a:lnTo>
                    <a:pt x="106654" y="27444"/>
                  </a:lnTo>
                  <a:lnTo>
                    <a:pt x="108191" y="22872"/>
                  </a:lnTo>
                  <a:lnTo>
                    <a:pt x="108191" y="18262"/>
                  </a:lnTo>
                  <a:lnTo>
                    <a:pt x="109689" y="18262"/>
                  </a:lnTo>
                  <a:lnTo>
                    <a:pt x="109689" y="21336"/>
                  </a:lnTo>
                  <a:lnTo>
                    <a:pt x="111226" y="25895"/>
                  </a:lnTo>
                  <a:lnTo>
                    <a:pt x="111226" y="33540"/>
                  </a:lnTo>
                  <a:lnTo>
                    <a:pt x="112763" y="38100"/>
                  </a:lnTo>
                  <a:lnTo>
                    <a:pt x="112763" y="47231"/>
                  </a:lnTo>
                  <a:lnTo>
                    <a:pt x="114249" y="50253"/>
                  </a:lnTo>
                  <a:lnTo>
                    <a:pt x="114249" y="51790"/>
                  </a:lnTo>
                  <a:lnTo>
                    <a:pt x="114249" y="50253"/>
                  </a:lnTo>
                  <a:lnTo>
                    <a:pt x="115785" y="48768"/>
                  </a:lnTo>
                  <a:lnTo>
                    <a:pt x="115785" y="45694"/>
                  </a:lnTo>
                  <a:lnTo>
                    <a:pt x="117322" y="39598"/>
                  </a:lnTo>
                  <a:lnTo>
                    <a:pt x="117322" y="27444"/>
                  </a:lnTo>
                  <a:lnTo>
                    <a:pt x="118808" y="21336"/>
                  </a:lnTo>
                  <a:lnTo>
                    <a:pt x="118808" y="13690"/>
                  </a:lnTo>
                  <a:lnTo>
                    <a:pt x="120345" y="13690"/>
                  </a:lnTo>
                  <a:lnTo>
                    <a:pt x="120345" y="15240"/>
                  </a:lnTo>
                  <a:lnTo>
                    <a:pt x="121881" y="19799"/>
                  </a:lnTo>
                  <a:lnTo>
                    <a:pt x="121881" y="30467"/>
                  </a:lnTo>
                  <a:lnTo>
                    <a:pt x="123380" y="38100"/>
                  </a:lnTo>
                  <a:lnTo>
                    <a:pt x="123380" y="47231"/>
                  </a:lnTo>
                  <a:lnTo>
                    <a:pt x="124917" y="51790"/>
                  </a:lnTo>
                  <a:lnTo>
                    <a:pt x="126453" y="51790"/>
                  </a:lnTo>
                  <a:lnTo>
                    <a:pt x="126453" y="50253"/>
                  </a:lnTo>
                  <a:lnTo>
                    <a:pt x="127990" y="45694"/>
                  </a:lnTo>
                  <a:lnTo>
                    <a:pt x="127990" y="35026"/>
                  </a:lnTo>
                  <a:lnTo>
                    <a:pt x="129476" y="27444"/>
                  </a:lnTo>
                  <a:lnTo>
                    <a:pt x="129476" y="16776"/>
                  </a:lnTo>
                  <a:lnTo>
                    <a:pt x="131013" y="13690"/>
                  </a:lnTo>
                  <a:lnTo>
                    <a:pt x="131013" y="12153"/>
                  </a:lnTo>
                  <a:lnTo>
                    <a:pt x="131013" y="13690"/>
                  </a:lnTo>
                  <a:lnTo>
                    <a:pt x="132549" y="15240"/>
                  </a:lnTo>
                  <a:lnTo>
                    <a:pt x="132549" y="24358"/>
                  </a:lnTo>
                  <a:lnTo>
                    <a:pt x="134048" y="30467"/>
                  </a:lnTo>
                  <a:lnTo>
                    <a:pt x="134048" y="42672"/>
                  </a:lnTo>
                  <a:lnTo>
                    <a:pt x="135585" y="48768"/>
                  </a:lnTo>
                  <a:lnTo>
                    <a:pt x="135585" y="51790"/>
                  </a:lnTo>
                  <a:lnTo>
                    <a:pt x="137121" y="53340"/>
                  </a:lnTo>
                  <a:lnTo>
                    <a:pt x="137121" y="51790"/>
                  </a:lnTo>
                  <a:lnTo>
                    <a:pt x="138658" y="47231"/>
                  </a:lnTo>
                  <a:lnTo>
                    <a:pt x="138658" y="35026"/>
                  </a:lnTo>
                  <a:lnTo>
                    <a:pt x="140144" y="27444"/>
                  </a:lnTo>
                  <a:lnTo>
                    <a:pt x="140144" y="16776"/>
                  </a:lnTo>
                  <a:lnTo>
                    <a:pt x="141681" y="13690"/>
                  </a:lnTo>
                  <a:lnTo>
                    <a:pt x="141681" y="12153"/>
                  </a:lnTo>
                  <a:lnTo>
                    <a:pt x="143217" y="13690"/>
                  </a:lnTo>
                  <a:lnTo>
                    <a:pt x="143217" y="22872"/>
                  </a:lnTo>
                  <a:lnTo>
                    <a:pt x="144703" y="30467"/>
                  </a:lnTo>
                  <a:lnTo>
                    <a:pt x="146240" y="36563"/>
                  </a:lnTo>
                  <a:lnTo>
                    <a:pt x="146240" y="48768"/>
                  </a:lnTo>
                  <a:lnTo>
                    <a:pt x="147789" y="51790"/>
                  </a:lnTo>
                  <a:lnTo>
                    <a:pt x="147789" y="54876"/>
                  </a:lnTo>
                  <a:lnTo>
                    <a:pt x="149326" y="51790"/>
                  </a:lnTo>
                  <a:lnTo>
                    <a:pt x="149326" y="42672"/>
                  </a:lnTo>
                  <a:lnTo>
                    <a:pt x="150812" y="35026"/>
                  </a:lnTo>
                  <a:lnTo>
                    <a:pt x="150812" y="22872"/>
                  </a:lnTo>
                  <a:lnTo>
                    <a:pt x="152349" y="16776"/>
                  </a:lnTo>
                  <a:lnTo>
                    <a:pt x="152349" y="10668"/>
                  </a:lnTo>
                  <a:lnTo>
                    <a:pt x="153885" y="10668"/>
                  </a:lnTo>
                  <a:lnTo>
                    <a:pt x="153885" y="16776"/>
                  </a:lnTo>
                  <a:lnTo>
                    <a:pt x="155422" y="22872"/>
                  </a:lnTo>
                  <a:lnTo>
                    <a:pt x="155422" y="36563"/>
                  </a:lnTo>
                  <a:lnTo>
                    <a:pt x="156908" y="42672"/>
                  </a:lnTo>
                  <a:lnTo>
                    <a:pt x="156908" y="51790"/>
                  </a:lnTo>
                  <a:lnTo>
                    <a:pt x="158445" y="54876"/>
                  </a:lnTo>
                  <a:lnTo>
                    <a:pt x="159981" y="53340"/>
                  </a:lnTo>
                  <a:lnTo>
                    <a:pt x="159981" y="42672"/>
                  </a:lnTo>
                  <a:lnTo>
                    <a:pt x="161480" y="36563"/>
                  </a:lnTo>
                  <a:lnTo>
                    <a:pt x="161480" y="22872"/>
                  </a:lnTo>
                  <a:lnTo>
                    <a:pt x="163017" y="16776"/>
                  </a:lnTo>
                  <a:lnTo>
                    <a:pt x="163017" y="10668"/>
                  </a:lnTo>
                  <a:lnTo>
                    <a:pt x="164553" y="10668"/>
                  </a:lnTo>
                  <a:lnTo>
                    <a:pt x="164553" y="12153"/>
                  </a:lnTo>
                  <a:lnTo>
                    <a:pt x="166090" y="16776"/>
                  </a:lnTo>
                  <a:lnTo>
                    <a:pt x="166090" y="22872"/>
                  </a:lnTo>
                  <a:lnTo>
                    <a:pt x="167576" y="28930"/>
                  </a:lnTo>
                  <a:lnTo>
                    <a:pt x="167576" y="42672"/>
                  </a:lnTo>
                  <a:lnTo>
                    <a:pt x="169113" y="48768"/>
                  </a:lnTo>
                  <a:lnTo>
                    <a:pt x="169113" y="54876"/>
                  </a:lnTo>
                  <a:lnTo>
                    <a:pt x="170649" y="54876"/>
                  </a:lnTo>
                  <a:lnTo>
                    <a:pt x="170649" y="50253"/>
                  </a:lnTo>
                  <a:lnTo>
                    <a:pt x="172148" y="44157"/>
                  </a:lnTo>
                  <a:lnTo>
                    <a:pt x="172148" y="30467"/>
                  </a:lnTo>
                  <a:lnTo>
                    <a:pt x="173685" y="22872"/>
                  </a:lnTo>
                  <a:lnTo>
                    <a:pt x="173685" y="13690"/>
                  </a:lnTo>
                  <a:lnTo>
                    <a:pt x="175221" y="10668"/>
                  </a:lnTo>
                  <a:lnTo>
                    <a:pt x="175221" y="9131"/>
                  </a:lnTo>
                  <a:lnTo>
                    <a:pt x="175221" y="10668"/>
                  </a:lnTo>
                  <a:lnTo>
                    <a:pt x="176758" y="15240"/>
                  </a:lnTo>
                  <a:lnTo>
                    <a:pt x="176758" y="27444"/>
                  </a:lnTo>
                  <a:lnTo>
                    <a:pt x="178244" y="35026"/>
                  </a:lnTo>
                  <a:lnTo>
                    <a:pt x="178244" y="48768"/>
                  </a:lnTo>
                  <a:lnTo>
                    <a:pt x="179781" y="53340"/>
                  </a:lnTo>
                  <a:lnTo>
                    <a:pt x="179781" y="56362"/>
                  </a:lnTo>
                  <a:lnTo>
                    <a:pt x="181317" y="54876"/>
                  </a:lnTo>
                  <a:lnTo>
                    <a:pt x="181317" y="50253"/>
                  </a:lnTo>
                  <a:lnTo>
                    <a:pt x="182803" y="44157"/>
                  </a:lnTo>
                  <a:lnTo>
                    <a:pt x="182803" y="30467"/>
                  </a:lnTo>
                  <a:lnTo>
                    <a:pt x="184340" y="22872"/>
                  </a:lnTo>
                  <a:lnTo>
                    <a:pt x="184340" y="16776"/>
                  </a:lnTo>
                  <a:lnTo>
                    <a:pt x="185889" y="12153"/>
                  </a:lnTo>
                  <a:lnTo>
                    <a:pt x="185889" y="9131"/>
                  </a:lnTo>
                  <a:lnTo>
                    <a:pt x="187426" y="10668"/>
                  </a:lnTo>
                  <a:lnTo>
                    <a:pt x="187426" y="15240"/>
                  </a:lnTo>
                  <a:lnTo>
                    <a:pt x="188912" y="21336"/>
                  </a:lnTo>
                  <a:lnTo>
                    <a:pt x="188912" y="35026"/>
                  </a:lnTo>
                  <a:lnTo>
                    <a:pt x="190449" y="42672"/>
                  </a:lnTo>
                  <a:lnTo>
                    <a:pt x="190449" y="53340"/>
                  </a:lnTo>
                  <a:lnTo>
                    <a:pt x="191985" y="56362"/>
                  </a:lnTo>
                  <a:lnTo>
                    <a:pt x="191985" y="54876"/>
                  </a:lnTo>
                  <a:lnTo>
                    <a:pt x="193522" y="50253"/>
                  </a:lnTo>
                  <a:lnTo>
                    <a:pt x="193522" y="38100"/>
                  </a:lnTo>
                  <a:lnTo>
                    <a:pt x="195008" y="30467"/>
                  </a:lnTo>
                  <a:lnTo>
                    <a:pt x="195008" y="16776"/>
                  </a:lnTo>
                  <a:lnTo>
                    <a:pt x="196545" y="12153"/>
                  </a:lnTo>
                  <a:lnTo>
                    <a:pt x="196545" y="9131"/>
                  </a:lnTo>
                  <a:lnTo>
                    <a:pt x="198081" y="10668"/>
                  </a:lnTo>
                  <a:lnTo>
                    <a:pt x="198081" y="21336"/>
                  </a:lnTo>
                  <a:lnTo>
                    <a:pt x="199580" y="27444"/>
                  </a:lnTo>
                  <a:lnTo>
                    <a:pt x="199580" y="42672"/>
                  </a:lnTo>
                  <a:lnTo>
                    <a:pt x="201117" y="48768"/>
                  </a:lnTo>
                  <a:lnTo>
                    <a:pt x="201117" y="53340"/>
                  </a:lnTo>
                  <a:lnTo>
                    <a:pt x="202653" y="56362"/>
                  </a:lnTo>
                  <a:lnTo>
                    <a:pt x="202653" y="57899"/>
                  </a:lnTo>
                  <a:lnTo>
                    <a:pt x="202653" y="56362"/>
                  </a:lnTo>
                  <a:lnTo>
                    <a:pt x="204190" y="51790"/>
                  </a:lnTo>
                  <a:lnTo>
                    <a:pt x="204190" y="45694"/>
                  </a:lnTo>
                  <a:lnTo>
                    <a:pt x="205676" y="38100"/>
                  </a:lnTo>
                  <a:lnTo>
                    <a:pt x="205676" y="22872"/>
                  </a:lnTo>
                  <a:lnTo>
                    <a:pt x="207213" y="15240"/>
                  </a:lnTo>
                  <a:lnTo>
                    <a:pt x="207213" y="9131"/>
                  </a:lnTo>
                  <a:lnTo>
                    <a:pt x="208749" y="7594"/>
                  </a:lnTo>
                  <a:lnTo>
                    <a:pt x="208749" y="13690"/>
                  </a:lnTo>
                  <a:lnTo>
                    <a:pt x="210248" y="19799"/>
                  </a:lnTo>
                  <a:lnTo>
                    <a:pt x="210248" y="25895"/>
                  </a:lnTo>
                  <a:lnTo>
                    <a:pt x="211785" y="35026"/>
                  </a:lnTo>
                  <a:lnTo>
                    <a:pt x="211785" y="50253"/>
                  </a:lnTo>
                  <a:lnTo>
                    <a:pt x="213321" y="54876"/>
                  </a:lnTo>
                  <a:lnTo>
                    <a:pt x="213321" y="57899"/>
                  </a:lnTo>
                  <a:lnTo>
                    <a:pt x="214858" y="56362"/>
                  </a:lnTo>
                  <a:lnTo>
                    <a:pt x="214858" y="45694"/>
                  </a:lnTo>
                  <a:lnTo>
                    <a:pt x="216344" y="39598"/>
                  </a:lnTo>
                  <a:lnTo>
                    <a:pt x="216344" y="22872"/>
                  </a:lnTo>
                  <a:lnTo>
                    <a:pt x="217881" y="15240"/>
                  </a:lnTo>
                  <a:lnTo>
                    <a:pt x="217881" y="7594"/>
                  </a:lnTo>
                  <a:lnTo>
                    <a:pt x="219417" y="6108"/>
                  </a:lnTo>
                  <a:lnTo>
                    <a:pt x="219417" y="13690"/>
                  </a:lnTo>
                  <a:lnTo>
                    <a:pt x="220903" y="18262"/>
                  </a:lnTo>
                  <a:lnTo>
                    <a:pt x="220903" y="35026"/>
                  </a:lnTo>
                  <a:lnTo>
                    <a:pt x="222440" y="42672"/>
                  </a:lnTo>
                  <a:lnTo>
                    <a:pt x="222440" y="54876"/>
                  </a:lnTo>
                  <a:lnTo>
                    <a:pt x="223989" y="57899"/>
                  </a:lnTo>
                  <a:lnTo>
                    <a:pt x="225526" y="59436"/>
                  </a:lnTo>
                  <a:lnTo>
                    <a:pt x="225526" y="53340"/>
                  </a:lnTo>
                  <a:lnTo>
                    <a:pt x="227012" y="47231"/>
                  </a:lnTo>
                  <a:lnTo>
                    <a:pt x="227012" y="32004"/>
                  </a:lnTo>
                  <a:lnTo>
                    <a:pt x="228549" y="22872"/>
                  </a:lnTo>
                  <a:lnTo>
                    <a:pt x="228549" y="10668"/>
                  </a:lnTo>
                  <a:lnTo>
                    <a:pt x="230085" y="7594"/>
                  </a:lnTo>
                  <a:lnTo>
                    <a:pt x="230085" y="6108"/>
                  </a:lnTo>
                  <a:lnTo>
                    <a:pt x="230085" y="7594"/>
                  </a:lnTo>
                  <a:lnTo>
                    <a:pt x="231622" y="12153"/>
                  </a:lnTo>
                  <a:lnTo>
                    <a:pt x="231622" y="25895"/>
                  </a:lnTo>
                  <a:lnTo>
                    <a:pt x="233108" y="33540"/>
                  </a:lnTo>
                  <a:lnTo>
                    <a:pt x="233108" y="42672"/>
                  </a:lnTo>
                  <a:lnTo>
                    <a:pt x="234645" y="50253"/>
                  </a:lnTo>
                  <a:lnTo>
                    <a:pt x="234645" y="57899"/>
                  </a:lnTo>
                  <a:lnTo>
                    <a:pt x="236181" y="59436"/>
                  </a:lnTo>
                  <a:lnTo>
                    <a:pt x="236181" y="54876"/>
                  </a:lnTo>
                  <a:lnTo>
                    <a:pt x="237680" y="47231"/>
                  </a:lnTo>
                  <a:lnTo>
                    <a:pt x="237680" y="32004"/>
                  </a:lnTo>
                  <a:lnTo>
                    <a:pt x="239217" y="22872"/>
                  </a:lnTo>
                  <a:lnTo>
                    <a:pt x="239217" y="10668"/>
                  </a:lnTo>
                  <a:lnTo>
                    <a:pt x="240753" y="6108"/>
                  </a:lnTo>
                  <a:lnTo>
                    <a:pt x="242239" y="10668"/>
                  </a:lnTo>
                  <a:lnTo>
                    <a:pt x="242239" y="25895"/>
                  </a:lnTo>
                  <a:lnTo>
                    <a:pt x="243776" y="33540"/>
                  </a:lnTo>
                  <a:lnTo>
                    <a:pt x="245313" y="42672"/>
                  </a:lnTo>
                  <a:lnTo>
                    <a:pt x="245313" y="54876"/>
                  </a:lnTo>
                  <a:lnTo>
                    <a:pt x="246799" y="59436"/>
                  </a:lnTo>
                  <a:lnTo>
                    <a:pt x="248348" y="54876"/>
                  </a:lnTo>
                  <a:lnTo>
                    <a:pt x="248348" y="41135"/>
                  </a:lnTo>
                  <a:lnTo>
                    <a:pt x="249885" y="33540"/>
                  </a:lnTo>
                  <a:lnTo>
                    <a:pt x="249885" y="15240"/>
                  </a:lnTo>
                  <a:lnTo>
                    <a:pt x="251421" y="10668"/>
                  </a:lnTo>
                  <a:lnTo>
                    <a:pt x="251421" y="4572"/>
                  </a:lnTo>
                  <a:lnTo>
                    <a:pt x="252907" y="6108"/>
                  </a:lnTo>
                  <a:lnTo>
                    <a:pt x="252907" y="10668"/>
                  </a:lnTo>
                  <a:lnTo>
                    <a:pt x="254444" y="16776"/>
                  </a:lnTo>
                  <a:lnTo>
                    <a:pt x="254444" y="33540"/>
                  </a:lnTo>
                  <a:lnTo>
                    <a:pt x="255981" y="42672"/>
                  </a:lnTo>
                  <a:lnTo>
                    <a:pt x="255981" y="54876"/>
                  </a:lnTo>
                  <a:lnTo>
                    <a:pt x="257467" y="59436"/>
                  </a:lnTo>
                  <a:lnTo>
                    <a:pt x="257467" y="60921"/>
                  </a:lnTo>
                  <a:lnTo>
                    <a:pt x="257467" y="59436"/>
                  </a:lnTo>
                  <a:lnTo>
                    <a:pt x="259003" y="54876"/>
                  </a:lnTo>
                  <a:lnTo>
                    <a:pt x="259003" y="41135"/>
                  </a:lnTo>
                  <a:lnTo>
                    <a:pt x="260540" y="33540"/>
                  </a:lnTo>
                  <a:lnTo>
                    <a:pt x="260540" y="15240"/>
                  </a:lnTo>
                  <a:lnTo>
                    <a:pt x="262089" y="9131"/>
                  </a:lnTo>
                  <a:lnTo>
                    <a:pt x="262089" y="4572"/>
                  </a:lnTo>
                  <a:lnTo>
                    <a:pt x="263575" y="6108"/>
                  </a:lnTo>
                  <a:lnTo>
                    <a:pt x="265112" y="9131"/>
                  </a:lnTo>
                  <a:lnTo>
                    <a:pt x="265112" y="22872"/>
                  </a:lnTo>
                  <a:lnTo>
                    <a:pt x="266649" y="33540"/>
                  </a:lnTo>
                  <a:lnTo>
                    <a:pt x="266649" y="50253"/>
                  </a:lnTo>
                  <a:lnTo>
                    <a:pt x="268135" y="56362"/>
                  </a:lnTo>
                  <a:lnTo>
                    <a:pt x="268135" y="62458"/>
                  </a:lnTo>
                  <a:lnTo>
                    <a:pt x="269671" y="60921"/>
                  </a:lnTo>
                  <a:lnTo>
                    <a:pt x="269671" y="50253"/>
                  </a:lnTo>
                  <a:lnTo>
                    <a:pt x="271208" y="42672"/>
                  </a:lnTo>
                  <a:lnTo>
                    <a:pt x="271208" y="24358"/>
                  </a:lnTo>
                  <a:lnTo>
                    <a:pt x="272745" y="15240"/>
                  </a:lnTo>
                  <a:lnTo>
                    <a:pt x="272745" y="6108"/>
                  </a:lnTo>
                  <a:lnTo>
                    <a:pt x="274243" y="3035"/>
                  </a:lnTo>
                  <a:lnTo>
                    <a:pt x="274243" y="9131"/>
                  </a:lnTo>
                  <a:lnTo>
                    <a:pt x="275780" y="15240"/>
                  </a:lnTo>
                  <a:lnTo>
                    <a:pt x="275780" y="22872"/>
                  </a:lnTo>
                  <a:lnTo>
                    <a:pt x="277317" y="32004"/>
                  </a:lnTo>
                  <a:lnTo>
                    <a:pt x="277317" y="50253"/>
                  </a:lnTo>
                  <a:lnTo>
                    <a:pt x="278853" y="56362"/>
                  </a:lnTo>
                  <a:lnTo>
                    <a:pt x="278853" y="62458"/>
                  </a:lnTo>
                  <a:lnTo>
                    <a:pt x="280339" y="60921"/>
                  </a:lnTo>
                  <a:lnTo>
                    <a:pt x="280339" y="50253"/>
                  </a:lnTo>
                  <a:lnTo>
                    <a:pt x="281876" y="42672"/>
                  </a:lnTo>
                  <a:lnTo>
                    <a:pt x="281876" y="24358"/>
                  </a:lnTo>
                  <a:lnTo>
                    <a:pt x="283413" y="15240"/>
                  </a:lnTo>
                  <a:lnTo>
                    <a:pt x="284899" y="9131"/>
                  </a:lnTo>
                  <a:lnTo>
                    <a:pt x="284899" y="3035"/>
                  </a:lnTo>
                  <a:lnTo>
                    <a:pt x="286448" y="3035"/>
                  </a:lnTo>
                  <a:lnTo>
                    <a:pt x="286448" y="15240"/>
                  </a:lnTo>
                  <a:lnTo>
                    <a:pt x="287985" y="22872"/>
                  </a:lnTo>
                  <a:lnTo>
                    <a:pt x="287985" y="41135"/>
                  </a:lnTo>
                  <a:lnTo>
                    <a:pt x="289521" y="50253"/>
                  </a:lnTo>
                  <a:lnTo>
                    <a:pt x="289521" y="60921"/>
                  </a:lnTo>
                  <a:lnTo>
                    <a:pt x="291007" y="62458"/>
                  </a:lnTo>
                  <a:lnTo>
                    <a:pt x="291007" y="57899"/>
                  </a:lnTo>
                  <a:lnTo>
                    <a:pt x="292544" y="51790"/>
                  </a:lnTo>
                  <a:lnTo>
                    <a:pt x="292544" y="33540"/>
                  </a:lnTo>
                  <a:lnTo>
                    <a:pt x="294030" y="24358"/>
                  </a:lnTo>
                  <a:lnTo>
                    <a:pt x="294030" y="9131"/>
                  </a:lnTo>
                  <a:lnTo>
                    <a:pt x="295567" y="4572"/>
                  </a:lnTo>
                  <a:lnTo>
                    <a:pt x="295567" y="3035"/>
                  </a:lnTo>
                  <a:lnTo>
                    <a:pt x="297103" y="7594"/>
                  </a:lnTo>
                  <a:lnTo>
                    <a:pt x="297103" y="13690"/>
                  </a:lnTo>
                  <a:lnTo>
                    <a:pt x="298640" y="21336"/>
                  </a:lnTo>
                  <a:lnTo>
                    <a:pt x="298640" y="41135"/>
                  </a:lnTo>
                  <a:lnTo>
                    <a:pt x="300139" y="50253"/>
                  </a:lnTo>
                  <a:lnTo>
                    <a:pt x="300139" y="60921"/>
                  </a:lnTo>
                  <a:lnTo>
                    <a:pt x="301675" y="63995"/>
                  </a:lnTo>
                  <a:lnTo>
                    <a:pt x="301675" y="59436"/>
                  </a:lnTo>
                  <a:lnTo>
                    <a:pt x="303212" y="51790"/>
                  </a:lnTo>
                  <a:lnTo>
                    <a:pt x="304698" y="44157"/>
                  </a:lnTo>
                  <a:lnTo>
                    <a:pt x="304698" y="24358"/>
                  </a:lnTo>
                  <a:lnTo>
                    <a:pt x="306235" y="15240"/>
                  </a:lnTo>
                  <a:lnTo>
                    <a:pt x="306235" y="4572"/>
                  </a:lnTo>
                  <a:lnTo>
                    <a:pt x="307771" y="1498"/>
                  </a:lnTo>
                  <a:lnTo>
                    <a:pt x="307771" y="6108"/>
                  </a:lnTo>
                  <a:lnTo>
                    <a:pt x="309308" y="13690"/>
                  </a:lnTo>
                  <a:lnTo>
                    <a:pt x="309308" y="30467"/>
                  </a:lnTo>
                  <a:lnTo>
                    <a:pt x="310794" y="39598"/>
                  </a:lnTo>
                  <a:lnTo>
                    <a:pt x="310794" y="56362"/>
                  </a:lnTo>
                  <a:lnTo>
                    <a:pt x="312343" y="62458"/>
                  </a:lnTo>
                  <a:lnTo>
                    <a:pt x="312343" y="63995"/>
                  </a:lnTo>
                  <a:lnTo>
                    <a:pt x="312343" y="62458"/>
                  </a:lnTo>
                  <a:lnTo>
                    <a:pt x="313880" y="59436"/>
                  </a:lnTo>
                  <a:lnTo>
                    <a:pt x="313880" y="44157"/>
                  </a:lnTo>
                  <a:lnTo>
                    <a:pt x="315417" y="35026"/>
                  </a:lnTo>
                  <a:lnTo>
                    <a:pt x="315417" y="15240"/>
                  </a:lnTo>
                  <a:lnTo>
                    <a:pt x="316903" y="9131"/>
                  </a:lnTo>
                  <a:lnTo>
                    <a:pt x="316903" y="1498"/>
                  </a:lnTo>
                  <a:lnTo>
                    <a:pt x="318439" y="1498"/>
                  </a:lnTo>
                  <a:lnTo>
                    <a:pt x="318439" y="6108"/>
                  </a:lnTo>
                  <a:lnTo>
                    <a:pt x="319976" y="13690"/>
                  </a:lnTo>
                  <a:lnTo>
                    <a:pt x="319976" y="30467"/>
                  </a:lnTo>
                  <a:lnTo>
                    <a:pt x="321462" y="39598"/>
                  </a:lnTo>
                  <a:lnTo>
                    <a:pt x="321462" y="56362"/>
                  </a:lnTo>
                  <a:lnTo>
                    <a:pt x="322999" y="62458"/>
                  </a:lnTo>
                  <a:lnTo>
                    <a:pt x="322999" y="63995"/>
                  </a:lnTo>
                  <a:lnTo>
                    <a:pt x="324548" y="63995"/>
                  </a:lnTo>
                  <a:lnTo>
                    <a:pt x="324548" y="53340"/>
                  </a:lnTo>
                  <a:lnTo>
                    <a:pt x="326085" y="45694"/>
                  </a:lnTo>
                  <a:lnTo>
                    <a:pt x="326085" y="35026"/>
                  </a:lnTo>
                  <a:lnTo>
                    <a:pt x="327571" y="25895"/>
                  </a:lnTo>
                  <a:lnTo>
                    <a:pt x="327571" y="9131"/>
                  </a:lnTo>
                  <a:lnTo>
                    <a:pt x="329107" y="3035"/>
                  </a:lnTo>
                  <a:lnTo>
                    <a:pt x="329107" y="1498"/>
                  </a:lnTo>
                  <a:lnTo>
                    <a:pt x="330644" y="6108"/>
                  </a:lnTo>
                  <a:lnTo>
                    <a:pt x="330644" y="21336"/>
                  </a:lnTo>
                  <a:lnTo>
                    <a:pt x="332130" y="30467"/>
                  </a:lnTo>
                  <a:lnTo>
                    <a:pt x="332130" y="50253"/>
                  </a:lnTo>
                  <a:lnTo>
                    <a:pt x="333667" y="56362"/>
                  </a:lnTo>
                  <a:lnTo>
                    <a:pt x="333667" y="63995"/>
                  </a:lnTo>
                  <a:lnTo>
                    <a:pt x="335203" y="63995"/>
                  </a:lnTo>
                  <a:lnTo>
                    <a:pt x="335203" y="53340"/>
                  </a:lnTo>
                  <a:lnTo>
                    <a:pt x="336740" y="45694"/>
                  </a:lnTo>
                  <a:lnTo>
                    <a:pt x="336740" y="25895"/>
                  </a:lnTo>
                  <a:lnTo>
                    <a:pt x="338239" y="15240"/>
                  </a:lnTo>
                  <a:lnTo>
                    <a:pt x="338239" y="3035"/>
                  </a:lnTo>
                  <a:lnTo>
                    <a:pt x="339775" y="1498"/>
                  </a:lnTo>
                  <a:lnTo>
                    <a:pt x="339775" y="6108"/>
                  </a:lnTo>
                  <a:lnTo>
                    <a:pt x="341312" y="12153"/>
                  </a:lnTo>
                  <a:lnTo>
                    <a:pt x="341312" y="19799"/>
                  </a:lnTo>
                  <a:lnTo>
                    <a:pt x="342798" y="30467"/>
                  </a:lnTo>
                  <a:lnTo>
                    <a:pt x="342798" y="39598"/>
                  </a:lnTo>
                  <a:lnTo>
                    <a:pt x="344335" y="50253"/>
                  </a:lnTo>
                  <a:lnTo>
                    <a:pt x="344335" y="62458"/>
                  </a:lnTo>
                  <a:lnTo>
                    <a:pt x="345871" y="65544"/>
                  </a:lnTo>
                  <a:lnTo>
                    <a:pt x="345871" y="60921"/>
                  </a:lnTo>
                  <a:lnTo>
                    <a:pt x="347408" y="54876"/>
                  </a:lnTo>
                  <a:lnTo>
                    <a:pt x="347408" y="35026"/>
                  </a:lnTo>
                  <a:lnTo>
                    <a:pt x="348894" y="25895"/>
                  </a:lnTo>
                  <a:lnTo>
                    <a:pt x="348894" y="15240"/>
                  </a:lnTo>
                  <a:lnTo>
                    <a:pt x="350443" y="7594"/>
                  </a:lnTo>
                  <a:lnTo>
                    <a:pt x="350443" y="0"/>
                  </a:lnTo>
                  <a:lnTo>
                    <a:pt x="351980" y="1498"/>
                  </a:lnTo>
                  <a:lnTo>
                    <a:pt x="351980" y="12153"/>
                  </a:lnTo>
                  <a:lnTo>
                    <a:pt x="353517" y="21336"/>
                  </a:lnTo>
                  <a:lnTo>
                    <a:pt x="353517" y="41135"/>
                  </a:lnTo>
                  <a:lnTo>
                    <a:pt x="355003" y="50253"/>
                  </a:lnTo>
                  <a:lnTo>
                    <a:pt x="355003" y="62458"/>
                  </a:lnTo>
                  <a:lnTo>
                    <a:pt x="356539" y="65544"/>
                  </a:lnTo>
                  <a:lnTo>
                    <a:pt x="356539" y="59436"/>
                  </a:lnTo>
                  <a:lnTo>
                    <a:pt x="358076" y="53340"/>
                  </a:lnTo>
                  <a:lnTo>
                    <a:pt x="358076" y="35026"/>
                  </a:lnTo>
                  <a:lnTo>
                    <a:pt x="359562" y="24358"/>
                  </a:lnTo>
                  <a:lnTo>
                    <a:pt x="359562" y="7594"/>
                  </a:lnTo>
                  <a:lnTo>
                    <a:pt x="361099" y="3035"/>
                  </a:lnTo>
                  <a:lnTo>
                    <a:pt x="361099" y="0"/>
                  </a:lnTo>
                  <a:lnTo>
                    <a:pt x="362648" y="1498"/>
                  </a:lnTo>
                  <a:lnTo>
                    <a:pt x="362648" y="6108"/>
                  </a:lnTo>
                  <a:lnTo>
                    <a:pt x="364134" y="12153"/>
                  </a:lnTo>
                  <a:lnTo>
                    <a:pt x="364134" y="30467"/>
                  </a:lnTo>
                  <a:lnTo>
                    <a:pt x="365671" y="39598"/>
                  </a:lnTo>
                  <a:lnTo>
                    <a:pt x="365671" y="57899"/>
                  </a:lnTo>
                  <a:lnTo>
                    <a:pt x="367207" y="62458"/>
                  </a:lnTo>
                  <a:lnTo>
                    <a:pt x="367207" y="65544"/>
                  </a:lnTo>
                  <a:lnTo>
                    <a:pt x="367207" y="63995"/>
                  </a:lnTo>
                  <a:lnTo>
                    <a:pt x="368693" y="60921"/>
                  </a:lnTo>
                  <a:lnTo>
                    <a:pt x="368693" y="45694"/>
                  </a:lnTo>
                  <a:lnTo>
                    <a:pt x="370230" y="35026"/>
                  </a:lnTo>
                  <a:lnTo>
                    <a:pt x="370230" y="25895"/>
                  </a:lnTo>
                  <a:lnTo>
                    <a:pt x="371767" y="15240"/>
                  </a:lnTo>
                  <a:lnTo>
                    <a:pt x="371767" y="3035"/>
                  </a:lnTo>
                  <a:lnTo>
                    <a:pt x="373303" y="0"/>
                  </a:lnTo>
                  <a:lnTo>
                    <a:pt x="373303" y="4572"/>
                  </a:lnTo>
                  <a:lnTo>
                    <a:pt x="374802" y="12153"/>
                  </a:lnTo>
                  <a:lnTo>
                    <a:pt x="374802" y="30467"/>
                  </a:lnTo>
                  <a:lnTo>
                    <a:pt x="376339" y="39598"/>
                  </a:lnTo>
                  <a:lnTo>
                    <a:pt x="376339" y="57899"/>
                  </a:lnTo>
                  <a:lnTo>
                    <a:pt x="377875" y="62458"/>
                  </a:lnTo>
                  <a:lnTo>
                    <a:pt x="377875" y="65544"/>
                  </a:lnTo>
                  <a:lnTo>
                    <a:pt x="377875" y="63995"/>
                  </a:lnTo>
                  <a:lnTo>
                    <a:pt x="379361" y="60921"/>
                  </a:lnTo>
                  <a:lnTo>
                    <a:pt x="379361" y="45694"/>
                  </a:lnTo>
                  <a:lnTo>
                    <a:pt x="380898" y="35026"/>
                  </a:lnTo>
                  <a:lnTo>
                    <a:pt x="380898" y="15240"/>
                  </a:lnTo>
                  <a:lnTo>
                    <a:pt x="382435" y="7594"/>
                  </a:lnTo>
                  <a:lnTo>
                    <a:pt x="383971" y="3035"/>
                  </a:lnTo>
                  <a:lnTo>
                    <a:pt x="383971" y="0"/>
                  </a:lnTo>
                  <a:lnTo>
                    <a:pt x="383971" y="1498"/>
                  </a:lnTo>
                  <a:lnTo>
                    <a:pt x="385457" y="4572"/>
                  </a:lnTo>
                  <a:lnTo>
                    <a:pt x="385457" y="21336"/>
                  </a:lnTo>
                  <a:lnTo>
                    <a:pt x="386994" y="30467"/>
                  </a:lnTo>
                  <a:lnTo>
                    <a:pt x="386994" y="50253"/>
                  </a:lnTo>
                  <a:lnTo>
                    <a:pt x="388543" y="57899"/>
                  </a:lnTo>
                  <a:lnTo>
                    <a:pt x="388543" y="65544"/>
                  </a:lnTo>
                  <a:lnTo>
                    <a:pt x="390029" y="63995"/>
                  </a:lnTo>
                  <a:lnTo>
                    <a:pt x="390029" y="53340"/>
                  </a:lnTo>
                  <a:lnTo>
                    <a:pt x="391566" y="45694"/>
                  </a:lnTo>
                  <a:lnTo>
                    <a:pt x="391566" y="35026"/>
                  </a:lnTo>
                  <a:lnTo>
                    <a:pt x="393103" y="25895"/>
                  </a:lnTo>
                  <a:lnTo>
                    <a:pt x="393103" y="7594"/>
                  </a:lnTo>
                  <a:lnTo>
                    <a:pt x="394639" y="3035"/>
                  </a:lnTo>
                  <a:lnTo>
                    <a:pt x="394639" y="0"/>
                  </a:lnTo>
                  <a:lnTo>
                    <a:pt x="394639" y="1498"/>
                  </a:lnTo>
                  <a:lnTo>
                    <a:pt x="396125" y="4572"/>
                  </a:lnTo>
                  <a:lnTo>
                    <a:pt x="396125" y="19799"/>
                  </a:lnTo>
                  <a:lnTo>
                    <a:pt x="397662" y="30467"/>
                  </a:lnTo>
                  <a:lnTo>
                    <a:pt x="397662" y="50253"/>
                  </a:lnTo>
                  <a:lnTo>
                    <a:pt x="399199" y="57899"/>
                  </a:lnTo>
                  <a:lnTo>
                    <a:pt x="399199" y="65544"/>
                  </a:lnTo>
                  <a:lnTo>
                    <a:pt x="400697" y="65544"/>
                  </a:lnTo>
                  <a:lnTo>
                    <a:pt x="400697" y="54876"/>
                  </a:lnTo>
                  <a:lnTo>
                    <a:pt x="402234" y="45694"/>
                  </a:lnTo>
                  <a:lnTo>
                    <a:pt x="403771" y="35026"/>
                  </a:lnTo>
                  <a:lnTo>
                    <a:pt x="403771" y="15240"/>
                  </a:lnTo>
                  <a:lnTo>
                    <a:pt x="405256" y="9131"/>
                  </a:lnTo>
                  <a:lnTo>
                    <a:pt x="405256" y="0"/>
                  </a:lnTo>
                  <a:lnTo>
                    <a:pt x="406793" y="1498"/>
                  </a:lnTo>
                  <a:lnTo>
                    <a:pt x="406793" y="10668"/>
                  </a:lnTo>
                  <a:lnTo>
                    <a:pt x="408330" y="18262"/>
                  </a:lnTo>
                  <a:lnTo>
                    <a:pt x="408330" y="32004"/>
                  </a:lnTo>
                  <a:lnTo>
                    <a:pt x="409867" y="33540"/>
                  </a:lnTo>
                  <a:lnTo>
                    <a:pt x="752716" y="3354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8746477" y="1322781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w="0" h="68580">
                  <a:moveTo>
                    <a:pt x="0" y="0"/>
                  </a:moveTo>
                  <a:lnTo>
                    <a:pt x="0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9343275" y="1359219"/>
            <a:ext cx="35560" cy="381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581426" y="1358047"/>
            <a:ext cx="39370" cy="450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543326" y="1298529"/>
            <a:ext cx="853440" cy="92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47625">
              <a:lnSpc>
                <a:spcPct val="100000"/>
              </a:lnSpc>
              <a:spcBef>
                <a:spcPts val="60"/>
              </a:spcBef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iB/A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60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1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60960">
              <a:lnSpc>
                <a:spcPct val="100000"/>
              </a:lnSpc>
              <a:spcBef>
                <a:spcPts val="1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60"/>
              </a:spcBef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82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19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8609939" y="1410233"/>
            <a:ext cx="760095" cy="72390"/>
            <a:chOff x="8609939" y="1410233"/>
            <a:chExt cx="760095" cy="72390"/>
          </a:xfrm>
        </p:grpSpPr>
        <p:sp>
          <p:nvSpPr>
            <p:cNvPr id="45" name="object 45" descr=""/>
            <p:cNvSpPr/>
            <p:nvPr/>
          </p:nvSpPr>
          <p:spPr>
            <a:xfrm>
              <a:off x="8615464" y="1412671"/>
              <a:ext cx="754380" cy="68580"/>
            </a:xfrm>
            <a:custGeom>
              <a:avLst/>
              <a:gdLst/>
              <a:ahLst/>
              <a:cxnLst/>
              <a:rect l="l" t="t" r="r" b="b"/>
              <a:pathLst>
                <a:path w="754379" h="68580">
                  <a:moveTo>
                    <a:pt x="754214" y="68554"/>
                  </a:moveTo>
                  <a:lnTo>
                    <a:pt x="0" y="68554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68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8680945" y="1411185"/>
              <a:ext cx="658495" cy="70485"/>
            </a:xfrm>
            <a:custGeom>
              <a:avLst/>
              <a:gdLst/>
              <a:ahLst/>
              <a:cxnLst/>
              <a:rect l="l" t="t" r="r" b="b"/>
              <a:pathLst>
                <a:path w="658495" h="70484">
                  <a:moveTo>
                    <a:pt x="0" y="0"/>
                  </a:moveTo>
                  <a:lnTo>
                    <a:pt x="0" y="70053"/>
                  </a:lnTo>
                </a:path>
                <a:path w="658495" h="70484">
                  <a:moveTo>
                    <a:pt x="65531" y="0"/>
                  </a:moveTo>
                  <a:lnTo>
                    <a:pt x="65531" y="70053"/>
                  </a:lnTo>
                </a:path>
                <a:path w="658495" h="70484">
                  <a:moveTo>
                    <a:pt x="131064" y="0"/>
                  </a:moveTo>
                  <a:lnTo>
                    <a:pt x="131064" y="70053"/>
                  </a:lnTo>
                </a:path>
                <a:path w="658495" h="70484">
                  <a:moveTo>
                    <a:pt x="196608" y="0"/>
                  </a:moveTo>
                  <a:lnTo>
                    <a:pt x="196608" y="70053"/>
                  </a:lnTo>
                </a:path>
                <a:path w="658495" h="70484">
                  <a:moveTo>
                    <a:pt x="263626" y="0"/>
                  </a:moveTo>
                  <a:lnTo>
                    <a:pt x="263626" y="70053"/>
                  </a:lnTo>
                </a:path>
                <a:path w="658495" h="70484">
                  <a:moveTo>
                    <a:pt x="329158" y="0"/>
                  </a:moveTo>
                  <a:lnTo>
                    <a:pt x="329158" y="70053"/>
                  </a:lnTo>
                </a:path>
                <a:path w="658495" h="70484">
                  <a:moveTo>
                    <a:pt x="394639" y="0"/>
                  </a:moveTo>
                  <a:lnTo>
                    <a:pt x="394639" y="70053"/>
                  </a:lnTo>
                </a:path>
                <a:path w="658495" h="70484">
                  <a:moveTo>
                    <a:pt x="460171" y="0"/>
                  </a:moveTo>
                  <a:lnTo>
                    <a:pt x="460171" y="70053"/>
                  </a:lnTo>
                </a:path>
                <a:path w="658495" h="70484">
                  <a:moveTo>
                    <a:pt x="525716" y="0"/>
                  </a:moveTo>
                  <a:lnTo>
                    <a:pt x="525716" y="70053"/>
                  </a:lnTo>
                </a:path>
                <a:path w="658495" h="70484">
                  <a:moveTo>
                    <a:pt x="591248" y="0"/>
                  </a:moveTo>
                  <a:lnTo>
                    <a:pt x="591248" y="70053"/>
                  </a:lnTo>
                </a:path>
                <a:path w="658495" h="70484">
                  <a:moveTo>
                    <a:pt x="658266" y="0"/>
                  </a:moveTo>
                  <a:lnTo>
                    <a:pt x="658266" y="700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8680945" y="1441653"/>
              <a:ext cx="658495" cy="9525"/>
            </a:xfrm>
            <a:custGeom>
              <a:avLst/>
              <a:gdLst/>
              <a:ahLst/>
              <a:cxnLst/>
              <a:rect l="l" t="t" r="r" b="b"/>
              <a:pathLst>
                <a:path w="658495" h="9525">
                  <a:moveTo>
                    <a:pt x="0" y="0"/>
                  </a:moveTo>
                  <a:lnTo>
                    <a:pt x="0" y="9118"/>
                  </a:lnTo>
                </a:path>
                <a:path w="658495" h="9525">
                  <a:moveTo>
                    <a:pt x="65531" y="0"/>
                  </a:moveTo>
                  <a:lnTo>
                    <a:pt x="65531" y="9118"/>
                  </a:lnTo>
                </a:path>
                <a:path w="658495" h="9525">
                  <a:moveTo>
                    <a:pt x="131064" y="0"/>
                  </a:moveTo>
                  <a:lnTo>
                    <a:pt x="131064" y="9118"/>
                  </a:lnTo>
                </a:path>
                <a:path w="658495" h="9525">
                  <a:moveTo>
                    <a:pt x="196608" y="0"/>
                  </a:moveTo>
                  <a:lnTo>
                    <a:pt x="196608" y="9118"/>
                  </a:lnTo>
                </a:path>
                <a:path w="658495" h="9525">
                  <a:moveTo>
                    <a:pt x="263626" y="0"/>
                  </a:moveTo>
                  <a:lnTo>
                    <a:pt x="263626" y="9118"/>
                  </a:lnTo>
                </a:path>
                <a:path w="658495" h="9525">
                  <a:moveTo>
                    <a:pt x="329158" y="0"/>
                  </a:moveTo>
                  <a:lnTo>
                    <a:pt x="329158" y="9118"/>
                  </a:lnTo>
                </a:path>
                <a:path w="658495" h="9525">
                  <a:moveTo>
                    <a:pt x="394639" y="0"/>
                  </a:moveTo>
                  <a:lnTo>
                    <a:pt x="394639" y="9118"/>
                  </a:lnTo>
                </a:path>
                <a:path w="658495" h="9525">
                  <a:moveTo>
                    <a:pt x="460171" y="0"/>
                  </a:moveTo>
                  <a:lnTo>
                    <a:pt x="460171" y="9118"/>
                  </a:lnTo>
                </a:path>
                <a:path w="658495" h="9525">
                  <a:moveTo>
                    <a:pt x="525716" y="0"/>
                  </a:moveTo>
                  <a:lnTo>
                    <a:pt x="525716" y="9118"/>
                  </a:lnTo>
                </a:path>
                <a:path w="658495" h="9525">
                  <a:moveTo>
                    <a:pt x="591248" y="0"/>
                  </a:moveTo>
                  <a:lnTo>
                    <a:pt x="591248" y="9118"/>
                  </a:lnTo>
                </a:path>
                <a:path w="658495" h="9525">
                  <a:moveTo>
                    <a:pt x="658266" y="0"/>
                  </a:moveTo>
                  <a:lnTo>
                    <a:pt x="658266" y="911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8615464" y="1418780"/>
              <a:ext cx="753110" cy="55244"/>
            </a:xfrm>
            <a:custGeom>
              <a:avLst/>
              <a:gdLst/>
              <a:ahLst/>
              <a:cxnLst/>
              <a:rect l="l" t="t" r="r" b="b"/>
              <a:pathLst>
                <a:path w="753109" h="55244">
                  <a:moveTo>
                    <a:pt x="0" y="54863"/>
                  </a:moveTo>
                  <a:lnTo>
                    <a:pt x="752716" y="54863"/>
                  </a:lnTo>
                </a:path>
                <a:path w="753109" h="55244">
                  <a:moveTo>
                    <a:pt x="0" y="45681"/>
                  </a:moveTo>
                  <a:lnTo>
                    <a:pt x="752716" y="45681"/>
                  </a:lnTo>
                </a:path>
                <a:path w="753109" h="55244">
                  <a:moveTo>
                    <a:pt x="0" y="36563"/>
                  </a:moveTo>
                  <a:lnTo>
                    <a:pt x="752716" y="36563"/>
                  </a:lnTo>
                </a:path>
                <a:path w="753109" h="55244">
                  <a:moveTo>
                    <a:pt x="0" y="27431"/>
                  </a:moveTo>
                  <a:lnTo>
                    <a:pt x="752716" y="27431"/>
                  </a:lnTo>
                </a:path>
                <a:path w="753109" h="55244">
                  <a:moveTo>
                    <a:pt x="0" y="18300"/>
                  </a:moveTo>
                  <a:lnTo>
                    <a:pt x="752716" y="18300"/>
                  </a:lnTo>
                </a:path>
                <a:path w="753109" h="55244">
                  <a:moveTo>
                    <a:pt x="0" y="9131"/>
                  </a:moveTo>
                  <a:lnTo>
                    <a:pt x="752716" y="9131"/>
                  </a:lnTo>
                </a:path>
                <a:path w="753109" h="55244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8610892" y="1411185"/>
              <a:ext cx="757555" cy="70485"/>
            </a:xfrm>
            <a:custGeom>
              <a:avLst/>
              <a:gdLst/>
              <a:ahLst/>
              <a:cxnLst/>
              <a:rect l="l" t="t" r="r" b="b"/>
              <a:pathLst>
                <a:path w="757554" h="70484">
                  <a:moveTo>
                    <a:pt x="0" y="62458"/>
                  </a:moveTo>
                  <a:lnTo>
                    <a:pt x="4572" y="62458"/>
                  </a:lnTo>
                </a:path>
                <a:path w="757554" h="70484">
                  <a:moveTo>
                    <a:pt x="0" y="53276"/>
                  </a:moveTo>
                  <a:lnTo>
                    <a:pt x="4572" y="53276"/>
                  </a:lnTo>
                </a:path>
                <a:path w="757554" h="70484">
                  <a:moveTo>
                    <a:pt x="0" y="44157"/>
                  </a:moveTo>
                  <a:lnTo>
                    <a:pt x="4572" y="44157"/>
                  </a:lnTo>
                </a:path>
                <a:path w="757554" h="70484">
                  <a:moveTo>
                    <a:pt x="0" y="35026"/>
                  </a:moveTo>
                  <a:lnTo>
                    <a:pt x="4572" y="35026"/>
                  </a:lnTo>
                </a:path>
                <a:path w="757554" h="70484">
                  <a:moveTo>
                    <a:pt x="0" y="25895"/>
                  </a:moveTo>
                  <a:lnTo>
                    <a:pt x="4572" y="25895"/>
                  </a:lnTo>
                </a:path>
                <a:path w="757554" h="70484">
                  <a:moveTo>
                    <a:pt x="0" y="16725"/>
                  </a:moveTo>
                  <a:lnTo>
                    <a:pt x="4572" y="16725"/>
                  </a:lnTo>
                </a:path>
                <a:path w="757554" h="70484">
                  <a:moveTo>
                    <a:pt x="0" y="7594"/>
                  </a:moveTo>
                  <a:lnTo>
                    <a:pt x="4572" y="7594"/>
                  </a:lnTo>
                </a:path>
                <a:path w="757554" h="70484">
                  <a:moveTo>
                    <a:pt x="4572" y="35026"/>
                  </a:moveTo>
                  <a:lnTo>
                    <a:pt x="757288" y="35026"/>
                  </a:lnTo>
                </a:path>
                <a:path w="757554" h="70484">
                  <a:moveTo>
                    <a:pt x="135585" y="0"/>
                  </a:moveTo>
                  <a:lnTo>
                    <a:pt x="135585" y="70053"/>
                  </a:lnTo>
                </a:path>
                <a:path w="757554" h="70484">
                  <a:moveTo>
                    <a:pt x="4572" y="35026"/>
                  </a:moveTo>
                  <a:lnTo>
                    <a:pt x="757288" y="35026"/>
                  </a:lnTo>
                </a:path>
                <a:path w="757554" h="70484">
                  <a:moveTo>
                    <a:pt x="4572" y="0"/>
                  </a:moveTo>
                  <a:lnTo>
                    <a:pt x="4572" y="700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8615464" y="1415757"/>
              <a:ext cx="753110" cy="62865"/>
            </a:xfrm>
            <a:custGeom>
              <a:avLst/>
              <a:gdLst/>
              <a:ahLst/>
              <a:cxnLst/>
              <a:rect l="l" t="t" r="r" b="b"/>
              <a:pathLst>
                <a:path w="753109" h="62865">
                  <a:moveTo>
                    <a:pt x="0" y="33477"/>
                  </a:moveTo>
                  <a:lnTo>
                    <a:pt x="0" y="28917"/>
                  </a:lnTo>
                  <a:lnTo>
                    <a:pt x="1485" y="24358"/>
                  </a:lnTo>
                  <a:lnTo>
                    <a:pt x="1485" y="16764"/>
                  </a:lnTo>
                  <a:lnTo>
                    <a:pt x="3022" y="16764"/>
                  </a:lnTo>
                  <a:lnTo>
                    <a:pt x="4559" y="19786"/>
                  </a:lnTo>
                  <a:lnTo>
                    <a:pt x="4559" y="27381"/>
                  </a:lnTo>
                  <a:lnTo>
                    <a:pt x="6096" y="31991"/>
                  </a:lnTo>
                  <a:lnTo>
                    <a:pt x="6096" y="36550"/>
                  </a:lnTo>
                  <a:lnTo>
                    <a:pt x="7581" y="41122"/>
                  </a:lnTo>
                  <a:lnTo>
                    <a:pt x="7581" y="42659"/>
                  </a:lnTo>
                  <a:lnTo>
                    <a:pt x="9131" y="45681"/>
                  </a:lnTo>
                  <a:lnTo>
                    <a:pt x="9131" y="42659"/>
                  </a:lnTo>
                  <a:lnTo>
                    <a:pt x="10667" y="41122"/>
                  </a:lnTo>
                  <a:lnTo>
                    <a:pt x="10667" y="33477"/>
                  </a:lnTo>
                  <a:lnTo>
                    <a:pt x="12153" y="28917"/>
                  </a:lnTo>
                  <a:lnTo>
                    <a:pt x="12153" y="19786"/>
                  </a:lnTo>
                  <a:lnTo>
                    <a:pt x="13690" y="16764"/>
                  </a:lnTo>
                  <a:lnTo>
                    <a:pt x="15227" y="16764"/>
                  </a:lnTo>
                  <a:lnTo>
                    <a:pt x="15227" y="24358"/>
                  </a:lnTo>
                  <a:lnTo>
                    <a:pt x="16763" y="28917"/>
                  </a:lnTo>
                  <a:lnTo>
                    <a:pt x="16763" y="36550"/>
                  </a:lnTo>
                  <a:lnTo>
                    <a:pt x="18249" y="41122"/>
                  </a:lnTo>
                  <a:lnTo>
                    <a:pt x="18249" y="45681"/>
                  </a:lnTo>
                  <a:lnTo>
                    <a:pt x="19786" y="45681"/>
                  </a:lnTo>
                  <a:lnTo>
                    <a:pt x="19786" y="42659"/>
                  </a:lnTo>
                  <a:lnTo>
                    <a:pt x="21323" y="41122"/>
                  </a:lnTo>
                  <a:lnTo>
                    <a:pt x="21323" y="33477"/>
                  </a:lnTo>
                  <a:lnTo>
                    <a:pt x="22821" y="28917"/>
                  </a:lnTo>
                  <a:lnTo>
                    <a:pt x="22821" y="19786"/>
                  </a:lnTo>
                  <a:lnTo>
                    <a:pt x="24358" y="16764"/>
                  </a:lnTo>
                  <a:lnTo>
                    <a:pt x="25895" y="16764"/>
                  </a:lnTo>
                  <a:lnTo>
                    <a:pt x="25895" y="19786"/>
                  </a:lnTo>
                  <a:lnTo>
                    <a:pt x="27431" y="24358"/>
                  </a:lnTo>
                  <a:lnTo>
                    <a:pt x="27431" y="28917"/>
                  </a:lnTo>
                  <a:lnTo>
                    <a:pt x="28917" y="33477"/>
                  </a:lnTo>
                  <a:lnTo>
                    <a:pt x="28917" y="41122"/>
                  </a:lnTo>
                  <a:lnTo>
                    <a:pt x="30454" y="42659"/>
                  </a:lnTo>
                  <a:lnTo>
                    <a:pt x="30454" y="45681"/>
                  </a:lnTo>
                  <a:lnTo>
                    <a:pt x="31991" y="42659"/>
                  </a:lnTo>
                  <a:lnTo>
                    <a:pt x="31991" y="36550"/>
                  </a:lnTo>
                  <a:lnTo>
                    <a:pt x="33527" y="33477"/>
                  </a:lnTo>
                  <a:lnTo>
                    <a:pt x="33527" y="24358"/>
                  </a:lnTo>
                  <a:lnTo>
                    <a:pt x="35026" y="19786"/>
                  </a:lnTo>
                  <a:lnTo>
                    <a:pt x="35026" y="16764"/>
                  </a:lnTo>
                  <a:lnTo>
                    <a:pt x="36563" y="16764"/>
                  </a:lnTo>
                  <a:lnTo>
                    <a:pt x="36563" y="19786"/>
                  </a:lnTo>
                  <a:lnTo>
                    <a:pt x="38100" y="24358"/>
                  </a:lnTo>
                  <a:lnTo>
                    <a:pt x="38100" y="33477"/>
                  </a:lnTo>
                  <a:lnTo>
                    <a:pt x="39585" y="36550"/>
                  </a:lnTo>
                  <a:lnTo>
                    <a:pt x="39585" y="42659"/>
                  </a:lnTo>
                  <a:lnTo>
                    <a:pt x="41122" y="45681"/>
                  </a:lnTo>
                  <a:lnTo>
                    <a:pt x="41122" y="42659"/>
                  </a:lnTo>
                  <a:lnTo>
                    <a:pt x="42659" y="41122"/>
                  </a:lnTo>
                  <a:lnTo>
                    <a:pt x="42659" y="36550"/>
                  </a:lnTo>
                  <a:lnTo>
                    <a:pt x="44196" y="33477"/>
                  </a:lnTo>
                  <a:lnTo>
                    <a:pt x="44196" y="24358"/>
                  </a:lnTo>
                  <a:lnTo>
                    <a:pt x="45681" y="19786"/>
                  </a:lnTo>
                  <a:lnTo>
                    <a:pt x="45681" y="16764"/>
                  </a:lnTo>
                  <a:lnTo>
                    <a:pt x="47231" y="16764"/>
                  </a:lnTo>
                  <a:lnTo>
                    <a:pt x="48767" y="19786"/>
                  </a:lnTo>
                  <a:lnTo>
                    <a:pt x="48767" y="28917"/>
                  </a:lnTo>
                  <a:lnTo>
                    <a:pt x="50253" y="33477"/>
                  </a:lnTo>
                  <a:lnTo>
                    <a:pt x="50253" y="36550"/>
                  </a:lnTo>
                  <a:lnTo>
                    <a:pt x="51790" y="41122"/>
                  </a:lnTo>
                  <a:lnTo>
                    <a:pt x="51790" y="45681"/>
                  </a:lnTo>
                  <a:lnTo>
                    <a:pt x="53327" y="45681"/>
                  </a:lnTo>
                  <a:lnTo>
                    <a:pt x="53327" y="41122"/>
                  </a:lnTo>
                  <a:lnTo>
                    <a:pt x="54813" y="36550"/>
                  </a:lnTo>
                  <a:lnTo>
                    <a:pt x="54813" y="28917"/>
                  </a:lnTo>
                  <a:lnTo>
                    <a:pt x="56349" y="24358"/>
                  </a:lnTo>
                  <a:lnTo>
                    <a:pt x="56349" y="16764"/>
                  </a:lnTo>
                  <a:lnTo>
                    <a:pt x="57886" y="16764"/>
                  </a:lnTo>
                  <a:lnTo>
                    <a:pt x="59385" y="19786"/>
                  </a:lnTo>
                  <a:lnTo>
                    <a:pt x="59385" y="28917"/>
                  </a:lnTo>
                  <a:lnTo>
                    <a:pt x="60921" y="33477"/>
                  </a:lnTo>
                  <a:lnTo>
                    <a:pt x="60921" y="41122"/>
                  </a:lnTo>
                  <a:lnTo>
                    <a:pt x="62458" y="42659"/>
                  </a:lnTo>
                  <a:lnTo>
                    <a:pt x="62458" y="45681"/>
                  </a:lnTo>
                  <a:lnTo>
                    <a:pt x="63995" y="42659"/>
                  </a:lnTo>
                  <a:lnTo>
                    <a:pt x="63995" y="41122"/>
                  </a:lnTo>
                  <a:lnTo>
                    <a:pt x="65481" y="36550"/>
                  </a:lnTo>
                  <a:lnTo>
                    <a:pt x="65481" y="31991"/>
                  </a:lnTo>
                  <a:lnTo>
                    <a:pt x="67017" y="28917"/>
                  </a:lnTo>
                  <a:lnTo>
                    <a:pt x="67017" y="19786"/>
                  </a:lnTo>
                  <a:lnTo>
                    <a:pt x="68554" y="16764"/>
                  </a:lnTo>
                  <a:lnTo>
                    <a:pt x="70091" y="16764"/>
                  </a:lnTo>
                  <a:lnTo>
                    <a:pt x="70091" y="24358"/>
                  </a:lnTo>
                  <a:lnTo>
                    <a:pt x="71589" y="28917"/>
                  </a:lnTo>
                  <a:lnTo>
                    <a:pt x="71589" y="33477"/>
                  </a:lnTo>
                  <a:lnTo>
                    <a:pt x="73126" y="36550"/>
                  </a:lnTo>
                  <a:lnTo>
                    <a:pt x="73126" y="42659"/>
                  </a:lnTo>
                  <a:lnTo>
                    <a:pt x="74663" y="45681"/>
                  </a:lnTo>
                  <a:lnTo>
                    <a:pt x="74663" y="42659"/>
                  </a:lnTo>
                  <a:lnTo>
                    <a:pt x="76149" y="41122"/>
                  </a:lnTo>
                  <a:lnTo>
                    <a:pt x="76149" y="31991"/>
                  </a:lnTo>
                  <a:lnTo>
                    <a:pt x="77685" y="27381"/>
                  </a:lnTo>
                  <a:lnTo>
                    <a:pt x="77685" y="19786"/>
                  </a:lnTo>
                  <a:lnTo>
                    <a:pt x="79222" y="16764"/>
                  </a:lnTo>
                  <a:lnTo>
                    <a:pt x="80759" y="18249"/>
                  </a:lnTo>
                  <a:lnTo>
                    <a:pt x="80759" y="24358"/>
                  </a:lnTo>
                  <a:lnTo>
                    <a:pt x="82245" y="28917"/>
                  </a:lnTo>
                  <a:lnTo>
                    <a:pt x="82245" y="38049"/>
                  </a:lnTo>
                  <a:lnTo>
                    <a:pt x="83781" y="41122"/>
                  </a:lnTo>
                  <a:lnTo>
                    <a:pt x="83781" y="45681"/>
                  </a:lnTo>
                  <a:lnTo>
                    <a:pt x="85331" y="45681"/>
                  </a:lnTo>
                  <a:lnTo>
                    <a:pt x="86817" y="42659"/>
                  </a:lnTo>
                  <a:lnTo>
                    <a:pt x="86817" y="36550"/>
                  </a:lnTo>
                  <a:lnTo>
                    <a:pt x="88353" y="31991"/>
                  </a:lnTo>
                  <a:lnTo>
                    <a:pt x="88353" y="24358"/>
                  </a:lnTo>
                  <a:lnTo>
                    <a:pt x="89890" y="19786"/>
                  </a:lnTo>
                  <a:lnTo>
                    <a:pt x="89890" y="16764"/>
                  </a:lnTo>
                  <a:lnTo>
                    <a:pt x="91427" y="16764"/>
                  </a:lnTo>
                  <a:lnTo>
                    <a:pt x="91427" y="19786"/>
                  </a:lnTo>
                  <a:lnTo>
                    <a:pt x="92913" y="24358"/>
                  </a:lnTo>
                  <a:lnTo>
                    <a:pt x="92913" y="28917"/>
                  </a:lnTo>
                  <a:lnTo>
                    <a:pt x="94449" y="33477"/>
                  </a:lnTo>
                  <a:lnTo>
                    <a:pt x="94449" y="41122"/>
                  </a:lnTo>
                  <a:lnTo>
                    <a:pt x="95986" y="42659"/>
                  </a:lnTo>
                  <a:lnTo>
                    <a:pt x="95986" y="45681"/>
                  </a:lnTo>
                  <a:lnTo>
                    <a:pt x="97485" y="42659"/>
                  </a:lnTo>
                  <a:lnTo>
                    <a:pt x="97485" y="36550"/>
                  </a:lnTo>
                  <a:lnTo>
                    <a:pt x="99021" y="31991"/>
                  </a:lnTo>
                  <a:lnTo>
                    <a:pt x="99021" y="24358"/>
                  </a:lnTo>
                  <a:lnTo>
                    <a:pt x="100558" y="19786"/>
                  </a:lnTo>
                  <a:lnTo>
                    <a:pt x="100558" y="16764"/>
                  </a:lnTo>
                  <a:lnTo>
                    <a:pt x="102095" y="16764"/>
                  </a:lnTo>
                  <a:lnTo>
                    <a:pt x="102095" y="19786"/>
                  </a:lnTo>
                  <a:lnTo>
                    <a:pt x="103581" y="24358"/>
                  </a:lnTo>
                  <a:lnTo>
                    <a:pt x="103581" y="33477"/>
                  </a:lnTo>
                  <a:lnTo>
                    <a:pt x="105117" y="38049"/>
                  </a:lnTo>
                  <a:lnTo>
                    <a:pt x="106654" y="41122"/>
                  </a:lnTo>
                  <a:lnTo>
                    <a:pt x="106654" y="45681"/>
                  </a:lnTo>
                  <a:lnTo>
                    <a:pt x="108191" y="44145"/>
                  </a:lnTo>
                  <a:lnTo>
                    <a:pt x="108191" y="41122"/>
                  </a:lnTo>
                  <a:lnTo>
                    <a:pt x="109689" y="36550"/>
                  </a:lnTo>
                  <a:lnTo>
                    <a:pt x="109689" y="27381"/>
                  </a:lnTo>
                  <a:lnTo>
                    <a:pt x="111226" y="24358"/>
                  </a:lnTo>
                  <a:lnTo>
                    <a:pt x="111226" y="16764"/>
                  </a:lnTo>
                  <a:lnTo>
                    <a:pt x="112763" y="16764"/>
                  </a:lnTo>
                  <a:lnTo>
                    <a:pt x="112763" y="12153"/>
                  </a:lnTo>
                  <a:lnTo>
                    <a:pt x="114249" y="12153"/>
                  </a:lnTo>
                  <a:lnTo>
                    <a:pt x="114249" y="16764"/>
                  </a:lnTo>
                  <a:lnTo>
                    <a:pt x="115785" y="21323"/>
                  </a:lnTo>
                  <a:lnTo>
                    <a:pt x="115785" y="25895"/>
                  </a:lnTo>
                  <a:lnTo>
                    <a:pt x="117322" y="33477"/>
                  </a:lnTo>
                  <a:lnTo>
                    <a:pt x="117322" y="45681"/>
                  </a:lnTo>
                  <a:lnTo>
                    <a:pt x="118808" y="50253"/>
                  </a:lnTo>
                  <a:lnTo>
                    <a:pt x="118808" y="53327"/>
                  </a:lnTo>
                  <a:lnTo>
                    <a:pt x="120345" y="51790"/>
                  </a:lnTo>
                  <a:lnTo>
                    <a:pt x="120345" y="42659"/>
                  </a:lnTo>
                  <a:lnTo>
                    <a:pt x="121881" y="36550"/>
                  </a:lnTo>
                  <a:lnTo>
                    <a:pt x="121881" y="22809"/>
                  </a:lnTo>
                  <a:lnTo>
                    <a:pt x="123380" y="16764"/>
                  </a:lnTo>
                  <a:lnTo>
                    <a:pt x="123380" y="9118"/>
                  </a:lnTo>
                  <a:lnTo>
                    <a:pt x="126453" y="9118"/>
                  </a:lnTo>
                  <a:lnTo>
                    <a:pt x="126453" y="16764"/>
                  </a:lnTo>
                  <a:lnTo>
                    <a:pt x="127990" y="24358"/>
                  </a:lnTo>
                  <a:lnTo>
                    <a:pt x="127990" y="38049"/>
                  </a:lnTo>
                  <a:lnTo>
                    <a:pt x="129476" y="45681"/>
                  </a:lnTo>
                  <a:lnTo>
                    <a:pt x="129476" y="51790"/>
                  </a:lnTo>
                  <a:lnTo>
                    <a:pt x="131013" y="53327"/>
                  </a:lnTo>
                  <a:lnTo>
                    <a:pt x="131013" y="48704"/>
                  </a:lnTo>
                  <a:lnTo>
                    <a:pt x="132549" y="42659"/>
                  </a:lnTo>
                  <a:lnTo>
                    <a:pt x="132549" y="30454"/>
                  </a:lnTo>
                  <a:lnTo>
                    <a:pt x="134048" y="22809"/>
                  </a:lnTo>
                  <a:lnTo>
                    <a:pt x="134048" y="12153"/>
                  </a:lnTo>
                  <a:lnTo>
                    <a:pt x="135585" y="9118"/>
                  </a:lnTo>
                  <a:lnTo>
                    <a:pt x="135585" y="7581"/>
                  </a:lnTo>
                  <a:lnTo>
                    <a:pt x="137121" y="9118"/>
                  </a:lnTo>
                  <a:lnTo>
                    <a:pt x="137121" y="16764"/>
                  </a:lnTo>
                  <a:lnTo>
                    <a:pt x="138658" y="22809"/>
                  </a:lnTo>
                  <a:lnTo>
                    <a:pt x="138658" y="38049"/>
                  </a:lnTo>
                  <a:lnTo>
                    <a:pt x="140144" y="45681"/>
                  </a:lnTo>
                  <a:lnTo>
                    <a:pt x="140144" y="53327"/>
                  </a:lnTo>
                  <a:lnTo>
                    <a:pt x="141681" y="53327"/>
                  </a:lnTo>
                  <a:lnTo>
                    <a:pt x="141681" y="48704"/>
                  </a:lnTo>
                  <a:lnTo>
                    <a:pt x="143217" y="44145"/>
                  </a:lnTo>
                  <a:lnTo>
                    <a:pt x="143217" y="30454"/>
                  </a:lnTo>
                  <a:lnTo>
                    <a:pt x="144703" y="22809"/>
                  </a:lnTo>
                  <a:lnTo>
                    <a:pt x="146240" y="16764"/>
                  </a:lnTo>
                  <a:lnTo>
                    <a:pt x="146240" y="7581"/>
                  </a:lnTo>
                  <a:lnTo>
                    <a:pt x="147789" y="7581"/>
                  </a:lnTo>
                  <a:lnTo>
                    <a:pt x="147789" y="12153"/>
                  </a:lnTo>
                  <a:lnTo>
                    <a:pt x="149326" y="16764"/>
                  </a:lnTo>
                  <a:lnTo>
                    <a:pt x="149326" y="30454"/>
                  </a:lnTo>
                  <a:lnTo>
                    <a:pt x="150812" y="38049"/>
                  </a:lnTo>
                  <a:lnTo>
                    <a:pt x="150812" y="50253"/>
                  </a:lnTo>
                  <a:lnTo>
                    <a:pt x="152349" y="53327"/>
                  </a:lnTo>
                  <a:lnTo>
                    <a:pt x="153885" y="50253"/>
                  </a:lnTo>
                  <a:lnTo>
                    <a:pt x="153885" y="38049"/>
                  </a:lnTo>
                  <a:lnTo>
                    <a:pt x="155422" y="30454"/>
                  </a:lnTo>
                  <a:lnTo>
                    <a:pt x="155422" y="16764"/>
                  </a:lnTo>
                  <a:lnTo>
                    <a:pt x="156908" y="10655"/>
                  </a:lnTo>
                  <a:lnTo>
                    <a:pt x="156908" y="7581"/>
                  </a:lnTo>
                  <a:lnTo>
                    <a:pt x="158445" y="7581"/>
                  </a:lnTo>
                  <a:lnTo>
                    <a:pt x="158445" y="10655"/>
                  </a:lnTo>
                  <a:lnTo>
                    <a:pt x="159981" y="16764"/>
                  </a:lnTo>
                  <a:lnTo>
                    <a:pt x="159981" y="30454"/>
                  </a:lnTo>
                  <a:lnTo>
                    <a:pt x="161480" y="38049"/>
                  </a:lnTo>
                  <a:lnTo>
                    <a:pt x="161480" y="50253"/>
                  </a:lnTo>
                  <a:lnTo>
                    <a:pt x="163017" y="53327"/>
                  </a:lnTo>
                  <a:lnTo>
                    <a:pt x="163017" y="54813"/>
                  </a:lnTo>
                  <a:lnTo>
                    <a:pt x="163017" y="53327"/>
                  </a:lnTo>
                  <a:lnTo>
                    <a:pt x="164553" y="50253"/>
                  </a:lnTo>
                  <a:lnTo>
                    <a:pt x="164553" y="45681"/>
                  </a:lnTo>
                  <a:lnTo>
                    <a:pt x="166090" y="38049"/>
                  </a:lnTo>
                  <a:lnTo>
                    <a:pt x="166090" y="30454"/>
                  </a:lnTo>
                  <a:lnTo>
                    <a:pt x="167576" y="24358"/>
                  </a:lnTo>
                  <a:lnTo>
                    <a:pt x="167576" y="10655"/>
                  </a:lnTo>
                  <a:lnTo>
                    <a:pt x="169113" y="7581"/>
                  </a:lnTo>
                  <a:lnTo>
                    <a:pt x="170649" y="10655"/>
                  </a:lnTo>
                  <a:lnTo>
                    <a:pt x="170649" y="21323"/>
                  </a:lnTo>
                  <a:lnTo>
                    <a:pt x="172148" y="30454"/>
                  </a:lnTo>
                  <a:lnTo>
                    <a:pt x="172148" y="45681"/>
                  </a:lnTo>
                  <a:lnTo>
                    <a:pt x="173685" y="50253"/>
                  </a:lnTo>
                  <a:lnTo>
                    <a:pt x="173685" y="54813"/>
                  </a:lnTo>
                  <a:lnTo>
                    <a:pt x="175221" y="53327"/>
                  </a:lnTo>
                  <a:lnTo>
                    <a:pt x="175221" y="45681"/>
                  </a:lnTo>
                  <a:lnTo>
                    <a:pt x="176758" y="38049"/>
                  </a:lnTo>
                  <a:lnTo>
                    <a:pt x="176758" y="24358"/>
                  </a:lnTo>
                  <a:lnTo>
                    <a:pt x="178244" y="16764"/>
                  </a:lnTo>
                  <a:lnTo>
                    <a:pt x="178244" y="7581"/>
                  </a:lnTo>
                  <a:lnTo>
                    <a:pt x="179781" y="6096"/>
                  </a:lnTo>
                  <a:lnTo>
                    <a:pt x="179781" y="9118"/>
                  </a:lnTo>
                  <a:lnTo>
                    <a:pt x="181317" y="15227"/>
                  </a:lnTo>
                  <a:lnTo>
                    <a:pt x="181317" y="21323"/>
                  </a:lnTo>
                  <a:lnTo>
                    <a:pt x="182803" y="28917"/>
                  </a:lnTo>
                  <a:lnTo>
                    <a:pt x="182803" y="45681"/>
                  </a:lnTo>
                  <a:lnTo>
                    <a:pt x="184340" y="50253"/>
                  </a:lnTo>
                  <a:lnTo>
                    <a:pt x="184340" y="54813"/>
                  </a:lnTo>
                  <a:lnTo>
                    <a:pt x="185889" y="54813"/>
                  </a:lnTo>
                  <a:lnTo>
                    <a:pt x="185889" y="50253"/>
                  </a:lnTo>
                  <a:lnTo>
                    <a:pt x="187426" y="45681"/>
                  </a:lnTo>
                  <a:lnTo>
                    <a:pt x="187426" y="38049"/>
                  </a:lnTo>
                  <a:lnTo>
                    <a:pt x="188912" y="30454"/>
                  </a:lnTo>
                  <a:lnTo>
                    <a:pt x="188912" y="16764"/>
                  </a:lnTo>
                  <a:lnTo>
                    <a:pt x="190449" y="9118"/>
                  </a:lnTo>
                  <a:lnTo>
                    <a:pt x="190449" y="6096"/>
                  </a:lnTo>
                  <a:lnTo>
                    <a:pt x="191985" y="7581"/>
                  </a:lnTo>
                  <a:lnTo>
                    <a:pt x="191985" y="13690"/>
                  </a:lnTo>
                  <a:lnTo>
                    <a:pt x="193522" y="21323"/>
                  </a:lnTo>
                  <a:lnTo>
                    <a:pt x="193522" y="38049"/>
                  </a:lnTo>
                  <a:lnTo>
                    <a:pt x="195008" y="45681"/>
                  </a:lnTo>
                  <a:lnTo>
                    <a:pt x="195008" y="54813"/>
                  </a:lnTo>
                  <a:lnTo>
                    <a:pt x="196545" y="54813"/>
                  </a:lnTo>
                  <a:lnTo>
                    <a:pt x="196545" y="51790"/>
                  </a:lnTo>
                  <a:lnTo>
                    <a:pt x="198081" y="45681"/>
                  </a:lnTo>
                  <a:lnTo>
                    <a:pt x="198081" y="30454"/>
                  </a:lnTo>
                  <a:lnTo>
                    <a:pt x="199580" y="24358"/>
                  </a:lnTo>
                  <a:lnTo>
                    <a:pt x="199580" y="9118"/>
                  </a:lnTo>
                  <a:lnTo>
                    <a:pt x="201117" y="6096"/>
                  </a:lnTo>
                  <a:lnTo>
                    <a:pt x="201117" y="4559"/>
                  </a:lnTo>
                  <a:lnTo>
                    <a:pt x="202653" y="6096"/>
                  </a:lnTo>
                  <a:lnTo>
                    <a:pt x="202653" y="13690"/>
                  </a:lnTo>
                  <a:lnTo>
                    <a:pt x="204190" y="21323"/>
                  </a:lnTo>
                  <a:lnTo>
                    <a:pt x="204190" y="28917"/>
                  </a:lnTo>
                  <a:lnTo>
                    <a:pt x="205676" y="38049"/>
                  </a:lnTo>
                  <a:lnTo>
                    <a:pt x="205676" y="51790"/>
                  </a:lnTo>
                  <a:lnTo>
                    <a:pt x="207213" y="54813"/>
                  </a:lnTo>
                  <a:lnTo>
                    <a:pt x="207213" y="56349"/>
                  </a:lnTo>
                  <a:lnTo>
                    <a:pt x="207213" y="54813"/>
                  </a:lnTo>
                  <a:lnTo>
                    <a:pt x="208749" y="51790"/>
                  </a:lnTo>
                  <a:lnTo>
                    <a:pt x="208749" y="39585"/>
                  </a:lnTo>
                  <a:lnTo>
                    <a:pt x="210248" y="30454"/>
                  </a:lnTo>
                  <a:lnTo>
                    <a:pt x="210248" y="22809"/>
                  </a:lnTo>
                  <a:lnTo>
                    <a:pt x="211785" y="15227"/>
                  </a:lnTo>
                  <a:lnTo>
                    <a:pt x="211785" y="6096"/>
                  </a:lnTo>
                  <a:lnTo>
                    <a:pt x="213321" y="4559"/>
                  </a:lnTo>
                  <a:lnTo>
                    <a:pt x="213321" y="9118"/>
                  </a:lnTo>
                  <a:lnTo>
                    <a:pt x="214858" y="13690"/>
                  </a:lnTo>
                  <a:lnTo>
                    <a:pt x="214858" y="28917"/>
                  </a:lnTo>
                  <a:lnTo>
                    <a:pt x="216344" y="38049"/>
                  </a:lnTo>
                  <a:lnTo>
                    <a:pt x="216344" y="51790"/>
                  </a:lnTo>
                  <a:lnTo>
                    <a:pt x="217881" y="54813"/>
                  </a:lnTo>
                  <a:lnTo>
                    <a:pt x="217881" y="56349"/>
                  </a:lnTo>
                  <a:lnTo>
                    <a:pt x="217881" y="54813"/>
                  </a:lnTo>
                  <a:lnTo>
                    <a:pt x="219417" y="53327"/>
                  </a:lnTo>
                  <a:lnTo>
                    <a:pt x="219417" y="39585"/>
                  </a:lnTo>
                  <a:lnTo>
                    <a:pt x="220903" y="30454"/>
                  </a:lnTo>
                  <a:lnTo>
                    <a:pt x="220903" y="15227"/>
                  </a:lnTo>
                  <a:lnTo>
                    <a:pt x="222440" y="9118"/>
                  </a:lnTo>
                  <a:lnTo>
                    <a:pt x="222440" y="4559"/>
                  </a:lnTo>
                  <a:lnTo>
                    <a:pt x="223989" y="4559"/>
                  </a:lnTo>
                  <a:lnTo>
                    <a:pt x="225526" y="7581"/>
                  </a:lnTo>
                  <a:lnTo>
                    <a:pt x="225526" y="21323"/>
                  </a:lnTo>
                  <a:lnTo>
                    <a:pt x="227012" y="28917"/>
                  </a:lnTo>
                  <a:lnTo>
                    <a:pt x="227012" y="45681"/>
                  </a:lnTo>
                  <a:lnTo>
                    <a:pt x="228549" y="53327"/>
                  </a:lnTo>
                  <a:lnTo>
                    <a:pt x="228549" y="57886"/>
                  </a:lnTo>
                  <a:lnTo>
                    <a:pt x="230085" y="56349"/>
                  </a:lnTo>
                  <a:lnTo>
                    <a:pt x="230085" y="47218"/>
                  </a:lnTo>
                  <a:lnTo>
                    <a:pt x="231622" y="39585"/>
                  </a:lnTo>
                  <a:lnTo>
                    <a:pt x="231622" y="22809"/>
                  </a:lnTo>
                  <a:lnTo>
                    <a:pt x="233108" y="15227"/>
                  </a:lnTo>
                  <a:lnTo>
                    <a:pt x="233108" y="9118"/>
                  </a:lnTo>
                  <a:lnTo>
                    <a:pt x="234645" y="4559"/>
                  </a:lnTo>
                  <a:lnTo>
                    <a:pt x="234645" y="3022"/>
                  </a:lnTo>
                  <a:lnTo>
                    <a:pt x="234645" y="4559"/>
                  </a:lnTo>
                  <a:lnTo>
                    <a:pt x="236181" y="7581"/>
                  </a:lnTo>
                  <a:lnTo>
                    <a:pt x="236181" y="21323"/>
                  </a:lnTo>
                  <a:lnTo>
                    <a:pt x="237680" y="28917"/>
                  </a:lnTo>
                  <a:lnTo>
                    <a:pt x="237680" y="45681"/>
                  </a:lnTo>
                  <a:lnTo>
                    <a:pt x="239217" y="53327"/>
                  </a:lnTo>
                  <a:lnTo>
                    <a:pt x="239217" y="57886"/>
                  </a:lnTo>
                  <a:lnTo>
                    <a:pt x="240753" y="56349"/>
                  </a:lnTo>
                  <a:lnTo>
                    <a:pt x="240753" y="48704"/>
                  </a:lnTo>
                  <a:lnTo>
                    <a:pt x="242239" y="41122"/>
                  </a:lnTo>
                  <a:lnTo>
                    <a:pt x="242239" y="22809"/>
                  </a:lnTo>
                  <a:lnTo>
                    <a:pt x="243776" y="15227"/>
                  </a:lnTo>
                  <a:lnTo>
                    <a:pt x="245313" y="7581"/>
                  </a:lnTo>
                  <a:lnTo>
                    <a:pt x="245313" y="3022"/>
                  </a:lnTo>
                  <a:lnTo>
                    <a:pt x="246799" y="4559"/>
                  </a:lnTo>
                  <a:lnTo>
                    <a:pt x="246799" y="13690"/>
                  </a:lnTo>
                  <a:lnTo>
                    <a:pt x="248348" y="21323"/>
                  </a:lnTo>
                  <a:lnTo>
                    <a:pt x="248348" y="38049"/>
                  </a:lnTo>
                  <a:lnTo>
                    <a:pt x="249885" y="45681"/>
                  </a:lnTo>
                  <a:lnTo>
                    <a:pt x="249885" y="57886"/>
                  </a:lnTo>
                  <a:lnTo>
                    <a:pt x="251421" y="57886"/>
                  </a:lnTo>
                  <a:lnTo>
                    <a:pt x="251421" y="53327"/>
                  </a:lnTo>
                  <a:lnTo>
                    <a:pt x="252907" y="48704"/>
                  </a:lnTo>
                  <a:lnTo>
                    <a:pt x="252907" y="41122"/>
                  </a:lnTo>
                  <a:lnTo>
                    <a:pt x="254444" y="31991"/>
                  </a:lnTo>
                  <a:lnTo>
                    <a:pt x="254444" y="15227"/>
                  </a:lnTo>
                  <a:lnTo>
                    <a:pt x="255981" y="7581"/>
                  </a:lnTo>
                  <a:lnTo>
                    <a:pt x="255981" y="1536"/>
                  </a:lnTo>
                  <a:lnTo>
                    <a:pt x="257467" y="3022"/>
                  </a:lnTo>
                  <a:lnTo>
                    <a:pt x="257467" y="12153"/>
                  </a:lnTo>
                  <a:lnTo>
                    <a:pt x="259003" y="19786"/>
                  </a:lnTo>
                  <a:lnTo>
                    <a:pt x="259003" y="38049"/>
                  </a:lnTo>
                  <a:lnTo>
                    <a:pt x="260540" y="45681"/>
                  </a:lnTo>
                  <a:lnTo>
                    <a:pt x="260540" y="57886"/>
                  </a:lnTo>
                  <a:lnTo>
                    <a:pt x="262089" y="57886"/>
                  </a:lnTo>
                  <a:lnTo>
                    <a:pt x="262089" y="54813"/>
                  </a:lnTo>
                  <a:lnTo>
                    <a:pt x="263575" y="48704"/>
                  </a:lnTo>
                  <a:lnTo>
                    <a:pt x="265112" y="41122"/>
                  </a:lnTo>
                  <a:lnTo>
                    <a:pt x="265112" y="22809"/>
                  </a:lnTo>
                  <a:lnTo>
                    <a:pt x="266649" y="13690"/>
                  </a:lnTo>
                  <a:lnTo>
                    <a:pt x="266649" y="3022"/>
                  </a:lnTo>
                  <a:lnTo>
                    <a:pt x="268135" y="1536"/>
                  </a:lnTo>
                  <a:lnTo>
                    <a:pt x="268135" y="7581"/>
                  </a:lnTo>
                  <a:lnTo>
                    <a:pt x="269671" y="12153"/>
                  </a:lnTo>
                  <a:lnTo>
                    <a:pt x="269671" y="28917"/>
                  </a:lnTo>
                  <a:lnTo>
                    <a:pt x="271208" y="38049"/>
                  </a:lnTo>
                  <a:lnTo>
                    <a:pt x="271208" y="53327"/>
                  </a:lnTo>
                  <a:lnTo>
                    <a:pt x="272745" y="57886"/>
                  </a:lnTo>
                  <a:lnTo>
                    <a:pt x="272745" y="59423"/>
                  </a:lnTo>
                  <a:lnTo>
                    <a:pt x="272745" y="57886"/>
                  </a:lnTo>
                  <a:lnTo>
                    <a:pt x="274243" y="54813"/>
                  </a:lnTo>
                  <a:lnTo>
                    <a:pt x="274243" y="41122"/>
                  </a:lnTo>
                  <a:lnTo>
                    <a:pt x="275780" y="31991"/>
                  </a:lnTo>
                  <a:lnTo>
                    <a:pt x="275780" y="22809"/>
                  </a:lnTo>
                  <a:lnTo>
                    <a:pt x="277317" y="13690"/>
                  </a:lnTo>
                  <a:lnTo>
                    <a:pt x="277317" y="3022"/>
                  </a:lnTo>
                  <a:lnTo>
                    <a:pt x="278853" y="1536"/>
                  </a:lnTo>
                  <a:lnTo>
                    <a:pt x="278853" y="6096"/>
                  </a:lnTo>
                  <a:lnTo>
                    <a:pt x="280339" y="12153"/>
                  </a:lnTo>
                  <a:lnTo>
                    <a:pt x="280339" y="28917"/>
                  </a:lnTo>
                  <a:lnTo>
                    <a:pt x="281876" y="38049"/>
                  </a:lnTo>
                  <a:lnTo>
                    <a:pt x="281876" y="53327"/>
                  </a:lnTo>
                  <a:lnTo>
                    <a:pt x="283413" y="57886"/>
                  </a:lnTo>
                  <a:lnTo>
                    <a:pt x="284899" y="59423"/>
                  </a:lnTo>
                  <a:lnTo>
                    <a:pt x="284899" y="54813"/>
                  </a:lnTo>
                  <a:lnTo>
                    <a:pt x="286448" y="48704"/>
                  </a:lnTo>
                  <a:lnTo>
                    <a:pt x="286448" y="31991"/>
                  </a:lnTo>
                  <a:lnTo>
                    <a:pt x="287985" y="22809"/>
                  </a:lnTo>
                  <a:lnTo>
                    <a:pt x="287985" y="7581"/>
                  </a:lnTo>
                  <a:lnTo>
                    <a:pt x="289521" y="1536"/>
                  </a:lnTo>
                  <a:lnTo>
                    <a:pt x="291007" y="6096"/>
                  </a:lnTo>
                  <a:lnTo>
                    <a:pt x="291007" y="19786"/>
                  </a:lnTo>
                  <a:lnTo>
                    <a:pt x="292544" y="28917"/>
                  </a:lnTo>
                  <a:lnTo>
                    <a:pt x="292544" y="45681"/>
                  </a:lnTo>
                  <a:lnTo>
                    <a:pt x="294030" y="53327"/>
                  </a:lnTo>
                  <a:lnTo>
                    <a:pt x="294030" y="60909"/>
                  </a:lnTo>
                  <a:lnTo>
                    <a:pt x="295567" y="59423"/>
                  </a:lnTo>
                  <a:lnTo>
                    <a:pt x="295567" y="50253"/>
                  </a:lnTo>
                  <a:lnTo>
                    <a:pt x="297103" y="41122"/>
                  </a:lnTo>
                  <a:lnTo>
                    <a:pt x="297103" y="31991"/>
                  </a:lnTo>
                  <a:lnTo>
                    <a:pt x="298640" y="22809"/>
                  </a:lnTo>
                  <a:lnTo>
                    <a:pt x="298640" y="7581"/>
                  </a:lnTo>
                  <a:lnTo>
                    <a:pt x="300139" y="1536"/>
                  </a:lnTo>
                  <a:lnTo>
                    <a:pt x="300139" y="0"/>
                  </a:lnTo>
                  <a:lnTo>
                    <a:pt x="300139" y="1536"/>
                  </a:lnTo>
                  <a:lnTo>
                    <a:pt x="301675" y="4559"/>
                  </a:lnTo>
                  <a:lnTo>
                    <a:pt x="301675" y="19786"/>
                  </a:lnTo>
                  <a:lnTo>
                    <a:pt x="303212" y="28917"/>
                  </a:lnTo>
                  <a:lnTo>
                    <a:pt x="304698" y="38049"/>
                  </a:lnTo>
                  <a:lnTo>
                    <a:pt x="304698" y="53327"/>
                  </a:lnTo>
                  <a:lnTo>
                    <a:pt x="306235" y="59423"/>
                  </a:lnTo>
                  <a:lnTo>
                    <a:pt x="306235" y="60909"/>
                  </a:lnTo>
                  <a:lnTo>
                    <a:pt x="306235" y="59423"/>
                  </a:lnTo>
                  <a:lnTo>
                    <a:pt x="307771" y="54813"/>
                  </a:lnTo>
                  <a:lnTo>
                    <a:pt x="307771" y="41122"/>
                  </a:lnTo>
                  <a:lnTo>
                    <a:pt x="309308" y="33477"/>
                  </a:lnTo>
                  <a:lnTo>
                    <a:pt x="309308" y="13690"/>
                  </a:lnTo>
                  <a:lnTo>
                    <a:pt x="310794" y="7581"/>
                  </a:lnTo>
                  <a:lnTo>
                    <a:pt x="310794" y="0"/>
                  </a:lnTo>
                  <a:lnTo>
                    <a:pt x="312343" y="1536"/>
                  </a:lnTo>
                  <a:lnTo>
                    <a:pt x="312343" y="10655"/>
                  </a:lnTo>
                  <a:lnTo>
                    <a:pt x="313880" y="19786"/>
                  </a:lnTo>
                  <a:lnTo>
                    <a:pt x="313880" y="38049"/>
                  </a:lnTo>
                  <a:lnTo>
                    <a:pt x="315417" y="47218"/>
                  </a:lnTo>
                  <a:lnTo>
                    <a:pt x="315417" y="59423"/>
                  </a:lnTo>
                  <a:lnTo>
                    <a:pt x="316903" y="60909"/>
                  </a:lnTo>
                  <a:lnTo>
                    <a:pt x="316903" y="56349"/>
                  </a:lnTo>
                  <a:lnTo>
                    <a:pt x="318439" y="50253"/>
                  </a:lnTo>
                  <a:lnTo>
                    <a:pt x="318439" y="42659"/>
                  </a:lnTo>
                  <a:lnTo>
                    <a:pt x="319976" y="33477"/>
                  </a:lnTo>
                  <a:lnTo>
                    <a:pt x="319976" y="13690"/>
                  </a:lnTo>
                  <a:lnTo>
                    <a:pt x="321462" y="7581"/>
                  </a:lnTo>
                  <a:lnTo>
                    <a:pt x="321462" y="0"/>
                  </a:lnTo>
                  <a:lnTo>
                    <a:pt x="322999" y="1536"/>
                  </a:lnTo>
                  <a:lnTo>
                    <a:pt x="322999" y="4559"/>
                  </a:lnTo>
                  <a:lnTo>
                    <a:pt x="324548" y="10655"/>
                  </a:lnTo>
                  <a:lnTo>
                    <a:pt x="324548" y="28917"/>
                  </a:lnTo>
                  <a:lnTo>
                    <a:pt x="326085" y="38049"/>
                  </a:lnTo>
                  <a:lnTo>
                    <a:pt x="326085" y="47218"/>
                  </a:lnTo>
                  <a:lnTo>
                    <a:pt x="327571" y="54813"/>
                  </a:lnTo>
                  <a:lnTo>
                    <a:pt x="327571" y="60909"/>
                  </a:lnTo>
                  <a:lnTo>
                    <a:pt x="329107" y="60909"/>
                  </a:lnTo>
                  <a:lnTo>
                    <a:pt x="329107" y="50253"/>
                  </a:lnTo>
                  <a:lnTo>
                    <a:pt x="330644" y="42659"/>
                  </a:lnTo>
                  <a:lnTo>
                    <a:pt x="330644" y="22809"/>
                  </a:lnTo>
                  <a:lnTo>
                    <a:pt x="332130" y="13690"/>
                  </a:lnTo>
                  <a:lnTo>
                    <a:pt x="332130" y="1536"/>
                  </a:lnTo>
                  <a:lnTo>
                    <a:pt x="333667" y="0"/>
                  </a:lnTo>
                  <a:lnTo>
                    <a:pt x="333667" y="4559"/>
                  </a:lnTo>
                  <a:lnTo>
                    <a:pt x="335203" y="9118"/>
                  </a:lnTo>
                  <a:lnTo>
                    <a:pt x="335203" y="27381"/>
                  </a:lnTo>
                  <a:lnTo>
                    <a:pt x="336740" y="38049"/>
                  </a:lnTo>
                  <a:lnTo>
                    <a:pt x="336740" y="54813"/>
                  </a:lnTo>
                  <a:lnTo>
                    <a:pt x="338239" y="60909"/>
                  </a:lnTo>
                  <a:lnTo>
                    <a:pt x="339775" y="57886"/>
                  </a:lnTo>
                  <a:lnTo>
                    <a:pt x="339775" y="42659"/>
                  </a:lnTo>
                  <a:lnTo>
                    <a:pt x="341312" y="33477"/>
                  </a:lnTo>
                  <a:lnTo>
                    <a:pt x="341312" y="24358"/>
                  </a:lnTo>
                  <a:lnTo>
                    <a:pt x="342798" y="13690"/>
                  </a:lnTo>
                  <a:lnTo>
                    <a:pt x="342798" y="7581"/>
                  </a:lnTo>
                  <a:lnTo>
                    <a:pt x="344335" y="1536"/>
                  </a:lnTo>
                  <a:lnTo>
                    <a:pt x="344335" y="0"/>
                  </a:lnTo>
                  <a:lnTo>
                    <a:pt x="345871" y="4559"/>
                  </a:lnTo>
                  <a:lnTo>
                    <a:pt x="345871" y="18249"/>
                  </a:lnTo>
                  <a:lnTo>
                    <a:pt x="347408" y="27381"/>
                  </a:lnTo>
                  <a:lnTo>
                    <a:pt x="347408" y="47218"/>
                  </a:lnTo>
                  <a:lnTo>
                    <a:pt x="348894" y="54813"/>
                  </a:lnTo>
                  <a:lnTo>
                    <a:pt x="348894" y="60909"/>
                  </a:lnTo>
                  <a:lnTo>
                    <a:pt x="350443" y="62458"/>
                  </a:lnTo>
                  <a:lnTo>
                    <a:pt x="350443" y="57886"/>
                  </a:lnTo>
                  <a:lnTo>
                    <a:pt x="351980" y="51790"/>
                  </a:lnTo>
                  <a:lnTo>
                    <a:pt x="351980" y="33477"/>
                  </a:lnTo>
                  <a:lnTo>
                    <a:pt x="353517" y="24358"/>
                  </a:lnTo>
                  <a:lnTo>
                    <a:pt x="353517" y="7581"/>
                  </a:lnTo>
                  <a:lnTo>
                    <a:pt x="355003" y="1536"/>
                  </a:lnTo>
                  <a:lnTo>
                    <a:pt x="355003" y="0"/>
                  </a:lnTo>
                  <a:lnTo>
                    <a:pt x="356539" y="4559"/>
                  </a:lnTo>
                  <a:lnTo>
                    <a:pt x="356539" y="18249"/>
                  </a:lnTo>
                  <a:lnTo>
                    <a:pt x="358076" y="27381"/>
                  </a:lnTo>
                  <a:lnTo>
                    <a:pt x="358076" y="45681"/>
                  </a:lnTo>
                  <a:lnTo>
                    <a:pt x="359562" y="54813"/>
                  </a:lnTo>
                  <a:lnTo>
                    <a:pt x="359562" y="60909"/>
                  </a:lnTo>
                  <a:lnTo>
                    <a:pt x="361099" y="60909"/>
                  </a:lnTo>
                  <a:lnTo>
                    <a:pt x="361099" y="57886"/>
                  </a:lnTo>
                  <a:lnTo>
                    <a:pt x="362648" y="51790"/>
                  </a:lnTo>
                  <a:lnTo>
                    <a:pt x="362648" y="42659"/>
                  </a:lnTo>
                  <a:lnTo>
                    <a:pt x="364134" y="33477"/>
                  </a:lnTo>
                  <a:lnTo>
                    <a:pt x="364134" y="13690"/>
                  </a:lnTo>
                  <a:lnTo>
                    <a:pt x="365671" y="7581"/>
                  </a:lnTo>
                  <a:lnTo>
                    <a:pt x="365671" y="0"/>
                  </a:lnTo>
                  <a:lnTo>
                    <a:pt x="367207" y="0"/>
                  </a:lnTo>
                  <a:lnTo>
                    <a:pt x="367207" y="9118"/>
                  </a:lnTo>
                  <a:lnTo>
                    <a:pt x="368693" y="16764"/>
                  </a:lnTo>
                  <a:lnTo>
                    <a:pt x="368693" y="36550"/>
                  </a:lnTo>
                  <a:lnTo>
                    <a:pt x="370230" y="45681"/>
                  </a:lnTo>
                  <a:lnTo>
                    <a:pt x="370230" y="54813"/>
                  </a:lnTo>
                  <a:lnTo>
                    <a:pt x="371767" y="59423"/>
                  </a:lnTo>
                  <a:lnTo>
                    <a:pt x="371767" y="62458"/>
                  </a:lnTo>
                  <a:lnTo>
                    <a:pt x="371767" y="60909"/>
                  </a:lnTo>
                  <a:lnTo>
                    <a:pt x="373303" y="57886"/>
                  </a:lnTo>
                  <a:lnTo>
                    <a:pt x="373303" y="42659"/>
                  </a:lnTo>
                  <a:lnTo>
                    <a:pt x="374802" y="33477"/>
                  </a:lnTo>
                  <a:lnTo>
                    <a:pt x="374802" y="13690"/>
                  </a:lnTo>
                  <a:lnTo>
                    <a:pt x="376339" y="7581"/>
                  </a:lnTo>
                  <a:lnTo>
                    <a:pt x="376339" y="0"/>
                  </a:lnTo>
                  <a:lnTo>
                    <a:pt x="377875" y="0"/>
                  </a:lnTo>
                  <a:lnTo>
                    <a:pt x="377875" y="9118"/>
                  </a:lnTo>
                  <a:lnTo>
                    <a:pt x="379361" y="16764"/>
                  </a:lnTo>
                  <a:lnTo>
                    <a:pt x="379361" y="36550"/>
                  </a:lnTo>
                  <a:lnTo>
                    <a:pt x="380898" y="45681"/>
                  </a:lnTo>
                  <a:lnTo>
                    <a:pt x="380898" y="60909"/>
                  </a:lnTo>
                  <a:lnTo>
                    <a:pt x="382435" y="62458"/>
                  </a:lnTo>
                  <a:lnTo>
                    <a:pt x="383971" y="60909"/>
                  </a:lnTo>
                  <a:lnTo>
                    <a:pt x="383971" y="51790"/>
                  </a:lnTo>
                  <a:lnTo>
                    <a:pt x="385457" y="42659"/>
                  </a:lnTo>
                  <a:lnTo>
                    <a:pt x="385457" y="24358"/>
                  </a:lnTo>
                  <a:lnTo>
                    <a:pt x="386994" y="13690"/>
                  </a:lnTo>
                  <a:lnTo>
                    <a:pt x="386994" y="1536"/>
                  </a:lnTo>
                  <a:lnTo>
                    <a:pt x="388543" y="0"/>
                  </a:lnTo>
                  <a:lnTo>
                    <a:pt x="388543" y="3022"/>
                  </a:lnTo>
                  <a:lnTo>
                    <a:pt x="390029" y="9118"/>
                  </a:lnTo>
                  <a:lnTo>
                    <a:pt x="390029" y="27381"/>
                  </a:lnTo>
                  <a:lnTo>
                    <a:pt x="391566" y="36550"/>
                  </a:lnTo>
                  <a:lnTo>
                    <a:pt x="391566" y="45681"/>
                  </a:lnTo>
                  <a:lnTo>
                    <a:pt x="393103" y="54813"/>
                  </a:lnTo>
                  <a:lnTo>
                    <a:pt x="393103" y="62458"/>
                  </a:lnTo>
                  <a:lnTo>
                    <a:pt x="394639" y="60909"/>
                  </a:lnTo>
                  <a:lnTo>
                    <a:pt x="394639" y="51790"/>
                  </a:lnTo>
                  <a:lnTo>
                    <a:pt x="396125" y="42659"/>
                  </a:lnTo>
                  <a:lnTo>
                    <a:pt x="396125" y="24358"/>
                  </a:lnTo>
                  <a:lnTo>
                    <a:pt x="397662" y="13690"/>
                  </a:lnTo>
                  <a:lnTo>
                    <a:pt x="397662" y="1536"/>
                  </a:lnTo>
                  <a:lnTo>
                    <a:pt x="399199" y="0"/>
                  </a:lnTo>
                  <a:lnTo>
                    <a:pt x="399199" y="3022"/>
                  </a:lnTo>
                  <a:lnTo>
                    <a:pt x="400697" y="9118"/>
                  </a:lnTo>
                  <a:lnTo>
                    <a:pt x="400697" y="25895"/>
                  </a:lnTo>
                  <a:lnTo>
                    <a:pt x="402234" y="36550"/>
                  </a:lnTo>
                  <a:lnTo>
                    <a:pt x="403771" y="45681"/>
                  </a:lnTo>
                  <a:lnTo>
                    <a:pt x="403771" y="59423"/>
                  </a:lnTo>
                  <a:lnTo>
                    <a:pt x="405256" y="62458"/>
                  </a:lnTo>
                  <a:lnTo>
                    <a:pt x="405256" y="57886"/>
                  </a:lnTo>
                  <a:lnTo>
                    <a:pt x="406793" y="53327"/>
                  </a:lnTo>
                  <a:lnTo>
                    <a:pt x="406793" y="35013"/>
                  </a:lnTo>
                  <a:lnTo>
                    <a:pt x="408330" y="30454"/>
                  </a:lnTo>
                  <a:lnTo>
                    <a:pt x="752716" y="30454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8746477" y="1411185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4">
                  <a:moveTo>
                    <a:pt x="0" y="0"/>
                  </a:moveTo>
                  <a:lnTo>
                    <a:pt x="0" y="700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9343275" y="1447586"/>
            <a:ext cx="35560" cy="381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581426" y="1447944"/>
            <a:ext cx="39370" cy="450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543326" y="1392748"/>
            <a:ext cx="853440" cy="8636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marL="47625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iC/A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70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1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60960">
              <a:lnSpc>
                <a:spcPct val="100000"/>
              </a:lnSpc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60"/>
              </a:spcBef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82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19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8609939" y="1500124"/>
            <a:ext cx="760095" cy="70485"/>
            <a:chOff x="8609939" y="1500124"/>
            <a:chExt cx="760095" cy="70485"/>
          </a:xfrm>
        </p:grpSpPr>
        <p:sp>
          <p:nvSpPr>
            <p:cNvPr id="56" name="object 56" descr=""/>
            <p:cNvSpPr/>
            <p:nvPr/>
          </p:nvSpPr>
          <p:spPr>
            <a:xfrm>
              <a:off x="8615464" y="1501076"/>
              <a:ext cx="754380" cy="68580"/>
            </a:xfrm>
            <a:custGeom>
              <a:avLst/>
              <a:gdLst/>
              <a:ahLst/>
              <a:cxnLst/>
              <a:rect l="l" t="t" r="r" b="b"/>
              <a:pathLst>
                <a:path w="754379" h="68580">
                  <a:moveTo>
                    <a:pt x="754214" y="68554"/>
                  </a:moveTo>
                  <a:lnTo>
                    <a:pt x="0" y="68554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68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8680945" y="1501076"/>
              <a:ext cx="658495" cy="68580"/>
            </a:xfrm>
            <a:custGeom>
              <a:avLst/>
              <a:gdLst/>
              <a:ahLst/>
              <a:cxnLst/>
              <a:rect l="l" t="t" r="r" b="b"/>
              <a:pathLst>
                <a:path w="658495" h="68580">
                  <a:moveTo>
                    <a:pt x="0" y="0"/>
                  </a:moveTo>
                  <a:lnTo>
                    <a:pt x="0" y="68567"/>
                  </a:lnTo>
                </a:path>
                <a:path w="658495" h="68580">
                  <a:moveTo>
                    <a:pt x="65531" y="0"/>
                  </a:moveTo>
                  <a:lnTo>
                    <a:pt x="65531" y="68567"/>
                  </a:lnTo>
                </a:path>
                <a:path w="658495" h="68580">
                  <a:moveTo>
                    <a:pt x="131064" y="0"/>
                  </a:moveTo>
                  <a:lnTo>
                    <a:pt x="131064" y="68567"/>
                  </a:lnTo>
                </a:path>
                <a:path w="658495" h="68580">
                  <a:moveTo>
                    <a:pt x="196608" y="0"/>
                  </a:moveTo>
                  <a:lnTo>
                    <a:pt x="196608" y="68567"/>
                  </a:lnTo>
                </a:path>
                <a:path w="658495" h="68580">
                  <a:moveTo>
                    <a:pt x="263626" y="0"/>
                  </a:moveTo>
                  <a:lnTo>
                    <a:pt x="263626" y="68567"/>
                  </a:lnTo>
                </a:path>
                <a:path w="658495" h="68580">
                  <a:moveTo>
                    <a:pt x="329158" y="0"/>
                  </a:moveTo>
                  <a:lnTo>
                    <a:pt x="329158" y="68567"/>
                  </a:lnTo>
                </a:path>
                <a:path w="658495" h="68580">
                  <a:moveTo>
                    <a:pt x="394639" y="0"/>
                  </a:moveTo>
                  <a:lnTo>
                    <a:pt x="394639" y="68567"/>
                  </a:lnTo>
                </a:path>
                <a:path w="658495" h="68580">
                  <a:moveTo>
                    <a:pt x="460171" y="0"/>
                  </a:moveTo>
                  <a:lnTo>
                    <a:pt x="460171" y="68567"/>
                  </a:lnTo>
                </a:path>
                <a:path w="658495" h="68580">
                  <a:moveTo>
                    <a:pt x="525716" y="0"/>
                  </a:moveTo>
                  <a:lnTo>
                    <a:pt x="525716" y="68567"/>
                  </a:lnTo>
                </a:path>
                <a:path w="658495" h="68580">
                  <a:moveTo>
                    <a:pt x="591248" y="0"/>
                  </a:moveTo>
                  <a:lnTo>
                    <a:pt x="591248" y="68567"/>
                  </a:lnTo>
                </a:path>
                <a:path w="658495" h="68580">
                  <a:moveTo>
                    <a:pt x="658266" y="0"/>
                  </a:moveTo>
                  <a:lnTo>
                    <a:pt x="658266" y="6856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8680945" y="1530007"/>
              <a:ext cx="658495" cy="10795"/>
            </a:xfrm>
            <a:custGeom>
              <a:avLst/>
              <a:gdLst/>
              <a:ahLst/>
              <a:cxnLst/>
              <a:rect l="l" t="t" r="r" b="b"/>
              <a:pathLst>
                <a:path w="658495" h="10794">
                  <a:moveTo>
                    <a:pt x="0" y="0"/>
                  </a:moveTo>
                  <a:lnTo>
                    <a:pt x="0" y="10655"/>
                  </a:lnTo>
                </a:path>
                <a:path w="658495" h="10794">
                  <a:moveTo>
                    <a:pt x="65531" y="0"/>
                  </a:moveTo>
                  <a:lnTo>
                    <a:pt x="65531" y="10655"/>
                  </a:lnTo>
                </a:path>
                <a:path w="658495" h="10794">
                  <a:moveTo>
                    <a:pt x="131064" y="0"/>
                  </a:moveTo>
                  <a:lnTo>
                    <a:pt x="131064" y="10655"/>
                  </a:lnTo>
                </a:path>
                <a:path w="658495" h="10794">
                  <a:moveTo>
                    <a:pt x="196608" y="0"/>
                  </a:moveTo>
                  <a:lnTo>
                    <a:pt x="196608" y="10655"/>
                  </a:lnTo>
                </a:path>
                <a:path w="658495" h="10794">
                  <a:moveTo>
                    <a:pt x="263626" y="0"/>
                  </a:moveTo>
                  <a:lnTo>
                    <a:pt x="263626" y="10655"/>
                  </a:lnTo>
                </a:path>
                <a:path w="658495" h="10794">
                  <a:moveTo>
                    <a:pt x="329158" y="0"/>
                  </a:moveTo>
                  <a:lnTo>
                    <a:pt x="329158" y="10655"/>
                  </a:lnTo>
                </a:path>
                <a:path w="658495" h="10794">
                  <a:moveTo>
                    <a:pt x="394639" y="0"/>
                  </a:moveTo>
                  <a:lnTo>
                    <a:pt x="394639" y="10655"/>
                  </a:lnTo>
                </a:path>
                <a:path w="658495" h="10794">
                  <a:moveTo>
                    <a:pt x="460171" y="0"/>
                  </a:moveTo>
                  <a:lnTo>
                    <a:pt x="460171" y="10655"/>
                  </a:lnTo>
                </a:path>
                <a:path w="658495" h="10794">
                  <a:moveTo>
                    <a:pt x="525716" y="0"/>
                  </a:moveTo>
                  <a:lnTo>
                    <a:pt x="525716" y="10655"/>
                  </a:lnTo>
                </a:path>
                <a:path w="658495" h="10794">
                  <a:moveTo>
                    <a:pt x="591248" y="0"/>
                  </a:moveTo>
                  <a:lnTo>
                    <a:pt x="591248" y="10655"/>
                  </a:lnTo>
                </a:path>
                <a:path w="658495" h="10794">
                  <a:moveTo>
                    <a:pt x="658266" y="0"/>
                  </a:moveTo>
                  <a:lnTo>
                    <a:pt x="658266" y="1065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8615464" y="1507185"/>
              <a:ext cx="753110" cy="56515"/>
            </a:xfrm>
            <a:custGeom>
              <a:avLst/>
              <a:gdLst/>
              <a:ahLst/>
              <a:cxnLst/>
              <a:rect l="l" t="t" r="r" b="b"/>
              <a:pathLst>
                <a:path w="753109" h="56515">
                  <a:moveTo>
                    <a:pt x="0" y="56349"/>
                  </a:moveTo>
                  <a:lnTo>
                    <a:pt x="752716" y="56349"/>
                  </a:lnTo>
                </a:path>
                <a:path w="753109" h="56515">
                  <a:moveTo>
                    <a:pt x="0" y="47231"/>
                  </a:moveTo>
                  <a:lnTo>
                    <a:pt x="752716" y="47231"/>
                  </a:lnTo>
                </a:path>
                <a:path w="753109" h="56515">
                  <a:moveTo>
                    <a:pt x="0" y="36563"/>
                  </a:moveTo>
                  <a:lnTo>
                    <a:pt x="752716" y="36563"/>
                  </a:lnTo>
                </a:path>
                <a:path w="753109" h="56515">
                  <a:moveTo>
                    <a:pt x="0" y="27381"/>
                  </a:moveTo>
                  <a:lnTo>
                    <a:pt x="752716" y="27381"/>
                  </a:lnTo>
                </a:path>
                <a:path w="753109" h="56515">
                  <a:moveTo>
                    <a:pt x="0" y="19786"/>
                  </a:moveTo>
                  <a:lnTo>
                    <a:pt x="752716" y="19786"/>
                  </a:lnTo>
                </a:path>
                <a:path w="753109" h="56515">
                  <a:moveTo>
                    <a:pt x="0" y="10668"/>
                  </a:moveTo>
                  <a:lnTo>
                    <a:pt x="752716" y="10668"/>
                  </a:lnTo>
                </a:path>
                <a:path w="753109" h="56515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8610892" y="1501076"/>
              <a:ext cx="757555" cy="68580"/>
            </a:xfrm>
            <a:custGeom>
              <a:avLst/>
              <a:gdLst/>
              <a:ahLst/>
              <a:cxnLst/>
              <a:rect l="l" t="t" r="r" b="b"/>
              <a:pathLst>
                <a:path w="757554" h="68580">
                  <a:moveTo>
                    <a:pt x="0" y="62458"/>
                  </a:moveTo>
                  <a:lnTo>
                    <a:pt x="4572" y="62458"/>
                  </a:lnTo>
                </a:path>
                <a:path w="757554" h="68580">
                  <a:moveTo>
                    <a:pt x="0" y="53340"/>
                  </a:moveTo>
                  <a:lnTo>
                    <a:pt x="4572" y="53340"/>
                  </a:lnTo>
                </a:path>
                <a:path w="757554" h="68580">
                  <a:moveTo>
                    <a:pt x="0" y="42672"/>
                  </a:moveTo>
                  <a:lnTo>
                    <a:pt x="4572" y="42672"/>
                  </a:lnTo>
                </a:path>
                <a:path w="757554" h="68580">
                  <a:moveTo>
                    <a:pt x="0" y="33489"/>
                  </a:moveTo>
                  <a:lnTo>
                    <a:pt x="4572" y="33489"/>
                  </a:lnTo>
                </a:path>
                <a:path w="757554" h="68580">
                  <a:moveTo>
                    <a:pt x="0" y="25895"/>
                  </a:moveTo>
                  <a:lnTo>
                    <a:pt x="4572" y="25895"/>
                  </a:lnTo>
                </a:path>
                <a:path w="757554" h="68580">
                  <a:moveTo>
                    <a:pt x="0" y="16776"/>
                  </a:moveTo>
                  <a:lnTo>
                    <a:pt x="4572" y="16776"/>
                  </a:lnTo>
                </a:path>
                <a:path w="757554" h="68580">
                  <a:moveTo>
                    <a:pt x="0" y="6108"/>
                  </a:moveTo>
                  <a:lnTo>
                    <a:pt x="4572" y="6108"/>
                  </a:lnTo>
                </a:path>
                <a:path w="757554" h="68580">
                  <a:moveTo>
                    <a:pt x="4572" y="33489"/>
                  </a:moveTo>
                  <a:lnTo>
                    <a:pt x="757288" y="33489"/>
                  </a:lnTo>
                </a:path>
                <a:path w="757554" h="68580">
                  <a:moveTo>
                    <a:pt x="135585" y="0"/>
                  </a:moveTo>
                  <a:lnTo>
                    <a:pt x="135585" y="68567"/>
                  </a:lnTo>
                </a:path>
                <a:path w="757554" h="68580">
                  <a:moveTo>
                    <a:pt x="4572" y="33489"/>
                  </a:moveTo>
                  <a:lnTo>
                    <a:pt x="757288" y="33489"/>
                  </a:lnTo>
                </a:path>
                <a:path w="757554" h="68580">
                  <a:moveTo>
                    <a:pt x="4572" y="0"/>
                  </a:moveTo>
                  <a:lnTo>
                    <a:pt x="4572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8615464" y="1523898"/>
              <a:ext cx="753110" cy="15240"/>
            </a:xfrm>
            <a:custGeom>
              <a:avLst/>
              <a:gdLst/>
              <a:ahLst/>
              <a:cxnLst/>
              <a:rect l="l" t="t" r="r" b="b"/>
              <a:pathLst>
                <a:path w="753109" h="15240">
                  <a:moveTo>
                    <a:pt x="0" y="12204"/>
                  </a:moveTo>
                  <a:lnTo>
                    <a:pt x="1485" y="10667"/>
                  </a:lnTo>
                  <a:lnTo>
                    <a:pt x="9131" y="10667"/>
                  </a:lnTo>
                  <a:lnTo>
                    <a:pt x="10667" y="12204"/>
                  </a:lnTo>
                  <a:lnTo>
                    <a:pt x="12153" y="12204"/>
                  </a:lnTo>
                  <a:lnTo>
                    <a:pt x="12153" y="10667"/>
                  </a:lnTo>
                  <a:lnTo>
                    <a:pt x="19786" y="10667"/>
                  </a:lnTo>
                  <a:lnTo>
                    <a:pt x="21323" y="12204"/>
                  </a:lnTo>
                  <a:lnTo>
                    <a:pt x="22821" y="12204"/>
                  </a:lnTo>
                  <a:lnTo>
                    <a:pt x="22821" y="10667"/>
                  </a:lnTo>
                  <a:lnTo>
                    <a:pt x="30454" y="10667"/>
                  </a:lnTo>
                  <a:lnTo>
                    <a:pt x="31991" y="12204"/>
                  </a:lnTo>
                  <a:lnTo>
                    <a:pt x="33527" y="12204"/>
                  </a:lnTo>
                  <a:lnTo>
                    <a:pt x="33527" y="10667"/>
                  </a:lnTo>
                  <a:lnTo>
                    <a:pt x="41122" y="10667"/>
                  </a:lnTo>
                  <a:lnTo>
                    <a:pt x="41122" y="12204"/>
                  </a:lnTo>
                  <a:lnTo>
                    <a:pt x="44196" y="12204"/>
                  </a:lnTo>
                  <a:lnTo>
                    <a:pt x="44196" y="10667"/>
                  </a:lnTo>
                  <a:lnTo>
                    <a:pt x="53327" y="10667"/>
                  </a:lnTo>
                  <a:lnTo>
                    <a:pt x="53327" y="12204"/>
                  </a:lnTo>
                  <a:lnTo>
                    <a:pt x="56349" y="12204"/>
                  </a:lnTo>
                  <a:lnTo>
                    <a:pt x="56349" y="10667"/>
                  </a:lnTo>
                  <a:lnTo>
                    <a:pt x="62458" y="10667"/>
                  </a:lnTo>
                  <a:lnTo>
                    <a:pt x="63995" y="12204"/>
                  </a:lnTo>
                  <a:lnTo>
                    <a:pt x="67017" y="12204"/>
                  </a:lnTo>
                  <a:lnTo>
                    <a:pt x="67017" y="10667"/>
                  </a:lnTo>
                  <a:lnTo>
                    <a:pt x="74663" y="10667"/>
                  </a:lnTo>
                  <a:lnTo>
                    <a:pt x="74663" y="12204"/>
                  </a:lnTo>
                  <a:lnTo>
                    <a:pt x="77685" y="12204"/>
                  </a:lnTo>
                  <a:lnTo>
                    <a:pt x="77685" y="10667"/>
                  </a:lnTo>
                  <a:lnTo>
                    <a:pt x="85331" y="10667"/>
                  </a:lnTo>
                  <a:lnTo>
                    <a:pt x="86817" y="12204"/>
                  </a:lnTo>
                  <a:lnTo>
                    <a:pt x="88353" y="12204"/>
                  </a:lnTo>
                  <a:lnTo>
                    <a:pt x="88353" y="10667"/>
                  </a:lnTo>
                  <a:lnTo>
                    <a:pt x="95986" y="10667"/>
                  </a:lnTo>
                  <a:lnTo>
                    <a:pt x="97485" y="12204"/>
                  </a:lnTo>
                  <a:lnTo>
                    <a:pt x="99021" y="12204"/>
                  </a:lnTo>
                  <a:lnTo>
                    <a:pt x="99021" y="10667"/>
                  </a:lnTo>
                  <a:lnTo>
                    <a:pt x="108191" y="10667"/>
                  </a:lnTo>
                  <a:lnTo>
                    <a:pt x="108191" y="12204"/>
                  </a:lnTo>
                  <a:lnTo>
                    <a:pt x="109689" y="12204"/>
                  </a:lnTo>
                  <a:lnTo>
                    <a:pt x="111226" y="10667"/>
                  </a:lnTo>
                  <a:lnTo>
                    <a:pt x="112763" y="10667"/>
                  </a:lnTo>
                  <a:lnTo>
                    <a:pt x="112763" y="12204"/>
                  </a:lnTo>
                  <a:lnTo>
                    <a:pt x="114249" y="13741"/>
                  </a:lnTo>
                  <a:lnTo>
                    <a:pt x="114249" y="15227"/>
                  </a:lnTo>
                  <a:lnTo>
                    <a:pt x="115785" y="15227"/>
                  </a:lnTo>
                  <a:lnTo>
                    <a:pt x="115785" y="13741"/>
                  </a:lnTo>
                  <a:lnTo>
                    <a:pt x="117322" y="13741"/>
                  </a:lnTo>
                  <a:lnTo>
                    <a:pt x="117322" y="10667"/>
                  </a:lnTo>
                  <a:lnTo>
                    <a:pt x="118808" y="10667"/>
                  </a:lnTo>
                  <a:lnTo>
                    <a:pt x="118808" y="7645"/>
                  </a:lnTo>
                  <a:lnTo>
                    <a:pt x="121881" y="7645"/>
                  </a:lnTo>
                  <a:lnTo>
                    <a:pt x="121881" y="10667"/>
                  </a:lnTo>
                  <a:lnTo>
                    <a:pt x="123380" y="10667"/>
                  </a:lnTo>
                  <a:lnTo>
                    <a:pt x="123380" y="12204"/>
                  </a:lnTo>
                  <a:lnTo>
                    <a:pt x="124917" y="15227"/>
                  </a:lnTo>
                  <a:lnTo>
                    <a:pt x="127990" y="15227"/>
                  </a:lnTo>
                  <a:lnTo>
                    <a:pt x="127990" y="12204"/>
                  </a:lnTo>
                  <a:lnTo>
                    <a:pt x="129476" y="12204"/>
                  </a:lnTo>
                  <a:lnTo>
                    <a:pt x="129476" y="9131"/>
                  </a:lnTo>
                  <a:lnTo>
                    <a:pt x="131013" y="7645"/>
                  </a:lnTo>
                  <a:lnTo>
                    <a:pt x="132549" y="7645"/>
                  </a:lnTo>
                  <a:lnTo>
                    <a:pt x="134048" y="10667"/>
                  </a:lnTo>
                  <a:lnTo>
                    <a:pt x="134048" y="12204"/>
                  </a:lnTo>
                  <a:lnTo>
                    <a:pt x="135585" y="12204"/>
                  </a:lnTo>
                  <a:lnTo>
                    <a:pt x="135585" y="13741"/>
                  </a:lnTo>
                  <a:lnTo>
                    <a:pt x="137121" y="15227"/>
                  </a:lnTo>
                  <a:lnTo>
                    <a:pt x="138658" y="15227"/>
                  </a:lnTo>
                  <a:lnTo>
                    <a:pt x="138658" y="12204"/>
                  </a:lnTo>
                  <a:lnTo>
                    <a:pt x="140144" y="12204"/>
                  </a:lnTo>
                  <a:lnTo>
                    <a:pt x="140144" y="9131"/>
                  </a:lnTo>
                  <a:lnTo>
                    <a:pt x="141681" y="7645"/>
                  </a:lnTo>
                  <a:lnTo>
                    <a:pt x="143217" y="7645"/>
                  </a:lnTo>
                  <a:lnTo>
                    <a:pt x="146240" y="10667"/>
                  </a:lnTo>
                  <a:lnTo>
                    <a:pt x="146240" y="12204"/>
                  </a:lnTo>
                  <a:lnTo>
                    <a:pt x="147789" y="13741"/>
                  </a:lnTo>
                  <a:lnTo>
                    <a:pt x="147789" y="15227"/>
                  </a:lnTo>
                  <a:lnTo>
                    <a:pt x="149326" y="15227"/>
                  </a:lnTo>
                  <a:lnTo>
                    <a:pt x="150812" y="12204"/>
                  </a:lnTo>
                  <a:lnTo>
                    <a:pt x="150812" y="10667"/>
                  </a:lnTo>
                  <a:lnTo>
                    <a:pt x="152349" y="9131"/>
                  </a:lnTo>
                  <a:lnTo>
                    <a:pt x="152349" y="7645"/>
                  </a:lnTo>
                  <a:lnTo>
                    <a:pt x="155422" y="7645"/>
                  </a:lnTo>
                  <a:lnTo>
                    <a:pt x="155422" y="10667"/>
                  </a:lnTo>
                  <a:lnTo>
                    <a:pt x="156908" y="12204"/>
                  </a:lnTo>
                  <a:lnTo>
                    <a:pt x="156908" y="13741"/>
                  </a:lnTo>
                  <a:lnTo>
                    <a:pt x="158445" y="15227"/>
                  </a:lnTo>
                  <a:lnTo>
                    <a:pt x="159981" y="15227"/>
                  </a:lnTo>
                  <a:lnTo>
                    <a:pt x="161480" y="13741"/>
                  </a:lnTo>
                  <a:lnTo>
                    <a:pt x="161480" y="10667"/>
                  </a:lnTo>
                  <a:lnTo>
                    <a:pt x="163017" y="10667"/>
                  </a:lnTo>
                  <a:lnTo>
                    <a:pt x="163017" y="7645"/>
                  </a:lnTo>
                  <a:lnTo>
                    <a:pt x="166090" y="7645"/>
                  </a:lnTo>
                  <a:lnTo>
                    <a:pt x="167576" y="9131"/>
                  </a:lnTo>
                  <a:lnTo>
                    <a:pt x="167576" y="12204"/>
                  </a:lnTo>
                  <a:lnTo>
                    <a:pt x="169113" y="12204"/>
                  </a:lnTo>
                  <a:lnTo>
                    <a:pt x="169113" y="15227"/>
                  </a:lnTo>
                  <a:lnTo>
                    <a:pt x="172148" y="15227"/>
                  </a:lnTo>
                  <a:lnTo>
                    <a:pt x="172148" y="12204"/>
                  </a:lnTo>
                  <a:lnTo>
                    <a:pt x="173685" y="10667"/>
                  </a:lnTo>
                  <a:lnTo>
                    <a:pt x="173685" y="9131"/>
                  </a:lnTo>
                  <a:lnTo>
                    <a:pt x="175221" y="7645"/>
                  </a:lnTo>
                  <a:lnTo>
                    <a:pt x="176758" y="7645"/>
                  </a:lnTo>
                  <a:lnTo>
                    <a:pt x="176758" y="9131"/>
                  </a:lnTo>
                  <a:lnTo>
                    <a:pt x="178244" y="10667"/>
                  </a:lnTo>
                  <a:lnTo>
                    <a:pt x="178244" y="12204"/>
                  </a:lnTo>
                  <a:lnTo>
                    <a:pt x="179781" y="13741"/>
                  </a:lnTo>
                  <a:lnTo>
                    <a:pt x="179781" y="15227"/>
                  </a:lnTo>
                  <a:lnTo>
                    <a:pt x="182803" y="15227"/>
                  </a:lnTo>
                  <a:lnTo>
                    <a:pt x="182803" y="12204"/>
                  </a:lnTo>
                  <a:lnTo>
                    <a:pt x="185889" y="9131"/>
                  </a:lnTo>
                  <a:lnTo>
                    <a:pt x="185889" y="7645"/>
                  </a:lnTo>
                  <a:lnTo>
                    <a:pt x="188912" y="7645"/>
                  </a:lnTo>
                  <a:lnTo>
                    <a:pt x="188912" y="10667"/>
                  </a:lnTo>
                  <a:lnTo>
                    <a:pt x="190449" y="12204"/>
                  </a:lnTo>
                  <a:lnTo>
                    <a:pt x="190449" y="13741"/>
                  </a:lnTo>
                  <a:lnTo>
                    <a:pt x="191985" y="15227"/>
                  </a:lnTo>
                  <a:lnTo>
                    <a:pt x="193522" y="15227"/>
                  </a:lnTo>
                  <a:lnTo>
                    <a:pt x="193522" y="13741"/>
                  </a:lnTo>
                  <a:lnTo>
                    <a:pt x="195008" y="12204"/>
                  </a:lnTo>
                  <a:lnTo>
                    <a:pt x="195008" y="10667"/>
                  </a:lnTo>
                  <a:lnTo>
                    <a:pt x="196545" y="9131"/>
                  </a:lnTo>
                  <a:lnTo>
                    <a:pt x="196545" y="7645"/>
                  </a:lnTo>
                  <a:lnTo>
                    <a:pt x="198081" y="7645"/>
                  </a:lnTo>
                  <a:lnTo>
                    <a:pt x="199580" y="9131"/>
                  </a:lnTo>
                  <a:lnTo>
                    <a:pt x="199580" y="12204"/>
                  </a:lnTo>
                  <a:lnTo>
                    <a:pt x="201117" y="12204"/>
                  </a:lnTo>
                  <a:lnTo>
                    <a:pt x="201117" y="13741"/>
                  </a:lnTo>
                  <a:lnTo>
                    <a:pt x="202653" y="15227"/>
                  </a:lnTo>
                  <a:lnTo>
                    <a:pt x="204190" y="15227"/>
                  </a:lnTo>
                  <a:lnTo>
                    <a:pt x="205676" y="13741"/>
                  </a:lnTo>
                  <a:lnTo>
                    <a:pt x="205676" y="10667"/>
                  </a:lnTo>
                  <a:lnTo>
                    <a:pt x="207213" y="10667"/>
                  </a:lnTo>
                  <a:lnTo>
                    <a:pt x="207213" y="7645"/>
                  </a:lnTo>
                  <a:lnTo>
                    <a:pt x="210248" y="7645"/>
                  </a:lnTo>
                  <a:lnTo>
                    <a:pt x="210248" y="9131"/>
                  </a:lnTo>
                  <a:lnTo>
                    <a:pt x="211785" y="10667"/>
                  </a:lnTo>
                  <a:lnTo>
                    <a:pt x="211785" y="12204"/>
                  </a:lnTo>
                  <a:lnTo>
                    <a:pt x="213321" y="13741"/>
                  </a:lnTo>
                  <a:lnTo>
                    <a:pt x="213321" y="15227"/>
                  </a:lnTo>
                  <a:lnTo>
                    <a:pt x="214858" y="15227"/>
                  </a:lnTo>
                  <a:lnTo>
                    <a:pt x="216344" y="13741"/>
                  </a:lnTo>
                  <a:lnTo>
                    <a:pt x="216344" y="10667"/>
                  </a:lnTo>
                  <a:lnTo>
                    <a:pt x="217881" y="10667"/>
                  </a:lnTo>
                  <a:lnTo>
                    <a:pt x="217881" y="7645"/>
                  </a:lnTo>
                  <a:lnTo>
                    <a:pt x="220903" y="7645"/>
                  </a:lnTo>
                  <a:lnTo>
                    <a:pt x="220903" y="10667"/>
                  </a:lnTo>
                  <a:lnTo>
                    <a:pt x="222440" y="10667"/>
                  </a:lnTo>
                  <a:lnTo>
                    <a:pt x="222440" y="13741"/>
                  </a:lnTo>
                  <a:lnTo>
                    <a:pt x="223989" y="15227"/>
                  </a:lnTo>
                  <a:lnTo>
                    <a:pt x="227012" y="15227"/>
                  </a:lnTo>
                  <a:lnTo>
                    <a:pt x="227012" y="12204"/>
                  </a:lnTo>
                  <a:lnTo>
                    <a:pt x="228549" y="10667"/>
                  </a:lnTo>
                  <a:lnTo>
                    <a:pt x="228549" y="9131"/>
                  </a:lnTo>
                  <a:lnTo>
                    <a:pt x="230085" y="7645"/>
                  </a:lnTo>
                  <a:lnTo>
                    <a:pt x="231622" y="7645"/>
                  </a:lnTo>
                  <a:lnTo>
                    <a:pt x="231622" y="9131"/>
                  </a:lnTo>
                  <a:lnTo>
                    <a:pt x="233108" y="10667"/>
                  </a:lnTo>
                  <a:lnTo>
                    <a:pt x="234645" y="12204"/>
                  </a:lnTo>
                  <a:lnTo>
                    <a:pt x="234645" y="15227"/>
                  </a:lnTo>
                  <a:lnTo>
                    <a:pt x="237680" y="15227"/>
                  </a:lnTo>
                  <a:lnTo>
                    <a:pt x="237680" y="12204"/>
                  </a:lnTo>
                  <a:lnTo>
                    <a:pt x="239217" y="10667"/>
                  </a:lnTo>
                  <a:lnTo>
                    <a:pt x="239217" y="9131"/>
                  </a:lnTo>
                  <a:lnTo>
                    <a:pt x="240753" y="7645"/>
                  </a:lnTo>
                  <a:lnTo>
                    <a:pt x="242239" y="7645"/>
                  </a:lnTo>
                  <a:lnTo>
                    <a:pt x="242239" y="9131"/>
                  </a:lnTo>
                  <a:lnTo>
                    <a:pt x="243776" y="10667"/>
                  </a:lnTo>
                  <a:lnTo>
                    <a:pt x="245313" y="10667"/>
                  </a:lnTo>
                  <a:lnTo>
                    <a:pt x="245313" y="12204"/>
                  </a:lnTo>
                  <a:lnTo>
                    <a:pt x="246799" y="15227"/>
                  </a:lnTo>
                  <a:lnTo>
                    <a:pt x="248348" y="15227"/>
                  </a:lnTo>
                  <a:lnTo>
                    <a:pt x="248348" y="13741"/>
                  </a:lnTo>
                  <a:lnTo>
                    <a:pt x="249885" y="12204"/>
                  </a:lnTo>
                  <a:lnTo>
                    <a:pt x="249885" y="10667"/>
                  </a:lnTo>
                  <a:lnTo>
                    <a:pt x="251421" y="9131"/>
                  </a:lnTo>
                  <a:lnTo>
                    <a:pt x="251421" y="7645"/>
                  </a:lnTo>
                  <a:lnTo>
                    <a:pt x="254444" y="7645"/>
                  </a:lnTo>
                  <a:lnTo>
                    <a:pt x="254444" y="10667"/>
                  </a:lnTo>
                  <a:lnTo>
                    <a:pt x="255981" y="10667"/>
                  </a:lnTo>
                  <a:lnTo>
                    <a:pt x="255981" y="12204"/>
                  </a:lnTo>
                  <a:lnTo>
                    <a:pt x="257467" y="15227"/>
                  </a:lnTo>
                  <a:lnTo>
                    <a:pt x="259003" y="15227"/>
                  </a:lnTo>
                  <a:lnTo>
                    <a:pt x="259003" y="13741"/>
                  </a:lnTo>
                  <a:lnTo>
                    <a:pt x="260540" y="12204"/>
                  </a:lnTo>
                  <a:lnTo>
                    <a:pt x="260540" y="10667"/>
                  </a:lnTo>
                  <a:lnTo>
                    <a:pt x="262089" y="9131"/>
                  </a:lnTo>
                  <a:lnTo>
                    <a:pt x="262089" y="7645"/>
                  </a:lnTo>
                  <a:lnTo>
                    <a:pt x="265112" y="7645"/>
                  </a:lnTo>
                  <a:lnTo>
                    <a:pt x="265112" y="9131"/>
                  </a:lnTo>
                  <a:lnTo>
                    <a:pt x="266649" y="10667"/>
                  </a:lnTo>
                  <a:lnTo>
                    <a:pt x="266649" y="12204"/>
                  </a:lnTo>
                  <a:lnTo>
                    <a:pt x="268135" y="12204"/>
                  </a:lnTo>
                  <a:lnTo>
                    <a:pt x="268135" y="15227"/>
                  </a:lnTo>
                  <a:lnTo>
                    <a:pt x="269671" y="15227"/>
                  </a:lnTo>
                  <a:lnTo>
                    <a:pt x="271208" y="13741"/>
                  </a:lnTo>
                  <a:lnTo>
                    <a:pt x="271208" y="12204"/>
                  </a:lnTo>
                  <a:lnTo>
                    <a:pt x="272745" y="10667"/>
                  </a:lnTo>
                  <a:lnTo>
                    <a:pt x="272745" y="7645"/>
                  </a:lnTo>
                  <a:lnTo>
                    <a:pt x="275780" y="7645"/>
                  </a:lnTo>
                  <a:lnTo>
                    <a:pt x="275780" y="9131"/>
                  </a:lnTo>
                  <a:lnTo>
                    <a:pt x="277317" y="10667"/>
                  </a:lnTo>
                  <a:lnTo>
                    <a:pt x="277317" y="12204"/>
                  </a:lnTo>
                  <a:lnTo>
                    <a:pt x="278853" y="12204"/>
                  </a:lnTo>
                  <a:lnTo>
                    <a:pt x="278853" y="15227"/>
                  </a:lnTo>
                  <a:lnTo>
                    <a:pt x="280339" y="15227"/>
                  </a:lnTo>
                  <a:lnTo>
                    <a:pt x="281876" y="13741"/>
                  </a:lnTo>
                  <a:lnTo>
                    <a:pt x="281876" y="12204"/>
                  </a:lnTo>
                  <a:lnTo>
                    <a:pt x="283413" y="10667"/>
                  </a:lnTo>
                  <a:lnTo>
                    <a:pt x="284899" y="9131"/>
                  </a:lnTo>
                  <a:lnTo>
                    <a:pt x="284899" y="7645"/>
                  </a:lnTo>
                  <a:lnTo>
                    <a:pt x="287985" y="7645"/>
                  </a:lnTo>
                  <a:lnTo>
                    <a:pt x="287985" y="10667"/>
                  </a:lnTo>
                  <a:lnTo>
                    <a:pt x="289521" y="12204"/>
                  </a:lnTo>
                  <a:lnTo>
                    <a:pt x="289521" y="13741"/>
                  </a:lnTo>
                  <a:lnTo>
                    <a:pt x="291007" y="15227"/>
                  </a:lnTo>
                  <a:lnTo>
                    <a:pt x="292544" y="15227"/>
                  </a:lnTo>
                  <a:lnTo>
                    <a:pt x="292544" y="12204"/>
                  </a:lnTo>
                  <a:lnTo>
                    <a:pt x="294030" y="12204"/>
                  </a:lnTo>
                  <a:lnTo>
                    <a:pt x="294030" y="10667"/>
                  </a:lnTo>
                  <a:lnTo>
                    <a:pt x="295567" y="7645"/>
                  </a:lnTo>
                  <a:lnTo>
                    <a:pt x="298640" y="7645"/>
                  </a:lnTo>
                  <a:lnTo>
                    <a:pt x="298640" y="10667"/>
                  </a:lnTo>
                  <a:lnTo>
                    <a:pt x="300139" y="12204"/>
                  </a:lnTo>
                  <a:lnTo>
                    <a:pt x="300139" y="13741"/>
                  </a:lnTo>
                  <a:lnTo>
                    <a:pt x="301675" y="15227"/>
                  </a:lnTo>
                  <a:lnTo>
                    <a:pt x="303212" y="15227"/>
                  </a:lnTo>
                  <a:lnTo>
                    <a:pt x="304698" y="13741"/>
                  </a:lnTo>
                  <a:lnTo>
                    <a:pt x="304698" y="12204"/>
                  </a:lnTo>
                  <a:lnTo>
                    <a:pt x="306235" y="10667"/>
                  </a:lnTo>
                  <a:lnTo>
                    <a:pt x="306235" y="9131"/>
                  </a:lnTo>
                  <a:lnTo>
                    <a:pt x="307771" y="7645"/>
                  </a:lnTo>
                  <a:lnTo>
                    <a:pt x="309308" y="7645"/>
                  </a:lnTo>
                  <a:lnTo>
                    <a:pt x="309308" y="9131"/>
                  </a:lnTo>
                  <a:lnTo>
                    <a:pt x="310794" y="10667"/>
                  </a:lnTo>
                  <a:lnTo>
                    <a:pt x="310794" y="12204"/>
                  </a:lnTo>
                  <a:lnTo>
                    <a:pt x="312343" y="13741"/>
                  </a:lnTo>
                  <a:lnTo>
                    <a:pt x="312343" y="15227"/>
                  </a:lnTo>
                  <a:lnTo>
                    <a:pt x="313880" y="15227"/>
                  </a:lnTo>
                  <a:lnTo>
                    <a:pt x="313880" y="13741"/>
                  </a:lnTo>
                  <a:lnTo>
                    <a:pt x="315417" y="12204"/>
                  </a:lnTo>
                  <a:lnTo>
                    <a:pt x="315417" y="10667"/>
                  </a:lnTo>
                  <a:lnTo>
                    <a:pt x="316903" y="10667"/>
                  </a:lnTo>
                  <a:lnTo>
                    <a:pt x="316903" y="7645"/>
                  </a:lnTo>
                  <a:lnTo>
                    <a:pt x="319976" y="7645"/>
                  </a:lnTo>
                  <a:lnTo>
                    <a:pt x="319976" y="9131"/>
                  </a:lnTo>
                  <a:lnTo>
                    <a:pt x="321462" y="10667"/>
                  </a:lnTo>
                  <a:lnTo>
                    <a:pt x="321462" y="12204"/>
                  </a:lnTo>
                  <a:lnTo>
                    <a:pt x="322999" y="13741"/>
                  </a:lnTo>
                  <a:lnTo>
                    <a:pt x="322999" y="15227"/>
                  </a:lnTo>
                  <a:lnTo>
                    <a:pt x="324548" y="15227"/>
                  </a:lnTo>
                  <a:lnTo>
                    <a:pt x="326085" y="13741"/>
                  </a:lnTo>
                  <a:lnTo>
                    <a:pt x="326085" y="12204"/>
                  </a:lnTo>
                  <a:lnTo>
                    <a:pt x="327571" y="12204"/>
                  </a:lnTo>
                  <a:lnTo>
                    <a:pt x="327571" y="10667"/>
                  </a:lnTo>
                  <a:lnTo>
                    <a:pt x="329107" y="9131"/>
                  </a:lnTo>
                  <a:lnTo>
                    <a:pt x="329107" y="7645"/>
                  </a:lnTo>
                  <a:lnTo>
                    <a:pt x="330644" y="7645"/>
                  </a:lnTo>
                  <a:lnTo>
                    <a:pt x="332130" y="9131"/>
                  </a:lnTo>
                  <a:lnTo>
                    <a:pt x="332130" y="12204"/>
                  </a:lnTo>
                  <a:lnTo>
                    <a:pt x="333667" y="12204"/>
                  </a:lnTo>
                  <a:lnTo>
                    <a:pt x="333667" y="15227"/>
                  </a:lnTo>
                  <a:lnTo>
                    <a:pt x="335203" y="15227"/>
                  </a:lnTo>
                  <a:lnTo>
                    <a:pt x="336740" y="13741"/>
                  </a:lnTo>
                  <a:lnTo>
                    <a:pt x="336740" y="12204"/>
                  </a:lnTo>
                  <a:lnTo>
                    <a:pt x="338239" y="10667"/>
                  </a:lnTo>
                  <a:lnTo>
                    <a:pt x="338239" y="9131"/>
                  </a:lnTo>
                  <a:lnTo>
                    <a:pt x="339775" y="7645"/>
                  </a:lnTo>
                  <a:lnTo>
                    <a:pt x="341312" y="7645"/>
                  </a:lnTo>
                  <a:lnTo>
                    <a:pt x="342798" y="9131"/>
                  </a:lnTo>
                  <a:lnTo>
                    <a:pt x="342798" y="10667"/>
                  </a:lnTo>
                  <a:lnTo>
                    <a:pt x="344335" y="12204"/>
                  </a:lnTo>
                  <a:lnTo>
                    <a:pt x="344335" y="13741"/>
                  </a:lnTo>
                  <a:lnTo>
                    <a:pt x="345871" y="15227"/>
                  </a:lnTo>
                  <a:lnTo>
                    <a:pt x="347408" y="15227"/>
                  </a:lnTo>
                  <a:lnTo>
                    <a:pt x="347408" y="12204"/>
                  </a:lnTo>
                  <a:lnTo>
                    <a:pt x="348894" y="12204"/>
                  </a:lnTo>
                  <a:lnTo>
                    <a:pt x="348894" y="10667"/>
                  </a:lnTo>
                  <a:lnTo>
                    <a:pt x="350443" y="10667"/>
                  </a:lnTo>
                  <a:lnTo>
                    <a:pt x="350443" y="7645"/>
                  </a:lnTo>
                  <a:lnTo>
                    <a:pt x="353517" y="7645"/>
                  </a:lnTo>
                  <a:lnTo>
                    <a:pt x="353517" y="10667"/>
                  </a:lnTo>
                  <a:lnTo>
                    <a:pt x="355003" y="12204"/>
                  </a:lnTo>
                  <a:lnTo>
                    <a:pt x="355003" y="13741"/>
                  </a:lnTo>
                  <a:lnTo>
                    <a:pt x="356539" y="15227"/>
                  </a:lnTo>
                  <a:lnTo>
                    <a:pt x="358076" y="15227"/>
                  </a:lnTo>
                  <a:lnTo>
                    <a:pt x="358076" y="12204"/>
                  </a:lnTo>
                  <a:lnTo>
                    <a:pt x="359562" y="12204"/>
                  </a:lnTo>
                  <a:lnTo>
                    <a:pt x="359562" y="10667"/>
                  </a:lnTo>
                  <a:lnTo>
                    <a:pt x="361099" y="9131"/>
                  </a:lnTo>
                  <a:lnTo>
                    <a:pt x="361099" y="7645"/>
                  </a:lnTo>
                  <a:lnTo>
                    <a:pt x="364134" y="7645"/>
                  </a:lnTo>
                  <a:lnTo>
                    <a:pt x="364134" y="9131"/>
                  </a:lnTo>
                  <a:lnTo>
                    <a:pt x="365671" y="10667"/>
                  </a:lnTo>
                  <a:lnTo>
                    <a:pt x="365671" y="12204"/>
                  </a:lnTo>
                  <a:lnTo>
                    <a:pt x="367207" y="13741"/>
                  </a:lnTo>
                  <a:lnTo>
                    <a:pt x="367207" y="15227"/>
                  </a:lnTo>
                  <a:lnTo>
                    <a:pt x="368693" y="15227"/>
                  </a:lnTo>
                  <a:lnTo>
                    <a:pt x="368693" y="13741"/>
                  </a:lnTo>
                  <a:lnTo>
                    <a:pt x="371767" y="10667"/>
                  </a:lnTo>
                  <a:lnTo>
                    <a:pt x="371767" y="9131"/>
                  </a:lnTo>
                  <a:lnTo>
                    <a:pt x="373303" y="7645"/>
                  </a:lnTo>
                  <a:lnTo>
                    <a:pt x="374802" y="7645"/>
                  </a:lnTo>
                  <a:lnTo>
                    <a:pt x="374802" y="9131"/>
                  </a:lnTo>
                  <a:lnTo>
                    <a:pt x="376339" y="10667"/>
                  </a:lnTo>
                  <a:lnTo>
                    <a:pt x="376339" y="12204"/>
                  </a:lnTo>
                  <a:lnTo>
                    <a:pt x="377875" y="13741"/>
                  </a:lnTo>
                  <a:lnTo>
                    <a:pt x="377875" y="15227"/>
                  </a:lnTo>
                  <a:lnTo>
                    <a:pt x="379361" y="15227"/>
                  </a:lnTo>
                  <a:lnTo>
                    <a:pt x="379361" y="13741"/>
                  </a:lnTo>
                  <a:lnTo>
                    <a:pt x="380898" y="12204"/>
                  </a:lnTo>
                  <a:lnTo>
                    <a:pt x="380898" y="10667"/>
                  </a:lnTo>
                  <a:lnTo>
                    <a:pt x="382435" y="10667"/>
                  </a:lnTo>
                  <a:lnTo>
                    <a:pt x="383971" y="9131"/>
                  </a:lnTo>
                  <a:lnTo>
                    <a:pt x="383971" y="7645"/>
                  </a:lnTo>
                  <a:lnTo>
                    <a:pt x="385457" y="7645"/>
                  </a:lnTo>
                  <a:lnTo>
                    <a:pt x="386994" y="9131"/>
                  </a:lnTo>
                  <a:lnTo>
                    <a:pt x="386994" y="12204"/>
                  </a:lnTo>
                  <a:lnTo>
                    <a:pt x="388543" y="12204"/>
                  </a:lnTo>
                  <a:lnTo>
                    <a:pt x="388543" y="15227"/>
                  </a:lnTo>
                  <a:lnTo>
                    <a:pt x="390029" y="15227"/>
                  </a:lnTo>
                  <a:lnTo>
                    <a:pt x="391566" y="13741"/>
                  </a:lnTo>
                  <a:lnTo>
                    <a:pt x="391566" y="12204"/>
                  </a:lnTo>
                  <a:lnTo>
                    <a:pt x="393103" y="12204"/>
                  </a:lnTo>
                  <a:lnTo>
                    <a:pt x="393103" y="10667"/>
                  </a:lnTo>
                  <a:lnTo>
                    <a:pt x="394639" y="9131"/>
                  </a:lnTo>
                  <a:lnTo>
                    <a:pt x="394639" y="7645"/>
                  </a:lnTo>
                  <a:lnTo>
                    <a:pt x="396125" y="7645"/>
                  </a:lnTo>
                  <a:lnTo>
                    <a:pt x="397662" y="9131"/>
                  </a:lnTo>
                  <a:lnTo>
                    <a:pt x="397662" y="12204"/>
                  </a:lnTo>
                  <a:lnTo>
                    <a:pt x="399199" y="12204"/>
                  </a:lnTo>
                  <a:lnTo>
                    <a:pt x="399199" y="15227"/>
                  </a:lnTo>
                  <a:lnTo>
                    <a:pt x="400697" y="15227"/>
                  </a:lnTo>
                  <a:lnTo>
                    <a:pt x="402234" y="13741"/>
                  </a:lnTo>
                  <a:lnTo>
                    <a:pt x="403771" y="12204"/>
                  </a:lnTo>
                  <a:lnTo>
                    <a:pt x="403771" y="10667"/>
                  </a:lnTo>
                  <a:lnTo>
                    <a:pt x="405256" y="10667"/>
                  </a:lnTo>
                  <a:lnTo>
                    <a:pt x="405256" y="7645"/>
                  </a:lnTo>
                  <a:lnTo>
                    <a:pt x="406793" y="7645"/>
                  </a:lnTo>
                  <a:lnTo>
                    <a:pt x="408330" y="6108"/>
                  </a:lnTo>
                  <a:lnTo>
                    <a:pt x="408330" y="0"/>
                  </a:lnTo>
                  <a:lnTo>
                    <a:pt x="409867" y="3073"/>
                  </a:lnTo>
                  <a:lnTo>
                    <a:pt x="409867" y="10667"/>
                  </a:lnTo>
                  <a:lnTo>
                    <a:pt x="411352" y="10667"/>
                  </a:lnTo>
                  <a:lnTo>
                    <a:pt x="411352" y="12204"/>
                  </a:lnTo>
                  <a:lnTo>
                    <a:pt x="418998" y="12204"/>
                  </a:lnTo>
                  <a:lnTo>
                    <a:pt x="418998" y="10667"/>
                  </a:lnTo>
                  <a:lnTo>
                    <a:pt x="423557" y="10667"/>
                  </a:lnTo>
                  <a:lnTo>
                    <a:pt x="423557" y="12204"/>
                  </a:lnTo>
                  <a:lnTo>
                    <a:pt x="425094" y="12204"/>
                  </a:lnTo>
                  <a:lnTo>
                    <a:pt x="425094" y="10667"/>
                  </a:lnTo>
                  <a:lnTo>
                    <a:pt x="425094" y="12204"/>
                  </a:lnTo>
                  <a:lnTo>
                    <a:pt x="428129" y="12204"/>
                  </a:lnTo>
                  <a:lnTo>
                    <a:pt x="428129" y="10667"/>
                  </a:lnTo>
                  <a:lnTo>
                    <a:pt x="429666" y="10667"/>
                  </a:lnTo>
                  <a:lnTo>
                    <a:pt x="429666" y="12204"/>
                  </a:lnTo>
                  <a:lnTo>
                    <a:pt x="431203" y="10667"/>
                  </a:lnTo>
                  <a:lnTo>
                    <a:pt x="432688" y="10667"/>
                  </a:lnTo>
                  <a:lnTo>
                    <a:pt x="434225" y="12204"/>
                  </a:lnTo>
                  <a:lnTo>
                    <a:pt x="434225" y="10667"/>
                  </a:lnTo>
                  <a:lnTo>
                    <a:pt x="434225" y="12204"/>
                  </a:lnTo>
                  <a:lnTo>
                    <a:pt x="435762" y="12204"/>
                  </a:lnTo>
                  <a:lnTo>
                    <a:pt x="437248" y="10667"/>
                  </a:lnTo>
                  <a:lnTo>
                    <a:pt x="437248" y="12204"/>
                  </a:lnTo>
                  <a:lnTo>
                    <a:pt x="438797" y="12204"/>
                  </a:lnTo>
                  <a:lnTo>
                    <a:pt x="440334" y="10667"/>
                  </a:lnTo>
                  <a:lnTo>
                    <a:pt x="446430" y="10667"/>
                  </a:lnTo>
                  <a:lnTo>
                    <a:pt x="446430" y="12204"/>
                  </a:lnTo>
                  <a:lnTo>
                    <a:pt x="449452" y="12204"/>
                  </a:lnTo>
                  <a:lnTo>
                    <a:pt x="449452" y="10667"/>
                  </a:lnTo>
                  <a:lnTo>
                    <a:pt x="457098" y="10667"/>
                  </a:lnTo>
                  <a:lnTo>
                    <a:pt x="458635" y="12204"/>
                  </a:lnTo>
                  <a:lnTo>
                    <a:pt x="458635" y="10667"/>
                  </a:lnTo>
                  <a:lnTo>
                    <a:pt x="460121" y="10667"/>
                  </a:lnTo>
                  <a:lnTo>
                    <a:pt x="460121" y="12204"/>
                  </a:lnTo>
                  <a:lnTo>
                    <a:pt x="461657" y="10667"/>
                  </a:lnTo>
                  <a:lnTo>
                    <a:pt x="752716" y="10667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8746477" y="1501076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w="0" h="68580">
                  <a:moveTo>
                    <a:pt x="0" y="0"/>
                  </a:moveTo>
                  <a:lnTo>
                    <a:pt x="0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9343275" y="1537489"/>
            <a:ext cx="35560" cy="381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581426" y="1536304"/>
            <a:ext cx="39370" cy="450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750</a:t>
            </a:r>
            <a:endParaRPr sz="1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556026" y="1533269"/>
            <a:ext cx="828040" cy="35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55555" sz="100" spc="-1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250</a:t>
            </a:r>
            <a:r>
              <a:rPr dirty="0" baseline="55555" sz="100" spc="382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19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8578380" y="1481114"/>
            <a:ext cx="43815" cy="73025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iN/A</a:t>
            </a:r>
            <a:endParaRPr sz="10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70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10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1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100">
              <a:latin typeface="Arial"/>
              <a:cs typeface="Arial"/>
            </a:endParaRPr>
          </a:p>
          <a:p>
            <a:pPr marL="26034">
              <a:lnSpc>
                <a:spcPct val="100000"/>
              </a:lnSpc>
              <a:spcBef>
                <a:spcPts val="1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8609939" y="1588477"/>
            <a:ext cx="760095" cy="71120"/>
            <a:chOff x="8609939" y="1588477"/>
            <a:chExt cx="760095" cy="71120"/>
          </a:xfrm>
        </p:grpSpPr>
        <p:sp>
          <p:nvSpPr>
            <p:cNvPr id="68" name="object 68" descr=""/>
            <p:cNvSpPr/>
            <p:nvPr/>
          </p:nvSpPr>
          <p:spPr>
            <a:xfrm>
              <a:off x="8615464" y="1590967"/>
              <a:ext cx="754380" cy="68580"/>
            </a:xfrm>
            <a:custGeom>
              <a:avLst/>
              <a:gdLst/>
              <a:ahLst/>
              <a:cxnLst/>
              <a:rect l="l" t="t" r="r" b="b"/>
              <a:pathLst>
                <a:path w="754379" h="68580">
                  <a:moveTo>
                    <a:pt x="754214" y="68554"/>
                  </a:moveTo>
                  <a:lnTo>
                    <a:pt x="0" y="68554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68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8680945" y="1589430"/>
              <a:ext cx="658495" cy="68580"/>
            </a:xfrm>
            <a:custGeom>
              <a:avLst/>
              <a:gdLst/>
              <a:ahLst/>
              <a:cxnLst/>
              <a:rect l="l" t="t" r="r" b="b"/>
              <a:pathLst>
                <a:path w="658495" h="68580">
                  <a:moveTo>
                    <a:pt x="0" y="0"/>
                  </a:moveTo>
                  <a:lnTo>
                    <a:pt x="0" y="68567"/>
                  </a:lnTo>
                </a:path>
                <a:path w="658495" h="68580">
                  <a:moveTo>
                    <a:pt x="65531" y="0"/>
                  </a:moveTo>
                  <a:lnTo>
                    <a:pt x="65531" y="68567"/>
                  </a:lnTo>
                </a:path>
                <a:path w="658495" h="68580">
                  <a:moveTo>
                    <a:pt x="131064" y="0"/>
                  </a:moveTo>
                  <a:lnTo>
                    <a:pt x="131064" y="68567"/>
                  </a:lnTo>
                </a:path>
                <a:path w="658495" h="68580">
                  <a:moveTo>
                    <a:pt x="196608" y="0"/>
                  </a:moveTo>
                  <a:lnTo>
                    <a:pt x="196608" y="68567"/>
                  </a:lnTo>
                </a:path>
                <a:path w="658495" h="68580">
                  <a:moveTo>
                    <a:pt x="263626" y="0"/>
                  </a:moveTo>
                  <a:lnTo>
                    <a:pt x="263626" y="68567"/>
                  </a:lnTo>
                </a:path>
                <a:path w="658495" h="68580">
                  <a:moveTo>
                    <a:pt x="329158" y="0"/>
                  </a:moveTo>
                  <a:lnTo>
                    <a:pt x="329158" y="68567"/>
                  </a:lnTo>
                </a:path>
                <a:path w="658495" h="68580">
                  <a:moveTo>
                    <a:pt x="394639" y="0"/>
                  </a:moveTo>
                  <a:lnTo>
                    <a:pt x="394639" y="68567"/>
                  </a:lnTo>
                </a:path>
                <a:path w="658495" h="68580">
                  <a:moveTo>
                    <a:pt x="460171" y="0"/>
                  </a:moveTo>
                  <a:lnTo>
                    <a:pt x="460171" y="68567"/>
                  </a:lnTo>
                </a:path>
                <a:path w="658495" h="68580">
                  <a:moveTo>
                    <a:pt x="525716" y="0"/>
                  </a:moveTo>
                  <a:lnTo>
                    <a:pt x="525716" y="68567"/>
                  </a:lnTo>
                </a:path>
                <a:path w="658495" h="68580">
                  <a:moveTo>
                    <a:pt x="591248" y="0"/>
                  </a:moveTo>
                  <a:lnTo>
                    <a:pt x="591248" y="68567"/>
                  </a:lnTo>
                </a:path>
                <a:path w="658495" h="68580">
                  <a:moveTo>
                    <a:pt x="658266" y="0"/>
                  </a:moveTo>
                  <a:lnTo>
                    <a:pt x="658266" y="6856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8680945" y="1619897"/>
              <a:ext cx="658495" cy="9525"/>
            </a:xfrm>
            <a:custGeom>
              <a:avLst/>
              <a:gdLst/>
              <a:ahLst/>
              <a:cxnLst/>
              <a:rect l="l" t="t" r="r" b="b"/>
              <a:pathLst>
                <a:path w="658495" h="9525">
                  <a:moveTo>
                    <a:pt x="0" y="0"/>
                  </a:moveTo>
                  <a:lnTo>
                    <a:pt x="0" y="9169"/>
                  </a:lnTo>
                </a:path>
                <a:path w="658495" h="9525">
                  <a:moveTo>
                    <a:pt x="65531" y="0"/>
                  </a:moveTo>
                  <a:lnTo>
                    <a:pt x="65531" y="9169"/>
                  </a:lnTo>
                </a:path>
                <a:path w="658495" h="9525">
                  <a:moveTo>
                    <a:pt x="131064" y="0"/>
                  </a:moveTo>
                  <a:lnTo>
                    <a:pt x="131064" y="9169"/>
                  </a:lnTo>
                </a:path>
                <a:path w="658495" h="9525">
                  <a:moveTo>
                    <a:pt x="196608" y="0"/>
                  </a:moveTo>
                  <a:lnTo>
                    <a:pt x="196608" y="9169"/>
                  </a:lnTo>
                </a:path>
                <a:path w="658495" h="9525">
                  <a:moveTo>
                    <a:pt x="263626" y="0"/>
                  </a:moveTo>
                  <a:lnTo>
                    <a:pt x="263626" y="9169"/>
                  </a:lnTo>
                </a:path>
                <a:path w="658495" h="9525">
                  <a:moveTo>
                    <a:pt x="329158" y="0"/>
                  </a:moveTo>
                  <a:lnTo>
                    <a:pt x="329158" y="9169"/>
                  </a:lnTo>
                </a:path>
                <a:path w="658495" h="9525">
                  <a:moveTo>
                    <a:pt x="394639" y="0"/>
                  </a:moveTo>
                  <a:lnTo>
                    <a:pt x="394639" y="9169"/>
                  </a:lnTo>
                </a:path>
                <a:path w="658495" h="9525">
                  <a:moveTo>
                    <a:pt x="460171" y="0"/>
                  </a:moveTo>
                  <a:lnTo>
                    <a:pt x="460171" y="9169"/>
                  </a:lnTo>
                </a:path>
                <a:path w="658495" h="9525">
                  <a:moveTo>
                    <a:pt x="525716" y="0"/>
                  </a:moveTo>
                  <a:lnTo>
                    <a:pt x="525716" y="9169"/>
                  </a:lnTo>
                </a:path>
                <a:path w="658495" h="9525">
                  <a:moveTo>
                    <a:pt x="591248" y="0"/>
                  </a:moveTo>
                  <a:lnTo>
                    <a:pt x="591248" y="9169"/>
                  </a:lnTo>
                </a:path>
                <a:path w="658495" h="9525">
                  <a:moveTo>
                    <a:pt x="658266" y="0"/>
                  </a:moveTo>
                  <a:lnTo>
                    <a:pt x="658266" y="916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8615464" y="1589430"/>
              <a:ext cx="753110" cy="68580"/>
            </a:xfrm>
            <a:custGeom>
              <a:avLst/>
              <a:gdLst/>
              <a:ahLst/>
              <a:cxnLst/>
              <a:rect l="l" t="t" r="r" b="b"/>
              <a:pathLst>
                <a:path w="753109" h="68580">
                  <a:moveTo>
                    <a:pt x="0" y="68567"/>
                  </a:moveTo>
                  <a:lnTo>
                    <a:pt x="752716" y="68567"/>
                  </a:lnTo>
                </a:path>
                <a:path w="753109" h="68580">
                  <a:moveTo>
                    <a:pt x="0" y="51790"/>
                  </a:moveTo>
                  <a:lnTo>
                    <a:pt x="752716" y="51790"/>
                  </a:lnTo>
                </a:path>
                <a:path w="753109" h="68580">
                  <a:moveTo>
                    <a:pt x="0" y="35026"/>
                  </a:moveTo>
                  <a:lnTo>
                    <a:pt x="752716" y="35026"/>
                  </a:lnTo>
                </a:path>
                <a:path w="753109" h="68580">
                  <a:moveTo>
                    <a:pt x="0" y="18262"/>
                  </a:moveTo>
                  <a:lnTo>
                    <a:pt x="752716" y="18262"/>
                  </a:lnTo>
                </a:path>
                <a:path w="753109" h="68580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8610892" y="1589430"/>
              <a:ext cx="757555" cy="68580"/>
            </a:xfrm>
            <a:custGeom>
              <a:avLst/>
              <a:gdLst/>
              <a:ahLst/>
              <a:cxnLst/>
              <a:rect l="l" t="t" r="r" b="b"/>
              <a:pathLst>
                <a:path w="757554" h="68580">
                  <a:moveTo>
                    <a:pt x="0" y="68567"/>
                  </a:moveTo>
                  <a:lnTo>
                    <a:pt x="4572" y="68567"/>
                  </a:lnTo>
                </a:path>
                <a:path w="757554" h="68580">
                  <a:moveTo>
                    <a:pt x="0" y="51790"/>
                  </a:moveTo>
                  <a:lnTo>
                    <a:pt x="4572" y="51790"/>
                  </a:lnTo>
                </a:path>
                <a:path w="757554" h="68580">
                  <a:moveTo>
                    <a:pt x="0" y="35026"/>
                  </a:moveTo>
                  <a:lnTo>
                    <a:pt x="4572" y="35026"/>
                  </a:lnTo>
                </a:path>
                <a:path w="757554" h="68580">
                  <a:moveTo>
                    <a:pt x="0" y="18262"/>
                  </a:moveTo>
                  <a:lnTo>
                    <a:pt x="4572" y="18262"/>
                  </a:lnTo>
                </a:path>
                <a:path w="757554" h="68580">
                  <a:moveTo>
                    <a:pt x="0" y="0"/>
                  </a:moveTo>
                  <a:lnTo>
                    <a:pt x="4572" y="0"/>
                  </a:lnTo>
                </a:path>
                <a:path w="757554" h="68580">
                  <a:moveTo>
                    <a:pt x="4572" y="35026"/>
                  </a:moveTo>
                  <a:lnTo>
                    <a:pt x="757288" y="35026"/>
                  </a:lnTo>
                </a:path>
                <a:path w="757554" h="68580">
                  <a:moveTo>
                    <a:pt x="135585" y="0"/>
                  </a:moveTo>
                  <a:lnTo>
                    <a:pt x="135585" y="68567"/>
                  </a:lnTo>
                </a:path>
                <a:path w="757554" h="68580">
                  <a:moveTo>
                    <a:pt x="4572" y="35026"/>
                  </a:moveTo>
                  <a:lnTo>
                    <a:pt x="757288" y="35026"/>
                  </a:lnTo>
                </a:path>
                <a:path w="757554" h="68580">
                  <a:moveTo>
                    <a:pt x="4572" y="0"/>
                  </a:moveTo>
                  <a:lnTo>
                    <a:pt x="4572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8615464" y="1592516"/>
              <a:ext cx="753110" cy="60960"/>
            </a:xfrm>
            <a:custGeom>
              <a:avLst/>
              <a:gdLst/>
              <a:ahLst/>
              <a:cxnLst/>
              <a:rect l="l" t="t" r="r" b="b"/>
              <a:pathLst>
                <a:path w="753109" h="60960">
                  <a:moveTo>
                    <a:pt x="0" y="48704"/>
                  </a:moveTo>
                  <a:lnTo>
                    <a:pt x="0" y="54813"/>
                  </a:lnTo>
                  <a:lnTo>
                    <a:pt x="1485" y="59372"/>
                  </a:lnTo>
                  <a:lnTo>
                    <a:pt x="1485" y="60909"/>
                  </a:lnTo>
                  <a:lnTo>
                    <a:pt x="3022" y="57835"/>
                  </a:lnTo>
                  <a:lnTo>
                    <a:pt x="3022" y="42608"/>
                  </a:lnTo>
                  <a:lnTo>
                    <a:pt x="4559" y="33477"/>
                  </a:lnTo>
                  <a:lnTo>
                    <a:pt x="4559" y="16713"/>
                  </a:lnTo>
                  <a:lnTo>
                    <a:pt x="6096" y="9118"/>
                  </a:lnTo>
                  <a:lnTo>
                    <a:pt x="6096" y="4508"/>
                  </a:lnTo>
                  <a:lnTo>
                    <a:pt x="7581" y="3022"/>
                  </a:lnTo>
                  <a:lnTo>
                    <a:pt x="9131" y="6045"/>
                  </a:lnTo>
                  <a:lnTo>
                    <a:pt x="9131" y="21272"/>
                  </a:lnTo>
                  <a:lnTo>
                    <a:pt x="10667" y="28917"/>
                  </a:lnTo>
                  <a:lnTo>
                    <a:pt x="10667" y="47218"/>
                  </a:lnTo>
                  <a:lnTo>
                    <a:pt x="12153" y="54813"/>
                  </a:lnTo>
                  <a:lnTo>
                    <a:pt x="12153" y="60909"/>
                  </a:lnTo>
                  <a:lnTo>
                    <a:pt x="13690" y="60909"/>
                  </a:lnTo>
                  <a:lnTo>
                    <a:pt x="13690" y="51790"/>
                  </a:lnTo>
                  <a:lnTo>
                    <a:pt x="15227" y="42608"/>
                  </a:lnTo>
                  <a:lnTo>
                    <a:pt x="15227" y="24345"/>
                  </a:lnTo>
                  <a:lnTo>
                    <a:pt x="16763" y="15176"/>
                  </a:lnTo>
                  <a:lnTo>
                    <a:pt x="16763" y="4508"/>
                  </a:lnTo>
                  <a:lnTo>
                    <a:pt x="18249" y="3022"/>
                  </a:lnTo>
                  <a:lnTo>
                    <a:pt x="18249" y="6045"/>
                  </a:lnTo>
                  <a:lnTo>
                    <a:pt x="19786" y="12153"/>
                  </a:lnTo>
                  <a:lnTo>
                    <a:pt x="19786" y="21272"/>
                  </a:lnTo>
                  <a:lnTo>
                    <a:pt x="21323" y="28917"/>
                  </a:lnTo>
                  <a:lnTo>
                    <a:pt x="21323" y="48704"/>
                  </a:lnTo>
                  <a:lnTo>
                    <a:pt x="22821" y="54813"/>
                  </a:lnTo>
                  <a:lnTo>
                    <a:pt x="22821" y="60909"/>
                  </a:lnTo>
                  <a:lnTo>
                    <a:pt x="24358" y="60909"/>
                  </a:lnTo>
                  <a:lnTo>
                    <a:pt x="24358" y="51790"/>
                  </a:lnTo>
                  <a:lnTo>
                    <a:pt x="25895" y="42608"/>
                  </a:lnTo>
                  <a:lnTo>
                    <a:pt x="25895" y="33477"/>
                  </a:lnTo>
                  <a:lnTo>
                    <a:pt x="27431" y="24345"/>
                  </a:lnTo>
                  <a:lnTo>
                    <a:pt x="27431" y="15176"/>
                  </a:lnTo>
                  <a:lnTo>
                    <a:pt x="28917" y="9118"/>
                  </a:lnTo>
                  <a:lnTo>
                    <a:pt x="28917" y="3022"/>
                  </a:lnTo>
                  <a:lnTo>
                    <a:pt x="30454" y="3022"/>
                  </a:lnTo>
                  <a:lnTo>
                    <a:pt x="30454" y="12153"/>
                  </a:lnTo>
                  <a:lnTo>
                    <a:pt x="31991" y="21272"/>
                  </a:lnTo>
                  <a:lnTo>
                    <a:pt x="31991" y="39585"/>
                  </a:lnTo>
                  <a:lnTo>
                    <a:pt x="33527" y="48704"/>
                  </a:lnTo>
                  <a:lnTo>
                    <a:pt x="33527" y="59372"/>
                  </a:lnTo>
                  <a:lnTo>
                    <a:pt x="35026" y="60909"/>
                  </a:lnTo>
                  <a:lnTo>
                    <a:pt x="35026" y="57835"/>
                  </a:lnTo>
                  <a:lnTo>
                    <a:pt x="36563" y="51790"/>
                  </a:lnTo>
                  <a:lnTo>
                    <a:pt x="36563" y="33477"/>
                  </a:lnTo>
                  <a:lnTo>
                    <a:pt x="38100" y="24345"/>
                  </a:lnTo>
                  <a:lnTo>
                    <a:pt x="38100" y="9118"/>
                  </a:lnTo>
                  <a:lnTo>
                    <a:pt x="39585" y="4508"/>
                  </a:lnTo>
                  <a:lnTo>
                    <a:pt x="39585" y="3022"/>
                  </a:lnTo>
                  <a:lnTo>
                    <a:pt x="41122" y="6045"/>
                  </a:lnTo>
                  <a:lnTo>
                    <a:pt x="41122" y="21272"/>
                  </a:lnTo>
                  <a:lnTo>
                    <a:pt x="42659" y="30454"/>
                  </a:lnTo>
                  <a:lnTo>
                    <a:pt x="42659" y="39585"/>
                  </a:lnTo>
                  <a:lnTo>
                    <a:pt x="44196" y="48704"/>
                  </a:lnTo>
                  <a:lnTo>
                    <a:pt x="44196" y="59372"/>
                  </a:lnTo>
                  <a:lnTo>
                    <a:pt x="45681" y="60909"/>
                  </a:lnTo>
                  <a:lnTo>
                    <a:pt x="47231" y="57835"/>
                  </a:lnTo>
                  <a:lnTo>
                    <a:pt x="47231" y="42608"/>
                  </a:lnTo>
                  <a:lnTo>
                    <a:pt x="48767" y="33477"/>
                  </a:lnTo>
                  <a:lnTo>
                    <a:pt x="48767" y="15176"/>
                  </a:lnTo>
                  <a:lnTo>
                    <a:pt x="50253" y="7581"/>
                  </a:lnTo>
                  <a:lnTo>
                    <a:pt x="50253" y="4508"/>
                  </a:lnTo>
                  <a:lnTo>
                    <a:pt x="51790" y="3022"/>
                  </a:lnTo>
                  <a:lnTo>
                    <a:pt x="51790" y="6045"/>
                  </a:lnTo>
                  <a:lnTo>
                    <a:pt x="53327" y="12153"/>
                  </a:lnTo>
                  <a:lnTo>
                    <a:pt x="53327" y="30454"/>
                  </a:lnTo>
                  <a:lnTo>
                    <a:pt x="54813" y="39585"/>
                  </a:lnTo>
                  <a:lnTo>
                    <a:pt x="54813" y="56349"/>
                  </a:lnTo>
                  <a:lnTo>
                    <a:pt x="56349" y="59372"/>
                  </a:lnTo>
                  <a:lnTo>
                    <a:pt x="56349" y="60909"/>
                  </a:lnTo>
                  <a:lnTo>
                    <a:pt x="57886" y="57835"/>
                  </a:lnTo>
                  <a:lnTo>
                    <a:pt x="57886" y="42608"/>
                  </a:lnTo>
                  <a:lnTo>
                    <a:pt x="59385" y="33477"/>
                  </a:lnTo>
                  <a:lnTo>
                    <a:pt x="59385" y="15176"/>
                  </a:lnTo>
                  <a:lnTo>
                    <a:pt x="60921" y="7581"/>
                  </a:lnTo>
                  <a:lnTo>
                    <a:pt x="60921" y="3022"/>
                  </a:lnTo>
                  <a:lnTo>
                    <a:pt x="62458" y="3022"/>
                  </a:lnTo>
                  <a:lnTo>
                    <a:pt x="62458" y="12153"/>
                  </a:lnTo>
                  <a:lnTo>
                    <a:pt x="63995" y="21272"/>
                  </a:lnTo>
                  <a:lnTo>
                    <a:pt x="63995" y="30454"/>
                  </a:lnTo>
                  <a:lnTo>
                    <a:pt x="65481" y="39585"/>
                  </a:lnTo>
                  <a:lnTo>
                    <a:pt x="65481" y="48704"/>
                  </a:lnTo>
                  <a:lnTo>
                    <a:pt x="67017" y="56349"/>
                  </a:lnTo>
                  <a:lnTo>
                    <a:pt x="67017" y="60909"/>
                  </a:lnTo>
                  <a:lnTo>
                    <a:pt x="68554" y="60909"/>
                  </a:lnTo>
                  <a:lnTo>
                    <a:pt x="68554" y="50253"/>
                  </a:lnTo>
                  <a:lnTo>
                    <a:pt x="70091" y="41122"/>
                  </a:lnTo>
                  <a:lnTo>
                    <a:pt x="70091" y="24345"/>
                  </a:lnTo>
                  <a:lnTo>
                    <a:pt x="71589" y="15176"/>
                  </a:lnTo>
                  <a:lnTo>
                    <a:pt x="71589" y="7581"/>
                  </a:lnTo>
                  <a:lnTo>
                    <a:pt x="73126" y="4508"/>
                  </a:lnTo>
                  <a:lnTo>
                    <a:pt x="73126" y="3022"/>
                  </a:lnTo>
                  <a:lnTo>
                    <a:pt x="74663" y="6045"/>
                  </a:lnTo>
                  <a:lnTo>
                    <a:pt x="74663" y="21272"/>
                  </a:lnTo>
                  <a:lnTo>
                    <a:pt x="76149" y="30454"/>
                  </a:lnTo>
                  <a:lnTo>
                    <a:pt x="76149" y="48704"/>
                  </a:lnTo>
                  <a:lnTo>
                    <a:pt x="77685" y="56349"/>
                  </a:lnTo>
                  <a:lnTo>
                    <a:pt x="77685" y="60909"/>
                  </a:lnTo>
                  <a:lnTo>
                    <a:pt x="79222" y="60909"/>
                  </a:lnTo>
                  <a:lnTo>
                    <a:pt x="79222" y="50253"/>
                  </a:lnTo>
                  <a:lnTo>
                    <a:pt x="80759" y="41122"/>
                  </a:lnTo>
                  <a:lnTo>
                    <a:pt x="80759" y="24345"/>
                  </a:lnTo>
                  <a:lnTo>
                    <a:pt x="82245" y="15176"/>
                  </a:lnTo>
                  <a:lnTo>
                    <a:pt x="82245" y="4508"/>
                  </a:lnTo>
                  <a:lnTo>
                    <a:pt x="83781" y="3022"/>
                  </a:lnTo>
                  <a:lnTo>
                    <a:pt x="83781" y="6045"/>
                  </a:lnTo>
                  <a:lnTo>
                    <a:pt x="85331" y="13690"/>
                  </a:lnTo>
                  <a:lnTo>
                    <a:pt x="86817" y="21272"/>
                  </a:lnTo>
                  <a:lnTo>
                    <a:pt x="86817" y="39585"/>
                  </a:lnTo>
                  <a:lnTo>
                    <a:pt x="88353" y="48704"/>
                  </a:lnTo>
                  <a:lnTo>
                    <a:pt x="88353" y="59372"/>
                  </a:lnTo>
                  <a:lnTo>
                    <a:pt x="89890" y="60909"/>
                  </a:lnTo>
                  <a:lnTo>
                    <a:pt x="89890" y="57835"/>
                  </a:lnTo>
                  <a:lnTo>
                    <a:pt x="91427" y="50253"/>
                  </a:lnTo>
                  <a:lnTo>
                    <a:pt x="91427" y="33477"/>
                  </a:lnTo>
                  <a:lnTo>
                    <a:pt x="92913" y="24345"/>
                  </a:lnTo>
                  <a:lnTo>
                    <a:pt x="92913" y="15176"/>
                  </a:lnTo>
                  <a:lnTo>
                    <a:pt x="94449" y="7581"/>
                  </a:lnTo>
                  <a:lnTo>
                    <a:pt x="94449" y="3022"/>
                  </a:lnTo>
                  <a:lnTo>
                    <a:pt x="95986" y="3022"/>
                  </a:lnTo>
                  <a:lnTo>
                    <a:pt x="95986" y="13690"/>
                  </a:lnTo>
                  <a:lnTo>
                    <a:pt x="97485" y="21272"/>
                  </a:lnTo>
                  <a:lnTo>
                    <a:pt x="97485" y="39585"/>
                  </a:lnTo>
                  <a:lnTo>
                    <a:pt x="99021" y="48704"/>
                  </a:lnTo>
                  <a:lnTo>
                    <a:pt x="99021" y="59372"/>
                  </a:lnTo>
                  <a:lnTo>
                    <a:pt x="100558" y="60909"/>
                  </a:lnTo>
                  <a:lnTo>
                    <a:pt x="100558" y="56349"/>
                  </a:lnTo>
                  <a:lnTo>
                    <a:pt x="102095" y="50253"/>
                  </a:lnTo>
                  <a:lnTo>
                    <a:pt x="102095" y="33477"/>
                  </a:lnTo>
                  <a:lnTo>
                    <a:pt x="103581" y="24345"/>
                  </a:lnTo>
                  <a:lnTo>
                    <a:pt x="103581" y="7581"/>
                  </a:lnTo>
                  <a:lnTo>
                    <a:pt x="105117" y="4508"/>
                  </a:lnTo>
                  <a:lnTo>
                    <a:pt x="106654" y="3022"/>
                  </a:lnTo>
                  <a:lnTo>
                    <a:pt x="106654" y="7581"/>
                  </a:lnTo>
                  <a:lnTo>
                    <a:pt x="108191" y="13690"/>
                  </a:lnTo>
                  <a:lnTo>
                    <a:pt x="108191" y="30454"/>
                  </a:lnTo>
                  <a:lnTo>
                    <a:pt x="109689" y="39585"/>
                  </a:lnTo>
                  <a:lnTo>
                    <a:pt x="109689" y="56349"/>
                  </a:lnTo>
                  <a:lnTo>
                    <a:pt x="111226" y="60909"/>
                  </a:lnTo>
                  <a:lnTo>
                    <a:pt x="112763" y="56349"/>
                  </a:lnTo>
                  <a:lnTo>
                    <a:pt x="112763" y="41122"/>
                  </a:lnTo>
                  <a:lnTo>
                    <a:pt x="114249" y="31940"/>
                  </a:lnTo>
                  <a:lnTo>
                    <a:pt x="114249" y="15176"/>
                  </a:lnTo>
                  <a:lnTo>
                    <a:pt x="115785" y="7581"/>
                  </a:lnTo>
                  <a:lnTo>
                    <a:pt x="115785" y="4508"/>
                  </a:lnTo>
                  <a:lnTo>
                    <a:pt x="117322" y="3022"/>
                  </a:lnTo>
                  <a:lnTo>
                    <a:pt x="117322" y="7581"/>
                  </a:lnTo>
                  <a:lnTo>
                    <a:pt x="118808" y="15176"/>
                  </a:lnTo>
                  <a:lnTo>
                    <a:pt x="118808" y="31940"/>
                  </a:lnTo>
                  <a:lnTo>
                    <a:pt x="120345" y="41122"/>
                  </a:lnTo>
                  <a:lnTo>
                    <a:pt x="120345" y="56349"/>
                  </a:lnTo>
                  <a:lnTo>
                    <a:pt x="121881" y="59372"/>
                  </a:lnTo>
                  <a:lnTo>
                    <a:pt x="121881" y="60909"/>
                  </a:lnTo>
                  <a:lnTo>
                    <a:pt x="121881" y="59372"/>
                  </a:lnTo>
                  <a:lnTo>
                    <a:pt x="123380" y="56349"/>
                  </a:lnTo>
                  <a:lnTo>
                    <a:pt x="123380" y="41122"/>
                  </a:lnTo>
                  <a:lnTo>
                    <a:pt x="124917" y="31940"/>
                  </a:lnTo>
                  <a:lnTo>
                    <a:pt x="126453" y="22809"/>
                  </a:lnTo>
                  <a:lnTo>
                    <a:pt x="126453" y="7581"/>
                  </a:lnTo>
                  <a:lnTo>
                    <a:pt x="127990" y="4508"/>
                  </a:lnTo>
                  <a:lnTo>
                    <a:pt x="127990" y="3022"/>
                  </a:lnTo>
                  <a:lnTo>
                    <a:pt x="127990" y="4508"/>
                  </a:lnTo>
                  <a:lnTo>
                    <a:pt x="129476" y="7581"/>
                  </a:lnTo>
                  <a:lnTo>
                    <a:pt x="129476" y="22809"/>
                  </a:lnTo>
                  <a:lnTo>
                    <a:pt x="131013" y="31940"/>
                  </a:lnTo>
                  <a:lnTo>
                    <a:pt x="131013" y="48704"/>
                  </a:lnTo>
                  <a:lnTo>
                    <a:pt x="132549" y="56349"/>
                  </a:lnTo>
                  <a:lnTo>
                    <a:pt x="132549" y="60909"/>
                  </a:lnTo>
                  <a:lnTo>
                    <a:pt x="134048" y="59372"/>
                  </a:lnTo>
                  <a:lnTo>
                    <a:pt x="134048" y="48704"/>
                  </a:lnTo>
                  <a:lnTo>
                    <a:pt x="135585" y="41122"/>
                  </a:lnTo>
                  <a:lnTo>
                    <a:pt x="135585" y="31940"/>
                  </a:lnTo>
                  <a:lnTo>
                    <a:pt x="137121" y="22809"/>
                  </a:lnTo>
                  <a:lnTo>
                    <a:pt x="137121" y="7581"/>
                  </a:lnTo>
                  <a:lnTo>
                    <a:pt x="138658" y="4508"/>
                  </a:lnTo>
                  <a:lnTo>
                    <a:pt x="138658" y="3022"/>
                  </a:lnTo>
                  <a:lnTo>
                    <a:pt x="138658" y="4508"/>
                  </a:lnTo>
                  <a:lnTo>
                    <a:pt x="140144" y="7581"/>
                  </a:lnTo>
                  <a:lnTo>
                    <a:pt x="140144" y="22809"/>
                  </a:lnTo>
                  <a:lnTo>
                    <a:pt x="141681" y="31940"/>
                  </a:lnTo>
                  <a:lnTo>
                    <a:pt x="141681" y="48704"/>
                  </a:lnTo>
                  <a:lnTo>
                    <a:pt x="143217" y="56349"/>
                  </a:lnTo>
                  <a:lnTo>
                    <a:pt x="143217" y="60909"/>
                  </a:lnTo>
                  <a:lnTo>
                    <a:pt x="144703" y="59372"/>
                  </a:lnTo>
                  <a:lnTo>
                    <a:pt x="146240" y="56349"/>
                  </a:lnTo>
                  <a:lnTo>
                    <a:pt x="146240" y="41122"/>
                  </a:lnTo>
                  <a:lnTo>
                    <a:pt x="147789" y="31940"/>
                  </a:lnTo>
                  <a:lnTo>
                    <a:pt x="147789" y="15176"/>
                  </a:lnTo>
                  <a:lnTo>
                    <a:pt x="149326" y="7581"/>
                  </a:lnTo>
                  <a:lnTo>
                    <a:pt x="149326" y="3022"/>
                  </a:lnTo>
                  <a:lnTo>
                    <a:pt x="150812" y="4508"/>
                  </a:lnTo>
                  <a:lnTo>
                    <a:pt x="150812" y="15176"/>
                  </a:lnTo>
                  <a:lnTo>
                    <a:pt x="152349" y="22809"/>
                  </a:lnTo>
                  <a:lnTo>
                    <a:pt x="152349" y="41122"/>
                  </a:lnTo>
                  <a:lnTo>
                    <a:pt x="153885" y="48704"/>
                  </a:lnTo>
                  <a:lnTo>
                    <a:pt x="153885" y="57835"/>
                  </a:lnTo>
                  <a:lnTo>
                    <a:pt x="155422" y="60909"/>
                  </a:lnTo>
                  <a:lnTo>
                    <a:pt x="155422" y="56349"/>
                  </a:lnTo>
                  <a:lnTo>
                    <a:pt x="156908" y="48704"/>
                  </a:lnTo>
                  <a:lnTo>
                    <a:pt x="156908" y="31940"/>
                  </a:lnTo>
                  <a:lnTo>
                    <a:pt x="158445" y="22809"/>
                  </a:lnTo>
                  <a:lnTo>
                    <a:pt x="158445" y="15176"/>
                  </a:lnTo>
                  <a:lnTo>
                    <a:pt x="159981" y="7581"/>
                  </a:lnTo>
                  <a:lnTo>
                    <a:pt x="159981" y="3022"/>
                  </a:lnTo>
                  <a:lnTo>
                    <a:pt x="161480" y="4508"/>
                  </a:lnTo>
                  <a:lnTo>
                    <a:pt x="161480" y="15176"/>
                  </a:lnTo>
                  <a:lnTo>
                    <a:pt x="163017" y="22809"/>
                  </a:lnTo>
                  <a:lnTo>
                    <a:pt x="163017" y="41122"/>
                  </a:lnTo>
                  <a:lnTo>
                    <a:pt x="164553" y="48704"/>
                  </a:lnTo>
                  <a:lnTo>
                    <a:pt x="164553" y="54813"/>
                  </a:lnTo>
                  <a:lnTo>
                    <a:pt x="166090" y="57835"/>
                  </a:lnTo>
                  <a:lnTo>
                    <a:pt x="166090" y="60909"/>
                  </a:lnTo>
                  <a:lnTo>
                    <a:pt x="167576" y="59372"/>
                  </a:lnTo>
                  <a:lnTo>
                    <a:pt x="167576" y="48704"/>
                  </a:lnTo>
                  <a:lnTo>
                    <a:pt x="169113" y="41122"/>
                  </a:lnTo>
                  <a:lnTo>
                    <a:pt x="169113" y="22809"/>
                  </a:lnTo>
                  <a:lnTo>
                    <a:pt x="170649" y="15176"/>
                  </a:lnTo>
                  <a:lnTo>
                    <a:pt x="170649" y="4508"/>
                  </a:lnTo>
                  <a:lnTo>
                    <a:pt x="172148" y="3022"/>
                  </a:lnTo>
                  <a:lnTo>
                    <a:pt x="172148" y="7581"/>
                  </a:lnTo>
                  <a:lnTo>
                    <a:pt x="173685" y="15176"/>
                  </a:lnTo>
                  <a:lnTo>
                    <a:pt x="173685" y="31940"/>
                  </a:lnTo>
                  <a:lnTo>
                    <a:pt x="175221" y="39585"/>
                  </a:lnTo>
                  <a:lnTo>
                    <a:pt x="175221" y="54813"/>
                  </a:lnTo>
                  <a:lnTo>
                    <a:pt x="176758" y="57835"/>
                  </a:lnTo>
                  <a:lnTo>
                    <a:pt x="176758" y="60909"/>
                  </a:lnTo>
                  <a:lnTo>
                    <a:pt x="176758" y="59372"/>
                  </a:lnTo>
                  <a:lnTo>
                    <a:pt x="178244" y="56349"/>
                  </a:lnTo>
                  <a:lnTo>
                    <a:pt x="178244" y="41122"/>
                  </a:lnTo>
                  <a:lnTo>
                    <a:pt x="179781" y="31940"/>
                  </a:lnTo>
                  <a:lnTo>
                    <a:pt x="179781" y="15176"/>
                  </a:lnTo>
                  <a:lnTo>
                    <a:pt x="181317" y="9118"/>
                  </a:lnTo>
                  <a:lnTo>
                    <a:pt x="181317" y="4508"/>
                  </a:lnTo>
                  <a:lnTo>
                    <a:pt x="182803" y="3022"/>
                  </a:lnTo>
                  <a:lnTo>
                    <a:pt x="182803" y="7581"/>
                  </a:lnTo>
                  <a:lnTo>
                    <a:pt x="184340" y="15176"/>
                  </a:lnTo>
                  <a:lnTo>
                    <a:pt x="184340" y="22809"/>
                  </a:lnTo>
                  <a:lnTo>
                    <a:pt x="185889" y="31940"/>
                  </a:lnTo>
                  <a:lnTo>
                    <a:pt x="185889" y="48704"/>
                  </a:lnTo>
                  <a:lnTo>
                    <a:pt x="187426" y="54813"/>
                  </a:lnTo>
                  <a:lnTo>
                    <a:pt x="187426" y="57835"/>
                  </a:lnTo>
                  <a:lnTo>
                    <a:pt x="188912" y="59372"/>
                  </a:lnTo>
                  <a:lnTo>
                    <a:pt x="188912" y="56349"/>
                  </a:lnTo>
                  <a:lnTo>
                    <a:pt x="190449" y="48704"/>
                  </a:lnTo>
                  <a:lnTo>
                    <a:pt x="190449" y="31940"/>
                  </a:lnTo>
                  <a:lnTo>
                    <a:pt x="191985" y="24345"/>
                  </a:lnTo>
                  <a:lnTo>
                    <a:pt x="191985" y="9118"/>
                  </a:lnTo>
                  <a:lnTo>
                    <a:pt x="193522" y="4508"/>
                  </a:lnTo>
                  <a:lnTo>
                    <a:pt x="193522" y="3022"/>
                  </a:lnTo>
                  <a:lnTo>
                    <a:pt x="193522" y="4508"/>
                  </a:lnTo>
                  <a:lnTo>
                    <a:pt x="195008" y="7581"/>
                  </a:lnTo>
                  <a:lnTo>
                    <a:pt x="195008" y="22809"/>
                  </a:lnTo>
                  <a:lnTo>
                    <a:pt x="196545" y="31940"/>
                  </a:lnTo>
                  <a:lnTo>
                    <a:pt x="196545" y="48704"/>
                  </a:lnTo>
                  <a:lnTo>
                    <a:pt x="198081" y="54813"/>
                  </a:lnTo>
                  <a:lnTo>
                    <a:pt x="198081" y="59372"/>
                  </a:lnTo>
                  <a:lnTo>
                    <a:pt x="199580" y="57835"/>
                  </a:lnTo>
                  <a:lnTo>
                    <a:pt x="199580" y="48704"/>
                  </a:lnTo>
                  <a:lnTo>
                    <a:pt x="201117" y="41122"/>
                  </a:lnTo>
                  <a:lnTo>
                    <a:pt x="201117" y="31940"/>
                  </a:lnTo>
                  <a:lnTo>
                    <a:pt x="202653" y="24345"/>
                  </a:lnTo>
                  <a:lnTo>
                    <a:pt x="202653" y="9118"/>
                  </a:lnTo>
                  <a:lnTo>
                    <a:pt x="204190" y="4508"/>
                  </a:lnTo>
                  <a:lnTo>
                    <a:pt x="205676" y="4508"/>
                  </a:lnTo>
                  <a:lnTo>
                    <a:pt x="205676" y="15176"/>
                  </a:lnTo>
                  <a:lnTo>
                    <a:pt x="207213" y="22809"/>
                  </a:lnTo>
                  <a:lnTo>
                    <a:pt x="207213" y="39585"/>
                  </a:lnTo>
                  <a:lnTo>
                    <a:pt x="208749" y="48704"/>
                  </a:lnTo>
                  <a:lnTo>
                    <a:pt x="208749" y="57835"/>
                  </a:lnTo>
                  <a:lnTo>
                    <a:pt x="210248" y="59372"/>
                  </a:lnTo>
                  <a:lnTo>
                    <a:pt x="210248" y="57835"/>
                  </a:lnTo>
                  <a:lnTo>
                    <a:pt x="211785" y="56349"/>
                  </a:lnTo>
                  <a:lnTo>
                    <a:pt x="211785" y="41122"/>
                  </a:lnTo>
                  <a:lnTo>
                    <a:pt x="213321" y="31940"/>
                  </a:lnTo>
                  <a:lnTo>
                    <a:pt x="213321" y="15176"/>
                  </a:lnTo>
                  <a:lnTo>
                    <a:pt x="214858" y="9118"/>
                  </a:lnTo>
                  <a:lnTo>
                    <a:pt x="214858" y="4508"/>
                  </a:lnTo>
                  <a:lnTo>
                    <a:pt x="216344" y="4508"/>
                  </a:lnTo>
                  <a:lnTo>
                    <a:pt x="216344" y="15176"/>
                  </a:lnTo>
                  <a:lnTo>
                    <a:pt x="217881" y="22809"/>
                  </a:lnTo>
                  <a:lnTo>
                    <a:pt x="217881" y="39585"/>
                  </a:lnTo>
                  <a:lnTo>
                    <a:pt x="219417" y="48704"/>
                  </a:lnTo>
                  <a:lnTo>
                    <a:pt x="219417" y="57835"/>
                  </a:lnTo>
                  <a:lnTo>
                    <a:pt x="220903" y="59372"/>
                  </a:lnTo>
                  <a:lnTo>
                    <a:pt x="220903" y="56349"/>
                  </a:lnTo>
                  <a:lnTo>
                    <a:pt x="222440" y="48704"/>
                  </a:lnTo>
                  <a:lnTo>
                    <a:pt x="222440" y="31940"/>
                  </a:lnTo>
                  <a:lnTo>
                    <a:pt x="223989" y="24345"/>
                  </a:lnTo>
                  <a:lnTo>
                    <a:pt x="225526" y="15176"/>
                  </a:lnTo>
                  <a:lnTo>
                    <a:pt x="225526" y="4508"/>
                  </a:lnTo>
                  <a:lnTo>
                    <a:pt x="227012" y="4508"/>
                  </a:lnTo>
                  <a:lnTo>
                    <a:pt x="227012" y="7581"/>
                  </a:lnTo>
                  <a:lnTo>
                    <a:pt x="228549" y="15176"/>
                  </a:lnTo>
                  <a:lnTo>
                    <a:pt x="228549" y="31940"/>
                  </a:lnTo>
                  <a:lnTo>
                    <a:pt x="230085" y="39585"/>
                  </a:lnTo>
                  <a:lnTo>
                    <a:pt x="230085" y="54813"/>
                  </a:lnTo>
                  <a:lnTo>
                    <a:pt x="231622" y="57835"/>
                  </a:lnTo>
                  <a:lnTo>
                    <a:pt x="231622" y="59372"/>
                  </a:lnTo>
                  <a:lnTo>
                    <a:pt x="231622" y="57835"/>
                  </a:lnTo>
                  <a:lnTo>
                    <a:pt x="233108" y="56349"/>
                  </a:lnTo>
                  <a:lnTo>
                    <a:pt x="233108" y="48704"/>
                  </a:lnTo>
                  <a:lnTo>
                    <a:pt x="234645" y="41122"/>
                  </a:lnTo>
                  <a:lnTo>
                    <a:pt x="234645" y="24345"/>
                  </a:lnTo>
                  <a:lnTo>
                    <a:pt x="236181" y="15176"/>
                  </a:lnTo>
                  <a:lnTo>
                    <a:pt x="236181" y="4508"/>
                  </a:lnTo>
                  <a:lnTo>
                    <a:pt x="237680" y="4508"/>
                  </a:lnTo>
                  <a:lnTo>
                    <a:pt x="237680" y="7581"/>
                  </a:lnTo>
                  <a:lnTo>
                    <a:pt x="239217" y="15176"/>
                  </a:lnTo>
                  <a:lnTo>
                    <a:pt x="239217" y="31940"/>
                  </a:lnTo>
                  <a:lnTo>
                    <a:pt x="240753" y="39585"/>
                  </a:lnTo>
                  <a:lnTo>
                    <a:pt x="240753" y="54813"/>
                  </a:lnTo>
                  <a:lnTo>
                    <a:pt x="242239" y="57835"/>
                  </a:lnTo>
                  <a:lnTo>
                    <a:pt x="242239" y="59372"/>
                  </a:lnTo>
                  <a:lnTo>
                    <a:pt x="242239" y="57835"/>
                  </a:lnTo>
                  <a:lnTo>
                    <a:pt x="243776" y="56349"/>
                  </a:lnTo>
                  <a:lnTo>
                    <a:pt x="245313" y="48704"/>
                  </a:lnTo>
                  <a:lnTo>
                    <a:pt x="245313" y="31940"/>
                  </a:lnTo>
                  <a:lnTo>
                    <a:pt x="246799" y="24345"/>
                  </a:lnTo>
                  <a:lnTo>
                    <a:pt x="246799" y="9118"/>
                  </a:lnTo>
                  <a:lnTo>
                    <a:pt x="248348" y="4508"/>
                  </a:lnTo>
                  <a:lnTo>
                    <a:pt x="249885" y="7581"/>
                  </a:lnTo>
                  <a:lnTo>
                    <a:pt x="249885" y="22809"/>
                  </a:lnTo>
                  <a:lnTo>
                    <a:pt x="251421" y="31940"/>
                  </a:lnTo>
                  <a:lnTo>
                    <a:pt x="251421" y="48704"/>
                  </a:lnTo>
                  <a:lnTo>
                    <a:pt x="252907" y="54813"/>
                  </a:lnTo>
                  <a:lnTo>
                    <a:pt x="252907" y="57835"/>
                  </a:lnTo>
                  <a:lnTo>
                    <a:pt x="254444" y="59372"/>
                  </a:lnTo>
                  <a:lnTo>
                    <a:pt x="254444" y="56349"/>
                  </a:lnTo>
                  <a:lnTo>
                    <a:pt x="255981" y="48704"/>
                  </a:lnTo>
                  <a:lnTo>
                    <a:pt x="255981" y="31940"/>
                  </a:lnTo>
                  <a:lnTo>
                    <a:pt x="257467" y="24345"/>
                  </a:lnTo>
                  <a:lnTo>
                    <a:pt x="257467" y="9118"/>
                  </a:lnTo>
                  <a:lnTo>
                    <a:pt x="259003" y="4508"/>
                  </a:lnTo>
                  <a:lnTo>
                    <a:pt x="260540" y="7581"/>
                  </a:lnTo>
                  <a:lnTo>
                    <a:pt x="260540" y="22809"/>
                  </a:lnTo>
                  <a:lnTo>
                    <a:pt x="262089" y="31940"/>
                  </a:lnTo>
                  <a:lnTo>
                    <a:pt x="262089" y="48704"/>
                  </a:lnTo>
                  <a:lnTo>
                    <a:pt x="263575" y="53276"/>
                  </a:lnTo>
                  <a:lnTo>
                    <a:pt x="265112" y="57835"/>
                  </a:lnTo>
                  <a:lnTo>
                    <a:pt x="265112" y="59372"/>
                  </a:lnTo>
                  <a:lnTo>
                    <a:pt x="265112" y="57835"/>
                  </a:lnTo>
                  <a:lnTo>
                    <a:pt x="266649" y="54813"/>
                  </a:lnTo>
                  <a:lnTo>
                    <a:pt x="266649" y="41122"/>
                  </a:lnTo>
                  <a:lnTo>
                    <a:pt x="268135" y="31940"/>
                  </a:lnTo>
                  <a:lnTo>
                    <a:pt x="268135" y="15176"/>
                  </a:lnTo>
                  <a:lnTo>
                    <a:pt x="269671" y="9118"/>
                  </a:lnTo>
                  <a:lnTo>
                    <a:pt x="269671" y="4508"/>
                  </a:lnTo>
                  <a:lnTo>
                    <a:pt x="271208" y="4508"/>
                  </a:lnTo>
                  <a:lnTo>
                    <a:pt x="271208" y="15176"/>
                  </a:lnTo>
                  <a:lnTo>
                    <a:pt x="272745" y="22809"/>
                  </a:lnTo>
                  <a:lnTo>
                    <a:pt x="272745" y="39585"/>
                  </a:lnTo>
                  <a:lnTo>
                    <a:pt x="274243" y="47218"/>
                  </a:lnTo>
                  <a:lnTo>
                    <a:pt x="274243" y="57835"/>
                  </a:lnTo>
                  <a:lnTo>
                    <a:pt x="275780" y="59372"/>
                  </a:lnTo>
                  <a:lnTo>
                    <a:pt x="275780" y="57835"/>
                  </a:lnTo>
                  <a:lnTo>
                    <a:pt x="277317" y="54813"/>
                  </a:lnTo>
                  <a:lnTo>
                    <a:pt x="277317" y="41122"/>
                  </a:lnTo>
                  <a:lnTo>
                    <a:pt x="278853" y="31940"/>
                  </a:lnTo>
                  <a:lnTo>
                    <a:pt x="278853" y="16713"/>
                  </a:lnTo>
                  <a:lnTo>
                    <a:pt x="280339" y="9118"/>
                  </a:lnTo>
                  <a:lnTo>
                    <a:pt x="280339" y="4508"/>
                  </a:lnTo>
                  <a:lnTo>
                    <a:pt x="281876" y="4508"/>
                  </a:lnTo>
                  <a:lnTo>
                    <a:pt x="281876" y="15176"/>
                  </a:lnTo>
                  <a:lnTo>
                    <a:pt x="283413" y="22809"/>
                  </a:lnTo>
                  <a:lnTo>
                    <a:pt x="284899" y="30454"/>
                  </a:lnTo>
                  <a:lnTo>
                    <a:pt x="284899" y="47218"/>
                  </a:lnTo>
                  <a:lnTo>
                    <a:pt x="286448" y="53276"/>
                  </a:lnTo>
                  <a:lnTo>
                    <a:pt x="286448" y="59372"/>
                  </a:lnTo>
                  <a:lnTo>
                    <a:pt x="287985" y="57835"/>
                  </a:lnTo>
                  <a:lnTo>
                    <a:pt x="287985" y="48704"/>
                  </a:lnTo>
                  <a:lnTo>
                    <a:pt x="289521" y="41122"/>
                  </a:lnTo>
                  <a:lnTo>
                    <a:pt x="289521" y="24345"/>
                  </a:lnTo>
                  <a:lnTo>
                    <a:pt x="291007" y="16713"/>
                  </a:lnTo>
                  <a:lnTo>
                    <a:pt x="291007" y="6045"/>
                  </a:lnTo>
                  <a:lnTo>
                    <a:pt x="292544" y="4508"/>
                  </a:lnTo>
                  <a:lnTo>
                    <a:pt x="292544" y="9118"/>
                  </a:lnTo>
                  <a:lnTo>
                    <a:pt x="294030" y="15176"/>
                  </a:lnTo>
                  <a:lnTo>
                    <a:pt x="294030" y="30454"/>
                  </a:lnTo>
                  <a:lnTo>
                    <a:pt x="295567" y="39585"/>
                  </a:lnTo>
                  <a:lnTo>
                    <a:pt x="295567" y="53276"/>
                  </a:lnTo>
                  <a:lnTo>
                    <a:pt x="297103" y="57835"/>
                  </a:lnTo>
                  <a:lnTo>
                    <a:pt x="297103" y="59372"/>
                  </a:lnTo>
                  <a:lnTo>
                    <a:pt x="298640" y="57835"/>
                  </a:lnTo>
                  <a:lnTo>
                    <a:pt x="298640" y="48704"/>
                  </a:lnTo>
                  <a:lnTo>
                    <a:pt x="300139" y="41122"/>
                  </a:lnTo>
                  <a:lnTo>
                    <a:pt x="300139" y="24345"/>
                  </a:lnTo>
                  <a:lnTo>
                    <a:pt x="301675" y="16713"/>
                  </a:lnTo>
                  <a:lnTo>
                    <a:pt x="301675" y="6045"/>
                  </a:lnTo>
                  <a:lnTo>
                    <a:pt x="303212" y="4508"/>
                  </a:lnTo>
                  <a:lnTo>
                    <a:pt x="304698" y="4508"/>
                  </a:lnTo>
                  <a:lnTo>
                    <a:pt x="304698" y="15176"/>
                  </a:lnTo>
                  <a:lnTo>
                    <a:pt x="306235" y="21272"/>
                  </a:lnTo>
                  <a:lnTo>
                    <a:pt x="306235" y="39585"/>
                  </a:lnTo>
                  <a:lnTo>
                    <a:pt x="307771" y="47218"/>
                  </a:lnTo>
                  <a:lnTo>
                    <a:pt x="307771" y="57835"/>
                  </a:lnTo>
                  <a:lnTo>
                    <a:pt x="309308" y="59372"/>
                  </a:lnTo>
                  <a:lnTo>
                    <a:pt x="309308" y="54813"/>
                  </a:lnTo>
                  <a:lnTo>
                    <a:pt x="310794" y="48704"/>
                  </a:lnTo>
                  <a:lnTo>
                    <a:pt x="310794" y="33477"/>
                  </a:lnTo>
                  <a:lnTo>
                    <a:pt x="312343" y="24345"/>
                  </a:lnTo>
                  <a:lnTo>
                    <a:pt x="312343" y="9118"/>
                  </a:lnTo>
                  <a:lnTo>
                    <a:pt x="313880" y="6045"/>
                  </a:lnTo>
                  <a:lnTo>
                    <a:pt x="313880" y="4508"/>
                  </a:lnTo>
                  <a:lnTo>
                    <a:pt x="315417" y="9118"/>
                  </a:lnTo>
                  <a:lnTo>
                    <a:pt x="315417" y="21272"/>
                  </a:lnTo>
                  <a:lnTo>
                    <a:pt x="316903" y="30454"/>
                  </a:lnTo>
                  <a:lnTo>
                    <a:pt x="316903" y="47218"/>
                  </a:lnTo>
                  <a:lnTo>
                    <a:pt x="318439" y="53276"/>
                  </a:lnTo>
                  <a:lnTo>
                    <a:pt x="318439" y="57835"/>
                  </a:lnTo>
                  <a:lnTo>
                    <a:pt x="319976" y="59372"/>
                  </a:lnTo>
                  <a:lnTo>
                    <a:pt x="319976" y="54813"/>
                  </a:lnTo>
                  <a:lnTo>
                    <a:pt x="321462" y="48704"/>
                  </a:lnTo>
                  <a:lnTo>
                    <a:pt x="321462" y="33477"/>
                  </a:lnTo>
                  <a:lnTo>
                    <a:pt x="322999" y="24345"/>
                  </a:lnTo>
                  <a:lnTo>
                    <a:pt x="322999" y="16713"/>
                  </a:lnTo>
                  <a:lnTo>
                    <a:pt x="324548" y="9118"/>
                  </a:lnTo>
                  <a:lnTo>
                    <a:pt x="324548" y="4508"/>
                  </a:lnTo>
                  <a:lnTo>
                    <a:pt x="326085" y="4508"/>
                  </a:lnTo>
                  <a:lnTo>
                    <a:pt x="326085" y="9118"/>
                  </a:lnTo>
                  <a:lnTo>
                    <a:pt x="327571" y="15176"/>
                  </a:lnTo>
                  <a:lnTo>
                    <a:pt x="327571" y="30454"/>
                  </a:lnTo>
                  <a:lnTo>
                    <a:pt x="329107" y="39585"/>
                  </a:lnTo>
                  <a:lnTo>
                    <a:pt x="329107" y="53276"/>
                  </a:lnTo>
                  <a:lnTo>
                    <a:pt x="330644" y="57835"/>
                  </a:lnTo>
                  <a:lnTo>
                    <a:pt x="330644" y="59372"/>
                  </a:lnTo>
                  <a:lnTo>
                    <a:pt x="330644" y="57835"/>
                  </a:lnTo>
                  <a:lnTo>
                    <a:pt x="332130" y="54813"/>
                  </a:lnTo>
                  <a:lnTo>
                    <a:pt x="332130" y="41122"/>
                  </a:lnTo>
                  <a:lnTo>
                    <a:pt x="333667" y="33477"/>
                  </a:lnTo>
                  <a:lnTo>
                    <a:pt x="333667" y="16713"/>
                  </a:lnTo>
                  <a:lnTo>
                    <a:pt x="335203" y="9118"/>
                  </a:lnTo>
                  <a:lnTo>
                    <a:pt x="335203" y="4508"/>
                  </a:lnTo>
                  <a:lnTo>
                    <a:pt x="336740" y="4508"/>
                  </a:lnTo>
                  <a:lnTo>
                    <a:pt x="336740" y="15176"/>
                  </a:lnTo>
                  <a:lnTo>
                    <a:pt x="338239" y="21272"/>
                  </a:lnTo>
                  <a:lnTo>
                    <a:pt x="338239" y="39585"/>
                  </a:lnTo>
                  <a:lnTo>
                    <a:pt x="339775" y="47218"/>
                  </a:lnTo>
                  <a:lnTo>
                    <a:pt x="339775" y="57835"/>
                  </a:lnTo>
                  <a:lnTo>
                    <a:pt x="341312" y="57835"/>
                  </a:lnTo>
                  <a:lnTo>
                    <a:pt x="342798" y="54813"/>
                  </a:lnTo>
                  <a:lnTo>
                    <a:pt x="342798" y="48704"/>
                  </a:lnTo>
                  <a:lnTo>
                    <a:pt x="344335" y="41122"/>
                  </a:lnTo>
                  <a:lnTo>
                    <a:pt x="344335" y="24345"/>
                  </a:lnTo>
                  <a:lnTo>
                    <a:pt x="345871" y="16713"/>
                  </a:lnTo>
                  <a:lnTo>
                    <a:pt x="345871" y="6045"/>
                  </a:lnTo>
                  <a:lnTo>
                    <a:pt x="347408" y="4508"/>
                  </a:lnTo>
                  <a:lnTo>
                    <a:pt x="347408" y="9118"/>
                  </a:lnTo>
                  <a:lnTo>
                    <a:pt x="348894" y="15176"/>
                  </a:lnTo>
                  <a:lnTo>
                    <a:pt x="348894" y="21272"/>
                  </a:lnTo>
                  <a:lnTo>
                    <a:pt x="350443" y="30454"/>
                  </a:lnTo>
                  <a:lnTo>
                    <a:pt x="350443" y="47218"/>
                  </a:lnTo>
                  <a:lnTo>
                    <a:pt x="351980" y="53276"/>
                  </a:lnTo>
                  <a:lnTo>
                    <a:pt x="351980" y="59372"/>
                  </a:lnTo>
                  <a:lnTo>
                    <a:pt x="353517" y="57835"/>
                  </a:lnTo>
                  <a:lnTo>
                    <a:pt x="353517" y="48704"/>
                  </a:lnTo>
                  <a:lnTo>
                    <a:pt x="355003" y="41122"/>
                  </a:lnTo>
                  <a:lnTo>
                    <a:pt x="355003" y="24345"/>
                  </a:lnTo>
                  <a:lnTo>
                    <a:pt x="356539" y="16713"/>
                  </a:lnTo>
                  <a:lnTo>
                    <a:pt x="356539" y="6045"/>
                  </a:lnTo>
                  <a:lnTo>
                    <a:pt x="358076" y="4508"/>
                  </a:lnTo>
                  <a:lnTo>
                    <a:pt x="358076" y="9118"/>
                  </a:lnTo>
                  <a:lnTo>
                    <a:pt x="359562" y="15176"/>
                  </a:lnTo>
                  <a:lnTo>
                    <a:pt x="359562" y="30454"/>
                  </a:lnTo>
                  <a:lnTo>
                    <a:pt x="361099" y="39585"/>
                  </a:lnTo>
                  <a:lnTo>
                    <a:pt x="361099" y="47218"/>
                  </a:lnTo>
                  <a:lnTo>
                    <a:pt x="362648" y="53276"/>
                  </a:lnTo>
                  <a:lnTo>
                    <a:pt x="362648" y="57835"/>
                  </a:lnTo>
                  <a:lnTo>
                    <a:pt x="364134" y="59372"/>
                  </a:lnTo>
                  <a:lnTo>
                    <a:pt x="364134" y="54813"/>
                  </a:lnTo>
                  <a:lnTo>
                    <a:pt x="365671" y="48704"/>
                  </a:lnTo>
                  <a:lnTo>
                    <a:pt x="365671" y="33477"/>
                  </a:lnTo>
                  <a:lnTo>
                    <a:pt x="367207" y="24345"/>
                  </a:lnTo>
                  <a:lnTo>
                    <a:pt x="367207" y="9118"/>
                  </a:lnTo>
                  <a:lnTo>
                    <a:pt x="368693" y="6045"/>
                  </a:lnTo>
                  <a:lnTo>
                    <a:pt x="368693" y="4508"/>
                  </a:lnTo>
                  <a:lnTo>
                    <a:pt x="370230" y="9118"/>
                  </a:lnTo>
                  <a:lnTo>
                    <a:pt x="370230" y="15176"/>
                  </a:lnTo>
                  <a:lnTo>
                    <a:pt x="371767" y="21272"/>
                  </a:lnTo>
                  <a:lnTo>
                    <a:pt x="371767" y="39585"/>
                  </a:lnTo>
                  <a:lnTo>
                    <a:pt x="373303" y="47218"/>
                  </a:lnTo>
                  <a:lnTo>
                    <a:pt x="373303" y="57835"/>
                  </a:lnTo>
                  <a:lnTo>
                    <a:pt x="374802" y="59372"/>
                  </a:lnTo>
                  <a:lnTo>
                    <a:pt x="374802" y="54813"/>
                  </a:lnTo>
                  <a:lnTo>
                    <a:pt x="376339" y="48704"/>
                  </a:lnTo>
                  <a:lnTo>
                    <a:pt x="376339" y="33477"/>
                  </a:lnTo>
                  <a:lnTo>
                    <a:pt x="377875" y="24345"/>
                  </a:lnTo>
                  <a:lnTo>
                    <a:pt x="377875" y="9118"/>
                  </a:lnTo>
                  <a:lnTo>
                    <a:pt x="379361" y="6045"/>
                  </a:lnTo>
                  <a:lnTo>
                    <a:pt x="379361" y="4508"/>
                  </a:lnTo>
                  <a:lnTo>
                    <a:pt x="380898" y="9118"/>
                  </a:lnTo>
                  <a:lnTo>
                    <a:pt x="380898" y="22809"/>
                  </a:lnTo>
                  <a:lnTo>
                    <a:pt x="382435" y="30454"/>
                  </a:lnTo>
                  <a:lnTo>
                    <a:pt x="383971" y="39585"/>
                  </a:lnTo>
                  <a:lnTo>
                    <a:pt x="383971" y="53276"/>
                  </a:lnTo>
                  <a:lnTo>
                    <a:pt x="385457" y="57835"/>
                  </a:lnTo>
                  <a:lnTo>
                    <a:pt x="385457" y="59372"/>
                  </a:lnTo>
                  <a:lnTo>
                    <a:pt x="385457" y="57835"/>
                  </a:lnTo>
                  <a:lnTo>
                    <a:pt x="386994" y="54813"/>
                  </a:lnTo>
                  <a:lnTo>
                    <a:pt x="386994" y="41122"/>
                  </a:lnTo>
                  <a:lnTo>
                    <a:pt x="388543" y="33477"/>
                  </a:lnTo>
                  <a:lnTo>
                    <a:pt x="388543" y="16713"/>
                  </a:lnTo>
                  <a:lnTo>
                    <a:pt x="390029" y="9118"/>
                  </a:lnTo>
                  <a:lnTo>
                    <a:pt x="390029" y="4508"/>
                  </a:lnTo>
                  <a:lnTo>
                    <a:pt x="391566" y="4508"/>
                  </a:lnTo>
                  <a:lnTo>
                    <a:pt x="391566" y="9118"/>
                  </a:lnTo>
                  <a:lnTo>
                    <a:pt x="393103" y="15176"/>
                  </a:lnTo>
                  <a:lnTo>
                    <a:pt x="393103" y="30454"/>
                  </a:lnTo>
                  <a:lnTo>
                    <a:pt x="394639" y="39585"/>
                  </a:lnTo>
                  <a:lnTo>
                    <a:pt x="394639" y="53276"/>
                  </a:lnTo>
                  <a:lnTo>
                    <a:pt x="396125" y="57835"/>
                  </a:lnTo>
                  <a:lnTo>
                    <a:pt x="396125" y="59372"/>
                  </a:lnTo>
                  <a:lnTo>
                    <a:pt x="396125" y="57835"/>
                  </a:lnTo>
                  <a:lnTo>
                    <a:pt x="397662" y="54813"/>
                  </a:lnTo>
                  <a:lnTo>
                    <a:pt x="397662" y="41122"/>
                  </a:lnTo>
                  <a:lnTo>
                    <a:pt x="399199" y="33477"/>
                  </a:lnTo>
                  <a:lnTo>
                    <a:pt x="399199" y="16713"/>
                  </a:lnTo>
                  <a:lnTo>
                    <a:pt x="400697" y="9118"/>
                  </a:lnTo>
                  <a:lnTo>
                    <a:pt x="400697" y="4508"/>
                  </a:lnTo>
                  <a:lnTo>
                    <a:pt x="402234" y="4508"/>
                  </a:lnTo>
                  <a:lnTo>
                    <a:pt x="403771" y="9118"/>
                  </a:lnTo>
                  <a:lnTo>
                    <a:pt x="403771" y="22809"/>
                  </a:lnTo>
                  <a:lnTo>
                    <a:pt x="405256" y="30454"/>
                  </a:lnTo>
                  <a:lnTo>
                    <a:pt x="405256" y="47218"/>
                  </a:lnTo>
                  <a:lnTo>
                    <a:pt x="406793" y="53276"/>
                  </a:lnTo>
                  <a:lnTo>
                    <a:pt x="406793" y="59372"/>
                  </a:lnTo>
                  <a:lnTo>
                    <a:pt x="408330" y="57835"/>
                  </a:lnTo>
                  <a:lnTo>
                    <a:pt x="408330" y="50253"/>
                  </a:lnTo>
                  <a:lnTo>
                    <a:pt x="409867" y="39585"/>
                  </a:lnTo>
                  <a:lnTo>
                    <a:pt x="409867" y="25844"/>
                  </a:lnTo>
                  <a:lnTo>
                    <a:pt x="411352" y="33477"/>
                  </a:lnTo>
                  <a:lnTo>
                    <a:pt x="411352" y="39585"/>
                  </a:lnTo>
                  <a:lnTo>
                    <a:pt x="411352" y="30454"/>
                  </a:lnTo>
                  <a:lnTo>
                    <a:pt x="412902" y="10604"/>
                  </a:lnTo>
                  <a:lnTo>
                    <a:pt x="412902" y="0"/>
                  </a:lnTo>
                  <a:lnTo>
                    <a:pt x="414439" y="0"/>
                  </a:lnTo>
                  <a:lnTo>
                    <a:pt x="414439" y="12153"/>
                  </a:lnTo>
                  <a:lnTo>
                    <a:pt x="415925" y="10604"/>
                  </a:lnTo>
                  <a:lnTo>
                    <a:pt x="415925" y="19786"/>
                  </a:lnTo>
                  <a:lnTo>
                    <a:pt x="417461" y="33477"/>
                  </a:lnTo>
                  <a:lnTo>
                    <a:pt x="417461" y="53276"/>
                  </a:lnTo>
                  <a:lnTo>
                    <a:pt x="418998" y="56349"/>
                  </a:lnTo>
                  <a:lnTo>
                    <a:pt x="418998" y="60909"/>
                  </a:lnTo>
                  <a:lnTo>
                    <a:pt x="420535" y="59372"/>
                  </a:lnTo>
                  <a:lnTo>
                    <a:pt x="420535" y="45681"/>
                  </a:lnTo>
                  <a:lnTo>
                    <a:pt x="422021" y="36550"/>
                  </a:lnTo>
                  <a:lnTo>
                    <a:pt x="423557" y="30454"/>
                  </a:lnTo>
                  <a:lnTo>
                    <a:pt x="423557" y="15176"/>
                  </a:lnTo>
                  <a:lnTo>
                    <a:pt x="425094" y="9118"/>
                  </a:lnTo>
                  <a:lnTo>
                    <a:pt x="425094" y="1485"/>
                  </a:lnTo>
                  <a:lnTo>
                    <a:pt x="426592" y="4508"/>
                  </a:lnTo>
                  <a:lnTo>
                    <a:pt x="426592" y="15176"/>
                  </a:lnTo>
                  <a:lnTo>
                    <a:pt x="428129" y="22809"/>
                  </a:lnTo>
                  <a:lnTo>
                    <a:pt x="428129" y="41122"/>
                  </a:lnTo>
                  <a:lnTo>
                    <a:pt x="429666" y="50253"/>
                  </a:lnTo>
                  <a:lnTo>
                    <a:pt x="429666" y="57835"/>
                  </a:lnTo>
                  <a:lnTo>
                    <a:pt x="431203" y="60909"/>
                  </a:lnTo>
                  <a:lnTo>
                    <a:pt x="431203" y="56349"/>
                  </a:lnTo>
                  <a:lnTo>
                    <a:pt x="432688" y="48704"/>
                  </a:lnTo>
                  <a:lnTo>
                    <a:pt x="432688" y="31940"/>
                  </a:lnTo>
                  <a:lnTo>
                    <a:pt x="434225" y="22809"/>
                  </a:lnTo>
                  <a:lnTo>
                    <a:pt x="434225" y="9118"/>
                  </a:lnTo>
                  <a:lnTo>
                    <a:pt x="435762" y="6045"/>
                  </a:lnTo>
                  <a:lnTo>
                    <a:pt x="435762" y="3022"/>
                  </a:lnTo>
                  <a:lnTo>
                    <a:pt x="437248" y="3022"/>
                  </a:lnTo>
                  <a:lnTo>
                    <a:pt x="437248" y="13690"/>
                  </a:lnTo>
                  <a:lnTo>
                    <a:pt x="438797" y="21272"/>
                  </a:lnTo>
                  <a:lnTo>
                    <a:pt x="438797" y="39585"/>
                  </a:lnTo>
                  <a:lnTo>
                    <a:pt x="440334" y="48704"/>
                  </a:lnTo>
                  <a:lnTo>
                    <a:pt x="440334" y="57835"/>
                  </a:lnTo>
                  <a:lnTo>
                    <a:pt x="441871" y="60909"/>
                  </a:lnTo>
                  <a:lnTo>
                    <a:pt x="443356" y="56349"/>
                  </a:lnTo>
                  <a:lnTo>
                    <a:pt x="443356" y="50253"/>
                  </a:lnTo>
                  <a:lnTo>
                    <a:pt x="444893" y="42608"/>
                  </a:lnTo>
                  <a:lnTo>
                    <a:pt x="444893" y="24345"/>
                  </a:lnTo>
                  <a:lnTo>
                    <a:pt x="446430" y="16713"/>
                  </a:lnTo>
                  <a:lnTo>
                    <a:pt x="446430" y="6045"/>
                  </a:lnTo>
                  <a:lnTo>
                    <a:pt x="447967" y="3022"/>
                  </a:lnTo>
                  <a:lnTo>
                    <a:pt x="447967" y="7581"/>
                  </a:lnTo>
                  <a:lnTo>
                    <a:pt x="449452" y="12153"/>
                  </a:lnTo>
                  <a:lnTo>
                    <a:pt x="449452" y="28917"/>
                  </a:lnTo>
                  <a:lnTo>
                    <a:pt x="451002" y="38049"/>
                  </a:lnTo>
                  <a:lnTo>
                    <a:pt x="451002" y="53276"/>
                  </a:lnTo>
                  <a:lnTo>
                    <a:pt x="452539" y="57835"/>
                  </a:lnTo>
                  <a:lnTo>
                    <a:pt x="452539" y="60909"/>
                  </a:lnTo>
                  <a:lnTo>
                    <a:pt x="454025" y="57835"/>
                  </a:lnTo>
                  <a:lnTo>
                    <a:pt x="454025" y="44145"/>
                  </a:lnTo>
                  <a:lnTo>
                    <a:pt x="455561" y="35013"/>
                  </a:lnTo>
                  <a:lnTo>
                    <a:pt x="455561" y="16713"/>
                  </a:lnTo>
                  <a:lnTo>
                    <a:pt x="457098" y="10604"/>
                  </a:lnTo>
                  <a:lnTo>
                    <a:pt x="457098" y="7581"/>
                  </a:lnTo>
                  <a:lnTo>
                    <a:pt x="458635" y="4508"/>
                  </a:lnTo>
                  <a:lnTo>
                    <a:pt x="458635" y="3022"/>
                  </a:lnTo>
                  <a:lnTo>
                    <a:pt x="458635" y="6045"/>
                  </a:lnTo>
                  <a:lnTo>
                    <a:pt x="460121" y="10604"/>
                  </a:lnTo>
                  <a:lnTo>
                    <a:pt x="460121" y="27381"/>
                  </a:lnTo>
                  <a:lnTo>
                    <a:pt x="461657" y="36550"/>
                  </a:lnTo>
                  <a:lnTo>
                    <a:pt x="461657" y="45681"/>
                  </a:lnTo>
                  <a:lnTo>
                    <a:pt x="463194" y="51790"/>
                  </a:lnTo>
                  <a:lnTo>
                    <a:pt x="463194" y="59372"/>
                  </a:lnTo>
                  <a:lnTo>
                    <a:pt x="464692" y="60909"/>
                  </a:lnTo>
                  <a:lnTo>
                    <a:pt x="464692" y="57835"/>
                  </a:lnTo>
                  <a:lnTo>
                    <a:pt x="466229" y="53276"/>
                  </a:lnTo>
                  <a:lnTo>
                    <a:pt x="466229" y="38049"/>
                  </a:lnTo>
                  <a:lnTo>
                    <a:pt x="467766" y="28917"/>
                  </a:lnTo>
                  <a:lnTo>
                    <a:pt x="467766" y="12153"/>
                  </a:lnTo>
                  <a:lnTo>
                    <a:pt x="469303" y="7581"/>
                  </a:lnTo>
                  <a:lnTo>
                    <a:pt x="469303" y="3022"/>
                  </a:lnTo>
                  <a:lnTo>
                    <a:pt x="470788" y="4508"/>
                  </a:lnTo>
                  <a:lnTo>
                    <a:pt x="470788" y="16713"/>
                  </a:lnTo>
                  <a:lnTo>
                    <a:pt x="472325" y="24345"/>
                  </a:lnTo>
                  <a:lnTo>
                    <a:pt x="472325" y="44145"/>
                  </a:lnTo>
                  <a:lnTo>
                    <a:pt x="473862" y="51790"/>
                  </a:lnTo>
                  <a:lnTo>
                    <a:pt x="473862" y="57835"/>
                  </a:lnTo>
                  <a:lnTo>
                    <a:pt x="475348" y="60909"/>
                  </a:lnTo>
                  <a:lnTo>
                    <a:pt x="475348" y="54813"/>
                  </a:lnTo>
                  <a:lnTo>
                    <a:pt x="476897" y="47218"/>
                  </a:lnTo>
                  <a:lnTo>
                    <a:pt x="476897" y="31940"/>
                  </a:lnTo>
                  <a:lnTo>
                    <a:pt x="478434" y="21272"/>
                  </a:lnTo>
                  <a:lnTo>
                    <a:pt x="478434" y="15176"/>
                  </a:lnTo>
                  <a:lnTo>
                    <a:pt x="479971" y="9118"/>
                  </a:lnTo>
                  <a:lnTo>
                    <a:pt x="479971" y="3022"/>
                  </a:lnTo>
                  <a:lnTo>
                    <a:pt x="481456" y="4508"/>
                  </a:lnTo>
                  <a:lnTo>
                    <a:pt x="481456" y="9118"/>
                  </a:lnTo>
                  <a:lnTo>
                    <a:pt x="482993" y="15176"/>
                  </a:lnTo>
                  <a:lnTo>
                    <a:pt x="482993" y="28917"/>
                  </a:lnTo>
                  <a:lnTo>
                    <a:pt x="484530" y="39585"/>
                  </a:lnTo>
                  <a:lnTo>
                    <a:pt x="484530" y="53276"/>
                  </a:lnTo>
                  <a:lnTo>
                    <a:pt x="486067" y="57835"/>
                  </a:lnTo>
                  <a:lnTo>
                    <a:pt x="487552" y="57835"/>
                  </a:lnTo>
                  <a:lnTo>
                    <a:pt x="487552" y="48704"/>
                  </a:lnTo>
                  <a:lnTo>
                    <a:pt x="489102" y="44145"/>
                  </a:lnTo>
                  <a:lnTo>
                    <a:pt x="489102" y="30454"/>
                  </a:lnTo>
                  <a:lnTo>
                    <a:pt x="490639" y="22809"/>
                  </a:lnTo>
                  <a:lnTo>
                    <a:pt x="490639" y="9118"/>
                  </a:lnTo>
                  <a:lnTo>
                    <a:pt x="492125" y="4508"/>
                  </a:lnTo>
                  <a:lnTo>
                    <a:pt x="492125" y="3022"/>
                  </a:lnTo>
                  <a:lnTo>
                    <a:pt x="492125" y="6045"/>
                  </a:lnTo>
                  <a:lnTo>
                    <a:pt x="493661" y="12153"/>
                  </a:lnTo>
                  <a:lnTo>
                    <a:pt x="493661" y="24345"/>
                  </a:lnTo>
                  <a:lnTo>
                    <a:pt x="495198" y="31940"/>
                  </a:lnTo>
                  <a:lnTo>
                    <a:pt x="495198" y="48704"/>
                  </a:lnTo>
                  <a:lnTo>
                    <a:pt x="496735" y="53276"/>
                  </a:lnTo>
                  <a:lnTo>
                    <a:pt x="496735" y="60909"/>
                  </a:lnTo>
                  <a:lnTo>
                    <a:pt x="498221" y="57835"/>
                  </a:lnTo>
                  <a:lnTo>
                    <a:pt x="498221" y="47218"/>
                  </a:lnTo>
                  <a:lnTo>
                    <a:pt x="499757" y="39585"/>
                  </a:lnTo>
                  <a:lnTo>
                    <a:pt x="499757" y="24345"/>
                  </a:lnTo>
                  <a:lnTo>
                    <a:pt x="501294" y="16713"/>
                  </a:lnTo>
                  <a:lnTo>
                    <a:pt x="502792" y="10604"/>
                  </a:lnTo>
                  <a:lnTo>
                    <a:pt x="502792" y="4508"/>
                  </a:lnTo>
                  <a:lnTo>
                    <a:pt x="504329" y="4508"/>
                  </a:lnTo>
                  <a:lnTo>
                    <a:pt x="504329" y="15176"/>
                  </a:lnTo>
                  <a:lnTo>
                    <a:pt x="505866" y="21272"/>
                  </a:lnTo>
                  <a:lnTo>
                    <a:pt x="505866" y="39585"/>
                  </a:lnTo>
                  <a:lnTo>
                    <a:pt x="507403" y="45681"/>
                  </a:lnTo>
                  <a:lnTo>
                    <a:pt x="507403" y="56349"/>
                  </a:lnTo>
                  <a:lnTo>
                    <a:pt x="508888" y="57835"/>
                  </a:lnTo>
                  <a:lnTo>
                    <a:pt x="510425" y="54813"/>
                  </a:lnTo>
                  <a:lnTo>
                    <a:pt x="510425" y="42608"/>
                  </a:lnTo>
                  <a:lnTo>
                    <a:pt x="511962" y="35013"/>
                  </a:lnTo>
                  <a:lnTo>
                    <a:pt x="511962" y="18249"/>
                  </a:lnTo>
                  <a:lnTo>
                    <a:pt x="513448" y="12153"/>
                  </a:lnTo>
                  <a:lnTo>
                    <a:pt x="513448" y="4508"/>
                  </a:lnTo>
                  <a:lnTo>
                    <a:pt x="514997" y="6045"/>
                  </a:lnTo>
                  <a:lnTo>
                    <a:pt x="514997" y="15176"/>
                  </a:lnTo>
                  <a:lnTo>
                    <a:pt x="516534" y="19786"/>
                  </a:lnTo>
                  <a:lnTo>
                    <a:pt x="516534" y="35013"/>
                  </a:lnTo>
                  <a:lnTo>
                    <a:pt x="518071" y="42608"/>
                  </a:lnTo>
                  <a:lnTo>
                    <a:pt x="518071" y="54813"/>
                  </a:lnTo>
                  <a:lnTo>
                    <a:pt x="519556" y="57835"/>
                  </a:lnTo>
                  <a:lnTo>
                    <a:pt x="519556" y="56349"/>
                  </a:lnTo>
                  <a:lnTo>
                    <a:pt x="522630" y="44145"/>
                  </a:lnTo>
                  <a:lnTo>
                    <a:pt x="522630" y="28917"/>
                  </a:lnTo>
                  <a:lnTo>
                    <a:pt x="524167" y="21272"/>
                  </a:lnTo>
                  <a:lnTo>
                    <a:pt x="524167" y="9118"/>
                  </a:lnTo>
                  <a:lnTo>
                    <a:pt x="525652" y="6045"/>
                  </a:lnTo>
                  <a:lnTo>
                    <a:pt x="525652" y="7581"/>
                  </a:lnTo>
                  <a:lnTo>
                    <a:pt x="527202" y="12153"/>
                  </a:lnTo>
                  <a:lnTo>
                    <a:pt x="527202" y="24345"/>
                  </a:lnTo>
                  <a:lnTo>
                    <a:pt x="528688" y="31940"/>
                  </a:lnTo>
                  <a:lnTo>
                    <a:pt x="528688" y="41122"/>
                  </a:lnTo>
                  <a:lnTo>
                    <a:pt x="530225" y="47218"/>
                  </a:lnTo>
                  <a:lnTo>
                    <a:pt x="530225" y="56349"/>
                  </a:lnTo>
                  <a:lnTo>
                    <a:pt x="531761" y="57835"/>
                  </a:lnTo>
                  <a:lnTo>
                    <a:pt x="531761" y="51790"/>
                  </a:lnTo>
                  <a:lnTo>
                    <a:pt x="533298" y="45681"/>
                  </a:lnTo>
                  <a:lnTo>
                    <a:pt x="533298" y="31940"/>
                  </a:lnTo>
                  <a:lnTo>
                    <a:pt x="534784" y="24345"/>
                  </a:lnTo>
                  <a:lnTo>
                    <a:pt x="534784" y="12153"/>
                  </a:lnTo>
                  <a:lnTo>
                    <a:pt x="536321" y="7581"/>
                  </a:lnTo>
                  <a:lnTo>
                    <a:pt x="536321" y="6045"/>
                  </a:lnTo>
                  <a:lnTo>
                    <a:pt x="536321" y="7581"/>
                  </a:lnTo>
                  <a:lnTo>
                    <a:pt x="537857" y="12153"/>
                  </a:lnTo>
                  <a:lnTo>
                    <a:pt x="537857" y="24345"/>
                  </a:lnTo>
                  <a:lnTo>
                    <a:pt x="539356" y="30454"/>
                  </a:lnTo>
                  <a:lnTo>
                    <a:pt x="539356" y="44145"/>
                  </a:lnTo>
                  <a:lnTo>
                    <a:pt x="540892" y="51790"/>
                  </a:lnTo>
                  <a:lnTo>
                    <a:pt x="542429" y="56349"/>
                  </a:lnTo>
                  <a:lnTo>
                    <a:pt x="543966" y="51790"/>
                  </a:lnTo>
                  <a:lnTo>
                    <a:pt x="543966" y="41122"/>
                  </a:lnTo>
                  <a:lnTo>
                    <a:pt x="545452" y="35013"/>
                  </a:lnTo>
                  <a:lnTo>
                    <a:pt x="545452" y="19786"/>
                  </a:lnTo>
                  <a:lnTo>
                    <a:pt x="546988" y="13690"/>
                  </a:lnTo>
                  <a:lnTo>
                    <a:pt x="546988" y="7581"/>
                  </a:lnTo>
                  <a:lnTo>
                    <a:pt x="548525" y="7581"/>
                  </a:lnTo>
                  <a:lnTo>
                    <a:pt x="548525" y="15176"/>
                  </a:lnTo>
                  <a:lnTo>
                    <a:pt x="550011" y="21272"/>
                  </a:lnTo>
                  <a:lnTo>
                    <a:pt x="550011" y="35013"/>
                  </a:lnTo>
                  <a:lnTo>
                    <a:pt x="551548" y="41122"/>
                  </a:lnTo>
                  <a:lnTo>
                    <a:pt x="551548" y="48704"/>
                  </a:lnTo>
                  <a:lnTo>
                    <a:pt x="553097" y="53276"/>
                  </a:lnTo>
                  <a:lnTo>
                    <a:pt x="553097" y="56349"/>
                  </a:lnTo>
                  <a:lnTo>
                    <a:pt x="554634" y="53276"/>
                  </a:lnTo>
                  <a:lnTo>
                    <a:pt x="554634" y="42608"/>
                  </a:lnTo>
                  <a:lnTo>
                    <a:pt x="556120" y="36550"/>
                  </a:lnTo>
                  <a:lnTo>
                    <a:pt x="556120" y="22809"/>
                  </a:lnTo>
                  <a:lnTo>
                    <a:pt x="557656" y="16713"/>
                  </a:lnTo>
                  <a:lnTo>
                    <a:pt x="557656" y="7581"/>
                  </a:lnTo>
                  <a:lnTo>
                    <a:pt x="559193" y="7581"/>
                  </a:lnTo>
                  <a:lnTo>
                    <a:pt x="559193" y="15176"/>
                  </a:lnTo>
                  <a:lnTo>
                    <a:pt x="560679" y="19786"/>
                  </a:lnTo>
                  <a:lnTo>
                    <a:pt x="562216" y="25844"/>
                  </a:lnTo>
                  <a:lnTo>
                    <a:pt x="562216" y="39585"/>
                  </a:lnTo>
                  <a:lnTo>
                    <a:pt x="563752" y="45681"/>
                  </a:lnTo>
                  <a:lnTo>
                    <a:pt x="563752" y="54813"/>
                  </a:lnTo>
                  <a:lnTo>
                    <a:pt x="565302" y="54813"/>
                  </a:lnTo>
                  <a:lnTo>
                    <a:pt x="565302" y="48704"/>
                  </a:lnTo>
                  <a:lnTo>
                    <a:pt x="566788" y="44145"/>
                  </a:lnTo>
                  <a:lnTo>
                    <a:pt x="566788" y="31940"/>
                  </a:lnTo>
                  <a:lnTo>
                    <a:pt x="568325" y="25844"/>
                  </a:lnTo>
                  <a:lnTo>
                    <a:pt x="568325" y="13690"/>
                  </a:lnTo>
                  <a:lnTo>
                    <a:pt x="569861" y="9118"/>
                  </a:lnTo>
                  <a:lnTo>
                    <a:pt x="569861" y="10604"/>
                  </a:lnTo>
                  <a:lnTo>
                    <a:pt x="571398" y="13690"/>
                  </a:lnTo>
                  <a:lnTo>
                    <a:pt x="571398" y="24345"/>
                  </a:lnTo>
                  <a:lnTo>
                    <a:pt x="572884" y="28917"/>
                  </a:lnTo>
                  <a:lnTo>
                    <a:pt x="572884" y="36550"/>
                  </a:lnTo>
                  <a:lnTo>
                    <a:pt x="574421" y="44145"/>
                  </a:lnTo>
                  <a:lnTo>
                    <a:pt x="574421" y="53276"/>
                  </a:lnTo>
                  <a:lnTo>
                    <a:pt x="575957" y="54813"/>
                  </a:lnTo>
                  <a:lnTo>
                    <a:pt x="575957" y="50253"/>
                  </a:lnTo>
                  <a:lnTo>
                    <a:pt x="577456" y="45681"/>
                  </a:lnTo>
                  <a:lnTo>
                    <a:pt x="577456" y="33477"/>
                  </a:lnTo>
                  <a:lnTo>
                    <a:pt x="578992" y="27381"/>
                  </a:lnTo>
                  <a:lnTo>
                    <a:pt x="578992" y="15176"/>
                  </a:lnTo>
                  <a:lnTo>
                    <a:pt x="580529" y="10604"/>
                  </a:lnTo>
                  <a:lnTo>
                    <a:pt x="580529" y="9118"/>
                  </a:lnTo>
                  <a:lnTo>
                    <a:pt x="582015" y="12153"/>
                  </a:lnTo>
                  <a:lnTo>
                    <a:pt x="583552" y="16713"/>
                  </a:lnTo>
                  <a:lnTo>
                    <a:pt x="583552" y="27381"/>
                  </a:lnTo>
                  <a:lnTo>
                    <a:pt x="585088" y="33477"/>
                  </a:lnTo>
                  <a:lnTo>
                    <a:pt x="585088" y="47218"/>
                  </a:lnTo>
                  <a:lnTo>
                    <a:pt x="586574" y="51790"/>
                  </a:lnTo>
                  <a:lnTo>
                    <a:pt x="586574" y="53276"/>
                  </a:lnTo>
                  <a:lnTo>
                    <a:pt x="588111" y="51790"/>
                  </a:lnTo>
                  <a:lnTo>
                    <a:pt x="588111" y="41122"/>
                  </a:lnTo>
                  <a:lnTo>
                    <a:pt x="589648" y="36550"/>
                  </a:lnTo>
                  <a:lnTo>
                    <a:pt x="589648" y="22809"/>
                  </a:lnTo>
                  <a:lnTo>
                    <a:pt x="591197" y="16713"/>
                  </a:lnTo>
                  <a:lnTo>
                    <a:pt x="591197" y="9118"/>
                  </a:lnTo>
                  <a:lnTo>
                    <a:pt x="592683" y="9118"/>
                  </a:lnTo>
                  <a:lnTo>
                    <a:pt x="592683" y="16713"/>
                  </a:lnTo>
                  <a:lnTo>
                    <a:pt x="594220" y="21272"/>
                  </a:lnTo>
                  <a:lnTo>
                    <a:pt x="594220" y="27381"/>
                  </a:lnTo>
                  <a:lnTo>
                    <a:pt x="595756" y="31940"/>
                  </a:lnTo>
                  <a:lnTo>
                    <a:pt x="595756" y="45681"/>
                  </a:lnTo>
                  <a:lnTo>
                    <a:pt x="597242" y="51790"/>
                  </a:lnTo>
                  <a:lnTo>
                    <a:pt x="597242" y="53276"/>
                  </a:lnTo>
                  <a:lnTo>
                    <a:pt x="598779" y="51790"/>
                  </a:lnTo>
                  <a:lnTo>
                    <a:pt x="598779" y="44145"/>
                  </a:lnTo>
                  <a:lnTo>
                    <a:pt x="600316" y="38049"/>
                  </a:lnTo>
                  <a:lnTo>
                    <a:pt x="600316" y="24345"/>
                  </a:lnTo>
                  <a:lnTo>
                    <a:pt x="601852" y="19786"/>
                  </a:lnTo>
                  <a:lnTo>
                    <a:pt x="601852" y="13690"/>
                  </a:lnTo>
                  <a:lnTo>
                    <a:pt x="603351" y="10604"/>
                  </a:lnTo>
                  <a:lnTo>
                    <a:pt x="603351" y="9118"/>
                  </a:lnTo>
                  <a:lnTo>
                    <a:pt x="604888" y="12153"/>
                  </a:lnTo>
                  <a:lnTo>
                    <a:pt x="604888" y="19786"/>
                  </a:lnTo>
                  <a:lnTo>
                    <a:pt x="606425" y="24345"/>
                  </a:lnTo>
                  <a:lnTo>
                    <a:pt x="606425" y="36550"/>
                  </a:lnTo>
                  <a:lnTo>
                    <a:pt x="607961" y="44145"/>
                  </a:lnTo>
                  <a:lnTo>
                    <a:pt x="607961" y="53276"/>
                  </a:lnTo>
                  <a:lnTo>
                    <a:pt x="609447" y="53276"/>
                  </a:lnTo>
                  <a:lnTo>
                    <a:pt x="609447" y="48704"/>
                  </a:lnTo>
                  <a:lnTo>
                    <a:pt x="610984" y="44145"/>
                  </a:lnTo>
                  <a:lnTo>
                    <a:pt x="610984" y="33477"/>
                  </a:lnTo>
                  <a:lnTo>
                    <a:pt x="612521" y="27381"/>
                  </a:lnTo>
                  <a:lnTo>
                    <a:pt x="612521" y="15176"/>
                  </a:lnTo>
                  <a:lnTo>
                    <a:pt x="614006" y="12153"/>
                  </a:lnTo>
                  <a:lnTo>
                    <a:pt x="614006" y="9118"/>
                  </a:lnTo>
                  <a:lnTo>
                    <a:pt x="614006" y="10604"/>
                  </a:lnTo>
                  <a:lnTo>
                    <a:pt x="615556" y="13690"/>
                  </a:lnTo>
                  <a:lnTo>
                    <a:pt x="615556" y="22809"/>
                  </a:lnTo>
                  <a:lnTo>
                    <a:pt x="617092" y="28917"/>
                  </a:lnTo>
                  <a:lnTo>
                    <a:pt x="617092" y="35013"/>
                  </a:lnTo>
                  <a:lnTo>
                    <a:pt x="618629" y="41122"/>
                  </a:lnTo>
                  <a:lnTo>
                    <a:pt x="618629" y="51790"/>
                  </a:lnTo>
                  <a:lnTo>
                    <a:pt x="620115" y="53276"/>
                  </a:lnTo>
                  <a:lnTo>
                    <a:pt x="620115" y="50253"/>
                  </a:lnTo>
                  <a:lnTo>
                    <a:pt x="621652" y="45681"/>
                  </a:lnTo>
                  <a:lnTo>
                    <a:pt x="621652" y="41122"/>
                  </a:lnTo>
                  <a:lnTo>
                    <a:pt x="623188" y="36550"/>
                  </a:lnTo>
                  <a:lnTo>
                    <a:pt x="623188" y="22809"/>
                  </a:lnTo>
                  <a:lnTo>
                    <a:pt x="624674" y="16713"/>
                  </a:lnTo>
                  <a:lnTo>
                    <a:pt x="624674" y="12153"/>
                  </a:lnTo>
                  <a:lnTo>
                    <a:pt x="626211" y="9118"/>
                  </a:lnTo>
                  <a:lnTo>
                    <a:pt x="626211" y="12153"/>
                  </a:lnTo>
                  <a:lnTo>
                    <a:pt x="627748" y="16713"/>
                  </a:lnTo>
                  <a:lnTo>
                    <a:pt x="627748" y="27381"/>
                  </a:lnTo>
                  <a:lnTo>
                    <a:pt x="629297" y="33477"/>
                  </a:lnTo>
                  <a:lnTo>
                    <a:pt x="629297" y="45681"/>
                  </a:lnTo>
                  <a:lnTo>
                    <a:pt x="630783" y="50253"/>
                  </a:lnTo>
                  <a:lnTo>
                    <a:pt x="630783" y="53276"/>
                  </a:lnTo>
                  <a:lnTo>
                    <a:pt x="632320" y="51790"/>
                  </a:lnTo>
                  <a:lnTo>
                    <a:pt x="632320" y="41122"/>
                  </a:lnTo>
                  <a:lnTo>
                    <a:pt x="633856" y="36550"/>
                  </a:lnTo>
                  <a:lnTo>
                    <a:pt x="633856" y="24345"/>
                  </a:lnTo>
                  <a:lnTo>
                    <a:pt x="635342" y="18249"/>
                  </a:lnTo>
                  <a:lnTo>
                    <a:pt x="635342" y="12153"/>
                  </a:lnTo>
                  <a:lnTo>
                    <a:pt x="636879" y="12153"/>
                  </a:lnTo>
                  <a:lnTo>
                    <a:pt x="636879" y="16713"/>
                  </a:lnTo>
                  <a:lnTo>
                    <a:pt x="638416" y="19786"/>
                  </a:lnTo>
                  <a:lnTo>
                    <a:pt x="638416" y="25844"/>
                  </a:lnTo>
                  <a:lnTo>
                    <a:pt x="639952" y="31940"/>
                  </a:lnTo>
                  <a:lnTo>
                    <a:pt x="639952" y="44145"/>
                  </a:lnTo>
                  <a:lnTo>
                    <a:pt x="641451" y="48704"/>
                  </a:lnTo>
                  <a:lnTo>
                    <a:pt x="641451" y="51790"/>
                  </a:lnTo>
                  <a:lnTo>
                    <a:pt x="642988" y="51790"/>
                  </a:lnTo>
                  <a:lnTo>
                    <a:pt x="642988" y="47218"/>
                  </a:lnTo>
                  <a:lnTo>
                    <a:pt x="644525" y="44145"/>
                  </a:lnTo>
                  <a:lnTo>
                    <a:pt x="644525" y="33477"/>
                  </a:lnTo>
                  <a:lnTo>
                    <a:pt x="646061" y="27381"/>
                  </a:lnTo>
                  <a:lnTo>
                    <a:pt x="646061" y="21272"/>
                  </a:lnTo>
                  <a:lnTo>
                    <a:pt x="647547" y="16713"/>
                  </a:lnTo>
                  <a:lnTo>
                    <a:pt x="647547" y="10604"/>
                  </a:lnTo>
                  <a:lnTo>
                    <a:pt x="649084" y="12153"/>
                  </a:lnTo>
                  <a:lnTo>
                    <a:pt x="649084" y="19786"/>
                  </a:lnTo>
                  <a:lnTo>
                    <a:pt x="650621" y="24345"/>
                  </a:lnTo>
                  <a:lnTo>
                    <a:pt x="650621" y="36550"/>
                  </a:lnTo>
                  <a:lnTo>
                    <a:pt x="652106" y="41122"/>
                  </a:lnTo>
                  <a:lnTo>
                    <a:pt x="652106" y="50253"/>
                  </a:lnTo>
                  <a:lnTo>
                    <a:pt x="653656" y="51790"/>
                  </a:lnTo>
                  <a:lnTo>
                    <a:pt x="653656" y="48704"/>
                  </a:lnTo>
                  <a:lnTo>
                    <a:pt x="655192" y="45681"/>
                  </a:lnTo>
                  <a:lnTo>
                    <a:pt x="655192" y="35013"/>
                  </a:lnTo>
                  <a:lnTo>
                    <a:pt x="656729" y="28917"/>
                  </a:lnTo>
                  <a:lnTo>
                    <a:pt x="656729" y="16713"/>
                  </a:lnTo>
                  <a:lnTo>
                    <a:pt x="658215" y="13690"/>
                  </a:lnTo>
                  <a:lnTo>
                    <a:pt x="658215" y="12153"/>
                  </a:lnTo>
                  <a:lnTo>
                    <a:pt x="659752" y="15176"/>
                  </a:lnTo>
                  <a:lnTo>
                    <a:pt x="659752" y="22809"/>
                  </a:lnTo>
                  <a:lnTo>
                    <a:pt x="661288" y="27381"/>
                  </a:lnTo>
                  <a:lnTo>
                    <a:pt x="662774" y="33477"/>
                  </a:lnTo>
                  <a:lnTo>
                    <a:pt x="662774" y="45681"/>
                  </a:lnTo>
                  <a:lnTo>
                    <a:pt x="664311" y="48704"/>
                  </a:lnTo>
                  <a:lnTo>
                    <a:pt x="664311" y="51790"/>
                  </a:lnTo>
                  <a:lnTo>
                    <a:pt x="665848" y="48704"/>
                  </a:lnTo>
                  <a:lnTo>
                    <a:pt x="665848" y="41122"/>
                  </a:lnTo>
                  <a:lnTo>
                    <a:pt x="667397" y="36550"/>
                  </a:lnTo>
                  <a:lnTo>
                    <a:pt x="667397" y="24345"/>
                  </a:lnTo>
                  <a:lnTo>
                    <a:pt x="668883" y="19786"/>
                  </a:lnTo>
                  <a:lnTo>
                    <a:pt x="668883" y="15176"/>
                  </a:lnTo>
                  <a:lnTo>
                    <a:pt x="670420" y="12153"/>
                  </a:lnTo>
                  <a:lnTo>
                    <a:pt x="670420" y="13690"/>
                  </a:lnTo>
                  <a:lnTo>
                    <a:pt x="671956" y="16713"/>
                  </a:lnTo>
                  <a:lnTo>
                    <a:pt x="671956" y="25844"/>
                  </a:lnTo>
                  <a:lnTo>
                    <a:pt x="673442" y="31940"/>
                  </a:lnTo>
                  <a:lnTo>
                    <a:pt x="673442" y="44145"/>
                  </a:lnTo>
                  <a:lnTo>
                    <a:pt x="674979" y="48704"/>
                  </a:lnTo>
                  <a:lnTo>
                    <a:pt x="674979" y="51790"/>
                  </a:lnTo>
                  <a:lnTo>
                    <a:pt x="676516" y="51790"/>
                  </a:lnTo>
                  <a:lnTo>
                    <a:pt x="676516" y="44145"/>
                  </a:lnTo>
                  <a:lnTo>
                    <a:pt x="678014" y="39585"/>
                  </a:lnTo>
                  <a:lnTo>
                    <a:pt x="678014" y="27381"/>
                  </a:lnTo>
                  <a:lnTo>
                    <a:pt x="679551" y="21272"/>
                  </a:lnTo>
                  <a:lnTo>
                    <a:pt x="679551" y="12153"/>
                  </a:lnTo>
                  <a:lnTo>
                    <a:pt x="682574" y="12153"/>
                  </a:lnTo>
                  <a:lnTo>
                    <a:pt x="682574" y="19786"/>
                  </a:lnTo>
                  <a:lnTo>
                    <a:pt x="684110" y="24345"/>
                  </a:lnTo>
                  <a:lnTo>
                    <a:pt x="684110" y="36550"/>
                  </a:lnTo>
                  <a:lnTo>
                    <a:pt x="685647" y="41122"/>
                  </a:lnTo>
                  <a:lnTo>
                    <a:pt x="685647" y="50253"/>
                  </a:lnTo>
                  <a:lnTo>
                    <a:pt x="687184" y="51790"/>
                  </a:lnTo>
                  <a:lnTo>
                    <a:pt x="687184" y="48704"/>
                  </a:lnTo>
                  <a:lnTo>
                    <a:pt x="688670" y="45681"/>
                  </a:lnTo>
                  <a:lnTo>
                    <a:pt x="688670" y="41122"/>
                  </a:lnTo>
                  <a:lnTo>
                    <a:pt x="690206" y="38049"/>
                  </a:lnTo>
                  <a:lnTo>
                    <a:pt x="690206" y="25844"/>
                  </a:lnTo>
                  <a:lnTo>
                    <a:pt x="691756" y="21272"/>
                  </a:lnTo>
                  <a:lnTo>
                    <a:pt x="691756" y="12153"/>
                  </a:lnTo>
                  <a:lnTo>
                    <a:pt x="693292" y="9118"/>
                  </a:lnTo>
                  <a:lnTo>
                    <a:pt x="693292" y="12153"/>
                  </a:lnTo>
                  <a:lnTo>
                    <a:pt x="694778" y="16713"/>
                  </a:lnTo>
                  <a:lnTo>
                    <a:pt x="694778" y="28917"/>
                  </a:lnTo>
                  <a:lnTo>
                    <a:pt x="696315" y="36550"/>
                  </a:lnTo>
                  <a:lnTo>
                    <a:pt x="696315" y="48704"/>
                  </a:lnTo>
                  <a:lnTo>
                    <a:pt x="697852" y="53276"/>
                  </a:lnTo>
                  <a:lnTo>
                    <a:pt x="697852" y="56349"/>
                  </a:lnTo>
                  <a:lnTo>
                    <a:pt x="699338" y="53276"/>
                  </a:lnTo>
                  <a:lnTo>
                    <a:pt x="699338" y="41122"/>
                  </a:lnTo>
                  <a:lnTo>
                    <a:pt x="700874" y="33477"/>
                  </a:lnTo>
                  <a:lnTo>
                    <a:pt x="702411" y="27381"/>
                  </a:lnTo>
                  <a:lnTo>
                    <a:pt x="702411" y="15176"/>
                  </a:lnTo>
                  <a:lnTo>
                    <a:pt x="703948" y="10604"/>
                  </a:lnTo>
                  <a:lnTo>
                    <a:pt x="703948" y="7581"/>
                  </a:lnTo>
                  <a:lnTo>
                    <a:pt x="705446" y="9118"/>
                  </a:lnTo>
                  <a:lnTo>
                    <a:pt x="705446" y="21272"/>
                  </a:lnTo>
                  <a:lnTo>
                    <a:pt x="706983" y="28917"/>
                  </a:lnTo>
                  <a:lnTo>
                    <a:pt x="706983" y="42608"/>
                  </a:lnTo>
                  <a:lnTo>
                    <a:pt x="708520" y="48704"/>
                  </a:lnTo>
                  <a:lnTo>
                    <a:pt x="708520" y="56349"/>
                  </a:lnTo>
                  <a:lnTo>
                    <a:pt x="710006" y="56349"/>
                  </a:lnTo>
                  <a:lnTo>
                    <a:pt x="710006" y="51790"/>
                  </a:lnTo>
                  <a:lnTo>
                    <a:pt x="711542" y="45681"/>
                  </a:lnTo>
                  <a:lnTo>
                    <a:pt x="711542" y="38049"/>
                  </a:lnTo>
                  <a:lnTo>
                    <a:pt x="713079" y="28917"/>
                  </a:lnTo>
                  <a:lnTo>
                    <a:pt x="713079" y="15176"/>
                  </a:lnTo>
                  <a:lnTo>
                    <a:pt x="714616" y="10604"/>
                  </a:lnTo>
                  <a:lnTo>
                    <a:pt x="714616" y="7581"/>
                  </a:lnTo>
                  <a:lnTo>
                    <a:pt x="716114" y="7581"/>
                  </a:lnTo>
                  <a:lnTo>
                    <a:pt x="716114" y="16713"/>
                  </a:lnTo>
                  <a:lnTo>
                    <a:pt x="717651" y="24345"/>
                  </a:lnTo>
                  <a:lnTo>
                    <a:pt x="717651" y="39585"/>
                  </a:lnTo>
                  <a:lnTo>
                    <a:pt x="719188" y="47218"/>
                  </a:lnTo>
                  <a:lnTo>
                    <a:pt x="719188" y="56349"/>
                  </a:lnTo>
                  <a:lnTo>
                    <a:pt x="720674" y="57835"/>
                  </a:lnTo>
                  <a:lnTo>
                    <a:pt x="722210" y="57835"/>
                  </a:lnTo>
                  <a:lnTo>
                    <a:pt x="722210" y="48704"/>
                  </a:lnTo>
                  <a:lnTo>
                    <a:pt x="723747" y="41122"/>
                  </a:lnTo>
                  <a:lnTo>
                    <a:pt x="723747" y="25844"/>
                  </a:lnTo>
                  <a:lnTo>
                    <a:pt x="725284" y="18249"/>
                  </a:lnTo>
                  <a:lnTo>
                    <a:pt x="725284" y="7581"/>
                  </a:lnTo>
                  <a:lnTo>
                    <a:pt x="726770" y="4508"/>
                  </a:lnTo>
                  <a:lnTo>
                    <a:pt x="726770" y="7581"/>
                  </a:lnTo>
                  <a:lnTo>
                    <a:pt x="728306" y="12153"/>
                  </a:lnTo>
                  <a:lnTo>
                    <a:pt x="728306" y="27381"/>
                  </a:lnTo>
                  <a:lnTo>
                    <a:pt x="729856" y="36550"/>
                  </a:lnTo>
                  <a:lnTo>
                    <a:pt x="729856" y="51790"/>
                  </a:lnTo>
                  <a:lnTo>
                    <a:pt x="731392" y="56349"/>
                  </a:lnTo>
                  <a:lnTo>
                    <a:pt x="731392" y="60909"/>
                  </a:lnTo>
                  <a:lnTo>
                    <a:pt x="732878" y="57835"/>
                  </a:lnTo>
                  <a:lnTo>
                    <a:pt x="732878" y="53276"/>
                  </a:lnTo>
                  <a:lnTo>
                    <a:pt x="734415" y="45681"/>
                  </a:lnTo>
                  <a:lnTo>
                    <a:pt x="734415" y="28917"/>
                  </a:lnTo>
                  <a:lnTo>
                    <a:pt x="735952" y="19786"/>
                  </a:lnTo>
                  <a:lnTo>
                    <a:pt x="735952" y="7581"/>
                  </a:lnTo>
                  <a:lnTo>
                    <a:pt x="737438" y="4508"/>
                  </a:lnTo>
                  <a:lnTo>
                    <a:pt x="737438" y="3022"/>
                  </a:lnTo>
                  <a:lnTo>
                    <a:pt x="737438" y="4508"/>
                  </a:lnTo>
                  <a:lnTo>
                    <a:pt x="738974" y="9118"/>
                  </a:lnTo>
                  <a:lnTo>
                    <a:pt x="738974" y="24345"/>
                  </a:lnTo>
                  <a:lnTo>
                    <a:pt x="742048" y="42608"/>
                  </a:lnTo>
                  <a:lnTo>
                    <a:pt x="742048" y="56349"/>
                  </a:lnTo>
                  <a:lnTo>
                    <a:pt x="743546" y="59372"/>
                  </a:lnTo>
                  <a:lnTo>
                    <a:pt x="743546" y="60909"/>
                  </a:lnTo>
                  <a:lnTo>
                    <a:pt x="745083" y="56349"/>
                  </a:lnTo>
                  <a:lnTo>
                    <a:pt x="745083" y="41122"/>
                  </a:lnTo>
                  <a:lnTo>
                    <a:pt x="746620" y="33477"/>
                  </a:lnTo>
                  <a:lnTo>
                    <a:pt x="746620" y="15176"/>
                  </a:lnTo>
                  <a:lnTo>
                    <a:pt x="748106" y="9118"/>
                  </a:lnTo>
                  <a:lnTo>
                    <a:pt x="748106" y="1485"/>
                  </a:lnTo>
                  <a:lnTo>
                    <a:pt x="749642" y="3022"/>
                  </a:lnTo>
                  <a:lnTo>
                    <a:pt x="749642" y="12153"/>
                  </a:lnTo>
                  <a:lnTo>
                    <a:pt x="751179" y="19786"/>
                  </a:lnTo>
                  <a:lnTo>
                    <a:pt x="751179" y="39585"/>
                  </a:lnTo>
                  <a:lnTo>
                    <a:pt x="752716" y="47218"/>
                  </a:lnTo>
                  <a:lnTo>
                    <a:pt x="752716" y="53276"/>
                  </a:lnTo>
                  <a:lnTo>
                    <a:pt x="752716" y="3194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8746477" y="1589430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w="0" h="68580">
                  <a:moveTo>
                    <a:pt x="0" y="0"/>
                  </a:moveTo>
                  <a:lnTo>
                    <a:pt x="0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 txBox="1"/>
          <p:nvPr/>
        </p:nvSpPr>
        <p:spPr>
          <a:xfrm>
            <a:off x="8616226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algn="r"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8681707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8747238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8812771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8878316" y="1616836"/>
            <a:ext cx="78740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8945333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9010865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9076346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9141879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9207424" y="1616836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9272955" y="1616836"/>
            <a:ext cx="78740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  <a:spcBef>
                <a:spcPts val="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9339973" y="1616836"/>
            <a:ext cx="2984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ts val="50"/>
              </a:lnSpc>
              <a:spcBef>
                <a:spcPts val="85"/>
              </a:spcBef>
            </a:pP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.9</a:t>
            </a:r>
            <a:r>
              <a:rPr dirty="0" baseline="55555" sz="100" spc="89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87" name="object 87" descr=""/>
          <p:cNvGrpSpPr/>
          <p:nvPr/>
        </p:nvGrpSpPr>
        <p:grpSpPr>
          <a:xfrm>
            <a:off x="8609939" y="1678368"/>
            <a:ext cx="760095" cy="70485"/>
            <a:chOff x="8609939" y="1678368"/>
            <a:chExt cx="760095" cy="70485"/>
          </a:xfrm>
        </p:grpSpPr>
        <p:sp>
          <p:nvSpPr>
            <p:cNvPr id="88" name="object 88" descr=""/>
            <p:cNvSpPr/>
            <p:nvPr/>
          </p:nvSpPr>
          <p:spPr>
            <a:xfrm>
              <a:off x="8615464" y="1679320"/>
              <a:ext cx="754380" cy="68580"/>
            </a:xfrm>
            <a:custGeom>
              <a:avLst/>
              <a:gdLst/>
              <a:ahLst/>
              <a:cxnLst/>
              <a:rect l="l" t="t" r="r" b="b"/>
              <a:pathLst>
                <a:path w="754379" h="68580">
                  <a:moveTo>
                    <a:pt x="754214" y="68554"/>
                  </a:moveTo>
                  <a:lnTo>
                    <a:pt x="0" y="68554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68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8680945" y="1679320"/>
              <a:ext cx="658495" cy="68580"/>
            </a:xfrm>
            <a:custGeom>
              <a:avLst/>
              <a:gdLst/>
              <a:ahLst/>
              <a:cxnLst/>
              <a:rect l="l" t="t" r="r" b="b"/>
              <a:pathLst>
                <a:path w="658495" h="68580">
                  <a:moveTo>
                    <a:pt x="0" y="0"/>
                  </a:moveTo>
                  <a:lnTo>
                    <a:pt x="0" y="68567"/>
                  </a:lnTo>
                </a:path>
                <a:path w="658495" h="68580">
                  <a:moveTo>
                    <a:pt x="65531" y="0"/>
                  </a:moveTo>
                  <a:lnTo>
                    <a:pt x="65531" y="68567"/>
                  </a:lnTo>
                </a:path>
                <a:path w="658495" h="68580">
                  <a:moveTo>
                    <a:pt x="131064" y="0"/>
                  </a:moveTo>
                  <a:lnTo>
                    <a:pt x="131064" y="68567"/>
                  </a:lnTo>
                </a:path>
                <a:path w="658495" h="68580">
                  <a:moveTo>
                    <a:pt x="196608" y="0"/>
                  </a:moveTo>
                  <a:lnTo>
                    <a:pt x="196608" y="68567"/>
                  </a:lnTo>
                </a:path>
                <a:path w="658495" h="68580">
                  <a:moveTo>
                    <a:pt x="263626" y="0"/>
                  </a:moveTo>
                  <a:lnTo>
                    <a:pt x="263626" y="68567"/>
                  </a:lnTo>
                </a:path>
                <a:path w="658495" h="68580">
                  <a:moveTo>
                    <a:pt x="329158" y="0"/>
                  </a:moveTo>
                  <a:lnTo>
                    <a:pt x="329158" y="68567"/>
                  </a:lnTo>
                </a:path>
                <a:path w="658495" h="68580">
                  <a:moveTo>
                    <a:pt x="394639" y="0"/>
                  </a:moveTo>
                  <a:lnTo>
                    <a:pt x="394639" y="68567"/>
                  </a:lnTo>
                </a:path>
                <a:path w="658495" h="68580">
                  <a:moveTo>
                    <a:pt x="460171" y="0"/>
                  </a:moveTo>
                  <a:lnTo>
                    <a:pt x="460171" y="68567"/>
                  </a:lnTo>
                </a:path>
                <a:path w="658495" h="68580">
                  <a:moveTo>
                    <a:pt x="525716" y="0"/>
                  </a:moveTo>
                  <a:lnTo>
                    <a:pt x="525716" y="68567"/>
                  </a:lnTo>
                </a:path>
                <a:path w="658495" h="68580">
                  <a:moveTo>
                    <a:pt x="591248" y="0"/>
                  </a:moveTo>
                  <a:lnTo>
                    <a:pt x="591248" y="68567"/>
                  </a:lnTo>
                </a:path>
                <a:path w="658495" h="68580">
                  <a:moveTo>
                    <a:pt x="658266" y="0"/>
                  </a:moveTo>
                  <a:lnTo>
                    <a:pt x="658266" y="6856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8680945" y="1708302"/>
              <a:ext cx="658495" cy="10795"/>
            </a:xfrm>
            <a:custGeom>
              <a:avLst/>
              <a:gdLst/>
              <a:ahLst/>
              <a:cxnLst/>
              <a:rect l="l" t="t" r="r" b="b"/>
              <a:pathLst>
                <a:path w="658495" h="10794">
                  <a:moveTo>
                    <a:pt x="0" y="0"/>
                  </a:moveTo>
                  <a:lnTo>
                    <a:pt x="0" y="10668"/>
                  </a:lnTo>
                </a:path>
                <a:path w="658495" h="10794">
                  <a:moveTo>
                    <a:pt x="65531" y="0"/>
                  </a:moveTo>
                  <a:lnTo>
                    <a:pt x="65531" y="10668"/>
                  </a:lnTo>
                </a:path>
                <a:path w="658495" h="10794">
                  <a:moveTo>
                    <a:pt x="131064" y="0"/>
                  </a:moveTo>
                  <a:lnTo>
                    <a:pt x="131064" y="10668"/>
                  </a:lnTo>
                </a:path>
                <a:path w="658495" h="10794">
                  <a:moveTo>
                    <a:pt x="196608" y="0"/>
                  </a:moveTo>
                  <a:lnTo>
                    <a:pt x="196608" y="10668"/>
                  </a:lnTo>
                </a:path>
                <a:path w="658495" h="10794">
                  <a:moveTo>
                    <a:pt x="263626" y="0"/>
                  </a:moveTo>
                  <a:lnTo>
                    <a:pt x="263626" y="10668"/>
                  </a:lnTo>
                </a:path>
                <a:path w="658495" h="10794">
                  <a:moveTo>
                    <a:pt x="329158" y="0"/>
                  </a:moveTo>
                  <a:lnTo>
                    <a:pt x="329158" y="10668"/>
                  </a:lnTo>
                </a:path>
                <a:path w="658495" h="10794">
                  <a:moveTo>
                    <a:pt x="394639" y="0"/>
                  </a:moveTo>
                  <a:lnTo>
                    <a:pt x="394639" y="10668"/>
                  </a:lnTo>
                </a:path>
                <a:path w="658495" h="10794">
                  <a:moveTo>
                    <a:pt x="460171" y="0"/>
                  </a:moveTo>
                  <a:lnTo>
                    <a:pt x="460171" y="10668"/>
                  </a:lnTo>
                </a:path>
                <a:path w="658495" h="10794">
                  <a:moveTo>
                    <a:pt x="525716" y="0"/>
                  </a:moveTo>
                  <a:lnTo>
                    <a:pt x="525716" y="10668"/>
                  </a:lnTo>
                </a:path>
                <a:path w="658495" h="10794">
                  <a:moveTo>
                    <a:pt x="591248" y="0"/>
                  </a:moveTo>
                  <a:lnTo>
                    <a:pt x="591248" y="10668"/>
                  </a:lnTo>
                </a:path>
                <a:path w="658495" h="10794">
                  <a:moveTo>
                    <a:pt x="658266" y="0"/>
                  </a:moveTo>
                  <a:lnTo>
                    <a:pt x="658266" y="1066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8615464" y="1679320"/>
              <a:ext cx="753110" cy="68580"/>
            </a:xfrm>
            <a:custGeom>
              <a:avLst/>
              <a:gdLst/>
              <a:ahLst/>
              <a:cxnLst/>
              <a:rect l="l" t="t" r="r" b="b"/>
              <a:pathLst>
                <a:path w="753109" h="68580">
                  <a:moveTo>
                    <a:pt x="0" y="68567"/>
                  </a:moveTo>
                  <a:lnTo>
                    <a:pt x="752716" y="68567"/>
                  </a:lnTo>
                </a:path>
                <a:path w="753109" h="68580">
                  <a:moveTo>
                    <a:pt x="0" y="51803"/>
                  </a:moveTo>
                  <a:lnTo>
                    <a:pt x="752716" y="51803"/>
                  </a:lnTo>
                </a:path>
                <a:path w="753109" h="68580">
                  <a:moveTo>
                    <a:pt x="0" y="35077"/>
                  </a:moveTo>
                  <a:lnTo>
                    <a:pt x="752716" y="35077"/>
                  </a:lnTo>
                </a:path>
                <a:path w="753109" h="68580">
                  <a:moveTo>
                    <a:pt x="0" y="18313"/>
                  </a:moveTo>
                  <a:lnTo>
                    <a:pt x="752716" y="18313"/>
                  </a:lnTo>
                </a:path>
                <a:path w="753109" h="68580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8610892" y="1679320"/>
              <a:ext cx="757555" cy="68580"/>
            </a:xfrm>
            <a:custGeom>
              <a:avLst/>
              <a:gdLst/>
              <a:ahLst/>
              <a:cxnLst/>
              <a:rect l="l" t="t" r="r" b="b"/>
              <a:pathLst>
                <a:path w="757554" h="68580">
                  <a:moveTo>
                    <a:pt x="0" y="68567"/>
                  </a:moveTo>
                  <a:lnTo>
                    <a:pt x="4572" y="68567"/>
                  </a:lnTo>
                </a:path>
                <a:path w="757554" h="68580">
                  <a:moveTo>
                    <a:pt x="0" y="51803"/>
                  </a:moveTo>
                  <a:lnTo>
                    <a:pt x="4572" y="51803"/>
                  </a:lnTo>
                </a:path>
                <a:path w="757554" h="68580">
                  <a:moveTo>
                    <a:pt x="0" y="35077"/>
                  </a:moveTo>
                  <a:lnTo>
                    <a:pt x="4572" y="35077"/>
                  </a:lnTo>
                </a:path>
                <a:path w="757554" h="68580">
                  <a:moveTo>
                    <a:pt x="0" y="18313"/>
                  </a:moveTo>
                  <a:lnTo>
                    <a:pt x="4572" y="18313"/>
                  </a:lnTo>
                </a:path>
                <a:path w="757554" h="68580">
                  <a:moveTo>
                    <a:pt x="0" y="0"/>
                  </a:moveTo>
                  <a:lnTo>
                    <a:pt x="4572" y="0"/>
                  </a:lnTo>
                </a:path>
                <a:path w="757554" h="68580">
                  <a:moveTo>
                    <a:pt x="4572" y="35077"/>
                  </a:moveTo>
                  <a:lnTo>
                    <a:pt x="757288" y="35077"/>
                  </a:lnTo>
                </a:path>
                <a:path w="757554" h="68580">
                  <a:moveTo>
                    <a:pt x="135585" y="0"/>
                  </a:moveTo>
                  <a:lnTo>
                    <a:pt x="135585" y="68567"/>
                  </a:lnTo>
                </a:path>
                <a:path w="757554" h="68580">
                  <a:moveTo>
                    <a:pt x="4572" y="35077"/>
                  </a:moveTo>
                  <a:lnTo>
                    <a:pt x="757288" y="35077"/>
                  </a:lnTo>
                </a:path>
                <a:path w="757554" h="68580">
                  <a:moveTo>
                    <a:pt x="4572" y="0"/>
                  </a:moveTo>
                  <a:lnTo>
                    <a:pt x="4572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8615464" y="1679320"/>
              <a:ext cx="753110" cy="68580"/>
            </a:xfrm>
            <a:custGeom>
              <a:avLst/>
              <a:gdLst/>
              <a:ahLst/>
              <a:cxnLst/>
              <a:rect l="l" t="t" r="r" b="b"/>
              <a:pathLst>
                <a:path w="753109" h="68580">
                  <a:moveTo>
                    <a:pt x="0" y="4571"/>
                  </a:moveTo>
                  <a:lnTo>
                    <a:pt x="0" y="6108"/>
                  </a:lnTo>
                  <a:lnTo>
                    <a:pt x="1485" y="10667"/>
                  </a:lnTo>
                  <a:lnTo>
                    <a:pt x="1485" y="25907"/>
                  </a:lnTo>
                  <a:lnTo>
                    <a:pt x="3022" y="35077"/>
                  </a:lnTo>
                  <a:lnTo>
                    <a:pt x="3022" y="51803"/>
                  </a:lnTo>
                  <a:lnTo>
                    <a:pt x="4559" y="59435"/>
                  </a:lnTo>
                  <a:lnTo>
                    <a:pt x="4559" y="64007"/>
                  </a:lnTo>
                  <a:lnTo>
                    <a:pt x="6096" y="62509"/>
                  </a:lnTo>
                  <a:lnTo>
                    <a:pt x="6096" y="57899"/>
                  </a:lnTo>
                  <a:lnTo>
                    <a:pt x="7581" y="51803"/>
                  </a:lnTo>
                  <a:lnTo>
                    <a:pt x="7581" y="42671"/>
                  </a:lnTo>
                  <a:lnTo>
                    <a:pt x="9131" y="33540"/>
                  </a:lnTo>
                  <a:lnTo>
                    <a:pt x="9131" y="15239"/>
                  </a:lnTo>
                  <a:lnTo>
                    <a:pt x="10667" y="9131"/>
                  </a:lnTo>
                  <a:lnTo>
                    <a:pt x="10667" y="4571"/>
                  </a:lnTo>
                  <a:lnTo>
                    <a:pt x="12153" y="6108"/>
                  </a:lnTo>
                  <a:lnTo>
                    <a:pt x="12153" y="18313"/>
                  </a:lnTo>
                  <a:lnTo>
                    <a:pt x="13690" y="25907"/>
                  </a:lnTo>
                  <a:lnTo>
                    <a:pt x="13690" y="44208"/>
                  </a:lnTo>
                  <a:lnTo>
                    <a:pt x="15227" y="51803"/>
                  </a:lnTo>
                  <a:lnTo>
                    <a:pt x="15227" y="62509"/>
                  </a:lnTo>
                  <a:lnTo>
                    <a:pt x="16763" y="64007"/>
                  </a:lnTo>
                  <a:lnTo>
                    <a:pt x="16763" y="57899"/>
                  </a:lnTo>
                  <a:lnTo>
                    <a:pt x="18249" y="50304"/>
                  </a:lnTo>
                  <a:lnTo>
                    <a:pt x="18249" y="33540"/>
                  </a:lnTo>
                  <a:lnTo>
                    <a:pt x="19786" y="24409"/>
                  </a:lnTo>
                  <a:lnTo>
                    <a:pt x="19786" y="15239"/>
                  </a:lnTo>
                  <a:lnTo>
                    <a:pt x="21323" y="9131"/>
                  </a:lnTo>
                  <a:lnTo>
                    <a:pt x="21323" y="4571"/>
                  </a:lnTo>
                  <a:lnTo>
                    <a:pt x="22821" y="6108"/>
                  </a:lnTo>
                  <a:lnTo>
                    <a:pt x="22821" y="18313"/>
                  </a:lnTo>
                  <a:lnTo>
                    <a:pt x="24358" y="25907"/>
                  </a:lnTo>
                  <a:lnTo>
                    <a:pt x="24358" y="44208"/>
                  </a:lnTo>
                  <a:lnTo>
                    <a:pt x="25895" y="53339"/>
                  </a:lnTo>
                  <a:lnTo>
                    <a:pt x="25895" y="59435"/>
                  </a:lnTo>
                  <a:lnTo>
                    <a:pt x="27431" y="62509"/>
                  </a:lnTo>
                  <a:lnTo>
                    <a:pt x="27431" y="64007"/>
                  </a:lnTo>
                  <a:lnTo>
                    <a:pt x="28917" y="62509"/>
                  </a:lnTo>
                  <a:lnTo>
                    <a:pt x="28917" y="50304"/>
                  </a:lnTo>
                  <a:lnTo>
                    <a:pt x="30454" y="42671"/>
                  </a:lnTo>
                  <a:lnTo>
                    <a:pt x="30454" y="24409"/>
                  </a:lnTo>
                  <a:lnTo>
                    <a:pt x="31991" y="15239"/>
                  </a:lnTo>
                  <a:lnTo>
                    <a:pt x="31991" y="6108"/>
                  </a:lnTo>
                  <a:lnTo>
                    <a:pt x="33527" y="4571"/>
                  </a:lnTo>
                  <a:lnTo>
                    <a:pt x="33527" y="10667"/>
                  </a:lnTo>
                  <a:lnTo>
                    <a:pt x="35026" y="18313"/>
                  </a:lnTo>
                  <a:lnTo>
                    <a:pt x="35026" y="35077"/>
                  </a:lnTo>
                  <a:lnTo>
                    <a:pt x="36563" y="44208"/>
                  </a:lnTo>
                  <a:lnTo>
                    <a:pt x="36563" y="59435"/>
                  </a:lnTo>
                  <a:lnTo>
                    <a:pt x="38100" y="62509"/>
                  </a:lnTo>
                  <a:lnTo>
                    <a:pt x="38100" y="64007"/>
                  </a:lnTo>
                  <a:lnTo>
                    <a:pt x="38100" y="62509"/>
                  </a:lnTo>
                  <a:lnTo>
                    <a:pt x="39585" y="57899"/>
                  </a:lnTo>
                  <a:lnTo>
                    <a:pt x="39585" y="42671"/>
                  </a:lnTo>
                  <a:lnTo>
                    <a:pt x="41122" y="33540"/>
                  </a:lnTo>
                  <a:lnTo>
                    <a:pt x="41122" y="15239"/>
                  </a:lnTo>
                  <a:lnTo>
                    <a:pt x="42659" y="9131"/>
                  </a:lnTo>
                  <a:lnTo>
                    <a:pt x="42659" y="6108"/>
                  </a:lnTo>
                  <a:lnTo>
                    <a:pt x="44196" y="4571"/>
                  </a:lnTo>
                  <a:lnTo>
                    <a:pt x="44196" y="10667"/>
                  </a:lnTo>
                  <a:lnTo>
                    <a:pt x="45681" y="18313"/>
                  </a:lnTo>
                  <a:lnTo>
                    <a:pt x="45681" y="25907"/>
                  </a:lnTo>
                  <a:lnTo>
                    <a:pt x="47231" y="35077"/>
                  </a:lnTo>
                  <a:lnTo>
                    <a:pt x="47231" y="53339"/>
                  </a:lnTo>
                  <a:lnTo>
                    <a:pt x="48767" y="59435"/>
                  </a:lnTo>
                  <a:lnTo>
                    <a:pt x="48767" y="64007"/>
                  </a:lnTo>
                  <a:lnTo>
                    <a:pt x="50253" y="62509"/>
                  </a:lnTo>
                  <a:lnTo>
                    <a:pt x="50253" y="57899"/>
                  </a:lnTo>
                  <a:lnTo>
                    <a:pt x="51790" y="50304"/>
                  </a:lnTo>
                  <a:lnTo>
                    <a:pt x="51790" y="32003"/>
                  </a:lnTo>
                  <a:lnTo>
                    <a:pt x="53327" y="24409"/>
                  </a:lnTo>
                  <a:lnTo>
                    <a:pt x="53327" y="9131"/>
                  </a:lnTo>
                  <a:lnTo>
                    <a:pt x="54813" y="6108"/>
                  </a:lnTo>
                  <a:lnTo>
                    <a:pt x="54813" y="4571"/>
                  </a:lnTo>
                  <a:lnTo>
                    <a:pt x="54813" y="6108"/>
                  </a:lnTo>
                  <a:lnTo>
                    <a:pt x="56349" y="10667"/>
                  </a:lnTo>
                  <a:lnTo>
                    <a:pt x="56349" y="25907"/>
                  </a:lnTo>
                  <a:lnTo>
                    <a:pt x="57886" y="35077"/>
                  </a:lnTo>
                  <a:lnTo>
                    <a:pt x="57886" y="53339"/>
                  </a:lnTo>
                  <a:lnTo>
                    <a:pt x="59385" y="59435"/>
                  </a:lnTo>
                  <a:lnTo>
                    <a:pt x="59385" y="64007"/>
                  </a:lnTo>
                  <a:lnTo>
                    <a:pt x="60921" y="62509"/>
                  </a:lnTo>
                  <a:lnTo>
                    <a:pt x="60921" y="50304"/>
                  </a:lnTo>
                  <a:lnTo>
                    <a:pt x="62458" y="42671"/>
                  </a:lnTo>
                  <a:lnTo>
                    <a:pt x="62458" y="22872"/>
                  </a:lnTo>
                  <a:lnTo>
                    <a:pt x="63995" y="15239"/>
                  </a:lnTo>
                  <a:lnTo>
                    <a:pt x="63995" y="9131"/>
                  </a:lnTo>
                  <a:lnTo>
                    <a:pt x="65481" y="6108"/>
                  </a:lnTo>
                  <a:lnTo>
                    <a:pt x="65481" y="4571"/>
                  </a:lnTo>
                  <a:lnTo>
                    <a:pt x="67017" y="6108"/>
                  </a:lnTo>
                  <a:lnTo>
                    <a:pt x="67017" y="18313"/>
                  </a:lnTo>
                  <a:lnTo>
                    <a:pt x="68554" y="25907"/>
                  </a:lnTo>
                  <a:lnTo>
                    <a:pt x="68554" y="44208"/>
                  </a:lnTo>
                  <a:lnTo>
                    <a:pt x="70091" y="53339"/>
                  </a:lnTo>
                  <a:lnTo>
                    <a:pt x="70091" y="64007"/>
                  </a:lnTo>
                  <a:lnTo>
                    <a:pt x="71589" y="64007"/>
                  </a:lnTo>
                  <a:lnTo>
                    <a:pt x="71589" y="62509"/>
                  </a:lnTo>
                  <a:lnTo>
                    <a:pt x="73126" y="57899"/>
                  </a:lnTo>
                  <a:lnTo>
                    <a:pt x="73126" y="42671"/>
                  </a:lnTo>
                  <a:lnTo>
                    <a:pt x="74663" y="32003"/>
                  </a:lnTo>
                  <a:lnTo>
                    <a:pt x="74663" y="15239"/>
                  </a:lnTo>
                  <a:lnTo>
                    <a:pt x="76149" y="9131"/>
                  </a:lnTo>
                  <a:lnTo>
                    <a:pt x="76149" y="4571"/>
                  </a:lnTo>
                  <a:lnTo>
                    <a:pt x="77685" y="6108"/>
                  </a:lnTo>
                  <a:lnTo>
                    <a:pt x="77685" y="18313"/>
                  </a:lnTo>
                  <a:lnTo>
                    <a:pt x="79222" y="27444"/>
                  </a:lnTo>
                  <a:lnTo>
                    <a:pt x="79222" y="44208"/>
                  </a:lnTo>
                  <a:lnTo>
                    <a:pt x="80759" y="53339"/>
                  </a:lnTo>
                  <a:lnTo>
                    <a:pt x="80759" y="64007"/>
                  </a:lnTo>
                  <a:lnTo>
                    <a:pt x="82245" y="64007"/>
                  </a:lnTo>
                  <a:lnTo>
                    <a:pt x="82245" y="57899"/>
                  </a:lnTo>
                  <a:lnTo>
                    <a:pt x="83781" y="50304"/>
                  </a:lnTo>
                  <a:lnTo>
                    <a:pt x="83781" y="32003"/>
                  </a:lnTo>
                  <a:lnTo>
                    <a:pt x="85331" y="22872"/>
                  </a:lnTo>
                  <a:lnTo>
                    <a:pt x="86817" y="15239"/>
                  </a:lnTo>
                  <a:lnTo>
                    <a:pt x="86817" y="6108"/>
                  </a:lnTo>
                  <a:lnTo>
                    <a:pt x="88353" y="4571"/>
                  </a:lnTo>
                  <a:lnTo>
                    <a:pt x="88353" y="10667"/>
                  </a:lnTo>
                  <a:lnTo>
                    <a:pt x="89890" y="18313"/>
                  </a:lnTo>
                  <a:lnTo>
                    <a:pt x="89890" y="35077"/>
                  </a:lnTo>
                  <a:lnTo>
                    <a:pt x="91427" y="44208"/>
                  </a:lnTo>
                  <a:lnTo>
                    <a:pt x="91427" y="59435"/>
                  </a:lnTo>
                  <a:lnTo>
                    <a:pt x="92913" y="64007"/>
                  </a:lnTo>
                  <a:lnTo>
                    <a:pt x="94449" y="62509"/>
                  </a:lnTo>
                  <a:lnTo>
                    <a:pt x="94449" y="50304"/>
                  </a:lnTo>
                  <a:lnTo>
                    <a:pt x="95986" y="41135"/>
                  </a:lnTo>
                  <a:lnTo>
                    <a:pt x="95986" y="22872"/>
                  </a:lnTo>
                  <a:lnTo>
                    <a:pt x="97485" y="15239"/>
                  </a:lnTo>
                  <a:lnTo>
                    <a:pt x="97485" y="6108"/>
                  </a:lnTo>
                  <a:lnTo>
                    <a:pt x="99021" y="4571"/>
                  </a:lnTo>
                  <a:lnTo>
                    <a:pt x="99021" y="10667"/>
                  </a:lnTo>
                  <a:lnTo>
                    <a:pt x="100558" y="18313"/>
                  </a:lnTo>
                  <a:lnTo>
                    <a:pt x="100558" y="35077"/>
                  </a:lnTo>
                  <a:lnTo>
                    <a:pt x="102095" y="44208"/>
                  </a:lnTo>
                  <a:lnTo>
                    <a:pt x="102095" y="59435"/>
                  </a:lnTo>
                  <a:lnTo>
                    <a:pt x="103581" y="64007"/>
                  </a:lnTo>
                  <a:lnTo>
                    <a:pt x="103581" y="60972"/>
                  </a:lnTo>
                  <a:lnTo>
                    <a:pt x="105117" y="56413"/>
                  </a:lnTo>
                  <a:lnTo>
                    <a:pt x="106654" y="48767"/>
                  </a:lnTo>
                  <a:lnTo>
                    <a:pt x="106654" y="32003"/>
                  </a:lnTo>
                  <a:lnTo>
                    <a:pt x="108191" y="22872"/>
                  </a:lnTo>
                  <a:lnTo>
                    <a:pt x="108191" y="7645"/>
                  </a:lnTo>
                  <a:lnTo>
                    <a:pt x="109689" y="6108"/>
                  </a:lnTo>
                  <a:lnTo>
                    <a:pt x="109689" y="4571"/>
                  </a:lnTo>
                  <a:lnTo>
                    <a:pt x="109689" y="6108"/>
                  </a:lnTo>
                  <a:lnTo>
                    <a:pt x="111226" y="10667"/>
                  </a:lnTo>
                  <a:lnTo>
                    <a:pt x="111226" y="27444"/>
                  </a:lnTo>
                  <a:lnTo>
                    <a:pt x="112763" y="36563"/>
                  </a:lnTo>
                  <a:lnTo>
                    <a:pt x="112763" y="53339"/>
                  </a:lnTo>
                  <a:lnTo>
                    <a:pt x="114249" y="57899"/>
                  </a:lnTo>
                  <a:lnTo>
                    <a:pt x="114249" y="64007"/>
                  </a:lnTo>
                  <a:lnTo>
                    <a:pt x="115785" y="60972"/>
                  </a:lnTo>
                  <a:lnTo>
                    <a:pt x="115785" y="56413"/>
                  </a:lnTo>
                  <a:lnTo>
                    <a:pt x="117322" y="50304"/>
                  </a:lnTo>
                  <a:lnTo>
                    <a:pt x="117322" y="33540"/>
                  </a:lnTo>
                  <a:lnTo>
                    <a:pt x="118808" y="24409"/>
                  </a:lnTo>
                  <a:lnTo>
                    <a:pt x="118808" y="9131"/>
                  </a:lnTo>
                  <a:lnTo>
                    <a:pt x="120345" y="6108"/>
                  </a:lnTo>
                  <a:lnTo>
                    <a:pt x="120345" y="4571"/>
                  </a:lnTo>
                  <a:lnTo>
                    <a:pt x="120345" y="6108"/>
                  </a:lnTo>
                  <a:lnTo>
                    <a:pt x="121881" y="10667"/>
                  </a:lnTo>
                  <a:lnTo>
                    <a:pt x="121881" y="25907"/>
                  </a:lnTo>
                  <a:lnTo>
                    <a:pt x="123380" y="35077"/>
                  </a:lnTo>
                  <a:lnTo>
                    <a:pt x="123380" y="51803"/>
                  </a:lnTo>
                  <a:lnTo>
                    <a:pt x="124917" y="59435"/>
                  </a:lnTo>
                  <a:lnTo>
                    <a:pt x="126453" y="60972"/>
                  </a:lnTo>
                  <a:lnTo>
                    <a:pt x="126453" y="64007"/>
                  </a:lnTo>
                  <a:lnTo>
                    <a:pt x="126453" y="60972"/>
                  </a:lnTo>
                  <a:lnTo>
                    <a:pt x="127990" y="57899"/>
                  </a:lnTo>
                  <a:lnTo>
                    <a:pt x="127990" y="42671"/>
                  </a:lnTo>
                  <a:lnTo>
                    <a:pt x="129476" y="33540"/>
                  </a:lnTo>
                  <a:lnTo>
                    <a:pt x="129476" y="15239"/>
                  </a:lnTo>
                  <a:lnTo>
                    <a:pt x="131013" y="9131"/>
                  </a:lnTo>
                  <a:lnTo>
                    <a:pt x="131013" y="6108"/>
                  </a:lnTo>
                  <a:lnTo>
                    <a:pt x="132549" y="6108"/>
                  </a:lnTo>
                  <a:lnTo>
                    <a:pt x="132549" y="18313"/>
                  </a:lnTo>
                  <a:lnTo>
                    <a:pt x="134048" y="25907"/>
                  </a:lnTo>
                  <a:lnTo>
                    <a:pt x="134048" y="44208"/>
                  </a:lnTo>
                  <a:lnTo>
                    <a:pt x="135585" y="51803"/>
                  </a:lnTo>
                  <a:lnTo>
                    <a:pt x="135585" y="59435"/>
                  </a:lnTo>
                  <a:lnTo>
                    <a:pt x="137121" y="60972"/>
                  </a:lnTo>
                  <a:lnTo>
                    <a:pt x="137121" y="64007"/>
                  </a:lnTo>
                  <a:lnTo>
                    <a:pt x="137121" y="60972"/>
                  </a:lnTo>
                  <a:lnTo>
                    <a:pt x="138658" y="57899"/>
                  </a:lnTo>
                  <a:lnTo>
                    <a:pt x="138658" y="42671"/>
                  </a:lnTo>
                  <a:lnTo>
                    <a:pt x="140144" y="33540"/>
                  </a:lnTo>
                  <a:lnTo>
                    <a:pt x="140144" y="15239"/>
                  </a:lnTo>
                  <a:lnTo>
                    <a:pt x="141681" y="10667"/>
                  </a:lnTo>
                  <a:lnTo>
                    <a:pt x="141681" y="6108"/>
                  </a:lnTo>
                  <a:lnTo>
                    <a:pt x="143217" y="6108"/>
                  </a:lnTo>
                  <a:lnTo>
                    <a:pt x="143217" y="18313"/>
                  </a:lnTo>
                  <a:lnTo>
                    <a:pt x="144703" y="25907"/>
                  </a:lnTo>
                  <a:lnTo>
                    <a:pt x="146240" y="35077"/>
                  </a:lnTo>
                  <a:lnTo>
                    <a:pt x="146240" y="51803"/>
                  </a:lnTo>
                  <a:lnTo>
                    <a:pt x="147789" y="59435"/>
                  </a:lnTo>
                  <a:lnTo>
                    <a:pt x="147789" y="62509"/>
                  </a:lnTo>
                  <a:lnTo>
                    <a:pt x="149326" y="60972"/>
                  </a:lnTo>
                  <a:lnTo>
                    <a:pt x="149326" y="50304"/>
                  </a:lnTo>
                  <a:lnTo>
                    <a:pt x="150812" y="42671"/>
                  </a:lnTo>
                  <a:lnTo>
                    <a:pt x="150812" y="24409"/>
                  </a:lnTo>
                  <a:lnTo>
                    <a:pt x="152349" y="16776"/>
                  </a:lnTo>
                  <a:lnTo>
                    <a:pt x="152349" y="6108"/>
                  </a:lnTo>
                  <a:lnTo>
                    <a:pt x="153885" y="6108"/>
                  </a:lnTo>
                  <a:lnTo>
                    <a:pt x="153885" y="10667"/>
                  </a:lnTo>
                  <a:lnTo>
                    <a:pt x="155422" y="18313"/>
                  </a:lnTo>
                  <a:lnTo>
                    <a:pt x="155422" y="35077"/>
                  </a:lnTo>
                  <a:lnTo>
                    <a:pt x="156908" y="44208"/>
                  </a:lnTo>
                  <a:lnTo>
                    <a:pt x="156908" y="59435"/>
                  </a:lnTo>
                  <a:lnTo>
                    <a:pt x="158445" y="60972"/>
                  </a:lnTo>
                  <a:lnTo>
                    <a:pt x="158445" y="62509"/>
                  </a:lnTo>
                  <a:lnTo>
                    <a:pt x="159981" y="60972"/>
                  </a:lnTo>
                  <a:lnTo>
                    <a:pt x="159981" y="50304"/>
                  </a:lnTo>
                  <a:lnTo>
                    <a:pt x="161480" y="42671"/>
                  </a:lnTo>
                  <a:lnTo>
                    <a:pt x="161480" y="24409"/>
                  </a:lnTo>
                  <a:lnTo>
                    <a:pt x="163017" y="16776"/>
                  </a:lnTo>
                  <a:lnTo>
                    <a:pt x="163017" y="6108"/>
                  </a:lnTo>
                  <a:lnTo>
                    <a:pt x="164553" y="6108"/>
                  </a:lnTo>
                  <a:lnTo>
                    <a:pt x="166090" y="10667"/>
                  </a:lnTo>
                  <a:lnTo>
                    <a:pt x="166090" y="18313"/>
                  </a:lnTo>
                  <a:lnTo>
                    <a:pt x="167576" y="25907"/>
                  </a:lnTo>
                  <a:lnTo>
                    <a:pt x="167576" y="42671"/>
                  </a:lnTo>
                  <a:lnTo>
                    <a:pt x="169113" y="51803"/>
                  </a:lnTo>
                  <a:lnTo>
                    <a:pt x="169113" y="60972"/>
                  </a:lnTo>
                  <a:lnTo>
                    <a:pt x="170649" y="62509"/>
                  </a:lnTo>
                  <a:lnTo>
                    <a:pt x="170649" y="56413"/>
                  </a:lnTo>
                  <a:lnTo>
                    <a:pt x="172148" y="50304"/>
                  </a:lnTo>
                  <a:lnTo>
                    <a:pt x="172148" y="35077"/>
                  </a:lnTo>
                  <a:lnTo>
                    <a:pt x="173685" y="24409"/>
                  </a:lnTo>
                  <a:lnTo>
                    <a:pt x="173685" y="10667"/>
                  </a:lnTo>
                  <a:lnTo>
                    <a:pt x="175221" y="7645"/>
                  </a:lnTo>
                  <a:lnTo>
                    <a:pt x="175221" y="6108"/>
                  </a:lnTo>
                  <a:lnTo>
                    <a:pt x="176758" y="10667"/>
                  </a:lnTo>
                  <a:lnTo>
                    <a:pt x="176758" y="25907"/>
                  </a:lnTo>
                  <a:lnTo>
                    <a:pt x="178244" y="35077"/>
                  </a:lnTo>
                  <a:lnTo>
                    <a:pt x="178244" y="51803"/>
                  </a:lnTo>
                  <a:lnTo>
                    <a:pt x="179781" y="57899"/>
                  </a:lnTo>
                  <a:lnTo>
                    <a:pt x="179781" y="62509"/>
                  </a:lnTo>
                  <a:lnTo>
                    <a:pt x="181317" y="60972"/>
                  </a:lnTo>
                  <a:lnTo>
                    <a:pt x="181317" y="56413"/>
                  </a:lnTo>
                  <a:lnTo>
                    <a:pt x="182803" y="50304"/>
                  </a:lnTo>
                  <a:lnTo>
                    <a:pt x="182803" y="35077"/>
                  </a:lnTo>
                  <a:lnTo>
                    <a:pt x="184340" y="24409"/>
                  </a:lnTo>
                  <a:lnTo>
                    <a:pt x="184340" y="16776"/>
                  </a:lnTo>
                  <a:lnTo>
                    <a:pt x="185889" y="10667"/>
                  </a:lnTo>
                  <a:lnTo>
                    <a:pt x="185889" y="6108"/>
                  </a:lnTo>
                  <a:lnTo>
                    <a:pt x="187426" y="7645"/>
                  </a:lnTo>
                  <a:lnTo>
                    <a:pt x="187426" y="10667"/>
                  </a:lnTo>
                  <a:lnTo>
                    <a:pt x="188912" y="18313"/>
                  </a:lnTo>
                  <a:lnTo>
                    <a:pt x="188912" y="35077"/>
                  </a:lnTo>
                  <a:lnTo>
                    <a:pt x="190449" y="42671"/>
                  </a:lnTo>
                  <a:lnTo>
                    <a:pt x="190449" y="57899"/>
                  </a:lnTo>
                  <a:lnTo>
                    <a:pt x="191985" y="60972"/>
                  </a:lnTo>
                  <a:lnTo>
                    <a:pt x="191985" y="62509"/>
                  </a:lnTo>
                  <a:lnTo>
                    <a:pt x="191985" y="60972"/>
                  </a:lnTo>
                  <a:lnTo>
                    <a:pt x="193522" y="56413"/>
                  </a:lnTo>
                  <a:lnTo>
                    <a:pt x="193522" y="42671"/>
                  </a:lnTo>
                  <a:lnTo>
                    <a:pt x="195008" y="35077"/>
                  </a:lnTo>
                  <a:lnTo>
                    <a:pt x="195008" y="16776"/>
                  </a:lnTo>
                  <a:lnTo>
                    <a:pt x="196545" y="10667"/>
                  </a:lnTo>
                  <a:lnTo>
                    <a:pt x="196545" y="6108"/>
                  </a:lnTo>
                  <a:lnTo>
                    <a:pt x="198081" y="7645"/>
                  </a:lnTo>
                  <a:lnTo>
                    <a:pt x="198081" y="18313"/>
                  </a:lnTo>
                  <a:lnTo>
                    <a:pt x="199580" y="25907"/>
                  </a:lnTo>
                  <a:lnTo>
                    <a:pt x="199580" y="42671"/>
                  </a:lnTo>
                  <a:lnTo>
                    <a:pt x="201117" y="51803"/>
                  </a:lnTo>
                  <a:lnTo>
                    <a:pt x="201117" y="57899"/>
                  </a:lnTo>
                  <a:lnTo>
                    <a:pt x="202653" y="60972"/>
                  </a:lnTo>
                  <a:lnTo>
                    <a:pt x="202653" y="62509"/>
                  </a:lnTo>
                  <a:lnTo>
                    <a:pt x="202653" y="60972"/>
                  </a:lnTo>
                  <a:lnTo>
                    <a:pt x="204190" y="56413"/>
                  </a:lnTo>
                  <a:lnTo>
                    <a:pt x="204190" y="50304"/>
                  </a:lnTo>
                  <a:lnTo>
                    <a:pt x="205676" y="42671"/>
                  </a:lnTo>
                  <a:lnTo>
                    <a:pt x="205676" y="24409"/>
                  </a:lnTo>
                  <a:lnTo>
                    <a:pt x="207213" y="16776"/>
                  </a:lnTo>
                  <a:lnTo>
                    <a:pt x="207213" y="7645"/>
                  </a:lnTo>
                  <a:lnTo>
                    <a:pt x="208749" y="6108"/>
                  </a:lnTo>
                  <a:lnTo>
                    <a:pt x="208749" y="10667"/>
                  </a:lnTo>
                  <a:lnTo>
                    <a:pt x="210248" y="18313"/>
                  </a:lnTo>
                  <a:lnTo>
                    <a:pt x="210248" y="25907"/>
                  </a:lnTo>
                  <a:lnTo>
                    <a:pt x="211785" y="35077"/>
                  </a:lnTo>
                  <a:lnTo>
                    <a:pt x="211785" y="51803"/>
                  </a:lnTo>
                  <a:lnTo>
                    <a:pt x="213321" y="57899"/>
                  </a:lnTo>
                  <a:lnTo>
                    <a:pt x="213321" y="62509"/>
                  </a:lnTo>
                  <a:lnTo>
                    <a:pt x="214858" y="60972"/>
                  </a:lnTo>
                  <a:lnTo>
                    <a:pt x="214858" y="50304"/>
                  </a:lnTo>
                  <a:lnTo>
                    <a:pt x="216344" y="42671"/>
                  </a:lnTo>
                  <a:lnTo>
                    <a:pt x="216344" y="24409"/>
                  </a:lnTo>
                  <a:lnTo>
                    <a:pt x="217881" y="18313"/>
                  </a:lnTo>
                  <a:lnTo>
                    <a:pt x="217881" y="7645"/>
                  </a:lnTo>
                  <a:lnTo>
                    <a:pt x="219417" y="6108"/>
                  </a:lnTo>
                  <a:lnTo>
                    <a:pt x="219417" y="10667"/>
                  </a:lnTo>
                  <a:lnTo>
                    <a:pt x="220903" y="18313"/>
                  </a:lnTo>
                  <a:lnTo>
                    <a:pt x="220903" y="35077"/>
                  </a:lnTo>
                  <a:lnTo>
                    <a:pt x="222440" y="42671"/>
                  </a:lnTo>
                  <a:lnTo>
                    <a:pt x="222440" y="57899"/>
                  </a:lnTo>
                  <a:lnTo>
                    <a:pt x="223989" y="60972"/>
                  </a:lnTo>
                  <a:lnTo>
                    <a:pt x="225526" y="60972"/>
                  </a:lnTo>
                  <a:lnTo>
                    <a:pt x="225526" y="56413"/>
                  </a:lnTo>
                  <a:lnTo>
                    <a:pt x="227012" y="50304"/>
                  </a:lnTo>
                  <a:lnTo>
                    <a:pt x="227012" y="35077"/>
                  </a:lnTo>
                  <a:lnTo>
                    <a:pt x="228549" y="25907"/>
                  </a:lnTo>
                  <a:lnTo>
                    <a:pt x="228549" y="10667"/>
                  </a:lnTo>
                  <a:lnTo>
                    <a:pt x="230085" y="7645"/>
                  </a:lnTo>
                  <a:lnTo>
                    <a:pt x="230085" y="6108"/>
                  </a:lnTo>
                  <a:lnTo>
                    <a:pt x="230085" y="7645"/>
                  </a:lnTo>
                  <a:lnTo>
                    <a:pt x="231622" y="10667"/>
                  </a:lnTo>
                  <a:lnTo>
                    <a:pt x="231622" y="25907"/>
                  </a:lnTo>
                  <a:lnTo>
                    <a:pt x="233108" y="35077"/>
                  </a:lnTo>
                  <a:lnTo>
                    <a:pt x="233108" y="42671"/>
                  </a:lnTo>
                  <a:lnTo>
                    <a:pt x="234645" y="51803"/>
                  </a:lnTo>
                  <a:lnTo>
                    <a:pt x="234645" y="60972"/>
                  </a:lnTo>
                  <a:lnTo>
                    <a:pt x="236181" y="60972"/>
                  </a:lnTo>
                  <a:lnTo>
                    <a:pt x="236181" y="56413"/>
                  </a:lnTo>
                  <a:lnTo>
                    <a:pt x="237680" y="50304"/>
                  </a:lnTo>
                  <a:lnTo>
                    <a:pt x="237680" y="35077"/>
                  </a:lnTo>
                  <a:lnTo>
                    <a:pt x="239217" y="25907"/>
                  </a:lnTo>
                  <a:lnTo>
                    <a:pt x="239217" y="10667"/>
                  </a:lnTo>
                  <a:lnTo>
                    <a:pt x="240753" y="7645"/>
                  </a:lnTo>
                  <a:lnTo>
                    <a:pt x="240753" y="6108"/>
                  </a:lnTo>
                  <a:lnTo>
                    <a:pt x="240753" y="7645"/>
                  </a:lnTo>
                  <a:lnTo>
                    <a:pt x="242239" y="10667"/>
                  </a:lnTo>
                  <a:lnTo>
                    <a:pt x="242239" y="25907"/>
                  </a:lnTo>
                  <a:lnTo>
                    <a:pt x="243776" y="33540"/>
                  </a:lnTo>
                  <a:lnTo>
                    <a:pt x="245313" y="42671"/>
                  </a:lnTo>
                  <a:lnTo>
                    <a:pt x="245313" y="56413"/>
                  </a:lnTo>
                  <a:lnTo>
                    <a:pt x="246799" y="60972"/>
                  </a:lnTo>
                  <a:lnTo>
                    <a:pt x="248348" y="56413"/>
                  </a:lnTo>
                  <a:lnTo>
                    <a:pt x="248348" y="42671"/>
                  </a:lnTo>
                  <a:lnTo>
                    <a:pt x="249885" y="35077"/>
                  </a:lnTo>
                  <a:lnTo>
                    <a:pt x="249885" y="18313"/>
                  </a:lnTo>
                  <a:lnTo>
                    <a:pt x="251421" y="10667"/>
                  </a:lnTo>
                  <a:lnTo>
                    <a:pt x="251421" y="6108"/>
                  </a:lnTo>
                  <a:lnTo>
                    <a:pt x="252907" y="7645"/>
                  </a:lnTo>
                  <a:lnTo>
                    <a:pt x="252907" y="10667"/>
                  </a:lnTo>
                  <a:lnTo>
                    <a:pt x="254444" y="18313"/>
                  </a:lnTo>
                  <a:lnTo>
                    <a:pt x="254444" y="33540"/>
                  </a:lnTo>
                  <a:lnTo>
                    <a:pt x="255981" y="42671"/>
                  </a:lnTo>
                  <a:lnTo>
                    <a:pt x="255981" y="56413"/>
                  </a:lnTo>
                  <a:lnTo>
                    <a:pt x="257467" y="60972"/>
                  </a:lnTo>
                  <a:lnTo>
                    <a:pt x="259003" y="56413"/>
                  </a:lnTo>
                  <a:lnTo>
                    <a:pt x="259003" y="42671"/>
                  </a:lnTo>
                  <a:lnTo>
                    <a:pt x="260540" y="35077"/>
                  </a:lnTo>
                  <a:lnTo>
                    <a:pt x="260540" y="18313"/>
                  </a:lnTo>
                  <a:lnTo>
                    <a:pt x="262089" y="10667"/>
                  </a:lnTo>
                  <a:lnTo>
                    <a:pt x="262089" y="6108"/>
                  </a:lnTo>
                  <a:lnTo>
                    <a:pt x="263575" y="7645"/>
                  </a:lnTo>
                  <a:lnTo>
                    <a:pt x="265112" y="10667"/>
                  </a:lnTo>
                  <a:lnTo>
                    <a:pt x="265112" y="25907"/>
                  </a:lnTo>
                  <a:lnTo>
                    <a:pt x="266649" y="33540"/>
                  </a:lnTo>
                  <a:lnTo>
                    <a:pt x="266649" y="50304"/>
                  </a:lnTo>
                  <a:lnTo>
                    <a:pt x="268135" y="56413"/>
                  </a:lnTo>
                  <a:lnTo>
                    <a:pt x="268135" y="60972"/>
                  </a:lnTo>
                  <a:lnTo>
                    <a:pt x="269671" y="60972"/>
                  </a:lnTo>
                  <a:lnTo>
                    <a:pt x="269671" y="50304"/>
                  </a:lnTo>
                  <a:lnTo>
                    <a:pt x="271208" y="42671"/>
                  </a:lnTo>
                  <a:lnTo>
                    <a:pt x="271208" y="25907"/>
                  </a:lnTo>
                  <a:lnTo>
                    <a:pt x="272745" y="18313"/>
                  </a:lnTo>
                  <a:lnTo>
                    <a:pt x="272745" y="7645"/>
                  </a:lnTo>
                  <a:lnTo>
                    <a:pt x="274243" y="6108"/>
                  </a:lnTo>
                  <a:lnTo>
                    <a:pt x="274243" y="10667"/>
                  </a:lnTo>
                  <a:lnTo>
                    <a:pt x="275780" y="18313"/>
                  </a:lnTo>
                  <a:lnTo>
                    <a:pt x="275780" y="25907"/>
                  </a:lnTo>
                  <a:lnTo>
                    <a:pt x="277317" y="33540"/>
                  </a:lnTo>
                  <a:lnTo>
                    <a:pt x="277317" y="50304"/>
                  </a:lnTo>
                  <a:lnTo>
                    <a:pt x="278853" y="56413"/>
                  </a:lnTo>
                  <a:lnTo>
                    <a:pt x="278853" y="60972"/>
                  </a:lnTo>
                  <a:lnTo>
                    <a:pt x="280339" y="60972"/>
                  </a:lnTo>
                  <a:lnTo>
                    <a:pt x="280339" y="50304"/>
                  </a:lnTo>
                  <a:lnTo>
                    <a:pt x="281876" y="42671"/>
                  </a:lnTo>
                  <a:lnTo>
                    <a:pt x="281876" y="25907"/>
                  </a:lnTo>
                  <a:lnTo>
                    <a:pt x="283413" y="18313"/>
                  </a:lnTo>
                  <a:lnTo>
                    <a:pt x="284899" y="10667"/>
                  </a:lnTo>
                  <a:lnTo>
                    <a:pt x="284899" y="7645"/>
                  </a:lnTo>
                  <a:lnTo>
                    <a:pt x="286448" y="7645"/>
                  </a:lnTo>
                  <a:lnTo>
                    <a:pt x="286448" y="18313"/>
                  </a:lnTo>
                  <a:lnTo>
                    <a:pt x="287985" y="25907"/>
                  </a:lnTo>
                  <a:lnTo>
                    <a:pt x="287985" y="42671"/>
                  </a:lnTo>
                  <a:lnTo>
                    <a:pt x="289521" y="50304"/>
                  </a:lnTo>
                  <a:lnTo>
                    <a:pt x="289521" y="60972"/>
                  </a:lnTo>
                  <a:lnTo>
                    <a:pt x="291007" y="60972"/>
                  </a:lnTo>
                  <a:lnTo>
                    <a:pt x="291007" y="56413"/>
                  </a:lnTo>
                  <a:lnTo>
                    <a:pt x="292544" y="50304"/>
                  </a:lnTo>
                  <a:lnTo>
                    <a:pt x="292544" y="35077"/>
                  </a:lnTo>
                  <a:lnTo>
                    <a:pt x="294030" y="25907"/>
                  </a:lnTo>
                  <a:lnTo>
                    <a:pt x="294030" y="12204"/>
                  </a:lnTo>
                  <a:lnTo>
                    <a:pt x="295567" y="7645"/>
                  </a:lnTo>
                  <a:lnTo>
                    <a:pt x="297103" y="10667"/>
                  </a:lnTo>
                  <a:lnTo>
                    <a:pt x="297103" y="18313"/>
                  </a:lnTo>
                  <a:lnTo>
                    <a:pt x="298640" y="25907"/>
                  </a:lnTo>
                  <a:lnTo>
                    <a:pt x="298640" y="42671"/>
                  </a:lnTo>
                  <a:lnTo>
                    <a:pt x="300139" y="50304"/>
                  </a:lnTo>
                  <a:lnTo>
                    <a:pt x="300139" y="60972"/>
                  </a:lnTo>
                  <a:lnTo>
                    <a:pt x="301675" y="60972"/>
                  </a:lnTo>
                  <a:lnTo>
                    <a:pt x="301675" y="56413"/>
                  </a:lnTo>
                  <a:lnTo>
                    <a:pt x="303212" y="50304"/>
                  </a:lnTo>
                  <a:lnTo>
                    <a:pt x="304698" y="42671"/>
                  </a:lnTo>
                  <a:lnTo>
                    <a:pt x="304698" y="25907"/>
                  </a:lnTo>
                  <a:lnTo>
                    <a:pt x="306235" y="18313"/>
                  </a:lnTo>
                  <a:lnTo>
                    <a:pt x="306235" y="7645"/>
                  </a:lnTo>
                  <a:lnTo>
                    <a:pt x="307771" y="7645"/>
                  </a:lnTo>
                  <a:lnTo>
                    <a:pt x="307771" y="10667"/>
                  </a:lnTo>
                  <a:lnTo>
                    <a:pt x="309308" y="18313"/>
                  </a:lnTo>
                  <a:lnTo>
                    <a:pt x="309308" y="33540"/>
                  </a:lnTo>
                  <a:lnTo>
                    <a:pt x="310794" y="42671"/>
                  </a:lnTo>
                  <a:lnTo>
                    <a:pt x="310794" y="56413"/>
                  </a:lnTo>
                  <a:lnTo>
                    <a:pt x="312343" y="59435"/>
                  </a:lnTo>
                  <a:lnTo>
                    <a:pt x="312343" y="60972"/>
                  </a:lnTo>
                  <a:lnTo>
                    <a:pt x="312343" y="59435"/>
                  </a:lnTo>
                  <a:lnTo>
                    <a:pt x="313880" y="56413"/>
                  </a:lnTo>
                  <a:lnTo>
                    <a:pt x="313880" y="42671"/>
                  </a:lnTo>
                  <a:lnTo>
                    <a:pt x="315417" y="35077"/>
                  </a:lnTo>
                  <a:lnTo>
                    <a:pt x="315417" y="18313"/>
                  </a:lnTo>
                  <a:lnTo>
                    <a:pt x="316903" y="12204"/>
                  </a:lnTo>
                  <a:lnTo>
                    <a:pt x="316903" y="7645"/>
                  </a:lnTo>
                  <a:lnTo>
                    <a:pt x="318439" y="7645"/>
                  </a:lnTo>
                  <a:lnTo>
                    <a:pt x="318439" y="10667"/>
                  </a:lnTo>
                  <a:lnTo>
                    <a:pt x="319976" y="18313"/>
                  </a:lnTo>
                  <a:lnTo>
                    <a:pt x="319976" y="33540"/>
                  </a:lnTo>
                  <a:lnTo>
                    <a:pt x="321462" y="42671"/>
                  </a:lnTo>
                  <a:lnTo>
                    <a:pt x="321462" y="56413"/>
                  </a:lnTo>
                  <a:lnTo>
                    <a:pt x="322999" y="59435"/>
                  </a:lnTo>
                  <a:lnTo>
                    <a:pt x="322999" y="60972"/>
                  </a:lnTo>
                  <a:lnTo>
                    <a:pt x="324548" y="59435"/>
                  </a:lnTo>
                  <a:lnTo>
                    <a:pt x="324548" y="50304"/>
                  </a:lnTo>
                  <a:lnTo>
                    <a:pt x="326085" y="42671"/>
                  </a:lnTo>
                  <a:lnTo>
                    <a:pt x="326085" y="35077"/>
                  </a:lnTo>
                  <a:lnTo>
                    <a:pt x="327571" y="25907"/>
                  </a:lnTo>
                  <a:lnTo>
                    <a:pt x="327571" y="12204"/>
                  </a:lnTo>
                  <a:lnTo>
                    <a:pt x="329107" y="7645"/>
                  </a:lnTo>
                  <a:lnTo>
                    <a:pt x="330644" y="10667"/>
                  </a:lnTo>
                  <a:lnTo>
                    <a:pt x="330644" y="24409"/>
                  </a:lnTo>
                  <a:lnTo>
                    <a:pt x="332130" y="33540"/>
                  </a:lnTo>
                  <a:lnTo>
                    <a:pt x="332130" y="48767"/>
                  </a:lnTo>
                  <a:lnTo>
                    <a:pt x="333667" y="56413"/>
                  </a:lnTo>
                  <a:lnTo>
                    <a:pt x="333667" y="60972"/>
                  </a:lnTo>
                  <a:lnTo>
                    <a:pt x="335203" y="59435"/>
                  </a:lnTo>
                  <a:lnTo>
                    <a:pt x="335203" y="50304"/>
                  </a:lnTo>
                  <a:lnTo>
                    <a:pt x="336740" y="42671"/>
                  </a:lnTo>
                  <a:lnTo>
                    <a:pt x="336740" y="25907"/>
                  </a:lnTo>
                  <a:lnTo>
                    <a:pt x="338239" y="18313"/>
                  </a:lnTo>
                  <a:lnTo>
                    <a:pt x="338239" y="7645"/>
                  </a:lnTo>
                  <a:lnTo>
                    <a:pt x="339775" y="7645"/>
                  </a:lnTo>
                  <a:lnTo>
                    <a:pt x="339775" y="10667"/>
                  </a:lnTo>
                  <a:lnTo>
                    <a:pt x="341312" y="18313"/>
                  </a:lnTo>
                  <a:lnTo>
                    <a:pt x="341312" y="24409"/>
                  </a:lnTo>
                  <a:lnTo>
                    <a:pt x="342798" y="33540"/>
                  </a:lnTo>
                  <a:lnTo>
                    <a:pt x="342798" y="42671"/>
                  </a:lnTo>
                  <a:lnTo>
                    <a:pt x="344335" y="48767"/>
                  </a:lnTo>
                  <a:lnTo>
                    <a:pt x="344335" y="59435"/>
                  </a:lnTo>
                  <a:lnTo>
                    <a:pt x="345871" y="60972"/>
                  </a:lnTo>
                  <a:lnTo>
                    <a:pt x="345871" y="56413"/>
                  </a:lnTo>
                  <a:lnTo>
                    <a:pt x="347408" y="50304"/>
                  </a:lnTo>
                  <a:lnTo>
                    <a:pt x="347408" y="35077"/>
                  </a:lnTo>
                  <a:lnTo>
                    <a:pt x="348894" y="25907"/>
                  </a:lnTo>
                  <a:lnTo>
                    <a:pt x="348894" y="18313"/>
                  </a:lnTo>
                  <a:lnTo>
                    <a:pt x="350443" y="12204"/>
                  </a:lnTo>
                  <a:lnTo>
                    <a:pt x="350443" y="7645"/>
                  </a:lnTo>
                  <a:lnTo>
                    <a:pt x="351980" y="7645"/>
                  </a:lnTo>
                  <a:lnTo>
                    <a:pt x="351980" y="18313"/>
                  </a:lnTo>
                  <a:lnTo>
                    <a:pt x="353517" y="24409"/>
                  </a:lnTo>
                  <a:lnTo>
                    <a:pt x="353517" y="42671"/>
                  </a:lnTo>
                  <a:lnTo>
                    <a:pt x="355003" y="48767"/>
                  </a:lnTo>
                  <a:lnTo>
                    <a:pt x="355003" y="59435"/>
                  </a:lnTo>
                  <a:lnTo>
                    <a:pt x="356539" y="60972"/>
                  </a:lnTo>
                  <a:lnTo>
                    <a:pt x="356539" y="56413"/>
                  </a:lnTo>
                  <a:lnTo>
                    <a:pt x="358076" y="50304"/>
                  </a:lnTo>
                  <a:lnTo>
                    <a:pt x="358076" y="35077"/>
                  </a:lnTo>
                  <a:lnTo>
                    <a:pt x="359562" y="25907"/>
                  </a:lnTo>
                  <a:lnTo>
                    <a:pt x="359562" y="12204"/>
                  </a:lnTo>
                  <a:lnTo>
                    <a:pt x="361099" y="7645"/>
                  </a:lnTo>
                  <a:lnTo>
                    <a:pt x="362648" y="7645"/>
                  </a:lnTo>
                  <a:lnTo>
                    <a:pt x="362648" y="10667"/>
                  </a:lnTo>
                  <a:lnTo>
                    <a:pt x="364134" y="18313"/>
                  </a:lnTo>
                  <a:lnTo>
                    <a:pt x="364134" y="33540"/>
                  </a:lnTo>
                  <a:lnTo>
                    <a:pt x="365671" y="42671"/>
                  </a:lnTo>
                  <a:lnTo>
                    <a:pt x="365671" y="56413"/>
                  </a:lnTo>
                  <a:lnTo>
                    <a:pt x="367207" y="59435"/>
                  </a:lnTo>
                  <a:lnTo>
                    <a:pt x="367207" y="60972"/>
                  </a:lnTo>
                  <a:lnTo>
                    <a:pt x="367207" y="59435"/>
                  </a:lnTo>
                  <a:lnTo>
                    <a:pt x="368693" y="56413"/>
                  </a:lnTo>
                  <a:lnTo>
                    <a:pt x="368693" y="42671"/>
                  </a:lnTo>
                  <a:lnTo>
                    <a:pt x="370230" y="35077"/>
                  </a:lnTo>
                  <a:lnTo>
                    <a:pt x="370230" y="25907"/>
                  </a:lnTo>
                  <a:lnTo>
                    <a:pt x="371767" y="18313"/>
                  </a:lnTo>
                  <a:lnTo>
                    <a:pt x="371767" y="7645"/>
                  </a:lnTo>
                  <a:lnTo>
                    <a:pt x="373303" y="7645"/>
                  </a:lnTo>
                  <a:lnTo>
                    <a:pt x="373303" y="10667"/>
                  </a:lnTo>
                  <a:lnTo>
                    <a:pt x="374802" y="18313"/>
                  </a:lnTo>
                  <a:lnTo>
                    <a:pt x="374802" y="33540"/>
                  </a:lnTo>
                  <a:lnTo>
                    <a:pt x="376339" y="42671"/>
                  </a:lnTo>
                  <a:lnTo>
                    <a:pt x="376339" y="56413"/>
                  </a:lnTo>
                  <a:lnTo>
                    <a:pt x="377875" y="59435"/>
                  </a:lnTo>
                  <a:lnTo>
                    <a:pt x="377875" y="60972"/>
                  </a:lnTo>
                  <a:lnTo>
                    <a:pt x="377875" y="59435"/>
                  </a:lnTo>
                  <a:lnTo>
                    <a:pt x="379361" y="56413"/>
                  </a:lnTo>
                  <a:lnTo>
                    <a:pt x="379361" y="42671"/>
                  </a:lnTo>
                  <a:lnTo>
                    <a:pt x="380898" y="35077"/>
                  </a:lnTo>
                  <a:lnTo>
                    <a:pt x="380898" y="18313"/>
                  </a:lnTo>
                  <a:lnTo>
                    <a:pt x="382435" y="12204"/>
                  </a:lnTo>
                  <a:lnTo>
                    <a:pt x="383971" y="7645"/>
                  </a:lnTo>
                  <a:lnTo>
                    <a:pt x="385457" y="10667"/>
                  </a:lnTo>
                  <a:lnTo>
                    <a:pt x="385457" y="24409"/>
                  </a:lnTo>
                  <a:lnTo>
                    <a:pt x="386994" y="33540"/>
                  </a:lnTo>
                  <a:lnTo>
                    <a:pt x="386994" y="48767"/>
                  </a:lnTo>
                  <a:lnTo>
                    <a:pt x="388543" y="56413"/>
                  </a:lnTo>
                  <a:lnTo>
                    <a:pt x="388543" y="60972"/>
                  </a:lnTo>
                  <a:lnTo>
                    <a:pt x="390029" y="59435"/>
                  </a:lnTo>
                  <a:lnTo>
                    <a:pt x="390029" y="50304"/>
                  </a:lnTo>
                  <a:lnTo>
                    <a:pt x="391566" y="42671"/>
                  </a:lnTo>
                  <a:lnTo>
                    <a:pt x="391566" y="35077"/>
                  </a:lnTo>
                  <a:lnTo>
                    <a:pt x="393103" y="25907"/>
                  </a:lnTo>
                  <a:lnTo>
                    <a:pt x="393103" y="12204"/>
                  </a:lnTo>
                  <a:lnTo>
                    <a:pt x="394639" y="7645"/>
                  </a:lnTo>
                  <a:lnTo>
                    <a:pt x="396125" y="10667"/>
                  </a:lnTo>
                  <a:lnTo>
                    <a:pt x="396125" y="24409"/>
                  </a:lnTo>
                  <a:lnTo>
                    <a:pt x="397662" y="33540"/>
                  </a:lnTo>
                  <a:lnTo>
                    <a:pt x="397662" y="48767"/>
                  </a:lnTo>
                  <a:lnTo>
                    <a:pt x="399199" y="56413"/>
                  </a:lnTo>
                  <a:lnTo>
                    <a:pt x="399199" y="60972"/>
                  </a:lnTo>
                  <a:lnTo>
                    <a:pt x="400697" y="59435"/>
                  </a:lnTo>
                  <a:lnTo>
                    <a:pt x="400697" y="50304"/>
                  </a:lnTo>
                  <a:lnTo>
                    <a:pt x="402234" y="42671"/>
                  </a:lnTo>
                  <a:lnTo>
                    <a:pt x="403771" y="35077"/>
                  </a:lnTo>
                  <a:lnTo>
                    <a:pt x="403771" y="18313"/>
                  </a:lnTo>
                  <a:lnTo>
                    <a:pt x="405256" y="12204"/>
                  </a:lnTo>
                  <a:lnTo>
                    <a:pt x="405256" y="7645"/>
                  </a:lnTo>
                  <a:lnTo>
                    <a:pt x="406793" y="7645"/>
                  </a:lnTo>
                  <a:lnTo>
                    <a:pt x="406793" y="18313"/>
                  </a:lnTo>
                  <a:lnTo>
                    <a:pt x="408330" y="25907"/>
                  </a:lnTo>
                  <a:lnTo>
                    <a:pt x="408330" y="38099"/>
                  </a:lnTo>
                  <a:lnTo>
                    <a:pt x="409867" y="27444"/>
                  </a:lnTo>
                  <a:lnTo>
                    <a:pt x="409867" y="18313"/>
                  </a:lnTo>
                  <a:lnTo>
                    <a:pt x="409867" y="27444"/>
                  </a:lnTo>
                  <a:lnTo>
                    <a:pt x="411352" y="48767"/>
                  </a:lnTo>
                  <a:lnTo>
                    <a:pt x="411352" y="68567"/>
                  </a:lnTo>
                </a:path>
                <a:path w="753109" h="68580">
                  <a:moveTo>
                    <a:pt x="412902" y="68567"/>
                  </a:moveTo>
                  <a:lnTo>
                    <a:pt x="412902" y="56413"/>
                  </a:lnTo>
                  <a:lnTo>
                    <a:pt x="414439" y="57899"/>
                  </a:lnTo>
                  <a:lnTo>
                    <a:pt x="414439" y="60972"/>
                  </a:lnTo>
                  <a:lnTo>
                    <a:pt x="414439" y="54876"/>
                  </a:lnTo>
                  <a:lnTo>
                    <a:pt x="415925" y="41135"/>
                  </a:lnTo>
                  <a:lnTo>
                    <a:pt x="415925" y="13703"/>
                  </a:lnTo>
                  <a:lnTo>
                    <a:pt x="417461" y="10667"/>
                  </a:lnTo>
                  <a:lnTo>
                    <a:pt x="417461" y="4571"/>
                  </a:lnTo>
                  <a:lnTo>
                    <a:pt x="418998" y="0"/>
                  </a:lnTo>
                  <a:lnTo>
                    <a:pt x="418998" y="10667"/>
                  </a:lnTo>
                  <a:lnTo>
                    <a:pt x="420535" y="19799"/>
                  </a:lnTo>
                  <a:lnTo>
                    <a:pt x="420535" y="39649"/>
                  </a:lnTo>
                  <a:lnTo>
                    <a:pt x="422021" y="48767"/>
                  </a:lnTo>
                  <a:lnTo>
                    <a:pt x="423557" y="56413"/>
                  </a:lnTo>
                  <a:lnTo>
                    <a:pt x="423557" y="64007"/>
                  </a:lnTo>
                  <a:lnTo>
                    <a:pt x="425094" y="65544"/>
                  </a:lnTo>
                  <a:lnTo>
                    <a:pt x="425094" y="57899"/>
                  </a:lnTo>
                  <a:lnTo>
                    <a:pt x="426592" y="51803"/>
                  </a:lnTo>
                  <a:lnTo>
                    <a:pt x="426592" y="30467"/>
                  </a:lnTo>
                  <a:lnTo>
                    <a:pt x="428129" y="18313"/>
                  </a:lnTo>
                  <a:lnTo>
                    <a:pt x="428129" y="6108"/>
                  </a:lnTo>
                  <a:lnTo>
                    <a:pt x="429666" y="3035"/>
                  </a:lnTo>
                  <a:lnTo>
                    <a:pt x="429666" y="4571"/>
                  </a:lnTo>
                  <a:lnTo>
                    <a:pt x="431203" y="9131"/>
                  </a:lnTo>
                  <a:lnTo>
                    <a:pt x="431203" y="25907"/>
                  </a:lnTo>
                  <a:lnTo>
                    <a:pt x="432688" y="36563"/>
                  </a:lnTo>
                  <a:lnTo>
                    <a:pt x="432688" y="56413"/>
                  </a:lnTo>
                  <a:lnTo>
                    <a:pt x="434225" y="60972"/>
                  </a:lnTo>
                  <a:lnTo>
                    <a:pt x="434225" y="65544"/>
                  </a:lnTo>
                  <a:lnTo>
                    <a:pt x="435762" y="64007"/>
                  </a:lnTo>
                  <a:lnTo>
                    <a:pt x="435762" y="59435"/>
                  </a:lnTo>
                  <a:lnTo>
                    <a:pt x="437248" y="51803"/>
                  </a:lnTo>
                  <a:lnTo>
                    <a:pt x="437248" y="32003"/>
                  </a:lnTo>
                  <a:lnTo>
                    <a:pt x="438797" y="21335"/>
                  </a:lnTo>
                  <a:lnTo>
                    <a:pt x="438797" y="7645"/>
                  </a:lnTo>
                  <a:lnTo>
                    <a:pt x="440334" y="4571"/>
                  </a:lnTo>
                  <a:lnTo>
                    <a:pt x="440334" y="3035"/>
                  </a:lnTo>
                  <a:lnTo>
                    <a:pt x="441871" y="7645"/>
                  </a:lnTo>
                  <a:lnTo>
                    <a:pt x="441871" y="15239"/>
                  </a:lnTo>
                  <a:lnTo>
                    <a:pt x="443356" y="24409"/>
                  </a:lnTo>
                  <a:lnTo>
                    <a:pt x="443356" y="35077"/>
                  </a:lnTo>
                  <a:lnTo>
                    <a:pt x="444893" y="47231"/>
                  </a:lnTo>
                  <a:lnTo>
                    <a:pt x="444893" y="59435"/>
                  </a:lnTo>
                  <a:lnTo>
                    <a:pt x="446430" y="64007"/>
                  </a:lnTo>
                  <a:lnTo>
                    <a:pt x="446430" y="65544"/>
                  </a:lnTo>
                  <a:lnTo>
                    <a:pt x="446430" y="64007"/>
                  </a:lnTo>
                  <a:lnTo>
                    <a:pt x="447967" y="59435"/>
                  </a:lnTo>
                  <a:lnTo>
                    <a:pt x="447967" y="44208"/>
                  </a:lnTo>
                  <a:lnTo>
                    <a:pt x="449452" y="35077"/>
                  </a:lnTo>
                  <a:lnTo>
                    <a:pt x="449452" y="13703"/>
                  </a:lnTo>
                  <a:lnTo>
                    <a:pt x="451002" y="7645"/>
                  </a:lnTo>
                  <a:lnTo>
                    <a:pt x="451002" y="3035"/>
                  </a:lnTo>
                  <a:lnTo>
                    <a:pt x="452539" y="3035"/>
                  </a:lnTo>
                  <a:lnTo>
                    <a:pt x="452539" y="13703"/>
                  </a:lnTo>
                  <a:lnTo>
                    <a:pt x="454025" y="22872"/>
                  </a:lnTo>
                  <a:lnTo>
                    <a:pt x="454025" y="44208"/>
                  </a:lnTo>
                  <a:lnTo>
                    <a:pt x="455561" y="53339"/>
                  </a:lnTo>
                  <a:lnTo>
                    <a:pt x="455561" y="62509"/>
                  </a:lnTo>
                  <a:lnTo>
                    <a:pt x="457098" y="65544"/>
                  </a:lnTo>
                  <a:lnTo>
                    <a:pt x="457098" y="64007"/>
                  </a:lnTo>
                  <a:lnTo>
                    <a:pt x="458635" y="60972"/>
                  </a:lnTo>
                  <a:lnTo>
                    <a:pt x="458635" y="47231"/>
                  </a:lnTo>
                  <a:lnTo>
                    <a:pt x="460121" y="36563"/>
                  </a:lnTo>
                  <a:lnTo>
                    <a:pt x="460121" y="15239"/>
                  </a:lnTo>
                  <a:lnTo>
                    <a:pt x="461657" y="9131"/>
                  </a:lnTo>
                  <a:lnTo>
                    <a:pt x="461657" y="6108"/>
                  </a:lnTo>
                  <a:lnTo>
                    <a:pt x="463194" y="3035"/>
                  </a:lnTo>
                  <a:lnTo>
                    <a:pt x="463194" y="6108"/>
                  </a:lnTo>
                  <a:lnTo>
                    <a:pt x="464692" y="12204"/>
                  </a:lnTo>
                  <a:lnTo>
                    <a:pt x="464692" y="19799"/>
                  </a:lnTo>
                  <a:lnTo>
                    <a:pt x="466229" y="30467"/>
                  </a:lnTo>
                  <a:lnTo>
                    <a:pt x="466229" y="51803"/>
                  </a:lnTo>
                  <a:lnTo>
                    <a:pt x="467766" y="57899"/>
                  </a:lnTo>
                  <a:lnTo>
                    <a:pt x="467766" y="64007"/>
                  </a:lnTo>
                  <a:lnTo>
                    <a:pt x="469303" y="65544"/>
                  </a:lnTo>
                  <a:lnTo>
                    <a:pt x="469303" y="56413"/>
                  </a:lnTo>
                  <a:lnTo>
                    <a:pt x="470788" y="48767"/>
                  </a:lnTo>
                  <a:lnTo>
                    <a:pt x="470788" y="28981"/>
                  </a:lnTo>
                  <a:lnTo>
                    <a:pt x="472325" y="18313"/>
                  </a:lnTo>
                  <a:lnTo>
                    <a:pt x="472325" y="6108"/>
                  </a:lnTo>
                  <a:lnTo>
                    <a:pt x="473862" y="3035"/>
                  </a:lnTo>
                  <a:lnTo>
                    <a:pt x="473862" y="6108"/>
                  </a:lnTo>
                  <a:lnTo>
                    <a:pt x="475348" y="10667"/>
                  </a:lnTo>
                  <a:lnTo>
                    <a:pt x="475348" y="27444"/>
                  </a:lnTo>
                  <a:lnTo>
                    <a:pt x="476897" y="38099"/>
                  </a:lnTo>
                  <a:lnTo>
                    <a:pt x="476897" y="56413"/>
                  </a:lnTo>
                  <a:lnTo>
                    <a:pt x="478434" y="60972"/>
                  </a:lnTo>
                  <a:lnTo>
                    <a:pt x="478434" y="64007"/>
                  </a:lnTo>
                  <a:lnTo>
                    <a:pt x="479971" y="65544"/>
                  </a:lnTo>
                  <a:lnTo>
                    <a:pt x="479971" y="57899"/>
                  </a:lnTo>
                  <a:lnTo>
                    <a:pt x="481456" y="50304"/>
                  </a:lnTo>
                  <a:lnTo>
                    <a:pt x="481456" y="42671"/>
                  </a:lnTo>
                  <a:lnTo>
                    <a:pt x="482993" y="30467"/>
                  </a:lnTo>
                  <a:lnTo>
                    <a:pt x="482993" y="15239"/>
                  </a:lnTo>
                  <a:lnTo>
                    <a:pt x="484530" y="10667"/>
                  </a:lnTo>
                  <a:lnTo>
                    <a:pt x="484530" y="3035"/>
                  </a:lnTo>
                  <a:lnTo>
                    <a:pt x="486067" y="4571"/>
                  </a:lnTo>
                  <a:lnTo>
                    <a:pt x="486067" y="10667"/>
                  </a:lnTo>
                  <a:lnTo>
                    <a:pt x="487552" y="16776"/>
                  </a:lnTo>
                  <a:lnTo>
                    <a:pt x="487552" y="32003"/>
                  </a:lnTo>
                  <a:lnTo>
                    <a:pt x="489102" y="39649"/>
                  </a:lnTo>
                  <a:lnTo>
                    <a:pt x="489102" y="51803"/>
                  </a:lnTo>
                  <a:lnTo>
                    <a:pt x="490639" y="59435"/>
                  </a:lnTo>
                  <a:lnTo>
                    <a:pt x="490639" y="62509"/>
                  </a:lnTo>
                  <a:lnTo>
                    <a:pt x="492125" y="60972"/>
                  </a:lnTo>
                  <a:lnTo>
                    <a:pt x="492125" y="50304"/>
                  </a:lnTo>
                  <a:lnTo>
                    <a:pt x="493661" y="42671"/>
                  </a:lnTo>
                  <a:lnTo>
                    <a:pt x="493661" y="24409"/>
                  </a:lnTo>
                  <a:lnTo>
                    <a:pt x="495198" y="15239"/>
                  </a:lnTo>
                  <a:lnTo>
                    <a:pt x="495198" y="7645"/>
                  </a:lnTo>
                  <a:lnTo>
                    <a:pt x="496735" y="6108"/>
                  </a:lnTo>
                  <a:lnTo>
                    <a:pt x="496735" y="9131"/>
                  </a:lnTo>
                  <a:lnTo>
                    <a:pt x="498221" y="15239"/>
                  </a:lnTo>
                  <a:lnTo>
                    <a:pt x="498221" y="32003"/>
                  </a:lnTo>
                  <a:lnTo>
                    <a:pt x="499757" y="42671"/>
                  </a:lnTo>
                  <a:lnTo>
                    <a:pt x="499757" y="56413"/>
                  </a:lnTo>
                  <a:lnTo>
                    <a:pt x="501294" y="59435"/>
                  </a:lnTo>
                  <a:lnTo>
                    <a:pt x="502792" y="60972"/>
                  </a:lnTo>
                  <a:lnTo>
                    <a:pt x="502792" y="59435"/>
                  </a:lnTo>
                  <a:lnTo>
                    <a:pt x="504329" y="53339"/>
                  </a:lnTo>
                  <a:lnTo>
                    <a:pt x="504329" y="38099"/>
                  </a:lnTo>
                  <a:lnTo>
                    <a:pt x="505866" y="27444"/>
                  </a:lnTo>
                  <a:lnTo>
                    <a:pt x="505866" y="12204"/>
                  </a:lnTo>
                  <a:lnTo>
                    <a:pt x="507403" y="7645"/>
                  </a:lnTo>
                  <a:lnTo>
                    <a:pt x="507403" y="6108"/>
                  </a:lnTo>
                  <a:lnTo>
                    <a:pt x="508888" y="9131"/>
                  </a:lnTo>
                  <a:lnTo>
                    <a:pt x="508888" y="13703"/>
                  </a:lnTo>
                  <a:lnTo>
                    <a:pt x="510425" y="19799"/>
                  </a:lnTo>
                  <a:lnTo>
                    <a:pt x="510425" y="38099"/>
                  </a:lnTo>
                  <a:lnTo>
                    <a:pt x="511962" y="47231"/>
                  </a:lnTo>
                  <a:lnTo>
                    <a:pt x="511962" y="59435"/>
                  </a:lnTo>
                  <a:lnTo>
                    <a:pt x="513448" y="60972"/>
                  </a:lnTo>
                  <a:lnTo>
                    <a:pt x="513448" y="62509"/>
                  </a:lnTo>
                  <a:lnTo>
                    <a:pt x="513448" y="59435"/>
                  </a:lnTo>
                  <a:lnTo>
                    <a:pt x="514997" y="54876"/>
                  </a:lnTo>
                  <a:lnTo>
                    <a:pt x="514997" y="41135"/>
                  </a:lnTo>
                  <a:lnTo>
                    <a:pt x="516534" y="32003"/>
                  </a:lnTo>
                  <a:lnTo>
                    <a:pt x="516534" y="15239"/>
                  </a:lnTo>
                  <a:lnTo>
                    <a:pt x="518071" y="10667"/>
                  </a:lnTo>
                  <a:lnTo>
                    <a:pt x="518071" y="6108"/>
                  </a:lnTo>
                  <a:lnTo>
                    <a:pt x="519556" y="7645"/>
                  </a:lnTo>
                  <a:lnTo>
                    <a:pt x="519556" y="18313"/>
                  </a:lnTo>
                  <a:lnTo>
                    <a:pt x="521093" y="25907"/>
                  </a:lnTo>
                  <a:lnTo>
                    <a:pt x="522630" y="35077"/>
                  </a:lnTo>
                  <a:lnTo>
                    <a:pt x="522630" y="51803"/>
                  </a:lnTo>
                  <a:lnTo>
                    <a:pt x="524167" y="56413"/>
                  </a:lnTo>
                  <a:lnTo>
                    <a:pt x="524167" y="60972"/>
                  </a:lnTo>
                  <a:lnTo>
                    <a:pt x="525652" y="60972"/>
                  </a:lnTo>
                  <a:lnTo>
                    <a:pt x="525652" y="50304"/>
                  </a:lnTo>
                  <a:lnTo>
                    <a:pt x="527202" y="44208"/>
                  </a:lnTo>
                  <a:lnTo>
                    <a:pt x="527202" y="24409"/>
                  </a:lnTo>
                  <a:lnTo>
                    <a:pt x="528688" y="18313"/>
                  </a:lnTo>
                  <a:lnTo>
                    <a:pt x="528688" y="12204"/>
                  </a:lnTo>
                  <a:lnTo>
                    <a:pt x="530225" y="7645"/>
                  </a:lnTo>
                  <a:lnTo>
                    <a:pt x="530225" y="6108"/>
                  </a:lnTo>
                  <a:lnTo>
                    <a:pt x="530225" y="7645"/>
                  </a:lnTo>
                  <a:lnTo>
                    <a:pt x="531761" y="10667"/>
                  </a:lnTo>
                  <a:lnTo>
                    <a:pt x="531761" y="22872"/>
                  </a:lnTo>
                  <a:lnTo>
                    <a:pt x="533298" y="32003"/>
                  </a:lnTo>
                  <a:lnTo>
                    <a:pt x="533298" y="48767"/>
                  </a:lnTo>
                  <a:lnTo>
                    <a:pt x="534784" y="54876"/>
                  </a:lnTo>
                  <a:lnTo>
                    <a:pt x="534784" y="60972"/>
                  </a:lnTo>
                  <a:lnTo>
                    <a:pt x="536321" y="60972"/>
                  </a:lnTo>
                  <a:lnTo>
                    <a:pt x="536321" y="51803"/>
                  </a:lnTo>
                  <a:lnTo>
                    <a:pt x="537857" y="45745"/>
                  </a:lnTo>
                  <a:lnTo>
                    <a:pt x="537857" y="27444"/>
                  </a:lnTo>
                  <a:lnTo>
                    <a:pt x="539356" y="19799"/>
                  </a:lnTo>
                  <a:lnTo>
                    <a:pt x="539356" y="10667"/>
                  </a:lnTo>
                  <a:lnTo>
                    <a:pt x="540892" y="7645"/>
                  </a:lnTo>
                  <a:lnTo>
                    <a:pt x="542429" y="7645"/>
                  </a:lnTo>
                  <a:lnTo>
                    <a:pt x="542429" y="15239"/>
                  </a:lnTo>
                  <a:lnTo>
                    <a:pt x="543966" y="21335"/>
                  </a:lnTo>
                  <a:lnTo>
                    <a:pt x="543966" y="38099"/>
                  </a:lnTo>
                  <a:lnTo>
                    <a:pt x="545452" y="47231"/>
                  </a:lnTo>
                  <a:lnTo>
                    <a:pt x="545452" y="56413"/>
                  </a:lnTo>
                  <a:lnTo>
                    <a:pt x="546988" y="59435"/>
                  </a:lnTo>
                  <a:lnTo>
                    <a:pt x="546988" y="57899"/>
                  </a:lnTo>
                  <a:lnTo>
                    <a:pt x="548525" y="53339"/>
                  </a:lnTo>
                  <a:lnTo>
                    <a:pt x="548525" y="39649"/>
                  </a:lnTo>
                  <a:lnTo>
                    <a:pt x="550011" y="32003"/>
                  </a:lnTo>
                  <a:lnTo>
                    <a:pt x="550011" y="16776"/>
                  </a:lnTo>
                  <a:lnTo>
                    <a:pt x="551548" y="12204"/>
                  </a:lnTo>
                  <a:lnTo>
                    <a:pt x="551548" y="9131"/>
                  </a:lnTo>
                  <a:lnTo>
                    <a:pt x="553097" y="7645"/>
                  </a:lnTo>
                  <a:lnTo>
                    <a:pt x="553097" y="15239"/>
                  </a:lnTo>
                  <a:lnTo>
                    <a:pt x="554634" y="19799"/>
                  </a:lnTo>
                  <a:lnTo>
                    <a:pt x="554634" y="35077"/>
                  </a:lnTo>
                  <a:lnTo>
                    <a:pt x="556120" y="44208"/>
                  </a:lnTo>
                  <a:lnTo>
                    <a:pt x="556120" y="54876"/>
                  </a:lnTo>
                  <a:lnTo>
                    <a:pt x="557656" y="59435"/>
                  </a:lnTo>
                  <a:lnTo>
                    <a:pt x="557656" y="57899"/>
                  </a:lnTo>
                  <a:lnTo>
                    <a:pt x="559193" y="53339"/>
                  </a:lnTo>
                  <a:lnTo>
                    <a:pt x="559193" y="42671"/>
                  </a:lnTo>
                  <a:lnTo>
                    <a:pt x="560679" y="35077"/>
                  </a:lnTo>
                  <a:lnTo>
                    <a:pt x="562216" y="25907"/>
                  </a:lnTo>
                  <a:lnTo>
                    <a:pt x="562216" y="13703"/>
                  </a:lnTo>
                  <a:lnTo>
                    <a:pt x="563752" y="10667"/>
                  </a:lnTo>
                  <a:lnTo>
                    <a:pt x="563752" y="9131"/>
                  </a:lnTo>
                  <a:lnTo>
                    <a:pt x="563752" y="10667"/>
                  </a:lnTo>
                  <a:lnTo>
                    <a:pt x="565302" y="12204"/>
                  </a:lnTo>
                  <a:lnTo>
                    <a:pt x="565302" y="24409"/>
                  </a:lnTo>
                  <a:lnTo>
                    <a:pt x="566788" y="32003"/>
                  </a:lnTo>
                  <a:lnTo>
                    <a:pt x="566788" y="48767"/>
                  </a:lnTo>
                  <a:lnTo>
                    <a:pt x="568325" y="53339"/>
                  </a:lnTo>
                  <a:lnTo>
                    <a:pt x="568325" y="59435"/>
                  </a:lnTo>
                  <a:lnTo>
                    <a:pt x="569861" y="57899"/>
                  </a:lnTo>
                  <a:lnTo>
                    <a:pt x="569861" y="50304"/>
                  </a:lnTo>
                  <a:lnTo>
                    <a:pt x="571398" y="44208"/>
                  </a:lnTo>
                  <a:lnTo>
                    <a:pt x="571398" y="28981"/>
                  </a:lnTo>
                  <a:lnTo>
                    <a:pt x="572884" y="21335"/>
                  </a:lnTo>
                  <a:lnTo>
                    <a:pt x="572884" y="15239"/>
                  </a:lnTo>
                  <a:lnTo>
                    <a:pt x="574421" y="12204"/>
                  </a:lnTo>
                  <a:lnTo>
                    <a:pt x="574421" y="10667"/>
                  </a:lnTo>
                  <a:lnTo>
                    <a:pt x="575957" y="12204"/>
                  </a:lnTo>
                  <a:lnTo>
                    <a:pt x="575957" y="22872"/>
                  </a:lnTo>
                  <a:lnTo>
                    <a:pt x="577456" y="30467"/>
                  </a:lnTo>
                  <a:lnTo>
                    <a:pt x="577456" y="45745"/>
                  </a:lnTo>
                  <a:lnTo>
                    <a:pt x="578992" y="51803"/>
                  </a:lnTo>
                  <a:lnTo>
                    <a:pt x="578992" y="57899"/>
                  </a:lnTo>
                  <a:lnTo>
                    <a:pt x="580529" y="57899"/>
                  </a:lnTo>
                  <a:lnTo>
                    <a:pt x="580529" y="51803"/>
                  </a:lnTo>
                  <a:lnTo>
                    <a:pt x="582015" y="47231"/>
                  </a:lnTo>
                  <a:lnTo>
                    <a:pt x="583552" y="39649"/>
                  </a:lnTo>
                  <a:lnTo>
                    <a:pt x="583552" y="22872"/>
                  </a:lnTo>
                  <a:lnTo>
                    <a:pt x="585088" y="18313"/>
                  </a:lnTo>
                  <a:lnTo>
                    <a:pt x="585088" y="10667"/>
                  </a:lnTo>
                  <a:lnTo>
                    <a:pt x="586574" y="10667"/>
                  </a:lnTo>
                  <a:lnTo>
                    <a:pt x="586574" y="15239"/>
                  </a:lnTo>
                  <a:lnTo>
                    <a:pt x="588111" y="21335"/>
                  </a:lnTo>
                  <a:lnTo>
                    <a:pt x="588111" y="35077"/>
                  </a:lnTo>
                  <a:lnTo>
                    <a:pt x="589648" y="44208"/>
                  </a:lnTo>
                  <a:lnTo>
                    <a:pt x="589648" y="53339"/>
                  </a:lnTo>
                  <a:lnTo>
                    <a:pt x="591197" y="56413"/>
                  </a:lnTo>
                  <a:lnTo>
                    <a:pt x="591197" y="57899"/>
                  </a:lnTo>
                  <a:lnTo>
                    <a:pt x="591197" y="56413"/>
                  </a:lnTo>
                  <a:lnTo>
                    <a:pt x="592683" y="53339"/>
                  </a:lnTo>
                  <a:lnTo>
                    <a:pt x="592683" y="42671"/>
                  </a:lnTo>
                  <a:lnTo>
                    <a:pt x="594220" y="35077"/>
                  </a:lnTo>
                  <a:lnTo>
                    <a:pt x="594220" y="25907"/>
                  </a:lnTo>
                  <a:lnTo>
                    <a:pt x="595756" y="19799"/>
                  </a:lnTo>
                  <a:lnTo>
                    <a:pt x="595756" y="12204"/>
                  </a:lnTo>
                  <a:lnTo>
                    <a:pt x="597242" y="10667"/>
                  </a:lnTo>
                  <a:lnTo>
                    <a:pt x="597242" y="15239"/>
                  </a:lnTo>
                  <a:lnTo>
                    <a:pt x="598779" y="19799"/>
                  </a:lnTo>
                  <a:lnTo>
                    <a:pt x="598779" y="32003"/>
                  </a:lnTo>
                  <a:lnTo>
                    <a:pt x="600316" y="41135"/>
                  </a:lnTo>
                  <a:lnTo>
                    <a:pt x="600316" y="53339"/>
                  </a:lnTo>
                  <a:lnTo>
                    <a:pt x="601852" y="56413"/>
                  </a:lnTo>
                  <a:lnTo>
                    <a:pt x="601852" y="57899"/>
                  </a:lnTo>
                  <a:lnTo>
                    <a:pt x="603351" y="56413"/>
                  </a:lnTo>
                  <a:lnTo>
                    <a:pt x="603351" y="53339"/>
                  </a:lnTo>
                  <a:lnTo>
                    <a:pt x="604888" y="48767"/>
                  </a:lnTo>
                  <a:lnTo>
                    <a:pt x="604888" y="36563"/>
                  </a:lnTo>
                  <a:lnTo>
                    <a:pt x="606425" y="28981"/>
                  </a:lnTo>
                  <a:lnTo>
                    <a:pt x="606425" y="15239"/>
                  </a:lnTo>
                  <a:lnTo>
                    <a:pt x="607961" y="12204"/>
                  </a:lnTo>
                  <a:lnTo>
                    <a:pt x="607961" y="10667"/>
                  </a:lnTo>
                  <a:lnTo>
                    <a:pt x="609447" y="13703"/>
                  </a:lnTo>
                  <a:lnTo>
                    <a:pt x="609447" y="22872"/>
                  </a:lnTo>
                  <a:lnTo>
                    <a:pt x="610984" y="30467"/>
                  </a:lnTo>
                  <a:lnTo>
                    <a:pt x="610984" y="45745"/>
                  </a:lnTo>
                  <a:lnTo>
                    <a:pt x="612521" y="51803"/>
                  </a:lnTo>
                  <a:lnTo>
                    <a:pt x="612521" y="56413"/>
                  </a:lnTo>
                  <a:lnTo>
                    <a:pt x="614006" y="56413"/>
                  </a:lnTo>
                  <a:lnTo>
                    <a:pt x="614006" y="50304"/>
                  </a:lnTo>
                  <a:lnTo>
                    <a:pt x="615556" y="45745"/>
                  </a:lnTo>
                  <a:lnTo>
                    <a:pt x="615556" y="32003"/>
                  </a:lnTo>
                  <a:lnTo>
                    <a:pt x="617092" y="24409"/>
                  </a:lnTo>
                  <a:lnTo>
                    <a:pt x="617092" y="18313"/>
                  </a:lnTo>
                  <a:lnTo>
                    <a:pt x="618629" y="13703"/>
                  </a:lnTo>
                  <a:lnTo>
                    <a:pt x="618629" y="10667"/>
                  </a:lnTo>
                  <a:lnTo>
                    <a:pt x="620115" y="12204"/>
                  </a:lnTo>
                  <a:lnTo>
                    <a:pt x="620115" y="21335"/>
                  </a:lnTo>
                  <a:lnTo>
                    <a:pt x="621652" y="27444"/>
                  </a:lnTo>
                  <a:lnTo>
                    <a:pt x="621652" y="35077"/>
                  </a:lnTo>
                  <a:lnTo>
                    <a:pt x="623188" y="42671"/>
                  </a:lnTo>
                  <a:lnTo>
                    <a:pt x="623188" y="53339"/>
                  </a:lnTo>
                  <a:lnTo>
                    <a:pt x="624674" y="56413"/>
                  </a:lnTo>
                  <a:lnTo>
                    <a:pt x="626211" y="56413"/>
                  </a:lnTo>
                  <a:lnTo>
                    <a:pt x="626211" y="47231"/>
                  </a:lnTo>
                  <a:lnTo>
                    <a:pt x="627748" y="42671"/>
                  </a:lnTo>
                  <a:lnTo>
                    <a:pt x="627748" y="25907"/>
                  </a:lnTo>
                  <a:lnTo>
                    <a:pt x="629297" y="19799"/>
                  </a:lnTo>
                  <a:lnTo>
                    <a:pt x="629297" y="12204"/>
                  </a:lnTo>
                  <a:lnTo>
                    <a:pt x="630783" y="10667"/>
                  </a:lnTo>
                  <a:lnTo>
                    <a:pt x="630783" y="15239"/>
                  </a:lnTo>
                  <a:lnTo>
                    <a:pt x="632320" y="19799"/>
                  </a:lnTo>
                  <a:lnTo>
                    <a:pt x="632320" y="33540"/>
                  </a:lnTo>
                  <a:lnTo>
                    <a:pt x="633856" y="42671"/>
                  </a:lnTo>
                  <a:lnTo>
                    <a:pt x="633856" y="53339"/>
                  </a:lnTo>
                  <a:lnTo>
                    <a:pt x="635342" y="54876"/>
                  </a:lnTo>
                  <a:lnTo>
                    <a:pt x="635342" y="56413"/>
                  </a:lnTo>
                  <a:lnTo>
                    <a:pt x="635342" y="54876"/>
                  </a:lnTo>
                  <a:lnTo>
                    <a:pt x="636879" y="51803"/>
                  </a:lnTo>
                  <a:lnTo>
                    <a:pt x="636879" y="42671"/>
                  </a:lnTo>
                  <a:lnTo>
                    <a:pt x="638416" y="36563"/>
                  </a:lnTo>
                  <a:lnTo>
                    <a:pt x="638416" y="27444"/>
                  </a:lnTo>
                  <a:lnTo>
                    <a:pt x="639952" y="21335"/>
                  </a:lnTo>
                  <a:lnTo>
                    <a:pt x="639952" y="13703"/>
                  </a:lnTo>
                  <a:lnTo>
                    <a:pt x="641451" y="12204"/>
                  </a:lnTo>
                  <a:lnTo>
                    <a:pt x="642988" y="15239"/>
                  </a:lnTo>
                  <a:lnTo>
                    <a:pt x="642988" y="24409"/>
                  </a:lnTo>
                  <a:lnTo>
                    <a:pt x="644525" y="32003"/>
                  </a:lnTo>
                  <a:lnTo>
                    <a:pt x="644525" y="45745"/>
                  </a:lnTo>
                  <a:lnTo>
                    <a:pt x="646061" y="50304"/>
                  </a:lnTo>
                  <a:lnTo>
                    <a:pt x="646061" y="53339"/>
                  </a:lnTo>
                  <a:lnTo>
                    <a:pt x="647547" y="54876"/>
                  </a:lnTo>
                  <a:lnTo>
                    <a:pt x="647547" y="56413"/>
                  </a:lnTo>
                  <a:lnTo>
                    <a:pt x="647547" y="53339"/>
                  </a:lnTo>
                  <a:lnTo>
                    <a:pt x="649084" y="48767"/>
                  </a:lnTo>
                  <a:lnTo>
                    <a:pt x="649084" y="38099"/>
                  </a:lnTo>
                  <a:lnTo>
                    <a:pt x="650621" y="30467"/>
                  </a:lnTo>
                  <a:lnTo>
                    <a:pt x="650621" y="18313"/>
                  </a:lnTo>
                  <a:lnTo>
                    <a:pt x="652106" y="15239"/>
                  </a:lnTo>
                  <a:lnTo>
                    <a:pt x="652106" y="12204"/>
                  </a:lnTo>
                  <a:lnTo>
                    <a:pt x="653656" y="15239"/>
                  </a:lnTo>
                  <a:lnTo>
                    <a:pt x="653656" y="22872"/>
                  </a:lnTo>
                  <a:lnTo>
                    <a:pt x="655192" y="28981"/>
                  </a:lnTo>
                  <a:lnTo>
                    <a:pt x="655192" y="44208"/>
                  </a:lnTo>
                  <a:lnTo>
                    <a:pt x="656729" y="48767"/>
                  </a:lnTo>
                  <a:lnTo>
                    <a:pt x="656729" y="54876"/>
                  </a:lnTo>
                  <a:lnTo>
                    <a:pt x="658215" y="56413"/>
                  </a:lnTo>
                  <a:lnTo>
                    <a:pt x="658215" y="50304"/>
                  </a:lnTo>
                  <a:lnTo>
                    <a:pt x="659752" y="45745"/>
                  </a:lnTo>
                  <a:lnTo>
                    <a:pt x="659752" y="33540"/>
                  </a:lnTo>
                  <a:lnTo>
                    <a:pt x="661288" y="25907"/>
                  </a:lnTo>
                  <a:lnTo>
                    <a:pt x="662774" y="19799"/>
                  </a:lnTo>
                  <a:lnTo>
                    <a:pt x="662774" y="13703"/>
                  </a:lnTo>
                  <a:lnTo>
                    <a:pt x="664311" y="12204"/>
                  </a:lnTo>
                  <a:lnTo>
                    <a:pt x="664311" y="16776"/>
                  </a:lnTo>
                  <a:lnTo>
                    <a:pt x="665848" y="21335"/>
                  </a:lnTo>
                  <a:lnTo>
                    <a:pt x="665848" y="33540"/>
                  </a:lnTo>
                  <a:lnTo>
                    <a:pt x="667397" y="42671"/>
                  </a:lnTo>
                  <a:lnTo>
                    <a:pt x="667397" y="51803"/>
                  </a:lnTo>
                  <a:lnTo>
                    <a:pt x="668883" y="53339"/>
                  </a:lnTo>
                  <a:lnTo>
                    <a:pt x="668883" y="56413"/>
                  </a:lnTo>
                  <a:lnTo>
                    <a:pt x="670420" y="54876"/>
                  </a:lnTo>
                  <a:lnTo>
                    <a:pt x="670420" y="47231"/>
                  </a:lnTo>
                  <a:lnTo>
                    <a:pt x="671956" y="42671"/>
                  </a:lnTo>
                  <a:lnTo>
                    <a:pt x="671956" y="27444"/>
                  </a:lnTo>
                  <a:lnTo>
                    <a:pt x="673442" y="21335"/>
                  </a:lnTo>
                  <a:lnTo>
                    <a:pt x="673442" y="13703"/>
                  </a:lnTo>
                  <a:lnTo>
                    <a:pt x="674979" y="12204"/>
                  </a:lnTo>
                  <a:lnTo>
                    <a:pt x="674979" y="15239"/>
                  </a:lnTo>
                  <a:lnTo>
                    <a:pt x="676516" y="19799"/>
                  </a:lnTo>
                  <a:lnTo>
                    <a:pt x="676516" y="32003"/>
                  </a:lnTo>
                  <a:lnTo>
                    <a:pt x="678014" y="39649"/>
                  </a:lnTo>
                  <a:lnTo>
                    <a:pt x="678014" y="51803"/>
                  </a:lnTo>
                  <a:lnTo>
                    <a:pt x="679551" y="53339"/>
                  </a:lnTo>
                  <a:lnTo>
                    <a:pt x="679551" y="56413"/>
                  </a:lnTo>
                  <a:lnTo>
                    <a:pt x="681088" y="53339"/>
                  </a:lnTo>
                  <a:lnTo>
                    <a:pt x="682574" y="48767"/>
                  </a:lnTo>
                  <a:lnTo>
                    <a:pt x="682574" y="38099"/>
                  </a:lnTo>
                  <a:lnTo>
                    <a:pt x="684110" y="30467"/>
                  </a:lnTo>
                  <a:lnTo>
                    <a:pt x="684110" y="18313"/>
                  </a:lnTo>
                  <a:lnTo>
                    <a:pt x="685647" y="15239"/>
                  </a:lnTo>
                  <a:lnTo>
                    <a:pt x="685647" y="12204"/>
                  </a:lnTo>
                  <a:lnTo>
                    <a:pt x="687184" y="13703"/>
                  </a:lnTo>
                  <a:lnTo>
                    <a:pt x="687184" y="22872"/>
                  </a:lnTo>
                  <a:lnTo>
                    <a:pt x="688670" y="30467"/>
                  </a:lnTo>
                  <a:lnTo>
                    <a:pt x="688670" y="36563"/>
                  </a:lnTo>
                  <a:lnTo>
                    <a:pt x="690206" y="47231"/>
                  </a:lnTo>
                  <a:lnTo>
                    <a:pt x="690206" y="59435"/>
                  </a:lnTo>
                  <a:lnTo>
                    <a:pt x="691756" y="59435"/>
                  </a:lnTo>
                  <a:lnTo>
                    <a:pt x="691756" y="53339"/>
                  </a:lnTo>
                  <a:lnTo>
                    <a:pt x="693292" y="48767"/>
                  </a:lnTo>
                  <a:lnTo>
                    <a:pt x="693292" y="35077"/>
                  </a:lnTo>
                  <a:lnTo>
                    <a:pt x="694778" y="27444"/>
                  </a:lnTo>
                  <a:lnTo>
                    <a:pt x="694778" y="15239"/>
                  </a:lnTo>
                  <a:lnTo>
                    <a:pt x="696315" y="10667"/>
                  </a:lnTo>
                  <a:lnTo>
                    <a:pt x="697852" y="13703"/>
                  </a:lnTo>
                  <a:lnTo>
                    <a:pt x="697852" y="24409"/>
                  </a:lnTo>
                  <a:lnTo>
                    <a:pt x="699338" y="33540"/>
                  </a:lnTo>
                  <a:lnTo>
                    <a:pt x="699338" y="47231"/>
                  </a:lnTo>
                  <a:lnTo>
                    <a:pt x="700874" y="51803"/>
                  </a:lnTo>
                  <a:lnTo>
                    <a:pt x="702411" y="56413"/>
                  </a:lnTo>
                  <a:lnTo>
                    <a:pt x="702411" y="59435"/>
                  </a:lnTo>
                  <a:lnTo>
                    <a:pt x="703948" y="56413"/>
                  </a:lnTo>
                  <a:lnTo>
                    <a:pt x="703948" y="44208"/>
                  </a:lnTo>
                  <a:lnTo>
                    <a:pt x="705446" y="36563"/>
                  </a:lnTo>
                  <a:lnTo>
                    <a:pt x="705446" y="21335"/>
                  </a:lnTo>
                  <a:lnTo>
                    <a:pt x="706983" y="15239"/>
                  </a:lnTo>
                  <a:lnTo>
                    <a:pt x="706983" y="9131"/>
                  </a:lnTo>
                  <a:lnTo>
                    <a:pt x="708520" y="7645"/>
                  </a:lnTo>
                  <a:lnTo>
                    <a:pt x="708520" y="16776"/>
                  </a:lnTo>
                  <a:lnTo>
                    <a:pt x="710006" y="22872"/>
                  </a:lnTo>
                  <a:lnTo>
                    <a:pt x="710006" y="39649"/>
                  </a:lnTo>
                  <a:lnTo>
                    <a:pt x="711542" y="47231"/>
                  </a:lnTo>
                  <a:lnTo>
                    <a:pt x="711542" y="51803"/>
                  </a:lnTo>
                  <a:lnTo>
                    <a:pt x="713079" y="56413"/>
                  </a:lnTo>
                  <a:lnTo>
                    <a:pt x="713079" y="59435"/>
                  </a:lnTo>
                  <a:lnTo>
                    <a:pt x="714616" y="57899"/>
                  </a:lnTo>
                  <a:lnTo>
                    <a:pt x="714616" y="47231"/>
                  </a:lnTo>
                  <a:lnTo>
                    <a:pt x="716114" y="39649"/>
                  </a:lnTo>
                  <a:lnTo>
                    <a:pt x="716114" y="22872"/>
                  </a:lnTo>
                  <a:lnTo>
                    <a:pt x="717651" y="16776"/>
                  </a:lnTo>
                  <a:lnTo>
                    <a:pt x="717651" y="7645"/>
                  </a:lnTo>
                  <a:lnTo>
                    <a:pt x="719188" y="7645"/>
                  </a:lnTo>
                  <a:lnTo>
                    <a:pt x="719188" y="12204"/>
                  </a:lnTo>
                  <a:lnTo>
                    <a:pt x="720674" y="18313"/>
                  </a:lnTo>
                  <a:lnTo>
                    <a:pt x="722210" y="25907"/>
                  </a:lnTo>
                  <a:lnTo>
                    <a:pt x="722210" y="44208"/>
                  </a:lnTo>
                  <a:lnTo>
                    <a:pt x="723747" y="51803"/>
                  </a:lnTo>
                  <a:lnTo>
                    <a:pt x="723747" y="59435"/>
                  </a:lnTo>
                  <a:lnTo>
                    <a:pt x="725284" y="60972"/>
                  </a:lnTo>
                  <a:lnTo>
                    <a:pt x="725284" y="56413"/>
                  </a:lnTo>
                  <a:lnTo>
                    <a:pt x="726770" y="51803"/>
                  </a:lnTo>
                  <a:lnTo>
                    <a:pt x="726770" y="35077"/>
                  </a:lnTo>
                  <a:lnTo>
                    <a:pt x="728306" y="27444"/>
                  </a:lnTo>
                  <a:lnTo>
                    <a:pt x="728306" y="12204"/>
                  </a:lnTo>
                  <a:lnTo>
                    <a:pt x="729856" y="7645"/>
                  </a:lnTo>
                  <a:lnTo>
                    <a:pt x="729856" y="6108"/>
                  </a:lnTo>
                  <a:lnTo>
                    <a:pt x="731392" y="9131"/>
                  </a:lnTo>
                  <a:lnTo>
                    <a:pt x="731392" y="21335"/>
                  </a:lnTo>
                  <a:lnTo>
                    <a:pt x="732878" y="30467"/>
                  </a:lnTo>
                  <a:lnTo>
                    <a:pt x="732878" y="39649"/>
                  </a:lnTo>
                  <a:lnTo>
                    <a:pt x="734415" y="48767"/>
                  </a:lnTo>
                  <a:lnTo>
                    <a:pt x="734415" y="59435"/>
                  </a:lnTo>
                  <a:lnTo>
                    <a:pt x="735952" y="64007"/>
                  </a:lnTo>
                  <a:lnTo>
                    <a:pt x="735952" y="60972"/>
                  </a:lnTo>
                  <a:lnTo>
                    <a:pt x="737438" y="54876"/>
                  </a:lnTo>
                  <a:lnTo>
                    <a:pt x="737438" y="39649"/>
                  </a:lnTo>
                  <a:lnTo>
                    <a:pt x="738974" y="30467"/>
                  </a:lnTo>
                  <a:lnTo>
                    <a:pt x="738974" y="13703"/>
                  </a:lnTo>
                  <a:lnTo>
                    <a:pt x="740511" y="9131"/>
                  </a:lnTo>
                  <a:lnTo>
                    <a:pt x="742048" y="6108"/>
                  </a:lnTo>
                  <a:lnTo>
                    <a:pt x="742048" y="3035"/>
                  </a:lnTo>
                  <a:lnTo>
                    <a:pt x="742048" y="6108"/>
                  </a:lnTo>
                  <a:lnTo>
                    <a:pt x="743546" y="12204"/>
                  </a:lnTo>
                  <a:lnTo>
                    <a:pt x="743546" y="25907"/>
                  </a:lnTo>
                  <a:lnTo>
                    <a:pt x="745083" y="36563"/>
                  </a:lnTo>
                  <a:lnTo>
                    <a:pt x="745083" y="53339"/>
                  </a:lnTo>
                  <a:lnTo>
                    <a:pt x="746620" y="59435"/>
                  </a:lnTo>
                  <a:lnTo>
                    <a:pt x="746620" y="65544"/>
                  </a:lnTo>
                  <a:lnTo>
                    <a:pt x="748106" y="64007"/>
                  </a:lnTo>
                  <a:lnTo>
                    <a:pt x="748106" y="51803"/>
                  </a:lnTo>
                  <a:lnTo>
                    <a:pt x="749642" y="44208"/>
                  </a:lnTo>
                  <a:lnTo>
                    <a:pt x="749642" y="24409"/>
                  </a:lnTo>
                  <a:lnTo>
                    <a:pt x="751179" y="15239"/>
                  </a:lnTo>
                  <a:lnTo>
                    <a:pt x="751179" y="6108"/>
                  </a:lnTo>
                  <a:lnTo>
                    <a:pt x="752716" y="3035"/>
                  </a:lnTo>
                  <a:lnTo>
                    <a:pt x="752716" y="35077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8746477" y="1679320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w="0" h="68580">
                  <a:moveTo>
                    <a:pt x="0" y="0"/>
                  </a:moveTo>
                  <a:lnTo>
                    <a:pt x="0" y="6856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 descr=""/>
          <p:cNvSpPr txBox="1"/>
          <p:nvPr/>
        </p:nvSpPr>
        <p:spPr>
          <a:xfrm>
            <a:off x="8616226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 algn="r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8681707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8747238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8812771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8878316" y="1706778"/>
            <a:ext cx="78740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8945333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9010101" y="1710015"/>
            <a:ext cx="66040" cy="35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9076346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9141879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9207424" y="1706778"/>
            <a:ext cx="76835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9272955" y="1706778"/>
            <a:ext cx="78740" cy="32384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17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25"/>
              </a:spcBef>
            </a:pPr>
            <a:endParaRPr sz="100">
              <a:latin typeface="Times New Roman"/>
              <a:cs typeface="Times New Roman"/>
            </a:endParaRPr>
          </a:p>
          <a:p>
            <a:pPr marL="635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9339220" y="1710015"/>
            <a:ext cx="39370" cy="438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00" spc="-30">
                <a:solidFill>
                  <a:srgbClr val="231F1F"/>
                </a:solidFill>
                <a:latin typeface="Arial"/>
                <a:cs typeface="Arial"/>
              </a:rPr>
              <a:t>.9</a:t>
            </a:r>
            <a:endParaRPr sz="1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107" name="object 107" descr=""/>
          <p:cNvGrpSpPr/>
          <p:nvPr/>
        </p:nvGrpSpPr>
        <p:grpSpPr>
          <a:xfrm>
            <a:off x="8609939" y="1766773"/>
            <a:ext cx="760095" cy="72390"/>
            <a:chOff x="8609939" y="1766773"/>
            <a:chExt cx="760095" cy="72390"/>
          </a:xfrm>
        </p:grpSpPr>
        <p:sp>
          <p:nvSpPr>
            <p:cNvPr id="108" name="object 108" descr=""/>
            <p:cNvSpPr/>
            <p:nvPr/>
          </p:nvSpPr>
          <p:spPr>
            <a:xfrm>
              <a:off x="8615464" y="1769224"/>
              <a:ext cx="754380" cy="69215"/>
            </a:xfrm>
            <a:custGeom>
              <a:avLst/>
              <a:gdLst/>
              <a:ahLst/>
              <a:cxnLst/>
              <a:rect l="l" t="t" r="r" b="b"/>
              <a:pathLst>
                <a:path w="754379" h="69214">
                  <a:moveTo>
                    <a:pt x="754214" y="68605"/>
                  </a:moveTo>
                  <a:lnTo>
                    <a:pt x="0" y="68605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686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8680945" y="1767725"/>
              <a:ext cx="658495" cy="70485"/>
            </a:xfrm>
            <a:custGeom>
              <a:avLst/>
              <a:gdLst/>
              <a:ahLst/>
              <a:cxnLst/>
              <a:rect l="l" t="t" r="r" b="b"/>
              <a:pathLst>
                <a:path w="658495" h="70485">
                  <a:moveTo>
                    <a:pt x="0" y="0"/>
                  </a:moveTo>
                  <a:lnTo>
                    <a:pt x="0" y="70053"/>
                  </a:lnTo>
                </a:path>
                <a:path w="658495" h="70485">
                  <a:moveTo>
                    <a:pt x="65531" y="0"/>
                  </a:moveTo>
                  <a:lnTo>
                    <a:pt x="65531" y="70053"/>
                  </a:lnTo>
                </a:path>
                <a:path w="658495" h="70485">
                  <a:moveTo>
                    <a:pt x="131064" y="0"/>
                  </a:moveTo>
                  <a:lnTo>
                    <a:pt x="131064" y="70053"/>
                  </a:lnTo>
                </a:path>
                <a:path w="658495" h="70485">
                  <a:moveTo>
                    <a:pt x="196608" y="0"/>
                  </a:moveTo>
                  <a:lnTo>
                    <a:pt x="196608" y="70053"/>
                  </a:lnTo>
                </a:path>
                <a:path w="658495" h="70485">
                  <a:moveTo>
                    <a:pt x="263626" y="0"/>
                  </a:moveTo>
                  <a:lnTo>
                    <a:pt x="263626" y="70053"/>
                  </a:lnTo>
                </a:path>
                <a:path w="658495" h="70485">
                  <a:moveTo>
                    <a:pt x="329158" y="0"/>
                  </a:moveTo>
                  <a:lnTo>
                    <a:pt x="329158" y="70053"/>
                  </a:lnTo>
                </a:path>
                <a:path w="658495" h="70485">
                  <a:moveTo>
                    <a:pt x="394639" y="0"/>
                  </a:moveTo>
                  <a:lnTo>
                    <a:pt x="394639" y="70053"/>
                  </a:lnTo>
                </a:path>
                <a:path w="658495" h="70485">
                  <a:moveTo>
                    <a:pt x="460171" y="0"/>
                  </a:moveTo>
                  <a:lnTo>
                    <a:pt x="460171" y="70053"/>
                  </a:lnTo>
                </a:path>
                <a:path w="658495" h="70485">
                  <a:moveTo>
                    <a:pt x="525716" y="0"/>
                  </a:moveTo>
                  <a:lnTo>
                    <a:pt x="525716" y="70053"/>
                  </a:lnTo>
                </a:path>
                <a:path w="658495" h="70485">
                  <a:moveTo>
                    <a:pt x="591248" y="0"/>
                  </a:moveTo>
                  <a:lnTo>
                    <a:pt x="591248" y="70053"/>
                  </a:lnTo>
                </a:path>
                <a:path w="658495" h="70485">
                  <a:moveTo>
                    <a:pt x="658266" y="0"/>
                  </a:moveTo>
                  <a:lnTo>
                    <a:pt x="658266" y="700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8680945" y="1796656"/>
              <a:ext cx="658495" cy="10795"/>
            </a:xfrm>
            <a:custGeom>
              <a:avLst/>
              <a:gdLst/>
              <a:ahLst/>
              <a:cxnLst/>
              <a:rect l="l" t="t" r="r" b="b"/>
              <a:pathLst>
                <a:path w="658495" h="10794">
                  <a:moveTo>
                    <a:pt x="0" y="0"/>
                  </a:moveTo>
                  <a:lnTo>
                    <a:pt x="0" y="10668"/>
                  </a:lnTo>
                </a:path>
                <a:path w="658495" h="10794">
                  <a:moveTo>
                    <a:pt x="65531" y="0"/>
                  </a:moveTo>
                  <a:lnTo>
                    <a:pt x="65531" y="10668"/>
                  </a:lnTo>
                </a:path>
                <a:path w="658495" h="10794">
                  <a:moveTo>
                    <a:pt x="131064" y="0"/>
                  </a:moveTo>
                  <a:lnTo>
                    <a:pt x="131064" y="10668"/>
                  </a:lnTo>
                </a:path>
                <a:path w="658495" h="10794">
                  <a:moveTo>
                    <a:pt x="196608" y="0"/>
                  </a:moveTo>
                  <a:lnTo>
                    <a:pt x="196608" y="10668"/>
                  </a:lnTo>
                </a:path>
                <a:path w="658495" h="10794">
                  <a:moveTo>
                    <a:pt x="263626" y="0"/>
                  </a:moveTo>
                  <a:lnTo>
                    <a:pt x="263626" y="10668"/>
                  </a:lnTo>
                </a:path>
                <a:path w="658495" h="10794">
                  <a:moveTo>
                    <a:pt x="329158" y="0"/>
                  </a:moveTo>
                  <a:lnTo>
                    <a:pt x="329158" y="10668"/>
                  </a:lnTo>
                </a:path>
                <a:path w="658495" h="10794">
                  <a:moveTo>
                    <a:pt x="394639" y="0"/>
                  </a:moveTo>
                  <a:lnTo>
                    <a:pt x="394639" y="10668"/>
                  </a:lnTo>
                </a:path>
                <a:path w="658495" h="10794">
                  <a:moveTo>
                    <a:pt x="460171" y="0"/>
                  </a:moveTo>
                  <a:lnTo>
                    <a:pt x="460171" y="10668"/>
                  </a:lnTo>
                </a:path>
                <a:path w="658495" h="10794">
                  <a:moveTo>
                    <a:pt x="525716" y="0"/>
                  </a:moveTo>
                  <a:lnTo>
                    <a:pt x="525716" y="10668"/>
                  </a:lnTo>
                </a:path>
                <a:path w="658495" h="10794">
                  <a:moveTo>
                    <a:pt x="591248" y="0"/>
                  </a:moveTo>
                  <a:lnTo>
                    <a:pt x="591248" y="10668"/>
                  </a:lnTo>
                </a:path>
                <a:path w="658495" h="10794">
                  <a:moveTo>
                    <a:pt x="658266" y="0"/>
                  </a:moveTo>
                  <a:lnTo>
                    <a:pt x="658266" y="1066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8615464" y="1769224"/>
              <a:ext cx="753110" cy="67310"/>
            </a:xfrm>
            <a:custGeom>
              <a:avLst/>
              <a:gdLst/>
              <a:ahLst/>
              <a:cxnLst/>
              <a:rect l="l" t="t" r="r" b="b"/>
              <a:pathLst>
                <a:path w="753109" h="67310">
                  <a:moveTo>
                    <a:pt x="0" y="67068"/>
                  </a:moveTo>
                  <a:lnTo>
                    <a:pt x="752716" y="67068"/>
                  </a:lnTo>
                </a:path>
                <a:path w="753109" h="67310">
                  <a:moveTo>
                    <a:pt x="0" y="50304"/>
                  </a:moveTo>
                  <a:lnTo>
                    <a:pt x="752716" y="50304"/>
                  </a:lnTo>
                </a:path>
                <a:path w="753109" h="67310">
                  <a:moveTo>
                    <a:pt x="0" y="33528"/>
                  </a:moveTo>
                  <a:lnTo>
                    <a:pt x="752716" y="33528"/>
                  </a:lnTo>
                </a:path>
                <a:path w="753109" h="67310">
                  <a:moveTo>
                    <a:pt x="0" y="16764"/>
                  </a:moveTo>
                  <a:lnTo>
                    <a:pt x="752716" y="16764"/>
                  </a:lnTo>
                </a:path>
                <a:path w="753109" h="67310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8610892" y="1767725"/>
              <a:ext cx="757555" cy="70485"/>
            </a:xfrm>
            <a:custGeom>
              <a:avLst/>
              <a:gdLst/>
              <a:ahLst/>
              <a:cxnLst/>
              <a:rect l="l" t="t" r="r" b="b"/>
              <a:pathLst>
                <a:path w="757554" h="70485">
                  <a:moveTo>
                    <a:pt x="0" y="68567"/>
                  </a:moveTo>
                  <a:lnTo>
                    <a:pt x="4572" y="68567"/>
                  </a:lnTo>
                </a:path>
                <a:path w="757554" h="70485">
                  <a:moveTo>
                    <a:pt x="0" y="51803"/>
                  </a:moveTo>
                  <a:lnTo>
                    <a:pt x="4572" y="51803"/>
                  </a:lnTo>
                </a:path>
                <a:path w="757554" h="70485">
                  <a:moveTo>
                    <a:pt x="0" y="35026"/>
                  </a:moveTo>
                  <a:lnTo>
                    <a:pt x="4572" y="35026"/>
                  </a:lnTo>
                </a:path>
                <a:path w="757554" h="70485">
                  <a:moveTo>
                    <a:pt x="0" y="18262"/>
                  </a:moveTo>
                  <a:lnTo>
                    <a:pt x="4572" y="18262"/>
                  </a:lnTo>
                </a:path>
                <a:path w="757554" h="70485">
                  <a:moveTo>
                    <a:pt x="0" y="1498"/>
                  </a:moveTo>
                  <a:lnTo>
                    <a:pt x="4572" y="1498"/>
                  </a:lnTo>
                </a:path>
                <a:path w="757554" h="70485">
                  <a:moveTo>
                    <a:pt x="4572" y="35026"/>
                  </a:moveTo>
                  <a:lnTo>
                    <a:pt x="757288" y="35026"/>
                  </a:lnTo>
                </a:path>
                <a:path w="757554" h="70485">
                  <a:moveTo>
                    <a:pt x="135585" y="0"/>
                  </a:moveTo>
                  <a:lnTo>
                    <a:pt x="135585" y="70053"/>
                  </a:lnTo>
                </a:path>
                <a:path w="757554" h="70485">
                  <a:moveTo>
                    <a:pt x="4572" y="35026"/>
                  </a:moveTo>
                  <a:lnTo>
                    <a:pt x="757288" y="35026"/>
                  </a:lnTo>
                </a:path>
                <a:path w="757554" h="70485">
                  <a:moveTo>
                    <a:pt x="4572" y="0"/>
                  </a:moveTo>
                  <a:lnTo>
                    <a:pt x="4572" y="700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8615464" y="1772297"/>
              <a:ext cx="753110" cy="60960"/>
            </a:xfrm>
            <a:custGeom>
              <a:avLst/>
              <a:gdLst/>
              <a:ahLst/>
              <a:cxnLst/>
              <a:rect l="l" t="t" r="r" b="b"/>
              <a:pathLst>
                <a:path w="753109" h="60960">
                  <a:moveTo>
                    <a:pt x="0" y="44145"/>
                  </a:moveTo>
                  <a:lnTo>
                    <a:pt x="0" y="35026"/>
                  </a:lnTo>
                  <a:lnTo>
                    <a:pt x="1485" y="25895"/>
                  </a:lnTo>
                  <a:lnTo>
                    <a:pt x="1485" y="9131"/>
                  </a:lnTo>
                  <a:lnTo>
                    <a:pt x="3022" y="3022"/>
                  </a:lnTo>
                  <a:lnTo>
                    <a:pt x="3022" y="0"/>
                  </a:lnTo>
                  <a:lnTo>
                    <a:pt x="4559" y="3022"/>
                  </a:lnTo>
                  <a:lnTo>
                    <a:pt x="4559" y="16764"/>
                  </a:lnTo>
                  <a:lnTo>
                    <a:pt x="6096" y="24358"/>
                  </a:lnTo>
                  <a:lnTo>
                    <a:pt x="6096" y="33489"/>
                  </a:lnTo>
                  <a:lnTo>
                    <a:pt x="7581" y="44145"/>
                  </a:lnTo>
                  <a:lnTo>
                    <a:pt x="7581" y="50253"/>
                  </a:lnTo>
                  <a:lnTo>
                    <a:pt x="9131" y="56349"/>
                  </a:lnTo>
                  <a:lnTo>
                    <a:pt x="9131" y="59385"/>
                  </a:lnTo>
                  <a:lnTo>
                    <a:pt x="10667" y="57886"/>
                  </a:lnTo>
                  <a:lnTo>
                    <a:pt x="10667" y="44145"/>
                  </a:lnTo>
                  <a:lnTo>
                    <a:pt x="12153" y="35026"/>
                  </a:lnTo>
                  <a:lnTo>
                    <a:pt x="12153" y="16764"/>
                  </a:lnTo>
                  <a:lnTo>
                    <a:pt x="13690" y="9131"/>
                  </a:lnTo>
                  <a:lnTo>
                    <a:pt x="13690" y="1485"/>
                  </a:lnTo>
                  <a:lnTo>
                    <a:pt x="15227" y="0"/>
                  </a:lnTo>
                  <a:lnTo>
                    <a:pt x="15227" y="9131"/>
                  </a:lnTo>
                  <a:lnTo>
                    <a:pt x="16763" y="16764"/>
                  </a:lnTo>
                  <a:lnTo>
                    <a:pt x="16763" y="33489"/>
                  </a:lnTo>
                  <a:lnTo>
                    <a:pt x="18249" y="44145"/>
                  </a:lnTo>
                  <a:lnTo>
                    <a:pt x="18249" y="56349"/>
                  </a:lnTo>
                  <a:lnTo>
                    <a:pt x="19786" y="59385"/>
                  </a:lnTo>
                  <a:lnTo>
                    <a:pt x="21323" y="57886"/>
                  </a:lnTo>
                  <a:lnTo>
                    <a:pt x="21323" y="44145"/>
                  </a:lnTo>
                  <a:lnTo>
                    <a:pt x="22821" y="35026"/>
                  </a:lnTo>
                  <a:lnTo>
                    <a:pt x="22821" y="16764"/>
                  </a:lnTo>
                  <a:lnTo>
                    <a:pt x="24358" y="9131"/>
                  </a:lnTo>
                  <a:lnTo>
                    <a:pt x="24358" y="1485"/>
                  </a:lnTo>
                  <a:lnTo>
                    <a:pt x="25895" y="0"/>
                  </a:lnTo>
                  <a:lnTo>
                    <a:pt x="25895" y="3022"/>
                  </a:lnTo>
                  <a:lnTo>
                    <a:pt x="27431" y="9131"/>
                  </a:lnTo>
                  <a:lnTo>
                    <a:pt x="27431" y="16764"/>
                  </a:lnTo>
                  <a:lnTo>
                    <a:pt x="28917" y="24358"/>
                  </a:lnTo>
                  <a:lnTo>
                    <a:pt x="28917" y="44145"/>
                  </a:lnTo>
                  <a:lnTo>
                    <a:pt x="30454" y="51790"/>
                  </a:lnTo>
                  <a:lnTo>
                    <a:pt x="30454" y="59385"/>
                  </a:lnTo>
                  <a:lnTo>
                    <a:pt x="31991" y="59385"/>
                  </a:lnTo>
                  <a:lnTo>
                    <a:pt x="31991" y="51790"/>
                  </a:lnTo>
                  <a:lnTo>
                    <a:pt x="33527" y="44145"/>
                  </a:lnTo>
                  <a:lnTo>
                    <a:pt x="33527" y="25895"/>
                  </a:lnTo>
                  <a:lnTo>
                    <a:pt x="35026" y="16764"/>
                  </a:lnTo>
                  <a:lnTo>
                    <a:pt x="35026" y="3022"/>
                  </a:lnTo>
                  <a:lnTo>
                    <a:pt x="36563" y="1485"/>
                  </a:lnTo>
                  <a:lnTo>
                    <a:pt x="36563" y="0"/>
                  </a:lnTo>
                  <a:lnTo>
                    <a:pt x="36563" y="3022"/>
                  </a:lnTo>
                  <a:lnTo>
                    <a:pt x="38100" y="9131"/>
                  </a:lnTo>
                  <a:lnTo>
                    <a:pt x="38100" y="25895"/>
                  </a:lnTo>
                  <a:lnTo>
                    <a:pt x="39585" y="33489"/>
                  </a:lnTo>
                  <a:lnTo>
                    <a:pt x="39585" y="51790"/>
                  </a:lnTo>
                  <a:lnTo>
                    <a:pt x="41122" y="56349"/>
                  </a:lnTo>
                  <a:lnTo>
                    <a:pt x="41122" y="59385"/>
                  </a:lnTo>
                  <a:lnTo>
                    <a:pt x="42659" y="57886"/>
                  </a:lnTo>
                  <a:lnTo>
                    <a:pt x="42659" y="51790"/>
                  </a:lnTo>
                  <a:lnTo>
                    <a:pt x="44196" y="44145"/>
                  </a:lnTo>
                  <a:lnTo>
                    <a:pt x="44196" y="25895"/>
                  </a:lnTo>
                  <a:lnTo>
                    <a:pt x="45681" y="16764"/>
                  </a:lnTo>
                  <a:lnTo>
                    <a:pt x="45681" y="9131"/>
                  </a:lnTo>
                  <a:lnTo>
                    <a:pt x="47231" y="3022"/>
                  </a:lnTo>
                  <a:lnTo>
                    <a:pt x="47231" y="0"/>
                  </a:lnTo>
                  <a:lnTo>
                    <a:pt x="48767" y="3022"/>
                  </a:lnTo>
                  <a:lnTo>
                    <a:pt x="48767" y="16764"/>
                  </a:lnTo>
                  <a:lnTo>
                    <a:pt x="50253" y="25895"/>
                  </a:lnTo>
                  <a:lnTo>
                    <a:pt x="50253" y="33489"/>
                  </a:lnTo>
                  <a:lnTo>
                    <a:pt x="51790" y="44145"/>
                  </a:lnTo>
                  <a:lnTo>
                    <a:pt x="51790" y="56349"/>
                  </a:lnTo>
                  <a:lnTo>
                    <a:pt x="53327" y="59385"/>
                  </a:lnTo>
                  <a:lnTo>
                    <a:pt x="53327" y="57886"/>
                  </a:lnTo>
                  <a:lnTo>
                    <a:pt x="54813" y="51790"/>
                  </a:lnTo>
                  <a:lnTo>
                    <a:pt x="54813" y="35026"/>
                  </a:lnTo>
                  <a:lnTo>
                    <a:pt x="56349" y="25895"/>
                  </a:lnTo>
                  <a:lnTo>
                    <a:pt x="56349" y="9131"/>
                  </a:lnTo>
                  <a:lnTo>
                    <a:pt x="57886" y="3022"/>
                  </a:lnTo>
                  <a:lnTo>
                    <a:pt x="57886" y="0"/>
                  </a:lnTo>
                  <a:lnTo>
                    <a:pt x="59385" y="3022"/>
                  </a:lnTo>
                  <a:lnTo>
                    <a:pt x="59385" y="16764"/>
                  </a:lnTo>
                  <a:lnTo>
                    <a:pt x="60921" y="25895"/>
                  </a:lnTo>
                  <a:lnTo>
                    <a:pt x="60921" y="44145"/>
                  </a:lnTo>
                  <a:lnTo>
                    <a:pt x="62458" y="51790"/>
                  </a:lnTo>
                  <a:lnTo>
                    <a:pt x="62458" y="59385"/>
                  </a:lnTo>
                  <a:lnTo>
                    <a:pt x="63995" y="59385"/>
                  </a:lnTo>
                  <a:lnTo>
                    <a:pt x="63995" y="56349"/>
                  </a:lnTo>
                  <a:lnTo>
                    <a:pt x="65481" y="50253"/>
                  </a:lnTo>
                  <a:lnTo>
                    <a:pt x="65481" y="44145"/>
                  </a:lnTo>
                  <a:lnTo>
                    <a:pt x="67017" y="35026"/>
                  </a:lnTo>
                  <a:lnTo>
                    <a:pt x="67017" y="16764"/>
                  </a:lnTo>
                  <a:lnTo>
                    <a:pt x="68554" y="9131"/>
                  </a:lnTo>
                  <a:lnTo>
                    <a:pt x="68554" y="0"/>
                  </a:lnTo>
                  <a:lnTo>
                    <a:pt x="70091" y="0"/>
                  </a:lnTo>
                  <a:lnTo>
                    <a:pt x="70091" y="9131"/>
                  </a:lnTo>
                  <a:lnTo>
                    <a:pt x="71589" y="16764"/>
                  </a:lnTo>
                  <a:lnTo>
                    <a:pt x="71589" y="25895"/>
                  </a:lnTo>
                  <a:lnTo>
                    <a:pt x="73126" y="35026"/>
                  </a:lnTo>
                  <a:lnTo>
                    <a:pt x="73126" y="51790"/>
                  </a:lnTo>
                  <a:lnTo>
                    <a:pt x="74663" y="57886"/>
                  </a:lnTo>
                  <a:lnTo>
                    <a:pt x="74663" y="59385"/>
                  </a:lnTo>
                  <a:lnTo>
                    <a:pt x="76149" y="56349"/>
                  </a:lnTo>
                  <a:lnTo>
                    <a:pt x="76149" y="44145"/>
                  </a:lnTo>
                  <a:lnTo>
                    <a:pt x="77685" y="33489"/>
                  </a:lnTo>
                  <a:lnTo>
                    <a:pt x="77685" y="16764"/>
                  </a:lnTo>
                  <a:lnTo>
                    <a:pt x="79222" y="9131"/>
                  </a:lnTo>
                  <a:lnTo>
                    <a:pt x="79222" y="0"/>
                  </a:lnTo>
                  <a:lnTo>
                    <a:pt x="80759" y="0"/>
                  </a:lnTo>
                  <a:lnTo>
                    <a:pt x="80759" y="9131"/>
                  </a:lnTo>
                  <a:lnTo>
                    <a:pt x="82245" y="16764"/>
                  </a:lnTo>
                  <a:lnTo>
                    <a:pt x="82245" y="35026"/>
                  </a:lnTo>
                  <a:lnTo>
                    <a:pt x="83781" y="44145"/>
                  </a:lnTo>
                  <a:lnTo>
                    <a:pt x="83781" y="56349"/>
                  </a:lnTo>
                  <a:lnTo>
                    <a:pt x="85331" y="59385"/>
                  </a:lnTo>
                  <a:lnTo>
                    <a:pt x="86817" y="59385"/>
                  </a:lnTo>
                  <a:lnTo>
                    <a:pt x="86817" y="50253"/>
                  </a:lnTo>
                  <a:lnTo>
                    <a:pt x="88353" y="44145"/>
                  </a:lnTo>
                  <a:lnTo>
                    <a:pt x="88353" y="25895"/>
                  </a:lnTo>
                  <a:lnTo>
                    <a:pt x="89890" y="16764"/>
                  </a:lnTo>
                  <a:lnTo>
                    <a:pt x="89890" y="3022"/>
                  </a:lnTo>
                  <a:lnTo>
                    <a:pt x="91427" y="0"/>
                  </a:lnTo>
                  <a:lnTo>
                    <a:pt x="91427" y="3022"/>
                  </a:lnTo>
                  <a:lnTo>
                    <a:pt x="92913" y="9131"/>
                  </a:lnTo>
                  <a:lnTo>
                    <a:pt x="92913" y="16764"/>
                  </a:lnTo>
                  <a:lnTo>
                    <a:pt x="94449" y="25895"/>
                  </a:lnTo>
                  <a:lnTo>
                    <a:pt x="94449" y="44145"/>
                  </a:lnTo>
                  <a:lnTo>
                    <a:pt x="95986" y="51790"/>
                  </a:lnTo>
                  <a:lnTo>
                    <a:pt x="95986" y="59385"/>
                  </a:lnTo>
                  <a:lnTo>
                    <a:pt x="97485" y="59385"/>
                  </a:lnTo>
                  <a:lnTo>
                    <a:pt x="97485" y="50253"/>
                  </a:lnTo>
                  <a:lnTo>
                    <a:pt x="99021" y="42659"/>
                  </a:lnTo>
                  <a:lnTo>
                    <a:pt x="99021" y="25895"/>
                  </a:lnTo>
                  <a:lnTo>
                    <a:pt x="100558" y="16764"/>
                  </a:lnTo>
                  <a:lnTo>
                    <a:pt x="100558" y="3022"/>
                  </a:lnTo>
                  <a:lnTo>
                    <a:pt x="102095" y="0"/>
                  </a:lnTo>
                  <a:lnTo>
                    <a:pt x="102095" y="3022"/>
                  </a:lnTo>
                  <a:lnTo>
                    <a:pt x="103581" y="9131"/>
                  </a:lnTo>
                  <a:lnTo>
                    <a:pt x="103581" y="25895"/>
                  </a:lnTo>
                  <a:lnTo>
                    <a:pt x="106654" y="44145"/>
                  </a:lnTo>
                  <a:lnTo>
                    <a:pt x="106654" y="57886"/>
                  </a:lnTo>
                  <a:lnTo>
                    <a:pt x="108191" y="59385"/>
                  </a:lnTo>
                  <a:lnTo>
                    <a:pt x="108191" y="56349"/>
                  </a:lnTo>
                  <a:lnTo>
                    <a:pt x="109689" y="50253"/>
                  </a:lnTo>
                  <a:lnTo>
                    <a:pt x="109689" y="33489"/>
                  </a:lnTo>
                  <a:lnTo>
                    <a:pt x="111226" y="24358"/>
                  </a:lnTo>
                  <a:lnTo>
                    <a:pt x="111226" y="7581"/>
                  </a:lnTo>
                  <a:lnTo>
                    <a:pt x="112763" y="3022"/>
                  </a:lnTo>
                  <a:lnTo>
                    <a:pt x="112763" y="1485"/>
                  </a:lnTo>
                  <a:lnTo>
                    <a:pt x="112763" y="4559"/>
                  </a:lnTo>
                  <a:lnTo>
                    <a:pt x="114249" y="7581"/>
                  </a:lnTo>
                  <a:lnTo>
                    <a:pt x="114249" y="19786"/>
                  </a:lnTo>
                  <a:lnTo>
                    <a:pt x="115785" y="25895"/>
                  </a:lnTo>
                  <a:lnTo>
                    <a:pt x="115785" y="33489"/>
                  </a:lnTo>
                  <a:lnTo>
                    <a:pt x="117322" y="42659"/>
                  </a:lnTo>
                  <a:lnTo>
                    <a:pt x="117322" y="53276"/>
                  </a:lnTo>
                  <a:lnTo>
                    <a:pt x="118808" y="56349"/>
                  </a:lnTo>
                  <a:lnTo>
                    <a:pt x="118808" y="53276"/>
                  </a:lnTo>
                  <a:lnTo>
                    <a:pt x="120345" y="48768"/>
                  </a:lnTo>
                  <a:lnTo>
                    <a:pt x="120345" y="33489"/>
                  </a:lnTo>
                  <a:lnTo>
                    <a:pt x="121881" y="25895"/>
                  </a:lnTo>
                  <a:lnTo>
                    <a:pt x="121881" y="12153"/>
                  </a:lnTo>
                  <a:lnTo>
                    <a:pt x="123380" y="7581"/>
                  </a:lnTo>
                  <a:lnTo>
                    <a:pt x="123380" y="3022"/>
                  </a:lnTo>
                  <a:lnTo>
                    <a:pt x="124917" y="6045"/>
                  </a:lnTo>
                  <a:lnTo>
                    <a:pt x="126453" y="12153"/>
                  </a:lnTo>
                  <a:lnTo>
                    <a:pt x="126453" y="25895"/>
                  </a:lnTo>
                  <a:lnTo>
                    <a:pt x="127990" y="33489"/>
                  </a:lnTo>
                  <a:lnTo>
                    <a:pt x="127990" y="48768"/>
                  </a:lnTo>
                  <a:lnTo>
                    <a:pt x="129476" y="53276"/>
                  </a:lnTo>
                  <a:lnTo>
                    <a:pt x="129476" y="56349"/>
                  </a:lnTo>
                  <a:lnTo>
                    <a:pt x="131013" y="53276"/>
                  </a:lnTo>
                  <a:lnTo>
                    <a:pt x="131013" y="41122"/>
                  </a:lnTo>
                  <a:lnTo>
                    <a:pt x="132549" y="33489"/>
                  </a:lnTo>
                  <a:lnTo>
                    <a:pt x="132549" y="18249"/>
                  </a:lnTo>
                  <a:lnTo>
                    <a:pt x="134048" y="12153"/>
                  </a:lnTo>
                  <a:lnTo>
                    <a:pt x="134048" y="4559"/>
                  </a:lnTo>
                  <a:lnTo>
                    <a:pt x="135585" y="3022"/>
                  </a:lnTo>
                  <a:lnTo>
                    <a:pt x="135585" y="6045"/>
                  </a:lnTo>
                  <a:lnTo>
                    <a:pt x="137121" y="12153"/>
                  </a:lnTo>
                  <a:lnTo>
                    <a:pt x="137121" y="25895"/>
                  </a:lnTo>
                  <a:lnTo>
                    <a:pt x="138658" y="33489"/>
                  </a:lnTo>
                  <a:lnTo>
                    <a:pt x="138658" y="48768"/>
                  </a:lnTo>
                  <a:lnTo>
                    <a:pt x="140144" y="53276"/>
                  </a:lnTo>
                  <a:lnTo>
                    <a:pt x="140144" y="56349"/>
                  </a:lnTo>
                  <a:lnTo>
                    <a:pt x="141681" y="53276"/>
                  </a:lnTo>
                  <a:lnTo>
                    <a:pt x="141681" y="41122"/>
                  </a:lnTo>
                  <a:lnTo>
                    <a:pt x="143217" y="33489"/>
                  </a:lnTo>
                  <a:lnTo>
                    <a:pt x="143217" y="18249"/>
                  </a:lnTo>
                  <a:lnTo>
                    <a:pt x="144703" y="12153"/>
                  </a:lnTo>
                  <a:lnTo>
                    <a:pt x="146240" y="7581"/>
                  </a:lnTo>
                  <a:lnTo>
                    <a:pt x="146240" y="4559"/>
                  </a:lnTo>
                  <a:lnTo>
                    <a:pt x="147789" y="6045"/>
                  </a:lnTo>
                  <a:lnTo>
                    <a:pt x="147789" y="18249"/>
                  </a:lnTo>
                  <a:lnTo>
                    <a:pt x="149326" y="25895"/>
                  </a:lnTo>
                  <a:lnTo>
                    <a:pt x="149326" y="41122"/>
                  </a:lnTo>
                  <a:lnTo>
                    <a:pt x="150812" y="48768"/>
                  </a:lnTo>
                  <a:lnTo>
                    <a:pt x="150812" y="56349"/>
                  </a:lnTo>
                  <a:lnTo>
                    <a:pt x="152349" y="56349"/>
                  </a:lnTo>
                  <a:lnTo>
                    <a:pt x="152349" y="48768"/>
                  </a:lnTo>
                  <a:lnTo>
                    <a:pt x="153885" y="41122"/>
                  </a:lnTo>
                  <a:lnTo>
                    <a:pt x="153885" y="25895"/>
                  </a:lnTo>
                  <a:lnTo>
                    <a:pt x="155422" y="18249"/>
                  </a:lnTo>
                  <a:lnTo>
                    <a:pt x="155422" y="7581"/>
                  </a:lnTo>
                  <a:lnTo>
                    <a:pt x="156908" y="4559"/>
                  </a:lnTo>
                  <a:lnTo>
                    <a:pt x="156908" y="7581"/>
                  </a:lnTo>
                  <a:lnTo>
                    <a:pt x="158445" y="12153"/>
                  </a:lnTo>
                  <a:lnTo>
                    <a:pt x="158445" y="18249"/>
                  </a:lnTo>
                  <a:lnTo>
                    <a:pt x="159981" y="25895"/>
                  </a:lnTo>
                  <a:lnTo>
                    <a:pt x="159981" y="41122"/>
                  </a:lnTo>
                  <a:lnTo>
                    <a:pt x="161480" y="48768"/>
                  </a:lnTo>
                  <a:lnTo>
                    <a:pt x="161480" y="56349"/>
                  </a:lnTo>
                  <a:lnTo>
                    <a:pt x="163017" y="56349"/>
                  </a:lnTo>
                  <a:lnTo>
                    <a:pt x="163017" y="48768"/>
                  </a:lnTo>
                  <a:lnTo>
                    <a:pt x="164553" y="41122"/>
                  </a:lnTo>
                  <a:lnTo>
                    <a:pt x="164553" y="33489"/>
                  </a:lnTo>
                  <a:lnTo>
                    <a:pt x="166090" y="25895"/>
                  </a:lnTo>
                  <a:lnTo>
                    <a:pt x="166090" y="18249"/>
                  </a:lnTo>
                  <a:lnTo>
                    <a:pt x="167576" y="12153"/>
                  </a:lnTo>
                  <a:lnTo>
                    <a:pt x="167576" y="4559"/>
                  </a:lnTo>
                  <a:lnTo>
                    <a:pt x="169113" y="4559"/>
                  </a:lnTo>
                  <a:lnTo>
                    <a:pt x="169113" y="12153"/>
                  </a:lnTo>
                  <a:lnTo>
                    <a:pt x="170649" y="18249"/>
                  </a:lnTo>
                  <a:lnTo>
                    <a:pt x="170649" y="33489"/>
                  </a:lnTo>
                  <a:lnTo>
                    <a:pt x="172148" y="41122"/>
                  </a:lnTo>
                  <a:lnTo>
                    <a:pt x="172148" y="53276"/>
                  </a:lnTo>
                  <a:lnTo>
                    <a:pt x="173685" y="54813"/>
                  </a:lnTo>
                  <a:lnTo>
                    <a:pt x="173685" y="56349"/>
                  </a:lnTo>
                  <a:lnTo>
                    <a:pt x="173685" y="53276"/>
                  </a:lnTo>
                  <a:lnTo>
                    <a:pt x="175221" y="48768"/>
                  </a:lnTo>
                  <a:lnTo>
                    <a:pt x="175221" y="33489"/>
                  </a:lnTo>
                  <a:lnTo>
                    <a:pt x="176758" y="25895"/>
                  </a:lnTo>
                  <a:lnTo>
                    <a:pt x="176758" y="12153"/>
                  </a:lnTo>
                  <a:lnTo>
                    <a:pt x="178244" y="7581"/>
                  </a:lnTo>
                  <a:lnTo>
                    <a:pt x="178244" y="4559"/>
                  </a:lnTo>
                  <a:lnTo>
                    <a:pt x="179781" y="7581"/>
                  </a:lnTo>
                  <a:lnTo>
                    <a:pt x="179781" y="19786"/>
                  </a:lnTo>
                  <a:lnTo>
                    <a:pt x="181317" y="25895"/>
                  </a:lnTo>
                  <a:lnTo>
                    <a:pt x="181317" y="33489"/>
                  </a:lnTo>
                  <a:lnTo>
                    <a:pt x="182803" y="41122"/>
                  </a:lnTo>
                  <a:lnTo>
                    <a:pt x="182803" y="53276"/>
                  </a:lnTo>
                  <a:lnTo>
                    <a:pt x="184340" y="54813"/>
                  </a:lnTo>
                  <a:lnTo>
                    <a:pt x="184340" y="56349"/>
                  </a:lnTo>
                  <a:lnTo>
                    <a:pt x="185889" y="53276"/>
                  </a:lnTo>
                  <a:lnTo>
                    <a:pt x="185889" y="41122"/>
                  </a:lnTo>
                  <a:lnTo>
                    <a:pt x="187426" y="33489"/>
                  </a:lnTo>
                  <a:lnTo>
                    <a:pt x="187426" y="25895"/>
                  </a:lnTo>
                  <a:lnTo>
                    <a:pt x="188912" y="18249"/>
                  </a:lnTo>
                  <a:lnTo>
                    <a:pt x="188912" y="7581"/>
                  </a:lnTo>
                  <a:lnTo>
                    <a:pt x="190449" y="4559"/>
                  </a:lnTo>
                  <a:lnTo>
                    <a:pt x="190449" y="7581"/>
                  </a:lnTo>
                  <a:lnTo>
                    <a:pt x="191985" y="12153"/>
                  </a:lnTo>
                  <a:lnTo>
                    <a:pt x="191985" y="25895"/>
                  </a:lnTo>
                  <a:lnTo>
                    <a:pt x="193522" y="33489"/>
                  </a:lnTo>
                  <a:lnTo>
                    <a:pt x="193522" y="48768"/>
                  </a:lnTo>
                  <a:lnTo>
                    <a:pt x="195008" y="53276"/>
                  </a:lnTo>
                  <a:lnTo>
                    <a:pt x="195008" y="56349"/>
                  </a:lnTo>
                  <a:lnTo>
                    <a:pt x="196545" y="53276"/>
                  </a:lnTo>
                  <a:lnTo>
                    <a:pt x="196545" y="41122"/>
                  </a:lnTo>
                  <a:lnTo>
                    <a:pt x="198081" y="33489"/>
                  </a:lnTo>
                  <a:lnTo>
                    <a:pt x="198081" y="18249"/>
                  </a:lnTo>
                  <a:lnTo>
                    <a:pt x="199580" y="12153"/>
                  </a:lnTo>
                  <a:lnTo>
                    <a:pt x="199580" y="4559"/>
                  </a:lnTo>
                  <a:lnTo>
                    <a:pt x="201117" y="4559"/>
                  </a:lnTo>
                  <a:lnTo>
                    <a:pt x="201117" y="7581"/>
                  </a:lnTo>
                  <a:lnTo>
                    <a:pt x="202653" y="12153"/>
                  </a:lnTo>
                  <a:lnTo>
                    <a:pt x="202653" y="25895"/>
                  </a:lnTo>
                  <a:lnTo>
                    <a:pt x="204190" y="33489"/>
                  </a:lnTo>
                  <a:lnTo>
                    <a:pt x="204190" y="41122"/>
                  </a:lnTo>
                  <a:lnTo>
                    <a:pt x="205676" y="48768"/>
                  </a:lnTo>
                  <a:lnTo>
                    <a:pt x="205676" y="54813"/>
                  </a:lnTo>
                  <a:lnTo>
                    <a:pt x="207213" y="56349"/>
                  </a:lnTo>
                  <a:lnTo>
                    <a:pt x="207213" y="48768"/>
                  </a:lnTo>
                  <a:lnTo>
                    <a:pt x="208749" y="41122"/>
                  </a:lnTo>
                  <a:lnTo>
                    <a:pt x="208749" y="25895"/>
                  </a:lnTo>
                  <a:lnTo>
                    <a:pt x="210248" y="19786"/>
                  </a:lnTo>
                  <a:lnTo>
                    <a:pt x="210248" y="12153"/>
                  </a:lnTo>
                  <a:lnTo>
                    <a:pt x="211785" y="7581"/>
                  </a:lnTo>
                  <a:lnTo>
                    <a:pt x="211785" y="4559"/>
                  </a:lnTo>
                  <a:lnTo>
                    <a:pt x="213321" y="7581"/>
                  </a:lnTo>
                  <a:lnTo>
                    <a:pt x="213321" y="19786"/>
                  </a:lnTo>
                  <a:lnTo>
                    <a:pt x="214858" y="25895"/>
                  </a:lnTo>
                  <a:lnTo>
                    <a:pt x="214858" y="41122"/>
                  </a:lnTo>
                  <a:lnTo>
                    <a:pt x="216344" y="48768"/>
                  </a:lnTo>
                  <a:lnTo>
                    <a:pt x="216344" y="54813"/>
                  </a:lnTo>
                  <a:lnTo>
                    <a:pt x="217881" y="56349"/>
                  </a:lnTo>
                  <a:lnTo>
                    <a:pt x="217881" y="48768"/>
                  </a:lnTo>
                  <a:lnTo>
                    <a:pt x="219417" y="41122"/>
                  </a:lnTo>
                  <a:lnTo>
                    <a:pt x="219417" y="25895"/>
                  </a:lnTo>
                  <a:lnTo>
                    <a:pt x="220903" y="19786"/>
                  </a:lnTo>
                  <a:lnTo>
                    <a:pt x="220903" y="7581"/>
                  </a:lnTo>
                  <a:lnTo>
                    <a:pt x="222440" y="4559"/>
                  </a:lnTo>
                  <a:lnTo>
                    <a:pt x="222440" y="7581"/>
                  </a:lnTo>
                  <a:lnTo>
                    <a:pt x="223989" y="12153"/>
                  </a:lnTo>
                  <a:lnTo>
                    <a:pt x="225526" y="19786"/>
                  </a:lnTo>
                  <a:lnTo>
                    <a:pt x="225526" y="33489"/>
                  </a:lnTo>
                  <a:lnTo>
                    <a:pt x="227012" y="41122"/>
                  </a:lnTo>
                  <a:lnTo>
                    <a:pt x="227012" y="53276"/>
                  </a:lnTo>
                  <a:lnTo>
                    <a:pt x="228549" y="54813"/>
                  </a:lnTo>
                  <a:lnTo>
                    <a:pt x="228549" y="56349"/>
                  </a:lnTo>
                  <a:lnTo>
                    <a:pt x="228549" y="53276"/>
                  </a:lnTo>
                  <a:lnTo>
                    <a:pt x="230085" y="48768"/>
                  </a:lnTo>
                  <a:lnTo>
                    <a:pt x="230085" y="33489"/>
                  </a:lnTo>
                  <a:lnTo>
                    <a:pt x="231622" y="25895"/>
                  </a:lnTo>
                  <a:lnTo>
                    <a:pt x="231622" y="12153"/>
                  </a:lnTo>
                  <a:lnTo>
                    <a:pt x="233108" y="7581"/>
                  </a:lnTo>
                  <a:lnTo>
                    <a:pt x="233108" y="6045"/>
                  </a:lnTo>
                  <a:lnTo>
                    <a:pt x="234645" y="4559"/>
                  </a:lnTo>
                  <a:lnTo>
                    <a:pt x="234645" y="12153"/>
                  </a:lnTo>
                  <a:lnTo>
                    <a:pt x="236181" y="19786"/>
                  </a:lnTo>
                  <a:lnTo>
                    <a:pt x="236181" y="33489"/>
                  </a:lnTo>
                  <a:lnTo>
                    <a:pt x="237680" y="41122"/>
                  </a:lnTo>
                  <a:lnTo>
                    <a:pt x="237680" y="53276"/>
                  </a:lnTo>
                  <a:lnTo>
                    <a:pt x="239217" y="54813"/>
                  </a:lnTo>
                  <a:lnTo>
                    <a:pt x="239217" y="56349"/>
                  </a:lnTo>
                  <a:lnTo>
                    <a:pt x="239217" y="53276"/>
                  </a:lnTo>
                  <a:lnTo>
                    <a:pt x="240753" y="48768"/>
                  </a:lnTo>
                  <a:lnTo>
                    <a:pt x="240753" y="33489"/>
                  </a:lnTo>
                  <a:lnTo>
                    <a:pt x="242239" y="25895"/>
                  </a:lnTo>
                  <a:lnTo>
                    <a:pt x="242239" y="12153"/>
                  </a:lnTo>
                  <a:lnTo>
                    <a:pt x="243776" y="7581"/>
                  </a:lnTo>
                  <a:lnTo>
                    <a:pt x="245313" y="6045"/>
                  </a:lnTo>
                  <a:lnTo>
                    <a:pt x="245313" y="4559"/>
                  </a:lnTo>
                  <a:lnTo>
                    <a:pt x="245313" y="7581"/>
                  </a:lnTo>
                  <a:lnTo>
                    <a:pt x="246799" y="12153"/>
                  </a:lnTo>
                  <a:lnTo>
                    <a:pt x="246799" y="25895"/>
                  </a:lnTo>
                  <a:lnTo>
                    <a:pt x="248348" y="33489"/>
                  </a:lnTo>
                  <a:lnTo>
                    <a:pt x="248348" y="48768"/>
                  </a:lnTo>
                  <a:lnTo>
                    <a:pt x="249885" y="53276"/>
                  </a:lnTo>
                  <a:lnTo>
                    <a:pt x="249885" y="54813"/>
                  </a:lnTo>
                  <a:lnTo>
                    <a:pt x="251421" y="53276"/>
                  </a:lnTo>
                  <a:lnTo>
                    <a:pt x="251421" y="41122"/>
                  </a:lnTo>
                  <a:lnTo>
                    <a:pt x="252907" y="33489"/>
                  </a:lnTo>
                  <a:lnTo>
                    <a:pt x="252907" y="25895"/>
                  </a:lnTo>
                  <a:lnTo>
                    <a:pt x="254444" y="19786"/>
                  </a:lnTo>
                  <a:lnTo>
                    <a:pt x="254444" y="7581"/>
                  </a:lnTo>
                  <a:lnTo>
                    <a:pt x="255981" y="6045"/>
                  </a:lnTo>
                  <a:lnTo>
                    <a:pt x="255981" y="4559"/>
                  </a:lnTo>
                  <a:lnTo>
                    <a:pt x="255981" y="7581"/>
                  </a:lnTo>
                  <a:lnTo>
                    <a:pt x="257467" y="12153"/>
                  </a:lnTo>
                  <a:lnTo>
                    <a:pt x="257467" y="25895"/>
                  </a:lnTo>
                  <a:lnTo>
                    <a:pt x="259003" y="33489"/>
                  </a:lnTo>
                  <a:lnTo>
                    <a:pt x="259003" y="48768"/>
                  </a:lnTo>
                  <a:lnTo>
                    <a:pt x="260540" y="53276"/>
                  </a:lnTo>
                  <a:lnTo>
                    <a:pt x="260540" y="54813"/>
                  </a:lnTo>
                  <a:lnTo>
                    <a:pt x="262089" y="53276"/>
                  </a:lnTo>
                  <a:lnTo>
                    <a:pt x="262089" y="41122"/>
                  </a:lnTo>
                  <a:lnTo>
                    <a:pt x="263575" y="33489"/>
                  </a:lnTo>
                  <a:lnTo>
                    <a:pt x="265112" y="25895"/>
                  </a:lnTo>
                  <a:lnTo>
                    <a:pt x="265112" y="12153"/>
                  </a:lnTo>
                  <a:lnTo>
                    <a:pt x="266649" y="7581"/>
                  </a:lnTo>
                  <a:lnTo>
                    <a:pt x="266649" y="4559"/>
                  </a:lnTo>
                  <a:lnTo>
                    <a:pt x="268135" y="7581"/>
                  </a:lnTo>
                  <a:lnTo>
                    <a:pt x="268135" y="19786"/>
                  </a:lnTo>
                  <a:lnTo>
                    <a:pt x="269671" y="25895"/>
                  </a:lnTo>
                  <a:lnTo>
                    <a:pt x="269671" y="41122"/>
                  </a:lnTo>
                  <a:lnTo>
                    <a:pt x="271208" y="48768"/>
                  </a:lnTo>
                  <a:lnTo>
                    <a:pt x="271208" y="54813"/>
                  </a:lnTo>
                  <a:lnTo>
                    <a:pt x="272745" y="54813"/>
                  </a:lnTo>
                  <a:lnTo>
                    <a:pt x="272745" y="48768"/>
                  </a:lnTo>
                  <a:lnTo>
                    <a:pt x="274243" y="41122"/>
                  </a:lnTo>
                  <a:lnTo>
                    <a:pt x="274243" y="25895"/>
                  </a:lnTo>
                  <a:lnTo>
                    <a:pt x="275780" y="19786"/>
                  </a:lnTo>
                  <a:lnTo>
                    <a:pt x="275780" y="12153"/>
                  </a:lnTo>
                  <a:lnTo>
                    <a:pt x="277317" y="7581"/>
                  </a:lnTo>
                  <a:lnTo>
                    <a:pt x="277317" y="4559"/>
                  </a:lnTo>
                  <a:lnTo>
                    <a:pt x="278853" y="7581"/>
                  </a:lnTo>
                  <a:lnTo>
                    <a:pt x="278853" y="19786"/>
                  </a:lnTo>
                  <a:lnTo>
                    <a:pt x="280339" y="25895"/>
                  </a:lnTo>
                  <a:lnTo>
                    <a:pt x="280339" y="41122"/>
                  </a:lnTo>
                  <a:lnTo>
                    <a:pt x="281876" y="48768"/>
                  </a:lnTo>
                  <a:lnTo>
                    <a:pt x="281876" y="54813"/>
                  </a:lnTo>
                  <a:lnTo>
                    <a:pt x="283413" y="54813"/>
                  </a:lnTo>
                  <a:lnTo>
                    <a:pt x="284899" y="53276"/>
                  </a:lnTo>
                  <a:lnTo>
                    <a:pt x="284899" y="41122"/>
                  </a:lnTo>
                  <a:lnTo>
                    <a:pt x="286448" y="33489"/>
                  </a:lnTo>
                  <a:lnTo>
                    <a:pt x="286448" y="19786"/>
                  </a:lnTo>
                  <a:lnTo>
                    <a:pt x="287985" y="12153"/>
                  </a:lnTo>
                  <a:lnTo>
                    <a:pt x="287985" y="6045"/>
                  </a:lnTo>
                  <a:lnTo>
                    <a:pt x="289521" y="6045"/>
                  </a:lnTo>
                  <a:lnTo>
                    <a:pt x="289521" y="12153"/>
                  </a:lnTo>
                  <a:lnTo>
                    <a:pt x="291007" y="19786"/>
                  </a:lnTo>
                  <a:lnTo>
                    <a:pt x="291007" y="33489"/>
                  </a:lnTo>
                  <a:lnTo>
                    <a:pt x="292544" y="41122"/>
                  </a:lnTo>
                  <a:lnTo>
                    <a:pt x="292544" y="51790"/>
                  </a:lnTo>
                  <a:lnTo>
                    <a:pt x="294030" y="53276"/>
                  </a:lnTo>
                  <a:lnTo>
                    <a:pt x="294030" y="54813"/>
                  </a:lnTo>
                  <a:lnTo>
                    <a:pt x="294030" y="53276"/>
                  </a:lnTo>
                  <a:lnTo>
                    <a:pt x="295567" y="48768"/>
                  </a:lnTo>
                  <a:lnTo>
                    <a:pt x="295567" y="33489"/>
                  </a:lnTo>
                  <a:lnTo>
                    <a:pt x="297103" y="25895"/>
                  </a:lnTo>
                  <a:lnTo>
                    <a:pt x="297103" y="19786"/>
                  </a:lnTo>
                  <a:lnTo>
                    <a:pt x="298640" y="12153"/>
                  </a:lnTo>
                  <a:lnTo>
                    <a:pt x="298640" y="6045"/>
                  </a:lnTo>
                  <a:lnTo>
                    <a:pt x="300139" y="6045"/>
                  </a:lnTo>
                  <a:lnTo>
                    <a:pt x="300139" y="12153"/>
                  </a:lnTo>
                  <a:lnTo>
                    <a:pt x="301675" y="19786"/>
                  </a:lnTo>
                  <a:lnTo>
                    <a:pt x="301675" y="33489"/>
                  </a:lnTo>
                  <a:lnTo>
                    <a:pt x="303212" y="41122"/>
                  </a:lnTo>
                  <a:lnTo>
                    <a:pt x="304698" y="48768"/>
                  </a:lnTo>
                  <a:lnTo>
                    <a:pt x="304698" y="53276"/>
                  </a:lnTo>
                  <a:lnTo>
                    <a:pt x="306235" y="54813"/>
                  </a:lnTo>
                  <a:lnTo>
                    <a:pt x="306235" y="48768"/>
                  </a:lnTo>
                  <a:lnTo>
                    <a:pt x="307771" y="41122"/>
                  </a:lnTo>
                  <a:lnTo>
                    <a:pt x="307771" y="25895"/>
                  </a:lnTo>
                  <a:lnTo>
                    <a:pt x="309308" y="19786"/>
                  </a:lnTo>
                  <a:lnTo>
                    <a:pt x="309308" y="7581"/>
                  </a:lnTo>
                  <a:lnTo>
                    <a:pt x="310794" y="6045"/>
                  </a:lnTo>
                  <a:lnTo>
                    <a:pt x="310794" y="7581"/>
                  </a:lnTo>
                  <a:lnTo>
                    <a:pt x="312343" y="12153"/>
                  </a:lnTo>
                  <a:lnTo>
                    <a:pt x="312343" y="25895"/>
                  </a:lnTo>
                  <a:lnTo>
                    <a:pt x="313880" y="33489"/>
                  </a:lnTo>
                  <a:lnTo>
                    <a:pt x="313880" y="48768"/>
                  </a:lnTo>
                  <a:lnTo>
                    <a:pt x="315417" y="51790"/>
                  </a:lnTo>
                  <a:lnTo>
                    <a:pt x="315417" y="54813"/>
                  </a:lnTo>
                  <a:lnTo>
                    <a:pt x="316903" y="53276"/>
                  </a:lnTo>
                  <a:lnTo>
                    <a:pt x="316903" y="41122"/>
                  </a:lnTo>
                  <a:lnTo>
                    <a:pt x="318439" y="33489"/>
                  </a:lnTo>
                  <a:lnTo>
                    <a:pt x="318439" y="25895"/>
                  </a:lnTo>
                  <a:lnTo>
                    <a:pt x="319976" y="19786"/>
                  </a:lnTo>
                  <a:lnTo>
                    <a:pt x="319976" y="7581"/>
                  </a:lnTo>
                  <a:lnTo>
                    <a:pt x="321462" y="6045"/>
                  </a:lnTo>
                  <a:lnTo>
                    <a:pt x="321462" y="7581"/>
                  </a:lnTo>
                  <a:lnTo>
                    <a:pt x="322999" y="12153"/>
                  </a:lnTo>
                  <a:lnTo>
                    <a:pt x="322999" y="19786"/>
                  </a:lnTo>
                  <a:lnTo>
                    <a:pt x="324548" y="25895"/>
                  </a:lnTo>
                  <a:lnTo>
                    <a:pt x="324548" y="41122"/>
                  </a:lnTo>
                  <a:lnTo>
                    <a:pt x="326085" y="47231"/>
                  </a:lnTo>
                  <a:lnTo>
                    <a:pt x="326085" y="51790"/>
                  </a:lnTo>
                  <a:lnTo>
                    <a:pt x="327571" y="53276"/>
                  </a:lnTo>
                  <a:lnTo>
                    <a:pt x="327571" y="54813"/>
                  </a:lnTo>
                  <a:lnTo>
                    <a:pt x="327571" y="53276"/>
                  </a:lnTo>
                  <a:lnTo>
                    <a:pt x="329107" y="48768"/>
                  </a:lnTo>
                  <a:lnTo>
                    <a:pt x="329107" y="33489"/>
                  </a:lnTo>
                  <a:lnTo>
                    <a:pt x="330644" y="25895"/>
                  </a:lnTo>
                  <a:lnTo>
                    <a:pt x="330644" y="12153"/>
                  </a:lnTo>
                  <a:lnTo>
                    <a:pt x="332130" y="9131"/>
                  </a:lnTo>
                  <a:lnTo>
                    <a:pt x="332130" y="6045"/>
                  </a:lnTo>
                  <a:lnTo>
                    <a:pt x="333667" y="7581"/>
                  </a:lnTo>
                  <a:lnTo>
                    <a:pt x="333667" y="19786"/>
                  </a:lnTo>
                  <a:lnTo>
                    <a:pt x="335203" y="25895"/>
                  </a:lnTo>
                  <a:lnTo>
                    <a:pt x="335203" y="41122"/>
                  </a:lnTo>
                  <a:lnTo>
                    <a:pt x="336740" y="47231"/>
                  </a:lnTo>
                  <a:lnTo>
                    <a:pt x="336740" y="53276"/>
                  </a:lnTo>
                  <a:lnTo>
                    <a:pt x="338239" y="54813"/>
                  </a:lnTo>
                  <a:lnTo>
                    <a:pt x="338239" y="48768"/>
                  </a:lnTo>
                  <a:lnTo>
                    <a:pt x="339775" y="41122"/>
                  </a:lnTo>
                  <a:lnTo>
                    <a:pt x="339775" y="25895"/>
                  </a:lnTo>
                  <a:lnTo>
                    <a:pt x="341312" y="19786"/>
                  </a:lnTo>
                  <a:lnTo>
                    <a:pt x="341312" y="12153"/>
                  </a:lnTo>
                  <a:lnTo>
                    <a:pt x="342798" y="9131"/>
                  </a:lnTo>
                  <a:lnTo>
                    <a:pt x="342798" y="6045"/>
                  </a:lnTo>
                  <a:lnTo>
                    <a:pt x="344335" y="6045"/>
                  </a:lnTo>
                  <a:lnTo>
                    <a:pt x="344335" y="12153"/>
                  </a:lnTo>
                  <a:lnTo>
                    <a:pt x="345871" y="19786"/>
                  </a:lnTo>
                  <a:lnTo>
                    <a:pt x="345871" y="33489"/>
                  </a:lnTo>
                  <a:lnTo>
                    <a:pt x="347408" y="41122"/>
                  </a:lnTo>
                  <a:lnTo>
                    <a:pt x="347408" y="51790"/>
                  </a:lnTo>
                  <a:lnTo>
                    <a:pt x="348894" y="53276"/>
                  </a:lnTo>
                  <a:lnTo>
                    <a:pt x="348894" y="54813"/>
                  </a:lnTo>
                  <a:lnTo>
                    <a:pt x="350443" y="53276"/>
                  </a:lnTo>
                  <a:lnTo>
                    <a:pt x="350443" y="41122"/>
                  </a:lnTo>
                  <a:lnTo>
                    <a:pt x="351980" y="33489"/>
                  </a:lnTo>
                  <a:lnTo>
                    <a:pt x="351980" y="19786"/>
                  </a:lnTo>
                  <a:lnTo>
                    <a:pt x="353517" y="12153"/>
                  </a:lnTo>
                  <a:lnTo>
                    <a:pt x="353517" y="6045"/>
                  </a:lnTo>
                  <a:lnTo>
                    <a:pt x="355003" y="6045"/>
                  </a:lnTo>
                  <a:lnTo>
                    <a:pt x="355003" y="12153"/>
                  </a:lnTo>
                  <a:lnTo>
                    <a:pt x="356539" y="19786"/>
                  </a:lnTo>
                  <a:lnTo>
                    <a:pt x="356539" y="33489"/>
                  </a:lnTo>
                  <a:lnTo>
                    <a:pt x="358076" y="41122"/>
                  </a:lnTo>
                  <a:lnTo>
                    <a:pt x="358076" y="51790"/>
                  </a:lnTo>
                  <a:lnTo>
                    <a:pt x="359562" y="53276"/>
                  </a:lnTo>
                  <a:lnTo>
                    <a:pt x="361099" y="48768"/>
                  </a:lnTo>
                  <a:lnTo>
                    <a:pt x="361099" y="41122"/>
                  </a:lnTo>
                  <a:lnTo>
                    <a:pt x="362648" y="33489"/>
                  </a:lnTo>
                  <a:lnTo>
                    <a:pt x="362648" y="25895"/>
                  </a:lnTo>
                  <a:lnTo>
                    <a:pt x="364134" y="19786"/>
                  </a:lnTo>
                  <a:lnTo>
                    <a:pt x="364134" y="9131"/>
                  </a:lnTo>
                  <a:lnTo>
                    <a:pt x="365671" y="6045"/>
                  </a:lnTo>
                  <a:lnTo>
                    <a:pt x="365671" y="7581"/>
                  </a:lnTo>
                  <a:lnTo>
                    <a:pt x="367207" y="12153"/>
                  </a:lnTo>
                  <a:lnTo>
                    <a:pt x="367207" y="25895"/>
                  </a:lnTo>
                  <a:lnTo>
                    <a:pt x="368693" y="33489"/>
                  </a:lnTo>
                  <a:lnTo>
                    <a:pt x="368693" y="47231"/>
                  </a:lnTo>
                  <a:lnTo>
                    <a:pt x="370230" y="51790"/>
                  </a:lnTo>
                  <a:lnTo>
                    <a:pt x="370230" y="53276"/>
                  </a:lnTo>
                  <a:lnTo>
                    <a:pt x="371767" y="53276"/>
                  </a:lnTo>
                  <a:lnTo>
                    <a:pt x="371767" y="48768"/>
                  </a:lnTo>
                  <a:lnTo>
                    <a:pt x="373303" y="41122"/>
                  </a:lnTo>
                  <a:lnTo>
                    <a:pt x="373303" y="25895"/>
                  </a:lnTo>
                  <a:lnTo>
                    <a:pt x="374802" y="19786"/>
                  </a:lnTo>
                  <a:lnTo>
                    <a:pt x="374802" y="9131"/>
                  </a:lnTo>
                  <a:lnTo>
                    <a:pt x="376339" y="6045"/>
                  </a:lnTo>
                  <a:lnTo>
                    <a:pt x="376339" y="7581"/>
                  </a:lnTo>
                  <a:lnTo>
                    <a:pt x="377875" y="12153"/>
                  </a:lnTo>
                  <a:lnTo>
                    <a:pt x="377875" y="25895"/>
                  </a:lnTo>
                  <a:lnTo>
                    <a:pt x="379361" y="33489"/>
                  </a:lnTo>
                  <a:lnTo>
                    <a:pt x="379361" y="48768"/>
                  </a:lnTo>
                  <a:lnTo>
                    <a:pt x="380898" y="51790"/>
                  </a:lnTo>
                  <a:lnTo>
                    <a:pt x="380898" y="53276"/>
                  </a:lnTo>
                  <a:lnTo>
                    <a:pt x="382435" y="53276"/>
                  </a:lnTo>
                  <a:lnTo>
                    <a:pt x="383971" y="48768"/>
                  </a:lnTo>
                  <a:lnTo>
                    <a:pt x="383971" y="33489"/>
                  </a:lnTo>
                  <a:lnTo>
                    <a:pt x="385457" y="25895"/>
                  </a:lnTo>
                  <a:lnTo>
                    <a:pt x="385457" y="12153"/>
                  </a:lnTo>
                  <a:lnTo>
                    <a:pt x="386994" y="9131"/>
                  </a:lnTo>
                  <a:lnTo>
                    <a:pt x="386994" y="6045"/>
                  </a:lnTo>
                  <a:lnTo>
                    <a:pt x="388543" y="7581"/>
                  </a:lnTo>
                  <a:lnTo>
                    <a:pt x="388543" y="19786"/>
                  </a:lnTo>
                  <a:lnTo>
                    <a:pt x="390029" y="25895"/>
                  </a:lnTo>
                  <a:lnTo>
                    <a:pt x="390029" y="41122"/>
                  </a:lnTo>
                  <a:lnTo>
                    <a:pt x="391566" y="47231"/>
                  </a:lnTo>
                  <a:lnTo>
                    <a:pt x="391566" y="51790"/>
                  </a:lnTo>
                  <a:lnTo>
                    <a:pt x="393103" y="53276"/>
                  </a:lnTo>
                  <a:lnTo>
                    <a:pt x="394639" y="47231"/>
                  </a:lnTo>
                  <a:lnTo>
                    <a:pt x="394639" y="33489"/>
                  </a:lnTo>
                  <a:lnTo>
                    <a:pt x="396125" y="25895"/>
                  </a:lnTo>
                  <a:lnTo>
                    <a:pt x="396125" y="12153"/>
                  </a:lnTo>
                  <a:lnTo>
                    <a:pt x="397662" y="7581"/>
                  </a:lnTo>
                  <a:lnTo>
                    <a:pt x="397662" y="6045"/>
                  </a:lnTo>
                  <a:lnTo>
                    <a:pt x="399199" y="7581"/>
                  </a:lnTo>
                  <a:lnTo>
                    <a:pt x="399199" y="19786"/>
                  </a:lnTo>
                  <a:lnTo>
                    <a:pt x="400697" y="25895"/>
                  </a:lnTo>
                  <a:lnTo>
                    <a:pt x="400697" y="41122"/>
                  </a:lnTo>
                  <a:lnTo>
                    <a:pt x="402234" y="48768"/>
                  </a:lnTo>
                  <a:lnTo>
                    <a:pt x="403771" y="51790"/>
                  </a:lnTo>
                  <a:lnTo>
                    <a:pt x="403771" y="53276"/>
                  </a:lnTo>
                  <a:lnTo>
                    <a:pt x="405256" y="51790"/>
                  </a:lnTo>
                  <a:lnTo>
                    <a:pt x="405256" y="41122"/>
                  </a:lnTo>
                  <a:lnTo>
                    <a:pt x="406793" y="33489"/>
                  </a:lnTo>
                  <a:lnTo>
                    <a:pt x="406793" y="19786"/>
                  </a:lnTo>
                  <a:lnTo>
                    <a:pt x="408330" y="24358"/>
                  </a:lnTo>
                  <a:lnTo>
                    <a:pt x="408330" y="44145"/>
                  </a:lnTo>
                  <a:lnTo>
                    <a:pt x="409867" y="24358"/>
                  </a:lnTo>
                  <a:lnTo>
                    <a:pt x="409867" y="0"/>
                  </a:lnTo>
                  <a:lnTo>
                    <a:pt x="411352" y="13690"/>
                  </a:lnTo>
                  <a:lnTo>
                    <a:pt x="411352" y="25895"/>
                  </a:lnTo>
                  <a:lnTo>
                    <a:pt x="412902" y="15227"/>
                  </a:lnTo>
                  <a:lnTo>
                    <a:pt x="412902" y="12153"/>
                  </a:lnTo>
                  <a:lnTo>
                    <a:pt x="414439" y="22821"/>
                  </a:lnTo>
                  <a:lnTo>
                    <a:pt x="414439" y="41122"/>
                  </a:lnTo>
                  <a:lnTo>
                    <a:pt x="415925" y="38100"/>
                  </a:lnTo>
                  <a:lnTo>
                    <a:pt x="415925" y="44145"/>
                  </a:lnTo>
                  <a:lnTo>
                    <a:pt x="417461" y="48768"/>
                  </a:lnTo>
                  <a:lnTo>
                    <a:pt x="417461" y="41122"/>
                  </a:lnTo>
                  <a:lnTo>
                    <a:pt x="418998" y="35026"/>
                  </a:lnTo>
                  <a:lnTo>
                    <a:pt x="418998" y="28917"/>
                  </a:lnTo>
                  <a:lnTo>
                    <a:pt x="420535" y="27432"/>
                  </a:lnTo>
                  <a:lnTo>
                    <a:pt x="420535" y="16764"/>
                  </a:lnTo>
                  <a:lnTo>
                    <a:pt x="422021" y="12153"/>
                  </a:lnTo>
                  <a:lnTo>
                    <a:pt x="423557" y="12153"/>
                  </a:lnTo>
                  <a:lnTo>
                    <a:pt x="423557" y="21323"/>
                  </a:lnTo>
                  <a:lnTo>
                    <a:pt x="425094" y="21323"/>
                  </a:lnTo>
                  <a:lnTo>
                    <a:pt x="425094" y="28917"/>
                  </a:lnTo>
                  <a:lnTo>
                    <a:pt x="426592" y="35026"/>
                  </a:lnTo>
                  <a:lnTo>
                    <a:pt x="426592" y="42659"/>
                  </a:lnTo>
                  <a:lnTo>
                    <a:pt x="428129" y="45681"/>
                  </a:lnTo>
                  <a:lnTo>
                    <a:pt x="428129" y="44145"/>
                  </a:lnTo>
                  <a:lnTo>
                    <a:pt x="429666" y="41122"/>
                  </a:lnTo>
                  <a:lnTo>
                    <a:pt x="429666" y="35026"/>
                  </a:lnTo>
                  <a:lnTo>
                    <a:pt x="431203" y="30454"/>
                  </a:lnTo>
                  <a:lnTo>
                    <a:pt x="431203" y="22821"/>
                  </a:lnTo>
                  <a:lnTo>
                    <a:pt x="432688" y="18249"/>
                  </a:lnTo>
                  <a:lnTo>
                    <a:pt x="432688" y="12153"/>
                  </a:lnTo>
                  <a:lnTo>
                    <a:pt x="434225" y="16764"/>
                  </a:lnTo>
                  <a:lnTo>
                    <a:pt x="434225" y="21323"/>
                  </a:lnTo>
                  <a:lnTo>
                    <a:pt x="435762" y="24358"/>
                  </a:lnTo>
                  <a:lnTo>
                    <a:pt x="435762" y="28917"/>
                  </a:lnTo>
                  <a:lnTo>
                    <a:pt x="437248" y="33489"/>
                  </a:lnTo>
                  <a:lnTo>
                    <a:pt x="437248" y="41122"/>
                  </a:lnTo>
                  <a:lnTo>
                    <a:pt x="438797" y="45681"/>
                  </a:lnTo>
                  <a:lnTo>
                    <a:pt x="438797" y="47231"/>
                  </a:lnTo>
                  <a:lnTo>
                    <a:pt x="438797" y="44145"/>
                  </a:lnTo>
                  <a:lnTo>
                    <a:pt x="440334" y="41122"/>
                  </a:lnTo>
                  <a:lnTo>
                    <a:pt x="440334" y="36563"/>
                  </a:lnTo>
                  <a:lnTo>
                    <a:pt x="441871" y="31991"/>
                  </a:lnTo>
                  <a:lnTo>
                    <a:pt x="441871" y="25895"/>
                  </a:lnTo>
                  <a:lnTo>
                    <a:pt x="443356" y="22821"/>
                  </a:lnTo>
                  <a:lnTo>
                    <a:pt x="443356" y="19786"/>
                  </a:lnTo>
                  <a:lnTo>
                    <a:pt x="444893" y="15227"/>
                  </a:lnTo>
                  <a:lnTo>
                    <a:pt x="444893" y="12153"/>
                  </a:lnTo>
                  <a:lnTo>
                    <a:pt x="444893" y="15227"/>
                  </a:lnTo>
                  <a:lnTo>
                    <a:pt x="446430" y="19786"/>
                  </a:lnTo>
                  <a:lnTo>
                    <a:pt x="446430" y="24358"/>
                  </a:lnTo>
                  <a:lnTo>
                    <a:pt x="447967" y="27432"/>
                  </a:lnTo>
                  <a:lnTo>
                    <a:pt x="447967" y="36563"/>
                  </a:lnTo>
                  <a:lnTo>
                    <a:pt x="449452" y="41122"/>
                  </a:lnTo>
                  <a:lnTo>
                    <a:pt x="449452" y="47231"/>
                  </a:lnTo>
                  <a:lnTo>
                    <a:pt x="451002" y="45681"/>
                  </a:lnTo>
                  <a:lnTo>
                    <a:pt x="451002" y="38100"/>
                  </a:lnTo>
                  <a:lnTo>
                    <a:pt x="452539" y="36563"/>
                  </a:lnTo>
                  <a:lnTo>
                    <a:pt x="452539" y="27432"/>
                  </a:lnTo>
                  <a:lnTo>
                    <a:pt x="454025" y="22821"/>
                  </a:lnTo>
                  <a:lnTo>
                    <a:pt x="454025" y="15227"/>
                  </a:lnTo>
                  <a:lnTo>
                    <a:pt x="455561" y="12153"/>
                  </a:lnTo>
                  <a:lnTo>
                    <a:pt x="455561" y="19786"/>
                  </a:lnTo>
                  <a:lnTo>
                    <a:pt x="457098" y="21323"/>
                  </a:lnTo>
                  <a:lnTo>
                    <a:pt x="457098" y="22821"/>
                  </a:lnTo>
                  <a:lnTo>
                    <a:pt x="458635" y="25895"/>
                  </a:lnTo>
                  <a:lnTo>
                    <a:pt x="458635" y="36563"/>
                  </a:lnTo>
                  <a:lnTo>
                    <a:pt x="460121" y="39585"/>
                  </a:lnTo>
                  <a:lnTo>
                    <a:pt x="460121" y="48768"/>
                  </a:lnTo>
                  <a:lnTo>
                    <a:pt x="461657" y="45681"/>
                  </a:lnTo>
                  <a:lnTo>
                    <a:pt x="461657" y="41122"/>
                  </a:lnTo>
                  <a:lnTo>
                    <a:pt x="463194" y="39585"/>
                  </a:lnTo>
                  <a:lnTo>
                    <a:pt x="463194" y="33489"/>
                  </a:lnTo>
                  <a:lnTo>
                    <a:pt x="464692" y="28917"/>
                  </a:lnTo>
                  <a:lnTo>
                    <a:pt x="464692" y="24358"/>
                  </a:lnTo>
                  <a:lnTo>
                    <a:pt x="466229" y="21323"/>
                  </a:lnTo>
                  <a:lnTo>
                    <a:pt x="466229" y="12153"/>
                  </a:lnTo>
                  <a:lnTo>
                    <a:pt x="467766" y="15227"/>
                  </a:lnTo>
                  <a:lnTo>
                    <a:pt x="467766" y="21323"/>
                  </a:lnTo>
                  <a:lnTo>
                    <a:pt x="469303" y="21323"/>
                  </a:lnTo>
                  <a:lnTo>
                    <a:pt x="469303" y="31991"/>
                  </a:lnTo>
                  <a:lnTo>
                    <a:pt x="470788" y="36563"/>
                  </a:lnTo>
                  <a:lnTo>
                    <a:pt x="470788" y="44145"/>
                  </a:lnTo>
                  <a:lnTo>
                    <a:pt x="472325" y="47231"/>
                  </a:lnTo>
                  <a:lnTo>
                    <a:pt x="472325" y="42659"/>
                  </a:lnTo>
                  <a:lnTo>
                    <a:pt x="473862" y="39585"/>
                  </a:lnTo>
                  <a:lnTo>
                    <a:pt x="473862" y="35026"/>
                  </a:lnTo>
                  <a:lnTo>
                    <a:pt x="475348" y="30454"/>
                  </a:lnTo>
                  <a:lnTo>
                    <a:pt x="475348" y="21323"/>
                  </a:lnTo>
                  <a:lnTo>
                    <a:pt x="476897" y="16764"/>
                  </a:lnTo>
                  <a:lnTo>
                    <a:pt x="476897" y="13690"/>
                  </a:lnTo>
                  <a:lnTo>
                    <a:pt x="478434" y="16764"/>
                  </a:lnTo>
                  <a:lnTo>
                    <a:pt x="478434" y="19786"/>
                  </a:lnTo>
                  <a:lnTo>
                    <a:pt x="479971" y="21323"/>
                  </a:lnTo>
                  <a:lnTo>
                    <a:pt x="479971" y="28917"/>
                  </a:lnTo>
                  <a:lnTo>
                    <a:pt x="481456" y="35026"/>
                  </a:lnTo>
                  <a:lnTo>
                    <a:pt x="481456" y="38100"/>
                  </a:lnTo>
                  <a:lnTo>
                    <a:pt x="482993" y="41122"/>
                  </a:lnTo>
                  <a:lnTo>
                    <a:pt x="482993" y="47231"/>
                  </a:lnTo>
                  <a:lnTo>
                    <a:pt x="484530" y="44145"/>
                  </a:lnTo>
                  <a:lnTo>
                    <a:pt x="484530" y="38100"/>
                  </a:lnTo>
                  <a:lnTo>
                    <a:pt x="486067" y="36563"/>
                  </a:lnTo>
                  <a:lnTo>
                    <a:pt x="486067" y="31991"/>
                  </a:lnTo>
                  <a:lnTo>
                    <a:pt x="487552" y="25895"/>
                  </a:lnTo>
                  <a:lnTo>
                    <a:pt x="487552" y="22821"/>
                  </a:lnTo>
                  <a:lnTo>
                    <a:pt x="489102" y="16764"/>
                  </a:lnTo>
                  <a:lnTo>
                    <a:pt x="489102" y="15227"/>
                  </a:lnTo>
                  <a:lnTo>
                    <a:pt x="489102" y="16764"/>
                  </a:lnTo>
                  <a:lnTo>
                    <a:pt x="490639" y="19786"/>
                  </a:lnTo>
                  <a:lnTo>
                    <a:pt x="490639" y="24358"/>
                  </a:lnTo>
                  <a:lnTo>
                    <a:pt x="492125" y="27432"/>
                  </a:lnTo>
                  <a:lnTo>
                    <a:pt x="492125" y="35026"/>
                  </a:lnTo>
                  <a:lnTo>
                    <a:pt x="493661" y="36563"/>
                  </a:lnTo>
                  <a:lnTo>
                    <a:pt x="493661" y="44145"/>
                  </a:lnTo>
                  <a:lnTo>
                    <a:pt x="495198" y="44145"/>
                  </a:lnTo>
                  <a:lnTo>
                    <a:pt x="495198" y="38100"/>
                  </a:lnTo>
                  <a:lnTo>
                    <a:pt x="496735" y="36563"/>
                  </a:lnTo>
                  <a:lnTo>
                    <a:pt x="496735" y="30454"/>
                  </a:lnTo>
                  <a:lnTo>
                    <a:pt x="498221" y="27432"/>
                  </a:lnTo>
                  <a:lnTo>
                    <a:pt x="498221" y="21323"/>
                  </a:lnTo>
                  <a:lnTo>
                    <a:pt x="499757" y="18249"/>
                  </a:lnTo>
                  <a:lnTo>
                    <a:pt x="499757" y="16764"/>
                  </a:lnTo>
                  <a:lnTo>
                    <a:pt x="499757" y="19786"/>
                  </a:lnTo>
                  <a:lnTo>
                    <a:pt x="501294" y="21323"/>
                  </a:lnTo>
                  <a:lnTo>
                    <a:pt x="502792" y="24358"/>
                  </a:lnTo>
                  <a:lnTo>
                    <a:pt x="502792" y="28917"/>
                  </a:lnTo>
                  <a:lnTo>
                    <a:pt x="504329" y="31991"/>
                  </a:lnTo>
                  <a:lnTo>
                    <a:pt x="504329" y="38100"/>
                  </a:lnTo>
                  <a:lnTo>
                    <a:pt x="505866" y="41122"/>
                  </a:lnTo>
                  <a:lnTo>
                    <a:pt x="505866" y="44145"/>
                  </a:lnTo>
                  <a:lnTo>
                    <a:pt x="505866" y="41122"/>
                  </a:lnTo>
                  <a:lnTo>
                    <a:pt x="507403" y="38100"/>
                  </a:lnTo>
                  <a:lnTo>
                    <a:pt x="507403" y="35026"/>
                  </a:lnTo>
                  <a:lnTo>
                    <a:pt x="508888" y="31991"/>
                  </a:lnTo>
                  <a:lnTo>
                    <a:pt x="508888" y="28917"/>
                  </a:lnTo>
                  <a:lnTo>
                    <a:pt x="510425" y="25895"/>
                  </a:lnTo>
                  <a:lnTo>
                    <a:pt x="510425" y="19786"/>
                  </a:lnTo>
                  <a:lnTo>
                    <a:pt x="511962" y="16764"/>
                  </a:lnTo>
                  <a:lnTo>
                    <a:pt x="511962" y="21323"/>
                  </a:lnTo>
                  <a:lnTo>
                    <a:pt x="513448" y="24358"/>
                  </a:lnTo>
                  <a:lnTo>
                    <a:pt x="513448" y="27432"/>
                  </a:lnTo>
                  <a:lnTo>
                    <a:pt x="514997" y="31991"/>
                  </a:lnTo>
                  <a:lnTo>
                    <a:pt x="514997" y="36563"/>
                  </a:lnTo>
                  <a:lnTo>
                    <a:pt x="516534" y="39585"/>
                  </a:lnTo>
                  <a:lnTo>
                    <a:pt x="516534" y="42659"/>
                  </a:lnTo>
                  <a:lnTo>
                    <a:pt x="518071" y="39585"/>
                  </a:lnTo>
                  <a:lnTo>
                    <a:pt x="518071" y="35026"/>
                  </a:lnTo>
                  <a:lnTo>
                    <a:pt x="519556" y="33489"/>
                  </a:lnTo>
                  <a:lnTo>
                    <a:pt x="519556" y="25895"/>
                  </a:lnTo>
                  <a:lnTo>
                    <a:pt x="521093" y="24358"/>
                  </a:lnTo>
                  <a:lnTo>
                    <a:pt x="522630" y="21323"/>
                  </a:lnTo>
                  <a:lnTo>
                    <a:pt x="522630" y="16764"/>
                  </a:lnTo>
                  <a:lnTo>
                    <a:pt x="524167" y="19786"/>
                  </a:lnTo>
                  <a:lnTo>
                    <a:pt x="524167" y="24358"/>
                  </a:lnTo>
                  <a:lnTo>
                    <a:pt x="525652" y="25895"/>
                  </a:lnTo>
                  <a:lnTo>
                    <a:pt x="525652" y="33489"/>
                  </a:lnTo>
                  <a:lnTo>
                    <a:pt x="527202" y="36563"/>
                  </a:lnTo>
                  <a:lnTo>
                    <a:pt x="527202" y="41122"/>
                  </a:lnTo>
                  <a:lnTo>
                    <a:pt x="528688" y="42659"/>
                  </a:lnTo>
                  <a:lnTo>
                    <a:pt x="528688" y="41122"/>
                  </a:lnTo>
                  <a:lnTo>
                    <a:pt x="530225" y="38100"/>
                  </a:lnTo>
                  <a:lnTo>
                    <a:pt x="530225" y="33489"/>
                  </a:lnTo>
                  <a:lnTo>
                    <a:pt x="531761" y="30454"/>
                  </a:lnTo>
                  <a:lnTo>
                    <a:pt x="531761" y="24358"/>
                  </a:lnTo>
                  <a:lnTo>
                    <a:pt x="533298" y="22821"/>
                  </a:lnTo>
                  <a:lnTo>
                    <a:pt x="533298" y="16764"/>
                  </a:lnTo>
                  <a:lnTo>
                    <a:pt x="534784" y="19786"/>
                  </a:lnTo>
                  <a:lnTo>
                    <a:pt x="534784" y="24358"/>
                  </a:lnTo>
                  <a:lnTo>
                    <a:pt x="536321" y="25895"/>
                  </a:lnTo>
                  <a:lnTo>
                    <a:pt x="536321" y="31991"/>
                  </a:lnTo>
                  <a:lnTo>
                    <a:pt x="537857" y="35026"/>
                  </a:lnTo>
                  <a:lnTo>
                    <a:pt x="537857" y="41122"/>
                  </a:lnTo>
                  <a:lnTo>
                    <a:pt x="539356" y="42659"/>
                  </a:lnTo>
                  <a:lnTo>
                    <a:pt x="539356" y="38100"/>
                  </a:lnTo>
                  <a:lnTo>
                    <a:pt x="540892" y="36563"/>
                  </a:lnTo>
                  <a:lnTo>
                    <a:pt x="542429" y="33489"/>
                  </a:lnTo>
                  <a:lnTo>
                    <a:pt x="542429" y="28917"/>
                  </a:lnTo>
                  <a:lnTo>
                    <a:pt x="543966" y="25895"/>
                  </a:lnTo>
                  <a:lnTo>
                    <a:pt x="543966" y="19786"/>
                  </a:lnTo>
                  <a:lnTo>
                    <a:pt x="545452" y="18249"/>
                  </a:lnTo>
                  <a:lnTo>
                    <a:pt x="545452" y="21323"/>
                  </a:lnTo>
                  <a:lnTo>
                    <a:pt x="546988" y="24358"/>
                  </a:lnTo>
                  <a:lnTo>
                    <a:pt x="546988" y="28917"/>
                  </a:lnTo>
                  <a:lnTo>
                    <a:pt x="548525" y="31991"/>
                  </a:lnTo>
                  <a:lnTo>
                    <a:pt x="548525" y="36563"/>
                  </a:lnTo>
                  <a:lnTo>
                    <a:pt x="550011" y="39585"/>
                  </a:lnTo>
                  <a:lnTo>
                    <a:pt x="550011" y="41122"/>
                  </a:lnTo>
                  <a:lnTo>
                    <a:pt x="551548" y="38100"/>
                  </a:lnTo>
                  <a:lnTo>
                    <a:pt x="551548" y="36563"/>
                  </a:lnTo>
                  <a:lnTo>
                    <a:pt x="553097" y="35026"/>
                  </a:lnTo>
                  <a:lnTo>
                    <a:pt x="553097" y="28917"/>
                  </a:lnTo>
                  <a:lnTo>
                    <a:pt x="554634" y="25895"/>
                  </a:lnTo>
                  <a:lnTo>
                    <a:pt x="554634" y="21323"/>
                  </a:lnTo>
                  <a:lnTo>
                    <a:pt x="556120" y="18249"/>
                  </a:lnTo>
                  <a:lnTo>
                    <a:pt x="556120" y="21323"/>
                  </a:lnTo>
                  <a:lnTo>
                    <a:pt x="557656" y="22821"/>
                  </a:lnTo>
                  <a:lnTo>
                    <a:pt x="557656" y="25895"/>
                  </a:lnTo>
                  <a:lnTo>
                    <a:pt x="559193" y="30454"/>
                  </a:lnTo>
                  <a:lnTo>
                    <a:pt x="559193" y="35026"/>
                  </a:lnTo>
                  <a:lnTo>
                    <a:pt x="560679" y="38100"/>
                  </a:lnTo>
                  <a:lnTo>
                    <a:pt x="562216" y="41122"/>
                  </a:lnTo>
                  <a:lnTo>
                    <a:pt x="562216" y="39585"/>
                  </a:lnTo>
                  <a:lnTo>
                    <a:pt x="563752" y="38100"/>
                  </a:lnTo>
                  <a:lnTo>
                    <a:pt x="563752" y="33489"/>
                  </a:lnTo>
                  <a:lnTo>
                    <a:pt x="565302" y="30454"/>
                  </a:lnTo>
                  <a:lnTo>
                    <a:pt x="565302" y="25895"/>
                  </a:lnTo>
                  <a:lnTo>
                    <a:pt x="566788" y="22821"/>
                  </a:lnTo>
                  <a:lnTo>
                    <a:pt x="566788" y="18249"/>
                  </a:lnTo>
                  <a:lnTo>
                    <a:pt x="568325" y="19786"/>
                  </a:lnTo>
                  <a:lnTo>
                    <a:pt x="568325" y="24358"/>
                  </a:lnTo>
                  <a:lnTo>
                    <a:pt x="569861" y="25895"/>
                  </a:lnTo>
                  <a:lnTo>
                    <a:pt x="569861" y="31991"/>
                  </a:lnTo>
                  <a:lnTo>
                    <a:pt x="571398" y="33489"/>
                  </a:lnTo>
                  <a:lnTo>
                    <a:pt x="571398" y="41122"/>
                  </a:lnTo>
                  <a:lnTo>
                    <a:pt x="572884" y="41122"/>
                  </a:lnTo>
                  <a:lnTo>
                    <a:pt x="574421" y="38100"/>
                  </a:lnTo>
                  <a:lnTo>
                    <a:pt x="574421" y="33489"/>
                  </a:lnTo>
                  <a:lnTo>
                    <a:pt x="575957" y="31991"/>
                  </a:lnTo>
                  <a:lnTo>
                    <a:pt x="575957" y="25895"/>
                  </a:lnTo>
                  <a:lnTo>
                    <a:pt x="577456" y="24358"/>
                  </a:lnTo>
                  <a:lnTo>
                    <a:pt x="577456" y="18249"/>
                  </a:lnTo>
                  <a:lnTo>
                    <a:pt x="578992" y="19786"/>
                  </a:lnTo>
                  <a:lnTo>
                    <a:pt x="578992" y="24358"/>
                  </a:lnTo>
                  <a:lnTo>
                    <a:pt x="580529" y="25895"/>
                  </a:lnTo>
                  <a:lnTo>
                    <a:pt x="580529" y="31991"/>
                  </a:lnTo>
                  <a:lnTo>
                    <a:pt x="582015" y="33489"/>
                  </a:lnTo>
                  <a:lnTo>
                    <a:pt x="583552" y="36563"/>
                  </a:lnTo>
                  <a:lnTo>
                    <a:pt x="583552" y="41122"/>
                  </a:lnTo>
                  <a:lnTo>
                    <a:pt x="585088" y="41122"/>
                  </a:lnTo>
                  <a:lnTo>
                    <a:pt x="585088" y="36563"/>
                  </a:lnTo>
                  <a:lnTo>
                    <a:pt x="586574" y="35026"/>
                  </a:lnTo>
                  <a:lnTo>
                    <a:pt x="586574" y="28917"/>
                  </a:lnTo>
                  <a:lnTo>
                    <a:pt x="588111" y="27432"/>
                  </a:lnTo>
                  <a:lnTo>
                    <a:pt x="588111" y="21323"/>
                  </a:lnTo>
                  <a:lnTo>
                    <a:pt x="589648" y="19786"/>
                  </a:lnTo>
                  <a:lnTo>
                    <a:pt x="589648" y="21323"/>
                  </a:lnTo>
                  <a:lnTo>
                    <a:pt x="591197" y="24358"/>
                  </a:lnTo>
                  <a:lnTo>
                    <a:pt x="591197" y="27432"/>
                  </a:lnTo>
                  <a:lnTo>
                    <a:pt x="592683" y="30454"/>
                  </a:lnTo>
                  <a:lnTo>
                    <a:pt x="592683" y="35026"/>
                  </a:lnTo>
                  <a:lnTo>
                    <a:pt x="594220" y="38100"/>
                  </a:lnTo>
                  <a:lnTo>
                    <a:pt x="594220" y="41122"/>
                  </a:lnTo>
                  <a:lnTo>
                    <a:pt x="595756" y="41122"/>
                  </a:lnTo>
                  <a:lnTo>
                    <a:pt x="595756" y="36563"/>
                  </a:lnTo>
                  <a:lnTo>
                    <a:pt x="597242" y="36563"/>
                  </a:lnTo>
                  <a:lnTo>
                    <a:pt x="597242" y="30454"/>
                  </a:lnTo>
                  <a:lnTo>
                    <a:pt x="598779" y="27432"/>
                  </a:lnTo>
                  <a:lnTo>
                    <a:pt x="598779" y="22821"/>
                  </a:lnTo>
                  <a:lnTo>
                    <a:pt x="600316" y="19786"/>
                  </a:lnTo>
                  <a:lnTo>
                    <a:pt x="600316" y="21323"/>
                  </a:lnTo>
                  <a:lnTo>
                    <a:pt x="601852" y="22821"/>
                  </a:lnTo>
                  <a:lnTo>
                    <a:pt x="601852" y="24358"/>
                  </a:lnTo>
                  <a:lnTo>
                    <a:pt x="603351" y="25895"/>
                  </a:lnTo>
                  <a:lnTo>
                    <a:pt x="603351" y="28917"/>
                  </a:lnTo>
                  <a:lnTo>
                    <a:pt x="604888" y="31991"/>
                  </a:lnTo>
                  <a:lnTo>
                    <a:pt x="604888" y="36563"/>
                  </a:lnTo>
                  <a:lnTo>
                    <a:pt x="606425" y="39585"/>
                  </a:lnTo>
                  <a:lnTo>
                    <a:pt x="606425" y="41122"/>
                  </a:lnTo>
                  <a:lnTo>
                    <a:pt x="606425" y="39585"/>
                  </a:lnTo>
                  <a:lnTo>
                    <a:pt x="607961" y="38100"/>
                  </a:lnTo>
                  <a:lnTo>
                    <a:pt x="607961" y="33489"/>
                  </a:lnTo>
                  <a:lnTo>
                    <a:pt x="609447" y="31991"/>
                  </a:lnTo>
                  <a:lnTo>
                    <a:pt x="609447" y="25895"/>
                  </a:lnTo>
                  <a:lnTo>
                    <a:pt x="610984" y="24358"/>
                  </a:lnTo>
                  <a:lnTo>
                    <a:pt x="610984" y="19786"/>
                  </a:lnTo>
                  <a:lnTo>
                    <a:pt x="612521" y="21323"/>
                  </a:lnTo>
                  <a:lnTo>
                    <a:pt x="612521" y="24358"/>
                  </a:lnTo>
                  <a:lnTo>
                    <a:pt x="614006" y="25895"/>
                  </a:lnTo>
                  <a:lnTo>
                    <a:pt x="614006" y="31991"/>
                  </a:lnTo>
                  <a:lnTo>
                    <a:pt x="615556" y="33489"/>
                  </a:lnTo>
                  <a:lnTo>
                    <a:pt x="615556" y="38100"/>
                  </a:lnTo>
                  <a:lnTo>
                    <a:pt x="617092" y="41122"/>
                  </a:lnTo>
                  <a:lnTo>
                    <a:pt x="617092" y="39585"/>
                  </a:lnTo>
                  <a:lnTo>
                    <a:pt x="618629" y="38100"/>
                  </a:lnTo>
                  <a:lnTo>
                    <a:pt x="618629" y="35026"/>
                  </a:lnTo>
                  <a:lnTo>
                    <a:pt x="620115" y="31991"/>
                  </a:lnTo>
                  <a:lnTo>
                    <a:pt x="620115" y="27432"/>
                  </a:lnTo>
                  <a:lnTo>
                    <a:pt x="621652" y="24358"/>
                  </a:lnTo>
                  <a:lnTo>
                    <a:pt x="621652" y="21323"/>
                  </a:lnTo>
                  <a:lnTo>
                    <a:pt x="623188" y="19786"/>
                  </a:lnTo>
                  <a:lnTo>
                    <a:pt x="623188" y="21323"/>
                  </a:lnTo>
                  <a:lnTo>
                    <a:pt x="624674" y="24358"/>
                  </a:lnTo>
                  <a:lnTo>
                    <a:pt x="626211" y="27432"/>
                  </a:lnTo>
                  <a:lnTo>
                    <a:pt x="626211" y="33489"/>
                  </a:lnTo>
                  <a:lnTo>
                    <a:pt x="627748" y="35026"/>
                  </a:lnTo>
                  <a:lnTo>
                    <a:pt x="627748" y="41122"/>
                  </a:lnTo>
                  <a:lnTo>
                    <a:pt x="629297" y="41122"/>
                  </a:lnTo>
                  <a:lnTo>
                    <a:pt x="629297" y="36563"/>
                  </a:lnTo>
                  <a:lnTo>
                    <a:pt x="630783" y="35026"/>
                  </a:lnTo>
                  <a:lnTo>
                    <a:pt x="630783" y="30454"/>
                  </a:lnTo>
                  <a:lnTo>
                    <a:pt x="632320" y="27432"/>
                  </a:lnTo>
                  <a:lnTo>
                    <a:pt x="632320" y="22821"/>
                  </a:lnTo>
                  <a:lnTo>
                    <a:pt x="633856" y="19786"/>
                  </a:lnTo>
                  <a:lnTo>
                    <a:pt x="633856" y="21323"/>
                  </a:lnTo>
                  <a:lnTo>
                    <a:pt x="635342" y="24358"/>
                  </a:lnTo>
                  <a:lnTo>
                    <a:pt x="635342" y="25895"/>
                  </a:lnTo>
                  <a:lnTo>
                    <a:pt x="636879" y="28917"/>
                  </a:lnTo>
                  <a:lnTo>
                    <a:pt x="636879" y="33489"/>
                  </a:lnTo>
                  <a:lnTo>
                    <a:pt x="638416" y="36563"/>
                  </a:lnTo>
                  <a:lnTo>
                    <a:pt x="638416" y="39585"/>
                  </a:lnTo>
                  <a:lnTo>
                    <a:pt x="639952" y="41122"/>
                  </a:lnTo>
                  <a:lnTo>
                    <a:pt x="639952" y="36563"/>
                  </a:lnTo>
                  <a:lnTo>
                    <a:pt x="641451" y="36563"/>
                  </a:lnTo>
                  <a:lnTo>
                    <a:pt x="641451" y="33489"/>
                  </a:lnTo>
                  <a:lnTo>
                    <a:pt x="642988" y="31991"/>
                  </a:lnTo>
                  <a:lnTo>
                    <a:pt x="642988" y="25895"/>
                  </a:lnTo>
                  <a:lnTo>
                    <a:pt x="644525" y="24358"/>
                  </a:lnTo>
                  <a:lnTo>
                    <a:pt x="644525" y="19786"/>
                  </a:lnTo>
                  <a:lnTo>
                    <a:pt x="646061" y="21323"/>
                  </a:lnTo>
                  <a:lnTo>
                    <a:pt x="646061" y="22821"/>
                  </a:lnTo>
                  <a:lnTo>
                    <a:pt x="647547" y="24358"/>
                  </a:lnTo>
                  <a:lnTo>
                    <a:pt x="647547" y="28917"/>
                  </a:lnTo>
                  <a:lnTo>
                    <a:pt x="649084" y="31991"/>
                  </a:lnTo>
                  <a:lnTo>
                    <a:pt x="649084" y="36563"/>
                  </a:lnTo>
                  <a:lnTo>
                    <a:pt x="650621" y="38100"/>
                  </a:lnTo>
                  <a:lnTo>
                    <a:pt x="650621" y="41122"/>
                  </a:lnTo>
                  <a:lnTo>
                    <a:pt x="650621" y="39585"/>
                  </a:lnTo>
                  <a:lnTo>
                    <a:pt x="652106" y="36563"/>
                  </a:lnTo>
                  <a:lnTo>
                    <a:pt x="652106" y="35026"/>
                  </a:lnTo>
                  <a:lnTo>
                    <a:pt x="653656" y="31991"/>
                  </a:lnTo>
                  <a:lnTo>
                    <a:pt x="653656" y="25895"/>
                  </a:lnTo>
                  <a:lnTo>
                    <a:pt x="655192" y="24358"/>
                  </a:lnTo>
                  <a:lnTo>
                    <a:pt x="655192" y="19786"/>
                  </a:lnTo>
                  <a:lnTo>
                    <a:pt x="656729" y="21323"/>
                  </a:lnTo>
                  <a:lnTo>
                    <a:pt x="656729" y="24358"/>
                  </a:lnTo>
                  <a:lnTo>
                    <a:pt x="658215" y="24358"/>
                  </a:lnTo>
                  <a:lnTo>
                    <a:pt x="658215" y="30454"/>
                  </a:lnTo>
                  <a:lnTo>
                    <a:pt x="659752" y="33489"/>
                  </a:lnTo>
                  <a:lnTo>
                    <a:pt x="659752" y="38100"/>
                  </a:lnTo>
                  <a:lnTo>
                    <a:pt x="661288" y="41122"/>
                  </a:lnTo>
                  <a:lnTo>
                    <a:pt x="662774" y="39585"/>
                  </a:lnTo>
                  <a:lnTo>
                    <a:pt x="662774" y="36563"/>
                  </a:lnTo>
                  <a:lnTo>
                    <a:pt x="664311" y="35026"/>
                  </a:lnTo>
                  <a:lnTo>
                    <a:pt x="664311" y="30454"/>
                  </a:lnTo>
                  <a:lnTo>
                    <a:pt x="665848" y="27432"/>
                  </a:lnTo>
                  <a:lnTo>
                    <a:pt x="665848" y="22821"/>
                  </a:lnTo>
                  <a:lnTo>
                    <a:pt x="667397" y="19786"/>
                  </a:lnTo>
                  <a:lnTo>
                    <a:pt x="667397" y="21323"/>
                  </a:lnTo>
                  <a:lnTo>
                    <a:pt x="668883" y="24358"/>
                  </a:lnTo>
                  <a:lnTo>
                    <a:pt x="670420" y="25895"/>
                  </a:lnTo>
                  <a:lnTo>
                    <a:pt x="670420" y="31991"/>
                  </a:lnTo>
                  <a:lnTo>
                    <a:pt x="671956" y="33489"/>
                  </a:lnTo>
                  <a:lnTo>
                    <a:pt x="671956" y="39585"/>
                  </a:lnTo>
                  <a:lnTo>
                    <a:pt x="673442" y="41122"/>
                  </a:lnTo>
                  <a:lnTo>
                    <a:pt x="673442" y="36563"/>
                  </a:lnTo>
                  <a:lnTo>
                    <a:pt x="674979" y="36563"/>
                  </a:lnTo>
                  <a:lnTo>
                    <a:pt x="674979" y="31991"/>
                  </a:lnTo>
                  <a:lnTo>
                    <a:pt x="676516" y="28917"/>
                  </a:lnTo>
                  <a:lnTo>
                    <a:pt x="676516" y="24358"/>
                  </a:lnTo>
                  <a:lnTo>
                    <a:pt x="678014" y="21323"/>
                  </a:lnTo>
                  <a:lnTo>
                    <a:pt x="678014" y="19786"/>
                  </a:lnTo>
                  <a:lnTo>
                    <a:pt x="678014" y="21323"/>
                  </a:lnTo>
                  <a:lnTo>
                    <a:pt x="679551" y="22821"/>
                  </a:lnTo>
                  <a:lnTo>
                    <a:pt x="679551" y="25895"/>
                  </a:lnTo>
                  <a:lnTo>
                    <a:pt x="681088" y="28917"/>
                  </a:lnTo>
                  <a:lnTo>
                    <a:pt x="682574" y="31991"/>
                  </a:lnTo>
                  <a:lnTo>
                    <a:pt x="682574" y="36563"/>
                  </a:lnTo>
                  <a:lnTo>
                    <a:pt x="684110" y="38100"/>
                  </a:lnTo>
                  <a:lnTo>
                    <a:pt x="684110" y="41122"/>
                  </a:lnTo>
                  <a:lnTo>
                    <a:pt x="684110" y="39585"/>
                  </a:lnTo>
                  <a:lnTo>
                    <a:pt x="685647" y="38100"/>
                  </a:lnTo>
                  <a:lnTo>
                    <a:pt x="685647" y="35026"/>
                  </a:lnTo>
                  <a:lnTo>
                    <a:pt x="687184" y="31991"/>
                  </a:lnTo>
                  <a:lnTo>
                    <a:pt x="687184" y="25895"/>
                  </a:lnTo>
                  <a:lnTo>
                    <a:pt x="688670" y="24358"/>
                  </a:lnTo>
                  <a:lnTo>
                    <a:pt x="688670" y="18249"/>
                  </a:lnTo>
                  <a:lnTo>
                    <a:pt x="690206" y="9131"/>
                  </a:lnTo>
                  <a:lnTo>
                    <a:pt x="690206" y="7581"/>
                  </a:lnTo>
                  <a:lnTo>
                    <a:pt x="690206" y="12153"/>
                  </a:lnTo>
                  <a:lnTo>
                    <a:pt x="691756" y="16764"/>
                  </a:lnTo>
                  <a:lnTo>
                    <a:pt x="691756" y="30454"/>
                  </a:lnTo>
                  <a:lnTo>
                    <a:pt x="693292" y="36563"/>
                  </a:lnTo>
                  <a:lnTo>
                    <a:pt x="693292" y="48768"/>
                  </a:lnTo>
                  <a:lnTo>
                    <a:pt x="694778" y="53276"/>
                  </a:lnTo>
                  <a:lnTo>
                    <a:pt x="694778" y="51790"/>
                  </a:lnTo>
                  <a:lnTo>
                    <a:pt x="696315" y="48768"/>
                  </a:lnTo>
                  <a:lnTo>
                    <a:pt x="696315" y="38100"/>
                  </a:lnTo>
                  <a:lnTo>
                    <a:pt x="697852" y="28917"/>
                  </a:lnTo>
                  <a:lnTo>
                    <a:pt x="697852" y="15227"/>
                  </a:lnTo>
                  <a:lnTo>
                    <a:pt x="699338" y="9131"/>
                  </a:lnTo>
                  <a:lnTo>
                    <a:pt x="699338" y="7581"/>
                  </a:lnTo>
                  <a:lnTo>
                    <a:pt x="700874" y="9131"/>
                  </a:lnTo>
                  <a:lnTo>
                    <a:pt x="702411" y="12153"/>
                  </a:lnTo>
                  <a:lnTo>
                    <a:pt x="702411" y="21323"/>
                  </a:lnTo>
                  <a:lnTo>
                    <a:pt x="703948" y="28917"/>
                  </a:lnTo>
                  <a:lnTo>
                    <a:pt x="703948" y="45681"/>
                  </a:lnTo>
                  <a:lnTo>
                    <a:pt x="705446" y="50253"/>
                  </a:lnTo>
                  <a:lnTo>
                    <a:pt x="705446" y="54813"/>
                  </a:lnTo>
                  <a:lnTo>
                    <a:pt x="706983" y="53276"/>
                  </a:lnTo>
                  <a:lnTo>
                    <a:pt x="706983" y="44145"/>
                  </a:lnTo>
                  <a:lnTo>
                    <a:pt x="708520" y="38100"/>
                  </a:lnTo>
                  <a:lnTo>
                    <a:pt x="708520" y="24358"/>
                  </a:lnTo>
                  <a:lnTo>
                    <a:pt x="710006" y="16764"/>
                  </a:lnTo>
                  <a:lnTo>
                    <a:pt x="710006" y="6045"/>
                  </a:lnTo>
                  <a:lnTo>
                    <a:pt x="711542" y="4559"/>
                  </a:lnTo>
                  <a:lnTo>
                    <a:pt x="713079" y="9131"/>
                  </a:lnTo>
                  <a:lnTo>
                    <a:pt x="713079" y="21323"/>
                  </a:lnTo>
                  <a:lnTo>
                    <a:pt x="714616" y="27432"/>
                  </a:lnTo>
                  <a:lnTo>
                    <a:pt x="714616" y="42659"/>
                  </a:lnTo>
                  <a:lnTo>
                    <a:pt x="716114" y="48768"/>
                  </a:lnTo>
                  <a:lnTo>
                    <a:pt x="716114" y="56349"/>
                  </a:lnTo>
                  <a:lnTo>
                    <a:pt x="717651" y="56349"/>
                  </a:lnTo>
                  <a:lnTo>
                    <a:pt x="717651" y="47231"/>
                  </a:lnTo>
                  <a:lnTo>
                    <a:pt x="719188" y="41122"/>
                  </a:lnTo>
                  <a:lnTo>
                    <a:pt x="719188" y="25895"/>
                  </a:lnTo>
                  <a:lnTo>
                    <a:pt x="720674" y="19786"/>
                  </a:lnTo>
                  <a:lnTo>
                    <a:pt x="722210" y="12153"/>
                  </a:lnTo>
                  <a:lnTo>
                    <a:pt x="722210" y="4559"/>
                  </a:lnTo>
                  <a:lnTo>
                    <a:pt x="723747" y="3022"/>
                  </a:lnTo>
                  <a:lnTo>
                    <a:pt x="723747" y="9131"/>
                  </a:lnTo>
                  <a:lnTo>
                    <a:pt x="725284" y="16764"/>
                  </a:lnTo>
                  <a:lnTo>
                    <a:pt x="725284" y="31991"/>
                  </a:lnTo>
                  <a:lnTo>
                    <a:pt x="726770" y="41122"/>
                  </a:lnTo>
                  <a:lnTo>
                    <a:pt x="726770" y="53276"/>
                  </a:lnTo>
                  <a:lnTo>
                    <a:pt x="728306" y="56349"/>
                  </a:lnTo>
                  <a:lnTo>
                    <a:pt x="728306" y="57886"/>
                  </a:lnTo>
                  <a:lnTo>
                    <a:pt x="728306" y="56349"/>
                  </a:lnTo>
                  <a:lnTo>
                    <a:pt x="729856" y="51790"/>
                  </a:lnTo>
                  <a:lnTo>
                    <a:pt x="729856" y="38100"/>
                  </a:lnTo>
                  <a:lnTo>
                    <a:pt x="731392" y="30454"/>
                  </a:lnTo>
                  <a:lnTo>
                    <a:pt x="731392" y="13690"/>
                  </a:lnTo>
                  <a:lnTo>
                    <a:pt x="732878" y="7581"/>
                  </a:lnTo>
                  <a:lnTo>
                    <a:pt x="732878" y="3022"/>
                  </a:lnTo>
                  <a:lnTo>
                    <a:pt x="734415" y="1485"/>
                  </a:lnTo>
                  <a:lnTo>
                    <a:pt x="734415" y="7581"/>
                  </a:lnTo>
                  <a:lnTo>
                    <a:pt x="735952" y="12153"/>
                  </a:lnTo>
                  <a:lnTo>
                    <a:pt x="735952" y="27432"/>
                  </a:lnTo>
                  <a:lnTo>
                    <a:pt x="737438" y="38100"/>
                  </a:lnTo>
                  <a:lnTo>
                    <a:pt x="737438" y="51790"/>
                  </a:lnTo>
                  <a:lnTo>
                    <a:pt x="738974" y="56349"/>
                  </a:lnTo>
                  <a:lnTo>
                    <a:pt x="738974" y="59385"/>
                  </a:lnTo>
                  <a:lnTo>
                    <a:pt x="738974" y="57886"/>
                  </a:lnTo>
                  <a:lnTo>
                    <a:pt x="740511" y="54813"/>
                  </a:lnTo>
                  <a:lnTo>
                    <a:pt x="742048" y="48768"/>
                  </a:lnTo>
                  <a:lnTo>
                    <a:pt x="742048" y="33489"/>
                  </a:lnTo>
                  <a:lnTo>
                    <a:pt x="743546" y="24358"/>
                  </a:lnTo>
                  <a:lnTo>
                    <a:pt x="743546" y="9131"/>
                  </a:lnTo>
                  <a:lnTo>
                    <a:pt x="745083" y="4559"/>
                  </a:lnTo>
                  <a:lnTo>
                    <a:pt x="745083" y="0"/>
                  </a:lnTo>
                  <a:lnTo>
                    <a:pt x="746620" y="3022"/>
                  </a:lnTo>
                  <a:lnTo>
                    <a:pt x="746620" y="16764"/>
                  </a:lnTo>
                  <a:lnTo>
                    <a:pt x="748106" y="24358"/>
                  </a:lnTo>
                  <a:lnTo>
                    <a:pt x="748106" y="44145"/>
                  </a:lnTo>
                  <a:lnTo>
                    <a:pt x="749642" y="50253"/>
                  </a:lnTo>
                  <a:lnTo>
                    <a:pt x="749642" y="59385"/>
                  </a:lnTo>
                  <a:lnTo>
                    <a:pt x="751179" y="60921"/>
                  </a:lnTo>
                  <a:lnTo>
                    <a:pt x="751179" y="53276"/>
                  </a:lnTo>
                  <a:lnTo>
                    <a:pt x="752716" y="45681"/>
                  </a:lnTo>
                  <a:lnTo>
                    <a:pt x="752716" y="30454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8746477" y="1767725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0"/>
                  </a:moveTo>
                  <a:lnTo>
                    <a:pt x="0" y="700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 descr=""/>
          <p:cNvSpPr txBox="1"/>
          <p:nvPr/>
        </p:nvSpPr>
        <p:spPr>
          <a:xfrm>
            <a:off x="8616226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algn="r"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8681707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8747238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8812771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8878316" y="1811902"/>
            <a:ext cx="78740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8945333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9010865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4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9076346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9141879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6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9207424" y="1811902"/>
            <a:ext cx="7683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7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9272955" y="1811902"/>
            <a:ext cx="78740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254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2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8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                               </a:t>
            </a: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9339973" y="1811902"/>
            <a:ext cx="29845" cy="2413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889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baseline="55555" sz="100">
                <a:solidFill>
                  <a:srgbClr val="231F1F"/>
                </a:solidFill>
                <a:latin typeface="Arial"/>
                <a:cs typeface="Arial"/>
              </a:rPr>
              <a:t>.9</a:t>
            </a:r>
            <a:r>
              <a:rPr dirty="0" baseline="55555" sz="100" spc="89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</p:txBody>
      </p:sp>
      <p:sp>
        <p:nvSpPr>
          <p:cNvPr id="127" name="object 127" descr=""/>
          <p:cNvSpPr/>
          <p:nvPr/>
        </p:nvSpPr>
        <p:spPr>
          <a:xfrm>
            <a:off x="8615464" y="1927720"/>
            <a:ext cx="754380" cy="21590"/>
          </a:xfrm>
          <a:custGeom>
            <a:avLst/>
            <a:gdLst/>
            <a:ahLst/>
            <a:cxnLst/>
            <a:rect l="l" t="t" r="r" b="b"/>
            <a:pathLst>
              <a:path w="754379" h="21589">
                <a:moveTo>
                  <a:pt x="754214" y="21336"/>
                </a:moveTo>
                <a:lnTo>
                  <a:pt x="0" y="21336"/>
                </a:lnTo>
                <a:lnTo>
                  <a:pt x="0" y="0"/>
                </a:lnTo>
                <a:lnTo>
                  <a:pt x="754214" y="0"/>
                </a:lnTo>
                <a:lnTo>
                  <a:pt x="754214" y="2133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 txBox="1"/>
          <p:nvPr/>
        </p:nvSpPr>
        <p:spPr>
          <a:xfrm>
            <a:off x="8611895" y="1918413"/>
            <a:ext cx="40640" cy="381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U0*</a:t>
            </a:r>
            <a:endParaRPr sz="100">
              <a:latin typeface="Arial"/>
              <a:cs typeface="Arial"/>
            </a:endParaRPr>
          </a:p>
        </p:txBody>
      </p:sp>
      <p:grpSp>
        <p:nvGrpSpPr>
          <p:cNvPr id="129" name="object 129" descr=""/>
          <p:cNvGrpSpPr/>
          <p:nvPr/>
        </p:nvGrpSpPr>
        <p:grpSpPr>
          <a:xfrm>
            <a:off x="8609939" y="1856676"/>
            <a:ext cx="760095" cy="81280"/>
            <a:chOff x="8609939" y="1856676"/>
            <a:chExt cx="760095" cy="81280"/>
          </a:xfrm>
        </p:grpSpPr>
        <p:sp>
          <p:nvSpPr>
            <p:cNvPr id="130" name="object 130" descr=""/>
            <p:cNvSpPr/>
            <p:nvPr/>
          </p:nvSpPr>
          <p:spPr>
            <a:xfrm>
              <a:off x="8647455" y="1936851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231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8615464" y="1857629"/>
              <a:ext cx="754380" cy="70485"/>
            </a:xfrm>
            <a:custGeom>
              <a:avLst/>
              <a:gdLst/>
              <a:ahLst/>
              <a:cxnLst/>
              <a:rect l="l" t="t" r="r" b="b"/>
              <a:pathLst>
                <a:path w="754379" h="70485">
                  <a:moveTo>
                    <a:pt x="754214" y="70104"/>
                  </a:moveTo>
                  <a:lnTo>
                    <a:pt x="0" y="70104"/>
                  </a:lnTo>
                  <a:lnTo>
                    <a:pt x="0" y="0"/>
                  </a:lnTo>
                  <a:lnTo>
                    <a:pt x="754214" y="0"/>
                  </a:lnTo>
                  <a:lnTo>
                    <a:pt x="754214" y="701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8680945" y="1857629"/>
              <a:ext cx="658495" cy="68580"/>
            </a:xfrm>
            <a:custGeom>
              <a:avLst/>
              <a:gdLst/>
              <a:ahLst/>
              <a:cxnLst/>
              <a:rect l="l" t="t" r="r" b="b"/>
              <a:pathLst>
                <a:path w="658495" h="68580">
                  <a:moveTo>
                    <a:pt x="0" y="0"/>
                  </a:moveTo>
                  <a:lnTo>
                    <a:pt x="0" y="68554"/>
                  </a:lnTo>
                </a:path>
                <a:path w="658495" h="68580">
                  <a:moveTo>
                    <a:pt x="65531" y="0"/>
                  </a:moveTo>
                  <a:lnTo>
                    <a:pt x="65531" y="68554"/>
                  </a:lnTo>
                </a:path>
                <a:path w="658495" h="68580">
                  <a:moveTo>
                    <a:pt x="131064" y="0"/>
                  </a:moveTo>
                  <a:lnTo>
                    <a:pt x="131064" y="68554"/>
                  </a:lnTo>
                </a:path>
                <a:path w="658495" h="68580">
                  <a:moveTo>
                    <a:pt x="196608" y="0"/>
                  </a:moveTo>
                  <a:lnTo>
                    <a:pt x="196608" y="68554"/>
                  </a:lnTo>
                </a:path>
                <a:path w="658495" h="68580">
                  <a:moveTo>
                    <a:pt x="263626" y="0"/>
                  </a:moveTo>
                  <a:lnTo>
                    <a:pt x="263626" y="68554"/>
                  </a:lnTo>
                </a:path>
                <a:path w="658495" h="68580">
                  <a:moveTo>
                    <a:pt x="329158" y="0"/>
                  </a:moveTo>
                  <a:lnTo>
                    <a:pt x="329158" y="68554"/>
                  </a:lnTo>
                </a:path>
                <a:path w="658495" h="68580">
                  <a:moveTo>
                    <a:pt x="394639" y="0"/>
                  </a:moveTo>
                  <a:lnTo>
                    <a:pt x="394639" y="68554"/>
                  </a:lnTo>
                </a:path>
                <a:path w="658495" h="68580">
                  <a:moveTo>
                    <a:pt x="460171" y="0"/>
                  </a:moveTo>
                  <a:lnTo>
                    <a:pt x="460171" y="68554"/>
                  </a:lnTo>
                </a:path>
                <a:path w="658495" h="68580">
                  <a:moveTo>
                    <a:pt x="525716" y="0"/>
                  </a:moveTo>
                  <a:lnTo>
                    <a:pt x="525716" y="68554"/>
                  </a:lnTo>
                </a:path>
                <a:path w="658495" h="68580">
                  <a:moveTo>
                    <a:pt x="591248" y="0"/>
                  </a:moveTo>
                  <a:lnTo>
                    <a:pt x="591248" y="68554"/>
                  </a:lnTo>
                </a:path>
                <a:path w="658495" h="68580">
                  <a:moveTo>
                    <a:pt x="658266" y="0"/>
                  </a:moveTo>
                  <a:lnTo>
                    <a:pt x="658266" y="6855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8680945" y="1918538"/>
              <a:ext cx="658495" cy="9525"/>
            </a:xfrm>
            <a:custGeom>
              <a:avLst/>
              <a:gdLst/>
              <a:ahLst/>
              <a:cxnLst/>
              <a:rect l="l" t="t" r="r" b="b"/>
              <a:pathLst>
                <a:path w="658495" h="9525">
                  <a:moveTo>
                    <a:pt x="0" y="0"/>
                  </a:moveTo>
                  <a:lnTo>
                    <a:pt x="0" y="9182"/>
                  </a:lnTo>
                </a:path>
                <a:path w="658495" h="9525">
                  <a:moveTo>
                    <a:pt x="65531" y="0"/>
                  </a:moveTo>
                  <a:lnTo>
                    <a:pt x="65531" y="9182"/>
                  </a:lnTo>
                </a:path>
                <a:path w="658495" h="9525">
                  <a:moveTo>
                    <a:pt x="131064" y="0"/>
                  </a:moveTo>
                  <a:lnTo>
                    <a:pt x="131064" y="9182"/>
                  </a:lnTo>
                </a:path>
                <a:path w="658495" h="9525">
                  <a:moveTo>
                    <a:pt x="196608" y="0"/>
                  </a:moveTo>
                  <a:lnTo>
                    <a:pt x="196608" y="9182"/>
                  </a:lnTo>
                </a:path>
                <a:path w="658495" h="9525">
                  <a:moveTo>
                    <a:pt x="263626" y="0"/>
                  </a:moveTo>
                  <a:lnTo>
                    <a:pt x="263626" y="9182"/>
                  </a:lnTo>
                </a:path>
                <a:path w="658495" h="9525">
                  <a:moveTo>
                    <a:pt x="329158" y="0"/>
                  </a:moveTo>
                  <a:lnTo>
                    <a:pt x="329158" y="9182"/>
                  </a:lnTo>
                </a:path>
                <a:path w="658495" h="9525">
                  <a:moveTo>
                    <a:pt x="394639" y="0"/>
                  </a:moveTo>
                  <a:lnTo>
                    <a:pt x="394639" y="9182"/>
                  </a:lnTo>
                </a:path>
                <a:path w="658495" h="9525">
                  <a:moveTo>
                    <a:pt x="460171" y="0"/>
                  </a:moveTo>
                  <a:lnTo>
                    <a:pt x="460171" y="9182"/>
                  </a:lnTo>
                </a:path>
                <a:path w="658495" h="9525">
                  <a:moveTo>
                    <a:pt x="525716" y="0"/>
                  </a:moveTo>
                  <a:lnTo>
                    <a:pt x="525716" y="9182"/>
                  </a:lnTo>
                </a:path>
                <a:path w="658495" h="9525">
                  <a:moveTo>
                    <a:pt x="591248" y="0"/>
                  </a:moveTo>
                  <a:lnTo>
                    <a:pt x="591248" y="9182"/>
                  </a:lnTo>
                </a:path>
                <a:path w="658495" h="9525">
                  <a:moveTo>
                    <a:pt x="658266" y="0"/>
                  </a:moveTo>
                  <a:lnTo>
                    <a:pt x="658266" y="918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8615464" y="1859114"/>
              <a:ext cx="753110" cy="64135"/>
            </a:xfrm>
            <a:custGeom>
              <a:avLst/>
              <a:gdLst/>
              <a:ahLst/>
              <a:cxnLst/>
              <a:rect l="l" t="t" r="r" b="b"/>
              <a:pathLst>
                <a:path w="753109" h="64135">
                  <a:moveTo>
                    <a:pt x="0" y="64046"/>
                  </a:moveTo>
                  <a:lnTo>
                    <a:pt x="752716" y="64046"/>
                  </a:lnTo>
                </a:path>
                <a:path w="753109" h="64135">
                  <a:moveTo>
                    <a:pt x="0" y="42659"/>
                  </a:moveTo>
                  <a:lnTo>
                    <a:pt x="752716" y="42659"/>
                  </a:lnTo>
                </a:path>
                <a:path w="753109" h="64135">
                  <a:moveTo>
                    <a:pt x="0" y="21323"/>
                  </a:moveTo>
                  <a:lnTo>
                    <a:pt x="752716" y="21323"/>
                  </a:lnTo>
                </a:path>
                <a:path w="753109" h="64135">
                  <a:moveTo>
                    <a:pt x="0" y="0"/>
                  </a:moveTo>
                  <a:lnTo>
                    <a:pt x="7527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8610892" y="1857629"/>
              <a:ext cx="757555" cy="68580"/>
            </a:xfrm>
            <a:custGeom>
              <a:avLst/>
              <a:gdLst/>
              <a:ahLst/>
              <a:cxnLst/>
              <a:rect l="l" t="t" r="r" b="b"/>
              <a:pathLst>
                <a:path w="757554" h="68580">
                  <a:moveTo>
                    <a:pt x="0" y="65532"/>
                  </a:moveTo>
                  <a:lnTo>
                    <a:pt x="4572" y="65532"/>
                  </a:lnTo>
                </a:path>
                <a:path w="757554" h="68580">
                  <a:moveTo>
                    <a:pt x="0" y="44145"/>
                  </a:moveTo>
                  <a:lnTo>
                    <a:pt x="4572" y="44145"/>
                  </a:lnTo>
                </a:path>
                <a:path w="757554" h="68580">
                  <a:moveTo>
                    <a:pt x="0" y="22809"/>
                  </a:moveTo>
                  <a:lnTo>
                    <a:pt x="4572" y="22809"/>
                  </a:lnTo>
                </a:path>
                <a:path w="757554" h="68580">
                  <a:moveTo>
                    <a:pt x="0" y="1485"/>
                  </a:moveTo>
                  <a:lnTo>
                    <a:pt x="4572" y="1485"/>
                  </a:lnTo>
                </a:path>
                <a:path w="757554" h="68580">
                  <a:moveTo>
                    <a:pt x="4572" y="65532"/>
                  </a:moveTo>
                  <a:lnTo>
                    <a:pt x="757288" y="65532"/>
                  </a:lnTo>
                </a:path>
                <a:path w="757554" h="68580">
                  <a:moveTo>
                    <a:pt x="135585" y="0"/>
                  </a:moveTo>
                  <a:lnTo>
                    <a:pt x="135585" y="68554"/>
                  </a:lnTo>
                </a:path>
                <a:path w="757554" h="68580">
                  <a:moveTo>
                    <a:pt x="4572" y="65532"/>
                  </a:moveTo>
                  <a:lnTo>
                    <a:pt x="757288" y="65532"/>
                  </a:lnTo>
                </a:path>
                <a:path w="757554" h="68580">
                  <a:moveTo>
                    <a:pt x="4572" y="0"/>
                  </a:moveTo>
                  <a:lnTo>
                    <a:pt x="4572" y="6855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8615464" y="1859114"/>
              <a:ext cx="753110" cy="64135"/>
            </a:xfrm>
            <a:custGeom>
              <a:avLst/>
              <a:gdLst/>
              <a:ahLst/>
              <a:cxnLst/>
              <a:rect l="l" t="t" r="r" b="b"/>
              <a:pathLst>
                <a:path w="753109" h="64135">
                  <a:moveTo>
                    <a:pt x="0" y="64046"/>
                  </a:moveTo>
                  <a:lnTo>
                    <a:pt x="112763" y="64046"/>
                  </a:lnTo>
                  <a:lnTo>
                    <a:pt x="112763" y="62509"/>
                  </a:lnTo>
                  <a:lnTo>
                    <a:pt x="117322" y="62509"/>
                  </a:lnTo>
                  <a:lnTo>
                    <a:pt x="117322" y="60972"/>
                  </a:lnTo>
                  <a:lnTo>
                    <a:pt x="121881" y="60972"/>
                  </a:lnTo>
                  <a:lnTo>
                    <a:pt x="121881" y="59423"/>
                  </a:lnTo>
                  <a:lnTo>
                    <a:pt x="406793" y="59423"/>
                  </a:lnTo>
                  <a:lnTo>
                    <a:pt x="408330" y="53378"/>
                  </a:lnTo>
                  <a:lnTo>
                    <a:pt x="408330" y="12204"/>
                  </a:lnTo>
                  <a:lnTo>
                    <a:pt x="409867" y="15278"/>
                  </a:lnTo>
                  <a:lnTo>
                    <a:pt x="409867" y="27431"/>
                  </a:lnTo>
                  <a:lnTo>
                    <a:pt x="409867" y="16763"/>
                  </a:lnTo>
                  <a:lnTo>
                    <a:pt x="411352" y="15278"/>
                  </a:lnTo>
                  <a:lnTo>
                    <a:pt x="411352" y="53378"/>
                  </a:lnTo>
                  <a:lnTo>
                    <a:pt x="412902" y="48768"/>
                  </a:lnTo>
                  <a:lnTo>
                    <a:pt x="412902" y="31991"/>
                  </a:lnTo>
                  <a:lnTo>
                    <a:pt x="414439" y="24409"/>
                  </a:lnTo>
                  <a:lnTo>
                    <a:pt x="414439" y="31991"/>
                  </a:lnTo>
                  <a:lnTo>
                    <a:pt x="417461" y="31991"/>
                  </a:lnTo>
                  <a:lnTo>
                    <a:pt x="417461" y="28968"/>
                  </a:lnTo>
                  <a:lnTo>
                    <a:pt x="418998" y="38100"/>
                  </a:lnTo>
                  <a:lnTo>
                    <a:pt x="418998" y="59423"/>
                  </a:lnTo>
                  <a:lnTo>
                    <a:pt x="418998" y="48768"/>
                  </a:lnTo>
                  <a:lnTo>
                    <a:pt x="420535" y="54863"/>
                  </a:lnTo>
                  <a:lnTo>
                    <a:pt x="420535" y="1536"/>
                  </a:lnTo>
                  <a:lnTo>
                    <a:pt x="422021" y="0"/>
                  </a:lnTo>
                  <a:lnTo>
                    <a:pt x="423557" y="15278"/>
                  </a:lnTo>
                  <a:lnTo>
                    <a:pt x="423557" y="19837"/>
                  </a:lnTo>
                  <a:lnTo>
                    <a:pt x="425094" y="22872"/>
                  </a:lnTo>
                  <a:lnTo>
                    <a:pt x="425094" y="24409"/>
                  </a:lnTo>
                  <a:lnTo>
                    <a:pt x="425094" y="19837"/>
                  </a:lnTo>
                  <a:lnTo>
                    <a:pt x="426592" y="10668"/>
                  </a:lnTo>
                  <a:lnTo>
                    <a:pt x="426592" y="19837"/>
                  </a:lnTo>
                  <a:lnTo>
                    <a:pt x="428129" y="24409"/>
                  </a:lnTo>
                  <a:lnTo>
                    <a:pt x="428129" y="19837"/>
                  </a:lnTo>
                  <a:lnTo>
                    <a:pt x="429666" y="18300"/>
                  </a:lnTo>
                  <a:lnTo>
                    <a:pt x="429666" y="16763"/>
                  </a:lnTo>
                  <a:lnTo>
                    <a:pt x="431203" y="16763"/>
                  </a:lnTo>
                  <a:lnTo>
                    <a:pt x="431203" y="22872"/>
                  </a:lnTo>
                  <a:lnTo>
                    <a:pt x="432688" y="21323"/>
                  </a:lnTo>
                  <a:lnTo>
                    <a:pt x="432688" y="16763"/>
                  </a:lnTo>
                  <a:lnTo>
                    <a:pt x="435762" y="19837"/>
                  </a:lnTo>
                  <a:lnTo>
                    <a:pt x="437248" y="19837"/>
                  </a:lnTo>
                  <a:lnTo>
                    <a:pt x="437248" y="18300"/>
                  </a:lnTo>
                  <a:lnTo>
                    <a:pt x="438797" y="19837"/>
                  </a:lnTo>
                  <a:lnTo>
                    <a:pt x="470788" y="19837"/>
                  </a:lnTo>
                  <a:lnTo>
                    <a:pt x="470788" y="21323"/>
                  </a:lnTo>
                  <a:lnTo>
                    <a:pt x="470788" y="19837"/>
                  </a:lnTo>
                  <a:lnTo>
                    <a:pt x="475348" y="19837"/>
                  </a:lnTo>
                  <a:lnTo>
                    <a:pt x="475348" y="21323"/>
                  </a:lnTo>
                  <a:lnTo>
                    <a:pt x="476897" y="21323"/>
                  </a:lnTo>
                  <a:lnTo>
                    <a:pt x="478434" y="19837"/>
                  </a:lnTo>
                  <a:lnTo>
                    <a:pt x="479971" y="19837"/>
                  </a:lnTo>
                  <a:lnTo>
                    <a:pt x="479971" y="21323"/>
                  </a:lnTo>
                  <a:lnTo>
                    <a:pt x="486067" y="21323"/>
                  </a:lnTo>
                  <a:lnTo>
                    <a:pt x="486067" y="22872"/>
                  </a:lnTo>
                  <a:lnTo>
                    <a:pt x="487552" y="22872"/>
                  </a:lnTo>
                  <a:lnTo>
                    <a:pt x="489102" y="24409"/>
                  </a:lnTo>
                  <a:lnTo>
                    <a:pt x="489102" y="25946"/>
                  </a:lnTo>
                  <a:lnTo>
                    <a:pt x="490639" y="24409"/>
                  </a:lnTo>
                  <a:lnTo>
                    <a:pt x="490639" y="25946"/>
                  </a:lnTo>
                  <a:lnTo>
                    <a:pt x="492125" y="25946"/>
                  </a:lnTo>
                  <a:lnTo>
                    <a:pt x="492125" y="27431"/>
                  </a:lnTo>
                  <a:lnTo>
                    <a:pt x="493661" y="28968"/>
                  </a:lnTo>
                  <a:lnTo>
                    <a:pt x="493661" y="30505"/>
                  </a:lnTo>
                  <a:lnTo>
                    <a:pt x="495198" y="28968"/>
                  </a:lnTo>
                  <a:lnTo>
                    <a:pt x="496735" y="28968"/>
                  </a:lnTo>
                  <a:lnTo>
                    <a:pt x="496735" y="30505"/>
                  </a:lnTo>
                  <a:lnTo>
                    <a:pt x="498221" y="31991"/>
                  </a:lnTo>
                  <a:lnTo>
                    <a:pt x="498221" y="33527"/>
                  </a:lnTo>
                  <a:lnTo>
                    <a:pt x="499757" y="31991"/>
                  </a:lnTo>
                  <a:lnTo>
                    <a:pt x="499757" y="30505"/>
                  </a:lnTo>
                  <a:lnTo>
                    <a:pt x="499757" y="31991"/>
                  </a:lnTo>
                  <a:lnTo>
                    <a:pt x="508888" y="31991"/>
                  </a:lnTo>
                  <a:lnTo>
                    <a:pt x="508888" y="33527"/>
                  </a:lnTo>
                  <a:lnTo>
                    <a:pt x="514997" y="33527"/>
                  </a:lnTo>
                  <a:lnTo>
                    <a:pt x="514997" y="35064"/>
                  </a:lnTo>
                  <a:lnTo>
                    <a:pt x="531761" y="35064"/>
                  </a:lnTo>
                  <a:lnTo>
                    <a:pt x="531761" y="36614"/>
                  </a:lnTo>
                  <a:lnTo>
                    <a:pt x="533298" y="35064"/>
                  </a:lnTo>
                  <a:lnTo>
                    <a:pt x="533298" y="36614"/>
                  </a:lnTo>
                  <a:lnTo>
                    <a:pt x="548525" y="36614"/>
                  </a:lnTo>
                  <a:lnTo>
                    <a:pt x="548525" y="38100"/>
                  </a:lnTo>
                  <a:lnTo>
                    <a:pt x="556120" y="38100"/>
                  </a:lnTo>
                  <a:lnTo>
                    <a:pt x="556120" y="39636"/>
                  </a:lnTo>
                  <a:lnTo>
                    <a:pt x="557656" y="38100"/>
                  </a:lnTo>
                  <a:lnTo>
                    <a:pt x="557656" y="39636"/>
                  </a:lnTo>
                  <a:lnTo>
                    <a:pt x="575957" y="39636"/>
                  </a:lnTo>
                  <a:lnTo>
                    <a:pt x="575957" y="41173"/>
                  </a:lnTo>
                  <a:lnTo>
                    <a:pt x="578992" y="41173"/>
                  </a:lnTo>
                  <a:lnTo>
                    <a:pt x="578992" y="39636"/>
                  </a:lnTo>
                  <a:lnTo>
                    <a:pt x="580529" y="41173"/>
                  </a:lnTo>
                  <a:lnTo>
                    <a:pt x="607961" y="41173"/>
                  </a:lnTo>
                  <a:lnTo>
                    <a:pt x="609447" y="42659"/>
                  </a:lnTo>
                  <a:lnTo>
                    <a:pt x="626211" y="42659"/>
                  </a:lnTo>
                  <a:lnTo>
                    <a:pt x="626211" y="44195"/>
                  </a:lnTo>
                  <a:lnTo>
                    <a:pt x="627748" y="44195"/>
                  </a:lnTo>
                  <a:lnTo>
                    <a:pt x="627748" y="42659"/>
                  </a:lnTo>
                  <a:lnTo>
                    <a:pt x="627748" y="44195"/>
                  </a:lnTo>
                  <a:lnTo>
                    <a:pt x="629297" y="44195"/>
                  </a:lnTo>
                  <a:lnTo>
                    <a:pt x="629297" y="42659"/>
                  </a:lnTo>
                  <a:lnTo>
                    <a:pt x="630783" y="44195"/>
                  </a:lnTo>
                  <a:lnTo>
                    <a:pt x="665848" y="44195"/>
                  </a:lnTo>
                  <a:lnTo>
                    <a:pt x="665848" y="45732"/>
                  </a:lnTo>
                  <a:lnTo>
                    <a:pt x="665848" y="44195"/>
                  </a:lnTo>
                  <a:lnTo>
                    <a:pt x="667397" y="45732"/>
                  </a:lnTo>
                  <a:lnTo>
                    <a:pt x="667397" y="44195"/>
                  </a:lnTo>
                  <a:lnTo>
                    <a:pt x="674979" y="44195"/>
                  </a:lnTo>
                  <a:lnTo>
                    <a:pt x="674979" y="45732"/>
                  </a:lnTo>
                  <a:lnTo>
                    <a:pt x="676516" y="45732"/>
                  </a:lnTo>
                  <a:lnTo>
                    <a:pt x="676516" y="44195"/>
                  </a:lnTo>
                  <a:lnTo>
                    <a:pt x="678014" y="45732"/>
                  </a:lnTo>
                  <a:lnTo>
                    <a:pt x="688670" y="45732"/>
                  </a:lnTo>
                  <a:lnTo>
                    <a:pt x="688670" y="47269"/>
                  </a:lnTo>
                  <a:lnTo>
                    <a:pt x="690206" y="48768"/>
                  </a:lnTo>
                  <a:lnTo>
                    <a:pt x="691756" y="50304"/>
                  </a:lnTo>
                  <a:lnTo>
                    <a:pt x="691756" y="51841"/>
                  </a:lnTo>
                  <a:lnTo>
                    <a:pt x="693292" y="51841"/>
                  </a:lnTo>
                  <a:lnTo>
                    <a:pt x="693292" y="56400"/>
                  </a:lnTo>
                  <a:lnTo>
                    <a:pt x="694778" y="57937"/>
                  </a:lnTo>
                  <a:lnTo>
                    <a:pt x="694778" y="59423"/>
                  </a:lnTo>
                  <a:lnTo>
                    <a:pt x="696315" y="59423"/>
                  </a:lnTo>
                  <a:lnTo>
                    <a:pt x="697852" y="60972"/>
                  </a:lnTo>
                  <a:lnTo>
                    <a:pt x="697852" y="64046"/>
                  </a:lnTo>
                  <a:lnTo>
                    <a:pt x="699338" y="60972"/>
                  </a:lnTo>
                  <a:lnTo>
                    <a:pt x="699338" y="62509"/>
                  </a:lnTo>
                  <a:lnTo>
                    <a:pt x="752716" y="62509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8746477" y="1857629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w="0" h="68580">
                  <a:moveTo>
                    <a:pt x="0" y="0"/>
                  </a:moveTo>
                  <a:lnTo>
                    <a:pt x="0" y="6855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8" name="object 138" descr=""/>
          <p:cNvSpPr txBox="1"/>
          <p:nvPr/>
        </p:nvSpPr>
        <p:spPr>
          <a:xfrm>
            <a:off x="8663705" y="1883374"/>
            <a:ext cx="715010" cy="43815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algn="r" marR="5080">
              <a:lnSpc>
                <a:spcPts val="55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100">
              <a:latin typeface="Arial"/>
              <a:cs typeface="Arial"/>
            </a:endParaRPr>
          </a:p>
          <a:p>
            <a:pPr marL="12700">
              <a:lnSpc>
                <a:spcPts val="55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19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100" spc="20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00" spc="21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r>
              <a:rPr dirty="0" sz="100" spc="204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100">
              <a:latin typeface="Arial"/>
              <a:cs typeface="Aria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8566187" y="1571005"/>
            <a:ext cx="56515" cy="30480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marL="1524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vA/kV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1524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vB/kV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15240">
              <a:lnSpc>
                <a:spcPct val="100000"/>
              </a:lnSpc>
            </a:pPr>
            <a:r>
              <a:rPr dirty="0" sz="100" spc="-20">
                <a:solidFill>
                  <a:srgbClr val="231F1F"/>
                </a:solidFill>
                <a:latin typeface="Arial"/>
                <a:cs typeface="Arial"/>
              </a:rPr>
              <a:t>vC/kV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0"/>
              </a:spcBef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5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10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70"/>
              </a:spcBef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U0*/kV</a:t>
            </a:r>
            <a:endParaRPr sz="100">
              <a:latin typeface="Arial"/>
              <a:cs typeface="Aria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8592101" y="1885250"/>
            <a:ext cx="30480" cy="571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5</a:t>
            </a:r>
            <a:endParaRPr sz="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100" spc="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00">
              <a:latin typeface="Arial"/>
              <a:cs typeface="Aria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8587530" y="1863919"/>
            <a:ext cx="33655" cy="35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10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8660650" y="1148947"/>
            <a:ext cx="600710" cy="914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64135" marR="482600" indent="8890">
              <a:lnSpc>
                <a:spcPct val="160000"/>
              </a:lnSpc>
            </a:pP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Trigger</a:t>
            </a:r>
            <a:r>
              <a:rPr dirty="0" sz="100" spc="4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00" spc="-10">
                <a:solidFill>
                  <a:srgbClr val="231F1F"/>
                </a:solidFill>
                <a:latin typeface="Arial"/>
                <a:cs typeface="Arial"/>
              </a:rPr>
              <a:t>26/08/2004</a:t>
            </a:r>
            <a:endParaRPr sz="100">
              <a:latin typeface="Arial"/>
              <a:cs typeface="Arial"/>
            </a:endParaRPr>
          </a:p>
          <a:p>
            <a:pPr marL="50800">
              <a:lnSpc>
                <a:spcPts val="325"/>
              </a:lnSpc>
            </a:pPr>
            <a:r>
              <a:rPr dirty="0" baseline="222222" sz="100">
                <a:solidFill>
                  <a:srgbClr val="231F1F"/>
                </a:solidFill>
                <a:latin typeface="Arial"/>
                <a:cs typeface="Arial"/>
              </a:rPr>
              <a:t>06:42:58</a:t>
            </a:r>
            <a:r>
              <a:rPr dirty="0" baseline="222222" sz="100" spc="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baseline="222222" sz="100">
                <a:solidFill>
                  <a:srgbClr val="231F1F"/>
                </a:solidFill>
                <a:latin typeface="Arial"/>
                <a:cs typeface="Arial"/>
              </a:rPr>
              <a:t>a.m..673</a:t>
            </a:r>
            <a:r>
              <a:rPr dirty="0" baseline="222222" sz="100" spc="31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u="sng" sz="300" spc="-17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������������</a:t>
            </a:r>
            <a:r>
              <a:rPr dirty="0" u="sng" sz="300" spc="2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300" spc="-13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</a:t>
            </a:r>
            <a:r>
              <a:rPr dirty="0" u="sng" sz="300" spc="1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300" spc="-17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</a:t>
            </a:r>
            <a:r>
              <a:rPr dirty="0" u="sng" sz="300" spc="25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300" spc="-80" b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ahoma"/>
                <a:cs typeface="Tahoma"/>
              </a:rPr>
              <a:t>����</a:t>
            </a:r>
            <a:r>
              <a:rPr dirty="0" sz="300" spc="-80" b="1">
                <a:solidFill>
                  <a:srgbClr val="231F1F"/>
                </a:solidFill>
                <a:latin typeface="Tahoma"/>
                <a:cs typeface="Tahoma"/>
              </a:rPr>
              <a:t>�</a:t>
            </a:r>
            <a:endParaRPr sz="300">
              <a:latin typeface="Tahoma"/>
              <a:cs typeface="Tahoma"/>
            </a:endParaRPr>
          </a:p>
        </p:txBody>
      </p:sp>
      <p:grpSp>
        <p:nvGrpSpPr>
          <p:cNvPr id="143" name="object 143" descr=""/>
          <p:cNvGrpSpPr/>
          <p:nvPr/>
        </p:nvGrpSpPr>
        <p:grpSpPr>
          <a:xfrm>
            <a:off x="7783512" y="1161262"/>
            <a:ext cx="1978025" cy="2169795"/>
            <a:chOff x="7783512" y="1161262"/>
            <a:chExt cx="1978025" cy="2169795"/>
          </a:xfrm>
        </p:grpSpPr>
        <p:pic>
          <p:nvPicPr>
            <p:cNvPr id="144" name="object 14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398000" y="1164336"/>
              <a:ext cx="349542" cy="761847"/>
            </a:xfrm>
            <a:prstGeom prst="rect">
              <a:avLst/>
            </a:prstGeom>
          </p:spPr>
        </p:pic>
        <p:sp>
          <p:nvSpPr>
            <p:cNvPr id="145" name="object 145" descr=""/>
            <p:cNvSpPr/>
            <p:nvPr/>
          </p:nvSpPr>
          <p:spPr>
            <a:xfrm>
              <a:off x="9391002" y="1161262"/>
              <a:ext cx="360045" cy="768350"/>
            </a:xfrm>
            <a:custGeom>
              <a:avLst/>
              <a:gdLst/>
              <a:ahLst/>
              <a:cxnLst/>
              <a:rect l="l" t="t" r="r" b="b"/>
              <a:pathLst>
                <a:path w="360045" h="768350">
                  <a:moveTo>
                    <a:pt x="359625" y="767943"/>
                  </a:moveTo>
                  <a:lnTo>
                    <a:pt x="0" y="767943"/>
                  </a:lnTo>
                  <a:lnTo>
                    <a:pt x="0" y="0"/>
                  </a:lnTo>
                  <a:lnTo>
                    <a:pt x="359625" y="0"/>
                  </a:lnTo>
                  <a:lnTo>
                    <a:pt x="359625" y="1536"/>
                  </a:lnTo>
                  <a:lnTo>
                    <a:pt x="3073" y="1536"/>
                  </a:lnTo>
                  <a:lnTo>
                    <a:pt x="1536" y="3073"/>
                  </a:lnTo>
                  <a:lnTo>
                    <a:pt x="3073" y="3073"/>
                  </a:lnTo>
                  <a:lnTo>
                    <a:pt x="3073" y="764921"/>
                  </a:lnTo>
                  <a:lnTo>
                    <a:pt x="1536" y="764921"/>
                  </a:lnTo>
                  <a:lnTo>
                    <a:pt x="3073" y="766457"/>
                  </a:lnTo>
                  <a:lnTo>
                    <a:pt x="359625" y="766457"/>
                  </a:lnTo>
                  <a:lnTo>
                    <a:pt x="359625" y="767943"/>
                  </a:lnTo>
                  <a:close/>
                </a:path>
                <a:path w="360045" h="768350">
                  <a:moveTo>
                    <a:pt x="3073" y="3073"/>
                  </a:moveTo>
                  <a:lnTo>
                    <a:pt x="1536" y="3073"/>
                  </a:lnTo>
                  <a:lnTo>
                    <a:pt x="3073" y="1536"/>
                  </a:lnTo>
                  <a:lnTo>
                    <a:pt x="3073" y="3073"/>
                  </a:lnTo>
                  <a:close/>
                </a:path>
                <a:path w="360045" h="768350">
                  <a:moveTo>
                    <a:pt x="356539" y="3073"/>
                  </a:moveTo>
                  <a:lnTo>
                    <a:pt x="3073" y="3073"/>
                  </a:lnTo>
                  <a:lnTo>
                    <a:pt x="3073" y="1536"/>
                  </a:lnTo>
                  <a:lnTo>
                    <a:pt x="356539" y="1536"/>
                  </a:lnTo>
                  <a:lnTo>
                    <a:pt x="356539" y="3073"/>
                  </a:lnTo>
                  <a:close/>
                </a:path>
                <a:path w="360045" h="768350">
                  <a:moveTo>
                    <a:pt x="356539" y="766457"/>
                  </a:moveTo>
                  <a:lnTo>
                    <a:pt x="356539" y="1536"/>
                  </a:lnTo>
                  <a:lnTo>
                    <a:pt x="358089" y="3073"/>
                  </a:lnTo>
                  <a:lnTo>
                    <a:pt x="359625" y="3073"/>
                  </a:lnTo>
                  <a:lnTo>
                    <a:pt x="359625" y="764921"/>
                  </a:lnTo>
                  <a:lnTo>
                    <a:pt x="358089" y="764921"/>
                  </a:lnTo>
                  <a:lnTo>
                    <a:pt x="356539" y="766457"/>
                  </a:lnTo>
                  <a:close/>
                </a:path>
                <a:path w="360045" h="768350">
                  <a:moveTo>
                    <a:pt x="359625" y="3073"/>
                  </a:moveTo>
                  <a:lnTo>
                    <a:pt x="358089" y="3073"/>
                  </a:lnTo>
                  <a:lnTo>
                    <a:pt x="356539" y="1536"/>
                  </a:lnTo>
                  <a:lnTo>
                    <a:pt x="359625" y="1536"/>
                  </a:lnTo>
                  <a:lnTo>
                    <a:pt x="359625" y="3073"/>
                  </a:lnTo>
                  <a:close/>
                </a:path>
                <a:path w="360045" h="768350">
                  <a:moveTo>
                    <a:pt x="3073" y="766457"/>
                  </a:moveTo>
                  <a:lnTo>
                    <a:pt x="1536" y="764921"/>
                  </a:lnTo>
                  <a:lnTo>
                    <a:pt x="3073" y="764921"/>
                  </a:lnTo>
                  <a:lnTo>
                    <a:pt x="3073" y="766457"/>
                  </a:lnTo>
                  <a:close/>
                </a:path>
                <a:path w="360045" h="768350">
                  <a:moveTo>
                    <a:pt x="356539" y="766457"/>
                  </a:moveTo>
                  <a:lnTo>
                    <a:pt x="3073" y="766457"/>
                  </a:lnTo>
                  <a:lnTo>
                    <a:pt x="3073" y="764921"/>
                  </a:lnTo>
                  <a:lnTo>
                    <a:pt x="356539" y="764921"/>
                  </a:lnTo>
                  <a:lnTo>
                    <a:pt x="356539" y="766457"/>
                  </a:lnTo>
                  <a:close/>
                </a:path>
                <a:path w="360045" h="768350">
                  <a:moveTo>
                    <a:pt x="359625" y="766457"/>
                  </a:moveTo>
                  <a:lnTo>
                    <a:pt x="356539" y="766457"/>
                  </a:lnTo>
                  <a:lnTo>
                    <a:pt x="358089" y="764921"/>
                  </a:lnTo>
                  <a:lnTo>
                    <a:pt x="359625" y="764921"/>
                  </a:lnTo>
                  <a:lnTo>
                    <a:pt x="359625" y="766457"/>
                  </a:lnTo>
                  <a:close/>
                </a:path>
              </a:pathLst>
            </a:custGeom>
            <a:solidFill>
              <a:srgbClr val="273E94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6" name="object 14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83512" y="2982112"/>
              <a:ext cx="1977771" cy="348907"/>
            </a:xfrm>
            <a:prstGeom prst="rect">
              <a:avLst/>
            </a:prstGeom>
          </p:spPr>
        </p:pic>
        <p:sp>
          <p:nvSpPr>
            <p:cNvPr id="147" name="object 147" descr=""/>
            <p:cNvSpPr/>
            <p:nvPr/>
          </p:nvSpPr>
          <p:spPr>
            <a:xfrm>
              <a:off x="7783512" y="2982112"/>
              <a:ext cx="1978025" cy="349250"/>
            </a:xfrm>
            <a:custGeom>
              <a:avLst/>
              <a:gdLst/>
              <a:ahLst/>
              <a:cxnLst/>
              <a:rect l="l" t="t" r="r" b="b"/>
              <a:pathLst>
                <a:path w="1978025" h="349250">
                  <a:moveTo>
                    <a:pt x="1974697" y="348907"/>
                  </a:moveTo>
                  <a:lnTo>
                    <a:pt x="3022" y="348907"/>
                  </a:lnTo>
                  <a:lnTo>
                    <a:pt x="0" y="345884"/>
                  </a:lnTo>
                  <a:lnTo>
                    <a:pt x="0" y="3035"/>
                  </a:lnTo>
                  <a:lnTo>
                    <a:pt x="3022" y="0"/>
                  </a:lnTo>
                  <a:lnTo>
                    <a:pt x="1974697" y="0"/>
                  </a:lnTo>
                  <a:lnTo>
                    <a:pt x="1977771" y="3035"/>
                  </a:lnTo>
                  <a:lnTo>
                    <a:pt x="1977771" y="6108"/>
                  </a:lnTo>
                  <a:lnTo>
                    <a:pt x="13690" y="6108"/>
                  </a:lnTo>
                  <a:lnTo>
                    <a:pt x="6096" y="13703"/>
                  </a:lnTo>
                  <a:lnTo>
                    <a:pt x="13690" y="13703"/>
                  </a:lnTo>
                  <a:lnTo>
                    <a:pt x="13690" y="336753"/>
                  </a:lnTo>
                  <a:lnTo>
                    <a:pt x="6096" y="336753"/>
                  </a:lnTo>
                  <a:lnTo>
                    <a:pt x="13690" y="342811"/>
                  </a:lnTo>
                  <a:lnTo>
                    <a:pt x="1977771" y="342811"/>
                  </a:lnTo>
                  <a:lnTo>
                    <a:pt x="1977771" y="345884"/>
                  </a:lnTo>
                  <a:lnTo>
                    <a:pt x="1974697" y="348907"/>
                  </a:lnTo>
                  <a:close/>
                </a:path>
                <a:path w="1978025" h="349250">
                  <a:moveTo>
                    <a:pt x="13690" y="13703"/>
                  </a:moveTo>
                  <a:lnTo>
                    <a:pt x="6096" y="13703"/>
                  </a:lnTo>
                  <a:lnTo>
                    <a:pt x="13690" y="6108"/>
                  </a:lnTo>
                  <a:lnTo>
                    <a:pt x="13690" y="13703"/>
                  </a:lnTo>
                  <a:close/>
                </a:path>
                <a:path w="1978025" h="349250">
                  <a:moveTo>
                    <a:pt x="1965578" y="13703"/>
                  </a:moveTo>
                  <a:lnTo>
                    <a:pt x="13690" y="13703"/>
                  </a:lnTo>
                  <a:lnTo>
                    <a:pt x="13690" y="6108"/>
                  </a:lnTo>
                  <a:lnTo>
                    <a:pt x="1965578" y="6108"/>
                  </a:lnTo>
                  <a:lnTo>
                    <a:pt x="1965578" y="13703"/>
                  </a:lnTo>
                  <a:close/>
                </a:path>
                <a:path w="1978025" h="349250">
                  <a:moveTo>
                    <a:pt x="1965578" y="342811"/>
                  </a:moveTo>
                  <a:lnTo>
                    <a:pt x="1965578" y="6108"/>
                  </a:lnTo>
                  <a:lnTo>
                    <a:pt x="1971675" y="13703"/>
                  </a:lnTo>
                  <a:lnTo>
                    <a:pt x="1977771" y="13703"/>
                  </a:lnTo>
                  <a:lnTo>
                    <a:pt x="1977771" y="336753"/>
                  </a:lnTo>
                  <a:lnTo>
                    <a:pt x="1971675" y="336753"/>
                  </a:lnTo>
                  <a:lnTo>
                    <a:pt x="1965578" y="342811"/>
                  </a:lnTo>
                  <a:close/>
                </a:path>
                <a:path w="1978025" h="349250">
                  <a:moveTo>
                    <a:pt x="1977771" y="13703"/>
                  </a:moveTo>
                  <a:lnTo>
                    <a:pt x="1971675" y="13703"/>
                  </a:lnTo>
                  <a:lnTo>
                    <a:pt x="1965578" y="6108"/>
                  </a:lnTo>
                  <a:lnTo>
                    <a:pt x="1977771" y="6108"/>
                  </a:lnTo>
                  <a:lnTo>
                    <a:pt x="1977771" y="13703"/>
                  </a:lnTo>
                  <a:close/>
                </a:path>
                <a:path w="1978025" h="349250">
                  <a:moveTo>
                    <a:pt x="13690" y="342811"/>
                  </a:moveTo>
                  <a:lnTo>
                    <a:pt x="6096" y="336753"/>
                  </a:lnTo>
                  <a:lnTo>
                    <a:pt x="13690" y="336753"/>
                  </a:lnTo>
                  <a:lnTo>
                    <a:pt x="13690" y="342811"/>
                  </a:lnTo>
                  <a:close/>
                </a:path>
                <a:path w="1978025" h="349250">
                  <a:moveTo>
                    <a:pt x="1965578" y="342811"/>
                  </a:moveTo>
                  <a:lnTo>
                    <a:pt x="13690" y="342811"/>
                  </a:lnTo>
                  <a:lnTo>
                    <a:pt x="13690" y="336753"/>
                  </a:lnTo>
                  <a:lnTo>
                    <a:pt x="1965578" y="336753"/>
                  </a:lnTo>
                  <a:lnTo>
                    <a:pt x="1965578" y="342811"/>
                  </a:lnTo>
                  <a:close/>
                </a:path>
                <a:path w="1978025" h="349250">
                  <a:moveTo>
                    <a:pt x="1977771" y="342811"/>
                  </a:moveTo>
                  <a:lnTo>
                    <a:pt x="1965578" y="342811"/>
                  </a:lnTo>
                  <a:lnTo>
                    <a:pt x="1971675" y="336753"/>
                  </a:lnTo>
                  <a:lnTo>
                    <a:pt x="1977771" y="336753"/>
                  </a:lnTo>
                  <a:lnTo>
                    <a:pt x="1977771" y="342811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" name="object 148" descr=""/>
          <p:cNvSpPr txBox="1"/>
          <p:nvPr/>
        </p:nvSpPr>
        <p:spPr>
          <a:xfrm>
            <a:off x="7897279" y="3016643"/>
            <a:ext cx="174752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Centro</a:t>
            </a:r>
            <a:r>
              <a:rPr dirty="0" sz="160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6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FFFFFF"/>
                </a:solidFill>
                <a:latin typeface="Arial"/>
                <a:cs typeface="Arial"/>
              </a:rPr>
              <a:t>Control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49" name="object 149" descr=""/>
          <p:cNvGrpSpPr/>
          <p:nvPr/>
        </p:nvGrpSpPr>
        <p:grpSpPr>
          <a:xfrm>
            <a:off x="775976" y="1741830"/>
            <a:ext cx="9142730" cy="5630545"/>
            <a:chOff x="775976" y="1741830"/>
            <a:chExt cx="9142730" cy="5630545"/>
          </a:xfrm>
        </p:grpSpPr>
        <p:sp>
          <p:nvSpPr>
            <p:cNvPr id="150" name="object 150" descr=""/>
            <p:cNvSpPr/>
            <p:nvPr/>
          </p:nvSpPr>
          <p:spPr>
            <a:xfrm>
              <a:off x="5340997" y="312380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5895" y="33528"/>
                  </a:moveTo>
                  <a:lnTo>
                    <a:pt x="7632" y="33528"/>
                  </a:lnTo>
                  <a:lnTo>
                    <a:pt x="0" y="25895"/>
                  </a:lnTo>
                  <a:lnTo>
                    <a:pt x="0" y="7632"/>
                  </a:lnTo>
                  <a:lnTo>
                    <a:pt x="7632" y="0"/>
                  </a:lnTo>
                  <a:lnTo>
                    <a:pt x="25895" y="0"/>
                  </a:lnTo>
                  <a:lnTo>
                    <a:pt x="33527" y="7632"/>
                  </a:lnTo>
                  <a:lnTo>
                    <a:pt x="33527" y="16763"/>
                  </a:lnTo>
                  <a:lnTo>
                    <a:pt x="33527" y="25895"/>
                  </a:lnTo>
                  <a:lnTo>
                    <a:pt x="25895" y="33528"/>
                  </a:lnTo>
                  <a:close/>
                </a:path>
              </a:pathLst>
            </a:custGeom>
            <a:solidFill>
              <a:srgbClr val="C7D6F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1" name="object 15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89333" y="3011042"/>
              <a:ext cx="67081" cy="67068"/>
            </a:xfrm>
            <a:prstGeom prst="rect">
              <a:avLst/>
            </a:prstGeom>
          </p:spPr>
        </p:pic>
        <p:pic>
          <p:nvPicPr>
            <p:cNvPr id="152" name="object 15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68187" y="2886125"/>
              <a:ext cx="102107" cy="102095"/>
            </a:xfrm>
            <a:prstGeom prst="rect">
              <a:avLst/>
            </a:prstGeom>
          </p:spPr>
        </p:pic>
        <p:sp>
          <p:nvSpPr>
            <p:cNvPr id="153" name="object 153" descr=""/>
            <p:cNvSpPr/>
            <p:nvPr/>
          </p:nvSpPr>
          <p:spPr>
            <a:xfrm>
              <a:off x="5334889" y="3117748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19">
                  <a:moveTo>
                    <a:pt x="35077" y="3022"/>
                  </a:moveTo>
                  <a:lnTo>
                    <a:pt x="10668" y="3022"/>
                  </a:lnTo>
                  <a:lnTo>
                    <a:pt x="13741" y="1485"/>
                  </a:lnTo>
                  <a:lnTo>
                    <a:pt x="18313" y="0"/>
                  </a:lnTo>
                  <a:lnTo>
                    <a:pt x="27432" y="0"/>
                  </a:lnTo>
                  <a:lnTo>
                    <a:pt x="32003" y="1485"/>
                  </a:lnTo>
                  <a:lnTo>
                    <a:pt x="35077" y="3022"/>
                  </a:lnTo>
                  <a:close/>
                </a:path>
                <a:path w="46354" h="45719">
                  <a:moveTo>
                    <a:pt x="36563" y="42621"/>
                  </a:moveTo>
                  <a:lnTo>
                    <a:pt x="9131" y="42621"/>
                  </a:lnTo>
                  <a:lnTo>
                    <a:pt x="9131" y="41122"/>
                  </a:lnTo>
                  <a:lnTo>
                    <a:pt x="6108" y="39585"/>
                  </a:lnTo>
                  <a:lnTo>
                    <a:pt x="6108" y="38049"/>
                  </a:lnTo>
                  <a:lnTo>
                    <a:pt x="3073" y="36512"/>
                  </a:lnTo>
                  <a:lnTo>
                    <a:pt x="3073" y="35026"/>
                  </a:lnTo>
                  <a:lnTo>
                    <a:pt x="1536" y="31953"/>
                  </a:lnTo>
                  <a:lnTo>
                    <a:pt x="1536" y="30467"/>
                  </a:lnTo>
                  <a:lnTo>
                    <a:pt x="0" y="27381"/>
                  </a:lnTo>
                  <a:lnTo>
                    <a:pt x="0" y="16725"/>
                  </a:lnTo>
                  <a:lnTo>
                    <a:pt x="1536" y="13690"/>
                  </a:lnTo>
                  <a:lnTo>
                    <a:pt x="1536" y="12153"/>
                  </a:lnTo>
                  <a:lnTo>
                    <a:pt x="3073" y="10617"/>
                  </a:lnTo>
                  <a:lnTo>
                    <a:pt x="3073" y="9080"/>
                  </a:lnTo>
                  <a:lnTo>
                    <a:pt x="9131" y="3022"/>
                  </a:lnTo>
                  <a:lnTo>
                    <a:pt x="36563" y="3022"/>
                  </a:lnTo>
                  <a:lnTo>
                    <a:pt x="38100" y="6057"/>
                  </a:lnTo>
                  <a:lnTo>
                    <a:pt x="39636" y="6057"/>
                  </a:lnTo>
                  <a:lnTo>
                    <a:pt x="42672" y="9080"/>
                  </a:lnTo>
                  <a:lnTo>
                    <a:pt x="42672" y="10617"/>
                  </a:lnTo>
                  <a:lnTo>
                    <a:pt x="44208" y="12153"/>
                  </a:lnTo>
                  <a:lnTo>
                    <a:pt x="19799" y="12153"/>
                  </a:lnTo>
                  <a:lnTo>
                    <a:pt x="16776" y="13690"/>
                  </a:lnTo>
                  <a:lnTo>
                    <a:pt x="15239" y="13690"/>
                  </a:lnTo>
                  <a:lnTo>
                    <a:pt x="13741" y="16725"/>
                  </a:lnTo>
                  <a:lnTo>
                    <a:pt x="12204" y="19748"/>
                  </a:lnTo>
                  <a:lnTo>
                    <a:pt x="12204" y="25844"/>
                  </a:lnTo>
                  <a:lnTo>
                    <a:pt x="13741" y="28930"/>
                  </a:lnTo>
                  <a:lnTo>
                    <a:pt x="15239" y="30467"/>
                  </a:lnTo>
                  <a:lnTo>
                    <a:pt x="16021" y="30467"/>
                  </a:lnTo>
                  <a:lnTo>
                    <a:pt x="16776" y="31953"/>
                  </a:lnTo>
                  <a:lnTo>
                    <a:pt x="18262" y="31953"/>
                  </a:lnTo>
                  <a:lnTo>
                    <a:pt x="19799" y="33489"/>
                  </a:lnTo>
                  <a:lnTo>
                    <a:pt x="43440" y="33489"/>
                  </a:lnTo>
                  <a:lnTo>
                    <a:pt x="42672" y="35026"/>
                  </a:lnTo>
                  <a:lnTo>
                    <a:pt x="42672" y="36512"/>
                  </a:lnTo>
                  <a:lnTo>
                    <a:pt x="39636" y="38049"/>
                  </a:lnTo>
                  <a:lnTo>
                    <a:pt x="39636" y="39585"/>
                  </a:lnTo>
                  <a:lnTo>
                    <a:pt x="38100" y="39585"/>
                  </a:lnTo>
                  <a:lnTo>
                    <a:pt x="36563" y="41122"/>
                  </a:lnTo>
                  <a:lnTo>
                    <a:pt x="36563" y="42621"/>
                  </a:lnTo>
                  <a:close/>
                </a:path>
                <a:path w="46354" h="45719">
                  <a:moveTo>
                    <a:pt x="18313" y="13690"/>
                  </a:moveTo>
                  <a:lnTo>
                    <a:pt x="19799" y="12153"/>
                  </a:lnTo>
                  <a:lnTo>
                    <a:pt x="21336" y="12153"/>
                  </a:lnTo>
                  <a:lnTo>
                    <a:pt x="18313" y="13690"/>
                  </a:lnTo>
                  <a:close/>
                </a:path>
                <a:path w="46354" h="45719">
                  <a:moveTo>
                    <a:pt x="27432" y="13690"/>
                  </a:moveTo>
                  <a:lnTo>
                    <a:pt x="24409" y="12153"/>
                  </a:lnTo>
                  <a:lnTo>
                    <a:pt x="25895" y="12153"/>
                  </a:lnTo>
                  <a:lnTo>
                    <a:pt x="27432" y="13690"/>
                  </a:lnTo>
                  <a:close/>
                </a:path>
                <a:path w="46354" h="45719">
                  <a:moveTo>
                    <a:pt x="44208" y="30467"/>
                  </a:moveTo>
                  <a:lnTo>
                    <a:pt x="30518" y="30467"/>
                  </a:lnTo>
                  <a:lnTo>
                    <a:pt x="32003" y="28930"/>
                  </a:lnTo>
                  <a:lnTo>
                    <a:pt x="33540" y="25844"/>
                  </a:lnTo>
                  <a:lnTo>
                    <a:pt x="33540" y="19748"/>
                  </a:lnTo>
                  <a:lnTo>
                    <a:pt x="32003" y="16725"/>
                  </a:lnTo>
                  <a:lnTo>
                    <a:pt x="30518" y="13690"/>
                  </a:lnTo>
                  <a:lnTo>
                    <a:pt x="28981" y="13690"/>
                  </a:lnTo>
                  <a:lnTo>
                    <a:pt x="25895" y="12153"/>
                  </a:lnTo>
                  <a:lnTo>
                    <a:pt x="44208" y="12153"/>
                  </a:lnTo>
                  <a:lnTo>
                    <a:pt x="44208" y="13690"/>
                  </a:lnTo>
                  <a:lnTo>
                    <a:pt x="30518" y="13690"/>
                  </a:lnTo>
                  <a:lnTo>
                    <a:pt x="30518" y="15189"/>
                  </a:lnTo>
                  <a:lnTo>
                    <a:pt x="44967" y="15189"/>
                  </a:lnTo>
                  <a:lnTo>
                    <a:pt x="45745" y="16725"/>
                  </a:lnTo>
                  <a:lnTo>
                    <a:pt x="45745" y="27381"/>
                  </a:lnTo>
                  <a:lnTo>
                    <a:pt x="44208" y="30467"/>
                  </a:lnTo>
                  <a:close/>
                </a:path>
                <a:path w="46354" h="45719">
                  <a:moveTo>
                    <a:pt x="15239" y="15189"/>
                  </a:moveTo>
                  <a:lnTo>
                    <a:pt x="15239" y="13690"/>
                  </a:lnTo>
                  <a:lnTo>
                    <a:pt x="16776" y="13690"/>
                  </a:lnTo>
                  <a:lnTo>
                    <a:pt x="15239" y="15189"/>
                  </a:lnTo>
                  <a:close/>
                </a:path>
                <a:path w="46354" h="45719">
                  <a:moveTo>
                    <a:pt x="12204" y="21285"/>
                  </a:moveTo>
                  <a:lnTo>
                    <a:pt x="12204" y="19748"/>
                  </a:lnTo>
                  <a:lnTo>
                    <a:pt x="13741" y="18262"/>
                  </a:lnTo>
                  <a:lnTo>
                    <a:pt x="12204" y="21285"/>
                  </a:lnTo>
                  <a:close/>
                </a:path>
                <a:path w="46354" h="45719">
                  <a:moveTo>
                    <a:pt x="33540" y="21285"/>
                  </a:moveTo>
                  <a:lnTo>
                    <a:pt x="32003" y="18262"/>
                  </a:lnTo>
                  <a:lnTo>
                    <a:pt x="33540" y="19748"/>
                  </a:lnTo>
                  <a:lnTo>
                    <a:pt x="33540" y="21285"/>
                  </a:lnTo>
                  <a:close/>
                </a:path>
                <a:path w="46354" h="45719">
                  <a:moveTo>
                    <a:pt x="13741" y="27381"/>
                  </a:moveTo>
                  <a:lnTo>
                    <a:pt x="12204" y="25844"/>
                  </a:lnTo>
                  <a:lnTo>
                    <a:pt x="12204" y="24358"/>
                  </a:lnTo>
                  <a:lnTo>
                    <a:pt x="13741" y="27381"/>
                  </a:lnTo>
                  <a:close/>
                </a:path>
                <a:path w="46354" h="45719">
                  <a:moveTo>
                    <a:pt x="32003" y="27381"/>
                  </a:moveTo>
                  <a:lnTo>
                    <a:pt x="33540" y="24358"/>
                  </a:lnTo>
                  <a:lnTo>
                    <a:pt x="33540" y="25844"/>
                  </a:lnTo>
                  <a:lnTo>
                    <a:pt x="32003" y="27381"/>
                  </a:lnTo>
                  <a:close/>
                </a:path>
                <a:path w="46354" h="45719">
                  <a:moveTo>
                    <a:pt x="16021" y="30467"/>
                  </a:moveTo>
                  <a:lnTo>
                    <a:pt x="15239" y="30467"/>
                  </a:lnTo>
                  <a:lnTo>
                    <a:pt x="15239" y="28930"/>
                  </a:lnTo>
                  <a:lnTo>
                    <a:pt x="16021" y="30467"/>
                  </a:lnTo>
                  <a:close/>
                </a:path>
                <a:path w="46354" h="45719">
                  <a:moveTo>
                    <a:pt x="44208" y="31953"/>
                  </a:moveTo>
                  <a:lnTo>
                    <a:pt x="28981" y="31953"/>
                  </a:lnTo>
                  <a:lnTo>
                    <a:pt x="30518" y="28930"/>
                  </a:lnTo>
                  <a:lnTo>
                    <a:pt x="30518" y="30467"/>
                  </a:lnTo>
                  <a:lnTo>
                    <a:pt x="44208" y="30467"/>
                  </a:lnTo>
                  <a:lnTo>
                    <a:pt x="44208" y="31953"/>
                  </a:lnTo>
                  <a:close/>
                </a:path>
                <a:path w="46354" h="45719">
                  <a:moveTo>
                    <a:pt x="18262" y="31953"/>
                  </a:moveTo>
                  <a:lnTo>
                    <a:pt x="16776" y="31953"/>
                  </a:lnTo>
                  <a:lnTo>
                    <a:pt x="16776" y="30467"/>
                  </a:lnTo>
                  <a:lnTo>
                    <a:pt x="18262" y="31953"/>
                  </a:lnTo>
                  <a:close/>
                </a:path>
                <a:path w="46354" h="45719">
                  <a:moveTo>
                    <a:pt x="43440" y="33489"/>
                  </a:moveTo>
                  <a:lnTo>
                    <a:pt x="25895" y="33489"/>
                  </a:lnTo>
                  <a:lnTo>
                    <a:pt x="28981" y="30467"/>
                  </a:lnTo>
                  <a:lnTo>
                    <a:pt x="28981" y="31953"/>
                  </a:lnTo>
                  <a:lnTo>
                    <a:pt x="44208" y="31953"/>
                  </a:lnTo>
                  <a:lnTo>
                    <a:pt x="43440" y="33489"/>
                  </a:lnTo>
                  <a:close/>
                </a:path>
                <a:path w="46354" h="45719">
                  <a:moveTo>
                    <a:pt x="21336" y="33489"/>
                  </a:moveTo>
                  <a:lnTo>
                    <a:pt x="19799" y="33489"/>
                  </a:lnTo>
                  <a:lnTo>
                    <a:pt x="18313" y="31953"/>
                  </a:lnTo>
                  <a:lnTo>
                    <a:pt x="21336" y="33489"/>
                  </a:lnTo>
                  <a:close/>
                </a:path>
                <a:path w="46354" h="45719">
                  <a:moveTo>
                    <a:pt x="25895" y="33489"/>
                  </a:moveTo>
                  <a:lnTo>
                    <a:pt x="24409" y="33489"/>
                  </a:lnTo>
                  <a:lnTo>
                    <a:pt x="27432" y="31953"/>
                  </a:lnTo>
                  <a:lnTo>
                    <a:pt x="25895" y="33489"/>
                  </a:lnTo>
                  <a:close/>
                </a:path>
                <a:path w="46354" h="45719">
                  <a:moveTo>
                    <a:pt x="27432" y="45694"/>
                  </a:moveTo>
                  <a:lnTo>
                    <a:pt x="18313" y="45694"/>
                  </a:lnTo>
                  <a:lnTo>
                    <a:pt x="13741" y="44157"/>
                  </a:lnTo>
                  <a:lnTo>
                    <a:pt x="10668" y="42621"/>
                  </a:lnTo>
                  <a:lnTo>
                    <a:pt x="35077" y="42621"/>
                  </a:lnTo>
                  <a:lnTo>
                    <a:pt x="32003" y="44157"/>
                  </a:lnTo>
                  <a:lnTo>
                    <a:pt x="27432" y="4569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4" name="object 15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83288" y="3004984"/>
              <a:ext cx="79222" cy="79235"/>
            </a:xfrm>
            <a:prstGeom prst="rect">
              <a:avLst/>
            </a:prstGeom>
          </p:spPr>
        </p:pic>
        <p:pic>
          <p:nvPicPr>
            <p:cNvPr id="155" name="object 15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90640" y="1741830"/>
              <a:ext cx="1945830" cy="1249311"/>
            </a:xfrm>
            <a:prstGeom prst="rect">
              <a:avLst/>
            </a:prstGeom>
          </p:spPr>
        </p:pic>
        <p:pic>
          <p:nvPicPr>
            <p:cNvPr id="156" name="object 15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62091" y="2880017"/>
              <a:ext cx="115785" cy="114300"/>
            </a:xfrm>
            <a:prstGeom prst="rect">
              <a:avLst/>
            </a:prstGeom>
          </p:spPr>
        </p:pic>
        <p:pic>
          <p:nvPicPr>
            <p:cNvPr id="157" name="object 15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58" name="object 15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22007" y="3776217"/>
              <a:ext cx="6605930" cy="3139135"/>
            </a:xfrm>
            <a:prstGeom prst="rect">
              <a:avLst/>
            </a:prstGeom>
          </p:spPr>
        </p:pic>
        <p:sp>
          <p:nvSpPr>
            <p:cNvPr id="159" name="object 159" descr=""/>
            <p:cNvSpPr/>
            <p:nvPr/>
          </p:nvSpPr>
          <p:spPr>
            <a:xfrm>
              <a:off x="2979191" y="68770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4379417" y="0"/>
                  </a:lnTo>
                  <a:lnTo>
                    <a:pt x="0" y="0"/>
                  </a:lnTo>
                  <a:lnTo>
                    <a:pt x="0" y="49530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83929" y="485762"/>
            <a:ext cx="663511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Sistemas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Información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Sistema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Información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Operativo</a:t>
            </a:r>
          </a:p>
        </p:txBody>
      </p:sp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74025" y="1549400"/>
            <a:ext cx="8277974" cy="2228354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7859179" y="2798752"/>
            <a:ext cx="2092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575B5F"/>
                </a:solidFill>
                <a:latin typeface="Arial"/>
                <a:cs typeface="Arial"/>
              </a:rPr>
              <a:t>NOMBRE</a:t>
            </a:r>
            <a:r>
              <a:rPr dirty="0" sz="1200" spc="-3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575B5F"/>
                </a:solidFill>
                <a:latin typeface="Arial"/>
                <a:cs typeface="Arial"/>
              </a:rPr>
              <a:t>SUBESTACION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775976" y="2901353"/>
            <a:ext cx="9142730" cy="4299585"/>
            <a:chOff x="775976" y="2901353"/>
            <a:chExt cx="9142730" cy="4299585"/>
          </a:xfrm>
        </p:grpSpPr>
        <p:sp>
          <p:nvSpPr>
            <p:cNvPr id="7" name="object 7" descr=""/>
            <p:cNvSpPr/>
            <p:nvPr/>
          </p:nvSpPr>
          <p:spPr>
            <a:xfrm>
              <a:off x="7493990" y="2901353"/>
              <a:ext cx="294640" cy="158750"/>
            </a:xfrm>
            <a:custGeom>
              <a:avLst/>
              <a:gdLst/>
              <a:ahLst/>
              <a:cxnLst/>
              <a:rect l="l" t="t" r="r" b="b"/>
              <a:pathLst>
                <a:path w="294640" h="158750">
                  <a:moveTo>
                    <a:pt x="83481" y="131923"/>
                  </a:moveTo>
                  <a:lnTo>
                    <a:pt x="70683" y="106327"/>
                  </a:lnTo>
                  <a:lnTo>
                    <a:pt x="281876" y="0"/>
                  </a:lnTo>
                  <a:lnTo>
                    <a:pt x="294081" y="25895"/>
                  </a:lnTo>
                  <a:lnTo>
                    <a:pt x="83481" y="131923"/>
                  </a:lnTo>
                  <a:close/>
                </a:path>
                <a:path w="294640" h="158750">
                  <a:moveTo>
                    <a:pt x="0" y="158457"/>
                  </a:moveTo>
                  <a:lnTo>
                    <a:pt x="57899" y="80759"/>
                  </a:lnTo>
                  <a:lnTo>
                    <a:pt x="70683" y="106327"/>
                  </a:lnTo>
                  <a:lnTo>
                    <a:pt x="57899" y="112763"/>
                  </a:lnTo>
                  <a:lnTo>
                    <a:pt x="70103" y="138658"/>
                  </a:lnTo>
                  <a:lnTo>
                    <a:pt x="86848" y="138658"/>
                  </a:lnTo>
                  <a:lnTo>
                    <a:pt x="95999" y="156959"/>
                  </a:lnTo>
                  <a:lnTo>
                    <a:pt x="0" y="158457"/>
                  </a:lnTo>
                  <a:close/>
                </a:path>
                <a:path w="294640" h="158750">
                  <a:moveTo>
                    <a:pt x="70103" y="138658"/>
                  </a:moveTo>
                  <a:lnTo>
                    <a:pt x="57899" y="112763"/>
                  </a:lnTo>
                  <a:lnTo>
                    <a:pt x="70683" y="106327"/>
                  </a:lnTo>
                  <a:lnTo>
                    <a:pt x="83481" y="131923"/>
                  </a:lnTo>
                  <a:lnTo>
                    <a:pt x="70103" y="138658"/>
                  </a:lnTo>
                  <a:close/>
                </a:path>
                <a:path w="294640" h="158750">
                  <a:moveTo>
                    <a:pt x="86848" y="138658"/>
                  </a:moveTo>
                  <a:lnTo>
                    <a:pt x="70103" y="138658"/>
                  </a:lnTo>
                  <a:lnTo>
                    <a:pt x="83481" y="131923"/>
                  </a:lnTo>
                  <a:lnTo>
                    <a:pt x="86848" y="138658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1481455" y="6410449"/>
            <a:ext cx="5016500" cy="2254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760"/>
              </a:lnSpc>
              <a:tabLst>
                <a:tab pos="342265" algn="l"/>
              </a:tabLst>
            </a:pPr>
            <a:r>
              <a:rPr dirty="0" sz="1400" spc="-50">
                <a:solidFill>
                  <a:srgbClr val="6ECFE7"/>
                </a:solidFill>
                <a:latin typeface="Wingdings"/>
                <a:cs typeface="Wingdings"/>
              </a:rPr>
              <a:t></a:t>
            </a:r>
            <a:r>
              <a:rPr dirty="0" sz="1400">
                <a:solidFill>
                  <a:srgbClr val="6ECFE7"/>
                </a:solidFill>
                <a:latin typeface="Times New Roman"/>
                <a:cs typeface="Times New Roman"/>
              </a:rPr>
              <a:t>	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información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sistema.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74025" y="3776217"/>
            <a:ext cx="8277974" cy="2878582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2748673" y="5605426"/>
            <a:ext cx="271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FIN</a:t>
            </a:r>
            <a:endParaRPr sz="120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028010" y="5628779"/>
            <a:ext cx="579120" cy="178435"/>
          </a:xfrm>
          <a:custGeom>
            <a:avLst/>
            <a:gdLst/>
            <a:ahLst/>
            <a:cxnLst/>
            <a:rect l="l" t="t" r="r" b="b"/>
            <a:pathLst>
              <a:path w="579120" h="178435">
                <a:moveTo>
                  <a:pt x="492606" y="27674"/>
                </a:moveTo>
                <a:lnTo>
                  <a:pt x="486067" y="0"/>
                </a:lnTo>
                <a:lnTo>
                  <a:pt x="578993" y="21336"/>
                </a:lnTo>
                <a:lnTo>
                  <a:pt x="575454" y="24358"/>
                </a:lnTo>
                <a:lnTo>
                  <a:pt x="505866" y="24358"/>
                </a:lnTo>
                <a:lnTo>
                  <a:pt x="492606" y="27674"/>
                </a:lnTo>
                <a:close/>
              </a:path>
              <a:path w="579120" h="178435">
                <a:moveTo>
                  <a:pt x="499149" y="55368"/>
                </a:moveTo>
                <a:lnTo>
                  <a:pt x="492606" y="27674"/>
                </a:lnTo>
                <a:lnTo>
                  <a:pt x="505866" y="24358"/>
                </a:lnTo>
                <a:lnTo>
                  <a:pt x="513499" y="51790"/>
                </a:lnTo>
                <a:lnTo>
                  <a:pt x="499149" y="55368"/>
                </a:lnTo>
                <a:close/>
              </a:path>
              <a:path w="579120" h="178435">
                <a:moveTo>
                  <a:pt x="505866" y="83794"/>
                </a:moveTo>
                <a:lnTo>
                  <a:pt x="499149" y="55368"/>
                </a:lnTo>
                <a:lnTo>
                  <a:pt x="513499" y="51790"/>
                </a:lnTo>
                <a:lnTo>
                  <a:pt x="505866" y="24358"/>
                </a:lnTo>
                <a:lnTo>
                  <a:pt x="575454" y="24358"/>
                </a:lnTo>
                <a:lnTo>
                  <a:pt x="505866" y="83794"/>
                </a:lnTo>
                <a:close/>
              </a:path>
              <a:path w="579120" h="178435">
                <a:moveTo>
                  <a:pt x="6096" y="178295"/>
                </a:moveTo>
                <a:lnTo>
                  <a:pt x="0" y="150863"/>
                </a:lnTo>
                <a:lnTo>
                  <a:pt x="492606" y="27674"/>
                </a:lnTo>
                <a:lnTo>
                  <a:pt x="499149" y="55368"/>
                </a:lnTo>
                <a:lnTo>
                  <a:pt x="6096" y="178295"/>
                </a:lnTo>
                <a:close/>
              </a:path>
            </a:pathLst>
          </a:custGeom>
          <a:solidFill>
            <a:srgbClr val="EE292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389060" y="4669868"/>
            <a:ext cx="491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575B5F"/>
                </a:solidFill>
                <a:latin typeface="Arial"/>
                <a:cs typeface="Arial"/>
              </a:rPr>
              <a:t>INICIO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2526703" y="4888255"/>
            <a:ext cx="4829810" cy="2344420"/>
            <a:chOff x="2526703" y="4888255"/>
            <a:chExt cx="4829810" cy="2344420"/>
          </a:xfrm>
        </p:grpSpPr>
        <p:sp>
          <p:nvSpPr>
            <p:cNvPr id="15" name="object 15" descr=""/>
            <p:cNvSpPr/>
            <p:nvPr/>
          </p:nvSpPr>
          <p:spPr>
            <a:xfrm>
              <a:off x="2526703" y="4888255"/>
              <a:ext cx="792480" cy="85725"/>
            </a:xfrm>
            <a:custGeom>
              <a:avLst/>
              <a:gdLst/>
              <a:ahLst/>
              <a:cxnLst/>
              <a:rect l="l" t="t" r="r" b="b"/>
              <a:pathLst>
                <a:path w="792479" h="85725">
                  <a:moveTo>
                    <a:pt x="705497" y="85331"/>
                  </a:moveTo>
                  <a:lnTo>
                    <a:pt x="705497" y="0"/>
                  </a:lnTo>
                  <a:lnTo>
                    <a:pt x="761341" y="27432"/>
                  </a:lnTo>
                  <a:lnTo>
                    <a:pt x="720725" y="27432"/>
                  </a:lnTo>
                  <a:lnTo>
                    <a:pt x="720725" y="56413"/>
                  </a:lnTo>
                  <a:lnTo>
                    <a:pt x="764383" y="56413"/>
                  </a:lnTo>
                  <a:lnTo>
                    <a:pt x="705497" y="85331"/>
                  </a:lnTo>
                  <a:close/>
                </a:path>
                <a:path w="792479" h="85725">
                  <a:moveTo>
                    <a:pt x="705497" y="56413"/>
                  </a:moveTo>
                  <a:lnTo>
                    <a:pt x="0" y="56413"/>
                  </a:lnTo>
                  <a:lnTo>
                    <a:pt x="0" y="27432"/>
                  </a:lnTo>
                  <a:lnTo>
                    <a:pt x="705497" y="27432"/>
                  </a:lnTo>
                  <a:lnTo>
                    <a:pt x="705497" y="56413"/>
                  </a:lnTo>
                  <a:close/>
                </a:path>
                <a:path w="792479" h="85725">
                  <a:moveTo>
                    <a:pt x="764383" y="56413"/>
                  </a:moveTo>
                  <a:lnTo>
                    <a:pt x="720725" y="56413"/>
                  </a:lnTo>
                  <a:lnTo>
                    <a:pt x="720725" y="27432"/>
                  </a:lnTo>
                  <a:lnTo>
                    <a:pt x="761341" y="27432"/>
                  </a:lnTo>
                  <a:lnTo>
                    <a:pt x="792365" y="42672"/>
                  </a:lnTo>
                  <a:lnTo>
                    <a:pt x="764383" y="56413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970758" y="67310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970758" y="67310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/>
              <a:t>El</a:t>
            </a:r>
            <a:r>
              <a:rPr dirty="0" spc="405"/>
              <a:t> </a:t>
            </a:r>
            <a:r>
              <a:rPr dirty="0"/>
              <a:t>formato</a:t>
            </a:r>
            <a:r>
              <a:rPr dirty="0" spc="415"/>
              <a:t> </a:t>
            </a:r>
            <a:r>
              <a:rPr dirty="0"/>
              <a:t>COMTRADE</a:t>
            </a:r>
            <a:r>
              <a:rPr dirty="0" spc="409"/>
              <a:t> </a:t>
            </a:r>
            <a:r>
              <a:rPr dirty="0"/>
              <a:t>es</a:t>
            </a:r>
            <a:r>
              <a:rPr dirty="0" spc="409"/>
              <a:t> </a:t>
            </a:r>
            <a:r>
              <a:rPr dirty="0"/>
              <a:t>un</a:t>
            </a:r>
            <a:r>
              <a:rPr dirty="0" spc="409"/>
              <a:t> </a:t>
            </a:r>
            <a:r>
              <a:rPr dirty="0"/>
              <a:t>formato</a:t>
            </a:r>
            <a:r>
              <a:rPr dirty="0" spc="420"/>
              <a:t> </a:t>
            </a:r>
            <a:r>
              <a:rPr dirty="0"/>
              <a:t>estándar</a:t>
            </a:r>
            <a:r>
              <a:rPr dirty="0" spc="409"/>
              <a:t> </a:t>
            </a:r>
            <a:r>
              <a:rPr dirty="0"/>
              <a:t>usado</a:t>
            </a:r>
            <a:r>
              <a:rPr dirty="0" spc="409"/>
              <a:t> </a:t>
            </a:r>
            <a:r>
              <a:rPr dirty="0"/>
              <a:t>en</a:t>
            </a:r>
            <a:r>
              <a:rPr dirty="0" spc="415"/>
              <a:t> </a:t>
            </a:r>
            <a:r>
              <a:rPr dirty="0"/>
              <a:t>las</a:t>
            </a:r>
            <a:r>
              <a:rPr dirty="0" spc="405"/>
              <a:t> </a:t>
            </a:r>
            <a:r>
              <a:rPr dirty="0"/>
              <a:t>para</a:t>
            </a:r>
            <a:r>
              <a:rPr dirty="0" spc="425"/>
              <a:t> </a:t>
            </a:r>
            <a:r>
              <a:rPr dirty="0"/>
              <a:t>trabajar</a:t>
            </a:r>
            <a:r>
              <a:rPr dirty="0" spc="409"/>
              <a:t> </a:t>
            </a:r>
            <a:r>
              <a:rPr dirty="0" spc="-25"/>
              <a:t>con </a:t>
            </a:r>
            <a:r>
              <a:rPr dirty="0"/>
              <a:t>registros</a:t>
            </a:r>
            <a:r>
              <a:rPr dirty="0" spc="-60"/>
              <a:t> </a:t>
            </a:r>
            <a:r>
              <a:rPr dirty="0" spc="-10"/>
              <a:t>oscilográficos</a:t>
            </a:r>
          </a:p>
          <a:p>
            <a:pPr marL="276225" indent="-26416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/>
              <a:t>Un</a:t>
            </a:r>
            <a:r>
              <a:rPr dirty="0" spc="-65"/>
              <a:t> </a:t>
            </a:r>
            <a:r>
              <a:rPr dirty="0"/>
              <a:t>registro</a:t>
            </a:r>
            <a:r>
              <a:rPr dirty="0" spc="-40"/>
              <a:t> </a:t>
            </a:r>
            <a:r>
              <a:rPr dirty="0"/>
              <a:t>oscilografíco</a:t>
            </a:r>
            <a:r>
              <a:rPr dirty="0" spc="-65"/>
              <a:t> </a:t>
            </a:r>
            <a:r>
              <a:rPr dirty="0"/>
              <a:t>en</a:t>
            </a:r>
            <a:r>
              <a:rPr dirty="0" spc="-50"/>
              <a:t> </a:t>
            </a:r>
            <a:r>
              <a:rPr dirty="0"/>
              <a:t>formato</a:t>
            </a:r>
            <a:r>
              <a:rPr dirty="0" spc="-20"/>
              <a:t> </a:t>
            </a:r>
            <a:r>
              <a:rPr dirty="0"/>
              <a:t>COMTRADE</a:t>
            </a:r>
            <a:r>
              <a:rPr dirty="0" spc="-35"/>
              <a:t> </a:t>
            </a:r>
            <a:r>
              <a:rPr dirty="0"/>
              <a:t>esta</a:t>
            </a:r>
            <a:r>
              <a:rPr dirty="0" spc="-40"/>
              <a:t> </a:t>
            </a:r>
            <a:r>
              <a:rPr dirty="0"/>
              <a:t>compuesto</a:t>
            </a:r>
            <a:r>
              <a:rPr dirty="0" spc="-55"/>
              <a:t> </a:t>
            </a:r>
            <a:r>
              <a:rPr dirty="0" spc="-20"/>
              <a:t>por:</a:t>
            </a:r>
          </a:p>
          <a:p>
            <a:pPr marL="354965">
              <a:lnSpc>
                <a:spcPct val="100000"/>
              </a:lnSpc>
              <a:spcBef>
                <a:spcPts val="1150"/>
              </a:spcBef>
              <a:tabLst>
                <a:tab pos="3506470" algn="l"/>
              </a:tabLst>
            </a:pPr>
            <a:r>
              <a:rPr dirty="0" b="1">
                <a:latin typeface="Arial"/>
                <a:cs typeface="Arial"/>
              </a:rPr>
              <a:t>*.hdr</a:t>
            </a:r>
            <a:r>
              <a:rPr dirty="0"/>
              <a:t>Archivo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55"/>
              <a:t> </a:t>
            </a:r>
            <a:r>
              <a:rPr dirty="0" spc="-10"/>
              <a:t>Encabezamiento</a:t>
            </a:r>
            <a:r>
              <a:rPr dirty="0"/>
              <a:t>	</a:t>
            </a:r>
            <a:r>
              <a:rPr dirty="0">
                <a:solidFill>
                  <a:srgbClr val="6ECFE7"/>
                </a:solidFill>
              </a:rPr>
              <a:t>,</a:t>
            </a:r>
            <a:r>
              <a:rPr dirty="0" spc="-45">
                <a:solidFill>
                  <a:srgbClr val="6ECFE7"/>
                </a:solidFill>
              </a:rPr>
              <a:t> </a:t>
            </a:r>
            <a:r>
              <a:rPr dirty="0">
                <a:solidFill>
                  <a:srgbClr val="6ECFE7"/>
                </a:solidFill>
              </a:rPr>
              <a:t>comentarios</a:t>
            </a:r>
            <a:r>
              <a:rPr dirty="0" spc="-30">
                <a:solidFill>
                  <a:srgbClr val="6ECFE7"/>
                </a:solidFill>
              </a:rPr>
              <a:t> </a:t>
            </a:r>
            <a:r>
              <a:rPr dirty="0">
                <a:solidFill>
                  <a:srgbClr val="6ECFE7"/>
                </a:solidFill>
              </a:rPr>
              <a:t>sobre</a:t>
            </a:r>
            <a:r>
              <a:rPr dirty="0" spc="-30">
                <a:solidFill>
                  <a:srgbClr val="6ECFE7"/>
                </a:solidFill>
              </a:rPr>
              <a:t> </a:t>
            </a:r>
            <a:r>
              <a:rPr dirty="0">
                <a:solidFill>
                  <a:srgbClr val="6ECFE7"/>
                </a:solidFill>
              </a:rPr>
              <a:t>el</a:t>
            </a:r>
            <a:r>
              <a:rPr dirty="0" spc="-30">
                <a:solidFill>
                  <a:srgbClr val="6ECFE7"/>
                </a:solidFill>
              </a:rPr>
              <a:t> </a:t>
            </a:r>
            <a:r>
              <a:rPr dirty="0">
                <a:solidFill>
                  <a:srgbClr val="6ECFE7"/>
                </a:solidFill>
              </a:rPr>
              <a:t>registro,</a:t>
            </a:r>
            <a:r>
              <a:rPr dirty="0" spc="-35">
                <a:solidFill>
                  <a:srgbClr val="6ECFE7"/>
                </a:solidFill>
              </a:rPr>
              <a:t> </a:t>
            </a:r>
            <a:r>
              <a:rPr dirty="0" spc="-10">
                <a:solidFill>
                  <a:srgbClr val="6ECFE7"/>
                </a:solidFill>
              </a:rPr>
              <a:t>opcional.</a:t>
            </a:r>
          </a:p>
          <a:p>
            <a:pPr marL="354965">
              <a:lnSpc>
                <a:spcPct val="100000"/>
              </a:lnSpc>
              <a:spcBef>
                <a:spcPts val="384"/>
              </a:spcBef>
            </a:pPr>
            <a:r>
              <a:rPr dirty="0" b="1">
                <a:latin typeface="Arial"/>
                <a:cs typeface="Arial"/>
              </a:rPr>
              <a:t>*.cfg</a:t>
            </a:r>
            <a:r>
              <a:rPr dirty="0"/>
              <a:t>Archivo</a:t>
            </a:r>
            <a:r>
              <a:rPr dirty="0" spc="-65"/>
              <a:t> </a:t>
            </a:r>
            <a:r>
              <a:rPr dirty="0"/>
              <a:t>de</a:t>
            </a:r>
            <a:r>
              <a:rPr dirty="0" spc="-60"/>
              <a:t> </a:t>
            </a:r>
            <a:r>
              <a:rPr dirty="0" spc="-10"/>
              <a:t>Configuración.</a:t>
            </a:r>
          </a:p>
          <a:p>
            <a:pPr marL="354965">
              <a:lnSpc>
                <a:spcPct val="100000"/>
              </a:lnSpc>
              <a:spcBef>
                <a:spcPts val="380"/>
              </a:spcBef>
            </a:pPr>
            <a:r>
              <a:rPr dirty="0" b="1">
                <a:latin typeface="Arial"/>
                <a:cs typeface="Arial"/>
              </a:rPr>
              <a:t>*.dat</a:t>
            </a:r>
            <a:r>
              <a:rPr dirty="0"/>
              <a:t>Archivo</a:t>
            </a:r>
            <a:r>
              <a:rPr dirty="0" spc="-6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/>
              <a:t>Datos,</a:t>
            </a:r>
            <a:r>
              <a:rPr dirty="0" spc="-40"/>
              <a:t> </a:t>
            </a:r>
            <a:r>
              <a:rPr dirty="0" spc="-10"/>
              <a:t>muestreo.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546007" y="696033"/>
            <a:ext cx="3218180" cy="330835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1B4067"/>
                </a:solidFill>
              </a:rPr>
              <a:t>EL</a:t>
            </a:r>
            <a:r>
              <a:rPr dirty="0" sz="2000" spc="-80">
                <a:solidFill>
                  <a:srgbClr val="1B4067"/>
                </a:solidFill>
              </a:rPr>
              <a:t> </a:t>
            </a:r>
            <a:r>
              <a:rPr dirty="0" sz="2000" spc="-20">
                <a:solidFill>
                  <a:srgbClr val="1B4067"/>
                </a:solidFill>
              </a:rPr>
              <a:t>FORMATO</a:t>
            </a:r>
            <a:r>
              <a:rPr dirty="0" sz="2000" spc="-50">
                <a:solidFill>
                  <a:srgbClr val="1B4067"/>
                </a:solidFill>
              </a:rPr>
              <a:t> </a:t>
            </a:r>
            <a:r>
              <a:rPr dirty="0" sz="2000" spc="-10">
                <a:solidFill>
                  <a:srgbClr val="1B4067"/>
                </a:solidFill>
              </a:rPr>
              <a:t>COMTRADE</a:t>
            </a:r>
            <a:endParaRPr sz="2000"/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976" y="3774922"/>
            <a:ext cx="9142349" cy="3430892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695792" y="3489902"/>
            <a:ext cx="520700" cy="6108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91440">
              <a:lnSpc>
                <a:spcPct val="100000"/>
              </a:lnSpc>
              <a:spcBef>
                <a:spcPts val="484"/>
              </a:spcBef>
            </a:pP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.dg4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*.rio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251938" y="3489902"/>
            <a:ext cx="4283075" cy="6108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3825">
              <a:lnSpc>
                <a:spcPct val="100000"/>
              </a:lnSpc>
              <a:spcBef>
                <a:spcPts val="484"/>
              </a:spcBef>
            </a:pP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Cambios</a:t>
            </a:r>
            <a:r>
              <a:rPr dirty="0" sz="1600" spc="-6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personalizados</a:t>
            </a:r>
            <a:r>
              <a:rPr dirty="0" sz="1600" spc="3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6ECFE7"/>
                </a:solidFill>
                <a:latin typeface="Arial"/>
                <a:cs typeface="Arial"/>
              </a:rPr>
              <a:t>opcional.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Archivo</a:t>
            </a:r>
            <a:r>
              <a:rPr dirty="0" sz="16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ajuste</a:t>
            </a:r>
            <a:r>
              <a:rPr dirty="0" sz="16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6ECFE7"/>
                </a:solidFill>
                <a:latin typeface="Arial"/>
                <a:cs typeface="Arial"/>
              </a:rPr>
              <a:t>protecciones,</a:t>
            </a:r>
            <a:r>
              <a:rPr dirty="0" sz="16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6ECFE7"/>
                </a:solidFill>
                <a:latin typeface="Arial"/>
                <a:cs typeface="Arial"/>
              </a:rPr>
              <a:t>opcional.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52943" y="4221897"/>
            <a:ext cx="8068945" cy="1975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marR="5080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COMTRADE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obtenidos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registradores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fallas,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digitales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programas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simulación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transitoria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ATP,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EMTP.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buClr>
                <a:srgbClr val="6ECFE7"/>
              </a:buClr>
              <a:buFont typeface="Wingdings"/>
              <a:buChar char=""/>
            </a:pPr>
            <a:endParaRPr sz="2000">
              <a:latin typeface="Arial"/>
              <a:cs typeface="Arial"/>
            </a:endParaRPr>
          </a:p>
          <a:p>
            <a:pPr marL="354965" marR="2514600" indent="-342900">
              <a:lnSpc>
                <a:spcPct val="12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Los</a:t>
            </a:r>
            <a:r>
              <a:rPr dirty="0" sz="16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estándares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que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definen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Formato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COMTRADE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son: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IEEE</a:t>
            </a:r>
            <a:r>
              <a:rPr dirty="0" sz="1600" spc="-4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Std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35" b="1">
                <a:solidFill>
                  <a:srgbClr val="244081"/>
                </a:solidFill>
                <a:latin typeface="Arial"/>
                <a:cs typeface="Arial"/>
              </a:rPr>
              <a:t>C37.111-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1991</a:t>
            </a:r>
            <a:r>
              <a:rPr dirty="0" sz="16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(Modificaciones</a:t>
            </a:r>
            <a:r>
              <a:rPr dirty="0" sz="1600" spc="1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600" spc="-2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97</a:t>
            </a:r>
            <a:r>
              <a:rPr dirty="0" sz="16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y</a:t>
            </a:r>
            <a:r>
              <a:rPr dirty="0" sz="1600" spc="-2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98)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IEEE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Std</a:t>
            </a:r>
            <a:r>
              <a:rPr dirty="0" sz="1600" spc="-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35" b="1">
                <a:solidFill>
                  <a:srgbClr val="244081"/>
                </a:solidFill>
                <a:latin typeface="Arial"/>
                <a:cs typeface="Arial"/>
              </a:rPr>
              <a:t>C37.111-</a:t>
            </a:r>
            <a:r>
              <a:rPr dirty="0" sz="1600" spc="-20" b="1">
                <a:solidFill>
                  <a:srgbClr val="244081"/>
                </a:solidFill>
                <a:latin typeface="Arial"/>
                <a:cs typeface="Arial"/>
              </a:rPr>
              <a:t>1999</a:t>
            </a:r>
            <a:endParaRPr sz="1600">
              <a:latin typeface="Arial"/>
              <a:cs typeface="Arial"/>
            </a:endParaRPr>
          </a:p>
          <a:p>
            <a:pPr marL="354965">
              <a:lnSpc>
                <a:spcPct val="100000"/>
              </a:lnSpc>
              <a:spcBef>
                <a:spcPts val="385"/>
              </a:spcBef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Pueden</a:t>
            </a:r>
            <a:r>
              <a:rPr dirty="0" sz="1600" spc="-6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ser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dos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tipos</a:t>
            </a:r>
            <a:r>
              <a:rPr dirty="0" sz="1600" spc="-11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ASCII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ó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BINARIOS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recomienda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emplear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los</a:t>
            </a:r>
            <a:r>
              <a:rPr dirty="0" sz="1600" spc="-114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ASCII.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968625" y="6506616"/>
            <a:ext cx="6519545" cy="720090"/>
            <a:chOff x="2968625" y="6506616"/>
            <a:chExt cx="6519545" cy="720090"/>
          </a:xfrm>
        </p:grpSpPr>
        <p:sp>
          <p:nvSpPr>
            <p:cNvPr id="10" name="object 10" descr=""/>
            <p:cNvSpPr/>
            <p:nvPr/>
          </p:nvSpPr>
          <p:spPr>
            <a:xfrm>
              <a:off x="2974975" y="6512966"/>
              <a:ext cx="6506845" cy="707390"/>
            </a:xfrm>
            <a:custGeom>
              <a:avLst/>
              <a:gdLst/>
              <a:ahLst/>
              <a:cxnLst/>
              <a:rect l="l" t="t" r="r" b="b"/>
              <a:pathLst>
                <a:path w="6506845" h="707390">
                  <a:moveTo>
                    <a:pt x="6506667" y="706983"/>
                  </a:moveTo>
                  <a:lnTo>
                    <a:pt x="0" y="706983"/>
                  </a:lnTo>
                  <a:lnTo>
                    <a:pt x="0" y="0"/>
                  </a:lnTo>
                  <a:lnTo>
                    <a:pt x="6506667" y="0"/>
                  </a:lnTo>
                  <a:lnTo>
                    <a:pt x="6506667" y="706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974975" y="6512966"/>
              <a:ext cx="6506845" cy="707390"/>
            </a:xfrm>
            <a:custGeom>
              <a:avLst/>
              <a:gdLst/>
              <a:ahLst/>
              <a:cxnLst/>
              <a:rect l="l" t="t" r="r" b="b"/>
              <a:pathLst>
                <a:path w="6506845" h="707390">
                  <a:moveTo>
                    <a:pt x="0" y="0"/>
                  </a:moveTo>
                  <a:lnTo>
                    <a:pt x="0" y="706983"/>
                  </a:lnTo>
                  <a:lnTo>
                    <a:pt x="6506667" y="706983"/>
                  </a:lnTo>
                  <a:lnTo>
                    <a:pt x="65066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6128384" y="1742192"/>
            <a:ext cx="3523615" cy="2035810"/>
            <a:chOff x="6128384" y="1742192"/>
            <a:chExt cx="3523615" cy="203581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28384" y="1742192"/>
              <a:ext cx="3227047" cy="2035803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8051647" y="1872855"/>
              <a:ext cx="1600200" cy="437515"/>
            </a:xfrm>
            <a:custGeom>
              <a:avLst/>
              <a:gdLst/>
              <a:ahLst/>
              <a:cxnLst/>
              <a:rect l="l" t="t" r="r" b="b"/>
              <a:pathLst>
                <a:path w="1600200" h="437514">
                  <a:moveTo>
                    <a:pt x="1599907" y="0"/>
                  </a:moveTo>
                  <a:lnTo>
                    <a:pt x="210299" y="0"/>
                  </a:lnTo>
                  <a:lnTo>
                    <a:pt x="210299" y="190449"/>
                  </a:lnTo>
                  <a:lnTo>
                    <a:pt x="0" y="190449"/>
                  </a:lnTo>
                  <a:lnTo>
                    <a:pt x="0" y="437311"/>
                  </a:lnTo>
                  <a:lnTo>
                    <a:pt x="1391196" y="437311"/>
                  </a:lnTo>
                  <a:lnTo>
                    <a:pt x="1391196" y="246811"/>
                  </a:lnTo>
                  <a:lnTo>
                    <a:pt x="1599907" y="246811"/>
                  </a:lnTo>
                  <a:lnTo>
                    <a:pt x="1599907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104582" y="485762"/>
            <a:ext cx="8051165" cy="182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91895" marR="171513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Formato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2150">
              <a:latin typeface="Arial"/>
              <a:cs typeface="Arial"/>
            </a:endParaRPr>
          </a:p>
          <a:p>
            <a:pPr marL="276225" indent="-264160">
              <a:lnSpc>
                <a:spcPts val="1795"/>
              </a:lnSpc>
              <a:spcBef>
                <a:spcPts val="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114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Encabezado</a:t>
            </a:r>
            <a:r>
              <a:rPr dirty="0" sz="1600" spc="-7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“xxxxxxxx.HDR”</a:t>
            </a:r>
            <a:endParaRPr sz="1600">
              <a:latin typeface="Arial"/>
              <a:cs typeface="Arial"/>
            </a:endParaRPr>
          </a:p>
          <a:p>
            <a:pPr marL="6946900" marR="5080" indent="210185">
              <a:lnSpc>
                <a:spcPct val="78100"/>
              </a:lnSpc>
              <a:spcBef>
                <a:spcPts val="295"/>
              </a:spcBef>
            </a:pPr>
            <a:r>
              <a:rPr dirty="0" sz="1600" spc="-10">
                <a:solidFill>
                  <a:srgbClr val="2B2B2C"/>
                </a:solidFill>
                <a:latin typeface="Times New Roman"/>
                <a:cs typeface="Times New Roman"/>
              </a:rPr>
              <a:t>Guadalupe Guadalupe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7518400" y="2273592"/>
            <a:ext cx="1391285" cy="247015"/>
          </a:xfrm>
          <a:custGeom>
            <a:avLst/>
            <a:gdLst/>
            <a:ahLst/>
            <a:cxnLst/>
            <a:rect l="l" t="t" r="r" b="b"/>
            <a:pathLst>
              <a:path w="1391284" h="247014">
                <a:moveTo>
                  <a:pt x="1391145" y="246862"/>
                </a:moveTo>
                <a:lnTo>
                  <a:pt x="0" y="246862"/>
                </a:lnTo>
                <a:lnTo>
                  <a:pt x="0" y="0"/>
                </a:lnTo>
                <a:lnTo>
                  <a:pt x="1391145" y="0"/>
                </a:lnTo>
                <a:lnTo>
                  <a:pt x="1391145" y="246862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7518400" y="2273592"/>
            <a:ext cx="1391285" cy="2470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70"/>
              </a:lnSpc>
            </a:pPr>
            <a:r>
              <a:rPr dirty="0" sz="1600" spc="-10">
                <a:solidFill>
                  <a:srgbClr val="2B2B2C"/>
                </a:solidFill>
                <a:latin typeface="Times New Roman"/>
                <a:cs typeface="Times New Roman"/>
              </a:rPr>
              <a:t>Guadalupe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8147646" y="3091853"/>
            <a:ext cx="1390015" cy="247015"/>
          </a:xfrm>
          <a:custGeom>
            <a:avLst/>
            <a:gdLst/>
            <a:ahLst/>
            <a:cxnLst/>
            <a:rect l="l" t="t" r="r" b="b"/>
            <a:pathLst>
              <a:path w="1390015" h="247014">
                <a:moveTo>
                  <a:pt x="1389659" y="246811"/>
                </a:moveTo>
                <a:lnTo>
                  <a:pt x="0" y="246811"/>
                </a:lnTo>
                <a:lnTo>
                  <a:pt x="0" y="0"/>
                </a:lnTo>
                <a:lnTo>
                  <a:pt x="1389659" y="0"/>
                </a:lnTo>
                <a:lnTo>
                  <a:pt x="1389659" y="246811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8134972" y="3073031"/>
            <a:ext cx="906144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2B2B2C"/>
                </a:solidFill>
                <a:latin typeface="Times New Roman"/>
                <a:cs typeface="Times New Roman"/>
              </a:rPr>
              <a:t>Guadalupe</a:t>
            </a:r>
            <a:endParaRPr sz="1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8051647" y="2482303"/>
            <a:ext cx="1391285" cy="247015"/>
          </a:xfrm>
          <a:custGeom>
            <a:avLst/>
            <a:gdLst/>
            <a:ahLst/>
            <a:cxnLst/>
            <a:rect l="l" t="t" r="r" b="b"/>
            <a:pathLst>
              <a:path w="1391284" h="247014">
                <a:moveTo>
                  <a:pt x="1391196" y="246862"/>
                </a:moveTo>
                <a:lnTo>
                  <a:pt x="0" y="246862"/>
                </a:lnTo>
                <a:lnTo>
                  <a:pt x="0" y="0"/>
                </a:lnTo>
                <a:lnTo>
                  <a:pt x="1391196" y="0"/>
                </a:lnTo>
                <a:lnTo>
                  <a:pt x="1391196" y="246862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8038986" y="2463533"/>
            <a:ext cx="62738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2B2B2C"/>
                </a:solidFill>
                <a:latin typeface="Times New Roman"/>
                <a:cs typeface="Times New Roman"/>
              </a:rPr>
              <a:t>220</a:t>
            </a:r>
            <a:r>
              <a:rPr dirty="0" sz="1600" spc="-40">
                <a:solidFill>
                  <a:srgbClr val="2B2B2C"/>
                </a:solidFill>
                <a:latin typeface="Times New Roman"/>
                <a:cs typeface="Times New Roman"/>
              </a:rPr>
              <a:t> </a:t>
            </a:r>
            <a:r>
              <a:rPr dirty="0" sz="1600" spc="-25">
                <a:solidFill>
                  <a:srgbClr val="2B2B2C"/>
                </a:solidFill>
                <a:latin typeface="Times New Roman"/>
                <a:cs typeface="Times New Roman"/>
              </a:rPr>
              <a:t>kV</a:t>
            </a:r>
            <a:endParaRPr sz="1600">
              <a:latin typeface="Times New Roman"/>
              <a:cs typeface="Times New Roman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14" name="object 14" descr=""/>
          <p:cNvSpPr txBox="1"/>
          <p:nvPr/>
        </p:nvSpPr>
        <p:spPr>
          <a:xfrm>
            <a:off x="1368183" y="2227346"/>
            <a:ext cx="4455160" cy="17805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762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texto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opcional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creado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por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Originador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COMTRADE,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típicamente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editor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Texto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como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Notepad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ó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WordPad.</a:t>
            </a:r>
            <a:endParaRPr sz="16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  <a:spcBef>
                <a:spcPts val="380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creador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encabezado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puede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incluir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cualquier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información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considere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necesaria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ó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importante.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99302" y="3774922"/>
            <a:ext cx="3614292" cy="2654554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7423899" y="6101156"/>
            <a:ext cx="1390015" cy="247015"/>
          </a:xfrm>
          <a:prstGeom prst="rect">
            <a:avLst/>
          </a:prstGeom>
          <a:solidFill>
            <a:srgbClr val="FEFEFE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870"/>
              </a:lnSpc>
            </a:pPr>
            <a:r>
              <a:rPr dirty="0" sz="1600" spc="-10">
                <a:solidFill>
                  <a:srgbClr val="2B2B2C"/>
                </a:solidFill>
                <a:latin typeface="Times New Roman"/>
                <a:cs typeface="Times New Roman"/>
              </a:rPr>
              <a:t>Guadalupe</a:t>
            </a:r>
            <a:endParaRPr sz="16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235325" y="6498183"/>
            <a:ext cx="6138545" cy="730250"/>
            <a:chOff x="3235325" y="6498183"/>
            <a:chExt cx="6138545" cy="730250"/>
          </a:xfrm>
        </p:grpSpPr>
        <p:sp>
          <p:nvSpPr>
            <p:cNvPr id="18" name="object 18" descr=""/>
            <p:cNvSpPr/>
            <p:nvPr/>
          </p:nvSpPr>
          <p:spPr>
            <a:xfrm>
              <a:off x="3241675" y="6504533"/>
              <a:ext cx="6125845" cy="717550"/>
            </a:xfrm>
            <a:custGeom>
              <a:avLst/>
              <a:gdLst/>
              <a:ahLst/>
              <a:cxnLst/>
              <a:rect l="l" t="t" r="r" b="b"/>
              <a:pathLst>
                <a:path w="6125845" h="717550">
                  <a:moveTo>
                    <a:pt x="6125667" y="717550"/>
                  </a:moveTo>
                  <a:lnTo>
                    <a:pt x="0" y="717550"/>
                  </a:lnTo>
                  <a:lnTo>
                    <a:pt x="0" y="0"/>
                  </a:lnTo>
                  <a:lnTo>
                    <a:pt x="6125667" y="0"/>
                  </a:lnTo>
                  <a:lnTo>
                    <a:pt x="6125667" y="717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241675" y="6504533"/>
              <a:ext cx="6125845" cy="717550"/>
            </a:xfrm>
            <a:custGeom>
              <a:avLst/>
              <a:gdLst/>
              <a:ahLst/>
              <a:cxnLst/>
              <a:rect l="l" t="t" r="r" b="b"/>
              <a:pathLst>
                <a:path w="6125845" h="717550">
                  <a:moveTo>
                    <a:pt x="0" y="0"/>
                  </a:moveTo>
                  <a:lnTo>
                    <a:pt x="0" y="717550"/>
                  </a:lnTo>
                  <a:lnTo>
                    <a:pt x="6125667" y="717550"/>
                  </a:lnTo>
                  <a:lnTo>
                    <a:pt x="61256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43242" y="1471612"/>
            <a:ext cx="377634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6225" indent="-26416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  <a:tab pos="778510" algn="l"/>
                <a:tab pos="1840864" algn="l"/>
                <a:tab pos="2386330" algn="l"/>
              </a:tabLst>
            </a:pPr>
            <a:r>
              <a:rPr dirty="0" sz="1600" spc="-25" b="1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Configuración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506842" y="1715405"/>
            <a:ext cx="3514725" cy="1829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“xxxxxxxx.CFG”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2300">
              <a:latin typeface="Arial"/>
              <a:cs typeface="Arial"/>
            </a:endParaRPr>
          </a:p>
          <a:p>
            <a:pPr algn="just" marL="91440" marR="5080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contiene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información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necesaria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programa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computacional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(SIGRA)</a:t>
            </a:r>
            <a:r>
              <a:rPr dirty="0" sz="16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interprete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datos.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archivo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contiene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información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tales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como: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46700" y="1524000"/>
            <a:ext cx="4466437" cy="225375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6938860" y="3159885"/>
            <a:ext cx="2504440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Antes</a:t>
            </a:r>
            <a:r>
              <a:rPr dirty="0" sz="1000" spc="380">
                <a:solidFill>
                  <a:srgbClr val="EE3123"/>
                </a:solidFill>
                <a:latin typeface="Arial"/>
                <a:cs typeface="Arial"/>
              </a:rPr>
              <a:t> 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de</a:t>
            </a:r>
            <a:r>
              <a:rPr dirty="0" sz="1000" spc="375">
                <a:solidFill>
                  <a:srgbClr val="EE3123"/>
                </a:solidFill>
                <a:latin typeface="Arial"/>
                <a:cs typeface="Arial"/>
              </a:rPr>
              <a:t> 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trabar</a:t>
            </a:r>
            <a:r>
              <a:rPr dirty="0" sz="1000" spc="375">
                <a:solidFill>
                  <a:srgbClr val="EE3123"/>
                </a:solidFill>
                <a:latin typeface="Arial"/>
                <a:cs typeface="Arial"/>
              </a:rPr>
              <a:t> 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con</a:t>
            </a:r>
            <a:r>
              <a:rPr dirty="0" sz="1000" spc="375">
                <a:solidFill>
                  <a:srgbClr val="EE3123"/>
                </a:solidFill>
                <a:latin typeface="Arial"/>
                <a:cs typeface="Arial"/>
              </a:rPr>
              <a:t> 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los</a:t>
            </a:r>
            <a:r>
              <a:rPr dirty="0" sz="1000" spc="380">
                <a:solidFill>
                  <a:srgbClr val="EE3123"/>
                </a:solidFill>
                <a:latin typeface="Arial"/>
                <a:cs typeface="Arial"/>
              </a:rPr>
              <a:t>  </a:t>
            </a:r>
            <a:r>
              <a:rPr dirty="0" sz="1000" spc="-10">
                <a:solidFill>
                  <a:srgbClr val="EE3123"/>
                </a:solidFill>
                <a:latin typeface="Arial"/>
                <a:cs typeface="Arial"/>
              </a:rPr>
              <a:t>archivos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COMTRADE</a:t>
            </a:r>
            <a:r>
              <a:rPr dirty="0" sz="1000" spc="51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se</a:t>
            </a:r>
            <a:r>
              <a:rPr dirty="0" sz="1000" spc="52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tiene</a:t>
            </a:r>
            <a:r>
              <a:rPr dirty="0" sz="1000" spc="52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que</a:t>
            </a:r>
            <a:r>
              <a:rPr dirty="0" sz="1000" spc="520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verificar</a:t>
            </a:r>
            <a:r>
              <a:rPr dirty="0" sz="1000" spc="52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EE3123"/>
                </a:solidFill>
                <a:latin typeface="Arial"/>
                <a:cs typeface="Arial"/>
              </a:rPr>
              <a:t>los </a:t>
            </a:r>
            <a:r>
              <a:rPr dirty="0" sz="1000" spc="-10">
                <a:solidFill>
                  <a:srgbClr val="EE3123"/>
                </a:solidFill>
                <a:latin typeface="Arial"/>
                <a:cs typeface="Arial"/>
              </a:rPr>
              <a:t>siguiente:</a:t>
            </a:r>
            <a:endParaRPr sz="1000">
              <a:latin typeface="Arial"/>
              <a:cs typeface="Arial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283929" y="485760"/>
            <a:ext cx="516128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COMTRADE</a:t>
            </a:r>
            <a:r>
              <a:rPr dirty="0" spc="-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El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Formato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</p:txBody>
      </p:sp>
      <p:sp>
        <p:nvSpPr>
          <p:cNvPr id="8" name="object 8" descr=""/>
          <p:cNvSpPr/>
          <p:nvPr/>
        </p:nvSpPr>
        <p:spPr>
          <a:xfrm>
            <a:off x="5956553" y="1511744"/>
            <a:ext cx="495300" cy="123825"/>
          </a:xfrm>
          <a:custGeom>
            <a:avLst/>
            <a:gdLst/>
            <a:ahLst/>
            <a:cxnLst/>
            <a:rect l="l" t="t" r="r" b="b"/>
            <a:pathLst>
              <a:path w="495300" h="123825">
                <a:moveTo>
                  <a:pt x="495198" y="123431"/>
                </a:moveTo>
                <a:lnTo>
                  <a:pt x="0" y="123431"/>
                </a:lnTo>
                <a:lnTo>
                  <a:pt x="0" y="0"/>
                </a:lnTo>
                <a:lnTo>
                  <a:pt x="495198" y="0"/>
                </a:lnTo>
                <a:lnTo>
                  <a:pt x="495198" y="123431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943892" y="1494454"/>
            <a:ext cx="46863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B2B2C"/>
                </a:solidFill>
                <a:latin typeface="Times New Roman"/>
                <a:cs typeface="Times New Roman"/>
              </a:rPr>
              <a:t>Guadalupe</a:t>
            </a:r>
            <a:endParaRPr sz="800">
              <a:latin typeface="Times New Roman"/>
              <a:cs typeface="Times New Roman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243242" y="3851622"/>
            <a:ext cx="3775710" cy="2719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  <a:tab pos="1138555" algn="l"/>
                <a:tab pos="1415415" algn="l"/>
                <a:tab pos="2381885" algn="l"/>
                <a:tab pos="3542665" algn="l"/>
              </a:tabLst>
            </a:pP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Nombre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300" spc="-5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Ubicación,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Identificación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registrador,</a:t>
            </a:r>
            <a:r>
              <a:rPr dirty="0" sz="13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año del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Estándar.</a:t>
            </a:r>
            <a:endParaRPr sz="13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10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Numero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3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canales.</a:t>
            </a:r>
            <a:endParaRPr sz="13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310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Nombre</a:t>
            </a:r>
            <a:r>
              <a:rPr dirty="0" sz="13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canales,</a:t>
            </a:r>
            <a:r>
              <a:rPr dirty="0" sz="13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Unidades,</a:t>
            </a:r>
            <a:r>
              <a:rPr dirty="0" sz="13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3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factores</a:t>
            </a:r>
            <a:r>
              <a:rPr dirty="0" sz="13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conversión.</a:t>
            </a:r>
            <a:endParaRPr sz="13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15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3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línea.</a:t>
            </a:r>
            <a:endParaRPr sz="13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310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Tasa</a:t>
            </a:r>
            <a:r>
              <a:rPr dirty="0" sz="13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muestreo</a:t>
            </a:r>
            <a:r>
              <a:rPr dirty="0" sz="13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3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numero</a:t>
            </a:r>
            <a:r>
              <a:rPr dirty="0" sz="13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muestras</a:t>
            </a:r>
            <a:r>
              <a:rPr dirty="0" sz="13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por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canal.</a:t>
            </a:r>
            <a:endParaRPr sz="13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10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Fecha</a:t>
            </a:r>
            <a:r>
              <a:rPr dirty="0" sz="13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3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hora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3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primer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punto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datos.</a:t>
            </a:r>
            <a:endParaRPr sz="13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15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Fecha</a:t>
            </a:r>
            <a:r>
              <a:rPr dirty="0" sz="13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hora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3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punto</a:t>
            </a:r>
            <a:r>
              <a:rPr dirty="0" sz="13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endParaRPr sz="13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10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3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3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endParaRPr sz="13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10"/>
              </a:spcBef>
              <a:buClr>
                <a:srgbClr val="6ECFE7"/>
              </a:buClr>
              <a:buSzPct val="88461"/>
              <a:buFont typeface="Wingdings"/>
              <a:buChar char=""/>
              <a:tabLst>
                <a:tab pos="354965" algn="l"/>
                <a:tab pos="355600" algn="l"/>
              </a:tabLst>
            </a:pP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Time</a:t>
            </a:r>
            <a:r>
              <a:rPr dirty="0" sz="13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Stamp</a:t>
            </a:r>
            <a:r>
              <a:rPr dirty="0" sz="13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>
                <a:solidFill>
                  <a:srgbClr val="575B5F"/>
                </a:solidFill>
                <a:latin typeface="Arial"/>
                <a:cs typeface="Arial"/>
              </a:rPr>
              <a:t>Multiplication</a:t>
            </a:r>
            <a:r>
              <a:rPr dirty="0" sz="13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300" spc="-10">
                <a:solidFill>
                  <a:srgbClr val="575B5F"/>
                </a:solidFill>
                <a:latin typeface="Arial"/>
                <a:cs typeface="Arial"/>
              </a:rPr>
              <a:t>Factor.</a:t>
            </a:r>
            <a:endParaRPr sz="13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347131" y="3774922"/>
            <a:ext cx="4466018" cy="3222917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6938860" y="3769358"/>
            <a:ext cx="250698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-</a:t>
            </a:r>
            <a:r>
              <a:rPr dirty="0" sz="1000" spc="7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Que</a:t>
            </a:r>
            <a:r>
              <a:rPr dirty="0" sz="1000" spc="7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las</a:t>
            </a:r>
            <a:r>
              <a:rPr dirty="0" sz="1000" spc="70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unidades</a:t>
            </a:r>
            <a:r>
              <a:rPr dirty="0" sz="1000" spc="70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sean</a:t>
            </a:r>
            <a:r>
              <a:rPr dirty="0" sz="1000" spc="5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A,</a:t>
            </a:r>
            <a:r>
              <a:rPr dirty="0" sz="1000" spc="7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V,</a:t>
            </a:r>
            <a:r>
              <a:rPr dirty="0" sz="1000" spc="6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kA,</a:t>
            </a:r>
            <a:r>
              <a:rPr dirty="0" sz="1000" spc="7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ó</a:t>
            </a:r>
            <a:r>
              <a:rPr dirty="0" sz="1000" spc="50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kV.</a:t>
            </a:r>
            <a:r>
              <a:rPr dirty="0" sz="1000" spc="70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EE3123"/>
                </a:solidFill>
                <a:latin typeface="Arial"/>
                <a:cs typeface="Arial"/>
              </a:rPr>
              <a:t>Si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no</a:t>
            </a:r>
            <a:r>
              <a:rPr dirty="0" sz="1000" spc="-3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fuera</a:t>
            </a:r>
            <a:r>
              <a:rPr dirty="0" sz="1000" spc="-45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EE3123"/>
                </a:solidFill>
                <a:latin typeface="Arial"/>
                <a:cs typeface="Arial"/>
              </a:rPr>
              <a:t>así</a:t>
            </a:r>
            <a:r>
              <a:rPr dirty="0" sz="1000" spc="-30">
                <a:solidFill>
                  <a:srgbClr val="EE3123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EE3123"/>
                </a:solidFill>
                <a:latin typeface="Arial"/>
                <a:cs typeface="Arial"/>
              </a:rPr>
              <a:t>reemplazarlos.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898525" y="6536283"/>
            <a:ext cx="9381490" cy="950594"/>
            <a:chOff x="898525" y="6536283"/>
            <a:chExt cx="9381490" cy="950594"/>
          </a:xfrm>
        </p:grpSpPr>
        <p:sp>
          <p:nvSpPr>
            <p:cNvPr id="15" name="object 15" descr=""/>
            <p:cNvSpPr/>
            <p:nvPr/>
          </p:nvSpPr>
          <p:spPr>
            <a:xfrm>
              <a:off x="904875" y="67288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904875" y="67288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193258" y="69850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193258" y="69850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8296275" y="6542633"/>
              <a:ext cx="1977389" cy="474345"/>
            </a:xfrm>
            <a:custGeom>
              <a:avLst/>
              <a:gdLst/>
              <a:ahLst/>
              <a:cxnLst/>
              <a:rect l="l" t="t" r="r" b="b"/>
              <a:pathLst>
                <a:path w="1977390" h="474345">
                  <a:moveTo>
                    <a:pt x="1976983" y="474116"/>
                  </a:moveTo>
                  <a:lnTo>
                    <a:pt x="0" y="474116"/>
                  </a:lnTo>
                  <a:lnTo>
                    <a:pt x="0" y="0"/>
                  </a:lnTo>
                  <a:lnTo>
                    <a:pt x="1976983" y="0"/>
                  </a:lnTo>
                  <a:lnTo>
                    <a:pt x="1976983" y="4741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8296275" y="6542633"/>
              <a:ext cx="1977389" cy="474345"/>
            </a:xfrm>
            <a:custGeom>
              <a:avLst/>
              <a:gdLst/>
              <a:ahLst/>
              <a:cxnLst/>
              <a:rect l="l" t="t" r="r" b="b"/>
              <a:pathLst>
                <a:path w="1977390" h="474345">
                  <a:moveTo>
                    <a:pt x="0" y="0"/>
                  </a:moveTo>
                  <a:lnTo>
                    <a:pt x="0" y="474116"/>
                  </a:lnTo>
                  <a:lnTo>
                    <a:pt x="1976983" y="474116"/>
                  </a:lnTo>
                  <a:lnTo>
                    <a:pt x="1976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423047" y="472046"/>
            <a:ext cx="7957820" cy="2440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73125" marR="194056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Formato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2050">
              <a:latin typeface="Arial"/>
              <a:cs typeface="Arial"/>
            </a:endParaRPr>
          </a:p>
          <a:p>
            <a:pPr algn="just" marL="276225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10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-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-4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“xxxxxxxx.DAT”</a:t>
            </a:r>
            <a:endParaRPr sz="1600">
              <a:latin typeface="Arial"/>
              <a:cs typeface="Arial"/>
            </a:endParaRPr>
          </a:p>
          <a:p>
            <a:pPr algn="just" marL="276225" marR="5080">
              <a:lnSpc>
                <a:spcPct val="100000"/>
              </a:lnSpc>
              <a:spcBef>
                <a:spcPts val="38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contiene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filas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columnas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donde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cada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fila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consiste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serie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precedidos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números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indican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posición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ocurrencia.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archivo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tener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mismo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nombre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archivos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encabezamiento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configuración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extensión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"DAT“.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498900"/>
            <a:ext cx="9142730" cy="3738245"/>
            <a:chOff x="775976" y="3498900"/>
            <a:chExt cx="9142730" cy="373824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66951" y="3505199"/>
              <a:ext cx="7762532" cy="2725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8992" y="3498900"/>
              <a:ext cx="6095707" cy="278853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68488" y="3774922"/>
              <a:ext cx="7759598" cy="2533510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98992" y="3776217"/>
              <a:ext cx="6095707" cy="2497582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3133725" y="6587083"/>
              <a:ext cx="6454140" cy="643890"/>
            </a:xfrm>
            <a:custGeom>
              <a:avLst/>
              <a:gdLst/>
              <a:ahLst/>
              <a:cxnLst/>
              <a:rect l="l" t="t" r="r" b="b"/>
              <a:pathLst>
                <a:path w="6454140" h="643890">
                  <a:moveTo>
                    <a:pt x="6453733" y="643432"/>
                  </a:moveTo>
                  <a:lnTo>
                    <a:pt x="0" y="643432"/>
                  </a:lnTo>
                  <a:lnTo>
                    <a:pt x="0" y="0"/>
                  </a:lnTo>
                  <a:lnTo>
                    <a:pt x="6453733" y="0"/>
                  </a:lnTo>
                  <a:lnTo>
                    <a:pt x="6453733" y="643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133725" y="6587083"/>
              <a:ext cx="6454140" cy="643890"/>
            </a:xfrm>
            <a:custGeom>
              <a:avLst/>
              <a:gdLst/>
              <a:ahLst/>
              <a:cxnLst/>
              <a:rect l="l" t="t" r="r" b="b"/>
              <a:pathLst>
                <a:path w="6454140" h="643890">
                  <a:moveTo>
                    <a:pt x="0" y="0"/>
                  </a:moveTo>
                  <a:lnTo>
                    <a:pt x="0" y="643432"/>
                  </a:lnTo>
                  <a:lnTo>
                    <a:pt x="6453733" y="643432"/>
                  </a:lnTo>
                  <a:lnTo>
                    <a:pt x="6453733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25524" y="1555406"/>
            <a:ext cx="819023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SIGRA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es</a:t>
            </a:r>
            <a:r>
              <a:rPr dirty="0" sz="1600" spc="1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un</a:t>
            </a:r>
            <a:r>
              <a:rPr dirty="0" sz="1600" spc="1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programa</a:t>
            </a:r>
            <a:r>
              <a:rPr dirty="0" sz="1600" spc="1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incluido</a:t>
            </a:r>
            <a:r>
              <a:rPr dirty="0" sz="1600" spc="114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dentro</a:t>
            </a:r>
            <a:r>
              <a:rPr dirty="0" sz="1600" spc="1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del</a:t>
            </a:r>
            <a:r>
              <a:rPr dirty="0" sz="1600" spc="1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DIGSI,</a:t>
            </a:r>
            <a:r>
              <a:rPr dirty="0" sz="1600" spc="114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este</a:t>
            </a:r>
            <a:r>
              <a:rPr dirty="0" sz="1600" spc="1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programa</a:t>
            </a:r>
            <a:r>
              <a:rPr dirty="0" sz="1600" spc="1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es</a:t>
            </a:r>
            <a:r>
              <a:rPr dirty="0" sz="1600" spc="1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usado</a:t>
            </a:r>
            <a:r>
              <a:rPr dirty="0" sz="1600" spc="114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para</a:t>
            </a:r>
            <a:r>
              <a:rPr dirty="0" sz="1600" spc="1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analizar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eventos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formato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COMTRADE.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Las</a:t>
            </a:r>
            <a:r>
              <a:rPr dirty="0" sz="1600" spc="-5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variables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pueden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representar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las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siguientes</a:t>
            </a:r>
            <a:r>
              <a:rPr dirty="0" sz="16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formas: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85144" y="2342260"/>
            <a:ext cx="5741619" cy="1435493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2516035" y="2954680"/>
            <a:ext cx="2221865" cy="260985"/>
          </a:xfrm>
          <a:prstGeom prst="rect">
            <a:avLst/>
          </a:prstGeom>
          <a:solidFill>
            <a:srgbClr val="B3BCE4"/>
          </a:solidFill>
        </p:spPr>
        <p:txBody>
          <a:bodyPr wrap="square" lIns="0" tIns="4000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15"/>
              </a:spcBef>
            </a:pP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Diagramas</a:t>
            </a:r>
            <a:r>
              <a:rPr dirty="0" sz="11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en</a:t>
            </a:r>
            <a:r>
              <a:rPr dirty="0" sz="11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func.</a:t>
            </a:r>
            <a:r>
              <a:rPr dirty="0" sz="11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del</a:t>
            </a:r>
            <a:r>
              <a:rPr dirty="0" sz="11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1D305B"/>
                </a:solidFill>
                <a:latin typeface="Arial"/>
                <a:cs typeface="Arial"/>
              </a:rPr>
              <a:t>tiempo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89765" y="2925762"/>
            <a:ext cx="1690370" cy="264160"/>
          </a:xfrm>
          <a:prstGeom prst="rect">
            <a:avLst/>
          </a:prstGeom>
          <a:solidFill>
            <a:srgbClr val="B3BCE4"/>
          </a:solidFill>
        </p:spPr>
        <p:txBody>
          <a:bodyPr wrap="square" lIns="0" tIns="4127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325"/>
              </a:spcBef>
            </a:pP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Diagramas</a:t>
            </a:r>
            <a:r>
              <a:rPr dirty="0" sz="1100" spc="-4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1D305B"/>
                </a:solidFill>
                <a:latin typeface="Arial"/>
                <a:cs typeface="Arial"/>
              </a:rPr>
              <a:t>vectoriales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2283929" y="485767"/>
            <a:ext cx="5847080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998219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8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Trabajando</a:t>
            </a:r>
            <a:r>
              <a:rPr dirty="0" spc="-6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Oscilografías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y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976" y="3774922"/>
            <a:ext cx="9142349" cy="3425977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3422662" y="6927818"/>
            <a:ext cx="3766820" cy="1403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5"/>
              </a:lnSpc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©Todos</a:t>
            </a:r>
            <a:r>
              <a:rPr dirty="0" sz="10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derechos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reservados</a:t>
            </a:r>
            <a:r>
              <a:rPr dirty="0" sz="1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por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Red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Energía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Perú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S.A.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463800" y="3776217"/>
            <a:ext cx="5774055" cy="3374390"/>
            <a:chOff x="2463800" y="3776217"/>
            <a:chExt cx="5774055" cy="3374390"/>
          </a:xfrm>
        </p:grpSpPr>
        <p:sp>
          <p:nvSpPr>
            <p:cNvPr id="11" name="object 11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63800" y="3776217"/>
              <a:ext cx="5773635" cy="3373882"/>
            </a:xfrm>
            <a:prstGeom prst="rect">
              <a:avLst/>
            </a:prstGeom>
          </p:spPr>
        </p:pic>
      </p:grpSp>
      <p:sp>
        <p:nvSpPr>
          <p:cNvPr id="13" name="object 13" descr=""/>
          <p:cNvSpPr txBox="1"/>
          <p:nvPr/>
        </p:nvSpPr>
        <p:spPr>
          <a:xfrm>
            <a:off x="2508453" y="5101577"/>
            <a:ext cx="1731010" cy="260985"/>
          </a:xfrm>
          <a:prstGeom prst="rect">
            <a:avLst/>
          </a:prstGeom>
          <a:solidFill>
            <a:srgbClr val="B3BCE4"/>
          </a:solidFill>
        </p:spPr>
        <p:txBody>
          <a:bodyPr wrap="square" lIns="0" tIns="4000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315"/>
              </a:spcBef>
            </a:pP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Diagramas</a:t>
            </a:r>
            <a:r>
              <a:rPr dirty="0" sz="1100" spc="-4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Circ.</a:t>
            </a:r>
            <a:r>
              <a:rPr dirty="0" sz="11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(Z</a:t>
            </a:r>
            <a:r>
              <a:rPr dirty="0" sz="1100" spc="-3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y</a:t>
            </a:r>
            <a:r>
              <a:rPr dirty="0" sz="1100" spc="-1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1D305B"/>
                </a:solidFill>
                <a:latin typeface="Arial"/>
                <a:cs typeface="Arial"/>
              </a:rPr>
              <a:t>P)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389765" y="5129009"/>
            <a:ext cx="922019" cy="260985"/>
          </a:xfrm>
          <a:prstGeom prst="rect">
            <a:avLst/>
          </a:prstGeom>
          <a:solidFill>
            <a:srgbClr val="B3BCE4"/>
          </a:solidFill>
        </p:spPr>
        <p:txBody>
          <a:bodyPr wrap="square" lIns="0" tIns="4000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315"/>
              </a:spcBef>
            </a:pPr>
            <a:r>
              <a:rPr dirty="0" sz="1100" spc="-10" b="1">
                <a:solidFill>
                  <a:srgbClr val="1D305B"/>
                </a:solidFill>
                <a:latin typeface="Arial"/>
                <a:cs typeface="Arial"/>
              </a:rPr>
              <a:t>Armónicos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34664" y="6213868"/>
            <a:ext cx="1172210" cy="262255"/>
          </a:xfrm>
          <a:prstGeom prst="rect">
            <a:avLst/>
          </a:prstGeom>
          <a:solidFill>
            <a:srgbClr val="B3BCE4"/>
          </a:solidFill>
        </p:spPr>
        <p:txBody>
          <a:bodyPr wrap="square" lIns="0" tIns="4127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325"/>
              </a:spcBef>
            </a:pP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Tabla</a:t>
            </a:r>
            <a:r>
              <a:rPr dirty="0" sz="1100" spc="-25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1D305B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1D305B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1D305B"/>
                </a:solidFill>
                <a:latin typeface="Arial"/>
                <a:cs typeface="Arial"/>
              </a:rPr>
              <a:t>datos</a:t>
            </a:r>
            <a:endParaRPr sz="1100">
              <a:latin typeface="Arial"/>
              <a:cs typeface="Aria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8400008" y="6392316"/>
            <a:ext cx="1915795" cy="550545"/>
            <a:chOff x="8400008" y="6392316"/>
            <a:chExt cx="1915795" cy="550545"/>
          </a:xfrm>
        </p:grpSpPr>
        <p:sp>
          <p:nvSpPr>
            <p:cNvPr id="17" name="object 17" descr=""/>
            <p:cNvSpPr/>
            <p:nvPr/>
          </p:nvSpPr>
          <p:spPr>
            <a:xfrm>
              <a:off x="8406358" y="6398666"/>
              <a:ext cx="1903095" cy="537845"/>
            </a:xfrm>
            <a:custGeom>
              <a:avLst/>
              <a:gdLst/>
              <a:ahLst/>
              <a:cxnLst/>
              <a:rect l="l" t="t" r="r" b="b"/>
              <a:pathLst>
                <a:path w="1903095" h="537845">
                  <a:moveTo>
                    <a:pt x="1902866" y="537667"/>
                  </a:moveTo>
                  <a:lnTo>
                    <a:pt x="0" y="537667"/>
                  </a:lnTo>
                  <a:lnTo>
                    <a:pt x="0" y="0"/>
                  </a:lnTo>
                  <a:lnTo>
                    <a:pt x="1902866" y="0"/>
                  </a:lnTo>
                  <a:lnTo>
                    <a:pt x="1902866" y="5376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8406358" y="6398666"/>
              <a:ext cx="1903095" cy="537845"/>
            </a:xfrm>
            <a:custGeom>
              <a:avLst/>
              <a:gdLst/>
              <a:ahLst/>
              <a:cxnLst/>
              <a:rect l="l" t="t" r="r" b="b"/>
              <a:pathLst>
                <a:path w="1903095" h="537845">
                  <a:moveTo>
                    <a:pt x="0" y="0"/>
                  </a:moveTo>
                  <a:lnTo>
                    <a:pt x="0" y="537667"/>
                  </a:lnTo>
                  <a:lnTo>
                    <a:pt x="1902866" y="537667"/>
                  </a:lnTo>
                  <a:lnTo>
                    <a:pt x="19028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84389" y="485762"/>
            <a:ext cx="6846570" cy="1586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2190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101219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85"/>
              </a:spcBef>
            </a:pP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cargar</a:t>
            </a:r>
            <a:r>
              <a:rPr dirty="0" sz="1800" spc="-3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800" spc="-5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244081"/>
                </a:solidFill>
                <a:latin typeface="Arial"/>
                <a:cs typeface="Arial"/>
              </a:rPr>
              <a:t>SIGRA: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spc="-10">
                <a:solidFill>
                  <a:srgbClr val="244081"/>
                </a:solidFill>
                <a:latin typeface="Arial"/>
                <a:cs typeface="Arial"/>
              </a:rPr>
              <a:t>Inicio/programas/Siemens</a:t>
            </a:r>
            <a:r>
              <a:rPr dirty="0" sz="1800" spc="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244081"/>
                </a:solidFill>
                <a:latin typeface="Arial"/>
                <a:cs typeface="Arial"/>
              </a:rPr>
              <a:t>Energy/SIGRA</a:t>
            </a:r>
            <a:r>
              <a:rPr dirty="0" sz="1800" spc="-7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25">
                <a:solidFill>
                  <a:srgbClr val="244081"/>
                </a:solidFill>
                <a:latin typeface="Arial"/>
                <a:cs typeface="Arial"/>
              </a:rPr>
              <a:t>4.3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98343" y="2125814"/>
            <a:ext cx="5497512" cy="1516062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962057" y="4937023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374279" y="3729728"/>
            <a:ext cx="812419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Cuando</a:t>
            </a:r>
            <a:r>
              <a:rPr dirty="0" sz="1800" spc="-5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se</a:t>
            </a:r>
            <a:r>
              <a:rPr dirty="0" sz="18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abre,</a:t>
            </a:r>
            <a:r>
              <a:rPr dirty="0" sz="18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800" spc="-6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programa</a:t>
            </a:r>
            <a:r>
              <a:rPr dirty="0" sz="18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le</a:t>
            </a:r>
            <a:r>
              <a:rPr dirty="0" sz="1800" spc="-6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preguntara</a:t>
            </a:r>
            <a:r>
              <a:rPr dirty="0" sz="18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si</a:t>
            </a:r>
            <a:r>
              <a:rPr dirty="0" sz="18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desea</a:t>
            </a:r>
            <a:r>
              <a:rPr dirty="0" sz="1800" spc="-5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asignar</a:t>
            </a:r>
            <a:r>
              <a:rPr dirty="0" sz="1800" spc="-5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canales,</a:t>
            </a:r>
            <a:r>
              <a:rPr dirty="0" sz="18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haga</a:t>
            </a:r>
            <a:r>
              <a:rPr dirty="0" sz="18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244081"/>
                </a:solidFill>
                <a:latin typeface="Arial"/>
                <a:cs typeface="Arial"/>
              </a:rPr>
              <a:t>click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8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“SI”,</a:t>
            </a:r>
            <a:r>
              <a:rPr dirty="0" sz="18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si</a:t>
            </a:r>
            <a:r>
              <a:rPr dirty="0" sz="18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ya</a:t>
            </a:r>
            <a:r>
              <a:rPr dirty="0" sz="18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están</a:t>
            </a:r>
            <a:r>
              <a:rPr dirty="0" sz="18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asignados</a:t>
            </a:r>
            <a:r>
              <a:rPr dirty="0" sz="18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no</a:t>
            </a:r>
            <a:r>
              <a:rPr dirty="0" sz="18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aparecerá</a:t>
            </a:r>
            <a:r>
              <a:rPr dirty="0" sz="18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244081"/>
                </a:solidFill>
                <a:latin typeface="Arial"/>
                <a:cs typeface="Arial"/>
              </a:rPr>
              <a:t>esta</a:t>
            </a:r>
            <a:r>
              <a:rPr dirty="0" sz="18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244081"/>
                </a:solidFill>
                <a:latin typeface="Arial"/>
                <a:cs typeface="Arial"/>
              </a:rPr>
              <a:t>pantalla.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089275" y="4335170"/>
            <a:ext cx="7273290" cy="3107055"/>
            <a:chOff x="3089275" y="4335170"/>
            <a:chExt cx="7273290" cy="3107055"/>
          </a:xfrm>
        </p:grpSpPr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83991" y="4335170"/>
              <a:ext cx="4127754" cy="2581173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3095625" y="69405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095625" y="694054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7786141" y="6466433"/>
              <a:ext cx="2569845" cy="506095"/>
            </a:xfrm>
            <a:custGeom>
              <a:avLst/>
              <a:gdLst/>
              <a:ahLst/>
              <a:cxnLst/>
              <a:rect l="l" t="t" r="r" b="b"/>
              <a:pathLst>
                <a:path w="2569845" h="506095">
                  <a:moveTo>
                    <a:pt x="2569667" y="505866"/>
                  </a:moveTo>
                  <a:lnTo>
                    <a:pt x="0" y="505866"/>
                  </a:lnTo>
                  <a:lnTo>
                    <a:pt x="0" y="0"/>
                  </a:lnTo>
                  <a:lnTo>
                    <a:pt x="2569667" y="0"/>
                  </a:lnTo>
                  <a:lnTo>
                    <a:pt x="2569667" y="5058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7786141" y="6466433"/>
              <a:ext cx="2569845" cy="506095"/>
            </a:xfrm>
            <a:custGeom>
              <a:avLst/>
              <a:gdLst/>
              <a:ahLst/>
              <a:cxnLst/>
              <a:rect l="l" t="t" r="r" b="b"/>
              <a:pathLst>
                <a:path w="2569845" h="506095">
                  <a:moveTo>
                    <a:pt x="0" y="0"/>
                  </a:moveTo>
                  <a:lnTo>
                    <a:pt x="0" y="505866"/>
                  </a:lnTo>
                  <a:lnTo>
                    <a:pt x="2569667" y="505866"/>
                  </a:lnTo>
                  <a:lnTo>
                    <a:pt x="25696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3403881" y="2952661"/>
            <a:ext cx="72453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señales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273875" y="2952661"/>
            <a:ext cx="99377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analógicas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98105" y="2221267"/>
            <a:ext cx="1959610" cy="124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7310" marR="102870" indent="-55244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Asigne</a:t>
            </a:r>
            <a:r>
              <a:rPr dirty="0" sz="16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señales: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IL1,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IL2,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IL3,</a:t>
            </a:r>
            <a:r>
              <a:rPr dirty="0" sz="1600" spc="-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575B5F"/>
                </a:solidFill>
                <a:latin typeface="Arial"/>
                <a:cs typeface="Arial"/>
              </a:rPr>
              <a:t>IE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UL1E,</a:t>
            </a:r>
            <a:r>
              <a:rPr dirty="0" sz="1600" spc="-4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UL2E,</a:t>
            </a:r>
            <a:r>
              <a:rPr dirty="0" sz="1600" spc="-3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UL3E</a:t>
            </a:r>
            <a:endParaRPr sz="16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tabLst>
                <a:tab pos="588010" algn="l"/>
                <a:tab pos="1449070" algn="l"/>
              </a:tabLst>
            </a:pP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para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obtener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todas disponibles.</a:t>
            </a:r>
            <a:endParaRPr sz="16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58481" y="485762"/>
            <a:ext cx="6871970" cy="1430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37590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103759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2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Asignando</a:t>
            </a:r>
            <a:r>
              <a:rPr dirty="0" sz="1800" spc="-1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señales</a:t>
            </a:r>
            <a:r>
              <a:rPr dirty="0" sz="18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y</a:t>
            </a:r>
            <a:r>
              <a:rPr dirty="0" sz="1800" spc="-4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configurando</a:t>
            </a:r>
            <a:r>
              <a:rPr dirty="0" sz="1800" spc="-6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8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244081"/>
                </a:solidFill>
                <a:latin typeface="Arial"/>
                <a:cs typeface="Arial"/>
              </a:rPr>
              <a:t>“SIGRA”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775976" y="1955800"/>
            <a:ext cx="9142730" cy="5245100"/>
            <a:chOff x="775976" y="1955800"/>
            <a:chExt cx="9142730" cy="5245100"/>
          </a:xfrm>
        </p:grpSpPr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28018" y="1955800"/>
              <a:ext cx="4247007" cy="1822196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6282677" y="3085757"/>
              <a:ext cx="857885" cy="692150"/>
            </a:xfrm>
            <a:custGeom>
              <a:avLst/>
              <a:gdLst/>
              <a:ahLst/>
              <a:cxnLst/>
              <a:rect l="l" t="t" r="r" b="b"/>
              <a:pathLst>
                <a:path w="857884" h="692150">
                  <a:moveTo>
                    <a:pt x="13690" y="691705"/>
                  </a:moveTo>
                  <a:lnTo>
                    <a:pt x="0" y="691705"/>
                  </a:lnTo>
                  <a:lnTo>
                    <a:pt x="0" y="147777"/>
                  </a:lnTo>
                  <a:lnTo>
                    <a:pt x="7594" y="103581"/>
                  </a:lnTo>
                  <a:lnTo>
                    <a:pt x="25895" y="65481"/>
                  </a:lnTo>
                  <a:lnTo>
                    <a:pt x="54825" y="33477"/>
                  </a:lnTo>
                  <a:lnTo>
                    <a:pt x="89839" y="12153"/>
                  </a:lnTo>
                  <a:lnTo>
                    <a:pt x="147789" y="0"/>
                  </a:lnTo>
                  <a:lnTo>
                    <a:pt x="711555" y="0"/>
                  </a:lnTo>
                  <a:lnTo>
                    <a:pt x="740473" y="3022"/>
                  </a:lnTo>
                  <a:lnTo>
                    <a:pt x="767905" y="12153"/>
                  </a:lnTo>
                  <a:lnTo>
                    <a:pt x="771369" y="13690"/>
                  </a:lnTo>
                  <a:lnTo>
                    <a:pt x="134048" y="13690"/>
                  </a:lnTo>
                  <a:lnTo>
                    <a:pt x="121894" y="15227"/>
                  </a:lnTo>
                  <a:lnTo>
                    <a:pt x="108153" y="19786"/>
                  </a:lnTo>
                  <a:lnTo>
                    <a:pt x="95948" y="22821"/>
                  </a:lnTo>
                  <a:lnTo>
                    <a:pt x="83794" y="28917"/>
                  </a:lnTo>
                  <a:lnTo>
                    <a:pt x="44157" y="62458"/>
                  </a:lnTo>
                  <a:lnTo>
                    <a:pt x="30467" y="83781"/>
                  </a:lnTo>
                  <a:lnTo>
                    <a:pt x="24358" y="94399"/>
                  </a:lnTo>
                  <a:lnTo>
                    <a:pt x="19799" y="106603"/>
                  </a:lnTo>
                  <a:lnTo>
                    <a:pt x="16776" y="120345"/>
                  </a:lnTo>
                  <a:lnTo>
                    <a:pt x="13690" y="134035"/>
                  </a:lnTo>
                  <a:lnTo>
                    <a:pt x="13690" y="691705"/>
                  </a:lnTo>
                  <a:close/>
                </a:path>
                <a:path w="857884" h="692150">
                  <a:moveTo>
                    <a:pt x="857846" y="691705"/>
                  </a:moveTo>
                  <a:lnTo>
                    <a:pt x="845642" y="691705"/>
                  </a:lnTo>
                  <a:lnTo>
                    <a:pt x="845642" y="134035"/>
                  </a:lnTo>
                  <a:lnTo>
                    <a:pt x="842568" y="120345"/>
                  </a:lnTo>
                  <a:lnTo>
                    <a:pt x="830414" y="83781"/>
                  </a:lnTo>
                  <a:lnTo>
                    <a:pt x="796874" y="44145"/>
                  </a:lnTo>
                  <a:lnTo>
                    <a:pt x="738987" y="15227"/>
                  </a:lnTo>
                  <a:lnTo>
                    <a:pt x="725246" y="13690"/>
                  </a:lnTo>
                  <a:lnTo>
                    <a:pt x="771369" y="13690"/>
                  </a:lnTo>
                  <a:lnTo>
                    <a:pt x="804468" y="33477"/>
                  </a:lnTo>
                  <a:lnTo>
                    <a:pt x="833437" y="65481"/>
                  </a:lnTo>
                  <a:lnTo>
                    <a:pt x="851750" y="103581"/>
                  </a:lnTo>
                  <a:lnTo>
                    <a:pt x="857846" y="132499"/>
                  </a:lnTo>
                  <a:lnTo>
                    <a:pt x="857846" y="69170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18490" y="2592336"/>
              <a:ext cx="666813" cy="290563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6712343" y="2587472"/>
              <a:ext cx="678180" cy="303530"/>
            </a:xfrm>
            <a:custGeom>
              <a:avLst/>
              <a:gdLst/>
              <a:ahLst/>
              <a:cxnLst/>
              <a:rect l="l" t="t" r="r" b="b"/>
              <a:pathLst>
                <a:path w="678179" h="303530">
                  <a:moveTo>
                    <a:pt x="633857" y="1536"/>
                  </a:moveTo>
                  <a:lnTo>
                    <a:pt x="45694" y="1536"/>
                  </a:lnTo>
                  <a:lnTo>
                    <a:pt x="54825" y="0"/>
                  </a:lnTo>
                  <a:lnTo>
                    <a:pt x="623201" y="0"/>
                  </a:lnTo>
                  <a:lnTo>
                    <a:pt x="633857" y="1536"/>
                  </a:lnTo>
                  <a:close/>
                </a:path>
                <a:path w="678179" h="303530">
                  <a:moveTo>
                    <a:pt x="25213" y="25213"/>
                  </a:moveTo>
                  <a:lnTo>
                    <a:pt x="25895" y="24358"/>
                  </a:lnTo>
                  <a:lnTo>
                    <a:pt x="10668" y="24358"/>
                  </a:lnTo>
                  <a:lnTo>
                    <a:pt x="16776" y="16776"/>
                  </a:lnTo>
                  <a:lnTo>
                    <a:pt x="16776" y="15239"/>
                  </a:lnTo>
                  <a:lnTo>
                    <a:pt x="24358" y="9131"/>
                  </a:lnTo>
                  <a:lnTo>
                    <a:pt x="25895" y="9131"/>
                  </a:lnTo>
                  <a:lnTo>
                    <a:pt x="33489" y="4572"/>
                  </a:lnTo>
                  <a:lnTo>
                    <a:pt x="35026" y="4572"/>
                  </a:lnTo>
                  <a:lnTo>
                    <a:pt x="44157" y="1536"/>
                  </a:lnTo>
                  <a:lnTo>
                    <a:pt x="635393" y="1536"/>
                  </a:lnTo>
                  <a:lnTo>
                    <a:pt x="644525" y="4572"/>
                  </a:lnTo>
                  <a:lnTo>
                    <a:pt x="653656" y="9131"/>
                  </a:lnTo>
                  <a:lnTo>
                    <a:pt x="657439" y="12153"/>
                  </a:lnTo>
                  <a:lnTo>
                    <a:pt x="56362" y="12153"/>
                  </a:lnTo>
                  <a:lnTo>
                    <a:pt x="45694" y="13690"/>
                  </a:lnTo>
                  <a:lnTo>
                    <a:pt x="47231" y="13690"/>
                  </a:lnTo>
                  <a:lnTo>
                    <a:pt x="42621" y="15239"/>
                  </a:lnTo>
                  <a:lnTo>
                    <a:pt x="39585" y="15239"/>
                  </a:lnTo>
                  <a:lnTo>
                    <a:pt x="32004" y="19799"/>
                  </a:lnTo>
                  <a:lnTo>
                    <a:pt x="25213" y="25213"/>
                  </a:lnTo>
                  <a:close/>
                </a:path>
                <a:path w="678179" h="303530">
                  <a:moveTo>
                    <a:pt x="639965" y="16776"/>
                  </a:moveTo>
                  <a:lnTo>
                    <a:pt x="630783" y="13690"/>
                  </a:lnTo>
                  <a:lnTo>
                    <a:pt x="632320" y="13690"/>
                  </a:lnTo>
                  <a:lnTo>
                    <a:pt x="623201" y="12153"/>
                  </a:lnTo>
                  <a:lnTo>
                    <a:pt x="657439" y="12153"/>
                  </a:lnTo>
                  <a:lnTo>
                    <a:pt x="661301" y="15239"/>
                  </a:lnTo>
                  <a:lnTo>
                    <a:pt x="638429" y="15239"/>
                  </a:lnTo>
                  <a:lnTo>
                    <a:pt x="639965" y="16776"/>
                  </a:lnTo>
                  <a:close/>
                </a:path>
                <a:path w="678179" h="303530">
                  <a:moveTo>
                    <a:pt x="38049" y="16776"/>
                  </a:moveTo>
                  <a:lnTo>
                    <a:pt x="39585" y="15239"/>
                  </a:lnTo>
                  <a:lnTo>
                    <a:pt x="42621" y="15239"/>
                  </a:lnTo>
                  <a:lnTo>
                    <a:pt x="38049" y="16776"/>
                  </a:lnTo>
                  <a:close/>
                </a:path>
                <a:path w="678179" h="303530">
                  <a:moveTo>
                    <a:pt x="652791" y="25200"/>
                  </a:moveTo>
                  <a:lnTo>
                    <a:pt x="646061" y="19799"/>
                  </a:lnTo>
                  <a:lnTo>
                    <a:pt x="647560" y="19799"/>
                  </a:lnTo>
                  <a:lnTo>
                    <a:pt x="638429" y="15239"/>
                  </a:lnTo>
                  <a:lnTo>
                    <a:pt x="661301" y="15239"/>
                  </a:lnTo>
                  <a:lnTo>
                    <a:pt x="662838" y="16776"/>
                  </a:lnTo>
                  <a:lnTo>
                    <a:pt x="668883" y="24358"/>
                  </a:lnTo>
                  <a:lnTo>
                    <a:pt x="652119" y="24358"/>
                  </a:lnTo>
                  <a:lnTo>
                    <a:pt x="652791" y="25200"/>
                  </a:lnTo>
                  <a:close/>
                </a:path>
                <a:path w="678179" h="303530">
                  <a:moveTo>
                    <a:pt x="635393" y="303212"/>
                  </a:moveTo>
                  <a:lnTo>
                    <a:pt x="44157" y="303212"/>
                  </a:lnTo>
                  <a:lnTo>
                    <a:pt x="35026" y="300189"/>
                  </a:lnTo>
                  <a:lnTo>
                    <a:pt x="33489" y="300189"/>
                  </a:lnTo>
                  <a:lnTo>
                    <a:pt x="33489" y="298653"/>
                  </a:lnTo>
                  <a:lnTo>
                    <a:pt x="25895" y="294093"/>
                  </a:lnTo>
                  <a:lnTo>
                    <a:pt x="24358" y="294093"/>
                  </a:lnTo>
                  <a:lnTo>
                    <a:pt x="16776" y="287985"/>
                  </a:lnTo>
                  <a:lnTo>
                    <a:pt x="16776" y="286448"/>
                  </a:lnTo>
                  <a:lnTo>
                    <a:pt x="10668" y="280339"/>
                  </a:lnTo>
                  <a:lnTo>
                    <a:pt x="9131" y="278853"/>
                  </a:lnTo>
                  <a:lnTo>
                    <a:pt x="4572" y="271221"/>
                  </a:lnTo>
                  <a:lnTo>
                    <a:pt x="4572" y="269684"/>
                  </a:lnTo>
                  <a:lnTo>
                    <a:pt x="1536" y="260553"/>
                  </a:lnTo>
                  <a:lnTo>
                    <a:pt x="1536" y="259016"/>
                  </a:lnTo>
                  <a:lnTo>
                    <a:pt x="0" y="249885"/>
                  </a:lnTo>
                  <a:lnTo>
                    <a:pt x="0" y="54825"/>
                  </a:lnTo>
                  <a:lnTo>
                    <a:pt x="1536" y="44157"/>
                  </a:lnTo>
                  <a:lnTo>
                    <a:pt x="1536" y="42672"/>
                  </a:lnTo>
                  <a:lnTo>
                    <a:pt x="4572" y="33540"/>
                  </a:lnTo>
                  <a:lnTo>
                    <a:pt x="9131" y="24358"/>
                  </a:lnTo>
                  <a:lnTo>
                    <a:pt x="25895" y="24358"/>
                  </a:lnTo>
                  <a:lnTo>
                    <a:pt x="24358" y="25895"/>
                  </a:lnTo>
                  <a:lnTo>
                    <a:pt x="24670" y="25895"/>
                  </a:lnTo>
                  <a:lnTo>
                    <a:pt x="19799" y="32004"/>
                  </a:lnTo>
                  <a:lnTo>
                    <a:pt x="20567" y="32004"/>
                  </a:lnTo>
                  <a:lnTo>
                    <a:pt x="17545" y="38049"/>
                  </a:lnTo>
                  <a:lnTo>
                    <a:pt x="16776" y="38049"/>
                  </a:lnTo>
                  <a:lnTo>
                    <a:pt x="14207" y="45694"/>
                  </a:lnTo>
                  <a:lnTo>
                    <a:pt x="13690" y="45694"/>
                  </a:lnTo>
                  <a:lnTo>
                    <a:pt x="13690" y="257479"/>
                  </a:lnTo>
                  <a:lnTo>
                    <a:pt x="14193" y="257479"/>
                  </a:lnTo>
                  <a:lnTo>
                    <a:pt x="16776" y="265112"/>
                  </a:lnTo>
                  <a:lnTo>
                    <a:pt x="20419" y="271221"/>
                  </a:lnTo>
                  <a:lnTo>
                    <a:pt x="19799" y="271221"/>
                  </a:lnTo>
                  <a:lnTo>
                    <a:pt x="25895" y="278853"/>
                  </a:lnTo>
                  <a:lnTo>
                    <a:pt x="24358" y="278853"/>
                  </a:lnTo>
                  <a:lnTo>
                    <a:pt x="32004" y="284911"/>
                  </a:lnTo>
                  <a:lnTo>
                    <a:pt x="34474" y="284911"/>
                  </a:lnTo>
                  <a:lnTo>
                    <a:pt x="39585" y="287985"/>
                  </a:lnTo>
                  <a:lnTo>
                    <a:pt x="38049" y="287985"/>
                  </a:lnTo>
                  <a:lnTo>
                    <a:pt x="47231" y="291007"/>
                  </a:lnTo>
                  <a:lnTo>
                    <a:pt x="657518" y="291007"/>
                  </a:lnTo>
                  <a:lnTo>
                    <a:pt x="653656" y="294093"/>
                  </a:lnTo>
                  <a:lnTo>
                    <a:pt x="644525" y="298653"/>
                  </a:lnTo>
                  <a:lnTo>
                    <a:pt x="644525" y="300189"/>
                  </a:lnTo>
                  <a:lnTo>
                    <a:pt x="635393" y="303212"/>
                  </a:lnTo>
                  <a:close/>
                </a:path>
                <a:path w="678179" h="303530">
                  <a:moveTo>
                    <a:pt x="24358" y="25895"/>
                  </a:moveTo>
                  <a:lnTo>
                    <a:pt x="25895" y="24358"/>
                  </a:lnTo>
                  <a:lnTo>
                    <a:pt x="25213" y="25213"/>
                  </a:lnTo>
                  <a:lnTo>
                    <a:pt x="24358" y="25895"/>
                  </a:lnTo>
                  <a:close/>
                </a:path>
                <a:path w="678179" h="303530">
                  <a:moveTo>
                    <a:pt x="653656" y="25895"/>
                  </a:moveTo>
                  <a:lnTo>
                    <a:pt x="652791" y="25200"/>
                  </a:lnTo>
                  <a:lnTo>
                    <a:pt x="652119" y="24358"/>
                  </a:lnTo>
                  <a:lnTo>
                    <a:pt x="653656" y="25895"/>
                  </a:lnTo>
                  <a:close/>
                </a:path>
                <a:path w="678179" h="303530">
                  <a:moveTo>
                    <a:pt x="669655" y="25895"/>
                  </a:moveTo>
                  <a:lnTo>
                    <a:pt x="653656" y="25895"/>
                  </a:lnTo>
                  <a:lnTo>
                    <a:pt x="652119" y="24358"/>
                  </a:lnTo>
                  <a:lnTo>
                    <a:pt x="668883" y="24358"/>
                  </a:lnTo>
                  <a:lnTo>
                    <a:pt x="669655" y="25895"/>
                  </a:lnTo>
                  <a:close/>
                </a:path>
                <a:path w="678179" h="303530">
                  <a:moveTo>
                    <a:pt x="658215" y="32004"/>
                  </a:moveTo>
                  <a:lnTo>
                    <a:pt x="652791" y="25200"/>
                  </a:lnTo>
                  <a:lnTo>
                    <a:pt x="653656" y="25895"/>
                  </a:lnTo>
                  <a:lnTo>
                    <a:pt x="669655" y="25895"/>
                  </a:lnTo>
                  <a:lnTo>
                    <a:pt x="671950" y="30467"/>
                  </a:lnTo>
                  <a:lnTo>
                    <a:pt x="658215" y="30467"/>
                  </a:lnTo>
                  <a:lnTo>
                    <a:pt x="658215" y="32004"/>
                  </a:lnTo>
                  <a:close/>
                </a:path>
                <a:path w="678179" h="303530">
                  <a:moveTo>
                    <a:pt x="24670" y="25895"/>
                  </a:moveTo>
                  <a:lnTo>
                    <a:pt x="24358" y="25895"/>
                  </a:lnTo>
                  <a:lnTo>
                    <a:pt x="25213" y="25213"/>
                  </a:lnTo>
                  <a:lnTo>
                    <a:pt x="24670" y="25895"/>
                  </a:lnTo>
                  <a:close/>
                </a:path>
                <a:path w="678179" h="303530">
                  <a:moveTo>
                    <a:pt x="20567" y="32004"/>
                  </a:moveTo>
                  <a:lnTo>
                    <a:pt x="19799" y="32004"/>
                  </a:lnTo>
                  <a:lnTo>
                    <a:pt x="21336" y="30467"/>
                  </a:lnTo>
                  <a:lnTo>
                    <a:pt x="20567" y="32004"/>
                  </a:lnTo>
                  <a:close/>
                </a:path>
                <a:path w="678179" h="303530">
                  <a:moveTo>
                    <a:pt x="675503" y="39585"/>
                  </a:moveTo>
                  <a:lnTo>
                    <a:pt x="662838" y="39585"/>
                  </a:lnTo>
                  <a:lnTo>
                    <a:pt x="658215" y="30467"/>
                  </a:lnTo>
                  <a:lnTo>
                    <a:pt x="671950" y="30467"/>
                  </a:lnTo>
                  <a:lnTo>
                    <a:pt x="673493" y="33540"/>
                  </a:lnTo>
                  <a:lnTo>
                    <a:pt x="675503" y="39585"/>
                  </a:lnTo>
                  <a:close/>
                </a:path>
                <a:path w="678179" h="303530">
                  <a:moveTo>
                    <a:pt x="16776" y="39585"/>
                  </a:moveTo>
                  <a:lnTo>
                    <a:pt x="16776" y="38049"/>
                  </a:lnTo>
                  <a:lnTo>
                    <a:pt x="17545" y="38049"/>
                  </a:lnTo>
                  <a:lnTo>
                    <a:pt x="16776" y="39585"/>
                  </a:lnTo>
                  <a:close/>
                </a:path>
                <a:path w="678179" h="303530">
                  <a:moveTo>
                    <a:pt x="664324" y="47231"/>
                  </a:moveTo>
                  <a:lnTo>
                    <a:pt x="661301" y="38049"/>
                  </a:lnTo>
                  <a:lnTo>
                    <a:pt x="662838" y="39585"/>
                  </a:lnTo>
                  <a:lnTo>
                    <a:pt x="675503" y="39585"/>
                  </a:lnTo>
                  <a:lnTo>
                    <a:pt x="676529" y="42672"/>
                  </a:lnTo>
                  <a:lnTo>
                    <a:pt x="676529" y="44157"/>
                  </a:lnTo>
                  <a:lnTo>
                    <a:pt x="676750" y="45694"/>
                  </a:lnTo>
                  <a:lnTo>
                    <a:pt x="664324" y="45694"/>
                  </a:lnTo>
                  <a:lnTo>
                    <a:pt x="664324" y="47231"/>
                  </a:lnTo>
                  <a:close/>
                </a:path>
                <a:path w="678179" h="303530">
                  <a:moveTo>
                    <a:pt x="13690" y="47231"/>
                  </a:moveTo>
                  <a:lnTo>
                    <a:pt x="13690" y="45694"/>
                  </a:lnTo>
                  <a:lnTo>
                    <a:pt x="14207" y="45694"/>
                  </a:lnTo>
                  <a:lnTo>
                    <a:pt x="13690" y="47231"/>
                  </a:lnTo>
                  <a:close/>
                </a:path>
                <a:path w="678179" h="303530">
                  <a:moveTo>
                    <a:pt x="676750" y="257479"/>
                  </a:moveTo>
                  <a:lnTo>
                    <a:pt x="664324" y="257479"/>
                  </a:lnTo>
                  <a:lnTo>
                    <a:pt x="665861" y="248348"/>
                  </a:lnTo>
                  <a:lnTo>
                    <a:pt x="665861" y="54825"/>
                  </a:lnTo>
                  <a:lnTo>
                    <a:pt x="664324" y="45694"/>
                  </a:lnTo>
                  <a:lnTo>
                    <a:pt x="676750" y="45694"/>
                  </a:lnTo>
                  <a:lnTo>
                    <a:pt x="678065" y="54825"/>
                  </a:lnTo>
                  <a:lnTo>
                    <a:pt x="678065" y="248348"/>
                  </a:lnTo>
                  <a:lnTo>
                    <a:pt x="676750" y="257479"/>
                  </a:lnTo>
                  <a:close/>
                </a:path>
                <a:path w="678179" h="303530">
                  <a:moveTo>
                    <a:pt x="14193" y="257479"/>
                  </a:moveTo>
                  <a:lnTo>
                    <a:pt x="13690" y="257479"/>
                  </a:lnTo>
                  <a:lnTo>
                    <a:pt x="13690" y="255993"/>
                  </a:lnTo>
                  <a:lnTo>
                    <a:pt x="14193" y="257479"/>
                  </a:lnTo>
                  <a:close/>
                </a:path>
                <a:path w="678179" h="303530">
                  <a:moveTo>
                    <a:pt x="672565" y="272757"/>
                  </a:moveTo>
                  <a:lnTo>
                    <a:pt x="658215" y="272757"/>
                  </a:lnTo>
                  <a:lnTo>
                    <a:pt x="662838" y="265112"/>
                  </a:lnTo>
                  <a:lnTo>
                    <a:pt x="661301" y="265112"/>
                  </a:lnTo>
                  <a:lnTo>
                    <a:pt x="664324" y="255993"/>
                  </a:lnTo>
                  <a:lnTo>
                    <a:pt x="664324" y="257479"/>
                  </a:lnTo>
                  <a:lnTo>
                    <a:pt x="676750" y="257479"/>
                  </a:lnTo>
                  <a:lnTo>
                    <a:pt x="676529" y="259016"/>
                  </a:lnTo>
                  <a:lnTo>
                    <a:pt x="676529" y="260553"/>
                  </a:lnTo>
                  <a:lnTo>
                    <a:pt x="673493" y="269684"/>
                  </a:lnTo>
                  <a:lnTo>
                    <a:pt x="673493" y="271221"/>
                  </a:lnTo>
                  <a:lnTo>
                    <a:pt x="672565" y="272757"/>
                  </a:lnTo>
                  <a:close/>
                </a:path>
                <a:path w="678179" h="303530">
                  <a:moveTo>
                    <a:pt x="21336" y="272757"/>
                  </a:moveTo>
                  <a:lnTo>
                    <a:pt x="19799" y="271221"/>
                  </a:lnTo>
                  <a:lnTo>
                    <a:pt x="20419" y="271221"/>
                  </a:lnTo>
                  <a:lnTo>
                    <a:pt x="21336" y="272757"/>
                  </a:lnTo>
                  <a:close/>
                </a:path>
                <a:path w="678179" h="303530">
                  <a:moveTo>
                    <a:pt x="664359" y="284911"/>
                  </a:moveTo>
                  <a:lnTo>
                    <a:pt x="646061" y="284911"/>
                  </a:lnTo>
                  <a:lnTo>
                    <a:pt x="653656" y="278853"/>
                  </a:lnTo>
                  <a:lnTo>
                    <a:pt x="652119" y="278853"/>
                  </a:lnTo>
                  <a:lnTo>
                    <a:pt x="658215" y="271221"/>
                  </a:lnTo>
                  <a:lnTo>
                    <a:pt x="658215" y="272757"/>
                  </a:lnTo>
                  <a:lnTo>
                    <a:pt x="672565" y="272757"/>
                  </a:lnTo>
                  <a:lnTo>
                    <a:pt x="668883" y="278853"/>
                  </a:lnTo>
                  <a:lnTo>
                    <a:pt x="668883" y="280339"/>
                  </a:lnTo>
                  <a:lnTo>
                    <a:pt x="664359" y="284911"/>
                  </a:lnTo>
                  <a:close/>
                </a:path>
                <a:path w="678179" h="303530">
                  <a:moveTo>
                    <a:pt x="34474" y="284911"/>
                  </a:moveTo>
                  <a:lnTo>
                    <a:pt x="32004" y="284911"/>
                  </a:lnTo>
                  <a:lnTo>
                    <a:pt x="32004" y="283425"/>
                  </a:lnTo>
                  <a:lnTo>
                    <a:pt x="34474" y="284911"/>
                  </a:lnTo>
                  <a:close/>
                </a:path>
                <a:path w="678179" h="303530">
                  <a:moveTo>
                    <a:pt x="662838" y="287985"/>
                  </a:moveTo>
                  <a:lnTo>
                    <a:pt x="638429" y="287985"/>
                  </a:lnTo>
                  <a:lnTo>
                    <a:pt x="647560" y="283425"/>
                  </a:lnTo>
                  <a:lnTo>
                    <a:pt x="646061" y="284911"/>
                  </a:lnTo>
                  <a:lnTo>
                    <a:pt x="664359" y="284911"/>
                  </a:lnTo>
                  <a:lnTo>
                    <a:pt x="662838" y="286448"/>
                  </a:lnTo>
                  <a:lnTo>
                    <a:pt x="662838" y="287985"/>
                  </a:lnTo>
                  <a:close/>
                </a:path>
                <a:path w="678179" h="303530">
                  <a:moveTo>
                    <a:pt x="657518" y="291007"/>
                  </a:moveTo>
                  <a:lnTo>
                    <a:pt x="630783" y="291007"/>
                  </a:lnTo>
                  <a:lnTo>
                    <a:pt x="639965" y="287985"/>
                  </a:lnTo>
                  <a:lnTo>
                    <a:pt x="661301" y="287985"/>
                  </a:lnTo>
                  <a:lnTo>
                    <a:pt x="657518" y="291007"/>
                  </a:lnTo>
                  <a:close/>
                </a:path>
                <a:path w="678179" h="303530">
                  <a:moveTo>
                    <a:pt x="54825" y="291007"/>
                  </a:moveTo>
                  <a:lnTo>
                    <a:pt x="47231" y="291007"/>
                  </a:lnTo>
                  <a:lnTo>
                    <a:pt x="45694" y="289521"/>
                  </a:lnTo>
                  <a:lnTo>
                    <a:pt x="54825" y="291007"/>
                  </a:lnTo>
                  <a:close/>
                </a:path>
                <a:path w="678179" h="303530">
                  <a:moveTo>
                    <a:pt x="630783" y="291007"/>
                  </a:moveTo>
                  <a:lnTo>
                    <a:pt x="623201" y="291007"/>
                  </a:lnTo>
                  <a:lnTo>
                    <a:pt x="632320" y="289521"/>
                  </a:lnTo>
                  <a:lnTo>
                    <a:pt x="630783" y="29100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298105" y="3684028"/>
            <a:ext cx="343281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  <a:tabLst>
                <a:tab pos="322707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algunos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casos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puede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obvia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E.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K1: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nos</a:t>
            </a:r>
            <a:r>
              <a:rPr dirty="0" sz="1600" spc="-2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representa</a:t>
            </a:r>
            <a:r>
              <a:rPr dirty="0" sz="1600" spc="-1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línea</a:t>
            </a:r>
            <a:r>
              <a:rPr dirty="0" sz="1600" spc="-30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1B4067"/>
                </a:solidFill>
                <a:latin typeface="Arial"/>
                <a:cs typeface="Arial"/>
              </a:rPr>
              <a:t>1.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082925" y="3776217"/>
            <a:ext cx="6692265" cy="3543300"/>
            <a:chOff x="3082925" y="3776217"/>
            <a:chExt cx="6692265" cy="3543300"/>
          </a:xfrm>
        </p:grpSpPr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28017" y="3776217"/>
              <a:ext cx="4247007" cy="2823717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282677" y="3777462"/>
              <a:ext cx="857885" cy="338455"/>
            </a:xfrm>
            <a:custGeom>
              <a:avLst/>
              <a:gdLst/>
              <a:ahLst/>
              <a:cxnLst/>
              <a:rect l="l" t="t" r="r" b="b"/>
              <a:pathLst>
                <a:path w="857884" h="338454">
                  <a:moveTo>
                    <a:pt x="726782" y="338277"/>
                  </a:moveTo>
                  <a:lnTo>
                    <a:pt x="132562" y="338277"/>
                  </a:lnTo>
                  <a:lnTo>
                    <a:pt x="105130" y="332181"/>
                  </a:lnTo>
                  <a:lnTo>
                    <a:pt x="65481" y="313918"/>
                  </a:lnTo>
                  <a:lnTo>
                    <a:pt x="25895" y="274281"/>
                  </a:lnTo>
                  <a:lnTo>
                    <a:pt x="7594" y="236181"/>
                  </a:lnTo>
                  <a:lnTo>
                    <a:pt x="0" y="192036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05727"/>
                  </a:lnTo>
                  <a:lnTo>
                    <a:pt x="16776" y="217932"/>
                  </a:lnTo>
                  <a:lnTo>
                    <a:pt x="28930" y="255981"/>
                  </a:lnTo>
                  <a:lnTo>
                    <a:pt x="62407" y="295617"/>
                  </a:lnTo>
                  <a:lnTo>
                    <a:pt x="95948" y="315404"/>
                  </a:lnTo>
                  <a:lnTo>
                    <a:pt x="134048" y="326072"/>
                  </a:lnTo>
                  <a:lnTo>
                    <a:pt x="772518" y="326072"/>
                  </a:lnTo>
                  <a:lnTo>
                    <a:pt x="769442" y="327609"/>
                  </a:lnTo>
                  <a:lnTo>
                    <a:pt x="755751" y="332181"/>
                  </a:lnTo>
                  <a:lnTo>
                    <a:pt x="740473" y="335254"/>
                  </a:lnTo>
                  <a:lnTo>
                    <a:pt x="726782" y="338277"/>
                  </a:lnTo>
                  <a:close/>
                </a:path>
                <a:path w="857884" h="338454">
                  <a:moveTo>
                    <a:pt x="772518" y="326072"/>
                  </a:moveTo>
                  <a:lnTo>
                    <a:pt x="725246" y="326072"/>
                  </a:lnTo>
                  <a:lnTo>
                    <a:pt x="737450" y="323049"/>
                  </a:lnTo>
                  <a:lnTo>
                    <a:pt x="751141" y="319976"/>
                  </a:lnTo>
                  <a:lnTo>
                    <a:pt x="775550" y="310845"/>
                  </a:lnTo>
                  <a:lnTo>
                    <a:pt x="815136" y="277355"/>
                  </a:lnTo>
                  <a:lnTo>
                    <a:pt x="834974" y="243827"/>
                  </a:lnTo>
                  <a:lnTo>
                    <a:pt x="845642" y="205727"/>
                  </a:lnTo>
                  <a:lnTo>
                    <a:pt x="845642" y="0"/>
                  </a:lnTo>
                  <a:lnTo>
                    <a:pt x="857846" y="0"/>
                  </a:lnTo>
                  <a:lnTo>
                    <a:pt x="857846" y="205727"/>
                  </a:lnTo>
                  <a:lnTo>
                    <a:pt x="854773" y="220954"/>
                  </a:lnTo>
                  <a:lnTo>
                    <a:pt x="841082" y="262077"/>
                  </a:lnTo>
                  <a:lnTo>
                    <a:pt x="815136" y="295617"/>
                  </a:lnTo>
                  <a:lnTo>
                    <a:pt x="781646" y="321513"/>
                  </a:lnTo>
                  <a:lnTo>
                    <a:pt x="772518" y="32607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854696" y="4172165"/>
              <a:ext cx="666013" cy="844829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7849044" y="4166044"/>
              <a:ext cx="678180" cy="856615"/>
            </a:xfrm>
            <a:custGeom>
              <a:avLst/>
              <a:gdLst/>
              <a:ahLst/>
              <a:cxnLst/>
              <a:rect l="l" t="t" r="r" b="b"/>
              <a:pathLst>
                <a:path w="678179" h="856614">
                  <a:moveTo>
                    <a:pt x="572897" y="856310"/>
                  </a:moveTo>
                  <a:lnTo>
                    <a:pt x="105117" y="856310"/>
                  </a:lnTo>
                  <a:lnTo>
                    <a:pt x="92925" y="854773"/>
                  </a:lnTo>
                  <a:lnTo>
                    <a:pt x="42621" y="830414"/>
                  </a:lnTo>
                  <a:lnTo>
                    <a:pt x="27381" y="815187"/>
                  </a:lnTo>
                  <a:lnTo>
                    <a:pt x="19799" y="806056"/>
                  </a:lnTo>
                  <a:lnTo>
                    <a:pt x="1485" y="763346"/>
                  </a:lnTo>
                  <a:lnTo>
                    <a:pt x="0" y="752678"/>
                  </a:lnTo>
                  <a:lnTo>
                    <a:pt x="0" y="106667"/>
                  </a:lnTo>
                  <a:lnTo>
                    <a:pt x="13690" y="62458"/>
                  </a:lnTo>
                  <a:lnTo>
                    <a:pt x="42621" y="27381"/>
                  </a:lnTo>
                  <a:lnTo>
                    <a:pt x="82257" y="6108"/>
                  </a:lnTo>
                  <a:lnTo>
                    <a:pt x="105117" y="1536"/>
                  </a:lnTo>
                  <a:lnTo>
                    <a:pt x="115785" y="0"/>
                  </a:lnTo>
                  <a:lnTo>
                    <a:pt x="560692" y="0"/>
                  </a:lnTo>
                  <a:lnTo>
                    <a:pt x="571347" y="1536"/>
                  </a:lnTo>
                  <a:lnTo>
                    <a:pt x="583552" y="3022"/>
                  </a:lnTo>
                  <a:lnTo>
                    <a:pt x="604888" y="9131"/>
                  </a:lnTo>
                  <a:lnTo>
                    <a:pt x="612867" y="13690"/>
                  </a:lnTo>
                  <a:lnTo>
                    <a:pt x="106667" y="13690"/>
                  </a:lnTo>
                  <a:lnTo>
                    <a:pt x="95999" y="15227"/>
                  </a:lnTo>
                  <a:lnTo>
                    <a:pt x="59385" y="30467"/>
                  </a:lnTo>
                  <a:lnTo>
                    <a:pt x="30467" y="59435"/>
                  </a:lnTo>
                  <a:lnTo>
                    <a:pt x="24358" y="67017"/>
                  </a:lnTo>
                  <a:lnTo>
                    <a:pt x="21285" y="76149"/>
                  </a:lnTo>
                  <a:lnTo>
                    <a:pt x="16725" y="86817"/>
                  </a:lnTo>
                  <a:lnTo>
                    <a:pt x="15176" y="95999"/>
                  </a:lnTo>
                  <a:lnTo>
                    <a:pt x="13690" y="106667"/>
                  </a:lnTo>
                  <a:lnTo>
                    <a:pt x="12153" y="117322"/>
                  </a:lnTo>
                  <a:lnTo>
                    <a:pt x="12153" y="749642"/>
                  </a:lnTo>
                  <a:lnTo>
                    <a:pt x="15176" y="760310"/>
                  </a:lnTo>
                  <a:lnTo>
                    <a:pt x="16725" y="770978"/>
                  </a:lnTo>
                  <a:lnTo>
                    <a:pt x="19799" y="780110"/>
                  </a:lnTo>
                  <a:lnTo>
                    <a:pt x="42621" y="813650"/>
                  </a:lnTo>
                  <a:lnTo>
                    <a:pt x="76149" y="836460"/>
                  </a:lnTo>
                  <a:lnTo>
                    <a:pt x="105117" y="844105"/>
                  </a:lnTo>
                  <a:lnTo>
                    <a:pt x="612478" y="844105"/>
                  </a:lnTo>
                  <a:lnTo>
                    <a:pt x="606425" y="847128"/>
                  </a:lnTo>
                  <a:lnTo>
                    <a:pt x="595757" y="851750"/>
                  </a:lnTo>
                  <a:lnTo>
                    <a:pt x="583552" y="854773"/>
                  </a:lnTo>
                  <a:lnTo>
                    <a:pt x="572897" y="856310"/>
                  </a:lnTo>
                  <a:close/>
                </a:path>
                <a:path w="678179" h="856614">
                  <a:moveTo>
                    <a:pt x="612478" y="844105"/>
                  </a:moveTo>
                  <a:lnTo>
                    <a:pt x="569810" y="844105"/>
                  </a:lnTo>
                  <a:lnTo>
                    <a:pt x="580478" y="842568"/>
                  </a:lnTo>
                  <a:lnTo>
                    <a:pt x="591197" y="839546"/>
                  </a:lnTo>
                  <a:lnTo>
                    <a:pt x="626224" y="819746"/>
                  </a:lnTo>
                  <a:lnTo>
                    <a:pt x="652119" y="789292"/>
                  </a:lnTo>
                  <a:lnTo>
                    <a:pt x="664324" y="751192"/>
                  </a:lnTo>
                  <a:lnTo>
                    <a:pt x="664324" y="106667"/>
                  </a:lnTo>
                  <a:lnTo>
                    <a:pt x="647547" y="59435"/>
                  </a:lnTo>
                  <a:lnTo>
                    <a:pt x="618578" y="32003"/>
                  </a:lnTo>
                  <a:lnTo>
                    <a:pt x="582015" y="15227"/>
                  </a:lnTo>
                  <a:lnTo>
                    <a:pt x="571347" y="13690"/>
                  </a:lnTo>
                  <a:lnTo>
                    <a:pt x="612867" y="13690"/>
                  </a:lnTo>
                  <a:lnTo>
                    <a:pt x="615556" y="15227"/>
                  </a:lnTo>
                  <a:lnTo>
                    <a:pt x="624687" y="19799"/>
                  </a:lnTo>
                  <a:lnTo>
                    <a:pt x="642988" y="35026"/>
                  </a:lnTo>
                  <a:lnTo>
                    <a:pt x="671906" y="82257"/>
                  </a:lnTo>
                  <a:lnTo>
                    <a:pt x="678014" y="117322"/>
                  </a:lnTo>
                  <a:lnTo>
                    <a:pt x="678014" y="738987"/>
                  </a:lnTo>
                  <a:lnTo>
                    <a:pt x="676528" y="751192"/>
                  </a:lnTo>
                  <a:lnTo>
                    <a:pt x="674992" y="763346"/>
                  </a:lnTo>
                  <a:lnTo>
                    <a:pt x="671906" y="774001"/>
                  </a:lnTo>
                  <a:lnTo>
                    <a:pt x="668883" y="784720"/>
                  </a:lnTo>
                  <a:lnTo>
                    <a:pt x="642988" y="822820"/>
                  </a:lnTo>
                  <a:lnTo>
                    <a:pt x="615556" y="842568"/>
                  </a:lnTo>
                  <a:lnTo>
                    <a:pt x="612478" y="84410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83096" y="4660900"/>
              <a:ext cx="666013" cy="343890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6477698" y="4652124"/>
              <a:ext cx="678180" cy="358140"/>
            </a:xfrm>
            <a:custGeom>
              <a:avLst/>
              <a:gdLst/>
              <a:ahLst/>
              <a:cxnLst/>
              <a:rect l="l" t="t" r="r" b="b"/>
              <a:pathLst>
                <a:path w="678179" h="358139">
                  <a:moveTo>
                    <a:pt x="636879" y="4559"/>
                  </a:moveTo>
                  <a:lnTo>
                    <a:pt x="39636" y="4559"/>
                  </a:lnTo>
                  <a:lnTo>
                    <a:pt x="50304" y="1485"/>
                  </a:lnTo>
                  <a:lnTo>
                    <a:pt x="50304" y="0"/>
                  </a:lnTo>
                  <a:lnTo>
                    <a:pt x="626211" y="0"/>
                  </a:lnTo>
                  <a:lnTo>
                    <a:pt x="626211" y="1485"/>
                  </a:lnTo>
                  <a:lnTo>
                    <a:pt x="636879" y="4559"/>
                  </a:lnTo>
                  <a:close/>
                </a:path>
                <a:path w="678179" h="358139">
                  <a:moveTo>
                    <a:pt x="638416" y="353466"/>
                  </a:moveTo>
                  <a:lnTo>
                    <a:pt x="38099" y="353466"/>
                  </a:lnTo>
                  <a:lnTo>
                    <a:pt x="28968" y="347357"/>
                  </a:lnTo>
                  <a:lnTo>
                    <a:pt x="27432" y="347357"/>
                  </a:lnTo>
                  <a:lnTo>
                    <a:pt x="18249" y="339725"/>
                  </a:lnTo>
                  <a:lnTo>
                    <a:pt x="10667" y="330644"/>
                  </a:lnTo>
                  <a:lnTo>
                    <a:pt x="10667" y="329107"/>
                  </a:lnTo>
                  <a:lnTo>
                    <a:pt x="4559" y="319976"/>
                  </a:lnTo>
                  <a:lnTo>
                    <a:pt x="4559" y="318439"/>
                  </a:lnTo>
                  <a:lnTo>
                    <a:pt x="1536" y="307771"/>
                  </a:lnTo>
                  <a:lnTo>
                    <a:pt x="1536" y="306235"/>
                  </a:lnTo>
                  <a:lnTo>
                    <a:pt x="0" y="301663"/>
                  </a:lnTo>
                  <a:lnTo>
                    <a:pt x="0" y="57835"/>
                  </a:lnTo>
                  <a:lnTo>
                    <a:pt x="1536" y="50253"/>
                  </a:lnTo>
                  <a:lnTo>
                    <a:pt x="4559" y="39585"/>
                  </a:lnTo>
                  <a:lnTo>
                    <a:pt x="4559" y="38049"/>
                  </a:lnTo>
                  <a:lnTo>
                    <a:pt x="10667" y="28917"/>
                  </a:lnTo>
                  <a:lnTo>
                    <a:pt x="10667" y="27381"/>
                  </a:lnTo>
                  <a:lnTo>
                    <a:pt x="18249" y="18249"/>
                  </a:lnTo>
                  <a:lnTo>
                    <a:pt x="27432" y="10655"/>
                  </a:lnTo>
                  <a:lnTo>
                    <a:pt x="28968" y="10655"/>
                  </a:lnTo>
                  <a:lnTo>
                    <a:pt x="38099" y="4559"/>
                  </a:lnTo>
                  <a:lnTo>
                    <a:pt x="638416" y="4559"/>
                  </a:lnTo>
                  <a:lnTo>
                    <a:pt x="649084" y="10655"/>
                  </a:lnTo>
                  <a:lnTo>
                    <a:pt x="650886" y="12153"/>
                  </a:lnTo>
                  <a:lnTo>
                    <a:pt x="59423" y="12153"/>
                  </a:lnTo>
                  <a:lnTo>
                    <a:pt x="53327" y="13690"/>
                  </a:lnTo>
                  <a:lnTo>
                    <a:pt x="47993" y="15227"/>
                  </a:lnTo>
                  <a:lnTo>
                    <a:pt x="44195" y="15227"/>
                  </a:lnTo>
                  <a:lnTo>
                    <a:pt x="37328" y="19786"/>
                  </a:lnTo>
                  <a:lnTo>
                    <a:pt x="35013" y="19786"/>
                  </a:lnTo>
                  <a:lnTo>
                    <a:pt x="28915" y="25895"/>
                  </a:lnTo>
                  <a:lnTo>
                    <a:pt x="27432" y="25895"/>
                  </a:lnTo>
                  <a:lnTo>
                    <a:pt x="22352" y="33477"/>
                  </a:lnTo>
                  <a:lnTo>
                    <a:pt x="21323" y="33477"/>
                  </a:lnTo>
                  <a:lnTo>
                    <a:pt x="17420" y="42608"/>
                  </a:lnTo>
                  <a:lnTo>
                    <a:pt x="16763" y="42608"/>
                  </a:lnTo>
                  <a:lnTo>
                    <a:pt x="13690" y="53276"/>
                  </a:lnTo>
                  <a:lnTo>
                    <a:pt x="12204" y="57835"/>
                  </a:lnTo>
                  <a:lnTo>
                    <a:pt x="12204" y="298640"/>
                  </a:lnTo>
                  <a:lnTo>
                    <a:pt x="13690" y="304698"/>
                  </a:lnTo>
                  <a:lnTo>
                    <a:pt x="16763" y="315366"/>
                  </a:lnTo>
                  <a:lnTo>
                    <a:pt x="17512" y="315366"/>
                  </a:lnTo>
                  <a:lnTo>
                    <a:pt x="21323" y="322999"/>
                  </a:lnTo>
                  <a:lnTo>
                    <a:pt x="27432" y="330644"/>
                  </a:lnTo>
                  <a:lnTo>
                    <a:pt x="35013" y="336740"/>
                  </a:lnTo>
                  <a:lnTo>
                    <a:pt x="44195" y="341261"/>
                  </a:lnTo>
                  <a:lnTo>
                    <a:pt x="42659" y="341261"/>
                  </a:lnTo>
                  <a:lnTo>
                    <a:pt x="53327" y="344335"/>
                  </a:lnTo>
                  <a:lnTo>
                    <a:pt x="57886" y="345820"/>
                  </a:lnTo>
                  <a:lnTo>
                    <a:pt x="650922" y="345820"/>
                  </a:lnTo>
                  <a:lnTo>
                    <a:pt x="649084" y="347357"/>
                  </a:lnTo>
                  <a:lnTo>
                    <a:pt x="638416" y="353466"/>
                  </a:lnTo>
                  <a:close/>
                </a:path>
                <a:path w="678179" h="358139">
                  <a:moveTo>
                    <a:pt x="633857" y="16763"/>
                  </a:moveTo>
                  <a:lnTo>
                    <a:pt x="623188" y="13690"/>
                  </a:lnTo>
                  <a:lnTo>
                    <a:pt x="618629" y="12153"/>
                  </a:lnTo>
                  <a:lnTo>
                    <a:pt x="650886" y="12153"/>
                  </a:lnTo>
                  <a:lnTo>
                    <a:pt x="654581" y="15227"/>
                  </a:lnTo>
                  <a:lnTo>
                    <a:pt x="632320" y="15227"/>
                  </a:lnTo>
                  <a:lnTo>
                    <a:pt x="633857" y="16763"/>
                  </a:lnTo>
                  <a:close/>
                </a:path>
                <a:path w="678179" h="358139">
                  <a:moveTo>
                    <a:pt x="42659" y="16763"/>
                  </a:moveTo>
                  <a:lnTo>
                    <a:pt x="44195" y="15227"/>
                  </a:lnTo>
                  <a:lnTo>
                    <a:pt x="47993" y="15227"/>
                  </a:lnTo>
                  <a:lnTo>
                    <a:pt x="42659" y="16763"/>
                  </a:lnTo>
                  <a:close/>
                </a:path>
                <a:path w="678179" h="358139">
                  <a:moveTo>
                    <a:pt x="642988" y="21323"/>
                  </a:moveTo>
                  <a:lnTo>
                    <a:pt x="632320" y="15227"/>
                  </a:lnTo>
                  <a:lnTo>
                    <a:pt x="654581" y="15227"/>
                  </a:lnTo>
                  <a:lnTo>
                    <a:pt x="658215" y="18249"/>
                  </a:lnTo>
                  <a:lnTo>
                    <a:pt x="659500" y="19786"/>
                  </a:lnTo>
                  <a:lnTo>
                    <a:pt x="641438" y="19786"/>
                  </a:lnTo>
                  <a:lnTo>
                    <a:pt x="642988" y="21323"/>
                  </a:lnTo>
                  <a:close/>
                </a:path>
                <a:path w="678179" h="358139">
                  <a:moveTo>
                    <a:pt x="35013" y="21323"/>
                  </a:moveTo>
                  <a:lnTo>
                    <a:pt x="35013" y="19786"/>
                  </a:lnTo>
                  <a:lnTo>
                    <a:pt x="37328" y="19786"/>
                  </a:lnTo>
                  <a:lnTo>
                    <a:pt x="35013" y="21323"/>
                  </a:lnTo>
                  <a:close/>
                </a:path>
                <a:path w="678179" h="358139">
                  <a:moveTo>
                    <a:pt x="649672" y="26596"/>
                  </a:moveTo>
                  <a:lnTo>
                    <a:pt x="641438" y="19786"/>
                  </a:lnTo>
                  <a:lnTo>
                    <a:pt x="659500" y="19786"/>
                  </a:lnTo>
                  <a:lnTo>
                    <a:pt x="664606" y="25895"/>
                  </a:lnTo>
                  <a:lnTo>
                    <a:pt x="649084" y="25895"/>
                  </a:lnTo>
                  <a:lnTo>
                    <a:pt x="649672" y="26596"/>
                  </a:lnTo>
                  <a:close/>
                </a:path>
                <a:path w="678179" h="358139">
                  <a:moveTo>
                    <a:pt x="27432" y="27381"/>
                  </a:moveTo>
                  <a:lnTo>
                    <a:pt x="27432" y="25895"/>
                  </a:lnTo>
                  <a:lnTo>
                    <a:pt x="28915" y="25895"/>
                  </a:lnTo>
                  <a:lnTo>
                    <a:pt x="27432" y="27381"/>
                  </a:lnTo>
                  <a:close/>
                </a:path>
                <a:path w="678179" h="358139">
                  <a:moveTo>
                    <a:pt x="650620" y="27381"/>
                  </a:moveTo>
                  <a:lnTo>
                    <a:pt x="649672" y="26596"/>
                  </a:lnTo>
                  <a:lnTo>
                    <a:pt x="649084" y="25895"/>
                  </a:lnTo>
                  <a:lnTo>
                    <a:pt x="650620" y="27381"/>
                  </a:lnTo>
                  <a:close/>
                </a:path>
                <a:path w="678179" h="358139">
                  <a:moveTo>
                    <a:pt x="665848" y="27381"/>
                  </a:moveTo>
                  <a:lnTo>
                    <a:pt x="650620" y="27381"/>
                  </a:lnTo>
                  <a:lnTo>
                    <a:pt x="649084" y="25895"/>
                  </a:lnTo>
                  <a:lnTo>
                    <a:pt x="664606" y="25895"/>
                  </a:lnTo>
                  <a:lnTo>
                    <a:pt x="665848" y="27381"/>
                  </a:lnTo>
                  <a:close/>
                </a:path>
                <a:path w="678179" h="358139">
                  <a:moveTo>
                    <a:pt x="670656" y="35013"/>
                  </a:moveTo>
                  <a:lnTo>
                    <a:pt x="656729" y="35013"/>
                  </a:lnTo>
                  <a:lnTo>
                    <a:pt x="649672" y="26596"/>
                  </a:lnTo>
                  <a:lnTo>
                    <a:pt x="650620" y="27381"/>
                  </a:lnTo>
                  <a:lnTo>
                    <a:pt x="667385" y="27381"/>
                  </a:lnTo>
                  <a:lnTo>
                    <a:pt x="670656" y="35013"/>
                  </a:lnTo>
                  <a:close/>
                </a:path>
                <a:path w="678179" h="358139">
                  <a:moveTo>
                    <a:pt x="21323" y="35013"/>
                  </a:moveTo>
                  <a:lnTo>
                    <a:pt x="21323" y="33477"/>
                  </a:lnTo>
                  <a:lnTo>
                    <a:pt x="22352" y="33477"/>
                  </a:lnTo>
                  <a:lnTo>
                    <a:pt x="21323" y="35013"/>
                  </a:lnTo>
                  <a:close/>
                </a:path>
                <a:path w="678179" h="358139">
                  <a:moveTo>
                    <a:pt x="673905" y="44145"/>
                  </a:moveTo>
                  <a:lnTo>
                    <a:pt x="661288" y="44145"/>
                  </a:lnTo>
                  <a:lnTo>
                    <a:pt x="655192" y="33477"/>
                  </a:lnTo>
                  <a:lnTo>
                    <a:pt x="656729" y="35013"/>
                  </a:lnTo>
                  <a:lnTo>
                    <a:pt x="670656" y="35013"/>
                  </a:lnTo>
                  <a:lnTo>
                    <a:pt x="671957" y="38049"/>
                  </a:lnTo>
                  <a:lnTo>
                    <a:pt x="671957" y="39585"/>
                  </a:lnTo>
                  <a:lnTo>
                    <a:pt x="673905" y="44145"/>
                  </a:lnTo>
                  <a:close/>
                </a:path>
                <a:path w="678179" h="358139">
                  <a:moveTo>
                    <a:pt x="16763" y="44145"/>
                  </a:moveTo>
                  <a:lnTo>
                    <a:pt x="16763" y="42608"/>
                  </a:lnTo>
                  <a:lnTo>
                    <a:pt x="17420" y="42608"/>
                  </a:lnTo>
                  <a:lnTo>
                    <a:pt x="16763" y="44145"/>
                  </a:lnTo>
                  <a:close/>
                </a:path>
                <a:path w="678179" h="358139">
                  <a:moveTo>
                    <a:pt x="659752" y="315366"/>
                  </a:moveTo>
                  <a:lnTo>
                    <a:pt x="664311" y="304698"/>
                  </a:lnTo>
                  <a:lnTo>
                    <a:pt x="662825" y="304698"/>
                  </a:lnTo>
                  <a:lnTo>
                    <a:pt x="664311" y="300126"/>
                  </a:lnTo>
                  <a:lnTo>
                    <a:pt x="664311" y="57835"/>
                  </a:lnTo>
                  <a:lnTo>
                    <a:pt x="662825" y="53276"/>
                  </a:lnTo>
                  <a:lnTo>
                    <a:pt x="664311" y="53276"/>
                  </a:lnTo>
                  <a:lnTo>
                    <a:pt x="659752" y="42608"/>
                  </a:lnTo>
                  <a:lnTo>
                    <a:pt x="661288" y="44145"/>
                  </a:lnTo>
                  <a:lnTo>
                    <a:pt x="673905" y="44145"/>
                  </a:lnTo>
                  <a:lnTo>
                    <a:pt x="676516" y="50253"/>
                  </a:lnTo>
                  <a:lnTo>
                    <a:pt x="676516" y="56349"/>
                  </a:lnTo>
                  <a:lnTo>
                    <a:pt x="678002" y="62458"/>
                  </a:lnTo>
                  <a:lnTo>
                    <a:pt x="678002" y="294030"/>
                  </a:lnTo>
                  <a:lnTo>
                    <a:pt x="676516" y="300126"/>
                  </a:lnTo>
                  <a:lnTo>
                    <a:pt x="676516" y="307771"/>
                  </a:lnTo>
                  <a:lnTo>
                    <a:pt x="673910" y="313867"/>
                  </a:lnTo>
                  <a:lnTo>
                    <a:pt x="661288" y="313867"/>
                  </a:lnTo>
                  <a:lnTo>
                    <a:pt x="659752" y="315366"/>
                  </a:lnTo>
                  <a:close/>
                </a:path>
                <a:path w="678179" h="358139">
                  <a:moveTo>
                    <a:pt x="17512" y="315366"/>
                  </a:moveTo>
                  <a:lnTo>
                    <a:pt x="16763" y="315366"/>
                  </a:lnTo>
                  <a:lnTo>
                    <a:pt x="16763" y="313867"/>
                  </a:lnTo>
                  <a:lnTo>
                    <a:pt x="17512" y="315366"/>
                  </a:lnTo>
                  <a:close/>
                </a:path>
                <a:path w="678179" h="358139">
                  <a:moveTo>
                    <a:pt x="650922" y="345820"/>
                  </a:moveTo>
                  <a:lnTo>
                    <a:pt x="618629" y="345820"/>
                  </a:lnTo>
                  <a:lnTo>
                    <a:pt x="623188" y="344335"/>
                  </a:lnTo>
                  <a:lnTo>
                    <a:pt x="633857" y="341261"/>
                  </a:lnTo>
                  <a:lnTo>
                    <a:pt x="632320" y="341261"/>
                  </a:lnTo>
                  <a:lnTo>
                    <a:pt x="642988" y="336740"/>
                  </a:lnTo>
                  <a:lnTo>
                    <a:pt x="641438" y="336740"/>
                  </a:lnTo>
                  <a:lnTo>
                    <a:pt x="650620" y="330644"/>
                  </a:lnTo>
                  <a:lnTo>
                    <a:pt x="649084" y="330644"/>
                  </a:lnTo>
                  <a:lnTo>
                    <a:pt x="656729" y="322999"/>
                  </a:lnTo>
                  <a:lnTo>
                    <a:pt x="655192" y="322999"/>
                  </a:lnTo>
                  <a:lnTo>
                    <a:pt x="661288" y="313867"/>
                  </a:lnTo>
                  <a:lnTo>
                    <a:pt x="673910" y="313867"/>
                  </a:lnTo>
                  <a:lnTo>
                    <a:pt x="671957" y="318439"/>
                  </a:lnTo>
                  <a:lnTo>
                    <a:pt x="671957" y="319976"/>
                  </a:lnTo>
                  <a:lnTo>
                    <a:pt x="667385" y="329107"/>
                  </a:lnTo>
                  <a:lnTo>
                    <a:pt x="665848" y="330644"/>
                  </a:lnTo>
                  <a:lnTo>
                    <a:pt x="658215" y="339725"/>
                  </a:lnTo>
                  <a:lnTo>
                    <a:pt x="650922" y="345820"/>
                  </a:lnTo>
                  <a:close/>
                </a:path>
                <a:path w="678179" h="358139">
                  <a:moveTo>
                    <a:pt x="620115" y="358025"/>
                  </a:moveTo>
                  <a:lnTo>
                    <a:pt x="57886" y="358025"/>
                  </a:lnTo>
                  <a:lnTo>
                    <a:pt x="51790" y="356488"/>
                  </a:lnTo>
                  <a:lnTo>
                    <a:pt x="50304" y="356488"/>
                  </a:lnTo>
                  <a:lnTo>
                    <a:pt x="39636" y="353466"/>
                  </a:lnTo>
                  <a:lnTo>
                    <a:pt x="636879" y="353466"/>
                  </a:lnTo>
                  <a:lnTo>
                    <a:pt x="626211" y="356488"/>
                  </a:lnTo>
                  <a:lnTo>
                    <a:pt x="620115" y="35802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089275" y="6627266"/>
              <a:ext cx="6496050" cy="685800"/>
            </a:xfrm>
            <a:custGeom>
              <a:avLst/>
              <a:gdLst/>
              <a:ahLst/>
              <a:cxnLst/>
              <a:rect l="l" t="t" r="r" b="b"/>
              <a:pathLst>
                <a:path w="6496050" h="685800">
                  <a:moveTo>
                    <a:pt x="6496050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6496050" y="0"/>
                  </a:lnTo>
                  <a:lnTo>
                    <a:pt x="6496050" y="685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089275" y="6627266"/>
              <a:ext cx="6496050" cy="685800"/>
            </a:xfrm>
            <a:custGeom>
              <a:avLst/>
              <a:gdLst/>
              <a:ahLst/>
              <a:cxnLst/>
              <a:rect l="l" t="t" r="r" b="b"/>
              <a:pathLst>
                <a:path w="6496050" h="685800">
                  <a:moveTo>
                    <a:pt x="0" y="0"/>
                  </a:moveTo>
                  <a:lnTo>
                    <a:pt x="0" y="685800"/>
                  </a:lnTo>
                  <a:lnTo>
                    <a:pt x="6496050" y="685800"/>
                  </a:lnTo>
                  <a:lnTo>
                    <a:pt x="649605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1600200" y="1778000"/>
            <a:ext cx="8039100" cy="2000250"/>
            <a:chOff x="1600200" y="1778000"/>
            <a:chExt cx="8039100" cy="200025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41759" y="1778000"/>
              <a:ext cx="4097540" cy="1999754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00200" y="2875610"/>
              <a:ext cx="3289300" cy="902144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1436750" y="485762"/>
            <a:ext cx="6694170" cy="220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59790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85979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2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244081"/>
                </a:solidFill>
                <a:latin typeface="Arial"/>
                <a:cs typeface="Arial"/>
              </a:rPr>
              <a:t>Valores</a:t>
            </a:r>
            <a:r>
              <a:rPr dirty="0" sz="16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para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600" spc="-3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cálculo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244081"/>
                </a:solidFill>
                <a:latin typeface="Arial"/>
                <a:cs typeface="Arial"/>
              </a:rPr>
              <a:t>impedancia: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Arial"/>
              <a:cs typeface="Arial"/>
            </a:endParaRPr>
          </a:p>
          <a:p>
            <a:pPr marL="12700" marR="2868295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Si</a:t>
            </a:r>
            <a:r>
              <a:rPr dirty="0" sz="1600" spc="40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desea</a:t>
            </a:r>
            <a:r>
              <a:rPr dirty="0" sz="1600" spc="39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calcular</a:t>
            </a:r>
            <a:r>
              <a:rPr dirty="0" sz="1600" spc="40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la</a:t>
            </a:r>
            <a:r>
              <a:rPr dirty="0" sz="1600" spc="39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impedancia</a:t>
            </a:r>
            <a:r>
              <a:rPr dirty="0" sz="1600" spc="39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fase</a:t>
            </a:r>
            <a:r>
              <a:rPr dirty="0" sz="1600" spc="409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a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tierra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ingrese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valores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RE/RL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XE/XL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775976" y="3774922"/>
            <a:ext cx="9142730" cy="3572510"/>
            <a:chOff x="775976" y="3774922"/>
            <a:chExt cx="9142730" cy="3572510"/>
          </a:xfrm>
        </p:grpSpPr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41759" y="3776218"/>
              <a:ext cx="4097540" cy="2497582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00199" y="3776218"/>
              <a:ext cx="3289300" cy="667448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3334791" y="6565900"/>
              <a:ext cx="6231890" cy="781050"/>
            </a:xfrm>
            <a:custGeom>
              <a:avLst/>
              <a:gdLst/>
              <a:ahLst/>
              <a:cxnLst/>
              <a:rect l="l" t="t" r="r" b="b"/>
              <a:pathLst>
                <a:path w="6231890" h="781050">
                  <a:moveTo>
                    <a:pt x="6231483" y="781050"/>
                  </a:moveTo>
                  <a:lnTo>
                    <a:pt x="6231483" y="0"/>
                  </a:lnTo>
                  <a:lnTo>
                    <a:pt x="0" y="0"/>
                  </a:lnTo>
                  <a:lnTo>
                    <a:pt x="0" y="781050"/>
                  </a:lnTo>
                  <a:lnTo>
                    <a:pt x="6231483" y="781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1866900"/>
            <a:ext cx="9142730" cy="5334000"/>
            <a:chOff x="775976" y="1866900"/>
            <a:chExt cx="9142730" cy="533400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86400" y="1866900"/>
              <a:ext cx="4279506" cy="1910854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86400" y="3776217"/>
              <a:ext cx="4279506" cy="277039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1464170" y="485762"/>
            <a:ext cx="6666865" cy="3634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31850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83185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Asignar</a:t>
            </a:r>
            <a:r>
              <a:rPr dirty="0" sz="1600" spc="-3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línea</a:t>
            </a:r>
            <a:r>
              <a:rPr dirty="0" sz="16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244081"/>
                </a:solidFill>
                <a:latin typeface="Arial"/>
                <a:cs typeface="Arial"/>
              </a:rPr>
              <a:t>acoplada: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Arial"/>
              <a:cs typeface="Arial"/>
            </a:endParaRPr>
          </a:p>
          <a:p>
            <a:pPr marL="12700" marR="3046730">
              <a:lnSpc>
                <a:spcPct val="100000"/>
              </a:lnSpc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Si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tiene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línea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paralela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con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acoplamiento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mutuo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ingresar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valores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de: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RM/RL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XM/XL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las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líneas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K.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981325" y="6498183"/>
            <a:ext cx="6868795" cy="804545"/>
            <a:chOff x="2981325" y="6498183"/>
            <a:chExt cx="6868795" cy="804545"/>
          </a:xfrm>
        </p:grpSpPr>
        <p:sp>
          <p:nvSpPr>
            <p:cNvPr id="10" name="object 10" descr=""/>
            <p:cNvSpPr/>
            <p:nvPr/>
          </p:nvSpPr>
          <p:spPr>
            <a:xfrm>
              <a:off x="2987675" y="6504533"/>
              <a:ext cx="6856095" cy="791845"/>
            </a:xfrm>
            <a:custGeom>
              <a:avLst/>
              <a:gdLst/>
              <a:ahLst/>
              <a:cxnLst/>
              <a:rect l="l" t="t" r="r" b="b"/>
              <a:pathLst>
                <a:path w="6856095" h="791845">
                  <a:moveTo>
                    <a:pt x="6855866" y="791616"/>
                  </a:moveTo>
                  <a:lnTo>
                    <a:pt x="0" y="791616"/>
                  </a:lnTo>
                  <a:lnTo>
                    <a:pt x="0" y="0"/>
                  </a:lnTo>
                  <a:lnTo>
                    <a:pt x="6855866" y="0"/>
                  </a:lnTo>
                  <a:lnTo>
                    <a:pt x="6855866" y="7916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987675" y="6504533"/>
              <a:ext cx="6856095" cy="791845"/>
            </a:xfrm>
            <a:custGeom>
              <a:avLst/>
              <a:gdLst/>
              <a:ahLst/>
              <a:cxnLst/>
              <a:rect l="l" t="t" r="r" b="b"/>
              <a:pathLst>
                <a:path w="6856095" h="791845">
                  <a:moveTo>
                    <a:pt x="0" y="0"/>
                  </a:moveTo>
                  <a:lnTo>
                    <a:pt x="0" y="791616"/>
                  </a:lnTo>
                  <a:lnTo>
                    <a:pt x="6855866" y="791616"/>
                  </a:lnTo>
                  <a:lnTo>
                    <a:pt x="68558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519034" y="485762"/>
            <a:ext cx="6611620" cy="2395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77240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77724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2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Cargar</a:t>
            </a:r>
            <a:r>
              <a:rPr dirty="0" sz="16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un</a:t>
            </a:r>
            <a:r>
              <a:rPr dirty="0" sz="1600" spc="-5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segundo</a:t>
            </a:r>
            <a:r>
              <a:rPr dirty="0" sz="1600" spc="-4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244081"/>
                </a:solidFill>
                <a:latin typeface="Arial"/>
                <a:cs typeface="Arial"/>
              </a:rPr>
              <a:t>registro: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Cargar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primer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registro.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Edit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Fault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record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9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Add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(abrir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nuevo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registro)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Ok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3048000"/>
            <a:ext cx="9142730" cy="4152900"/>
            <a:chOff x="775976" y="3048000"/>
            <a:chExt cx="9142730" cy="4152900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73200" y="3048000"/>
              <a:ext cx="7733410" cy="7297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73200" y="3776218"/>
              <a:ext cx="7733410" cy="2585986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061741" y="6620916"/>
              <a:ext cx="6496685" cy="516890"/>
            </a:xfrm>
            <a:custGeom>
              <a:avLst/>
              <a:gdLst/>
              <a:ahLst/>
              <a:cxnLst/>
              <a:rect l="l" t="t" r="r" b="b"/>
              <a:pathLst>
                <a:path w="6496684" h="516890">
                  <a:moveTo>
                    <a:pt x="6496100" y="516483"/>
                  </a:moveTo>
                  <a:lnTo>
                    <a:pt x="0" y="516483"/>
                  </a:lnTo>
                  <a:lnTo>
                    <a:pt x="0" y="0"/>
                  </a:lnTo>
                  <a:lnTo>
                    <a:pt x="6496100" y="0"/>
                  </a:lnTo>
                  <a:lnTo>
                    <a:pt x="6496100" y="5164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061741" y="6620916"/>
              <a:ext cx="6496685" cy="516890"/>
            </a:xfrm>
            <a:custGeom>
              <a:avLst/>
              <a:gdLst/>
              <a:ahLst/>
              <a:cxnLst/>
              <a:rect l="l" t="t" r="r" b="b"/>
              <a:pathLst>
                <a:path w="6496684" h="516890">
                  <a:moveTo>
                    <a:pt x="0" y="0"/>
                  </a:moveTo>
                  <a:lnTo>
                    <a:pt x="0" y="516483"/>
                  </a:lnTo>
                  <a:lnTo>
                    <a:pt x="6496100" y="516483"/>
                  </a:lnTo>
                  <a:lnTo>
                    <a:pt x="64961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826831" y="485762"/>
            <a:ext cx="6303645" cy="2341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265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469265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Sincronizar</a:t>
            </a:r>
            <a:r>
              <a:rPr dirty="0" sz="16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dos</a:t>
            </a:r>
            <a:r>
              <a:rPr dirty="0" sz="16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244081"/>
                </a:solidFill>
                <a:latin typeface="Arial"/>
                <a:cs typeface="Arial"/>
              </a:rPr>
              <a:t>registros: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65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Sincronizar</a:t>
            </a:r>
            <a:r>
              <a:rPr dirty="0" sz="1600" spc="-7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dos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registros.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Edit</a:t>
            </a:r>
            <a:r>
              <a:rPr dirty="0" sz="1600" spc="-5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Synchronous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Fault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Records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Ok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976" y="2939605"/>
            <a:ext cx="9142730" cy="4384675"/>
            <a:chOff x="775976" y="2939605"/>
            <a:chExt cx="9142730" cy="438467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67738" y="2939605"/>
              <a:ext cx="6958761" cy="838149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67738" y="3776217"/>
              <a:ext cx="6958761" cy="2683522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262858" y="6589166"/>
              <a:ext cx="6231890" cy="728345"/>
            </a:xfrm>
            <a:custGeom>
              <a:avLst/>
              <a:gdLst/>
              <a:ahLst/>
              <a:cxnLst/>
              <a:rect l="l" t="t" r="r" b="b"/>
              <a:pathLst>
                <a:path w="6231890" h="728345">
                  <a:moveTo>
                    <a:pt x="6231483" y="728167"/>
                  </a:moveTo>
                  <a:lnTo>
                    <a:pt x="0" y="728167"/>
                  </a:lnTo>
                  <a:lnTo>
                    <a:pt x="0" y="0"/>
                  </a:lnTo>
                  <a:lnTo>
                    <a:pt x="6231483" y="0"/>
                  </a:lnTo>
                  <a:lnTo>
                    <a:pt x="6231483" y="7281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262858" y="6589166"/>
              <a:ext cx="6231890" cy="728345"/>
            </a:xfrm>
            <a:custGeom>
              <a:avLst/>
              <a:gdLst/>
              <a:ahLst/>
              <a:cxnLst/>
              <a:rect l="l" t="t" r="r" b="b"/>
              <a:pathLst>
                <a:path w="6231890" h="728345">
                  <a:moveTo>
                    <a:pt x="0" y="0"/>
                  </a:moveTo>
                  <a:lnTo>
                    <a:pt x="0" y="728167"/>
                  </a:lnTo>
                  <a:lnTo>
                    <a:pt x="6231483" y="728167"/>
                  </a:lnTo>
                  <a:lnTo>
                    <a:pt x="6231483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2387600"/>
            <a:ext cx="9142730" cy="4959350"/>
            <a:chOff x="775976" y="2387600"/>
            <a:chExt cx="9142730" cy="495935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88146" y="2705100"/>
              <a:ext cx="2907512" cy="1072654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49900" y="2387600"/>
              <a:ext cx="4127500" cy="139015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88146" y="3776217"/>
              <a:ext cx="2907512" cy="2040382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49900" y="3776217"/>
              <a:ext cx="4127500" cy="1672082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18873" y="4487519"/>
              <a:ext cx="3983926" cy="2065680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3010941" y="6644233"/>
              <a:ext cx="6443345" cy="696595"/>
            </a:xfrm>
            <a:custGeom>
              <a:avLst/>
              <a:gdLst/>
              <a:ahLst/>
              <a:cxnLst/>
              <a:rect l="l" t="t" r="r" b="b"/>
              <a:pathLst>
                <a:path w="6443345" h="696595">
                  <a:moveTo>
                    <a:pt x="6443167" y="696366"/>
                  </a:moveTo>
                  <a:lnTo>
                    <a:pt x="0" y="696366"/>
                  </a:lnTo>
                  <a:lnTo>
                    <a:pt x="0" y="0"/>
                  </a:lnTo>
                  <a:lnTo>
                    <a:pt x="6443167" y="0"/>
                  </a:lnTo>
                  <a:lnTo>
                    <a:pt x="6443167" y="6963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010941" y="6644233"/>
              <a:ext cx="6443345" cy="696595"/>
            </a:xfrm>
            <a:custGeom>
              <a:avLst/>
              <a:gdLst/>
              <a:ahLst/>
              <a:cxnLst/>
              <a:rect l="l" t="t" r="r" b="b"/>
              <a:pathLst>
                <a:path w="6443345" h="696595">
                  <a:moveTo>
                    <a:pt x="0" y="0"/>
                  </a:moveTo>
                  <a:lnTo>
                    <a:pt x="0" y="696366"/>
                  </a:lnTo>
                  <a:lnTo>
                    <a:pt x="6443167" y="696366"/>
                  </a:lnTo>
                  <a:lnTo>
                    <a:pt x="64431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625688" y="1864706"/>
            <a:ext cx="273050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95"/>
              </a:spcBef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File</a:t>
            </a:r>
            <a:r>
              <a:rPr dirty="0" sz="1600" spc="-5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Comtrade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 Export…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Seleccionar</a:t>
            </a:r>
            <a:r>
              <a:rPr dirty="0" sz="1600" spc="-11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señales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Save,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nombrar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ubicar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68480" y="1835772"/>
            <a:ext cx="379984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Para</a:t>
            </a:r>
            <a:r>
              <a:rPr dirty="0" sz="1600" spc="-4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exportar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todo</a:t>
            </a:r>
            <a:r>
              <a:rPr dirty="0" sz="1600" spc="-3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el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registro,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primero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en: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View</a:t>
            </a:r>
            <a:r>
              <a:rPr dirty="0" sz="1600" spc="-5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Zoom</a:t>
            </a:r>
            <a:r>
              <a:rPr dirty="0" sz="1600" spc="-1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optimize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25688" y="485758"/>
            <a:ext cx="6504940" cy="1403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70560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67056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Convertir</a:t>
            </a:r>
            <a:r>
              <a:rPr dirty="0" sz="1600" spc="-3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dos</a:t>
            </a:r>
            <a:r>
              <a:rPr dirty="0" sz="16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archivos</a:t>
            </a:r>
            <a:r>
              <a:rPr dirty="0" sz="1600" spc="-2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comtrade</a:t>
            </a:r>
            <a:r>
              <a:rPr dirty="0" sz="1600" spc="-5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600" spc="-6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244081"/>
                </a:solidFill>
                <a:latin typeface="Arial"/>
                <a:cs typeface="Arial"/>
              </a:rPr>
              <a:t>Uno: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775976" y="3436391"/>
            <a:ext cx="9142730" cy="3934460"/>
            <a:chOff x="775976" y="3436391"/>
            <a:chExt cx="9142730" cy="3934460"/>
          </a:xfrm>
        </p:grpSpPr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66582" y="3436391"/>
              <a:ext cx="4607217" cy="341363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66582" y="3776218"/>
              <a:ext cx="4607217" cy="269722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03324" y="4152900"/>
              <a:ext cx="5673775" cy="1257300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493634" y="5438330"/>
              <a:ext cx="5897765" cy="1340891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928391" y="6815683"/>
              <a:ext cx="6390640" cy="548640"/>
            </a:xfrm>
            <a:custGeom>
              <a:avLst/>
              <a:gdLst/>
              <a:ahLst/>
              <a:cxnLst/>
              <a:rect l="l" t="t" r="r" b="b"/>
              <a:pathLst>
                <a:path w="6390640" h="548640">
                  <a:moveTo>
                    <a:pt x="6390233" y="548233"/>
                  </a:moveTo>
                  <a:lnTo>
                    <a:pt x="0" y="548233"/>
                  </a:lnTo>
                  <a:lnTo>
                    <a:pt x="0" y="0"/>
                  </a:lnTo>
                  <a:lnTo>
                    <a:pt x="6390233" y="0"/>
                  </a:lnTo>
                  <a:lnTo>
                    <a:pt x="6390233" y="5482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28391" y="6815683"/>
              <a:ext cx="6390640" cy="548640"/>
            </a:xfrm>
            <a:custGeom>
              <a:avLst/>
              <a:gdLst/>
              <a:ahLst/>
              <a:cxnLst/>
              <a:rect l="l" t="t" r="r" b="b"/>
              <a:pathLst>
                <a:path w="6390640" h="548640">
                  <a:moveTo>
                    <a:pt x="0" y="0"/>
                  </a:moveTo>
                  <a:lnTo>
                    <a:pt x="0" y="548233"/>
                  </a:lnTo>
                  <a:lnTo>
                    <a:pt x="6390233" y="548233"/>
                  </a:lnTo>
                  <a:lnTo>
                    <a:pt x="6390233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7851774" y="6352133"/>
              <a:ext cx="1955800" cy="527050"/>
            </a:xfrm>
            <a:custGeom>
              <a:avLst/>
              <a:gdLst/>
              <a:ahLst/>
              <a:cxnLst/>
              <a:rect l="l" t="t" r="r" b="b"/>
              <a:pathLst>
                <a:path w="1955800" h="527050">
                  <a:moveTo>
                    <a:pt x="1955800" y="527050"/>
                  </a:moveTo>
                  <a:lnTo>
                    <a:pt x="0" y="527050"/>
                  </a:lnTo>
                  <a:lnTo>
                    <a:pt x="0" y="0"/>
                  </a:lnTo>
                  <a:lnTo>
                    <a:pt x="1955800" y="0"/>
                  </a:lnTo>
                  <a:lnTo>
                    <a:pt x="1955800" y="527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7851774" y="6352133"/>
              <a:ext cx="1955800" cy="527050"/>
            </a:xfrm>
            <a:custGeom>
              <a:avLst/>
              <a:gdLst/>
              <a:ahLst/>
              <a:cxnLst/>
              <a:rect l="l" t="t" r="r" b="b"/>
              <a:pathLst>
                <a:path w="1955800" h="527050">
                  <a:moveTo>
                    <a:pt x="0" y="0"/>
                  </a:moveTo>
                  <a:lnTo>
                    <a:pt x="0" y="527050"/>
                  </a:lnTo>
                  <a:lnTo>
                    <a:pt x="1955800" y="527050"/>
                  </a:lnTo>
                  <a:lnTo>
                    <a:pt x="19558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645500" y="485762"/>
            <a:ext cx="6485255" cy="1483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50875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650875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2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Localización</a:t>
            </a:r>
            <a:r>
              <a:rPr dirty="0" sz="18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relé</a:t>
            </a:r>
            <a:r>
              <a:rPr dirty="0" sz="1800" spc="-4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244081"/>
                </a:solidFill>
                <a:latin typeface="Arial"/>
                <a:cs typeface="Arial"/>
              </a:rPr>
              <a:t>SIEMENS: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28292" y="2109038"/>
            <a:ext cx="3039770" cy="1154861"/>
          </a:xfrm>
          <a:prstGeom prst="rect">
            <a:avLst/>
          </a:prstGeom>
        </p:spPr>
      </p:pic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84513" y="2697314"/>
            <a:ext cx="6053086" cy="1080439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826831" y="485760"/>
            <a:ext cx="6303645" cy="2319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9265" marR="99821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Recursos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800" spc="-9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Perturbaciones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 marL="469265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Trabajando</a:t>
            </a:r>
            <a:r>
              <a:rPr dirty="0" sz="1800" spc="-6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Archivos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COMTRADE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30"/>
              </a:spcBef>
            </a:pP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Localización</a:t>
            </a:r>
            <a:r>
              <a:rPr dirty="0" sz="1800" spc="-55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244081"/>
                </a:solidFill>
                <a:latin typeface="Arial"/>
                <a:cs typeface="Arial"/>
              </a:rPr>
              <a:t>fallas: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View</a:t>
            </a:r>
            <a:r>
              <a:rPr dirty="0" sz="1600" spc="-6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-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&gt;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Fault</a:t>
            </a:r>
            <a:r>
              <a:rPr dirty="0" sz="1600" spc="-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locator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AutoNum type="arabicPeriod"/>
              <a:tabLst>
                <a:tab pos="354965" algn="l"/>
                <a:tab pos="355600" algn="l"/>
              </a:tabLst>
            </a:pP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Ok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75976" y="3774922"/>
            <a:ext cx="9142730" cy="3515360"/>
            <a:chOff x="775976" y="3774922"/>
            <a:chExt cx="9142730" cy="3515360"/>
          </a:xfrm>
        </p:grpSpPr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84513" y="3776218"/>
              <a:ext cx="6053086" cy="2713482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962057" y="504825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239541" y="6597650"/>
              <a:ext cx="6168390" cy="685800"/>
            </a:xfrm>
            <a:custGeom>
              <a:avLst/>
              <a:gdLst/>
              <a:ahLst/>
              <a:cxnLst/>
              <a:rect l="l" t="t" r="r" b="b"/>
              <a:pathLst>
                <a:path w="6168390" h="685800">
                  <a:moveTo>
                    <a:pt x="6167983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6167983" y="0"/>
                  </a:lnTo>
                  <a:lnTo>
                    <a:pt x="6167983" y="685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239541" y="6597650"/>
              <a:ext cx="6168390" cy="685800"/>
            </a:xfrm>
            <a:custGeom>
              <a:avLst/>
              <a:gdLst/>
              <a:ahLst/>
              <a:cxnLst/>
              <a:rect l="l" t="t" r="r" b="b"/>
              <a:pathLst>
                <a:path w="6168390" h="685800">
                  <a:moveTo>
                    <a:pt x="0" y="0"/>
                  </a:moveTo>
                  <a:lnTo>
                    <a:pt x="0" y="685800"/>
                  </a:lnTo>
                  <a:lnTo>
                    <a:pt x="6167983" y="685800"/>
                  </a:lnTo>
                  <a:lnTo>
                    <a:pt x="6167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 descr=""/>
          <p:cNvSpPr/>
          <p:nvPr/>
        </p:nvSpPr>
        <p:spPr>
          <a:xfrm>
            <a:off x="1754187" y="3766794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659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754187" y="3486442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659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754187" y="3206102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659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754187" y="2925762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659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754187" y="2636189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659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473547" y="2509735"/>
            <a:ext cx="0" cy="1268095"/>
          </a:xfrm>
          <a:custGeom>
            <a:avLst/>
            <a:gdLst/>
            <a:ahLst/>
            <a:cxnLst/>
            <a:rect l="l" t="t" r="r" b="b"/>
            <a:pathLst>
              <a:path w="0" h="1268095">
                <a:moveTo>
                  <a:pt x="0" y="0"/>
                </a:moveTo>
                <a:lnTo>
                  <a:pt x="0" y="1267714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796846" y="2509735"/>
            <a:ext cx="0" cy="1268095"/>
          </a:xfrm>
          <a:custGeom>
            <a:avLst/>
            <a:gdLst/>
            <a:ahLst/>
            <a:cxnLst/>
            <a:rect l="l" t="t" r="r" b="b"/>
            <a:pathLst>
              <a:path w="0" h="1268095">
                <a:moveTo>
                  <a:pt x="0" y="0"/>
                </a:moveTo>
                <a:lnTo>
                  <a:pt x="0" y="1267714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2017596" y="3584752"/>
            <a:ext cx="657860" cy="193675"/>
            <a:chOff x="2017596" y="3584752"/>
            <a:chExt cx="657860" cy="193675"/>
          </a:xfrm>
        </p:grpSpPr>
        <p:sp>
          <p:nvSpPr>
            <p:cNvPr id="11" name="object 11" descr=""/>
            <p:cNvSpPr/>
            <p:nvPr/>
          </p:nvSpPr>
          <p:spPr>
            <a:xfrm>
              <a:off x="2018358" y="3622078"/>
              <a:ext cx="656590" cy="155575"/>
            </a:xfrm>
            <a:custGeom>
              <a:avLst/>
              <a:gdLst/>
              <a:ahLst/>
              <a:cxnLst/>
              <a:rect l="l" t="t" r="r" b="b"/>
              <a:pathLst>
                <a:path w="656589" h="155575">
                  <a:moveTo>
                    <a:pt x="0" y="155422"/>
                  </a:moveTo>
                  <a:lnTo>
                    <a:pt x="132005" y="108204"/>
                  </a:lnTo>
                  <a:lnTo>
                    <a:pt x="576911" y="126453"/>
                  </a:lnTo>
                  <a:lnTo>
                    <a:pt x="656145" y="155422"/>
                  </a:lnTo>
                </a:path>
                <a:path w="656589" h="155575">
                  <a:moveTo>
                    <a:pt x="322590" y="155422"/>
                  </a:moveTo>
                  <a:lnTo>
                    <a:pt x="317895" y="117322"/>
                  </a:lnTo>
                  <a:lnTo>
                    <a:pt x="369685" y="0"/>
                  </a:lnTo>
                  <a:lnTo>
                    <a:pt x="346813" y="27432"/>
                  </a:lnTo>
                  <a:lnTo>
                    <a:pt x="174626" y="153885"/>
                  </a:lnTo>
                  <a:lnTo>
                    <a:pt x="170954" y="155422"/>
                  </a:lnTo>
                </a:path>
                <a:path w="656589" h="155575">
                  <a:moveTo>
                    <a:pt x="110682" y="80759"/>
                  </a:moveTo>
                  <a:lnTo>
                    <a:pt x="110682" y="135572"/>
                  </a:lnTo>
                  <a:lnTo>
                    <a:pt x="160935" y="135572"/>
                  </a:lnTo>
                  <a:lnTo>
                    <a:pt x="160935" y="80759"/>
                  </a:lnTo>
                  <a:lnTo>
                    <a:pt x="110682" y="80759"/>
                  </a:lnTo>
                  <a:close/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314917" y="3585514"/>
              <a:ext cx="303530" cy="190500"/>
            </a:xfrm>
            <a:custGeom>
              <a:avLst/>
              <a:gdLst/>
              <a:ahLst/>
              <a:cxnLst/>
              <a:rect l="l" t="t" r="r" b="b"/>
              <a:pathLst>
                <a:path w="303530" h="190500">
                  <a:moveTo>
                    <a:pt x="259067" y="135585"/>
                  </a:moveTo>
                  <a:lnTo>
                    <a:pt x="259067" y="190449"/>
                  </a:lnTo>
                  <a:lnTo>
                    <a:pt x="303225" y="190449"/>
                  </a:lnTo>
                  <a:lnTo>
                    <a:pt x="303225" y="135585"/>
                  </a:lnTo>
                  <a:lnTo>
                    <a:pt x="259067" y="135585"/>
                  </a:lnTo>
                  <a:close/>
                </a:path>
                <a:path w="303530" h="190500">
                  <a:moveTo>
                    <a:pt x="0" y="117322"/>
                  </a:moveTo>
                  <a:lnTo>
                    <a:pt x="0" y="181317"/>
                  </a:lnTo>
                  <a:lnTo>
                    <a:pt x="44195" y="181317"/>
                  </a:lnTo>
                  <a:lnTo>
                    <a:pt x="44195" y="117322"/>
                  </a:lnTo>
                  <a:lnTo>
                    <a:pt x="0" y="117322"/>
                  </a:lnTo>
                  <a:close/>
                </a:path>
                <a:path w="303530" h="190500">
                  <a:moveTo>
                    <a:pt x="44157" y="0"/>
                  </a:moveTo>
                  <a:lnTo>
                    <a:pt x="44157" y="63944"/>
                  </a:lnTo>
                  <a:lnTo>
                    <a:pt x="94462" y="63944"/>
                  </a:lnTo>
                  <a:lnTo>
                    <a:pt x="94462" y="0"/>
                  </a:lnTo>
                  <a:lnTo>
                    <a:pt x="44157" y="0"/>
                  </a:lnTo>
                  <a:close/>
                </a:path>
                <a:path w="303530" h="190500">
                  <a:moveTo>
                    <a:pt x="28930" y="36563"/>
                  </a:moveTo>
                  <a:lnTo>
                    <a:pt x="28930" y="89890"/>
                  </a:lnTo>
                  <a:lnTo>
                    <a:pt x="73126" y="89890"/>
                  </a:lnTo>
                  <a:lnTo>
                    <a:pt x="73126" y="36563"/>
                  </a:lnTo>
                  <a:lnTo>
                    <a:pt x="28930" y="36563"/>
                  </a:lnTo>
                  <a:close/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171649" y="3739400"/>
              <a:ext cx="43180" cy="38100"/>
            </a:xfrm>
            <a:custGeom>
              <a:avLst/>
              <a:gdLst/>
              <a:ahLst/>
              <a:cxnLst/>
              <a:rect l="l" t="t" r="r" b="b"/>
              <a:pathLst>
                <a:path w="43180" h="38100">
                  <a:moveTo>
                    <a:pt x="0" y="0"/>
                  </a:moveTo>
                  <a:lnTo>
                    <a:pt x="0" y="38100"/>
                  </a:lnTo>
                </a:path>
                <a:path w="43180" h="38100">
                  <a:moveTo>
                    <a:pt x="42710" y="38100"/>
                  </a:moveTo>
                  <a:lnTo>
                    <a:pt x="42710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 descr=""/>
          <p:cNvGrpSpPr/>
          <p:nvPr/>
        </p:nvGrpSpPr>
        <p:grpSpPr>
          <a:xfrm>
            <a:off x="1796084" y="2635427"/>
            <a:ext cx="239395" cy="498475"/>
            <a:chOff x="1796084" y="2635427"/>
            <a:chExt cx="239395" cy="498475"/>
          </a:xfrm>
        </p:grpSpPr>
        <p:sp>
          <p:nvSpPr>
            <p:cNvPr id="15" name="object 15" descr=""/>
            <p:cNvSpPr/>
            <p:nvPr/>
          </p:nvSpPr>
          <p:spPr>
            <a:xfrm>
              <a:off x="1796846" y="2663621"/>
              <a:ext cx="208915" cy="469900"/>
            </a:xfrm>
            <a:custGeom>
              <a:avLst/>
              <a:gdLst/>
              <a:ahLst/>
              <a:cxnLst/>
              <a:rect l="l" t="t" r="r" b="b"/>
              <a:pathLst>
                <a:path w="208914" h="469900">
                  <a:moveTo>
                    <a:pt x="0" y="117386"/>
                  </a:moveTo>
                  <a:lnTo>
                    <a:pt x="22821" y="126504"/>
                  </a:lnTo>
                  <a:lnTo>
                    <a:pt x="65493" y="153936"/>
                  </a:lnTo>
                  <a:lnTo>
                    <a:pt x="73126" y="163067"/>
                  </a:lnTo>
                  <a:lnTo>
                    <a:pt x="65493" y="126504"/>
                  </a:lnTo>
                  <a:lnTo>
                    <a:pt x="65493" y="71640"/>
                  </a:lnTo>
                  <a:lnTo>
                    <a:pt x="86868" y="35077"/>
                  </a:lnTo>
                  <a:lnTo>
                    <a:pt x="102095" y="9182"/>
                  </a:lnTo>
                  <a:lnTo>
                    <a:pt x="129539" y="0"/>
                  </a:lnTo>
                  <a:lnTo>
                    <a:pt x="152349" y="9182"/>
                  </a:lnTo>
                  <a:lnTo>
                    <a:pt x="166090" y="18313"/>
                  </a:lnTo>
                  <a:lnTo>
                    <a:pt x="187375" y="35077"/>
                  </a:lnTo>
                  <a:lnTo>
                    <a:pt x="195021" y="53390"/>
                  </a:lnTo>
                  <a:lnTo>
                    <a:pt x="208762" y="99072"/>
                  </a:lnTo>
                  <a:lnTo>
                    <a:pt x="208762" y="163067"/>
                  </a:lnTo>
                  <a:lnTo>
                    <a:pt x="202653" y="207276"/>
                  </a:lnTo>
                  <a:lnTo>
                    <a:pt x="179793" y="234708"/>
                  </a:lnTo>
                  <a:lnTo>
                    <a:pt x="173685" y="243839"/>
                  </a:lnTo>
                  <a:lnTo>
                    <a:pt x="166090" y="243839"/>
                  </a:lnTo>
                  <a:lnTo>
                    <a:pt x="173685" y="234708"/>
                  </a:lnTo>
                  <a:lnTo>
                    <a:pt x="179793" y="234708"/>
                  </a:lnTo>
                  <a:lnTo>
                    <a:pt x="187375" y="243839"/>
                  </a:lnTo>
                  <a:lnTo>
                    <a:pt x="195021" y="252958"/>
                  </a:lnTo>
                  <a:lnTo>
                    <a:pt x="202653" y="262140"/>
                  </a:lnTo>
                  <a:lnTo>
                    <a:pt x="202653" y="271271"/>
                  </a:lnTo>
                  <a:lnTo>
                    <a:pt x="195021" y="289521"/>
                  </a:lnTo>
                  <a:lnTo>
                    <a:pt x="158457" y="342849"/>
                  </a:lnTo>
                  <a:lnTo>
                    <a:pt x="79235" y="425157"/>
                  </a:lnTo>
                  <a:lnTo>
                    <a:pt x="0" y="469315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798383" y="2762694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4">
                  <a:moveTo>
                    <a:pt x="0" y="54813"/>
                  </a:moveTo>
                  <a:lnTo>
                    <a:pt x="42672" y="54813"/>
                  </a:lnTo>
                  <a:lnTo>
                    <a:pt x="4267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841004" y="2636189"/>
              <a:ext cx="193675" cy="478790"/>
            </a:xfrm>
            <a:custGeom>
              <a:avLst/>
              <a:gdLst/>
              <a:ahLst/>
              <a:cxnLst/>
              <a:rect l="l" t="t" r="r" b="b"/>
              <a:pathLst>
                <a:path w="193675" h="478789">
                  <a:moveTo>
                    <a:pt x="0" y="153936"/>
                  </a:moveTo>
                  <a:lnTo>
                    <a:pt x="0" y="207263"/>
                  </a:lnTo>
                  <a:lnTo>
                    <a:pt x="42659" y="207263"/>
                  </a:lnTo>
                  <a:lnTo>
                    <a:pt x="42659" y="153936"/>
                  </a:lnTo>
                  <a:lnTo>
                    <a:pt x="0" y="153936"/>
                  </a:lnTo>
                  <a:close/>
                </a:path>
                <a:path w="193675" h="478789">
                  <a:moveTo>
                    <a:pt x="6095" y="163067"/>
                  </a:moveTo>
                  <a:lnTo>
                    <a:pt x="6095" y="216395"/>
                  </a:lnTo>
                  <a:lnTo>
                    <a:pt x="57937" y="216395"/>
                  </a:lnTo>
                  <a:lnTo>
                    <a:pt x="57937" y="163067"/>
                  </a:lnTo>
                  <a:lnTo>
                    <a:pt x="6095" y="163067"/>
                  </a:lnTo>
                  <a:close/>
                </a:path>
                <a:path w="193675" h="478789">
                  <a:moveTo>
                    <a:pt x="0" y="126504"/>
                  </a:moveTo>
                  <a:lnTo>
                    <a:pt x="0" y="181317"/>
                  </a:lnTo>
                  <a:lnTo>
                    <a:pt x="50304" y="181317"/>
                  </a:lnTo>
                  <a:lnTo>
                    <a:pt x="50304" y="126504"/>
                  </a:lnTo>
                  <a:lnTo>
                    <a:pt x="0" y="126504"/>
                  </a:lnTo>
                  <a:close/>
                </a:path>
                <a:path w="193675" h="478789">
                  <a:moveTo>
                    <a:pt x="0" y="80822"/>
                  </a:moveTo>
                  <a:lnTo>
                    <a:pt x="0" y="144818"/>
                  </a:lnTo>
                  <a:lnTo>
                    <a:pt x="50304" y="144818"/>
                  </a:lnTo>
                  <a:lnTo>
                    <a:pt x="50304" y="80822"/>
                  </a:lnTo>
                  <a:lnTo>
                    <a:pt x="0" y="80822"/>
                  </a:lnTo>
                  <a:close/>
                </a:path>
                <a:path w="193675" h="478789">
                  <a:moveTo>
                    <a:pt x="0" y="71640"/>
                  </a:moveTo>
                  <a:lnTo>
                    <a:pt x="0" y="126504"/>
                  </a:lnTo>
                  <a:lnTo>
                    <a:pt x="50304" y="126504"/>
                  </a:lnTo>
                  <a:lnTo>
                    <a:pt x="50304" y="71640"/>
                  </a:lnTo>
                  <a:lnTo>
                    <a:pt x="0" y="71640"/>
                  </a:lnTo>
                  <a:close/>
                </a:path>
                <a:path w="193675" h="478789">
                  <a:moveTo>
                    <a:pt x="21335" y="27431"/>
                  </a:moveTo>
                  <a:lnTo>
                    <a:pt x="21335" y="89941"/>
                  </a:lnTo>
                  <a:lnTo>
                    <a:pt x="64046" y="89941"/>
                  </a:lnTo>
                  <a:lnTo>
                    <a:pt x="64046" y="27431"/>
                  </a:lnTo>
                  <a:lnTo>
                    <a:pt x="21335" y="27431"/>
                  </a:lnTo>
                  <a:close/>
                </a:path>
                <a:path w="193675" h="478789">
                  <a:moveTo>
                    <a:pt x="35077" y="9182"/>
                  </a:moveTo>
                  <a:lnTo>
                    <a:pt x="35077" y="62509"/>
                  </a:lnTo>
                  <a:lnTo>
                    <a:pt x="85382" y="62509"/>
                  </a:lnTo>
                  <a:lnTo>
                    <a:pt x="85382" y="9182"/>
                  </a:lnTo>
                  <a:lnTo>
                    <a:pt x="35077" y="9182"/>
                  </a:lnTo>
                  <a:close/>
                </a:path>
                <a:path w="193675" h="478789">
                  <a:moveTo>
                    <a:pt x="64046" y="0"/>
                  </a:moveTo>
                  <a:lnTo>
                    <a:pt x="64046" y="62509"/>
                  </a:lnTo>
                  <a:lnTo>
                    <a:pt x="108203" y="62509"/>
                  </a:lnTo>
                  <a:lnTo>
                    <a:pt x="108203" y="0"/>
                  </a:lnTo>
                  <a:lnTo>
                    <a:pt x="64046" y="0"/>
                  </a:lnTo>
                  <a:close/>
                </a:path>
                <a:path w="193675" h="478789">
                  <a:moveTo>
                    <a:pt x="79273" y="0"/>
                  </a:moveTo>
                  <a:lnTo>
                    <a:pt x="79273" y="62509"/>
                  </a:lnTo>
                  <a:lnTo>
                    <a:pt x="129578" y="62509"/>
                  </a:lnTo>
                  <a:lnTo>
                    <a:pt x="129578" y="0"/>
                  </a:lnTo>
                  <a:lnTo>
                    <a:pt x="79273" y="0"/>
                  </a:lnTo>
                  <a:close/>
                </a:path>
                <a:path w="193675" h="478789">
                  <a:moveTo>
                    <a:pt x="100609" y="9182"/>
                  </a:moveTo>
                  <a:lnTo>
                    <a:pt x="100609" y="71640"/>
                  </a:lnTo>
                  <a:lnTo>
                    <a:pt x="143268" y="71640"/>
                  </a:lnTo>
                  <a:lnTo>
                    <a:pt x="143268" y="9182"/>
                  </a:lnTo>
                  <a:lnTo>
                    <a:pt x="100609" y="9182"/>
                  </a:lnTo>
                  <a:close/>
                </a:path>
                <a:path w="193675" h="478789">
                  <a:moveTo>
                    <a:pt x="121932" y="36614"/>
                  </a:moveTo>
                  <a:lnTo>
                    <a:pt x="121932" y="89941"/>
                  </a:lnTo>
                  <a:lnTo>
                    <a:pt x="164592" y="89941"/>
                  </a:lnTo>
                  <a:lnTo>
                    <a:pt x="164592" y="36614"/>
                  </a:lnTo>
                  <a:lnTo>
                    <a:pt x="121932" y="36614"/>
                  </a:lnTo>
                  <a:close/>
                </a:path>
                <a:path w="193675" h="478789">
                  <a:moveTo>
                    <a:pt x="129527" y="54876"/>
                  </a:moveTo>
                  <a:lnTo>
                    <a:pt x="129527" y="108204"/>
                  </a:lnTo>
                  <a:lnTo>
                    <a:pt x="179831" y="108204"/>
                  </a:lnTo>
                  <a:lnTo>
                    <a:pt x="179831" y="54876"/>
                  </a:lnTo>
                  <a:lnTo>
                    <a:pt x="129527" y="54876"/>
                  </a:lnTo>
                  <a:close/>
                </a:path>
                <a:path w="193675" h="478789">
                  <a:moveTo>
                    <a:pt x="143217" y="99072"/>
                  </a:moveTo>
                  <a:lnTo>
                    <a:pt x="143217" y="163067"/>
                  </a:lnTo>
                  <a:lnTo>
                    <a:pt x="185927" y="163067"/>
                  </a:lnTo>
                  <a:lnTo>
                    <a:pt x="185927" y="99072"/>
                  </a:lnTo>
                  <a:lnTo>
                    <a:pt x="143217" y="99072"/>
                  </a:lnTo>
                  <a:close/>
                </a:path>
                <a:path w="193675" h="478789">
                  <a:moveTo>
                    <a:pt x="143217" y="163067"/>
                  </a:moveTo>
                  <a:lnTo>
                    <a:pt x="143217" y="216395"/>
                  </a:lnTo>
                  <a:lnTo>
                    <a:pt x="193522" y="216395"/>
                  </a:lnTo>
                  <a:lnTo>
                    <a:pt x="193522" y="163067"/>
                  </a:lnTo>
                  <a:lnTo>
                    <a:pt x="143217" y="163067"/>
                  </a:lnTo>
                  <a:close/>
                </a:path>
                <a:path w="193675" h="478789">
                  <a:moveTo>
                    <a:pt x="129527" y="207276"/>
                  </a:moveTo>
                  <a:lnTo>
                    <a:pt x="129527" y="262089"/>
                  </a:lnTo>
                  <a:lnTo>
                    <a:pt x="179831" y="262089"/>
                  </a:lnTo>
                  <a:lnTo>
                    <a:pt x="179831" y="207276"/>
                  </a:lnTo>
                  <a:lnTo>
                    <a:pt x="129527" y="207276"/>
                  </a:lnTo>
                  <a:close/>
                </a:path>
                <a:path w="193675" h="478789">
                  <a:moveTo>
                    <a:pt x="114300" y="234708"/>
                  </a:moveTo>
                  <a:lnTo>
                    <a:pt x="114300" y="289521"/>
                  </a:lnTo>
                  <a:lnTo>
                    <a:pt x="158495" y="289521"/>
                  </a:lnTo>
                  <a:lnTo>
                    <a:pt x="158495" y="234708"/>
                  </a:lnTo>
                  <a:lnTo>
                    <a:pt x="114300" y="234708"/>
                  </a:lnTo>
                  <a:close/>
                </a:path>
                <a:path w="193675" h="478789">
                  <a:moveTo>
                    <a:pt x="100609" y="243827"/>
                  </a:moveTo>
                  <a:lnTo>
                    <a:pt x="100609" y="298691"/>
                  </a:lnTo>
                  <a:lnTo>
                    <a:pt x="150863" y="298691"/>
                  </a:lnTo>
                  <a:lnTo>
                    <a:pt x="150863" y="243827"/>
                  </a:lnTo>
                  <a:lnTo>
                    <a:pt x="100609" y="243827"/>
                  </a:lnTo>
                  <a:close/>
                </a:path>
                <a:path w="193675" h="478789">
                  <a:moveTo>
                    <a:pt x="100609" y="234708"/>
                  </a:moveTo>
                  <a:lnTo>
                    <a:pt x="100609" y="298703"/>
                  </a:lnTo>
                  <a:lnTo>
                    <a:pt x="143268" y="298703"/>
                  </a:lnTo>
                  <a:lnTo>
                    <a:pt x="143268" y="234708"/>
                  </a:lnTo>
                  <a:lnTo>
                    <a:pt x="100609" y="234708"/>
                  </a:lnTo>
                  <a:close/>
                </a:path>
                <a:path w="193675" h="478789">
                  <a:moveTo>
                    <a:pt x="100609" y="234708"/>
                  </a:moveTo>
                  <a:lnTo>
                    <a:pt x="100609" y="289521"/>
                  </a:lnTo>
                  <a:lnTo>
                    <a:pt x="150863" y="289521"/>
                  </a:lnTo>
                  <a:lnTo>
                    <a:pt x="150863" y="234708"/>
                  </a:lnTo>
                  <a:lnTo>
                    <a:pt x="100609" y="234708"/>
                  </a:lnTo>
                  <a:close/>
                </a:path>
                <a:path w="193675" h="478789">
                  <a:moveTo>
                    <a:pt x="114300" y="234708"/>
                  </a:moveTo>
                  <a:lnTo>
                    <a:pt x="114300" y="298703"/>
                  </a:lnTo>
                  <a:lnTo>
                    <a:pt x="158495" y="298703"/>
                  </a:lnTo>
                  <a:lnTo>
                    <a:pt x="158495" y="234708"/>
                  </a:lnTo>
                  <a:lnTo>
                    <a:pt x="114300" y="234708"/>
                  </a:lnTo>
                  <a:close/>
                </a:path>
                <a:path w="193675" h="478789">
                  <a:moveTo>
                    <a:pt x="121932" y="243827"/>
                  </a:moveTo>
                  <a:lnTo>
                    <a:pt x="121932" y="298691"/>
                  </a:lnTo>
                  <a:lnTo>
                    <a:pt x="164592" y="298691"/>
                  </a:lnTo>
                  <a:lnTo>
                    <a:pt x="164592" y="243827"/>
                  </a:lnTo>
                  <a:lnTo>
                    <a:pt x="121932" y="243827"/>
                  </a:lnTo>
                  <a:close/>
                </a:path>
                <a:path w="193675" h="478789">
                  <a:moveTo>
                    <a:pt x="129527" y="252958"/>
                  </a:moveTo>
                  <a:lnTo>
                    <a:pt x="129527" y="307822"/>
                  </a:lnTo>
                  <a:lnTo>
                    <a:pt x="172186" y="307822"/>
                  </a:lnTo>
                  <a:lnTo>
                    <a:pt x="172186" y="252958"/>
                  </a:lnTo>
                  <a:lnTo>
                    <a:pt x="129527" y="252958"/>
                  </a:lnTo>
                  <a:close/>
                </a:path>
                <a:path w="193675" h="478789">
                  <a:moveTo>
                    <a:pt x="129527" y="262140"/>
                  </a:moveTo>
                  <a:lnTo>
                    <a:pt x="129527" y="326135"/>
                  </a:lnTo>
                  <a:lnTo>
                    <a:pt x="179831" y="326135"/>
                  </a:lnTo>
                  <a:lnTo>
                    <a:pt x="179831" y="262140"/>
                  </a:lnTo>
                  <a:lnTo>
                    <a:pt x="129527" y="262140"/>
                  </a:lnTo>
                  <a:close/>
                </a:path>
                <a:path w="193675" h="478789">
                  <a:moveTo>
                    <a:pt x="129527" y="271271"/>
                  </a:moveTo>
                  <a:lnTo>
                    <a:pt x="129527" y="326135"/>
                  </a:lnTo>
                  <a:lnTo>
                    <a:pt x="179831" y="326135"/>
                  </a:lnTo>
                  <a:lnTo>
                    <a:pt x="179831" y="271271"/>
                  </a:lnTo>
                  <a:lnTo>
                    <a:pt x="129527" y="271271"/>
                  </a:lnTo>
                  <a:close/>
                </a:path>
                <a:path w="193675" h="478789">
                  <a:moveTo>
                    <a:pt x="129527" y="289572"/>
                  </a:moveTo>
                  <a:lnTo>
                    <a:pt x="129527" y="342849"/>
                  </a:lnTo>
                  <a:lnTo>
                    <a:pt x="172186" y="342849"/>
                  </a:lnTo>
                  <a:lnTo>
                    <a:pt x="172186" y="289572"/>
                  </a:lnTo>
                  <a:lnTo>
                    <a:pt x="129527" y="289572"/>
                  </a:lnTo>
                  <a:close/>
                </a:path>
                <a:path w="193675" h="478789">
                  <a:moveTo>
                    <a:pt x="92963" y="342900"/>
                  </a:moveTo>
                  <a:lnTo>
                    <a:pt x="92963" y="406844"/>
                  </a:lnTo>
                  <a:lnTo>
                    <a:pt x="143268" y="406844"/>
                  </a:lnTo>
                  <a:lnTo>
                    <a:pt x="143268" y="342900"/>
                  </a:lnTo>
                  <a:lnTo>
                    <a:pt x="92963" y="342900"/>
                  </a:lnTo>
                  <a:close/>
                </a:path>
                <a:path w="193675" h="478789">
                  <a:moveTo>
                    <a:pt x="13741" y="425157"/>
                  </a:moveTo>
                  <a:lnTo>
                    <a:pt x="13741" y="478485"/>
                  </a:lnTo>
                  <a:lnTo>
                    <a:pt x="63995" y="478485"/>
                  </a:lnTo>
                  <a:lnTo>
                    <a:pt x="63995" y="425157"/>
                  </a:lnTo>
                  <a:lnTo>
                    <a:pt x="13741" y="425157"/>
                  </a:lnTo>
                  <a:close/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1798383" y="3775964"/>
            <a:ext cx="27940" cy="1905"/>
          </a:xfrm>
          <a:custGeom>
            <a:avLst/>
            <a:gdLst/>
            <a:ahLst/>
            <a:cxnLst/>
            <a:rect l="l" t="t" r="r" b="b"/>
            <a:pathLst>
              <a:path w="27939" h="1904">
                <a:moveTo>
                  <a:pt x="27381" y="1485"/>
                </a:moveTo>
                <a:lnTo>
                  <a:pt x="2738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A839A2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5454539" y="2509735"/>
            <a:ext cx="593725" cy="1268095"/>
          </a:xfrm>
          <a:custGeom>
            <a:avLst/>
            <a:gdLst/>
            <a:ahLst/>
            <a:cxnLst/>
            <a:rect l="l" t="t" r="r" b="b"/>
            <a:pathLst>
              <a:path w="593725" h="1268095">
                <a:moveTo>
                  <a:pt x="320735" y="0"/>
                </a:moveTo>
                <a:lnTo>
                  <a:pt x="413648" y="71640"/>
                </a:lnTo>
                <a:lnTo>
                  <a:pt x="564511" y="307822"/>
                </a:lnTo>
                <a:lnTo>
                  <a:pt x="593442" y="641502"/>
                </a:lnTo>
                <a:lnTo>
                  <a:pt x="514206" y="894461"/>
                </a:lnTo>
                <a:lnTo>
                  <a:pt x="407552" y="1048346"/>
                </a:lnTo>
                <a:lnTo>
                  <a:pt x="313102" y="1139774"/>
                </a:lnTo>
                <a:lnTo>
                  <a:pt x="249094" y="1193101"/>
                </a:lnTo>
                <a:lnTo>
                  <a:pt x="204898" y="1220546"/>
                </a:lnTo>
                <a:lnTo>
                  <a:pt x="183562" y="1247927"/>
                </a:lnTo>
                <a:lnTo>
                  <a:pt x="179165" y="1267714"/>
                </a:lnTo>
              </a:path>
              <a:path w="593725" h="1268095">
                <a:moveTo>
                  <a:pt x="0" y="1267714"/>
                </a:moveTo>
                <a:lnTo>
                  <a:pt x="3781" y="1247927"/>
                </a:lnTo>
                <a:lnTo>
                  <a:pt x="69313" y="1183932"/>
                </a:lnTo>
                <a:lnTo>
                  <a:pt x="154644" y="1202232"/>
                </a:lnTo>
                <a:lnTo>
                  <a:pt x="189796" y="1267714"/>
                </a:lnTo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6256731" y="3757663"/>
            <a:ext cx="85725" cy="20320"/>
          </a:xfrm>
          <a:custGeom>
            <a:avLst/>
            <a:gdLst/>
            <a:ahLst/>
            <a:cxnLst/>
            <a:rect l="l" t="t" r="r" b="b"/>
            <a:pathLst>
              <a:path w="85725" h="20320">
                <a:moveTo>
                  <a:pt x="0" y="0"/>
                </a:moveTo>
                <a:lnTo>
                  <a:pt x="85602" y="19799"/>
                </a:lnTo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5846864" y="2553944"/>
            <a:ext cx="43180" cy="55244"/>
          </a:xfrm>
          <a:custGeom>
            <a:avLst/>
            <a:gdLst/>
            <a:ahLst/>
            <a:cxnLst/>
            <a:rect l="l" t="t" r="r" b="b"/>
            <a:pathLst>
              <a:path w="43179" h="55244">
                <a:moveTo>
                  <a:pt x="0" y="0"/>
                </a:moveTo>
                <a:lnTo>
                  <a:pt x="0" y="54863"/>
                </a:lnTo>
                <a:lnTo>
                  <a:pt x="42659" y="54863"/>
                </a:lnTo>
                <a:lnTo>
                  <a:pt x="42659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5997727" y="2790126"/>
            <a:ext cx="44450" cy="62865"/>
          </a:xfrm>
          <a:custGeom>
            <a:avLst/>
            <a:gdLst/>
            <a:ahLst/>
            <a:cxnLst/>
            <a:rect l="l" t="t" r="r" b="b"/>
            <a:pathLst>
              <a:path w="44450" h="62864">
                <a:moveTo>
                  <a:pt x="0" y="0"/>
                </a:moveTo>
                <a:lnTo>
                  <a:pt x="0" y="62458"/>
                </a:lnTo>
                <a:lnTo>
                  <a:pt x="44157" y="62458"/>
                </a:lnTo>
                <a:lnTo>
                  <a:pt x="44157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6026645" y="3114675"/>
            <a:ext cx="43180" cy="64135"/>
          </a:xfrm>
          <a:custGeom>
            <a:avLst/>
            <a:gdLst/>
            <a:ahLst/>
            <a:cxnLst/>
            <a:rect l="l" t="t" r="r" b="b"/>
            <a:pathLst>
              <a:path w="43179" h="64135">
                <a:moveTo>
                  <a:pt x="0" y="0"/>
                </a:moveTo>
                <a:lnTo>
                  <a:pt x="0" y="63995"/>
                </a:lnTo>
                <a:lnTo>
                  <a:pt x="42659" y="63995"/>
                </a:lnTo>
                <a:lnTo>
                  <a:pt x="42659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5947422" y="3378250"/>
            <a:ext cx="44450" cy="53340"/>
          </a:xfrm>
          <a:custGeom>
            <a:avLst/>
            <a:gdLst/>
            <a:ahLst/>
            <a:cxnLst/>
            <a:rect l="l" t="t" r="r" b="b"/>
            <a:pathLst>
              <a:path w="44450" h="53339">
                <a:moveTo>
                  <a:pt x="0" y="0"/>
                </a:moveTo>
                <a:lnTo>
                  <a:pt x="0" y="53327"/>
                </a:lnTo>
                <a:lnTo>
                  <a:pt x="44196" y="53327"/>
                </a:lnTo>
                <a:lnTo>
                  <a:pt x="44196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5839218" y="3530650"/>
            <a:ext cx="44450" cy="55244"/>
          </a:xfrm>
          <a:custGeom>
            <a:avLst/>
            <a:gdLst/>
            <a:ahLst/>
            <a:cxnLst/>
            <a:rect l="l" t="t" r="r" b="b"/>
            <a:pathLst>
              <a:path w="44450" h="55245">
                <a:moveTo>
                  <a:pt x="0" y="0"/>
                </a:moveTo>
                <a:lnTo>
                  <a:pt x="0" y="54863"/>
                </a:lnTo>
                <a:lnTo>
                  <a:pt x="44196" y="54863"/>
                </a:lnTo>
                <a:lnTo>
                  <a:pt x="44196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" name="object 26" descr=""/>
          <p:cNvGrpSpPr/>
          <p:nvPr/>
        </p:nvGrpSpPr>
        <p:grpSpPr>
          <a:xfrm>
            <a:off x="5608421" y="3621316"/>
            <a:ext cx="181610" cy="157480"/>
            <a:chOff x="5608421" y="3621316"/>
            <a:chExt cx="181610" cy="157480"/>
          </a:xfrm>
        </p:grpSpPr>
        <p:sp>
          <p:nvSpPr>
            <p:cNvPr id="27" name="object 27" descr=""/>
            <p:cNvSpPr/>
            <p:nvPr/>
          </p:nvSpPr>
          <p:spPr>
            <a:xfrm>
              <a:off x="5638101" y="3622078"/>
              <a:ext cx="151130" cy="135890"/>
            </a:xfrm>
            <a:custGeom>
              <a:avLst/>
              <a:gdLst/>
              <a:ahLst/>
              <a:cxnLst/>
              <a:rect l="l" t="t" r="r" b="b"/>
              <a:pathLst>
                <a:path w="151129" h="135889">
                  <a:moveTo>
                    <a:pt x="108203" y="0"/>
                  </a:moveTo>
                  <a:lnTo>
                    <a:pt x="108203" y="53327"/>
                  </a:lnTo>
                  <a:lnTo>
                    <a:pt x="150863" y="53327"/>
                  </a:lnTo>
                  <a:lnTo>
                    <a:pt x="150863" y="0"/>
                  </a:lnTo>
                  <a:lnTo>
                    <a:pt x="108203" y="0"/>
                  </a:lnTo>
                  <a:close/>
                </a:path>
                <a:path w="151129" h="135889">
                  <a:moveTo>
                    <a:pt x="44208" y="44157"/>
                  </a:moveTo>
                  <a:lnTo>
                    <a:pt x="44208" y="108153"/>
                  </a:lnTo>
                  <a:lnTo>
                    <a:pt x="86867" y="108153"/>
                  </a:lnTo>
                  <a:lnTo>
                    <a:pt x="86867" y="44157"/>
                  </a:lnTo>
                  <a:lnTo>
                    <a:pt x="44208" y="44157"/>
                  </a:lnTo>
                  <a:close/>
                </a:path>
                <a:path w="151129" h="135889">
                  <a:moveTo>
                    <a:pt x="0" y="80759"/>
                  </a:moveTo>
                  <a:lnTo>
                    <a:pt x="0" y="135572"/>
                  </a:lnTo>
                  <a:lnTo>
                    <a:pt x="44196" y="135572"/>
                  </a:lnTo>
                  <a:lnTo>
                    <a:pt x="44196" y="80759"/>
                  </a:lnTo>
                  <a:lnTo>
                    <a:pt x="0" y="80759"/>
                  </a:lnTo>
                  <a:close/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616778" y="3730282"/>
              <a:ext cx="43180" cy="47625"/>
            </a:xfrm>
            <a:custGeom>
              <a:avLst/>
              <a:gdLst/>
              <a:ahLst/>
              <a:cxnLst/>
              <a:rect l="l" t="t" r="r" b="b"/>
              <a:pathLst>
                <a:path w="43179" h="47625">
                  <a:moveTo>
                    <a:pt x="0" y="0"/>
                  </a:moveTo>
                  <a:lnTo>
                    <a:pt x="0" y="47231"/>
                  </a:lnTo>
                </a:path>
                <a:path w="43179" h="47625">
                  <a:moveTo>
                    <a:pt x="42659" y="47231"/>
                  </a:moveTo>
                  <a:lnTo>
                    <a:pt x="4265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5609183" y="3757663"/>
              <a:ext cx="44450" cy="20320"/>
            </a:xfrm>
            <a:custGeom>
              <a:avLst/>
              <a:gdLst/>
              <a:ahLst/>
              <a:cxnLst/>
              <a:rect l="l" t="t" r="r" b="b"/>
              <a:pathLst>
                <a:path w="44450" h="20320">
                  <a:moveTo>
                    <a:pt x="0" y="0"/>
                  </a:moveTo>
                  <a:lnTo>
                    <a:pt x="0" y="19799"/>
                  </a:lnTo>
                </a:path>
                <a:path w="44450" h="20320">
                  <a:moveTo>
                    <a:pt x="44157" y="19799"/>
                  </a:moveTo>
                  <a:lnTo>
                    <a:pt x="4415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" name="object 30" descr=""/>
          <p:cNvGrpSpPr/>
          <p:nvPr/>
        </p:nvGrpSpPr>
        <p:grpSpPr>
          <a:xfrm>
            <a:off x="5478894" y="3665474"/>
            <a:ext cx="204470" cy="113030"/>
            <a:chOff x="5478894" y="3665474"/>
            <a:chExt cx="204470" cy="113030"/>
          </a:xfrm>
        </p:grpSpPr>
        <p:sp>
          <p:nvSpPr>
            <p:cNvPr id="31" name="object 31" descr=""/>
            <p:cNvSpPr/>
            <p:nvPr/>
          </p:nvSpPr>
          <p:spPr>
            <a:xfrm>
              <a:off x="5479656" y="3721150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5636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494883" y="3666236"/>
              <a:ext cx="137160" cy="73660"/>
            </a:xfrm>
            <a:custGeom>
              <a:avLst/>
              <a:gdLst/>
              <a:ahLst/>
              <a:cxnLst/>
              <a:rect l="l" t="t" r="r" b="b"/>
              <a:pathLst>
                <a:path w="137160" h="73660">
                  <a:moveTo>
                    <a:pt x="0" y="0"/>
                  </a:moveTo>
                  <a:lnTo>
                    <a:pt x="0" y="54863"/>
                  </a:lnTo>
                  <a:lnTo>
                    <a:pt x="50304" y="54863"/>
                  </a:lnTo>
                  <a:lnTo>
                    <a:pt x="50304" y="0"/>
                  </a:lnTo>
                  <a:lnTo>
                    <a:pt x="0" y="0"/>
                  </a:lnTo>
                  <a:close/>
                </a:path>
                <a:path w="137160" h="73660">
                  <a:moveTo>
                    <a:pt x="85331" y="18300"/>
                  </a:moveTo>
                  <a:lnTo>
                    <a:pt x="85331" y="73164"/>
                  </a:lnTo>
                  <a:lnTo>
                    <a:pt x="137121" y="73164"/>
                  </a:lnTo>
                  <a:lnTo>
                    <a:pt x="137121" y="18300"/>
                  </a:lnTo>
                  <a:lnTo>
                    <a:pt x="85331" y="18300"/>
                  </a:lnTo>
                  <a:close/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632005" y="3766794"/>
              <a:ext cx="50800" cy="10795"/>
            </a:xfrm>
            <a:custGeom>
              <a:avLst/>
              <a:gdLst/>
              <a:ahLst/>
              <a:cxnLst/>
              <a:rect l="l" t="t" r="r" b="b"/>
              <a:pathLst>
                <a:path w="50800" h="10795">
                  <a:moveTo>
                    <a:pt x="0" y="0"/>
                  </a:moveTo>
                  <a:lnTo>
                    <a:pt x="0" y="10667"/>
                  </a:lnTo>
                </a:path>
                <a:path w="50800" h="10795">
                  <a:moveTo>
                    <a:pt x="50304" y="10667"/>
                  </a:moveTo>
                  <a:lnTo>
                    <a:pt x="5030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 descr=""/>
          <p:cNvGrpSpPr/>
          <p:nvPr/>
        </p:nvGrpSpPr>
        <p:grpSpPr>
          <a:xfrm>
            <a:off x="775976" y="2906509"/>
            <a:ext cx="9142730" cy="4294505"/>
            <a:chOff x="775976" y="2906509"/>
            <a:chExt cx="9142730" cy="4294505"/>
          </a:xfrm>
        </p:grpSpPr>
        <p:sp>
          <p:nvSpPr>
            <p:cNvPr id="35" name="object 35" descr=""/>
            <p:cNvSpPr/>
            <p:nvPr/>
          </p:nvSpPr>
          <p:spPr>
            <a:xfrm>
              <a:off x="6235407" y="3730281"/>
              <a:ext cx="43180" cy="47625"/>
            </a:xfrm>
            <a:custGeom>
              <a:avLst/>
              <a:gdLst/>
              <a:ahLst/>
              <a:cxnLst/>
              <a:rect l="l" t="t" r="r" b="b"/>
              <a:pathLst>
                <a:path w="43179" h="47625">
                  <a:moveTo>
                    <a:pt x="0" y="0"/>
                  </a:moveTo>
                  <a:lnTo>
                    <a:pt x="0" y="47231"/>
                  </a:lnTo>
                </a:path>
                <a:path w="43179" h="47625">
                  <a:moveTo>
                    <a:pt x="42659" y="47231"/>
                  </a:moveTo>
                  <a:lnTo>
                    <a:pt x="4265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686493" y="2907461"/>
              <a:ext cx="2052320" cy="870585"/>
            </a:xfrm>
            <a:custGeom>
              <a:avLst/>
              <a:gdLst/>
              <a:ahLst/>
              <a:cxnLst/>
              <a:rect l="l" t="t" r="r" b="b"/>
              <a:pathLst>
                <a:path w="2052320" h="870585">
                  <a:moveTo>
                    <a:pt x="211097" y="0"/>
                  </a:moveTo>
                  <a:lnTo>
                    <a:pt x="2051746" y="0"/>
                  </a:lnTo>
                  <a:lnTo>
                    <a:pt x="1840654" y="870051"/>
                  </a:lnTo>
                </a:path>
                <a:path w="2052320" h="870585">
                  <a:moveTo>
                    <a:pt x="0" y="870051"/>
                  </a:moveTo>
                  <a:lnTo>
                    <a:pt x="211097" y="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4961585" y="2979089"/>
              <a:ext cx="1619885" cy="798830"/>
            </a:xfrm>
            <a:custGeom>
              <a:avLst/>
              <a:gdLst/>
              <a:ahLst/>
              <a:cxnLst/>
              <a:rect l="l" t="t" r="r" b="b"/>
              <a:pathLst>
                <a:path w="1619884" h="798829">
                  <a:moveTo>
                    <a:pt x="256667" y="798360"/>
                  </a:moveTo>
                  <a:lnTo>
                    <a:pt x="0" y="245275"/>
                  </a:lnTo>
                  <a:lnTo>
                    <a:pt x="65532" y="0"/>
                  </a:lnTo>
                  <a:lnTo>
                    <a:pt x="1619694" y="0"/>
                  </a:lnTo>
                  <a:lnTo>
                    <a:pt x="1423668" y="79836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961585" y="3142106"/>
              <a:ext cx="1576070" cy="635635"/>
            </a:xfrm>
            <a:custGeom>
              <a:avLst/>
              <a:gdLst/>
              <a:ahLst/>
              <a:cxnLst/>
              <a:rect l="l" t="t" r="r" b="b"/>
              <a:pathLst>
                <a:path w="1576070" h="635635">
                  <a:moveTo>
                    <a:pt x="256667" y="635342"/>
                  </a:moveTo>
                  <a:lnTo>
                    <a:pt x="0" y="82257"/>
                  </a:lnTo>
                  <a:lnTo>
                    <a:pt x="22872" y="0"/>
                  </a:lnTo>
                  <a:lnTo>
                    <a:pt x="1575536" y="0"/>
                  </a:lnTo>
                  <a:lnTo>
                    <a:pt x="1421244" y="635342"/>
                  </a:lnTo>
                </a:path>
              </a:pathLst>
            </a:custGeom>
            <a:ln w="3175">
              <a:solidFill>
                <a:srgbClr val="227636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961585" y="2979089"/>
              <a:ext cx="1619885" cy="798830"/>
            </a:xfrm>
            <a:custGeom>
              <a:avLst/>
              <a:gdLst/>
              <a:ahLst/>
              <a:cxnLst/>
              <a:rect l="l" t="t" r="r" b="b"/>
              <a:pathLst>
                <a:path w="1619884" h="798829">
                  <a:moveTo>
                    <a:pt x="256667" y="798360"/>
                  </a:moveTo>
                  <a:lnTo>
                    <a:pt x="0" y="245275"/>
                  </a:lnTo>
                  <a:lnTo>
                    <a:pt x="65532" y="0"/>
                  </a:lnTo>
                  <a:lnTo>
                    <a:pt x="1619694" y="0"/>
                  </a:lnTo>
                  <a:lnTo>
                    <a:pt x="1423668" y="79836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048453" y="3413328"/>
              <a:ext cx="1424940" cy="364490"/>
            </a:xfrm>
            <a:custGeom>
              <a:avLst/>
              <a:gdLst/>
              <a:ahLst/>
              <a:cxnLst/>
              <a:rect l="l" t="t" r="r" b="b"/>
              <a:pathLst>
                <a:path w="1424939" h="364489">
                  <a:moveTo>
                    <a:pt x="169310" y="364134"/>
                  </a:moveTo>
                  <a:lnTo>
                    <a:pt x="0" y="0"/>
                  </a:lnTo>
                  <a:lnTo>
                    <a:pt x="1424673" y="0"/>
                  </a:lnTo>
                  <a:lnTo>
                    <a:pt x="1335706" y="364134"/>
                  </a:lnTo>
                </a:path>
              </a:pathLst>
            </a:custGeom>
            <a:ln w="3175">
              <a:solidFill>
                <a:srgbClr val="2A9A3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1798383" y="5765901"/>
              <a:ext cx="7350759" cy="416559"/>
            </a:xfrm>
            <a:custGeom>
              <a:avLst/>
              <a:gdLst/>
              <a:ahLst/>
              <a:cxnLst/>
              <a:rect l="l" t="t" r="r" b="b"/>
              <a:pathLst>
                <a:path w="7350759" h="416560">
                  <a:moveTo>
                    <a:pt x="7350379" y="415975"/>
                  </a:moveTo>
                  <a:lnTo>
                    <a:pt x="0" y="415975"/>
                  </a:lnTo>
                  <a:lnTo>
                    <a:pt x="0" y="0"/>
                  </a:lnTo>
                  <a:lnTo>
                    <a:pt x="7350379" y="0"/>
                  </a:lnTo>
                  <a:lnTo>
                    <a:pt x="7350379" y="4159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250922" y="5883224"/>
              <a:ext cx="474345" cy="0"/>
            </a:xfrm>
            <a:custGeom>
              <a:avLst/>
              <a:gdLst/>
              <a:ahLst/>
              <a:cxnLst/>
              <a:rect l="l" t="t" r="r" b="b"/>
              <a:pathLst>
                <a:path w="474344" h="0">
                  <a:moveTo>
                    <a:pt x="0" y="0"/>
                  </a:moveTo>
                  <a:lnTo>
                    <a:pt x="473875" y="0"/>
                  </a:lnTo>
                </a:path>
              </a:pathLst>
            </a:custGeom>
            <a:ln w="3175">
              <a:solidFill>
                <a:srgbClr val="2A9A3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300755" y="5883224"/>
              <a:ext cx="475615" cy="0"/>
            </a:xfrm>
            <a:custGeom>
              <a:avLst/>
              <a:gdLst/>
              <a:ahLst/>
              <a:cxnLst/>
              <a:rect l="l" t="t" r="r" b="b"/>
              <a:pathLst>
                <a:path w="475614" h="0">
                  <a:moveTo>
                    <a:pt x="0" y="0"/>
                  </a:moveTo>
                  <a:lnTo>
                    <a:pt x="475411" y="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1583036" y="2571092"/>
            <a:ext cx="151765" cy="973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150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125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00">
              <a:latin typeface="Arial"/>
              <a:cs typeface="Arial"/>
            </a:endParaRPr>
          </a:p>
          <a:p>
            <a:pPr marL="48895">
              <a:lnSpc>
                <a:spcPct val="100000"/>
              </a:lnSpc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75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96910" y="1782437"/>
            <a:ext cx="137096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Archivo</a:t>
            </a:r>
            <a:r>
              <a:rPr dirty="0" sz="1800" spc="-8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244081"/>
                </a:solidFill>
                <a:latin typeface="Arial"/>
                <a:cs typeface="Arial"/>
              </a:rPr>
              <a:t>.rio:</a:t>
            </a:r>
            <a:endParaRPr sz="1800">
              <a:latin typeface="Arial"/>
              <a:cs typeface="Arial"/>
            </a:endParaRPr>
          </a:p>
        </p:txBody>
      </p:sp>
      <p:sp>
        <p:nvSpPr>
          <p:cNvPr id="47" name="object 47"/>
          <p:cNvSpPr txBox="1">
            <a:spLocks noGrp="1"/>
          </p:cNvSpPr>
          <p:nvPr>
            <p:ph type="title"/>
          </p:nvPr>
        </p:nvSpPr>
        <p:spPr>
          <a:xfrm>
            <a:off x="2489644" y="485767"/>
            <a:ext cx="5847080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998219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8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Trabajando</a:t>
            </a:r>
            <a:r>
              <a:rPr dirty="0" spc="-6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Oscilografías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y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</p:txBody>
      </p:sp>
      <p:sp>
        <p:nvSpPr>
          <p:cNvPr id="48" name="object 48" descr=""/>
          <p:cNvSpPr txBox="1"/>
          <p:nvPr/>
        </p:nvSpPr>
        <p:spPr>
          <a:xfrm>
            <a:off x="3984912" y="5795664"/>
            <a:ext cx="19939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Z2E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49" name="object 49" descr=""/>
          <p:cNvGrpSpPr/>
          <p:nvPr/>
        </p:nvGrpSpPr>
        <p:grpSpPr>
          <a:xfrm>
            <a:off x="1753235" y="3776510"/>
            <a:ext cx="7396480" cy="2315210"/>
            <a:chOff x="1753235" y="3776510"/>
            <a:chExt cx="7396480" cy="2315210"/>
          </a:xfrm>
        </p:grpSpPr>
        <p:sp>
          <p:nvSpPr>
            <p:cNvPr id="50" name="object 50" descr=""/>
            <p:cNvSpPr/>
            <p:nvPr/>
          </p:nvSpPr>
          <p:spPr>
            <a:xfrm>
              <a:off x="4350588" y="5883224"/>
              <a:ext cx="475615" cy="0"/>
            </a:xfrm>
            <a:custGeom>
              <a:avLst/>
              <a:gdLst/>
              <a:ahLst/>
              <a:cxnLst/>
              <a:rect l="l" t="t" r="r" b="b"/>
              <a:pathLst>
                <a:path w="475614" h="0">
                  <a:moveTo>
                    <a:pt x="0" y="0"/>
                  </a:moveTo>
                  <a:lnTo>
                    <a:pt x="475411" y="0"/>
                  </a:lnTo>
                </a:path>
              </a:pathLst>
            </a:custGeom>
            <a:ln w="3175">
              <a:solidFill>
                <a:srgbClr val="227636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400420" y="5883224"/>
              <a:ext cx="475615" cy="0"/>
            </a:xfrm>
            <a:custGeom>
              <a:avLst/>
              <a:gdLst/>
              <a:ahLst/>
              <a:cxnLst/>
              <a:rect l="l" t="t" r="r" b="b"/>
              <a:pathLst>
                <a:path w="475614" h="0">
                  <a:moveTo>
                    <a:pt x="0" y="0"/>
                  </a:moveTo>
                  <a:lnTo>
                    <a:pt x="475411" y="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451803" y="5883224"/>
              <a:ext cx="474345" cy="0"/>
            </a:xfrm>
            <a:custGeom>
              <a:avLst/>
              <a:gdLst/>
              <a:ahLst/>
              <a:cxnLst/>
              <a:rect l="l" t="t" r="r" b="b"/>
              <a:pathLst>
                <a:path w="474345" h="0">
                  <a:moveTo>
                    <a:pt x="0" y="0"/>
                  </a:moveTo>
                  <a:lnTo>
                    <a:pt x="473862" y="0"/>
                  </a:lnTo>
                </a:path>
              </a:pathLst>
            </a:custGeom>
            <a:ln w="3175">
              <a:solidFill>
                <a:srgbClr val="2A9A3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7493990" y="5883224"/>
              <a:ext cx="481965" cy="0"/>
            </a:xfrm>
            <a:custGeom>
              <a:avLst/>
              <a:gdLst/>
              <a:ahLst/>
              <a:cxnLst/>
              <a:rect l="l" t="t" r="r" b="b"/>
              <a:pathLst>
                <a:path w="481965" h="0">
                  <a:moveTo>
                    <a:pt x="0" y="0"/>
                  </a:moveTo>
                  <a:lnTo>
                    <a:pt x="481507" y="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8543823" y="5855843"/>
              <a:ext cx="483234" cy="53340"/>
            </a:xfrm>
            <a:custGeom>
              <a:avLst/>
              <a:gdLst/>
              <a:ahLst/>
              <a:cxnLst/>
              <a:rect l="l" t="t" r="r" b="b"/>
              <a:pathLst>
                <a:path w="483234" h="53339">
                  <a:moveTo>
                    <a:pt x="0" y="27381"/>
                  </a:moveTo>
                  <a:lnTo>
                    <a:pt x="482993" y="27381"/>
                  </a:lnTo>
                </a:path>
                <a:path w="483234" h="53339">
                  <a:moveTo>
                    <a:pt x="100558" y="0"/>
                  </a:moveTo>
                  <a:lnTo>
                    <a:pt x="100558" y="53276"/>
                  </a:lnTo>
                  <a:lnTo>
                    <a:pt x="144754" y="53276"/>
                  </a:lnTo>
                  <a:lnTo>
                    <a:pt x="144754" y="0"/>
                  </a:lnTo>
                  <a:lnTo>
                    <a:pt x="100558" y="0"/>
                  </a:lnTo>
                  <a:close/>
                </a:path>
                <a:path w="483234" h="53339">
                  <a:moveTo>
                    <a:pt x="216344" y="0"/>
                  </a:moveTo>
                  <a:lnTo>
                    <a:pt x="216344" y="53276"/>
                  </a:lnTo>
                  <a:lnTo>
                    <a:pt x="266649" y="53276"/>
                  </a:lnTo>
                  <a:lnTo>
                    <a:pt x="266649" y="0"/>
                  </a:lnTo>
                  <a:lnTo>
                    <a:pt x="216344" y="0"/>
                  </a:lnTo>
                  <a:close/>
                </a:path>
                <a:path w="483234" h="53339">
                  <a:moveTo>
                    <a:pt x="338289" y="0"/>
                  </a:moveTo>
                  <a:lnTo>
                    <a:pt x="338289" y="53276"/>
                  </a:lnTo>
                  <a:lnTo>
                    <a:pt x="382447" y="53276"/>
                  </a:lnTo>
                  <a:lnTo>
                    <a:pt x="382447" y="0"/>
                  </a:lnTo>
                  <a:lnTo>
                    <a:pt x="338289" y="0"/>
                  </a:lnTo>
                  <a:close/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250922" y="6035624"/>
              <a:ext cx="474345" cy="55244"/>
            </a:xfrm>
            <a:custGeom>
              <a:avLst/>
              <a:gdLst/>
              <a:ahLst/>
              <a:cxnLst/>
              <a:rect l="l" t="t" r="r" b="b"/>
              <a:pathLst>
                <a:path w="474344" h="55245">
                  <a:moveTo>
                    <a:pt x="0" y="27432"/>
                  </a:moveTo>
                  <a:lnTo>
                    <a:pt x="473875" y="27432"/>
                  </a:lnTo>
                </a:path>
                <a:path w="474344" h="55245">
                  <a:moveTo>
                    <a:pt x="92925" y="0"/>
                  </a:moveTo>
                  <a:lnTo>
                    <a:pt x="92925" y="54813"/>
                  </a:lnTo>
                  <a:lnTo>
                    <a:pt x="143230" y="54813"/>
                  </a:lnTo>
                  <a:lnTo>
                    <a:pt x="143230" y="0"/>
                  </a:lnTo>
                  <a:lnTo>
                    <a:pt x="92925" y="0"/>
                  </a:lnTo>
                  <a:close/>
                </a:path>
                <a:path w="474344" h="55245">
                  <a:moveTo>
                    <a:pt x="214807" y="0"/>
                  </a:moveTo>
                  <a:lnTo>
                    <a:pt x="214807" y="54813"/>
                  </a:lnTo>
                  <a:lnTo>
                    <a:pt x="259003" y="54813"/>
                  </a:lnTo>
                  <a:lnTo>
                    <a:pt x="259003" y="0"/>
                  </a:lnTo>
                  <a:lnTo>
                    <a:pt x="214807" y="0"/>
                  </a:lnTo>
                  <a:close/>
                </a:path>
                <a:path w="474344" h="55245">
                  <a:moveTo>
                    <a:pt x="338239" y="0"/>
                  </a:moveTo>
                  <a:lnTo>
                    <a:pt x="338239" y="54813"/>
                  </a:lnTo>
                  <a:lnTo>
                    <a:pt x="380898" y="54813"/>
                  </a:lnTo>
                  <a:lnTo>
                    <a:pt x="380898" y="0"/>
                  </a:lnTo>
                  <a:lnTo>
                    <a:pt x="338239" y="0"/>
                  </a:lnTo>
                  <a:close/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300755" y="6035624"/>
              <a:ext cx="475615" cy="55244"/>
            </a:xfrm>
            <a:custGeom>
              <a:avLst/>
              <a:gdLst/>
              <a:ahLst/>
              <a:cxnLst/>
              <a:rect l="l" t="t" r="r" b="b"/>
              <a:pathLst>
                <a:path w="475614" h="55245">
                  <a:moveTo>
                    <a:pt x="0" y="27432"/>
                  </a:moveTo>
                  <a:lnTo>
                    <a:pt x="475411" y="27432"/>
                  </a:lnTo>
                </a:path>
                <a:path w="475614" h="55245">
                  <a:moveTo>
                    <a:pt x="92976" y="0"/>
                  </a:moveTo>
                  <a:lnTo>
                    <a:pt x="92976" y="54813"/>
                  </a:lnTo>
                  <a:lnTo>
                    <a:pt x="143230" y="54813"/>
                  </a:lnTo>
                  <a:lnTo>
                    <a:pt x="143230" y="0"/>
                  </a:lnTo>
                  <a:lnTo>
                    <a:pt x="92976" y="0"/>
                  </a:lnTo>
                  <a:close/>
                </a:path>
                <a:path w="475614" h="55245">
                  <a:moveTo>
                    <a:pt x="216357" y="0"/>
                  </a:moveTo>
                  <a:lnTo>
                    <a:pt x="216357" y="54813"/>
                  </a:lnTo>
                  <a:lnTo>
                    <a:pt x="259016" y="54813"/>
                  </a:lnTo>
                  <a:lnTo>
                    <a:pt x="259016" y="0"/>
                  </a:lnTo>
                  <a:lnTo>
                    <a:pt x="216357" y="0"/>
                  </a:lnTo>
                  <a:close/>
                </a:path>
                <a:path w="475614" h="55245">
                  <a:moveTo>
                    <a:pt x="330657" y="0"/>
                  </a:moveTo>
                  <a:lnTo>
                    <a:pt x="330657" y="54813"/>
                  </a:lnTo>
                  <a:lnTo>
                    <a:pt x="380911" y="54813"/>
                  </a:lnTo>
                  <a:lnTo>
                    <a:pt x="380911" y="0"/>
                  </a:lnTo>
                  <a:lnTo>
                    <a:pt x="330657" y="0"/>
                  </a:lnTo>
                  <a:close/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798383" y="3777462"/>
              <a:ext cx="7350759" cy="1545590"/>
            </a:xfrm>
            <a:custGeom>
              <a:avLst/>
              <a:gdLst/>
              <a:ahLst/>
              <a:cxnLst/>
              <a:rect l="l" t="t" r="r" b="b"/>
              <a:pathLst>
                <a:path w="7350759" h="1545589">
                  <a:moveTo>
                    <a:pt x="7350379" y="1545031"/>
                  </a:moveTo>
                  <a:lnTo>
                    <a:pt x="0" y="1545031"/>
                  </a:lnTo>
                  <a:lnTo>
                    <a:pt x="0" y="0"/>
                  </a:lnTo>
                  <a:lnTo>
                    <a:pt x="7350379" y="0"/>
                  </a:lnTo>
                  <a:lnTo>
                    <a:pt x="7350379" y="15450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754187" y="4047185"/>
              <a:ext cx="7301865" cy="1329055"/>
            </a:xfrm>
            <a:custGeom>
              <a:avLst/>
              <a:gdLst/>
              <a:ahLst/>
              <a:cxnLst/>
              <a:rect l="l" t="t" r="r" b="b"/>
              <a:pathLst>
                <a:path w="7301865" h="1329054">
                  <a:moveTo>
                    <a:pt x="137121" y="1275359"/>
                  </a:moveTo>
                  <a:lnTo>
                    <a:pt x="137121" y="1328686"/>
                  </a:lnTo>
                </a:path>
                <a:path w="7301865" h="1329054">
                  <a:moveTo>
                    <a:pt x="1028496" y="1275359"/>
                  </a:moveTo>
                  <a:lnTo>
                    <a:pt x="1028496" y="1328686"/>
                  </a:lnTo>
                </a:path>
                <a:path w="7301865" h="1329054">
                  <a:moveTo>
                    <a:pt x="1927478" y="1275359"/>
                  </a:moveTo>
                  <a:lnTo>
                    <a:pt x="1927478" y="1328686"/>
                  </a:lnTo>
                </a:path>
                <a:path w="7301865" h="1329054">
                  <a:moveTo>
                    <a:pt x="2820390" y="1275359"/>
                  </a:moveTo>
                  <a:lnTo>
                    <a:pt x="2820390" y="1328686"/>
                  </a:lnTo>
                </a:path>
                <a:path w="7301865" h="1329054">
                  <a:moveTo>
                    <a:pt x="3719360" y="1275359"/>
                  </a:moveTo>
                  <a:lnTo>
                    <a:pt x="3719360" y="1328686"/>
                  </a:lnTo>
                </a:path>
                <a:path w="7301865" h="1329054">
                  <a:moveTo>
                    <a:pt x="4618329" y="1275359"/>
                  </a:moveTo>
                  <a:lnTo>
                    <a:pt x="4618329" y="1328686"/>
                  </a:lnTo>
                </a:path>
                <a:path w="7301865" h="1329054">
                  <a:moveTo>
                    <a:pt x="5509717" y="1275359"/>
                  </a:moveTo>
                  <a:lnTo>
                    <a:pt x="5509717" y="1328686"/>
                  </a:lnTo>
                </a:path>
                <a:path w="7301865" h="1329054">
                  <a:moveTo>
                    <a:pt x="6408737" y="1275359"/>
                  </a:moveTo>
                  <a:lnTo>
                    <a:pt x="6408737" y="1328686"/>
                  </a:lnTo>
                </a:path>
                <a:path w="7301865" h="1329054">
                  <a:moveTo>
                    <a:pt x="7301610" y="1275359"/>
                  </a:moveTo>
                  <a:lnTo>
                    <a:pt x="7301610" y="1328686"/>
                  </a:lnTo>
                </a:path>
                <a:path w="7301865" h="1329054">
                  <a:moveTo>
                    <a:pt x="0" y="1130592"/>
                  </a:moveTo>
                  <a:lnTo>
                    <a:pt x="42659" y="1130592"/>
                  </a:lnTo>
                </a:path>
                <a:path w="7301865" h="1329054">
                  <a:moveTo>
                    <a:pt x="0" y="841070"/>
                  </a:moveTo>
                  <a:lnTo>
                    <a:pt x="42659" y="841070"/>
                  </a:lnTo>
                </a:path>
                <a:path w="7301865" h="1329054">
                  <a:moveTo>
                    <a:pt x="0" y="560730"/>
                  </a:moveTo>
                  <a:lnTo>
                    <a:pt x="42659" y="560730"/>
                  </a:lnTo>
                </a:path>
                <a:path w="7301865" h="1329054">
                  <a:moveTo>
                    <a:pt x="0" y="280390"/>
                  </a:moveTo>
                  <a:lnTo>
                    <a:pt x="42659" y="280390"/>
                  </a:lnTo>
                </a:path>
                <a:path w="7301865" h="1329054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473547" y="3777462"/>
              <a:ext cx="0" cy="1545590"/>
            </a:xfrm>
            <a:custGeom>
              <a:avLst/>
              <a:gdLst/>
              <a:ahLst/>
              <a:cxnLst/>
              <a:rect l="l" t="t" r="r" b="b"/>
              <a:pathLst>
                <a:path w="0" h="1545589">
                  <a:moveTo>
                    <a:pt x="0" y="0"/>
                  </a:moveTo>
                  <a:lnTo>
                    <a:pt x="0" y="154508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796846" y="4327575"/>
              <a:ext cx="7352030" cy="995044"/>
            </a:xfrm>
            <a:custGeom>
              <a:avLst/>
              <a:gdLst/>
              <a:ahLst/>
              <a:cxnLst/>
              <a:rect l="l" t="t" r="r" b="b"/>
              <a:pathLst>
                <a:path w="7352030" h="995045">
                  <a:moveTo>
                    <a:pt x="0" y="0"/>
                  </a:moveTo>
                  <a:lnTo>
                    <a:pt x="7351915" y="0"/>
                  </a:lnTo>
                </a:path>
                <a:path w="7352030" h="995045">
                  <a:moveTo>
                    <a:pt x="0" y="994968"/>
                  </a:moveTo>
                  <a:lnTo>
                    <a:pt x="7351915" y="99496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796846" y="3777462"/>
              <a:ext cx="0" cy="1545590"/>
            </a:xfrm>
            <a:custGeom>
              <a:avLst/>
              <a:gdLst/>
              <a:ahLst/>
              <a:cxnLst/>
              <a:rect l="l" t="t" r="r" b="b"/>
              <a:pathLst>
                <a:path w="0" h="1545589">
                  <a:moveTo>
                    <a:pt x="0" y="0"/>
                  </a:moveTo>
                  <a:lnTo>
                    <a:pt x="0" y="154508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798383" y="3777462"/>
              <a:ext cx="1804670" cy="640080"/>
            </a:xfrm>
            <a:custGeom>
              <a:avLst/>
              <a:gdLst/>
              <a:ahLst/>
              <a:cxnLst/>
              <a:rect l="l" t="t" r="r" b="b"/>
              <a:pathLst>
                <a:path w="1804670" h="640079">
                  <a:moveTo>
                    <a:pt x="0" y="78723"/>
                  </a:moveTo>
                  <a:lnTo>
                    <a:pt x="220081" y="0"/>
                  </a:lnTo>
                </a:path>
                <a:path w="1804670" h="640079">
                  <a:moveTo>
                    <a:pt x="876016" y="0"/>
                  </a:moveTo>
                  <a:lnTo>
                    <a:pt x="1142758" y="97523"/>
                  </a:lnTo>
                  <a:lnTo>
                    <a:pt x="1388071" y="251409"/>
                  </a:lnTo>
                  <a:lnTo>
                    <a:pt x="1531353" y="387045"/>
                  </a:lnTo>
                  <a:lnTo>
                    <a:pt x="1595348" y="486067"/>
                  </a:lnTo>
                  <a:lnTo>
                    <a:pt x="1618170" y="540931"/>
                  </a:lnTo>
                  <a:lnTo>
                    <a:pt x="1631861" y="495249"/>
                  </a:lnTo>
                  <a:lnTo>
                    <a:pt x="1668424" y="449503"/>
                  </a:lnTo>
                  <a:lnTo>
                    <a:pt x="1689798" y="432739"/>
                  </a:lnTo>
                  <a:lnTo>
                    <a:pt x="1718729" y="423608"/>
                  </a:lnTo>
                  <a:lnTo>
                    <a:pt x="1747697" y="432739"/>
                  </a:lnTo>
                  <a:lnTo>
                    <a:pt x="1768983" y="441909"/>
                  </a:lnTo>
                  <a:lnTo>
                    <a:pt x="1782724" y="449503"/>
                  </a:lnTo>
                  <a:lnTo>
                    <a:pt x="1797951" y="458635"/>
                  </a:lnTo>
                  <a:lnTo>
                    <a:pt x="1804047" y="476935"/>
                  </a:lnTo>
                  <a:lnTo>
                    <a:pt x="1804047" y="504367"/>
                  </a:lnTo>
                  <a:lnTo>
                    <a:pt x="1797951" y="504367"/>
                  </a:lnTo>
                  <a:lnTo>
                    <a:pt x="1782724" y="513499"/>
                  </a:lnTo>
                  <a:lnTo>
                    <a:pt x="1768983" y="513499"/>
                  </a:lnTo>
                  <a:lnTo>
                    <a:pt x="1753793" y="504367"/>
                  </a:lnTo>
                  <a:lnTo>
                    <a:pt x="1732470" y="495249"/>
                  </a:lnTo>
                  <a:lnTo>
                    <a:pt x="1724825" y="486067"/>
                  </a:lnTo>
                  <a:lnTo>
                    <a:pt x="1724825" y="467804"/>
                  </a:lnTo>
                  <a:lnTo>
                    <a:pt x="1732470" y="458635"/>
                  </a:lnTo>
                  <a:lnTo>
                    <a:pt x="1740052" y="449503"/>
                  </a:lnTo>
                  <a:lnTo>
                    <a:pt x="1753793" y="449503"/>
                  </a:lnTo>
                  <a:lnTo>
                    <a:pt x="1753793" y="458635"/>
                  </a:lnTo>
                  <a:lnTo>
                    <a:pt x="1747697" y="458635"/>
                  </a:lnTo>
                  <a:lnTo>
                    <a:pt x="1740052" y="449503"/>
                  </a:lnTo>
                  <a:lnTo>
                    <a:pt x="1740052" y="458635"/>
                  </a:lnTo>
                  <a:lnTo>
                    <a:pt x="1711134" y="486067"/>
                  </a:lnTo>
                  <a:lnTo>
                    <a:pt x="1639493" y="550113"/>
                  </a:lnTo>
                  <a:lnTo>
                    <a:pt x="1510017" y="603389"/>
                  </a:lnTo>
                  <a:lnTo>
                    <a:pt x="1301203" y="639952"/>
                  </a:lnTo>
                  <a:lnTo>
                    <a:pt x="1026972" y="603389"/>
                  </a:lnTo>
                  <a:lnTo>
                    <a:pt x="746633" y="449503"/>
                  </a:lnTo>
                  <a:lnTo>
                    <a:pt x="566788" y="196596"/>
                  </a:lnTo>
                  <a:lnTo>
                    <a:pt x="542560" y="0"/>
                  </a:lnTo>
                </a:path>
                <a:path w="1804670" h="640079">
                  <a:moveTo>
                    <a:pt x="391021" y="0"/>
                  </a:moveTo>
                  <a:lnTo>
                    <a:pt x="48717" y="143268"/>
                  </a:lnTo>
                  <a:lnTo>
                    <a:pt x="0" y="15212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336253" y="3847604"/>
              <a:ext cx="1287780" cy="597535"/>
            </a:xfrm>
            <a:custGeom>
              <a:avLst/>
              <a:gdLst/>
              <a:ahLst/>
              <a:cxnLst/>
              <a:rect l="l" t="t" r="r" b="b"/>
              <a:pathLst>
                <a:path w="1287779" h="597535">
                  <a:moveTo>
                    <a:pt x="583552" y="0"/>
                  </a:moveTo>
                  <a:lnTo>
                    <a:pt x="583552" y="54813"/>
                  </a:lnTo>
                  <a:lnTo>
                    <a:pt x="633857" y="54813"/>
                  </a:lnTo>
                  <a:lnTo>
                    <a:pt x="633857" y="0"/>
                  </a:lnTo>
                  <a:lnTo>
                    <a:pt x="583552" y="0"/>
                  </a:lnTo>
                  <a:close/>
                </a:path>
                <a:path w="1287779" h="597535">
                  <a:moveTo>
                    <a:pt x="827341" y="153835"/>
                  </a:moveTo>
                  <a:lnTo>
                    <a:pt x="827341" y="208699"/>
                  </a:lnTo>
                  <a:lnTo>
                    <a:pt x="871537" y="208699"/>
                  </a:lnTo>
                  <a:lnTo>
                    <a:pt x="871537" y="153835"/>
                  </a:lnTo>
                  <a:lnTo>
                    <a:pt x="827341" y="153835"/>
                  </a:lnTo>
                  <a:close/>
                </a:path>
                <a:path w="1287779" h="597535">
                  <a:moveTo>
                    <a:pt x="964501" y="289471"/>
                  </a:moveTo>
                  <a:lnTo>
                    <a:pt x="964501" y="344335"/>
                  </a:lnTo>
                  <a:lnTo>
                    <a:pt x="1014755" y="344335"/>
                  </a:lnTo>
                  <a:lnTo>
                    <a:pt x="1014755" y="289471"/>
                  </a:lnTo>
                  <a:lnTo>
                    <a:pt x="964501" y="289471"/>
                  </a:lnTo>
                  <a:close/>
                </a:path>
                <a:path w="1287779" h="597535">
                  <a:moveTo>
                    <a:pt x="1036091" y="388492"/>
                  </a:moveTo>
                  <a:lnTo>
                    <a:pt x="1036091" y="452488"/>
                  </a:lnTo>
                  <a:lnTo>
                    <a:pt x="1086396" y="452488"/>
                  </a:lnTo>
                  <a:lnTo>
                    <a:pt x="1086396" y="388492"/>
                  </a:lnTo>
                  <a:lnTo>
                    <a:pt x="1036091" y="388492"/>
                  </a:lnTo>
                  <a:close/>
                </a:path>
                <a:path w="1287779" h="597535">
                  <a:moveTo>
                    <a:pt x="1057478" y="443356"/>
                  </a:moveTo>
                  <a:lnTo>
                    <a:pt x="1057478" y="507352"/>
                  </a:lnTo>
                  <a:lnTo>
                    <a:pt x="1101636" y="507352"/>
                  </a:lnTo>
                  <a:lnTo>
                    <a:pt x="1101636" y="443356"/>
                  </a:lnTo>
                  <a:lnTo>
                    <a:pt x="1057478" y="443356"/>
                  </a:lnTo>
                  <a:close/>
                </a:path>
                <a:path w="1287779" h="597535">
                  <a:moveTo>
                    <a:pt x="1057478" y="443356"/>
                  </a:moveTo>
                  <a:lnTo>
                    <a:pt x="1057478" y="507352"/>
                  </a:lnTo>
                  <a:lnTo>
                    <a:pt x="1101636" y="507352"/>
                  </a:lnTo>
                  <a:lnTo>
                    <a:pt x="1101636" y="443356"/>
                  </a:lnTo>
                  <a:lnTo>
                    <a:pt x="1057478" y="443356"/>
                  </a:lnTo>
                  <a:close/>
                </a:path>
                <a:path w="1287779" h="597535">
                  <a:moveTo>
                    <a:pt x="1072705" y="397662"/>
                  </a:moveTo>
                  <a:lnTo>
                    <a:pt x="1072705" y="452475"/>
                  </a:lnTo>
                  <a:lnTo>
                    <a:pt x="1115364" y="452475"/>
                  </a:lnTo>
                  <a:lnTo>
                    <a:pt x="1115364" y="397662"/>
                  </a:lnTo>
                  <a:lnTo>
                    <a:pt x="1072705" y="397662"/>
                  </a:lnTo>
                  <a:close/>
                </a:path>
                <a:path w="1287779" h="597535">
                  <a:moveTo>
                    <a:pt x="1107732" y="353466"/>
                  </a:moveTo>
                  <a:lnTo>
                    <a:pt x="1107732" y="406793"/>
                  </a:lnTo>
                  <a:lnTo>
                    <a:pt x="1151889" y="406793"/>
                  </a:lnTo>
                  <a:lnTo>
                    <a:pt x="1151889" y="353466"/>
                  </a:lnTo>
                  <a:lnTo>
                    <a:pt x="1107732" y="353466"/>
                  </a:lnTo>
                  <a:close/>
                </a:path>
                <a:path w="1287779" h="597535">
                  <a:moveTo>
                    <a:pt x="1130553" y="335165"/>
                  </a:moveTo>
                  <a:lnTo>
                    <a:pt x="1130553" y="388492"/>
                  </a:lnTo>
                  <a:lnTo>
                    <a:pt x="1180858" y="388492"/>
                  </a:lnTo>
                  <a:lnTo>
                    <a:pt x="1180858" y="335165"/>
                  </a:lnTo>
                  <a:lnTo>
                    <a:pt x="1130553" y="335165"/>
                  </a:lnTo>
                  <a:close/>
                </a:path>
                <a:path w="1287779" h="597535">
                  <a:moveTo>
                    <a:pt x="1151928" y="326034"/>
                  </a:moveTo>
                  <a:lnTo>
                    <a:pt x="1151928" y="388543"/>
                  </a:lnTo>
                  <a:lnTo>
                    <a:pt x="1202182" y="388543"/>
                  </a:lnTo>
                  <a:lnTo>
                    <a:pt x="1202182" y="326034"/>
                  </a:lnTo>
                  <a:lnTo>
                    <a:pt x="1151928" y="326034"/>
                  </a:lnTo>
                  <a:close/>
                </a:path>
                <a:path w="1287779" h="597535">
                  <a:moveTo>
                    <a:pt x="1180858" y="326034"/>
                  </a:moveTo>
                  <a:lnTo>
                    <a:pt x="1180858" y="388543"/>
                  </a:lnTo>
                  <a:lnTo>
                    <a:pt x="1231163" y="388543"/>
                  </a:lnTo>
                  <a:lnTo>
                    <a:pt x="1231163" y="326034"/>
                  </a:lnTo>
                  <a:lnTo>
                    <a:pt x="1180858" y="326034"/>
                  </a:lnTo>
                  <a:close/>
                </a:path>
                <a:path w="1287779" h="597535">
                  <a:moveTo>
                    <a:pt x="1209827" y="335165"/>
                  </a:moveTo>
                  <a:lnTo>
                    <a:pt x="1209827" y="397675"/>
                  </a:lnTo>
                  <a:lnTo>
                    <a:pt x="1252486" y="397675"/>
                  </a:lnTo>
                  <a:lnTo>
                    <a:pt x="1252486" y="335165"/>
                  </a:lnTo>
                  <a:lnTo>
                    <a:pt x="1209827" y="335165"/>
                  </a:lnTo>
                  <a:close/>
                </a:path>
                <a:path w="1287779" h="597535">
                  <a:moveTo>
                    <a:pt x="1223518" y="353466"/>
                  </a:moveTo>
                  <a:lnTo>
                    <a:pt x="1223518" y="406793"/>
                  </a:lnTo>
                  <a:lnTo>
                    <a:pt x="1273822" y="406793"/>
                  </a:lnTo>
                  <a:lnTo>
                    <a:pt x="1273822" y="353466"/>
                  </a:lnTo>
                  <a:lnTo>
                    <a:pt x="1223518" y="353466"/>
                  </a:lnTo>
                  <a:close/>
                </a:path>
                <a:path w="1287779" h="597535">
                  <a:moveTo>
                    <a:pt x="1237208" y="362597"/>
                  </a:moveTo>
                  <a:lnTo>
                    <a:pt x="1237208" y="425107"/>
                  </a:lnTo>
                  <a:lnTo>
                    <a:pt x="1281404" y="425107"/>
                  </a:lnTo>
                  <a:lnTo>
                    <a:pt x="1281404" y="362597"/>
                  </a:lnTo>
                  <a:lnTo>
                    <a:pt x="1237208" y="362597"/>
                  </a:lnTo>
                  <a:close/>
                </a:path>
                <a:path w="1287779" h="597535">
                  <a:moveTo>
                    <a:pt x="1244853" y="379361"/>
                  </a:moveTo>
                  <a:lnTo>
                    <a:pt x="1244853" y="434225"/>
                  </a:lnTo>
                  <a:lnTo>
                    <a:pt x="1287513" y="434225"/>
                  </a:lnTo>
                  <a:lnTo>
                    <a:pt x="1287513" y="379361"/>
                  </a:lnTo>
                  <a:lnTo>
                    <a:pt x="1244853" y="379361"/>
                  </a:lnTo>
                  <a:close/>
                </a:path>
                <a:path w="1287779" h="597535">
                  <a:moveTo>
                    <a:pt x="1244853" y="388492"/>
                  </a:moveTo>
                  <a:lnTo>
                    <a:pt x="1244853" y="452488"/>
                  </a:lnTo>
                  <a:lnTo>
                    <a:pt x="1287513" y="452488"/>
                  </a:lnTo>
                  <a:lnTo>
                    <a:pt x="1287513" y="388492"/>
                  </a:lnTo>
                  <a:lnTo>
                    <a:pt x="1244853" y="388492"/>
                  </a:lnTo>
                  <a:close/>
                </a:path>
                <a:path w="1287779" h="597535">
                  <a:moveTo>
                    <a:pt x="1237208" y="406793"/>
                  </a:moveTo>
                  <a:lnTo>
                    <a:pt x="1237208" y="461657"/>
                  </a:lnTo>
                  <a:lnTo>
                    <a:pt x="1287513" y="461657"/>
                  </a:lnTo>
                  <a:lnTo>
                    <a:pt x="1287513" y="406793"/>
                  </a:lnTo>
                  <a:lnTo>
                    <a:pt x="1237208" y="406793"/>
                  </a:lnTo>
                  <a:close/>
                </a:path>
                <a:path w="1287779" h="597535">
                  <a:moveTo>
                    <a:pt x="1237208" y="406793"/>
                  </a:moveTo>
                  <a:lnTo>
                    <a:pt x="1237208" y="461657"/>
                  </a:lnTo>
                  <a:lnTo>
                    <a:pt x="1281404" y="461657"/>
                  </a:lnTo>
                  <a:lnTo>
                    <a:pt x="1281404" y="406793"/>
                  </a:lnTo>
                  <a:lnTo>
                    <a:pt x="1237208" y="406793"/>
                  </a:lnTo>
                  <a:close/>
                </a:path>
                <a:path w="1287779" h="597535">
                  <a:moveTo>
                    <a:pt x="1231112" y="406793"/>
                  </a:moveTo>
                  <a:lnTo>
                    <a:pt x="1231112" y="470788"/>
                  </a:lnTo>
                  <a:lnTo>
                    <a:pt x="1281417" y="470788"/>
                  </a:lnTo>
                  <a:lnTo>
                    <a:pt x="1281417" y="406793"/>
                  </a:lnTo>
                  <a:lnTo>
                    <a:pt x="1231112" y="406793"/>
                  </a:lnTo>
                  <a:close/>
                </a:path>
                <a:path w="1287779" h="597535">
                  <a:moveTo>
                    <a:pt x="1223518" y="415925"/>
                  </a:moveTo>
                  <a:lnTo>
                    <a:pt x="1223518" y="470788"/>
                  </a:lnTo>
                  <a:lnTo>
                    <a:pt x="1273822" y="470788"/>
                  </a:lnTo>
                  <a:lnTo>
                    <a:pt x="1273822" y="415925"/>
                  </a:lnTo>
                  <a:lnTo>
                    <a:pt x="1223518" y="415925"/>
                  </a:lnTo>
                  <a:close/>
                </a:path>
                <a:path w="1287779" h="597535">
                  <a:moveTo>
                    <a:pt x="1209827" y="415925"/>
                  </a:moveTo>
                  <a:lnTo>
                    <a:pt x="1209827" y="470788"/>
                  </a:lnTo>
                  <a:lnTo>
                    <a:pt x="1260132" y="470788"/>
                  </a:lnTo>
                  <a:lnTo>
                    <a:pt x="1260132" y="415925"/>
                  </a:lnTo>
                  <a:lnTo>
                    <a:pt x="1209827" y="415925"/>
                  </a:lnTo>
                  <a:close/>
                </a:path>
                <a:path w="1287779" h="597535">
                  <a:moveTo>
                    <a:pt x="1186954" y="406793"/>
                  </a:moveTo>
                  <a:lnTo>
                    <a:pt x="1186954" y="461657"/>
                  </a:lnTo>
                  <a:lnTo>
                    <a:pt x="1237259" y="461657"/>
                  </a:lnTo>
                  <a:lnTo>
                    <a:pt x="1237259" y="406793"/>
                  </a:lnTo>
                  <a:lnTo>
                    <a:pt x="1186954" y="406793"/>
                  </a:lnTo>
                  <a:close/>
                </a:path>
                <a:path w="1287779" h="597535">
                  <a:moveTo>
                    <a:pt x="1173264" y="397662"/>
                  </a:moveTo>
                  <a:lnTo>
                    <a:pt x="1173264" y="452475"/>
                  </a:lnTo>
                  <a:lnTo>
                    <a:pt x="1223517" y="452475"/>
                  </a:lnTo>
                  <a:lnTo>
                    <a:pt x="1223517" y="397662"/>
                  </a:lnTo>
                  <a:lnTo>
                    <a:pt x="1173264" y="397662"/>
                  </a:lnTo>
                  <a:close/>
                </a:path>
                <a:path w="1287779" h="597535">
                  <a:moveTo>
                    <a:pt x="1165618" y="388492"/>
                  </a:moveTo>
                  <a:lnTo>
                    <a:pt x="1165618" y="443356"/>
                  </a:lnTo>
                  <a:lnTo>
                    <a:pt x="1209814" y="443356"/>
                  </a:lnTo>
                  <a:lnTo>
                    <a:pt x="1209814" y="388492"/>
                  </a:lnTo>
                  <a:lnTo>
                    <a:pt x="1165618" y="388492"/>
                  </a:lnTo>
                  <a:close/>
                </a:path>
                <a:path w="1287779" h="597535">
                  <a:moveTo>
                    <a:pt x="1157986" y="379361"/>
                  </a:moveTo>
                  <a:lnTo>
                    <a:pt x="1157986" y="443356"/>
                  </a:lnTo>
                  <a:lnTo>
                    <a:pt x="1209827" y="443356"/>
                  </a:lnTo>
                  <a:lnTo>
                    <a:pt x="1209827" y="379361"/>
                  </a:lnTo>
                  <a:lnTo>
                    <a:pt x="1157986" y="379361"/>
                  </a:lnTo>
                  <a:close/>
                </a:path>
                <a:path w="1287779" h="597535">
                  <a:moveTo>
                    <a:pt x="1157986" y="371767"/>
                  </a:moveTo>
                  <a:lnTo>
                    <a:pt x="1157986" y="434225"/>
                  </a:lnTo>
                  <a:lnTo>
                    <a:pt x="1209827" y="434225"/>
                  </a:lnTo>
                  <a:lnTo>
                    <a:pt x="1209827" y="371767"/>
                  </a:lnTo>
                  <a:lnTo>
                    <a:pt x="1157986" y="371767"/>
                  </a:lnTo>
                  <a:close/>
                </a:path>
                <a:path w="1287779" h="597535">
                  <a:moveTo>
                    <a:pt x="1165618" y="371767"/>
                  </a:moveTo>
                  <a:lnTo>
                    <a:pt x="1165618" y="425094"/>
                  </a:lnTo>
                  <a:lnTo>
                    <a:pt x="1209814" y="425094"/>
                  </a:lnTo>
                  <a:lnTo>
                    <a:pt x="1209814" y="371767"/>
                  </a:lnTo>
                  <a:lnTo>
                    <a:pt x="1165618" y="371767"/>
                  </a:lnTo>
                  <a:close/>
                </a:path>
                <a:path w="1287779" h="597535">
                  <a:moveTo>
                    <a:pt x="1173264" y="362597"/>
                  </a:moveTo>
                  <a:lnTo>
                    <a:pt x="1173264" y="415925"/>
                  </a:lnTo>
                  <a:lnTo>
                    <a:pt x="1215923" y="415925"/>
                  </a:lnTo>
                  <a:lnTo>
                    <a:pt x="1215923" y="362597"/>
                  </a:lnTo>
                  <a:lnTo>
                    <a:pt x="1173264" y="362597"/>
                  </a:lnTo>
                  <a:close/>
                </a:path>
                <a:path w="1287779" h="597535">
                  <a:moveTo>
                    <a:pt x="1180858" y="353466"/>
                  </a:moveTo>
                  <a:lnTo>
                    <a:pt x="1180858" y="406793"/>
                  </a:lnTo>
                  <a:lnTo>
                    <a:pt x="1223517" y="406793"/>
                  </a:lnTo>
                  <a:lnTo>
                    <a:pt x="1223517" y="353466"/>
                  </a:lnTo>
                  <a:lnTo>
                    <a:pt x="1180858" y="353466"/>
                  </a:lnTo>
                  <a:close/>
                </a:path>
                <a:path w="1287779" h="597535">
                  <a:moveTo>
                    <a:pt x="1186954" y="353466"/>
                  </a:moveTo>
                  <a:lnTo>
                    <a:pt x="1186954" y="406793"/>
                  </a:lnTo>
                  <a:lnTo>
                    <a:pt x="1237259" y="406793"/>
                  </a:lnTo>
                  <a:lnTo>
                    <a:pt x="1237259" y="353466"/>
                  </a:lnTo>
                  <a:lnTo>
                    <a:pt x="1186954" y="353466"/>
                  </a:lnTo>
                  <a:close/>
                </a:path>
                <a:path w="1287779" h="597535">
                  <a:moveTo>
                    <a:pt x="1194600" y="353466"/>
                  </a:moveTo>
                  <a:lnTo>
                    <a:pt x="1194600" y="406793"/>
                  </a:lnTo>
                  <a:lnTo>
                    <a:pt x="1237259" y="406793"/>
                  </a:lnTo>
                  <a:lnTo>
                    <a:pt x="1237259" y="353466"/>
                  </a:lnTo>
                  <a:lnTo>
                    <a:pt x="1194600" y="353466"/>
                  </a:lnTo>
                  <a:close/>
                </a:path>
                <a:path w="1287779" h="597535">
                  <a:moveTo>
                    <a:pt x="1194600" y="353466"/>
                  </a:moveTo>
                  <a:lnTo>
                    <a:pt x="1194600" y="406793"/>
                  </a:lnTo>
                  <a:lnTo>
                    <a:pt x="1237259" y="406793"/>
                  </a:lnTo>
                  <a:lnTo>
                    <a:pt x="1237259" y="353466"/>
                  </a:lnTo>
                  <a:lnTo>
                    <a:pt x="1194600" y="353466"/>
                  </a:lnTo>
                  <a:close/>
                </a:path>
                <a:path w="1287779" h="597535">
                  <a:moveTo>
                    <a:pt x="1194600" y="353466"/>
                  </a:moveTo>
                  <a:lnTo>
                    <a:pt x="1194600" y="406793"/>
                  </a:lnTo>
                  <a:lnTo>
                    <a:pt x="1237259" y="406793"/>
                  </a:lnTo>
                  <a:lnTo>
                    <a:pt x="1237259" y="353466"/>
                  </a:lnTo>
                  <a:lnTo>
                    <a:pt x="1194600" y="353466"/>
                  </a:lnTo>
                  <a:close/>
                </a:path>
                <a:path w="1287779" h="597535">
                  <a:moveTo>
                    <a:pt x="1194600" y="353466"/>
                  </a:moveTo>
                  <a:lnTo>
                    <a:pt x="1194600" y="415925"/>
                  </a:lnTo>
                  <a:lnTo>
                    <a:pt x="1237259" y="415925"/>
                  </a:lnTo>
                  <a:lnTo>
                    <a:pt x="1237259" y="353466"/>
                  </a:lnTo>
                  <a:lnTo>
                    <a:pt x="1194600" y="353466"/>
                  </a:lnTo>
                  <a:close/>
                </a:path>
                <a:path w="1287779" h="597535">
                  <a:moveTo>
                    <a:pt x="1194600" y="362597"/>
                  </a:moveTo>
                  <a:lnTo>
                    <a:pt x="1194600" y="415925"/>
                  </a:lnTo>
                  <a:lnTo>
                    <a:pt x="1237259" y="415925"/>
                  </a:lnTo>
                  <a:lnTo>
                    <a:pt x="1237259" y="362597"/>
                  </a:lnTo>
                  <a:lnTo>
                    <a:pt x="1194600" y="362597"/>
                  </a:lnTo>
                  <a:close/>
                </a:path>
                <a:path w="1287779" h="597535">
                  <a:moveTo>
                    <a:pt x="1194600" y="362597"/>
                  </a:moveTo>
                  <a:lnTo>
                    <a:pt x="1194600" y="415925"/>
                  </a:lnTo>
                  <a:lnTo>
                    <a:pt x="1237259" y="415925"/>
                  </a:lnTo>
                  <a:lnTo>
                    <a:pt x="1237259" y="362597"/>
                  </a:lnTo>
                  <a:lnTo>
                    <a:pt x="1194600" y="362597"/>
                  </a:lnTo>
                  <a:close/>
                </a:path>
                <a:path w="1287779" h="597535">
                  <a:moveTo>
                    <a:pt x="1194600" y="362597"/>
                  </a:moveTo>
                  <a:lnTo>
                    <a:pt x="1194600" y="425107"/>
                  </a:lnTo>
                  <a:lnTo>
                    <a:pt x="1237259" y="425107"/>
                  </a:lnTo>
                  <a:lnTo>
                    <a:pt x="1237259" y="362597"/>
                  </a:lnTo>
                  <a:lnTo>
                    <a:pt x="1194600" y="362597"/>
                  </a:lnTo>
                  <a:close/>
                </a:path>
                <a:path w="1287779" h="597535">
                  <a:moveTo>
                    <a:pt x="1194600" y="362597"/>
                  </a:moveTo>
                  <a:lnTo>
                    <a:pt x="1194600" y="425107"/>
                  </a:lnTo>
                  <a:lnTo>
                    <a:pt x="1237259" y="425107"/>
                  </a:lnTo>
                  <a:lnTo>
                    <a:pt x="1237259" y="362597"/>
                  </a:lnTo>
                  <a:lnTo>
                    <a:pt x="1194600" y="362597"/>
                  </a:lnTo>
                  <a:close/>
                </a:path>
                <a:path w="1287779" h="597535">
                  <a:moveTo>
                    <a:pt x="1194600" y="362597"/>
                  </a:moveTo>
                  <a:lnTo>
                    <a:pt x="1194600" y="425107"/>
                  </a:lnTo>
                  <a:lnTo>
                    <a:pt x="1237259" y="425107"/>
                  </a:lnTo>
                  <a:lnTo>
                    <a:pt x="1237259" y="362597"/>
                  </a:lnTo>
                  <a:lnTo>
                    <a:pt x="1194600" y="362597"/>
                  </a:lnTo>
                  <a:close/>
                </a:path>
                <a:path w="1287779" h="597535">
                  <a:moveTo>
                    <a:pt x="1194600" y="362597"/>
                  </a:moveTo>
                  <a:lnTo>
                    <a:pt x="1194600" y="425107"/>
                  </a:lnTo>
                  <a:lnTo>
                    <a:pt x="1237259" y="425107"/>
                  </a:lnTo>
                  <a:lnTo>
                    <a:pt x="1237259" y="362597"/>
                  </a:lnTo>
                  <a:lnTo>
                    <a:pt x="1194600" y="362597"/>
                  </a:lnTo>
                  <a:close/>
                </a:path>
                <a:path w="1287779" h="597535">
                  <a:moveTo>
                    <a:pt x="1186954" y="362597"/>
                  </a:moveTo>
                  <a:lnTo>
                    <a:pt x="1186954" y="415925"/>
                  </a:lnTo>
                  <a:lnTo>
                    <a:pt x="1237259" y="415925"/>
                  </a:lnTo>
                  <a:lnTo>
                    <a:pt x="1237259" y="362597"/>
                  </a:lnTo>
                  <a:lnTo>
                    <a:pt x="1186954" y="362597"/>
                  </a:lnTo>
                  <a:close/>
                </a:path>
                <a:path w="1287779" h="597535">
                  <a:moveTo>
                    <a:pt x="1186954" y="362597"/>
                  </a:moveTo>
                  <a:lnTo>
                    <a:pt x="1186954" y="415925"/>
                  </a:lnTo>
                  <a:lnTo>
                    <a:pt x="1231150" y="415925"/>
                  </a:lnTo>
                  <a:lnTo>
                    <a:pt x="1231150" y="362597"/>
                  </a:lnTo>
                  <a:lnTo>
                    <a:pt x="1186954" y="362597"/>
                  </a:lnTo>
                  <a:close/>
                </a:path>
                <a:path w="1287779" h="597535">
                  <a:moveTo>
                    <a:pt x="1180858" y="353466"/>
                  </a:moveTo>
                  <a:lnTo>
                    <a:pt x="1180858" y="415925"/>
                  </a:lnTo>
                  <a:lnTo>
                    <a:pt x="1231163" y="415925"/>
                  </a:lnTo>
                  <a:lnTo>
                    <a:pt x="1231163" y="353466"/>
                  </a:lnTo>
                  <a:lnTo>
                    <a:pt x="1180858" y="353466"/>
                  </a:lnTo>
                  <a:close/>
                </a:path>
                <a:path w="1287779" h="597535">
                  <a:moveTo>
                    <a:pt x="1180858" y="353466"/>
                  </a:moveTo>
                  <a:lnTo>
                    <a:pt x="1180858" y="415925"/>
                  </a:lnTo>
                  <a:lnTo>
                    <a:pt x="1223517" y="415925"/>
                  </a:lnTo>
                  <a:lnTo>
                    <a:pt x="1223517" y="353466"/>
                  </a:lnTo>
                  <a:lnTo>
                    <a:pt x="1180858" y="353466"/>
                  </a:lnTo>
                  <a:close/>
                </a:path>
                <a:path w="1287779" h="597535">
                  <a:moveTo>
                    <a:pt x="1180858" y="353466"/>
                  </a:moveTo>
                  <a:lnTo>
                    <a:pt x="1180858" y="406793"/>
                  </a:lnTo>
                  <a:lnTo>
                    <a:pt x="1223517" y="406793"/>
                  </a:lnTo>
                  <a:lnTo>
                    <a:pt x="1223517" y="353466"/>
                  </a:lnTo>
                  <a:lnTo>
                    <a:pt x="1180858" y="353466"/>
                  </a:lnTo>
                  <a:close/>
                </a:path>
                <a:path w="1287779" h="597535">
                  <a:moveTo>
                    <a:pt x="1180858" y="353466"/>
                  </a:moveTo>
                  <a:lnTo>
                    <a:pt x="1180858" y="415925"/>
                  </a:lnTo>
                  <a:lnTo>
                    <a:pt x="1223517" y="415925"/>
                  </a:lnTo>
                  <a:lnTo>
                    <a:pt x="1223517" y="353466"/>
                  </a:lnTo>
                  <a:lnTo>
                    <a:pt x="1180858" y="353466"/>
                  </a:lnTo>
                  <a:close/>
                </a:path>
                <a:path w="1287779" h="597535">
                  <a:moveTo>
                    <a:pt x="1151928" y="388492"/>
                  </a:moveTo>
                  <a:lnTo>
                    <a:pt x="1151928" y="452488"/>
                  </a:lnTo>
                  <a:lnTo>
                    <a:pt x="1202182" y="452488"/>
                  </a:lnTo>
                  <a:lnTo>
                    <a:pt x="1202182" y="388492"/>
                  </a:lnTo>
                  <a:lnTo>
                    <a:pt x="1151928" y="388492"/>
                  </a:lnTo>
                  <a:close/>
                </a:path>
                <a:path w="1287779" h="597535">
                  <a:moveTo>
                    <a:pt x="1080300" y="452539"/>
                  </a:moveTo>
                  <a:lnTo>
                    <a:pt x="1080300" y="507352"/>
                  </a:lnTo>
                  <a:lnTo>
                    <a:pt x="1130604" y="507352"/>
                  </a:lnTo>
                  <a:lnTo>
                    <a:pt x="1130604" y="452539"/>
                  </a:lnTo>
                  <a:lnTo>
                    <a:pt x="1080300" y="452539"/>
                  </a:lnTo>
                  <a:close/>
                </a:path>
                <a:path w="1287779" h="597535">
                  <a:moveTo>
                    <a:pt x="950760" y="507352"/>
                  </a:moveTo>
                  <a:lnTo>
                    <a:pt x="950760" y="569861"/>
                  </a:lnTo>
                  <a:lnTo>
                    <a:pt x="993419" y="569861"/>
                  </a:lnTo>
                  <a:lnTo>
                    <a:pt x="993419" y="507352"/>
                  </a:lnTo>
                  <a:lnTo>
                    <a:pt x="950760" y="507352"/>
                  </a:lnTo>
                  <a:close/>
                </a:path>
                <a:path w="1287779" h="597535">
                  <a:moveTo>
                    <a:pt x="742010" y="542429"/>
                  </a:moveTo>
                  <a:lnTo>
                    <a:pt x="742010" y="597242"/>
                  </a:lnTo>
                  <a:lnTo>
                    <a:pt x="784669" y="597242"/>
                  </a:lnTo>
                  <a:lnTo>
                    <a:pt x="784669" y="542429"/>
                  </a:lnTo>
                  <a:lnTo>
                    <a:pt x="742010" y="542429"/>
                  </a:lnTo>
                  <a:close/>
                </a:path>
                <a:path w="1287779" h="597535">
                  <a:moveTo>
                    <a:pt x="467766" y="507352"/>
                  </a:moveTo>
                  <a:lnTo>
                    <a:pt x="467766" y="560730"/>
                  </a:lnTo>
                  <a:lnTo>
                    <a:pt x="511962" y="560730"/>
                  </a:lnTo>
                  <a:lnTo>
                    <a:pt x="511962" y="507352"/>
                  </a:lnTo>
                  <a:lnTo>
                    <a:pt x="467766" y="507352"/>
                  </a:lnTo>
                  <a:close/>
                </a:path>
                <a:path w="1287779" h="597535">
                  <a:moveTo>
                    <a:pt x="187426" y="353466"/>
                  </a:moveTo>
                  <a:lnTo>
                    <a:pt x="187426" y="415925"/>
                  </a:lnTo>
                  <a:lnTo>
                    <a:pt x="231584" y="415925"/>
                  </a:lnTo>
                  <a:lnTo>
                    <a:pt x="231584" y="353466"/>
                  </a:lnTo>
                  <a:lnTo>
                    <a:pt x="187426" y="353466"/>
                  </a:lnTo>
                  <a:close/>
                </a:path>
                <a:path w="1287779" h="597535">
                  <a:moveTo>
                    <a:pt x="0" y="99021"/>
                  </a:moveTo>
                  <a:lnTo>
                    <a:pt x="0" y="153885"/>
                  </a:lnTo>
                  <a:lnTo>
                    <a:pt x="51790" y="153885"/>
                  </a:lnTo>
                  <a:lnTo>
                    <a:pt x="51790" y="99021"/>
                  </a:lnTo>
                  <a:lnTo>
                    <a:pt x="0" y="99021"/>
                  </a:lnTo>
                  <a:close/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171649" y="3777462"/>
              <a:ext cx="43180" cy="26034"/>
            </a:xfrm>
            <a:custGeom>
              <a:avLst/>
              <a:gdLst/>
              <a:ahLst/>
              <a:cxnLst/>
              <a:rect l="l" t="t" r="r" b="b"/>
              <a:pathLst>
                <a:path w="43180" h="26035">
                  <a:moveTo>
                    <a:pt x="0" y="0"/>
                  </a:moveTo>
                  <a:lnTo>
                    <a:pt x="0" y="25933"/>
                  </a:lnTo>
                  <a:lnTo>
                    <a:pt x="42710" y="25933"/>
                  </a:lnTo>
                  <a:lnTo>
                    <a:pt x="42710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6084" y="3776700"/>
              <a:ext cx="181317" cy="179819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43867" y="3776700"/>
              <a:ext cx="194995" cy="144792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3366287" y="3777462"/>
              <a:ext cx="3884295" cy="1545590"/>
            </a:xfrm>
            <a:custGeom>
              <a:avLst/>
              <a:gdLst/>
              <a:ahLst/>
              <a:cxnLst/>
              <a:rect l="l" t="t" r="r" b="b"/>
              <a:pathLst>
                <a:path w="3884295" h="1545589">
                  <a:moveTo>
                    <a:pt x="2278054" y="0"/>
                  </a:moveTo>
                  <a:lnTo>
                    <a:pt x="2271814" y="115836"/>
                  </a:lnTo>
                  <a:lnTo>
                    <a:pt x="2213927" y="196596"/>
                  </a:lnTo>
                  <a:lnTo>
                    <a:pt x="2136241" y="242290"/>
                  </a:lnTo>
                  <a:lnTo>
                    <a:pt x="2034133" y="269722"/>
                  </a:lnTo>
                  <a:lnTo>
                    <a:pt x="1898510" y="287972"/>
                  </a:lnTo>
                  <a:lnTo>
                    <a:pt x="1697393" y="269722"/>
                  </a:lnTo>
                  <a:lnTo>
                    <a:pt x="1314957" y="233159"/>
                  </a:lnTo>
                  <a:lnTo>
                    <a:pt x="0" y="304749"/>
                  </a:lnTo>
                  <a:lnTo>
                    <a:pt x="3883926" y="1545081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6342333" y="3777462"/>
              <a:ext cx="2611755" cy="1545590"/>
            </a:xfrm>
            <a:custGeom>
              <a:avLst/>
              <a:gdLst/>
              <a:ahLst/>
              <a:cxnLst/>
              <a:rect l="l" t="t" r="r" b="b"/>
              <a:pathLst>
                <a:path w="2611754" h="1545589">
                  <a:moveTo>
                    <a:pt x="0" y="0"/>
                  </a:moveTo>
                  <a:lnTo>
                    <a:pt x="849981" y="196596"/>
                  </a:lnTo>
                  <a:lnTo>
                    <a:pt x="1849509" y="713130"/>
                  </a:lnTo>
                  <a:lnTo>
                    <a:pt x="2611369" y="1545081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5616778" y="3777462"/>
              <a:ext cx="43180" cy="8255"/>
            </a:xfrm>
            <a:custGeom>
              <a:avLst/>
              <a:gdLst/>
              <a:ahLst/>
              <a:cxnLst/>
              <a:rect l="l" t="t" r="r" b="b"/>
              <a:pathLst>
                <a:path w="43179" h="8254">
                  <a:moveTo>
                    <a:pt x="0" y="0"/>
                  </a:moveTo>
                  <a:lnTo>
                    <a:pt x="0" y="7632"/>
                  </a:lnTo>
                  <a:lnTo>
                    <a:pt x="42659" y="7632"/>
                  </a:lnTo>
                  <a:lnTo>
                    <a:pt x="42659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609183" y="3777462"/>
              <a:ext cx="44450" cy="33655"/>
            </a:xfrm>
            <a:custGeom>
              <a:avLst/>
              <a:gdLst/>
              <a:ahLst/>
              <a:cxnLst/>
              <a:rect l="l" t="t" r="r" b="b"/>
              <a:pathLst>
                <a:path w="44450" h="33654">
                  <a:moveTo>
                    <a:pt x="0" y="0"/>
                  </a:moveTo>
                  <a:lnTo>
                    <a:pt x="0" y="33528"/>
                  </a:lnTo>
                  <a:lnTo>
                    <a:pt x="44157" y="33528"/>
                  </a:lnTo>
                  <a:lnTo>
                    <a:pt x="44157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423293" y="3785095"/>
              <a:ext cx="236220" cy="170815"/>
            </a:xfrm>
            <a:custGeom>
              <a:avLst/>
              <a:gdLst/>
              <a:ahLst/>
              <a:cxnLst/>
              <a:rect l="l" t="t" r="r" b="b"/>
              <a:pathLst>
                <a:path w="236220" h="170814">
                  <a:moveTo>
                    <a:pt x="185889" y="0"/>
                  </a:moveTo>
                  <a:lnTo>
                    <a:pt x="185889" y="62458"/>
                  </a:lnTo>
                  <a:lnTo>
                    <a:pt x="230047" y="62458"/>
                  </a:lnTo>
                  <a:lnTo>
                    <a:pt x="230047" y="0"/>
                  </a:lnTo>
                  <a:lnTo>
                    <a:pt x="185889" y="0"/>
                  </a:lnTo>
                  <a:close/>
                </a:path>
                <a:path w="236220" h="170814">
                  <a:moveTo>
                    <a:pt x="185889" y="25895"/>
                  </a:moveTo>
                  <a:lnTo>
                    <a:pt x="185889" y="89890"/>
                  </a:lnTo>
                  <a:lnTo>
                    <a:pt x="230047" y="89890"/>
                  </a:lnTo>
                  <a:lnTo>
                    <a:pt x="230047" y="25895"/>
                  </a:lnTo>
                  <a:lnTo>
                    <a:pt x="185889" y="25895"/>
                  </a:lnTo>
                  <a:close/>
                </a:path>
                <a:path w="236220" h="170814">
                  <a:moveTo>
                    <a:pt x="185889" y="35077"/>
                  </a:moveTo>
                  <a:lnTo>
                    <a:pt x="185889" y="99021"/>
                  </a:lnTo>
                  <a:lnTo>
                    <a:pt x="230047" y="99021"/>
                  </a:lnTo>
                  <a:lnTo>
                    <a:pt x="230047" y="35077"/>
                  </a:lnTo>
                  <a:lnTo>
                    <a:pt x="185889" y="35077"/>
                  </a:lnTo>
                  <a:close/>
                </a:path>
                <a:path w="236220" h="170814">
                  <a:moveTo>
                    <a:pt x="193484" y="44208"/>
                  </a:moveTo>
                  <a:lnTo>
                    <a:pt x="193484" y="99021"/>
                  </a:lnTo>
                  <a:lnTo>
                    <a:pt x="236143" y="99021"/>
                  </a:lnTo>
                  <a:lnTo>
                    <a:pt x="236143" y="44208"/>
                  </a:lnTo>
                  <a:lnTo>
                    <a:pt x="193484" y="44208"/>
                  </a:lnTo>
                  <a:close/>
                </a:path>
                <a:path w="236220" h="170814">
                  <a:moveTo>
                    <a:pt x="193484" y="53327"/>
                  </a:moveTo>
                  <a:lnTo>
                    <a:pt x="193484" y="108191"/>
                  </a:lnTo>
                  <a:lnTo>
                    <a:pt x="236143" y="108191"/>
                  </a:lnTo>
                  <a:lnTo>
                    <a:pt x="236143" y="53327"/>
                  </a:lnTo>
                  <a:lnTo>
                    <a:pt x="193484" y="53327"/>
                  </a:lnTo>
                  <a:close/>
                </a:path>
                <a:path w="236220" h="170814">
                  <a:moveTo>
                    <a:pt x="193484" y="62509"/>
                  </a:moveTo>
                  <a:lnTo>
                    <a:pt x="193484" y="117322"/>
                  </a:lnTo>
                  <a:lnTo>
                    <a:pt x="236143" y="117322"/>
                  </a:lnTo>
                  <a:lnTo>
                    <a:pt x="236143" y="62509"/>
                  </a:lnTo>
                  <a:lnTo>
                    <a:pt x="193484" y="62509"/>
                  </a:lnTo>
                  <a:close/>
                </a:path>
                <a:path w="236220" h="170814">
                  <a:moveTo>
                    <a:pt x="193484" y="62509"/>
                  </a:moveTo>
                  <a:lnTo>
                    <a:pt x="193484" y="126453"/>
                  </a:lnTo>
                  <a:lnTo>
                    <a:pt x="236143" y="126453"/>
                  </a:lnTo>
                  <a:lnTo>
                    <a:pt x="236143" y="62509"/>
                  </a:lnTo>
                  <a:lnTo>
                    <a:pt x="193484" y="62509"/>
                  </a:lnTo>
                  <a:close/>
                </a:path>
                <a:path w="236220" h="170814">
                  <a:moveTo>
                    <a:pt x="185889" y="71640"/>
                  </a:moveTo>
                  <a:lnTo>
                    <a:pt x="185889" y="126453"/>
                  </a:lnTo>
                  <a:lnTo>
                    <a:pt x="230047" y="126453"/>
                  </a:lnTo>
                  <a:lnTo>
                    <a:pt x="230047" y="71640"/>
                  </a:lnTo>
                  <a:lnTo>
                    <a:pt x="185889" y="71640"/>
                  </a:lnTo>
                  <a:close/>
                </a:path>
                <a:path w="236220" h="170814">
                  <a:moveTo>
                    <a:pt x="179793" y="71640"/>
                  </a:moveTo>
                  <a:lnTo>
                    <a:pt x="179793" y="126453"/>
                  </a:lnTo>
                  <a:lnTo>
                    <a:pt x="222453" y="126453"/>
                  </a:lnTo>
                  <a:lnTo>
                    <a:pt x="222453" y="71640"/>
                  </a:lnTo>
                  <a:lnTo>
                    <a:pt x="179793" y="71640"/>
                  </a:lnTo>
                  <a:close/>
                </a:path>
                <a:path w="236220" h="170814">
                  <a:moveTo>
                    <a:pt x="172148" y="62509"/>
                  </a:moveTo>
                  <a:lnTo>
                    <a:pt x="172148" y="126453"/>
                  </a:lnTo>
                  <a:lnTo>
                    <a:pt x="214807" y="126453"/>
                  </a:lnTo>
                  <a:lnTo>
                    <a:pt x="214807" y="62509"/>
                  </a:lnTo>
                  <a:lnTo>
                    <a:pt x="172148" y="62509"/>
                  </a:lnTo>
                  <a:close/>
                </a:path>
                <a:path w="236220" h="170814">
                  <a:moveTo>
                    <a:pt x="164553" y="62509"/>
                  </a:moveTo>
                  <a:lnTo>
                    <a:pt x="164553" y="126453"/>
                  </a:lnTo>
                  <a:lnTo>
                    <a:pt x="214807" y="126453"/>
                  </a:lnTo>
                  <a:lnTo>
                    <a:pt x="214807" y="62509"/>
                  </a:lnTo>
                  <a:lnTo>
                    <a:pt x="164553" y="62509"/>
                  </a:lnTo>
                  <a:close/>
                </a:path>
                <a:path w="236220" h="170814">
                  <a:moveTo>
                    <a:pt x="164553" y="62509"/>
                  </a:moveTo>
                  <a:lnTo>
                    <a:pt x="164553" y="117322"/>
                  </a:lnTo>
                  <a:lnTo>
                    <a:pt x="208711" y="117322"/>
                  </a:lnTo>
                  <a:lnTo>
                    <a:pt x="208711" y="62509"/>
                  </a:lnTo>
                  <a:lnTo>
                    <a:pt x="164553" y="62509"/>
                  </a:lnTo>
                  <a:close/>
                </a:path>
                <a:path w="236220" h="170814">
                  <a:moveTo>
                    <a:pt x="156921" y="62509"/>
                  </a:moveTo>
                  <a:lnTo>
                    <a:pt x="156921" y="117322"/>
                  </a:lnTo>
                  <a:lnTo>
                    <a:pt x="208711" y="117322"/>
                  </a:lnTo>
                  <a:lnTo>
                    <a:pt x="208711" y="62509"/>
                  </a:lnTo>
                  <a:lnTo>
                    <a:pt x="156921" y="62509"/>
                  </a:lnTo>
                  <a:close/>
                </a:path>
                <a:path w="236220" h="170814">
                  <a:moveTo>
                    <a:pt x="156921" y="53327"/>
                  </a:moveTo>
                  <a:lnTo>
                    <a:pt x="156921" y="117322"/>
                  </a:lnTo>
                  <a:lnTo>
                    <a:pt x="201117" y="117322"/>
                  </a:lnTo>
                  <a:lnTo>
                    <a:pt x="201117" y="53327"/>
                  </a:lnTo>
                  <a:lnTo>
                    <a:pt x="156921" y="53327"/>
                  </a:lnTo>
                  <a:close/>
                </a:path>
                <a:path w="236220" h="170814">
                  <a:moveTo>
                    <a:pt x="156921" y="53327"/>
                  </a:moveTo>
                  <a:lnTo>
                    <a:pt x="156921" y="108191"/>
                  </a:lnTo>
                  <a:lnTo>
                    <a:pt x="201117" y="108191"/>
                  </a:lnTo>
                  <a:lnTo>
                    <a:pt x="201117" y="53327"/>
                  </a:lnTo>
                  <a:lnTo>
                    <a:pt x="156921" y="53327"/>
                  </a:lnTo>
                  <a:close/>
                </a:path>
                <a:path w="236220" h="170814">
                  <a:moveTo>
                    <a:pt x="156921" y="44208"/>
                  </a:moveTo>
                  <a:lnTo>
                    <a:pt x="156921" y="108203"/>
                  </a:lnTo>
                  <a:lnTo>
                    <a:pt x="208711" y="108203"/>
                  </a:lnTo>
                  <a:lnTo>
                    <a:pt x="208711" y="44208"/>
                  </a:lnTo>
                  <a:lnTo>
                    <a:pt x="156921" y="44208"/>
                  </a:lnTo>
                  <a:close/>
                </a:path>
                <a:path w="236220" h="170814">
                  <a:moveTo>
                    <a:pt x="164553" y="44208"/>
                  </a:moveTo>
                  <a:lnTo>
                    <a:pt x="164553" y="99021"/>
                  </a:lnTo>
                  <a:lnTo>
                    <a:pt x="208711" y="99021"/>
                  </a:lnTo>
                  <a:lnTo>
                    <a:pt x="208711" y="44208"/>
                  </a:lnTo>
                  <a:lnTo>
                    <a:pt x="164553" y="44208"/>
                  </a:lnTo>
                  <a:close/>
                </a:path>
                <a:path w="236220" h="170814">
                  <a:moveTo>
                    <a:pt x="164553" y="44208"/>
                  </a:moveTo>
                  <a:lnTo>
                    <a:pt x="164553" y="99021"/>
                  </a:lnTo>
                  <a:lnTo>
                    <a:pt x="214807" y="99021"/>
                  </a:lnTo>
                  <a:lnTo>
                    <a:pt x="214807" y="44208"/>
                  </a:lnTo>
                  <a:lnTo>
                    <a:pt x="164553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99021"/>
                  </a:lnTo>
                  <a:lnTo>
                    <a:pt x="214807" y="99021"/>
                  </a:lnTo>
                  <a:lnTo>
                    <a:pt x="214807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99021"/>
                  </a:lnTo>
                  <a:lnTo>
                    <a:pt x="214807" y="99021"/>
                  </a:lnTo>
                  <a:lnTo>
                    <a:pt x="214807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99021"/>
                  </a:lnTo>
                  <a:lnTo>
                    <a:pt x="222453" y="99021"/>
                  </a:lnTo>
                  <a:lnTo>
                    <a:pt x="222453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99021"/>
                  </a:lnTo>
                  <a:lnTo>
                    <a:pt x="222453" y="99021"/>
                  </a:lnTo>
                  <a:lnTo>
                    <a:pt x="222453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108203"/>
                  </a:lnTo>
                  <a:lnTo>
                    <a:pt x="222453" y="108203"/>
                  </a:lnTo>
                  <a:lnTo>
                    <a:pt x="222453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108203"/>
                  </a:lnTo>
                  <a:lnTo>
                    <a:pt x="222453" y="108203"/>
                  </a:lnTo>
                  <a:lnTo>
                    <a:pt x="222453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08191"/>
                  </a:lnTo>
                  <a:lnTo>
                    <a:pt x="222453" y="108191"/>
                  </a:lnTo>
                  <a:lnTo>
                    <a:pt x="222453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08191"/>
                  </a:lnTo>
                  <a:lnTo>
                    <a:pt x="222453" y="108191"/>
                  </a:lnTo>
                  <a:lnTo>
                    <a:pt x="222453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08191"/>
                  </a:lnTo>
                  <a:lnTo>
                    <a:pt x="222453" y="108191"/>
                  </a:lnTo>
                  <a:lnTo>
                    <a:pt x="222453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17322"/>
                  </a:lnTo>
                  <a:lnTo>
                    <a:pt x="222453" y="117322"/>
                  </a:lnTo>
                  <a:lnTo>
                    <a:pt x="222453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17322"/>
                  </a:lnTo>
                  <a:lnTo>
                    <a:pt x="214807" y="117322"/>
                  </a:lnTo>
                  <a:lnTo>
                    <a:pt x="214807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17322"/>
                  </a:lnTo>
                  <a:lnTo>
                    <a:pt x="214807" y="117322"/>
                  </a:lnTo>
                  <a:lnTo>
                    <a:pt x="214807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17322"/>
                  </a:lnTo>
                  <a:lnTo>
                    <a:pt x="214807" y="117322"/>
                  </a:lnTo>
                  <a:lnTo>
                    <a:pt x="214807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64553" y="53327"/>
                  </a:moveTo>
                  <a:lnTo>
                    <a:pt x="164553" y="117322"/>
                  </a:lnTo>
                  <a:lnTo>
                    <a:pt x="214807" y="117322"/>
                  </a:lnTo>
                  <a:lnTo>
                    <a:pt x="214807" y="53327"/>
                  </a:lnTo>
                  <a:lnTo>
                    <a:pt x="164553" y="53327"/>
                  </a:lnTo>
                  <a:close/>
                </a:path>
                <a:path w="236220" h="170814">
                  <a:moveTo>
                    <a:pt x="164553" y="53327"/>
                  </a:moveTo>
                  <a:lnTo>
                    <a:pt x="164553" y="108191"/>
                  </a:lnTo>
                  <a:lnTo>
                    <a:pt x="214807" y="108191"/>
                  </a:lnTo>
                  <a:lnTo>
                    <a:pt x="214807" y="53327"/>
                  </a:lnTo>
                  <a:lnTo>
                    <a:pt x="164553" y="53327"/>
                  </a:lnTo>
                  <a:close/>
                </a:path>
                <a:path w="236220" h="170814">
                  <a:moveTo>
                    <a:pt x="164553" y="53327"/>
                  </a:moveTo>
                  <a:lnTo>
                    <a:pt x="164553" y="108191"/>
                  </a:lnTo>
                  <a:lnTo>
                    <a:pt x="214807" y="108191"/>
                  </a:lnTo>
                  <a:lnTo>
                    <a:pt x="214807" y="53327"/>
                  </a:lnTo>
                  <a:lnTo>
                    <a:pt x="164553" y="53327"/>
                  </a:lnTo>
                  <a:close/>
                </a:path>
                <a:path w="236220" h="170814">
                  <a:moveTo>
                    <a:pt x="164553" y="53327"/>
                  </a:moveTo>
                  <a:lnTo>
                    <a:pt x="164553" y="108191"/>
                  </a:lnTo>
                  <a:lnTo>
                    <a:pt x="208711" y="108191"/>
                  </a:lnTo>
                  <a:lnTo>
                    <a:pt x="208711" y="53327"/>
                  </a:lnTo>
                  <a:lnTo>
                    <a:pt x="164553" y="53327"/>
                  </a:lnTo>
                  <a:close/>
                </a:path>
                <a:path w="236220" h="170814">
                  <a:moveTo>
                    <a:pt x="164553" y="44208"/>
                  </a:moveTo>
                  <a:lnTo>
                    <a:pt x="164553" y="108203"/>
                  </a:lnTo>
                  <a:lnTo>
                    <a:pt x="214807" y="108203"/>
                  </a:lnTo>
                  <a:lnTo>
                    <a:pt x="214807" y="44208"/>
                  </a:lnTo>
                  <a:lnTo>
                    <a:pt x="164553" y="44208"/>
                  </a:lnTo>
                  <a:close/>
                </a:path>
                <a:path w="236220" h="170814">
                  <a:moveTo>
                    <a:pt x="164553" y="44208"/>
                  </a:moveTo>
                  <a:lnTo>
                    <a:pt x="164553" y="108203"/>
                  </a:lnTo>
                  <a:lnTo>
                    <a:pt x="214807" y="108203"/>
                  </a:lnTo>
                  <a:lnTo>
                    <a:pt x="214807" y="44208"/>
                  </a:lnTo>
                  <a:lnTo>
                    <a:pt x="164553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108203"/>
                  </a:lnTo>
                  <a:lnTo>
                    <a:pt x="214807" y="108203"/>
                  </a:lnTo>
                  <a:lnTo>
                    <a:pt x="214807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44208"/>
                  </a:moveTo>
                  <a:lnTo>
                    <a:pt x="172148" y="108203"/>
                  </a:lnTo>
                  <a:lnTo>
                    <a:pt x="214807" y="108203"/>
                  </a:lnTo>
                  <a:lnTo>
                    <a:pt x="214807" y="44208"/>
                  </a:lnTo>
                  <a:lnTo>
                    <a:pt x="172148" y="44208"/>
                  </a:lnTo>
                  <a:close/>
                </a:path>
                <a:path w="236220" h="170814">
                  <a:moveTo>
                    <a:pt x="172148" y="53327"/>
                  </a:moveTo>
                  <a:lnTo>
                    <a:pt x="172148" y="108191"/>
                  </a:lnTo>
                  <a:lnTo>
                    <a:pt x="214807" y="108191"/>
                  </a:lnTo>
                  <a:lnTo>
                    <a:pt x="214807" y="53327"/>
                  </a:lnTo>
                  <a:lnTo>
                    <a:pt x="172148" y="53327"/>
                  </a:lnTo>
                  <a:close/>
                </a:path>
                <a:path w="236220" h="170814">
                  <a:moveTo>
                    <a:pt x="164553" y="62509"/>
                  </a:moveTo>
                  <a:lnTo>
                    <a:pt x="164553" y="117322"/>
                  </a:lnTo>
                  <a:lnTo>
                    <a:pt x="214807" y="117322"/>
                  </a:lnTo>
                  <a:lnTo>
                    <a:pt x="214807" y="62509"/>
                  </a:lnTo>
                  <a:lnTo>
                    <a:pt x="164553" y="62509"/>
                  </a:lnTo>
                  <a:close/>
                </a:path>
                <a:path w="236220" h="170814">
                  <a:moveTo>
                    <a:pt x="143230" y="99021"/>
                  </a:moveTo>
                  <a:lnTo>
                    <a:pt x="143230" y="153885"/>
                  </a:lnTo>
                  <a:lnTo>
                    <a:pt x="185889" y="153885"/>
                  </a:lnTo>
                  <a:lnTo>
                    <a:pt x="185889" y="99021"/>
                  </a:lnTo>
                  <a:lnTo>
                    <a:pt x="143230" y="99021"/>
                  </a:lnTo>
                  <a:close/>
                </a:path>
                <a:path w="236220" h="170814">
                  <a:moveTo>
                    <a:pt x="106667" y="108204"/>
                  </a:moveTo>
                  <a:lnTo>
                    <a:pt x="106667" y="170662"/>
                  </a:lnTo>
                  <a:lnTo>
                    <a:pt x="150825" y="170662"/>
                  </a:lnTo>
                  <a:lnTo>
                    <a:pt x="150825" y="108204"/>
                  </a:lnTo>
                  <a:lnTo>
                    <a:pt x="106667" y="108204"/>
                  </a:lnTo>
                  <a:close/>
                </a:path>
                <a:path w="236220" h="170814">
                  <a:moveTo>
                    <a:pt x="63995" y="108204"/>
                  </a:moveTo>
                  <a:lnTo>
                    <a:pt x="63995" y="161531"/>
                  </a:lnTo>
                  <a:lnTo>
                    <a:pt x="106654" y="161531"/>
                  </a:lnTo>
                  <a:lnTo>
                    <a:pt x="106654" y="108204"/>
                  </a:lnTo>
                  <a:lnTo>
                    <a:pt x="63995" y="108204"/>
                  </a:lnTo>
                  <a:close/>
                </a:path>
                <a:path w="236220" h="170814">
                  <a:moveTo>
                    <a:pt x="21336" y="71640"/>
                  </a:moveTo>
                  <a:lnTo>
                    <a:pt x="21336" y="135636"/>
                  </a:lnTo>
                  <a:lnTo>
                    <a:pt x="71589" y="135636"/>
                  </a:lnTo>
                  <a:lnTo>
                    <a:pt x="71589" y="71640"/>
                  </a:lnTo>
                  <a:lnTo>
                    <a:pt x="21336" y="71640"/>
                  </a:lnTo>
                  <a:close/>
                </a:path>
                <a:path w="236220" h="170814">
                  <a:moveTo>
                    <a:pt x="0" y="18300"/>
                  </a:moveTo>
                  <a:lnTo>
                    <a:pt x="0" y="71628"/>
                  </a:lnTo>
                  <a:lnTo>
                    <a:pt x="42659" y="71628"/>
                  </a:lnTo>
                  <a:lnTo>
                    <a:pt x="42659" y="18300"/>
                  </a:lnTo>
                  <a:lnTo>
                    <a:pt x="0" y="18300"/>
                  </a:lnTo>
                  <a:close/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5429402" y="3777462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4">
                  <a:moveTo>
                    <a:pt x="0" y="7632"/>
                  </a:moveTo>
                  <a:lnTo>
                    <a:pt x="50253" y="7632"/>
                  </a:lnTo>
                  <a:lnTo>
                    <a:pt x="50253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5632005" y="3777462"/>
              <a:ext cx="50800" cy="43180"/>
            </a:xfrm>
            <a:custGeom>
              <a:avLst/>
              <a:gdLst/>
              <a:ahLst/>
              <a:cxnLst/>
              <a:rect l="l" t="t" r="r" b="b"/>
              <a:pathLst>
                <a:path w="50800" h="43179">
                  <a:moveTo>
                    <a:pt x="0" y="0"/>
                  </a:moveTo>
                  <a:lnTo>
                    <a:pt x="0" y="42659"/>
                  </a:lnTo>
                  <a:lnTo>
                    <a:pt x="50304" y="42659"/>
                  </a:lnTo>
                  <a:lnTo>
                    <a:pt x="50304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337318" y="3865854"/>
              <a:ext cx="2329815" cy="243840"/>
            </a:xfrm>
            <a:custGeom>
              <a:avLst/>
              <a:gdLst/>
              <a:ahLst/>
              <a:cxnLst/>
              <a:rect l="l" t="t" r="r" b="b"/>
              <a:pathLst>
                <a:path w="2329815" h="243839">
                  <a:moveTo>
                    <a:pt x="2279459" y="0"/>
                  </a:moveTo>
                  <a:lnTo>
                    <a:pt x="2279459" y="54863"/>
                  </a:lnTo>
                  <a:lnTo>
                    <a:pt x="2329764" y="54863"/>
                  </a:lnTo>
                  <a:lnTo>
                    <a:pt x="2329764" y="0"/>
                  </a:lnTo>
                  <a:lnTo>
                    <a:pt x="2279459" y="0"/>
                  </a:lnTo>
                  <a:close/>
                </a:path>
                <a:path w="2329815" h="243839">
                  <a:moveTo>
                    <a:pt x="2221560" y="73126"/>
                  </a:moveTo>
                  <a:lnTo>
                    <a:pt x="2221560" y="135636"/>
                  </a:lnTo>
                  <a:lnTo>
                    <a:pt x="2271864" y="135636"/>
                  </a:lnTo>
                  <a:lnTo>
                    <a:pt x="2271864" y="73126"/>
                  </a:lnTo>
                  <a:lnTo>
                    <a:pt x="2221560" y="73126"/>
                  </a:lnTo>
                  <a:close/>
                </a:path>
                <a:path w="2329815" h="243839">
                  <a:moveTo>
                    <a:pt x="2142337" y="126453"/>
                  </a:moveTo>
                  <a:lnTo>
                    <a:pt x="2142337" y="181317"/>
                  </a:lnTo>
                  <a:lnTo>
                    <a:pt x="2192642" y="181317"/>
                  </a:lnTo>
                  <a:lnTo>
                    <a:pt x="2192642" y="126453"/>
                  </a:lnTo>
                  <a:lnTo>
                    <a:pt x="2142337" y="126453"/>
                  </a:lnTo>
                  <a:close/>
                </a:path>
                <a:path w="2329815" h="243839">
                  <a:moveTo>
                    <a:pt x="2041778" y="153898"/>
                  </a:moveTo>
                  <a:lnTo>
                    <a:pt x="2041778" y="216357"/>
                  </a:lnTo>
                  <a:lnTo>
                    <a:pt x="2085975" y="216357"/>
                  </a:lnTo>
                  <a:lnTo>
                    <a:pt x="2085975" y="153898"/>
                  </a:lnTo>
                  <a:lnTo>
                    <a:pt x="2041778" y="153898"/>
                  </a:lnTo>
                  <a:close/>
                </a:path>
                <a:path w="2329815" h="243839">
                  <a:moveTo>
                    <a:pt x="1906142" y="163017"/>
                  </a:moveTo>
                  <a:lnTo>
                    <a:pt x="1906142" y="225526"/>
                  </a:lnTo>
                  <a:lnTo>
                    <a:pt x="1948802" y="225526"/>
                  </a:lnTo>
                  <a:lnTo>
                    <a:pt x="1948802" y="163017"/>
                  </a:lnTo>
                  <a:lnTo>
                    <a:pt x="1906142" y="163017"/>
                  </a:lnTo>
                  <a:close/>
                </a:path>
                <a:path w="2329815" h="243839">
                  <a:moveTo>
                    <a:pt x="1703489" y="153898"/>
                  </a:moveTo>
                  <a:lnTo>
                    <a:pt x="1703489" y="216357"/>
                  </a:lnTo>
                  <a:lnTo>
                    <a:pt x="1747685" y="216357"/>
                  </a:lnTo>
                  <a:lnTo>
                    <a:pt x="1747685" y="153898"/>
                  </a:lnTo>
                  <a:lnTo>
                    <a:pt x="1703489" y="153898"/>
                  </a:lnTo>
                  <a:close/>
                </a:path>
                <a:path w="2329815" h="243839">
                  <a:moveTo>
                    <a:pt x="1322590" y="117335"/>
                  </a:moveTo>
                  <a:lnTo>
                    <a:pt x="1322590" y="172199"/>
                  </a:lnTo>
                  <a:lnTo>
                    <a:pt x="1366786" y="172199"/>
                  </a:lnTo>
                  <a:lnTo>
                    <a:pt x="1366786" y="117335"/>
                  </a:lnTo>
                  <a:lnTo>
                    <a:pt x="1322590" y="117335"/>
                  </a:lnTo>
                  <a:close/>
                </a:path>
                <a:path w="2329815" h="243839">
                  <a:moveTo>
                    <a:pt x="0" y="181330"/>
                  </a:moveTo>
                  <a:lnTo>
                    <a:pt x="0" y="243789"/>
                  </a:lnTo>
                  <a:lnTo>
                    <a:pt x="50253" y="243789"/>
                  </a:lnTo>
                  <a:lnTo>
                    <a:pt x="50253" y="181330"/>
                  </a:lnTo>
                  <a:lnTo>
                    <a:pt x="0" y="181330"/>
                  </a:lnTo>
                  <a:close/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6235407" y="3777462"/>
              <a:ext cx="43180" cy="17145"/>
            </a:xfrm>
            <a:custGeom>
              <a:avLst/>
              <a:gdLst/>
              <a:ahLst/>
              <a:cxnLst/>
              <a:rect l="l" t="t" r="r" b="b"/>
              <a:pathLst>
                <a:path w="43179" h="17145">
                  <a:moveTo>
                    <a:pt x="0" y="0"/>
                  </a:moveTo>
                  <a:lnTo>
                    <a:pt x="0" y="16814"/>
                  </a:lnTo>
                  <a:lnTo>
                    <a:pt x="42659" y="16814"/>
                  </a:lnTo>
                  <a:lnTo>
                    <a:pt x="42659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7170991" y="3946626"/>
              <a:ext cx="1042669" cy="570230"/>
            </a:xfrm>
            <a:custGeom>
              <a:avLst/>
              <a:gdLst/>
              <a:ahLst/>
              <a:cxnLst/>
              <a:rect l="l" t="t" r="r" b="b"/>
              <a:pathLst>
                <a:path w="1042670" h="570229">
                  <a:moveTo>
                    <a:pt x="0" y="0"/>
                  </a:moveTo>
                  <a:lnTo>
                    <a:pt x="0" y="54863"/>
                  </a:lnTo>
                  <a:lnTo>
                    <a:pt x="42659" y="54863"/>
                  </a:lnTo>
                  <a:lnTo>
                    <a:pt x="42659" y="0"/>
                  </a:lnTo>
                  <a:lnTo>
                    <a:pt x="0" y="0"/>
                  </a:lnTo>
                  <a:close/>
                </a:path>
                <a:path w="1042670" h="570229">
                  <a:moveTo>
                    <a:pt x="999528" y="516534"/>
                  </a:moveTo>
                  <a:lnTo>
                    <a:pt x="999528" y="569861"/>
                  </a:lnTo>
                  <a:lnTo>
                    <a:pt x="1042187" y="569861"/>
                  </a:lnTo>
                  <a:lnTo>
                    <a:pt x="1042187" y="516534"/>
                  </a:lnTo>
                  <a:lnTo>
                    <a:pt x="999528" y="516534"/>
                  </a:lnTo>
                  <a:close/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408487" y="3777462"/>
              <a:ext cx="2118995" cy="1146175"/>
            </a:xfrm>
            <a:custGeom>
              <a:avLst/>
              <a:gdLst/>
              <a:ahLst/>
              <a:cxnLst/>
              <a:rect l="l" t="t" r="r" b="b"/>
              <a:pathLst>
                <a:path w="2118995" h="1146175">
                  <a:moveTo>
                    <a:pt x="2118672" y="0"/>
                  </a:moveTo>
                  <a:lnTo>
                    <a:pt x="1840661" y="1145870"/>
                  </a:lnTo>
                  <a:lnTo>
                    <a:pt x="0" y="1145870"/>
                  </a:lnTo>
                  <a:lnTo>
                    <a:pt x="278017" y="0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214543" y="4226966"/>
              <a:ext cx="309880" cy="208915"/>
            </a:xfrm>
            <a:custGeom>
              <a:avLst/>
              <a:gdLst/>
              <a:ahLst/>
              <a:cxnLst/>
              <a:rect l="l" t="t" r="r" b="b"/>
              <a:pathLst>
                <a:path w="309879" h="208914">
                  <a:moveTo>
                    <a:pt x="259003" y="100609"/>
                  </a:moveTo>
                  <a:lnTo>
                    <a:pt x="309308" y="208762"/>
                  </a:lnTo>
                  <a:lnTo>
                    <a:pt x="0" y="208762"/>
                  </a:lnTo>
                  <a:lnTo>
                    <a:pt x="50253" y="0"/>
                  </a:lnTo>
                  <a:lnTo>
                    <a:pt x="121881" y="0"/>
                  </a:lnTo>
                  <a:lnTo>
                    <a:pt x="259003" y="100609"/>
                  </a:lnTo>
                </a:path>
              </a:pathLst>
            </a:custGeom>
            <a:ln w="3175">
              <a:solidFill>
                <a:srgbClr val="2A9A3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5218258" y="3777462"/>
              <a:ext cx="1167130" cy="902335"/>
            </a:xfrm>
            <a:custGeom>
              <a:avLst/>
              <a:gdLst/>
              <a:ahLst/>
              <a:cxnLst/>
              <a:rect l="l" t="t" r="r" b="b"/>
              <a:pathLst>
                <a:path w="1167129" h="902335">
                  <a:moveTo>
                    <a:pt x="255288" y="550113"/>
                  </a:moveTo>
                  <a:lnTo>
                    <a:pt x="0" y="0"/>
                  </a:lnTo>
                </a:path>
                <a:path w="1167129" h="902335">
                  <a:moveTo>
                    <a:pt x="1166991" y="0"/>
                  </a:moveTo>
                  <a:lnTo>
                    <a:pt x="945508" y="902042"/>
                  </a:lnTo>
                  <a:lnTo>
                    <a:pt x="255288" y="550113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5218258" y="3777462"/>
              <a:ext cx="1164590" cy="902335"/>
            </a:xfrm>
            <a:custGeom>
              <a:avLst/>
              <a:gdLst/>
              <a:ahLst/>
              <a:cxnLst/>
              <a:rect l="l" t="t" r="r" b="b"/>
              <a:pathLst>
                <a:path w="1164589" h="902335">
                  <a:moveTo>
                    <a:pt x="255288" y="550113"/>
                  </a:moveTo>
                  <a:lnTo>
                    <a:pt x="0" y="0"/>
                  </a:lnTo>
                </a:path>
                <a:path w="1164589" h="902335">
                  <a:moveTo>
                    <a:pt x="1164567" y="0"/>
                  </a:moveTo>
                  <a:lnTo>
                    <a:pt x="945508" y="902042"/>
                  </a:lnTo>
                  <a:lnTo>
                    <a:pt x="255288" y="550113"/>
                  </a:lnTo>
                </a:path>
              </a:pathLst>
            </a:custGeom>
            <a:ln w="3175">
              <a:solidFill>
                <a:srgbClr val="227636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5218258" y="3777462"/>
              <a:ext cx="1167130" cy="902335"/>
            </a:xfrm>
            <a:custGeom>
              <a:avLst/>
              <a:gdLst/>
              <a:ahLst/>
              <a:cxnLst/>
              <a:rect l="l" t="t" r="r" b="b"/>
              <a:pathLst>
                <a:path w="1167129" h="902335">
                  <a:moveTo>
                    <a:pt x="255288" y="550113"/>
                  </a:moveTo>
                  <a:lnTo>
                    <a:pt x="0" y="0"/>
                  </a:lnTo>
                </a:path>
                <a:path w="1167129" h="902335">
                  <a:moveTo>
                    <a:pt x="1166991" y="0"/>
                  </a:moveTo>
                  <a:lnTo>
                    <a:pt x="945508" y="902042"/>
                  </a:lnTo>
                  <a:lnTo>
                    <a:pt x="255288" y="550113"/>
                  </a:lnTo>
                </a:path>
              </a:pathLst>
            </a:custGeom>
            <a:ln w="3175">
              <a:solidFill>
                <a:srgbClr val="3C57A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217763" y="3777462"/>
              <a:ext cx="1166495" cy="902335"/>
            </a:xfrm>
            <a:custGeom>
              <a:avLst/>
              <a:gdLst/>
              <a:ahLst/>
              <a:cxnLst/>
              <a:rect l="l" t="t" r="r" b="b"/>
              <a:pathLst>
                <a:path w="1166495" h="902335">
                  <a:moveTo>
                    <a:pt x="255784" y="550113"/>
                  </a:moveTo>
                  <a:lnTo>
                    <a:pt x="0" y="0"/>
                  </a:lnTo>
                </a:path>
                <a:path w="1166495" h="902335">
                  <a:moveTo>
                    <a:pt x="1166395" y="0"/>
                  </a:moveTo>
                  <a:lnTo>
                    <a:pt x="946003" y="902042"/>
                  </a:lnTo>
                  <a:lnTo>
                    <a:pt x="255784" y="550113"/>
                  </a:lnTo>
                </a:path>
              </a:pathLst>
            </a:custGeom>
            <a:ln w="3175">
              <a:solidFill>
                <a:srgbClr val="2A9A3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 descr=""/>
          <p:cNvSpPr txBox="1"/>
          <p:nvPr/>
        </p:nvSpPr>
        <p:spPr>
          <a:xfrm>
            <a:off x="5034748" y="5795664"/>
            <a:ext cx="19939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Z3E</a:t>
            </a:r>
            <a:endParaRPr sz="9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6084584" y="5795664"/>
            <a:ext cx="19939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Z4E</a:t>
            </a:r>
            <a:endParaRPr sz="9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7135945" y="5795664"/>
            <a:ext cx="198120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00" spc="-55">
                <a:solidFill>
                  <a:srgbClr val="231F1F"/>
                </a:solidFill>
                <a:latin typeface="Arial"/>
                <a:cs typeface="Arial"/>
              </a:rPr>
              <a:t>Z5E</a:t>
            </a:r>
            <a:endParaRPr sz="90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8185769" y="5795664"/>
            <a:ext cx="302895" cy="167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900" spc="-40">
                <a:solidFill>
                  <a:srgbClr val="231F1F"/>
                </a:solidFill>
                <a:latin typeface="Arial"/>
                <a:cs typeface="Arial"/>
              </a:rPr>
              <a:t>ZL1E*</a:t>
            </a:r>
            <a:endParaRPr sz="90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885227" y="5755414"/>
            <a:ext cx="302895" cy="388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32200"/>
              </a:lnSpc>
              <a:spcBef>
                <a:spcPts val="95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Z1E</a:t>
            </a:r>
            <a:r>
              <a:rPr dirty="0" sz="9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Z</a:t>
            </a:r>
            <a:r>
              <a:rPr dirty="0" sz="900" spc="-1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0">
                <a:solidFill>
                  <a:srgbClr val="231F1F"/>
                </a:solidFill>
                <a:latin typeface="Arial"/>
                <a:cs typeface="Arial"/>
              </a:rPr>
              <a:t>L2E*</a:t>
            </a:r>
            <a:endParaRPr sz="9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935076" y="5755414"/>
            <a:ext cx="302895" cy="3886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32200"/>
              </a:lnSpc>
              <a:spcBef>
                <a:spcPts val="95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Z1BE </a:t>
            </a:r>
            <a:r>
              <a:rPr dirty="0" sz="900" spc="-60">
                <a:solidFill>
                  <a:srgbClr val="231F1F"/>
                </a:solidFill>
                <a:latin typeface="Arial"/>
                <a:cs typeface="Arial"/>
              </a:rPr>
              <a:t>ZL3E*</a:t>
            </a:r>
            <a:endParaRPr sz="9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813119" y="5409768"/>
            <a:ext cx="16573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6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40">
                <a:solidFill>
                  <a:srgbClr val="231F1F"/>
                </a:solidFill>
                <a:latin typeface="Arial"/>
                <a:cs typeface="Arial"/>
              </a:rPr>
              <a:t>400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702971" y="5409768"/>
            <a:ext cx="17145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6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601953" y="5409768"/>
            <a:ext cx="16383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6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4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493352" y="5409768"/>
            <a:ext cx="171450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4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133273" y="5372676"/>
            <a:ext cx="690880" cy="35496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80"/>
              </a:spcBef>
            </a:pPr>
            <a:r>
              <a:rPr dirty="0" sz="65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45"/>
              </a:spcBef>
            </a:pPr>
            <a:r>
              <a:rPr dirty="0" sz="900" spc="-85">
                <a:solidFill>
                  <a:srgbClr val="231F1F"/>
                </a:solidFill>
                <a:latin typeface="Arial"/>
                <a:cs typeface="Arial"/>
              </a:rPr>
              <a:t>R/Ohm(primary)</a:t>
            </a:r>
            <a:endParaRPr sz="9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6306534" y="5409768"/>
            <a:ext cx="14287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4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7194838" y="5409768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8093843" y="5409768"/>
            <a:ext cx="14287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45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8985241" y="5409768"/>
            <a:ext cx="150495" cy="12318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400</a:t>
            </a:r>
            <a:endParaRPr sz="65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270370" y="3487473"/>
            <a:ext cx="155575" cy="852805"/>
          </a:xfrm>
          <a:prstGeom prst="rect">
            <a:avLst/>
          </a:prstGeom>
        </p:spPr>
        <p:txBody>
          <a:bodyPr wrap="square" lIns="0" tIns="381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X/Oh</a:t>
            </a:r>
            <a:r>
              <a:rPr dirty="0" sz="900" spc="14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(primary)</a:t>
            </a:r>
            <a:endParaRPr sz="9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598263" y="3982039"/>
            <a:ext cx="136525" cy="12433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3655">
              <a:lnSpc>
                <a:spcPct val="100000"/>
              </a:lnSpc>
              <a:spcBef>
                <a:spcPts val="90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25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70485">
              <a:lnSpc>
                <a:spcPct val="100000"/>
              </a:lnSpc>
              <a:spcBef>
                <a:spcPts val="620"/>
              </a:spcBef>
            </a:pPr>
            <a:r>
              <a:rPr dirty="0" sz="65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25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50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75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00" name="object 100" descr=""/>
          <p:cNvGrpSpPr/>
          <p:nvPr/>
        </p:nvGrpSpPr>
        <p:grpSpPr>
          <a:xfrm>
            <a:off x="2981325" y="6519316"/>
            <a:ext cx="6720840" cy="720090"/>
            <a:chOff x="2981325" y="6519316"/>
            <a:chExt cx="6720840" cy="720090"/>
          </a:xfrm>
        </p:grpSpPr>
        <p:sp>
          <p:nvSpPr>
            <p:cNvPr id="101" name="object 101" descr=""/>
            <p:cNvSpPr/>
            <p:nvPr/>
          </p:nvSpPr>
          <p:spPr>
            <a:xfrm>
              <a:off x="2987675" y="6525666"/>
              <a:ext cx="6708140" cy="707390"/>
            </a:xfrm>
            <a:custGeom>
              <a:avLst/>
              <a:gdLst/>
              <a:ahLst/>
              <a:cxnLst/>
              <a:rect l="l" t="t" r="r" b="b"/>
              <a:pathLst>
                <a:path w="6708140" h="707390">
                  <a:moveTo>
                    <a:pt x="6707733" y="706983"/>
                  </a:moveTo>
                  <a:lnTo>
                    <a:pt x="0" y="706983"/>
                  </a:lnTo>
                  <a:lnTo>
                    <a:pt x="0" y="0"/>
                  </a:lnTo>
                  <a:lnTo>
                    <a:pt x="6707733" y="0"/>
                  </a:lnTo>
                  <a:lnTo>
                    <a:pt x="6707733" y="706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2987675" y="6525666"/>
              <a:ext cx="6708140" cy="707390"/>
            </a:xfrm>
            <a:custGeom>
              <a:avLst/>
              <a:gdLst/>
              <a:ahLst/>
              <a:cxnLst/>
              <a:rect l="l" t="t" r="r" b="b"/>
              <a:pathLst>
                <a:path w="6708140" h="707390">
                  <a:moveTo>
                    <a:pt x="0" y="0"/>
                  </a:moveTo>
                  <a:lnTo>
                    <a:pt x="0" y="706983"/>
                  </a:lnTo>
                  <a:lnTo>
                    <a:pt x="6707733" y="706983"/>
                  </a:lnTo>
                  <a:lnTo>
                    <a:pt x="67077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80572" y="1590881"/>
            <a:ext cx="3402311" cy="2122787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896910" y="1782437"/>
            <a:ext cx="137096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244081"/>
                </a:solidFill>
                <a:latin typeface="Arial"/>
                <a:cs typeface="Arial"/>
              </a:rPr>
              <a:t>Archivo</a:t>
            </a:r>
            <a:r>
              <a:rPr dirty="0" sz="1800" spc="-80" b="1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244081"/>
                </a:solidFill>
                <a:latin typeface="Arial"/>
                <a:cs typeface="Arial"/>
              </a:rPr>
              <a:t>.rio: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858491" y="2264562"/>
            <a:ext cx="1946982" cy="1513179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1682076" y="2509242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05616" y="2364492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912796" y="2725603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P4</a:t>
            </a:r>
            <a:endParaRPr sz="1200">
              <a:latin typeface="Arial"/>
              <a:cs typeface="Arial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283932" y="485756"/>
            <a:ext cx="5847080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998219">
              <a:lnSpc>
                <a:spcPct val="100000"/>
              </a:lnSpc>
              <a:spcBef>
                <a:spcPts val="100"/>
              </a:spcBef>
            </a:pPr>
            <a:r>
              <a:rPr dirty="0"/>
              <a:t>Recursos</a:t>
            </a:r>
            <a:r>
              <a:rPr dirty="0" spc="-45"/>
              <a:t> </a:t>
            </a:r>
            <a:r>
              <a:rPr dirty="0"/>
              <a:t>para</a:t>
            </a:r>
            <a:r>
              <a:rPr dirty="0" spc="-50"/>
              <a:t> </a:t>
            </a:r>
            <a:r>
              <a:rPr dirty="0"/>
              <a:t>el</a:t>
            </a:r>
            <a:r>
              <a:rPr dirty="0" spc="-90"/>
              <a:t> </a:t>
            </a:r>
            <a:r>
              <a:rPr dirty="0"/>
              <a:t>Análisis</a:t>
            </a:r>
            <a:r>
              <a:rPr dirty="0" spc="-15"/>
              <a:t> </a:t>
            </a:r>
            <a:r>
              <a:rPr dirty="0"/>
              <a:t>de</a:t>
            </a:r>
            <a:r>
              <a:rPr dirty="0" spc="-40"/>
              <a:t> </a:t>
            </a:r>
            <a:r>
              <a:rPr dirty="0" spc="-10"/>
              <a:t>Perturbaciones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8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  <a:p>
            <a:pPr marL="12700">
              <a:lnSpc>
                <a:spcPct val="100000"/>
              </a:lnSpc>
            </a:pPr>
            <a:r>
              <a:rPr dirty="0">
                <a:solidFill>
                  <a:srgbClr val="1B4067"/>
                </a:solidFill>
              </a:rPr>
              <a:t>Trabajando</a:t>
            </a:r>
            <a:r>
              <a:rPr dirty="0" spc="-6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Oscilografías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y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Archivos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COMTRADE</a:t>
            </a:r>
          </a:p>
        </p:txBody>
      </p:sp>
      <p:grpSp>
        <p:nvGrpSpPr>
          <p:cNvPr id="10" name="object 10" descr=""/>
          <p:cNvGrpSpPr/>
          <p:nvPr/>
        </p:nvGrpSpPr>
        <p:grpSpPr>
          <a:xfrm>
            <a:off x="775976" y="3774922"/>
            <a:ext cx="9142730" cy="3426460"/>
            <a:chOff x="775976" y="3774922"/>
            <a:chExt cx="9142730" cy="3426460"/>
          </a:xfrm>
        </p:grpSpPr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91886" y="3774922"/>
              <a:ext cx="3571621" cy="2836722"/>
            </a:xfrm>
            <a:prstGeom prst="rect">
              <a:avLst/>
            </a:prstGeom>
          </p:spPr>
        </p:pic>
      </p:grpSp>
      <p:sp>
        <p:nvSpPr>
          <p:cNvPr id="13" name="object 13" descr=""/>
          <p:cNvSpPr txBox="1"/>
          <p:nvPr/>
        </p:nvSpPr>
        <p:spPr>
          <a:xfrm>
            <a:off x="1522082" y="5533809"/>
            <a:ext cx="3460115" cy="10001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</a:t>
            </a:r>
            <a:r>
              <a:rPr dirty="0" sz="1600" spc="434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puede</a:t>
            </a:r>
            <a:r>
              <a:rPr dirty="0" sz="1600" spc="434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adicionar</a:t>
            </a:r>
            <a:r>
              <a:rPr dirty="0" sz="1600" spc="4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mas</a:t>
            </a:r>
            <a:r>
              <a:rPr dirty="0" sz="1600" spc="44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puntos,</a:t>
            </a:r>
            <a:r>
              <a:rPr dirty="0" sz="1600" spc="43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el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polígono</a:t>
            </a:r>
            <a:r>
              <a:rPr dirty="0" sz="1600" spc="58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forma</a:t>
            </a:r>
            <a:r>
              <a:rPr dirty="0" sz="1600" spc="59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600" spc="58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forma</a:t>
            </a:r>
            <a:r>
              <a:rPr dirty="0" sz="1600" spc="58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según</a:t>
            </a:r>
            <a:r>
              <a:rPr dirty="0" sz="1600" spc="58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244081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secuencia</a:t>
            </a:r>
            <a:r>
              <a:rPr dirty="0" sz="1600" spc="59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ingresada</a:t>
            </a:r>
            <a:r>
              <a:rPr dirty="0" sz="1600" spc="59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en</a:t>
            </a:r>
            <a:r>
              <a:rPr dirty="0" sz="1600" spc="590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244081"/>
                </a:solidFill>
                <a:latin typeface="Arial"/>
                <a:cs typeface="Arial"/>
              </a:rPr>
              <a:t>forma</a:t>
            </a:r>
            <a:r>
              <a:rPr dirty="0" sz="1600" spc="595">
                <a:solidFill>
                  <a:srgbClr val="244081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244081"/>
                </a:solidFill>
                <a:latin typeface="Arial"/>
                <a:cs typeface="Arial"/>
              </a:rPr>
              <a:t>anti </a:t>
            </a:r>
            <a:r>
              <a:rPr dirty="0" sz="1600" spc="-10">
                <a:solidFill>
                  <a:srgbClr val="244081"/>
                </a:solidFill>
                <a:latin typeface="Arial"/>
                <a:cs typeface="Arial"/>
              </a:rPr>
              <a:t>horaria.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6494462" y="4059339"/>
            <a:ext cx="372110" cy="302260"/>
          </a:xfrm>
          <a:custGeom>
            <a:avLst/>
            <a:gdLst/>
            <a:ahLst/>
            <a:cxnLst/>
            <a:rect l="l" t="t" r="r" b="b"/>
            <a:pathLst>
              <a:path w="372109" h="302260">
                <a:moveTo>
                  <a:pt x="185889" y="301726"/>
                </a:moveTo>
                <a:lnTo>
                  <a:pt x="131013" y="294132"/>
                </a:lnTo>
                <a:lnTo>
                  <a:pt x="82257" y="275831"/>
                </a:lnTo>
                <a:lnTo>
                  <a:pt x="42659" y="246849"/>
                </a:lnTo>
                <a:lnTo>
                  <a:pt x="22872" y="222491"/>
                </a:lnTo>
                <a:lnTo>
                  <a:pt x="13690" y="210286"/>
                </a:lnTo>
                <a:lnTo>
                  <a:pt x="7594" y="196596"/>
                </a:lnTo>
                <a:lnTo>
                  <a:pt x="3022" y="181317"/>
                </a:lnTo>
                <a:lnTo>
                  <a:pt x="0" y="166141"/>
                </a:lnTo>
                <a:lnTo>
                  <a:pt x="0" y="135623"/>
                </a:lnTo>
                <a:lnTo>
                  <a:pt x="13690" y="91478"/>
                </a:lnTo>
                <a:lnTo>
                  <a:pt x="42659" y="54863"/>
                </a:lnTo>
                <a:lnTo>
                  <a:pt x="97535" y="18300"/>
                </a:lnTo>
                <a:lnTo>
                  <a:pt x="147789" y="3073"/>
                </a:lnTo>
                <a:lnTo>
                  <a:pt x="166039" y="0"/>
                </a:lnTo>
                <a:lnTo>
                  <a:pt x="204139" y="0"/>
                </a:lnTo>
                <a:lnTo>
                  <a:pt x="240703" y="6096"/>
                </a:lnTo>
                <a:lnTo>
                  <a:pt x="257467" y="10668"/>
                </a:lnTo>
                <a:lnTo>
                  <a:pt x="260844" y="12204"/>
                </a:lnTo>
                <a:lnTo>
                  <a:pt x="185889" y="12204"/>
                </a:lnTo>
                <a:lnTo>
                  <a:pt x="150812" y="15278"/>
                </a:lnTo>
                <a:lnTo>
                  <a:pt x="102095" y="28968"/>
                </a:lnTo>
                <a:lnTo>
                  <a:pt x="62458" y="53378"/>
                </a:lnTo>
                <a:lnTo>
                  <a:pt x="33540" y="85369"/>
                </a:lnTo>
                <a:lnTo>
                  <a:pt x="25895" y="97523"/>
                </a:lnTo>
                <a:lnTo>
                  <a:pt x="19799" y="109728"/>
                </a:lnTo>
                <a:lnTo>
                  <a:pt x="15227" y="121932"/>
                </a:lnTo>
                <a:lnTo>
                  <a:pt x="13690" y="135623"/>
                </a:lnTo>
                <a:lnTo>
                  <a:pt x="12204" y="150863"/>
                </a:lnTo>
                <a:lnTo>
                  <a:pt x="12204" y="164604"/>
                </a:lnTo>
                <a:lnTo>
                  <a:pt x="25895" y="204190"/>
                </a:lnTo>
                <a:lnTo>
                  <a:pt x="50304" y="237731"/>
                </a:lnTo>
                <a:lnTo>
                  <a:pt x="88353" y="265163"/>
                </a:lnTo>
                <a:lnTo>
                  <a:pt x="150812" y="286486"/>
                </a:lnTo>
                <a:lnTo>
                  <a:pt x="167576" y="288023"/>
                </a:lnTo>
                <a:lnTo>
                  <a:pt x="261722" y="288023"/>
                </a:lnTo>
                <a:lnTo>
                  <a:pt x="257467" y="289572"/>
                </a:lnTo>
                <a:lnTo>
                  <a:pt x="223989" y="298691"/>
                </a:lnTo>
                <a:lnTo>
                  <a:pt x="185889" y="301726"/>
                </a:lnTo>
                <a:close/>
              </a:path>
              <a:path w="372109" h="302260">
                <a:moveTo>
                  <a:pt x="261722" y="288023"/>
                </a:moveTo>
                <a:lnTo>
                  <a:pt x="204139" y="288023"/>
                </a:lnTo>
                <a:lnTo>
                  <a:pt x="220916" y="286486"/>
                </a:lnTo>
                <a:lnTo>
                  <a:pt x="237680" y="281927"/>
                </a:lnTo>
                <a:lnTo>
                  <a:pt x="283375" y="265163"/>
                </a:lnTo>
                <a:lnTo>
                  <a:pt x="330593" y="227063"/>
                </a:lnTo>
                <a:lnTo>
                  <a:pt x="351980" y="192036"/>
                </a:lnTo>
                <a:lnTo>
                  <a:pt x="358025" y="164604"/>
                </a:lnTo>
                <a:lnTo>
                  <a:pt x="359575" y="150863"/>
                </a:lnTo>
                <a:lnTo>
                  <a:pt x="358025" y="137172"/>
                </a:lnTo>
                <a:lnTo>
                  <a:pt x="356539" y="123431"/>
                </a:lnTo>
                <a:lnTo>
                  <a:pt x="351980" y="109728"/>
                </a:lnTo>
                <a:lnTo>
                  <a:pt x="330593" y="74714"/>
                </a:lnTo>
                <a:lnTo>
                  <a:pt x="297116" y="44196"/>
                </a:lnTo>
                <a:lnTo>
                  <a:pt x="254444" y="22872"/>
                </a:lnTo>
                <a:lnTo>
                  <a:pt x="185889" y="12204"/>
                </a:lnTo>
                <a:lnTo>
                  <a:pt x="260844" y="12204"/>
                </a:lnTo>
                <a:lnTo>
                  <a:pt x="274243" y="18300"/>
                </a:lnTo>
                <a:lnTo>
                  <a:pt x="289471" y="24409"/>
                </a:lnTo>
                <a:lnTo>
                  <a:pt x="316903" y="42710"/>
                </a:lnTo>
                <a:lnTo>
                  <a:pt x="348907" y="77736"/>
                </a:lnTo>
                <a:lnTo>
                  <a:pt x="368693" y="118859"/>
                </a:lnTo>
                <a:lnTo>
                  <a:pt x="371767" y="134086"/>
                </a:lnTo>
                <a:lnTo>
                  <a:pt x="371767" y="166141"/>
                </a:lnTo>
                <a:lnTo>
                  <a:pt x="358025" y="208749"/>
                </a:lnTo>
                <a:lnTo>
                  <a:pt x="329107" y="246849"/>
                </a:lnTo>
                <a:lnTo>
                  <a:pt x="289471" y="275831"/>
                </a:lnTo>
                <a:lnTo>
                  <a:pt x="274243" y="283463"/>
                </a:lnTo>
                <a:lnTo>
                  <a:pt x="261722" y="288023"/>
                </a:lnTo>
                <a:close/>
              </a:path>
            </a:pathLst>
          </a:custGeom>
          <a:solidFill>
            <a:srgbClr val="EC1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209451" y="4598251"/>
            <a:ext cx="48768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20" b="1">
                <a:solidFill>
                  <a:srgbClr val="EE3123"/>
                </a:solidFill>
                <a:latin typeface="Arial"/>
                <a:cs typeface="Arial"/>
              </a:rPr>
              <a:t>Fase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09451" y="5460673"/>
            <a:ext cx="53276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EE3123"/>
                </a:solidFill>
                <a:latin typeface="Arial"/>
                <a:cs typeface="Arial"/>
              </a:rPr>
              <a:t>tierra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162404" y="4610432"/>
            <a:ext cx="212725" cy="497840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algn="just" marL="12700" marR="5080">
              <a:lnSpc>
                <a:spcPct val="79200"/>
              </a:lnSpc>
              <a:spcBef>
                <a:spcPts val="4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P1 P2 P3</a:t>
            </a:r>
            <a:endParaRPr sz="12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162404" y="5029455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P4</a:t>
            </a:r>
            <a:endParaRPr sz="12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162404" y="5136122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P5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171321" y="3776217"/>
            <a:ext cx="3312160" cy="1736089"/>
            <a:chOff x="1171321" y="3776217"/>
            <a:chExt cx="3312160" cy="1736089"/>
          </a:xfrm>
        </p:grpSpPr>
        <p:sp>
          <p:nvSpPr>
            <p:cNvPr id="21" name="object 21" descr=""/>
            <p:cNvSpPr/>
            <p:nvPr/>
          </p:nvSpPr>
          <p:spPr>
            <a:xfrm>
              <a:off x="3962057" y="4182770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95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25895" y="0"/>
                  </a:lnTo>
                  <a:lnTo>
                    <a:pt x="25895" y="12204"/>
                  </a:lnTo>
                  <a:close/>
                </a:path>
              </a:pathLst>
            </a:custGeom>
            <a:solidFill>
              <a:srgbClr val="7A7B7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1321" y="3776217"/>
              <a:ext cx="3311779" cy="1735582"/>
            </a:xfrm>
            <a:prstGeom prst="rect">
              <a:avLst/>
            </a:prstGeom>
          </p:spPr>
        </p:pic>
      </p:grpSp>
      <p:sp>
        <p:nvSpPr>
          <p:cNvPr id="23" name="object 23" descr=""/>
          <p:cNvSpPr txBox="1"/>
          <p:nvPr/>
        </p:nvSpPr>
        <p:spPr>
          <a:xfrm>
            <a:off x="2474404" y="4164002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841178" y="4453509"/>
            <a:ext cx="212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3123"/>
                </a:solidFill>
                <a:latin typeface="Arial"/>
                <a:cs typeface="Arial"/>
              </a:rPr>
              <a:t>P5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2919907" y="4676482"/>
            <a:ext cx="6689090" cy="2596515"/>
            <a:chOff x="2919907" y="4676482"/>
            <a:chExt cx="6689090" cy="2596515"/>
          </a:xfrm>
        </p:grpSpPr>
        <p:pic>
          <p:nvPicPr>
            <p:cNvPr id="26" name="object 2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010525" y="4676482"/>
              <a:ext cx="144754" cy="7620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868843" y="5179313"/>
              <a:ext cx="214858" cy="76149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2926257" y="6527799"/>
              <a:ext cx="6676390" cy="739140"/>
            </a:xfrm>
            <a:custGeom>
              <a:avLst/>
              <a:gdLst/>
              <a:ahLst/>
              <a:cxnLst/>
              <a:rect l="l" t="t" r="r" b="b"/>
              <a:pathLst>
                <a:path w="6676390" h="739140">
                  <a:moveTo>
                    <a:pt x="6675983" y="738733"/>
                  </a:moveTo>
                  <a:lnTo>
                    <a:pt x="0" y="738733"/>
                  </a:lnTo>
                  <a:lnTo>
                    <a:pt x="0" y="0"/>
                  </a:lnTo>
                  <a:lnTo>
                    <a:pt x="6675983" y="0"/>
                  </a:lnTo>
                  <a:lnTo>
                    <a:pt x="6675983" y="7387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926257" y="6527799"/>
              <a:ext cx="6676390" cy="739140"/>
            </a:xfrm>
            <a:custGeom>
              <a:avLst/>
              <a:gdLst/>
              <a:ahLst/>
              <a:cxnLst/>
              <a:rect l="l" t="t" r="r" b="b"/>
              <a:pathLst>
                <a:path w="6676390" h="739140">
                  <a:moveTo>
                    <a:pt x="0" y="0"/>
                  </a:moveTo>
                  <a:lnTo>
                    <a:pt x="0" y="738733"/>
                  </a:lnTo>
                  <a:lnTo>
                    <a:pt x="6675983" y="738733"/>
                  </a:lnTo>
                  <a:lnTo>
                    <a:pt x="6675983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36" y="477529"/>
            <a:ext cx="8890718" cy="92666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97251" y="412622"/>
            <a:ext cx="6313170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Metodología</a:t>
            </a:r>
            <a:r>
              <a:rPr dirty="0" spc="-60"/>
              <a:t> </a:t>
            </a:r>
            <a:r>
              <a:rPr dirty="0"/>
              <a:t>y</a:t>
            </a:r>
            <a:r>
              <a:rPr dirty="0" spc="-30"/>
              <a:t> </a:t>
            </a:r>
            <a:r>
              <a:rPr dirty="0"/>
              <a:t>criterios</a:t>
            </a:r>
            <a:r>
              <a:rPr dirty="0" spc="-30"/>
              <a:t> </a:t>
            </a:r>
            <a:r>
              <a:rPr dirty="0"/>
              <a:t>para</a:t>
            </a:r>
            <a:r>
              <a:rPr dirty="0" spc="-20"/>
              <a:t> </a:t>
            </a:r>
            <a:r>
              <a:rPr dirty="0"/>
              <a:t>el</a:t>
            </a:r>
            <a:r>
              <a:rPr dirty="0" spc="-85"/>
              <a:t> </a:t>
            </a:r>
            <a:r>
              <a:rPr dirty="0"/>
              <a:t>Análisis</a:t>
            </a:r>
            <a:r>
              <a:rPr dirty="0" spc="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 spc="-10"/>
              <a:t>Perturbaciones </a:t>
            </a:r>
            <a:r>
              <a:rPr dirty="0" spc="-10">
                <a:solidFill>
                  <a:srgbClr val="1B4067"/>
                </a:solidFill>
              </a:rPr>
              <a:t>Normatividad</a:t>
            </a:r>
          </a:p>
        </p:txBody>
      </p:sp>
      <p:grpSp>
        <p:nvGrpSpPr>
          <p:cNvPr id="4" name="object 4" descr=""/>
          <p:cNvGrpSpPr/>
          <p:nvPr/>
        </p:nvGrpSpPr>
        <p:grpSpPr>
          <a:xfrm>
            <a:off x="3783761" y="1123200"/>
            <a:ext cx="1160145" cy="372110"/>
            <a:chOff x="3783761" y="1123200"/>
            <a:chExt cx="1160145" cy="372110"/>
          </a:xfrm>
        </p:grpSpPr>
        <p:sp>
          <p:nvSpPr>
            <p:cNvPr id="5" name="object 5" descr=""/>
            <p:cNvSpPr/>
            <p:nvPr/>
          </p:nvSpPr>
          <p:spPr>
            <a:xfrm>
              <a:off x="3798988" y="1136904"/>
              <a:ext cx="1129665" cy="342900"/>
            </a:xfrm>
            <a:custGeom>
              <a:avLst/>
              <a:gdLst/>
              <a:ahLst/>
              <a:cxnLst/>
              <a:rect l="l" t="t" r="r" b="b"/>
              <a:pathLst>
                <a:path w="1129664" h="342900">
                  <a:moveTo>
                    <a:pt x="1129106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1129106" y="0"/>
                  </a:lnTo>
                  <a:lnTo>
                    <a:pt x="1129106" y="342849"/>
                  </a:lnTo>
                  <a:close/>
                </a:path>
              </a:pathLst>
            </a:custGeom>
            <a:solidFill>
              <a:srgbClr val="F69F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783761" y="1123200"/>
              <a:ext cx="1160145" cy="372110"/>
            </a:xfrm>
            <a:custGeom>
              <a:avLst/>
              <a:gdLst/>
              <a:ahLst/>
              <a:cxnLst/>
              <a:rect l="l" t="t" r="r" b="b"/>
              <a:pathLst>
                <a:path w="1160145" h="372109">
                  <a:moveTo>
                    <a:pt x="1159560" y="371779"/>
                  </a:moveTo>
                  <a:lnTo>
                    <a:pt x="0" y="371779"/>
                  </a:lnTo>
                  <a:lnTo>
                    <a:pt x="0" y="0"/>
                  </a:lnTo>
                  <a:lnTo>
                    <a:pt x="1159560" y="0"/>
                  </a:lnTo>
                  <a:lnTo>
                    <a:pt x="1159560" y="13703"/>
                  </a:lnTo>
                  <a:lnTo>
                    <a:pt x="28968" y="13703"/>
                  </a:lnTo>
                  <a:lnTo>
                    <a:pt x="15227" y="28930"/>
                  </a:lnTo>
                  <a:lnTo>
                    <a:pt x="28968" y="28930"/>
                  </a:lnTo>
                  <a:lnTo>
                    <a:pt x="28968" y="342811"/>
                  </a:lnTo>
                  <a:lnTo>
                    <a:pt x="15227" y="342811"/>
                  </a:lnTo>
                  <a:lnTo>
                    <a:pt x="28968" y="356552"/>
                  </a:lnTo>
                  <a:lnTo>
                    <a:pt x="1159560" y="356552"/>
                  </a:lnTo>
                  <a:lnTo>
                    <a:pt x="1159560" y="371779"/>
                  </a:lnTo>
                  <a:close/>
                </a:path>
                <a:path w="1160145" h="372109">
                  <a:moveTo>
                    <a:pt x="28968" y="28930"/>
                  </a:moveTo>
                  <a:lnTo>
                    <a:pt x="15227" y="28930"/>
                  </a:lnTo>
                  <a:lnTo>
                    <a:pt x="28968" y="13703"/>
                  </a:lnTo>
                  <a:lnTo>
                    <a:pt x="28968" y="28930"/>
                  </a:lnTo>
                  <a:close/>
                </a:path>
                <a:path w="1160145" h="372109">
                  <a:moveTo>
                    <a:pt x="1130592" y="28930"/>
                  </a:moveTo>
                  <a:lnTo>
                    <a:pt x="28968" y="28930"/>
                  </a:lnTo>
                  <a:lnTo>
                    <a:pt x="28968" y="13703"/>
                  </a:lnTo>
                  <a:lnTo>
                    <a:pt x="1130592" y="13703"/>
                  </a:lnTo>
                  <a:lnTo>
                    <a:pt x="1130592" y="28930"/>
                  </a:lnTo>
                  <a:close/>
                </a:path>
                <a:path w="1160145" h="372109">
                  <a:moveTo>
                    <a:pt x="1130592" y="356552"/>
                  </a:moveTo>
                  <a:lnTo>
                    <a:pt x="1130592" y="13703"/>
                  </a:lnTo>
                  <a:lnTo>
                    <a:pt x="1144282" y="28930"/>
                  </a:lnTo>
                  <a:lnTo>
                    <a:pt x="1159560" y="28930"/>
                  </a:lnTo>
                  <a:lnTo>
                    <a:pt x="1159560" y="342811"/>
                  </a:lnTo>
                  <a:lnTo>
                    <a:pt x="1144282" y="342811"/>
                  </a:lnTo>
                  <a:lnTo>
                    <a:pt x="1130592" y="356552"/>
                  </a:lnTo>
                  <a:close/>
                </a:path>
                <a:path w="1160145" h="372109">
                  <a:moveTo>
                    <a:pt x="1159560" y="28930"/>
                  </a:moveTo>
                  <a:lnTo>
                    <a:pt x="1144282" y="28930"/>
                  </a:lnTo>
                  <a:lnTo>
                    <a:pt x="1130592" y="13703"/>
                  </a:lnTo>
                  <a:lnTo>
                    <a:pt x="1159560" y="13703"/>
                  </a:lnTo>
                  <a:lnTo>
                    <a:pt x="1159560" y="28930"/>
                  </a:lnTo>
                  <a:close/>
                </a:path>
                <a:path w="1160145" h="372109">
                  <a:moveTo>
                    <a:pt x="28968" y="356552"/>
                  </a:moveTo>
                  <a:lnTo>
                    <a:pt x="15227" y="342811"/>
                  </a:lnTo>
                  <a:lnTo>
                    <a:pt x="28968" y="342811"/>
                  </a:lnTo>
                  <a:lnTo>
                    <a:pt x="28968" y="356552"/>
                  </a:lnTo>
                  <a:close/>
                </a:path>
                <a:path w="1160145" h="372109">
                  <a:moveTo>
                    <a:pt x="1130592" y="356552"/>
                  </a:moveTo>
                  <a:lnTo>
                    <a:pt x="28968" y="356552"/>
                  </a:lnTo>
                  <a:lnTo>
                    <a:pt x="28968" y="342811"/>
                  </a:lnTo>
                  <a:lnTo>
                    <a:pt x="1130592" y="342811"/>
                  </a:lnTo>
                  <a:lnTo>
                    <a:pt x="1130592" y="356552"/>
                  </a:lnTo>
                  <a:close/>
                </a:path>
                <a:path w="1160145" h="372109">
                  <a:moveTo>
                    <a:pt x="1159560" y="356552"/>
                  </a:moveTo>
                  <a:lnTo>
                    <a:pt x="1130592" y="356552"/>
                  </a:lnTo>
                  <a:lnTo>
                    <a:pt x="1144282" y="342811"/>
                  </a:lnTo>
                  <a:lnTo>
                    <a:pt x="1159560" y="342811"/>
                  </a:lnTo>
                  <a:lnTo>
                    <a:pt x="1159560" y="35655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3798989" y="1136903"/>
            <a:ext cx="1129665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263525">
              <a:lnSpc>
                <a:spcPct val="100000"/>
              </a:lnSpc>
              <a:spcBef>
                <a:spcPts val="470"/>
              </a:spcBef>
            </a:pPr>
            <a:r>
              <a:rPr dirty="0" sz="1400" spc="-280" b="1">
                <a:solidFill>
                  <a:srgbClr val="1D305B"/>
                </a:solidFill>
                <a:latin typeface="Arial Narrow"/>
                <a:cs typeface="Arial Narrow"/>
              </a:rPr>
              <a:t>������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907652" y="1618361"/>
            <a:ext cx="2912110" cy="372110"/>
            <a:chOff x="2907652" y="1618361"/>
            <a:chExt cx="2912110" cy="372110"/>
          </a:xfrm>
        </p:grpSpPr>
        <p:sp>
          <p:nvSpPr>
            <p:cNvPr id="9" name="object 9" descr=""/>
            <p:cNvSpPr/>
            <p:nvPr/>
          </p:nvSpPr>
          <p:spPr>
            <a:xfrm>
              <a:off x="2922879" y="1632102"/>
              <a:ext cx="2881630" cy="342900"/>
            </a:xfrm>
            <a:custGeom>
              <a:avLst/>
              <a:gdLst/>
              <a:ahLst/>
              <a:cxnLst/>
              <a:rect l="l" t="t" r="r" b="b"/>
              <a:pathLst>
                <a:path w="2881629" h="342900">
                  <a:moveTo>
                    <a:pt x="2881312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2881312" y="0"/>
                  </a:lnTo>
                  <a:lnTo>
                    <a:pt x="2881312" y="342849"/>
                  </a:lnTo>
                  <a:close/>
                </a:path>
              </a:pathLst>
            </a:custGeom>
            <a:solidFill>
              <a:srgbClr val="9CA7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07652" y="1618361"/>
              <a:ext cx="2912110" cy="372110"/>
            </a:xfrm>
            <a:custGeom>
              <a:avLst/>
              <a:gdLst/>
              <a:ahLst/>
              <a:cxnLst/>
              <a:rect l="l" t="t" r="r" b="b"/>
              <a:pathLst>
                <a:path w="2912110" h="372110">
                  <a:moveTo>
                    <a:pt x="2911779" y="371817"/>
                  </a:moveTo>
                  <a:lnTo>
                    <a:pt x="0" y="371817"/>
                  </a:lnTo>
                  <a:lnTo>
                    <a:pt x="0" y="0"/>
                  </a:lnTo>
                  <a:lnTo>
                    <a:pt x="2911779" y="0"/>
                  </a:lnTo>
                  <a:lnTo>
                    <a:pt x="2911779" y="13741"/>
                  </a:lnTo>
                  <a:lnTo>
                    <a:pt x="28930" y="13741"/>
                  </a:lnTo>
                  <a:lnTo>
                    <a:pt x="15227" y="28968"/>
                  </a:lnTo>
                  <a:lnTo>
                    <a:pt x="28930" y="28968"/>
                  </a:lnTo>
                  <a:lnTo>
                    <a:pt x="28930" y="342849"/>
                  </a:lnTo>
                  <a:lnTo>
                    <a:pt x="15227" y="342849"/>
                  </a:lnTo>
                  <a:lnTo>
                    <a:pt x="28930" y="356590"/>
                  </a:lnTo>
                  <a:lnTo>
                    <a:pt x="2911779" y="356590"/>
                  </a:lnTo>
                  <a:lnTo>
                    <a:pt x="2911779" y="371817"/>
                  </a:lnTo>
                  <a:close/>
                </a:path>
                <a:path w="2912110" h="372110">
                  <a:moveTo>
                    <a:pt x="28930" y="28968"/>
                  </a:moveTo>
                  <a:lnTo>
                    <a:pt x="15227" y="28968"/>
                  </a:lnTo>
                  <a:lnTo>
                    <a:pt x="28930" y="13741"/>
                  </a:lnTo>
                  <a:lnTo>
                    <a:pt x="28930" y="28968"/>
                  </a:lnTo>
                  <a:close/>
                </a:path>
                <a:path w="2912110" h="372110">
                  <a:moveTo>
                    <a:pt x="2882849" y="28968"/>
                  </a:moveTo>
                  <a:lnTo>
                    <a:pt x="28930" y="28968"/>
                  </a:lnTo>
                  <a:lnTo>
                    <a:pt x="28930" y="13741"/>
                  </a:lnTo>
                  <a:lnTo>
                    <a:pt x="2882849" y="13741"/>
                  </a:lnTo>
                  <a:lnTo>
                    <a:pt x="2882849" y="28968"/>
                  </a:lnTo>
                  <a:close/>
                </a:path>
                <a:path w="2912110" h="372110">
                  <a:moveTo>
                    <a:pt x="2882849" y="356590"/>
                  </a:moveTo>
                  <a:lnTo>
                    <a:pt x="2882849" y="13741"/>
                  </a:lnTo>
                  <a:lnTo>
                    <a:pt x="2896539" y="28968"/>
                  </a:lnTo>
                  <a:lnTo>
                    <a:pt x="2911779" y="28968"/>
                  </a:lnTo>
                  <a:lnTo>
                    <a:pt x="2911779" y="342849"/>
                  </a:lnTo>
                  <a:lnTo>
                    <a:pt x="2896539" y="342849"/>
                  </a:lnTo>
                  <a:lnTo>
                    <a:pt x="2882849" y="356590"/>
                  </a:lnTo>
                  <a:close/>
                </a:path>
                <a:path w="2912110" h="372110">
                  <a:moveTo>
                    <a:pt x="2911779" y="28968"/>
                  </a:moveTo>
                  <a:lnTo>
                    <a:pt x="2896539" y="28968"/>
                  </a:lnTo>
                  <a:lnTo>
                    <a:pt x="2882849" y="13741"/>
                  </a:lnTo>
                  <a:lnTo>
                    <a:pt x="2911779" y="13741"/>
                  </a:lnTo>
                  <a:lnTo>
                    <a:pt x="2911779" y="28968"/>
                  </a:lnTo>
                  <a:close/>
                </a:path>
                <a:path w="2912110" h="372110">
                  <a:moveTo>
                    <a:pt x="28930" y="356590"/>
                  </a:moveTo>
                  <a:lnTo>
                    <a:pt x="15227" y="342849"/>
                  </a:lnTo>
                  <a:lnTo>
                    <a:pt x="28930" y="342849"/>
                  </a:lnTo>
                  <a:lnTo>
                    <a:pt x="28930" y="356590"/>
                  </a:lnTo>
                  <a:close/>
                </a:path>
                <a:path w="2912110" h="372110">
                  <a:moveTo>
                    <a:pt x="2882849" y="356590"/>
                  </a:moveTo>
                  <a:lnTo>
                    <a:pt x="28930" y="356590"/>
                  </a:lnTo>
                  <a:lnTo>
                    <a:pt x="28930" y="342849"/>
                  </a:lnTo>
                  <a:lnTo>
                    <a:pt x="2882849" y="342849"/>
                  </a:lnTo>
                  <a:lnTo>
                    <a:pt x="2882849" y="356590"/>
                  </a:lnTo>
                  <a:close/>
                </a:path>
                <a:path w="2912110" h="372110">
                  <a:moveTo>
                    <a:pt x="2911779" y="356590"/>
                  </a:moveTo>
                  <a:lnTo>
                    <a:pt x="2882849" y="356590"/>
                  </a:lnTo>
                  <a:lnTo>
                    <a:pt x="2896539" y="342849"/>
                  </a:lnTo>
                  <a:lnTo>
                    <a:pt x="2911779" y="342849"/>
                  </a:lnTo>
                  <a:lnTo>
                    <a:pt x="2911779" y="35659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922879" y="1632102"/>
            <a:ext cx="2881630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42875">
              <a:lnSpc>
                <a:spcPct val="100000"/>
              </a:lnSpc>
              <a:spcBef>
                <a:spcPts val="470"/>
              </a:spcBef>
            </a:pP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15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08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-1475" b="1">
                <a:solidFill>
                  <a:srgbClr val="1D305B"/>
                </a:solidFill>
                <a:latin typeface="Arial Narrow"/>
                <a:cs typeface="Arial Narrow"/>
              </a:rPr>
              <a:t>����</a:t>
            </a:r>
            <a:r>
              <a:rPr dirty="0" sz="1400" spc="-147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164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80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81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80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2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964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8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105" b="1">
                <a:solidFill>
                  <a:srgbClr val="1D305B"/>
                </a:solidFill>
                <a:latin typeface="Arial Narrow"/>
                <a:cs typeface="Arial Narrow"/>
              </a:rPr>
              <a:t>������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679052" y="2137968"/>
            <a:ext cx="3395345" cy="372110"/>
            <a:chOff x="2679052" y="2137968"/>
            <a:chExt cx="3395345" cy="372110"/>
          </a:xfrm>
        </p:grpSpPr>
        <p:sp>
          <p:nvSpPr>
            <p:cNvPr id="13" name="object 13" descr=""/>
            <p:cNvSpPr/>
            <p:nvPr/>
          </p:nvSpPr>
          <p:spPr>
            <a:xfrm>
              <a:off x="2694330" y="2153196"/>
              <a:ext cx="3364865" cy="342900"/>
            </a:xfrm>
            <a:custGeom>
              <a:avLst/>
              <a:gdLst/>
              <a:ahLst/>
              <a:cxnLst/>
              <a:rect l="l" t="t" r="r" b="b"/>
              <a:pathLst>
                <a:path w="3364865" h="342900">
                  <a:moveTo>
                    <a:pt x="3364306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3364306" y="0"/>
                  </a:lnTo>
                  <a:lnTo>
                    <a:pt x="3364306" y="342849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679052" y="2137968"/>
              <a:ext cx="3395345" cy="372110"/>
            </a:xfrm>
            <a:custGeom>
              <a:avLst/>
              <a:gdLst/>
              <a:ahLst/>
              <a:cxnLst/>
              <a:rect l="l" t="t" r="r" b="b"/>
              <a:pathLst>
                <a:path w="3395345" h="372110">
                  <a:moveTo>
                    <a:pt x="3394875" y="371767"/>
                  </a:moveTo>
                  <a:lnTo>
                    <a:pt x="0" y="371767"/>
                  </a:lnTo>
                  <a:lnTo>
                    <a:pt x="0" y="0"/>
                  </a:lnTo>
                  <a:lnTo>
                    <a:pt x="3394875" y="0"/>
                  </a:lnTo>
                  <a:lnTo>
                    <a:pt x="3394875" y="15227"/>
                  </a:lnTo>
                  <a:lnTo>
                    <a:pt x="28968" y="15227"/>
                  </a:lnTo>
                  <a:lnTo>
                    <a:pt x="15278" y="28968"/>
                  </a:lnTo>
                  <a:lnTo>
                    <a:pt x="28968" y="28968"/>
                  </a:lnTo>
                  <a:lnTo>
                    <a:pt x="28968" y="342849"/>
                  </a:lnTo>
                  <a:lnTo>
                    <a:pt x="15278" y="342849"/>
                  </a:lnTo>
                  <a:lnTo>
                    <a:pt x="28968" y="358076"/>
                  </a:lnTo>
                  <a:lnTo>
                    <a:pt x="3394875" y="358076"/>
                  </a:lnTo>
                  <a:lnTo>
                    <a:pt x="3394875" y="371767"/>
                  </a:lnTo>
                  <a:close/>
                </a:path>
                <a:path w="3395345" h="372110">
                  <a:moveTo>
                    <a:pt x="28968" y="28968"/>
                  </a:moveTo>
                  <a:lnTo>
                    <a:pt x="15278" y="28968"/>
                  </a:lnTo>
                  <a:lnTo>
                    <a:pt x="28968" y="15227"/>
                  </a:lnTo>
                  <a:lnTo>
                    <a:pt x="28968" y="28968"/>
                  </a:lnTo>
                  <a:close/>
                </a:path>
                <a:path w="3395345" h="372110">
                  <a:moveTo>
                    <a:pt x="3365893" y="28968"/>
                  </a:moveTo>
                  <a:lnTo>
                    <a:pt x="28968" y="28968"/>
                  </a:lnTo>
                  <a:lnTo>
                    <a:pt x="28968" y="15227"/>
                  </a:lnTo>
                  <a:lnTo>
                    <a:pt x="3365893" y="15227"/>
                  </a:lnTo>
                  <a:lnTo>
                    <a:pt x="3365893" y="28968"/>
                  </a:lnTo>
                  <a:close/>
                </a:path>
                <a:path w="3395345" h="372110">
                  <a:moveTo>
                    <a:pt x="3365893" y="358076"/>
                  </a:moveTo>
                  <a:lnTo>
                    <a:pt x="3365893" y="15227"/>
                  </a:lnTo>
                  <a:lnTo>
                    <a:pt x="3379597" y="28968"/>
                  </a:lnTo>
                  <a:lnTo>
                    <a:pt x="3394875" y="28968"/>
                  </a:lnTo>
                  <a:lnTo>
                    <a:pt x="3394875" y="342849"/>
                  </a:lnTo>
                  <a:lnTo>
                    <a:pt x="3379597" y="342849"/>
                  </a:lnTo>
                  <a:lnTo>
                    <a:pt x="3365893" y="358076"/>
                  </a:lnTo>
                  <a:close/>
                </a:path>
                <a:path w="3395345" h="372110">
                  <a:moveTo>
                    <a:pt x="3394875" y="28968"/>
                  </a:moveTo>
                  <a:lnTo>
                    <a:pt x="3379597" y="28968"/>
                  </a:lnTo>
                  <a:lnTo>
                    <a:pt x="3365893" y="15227"/>
                  </a:lnTo>
                  <a:lnTo>
                    <a:pt x="3394875" y="15227"/>
                  </a:lnTo>
                  <a:lnTo>
                    <a:pt x="3394875" y="28968"/>
                  </a:lnTo>
                  <a:close/>
                </a:path>
                <a:path w="3395345" h="372110">
                  <a:moveTo>
                    <a:pt x="28968" y="358076"/>
                  </a:moveTo>
                  <a:lnTo>
                    <a:pt x="15278" y="342849"/>
                  </a:lnTo>
                  <a:lnTo>
                    <a:pt x="28968" y="342849"/>
                  </a:lnTo>
                  <a:lnTo>
                    <a:pt x="28968" y="358076"/>
                  </a:lnTo>
                  <a:close/>
                </a:path>
                <a:path w="3395345" h="372110">
                  <a:moveTo>
                    <a:pt x="3365893" y="358076"/>
                  </a:moveTo>
                  <a:lnTo>
                    <a:pt x="28968" y="358076"/>
                  </a:lnTo>
                  <a:lnTo>
                    <a:pt x="28968" y="342849"/>
                  </a:lnTo>
                  <a:lnTo>
                    <a:pt x="3365893" y="342849"/>
                  </a:lnTo>
                  <a:lnTo>
                    <a:pt x="3365893" y="358076"/>
                  </a:lnTo>
                  <a:close/>
                </a:path>
                <a:path w="3395345" h="372110">
                  <a:moveTo>
                    <a:pt x="3394875" y="358076"/>
                  </a:moveTo>
                  <a:lnTo>
                    <a:pt x="3365893" y="358076"/>
                  </a:lnTo>
                  <a:lnTo>
                    <a:pt x="3379597" y="342849"/>
                  </a:lnTo>
                  <a:lnTo>
                    <a:pt x="3394875" y="342849"/>
                  </a:lnTo>
                  <a:lnTo>
                    <a:pt x="3394875" y="35807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2694330" y="2153196"/>
            <a:ext cx="3364865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235585">
              <a:lnSpc>
                <a:spcPct val="100000"/>
              </a:lnSpc>
              <a:spcBef>
                <a:spcPts val="470"/>
              </a:spcBef>
            </a:pP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15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-1470" b="1">
                <a:solidFill>
                  <a:srgbClr val="1D305B"/>
                </a:solidFill>
                <a:latin typeface="Arial Narrow"/>
                <a:cs typeface="Arial Narrow"/>
              </a:rPr>
              <a:t>����</a:t>
            </a:r>
            <a:r>
              <a:rPr dirty="0" sz="1400" spc="-146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1639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8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81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8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2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964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43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4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680" b="1">
                <a:solidFill>
                  <a:srgbClr val="1D305B"/>
                </a:solidFill>
                <a:latin typeface="Arial Narrow"/>
                <a:cs typeface="Arial Narrow"/>
              </a:rPr>
              <a:t>����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2464244" y="2671267"/>
            <a:ext cx="3952875" cy="372110"/>
            <a:chOff x="2464244" y="2671267"/>
            <a:chExt cx="3952875" cy="372110"/>
          </a:xfrm>
        </p:grpSpPr>
        <p:sp>
          <p:nvSpPr>
            <p:cNvPr id="17" name="object 17" descr=""/>
            <p:cNvSpPr/>
            <p:nvPr/>
          </p:nvSpPr>
          <p:spPr>
            <a:xfrm>
              <a:off x="2477935" y="2686494"/>
              <a:ext cx="3923665" cy="342900"/>
            </a:xfrm>
            <a:custGeom>
              <a:avLst/>
              <a:gdLst/>
              <a:ahLst/>
              <a:cxnLst/>
              <a:rect l="l" t="t" r="r" b="b"/>
              <a:pathLst>
                <a:path w="3923665" h="342900">
                  <a:moveTo>
                    <a:pt x="3923550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3923550" y="0"/>
                  </a:lnTo>
                  <a:lnTo>
                    <a:pt x="3923550" y="342849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464244" y="2671267"/>
              <a:ext cx="3952875" cy="372110"/>
            </a:xfrm>
            <a:custGeom>
              <a:avLst/>
              <a:gdLst/>
              <a:ahLst/>
              <a:cxnLst/>
              <a:rect l="l" t="t" r="r" b="b"/>
              <a:pathLst>
                <a:path w="3952875" h="372110">
                  <a:moveTo>
                    <a:pt x="3952481" y="371767"/>
                  </a:moveTo>
                  <a:lnTo>
                    <a:pt x="0" y="371767"/>
                  </a:lnTo>
                  <a:lnTo>
                    <a:pt x="0" y="0"/>
                  </a:lnTo>
                  <a:lnTo>
                    <a:pt x="3952481" y="0"/>
                  </a:lnTo>
                  <a:lnTo>
                    <a:pt x="3952481" y="15227"/>
                  </a:lnTo>
                  <a:lnTo>
                    <a:pt x="28917" y="15227"/>
                  </a:lnTo>
                  <a:lnTo>
                    <a:pt x="13690" y="28968"/>
                  </a:lnTo>
                  <a:lnTo>
                    <a:pt x="28917" y="28968"/>
                  </a:lnTo>
                  <a:lnTo>
                    <a:pt x="28917" y="342849"/>
                  </a:lnTo>
                  <a:lnTo>
                    <a:pt x="13690" y="342849"/>
                  </a:lnTo>
                  <a:lnTo>
                    <a:pt x="28917" y="358076"/>
                  </a:lnTo>
                  <a:lnTo>
                    <a:pt x="3952481" y="358076"/>
                  </a:lnTo>
                  <a:lnTo>
                    <a:pt x="3952481" y="371767"/>
                  </a:lnTo>
                  <a:close/>
                </a:path>
                <a:path w="3952875" h="372110">
                  <a:moveTo>
                    <a:pt x="28917" y="28968"/>
                  </a:moveTo>
                  <a:lnTo>
                    <a:pt x="13690" y="28968"/>
                  </a:lnTo>
                  <a:lnTo>
                    <a:pt x="28917" y="15227"/>
                  </a:lnTo>
                  <a:lnTo>
                    <a:pt x="28917" y="28968"/>
                  </a:lnTo>
                  <a:close/>
                </a:path>
                <a:path w="3952875" h="372110">
                  <a:moveTo>
                    <a:pt x="3923563" y="28968"/>
                  </a:moveTo>
                  <a:lnTo>
                    <a:pt x="28917" y="28968"/>
                  </a:lnTo>
                  <a:lnTo>
                    <a:pt x="28917" y="15227"/>
                  </a:lnTo>
                  <a:lnTo>
                    <a:pt x="3923563" y="15227"/>
                  </a:lnTo>
                  <a:lnTo>
                    <a:pt x="3923563" y="28968"/>
                  </a:lnTo>
                  <a:close/>
                </a:path>
                <a:path w="3952875" h="372110">
                  <a:moveTo>
                    <a:pt x="3923563" y="358076"/>
                  </a:moveTo>
                  <a:lnTo>
                    <a:pt x="3923563" y="15227"/>
                  </a:lnTo>
                  <a:lnTo>
                    <a:pt x="3937254" y="28968"/>
                  </a:lnTo>
                  <a:lnTo>
                    <a:pt x="3952481" y="28968"/>
                  </a:lnTo>
                  <a:lnTo>
                    <a:pt x="3952481" y="342849"/>
                  </a:lnTo>
                  <a:lnTo>
                    <a:pt x="3937254" y="342849"/>
                  </a:lnTo>
                  <a:lnTo>
                    <a:pt x="3923563" y="358076"/>
                  </a:lnTo>
                  <a:close/>
                </a:path>
                <a:path w="3952875" h="372110">
                  <a:moveTo>
                    <a:pt x="3952481" y="28968"/>
                  </a:moveTo>
                  <a:lnTo>
                    <a:pt x="3937254" y="28968"/>
                  </a:lnTo>
                  <a:lnTo>
                    <a:pt x="3923563" y="15227"/>
                  </a:lnTo>
                  <a:lnTo>
                    <a:pt x="3952481" y="15227"/>
                  </a:lnTo>
                  <a:lnTo>
                    <a:pt x="3952481" y="28968"/>
                  </a:lnTo>
                  <a:close/>
                </a:path>
                <a:path w="3952875" h="372110">
                  <a:moveTo>
                    <a:pt x="28917" y="358076"/>
                  </a:moveTo>
                  <a:lnTo>
                    <a:pt x="13690" y="342849"/>
                  </a:lnTo>
                  <a:lnTo>
                    <a:pt x="28917" y="342849"/>
                  </a:lnTo>
                  <a:lnTo>
                    <a:pt x="28917" y="358076"/>
                  </a:lnTo>
                  <a:close/>
                </a:path>
                <a:path w="3952875" h="372110">
                  <a:moveTo>
                    <a:pt x="3923563" y="358076"/>
                  </a:moveTo>
                  <a:lnTo>
                    <a:pt x="28917" y="358076"/>
                  </a:lnTo>
                  <a:lnTo>
                    <a:pt x="28917" y="342849"/>
                  </a:lnTo>
                  <a:lnTo>
                    <a:pt x="3923563" y="342849"/>
                  </a:lnTo>
                  <a:lnTo>
                    <a:pt x="3923563" y="358076"/>
                  </a:lnTo>
                  <a:close/>
                </a:path>
                <a:path w="3952875" h="372110">
                  <a:moveTo>
                    <a:pt x="3952481" y="358076"/>
                  </a:moveTo>
                  <a:lnTo>
                    <a:pt x="3923563" y="358076"/>
                  </a:lnTo>
                  <a:lnTo>
                    <a:pt x="3937254" y="342849"/>
                  </a:lnTo>
                  <a:lnTo>
                    <a:pt x="3952481" y="342849"/>
                  </a:lnTo>
                  <a:lnTo>
                    <a:pt x="3952481" y="35807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2477935" y="2686494"/>
            <a:ext cx="3923665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20014">
              <a:lnSpc>
                <a:spcPct val="100000"/>
              </a:lnSpc>
              <a:spcBef>
                <a:spcPts val="470"/>
              </a:spcBef>
            </a:pP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15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-2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170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5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52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2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4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10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68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6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085" b="1">
                <a:solidFill>
                  <a:srgbClr val="1D305B"/>
                </a:solidFill>
                <a:latin typeface="Arial Narrow"/>
                <a:cs typeface="Arial Narrow"/>
              </a:rPr>
              <a:t>�������</a:t>
            </a:r>
            <a:r>
              <a:rPr dirty="0" sz="1400" spc="-3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0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211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8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7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964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2488603" y="3230460"/>
            <a:ext cx="3952875" cy="372110"/>
            <a:chOff x="2488603" y="3230460"/>
            <a:chExt cx="3952875" cy="372110"/>
          </a:xfrm>
        </p:grpSpPr>
        <p:sp>
          <p:nvSpPr>
            <p:cNvPr id="21" name="object 21" descr=""/>
            <p:cNvSpPr/>
            <p:nvPr/>
          </p:nvSpPr>
          <p:spPr>
            <a:xfrm>
              <a:off x="2503830" y="3244202"/>
              <a:ext cx="3923665" cy="342900"/>
            </a:xfrm>
            <a:custGeom>
              <a:avLst/>
              <a:gdLst/>
              <a:ahLst/>
              <a:cxnLst/>
              <a:rect l="l" t="t" r="r" b="b"/>
              <a:pathLst>
                <a:path w="3923665" h="342900">
                  <a:moveTo>
                    <a:pt x="3923550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3923550" y="0"/>
                  </a:lnTo>
                  <a:lnTo>
                    <a:pt x="3923550" y="342849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488603" y="3230460"/>
              <a:ext cx="3952875" cy="372110"/>
            </a:xfrm>
            <a:custGeom>
              <a:avLst/>
              <a:gdLst/>
              <a:ahLst/>
              <a:cxnLst/>
              <a:rect l="l" t="t" r="r" b="b"/>
              <a:pathLst>
                <a:path w="3952875" h="372110">
                  <a:moveTo>
                    <a:pt x="3952532" y="371779"/>
                  </a:moveTo>
                  <a:lnTo>
                    <a:pt x="0" y="371779"/>
                  </a:lnTo>
                  <a:lnTo>
                    <a:pt x="0" y="0"/>
                  </a:lnTo>
                  <a:lnTo>
                    <a:pt x="3952532" y="0"/>
                  </a:lnTo>
                  <a:lnTo>
                    <a:pt x="3952532" y="13741"/>
                  </a:lnTo>
                  <a:lnTo>
                    <a:pt x="28968" y="13741"/>
                  </a:lnTo>
                  <a:lnTo>
                    <a:pt x="15227" y="28930"/>
                  </a:lnTo>
                  <a:lnTo>
                    <a:pt x="28968" y="28930"/>
                  </a:lnTo>
                  <a:lnTo>
                    <a:pt x="28968" y="342849"/>
                  </a:lnTo>
                  <a:lnTo>
                    <a:pt x="15227" y="342849"/>
                  </a:lnTo>
                  <a:lnTo>
                    <a:pt x="28968" y="356539"/>
                  </a:lnTo>
                  <a:lnTo>
                    <a:pt x="3952532" y="356539"/>
                  </a:lnTo>
                  <a:lnTo>
                    <a:pt x="3952532" y="371779"/>
                  </a:lnTo>
                  <a:close/>
                </a:path>
                <a:path w="3952875" h="372110">
                  <a:moveTo>
                    <a:pt x="28968" y="28930"/>
                  </a:moveTo>
                  <a:lnTo>
                    <a:pt x="15227" y="28930"/>
                  </a:lnTo>
                  <a:lnTo>
                    <a:pt x="28968" y="13741"/>
                  </a:lnTo>
                  <a:lnTo>
                    <a:pt x="28968" y="28930"/>
                  </a:lnTo>
                  <a:close/>
                </a:path>
                <a:path w="3952875" h="372110">
                  <a:moveTo>
                    <a:pt x="3923563" y="28930"/>
                  </a:moveTo>
                  <a:lnTo>
                    <a:pt x="28968" y="28930"/>
                  </a:lnTo>
                  <a:lnTo>
                    <a:pt x="28968" y="13741"/>
                  </a:lnTo>
                  <a:lnTo>
                    <a:pt x="3923563" y="13741"/>
                  </a:lnTo>
                  <a:lnTo>
                    <a:pt x="3923563" y="28930"/>
                  </a:lnTo>
                  <a:close/>
                </a:path>
                <a:path w="3952875" h="372110">
                  <a:moveTo>
                    <a:pt x="3923563" y="356539"/>
                  </a:moveTo>
                  <a:lnTo>
                    <a:pt x="3923563" y="13741"/>
                  </a:lnTo>
                  <a:lnTo>
                    <a:pt x="3938790" y="28930"/>
                  </a:lnTo>
                  <a:lnTo>
                    <a:pt x="3952532" y="28930"/>
                  </a:lnTo>
                  <a:lnTo>
                    <a:pt x="3952532" y="342849"/>
                  </a:lnTo>
                  <a:lnTo>
                    <a:pt x="3938790" y="342849"/>
                  </a:lnTo>
                  <a:lnTo>
                    <a:pt x="3923563" y="356539"/>
                  </a:lnTo>
                  <a:close/>
                </a:path>
                <a:path w="3952875" h="372110">
                  <a:moveTo>
                    <a:pt x="3952532" y="28930"/>
                  </a:moveTo>
                  <a:lnTo>
                    <a:pt x="3938790" y="28930"/>
                  </a:lnTo>
                  <a:lnTo>
                    <a:pt x="3923563" y="13741"/>
                  </a:lnTo>
                  <a:lnTo>
                    <a:pt x="3952532" y="13741"/>
                  </a:lnTo>
                  <a:lnTo>
                    <a:pt x="3952532" y="28930"/>
                  </a:lnTo>
                  <a:close/>
                </a:path>
                <a:path w="3952875" h="372110">
                  <a:moveTo>
                    <a:pt x="28968" y="356539"/>
                  </a:moveTo>
                  <a:lnTo>
                    <a:pt x="15227" y="342849"/>
                  </a:lnTo>
                  <a:lnTo>
                    <a:pt x="28968" y="342849"/>
                  </a:lnTo>
                  <a:lnTo>
                    <a:pt x="28968" y="356539"/>
                  </a:lnTo>
                  <a:close/>
                </a:path>
                <a:path w="3952875" h="372110">
                  <a:moveTo>
                    <a:pt x="3923563" y="356539"/>
                  </a:moveTo>
                  <a:lnTo>
                    <a:pt x="28968" y="356539"/>
                  </a:lnTo>
                  <a:lnTo>
                    <a:pt x="28968" y="342849"/>
                  </a:lnTo>
                  <a:lnTo>
                    <a:pt x="3923563" y="342849"/>
                  </a:lnTo>
                  <a:lnTo>
                    <a:pt x="3923563" y="356539"/>
                  </a:lnTo>
                  <a:close/>
                </a:path>
                <a:path w="3952875" h="372110">
                  <a:moveTo>
                    <a:pt x="3952532" y="356539"/>
                  </a:moveTo>
                  <a:lnTo>
                    <a:pt x="3923563" y="356539"/>
                  </a:lnTo>
                  <a:lnTo>
                    <a:pt x="3938790" y="342849"/>
                  </a:lnTo>
                  <a:lnTo>
                    <a:pt x="3952532" y="342849"/>
                  </a:lnTo>
                  <a:lnTo>
                    <a:pt x="3952532" y="35653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2503830" y="3244202"/>
            <a:ext cx="3923665" cy="342900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480"/>
              </a:spcBef>
            </a:pP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15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6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152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72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71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6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4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964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43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4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680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167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775976" y="1481239"/>
            <a:ext cx="9142730" cy="5720080"/>
            <a:chOff x="775976" y="1481239"/>
            <a:chExt cx="9142730" cy="5720080"/>
          </a:xfrm>
        </p:grpSpPr>
        <p:pic>
          <p:nvPicPr>
            <p:cNvPr id="25" name="object 2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12488" y="1481239"/>
              <a:ext cx="103593" cy="152400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12488" y="1974951"/>
              <a:ext cx="103593" cy="178244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24693" y="2496045"/>
              <a:ext cx="103593" cy="176758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8383" y="3043034"/>
              <a:ext cx="103644" cy="201167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50588" y="3576345"/>
              <a:ext cx="103593" cy="201117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5804192" y="1725066"/>
              <a:ext cx="1385570" cy="1717675"/>
            </a:xfrm>
            <a:custGeom>
              <a:avLst/>
              <a:gdLst/>
              <a:ahLst/>
              <a:cxnLst/>
              <a:rect l="l" t="t" r="r" b="b"/>
              <a:pathLst>
                <a:path w="1385570" h="1717675">
                  <a:moveTo>
                    <a:pt x="1296695" y="44157"/>
                  </a:moveTo>
                  <a:lnTo>
                    <a:pt x="1295946" y="44157"/>
                  </a:lnTo>
                  <a:lnTo>
                    <a:pt x="1296695" y="44602"/>
                  </a:lnTo>
                  <a:lnTo>
                    <a:pt x="1296695" y="44157"/>
                  </a:lnTo>
                  <a:close/>
                </a:path>
                <a:path w="1385570" h="1717675">
                  <a:moveTo>
                    <a:pt x="1308900" y="51790"/>
                  </a:moveTo>
                  <a:lnTo>
                    <a:pt x="1296695" y="44602"/>
                  </a:lnTo>
                  <a:lnTo>
                    <a:pt x="1223568" y="1485"/>
                  </a:lnTo>
                  <a:lnTo>
                    <a:pt x="1220495" y="0"/>
                  </a:lnTo>
                  <a:lnTo>
                    <a:pt x="1215936" y="0"/>
                  </a:lnTo>
                  <a:lnTo>
                    <a:pt x="1214399" y="3022"/>
                  </a:lnTo>
                  <a:lnTo>
                    <a:pt x="1212900" y="6057"/>
                  </a:lnTo>
                  <a:lnTo>
                    <a:pt x="1212900" y="10668"/>
                  </a:lnTo>
                  <a:lnTo>
                    <a:pt x="1215936" y="12153"/>
                  </a:lnTo>
                  <a:lnTo>
                    <a:pt x="1271079" y="44157"/>
                  </a:lnTo>
                  <a:lnTo>
                    <a:pt x="0" y="44157"/>
                  </a:lnTo>
                  <a:lnTo>
                    <a:pt x="0" y="57899"/>
                  </a:lnTo>
                  <a:lnTo>
                    <a:pt x="1271079" y="57899"/>
                  </a:lnTo>
                  <a:lnTo>
                    <a:pt x="1215936" y="89890"/>
                  </a:lnTo>
                  <a:lnTo>
                    <a:pt x="1212900" y="91376"/>
                  </a:lnTo>
                  <a:lnTo>
                    <a:pt x="1212900" y="95999"/>
                  </a:lnTo>
                  <a:lnTo>
                    <a:pt x="1214399" y="99021"/>
                  </a:lnTo>
                  <a:lnTo>
                    <a:pt x="1215936" y="102044"/>
                  </a:lnTo>
                  <a:lnTo>
                    <a:pt x="1220495" y="102044"/>
                  </a:lnTo>
                  <a:lnTo>
                    <a:pt x="1223568" y="100507"/>
                  </a:lnTo>
                  <a:lnTo>
                    <a:pt x="1298194" y="57899"/>
                  </a:lnTo>
                  <a:lnTo>
                    <a:pt x="1308900" y="51790"/>
                  </a:lnTo>
                  <a:close/>
                </a:path>
                <a:path w="1385570" h="1717675">
                  <a:moveTo>
                    <a:pt x="1359154" y="466229"/>
                  </a:moveTo>
                  <a:lnTo>
                    <a:pt x="1348778" y="460121"/>
                  </a:lnTo>
                  <a:lnTo>
                    <a:pt x="1273822" y="415975"/>
                  </a:lnTo>
                  <a:lnTo>
                    <a:pt x="1270800" y="414439"/>
                  </a:lnTo>
                  <a:lnTo>
                    <a:pt x="1266190" y="415975"/>
                  </a:lnTo>
                  <a:lnTo>
                    <a:pt x="1264691" y="418998"/>
                  </a:lnTo>
                  <a:lnTo>
                    <a:pt x="1263154" y="422021"/>
                  </a:lnTo>
                  <a:lnTo>
                    <a:pt x="1264691" y="425107"/>
                  </a:lnTo>
                  <a:lnTo>
                    <a:pt x="1267726" y="426643"/>
                  </a:lnTo>
                  <a:lnTo>
                    <a:pt x="1325486" y="460121"/>
                  </a:lnTo>
                  <a:lnTo>
                    <a:pt x="280403" y="460121"/>
                  </a:lnTo>
                  <a:lnTo>
                    <a:pt x="280403" y="472325"/>
                  </a:lnTo>
                  <a:lnTo>
                    <a:pt x="1322882" y="472325"/>
                  </a:lnTo>
                  <a:lnTo>
                    <a:pt x="1334719" y="465467"/>
                  </a:lnTo>
                  <a:lnTo>
                    <a:pt x="1267726" y="504329"/>
                  </a:lnTo>
                  <a:lnTo>
                    <a:pt x="1264691" y="507352"/>
                  </a:lnTo>
                  <a:lnTo>
                    <a:pt x="1263154" y="510425"/>
                  </a:lnTo>
                  <a:lnTo>
                    <a:pt x="1264691" y="513461"/>
                  </a:lnTo>
                  <a:lnTo>
                    <a:pt x="1266190" y="516534"/>
                  </a:lnTo>
                  <a:lnTo>
                    <a:pt x="1270800" y="518071"/>
                  </a:lnTo>
                  <a:lnTo>
                    <a:pt x="1273822" y="516534"/>
                  </a:lnTo>
                  <a:lnTo>
                    <a:pt x="1348803" y="472325"/>
                  </a:lnTo>
                  <a:lnTo>
                    <a:pt x="1359154" y="466229"/>
                  </a:lnTo>
                  <a:close/>
                </a:path>
                <a:path w="1385570" h="1717675">
                  <a:moveTo>
                    <a:pt x="1371358" y="1132090"/>
                  </a:moveTo>
                  <a:lnTo>
                    <a:pt x="1360652" y="1125982"/>
                  </a:lnTo>
                  <a:lnTo>
                    <a:pt x="1286027" y="1083373"/>
                  </a:lnTo>
                  <a:lnTo>
                    <a:pt x="1282954" y="1080300"/>
                  </a:lnTo>
                  <a:lnTo>
                    <a:pt x="1279931" y="1081836"/>
                  </a:lnTo>
                  <a:lnTo>
                    <a:pt x="1278394" y="1084859"/>
                  </a:lnTo>
                  <a:lnTo>
                    <a:pt x="1275359" y="1087932"/>
                  </a:lnTo>
                  <a:lnTo>
                    <a:pt x="1276845" y="1092492"/>
                  </a:lnTo>
                  <a:lnTo>
                    <a:pt x="1279931" y="1094041"/>
                  </a:lnTo>
                  <a:lnTo>
                    <a:pt x="1335036" y="1125982"/>
                  </a:lnTo>
                  <a:lnTo>
                    <a:pt x="597306" y="1125982"/>
                  </a:lnTo>
                  <a:lnTo>
                    <a:pt x="597306" y="1138186"/>
                  </a:lnTo>
                  <a:lnTo>
                    <a:pt x="1337741" y="1138186"/>
                  </a:lnTo>
                  <a:lnTo>
                    <a:pt x="1279931" y="1171727"/>
                  </a:lnTo>
                  <a:lnTo>
                    <a:pt x="1276845" y="1173264"/>
                  </a:lnTo>
                  <a:lnTo>
                    <a:pt x="1275359" y="1177823"/>
                  </a:lnTo>
                  <a:lnTo>
                    <a:pt x="1278394" y="1180846"/>
                  </a:lnTo>
                  <a:lnTo>
                    <a:pt x="1279931" y="1183932"/>
                  </a:lnTo>
                  <a:lnTo>
                    <a:pt x="1282954" y="1183932"/>
                  </a:lnTo>
                  <a:lnTo>
                    <a:pt x="1286027" y="1182395"/>
                  </a:lnTo>
                  <a:lnTo>
                    <a:pt x="1361008" y="1138186"/>
                  </a:lnTo>
                  <a:lnTo>
                    <a:pt x="1371358" y="1132090"/>
                  </a:lnTo>
                  <a:close/>
                </a:path>
                <a:path w="1385570" h="1717675">
                  <a:moveTo>
                    <a:pt x="1385049" y="1665389"/>
                  </a:moveTo>
                  <a:lnTo>
                    <a:pt x="1374355" y="1659280"/>
                  </a:lnTo>
                  <a:lnTo>
                    <a:pt x="1299718" y="1616621"/>
                  </a:lnTo>
                  <a:lnTo>
                    <a:pt x="1296695" y="1613598"/>
                  </a:lnTo>
                  <a:lnTo>
                    <a:pt x="1292136" y="1615135"/>
                  </a:lnTo>
                  <a:lnTo>
                    <a:pt x="1289050" y="1621231"/>
                  </a:lnTo>
                  <a:lnTo>
                    <a:pt x="1289050" y="1625803"/>
                  </a:lnTo>
                  <a:lnTo>
                    <a:pt x="1292136" y="1627289"/>
                  </a:lnTo>
                  <a:lnTo>
                    <a:pt x="1347228" y="1659280"/>
                  </a:lnTo>
                  <a:lnTo>
                    <a:pt x="609511" y="1659280"/>
                  </a:lnTo>
                  <a:lnTo>
                    <a:pt x="609511" y="1671485"/>
                  </a:lnTo>
                  <a:lnTo>
                    <a:pt x="1349908" y="1671485"/>
                  </a:lnTo>
                  <a:lnTo>
                    <a:pt x="1359090" y="1666163"/>
                  </a:lnTo>
                  <a:lnTo>
                    <a:pt x="1292136" y="1705025"/>
                  </a:lnTo>
                  <a:lnTo>
                    <a:pt x="1289050" y="1706562"/>
                  </a:lnTo>
                  <a:lnTo>
                    <a:pt x="1289050" y="1711071"/>
                  </a:lnTo>
                  <a:lnTo>
                    <a:pt x="1292136" y="1717179"/>
                  </a:lnTo>
                  <a:lnTo>
                    <a:pt x="1296695" y="1717179"/>
                  </a:lnTo>
                  <a:lnTo>
                    <a:pt x="1299718" y="1715693"/>
                  </a:lnTo>
                  <a:lnTo>
                    <a:pt x="1374698" y="1671485"/>
                  </a:lnTo>
                  <a:lnTo>
                    <a:pt x="1385049" y="16653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5976" y="3774922"/>
              <a:ext cx="9142349" cy="3425977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1868436" y="3841496"/>
              <a:ext cx="4850130" cy="342900"/>
            </a:xfrm>
            <a:custGeom>
              <a:avLst/>
              <a:gdLst/>
              <a:ahLst/>
              <a:cxnLst/>
              <a:rect l="l" t="t" r="r" b="b"/>
              <a:pathLst>
                <a:path w="4850130" h="342900">
                  <a:moveTo>
                    <a:pt x="4850015" y="342798"/>
                  </a:moveTo>
                  <a:lnTo>
                    <a:pt x="0" y="342798"/>
                  </a:lnTo>
                  <a:lnTo>
                    <a:pt x="0" y="0"/>
                  </a:lnTo>
                  <a:lnTo>
                    <a:pt x="4850015" y="0"/>
                  </a:lnTo>
                  <a:lnTo>
                    <a:pt x="4850015" y="342798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854746" y="3827754"/>
              <a:ext cx="4879340" cy="372110"/>
            </a:xfrm>
            <a:custGeom>
              <a:avLst/>
              <a:gdLst/>
              <a:ahLst/>
              <a:cxnLst/>
              <a:rect l="l" t="t" r="r" b="b"/>
              <a:pathLst>
                <a:path w="4879340" h="372110">
                  <a:moveTo>
                    <a:pt x="4878933" y="371779"/>
                  </a:moveTo>
                  <a:lnTo>
                    <a:pt x="0" y="371779"/>
                  </a:lnTo>
                  <a:lnTo>
                    <a:pt x="0" y="0"/>
                  </a:lnTo>
                  <a:lnTo>
                    <a:pt x="4878933" y="0"/>
                  </a:lnTo>
                  <a:lnTo>
                    <a:pt x="4878933" y="13741"/>
                  </a:lnTo>
                  <a:lnTo>
                    <a:pt x="28968" y="13741"/>
                  </a:lnTo>
                  <a:lnTo>
                    <a:pt x="13690" y="28981"/>
                  </a:lnTo>
                  <a:lnTo>
                    <a:pt x="28968" y="28981"/>
                  </a:lnTo>
                  <a:lnTo>
                    <a:pt x="28968" y="342861"/>
                  </a:lnTo>
                  <a:lnTo>
                    <a:pt x="13690" y="342861"/>
                  </a:lnTo>
                  <a:lnTo>
                    <a:pt x="28968" y="356552"/>
                  </a:lnTo>
                  <a:lnTo>
                    <a:pt x="4878933" y="356552"/>
                  </a:lnTo>
                  <a:lnTo>
                    <a:pt x="4878933" y="371779"/>
                  </a:lnTo>
                  <a:close/>
                </a:path>
                <a:path w="4879340" h="372110">
                  <a:moveTo>
                    <a:pt x="28968" y="28981"/>
                  </a:moveTo>
                  <a:lnTo>
                    <a:pt x="13690" y="28981"/>
                  </a:lnTo>
                  <a:lnTo>
                    <a:pt x="28968" y="13741"/>
                  </a:lnTo>
                  <a:lnTo>
                    <a:pt x="28968" y="28981"/>
                  </a:lnTo>
                  <a:close/>
                </a:path>
                <a:path w="4879340" h="372110">
                  <a:moveTo>
                    <a:pt x="4849964" y="28981"/>
                  </a:moveTo>
                  <a:lnTo>
                    <a:pt x="28968" y="28981"/>
                  </a:lnTo>
                  <a:lnTo>
                    <a:pt x="28968" y="13741"/>
                  </a:lnTo>
                  <a:lnTo>
                    <a:pt x="4849964" y="13741"/>
                  </a:lnTo>
                  <a:lnTo>
                    <a:pt x="4849964" y="28981"/>
                  </a:lnTo>
                  <a:close/>
                </a:path>
                <a:path w="4879340" h="372110">
                  <a:moveTo>
                    <a:pt x="4849964" y="356552"/>
                  </a:moveTo>
                  <a:lnTo>
                    <a:pt x="4849964" y="13741"/>
                  </a:lnTo>
                  <a:lnTo>
                    <a:pt x="4863706" y="28981"/>
                  </a:lnTo>
                  <a:lnTo>
                    <a:pt x="4878933" y="28981"/>
                  </a:lnTo>
                  <a:lnTo>
                    <a:pt x="4878933" y="342861"/>
                  </a:lnTo>
                  <a:lnTo>
                    <a:pt x="4863706" y="342861"/>
                  </a:lnTo>
                  <a:lnTo>
                    <a:pt x="4849964" y="356552"/>
                  </a:lnTo>
                  <a:close/>
                </a:path>
                <a:path w="4879340" h="372110">
                  <a:moveTo>
                    <a:pt x="4878933" y="28981"/>
                  </a:moveTo>
                  <a:lnTo>
                    <a:pt x="4863706" y="28981"/>
                  </a:lnTo>
                  <a:lnTo>
                    <a:pt x="4849964" y="13741"/>
                  </a:lnTo>
                  <a:lnTo>
                    <a:pt x="4878933" y="13741"/>
                  </a:lnTo>
                  <a:lnTo>
                    <a:pt x="4878933" y="28981"/>
                  </a:lnTo>
                  <a:close/>
                </a:path>
                <a:path w="4879340" h="372110">
                  <a:moveTo>
                    <a:pt x="28968" y="356552"/>
                  </a:moveTo>
                  <a:lnTo>
                    <a:pt x="13690" y="342861"/>
                  </a:lnTo>
                  <a:lnTo>
                    <a:pt x="28968" y="342861"/>
                  </a:lnTo>
                  <a:lnTo>
                    <a:pt x="28968" y="356552"/>
                  </a:lnTo>
                  <a:close/>
                </a:path>
                <a:path w="4879340" h="372110">
                  <a:moveTo>
                    <a:pt x="4849964" y="356552"/>
                  </a:moveTo>
                  <a:lnTo>
                    <a:pt x="28968" y="356552"/>
                  </a:lnTo>
                  <a:lnTo>
                    <a:pt x="28968" y="342861"/>
                  </a:lnTo>
                  <a:lnTo>
                    <a:pt x="4849964" y="342861"/>
                  </a:lnTo>
                  <a:lnTo>
                    <a:pt x="4849964" y="356552"/>
                  </a:lnTo>
                  <a:close/>
                </a:path>
                <a:path w="4879340" h="372110">
                  <a:moveTo>
                    <a:pt x="4878933" y="356552"/>
                  </a:moveTo>
                  <a:lnTo>
                    <a:pt x="4849964" y="356552"/>
                  </a:lnTo>
                  <a:lnTo>
                    <a:pt x="4863706" y="342861"/>
                  </a:lnTo>
                  <a:lnTo>
                    <a:pt x="4878933" y="342861"/>
                  </a:lnTo>
                  <a:lnTo>
                    <a:pt x="4878933" y="35655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7190282" y="1634629"/>
            <a:ext cx="66802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02:30h</a:t>
            </a:r>
            <a:endParaRPr sz="16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7228370" y="2167928"/>
            <a:ext cx="66802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04:00h</a:t>
            </a:r>
            <a:endParaRPr sz="16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7254278" y="2701226"/>
            <a:ext cx="66802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60:00h</a:t>
            </a:r>
            <a:endParaRPr sz="16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7266470" y="3246716"/>
            <a:ext cx="66802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72:00h</a:t>
            </a:r>
            <a:endParaRPr sz="16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868436" y="3841496"/>
            <a:ext cx="4850130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24460">
              <a:lnSpc>
                <a:spcPct val="100000"/>
              </a:lnSpc>
              <a:spcBef>
                <a:spcPts val="470"/>
              </a:spcBef>
            </a:pPr>
            <a:r>
              <a:rPr dirty="0" sz="1400" spc="131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1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52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8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96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2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4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944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66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38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2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68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1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8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2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964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4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31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131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98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1964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2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10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1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62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87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187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0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26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25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62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120" b="1">
                <a:solidFill>
                  <a:srgbClr val="1D305B"/>
                </a:solidFill>
                <a:latin typeface="Arial Narrow"/>
                <a:cs typeface="Arial Narrow"/>
              </a:rPr>
              <a:t>����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1802955" y="4856264"/>
            <a:ext cx="4943475" cy="372110"/>
            <a:chOff x="1802955" y="4856264"/>
            <a:chExt cx="4943475" cy="372110"/>
          </a:xfrm>
        </p:grpSpPr>
        <p:sp>
          <p:nvSpPr>
            <p:cNvPr id="40" name="object 40" descr=""/>
            <p:cNvSpPr/>
            <p:nvPr/>
          </p:nvSpPr>
          <p:spPr>
            <a:xfrm>
              <a:off x="1818182" y="4869954"/>
              <a:ext cx="4914265" cy="342900"/>
            </a:xfrm>
            <a:custGeom>
              <a:avLst/>
              <a:gdLst/>
              <a:ahLst/>
              <a:cxnLst/>
              <a:rect l="l" t="t" r="r" b="b"/>
              <a:pathLst>
                <a:path w="4914265" h="342900">
                  <a:moveTo>
                    <a:pt x="4913960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4913960" y="0"/>
                  </a:lnTo>
                  <a:lnTo>
                    <a:pt x="4913960" y="342849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802955" y="4856264"/>
              <a:ext cx="4943475" cy="372110"/>
            </a:xfrm>
            <a:custGeom>
              <a:avLst/>
              <a:gdLst/>
              <a:ahLst/>
              <a:cxnLst/>
              <a:rect l="l" t="t" r="r" b="b"/>
              <a:pathLst>
                <a:path w="4943475" h="372110">
                  <a:moveTo>
                    <a:pt x="4942878" y="371767"/>
                  </a:moveTo>
                  <a:lnTo>
                    <a:pt x="0" y="371767"/>
                  </a:lnTo>
                  <a:lnTo>
                    <a:pt x="0" y="0"/>
                  </a:lnTo>
                  <a:lnTo>
                    <a:pt x="4942878" y="0"/>
                  </a:lnTo>
                  <a:lnTo>
                    <a:pt x="4942878" y="13690"/>
                  </a:lnTo>
                  <a:lnTo>
                    <a:pt x="28917" y="13690"/>
                  </a:lnTo>
                  <a:lnTo>
                    <a:pt x="15227" y="28968"/>
                  </a:lnTo>
                  <a:lnTo>
                    <a:pt x="28917" y="28968"/>
                  </a:lnTo>
                  <a:lnTo>
                    <a:pt x="28917" y="342849"/>
                  </a:lnTo>
                  <a:lnTo>
                    <a:pt x="15227" y="342849"/>
                  </a:lnTo>
                  <a:lnTo>
                    <a:pt x="28917" y="356539"/>
                  </a:lnTo>
                  <a:lnTo>
                    <a:pt x="4942878" y="356539"/>
                  </a:lnTo>
                  <a:lnTo>
                    <a:pt x="4942878" y="371767"/>
                  </a:lnTo>
                  <a:close/>
                </a:path>
                <a:path w="4943475" h="372110">
                  <a:moveTo>
                    <a:pt x="28917" y="28968"/>
                  </a:moveTo>
                  <a:lnTo>
                    <a:pt x="15227" y="28968"/>
                  </a:lnTo>
                  <a:lnTo>
                    <a:pt x="28917" y="13690"/>
                  </a:lnTo>
                  <a:lnTo>
                    <a:pt x="28917" y="28968"/>
                  </a:lnTo>
                  <a:close/>
                </a:path>
                <a:path w="4943475" h="372110">
                  <a:moveTo>
                    <a:pt x="4913960" y="28968"/>
                  </a:moveTo>
                  <a:lnTo>
                    <a:pt x="28917" y="28968"/>
                  </a:lnTo>
                  <a:lnTo>
                    <a:pt x="28917" y="13690"/>
                  </a:lnTo>
                  <a:lnTo>
                    <a:pt x="4913960" y="13690"/>
                  </a:lnTo>
                  <a:lnTo>
                    <a:pt x="4913960" y="28968"/>
                  </a:lnTo>
                  <a:close/>
                </a:path>
                <a:path w="4943475" h="372110">
                  <a:moveTo>
                    <a:pt x="4913960" y="356539"/>
                  </a:moveTo>
                  <a:lnTo>
                    <a:pt x="4913960" y="13690"/>
                  </a:lnTo>
                  <a:lnTo>
                    <a:pt x="4929187" y="28968"/>
                  </a:lnTo>
                  <a:lnTo>
                    <a:pt x="4942878" y="28968"/>
                  </a:lnTo>
                  <a:lnTo>
                    <a:pt x="4942878" y="342849"/>
                  </a:lnTo>
                  <a:lnTo>
                    <a:pt x="4929187" y="342849"/>
                  </a:lnTo>
                  <a:lnTo>
                    <a:pt x="4913960" y="356539"/>
                  </a:lnTo>
                  <a:close/>
                </a:path>
                <a:path w="4943475" h="372110">
                  <a:moveTo>
                    <a:pt x="4942878" y="28968"/>
                  </a:moveTo>
                  <a:lnTo>
                    <a:pt x="4929187" y="28968"/>
                  </a:lnTo>
                  <a:lnTo>
                    <a:pt x="4913960" y="13690"/>
                  </a:lnTo>
                  <a:lnTo>
                    <a:pt x="4942878" y="13690"/>
                  </a:lnTo>
                  <a:lnTo>
                    <a:pt x="4942878" y="28968"/>
                  </a:lnTo>
                  <a:close/>
                </a:path>
                <a:path w="4943475" h="372110">
                  <a:moveTo>
                    <a:pt x="28917" y="356539"/>
                  </a:moveTo>
                  <a:lnTo>
                    <a:pt x="15227" y="342849"/>
                  </a:lnTo>
                  <a:lnTo>
                    <a:pt x="28917" y="342849"/>
                  </a:lnTo>
                  <a:lnTo>
                    <a:pt x="28917" y="356539"/>
                  </a:lnTo>
                  <a:close/>
                </a:path>
                <a:path w="4943475" h="372110">
                  <a:moveTo>
                    <a:pt x="4913960" y="356539"/>
                  </a:moveTo>
                  <a:lnTo>
                    <a:pt x="28917" y="356539"/>
                  </a:lnTo>
                  <a:lnTo>
                    <a:pt x="28917" y="342849"/>
                  </a:lnTo>
                  <a:lnTo>
                    <a:pt x="4913960" y="342849"/>
                  </a:lnTo>
                  <a:lnTo>
                    <a:pt x="4913960" y="356539"/>
                  </a:lnTo>
                  <a:close/>
                </a:path>
                <a:path w="4943475" h="372110">
                  <a:moveTo>
                    <a:pt x="4942878" y="356539"/>
                  </a:moveTo>
                  <a:lnTo>
                    <a:pt x="4913960" y="356539"/>
                  </a:lnTo>
                  <a:lnTo>
                    <a:pt x="4929187" y="342849"/>
                  </a:lnTo>
                  <a:lnTo>
                    <a:pt x="4942878" y="342849"/>
                  </a:lnTo>
                  <a:lnTo>
                    <a:pt x="4942878" y="35653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1818182" y="4869954"/>
            <a:ext cx="4914265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470"/>
              </a:spcBef>
            </a:pP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215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3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58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05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104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109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29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3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2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82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3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96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9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400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802955" y="5427662"/>
            <a:ext cx="4943475" cy="372110"/>
            <a:chOff x="1802955" y="5427662"/>
            <a:chExt cx="4943475" cy="372110"/>
          </a:xfrm>
        </p:grpSpPr>
        <p:sp>
          <p:nvSpPr>
            <p:cNvPr id="44" name="object 44" descr=""/>
            <p:cNvSpPr/>
            <p:nvPr/>
          </p:nvSpPr>
          <p:spPr>
            <a:xfrm>
              <a:off x="1818182" y="5441403"/>
              <a:ext cx="4914265" cy="342900"/>
            </a:xfrm>
            <a:custGeom>
              <a:avLst/>
              <a:gdLst/>
              <a:ahLst/>
              <a:cxnLst/>
              <a:rect l="l" t="t" r="r" b="b"/>
              <a:pathLst>
                <a:path w="4914265" h="342900">
                  <a:moveTo>
                    <a:pt x="4913960" y="342798"/>
                  </a:moveTo>
                  <a:lnTo>
                    <a:pt x="0" y="342798"/>
                  </a:lnTo>
                  <a:lnTo>
                    <a:pt x="0" y="0"/>
                  </a:lnTo>
                  <a:lnTo>
                    <a:pt x="4913960" y="0"/>
                  </a:lnTo>
                  <a:lnTo>
                    <a:pt x="4913960" y="342798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802955" y="5427662"/>
              <a:ext cx="4943475" cy="372110"/>
            </a:xfrm>
            <a:custGeom>
              <a:avLst/>
              <a:gdLst/>
              <a:ahLst/>
              <a:cxnLst/>
              <a:rect l="l" t="t" r="r" b="b"/>
              <a:pathLst>
                <a:path w="4943475" h="372110">
                  <a:moveTo>
                    <a:pt x="4942878" y="371767"/>
                  </a:moveTo>
                  <a:lnTo>
                    <a:pt x="0" y="371767"/>
                  </a:lnTo>
                  <a:lnTo>
                    <a:pt x="0" y="0"/>
                  </a:lnTo>
                  <a:lnTo>
                    <a:pt x="4942878" y="0"/>
                  </a:lnTo>
                  <a:lnTo>
                    <a:pt x="4942878" y="13741"/>
                  </a:lnTo>
                  <a:lnTo>
                    <a:pt x="28917" y="13741"/>
                  </a:lnTo>
                  <a:lnTo>
                    <a:pt x="15227" y="28968"/>
                  </a:lnTo>
                  <a:lnTo>
                    <a:pt x="28917" y="28968"/>
                  </a:lnTo>
                  <a:lnTo>
                    <a:pt x="28917" y="342849"/>
                  </a:lnTo>
                  <a:lnTo>
                    <a:pt x="15227" y="342849"/>
                  </a:lnTo>
                  <a:lnTo>
                    <a:pt x="28917" y="356539"/>
                  </a:lnTo>
                  <a:lnTo>
                    <a:pt x="4942878" y="356539"/>
                  </a:lnTo>
                  <a:lnTo>
                    <a:pt x="4942878" y="371767"/>
                  </a:lnTo>
                  <a:close/>
                </a:path>
                <a:path w="4943475" h="372110">
                  <a:moveTo>
                    <a:pt x="28917" y="28968"/>
                  </a:moveTo>
                  <a:lnTo>
                    <a:pt x="15227" y="28968"/>
                  </a:lnTo>
                  <a:lnTo>
                    <a:pt x="28917" y="13741"/>
                  </a:lnTo>
                  <a:lnTo>
                    <a:pt x="28917" y="28968"/>
                  </a:lnTo>
                  <a:close/>
                </a:path>
                <a:path w="4943475" h="372110">
                  <a:moveTo>
                    <a:pt x="4913960" y="28968"/>
                  </a:moveTo>
                  <a:lnTo>
                    <a:pt x="28917" y="28968"/>
                  </a:lnTo>
                  <a:lnTo>
                    <a:pt x="28917" y="13741"/>
                  </a:lnTo>
                  <a:lnTo>
                    <a:pt x="4913960" y="13741"/>
                  </a:lnTo>
                  <a:lnTo>
                    <a:pt x="4913960" y="28968"/>
                  </a:lnTo>
                  <a:close/>
                </a:path>
                <a:path w="4943475" h="372110">
                  <a:moveTo>
                    <a:pt x="4913960" y="356539"/>
                  </a:moveTo>
                  <a:lnTo>
                    <a:pt x="4913960" y="13741"/>
                  </a:lnTo>
                  <a:lnTo>
                    <a:pt x="4929187" y="28968"/>
                  </a:lnTo>
                  <a:lnTo>
                    <a:pt x="4942878" y="28968"/>
                  </a:lnTo>
                  <a:lnTo>
                    <a:pt x="4942878" y="342849"/>
                  </a:lnTo>
                  <a:lnTo>
                    <a:pt x="4929187" y="342849"/>
                  </a:lnTo>
                  <a:lnTo>
                    <a:pt x="4913960" y="356539"/>
                  </a:lnTo>
                  <a:close/>
                </a:path>
                <a:path w="4943475" h="372110">
                  <a:moveTo>
                    <a:pt x="4942878" y="28968"/>
                  </a:moveTo>
                  <a:lnTo>
                    <a:pt x="4929187" y="28968"/>
                  </a:lnTo>
                  <a:lnTo>
                    <a:pt x="4913960" y="13741"/>
                  </a:lnTo>
                  <a:lnTo>
                    <a:pt x="4942878" y="13741"/>
                  </a:lnTo>
                  <a:lnTo>
                    <a:pt x="4942878" y="28968"/>
                  </a:lnTo>
                  <a:close/>
                </a:path>
                <a:path w="4943475" h="372110">
                  <a:moveTo>
                    <a:pt x="28917" y="356539"/>
                  </a:moveTo>
                  <a:lnTo>
                    <a:pt x="15227" y="342849"/>
                  </a:lnTo>
                  <a:lnTo>
                    <a:pt x="28917" y="342849"/>
                  </a:lnTo>
                  <a:lnTo>
                    <a:pt x="28917" y="356539"/>
                  </a:lnTo>
                  <a:close/>
                </a:path>
                <a:path w="4943475" h="372110">
                  <a:moveTo>
                    <a:pt x="4913960" y="356539"/>
                  </a:moveTo>
                  <a:lnTo>
                    <a:pt x="28917" y="356539"/>
                  </a:lnTo>
                  <a:lnTo>
                    <a:pt x="28917" y="342849"/>
                  </a:lnTo>
                  <a:lnTo>
                    <a:pt x="4913960" y="342849"/>
                  </a:lnTo>
                  <a:lnTo>
                    <a:pt x="4913960" y="356539"/>
                  </a:lnTo>
                  <a:close/>
                </a:path>
                <a:path w="4943475" h="372110">
                  <a:moveTo>
                    <a:pt x="4942878" y="356539"/>
                  </a:moveTo>
                  <a:lnTo>
                    <a:pt x="4913960" y="356539"/>
                  </a:lnTo>
                  <a:lnTo>
                    <a:pt x="4929187" y="342849"/>
                  </a:lnTo>
                  <a:lnTo>
                    <a:pt x="4942878" y="342849"/>
                  </a:lnTo>
                  <a:lnTo>
                    <a:pt x="4942878" y="35653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 descr=""/>
          <p:cNvSpPr txBox="1"/>
          <p:nvPr/>
        </p:nvSpPr>
        <p:spPr>
          <a:xfrm>
            <a:off x="1818182" y="5441403"/>
            <a:ext cx="4914265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470"/>
              </a:spcBef>
            </a:pPr>
            <a:r>
              <a:rPr dirty="0" sz="1400" spc="168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1689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525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6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655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150" b="1">
                <a:solidFill>
                  <a:srgbClr val="1D305B"/>
                </a:solidFill>
                <a:latin typeface="Arial Narrow"/>
                <a:cs typeface="Arial Narrow"/>
              </a:rPr>
              <a:t>��������</a:t>
            </a:r>
            <a:r>
              <a:rPr dirty="0" sz="1400" spc="21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167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224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50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1540" b="1">
                <a:solidFill>
                  <a:srgbClr val="1D305B"/>
                </a:solidFill>
                <a:latin typeface="Arial Narrow"/>
                <a:cs typeface="Arial Narrow"/>
              </a:rPr>
              <a:t>������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47" name="object 47" descr=""/>
          <p:cNvGrpSpPr/>
          <p:nvPr/>
        </p:nvGrpSpPr>
        <p:grpSpPr>
          <a:xfrm>
            <a:off x="4173829" y="3777462"/>
            <a:ext cx="546100" cy="3067685"/>
            <a:chOff x="4173829" y="3777462"/>
            <a:chExt cx="546100" cy="3067685"/>
          </a:xfrm>
        </p:grpSpPr>
        <p:sp>
          <p:nvSpPr>
            <p:cNvPr id="48" name="object 48" descr=""/>
            <p:cNvSpPr/>
            <p:nvPr/>
          </p:nvSpPr>
          <p:spPr>
            <a:xfrm>
              <a:off x="4318597" y="4400702"/>
              <a:ext cx="292735" cy="279400"/>
            </a:xfrm>
            <a:custGeom>
              <a:avLst/>
              <a:gdLst/>
              <a:ahLst/>
              <a:cxnLst/>
              <a:rect l="l" t="t" r="r" b="b"/>
              <a:pathLst>
                <a:path w="292735" h="279400">
                  <a:moveTo>
                    <a:pt x="146240" y="278803"/>
                  </a:moveTo>
                  <a:lnTo>
                    <a:pt x="100019" y="271685"/>
                  </a:lnTo>
                  <a:lnTo>
                    <a:pt x="59875" y="251845"/>
                  </a:lnTo>
                  <a:lnTo>
                    <a:pt x="28217" y="221549"/>
                  </a:lnTo>
                  <a:lnTo>
                    <a:pt x="7456" y="183065"/>
                  </a:lnTo>
                  <a:lnTo>
                    <a:pt x="0" y="138658"/>
                  </a:lnTo>
                  <a:lnTo>
                    <a:pt x="7456" y="94977"/>
                  </a:lnTo>
                  <a:lnTo>
                    <a:pt x="28217" y="56932"/>
                  </a:lnTo>
                  <a:lnTo>
                    <a:pt x="59875" y="26862"/>
                  </a:lnTo>
                  <a:lnTo>
                    <a:pt x="100019" y="7105"/>
                  </a:lnTo>
                  <a:lnTo>
                    <a:pt x="146240" y="0"/>
                  </a:lnTo>
                  <a:lnTo>
                    <a:pt x="192472" y="7105"/>
                  </a:lnTo>
                  <a:lnTo>
                    <a:pt x="232633" y="26862"/>
                  </a:lnTo>
                  <a:lnTo>
                    <a:pt x="264307" y="56932"/>
                  </a:lnTo>
                  <a:lnTo>
                    <a:pt x="285082" y="94977"/>
                  </a:lnTo>
                  <a:lnTo>
                    <a:pt x="292544" y="138658"/>
                  </a:lnTo>
                  <a:lnTo>
                    <a:pt x="285082" y="183065"/>
                  </a:lnTo>
                  <a:lnTo>
                    <a:pt x="264307" y="221549"/>
                  </a:lnTo>
                  <a:lnTo>
                    <a:pt x="232633" y="251845"/>
                  </a:lnTo>
                  <a:lnTo>
                    <a:pt x="192472" y="271685"/>
                  </a:lnTo>
                  <a:lnTo>
                    <a:pt x="146240" y="27880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58182" y="4437265"/>
              <a:ext cx="214858" cy="205676"/>
            </a:xfrm>
            <a:prstGeom prst="rect">
              <a:avLst/>
            </a:prstGeom>
          </p:spPr>
        </p:pic>
        <p:sp>
          <p:nvSpPr>
            <p:cNvPr id="50" name="object 50" descr=""/>
            <p:cNvSpPr/>
            <p:nvPr/>
          </p:nvSpPr>
          <p:spPr>
            <a:xfrm>
              <a:off x="4312488" y="4394593"/>
              <a:ext cx="304800" cy="291465"/>
            </a:xfrm>
            <a:custGeom>
              <a:avLst/>
              <a:gdLst/>
              <a:ahLst/>
              <a:cxnLst/>
              <a:rect l="l" t="t" r="r" b="b"/>
              <a:pathLst>
                <a:path w="304800" h="291464">
                  <a:moveTo>
                    <a:pt x="169125" y="291007"/>
                  </a:moveTo>
                  <a:lnTo>
                    <a:pt x="137121" y="291007"/>
                  </a:lnTo>
                  <a:lnTo>
                    <a:pt x="121894" y="287934"/>
                  </a:lnTo>
                  <a:lnTo>
                    <a:pt x="80772" y="274294"/>
                  </a:lnTo>
                  <a:lnTo>
                    <a:pt x="45694" y="248348"/>
                  </a:lnTo>
                  <a:lnTo>
                    <a:pt x="35026" y="239217"/>
                  </a:lnTo>
                  <a:lnTo>
                    <a:pt x="27444" y="227012"/>
                  </a:lnTo>
                  <a:lnTo>
                    <a:pt x="12204" y="202653"/>
                  </a:lnTo>
                  <a:lnTo>
                    <a:pt x="7645" y="188963"/>
                  </a:lnTo>
                  <a:lnTo>
                    <a:pt x="3035" y="175221"/>
                  </a:lnTo>
                  <a:lnTo>
                    <a:pt x="1549" y="159994"/>
                  </a:lnTo>
                  <a:lnTo>
                    <a:pt x="0" y="146253"/>
                  </a:lnTo>
                  <a:lnTo>
                    <a:pt x="1549" y="131025"/>
                  </a:lnTo>
                  <a:lnTo>
                    <a:pt x="3035" y="115785"/>
                  </a:lnTo>
                  <a:lnTo>
                    <a:pt x="7645" y="102095"/>
                  </a:lnTo>
                  <a:lnTo>
                    <a:pt x="25895" y="63995"/>
                  </a:lnTo>
                  <a:lnTo>
                    <a:pt x="67030" y="24358"/>
                  </a:lnTo>
                  <a:lnTo>
                    <a:pt x="106667" y="6108"/>
                  </a:lnTo>
                  <a:lnTo>
                    <a:pt x="137121" y="0"/>
                  </a:lnTo>
                  <a:lnTo>
                    <a:pt x="167640" y="0"/>
                  </a:lnTo>
                  <a:lnTo>
                    <a:pt x="198094" y="6108"/>
                  </a:lnTo>
                  <a:lnTo>
                    <a:pt x="211785" y="10667"/>
                  </a:lnTo>
                  <a:lnTo>
                    <a:pt x="215270" y="12204"/>
                  </a:lnTo>
                  <a:lnTo>
                    <a:pt x="138658" y="12204"/>
                  </a:lnTo>
                  <a:lnTo>
                    <a:pt x="111226" y="18262"/>
                  </a:lnTo>
                  <a:lnTo>
                    <a:pt x="74663" y="35026"/>
                  </a:lnTo>
                  <a:lnTo>
                    <a:pt x="36563" y="70103"/>
                  </a:lnTo>
                  <a:lnTo>
                    <a:pt x="30467" y="82257"/>
                  </a:lnTo>
                  <a:lnTo>
                    <a:pt x="24358" y="92925"/>
                  </a:lnTo>
                  <a:lnTo>
                    <a:pt x="19799" y="105130"/>
                  </a:lnTo>
                  <a:lnTo>
                    <a:pt x="16776" y="118872"/>
                  </a:lnTo>
                  <a:lnTo>
                    <a:pt x="13703" y="131025"/>
                  </a:lnTo>
                  <a:lnTo>
                    <a:pt x="13703" y="158457"/>
                  </a:lnTo>
                  <a:lnTo>
                    <a:pt x="15240" y="172199"/>
                  </a:lnTo>
                  <a:lnTo>
                    <a:pt x="30467" y="208762"/>
                  </a:lnTo>
                  <a:lnTo>
                    <a:pt x="63995" y="248348"/>
                  </a:lnTo>
                  <a:lnTo>
                    <a:pt x="97485" y="268185"/>
                  </a:lnTo>
                  <a:lnTo>
                    <a:pt x="152349" y="278853"/>
                  </a:lnTo>
                  <a:lnTo>
                    <a:pt x="215162" y="278853"/>
                  </a:lnTo>
                  <a:lnTo>
                    <a:pt x="211785" y="280339"/>
                  </a:lnTo>
                  <a:lnTo>
                    <a:pt x="198094" y="284911"/>
                  </a:lnTo>
                  <a:lnTo>
                    <a:pt x="184353" y="287934"/>
                  </a:lnTo>
                  <a:lnTo>
                    <a:pt x="169125" y="291007"/>
                  </a:lnTo>
                  <a:close/>
                </a:path>
                <a:path w="304800" h="291464">
                  <a:moveTo>
                    <a:pt x="215162" y="278853"/>
                  </a:moveTo>
                  <a:lnTo>
                    <a:pt x="167640" y="278853"/>
                  </a:lnTo>
                  <a:lnTo>
                    <a:pt x="181330" y="275780"/>
                  </a:lnTo>
                  <a:lnTo>
                    <a:pt x="193535" y="272757"/>
                  </a:lnTo>
                  <a:lnTo>
                    <a:pt x="207225" y="268185"/>
                  </a:lnTo>
                  <a:lnTo>
                    <a:pt x="219430" y="263626"/>
                  </a:lnTo>
                  <a:lnTo>
                    <a:pt x="230098" y="255993"/>
                  </a:lnTo>
                  <a:lnTo>
                    <a:pt x="242303" y="248348"/>
                  </a:lnTo>
                  <a:lnTo>
                    <a:pt x="275780" y="208762"/>
                  </a:lnTo>
                  <a:lnTo>
                    <a:pt x="289521" y="172199"/>
                  </a:lnTo>
                  <a:lnTo>
                    <a:pt x="292557" y="146253"/>
                  </a:lnTo>
                  <a:lnTo>
                    <a:pt x="292557" y="132562"/>
                  </a:lnTo>
                  <a:lnTo>
                    <a:pt x="281889" y="94462"/>
                  </a:lnTo>
                  <a:lnTo>
                    <a:pt x="260553" y="60921"/>
                  </a:lnTo>
                  <a:lnTo>
                    <a:pt x="231635" y="35026"/>
                  </a:lnTo>
                  <a:lnTo>
                    <a:pt x="195021" y="18262"/>
                  </a:lnTo>
                  <a:lnTo>
                    <a:pt x="153898" y="12204"/>
                  </a:lnTo>
                  <a:lnTo>
                    <a:pt x="215270" y="12204"/>
                  </a:lnTo>
                  <a:lnTo>
                    <a:pt x="249885" y="32003"/>
                  </a:lnTo>
                  <a:lnTo>
                    <a:pt x="278853" y="63995"/>
                  </a:lnTo>
                  <a:lnTo>
                    <a:pt x="298653" y="102095"/>
                  </a:lnTo>
                  <a:lnTo>
                    <a:pt x="301675" y="115785"/>
                  </a:lnTo>
                  <a:lnTo>
                    <a:pt x="304749" y="129527"/>
                  </a:lnTo>
                  <a:lnTo>
                    <a:pt x="304749" y="159994"/>
                  </a:lnTo>
                  <a:lnTo>
                    <a:pt x="301675" y="175221"/>
                  </a:lnTo>
                  <a:lnTo>
                    <a:pt x="298653" y="188963"/>
                  </a:lnTo>
                  <a:lnTo>
                    <a:pt x="294093" y="202653"/>
                  </a:lnTo>
                  <a:lnTo>
                    <a:pt x="286448" y="214807"/>
                  </a:lnTo>
                  <a:lnTo>
                    <a:pt x="278853" y="227012"/>
                  </a:lnTo>
                  <a:lnTo>
                    <a:pt x="249885" y="257530"/>
                  </a:lnTo>
                  <a:lnTo>
                    <a:pt x="225526" y="274294"/>
                  </a:lnTo>
                  <a:lnTo>
                    <a:pt x="215162" y="27885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64636" y="3777462"/>
              <a:ext cx="75499" cy="64033"/>
            </a:xfrm>
            <a:prstGeom prst="rect">
              <a:avLst/>
            </a:prstGeom>
          </p:spPr>
        </p:pic>
        <p:pic>
          <p:nvPicPr>
            <p:cNvPr id="52" name="object 5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2391" y="4185843"/>
              <a:ext cx="102095" cy="214858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14583" y="4681042"/>
              <a:ext cx="103593" cy="163017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00842" y="5212803"/>
              <a:ext cx="103644" cy="216395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4179938" y="6495757"/>
              <a:ext cx="533400" cy="342900"/>
            </a:xfrm>
            <a:custGeom>
              <a:avLst/>
              <a:gdLst/>
              <a:ahLst/>
              <a:cxnLst/>
              <a:rect l="l" t="t" r="r" b="b"/>
              <a:pathLst>
                <a:path w="533400" h="342900">
                  <a:moveTo>
                    <a:pt x="475399" y="342849"/>
                  </a:moveTo>
                  <a:lnTo>
                    <a:pt x="56349" y="342849"/>
                  </a:lnTo>
                  <a:lnTo>
                    <a:pt x="34697" y="338302"/>
                  </a:lnTo>
                  <a:lnTo>
                    <a:pt x="16754" y="325901"/>
                  </a:lnTo>
                  <a:lnTo>
                    <a:pt x="4521" y="307498"/>
                  </a:lnTo>
                  <a:lnTo>
                    <a:pt x="0" y="284949"/>
                  </a:lnTo>
                  <a:lnTo>
                    <a:pt x="0" y="56400"/>
                  </a:lnTo>
                  <a:lnTo>
                    <a:pt x="4521" y="34740"/>
                  </a:lnTo>
                  <a:lnTo>
                    <a:pt x="16754" y="16779"/>
                  </a:lnTo>
                  <a:lnTo>
                    <a:pt x="34697" y="4529"/>
                  </a:lnTo>
                  <a:lnTo>
                    <a:pt x="56349" y="0"/>
                  </a:lnTo>
                  <a:lnTo>
                    <a:pt x="475399" y="0"/>
                  </a:lnTo>
                  <a:lnTo>
                    <a:pt x="497947" y="4529"/>
                  </a:lnTo>
                  <a:lnTo>
                    <a:pt x="516350" y="16779"/>
                  </a:lnTo>
                  <a:lnTo>
                    <a:pt x="528752" y="34740"/>
                  </a:lnTo>
                  <a:lnTo>
                    <a:pt x="533298" y="56400"/>
                  </a:lnTo>
                  <a:lnTo>
                    <a:pt x="533298" y="284949"/>
                  </a:lnTo>
                  <a:lnTo>
                    <a:pt x="528752" y="307498"/>
                  </a:lnTo>
                  <a:lnTo>
                    <a:pt x="516350" y="325901"/>
                  </a:lnTo>
                  <a:lnTo>
                    <a:pt x="497947" y="338302"/>
                  </a:lnTo>
                  <a:lnTo>
                    <a:pt x="475399" y="342849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173829" y="6489699"/>
              <a:ext cx="546100" cy="355600"/>
            </a:xfrm>
            <a:custGeom>
              <a:avLst/>
              <a:gdLst/>
              <a:ahLst/>
              <a:cxnLst/>
              <a:rect l="l" t="t" r="r" b="b"/>
              <a:pathLst>
                <a:path w="546100" h="355600">
                  <a:moveTo>
                    <a:pt x="489102" y="355003"/>
                  </a:moveTo>
                  <a:lnTo>
                    <a:pt x="56362" y="355003"/>
                  </a:lnTo>
                  <a:lnTo>
                    <a:pt x="38061" y="350443"/>
                  </a:lnTo>
                  <a:lnTo>
                    <a:pt x="27444" y="344335"/>
                  </a:lnTo>
                  <a:lnTo>
                    <a:pt x="18262" y="336702"/>
                  </a:lnTo>
                  <a:lnTo>
                    <a:pt x="10667" y="327571"/>
                  </a:lnTo>
                  <a:lnTo>
                    <a:pt x="10667" y="326034"/>
                  </a:lnTo>
                  <a:lnTo>
                    <a:pt x="4571" y="316903"/>
                  </a:lnTo>
                  <a:lnTo>
                    <a:pt x="4571" y="315417"/>
                  </a:lnTo>
                  <a:lnTo>
                    <a:pt x="1549" y="304749"/>
                  </a:lnTo>
                  <a:lnTo>
                    <a:pt x="0" y="304749"/>
                  </a:lnTo>
                  <a:lnTo>
                    <a:pt x="0" y="50253"/>
                  </a:lnTo>
                  <a:lnTo>
                    <a:pt x="1549" y="50253"/>
                  </a:lnTo>
                  <a:lnTo>
                    <a:pt x="4571" y="38100"/>
                  </a:lnTo>
                  <a:lnTo>
                    <a:pt x="10667" y="27431"/>
                  </a:lnTo>
                  <a:lnTo>
                    <a:pt x="18262" y="18262"/>
                  </a:lnTo>
                  <a:lnTo>
                    <a:pt x="27444" y="10667"/>
                  </a:lnTo>
                  <a:lnTo>
                    <a:pt x="38061" y="4559"/>
                  </a:lnTo>
                  <a:lnTo>
                    <a:pt x="50253" y="1485"/>
                  </a:lnTo>
                  <a:lnTo>
                    <a:pt x="50253" y="0"/>
                  </a:lnTo>
                  <a:lnTo>
                    <a:pt x="495211" y="0"/>
                  </a:lnTo>
                  <a:lnTo>
                    <a:pt x="495211" y="1485"/>
                  </a:lnTo>
                  <a:lnTo>
                    <a:pt x="505866" y="4559"/>
                  </a:lnTo>
                  <a:lnTo>
                    <a:pt x="507415" y="4559"/>
                  </a:lnTo>
                  <a:lnTo>
                    <a:pt x="516534" y="10667"/>
                  </a:lnTo>
                  <a:lnTo>
                    <a:pt x="518071" y="10667"/>
                  </a:lnTo>
                  <a:lnTo>
                    <a:pt x="519857" y="12153"/>
                  </a:lnTo>
                  <a:lnTo>
                    <a:pt x="57899" y="12153"/>
                  </a:lnTo>
                  <a:lnTo>
                    <a:pt x="51803" y="13690"/>
                  </a:lnTo>
                  <a:lnTo>
                    <a:pt x="53339" y="13690"/>
                  </a:lnTo>
                  <a:lnTo>
                    <a:pt x="48006" y="15227"/>
                  </a:lnTo>
                  <a:lnTo>
                    <a:pt x="44157" y="15227"/>
                  </a:lnTo>
                  <a:lnTo>
                    <a:pt x="36173" y="19799"/>
                  </a:lnTo>
                  <a:lnTo>
                    <a:pt x="35026" y="19799"/>
                  </a:lnTo>
                  <a:lnTo>
                    <a:pt x="27444" y="27431"/>
                  </a:lnTo>
                  <a:lnTo>
                    <a:pt x="19799" y="35026"/>
                  </a:lnTo>
                  <a:lnTo>
                    <a:pt x="20457" y="35026"/>
                  </a:lnTo>
                  <a:lnTo>
                    <a:pt x="15239" y="44157"/>
                  </a:lnTo>
                  <a:lnTo>
                    <a:pt x="16344" y="44157"/>
                  </a:lnTo>
                  <a:lnTo>
                    <a:pt x="14146" y="51790"/>
                  </a:lnTo>
                  <a:lnTo>
                    <a:pt x="13703" y="51790"/>
                  </a:lnTo>
                  <a:lnTo>
                    <a:pt x="12204" y="57899"/>
                  </a:lnTo>
                  <a:lnTo>
                    <a:pt x="12204" y="297116"/>
                  </a:lnTo>
                  <a:lnTo>
                    <a:pt x="13703" y="301675"/>
                  </a:lnTo>
                  <a:lnTo>
                    <a:pt x="16348" y="310857"/>
                  </a:lnTo>
                  <a:lnTo>
                    <a:pt x="15239" y="310857"/>
                  </a:lnTo>
                  <a:lnTo>
                    <a:pt x="21335" y="319976"/>
                  </a:lnTo>
                  <a:lnTo>
                    <a:pt x="19799" y="319976"/>
                  </a:lnTo>
                  <a:lnTo>
                    <a:pt x="27444" y="327571"/>
                  </a:lnTo>
                  <a:lnTo>
                    <a:pt x="35026" y="333667"/>
                  </a:lnTo>
                  <a:lnTo>
                    <a:pt x="33489" y="333667"/>
                  </a:lnTo>
                  <a:lnTo>
                    <a:pt x="44157" y="338239"/>
                  </a:lnTo>
                  <a:lnTo>
                    <a:pt x="42671" y="338239"/>
                  </a:lnTo>
                  <a:lnTo>
                    <a:pt x="53339" y="341312"/>
                  </a:lnTo>
                  <a:lnTo>
                    <a:pt x="57899" y="341312"/>
                  </a:lnTo>
                  <a:lnTo>
                    <a:pt x="62458" y="342798"/>
                  </a:lnTo>
                  <a:lnTo>
                    <a:pt x="519600" y="342798"/>
                  </a:lnTo>
                  <a:lnTo>
                    <a:pt x="518071" y="344335"/>
                  </a:lnTo>
                  <a:lnTo>
                    <a:pt x="516534" y="344335"/>
                  </a:lnTo>
                  <a:lnTo>
                    <a:pt x="507415" y="350443"/>
                  </a:lnTo>
                  <a:lnTo>
                    <a:pt x="505866" y="350443"/>
                  </a:lnTo>
                  <a:lnTo>
                    <a:pt x="495211" y="353466"/>
                  </a:lnTo>
                  <a:lnTo>
                    <a:pt x="489102" y="355003"/>
                  </a:lnTo>
                  <a:close/>
                </a:path>
                <a:path w="546100" h="355600">
                  <a:moveTo>
                    <a:pt x="502843" y="16764"/>
                  </a:moveTo>
                  <a:lnTo>
                    <a:pt x="492175" y="13690"/>
                  </a:lnTo>
                  <a:lnTo>
                    <a:pt x="487616" y="12153"/>
                  </a:lnTo>
                  <a:lnTo>
                    <a:pt x="519857" y="12153"/>
                  </a:lnTo>
                  <a:lnTo>
                    <a:pt x="523552" y="15227"/>
                  </a:lnTo>
                  <a:lnTo>
                    <a:pt x="501307" y="15227"/>
                  </a:lnTo>
                  <a:lnTo>
                    <a:pt x="502843" y="16764"/>
                  </a:lnTo>
                  <a:close/>
                </a:path>
                <a:path w="546100" h="355600">
                  <a:moveTo>
                    <a:pt x="42671" y="16764"/>
                  </a:moveTo>
                  <a:lnTo>
                    <a:pt x="44157" y="15227"/>
                  </a:lnTo>
                  <a:lnTo>
                    <a:pt x="48006" y="15227"/>
                  </a:lnTo>
                  <a:lnTo>
                    <a:pt x="42671" y="16764"/>
                  </a:lnTo>
                  <a:close/>
                </a:path>
                <a:path w="546100" h="355600">
                  <a:moveTo>
                    <a:pt x="510438" y="21335"/>
                  </a:moveTo>
                  <a:lnTo>
                    <a:pt x="501307" y="15227"/>
                  </a:lnTo>
                  <a:lnTo>
                    <a:pt x="523552" y="15227"/>
                  </a:lnTo>
                  <a:lnTo>
                    <a:pt x="527202" y="18262"/>
                  </a:lnTo>
                  <a:lnTo>
                    <a:pt x="528483" y="19799"/>
                  </a:lnTo>
                  <a:lnTo>
                    <a:pt x="510438" y="19799"/>
                  </a:lnTo>
                  <a:lnTo>
                    <a:pt x="510438" y="21335"/>
                  </a:lnTo>
                  <a:close/>
                </a:path>
                <a:path w="546100" h="355600">
                  <a:moveTo>
                    <a:pt x="33513" y="21322"/>
                  </a:moveTo>
                  <a:lnTo>
                    <a:pt x="35026" y="19799"/>
                  </a:lnTo>
                  <a:lnTo>
                    <a:pt x="36173" y="19799"/>
                  </a:lnTo>
                  <a:lnTo>
                    <a:pt x="33513" y="21322"/>
                  </a:lnTo>
                  <a:close/>
                </a:path>
                <a:path w="546100" h="355600">
                  <a:moveTo>
                    <a:pt x="524179" y="35026"/>
                  </a:moveTo>
                  <a:lnTo>
                    <a:pt x="518071" y="27431"/>
                  </a:lnTo>
                  <a:lnTo>
                    <a:pt x="510438" y="19799"/>
                  </a:lnTo>
                  <a:lnTo>
                    <a:pt x="528483" y="19799"/>
                  </a:lnTo>
                  <a:lnTo>
                    <a:pt x="534847" y="27431"/>
                  </a:lnTo>
                  <a:lnTo>
                    <a:pt x="538309" y="33489"/>
                  </a:lnTo>
                  <a:lnTo>
                    <a:pt x="524179" y="33489"/>
                  </a:lnTo>
                  <a:lnTo>
                    <a:pt x="524179" y="35026"/>
                  </a:lnTo>
                  <a:close/>
                </a:path>
                <a:path w="546100" h="355600">
                  <a:moveTo>
                    <a:pt x="33500" y="21335"/>
                  </a:moveTo>
                  <a:close/>
                </a:path>
                <a:path w="546100" h="355600">
                  <a:moveTo>
                    <a:pt x="21322" y="33513"/>
                  </a:moveTo>
                  <a:close/>
                </a:path>
                <a:path w="546100" h="355600">
                  <a:moveTo>
                    <a:pt x="528739" y="44157"/>
                  </a:moveTo>
                  <a:lnTo>
                    <a:pt x="524179" y="33489"/>
                  </a:lnTo>
                  <a:lnTo>
                    <a:pt x="538309" y="33489"/>
                  </a:lnTo>
                  <a:lnTo>
                    <a:pt x="540943" y="38100"/>
                  </a:lnTo>
                  <a:lnTo>
                    <a:pt x="542077" y="42659"/>
                  </a:lnTo>
                  <a:lnTo>
                    <a:pt x="528739" y="42659"/>
                  </a:lnTo>
                  <a:lnTo>
                    <a:pt x="528739" y="44157"/>
                  </a:lnTo>
                  <a:close/>
                </a:path>
                <a:path w="546100" h="355600">
                  <a:moveTo>
                    <a:pt x="20457" y="35026"/>
                  </a:moveTo>
                  <a:lnTo>
                    <a:pt x="19799" y="35026"/>
                  </a:lnTo>
                  <a:lnTo>
                    <a:pt x="21322" y="33513"/>
                  </a:lnTo>
                  <a:lnTo>
                    <a:pt x="20457" y="35026"/>
                  </a:lnTo>
                  <a:close/>
                </a:path>
                <a:path w="546100" h="355600">
                  <a:moveTo>
                    <a:pt x="16344" y="44157"/>
                  </a:moveTo>
                  <a:lnTo>
                    <a:pt x="15239" y="44157"/>
                  </a:lnTo>
                  <a:lnTo>
                    <a:pt x="16776" y="42659"/>
                  </a:lnTo>
                  <a:lnTo>
                    <a:pt x="16344" y="44157"/>
                  </a:lnTo>
                  <a:close/>
                </a:path>
                <a:path w="546100" h="355600">
                  <a:moveTo>
                    <a:pt x="531774" y="53327"/>
                  </a:moveTo>
                  <a:lnTo>
                    <a:pt x="528739" y="42659"/>
                  </a:lnTo>
                  <a:lnTo>
                    <a:pt x="542077" y="42659"/>
                  </a:lnTo>
                  <a:lnTo>
                    <a:pt x="544356" y="51790"/>
                  </a:lnTo>
                  <a:lnTo>
                    <a:pt x="531774" y="51790"/>
                  </a:lnTo>
                  <a:lnTo>
                    <a:pt x="531774" y="53327"/>
                  </a:lnTo>
                  <a:close/>
                </a:path>
                <a:path w="546100" h="355600">
                  <a:moveTo>
                    <a:pt x="13703" y="53327"/>
                  </a:moveTo>
                  <a:lnTo>
                    <a:pt x="13703" y="51790"/>
                  </a:lnTo>
                  <a:lnTo>
                    <a:pt x="14146" y="51790"/>
                  </a:lnTo>
                  <a:lnTo>
                    <a:pt x="13703" y="53327"/>
                  </a:lnTo>
                  <a:close/>
                </a:path>
                <a:path w="546100" h="355600">
                  <a:moveTo>
                    <a:pt x="541814" y="312343"/>
                  </a:moveTo>
                  <a:lnTo>
                    <a:pt x="528739" y="312343"/>
                  </a:lnTo>
                  <a:lnTo>
                    <a:pt x="531774" y="301675"/>
                  </a:lnTo>
                  <a:lnTo>
                    <a:pt x="531774" y="297116"/>
                  </a:lnTo>
                  <a:lnTo>
                    <a:pt x="533311" y="291007"/>
                  </a:lnTo>
                  <a:lnTo>
                    <a:pt x="533311" y="57899"/>
                  </a:lnTo>
                  <a:lnTo>
                    <a:pt x="531774" y="51790"/>
                  </a:lnTo>
                  <a:lnTo>
                    <a:pt x="544356" y="51790"/>
                  </a:lnTo>
                  <a:lnTo>
                    <a:pt x="545515" y="56362"/>
                  </a:lnTo>
                  <a:lnTo>
                    <a:pt x="545515" y="297116"/>
                  </a:lnTo>
                  <a:lnTo>
                    <a:pt x="543966" y="304749"/>
                  </a:lnTo>
                  <a:lnTo>
                    <a:pt x="541814" y="312343"/>
                  </a:lnTo>
                  <a:close/>
                </a:path>
                <a:path w="546100" h="355600">
                  <a:moveTo>
                    <a:pt x="16776" y="312343"/>
                  </a:moveTo>
                  <a:lnTo>
                    <a:pt x="15239" y="310857"/>
                  </a:lnTo>
                  <a:lnTo>
                    <a:pt x="16348" y="310857"/>
                  </a:lnTo>
                  <a:lnTo>
                    <a:pt x="16776" y="312343"/>
                  </a:lnTo>
                  <a:close/>
                </a:path>
                <a:path w="546100" h="355600">
                  <a:moveTo>
                    <a:pt x="519600" y="342798"/>
                  </a:moveTo>
                  <a:lnTo>
                    <a:pt x="487616" y="342798"/>
                  </a:lnTo>
                  <a:lnTo>
                    <a:pt x="492175" y="341312"/>
                  </a:lnTo>
                  <a:lnTo>
                    <a:pt x="502843" y="338239"/>
                  </a:lnTo>
                  <a:lnTo>
                    <a:pt x="501307" y="338239"/>
                  </a:lnTo>
                  <a:lnTo>
                    <a:pt x="510438" y="333667"/>
                  </a:lnTo>
                  <a:lnTo>
                    <a:pt x="518071" y="327571"/>
                  </a:lnTo>
                  <a:lnTo>
                    <a:pt x="524179" y="319976"/>
                  </a:lnTo>
                  <a:lnTo>
                    <a:pt x="528739" y="310857"/>
                  </a:lnTo>
                  <a:lnTo>
                    <a:pt x="528739" y="312343"/>
                  </a:lnTo>
                  <a:lnTo>
                    <a:pt x="541814" y="312343"/>
                  </a:lnTo>
                  <a:lnTo>
                    <a:pt x="540943" y="315417"/>
                  </a:lnTo>
                  <a:lnTo>
                    <a:pt x="540943" y="316903"/>
                  </a:lnTo>
                  <a:lnTo>
                    <a:pt x="534847" y="326034"/>
                  </a:lnTo>
                  <a:lnTo>
                    <a:pt x="534847" y="327571"/>
                  </a:lnTo>
                  <a:lnTo>
                    <a:pt x="527202" y="335216"/>
                  </a:lnTo>
                  <a:lnTo>
                    <a:pt x="527202" y="336702"/>
                  </a:lnTo>
                  <a:lnTo>
                    <a:pt x="525665" y="336702"/>
                  </a:lnTo>
                  <a:lnTo>
                    <a:pt x="519600" y="34279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4315040" y="6539465"/>
            <a:ext cx="2622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73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241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r>
              <a:rPr dirty="0" sz="1400" spc="-170" b="1">
                <a:solidFill>
                  <a:srgbClr val="1D305B"/>
                </a:solidFill>
                <a:latin typeface="Arial Narrow"/>
                <a:cs typeface="Arial Narrow"/>
              </a:rPr>
              <a:t>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1854746" y="3963390"/>
            <a:ext cx="5384800" cy="2407920"/>
            <a:chOff x="1854746" y="3963390"/>
            <a:chExt cx="5384800" cy="2407920"/>
          </a:xfrm>
        </p:grpSpPr>
        <p:pic>
          <p:nvPicPr>
            <p:cNvPr id="59" name="object 59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94746" y="5758307"/>
              <a:ext cx="103631" cy="242239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4611141" y="3963390"/>
              <a:ext cx="2628900" cy="2113915"/>
            </a:xfrm>
            <a:custGeom>
              <a:avLst/>
              <a:gdLst/>
              <a:ahLst/>
              <a:cxnLst/>
              <a:rect l="l" t="t" r="r" b="b"/>
              <a:pathLst>
                <a:path w="2628900" h="2113915">
                  <a:moveTo>
                    <a:pt x="1130592" y="2061565"/>
                  </a:moveTo>
                  <a:lnTo>
                    <a:pt x="1119924" y="2055469"/>
                  </a:lnTo>
                  <a:lnTo>
                    <a:pt x="1045273" y="2012797"/>
                  </a:lnTo>
                  <a:lnTo>
                    <a:pt x="1042200" y="2011260"/>
                  </a:lnTo>
                  <a:lnTo>
                    <a:pt x="1037628" y="2011260"/>
                  </a:lnTo>
                  <a:lnTo>
                    <a:pt x="1034605" y="2017369"/>
                  </a:lnTo>
                  <a:lnTo>
                    <a:pt x="1034605" y="2021928"/>
                  </a:lnTo>
                  <a:lnTo>
                    <a:pt x="1037628" y="2023465"/>
                  </a:lnTo>
                  <a:lnTo>
                    <a:pt x="1092771" y="2055469"/>
                  </a:lnTo>
                  <a:lnTo>
                    <a:pt x="571398" y="2055469"/>
                  </a:lnTo>
                  <a:lnTo>
                    <a:pt x="571398" y="2069160"/>
                  </a:lnTo>
                  <a:lnTo>
                    <a:pt x="1092860" y="2069160"/>
                  </a:lnTo>
                  <a:lnTo>
                    <a:pt x="1037628" y="2101202"/>
                  </a:lnTo>
                  <a:lnTo>
                    <a:pt x="1034605" y="2102700"/>
                  </a:lnTo>
                  <a:lnTo>
                    <a:pt x="1034605" y="2107260"/>
                  </a:lnTo>
                  <a:lnTo>
                    <a:pt x="1036091" y="2110333"/>
                  </a:lnTo>
                  <a:lnTo>
                    <a:pt x="1037628" y="2113356"/>
                  </a:lnTo>
                  <a:lnTo>
                    <a:pt x="1042200" y="2113356"/>
                  </a:lnTo>
                  <a:lnTo>
                    <a:pt x="1045273" y="2111870"/>
                  </a:lnTo>
                  <a:lnTo>
                    <a:pt x="1117727" y="2069160"/>
                  </a:lnTo>
                  <a:lnTo>
                    <a:pt x="1118400" y="2069160"/>
                  </a:lnTo>
                  <a:lnTo>
                    <a:pt x="1118400" y="2068766"/>
                  </a:lnTo>
                  <a:lnTo>
                    <a:pt x="1130592" y="2061565"/>
                  </a:lnTo>
                  <a:close/>
                </a:path>
                <a:path w="2628900" h="2113915">
                  <a:moveTo>
                    <a:pt x="2616200" y="578993"/>
                  </a:moveTo>
                  <a:lnTo>
                    <a:pt x="2604046" y="571842"/>
                  </a:lnTo>
                  <a:lnTo>
                    <a:pt x="2604046" y="571398"/>
                  </a:lnTo>
                  <a:lnTo>
                    <a:pt x="2603296" y="571398"/>
                  </a:lnTo>
                  <a:lnTo>
                    <a:pt x="2530868" y="528739"/>
                  </a:lnTo>
                  <a:lnTo>
                    <a:pt x="2527846" y="527202"/>
                  </a:lnTo>
                  <a:lnTo>
                    <a:pt x="2523286" y="527202"/>
                  </a:lnTo>
                  <a:lnTo>
                    <a:pt x="2520200" y="533298"/>
                  </a:lnTo>
                  <a:lnTo>
                    <a:pt x="2520200" y="537870"/>
                  </a:lnTo>
                  <a:lnTo>
                    <a:pt x="2523286" y="539407"/>
                  </a:lnTo>
                  <a:lnTo>
                    <a:pt x="2578443" y="571385"/>
                  </a:lnTo>
                  <a:lnTo>
                    <a:pt x="0" y="569861"/>
                  </a:lnTo>
                  <a:lnTo>
                    <a:pt x="0" y="583552"/>
                  </a:lnTo>
                  <a:lnTo>
                    <a:pt x="2578443" y="585076"/>
                  </a:lnTo>
                  <a:lnTo>
                    <a:pt x="2523286" y="617093"/>
                  </a:lnTo>
                  <a:lnTo>
                    <a:pt x="2520200" y="618629"/>
                  </a:lnTo>
                  <a:lnTo>
                    <a:pt x="2520200" y="623189"/>
                  </a:lnTo>
                  <a:lnTo>
                    <a:pt x="2521750" y="626224"/>
                  </a:lnTo>
                  <a:lnTo>
                    <a:pt x="2523286" y="629297"/>
                  </a:lnTo>
                  <a:lnTo>
                    <a:pt x="2527846" y="629297"/>
                  </a:lnTo>
                  <a:lnTo>
                    <a:pt x="2530868" y="627761"/>
                  </a:lnTo>
                  <a:lnTo>
                    <a:pt x="2605532" y="585089"/>
                  </a:lnTo>
                  <a:lnTo>
                    <a:pt x="2616200" y="578993"/>
                  </a:lnTo>
                  <a:close/>
                </a:path>
                <a:path w="2628900" h="2113915">
                  <a:moveTo>
                    <a:pt x="2616200" y="51790"/>
                  </a:moveTo>
                  <a:lnTo>
                    <a:pt x="2604046" y="44627"/>
                  </a:lnTo>
                  <a:lnTo>
                    <a:pt x="2604046" y="44157"/>
                  </a:lnTo>
                  <a:lnTo>
                    <a:pt x="2603246" y="44157"/>
                  </a:lnTo>
                  <a:lnTo>
                    <a:pt x="2530868" y="1485"/>
                  </a:lnTo>
                  <a:lnTo>
                    <a:pt x="2527846" y="0"/>
                  </a:lnTo>
                  <a:lnTo>
                    <a:pt x="2523286" y="0"/>
                  </a:lnTo>
                  <a:lnTo>
                    <a:pt x="2520200" y="6108"/>
                  </a:lnTo>
                  <a:lnTo>
                    <a:pt x="2521750" y="10668"/>
                  </a:lnTo>
                  <a:lnTo>
                    <a:pt x="2524772" y="12153"/>
                  </a:lnTo>
                  <a:lnTo>
                    <a:pt x="2578684" y="44094"/>
                  </a:lnTo>
                  <a:lnTo>
                    <a:pt x="2107311" y="42672"/>
                  </a:lnTo>
                  <a:lnTo>
                    <a:pt x="2107311" y="56362"/>
                  </a:lnTo>
                  <a:lnTo>
                    <a:pt x="2578531" y="57823"/>
                  </a:lnTo>
                  <a:lnTo>
                    <a:pt x="2523286" y="89890"/>
                  </a:lnTo>
                  <a:lnTo>
                    <a:pt x="2520200" y="91427"/>
                  </a:lnTo>
                  <a:lnTo>
                    <a:pt x="2520200" y="95948"/>
                  </a:lnTo>
                  <a:lnTo>
                    <a:pt x="2523286" y="102044"/>
                  </a:lnTo>
                  <a:lnTo>
                    <a:pt x="2527846" y="102044"/>
                  </a:lnTo>
                  <a:lnTo>
                    <a:pt x="2530868" y="100558"/>
                  </a:lnTo>
                  <a:lnTo>
                    <a:pt x="2605506" y="57899"/>
                  </a:lnTo>
                  <a:lnTo>
                    <a:pt x="2616200" y="51790"/>
                  </a:lnTo>
                  <a:close/>
                </a:path>
                <a:path w="2628900" h="2113915">
                  <a:moveTo>
                    <a:pt x="2628404" y="1066558"/>
                  </a:moveTo>
                  <a:lnTo>
                    <a:pt x="2543073" y="1016304"/>
                  </a:lnTo>
                  <a:lnTo>
                    <a:pt x="2540000" y="1014755"/>
                  </a:lnTo>
                  <a:lnTo>
                    <a:pt x="2536977" y="1016304"/>
                  </a:lnTo>
                  <a:lnTo>
                    <a:pt x="2533942" y="1019378"/>
                  </a:lnTo>
                  <a:lnTo>
                    <a:pt x="2532405" y="1022400"/>
                  </a:lnTo>
                  <a:lnTo>
                    <a:pt x="2533942" y="1025474"/>
                  </a:lnTo>
                  <a:lnTo>
                    <a:pt x="2536977" y="1028458"/>
                  </a:lnTo>
                  <a:lnTo>
                    <a:pt x="2592006" y="1060386"/>
                  </a:lnTo>
                  <a:lnTo>
                    <a:pt x="2121001" y="1058964"/>
                  </a:lnTo>
                  <a:lnTo>
                    <a:pt x="2121001" y="1071168"/>
                  </a:lnTo>
                  <a:lnTo>
                    <a:pt x="2594889" y="1072591"/>
                  </a:lnTo>
                  <a:lnTo>
                    <a:pt x="2536977" y="1106195"/>
                  </a:lnTo>
                  <a:lnTo>
                    <a:pt x="2533942" y="1107732"/>
                  </a:lnTo>
                  <a:lnTo>
                    <a:pt x="2532405" y="1110754"/>
                  </a:lnTo>
                  <a:lnTo>
                    <a:pt x="2535440" y="1116863"/>
                  </a:lnTo>
                  <a:lnTo>
                    <a:pt x="2540000" y="1118400"/>
                  </a:lnTo>
                  <a:lnTo>
                    <a:pt x="2543073" y="1116863"/>
                  </a:lnTo>
                  <a:lnTo>
                    <a:pt x="2618054" y="1072654"/>
                  </a:lnTo>
                  <a:lnTo>
                    <a:pt x="2628404" y="10665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868436" y="6012751"/>
              <a:ext cx="4914265" cy="342900"/>
            </a:xfrm>
            <a:custGeom>
              <a:avLst/>
              <a:gdLst/>
              <a:ahLst/>
              <a:cxnLst/>
              <a:rect l="l" t="t" r="r" b="b"/>
              <a:pathLst>
                <a:path w="4914265" h="342900">
                  <a:moveTo>
                    <a:pt x="4914011" y="342849"/>
                  </a:moveTo>
                  <a:lnTo>
                    <a:pt x="0" y="342849"/>
                  </a:lnTo>
                  <a:lnTo>
                    <a:pt x="0" y="0"/>
                  </a:lnTo>
                  <a:lnTo>
                    <a:pt x="4914011" y="0"/>
                  </a:lnTo>
                  <a:lnTo>
                    <a:pt x="4914011" y="342849"/>
                  </a:lnTo>
                  <a:close/>
                </a:path>
              </a:pathLst>
            </a:custGeom>
            <a:solidFill>
              <a:srgbClr val="8F9C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854746" y="5999060"/>
              <a:ext cx="4943475" cy="372110"/>
            </a:xfrm>
            <a:custGeom>
              <a:avLst/>
              <a:gdLst/>
              <a:ahLst/>
              <a:cxnLst/>
              <a:rect l="l" t="t" r="r" b="b"/>
              <a:pathLst>
                <a:path w="4943475" h="372110">
                  <a:moveTo>
                    <a:pt x="4942878" y="371779"/>
                  </a:moveTo>
                  <a:lnTo>
                    <a:pt x="0" y="371779"/>
                  </a:lnTo>
                  <a:lnTo>
                    <a:pt x="0" y="0"/>
                  </a:lnTo>
                  <a:lnTo>
                    <a:pt x="4942878" y="0"/>
                  </a:lnTo>
                  <a:lnTo>
                    <a:pt x="4942878" y="13690"/>
                  </a:lnTo>
                  <a:lnTo>
                    <a:pt x="28968" y="13690"/>
                  </a:lnTo>
                  <a:lnTo>
                    <a:pt x="13690" y="28930"/>
                  </a:lnTo>
                  <a:lnTo>
                    <a:pt x="28968" y="28930"/>
                  </a:lnTo>
                  <a:lnTo>
                    <a:pt x="28968" y="342798"/>
                  </a:lnTo>
                  <a:lnTo>
                    <a:pt x="13690" y="342798"/>
                  </a:lnTo>
                  <a:lnTo>
                    <a:pt x="28968" y="356539"/>
                  </a:lnTo>
                  <a:lnTo>
                    <a:pt x="4942878" y="356539"/>
                  </a:lnTo>
                  <a:lnTo>
                    <a:pt x="4942878" y="371779"/>
                  </a:lnTo>
                  <a:close/>
                </a:path>
                <a:path w="4943475" h="372110">
                  <a:moveTo>
                    <a:pt x="28968" y="28930"/>
                  </a:moveTo>
                  <a:lnTo>
                    <a:pt x="13690" y="28930"/>
                  </a:lnTo>
                  <a:lnTo>
                    <a:pt x="28968" y="13690"/>
                  </a:lnTo>
                  <a:lnTo>
                    <a:pt x="28968" y="28930"/>
                  </a:lnTo>
                  <a:close/>
                </a:path>
                <a:path w="4943475" h="372110">
                  <a:moveTo>
                    <a:pt x="4913960" y="28930"/>
                  </a:moveTo>
                  <a:lnTo>
                    <a:pt x="28968" y="28930"/>
                  </a:lnTo>
                  <a:lnTo>
                    <a:pt x="28968" y="13690"/>
                  </a:lnTo>
                  <a:lnTo>
                    <a:pt x="4913960" y="13690"/>
                  </a:lnTo>
                  <a:lnTo>
                    <a:pt x="4913960" y="28930"/>
                  </a:lnTo>
                  <a:close/>
                </a:path>
                <a:path w="4943475" h="372110">
                  <a:moveTo>
                    <a:pt x="4913960" y="356539"/>
                  </a:moveTo>
                  <a:lnTo>
                    <a:pt x="4913960" y="13690"/>
                  </a:lnTo>
                  <a:lnTo>
                    <a:pt x="4927701" y="28930"/>
                  </a:lnTo>
                  <a:lnTo>
                    <a:pt x="4942878" y="28930"/>
                  </a:lnTo>
                  <a:lnTo>
                    <a:pt x="4942878" y="342798"/>
                  </a:lnTo>
                  <a:lnTo>
                    <a:pt x="4927701" y="342798"/>
                  </a:lnTo>
                  <a:lnTo>
                    <a:pt x="4913960" y="356539"/>
                  </a:lnTo>
                  <a:close/>
                </a:path>
                <a:path w="4943475" h="372110">
                  <a:moveTo>
                    <a:pt x="4942878" y="28930"/>
                  </a:moveTo>
                  <a:lnTo>
                    <a:pt x="4927701" y="28930"/>
                  </a:lnTo>
                  <a:lnTo>
                    <a:pt x="4913960" y="13690"/>
                  </a:lnTo>
                  <a:lnTo>
                    <a:pt x="4942878" y="13690"/>
                  </a:lnTo>
                  <a:lnTo>
                    <a:pt x="4942878" y="28930"/>
                  </a:lnTo>
                  <a:close/>
                </a:path>
                <a:path w="4943475" h="372110">
                  <a:moveTo>
                    <a:pt x="28968" y="356539"/>
                  </a:moveTo>
                  <a:lnTo>
                    <a:pt x="13690" y="342798"/>
                  </a:lnTo>
                  <a:lnTo>
                    <a:pt x="28968" y="342798"/>
                  </a:lnTo>
                  <a:lnTo>
                    <a:pt x="28968" y="356539"/>
                  </a:lnTo>
                  <a:close/>
                </a:path>
                <a:path w="4943475" h="372110">
                  <a:moveTo>
                    <a:pt x="4913960" y="356539"/>
                  </a:moveTo>
                  <a:lnTo>
                    <a:pt x="28968" y="356539"/>
                  </a:lnTo>
                  <a:lnTo>
                    <a:pt x="28968" y="342798"/>
                  </a:lnTo>
                  <a:lnTo>
                    <a:pt x="4913960" y="342798"/>
                  </a:lnTo>
                  <a:lnTo>
                    <a:pt x="4913960" y="356539"/>
                  </a:lnTo>
                  <a:close/>
                </a:path>
                <a:path w="4943475" h="372110">
                  <a:moveTo>
                    <a:pt x="4942878" y="356539"/>
                  </a:moveTo>
                  <a:lnTo>
                    <a:pt x="4913960" y="356539"/>
                  </a:lnTo>
                  <a:lnTo>
                    <a:pt x="4927701" y="342798"/>
                  </a:lnTo>
                  <a:lnTo>
                    <a:pt x="4942878" y="342798"/>
                  </a:lnTo>
                  <a:lnTo>
                    <a:pt x="4942878" y="35653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7280185" y="3869918"/>
            <a:ext cx="2369185" cy="856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4</a:t>
            </a:r>
            <a:r>
              <a:rPr dirty="0" sz="1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días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265"/>
              </a:spcBef>
            </a:pPr>
            <a:r>
              <a:rPr dirty="0" sz="1400" spc="-10" b="1">
                <a:solidFill>
                  <a:srgbClr val="575B5F"/>
                </a:solidFill>
                <a:latin typeface="Arial"/>
                <a:cs typeface="Arial"/>
              </a:rPr>
              <a:t>Informe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Complementario</a:t>
            </a:r>
            <a:r>
              <a:rPr dirty="0" sz="1400" spc="-8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b="1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7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575B5F"/>
                </a:solidFill>
                <a:latin typeface="Arial"/>
                <a:cs typeface="Arial"/>
              </a:rPr>
              <a:t>Agente</a:t>
            </a:r>
            <a:endParaRPr sz="14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7304557" y="5443918"/>
            <a:ext cx="71120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30</a:t>
            </a:r>
            <a:r>
              <a:rPr dirty="0" sz="1600" spc="-3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días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7292365" y="4884712"/>
            <a:ext cx="71120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20</a:t>
            </a:r>
            <a:r>
              <a:rPr dirty="0" sz="1600" spc="-3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días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868436" y="6012751"/>
            <a:ext cx="4914265" cy="34290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algn="ctr" marL="635">
              <a:lnSpc>
                <a:spcPct val="100000"/>
              </a:lnSpc>
              <a:spcBef>
                <a:spcPts val="470"/>
              </a:spcBef>
            </a:pPr>
            <a:r>
              <a:rPr dirty="0" sz="1400" spc="2115" b="1">
                <a:solidFill>
                  <a:srgbClr val="1D305B"/>
                </a:solidFill>
                <a:latin typeface="Arial Narrow"/>
                <a:cs typeface="Arial Narrow"/>
              </a:rPr>
              <a:t>�������</a:t>
            </a:r>
            <a:r>
              <a:rPr dirty="0" sz="1400" spc="-4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100" b="1">
                <a:solidFill>
                  <a:srgbClr val="1D305B"/>
                </a:solidFill>
                <a:latin typeface="Arial Narrow"/>
                <a:cs typeface="Arial Narrow"/>
              </a:rPr>
              <a:t>��</a:t>
            </a:r>
            <a:r>
              <a:rPr dirty="0" sz="1400" spc="-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695" b="1">
                <a:solidFill>
                  <a:srgbClr val="1D305B"/>
                </a:solidFill>
                <a:latin typeface="Arial Narrow"/>
                <a:cs typeface="Arial Narrow"/>
              </a:rPr>
              <a:t>��� </a:t>
            </a:r>
            <a:r>
              <a:rPr dirty="0" sz="1400" spc="1350" b="1">
                <a:solidFill>
                  <a:srgbClr val="1D305B"/>
                </a:solidFill>
                <a:latin typeface="Arial Narrow"/>
                <a:cs typeface="Arial Narrow"/>
              </a:rPr>
              <a:t>�������������� </a:t>
            </a:r>
            <a:r>
              <a:rPr dirty="0" sz="1400" spc="2235" b="1">
                <a:solidFill>
                  <a:srgbClr val="1D305B"/>
                </a:solidFill>
                <a:latin typeface="Arial Narrow"/>
                <a:cs typeface="Arial Narrow"/>
              </a:rPr>
              <a:t>���</a:t>
            </a:r>
            <a:r>
              <a:rPr dirty="0" sz="1400" spc="-45" b="1">
                <a:solidFill>
                  <a:srgbClr val="1D305B"/>
                </a:solidFill>
                <a:latin typeface="Arial Narrow"/>
                <a:cs typeface="Arial Narrow"/>
              </a:rPr>
              <a:t> </a:t>
            </a:r>
            <a:r>
              <a:rPr dirty="0" sz="1400" spc="2005" b="1">
                <a:solidFill>
                  <a:srgbClr val="1D305B"/>
                </a:solidFill>
                <a:latin typeface="Arial Narrow"/>
                <a:cs typeface="Arial Narrow"/>
              </a:rPr>
              <a:t>�����</a:t>
            </a:r>
            <a:endParaRPr sz="1400">
              <a:latin typeface="Arial Narrow"/>
              <a:cs typeface="Arial Narrow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4394746" y="6113360"/>
            <a:ext cx="2895600" cy="382905"/>
            <a:chOff x="4394746" y="6113360"/>
            <a:chExt cx="2895600" cy="382905"/>
          </a:xfrm>
        </p:grpSpPr>
        <p:pic>
          <p:nvPicPr>
            <p:cNvPr id="68" name="object 6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94746" y="6343396"/>
              <a:ext cx="103631" cy="152361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6782447" y="6113360"/>
              <a:ext cx="508000" cy="104139"/>
            </a:xfrm>
            <a:custGeom>
              <a:avLst/>
              <a:gdLst/>
              <a:ahLst/>
              <a:cxnLst/>
              <a:rect l="l" t="t" r="r" b="b"/>
              <a:pathLst>
                <a:path w="508000" h="104139">
                  <a:moveTo>
                    <a:pt x="482930" y="52561"/>
                  </a:moveTo>
                  <a:lnTo>
                    <a:pt x="415975" y="13690"/>
                  </a:lnTo>
                  <a:lnTo>
                    <a:pt x="412889" y="10617"/>
                  </a:lnTo>
                  <a:lnTo>
                    <a:pt x="411352" y="7594"/>
                  </a:lnTo>
                  <a:lnTo>
                    <a:pt x="414439" y="4521"/>
                  </a:lnTo>
                  <a:lnTo>
                    <a:pt x="415975" y="1485"/>
                  </a:lnTo>
                  <a:lnTo>
                    <a:pt x="418998" y="0"/>
                  </a:lnTo>
                  <a:lnTo>
                    <a:pt x="422020" y="1485"/>
                  </a:lnTo>
                  <a:lnTo>
                    <a:pt x="497056" y="45694"/>
                  </a:lnTo>
                  <a:lnTo>
                    <a:pt x="495198" y="45694"/>
                  </a:lnTo>
                  <a:lnTo>
                    <a:pt x="495198" y="47231"/>
                  </a:lnTo>
                  <a:lnTo>
                    <a:pt x="492125" y="47231"/>
                  </a:lnTo>
                  <a:lnTo>
                    <a:pt x="482930" y="52561"/>
                  </a:lnTo>
                  <a:close/>
                </a:path>
                <a:path w="508000" h="104139">
                  <a:moveTo>
                    <a:pt x="473723" y="57899"/>
                  </a:moveTo>
                  <a:lnTo>
                    <a:pt x="0" y="57899"/>
                  </a:lnTo>
                  <a:lnTo>
                    <a:pt x="0" y="45694"/>
                  </a:lnTo>
                  <a:lnTo>
                    <a:pt x="471102" y="45694"/>
                  </a:lnTo>
                  <a:lnTo>
                    <a:pt x="482930" y="52561"/>
                  </a:lnTo>
                  <a:lnTo>
                    <a:pt x="473723" y="57899"/>
                  </a:lnTo>
                  <a:close/>
                </a:path>
                <a:path w="508000" h="104139">
                  <a:moveTo>
                    <a:pt x="497024" y="57899"/>
                  </a:moveTo>
                  <a:lnTo>
                    <a:pt x="495198" y="57899"/>
                  </a:lnTo>
                  <a:lnTo>
                    <a:pt x="495198" y="45694"/>
                  </a:lnTo>
                  <a:lnTo>
                    <a:pt x="497056" y="45694"/>
                  </a:lnTo>
                  <a:lnTo>
                    <a:pt x="507403" y="51790"/>
                  </a:lnTo>
                  <a:lnTo>
                    <a:pt x="497024" y="57899"/>
                  </a:lnTo>
                  <a:close/>
                </a:path>
                <a:path w="508000" h="104139">
                  <a:moveTo>
                    <a:pt x="492125" y="57899"/>
                  </a:moveTo>
                  <a:lnTo>
                    <a:pt x="482930" y="52561"/>
                  </a:lnTo>
                  <a:lnTo>
                    <a:pt x="492125" y="47231"/>
                  </a:lnTo>
                  <a:lnTo>
                    <a:pt x="492125" y="57899"/>
                  </a:lnTo>
                  <a:close/>
                </a:path>
                <a:path w="508000" h="104139">
                  <a:moveTo>
                    <a:pt x="495198" y="57899"/>
                  </a:moveTo>
                  <a:lnTo>
                    <a:pt x="492125" y="57899"/>
                  </a:lnTo>
                  <a:lnTo>
                    <a:pt x="492125" y="47231"/>
                  </a:lnTo>
                  <a:lnTo>
                    <a:pt x="495198" y="47231"/>
                  </a:lnTo>
                  <a:lnTo>
                    <a:pt x="495198" y="57899"/>
                  </a:lnTo>
                  <a:close/>
                </a:path>
                <a:path w="508000" h="104139">
                  <a:moveTo>
                    <a:pt x="418998" y="103581"/>
                  </a:moveTo>
                  <a:lnTo>
                    <a:pt x="415975" y="102044"/>
                  </a:lnTo>
                  <a:lnTo>
                    <a:pt x="414439" y="99021"/>
                  </a:lnTo>
                  <a:lnTo>
                    <a:pt x="411352" y="95948"/>
                  </a:lnTo>
                  <a:lnTo>
                    <a:pt x="412889" y="92925"/>
                  </a:lnTo>
                  <a:lnTo>
                    <a:pt x="415975" y="91376"/>
                  </a:lnTo>
                  <a:lnTo>
                    <a:pt x="482930" y="52561"/>
                  </a:lnTo>
                  <a:lnTo>
                    <a:pt x="492125" y="57899"/>
                  </a:lnTo>
                  <a:lnTo>
                    <a:pt x="497024" y="57899"/>
                  </a:lnTo>
                  <a:lnTo>
                    <a:pt x="422020" y="102044"/>
                  </a:lnTo>
                  <a:lnTo>
                    <a:pt x="418998" y="10358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 descr=""/>
          <p:cNvSpPr txBox="1"/>
          <p:nvPr/>
        </p:nvSpPr>
        <p:spPr>
          <a:xfrm>
            <a:off x="7304557" y="6015316"/>
            <a:ext cx="71120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45</a:t>
            </a:r>
            <a:r>
              <a:rPr dirty="0" sz="1600" spc="-3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575B5F"/>
                </a:solidFill>
                <a:latin typeface="Arial"/>
                <a:cs typeface="Arial"/>
              </a:rPr>
              <a:t>días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71" name="object 71" descr=""/>
          <p:cNvGrpSpPr/>
          <p:nvPr/>
        </p:nvGrpSpPr>
        <p:grpSpPr>
          <a:xfrm>
            <a:off x="3080791" y="6652666"/>
            <a:ext cx="6670040" cy="728345"/>
            <a:chOff x="3080791" y="6652666"/>
            <a:chExt cx="6670040" cy="728345"/>
          </a:xfrm>
        </p:grpSpPr>
        <p:sp>
          <p:nvSpPr>
            <p:cNvPr id="72" name="object 72" descr=""/>
            <p:cNvSpPr/>
            <p:nvPr/>
          </p:nvSpPr>
          <p:spPr>
            <a:xfrm>
              <a:off x="3087141" y="68791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087141" y="68791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5364708" y="6659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5364708" y="6659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326284" y="1880539"/>
            <a:ext cx="6400800" cy="1801495"/>
            <a:chOff x="2326284" y="1880539"/>
            <a:chExt cx="6400800" cy="1801495"/>
          </a:xfrm>
        </p:grpSpPr>
        <p:sp>
          <p:nvSpPr>
            <p:cNvPr id="3" name="object 3" descr=""/>
            <p:cNvSpPr/>
            <p:nvPr/>
          </p:nvSpPr>
          <p:spPr>
            <a:xfrm>
              <a:off x="2812402" y="1880539"/>
              <a:ext cx="5438775" cy="1801495"/>
            </a:xfrm>
            <a:custGeom>
              <a:avLst/>
              <a:gdLst/>
              <a:ahLst/>
              <a:cxnLst/>
              <a:rect l="l" t="t" r="r" b="b"/>
              <a:pathLst>
                <a:path w="5438775" h="1801495">
                  <a:moveTo>
                    <a:pt x="5438635" y="0"/>
                  </a:moveTo>
                  <a:lnTo>
                    <a:pt x="5400535" y="0"/>
                  </a:lnTo>
                  <a:lnTo>
                    <a:pt x="5400535" y="352031"/>
                  </a:lnTo>
                  <a:lnTo>
                    <a:pt x="5400535" y="367258"/>
                  </a:lnTo>
                  <a:lnTo>
                    <a:pt x="5400535" y="1360792"/>
                  </a:lnTo>
                  <a:lnTo>
                    <a:pt x="5274081" y="1360792"/>
                  </a:lnTo>
                  <a:lnTo>
                    <a:pt x="5274081" y="1334897"/>
                  </a:lnTo>
                  <a:lnTo>
                    <a:pt x="5203977" y="1334897"/>
                  </a:lnTo>
                  <a:lnTo>
                    <a:pt x="5203977" y="1360792"/>
                  </a:lnTo>
                  <a:lnTo>
                    <a:pt x="163068" y="1360792"/>
                  </a:lnTo>
                  <a:lnTo>
                    <a:pt x="163068" y="1334897"/>
                  </a:lnTo>
                  <a:lnTo>
                    <a:pt x="91427" y="1334897"/>
                  </a:lnTo>
                  <a:lnTo>
                    <a:pt x="91427" y="1360792"/>
                  </a:lnTo>
                  <a:lnTo>
                    <a:pt x="38100" y="1360792"/>
                  </a:lnTo>
                  <a:lnTo>
                    <a:pt x="38100" y="367258"/>
                  </a:lnTo>
                  <a:lnTo>
                    <a:pt x="91427" y="367258"/>
                  </a:lnTo>
                  <a:lnTo>
                    <a:pt x="91427" y="396189"/>
                  </a:lnTo>
                  <a:lnTo>
                    <a:pt x="163068" y="396189"/>
                  </a:lnTo>
                  <a:lnTo>
                    <a:pt x="163068" y="367258"/>
                  </a:lnTo>
                  <a:lnTo>
                    <a:pt x="5203977" y="367258"/>
                  </a:lnTo>
                  <a:lnTo>
                    <a:pt x="5203977" y="396189"/>
                  </a:lnTo>
                  <a:lnTo>
                    <a:pt x="5274081" y="396189"/>
                  </a:lnTo>
                  <a:lnTo>
                    <a:pt x="5274081" y="367258"/>
                  </a:lnTo>
                  <a:lnTo>
                    <a:pt x="5400535" y="367258"/>
                  </a:lnTo>
                  <a:lnTo>
                    <a:pt x="5400535" y="352031"/>
                  </a:lnTo>
                  <a:lnTo>
                    <a:pt x="5274081" y="352031"/>
                  </a:lnTo>
                  <a:lnTo>
                    <a:pt x="5274081" y="324599"/>
                  </a:lnTo>
                  <a:lnTo>
                    <a:pt x="5203977" y="324599"/>
                  </a:lnTo>
                  <a:lnTo>
                    <a:pt x="5203977" y="352031"/>
                  </a:lnTo>
                  <a:lnTo>
                    <a:pt x="163068" y="352031"/>
                  </a:lnTo>
                  <a:lnTo>
                    <a:pt x="163068" y="324599"/>
                  </a:lnTo>
                  <a:lnTo>
                    <a:pt x="91427" y="324599"/>
                  </a:lnTo>
                  <a:lnTo>
                    <a:pt x="91427" y="352031"/>
                  </a:lnTo>
                  <a:lnTo>
                    <a:pt x="38100" y="352031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1801228"/>
                  </a:lnTo>
                  <a:lnTo>
                    <a:pt x="38100" y="1801228"/>
                  </a:lnTo>
                  <a:lnTo>
                    <a:pt x="38100" y="1376070"/>
                  </a:lnTo>
                  <a:lnTo>
                    <a:pt x="91427" y="1376070"/>
                  </a:lnTo>
                  <a:lnTo>
                    <a:pt x="91427" y="1406537"/>
                  </a:lnTo>
                  <a:lnTo>
                    <a:pt x="163068" y="1406537"/>
                  </a:lnTo>
                  <a:lnTo>
                    <a:pt x="163068" y="1376070"/>
                  </a:lnTo>
                  <a:lnTo>
                    <a:pt x="5203977" y="1376070"/>
                  </a:lnTo>
                  <a:lnTo>
                    <a:pt x="5203977" y="1406537"/>
                  </a:lnTo>
                  <a:lnTo>
                    <a:pt x="5274081" y="1406537"/>
                  </a:lnTo>
                  <a:lnTo>
                    <a:pt x="5274081" y="1376070"/>
                  </a:lnTo>
                  <a:lnTo>
                    <a:pt x="5400535" y="1376070"/>
                  </a:lnTo>
                  <a:lnTo>
                    <a:pt x="5400535" y="1801228"/>
                  </a:lnTo>
                  <a:lnTo>
                    <a:pt x="5438635" y="1801228"/>
                  </a:lnTo>
                  <a:lnTo>
                    <a:pt x="543863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340025" y="2634856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1681" y="284949"/>
                  </a:moveTo>
                  <a:lnTo>
                    <a:pt x="96524" y="277660"/>
                  </a:lnTo>
                  <a:lnTo>
                    <a:pt x="57585" y="257350"/>
                  </a:lnTo>
                  <a:lnTo>
                    <a:pt x="27055" y="226357"/>
                  </a:lnTo>
                  <a:lnTo>
                    <a:pt x="7129" y="187022"/>
                  </a:lnTo>
                  <a:lnTo>
                    <a:pt x="0" y="141681"/>
                  </a:lnTo>
                  <a:lnTo>
                    <a:pt x="7129" y="97114"/>
                  </a:lnTo>
                  <a:lnTo>
                    <a:pt x="27055" y="58249"/>
                  </a:lnTo>
                  <a:lnTo>
                    <a:pt x="57585" y="27498"/>
                  </a:lnTo>
                  <a:lnTo>
                    <a:pt x="96524" y="7276"/>
                  </a:lnTo>
                  <a:lnTo>
                    <a:pt x="141681" y="0"/>
                  </a:lnTo>
                  <a:lnTo>
                    <a:pt x="187022" y="7276"/>
                  </a:lnTo>
                  <a:lnTo>
                    <a:pt x="226357" y="27498"/>
                  </a:lnTo>
                  <a:lnTo>
                    <a:pt x="257350" y="58249"/>
                  </a:lnTo>
                  <a:lnTo>
                    <a:pt x="277660" y="97114"/>
                  </a:lnTo>
                  <a:lnTo>
                    <a:pt x="284949" y="141681"/>
                  </a:lnTo>
                  <a:lnTo>
                    <a:pt x="277660" y="187022"/>
                  </a:lnTo>
                  <a:lnTo>
                    <a:pt x="257350" y="226357"/>
                  </a:lnTo>
                  <a:lnTo>
                    <a:pt x="226357" y="257350"/>
                  </a:lnTo>
                  <a:lnTo>
                    <a:pt x="187022" y="277660"/>
                  </a:lnTo>
                  <a:lnTo>
                    <a:pt x="1416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326284" y="2621165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08" y="138658"/>
                  </a:moveTo>
                  <a:lnTo>
                    <a:pt x="310362" y="137299"/>
                  </a:lnTo>
                  <a:lnTo>
                    <a:pt x="307822" y="123418"/>
                  </a:lnTo>
                  <a:lnTo>
                    <a:pt x="304800" y="109677"/>
                  </a:lnTo>
                  <a:lnTo>
                    <a:pt x="298691" y="94449"/>
                  </a:lnTo>
                  <a:lnTo>
                    <a:pt x="292595" y="80708"/>
                  </a:lnTo>
                  <a:lnTo>
                    <a:pt x="286486" y="70942"/>
                  </a:lnTo>
                  <a:lnTo>
                    <a:pt x="286486" y="156908"/>
                  </a:lnTo>
                  <a:lnTo>
                    <a:pt x="285000" y="170649"/>
                  </a:lnTo>
                  <a:lnTo>
                    <a:pt x="263626" y="228549"/>
                  </a:lnTo>
                  <a:lnTo>
                    <a:pt x="237731" y="257517"/>
                  </a:lnTo>
                  <a:lnTo>
                    <a:pt x="193522" y="280390"/>
                  </a:lnTo>
                  <a:lnTo>
                    <a:pt x="155422" y="286435"/>
                  </a:lnTo>
                  <a:lnTo>
                    <a:pt x="141732" y="284949"/>
                  </a:lnTo>
                  <a:lnTo>
                    <a:pt x="92964" y="269671"/>
                  </a:lnTo>
                  <a:lnTo>
                    <a:pt x="54864" y="237667"/>
                  </a:lnTo>
                  <a:lnTo>
                    <a:pt x="31991" y="193471"/>
                  </a:lnTo>
                  <a:lnTo>
                    <a:pt x="27432" y="181317"/>
                  </a:lnTo>
                  <a:lnTo>
                    <a:pt x="25895" y="169113"/>
                  </a:lnTo>
                  <a:lnTo>
                    <a:pt x="25895" y="141681"/>
                  </a:lnTo>
                  <a:lnTo>
                    <a:pt x="28968" y="129476"/>
                  </a:lnTo>
                  <a:lnTo>
                    <a:pt x="31991" y="117322"/>
                  </a:lnTo>
                  <a:lnTo>
                    <a:pt x="36614" y="105117"/>
                  </a:lnTo>
                  <a:lnTo>
                    <a:pt x="41173" y="92913"/>
                  </a:lnTo>
                  <a:lnTo>
                    <a:pt x="48768" y="82245"/>
                  </a:lnTo>
                  <a:lnTo>
                    <a:pt x="83832" y="47218"/>
                  </a:lnTo>
                  <a:lnTo>
                    <a:pt x="129527" y="28917"/>
                  </a:lnTo>
                  <a:lnTo>
                    <a:pt x="143268" y="25895"/>
                  </a:lnTo>
                  <a:lnTo>
                    <a:pt x="169164" y="25895"/>
                  </a:lnTo>
                  <a:lnTo>
                    <a:pt x="207264" y="36563"/>
                  </a:lnTo>
                  <a:lnTo>
                    <a:pt x="248386" y="63995"/>
                  </a:lnTo>
                  <a:lnTo>
                    <a:pt x="275831" y="106654"/>
                  </a:lnTo>
                  <a:lnTo>
                    <a:pt x="280390" y="117322"/>
                  </a:lnTo>
                  <a:lnTo>
                    <a:pt x="283464" y="131013"/>
                  </a:lnTo>
                  <a:lnTo>
                    <a:pt x="285000" y="143217"/>
                  </a:lnTo>
                  <a:lnTo>
                    <a:pt x="286486" y="156908"/>
                  </a:lnTo>
                  <a:lnTo>
                    <a:pt x="286486" y="70942"/>
                  </a:lnTo>
                  <a:lnTo>
                    <a:pt x="285000" y="68554"/>
                  </a:lnTo>
                  <a:lnTo>
                    <a:pt x="275831" y="56349"/>
                  </a:lnTo>
                  <a:lnTo>
                    <a:pt x="254495" y="35013"/>
                  </a:lnTo>
                  <a:lnTo>
                    <a:pt x="242290" y="27381"/>
                  </a:lnTo>
                  <a:lnTo>
                    <a:pt x="240309" y="25895"/>
                  </a:lnTo>
                  <a:lnTo>
                    <a:pt x="230136" y="18249"/>
                  </a:lnTo>
                  <a:lnTo>
                    <a:pt x="216395" y="12153"/>
                  </a:lnTo>
                  <a:lnTo>
                    <a:pt x="185928" y="3022"/>
                  </a:lnTo>
                  <a:lnTo>
                    <a:pt x="155422" y="0"/>
                  </a:lnTo>
                  <a:lnTo>
                    <a:pt x="123431" y="3022"/>
                  </a:lnTo>
                  <a:lnTo>
                    <a:pt x="80759" y="19786"/>
                  </a:lnTo>
                  <a:lnTo>
                    <a:pt x="45732" y="45681"/>
                  </a:lnTo>
                  <a:lnTo>
                    <a:pt x="18300" y="82245"/>
                  </a:lnTo>
                  <a:lnTo>
                    <a:pt x="3073" y="124917"/>
                  </a:lnTo>
                  <a:lnTo>
                    <a:pt x="0" y="156908"/>
                  </a:lnTo>
                  <a:lnTo>
                    <a:pt x="3073" y="187413"/>
                  </a:lnTo>
                  <a:lnTo>
                    <a:pt x="12204" y="217881"/>
                  </a:lnTo>
                  <a:lnTo>
                    <a:pt x="19837" y="230085"/>
                  </a:lnTo>
                  <a:lnTo>
                    <a:pt x="27432" y="243776"/>
                  </a:lnTo>
                  <a:lnTo>
                    <a:pt x="70091" y="284949"/>
                  </a:lnTo>
                  <a:lnTo>
                    <a:pt x="109728" y="304749"/>
                  </a:lnTo>
                  <a:lnTo>
                    <a:pt x="140195" y="310845"/>
                  </a:lnTo>
                  <a:lnTo>
                    <a:pt x="172186" y="310845"/>
                  </a:lnTo>
                  <a:lnTo>
                    <a:pt x="202704" y="304749"/>
                  </a:lnTo>
                  <a:lnTo>
                    <a:pt x="230136" y="292544"/>
                  </a:lnTo>
                  <a:lnTo>
                    <a:pt x="241147" y="286435"/>
                  </a:lnTo>
                  <a:lnTo>
                    <a:pt x="243827" y="284949"/>
                  </a:lnTo>
                  <a:lnTo>
                    <a:pt x="275831" y="254444"/>
                  </a:lnTo>
                  <a:lnTo>
                    <a:pt x="298691" y="216344"/>
                  </a:lnTo>
                  <a:lnTo>
                    <a:pt x="307822" y="185877"/>
                  </a:lnTo>
                  <a:lnTo>
                    <a:pt x="309930" y="175399"/>
                  </a:lnTo>
                  <a:lnTo>
                    <a:pt x="499808" y="176758"/>
                  </a:lnTo>
                  <a:lnTo>
                    <a:pt x="499808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00998" y="2677515"/>
              <a:ext cx="129476" cy="207264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8427783" y="2672956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49"/>
                  </a:moveTo>
                  <a:lnTo>
                    <a:pt x="97939" y="277660"/>
                  </a:lnTo>
                  <a:lnTo>
                    <a:pt x="58600" y="257350"/>
                  </a:lnTo>
                  <a:lnTo>
                    <a:pt x="27604" y="226357"/>
                  </a:lnTo>
                  <a:lnTo>
                    <a:pt x="7291" y="187022"/>
                  </a:lnTo>
                  <a:lnTo>
                    <a:pt x="0" y="141681"/>
                  </a:lnTo>
                  <a:lnTo>
                    <a:pt x="7291" y="97114"/>
                  </a:lnTo>
                  <a:lnTo>
                    <a:pt x="27604" y="58249"/>
                  </a:lnTo>
                  <a:lnTo>
                    <a:pt x="58600" y="27498"/>
                  </a:lnTo>
                  <a:lnTo>
                    <a:pt x="97939" y="7276"/>
                  </a:lnTo>
                  <a:lnTo>
                    <a:pt x="143281" y="0"/>
                  </a:lnTo>
                  <a:lnTo>
                    <a:pt x="188597" y="7276"/>
                  </a:lnTo>
                  <a:lnTo>
                    <a:pt x="227918" y="27498"/>
                  </a:lnTo>
                  <a:lnTo>
                    <a:pt x="258902" y="58249"/>
                  </a:lnTo>
                  <a:lnTo>
                    <a:pt x="279210" y="97114"/>
                  </a:lnTo>
                  <a:lnTo>
                    <a:pt x="286499" y="141681"/>
                  </a:lnTo>
                  <a:lnTo>
                    <a:pt x="279210" y="187022"/>
                  </a:lnTo>
                  <a:lnTo>
                    <a:pt x="258902" y="226357"/>
                  </a:lnTo>
                  <a:lnTo>
                    <a:pt x="227918" y="257350"/>
                  </a:lnTo>
                  <a:lnTo>
                    <a:pt x="188597" y="277660"/>
                  </a:lnTo>
                  <a:lnTo>
                    <a:pt x="1432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8226679" y="2659214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79" h="311150">
                  <a:moveTo>
                    <a:pt x="499808" y="140195"/>
                  </a:moveTo>
                  <a:lnTo>
                    <a:pt x="496785" y="123418"/>
                  </a:lnTo>
                  <a:lnTo>
                    <a:pt x="492163" y="109728"/>
                  </a:lnTo>
                  <a:lnTo>
                    <a:pt x="487603" y="94500"/>
                  </a:lnTo>
                  <a:lnTo>
                    <a:pt x="481507" y="80759"/>
                  </a:lnTo>
                  <a:lnTo>
                    <a:pt x="475399" y="70993"/>
                  </a:lnTo>
                  <a:lnTo>
                    <a:pt x="475399" y="156959"/>
                  </a:lnTo>
                  <a:lnTo>
                    <a:pt x="473913" y="170700"/>
                  </a:lnTo>
                  <a:lnTo>
                    <a:pt x="458685" y="217932"/>
                  </a:lnTo>
                  <a:lnTo>
                    <a:pt x="426681" y="257568"/>
                  </a:lnTo>
                  <a:lnTo>
                    <a:pt x="382485" y="280390"/>
                  </a:lnTo>
                  <a:lnTo>
                    <a:pt x="356590" y="284949"/>
                  </a:lnTo>
                  <a:lnTo>
                    <a:pt x="344385" y="286486"/>
                  </a:lnTo>
                  <a:lnTo>
                    <a:pt x="304749" y="280390"/>
                  </a:lnTo>
                  <a:lnTo>
                    <a:pt x="260540" y="256032"/>
                  </a:lnTo>
                  <a:lnTo>
                    <a:pt x="243827" y="237718"/>
                  </a:lnTo>
                  <a:lnTo>
                    <a:pt x="236181" y="228600"/>
                  </a:lnTo>
                  <a:lnTo>
                    <a:pt x="219417" y="193522"/>
                  </a:lnTo>
                  <a:lnTo>
                    <a:pt x="214858" y="169164"/>
                  </a:lnTo>
                  <a:lnTo>
                    <a:pt x="214858" y="141732"/>
                  </a:lnTo>
                  <a:lnTo>
                    <a:pt x="230085" y="92964"/>
                  </a:lnTo>
                  <a:lnTo>
                    <a:pt x="262077" y="54864"/>
                  </a:lnTo>
                  <a:lnTo>
                    <a:pt x="306285" y="31991"/>
                  </a:lnTo>
                  <a:lnTo>
                    <a:pt x="332181" y="25946"/>
                  </a:lnTo>
                  <a:lnTo>
                    <a:pt x="358076" y="25946"/>
                  </a:lnTo>
                  <a:lnTo>
                    <a:pt x="396176" y="36614"/>
                  </a:lnTo>
                  <a:lnTo>
                    <a:pt x="437349" y="64046"/>
                  </a:lnTo>
                  <a:lnTo>
                    <a:pt x="464731" y="106654"/>
                  </a:lnTo>
                  <a:lnTo>
                    <a:pt x="475399" y="156959"/>
                  </a:lnTo>
                  <a:lnTo>
                    <a:pt x="475399" y="70993"/>
                  </a:lnTo>
                  <a:lnTo>
                    <a:pt x="473913" y="68605"/>
                  </a:lnTo>
                  <a:lnTo>
                    <a:pt x="464731" y="56400"/>
                  </a:lnTo>
                  <a:lnTo>
                    <a:pt x="443407" y="35064"/>
                  </a:lnTo>
                  <a:lnTo>
                    <a:pt x="431253" y="27432"/>
                  </a:lnTo>
                  <a:lnTo>
                    <a:pt x="429006" y="25946"/>
                  </a:lnTo>
                  <a:lnTo>
                    <a:pt x="390067" y="7632"/>
                  </a:lnTo>
                  <a:lnTo>
                    <a:pt x="344385" y="0"/>
                  </a:lnTo>
                  <a:lnTo>
                    <a:pt x="312381" y="3073"/>
                  </a:lnTo>
                  <a:lnTo>
                    <a:pt x="269722" y="19837"/>
                  </a:lnTo>
                  <a:lnTo>
                    <a:pt x="234645" y="45732"/>
                  </a:lnTo>
                  <a:lnTo>
                    <a:pt x="207213" y="82296"/>
                  </a:lnTo>
                  <a:lnTo>
                    <a:pt x="191985" y="124968"/>
                  </a:lnTo>
                  <a:lnTo>
                    <a:pt x="190919" y="135458"/>
                  </a:lnTo>
                  <a:lnTo>
                    <a:pt x="0" y="134086"/>
                  </a:lnTo>
                  <a:lnTo>
                    <a:pt x="0" y="172186"/>
                  </a:lnTo>
                  <a:lnTo>
                    <a:pt x="190576" y="173558"/>
                  </a:lnTo>
                  <a:lnTo>
                    <a:pt x="191985" y="187464"/>
                  </a:lnTo>
                  <a:lnTo>
                    <a:pt x="201104" y="217932"/>
                  </a:lnTo>
                  <a:lnTo>
                    <a:pt x="208749" y="230136"/>
                  </a:lnTo>
                  <a:lnTo>
                    <a:pt x="216395" y="243827"/>
                  </a:lnTo>
                  <a:lnTo>
                    <a:pt x="245313" y="275818"/>
                  </a:lnTo>
                  <a:lnTo>
                    <a:pt x="284949" y="300228"/>
                  </a:lnTo>
                  <a:lnTo>
                    <a:pt x="329158" y="310896"/>
                  </a:lnTo>
                  <a:lnTo>
                    <a:pt x="361149" y="310896"/>
                  </a:lnTo>
                  <a:lnTo>
                    <a:pt x="391604" y="304800"/>
                  </a:lnTo>
                  <a:lnTo>
                    <a:pt x="419049" y="292595"/>
                  </a:lnTo>
                  <a:lnTo>
                    <a:pt x="430022" y="286486"/>
                  </a:lnTo>
                  <a:lnTo>
                    <a:pt x="432790" y="284949"/>
                  </a:lnTo>
                  <a:lnTo>
                    <a:pt x="464731" y="254495"/>
                  </a:lnTo>
                  <a:lnTo>
                    <a:pt x="487603" y="216395"/>
                  </a:lnTo>
                  <a:lnTo>
                    <a:pt x="499808" y="170700"/>
                  </a:lnTo>
                  <a:lnTo>
                    <a:pt x="499808" y="14019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522296" y="2707982"/>
              <a:ext cx="131063" cy="205727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5768682" y="2148725"/>
              <a:ext cx="391795" cy="451484"/>
            </a:xfrm>
            <a:custGeom>
              <a:avLst/>
              <a:gdLst/>
              <a:ahLst/>
              <a:cxnLst/>
              <a:rect l="l" t="t" r="r" b="b"/>
              <a:pathLst>
                <a:path w="391795" h="451485">
                  <a:moveTo>
                    <a:pt x="391604" y="451103"/>
                  </a:moveTo>
                  <a:lnTo>
                    <a:pt x="181317" y="310857"/>
                  </a:lnTo>
                  <a:lnTo>
                    <a:pt x="220954" y="292595"/>
                  </a:lnTo>
                  <a:lnTo>
                    <a:pt x="89890" y="202704"/>
                  </a:lnTo>
                  <a:lnTo>
                    <a:pt x="137160" y="175272"/>
                  </a:lnTo>
                  <a:lnTo>
                    <a:pt x="0" y="82308"/>
                  </a:lnTo>
                  <a:lnTo>
                    <a:pt x="153936" y="0"/>
                  </a:lnTo>
                  <a:lnTo>
                    <a:pt x="233159" y="128041"/>
                  </a:lnTo>
                  <a:lnTo>
                    <a:pt x="199618" y="141744"/>
                  </a:lnTo>
                  <a:lnTo>
                    <a:pt x="300177" y="251472"/>
                  </a:lnTo>
                  <a:lnTo>
                    <a:pt x="266700" y="268198"/>
                  </a:lnTo>
                  <a:lnTo>
                    <a:pt x="391604" y="45110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761088" y="2142629"/>
              <a:ext cx="405765" cy="463550"/>
            </a:xfrm>
            <a:custGeom>
              <a:avLst/>
              <a:gdLst/>
              <a:ahLst/>
              <a:cxnLst/>
              <a:rect l="l" t="t" r="r" b="b"/>
              <a:pathLst>
                <a:path w="405764" h="463550">
                  <a:moveTo>
                    <a:pt x="133155" y="180224"/>
                  </a:moveTo>
                  <a:lnTo>
                    <a:pt x="3022" y="92963"/>
                  </a:lnTo>
                  <a:lnTo>
                    <a:pt x="0" y="89941"/>
                  </a:lnTo>
                  <a:lnTo>
                    <a:pt x="0" y="86867"/>
                  </a:lnTo>
                  <a:lnTo>
                    <a:pt x="1485" y="85331"/>
                  </a:lnTo>
                  <a:lnTo>
                    <a:pt x="1485" y="83832"/>
                  </a:lnTo>
                  <a:lnTo>
                    <a:pt x="4559" y="82295"/>
                  </a:lnTo>
                  <a:lnTo>
                    <a:pt x="158445" y="1536"/>
                  </a:lnTo>
                  <a:lnTo>
                    <a:pt x="159994" y="0"/>
                  </a:lnTo>
                  <a:lnTo>
                    <a:pt x="164553" y="0"/>
                  </a:lnTo>
                  <a:lnTo>
                    <a:pt x="166090" y="3073"/>
                  </a:lnTo>
                  <a:lnTo>
                    <a:pt x="170848" y="10667"/>
                  </a:lnTo>
                  <a:lnTo>
                    <a:pt x="155422" y="10667"/>
                  </a:lnTo>
                  <a:lnTo>
                    <a:pt x="158037" y="14844"/>
                  </a:lnTo>
                  <a:lnTo>
                    <a:pt x="30792" y="82295"/>
                  </a:lnTo>
                  <a:lnTo>
                    <a:pt x="10667" y="82295"/>
                  </a:lnTo>
                  <a:lnTo>
                    <a:pt x="10667" y="92963"/>
                  </a:lnTo>
                  <a:lnTo>
                    <a:pt x="26153" y="92963"/>
                  </a:lnTo>
                  <a:lnTo>
                    <a:pt x="145632" y="175272"/>
                  </a:lnTo>
                  <a:lnTo>
                    <a:pt x="141681" y="175272"/>
                  </a:lnTo>
                  <a:lnTo>
                    <a:pt x="133155" y="180224"/>
                  </a:lnTo>
                  <a:close/>
                </a:path>
                <a:path w="405764" h="463550">
                  <a:moveTo>
                    <a:pt x="158037" y="14844"/>
                  </a:moveTo>
                  <a:lnTo>
                    <a:pt x="155422" y="10667"/>
                  </a:lnTo>
                  <a:lnTo>
                    <a:pt x="163017" y="12204"/>
                  </a:lnTo>
                  <a:lnTo>
                    <a:pt x="158037" y="14844"/>
                  </a:lnTo>
                  <a:close/>
                </a:path>
                <a:path w="405764" h="463550">
                  <a:moveTo>
                    <a:pt x="230866" y="131139"/>
                  </a:moveTo>
                  <a:lnTo>
                    <a:pt x="158037" y="14844"/>
                  </a:lnTo>
                  <a:lnTo>
                    <a:pt x="163017" y="12204"/>
                  </a:lnTo>
                  <a:lnTo>
                    <a:pt x="155422" y="10667"/>
                  </a:lnTo>
                  <a:lnTo>
                    <a:pt x="170848" y="10667"/>
                  </a:lnTo>
                  <a:lnTo>
                    <a:pt x="244382" y="128041"/>
                  </a:lnTo>
                  <a:lnTo>
                    <a:pt x="237680" y="128041"/>
                  </a:lnTo>
                  <a:lnTo>
                    <a:pt x="230866" y="131139"/>
                  </a:lnTo>
                  <a:close/>
                </a:path>
                <a:path w="405764" h="463550">
                  <a:moveTo>
                    <a:pt x="10667" y="92963"/>
                  </a:moveTo>
                  <a:lnTo>
                    <a:pt x="10667" y="82295"/>
                  </a:lnTo>
                  <a:lnTo>
                    <a:pt x="19419" y="88324"/>
                  </a:lnTo>
                  <a:lnTo>
                    <a:pt x="10667" y="92963"/>
                  </a:lnTo>
                  <a:close/>
                </a:path>
                <a:path w="405764" h="463550">
                  <a:moveTo>
                    <a:pt x="19419" y="88324"/>
                  </a:moveTo>
                  <a:lnTo>
                    <a:pt x="10667" y="82295"/>
                  </a:lnTo>
                  <a:lnTo>
                    <a:pt x="30792" y="82295"/>
                  </a:lnTo>
                  <a:lnTo>
                    <a:pt x="19419" y="88324"/>
                  </a:lnTo>
                  <a:close/>
                </a:path>
                <a:path w="405764" h="463550">
                  <a:moveTo>
                    <a:pt x="26153" y="92963"/>
                  </a:moveTo>
                  <a:lnTo>
                    <a:pt x="10667" y="92963"/>
                  </a:lnTo>
                  <a:lnTo>
                    <a:pt x="19419" y="88324"/>
                  </a:lnTo>
                  <a:lnTo>
                    <a:pt x="26153" y="92963"/>
                  </a:lnTo>
                  <a:close/>
                </a:path>
                <a:path w="405764" h="463550">
                  <a:moveTo>
                    <a:pt x="234645" y="137172"/>
                  </a:moveTo>
                  <a:lnTo>
                    <a:pt x="230866" y="131139"/>
                  </a:lnTo>
                  <a:lnTo>
                    <a:pt x="237680" y="128041"/>
                  </a:lnTo>
                  <a:lnTo>
                    <a:pt x="234645" y="137172"/>
                  </a:lnTo>
                  <a:close/>
                </a:path>
                <a:path w="405764" h="463550">
                  <a:moveTo>
                    <a:pt x="245313" y="137172"/>
                  </a:moveTo>
                  <a:lnTo>
                    <a:pt x="234645" y="137172"/>
                  </a:lnTo>
                  <a:lnTo>
                    <a:pt x="237680" y="128041"/>
                  </a:lnTo>
                  <a:lnTo>
                    <a:pt x="244382" y="128041"/>
                  </a:lnTo>
                  <a:lnTo>
                    <a:pt x="245313" y="129527"/>
                  </a:lnTo>
                  <a:lnTo>
                    <a:pt x="246849" y="131063"/>
                  </a:lnTo>
                  <a:lnTo>
                    <a:pt x="246849" y="135635"/>
                  </a:lnTo>
                  <a:lnTo>
                    <a:pt x="245313" y="137172"/>
                  </a:lnTo>
                  <a:close/>
                </a:path>
                <a:path w="405764" h="463550">
                  <a:moveTo>
                    <a:pt x="298099" y="255090"/>
                  </a:moveTo>
                  <a:lnTo>
                    <a:pt x="202653" y="152400"/>
                  </a:lnTo>
                  <a:lnTo>
                    <a:pt x="201117" y="150863"/>
                  </a:lnTo>
                  <a:lnTo>
                    <a:pt x="201117" y="144805"/>
                  </a:lnTo>
                  <a:lnTo>
                    <a:pt x="202653" y="143268"/>
                  </a:lnTo>
                  <a:lnTo>
                    <a:pt x="204190" y="143268"/>
                  </a:lnTo>
                  <a:lnTo>
                    <a:pt x="230866" y="131139"/>
                  </a:lnTo>
                  <a:lnTo>
                    <a:pt x="234645" y="137172"/>
                  </a:lnTo>
                  <a:lnTo>
                    <a:pt x="245313" y="137172"/>
                  </a:lnTo>
                  <a:lnTo>
                    <a:pt x="245313" y="138709"/>
                  </a:lnTo>
                  <a:lnTo>
                    <a:pt x="242290" y="138709"/>
                  </a:lnTo>
                  <a:lnTo>
                    <a:pt x="229463" y="144805"/>
                  </a:lnTo>
                  <a:lnTo>
                    <a:pt x="211785" y="144805"/>
                  </a:lnTo>
                  <a:lnTo>
                    <a:pt x="210248" y="153936"/>
                  </a:lnTo>
                  <a:lnTo>
                    <a:pt x="220279" y="153936"/>
                  </a:lnTo>
                  <a:lnTo>
                    <a:pt x="311012" y="251472"/>
                  </a:lnTo>
                  <a:lnTo>
                    <a:pt x="304749" y="251472"/>
                  </a:lnTo>
                  <a:lnTo>
                    <a:pt x="298099" y="255090"/>
                  </a:lnTo>
                  <a:close/>
                </a:path>
                <a:path w="405764" h="463550">
                  <a:moveTo>
                    <a:pt x="210248" y="153936"/>
                  </a:moveTo>
                  <a:lnTo>
                    <a:pt x="211785" y="144805"/>
                  </a:lnTo>
                  <a:lnTo>
                    <a:pt x="217204" y="150631"/>
                  </a:lnTo>
                  <a:lnTo>
                    <a:pt x="210248" y="153936"/>
                  </a:lnTo>
                  <a:close/>
                </a:path>
                <a:path w="405764" h="463550">
                  <a:moveTo>
                    <a:pt x="217204" y="150631"/>
                  </a:moveTo>
                  <a:lnTo>
                    <a:pt x="211785" y="144805"/>
                  </a:lnTo>
                  <a:lnTo>
                    <a:pt x="229463" y="144805"/>
                  </a:lnTo>
                  <a:lnTo>
                    <a:pt x="217204" y="150631"/>
                  </a:lnTo>
                  <a:close/>
                </a:path>
                <a:path w="405764" h="463550">
                  <a:moveTo>
                    <a:pt x="220279" y="153936"/>
                  </a:moveTo>
                  <a:lnTo>
                    <a:pt x="210248" y="153936"/>
                  </a:lnTo>
                  <a:lnTo>
                    <a:pt x="217204" y="150631"/>
                  </a:lnTo>
                  <a:lnTo>
                    <a:pt x="220279" y="153936"/>
                  </a:lnTo>
                  <a:close/>
                </a:path>
                <a:path w="405764" h="463550">
                  <a:moveTo>
                    <a:pt x="141681" y="185940"/>
                  </a:moveTo>
                  <a:lnTo>
                    <a:pt x="133155" y="180224"/>
                  </a:lnTo>
                  <a:lnTo>
                    <a:pt x="141681" y="175272"/>
                  </a:lnTo>
                  <a:lnTo>
                    <a:pt x="141681" y="185940"/>
                  </a:lnTo>
                  <a:close/>
                </a:path>
                <a:path w="405764" h="463550">
                  <a:moveTo>
                    <a:pt x="150863" y="185940"/>
                  </a:moveTo>
                  <a:lnTo>
                    <a:pt x="141681" y="185940"/>
                  </a:lnTo>
                  <a:lnTo>
                    <a:pt x="141681" y="175272"/>
                  </a:lnTo>
                  <a:lnTo>
                    <a:pt x="145632" y="175272"/>
                  </a:lnTo>
                  <a:lnTo>
                    <a:pt x="147789" y="176758"/>
                  </a:lnTo>
                  <a:lnTo>
                    <a:pt x="150863" y="176758"/>
                  </a:lnTo>
                  <a:lnTo>
                    <a:pt x="150863" y="185940"/>
                  </a:lnTo>
                  <a:close/>
                </a:path>
                <a:path w="405764" h="463550">
                  <a:moveTo>
                    <a:pt x="216439" y="297134"/>
                  </a:moveTo>
                  <a:lnTo>
                    <a:pt x="94449" y="214858"/>
                  </a:lnTo>
                  <a:lnTo>
                    <a:pt x="92913" y="213372"/>
                  </a:lnTo>
                  <a:lnTo>
                    <a:pt x="91427" y="210299"/>
                  </a:lnTo>
                  <a:lnTo>
                    <a:pt x="91427" y="207263"/>
                  </a:lnTo>
                  <a:lnTo>
                    <a:pt x="92913" y="204190"/>
                  </a:lnTo>
                  <a:lnTo>
                    <a:pt x="94449" y="202704"/>
                  </a:lnTo>
                  <a:lnTo>
                    <a:pt x="133155" y="180224"/>
                  </a:lnTo>
                  <a:lnTo>
                    <a:pt x="141681" y="185940"/>
                  </a:lnTo>
                  <a:lnTo>
                    <a:pt x="150863" y="185940"/>
                  </a:lnTo>
                  <a:lnTo>
                    <a:pt x="147789" y="187426"/>
                  </a:lnTo>
                  <a:lnTo>
                    <a:pt x="119865" y="204190"/>
                  </a:lnTo>
                  <a:lnTo>
                    <a:pt x="102095" y="204190"/>
                  </a:lnTo>
                  <a:lnTo>
                    <a:pt x="102095" y="214858"/>
                  </a:lnTo>
                  <a:lnTo>
                    <a:pt x="117904" y="214858"/>
                  </a:lnTo>
                  <a:lnTo>
                    <a:pt x="233108" y="292595"/>
                  </a:lnTo>
                  <a:lnTo>
                    <a:pt x="225526" y="292595"/>
                  </a:lnTo>
                  <a:lnTo>
                    <a:pt x="216439" y="297134"/>
                  </a:lnTo>
                  <a:close/>
                </a:path>
                <a:path w="405764" h="463550">
                  <a:moveTo>
                    <a:pt x="102095" y="214858"/>
                  </a:moveTo>
                  <a:lnTo>
                    <a:pt x="102095" y="204190"/>
                  </a:lnTo>
                  <a:lnTo>
                    <a:pt x="110461" y="209836"/>
                  </a:lnTo>
                  <a:lnTo>
                    <a:pt x="102095" y="214858"/>
                  </a:lnTo>
                  <a:close/>
                </a:path>
                <a:path w="405764" h="463550">
                  <a:moveTo>
                    <a:pt x="110461" y="209836"/>
                  </a:moveTo>
                  <a:lnTo>
                    <a:pt x="102095" y="204190"/>
                  </a:lnTo>
                  <a:lnTo>
                    <a:pt x="119865" y="204190"/>
                  </a:lnTo>
                  <a:lnTo>
                    <a:pt x="110461" y="209836"/>
                  </a:lnTo>
                  <a:close/>
                </a:path>
                <a:path w="405764" h="463550">
                  <a:moveTo>
                    <a:pt x="117904" y="214858"/>
                  </a:moveTo>
                  <a:lnTo>
                    <a:pt x="102095" y="214858"/>
                  </a:lnTo>
                  <a:lnTo>
                    <a:pt x="110461" y="209836"/>
                  </a:lnTo>
                  <a:lnTo>
                    <a:pt x="117904" y="214858"/>
                  </a:lnTo>
                  <a:close/>
                </a:path>
                <a:path w="405764" h="463550">
                  <a:moveTo>
                    <a:pt x="303212" y="260591"/>
                  </a:moveTo>
                  <a:lnTo>
                    <a:pt x="298099" y="255090"/>
                  </a:lnTo>
                  <a:lnTo>
                    <a:pt x="304749" y="251472"/>
                  </a:lnTo>
                  <a:lnTo>
                    <a:pt x="303212" y="260591"/>
                  </a:lnTo>
                  <a:close/>
                </a:path>
                <a:path w="405764" h="463550">
                  <a:moveTo>
                    <a:pt x="313140" y="260591"/>
                  </a:moveTo>
                  <a:lnTo>
                    <a:pt x="303212" y="260591"/>
                  </a:lnTo>
                  <a:lnTo>
                    <a:pt x="304749" y="251472"/>
                  </a:lnTo>
                  <a:lnTo>
                    <a:pt x="311012" y="251472"/>
                  </a:lnTo>
                  <a:lnTo>
                    <a:pt x="312394" y="252958"/>
                  </a:lnTo>
                  <a:lnTo>
                    <a:pt x="313880" y="254495"/>
                  </a:lnTo>
                  <a:lnTo>
                    <a:pt x="313880" y="259054"/>
                  </a:lnTo>
                  <a:lnTo>
                    <a:pt x="313140" y="260591"/>
                  </a:lnTo>
                  <a:close/>
                </a:path>
                <a:path w="405764" h="463550">
                  <a:moveTo>
                    <a:pt x="400748" y="463257"/>
                  </a:moveTo>
                  <a:lnTo>
                    <a:pt x="397713" y="463257"/>
                  </a:lnTo>
                  <a:lnTo>
                    <a:pt x="396176" y="461759"/>
                  </a:lnTo>
                  <a:lnTo>
                    <a:pt x="393429" y="459947"/>
                  </a:lnTo>
                  <a:lnTo>
                    <a:pt x="402285" y="451091"/>
                  </a:lnTo>
                  <a:lnTo>
                    <a:pt x="374419" y="432713"/>
                  </a:lnTo>
                  <a:lnTo>
                    <a:pt x="269671" y="278904"/>
                  </a:lnTo>
                  <a:lnTo>
                    <a:pt x="268185" y="277367"/>
                  </a:lnTo>
                  <a:lnTo>
                    <a:pt x="268185" y="272795"/>
                  </a:lnTo>
                  <a:lnTo>
                    <a:pt x="269671" y="271259"/>
                  </a:lnTo>
                  <a:lnTo>
                    <a:pt x="269671" y="269722"/>
                  </a:lnTo>
                  <a:lnTo>
                    <a:pt x="271208" y="269722"/>
                  </a:lnTo>
                  <a:lnTo>
                    <a:pt x="298099" y="255090"/>
                  </a:lnTo>
                  <a:lnTo>
                    <a:pt x="303212" y="260591"/>
                  </a:lnTo>
                  <a:lnTo>
                    <a:pt x="313140" y="260591"/>
                  </a:lnTo>
                  <a:lnTo>
                    <a:pt x="312394" y="262140"/>
                  </a:lnTo>
                  <a:lnTo>
                    <a:pt x="310845" y="262140"/>
                  </a:lnTo>
                  <a:lnTo>
                    <a:pt x="294092" y="271259"/>
                  </a:lnTo>
                  <a:lnTo>
                    <a:pt x="280390" y="271259"/>
                  </a:lnTo>
                  <a:lnTo>
                    <a:pt x="277317" y="280390"/>
                  </a:lnTo>
                  <a:lnTo>
                    <a:pt x="286606" y="280390"/>
                  </a:lnTo>
                  <a:lnTo>
                    <a:pt x="403821" y="452589"/>
                  </a:lnTo>
                  <a:lnTo>
                    <a:pt x="405307" y="455663"/>
                  </a:lnTo>
                  <a:lnTo>
                    <a:pt x="405307" y="458685"/>
                  </a:lnTo>
                  <a:lnTo>
                    <a:pt x="403821" y="461759"/>
                  </a:lnTo>
                  <a:lnTo>
                    <a:pt x="400748" y="463257"/>
                  </a:lnTo>
                  <a:close/>
                </a:path>
                <a:path w="405764" h="463550">
                  <a:moveTo>
                    <a:pt x="277317" y="280390"/>
                  </a:moveTo>
                  <a:lnTo>
                    <a:pt x="280390" y="271259"/>
                  </a:lnTo>
                  <a:lnTo>
                    <a:pt x="284094" y="276701"/>
                  </a:lnTo>
                  <a:lnTo>
                    <a:pt x="277317" y="280390"/>
                  </a:lnTo>
                  <a:close/>
                </a:path>
                <a:path w="405764" h="463550">
                  <a:moveTo>
                    <a:pt x="284094" y="276701"/>
                  </a:moveTo>
                  <a:lnTo>
                    <a:pt x="280390" y="271259"/>
                  </a:lnTo>
                  <a:lnTo>
                    <a:pt x="294092" y="271259"/>
                  </a:lnTo>
                  <a:lnTo>
                    <a:pt x="284094" y="276701"/>
                  </a:lnTo>
                  <a:close/>
                </a:path>
                <a:path w="405764" h="463550">
                  <a:moveTo>
                    <a:pt x="286606" y="280390"/>
                  </a:moveTo>
                  <a:lnTo>
                    <a:pt x="277317" y="280390"/>
                  </a:lnTo>
                  <a:lnTo>
                    <a:pt x="284094" y="276701"/>
                  </a:lnTo>
                  <a:lnTo>
                    <a:pt x="286606" y="280390"/>
                  </a:lnTo>
                  <a:close/>
                </a:path>
                <a:path w="405764" h="463550">
                  <a:moveTo>
                    <a:pt x="225526" y="303263"/>
                  </a:moveTo>
                  <a:lnTo>
                    <a:pt x="216439" y="297134"/>
                  </a:lnTo>
                  <a:lnTo>
                    <a:pt x="225526" y="292595"/>
                  </a:lnTo>
                  <a:lnTo>
                    <a:pt x="225526" y="303263"/>
                  </a:lnTo>
                  <a:close/>
                </a:path>
                <a:path w="405764" h="463550">
                  <a:moveTo>
                    <a:pt x="233108" y="303263"/>
                  </a:moveTo>
                  <a:lnTo>
                    <a:pt x="225526" y="303263"/>
                  </a:lnTo>
                  <a:lnTo>
                    <a:pt x="225526" y="292595"/>
                  </a:lnTo>
                  <a:lnTo>
                    <a:pt x="233108" y="292595"/>
                  </a:lnTo>
                  <a:lnTo>
                    <a:pt x="234645" y="294131"/>
                  </a:lnTo>
                  <a:lnTo>
                    <a:pt x="234645" y="300189"/>
                  </a:lnTo>
                  <a:lnTo>
                    <a:pt x="233108" y="303263"/>
                  </a:lnTo>
                  <a:close/>
                </a:path>
                <a:path w="405764" h="463550">
                  <a:moveTo>
                    <a:pt x="201176" y="318456"/>
                  </a:moveTo>
                  <a:lnTo>
                    <a:pt x="191985" y="312394"/>
                  </a:lnTo>
                  <a:lnTo>
                    <a:pt x="185889" y="312394"/>
                  </a:lnTo>
                  <a:lnTo>
                    <a:pt x="216439" y="297134"/>
                  </a:lnTo>
                  <a:lnTo>
                    <a:pt x="225526" y="303263"/>
                  </a:lnTo>
                  <a:lnTo>
                    <a:pt x="231571" y="303263"/>
                  </a:lnTo>
                  <a:lnTo>
                    <a:pt x="201176" y="318456"/>
                  </a:lnTo>
                  <a:close/>
                </a:path>
                <a:path w="405764" h="463550">
                  <a:moveTo>
                    <a:pt x="392588" y="459392"/>
                  </a:moveTo>
                  <a:lnTo>
                    <a:pt x="185889" y="323049"/>
                  </a:lnTo>
                  <a:lnTo>
                    <a:pt x="182803" y="321513"/>
                  </a:lnTo>
                  <a:lnTo>
                    <a:pt x="182803" y="315467"/>
                  </a:lnTo>
                  <a:lnTo>
                    <a:pt x="184353" y="312394"/>
                  </a:lnTo>
                  <a:lnTo>
                    <a:pt x="191985" y="312394"/>
                  </a:lnTo>
                  <a:lnTo>
                    <a:pt x="191985" y="323049"/>
                  </a:lnTo>
                  <a:lnTo>
                    <a:pt x="208142" y="323049"/>
                  </a:lnTo>
                  <a:lnTo>
                    <a:pt x="374419" y="432713"/>
                  </a:lnTo>
                  <a:lnTo>
                    <a:pt x="392588" y="459392"/>
                  </a:lnTo>
                  <a:close/>
                </a:path>
                <a:path w="405764" h="463550">
                  <a:moveTo>
                    <a:pt x="191985" y="323049"/>
                  </a:moveTo>
                  <a:lnTo>
                    <a:pt x="191985" y="312394"/>
                  </a:lnTo>
                  <a:lnTo>
                    <a:pt x="201176" y="318456"/>
                  </a:lnTo>
                  <a:lnTo>
                    <a:pt x="191985" y="323049"/>
                  </a:lnTo>
                  <a:close/>
                </a:path>
                <a:path w="405764" h="463550">
                  <a:moveTo>
                    <a:pt x="208142" y="323049"/>
                  </a:moveTo>
                  <a:lnTo>
                    <a:pt x="191985" y="323049"/>
                  </a:lnTo>
                  <a:lnTo>
                    <a:pt x="201176" y="318456"/>
                  </a:lnTo>
                  <a:lnTo>
                    <a:pt x="208142" y="323049"/>
                  </a:lnTo>
                  <a:close/>
                </a:path>
                <a:path w="405764" h="463550">
                  <a:moveTo>
                    <a:pt x="393429" y="459947"/>
                  </a:moveTo>
                  <a:lnTo>
                    <a:pt x="392588" y="459392"/>
                  </a:lnTo>
                  <a:lnTo>
                    <a:pt x="374419" y="432713"/>
                  </a:lnTo>
                  <a:lnTo>
                    <a:pt x="402285" y="451091"/>
                  </a:lnTo>
                  <a:lnTo>
                    <a:pt x="393429" y="459947"/>
                  </a:lnTo>
                  <a:close/>
                </a:path>
                <a:path w="405764" h="463550">
                  <a:moveTo>
                    <a:pt x="393153" y="460222"/>
                  </a:moveTo>
                  <a:lnTo>
                    <a:pt x="392588" y="459392"/>
                  </a:lnTo>
                  <a:lnTo>
                    <a:pt x="393429" y="459947"/>
                  </a:lnTo>
                  <a:lnTo>
                    <a:pt x="393153" y="4602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5125123" y="1904415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37823" y="2913201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72708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Recierre</a:t>
            </a:r>
            <a:r>
              <a:rPr dirty="0" spc="-35"/>
              <a:t> </a:t>
            </a:r>
            <a:r>
              <a:rPr dirty="0"/>
              <a:t>exitoso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45"/>
              <a:t> </a:t>
            </a:r>
            <a:r>
              <a:rPr dirty="0"/>
              <a:t>la</a:t>
            </a:r>
            <a:r>
              <a:rPr dirty="0" spc="-40"/>
              <a:t> </a:t>
            </a:r>
            <a:r>
              <a:rPr dirty="0"/>
              <a:t>Línea</a:t>
            </a:r>
            <a:r>
              <a:rPr dirty="0" spc="-60"/>
              <a:t> </a:t>
            </a:r>
            <a:r>
              <a:rPr dirty="0" spc="-10"/>
              <a:t>L-</a:t>
            </a:r>
            <a:r>
              <a:rPr dirty="0"/>
              <a:t>2232</a:t>
            </a:r>
            <a:r>
              <a:rPr dirty="0" spc="-30"/>
              <a:t> </a:t>
            </a:r>
            <a:r>
              <a:rPr dirty="0"/>
              <a:t>Trujillo</a:t>
            </a:r>
            <a:r>
              <a:rPr dirty="0" spc="-65"/>
              <a:t> </a:t>
            </a:r>
            <a:r>
              <a:rPr dirty="0"/>
              <a:t>–</a:t>
            </a:r>
            <a:r>
              <a:rPr dirty="0" spc="-40"/>
              <a:t> </a:t>
            </a:r>
            <a:r>
              <a:rPr dirty="0" spc="-10"/>
              <a:t>Chimbote </a:t>
            </a:r>
            <a:r>
              <a:rPr dirty="0" sz="1600">
                <a:solidFill>
                  <a:srgbClr val="1B4067"/>
                </a:solidFill>
              </a:rPr>
              <a:t>Descripción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evento</a:t>
            </a:r>
            <a:endParaRPr sz="1600"/>
          </a:p>
        </p:txBody>
      </p:sp>
      <p:pic>
        <p:nvPicPr>
          <p:cNvPr id="15" name="object 1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8040255" y="3774174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14765" y="3774174"/>
            <a:ext cx="631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73974" y="4597055"/>
            <a:ext cx="6665595" cy="1487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79930" marR="163195" indent="-1967864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EVENTO: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Recierre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exitoso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"S"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2232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(Chimbote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-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Trujillo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220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kV).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DÍA: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Ocurrida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marzo 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2010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07:34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UBICACIÓN: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75.6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Chimbote</a:t>
            </a:r>
            <a:endParaRPr sz="1600">
              <a:latin typeface="Arial"/>
              <a:cs typeface="Arial"/>
            </a:endParaRPr>
          </a:p>
          <a:p>
            <a:pPr marL="1979930" marR="5080" indent="-1967864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CONSECUENCIA: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hubo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restricción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suministro.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desempeñaron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correctamente.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877591" y="6680200"/>
            <a:ext cx="4379595" cy="495300"/>
          </a:xfrm>
          <a:custGeom>
            <a:avLst/>
            <a:gdLst/>
            <a:ahLst/>
            <a:cxnLst/>
            <a:rect l="l" t="t" r="r" b="b"/>
            <a:pathLst>
              <a:path w="4379595" h="495300">
                <a:moveTo>
                  <a:pt x="4379417" y="495300"/>
                </a:moveTo>
                <a:lnTo>
                  <a:pt x="4379417" y="0"/>
                </a:lnTo>
                <a:lnTo>
                  <a:pt x="0" y="0"/>
                </a:lnTo>
                <a:lnTo>
                  <a:pt x="0" y="495300"/>
                </a:lnTo>
                <a:lnTo>
                  <a:pt x="4379417" y="495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42" y="349046"/>
            <a:ext cx="9143365" cy="3429000"/>
            <a:chOff x="775042" y="349046"/>
            <a:chExt cx="9143365" cy="3429000"/>
          </a:xfrm>
        </p:grpSpPr>
        <p:sp>
          <p:nvSpPr>
            <p:cNvPr id="3" name="object 3" descr=""/>
            <p:cNvSpPr/>
            <p:nvPr/>
          </p:nvSpPr>
          <p:spPr>
            <a:xfrm>
              <a:off x="775042" y="349046"/>
              <a:ext cx="9143365" cy="3429000"/>
            </a:xfrm>
            <a:custGeom>
              <a:avLst/>
              <a:gdLst/>
              <a:ahLst/>
              <a:cxnLst/>
              <a:rect l="l" t="t" r="r" b="b"/>
              <a:pathLst>
                <a:path w="9143365" h="3429000">
                  <a:moveTo>
                    <a:pt x="9143111" y="3428707"/>
                  </a:moveTo>
                  <a:lnTo>
                    <a:pt x="0" y="3428707"/>
                  </a:lnTo>
                  <a:lnTo>
                    <a:pt x="0" y="0"/>
                  </a:lnTo>
                  <a:lnTo>
                    <a:pt x="9143111" y="0"/>
                  </a:lnTo>
                  <a:lnTo>
                    <a:pt x="9143111" y="3428707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611604" y="373456"/>
              <a:ext cx="7412355" cy="554990"/>
            </a:xfrm>
            <a:custGeom>
              <a:avLst/>
              <a:gdLst/>
              <a:ahLst/>
              <a:cxnLst/>
              <a:rect l="l" t="t" r="r" b="b"/>
              <a:pathLst>
                <a:path w="7412355" h="554990">
                  <a:moveTo>
                    <a:pt x="0" y="0"/>
                  </a:moveTo>
                  <a:lnTo>
                    <a:pt x="0" y="554685"/>
                  </a:lnTo>
                </a:path>
                <a:path w="7412355" h="554990">
                  <a:moveTo>
                    <a:pt x="822871" y="0"/>
                  </a:moveTo>
                  <a:lnTo>
                    <a:pt x="822871" y="554685"/>
                  </a:lnTo>
                </a:path>
                <a:path w="7412355" h="554990">
                  <a:moveTo>
                    <a:pt x="1647278" y="0"/>
                  </a:moveTo>
                  <a:lnTo>
                    <a:pt x="1647278" y="554685"/>
                  </a:lnTo>
                </a:path>
                <a:path w="7412355" h="554990">
                  <a:moveTo>
                    <a:pt x="2471699" y="0"/>
                  </a:moveTo>
                  <a:lnTo>
                    <a:pt x="2471699" y="554685"/>
                  </a:lnTo>
                </a:path>
                <a:path w="7412355" h="554990">
                  <a:moveTo>
                    <a:pt x="3294557" y="0"/>
                  </a:moveTo>
                  <a:lnTo>
                    <a:pt x="3294557" y="554685"/>
                  </a:lnTo>
                </a:path>
                <a:path w="7412355" h="554990">
                  <a:moveTo>
                    <a:pt x="4117479" y="0"/>
                  </a:moveTo>
                  <a:lnTo>
                    <a:pt x="4117479" y="554685"/>
                  </a:lnTo>
                </a:path>
                <a:path w="7412355" h="554990">
                  <a:moveTo>
                    <a:pt x="4940350" y="0"/>
                  </a:moveTo>
                  <a:lnTo>
                    <a:pt x="4940350" y="554685"/>
                  </a:lnTo>
                </a:path>
                <a:path w="7412355" h="554990">
                  <a:moveTo>
                    <a:pt x="5764758" y="0"/>
                  </a:moveTo>
                  <a:lnTo>
                    <a:pt x="5764758" y="554685"/>
                  </a:lnTo>
                </a:path>
                <a:path w="7412355" h="554990">
                  <a:moveTo>
                    <a:pt x="6589128" y="0"/>
                  </a:moveTo>
                  <a:lnTo>
                    <a:pt x="6589128" y="554685"/>
                  </a:lnTo>
                </a:path>
                <a:path w="7412355" h="554990">
                  <a:moveTo>
                    <a:pt x="7412037" y="0"/>
                  </a:moveTo>
                  <a:lnTo>
                    <a:pt x="7412037" y="5546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611604" y="614210"/>
              <a:ext cx="7412355" cy="74930"/>
            </a:xfrm>
            <a:custGeom>
              <a:avLst/>
              <a:gdLst/>
              <a:ahLst/>
              <a:cxnLst/>
              <a:rect l="l" t="t" r="r" b="b"/>
              <a:pathLst>
                <a:path w="7412355" h="74929">
                  <a:moveTo>
                    <a:pt x="0" y="0"/>
                  </a:moveTo>
                  <a:lnTo>
                    <a:pt x="0" y="74663"/>
                  </a:lnTo>
                </a:path>
                <a:path w="7412355" h="74929">
                  <a:moveTo>
                    <a:pt x="822871" y="0"/>
                  </a:moveTo>
                  <a:lnTo>
                    <a:pt x="822871" y="74663"/>
                  </a:lnTo>
                </a:path>
                <a:path w="7412355" h="74929">
                  <a:moveTo>
                    <a:pt x="1647278" y="0"/>
                  </a:moveTo>
                  <a:lnTo>
                    <a:pt x="1647278" y="74663"/>
                  </a:lnTo>
                </a:path>
                <a:path w="7412355" h="74929">
                  <a:moveTo>
                    <a:pt x="2471699" y="0"/>
                  </a:moveTo>
                  <a:lnTo>
                    <a:pt x="2471699" y="74663"/>
                  </a:lnTo>
                </a:path>
                <a:path w="7412355" h="74929">
                  <a:moveTo>
                    <a:pt x="3294557" y="0"/>
                  </a:moveTo>
                  <a:lnTo>
                    <a:pt x="3294557" y="74663"/>
                  </a:lnTo>
                </a:path>
                <a:path w="7412355" h="74929">
                  <a:moveTo>
                    <a:pt x="4117479" y="0"/>
                  </a:moveTo>
                  <a:lnTo>
                    <a:pt x="4117479" y="74663"/>
                  </a:lnTo>
                </a:path>
                <a:path w="7412355" h="74929">
                  <a:moveTo>
                    <a:pt x="4940350" y="0"/>
                  </a:moveTo>
                  <a:lnTo>
                    <a:pt x="4940350" y="74663"/>
                  </a:lnTo>
                </a:path>
                <a:path w="7412355" h="74929">
                  <a:moveTo>
                    <a:pt x="5764758" y="0"/>
                  </a:moveTo>
                  <a:lnTo>
                    <a:pt x="5764758" y="74663"/>
                  </a:lnTo>
                </a:path>
                <a:path w="7412355" h="74929">
                  <a:moveTo>
                    <a:pt x="6589128" y="0"/>
                  </a:moveTo>
                  <a:lnTo>
                    <a:pt x="6589128" y="74663"/>
                  </a:lnTo>
                </a:path>
                <a:path w="7412355" h="74929">
                  <a:moveTo>
                    <a:pt x="7412037" y="0"/>
                  </a:moveTo>
                  <a:lnTo>
                    <a:pt x="7412037" y="746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611604" y="393255"/>
              <a:ext cx="8232140" cy="515620"/>
            </a:xfrm>
            <a:custGeom>
              <a:avLst/>
              <a:gdLst/>
              <a:ahLst/>
              <a:cxnLst/>
              <a:rect l="l" t="t" r="r" b="b"/>
              <a:pathLst>
                <a:path w="8232140" h="515619">
                  <a:moveTo>
                    <a:pt x="0" y="515048"/>
                  </a:moveTo>
                  <a:lnTo>
                    <a:pt x="8231885" y="515048"/>
                  </a:lnTo>
                </a:path>
                <a:path w="8232140" h="515619">
                  <a:moveTo>
                    <a:pt x="0" y="385559"/>
                  </a:moveTo>
                  <a:lnTo>
                    <a:pt x="8231885" y="385559"/>
                  </a:lnTo>
                </a:path>
                <a:path w="8232140" h="515619">
                  <a:moveTo>
                    <a:pt x="0" y="257517"/>
                  </a:moveTo>
                  <a:lnTo>
                    <a:pt x="8231885" y="257517"/>
                  </a:lnTo>
                </a:path>
                <a:path w="8232140" h="515619">
                  <a:moveTo>
                    <a:pt x="0" y="127990"/>
                  </a:moveTo>
                  <a:lnTo>
                    <a:pt x="8231885" y="127990"/>
                  </a:lnTo>
                </a:path>
                <a:path w="8232140" h="515619">
                  <a:moveTo>
                    <a:pt x="0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570481" y="373456"/>
              <a:ext cx="8273415" cy="554990"/>
            </a:xfrm>
            <a:custGeom>
              <a:avLst/>
              <a:gdLst/>
              <a:ahLst/>
              <a:cxnLst/>
              <a:rect l="l" t="t" r="r" b="b"/>
              <a:pathLst>
                <a:path w="8273415" h="554990">
                  <a:moveTo>
                    <a:pt x="0" y="534847"/>
                  </a:moveTo>
                  <a:lnTo>
                    <a:pt x="41122" y="534847"/>
                  </a:lnTo>
                </a:path>
                <a:path w="8273415" h="554990">
                  <a:moveTo>
                    <a:pt x="0" y="405358"/>
                  </a:moveTo>
                  <a:lnTo>
                    <a:pt x="41122" y="405358"/>
                  </a:lnTo>
                </a:path>
                <a:path w="8273415" h="554990">
                  <a:moveTo>
                    <a:pt x="0" y="277317"/>
                  </a:moveTo>
                  <a:lnTo>
                    <a:pt x="41122" y="277317"/>
                  </a:lnTo>
                </a:path>
                <a:path w="8273415" h="554990">
                  <a:moveTo>
                    <a:pt x="0" y="147789"/>
                  </a:moveTo>
                  <a:lnTo>
                    <a:pt x="41122" y="147789"/>
                  </a:lnTo>
                </a:path>
                <a:path w="8273415" h="554990">
                  <a:moveTo>
                    <a:pt x="0" y="19799"/>
                  </a:moveTo>
                  <a:lnTo>
                    <a:pt x="41122" y="19799"/>
                  </a:lnTo>
                </a:path>
                <a:path w="8273415" h="554990">
                  <a:moveTo>
                    <a:pt x="41122" y="0"/>
                  </a:moveTo>
                  <a:lnTo>
                    <a:pt x="41122" y="554685"/>
                  </a:lnTo>
                </a:path>
                <a:path w="8273415" h="554990">
                  <a:moveTo>
                    <a:pt x="41122" y="277317"/>
                  </a:moveTo>
                  <a:lnTo>
                    <a:pt x="8273008" y="277317"/>
                  </a:lnTo>
                </a:path>
                <a:path w="8273415" h="554990">
                  <a:moveTo>
                    <a:pt x="41122" y="277317"/>
                  </a:moveTo>
                  <a:lnTo>
                    <a:pt x="8273008" y="277317"/>
                  </a:lnTo>
                </a:path>
                <a:path w="8273415" h="554990">
                  <a:moveTo>
                    <a:pt x="41122" y="0"/>
                  </a:moveTo>
                  <a:lnTo>
                    <a:pt x="41122" y="55468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611604" y="577646"/>
              <a:ext cx="8232140" cy="166370"/>
            </a:xfrm>
            <a:custGeom>
              <a:avLst/>
              <a:gdLst/>
              <a:ahLst/>
              <a:cxnLst/>
              <a:rect l="l" t="t" r="r" b="b"/>
              <a:pathLst>
                <a:path w="8232140" h="166370">
                  <a:moveTo>
                    <a:pt x="0" y="95999"/>
                  </a:moveTo>
                  <a:lnTo>
                    <a:pt x="3086" y="80771"/>
                  </a:lnTo>
                  <a:lnTo>
                    <a:pt x="7645" y="63995"/>
                  </a:lnTo>
                  <a:lnTo>
                    <a:pt x="10668" y="47231"/>
                  </a:lnTo>
                  <a:lnTo>
                    <a:pt x="13703" y="32003"/>
                  </a:lnTo>
                  <a:lnTo>
                    <a:pt x="16776" y="21335"/>
                  </a:lnTo>
                  <a:lnTo>
                    <a:pt x="21336" y="18262"/>
                  </a:lnTo>
                  <a:lnTo>
                    <a:pt x="24358" y="18262"/>
                  </a:lnTo>
                  <a:lnTo>
                    <a:pt x="27444" y="22872"/>
                  </a:lnTo>
                  <a:lnTo>
                    <a:pt x="32004" y="33540"/>
                  </a:lnTo>
                  <a:lnTo>
                    <a:pt x="35026" y="50304"/>
                  </a:lnTo>
                  <a:lnTo>
                    <a:pt x="36563" y="65544"/>
                  </a:lnTo>
                  <a:lnTo>
                    <a:pt x="41135" y="82308"/>
                  </a:lnTo>
                  <a:lnTo>
                    <a:pt x="44208" y="99072"/>
                  </a:lnTo>
                  <a:lnTo>
                    <a:pt x="47231" y="112763"/>
                  </a:lnTo>
                  <a:lnTo>
                    <a:pt x="51803" y="123431"/>
                  </a:lnTo>
                  <a:lnTo>
                    <a:pt x="54876" y="127990"/>
                  </a:lnTo>
                  <a:lnTo>
                    <a:pt x="57899" y="127990"/>
                  </a:lnTo>
                  <a:lnTo>
                    <a:pt x="60972" y="123431"/>
                  </a:lnTo>
                  <a:lnTo>
                    <a:pt x="65544" y="112763"/>
                  </a:lnTo>
                  <a:lnTo>
                    <a:pt x="68567" y="95999"/>
                  </a:lnTo>
                  <a:lnTo>
                    <a:pt x="71640" y="79235"/>
                  </a:lnTo>
                  <a:lnTo>
                    <a:pt x="76200" y="63995"/>
                  </a:lnTo>
                  <a:lnTo>
                    <a:pt x="79235" y="47231"/>
                  </a:lnTo>
                  <a:lnTo>
                    <a:pt x="82308" y="32003"/>
                  </a:lnTo>
                  <a:lnTo>
                    <a:pt x="85331" y="21335"/>
                  </a:lnTo>
                  <a:lnTo>
                    <a:pt x="89903" y="18262"/>
                  </a:lnTo>
                  <a:lnTo>
                    <a:pt x="92976" y="18262"/>
                  </a:lnTo>
                  <a:lnTo>
                    <a:pt x="95999" y="22872"/>
                  </a:lnTo>
                  <a:lnTo>
                    <a:pt x="100558" y="33540"/>
                  </a:lnTo>
                  <a:lnTo>
                    <a:pt x="103644" y="50304"/>
                  </a:lnTo>
                  <a:lnTo>
                    <a:pt x="105130" y="67030"/>
                  </a:lnTo>
                  <a:lnTo>
                    <a:pt x="109740" y="83794"/>
                  </a:lnTo>
                  <a:lnTo>
                    <a:pt x="112763" y="99072"/>
                  </a:lnTo>
                  <a:lnTo>
                    <a:pt x="115849" y="114299"/>
                  </a:lnTo>
                  <a:lnTo>
                    <a:pt x="120408" y="123431"/>
                  </a:lnTo>
                  <a:lnTo>
                    <a:pt x="123431" y="127990"/>
                  </a:lnTo>
                  <a:lnTo>
                    <a:pt x="126504" y="127990"/>
                  </a:lnTo>
                  <a:lnTo>
                    <a:pt x="129540" y="123431"/>
                  </a:lnTo>
                  <a:lnTo>
                    <a:pt x="134099" y="112763"/>
                  </a:lnTo>
                  <a:lnTo>
                    <a:pt x="137172" y="97535"/>
                  </a:lnTo>
                  <a:lnTo>
                    <a:pt x="140207" y="80771"/>
                  </a:lnTo>
                  <a:lnTo>
                    <a:pt x="144767" y="63995"/>
                  </a:lnTo>
                  <a:lnTo>
                    <a:pt x="147840" y="47231"/>
                  </a:lnTo>
                  <a:lnTo>
                    <a:pt x="150863" y="32003"/>
                  </a:lnTo>
                  <a:lnTo>
                    <a:pt x="153949" y="22872"/>
                  </a:lnTo>
                  <a:lnTo>
                    <a:pt x="158508" y="18262"/>
                  </a:lnTo>
                  <a:lnTo>
                    <a:pt x="161531" y="18262"/>
                  </a:lnTo>
                  <a:lnTo>
                    <a:pt x="164604" y="22872"/>
                  </a:lnTo>
                  <a:lnTo>
                    <a:pt x="169176" y="33540"/>
                  </a:lnTo>
                  <a:lnTo>
                    <a:pt x="172199" y="48767"/>
                  </a:lnTo>
                  <a:lnTo>
                    <a:pt x="173736" y="65544"/>
                  </a:lnTo>
                  <a:lnTo>
                    <a:pt x="178307" y="82308"/>
                  </a:lnTo>
                  <a:lnTo>
                    <a:pt x="181330" y="99072"/>
                  </a:lnTo>
                  <a:lnTo>
                    <a:pt x="184404" y="112763"/>
                  </a:lnTo>
                  <a:lnTo>
                    <a:pt x="188963" y="123431"/>
                  </a:lnTo>
                  <a:lnTo>
                    <a:pt x="192049" y="127990"/>
                  </a:lnTo>
                  <a:lnTo>
                    <a:pt x="195072" y="127990"/>
                  </a:lnTo>
                  <a:lnTo>
                    <a:pt x="198094" y="123431"/>
                  </a:lnTo>
                  <a:lnTo>
                    <a:pt x="202653" y="112763"/>
                  </a:lnTo>
                  <a:lnTo>
                    <a:pt x="205740" y="95999"/>
                  </a:lnTo>
                  <a:lnTo>
                    <a:pt x="208762" y="80771"/>
                  </a:lnTo>
                  <a:lnTo>
                    <a:pt x="213321" y="63995"/>
                  </a:lnTo>
                  <a:lnTo>
                    <a:pt x="216407" y="47231"/>
                  </a:lnTo>
                  <a:lnTo>
                    <a:pt x="219430" y="32003"/>
                  </a:lnTo>
                  <a:lnTo>
                    <a:pt x="222504" y="22872"/>
                  </a:lnTo>
                  <a:lnTo>
                    <a:pt x="227063" y="18262"/>
                  </a:lnTo>
                  <a:lnTo>
                    <a:pt x="230098" y="18262"/>
                  </a:lnTo>
                  <a:lnTo>
                    <a:pt x="243840" y="65544"/>
                  </a:lnTo>
                  <a:lnTo>
                    <a:pt x="246862" y="82308"/>
                  </a:lnTo>
                  <a:lnTo>
                    <a:pt x="249936" y="99072"/>
                  </a:lnTo>
                  <a:lnTo>
                    <a:pt x="252958" y="112763"/>
                  </a:lnTo>
                  <a:lnTo>
                    <a:pt x="257530" y="123431"/>
                  </a:lnTo>
                  <a:lnTo>
                    <a:pt x="260604" y="127990"/>
                  </a:lnTo>
                  <a:lnTo>
                    <a:pt x="263626" y="127990"/>
                  </a:lnTo>
                  <a:lnTo>
                    <a:pt x="266661" y="123431"/>
                  </a:lnTo>
                  <a:lnTo>
                    <a:pt x="271272" y="112763"/>
                  </a:lnTo>
                  <a:lnTo>
                    <a:pt x="274294" y="97535"/>
                  </a:lnTo>
                  <a:lnTo>
                    <a:pt x="277368" y="80771"/>
                  </a:lnTo>
                  <a:lnTo>
                    <a:pt x="281940" y="65544"/>
                  </a:lnTo>
                  <a:lnTo>
                    <a:pt x="284962" y="47231"/>
                  </a:lnTo>
                  <a:lnTo>
                    <a:pt x="288036" y="32003"/>
                  </a:lnTo>
                  <a:lnTo>
                    <a:pt x="292607" y="22872"/>
                  </a:lnTo>
                  <a:lnTo>
                    <a:pt x="295630" y="18262"/>
                  </a:lnTo>
                  <a:lnTo>
                    <a:pt x="298704" y="18262"/>
                  </a:lnTo>
                  <a:lnTo>
                    <a:pt x="301726" y="22872"/>
                  </a:lnTo>
                  <a:lnTo>
                    <a:pt x="306298" y="32003"/>
                  </a:lnTo>
                  <a:lnTo>
                    <a:pt x="309372" y="48767"/>
                  </a:lnTo>
                  <a:lnTo>
                    <a:pt x="312394" y="65544"/>
                  </a:lnTo>
                  <a:lnTo>
                    <a:pt x="315468" y="82308"/>
                  </a:lnTo>
                  <a:lnTo>
                    <a:pt x="318503" y="99072"/>
                  </a:lnTo>
                  <a:lnTo>
                    <a:pt x="321525" y="112763"/>
                  </a:lnTo>
                  <a:lnTo>
                    <a:pt x="326085" y="123431"/>
                  </a:lnTo>
                  <a:lnTo>
                    <a:pt x="329158" y="127990"/>
                  </a:lnTo>
                  <a:lnTo>
                    <a:pt x="332193" y="127990"/>
                  </a:lnTo>
                  <a:lnTo>
                    <a:pt x="336753" y="123431"/>
                  </a:lnTo>
                  <a:lnTo>
                    <a:pt x="339826" y="112763"/>
                  </a:lnTo>
                  <a:lnTo>
                    <a:pt x="342861" y="97535"/>
                  </a:lnTo>
                  <a:lnTo>
                    <a:pt x="345935" y="80771"/>
                  </a:lnTo>
                  <a:lnTo>
                    <a:pt x="350494" y="65544"/>
                  </a:lnTo>
                  <a:lnTo>
                    <a:pt x="353517" y="47231"/>
                  </a:lnTo>
                  <a:lnTo>
                    <a:pt x="356603" y="32003"/>
                  </a:lnTo>
                  <a:lnTo>
                    <a:pt x="361162" y="22872"/>
                  </a:lnTo>
                  <a:lnTo>
                    <a:pt x="364185" y="18262"/>
                  </a:lnTo>
                  <a:lnTo>
                    <a:pt x="367258" y="18262"/>
                  </a:lnTo>
                  <a:lnTo>
                    <a:pt x="370293" y="22872"/>
                  </a:lnTo>
                  <a:lnTo>
                    <a:pt x="374853" y="32003"/>
                  </a:lnTo>
                  <a:lnTo>
                    <a:pt x="377926" y="48767"/>
                  </a:lnTo>
                  <a:lnTo>
                    <a:pt x="380961" y="65544"/>
                  </a:lnTo>
                  <a:lnTo>
                    <a:pt x="384035" y="80771"/>
                  </a:lnTo>
                  <a:lnTo>
                    <a:pt x="387057" y="99072"/>
                  </a:lnTo>
                  <a:lnTo>
                    <a:pt x="390080" y="112763"/>
                  </a:lnTo>
                  <a:lnTo>
                    <a:pt x="394703" y="123431"/>
                  </a:lnTo>
                  <a:lnTo>
                    <a:pt x="397725" y="127990"/>
                  </a:lnTo>
                  <a:lnTo>
                    <a:pt x="400799" y="127990"/>
                  </a:lnTo>
                  <a:lnTo>
                    <a:pt x="405358" y="123431"/>
                  </a:lnTo>
                  <a:lnTo>
                    <a:pt x="408393" y="112763"/>
                  </a:lnTo>
                  <a:lnTo>
                    <a:pt x="411467" y="99072"/>
                  </a:lnTo>
                  <a:lnTo>
                    <a:pt x="414489" y="80771"/>
                  </a:lnTo>
                  <a:lnTo>
                    <a:pt x="419061" y="65544"/>
                  </a:lnTo>
                  <a:lnTo>
                    <a:pt x="422135" y="47231"/>
                  </a:lnTo>
                  <a:lnTo>
                    <a:pt x="425157" y="32003"/>
                  </a:lnTo>
                  <a:lnTo>
                    <a:pt x="429717" y="22872"/>
                  </a:lnTo>
                  <a:lnTo>
                    <a:pt x="432803" y="18262"/>
                  </a:lnTo>
                  <a:lnTo>
                    <a:pt x="435825" y="18262"/>
                  </a:lnTo>
                  <a:lnTo>
                    <a:pt x="438899" y="22872"/>
                  </a:lnTo>
                  <a:lnTo>
                    <a:pt x="443458" y="32003"/>
                  </a:lnTo>
                  <a:lnTo>
                    <a:pt x="446493" y="47231"/>
                  </a:lnTo>
                  <a:lnTo>
                    <a:pt x="449567" y="65544"/>
                  </a:lnTo>
                  <a:lnTo>
                    <a:pt x="454126" y="80771"/>
                  </a:lnTo>
                  <a:lnTo>
                    <a:pt x="455612" y="99072"/>
                  </a:lnTo>
                  <a:lnTo>
                    <a:pt x="458698" y="112763"/>
                  </a:lnTo>
                  <a:lnTo>
                    <a:pt x="463257" y="123431"/>
                  </a:lnTo>
                  <a:lnTo>
                    <a:pt x="466280" y="127990"/>
                  </a:lnTo>
                  <a:lnTo>
                    <a:pt x="469353" y="127990"/>
                  </a:lnTo>
                  <a:lnTo>
                    <a:pt x="473925" y="123431"/>
                  </a:lnTo>
                  <a:lnTo>
                    <a:pt x="476999" y="112763"/>
                  </a:lnTo>
                  <a:lnTo>
                    <a:pt x="480021" y="99072"/>
                  </a:lnTo>
                  <a:lnTo>
                    <a:pt x="483057" y="80771"/>
                  </a:lnTo>
                  <a:lnTo>
                    <a:pt x="487667" y="65544"/>
                  </a:lnTo>
                  <a:lnTo>
                    <a:pt x="490689" y="47231"/>
                  </a:lnTo>
                  <a:lnTo>
                    <a:pt x="493712" y="32003"/>
                  </a:lnTo>
                  <a:lnTo>
                    <a:pt x="498335" y="22872"/>
                  </a:lnTo>
                  <a:lnTo>
                    <a:pt x="501357" y="18262"/>
                  </a:lnTo>
                  <a:lnTo>
                    <a:pt x="504380" y="18262"/>
                  </a:lnTo>
                  <a:lnTo>
                    <a:pt x="507453" y="22872"/>
                  </a:lnTo>
                  <a:lnTo>
                    <a:pt x="512025" y="32003"/>
                  </a:lnTo>
                  <a:lnTo>
                    <a:pt x="515048" y="47231"/>
                  </a:lnTo>
                  <a:lnTo>
                    <a:pt x="518121" y="65544"/>
                  </a:lnTo>
                  <a:lnTo>
                    <a:pt x="522693" y="80771"/>
                  </a:lnTo>
                  <a:lnTo>
                    <a:pt x="524230" y="99072"/>
                  </a:lnTo>
                  <a:lnTo>
                    <a:pt x="527253" y="112763"/>
                  </a:lnTo>
                  <a:lnTo>
                    <a:pt x="531812" y="123431"/>
                  </a:lnTo>
                  <a:lnTo>
                    <a:pt x="534898" y="127990"/>
                  </a:lnTo>
                  <a:lnTo>
                    <a:pt x="537921" y="127990"/>
                  </a:lnTo>
                  <a:lnTo>
                    <a:pt x="542480" y="123431"/>
                  </a:lnTo>
                  <a:lnTo>
                    <a:pt x="545553" y="114299"/>
                  </a:lnTo>
                  <a:lnTo>
                    <a:pt x="548589" y="99072"/>
                  </a:lnTo>
                  <a:lnTo>
                    <a:pt x="551662" y="80771"/>
                  </a:lnTo>
                  <a:lnTo>
                    <a:pt x="556221" y="65544"/>
                  </a:lnTo>
                  <a:lnTo>
                    <a:pt x="559257" y="48767"/>
                  </a:lnTo>
                  <a:lnTo>
                    <a:pt x="562330" y="33540"/>
                  </a:lnTo>
                  <a:lnTo>
                    <a:pt x="566889" y="22872"/>
                  </a:lnTo>
                  <a:lnTo>
                    <a:pt x="569912" y="18262"/>
                  </a:lnTo>
                  <a:lnTo>
                    <a:pt x="572998" y="18262"/>
                  </a:lnTo>
                  <a:lnTo>
                    <a:pt x="576021" y="22872"/>
                  </a:lnTo>
                  <a:lnTo>
                    <a:pt x="580580" y="32003"/>
                  </a:lnTo>
                  <a:lnTo>
                    <a:pt x="583653" y="47231"/>
                  </a:lnTo>
                  <a:lnTo>
                    <a:pt x="586689" y="65544"/>
                  </a:lnTo>
                  <a:lnTo>
                    <a:pt x="591248" y="80771"/>
                  </a:lnTo>
                  <a:lnTo>
                    <a:pt x="592785" y="99072"/>
                  </a:lnTo>
                  <a:lnTo>
                    <a:pt x="595807" y="112763"/>
                  </a:lnTo>
                  <a:lnTo>
                    <a:pt x="600430" y="123431"/>
                  </a:lnTo>
                  <a:lnTo>
                    <a:pt x="603453" y="127990"/>
                  </a:lnTo>
                  <a:lnTo>
                    <a:pt x="606475" y="127990"/>
                  </a:lnTo>
                  <a:lnTo>
                    <a:pt x="611098" y="123431"/>
                  </a:lnTo>
                  <a:lnTo>
                    <a:pt x="614121" y="112763"/>
                  </a:lnTo>
                  <a:lnTo>
                    <a:pt x="617143" y="99072"/>
                  </a:lnTo>
                  <a:lnTo>
                    <a:pt x="620217" y="80771"/>
                  </a:lnTo>
                  <a:lnTo>
                    <a:pt x="624789" y="65544"/>
                  </a:lnTo>
                  <a:lnTo>
                    <a:pt x="627862" y="48767"/>
                  </a:lnTo>
                  <a:lnTo>
                    <a:pt x="630885" y="33540"/>
                  </a:lnTo>
                  <a:lnTo>
                    <a:pt x="635457" y="22872"/>
                  </a:lnTo>
                  <a:lnTo>
                    <a:pt x="638530" y="18262"/>
                  </a:lnTo>
                  <a:lnTo>
                    <a:pt x="641553" y="18262"/>
                  </a:lnTo>
                  <a:lnTo>
                    <a:pt x="646112" y="22872"/>
                  </a:lnTo>
                  <a:lnTo>
                    <a:pt x="649198" y="32003"/>
                  </a:lnTo>
                  <a:lnTo>
                    <a:pt x="652221" y="47231"/>
                  </a:lnTo>
                  <a:lnTo>
                    <a:pt x="655243" y="65544"/>
                  </a:lnTo>
                  <a:lnTo>
                    <a:pt x="659853" y="80771"/>
                  </a:lnTo>
                  <a:lnTo>
                    <a:pt x="662889" y="97535"/>
                  </a:lnTo>
                  <a:lnTo>
                    <a:pt x="664425" y="112763"/>
                  </a:lnTo>
                  <a:lnTo>
                    <a:pt x="668985" y="123431"/>
                  </a:lnTo>
                  <a:lnTo>
                    <a:pt x="672007" y="127990"/>
                  </a:lnTo>
                  <a:lnTo>
                    <a:pt x="675093" y="127990"/>
                  </a:lnTo>
                  <a:lnTo>
                    <a:pt x="679653" y="123431"/>
                  </a:lnTo>
                  <a:lnTo>
                    <a:pt x="682675" y="114299"/>
                  </a:lnTo>
                  <a:lnTo>
                    <a:pt x="685761" y="99072"/>
                  </a:lnTo>
                  <a:lnTo>
                    <a:pt x="690321" y="82308"/>
                  </a:lnTo>
                  <a:lnTo>
                    <a:pt x="699452" y="33540"/>
                  </a:lnTo>
                  <a:lnTo>
                    <a:pt x="707085" y="18262"/>
                  </a:lnTo>
                  <a:lnTo>
                    <a:pt x="710107" y="18262"/>
                  </a:lnTo>
                  <a:lnTo>
                    <a:pt x="714679" y="21335"/>
                  </a:lnTo>
                  <a:lnTo>
                    <a:pt x="717753" y="32003"/>
                  </a:lnTo>
                  <a:lnTo>
                    <a:pt x="720775" y="47231"/>
                  </a:lnTo>
                  <a:lnTo>
                    <a:pt x="723861" y="63995"/>
                  </a:lnTo>
                  <a:lnTo>
                    <a:pt x="728421" y="80771"/>
                  </a:lnTo>
                  <a:lnTo>
                    <a:pt x="731443" y="97535"/>
                  </a:lnTo>
                  <a:lnTo>
                    <a:pt x="734517" y="112763"/>
                  </a:lnTo>
                  <a:lnTo>
                    <a:pt x="737552" y="123431"/>
                  </a:lnTo>
                  <a:lnTo>
                    <a:pt x="740575" y="127990"/>
                  </a:lnTo>
                  <a:lnTo>
                    <a:pt x="743648" y="127990"/>
                  </a:lnTo>
                  <a:lnTo>
                    <a:pt x="748207" y="123431"/>
                  </a:lnTo>
                  <a:lnTo>
                    <a:pt x="751293" y="114299"/>
                  </a:lnTo>
                  <a:lnTo>
                    <a:pt x="754316" y="99072"/>
                  </a:lnTo>
                  <a:lnTo>
                    <a:pt x="758875" y="82308"/>
                  </a:lnTo>
                  <a:lnTo>
                    <a:pt x="761961" y="65544"/>
                  </a:lnTo>
                  <a:lnTo>
                    <a:pt x="764984" y="48767"/>
                  </a:lnTo>
                  <a:lnTo>
                    <a:pt x="768007" y="33540"/>
                  </a:lnTo>
                  <a:lnTo>
                    <a:pt x="772617" y="22872"/>
                  </a:lnTo>
                  <a:lnTo>
                    <a:pt x="775652" y="16776"/>
                  </a:lnTo>
                  <a:lnTo>
                    <a:pt x="778675" y="15239"/>
                  </a:lnTo>
                  <a:lnTo>
                    <a:pt x="783285" y="21335"/>
                  </a:lnTo>
                  <a:lnTo>
                    <a:pt x="786307" y="32003"/>
                  </a:lnTo>
                  <a:lnTo>
                    <a:pt x="789393" y="47231"/>
                  </a:lnTo>
                  <a:lnTo>
                    <a:pt x="792416" y="65544"/>
                  </a:lnTo>
                  <a:lnTo>
                    <a:pt x="796975" y="83794"/>
                  </a:lnTo>
                  <a:lnTo>
                    <a:pt x="806107" y="134099"/>
                  </a:lnTo>
                  <a:lnTo>
                    <a:pt x="812215" y="143230"/>
                  </a:lnTo>
                  <a:lnTo>
                    <a:pt x="816775" y="138658"/>
                  </a:lnTo>
                  <a:lnTo>
                    <a:pt x="819848" y="127990"/>
                  </a:lnTo>
                  <a:lnTo>
                    <a:pt x="822871" y="109740"/>
                  </a:lnTo>
                  <a:lnTo>
                    <a:pt x="827443" y="88353"/>
                  </a:lnTo>
                  <a:lnTo>
                    <a:pt x="830516" y="67030"/>
                  </a:lnTo>
                  <a:lnTo>
                    <a:pt x="833539" y="45694"/>
                  </a:lnTo>
                  <a:lnTo>
                    <a:pt x="836612" y="25895"/>
                  </a:lnTo>
                  <a:lnTo>
                    <a:pt x="841184" y="12204"/>
                  </a:lnTo>
                  <a:lnTo>
                    <a:pt x="844207" y="4571"/>
                  </a:lnTo>
                  <a:lnTo>
                    <a:pt x="847280" y="3035"/>
                  </a:lnTo>
                  <a:lnTo>
                    <a:pt x="851852" y="7594"/>
                  </a:lnTo>
                  <a:lnTo>
                    <a:pt x="854875" y="18262"/>
                  </a:lnTo>
                  <a:lnTo>
                    <a:pt x="857948" y="36563"/>
                  </a:lnTo>
                  <a:lnTo>
                    <a:pt x="860971" y="57899"/>
                  </a:lnTo>
                  <a:lnTo>
                    <a:pt x="865543" y="79235"/>
                  </a:lnTo>
                  <a:lnTo>
                    <a:pt x="868616" y="99072"/>
                  </a:lnTo>
                  <a:lnTo>
                    <a:pt x="871639" y="118871"/>
                  </a:lnTo>
                  <a:lnTo>
                    <a:pt x="874712" y="134099"/>
                  </a:lnTo>
                  <a:lnTo>
                    <a:pt x="877747" y="141744"/>
                  </a:lnTo>
                  <a:lnTo>
                    <a:pt x="880770" y="143230"/>
                  </a:lnTo>
                  <a:lnTo>
                    <a:pt x="885380" y="138658"/>
                  </a:lnTo>
                  <a:lnTo>
                    <a:pt x="888415" y="127990"/>
                  </a:lnTo>
                  <a:lnTo>
                    <a:pt x="891438" y="109740"/>
                  </a:lnTo>
                  <a:lnTo>
                    <a:pt x="896048" y="88353"/>
                  </a:lnTo>
                  <a:lnTo>
                    <a:pt x="902106" y="45694"/>
                  </a:lnTo>
                  <a:lnTo>
                    <a:pt x="905179" y="24358"/>
                  </a:lnTo>
                  <a:lnTo>
                    <a:pt x="909739" y="10667"/>
                  </a:lnTo>
                  <a:lnTo>
                    <a:pt x="912812" y="1536"/>
                  </a:lnTo>
                  <a:lnTo>
                    <a:pt x="915847" y="1536"/>
                  </a:lnTo>
                  <a:lnTo>
                    <a:pt x="920407" y="4571"/>
                  </a:lnTo>
                  <a:lnTo>
                    <a:pt x="923480" y="15239"/>
                  </a:lnTo>
                  <a:lnTo>
                    <a:pt x="926515" y="33540"/>
                  </a:lnTo>
                  <a:lnTo>
                    <a:pt x="929538" y="56362"/>
                  </a:lnTo>
                  <a:lnTo>
                    <a:pt x="934148" y="77698"/>
                  </a:lnTo>
                  <a:lnTo>
                    <a:pt x="940206" y="120357"/>
                  </a:lnTo>
                  <a:lnTo>
                    <a:pt x="949375" y="146303"/>
                  </a:lnTo>
                  <a:lnTo>
                    <a:pt x="953947" y="141744"/>
                  </a:lnTo>
                  <a:lnTo>
                    <a:pt x="956970" y="131076"/>
                  </a:lnTo>
                  <a:lnTo>
                    <a:pt x="960043" y="112763"/>
                  </a:lnTo>
                  <a:lnTo>
                    <a:pt x="964615" y="89890"/>
                  </a:lnTo>
                  <a:lnTo>
                    <a:pt x="967638" y="68567"/>
                  </a:lnTo>
                  <a:lnTo>
                    <a:pt x="970711" y="45694"/>
                  </a:lnTo>
                  <a:lnTo>
                    <a:pt x="973734" y="24358"/>
                  </a:lnTo>
                  <a:lnTo>
                    <a:pt x="978306" y="9131"/>
                  </a:lnTo>
                  <a:lnTo>
                    <a:pt x="981379" y="1536"/>
                  </a:lnTo>
                  <a:lnTo>
                    <a:pt x="984402" y="0"/>
                  </a:lnTo>
                  <a:lnTo>
                    <a:pt x="989012" y="4571"/>
                  </a:lnTo>
                  <a:lnTo>
                    <a:pt x="992047" y="15239"/>
                  </a:lnTo>
                  <a:lnTo>
                    <a:pt x="995070" y="33540"/>
                  </a:lnTo>
                  <a:lnTo>
                    <a:pt x="998143" y="56362"/>
                  </a:lnTo>
                  <a:lnTo>
                    <a:pt x="1002715" y="77698"/>
                  </a:lnTo>
                  <a:lnTo>
                    <a:pt x="1005738" y="102095"/>
                  </a:lnTo>
                  <a:lnTo>
                    <a:pt x="1008811" y="127990"/>
                  </a:lnTo>
                  <a:lnTo>
                    <a:pt x="1011834" y="147789"/>
                  </a:lnTo>
                  <a:lnTo>
                    <a:pt x="1014869" y="159994"/>
                  </a:lnTo>
                  <a:lnTo>
                    <a:pt x="1017943" y="166090"/>
                  </a:lnTo>
                  <a:lnTo>
                    <a:pt x="1022502" y="161531"/>
                  </a:lnTo>
                  <a:lnTo>
                    <a:pt x="1025575" y="149326"/>
                  </a:lnTo>
                  <a:lnTo>
                    <a:pt x="1028611" y="127990"/>
                  </a:lnTo>
                  <a:lnTo>
                    <a:pt x="1033170" y="100558"/>
                  </a:lnTo>
                  <a:lnTo>
                    <a:pt x="1036243" y="74663"/>
                  </a:lnTo>
                  <a:lnTo>
                    <a:pt x="1039266" y="57899"/>
                  </a:lnTo>
                  <a:lnTo>
                    <a:pt x="1042301" y="39636"/>
                  </a:lnTo>
                  <a:lnTo>
                    <a:pt x="1046911" y="24358"/>
                  </a:lnTo>
                  <a:lnTo>
                    <a:pt x="1049934" y="15239"/>
                  </a:lnTo>
                  <a:lnTo>
                    <a:pt x="1052969" y="10667"/>
                  </a:lnTo>
                  <a:lnTo>
                    <a:pt x="1057579" y="10667"/>
                  </a:lnTo>
                  <a:lnTo>
                    <a:pt x="1060602" y="18262"/>
                  </a:lnTo>
                  <a:lnTo>
                    <a:pt x="1063675" y="32003"/>
                  </a:lnTo>
                  <a:lnTo>
                    <a:pt x="1068247" y="47231"/>
                  </a:lnTo>
                  <a:lnTo>
                    <a:pt x="1071270" y="65544"/>
                  </a:lnTo>
                  <a:lnTo>
                    <a:pt x="1074343" y="82308"/>
                  </a:lnTo>
                  <a:lnTo>
                    <a:pt x="1077366" y="99072"/>
                  </a:lnTo>
                  <a:lnTo>
                    <a:pt x="1081938" y="112763"/>
                  </a:lnTo>
                  <a:lnTo>
                    <a:pt x="1083475" y="123431"/>
                  </a:lnTo>
                  <a:lnTo>
                    <a:pt x="1086497" y="127990"/>
                  </a:lnTo>
                  <a:lnTo>
                    <a:pt x="1091069" y="127990"/>
                  </a:lnTo>
                  <a:lnTo>
                    <a:pt x="1094143" y="120357"/>
                  </a:lnTo>
                  <a:lnTo>
                    <a:pt x="1097165" y="106667"/>
                  </a:lnTo>
                  <a:lnTo>
                    <a:pt x="1101775" y="91439"/>
                  </a:lnTo>
                  <a:lnTo>
                    <a:pt x="1107833" y="57899"/>
                  </a:lnTo>
                  <a:lnTo>
                    <a:pt x="1112443" y="39636"/>
                  </a:lnTo>
                  <a:lnTo>
                    <a:pt x="1115466" y="24358"/>
                  </a:lnTo>
                  <a:lnTo>
                    <a:pt x="1118501" y="16776"/>
                  </a:lnTo>
                  <a:lnTo>
                    <a:pt x="1121575" y="12204"/>
                  </a:lnTo>
                  <a:lnTo>
                    <a:pt x="1126134" y="13690"/>
                  </a:lnTo>
                  <a:lnTo>
                    <a:pt x="1129169" y="19799"/>
                  </a:lnTo>
                  <a:lnTo>
                    <a:pt x="1132243" y="32003"/>
                  </a:lnTo>
                  <a:lnTo>
                    <a:pt x="1136802" y="48767"/>
                  </a:lnTo>
                  <a:lnTo>
                    <a:pt x="1139825" y="65544"/>
                  </a:lnTo>
                  <a:lnTo>
                    <a:pt x="1142911" y="83794"/>
                  </a:lnTo>
                  <a:lnTo>
                    <a:pt x="1145933" y="102095"/>
                  </a:lnTo>
                  <a:lnTo>
                    <a:pt x="1150493" y="114299"/>
                  </a:lnTo>
                  <a:lnTo>
                    <a:pt x="1152029" y="123431"/>
                  </a:lnTo>
                  <a:lnTo>
                    <a:pt x="1156601" y="127990"/>
                  </a:lnTo>
                  <a:lnTo>
                    <a:pt x="1159675" y="127990"/>
                  </a:lnTo>
                  <a:lnTo>
                    <a:pt x="1162697" y="120357"/>
                  </a:lnTo>
                  <a:lnTo>
                    <a:pt x="1165733" y="108203"/>
                  </a:lnTo>
                  <a:lnTo>
                    <a:pt x="1170343" y="91439"/>
                  </a:lnTo>
                  <a:lnTo>
                    <a:pt x="1173365" y="76199"/>
                  </a:lnTo>
                  <a:lnTo>
                    <a:pt x="1176388" y="57899"/>
                  </a:lnTo>
                  <a:lnTo>
                    <a:pt x="1181011" y="39636"/>
                  </a:lnTo>
                  <a:lnTo>
                    <a:pt x="1184033" y="25895"/>
                  </a:lnTo>
                  <a:lnTo>
                    <a:pt x="1187107" y="18262"/>
                  </a:lnTo>
                  <a:lnTo>
                    <a:pt x="1190129" y="13690"/>
                  </a:lnTo>
                  <a:lnTo>
                    <a:pt x="1194701" y="13690"/>
                  </a:lnTo>
                  <a:lnTo>
                    <a:pt x="1197775" y="21335"/>
                  </a:lnTo>
                  <a:lnTo>
                    <a:pt x="1200797" y="33540"/>
                  </a:lnTo>
                  <a:lnTo>
                    <a:pt x="1205369" y="50304"/>
                  </a:lnTo>
                  <a:lnTo>
                    <a:pt x="1208443" y="67030"/>
                  </a:lnTo>
                  <a:lnTo>
                    <a:pt x="1211465" y="83794"/>
                  </a:lnTo>
                  <a:lnTo>
                    <a:pt x="1214488" y="102095"/>
                  </a:lnTo>
                  <a:lnTo>
                    <a:pt x="1219111" y="117335"/>
                  </a:lnTo>
                  <a:lnTo>
                    <a:pt x="1220597" y="124967"/>
                  </a:lnTo>
                  <a:lnTo>
                    <a:pt x="1225207" y="129539"/>
                  </a:lnTo>
                  <a:lnTo>
                    <a:pt x="1228229" y="127990"/>
                  </a:lnTo>
                  <a:lnTo>
                    <a:pt x="1231265" y="121894"/>
                  </a:lnTo>
                  <a:lnTo>
                    <a:pt x="1234338" y="109740"/>
                  </a:lnTo>
                  <a:lnTo>
                    <a:pt x="1238897" y="92976"/>
                  </a:lnTo>
                  <a:lnTo>
                    <a:pt x="1241933" y="76199"/>
                  </a:lnTo>
                  <a:lnTo>
                    <a:pt x="1245006" y="57899"/>
                  </a:lnTo>
                  <a:lnTo>
                    <a:pt x="1249565" y="39636"/>
                  </a:lnTo>
                  <a:lnTo>
                    <a:pt x="1252588" y="25895"/>
                  </a:lnTo>
                  <a:lnTo>
                    <a:pt x="1255674" y="18262"/>
                  </a:lnTo>
                  <a:lnTo>
                    <a:pt x="1258697" y="13690"/>
                  </a:lnTo>
                  <a:lnTo>
                    <a:pt x="1263307" y="13690"/>
                  </a:lnTo>
                  <a:lnTo>
                    <a:pt x="1266329" y="21335"/>
                  </a:lnTo>
                  <a:lnTo>
                    <a:pt x="1269365" y="35026"/>
                  </a:lnTo>
                  <a:lnTo>
                    <a:pt x="1273975" y="50304"/>
                  </a:lnTo>
                  <a:lnTo>
                    <a:pt x="1276997" y="67030"/>
                  </a:lnTo>
                  <a:lnTo>
                    <a:pt x="1280033" y="85331"/>
                  </a:lnTo>
                  <a:lnTo>
                    <a:pt x="1283106" y="102095"/>
                  </a:lnTo>
                  <a:lnTo>
                    <a:pt x="1287665" y="117335"/>
                  </a:lnTo>
                  <a:lnTo>
                    <a:pt x="1290688" y="124967"/>
                  </a:lnTo>
                  <a:lnTo>
                    <a:pt x="1293774" y="129539"/>
                  </a:lnTo>
                  <a:lnTo>
                    <a:pt x="1296797" y="127990"/>
                  </a:lnTo>
                  <a:lnTo>
                    <a:pt x="1299870" y="121894"/>
                  </a:lnTo>
                  <a:lnTo>
                    <a:pt x="1302893" y="109740"/>
                  </a:lnTo>
                  <a:lnTo>
                    <a:pt x="1307465" y="92976"/>
                  </a:lnTo>
                  <a:lnTo>
                    <a:pt x="1310538" y="76199"/>
                  </a:lnTo>
                  <a:lnTo>
                    <a:pt x="1313561" y="57899"/>
                  </a:lnTo>
                  <a:lnTo>
                    <a:pt x="1318133" y="39636"/>
                  </a:lnTo>
                  <a:lnTo>
                    <a:pt x="1321206" y="27444"/>
                  </a:lnTo>
                  <a:lnTo>
                    <a:pt x="1324229" y="18262"/>
                  </a:lnTo>
                  <a:lnTo>
                    <a:pt x="1327251" y="15239"/>
                  </a:lnTo>
                  <a:lnTo>
                    <a:pt x="1331874" y="15239"/>
                  </a:lnTo>
                  <a:lnTo>
                    <a:pt x="1334897" y="21335"/>
                  </a:lnTo>
                  <a:lnTo>
                    <a:pt x="1337919" y="36563"/>
                  </a:lnTo>
                  <a:lnTo>
                    <a:pt x="1342529" y="51790"/>
                  </a:lnTo>
                  <a:lnTo>
                    <a:pt x="1345565" y="68567"/>
                  </a:lnTo>
                  <a:lnTo>
                    <a:pt x="1348638" y="86867"/>
                  </a:lnTo>
                  <a:lnTo>
                    <a:pt x="1351661" y="103644"/>
                  </a:lnTo>
                  <a:lnTo>
                    <a:pt x="1356233" y="117335"/>
                  </a:lnTo>
                  <a:lnTo>
                    <a:pt x="1359306" y="124967"/>
                  </a:lnTo>
                  <a:lnTo>
                    <a:pt x="1362329" y="129539"/>
                  </a:lnTo>
                  <a:lnTo>
                    <a:pt x="1365351" y="129539"/>
                  </a:lnTo>
                  <a:lnTo>
                    <a:pt x="1368425" y="123431"/>
                  </a:lnTo>
                  <a:lnTo>
                    <a:pt x="1371460" y="109740"/>
                  </a:lnTo>
                  <a:lnTo>
                    <a:pt x="1376019" y="92976"/>
                  </a:lnTo>
                  <a:lnTo>
                    <a:pt x="1379093" y="76199"/>
                  </a:lnTo>
                  <a:lnTo>
                    <a:pt x="1382128" y="57899"/>
                  </a:lnTo>
                  <a:lnTo>
                    <a:pt x="1386738" y="41135"/>
                  </a:lnTo>
                  <a:lnTo>
                    <a:pt x="1389761" y="27444"/>
                  </a:lnTo>
                  <a:lnTo>
                    <a:pt x="1392783" y="18262"/>
                  </a:lnTo>
                  <a:lnTo>
                    <a:pt x="1395869" y="15239"/>
                  </a:lnTo>
                  <a:lnTo>
                    <a:pt x="1400429" y="15239"/>
                  </a:lnTo>
                  <a:lnTo>
                    <a:pt x="1403451" y="21335"/>
                  </a:lnTo>
                  <a:lnTo>
                    <a:pt x="1406525" y="35026"/>
                  </a:lnTo>
                  <a:lnTo>
                    <a:pt x="1411097" y="50304"/>
                  </a:lnTo>
                  <a:lnTo>
                    <a:pt x="1414119" y="68567"/>
                  </a:lnTo>
                  <a:lnTo>
                    <a:pt x="1417193" y="85331"/>
                  </a:lnTo>
                  <a:lnTo>
                    <a:pt x="1421765" y="103644"/>
                  </a:lnTo>
                  <a:lnTo>
                    <a:pt x="1424838" y="117335"/>
                  </a:lnTo>
                  <a:lnTo>
                    <a:pt x="1427861" y="126453"/>
                  </a:lnTo>
                  <a:lnTo>
                    <a:pt x="1430883" y="131076"/>
                  </a:lnTo>
                  <a:lnTo>
                    <a:pt x="1433969" y="131076"/>
                  </a:lnTo>
                  <a:lnTo>
                    <a:pt x="1436992" y="123431"/>
                  </a:lnTo>
                  <a:lnTo>
                    <a:pt x="1440065" y="109740"/>
                  </a:lnTo>
                  <a:lnTo>
                    <a:pt x="1444625" y="94462"/>
                  </a:lnTo>
                  <a:lnTo>
                    <a:pt x="1447660" y="77698"/>
                  </a:lnTo>
                  <a:lnTo>
                    <a:pt x="1450682" y="59435"/>
                  </a:lnTo>
                  <a:lnTo>
                    <a:pt x="1455293" y="41135"/>
                  </a:lnTo>
                  <a:lnTo>
                    <a:pt x="1458328" y="28981"/>
                  </a:lnTo>
                  <a:lnTo>
                    <a:pt x="1461401" y="19799"/>
                  </a:lnTo>
                  <a:lnTo>
                    <a:pt x="1465961" y="15239"/>
                  </a:lnTo>
                  <a:lnTo>
                    <a:pt x="1468983" y="15239"/>
                  </a:lnTo>
                  <a:lnTo>
                    <a:pt x="1472069" y="21335"/>
                  </a:lnTo>
                  <a:lnTo>
                    <a:pt x="1475092" y="35026"/>
                  </a:lnTo>
                  <a:lnTo>
                    <a:pt x="1479651" y="50304"/>
                  </a:lnTo>
                  <a:lnTo>
                    <a:pt x="1482725" y="67030"/>
                  </a:lnTo>
                  <a:lnTo>
                    <a:pt x="1485760" y="85331"/>
                  </a:lnTo>
                  <a:lnTo>
                    <a:pt x="1490319" y="102095"/>
                  </a:lnTo>
                  <a:lnTo>
                    <a:pt x="1493393" y="117335"/>
                  </a:lnTo>
                  <a:lnTo>
                    <a:pt x="1496428" y="126453"/>
                  </a:lnTo>
                  <a:lnTo>
                    <a:pt x="1499501" y="131076"/>
                  </a:lnTo>
                  <a:lnTo>
                    <a:pt x="1502524" y="129539"/>
                  </a:lnTo>
                  <a:lnTo>
                    <a:pt x="1505546" y="123431"/>
                  </a:lnTo>
                  <a:lnTo>
                    <a:pt x="1510169" y="111226"/>
                  </a:lnTo>
                  <a:lnTo>
                    <a:pt x="1513192" y="94462"/>
                  </a:lnTo>
                  <a:lnTo>
                    <a:pt x="1516214" y="79235"/>
                  </a:lnTo>
                  <a:lnTo>
                    <a:pt x="1519288" y="60972"/>
                  </a:lnTo>
                  <a:lnTo>
                    <a:pt x="1523860" y="42671"/>
                  </a:lnTo>
                  <a:lnTo>
                    <a:pt x="1526882" y="28981"/>
                  </a:lnTo>
                  <a:lnTo>
                    <a:pt x="1529956" y="19799"/>
                  </a:lnTo>
                  <a:lnTo>
                    <a:pt x="1534528" y="15239"/>
                  </a:lnTo>
                  <a:lnTo>
                    <a:pt x="1537601" y="16776"/>
                  </a:lnTo>
                  <a:lnTo>
                    <a:pt x="1540624" y="21335"/>
                  </a:lnTo>
                  <a:lnTo>
                    <a:pt x="1543646" y="35026"/>
                  </a:lnTo>
                  <a:lnTo>
                    <a:pt x="1548269" y="50304"/>
                  </a:lnTo>
                  <a:lnTo>
                    <a:pt x="1551292" y="67030"/>
                  </a:lnTo>
                  <a:lnTo>
                    <a:pt x="1554314" y="85331"/>
                  </a:lnTo>
                  <a:lnTo>
                    <a:pt x="1558925" y="102095"/>
                  </a:lnTo>
                  <a:lnTo>
                    <a:pt x="1561960" y="117335"/>
                  </a:lnTo>
                  <a:lnTo>
                    <a:pt x="1564982" y="124967"/>
                  </a:lnTo>
                  <a:lnTo>
                    <a:pt x="1568056" y="129539"/>
                  </a:lnTo>
                  <a:lnTo>
                    <a:pt x="1571078" y="129539"/>
                  </a:lnTo>
                  <a:lnTo>
                    <a:pt x="1574165" y="123431"/>
                  </a:lnTo>
                  <a:lnTo>
                    <a:pt x="1578724" y="111226"/>
                  </a:lnTo>
                  <a:lnTo>
                    <a:pt x="1581746" y="94462"/>
                  </a:lnTo>
                  <a:lnTo>
                    <a:pt x="1584833" y="79235"/>
                  </a:lnTo>
                  <a:lnTo>
                    <a:pt x="1587855" y="60972"/>
                  </a:lnTo>
                  <a:lnTo>
                    <a:pt x="1592414" y="42671"/>
                  </a:lnTo>
                  <a:lnTo>
                    <a:pt x="1595488" y="28981"/>
                  </a:lnTo>
                  <a:lnTo>
                    <a:pt x="1598523" y="21335"/>
                  </a:lnTo>
                  <a:lnTo>
                    <a:pt x="1603082" y="16776"/>
                  </a:lnTo>
                  <a:lnTo>
                    <a:pt x="1606156" y="16776"/>
                  </a:lnTo>
                  <a:lnTo>
                    <a:pt x="1609178" y="22872"/>
                  </a:lnTo>
                  <a:lnTo>
                    <a:pt x="1612265" y="36563"/>
                  </a:lnTo>
                  <a:lnTo>
                    <a:pt x="1616824" y="50304"/>
                  </a:lnTo>
                  <a:lnTo>
                    <a:pt x="1619846" y="67030"/>
                  </a:lnTo>
                  <a:lnTo>
                    <a:pt x="1622933" y="83794"/>
                  </a:lnTo>
                  <a:lnTo>
                    <a:pt x="1627492" y="102095"/>
                  </a:lnTo>
                  <a:lnTo>
                    <a:pt x="1630514" y="117335"/>
                  </a:lnTo>
                  <a:lnTo>
                    <a:pt x="1633588" y="124967"/>
                  </a:lnTo>
                  <a:lnTo>
                    <a:pt x="1636623" y="129539"/>
                  </a:lnTo>
                  <a:lnTo>
                    <a:pt x="1639646" y="129539"/>
                  </a:lnTo>
                  <a:lnTo>
                    <a:pt x="1642719" y="123431"/>
                  </a:lnTo>
                  <a:lnTo>
                    <a:pt x="1647278" y="111226"/>
                  </a:lnTo>
                  <a:lnTo>
                    <a:pt x="1650314" y="94462"/>
                  </a:lnTo>
                  <a:lnTo>
                    <a:pt x="1653387" y="79235"/>
                  </a:lnTo>
                  <a:lnTo>
                    <a:pt x="1656410" y="60972"/>
                  </a:lnTo>
                  <a:lnTo>
                    <a:pt x="1661033" y="42671"/>
                  </a:lnTo>
                  <a:lnTo>
                    <a:pt x="1664055" y="28981"/>
                  </a:lnTo>
                  <a:lnTo>
                    <a:pt x="1667078" y="21335"/>
                  </a:lnTo>
                  <a:lnTo>
                    <a:pt x="1671688" y="16776"/>
                  </a:lnTo>
                  <a:lnTo>
                    <a:pt x="1674723" y="16776"/>
                  </a:lnTo>
                  <a:lnTo>
                    <a:pt x="1677746" y="22872"/>
                  </a:lnTo>
                  <a:lnTo>
                    <a:pt x="1680819" y="36563"/>
                  </a:lnTo>
                  <a:lnTo>
                    <a:pt x="1685378" y="50304"/>
                  </a:lnTo>
                  <a:lnTo>
                    <a:pt x="1688414" y="67030"/>
                  </a:lnTo>
                  <a:lnTo>
                    <a:pt x="1691487" y="83794"/>
                  </a:lnTo>
                  <a:lnTo>
                    <a:pt x="1696046" y="102095"/>
                  </a:lnTo>
                  <a:lnTo>
                    <a:pt x="1699133" y="117335"/>
                  </a:lnTo>
                  <a:lnTo>
                    <a:pt x="1702155" y="124967"/>
                  </a:lnTo>
                  <a:lnTo>
                    <a:pt x="1705178" y="129539"/>
                  </a:lnTo>
                  <a:lnTo>
                    <a:pt x="1709788" y="129539"/>
                  </a:lnTo>
                  <a:lnTo>
                    <a:pt x="1711286" y="123431"/>
                  </a:lnTo>
                  <a:lnTo>
                    <a:pt x="1715846" y="111226"/>
                  </a:lnTo>
                  <a:lnTo>
                    <a:pt x="1718919" y="95999"/>
                  </a:lnTo>
                  <a:lnTo>
                    <a:pt x="1721942" y="80771"/>
                  </a:lnTo>
                  <a:lnTo>
                    <a:pt x="1725028" y="60972"/>
                  </a:lnTo>
                  <a:lnTo>
                    <a:pt x="1729587" y="42671"/>
                  </a:lnTo>
                  <a:lnTo>
                    <a:pt x="1732610" y="30467"/>
                  </a:lnTo>
                  <a:lnTo>
                    <a:pt x="1735683" y="21335"/>
                  </a:lnTo>
                  <a:lnTo>
                    <a:pt x="1740255" y="16776"/>
                  </a:lnTo>
                  <a:lnTo>
                    <a:pt x="1743278" y="16776"/>
                  </a:lnTo>
                  <a:lnTo>
                    <a:pt x="1746351" y="22872"/>
                  </a:lnTo>
                  <a:lnTo>
                    <a:pt x="1749386" y="35026"/>
                  </a:lnTo>
                  <a:lnTo>
                    <a:pt x="1753946" y="50304"/>
                  </a:lnTo>
                  <a:lnTo>
                    <a:pt x="1757019" y="67030"/>
                  </a:lnTo>
                  <a:lnTo>
                    <a:pt x="1760042" y="83794"/>
                  </a:lnTo>
                  <a:lnTo>
                    <a:pt x="1764614" y="102095"/>
                  </a:lnTo>
                  <a:lnTo>
                    <a:pt x="1767687" y="115798"/>
                  </a:lnTo>
                  <a:lnTo>
                    <a:pt x="1770710" y="124967"/>
                  </a:lnTo>
                  <a:lnTo>
                    <a:pt x="1773783" y="129539"/>
                  </a:lnTo>
                  <a:lnTo>
                    <a:pt x="1778355" y="129539"/>
                  </a:lnTo>
                  <a:lnTo>
                    <a:pt x="1779892" y="123431"/>
                  </a:lnTo>
                  <a:lnTo>
                    <a:pt x="1784451" y="111226"/>
                  </a:lnTo>
                  <a:lnTo>
                    <a:pt x="1787486" y="95999"/>
                  </a:lnTo>
                  <a:lnTo>
                    <a:pt x="1790560" y="80771"/>
                  </a:lnTo>
                  <a:lnTo>
                    <a:pt x="1793582" y="62458"/>
                  </a:lnTo>
                  <a:lnTo>
                    <a:pt x="1798142" y="44208"/>
                  </a:lnTo>
                  <a:lnTo>
                    <a:pt x="1801228" y="30467"/>
                  </a:lnTo>
                  <a:lnTo>
                    <a:pt x="1804250" y="21335"/>
                  </a:lnTo>
                  <a:lnTo>
                    <a:pt x="1808810" y="18262"/>
                  </a:lnTo>
                  <a:lnTo>
                    <a:pt x="1811883" y="16776"/>
                  </a:lnTo>
                  <a:lnTo>
                    <a:pt x="1814918" y="22872"/>
                  </a:lnTo>
                  <a:lnTo>
                    <a:pt x="1817941" y="35026"/>
                  </a:lnTo>
                  <a:lnTo>
                    <a:pt x="1822551" y="50304"/>
                  </a:lnTo>
                  <a:lnTo>
                    <a:pt x="1825586" y="65544"/>
                  </a:lnTo>
                  <a:lnTo>
                    <a:pt x="1828609" y="83794"/>
                  </a:lnTo>
                  <a:lnTo>
                    <a:pt x="1833219" y="102095"/>
                  </a:lnTo>
                  <a:lnTo>
                    <a:pt x="1836242" y="115798"/>
                  </a:lnTo>
                  <a:lnTo>
                    <a:pt x="1839277" y="124967"/>
                  </a:lnTo>
                  <a:lnTo>
                    <a:pt x="1843887" y="129539"/>
                  </a:lnTo>
                  <a:lnTo>
                    <a:pt x="1846910" y="129539"/>
                  </a:lnTo>
                  <a:lnTo>
                    <a:pt x="1848446" y="123431"/>
                  </a:lnTo>
                  <a:lnTo>
                    <a:pt x="1853018" y="112763"/>
                  </a:lnTo>
                  <a:lnTo>
                    <a:pt x="1856041" y="97535"/>
                  </a:lnTo>
                  <a:lnTo>
                    <a:pt x="1859114" y="80771"/>
                  </a:lnTo>
                  <a:lnTo>
                    <a:pt x="1862137" y="62458"/>
                  </a:lnTo>
                  <a:lnTo>
                    <a:pt x="1866709" y="45694"/>
                  </a:lnTo>
                  <a:lnTo>
                    <a:pt x="1869782" y="30467"/>
                  </a:lnTo>
                  <a:lnTo>
                    <a:pt x="1872805" y="21335"/>
                  </a:lnTo>
                  <a:lnTo>
                    <a:pt x="1877377" y="18262"/>
                  </a:lnTo>
                  <a:lnTo>
                    <a:pt x="1880450" y="16776"/>
                  </a:lnTo>
                  <a:lnTo>
                    <a:pt x="1883473" y="21335"/>
                  </a:lnTo>
                  <a:lnTo>
                    <a:pt x="1888032" y="33540"/>
                  </a:lnTo>
                  <a:lnTo>
                    <a:pt x="1891118" y="50304"/>
                  </a:lnTo>
                  <a:lnTo>
                    <a:pt x="1894141" y="65544"/>
                  </a:lnTo>
                  <a:lnTo>
                    <a:pt x="1897214" y="83794"/>
                  </a:lnTo>
                  <a:lnTo>
                    <a:pt x="1901786" y="100558"/>
                  </a:lnTo>
                  <a:lnTo>
                    <a:pt x="1904809" y="115798"/>
                  </a:lnTo>
                  <a:lnTo>
                    <a:pt x="1907882" y="123431"/>
                  </a:lnTo>
                  <a:lnTo>
                    <a:pt x="1912442" y="129539"/>
                  </a:lnTo>
                  <a:lnTo>
                    <a:pt x="1915477" y="129539"/>
                  </a:lnTo>
                  <a:lnTo>
                    <a:pt x="1918550" y="123431"/>
                  </a:lnTo>
                  <a:lnTo>
                    <a:pt x="1921573" y="112763"/>
                  </a:lnTo>
                  <a:lnTo>
                    <a:pt x="1924646" y="97535"/>
                  </a:lnTo>
                  <a:lnTo>
                    <a:pt x="1927682" y="80771"/>
                  </a:lnTo>
                  <a:lnTo>
                    <a:pt x="1932241" y="63995"/>
                  </a:lnTo>
                  <a:lnTo>
                    <a:pt x="1941423" y="21335"/>
                  </a:lnTo>
                  <a:lnTo>
                    <a:pt x="1949005" y="16776"/>
                  </a:lnTo>
                  <a:lnTo>
                    <a:pt x="1952040" y="21335"/>
                  </a:lnTo>
                  <a:lnTo>
                    <a:pt x="1956650" y="33540"/>
                  </a:lnTo>
                  <a:lnTo>
                    <a:pt x="1959673" y="48767"/>
                  </a:lnTo>
                  <a:lnTo>
                    <a:pt x="1962696" y="65544"/>
                  </a:lnTo>
                  <a:lnTo>
                    <a:pt x="1965782" y="82308"/>
                  </a:lnTo>
                  <a:lnTo>
                    <a:pt x="1970341" y="100558"/>
                  </a:lnTo>
                  <a:lnTo>
                    <a:pt x="1973364" y="114299"/>
                  </a:lnTo>
                  <a:lnTo>
                    <a:pt x="1976437" y="123431"/>
                  </a:lnTo>
                  <a:lnTo>
                    <a:pt x="1981009" y="129539"/>
                  </a:lnTo>
                  <a:lnTo>
                    <a:pt x="1984082" y="131076"/>
                  </a:lnTo>
                  <a:lnTo>
                    <a:pt x="1987105" y="124967"/>
                  </a:lnTo>
                  <a:lnTo>
                    <a:pt x="1990140" y="112763"/>
                  </a:lnTo>
                  <a:lnTo>
                    <a:pt x="1993214" y="99072"/>
                  </a:lnTo>
                  <a:lnTo>
                    <a:pt x="1996236" y="82308"/>
                  </a:lnTo>
                  <a:lnTo>
                    <a:pt x="2000796" y="63995"/>
                  </a:lnTo>
                  <a:lnTo>
                    <a:pt x="2003882" y="45694"/>
                  </a:lnTo>
                  <a:lnTo>
                    <a:pt x="2006904" y="32003"/>
                  </a:lnTo>
                  <a:lnTo>
                    <a:pt x="2009978" y="21335"/>
                  </a:lnTo>
                  <a:lnTo>
                    <a:pt x="2014537" y="16776"/>
                  </a:lnTo>
                  <a:lnTo>
                    <a:pt x="2017572" y="16776"/>
                  </a:lnTo>
                  <a:lnTo>
                    <a:pt x="2020646" y="21335"/>
                  </a:lnTo>
                  <a:lnTo>
                    <a:pt x="2025205" y="32003"/>
                  </a:lnTo>
                  <a:lnTo>
                    <a:pt x="2028240" y="48767"/>
                  </a:lnTo>
                  <a:lnTo>
                    <a:pt x="2031314" y="65544"/>
                  </a:lnTo>
                  <a:lnTo>
                    <a:pt x="2034336" y="82308"/>
                  </a:lnTo>
                  <a:lnTo>
                    <a:pt x="2038896" y="100558"/>
                  </a:lnTo>
                  <a:lnTo>
                    <a:pt x="2041982" y="114299"/>
                  </a:lnTo>
                  <a:lnTo>
                    <a:pt x="2045004" y="123431"/>
                  </a:lnTo>
                  <a:lnTo>
                    <a:pt x="2049564" y="129539"/>
                  </a:lnTo>
                  <a:lnTo>
                    <a:pt x="2052637" y="131076"/>
                  </a:lnTo>
                  <a:lnTo>
                    <a:pt x="2055672" y="124967"/>
                  </a:lnTo>
                  <a:lnTo>
                    <a:pt x="2058746" y="112763"/>
                  </a:lnTo>
                  <a:lnTo>
                    <a:pt x="2061768" y="99072"/>
                  </a:lnTo>
                  <a:lnTo>
                    <a:pt x="2064842" y="82308"/>
                  </a:lnTo>
                  <a:lnTo>
                    <a:pt x="2069414" y="65544"/>
                  </a:lnTo>
                  <a:lnTo>
                    <a:pt x="2078532" y="21335"/>
                  </a:lnTo>
                  <a:lnTo>
                    <a:pt x="2086178" y="16776"/>
                  </a:lnTo>
                  <a:lnTo>
                    <a:pt x="2089200" y="21335"/>
                  </a:lnTo>
                  <a:lnTo>
                    <a:pt x="2093772" y="32003"/>
                  </a:lnTo>
                  <a:lnTo>
                    <a:pt x="2096846" y="47231"/>
                  </a:lnTo>
                  <a:lnTo>
                    <a:pt x="2099868" y="63995"/>
                  </a:lnTo>
                  <a:lnTo>
                    <a:pt x="2102942" y="82308"/>
                  </a:lnTo>
                  <a:lnTo>
                    <a:pt x="2107514" y="100558"/>
                  </a:lnTo>
                  <a:lnTo>
                    <a:pt x="2110536" y="114299"/>
                  </a:lnTo>
                  <a:lnTo>
                    <a:pt x="2113610" y="123431"/>
                  </a:lnTo>
                  <a:lnTo>
                    <a:pt x="2118182" y="129539"/>
                  </a:lnTo>
                  <a:lnTo>
                    <a:pt x="2121204" y="129539"/>
                  </a:lnTo>
                  <a:lnTo>
                    <a:pt x="2124278" y="123431"/>
                  </a:lnTo>
                  <a:lnTo>
                    <a:pt x="2127300" y="112763"/>
                  </a:lnTo>
                  <a:lnTo>
                    <a:pt x="2130386" y="99072"/>
                  </a:lnTo>
                  <a:lnTo>
                    <a:pt x="2133409" y="82308"/>
                  </a:lnTo>
                  <a:lnTo>
                    <a:pt x="2137968" y="63995"/>
                  </a:lnTo>
                  <a:lnTo>
                    <a:pt x="2147100" y="21335"/>
                  </a:lnTo>
                  <a:lnTo>
                    <a:pt x="2154732" y="16776"/>
                  </a:lnTo>
                  <a:lnTo>
                    <a:pt x="2157768" y="21335"/>
                  </a:lnTo>
                  <a:lnTo>
                    <a:pt x="2162327" y="33540"/>
                  </a:lnTo>
                  <a:lnTo>
                    <a:pt x="2165400" y="48767"/>
                  </a:lnTo>
                  <a:lnTo>
                    <a:pt x="2168436" y="65544"/>
                  </a:lnTo>
                  <a:lnTo>
                    <a:pt x="2171509" y="82308"/>
                  </a:lnTo>
                  <a:lnTo>
                    <a:pt x="2176068" y="100558"/>
                  </a:lnTo>
                  <a:lnTo>
                    <a:pt x="2179091" y="114299"/>
                  </a:lnTo>
                  <a:lnTo>
                    <a:pt x="2182177" y="123431"/>
                  </a:lnTo>
                  <a:lnTo>
                    <a:pt x="2186736" y="129539"/>
                  </a:lnTo>
                  <a:lnTo>
                    <a:pt x="2189759" y="129539"/>
                  </a:lnTo>
                  <a:lnTo>
                    <a:pt x="2192832" y="124967"/>
                  </a:lnTo>
                  <a:lnTo>
                    <a:pt x="2197404" y="112763"/>
                  </a:lnTo>
                  <a:lnTo>
                    <a:pt x="2198941" y="99072"/>
                  </a:lnTo>
                  <a:lnTo>
                    <a:pt x="2201964" y="82308"/>
                  </a:lnTo>
                  <a:lnTo>
                    <a:pt x="2206536" y="65544"/>
                  </a:lnTo>
                  <a:lnTo>
                    <a:pt x="2209609" y="47231"/>
                  </a:lnTo>
                  <a:lnTo>
                    <a:pt x="2212632" y="32003"/>
                  </a:lnTo>
                  <a:lnTo>
                    <a:pt x="2215705" y="22872"/>
                  </a:lnTo>
                  <a:lnTo>
                    <a:pt x="2220277" y="18262"/>
                  </a:lnTo>
                  <a:lnTo>
                    <a:pt x="2223300" y="16776"/>
                  </a:lnTo>
                  <a:lnTo>
                    <a:pt x="2226373" y="21335"/>
                  </a:lnTo>
                  <a:lnTo>
                    <a:pt x="2230932" y="33540"/>
                  </a:lnTo>
                  <a:lnTo>
                    <a:pt x="2233968" y="48767"/>
                  </a:lnTo>
                  <a:lnTo>
                    <a:pt x="2237041" y="65544"/>
                  </a:lnTo>
                  <a:lnTo>
                    <a:pt x="2241600" y="82308"/>
                  </a:lnTo>
                  <a:lnTo>
                    <a:pt x="2250732" y="123431"/>
                  </a:lnTo>
                  <a:lnTo>
                    <a:pt x="2258377" y="129539"/>
                  </a:lnTo>
                  <a:lnTo>
                    <a:pt x="2261400" y="123431"/>
                  </a:lnTo>
                  <a:lnTo>
                    <a:pt x="2265959" y="112763"/>
                  </a:lnTo>
                  <a:lnTo>
                    <a:pt x="2267496" y="99072"/>
                  </a:lnTo>
                  <a:lnTo>
                    <a:pt x="2270531" y="82308"/>
                  </a:lnTo>
                  <a:lnTo>
                    <a:pt x="2275090" y="65544"/>
                  </a:lnTo>
                  <a:lnTo>
                    <a:pt x="2278164" y="47231"/>
                  </a:lnTo>
                  <a:lnTo>
                    <a:pt x="2281199" y="32003"/>
                  </a:lnTo>
                  <a:lnTo>
                    <a:pt x="2285758" y="22872"/>
                  </a:lnTo>
                  <a:lnTo>
                    <a:pt x="2288832" y="18262"/>
                  </a:lnTo>
                  <a:lnTo>
                    <a:pt x="2291854" y="18262"/>
                  </a:lnTo>
                  <a:lnTo>
                    <a:pt x="2294940" y="21335"/>
                  </a:lnTo>
                  <a:lnTo>
                    <a:pt x="2299500" y="33540"/>
                  </a:lnTo>
                  <a:lnTo>
                    <a:pt x="2302522" y="48767"/>
                  </a:lnTo>
                  <a:lnTo>
                    <a:pt x="2305596" y="63995"/>
                  </a:lnTo>
                  <a:lnTo>
                    <a:pt x="2310168" y="80771"/>
                  </a:lnTo>
                  <a:lnTo>
                    <a:pt x="2313190" y="99072"/>
                  </a:lnTo>
                  <a:lnTo>
                    <a:pt x="2316264" y="112763"/>
                  </a:lnTo>
                  <a:lnTo>
                    <a:pt x="2319299" y="123431"/>
                  </a:lnTo>
                  <a:lnTo>
                    <a:pt x="2323858" y="127990"/>
                  </a:lnTo>
                  <a:lnTo>
                    <a:pt x="2326932" y="129539"/>
                  </a:lnTo>
                  <a:lnTo>
                    <a:pt x="2329954" y="123431"/>
                  </a:lnTo>
                  <a:lnTo>
                    <a:pt x="2334577" y="112763"/>
                  </a:lnTo>
                  <a:lnTo>
                    <a:pt x="2337600" y="99072"/>
                  </a:lnTo>
                  <a:lnTo>
                    <a:pt x="2339136" y="82308"/>
                  </a:lnTo>
                  <a:lnTo>
                    <a:pt x="2343696" y="65544"/>
                  </a:lnTo>
                  <a:lnTo>
                    <a:pt x="2346731" y="47231"/>
                  </a:lnTo>
                  <a:lnTo>
                    <a:pt x="2349804" y="32003"/>
                  </a:lnTo>
                  <a:lnTo>
                    <a:pt x="2354364" y="22872"/>
                  </a:lnTo>
                  <a:lnTo>
                    <a:pt x="2357399" y="18262"/>
                  </a:lnTo>
                  <a:lnTo>
                    <a:pt x="2360472" y="18262"/>
                  </a:lnTo>
                  <a:lnTo>
                    <a:pt x="2363495" y="21335"/>
                  </a:lnTo>
                  <a:lnTo>
                    <a:pt x="2368054" y="33540"/>
                  </a:lnTo>
                  <a:lnTo>
                    <a:pt x="2371140" y="48767"/>
                  </a:lnTo>
                  <a:lnTo>
                    <a:pt x="2374163" y="63995"/>
                  </a:lnTo>
                  <a:lnTo>
                    <a:pt x="2378722" y="80771"/>
                  </a:lnTo>
                  <a:lnTo>
                    <a:pt x="2381796" y="99072"/>
                  </a:lnTo>
                  <a:lnTo>
                    <a:pt x="2384831" y="112763"/>
                  </a:lnTo>
                  <a:lnTo>
                    <a:pt x="2387904" y="123431"/>
                  </a:lnTo>
                  <a:lnTo>
                    <a:pt x="2392464" y="127990"/>
                  </a:lnTo>
                  <a:lnTo>
                    <a:pt x="2395499" y="127990"/>
                  </a:lnTo>
                  <a:lnTo>
                    <a:pt x="2398572" y="123431"/>
                  </a:lnTo>
                  <a:lnTo>
                    <a:pt x="2403132" y="112763"/>
                  </a:lnTo>
                  <a:lnTo>
                    <a:pt x="2406154" y="99072"/>
                  </a:lnTo>
                  <a:lnTo>
                    <a:pt x="2407691" y="82308"/>
                  </a:lnTo>
                  <a:lnTo>
                    <a:pt x="2412263" y="65544"/>
                  </a:lnTo>
                  <a:lnTo>
                    <a:pt x="2415336" y="47231"/>
                  </a:lnTo>
                  <a:lnTo>
                    <a:pt x="2418359" y="33540"/>
                  </a:lnTo>
                  <a:lnTo>
                    <a:pt x="2422931" y="24358"/>
                  </a:lnTo>
                  <a:lnTo>
                    <a:pt x="2426004" y="18262"/>
                  </a:lnTo>
                  <a:lnTo>
                    <a:pt x="2429027" y="18262"/>
                  </a:lnTo>
                  <a:lnTo>
                    <a:pt x="2432100" y="22872"/>
                  </a:lnTo>
                  <a:lnTo>
                    <a:pt x="2436672" y="33540"/>
                  </a:lnTo>
                  <a:lnTo>
                    <a:pt x="2442718" y="63995"/>
                  </a:lnTo>
                  <a:lnTo>
                    <a:pt x="2447290" y="80771"/>
                  </a:lnTo>
                  <a:lnTo>
                    <a:pt x="2450363" y="99072"/>
                  </a:lnTo>
                  <a:lnTo>
                    <a:pt x="2453385" y="112763"/>
                  </a:lnTo>
                  <a:lnTo>
                    <a:pt x="2456459" y="123431"/>
                  </a:lnTo>
                  <a:lnTo>
                    <a:pt x="2461031" y="127990"/>
                  </a:lnTo>
                  <a:lnTo>
                    <a:pt x="2464054" y="127990"/>
                  </a:lnTo>
                  <a:lnTo>
                    <a:pt x="2467127" y="123431"/>
                  </a:lnTo>
                  <a:lnTo>
                    <a:pt x="2471699" y="112763"/>
                  </a:lnTo>
                  <a:lnTo>
                    <a:pt x="2474722" y="97535"/>
                  </a:lnTo>
                  <a:lnTo>
                    <a:pt x="2476258" y="82308"/>
                  </a:lnTo>
                  <a:lnTo>
                    <a:pt x="2480818" y="65544"/>
                  </a:lnTo>
                  <a:lnTo>
                    <a:pt x="2483891" y="47231"/>
                  </a:lnTo>
                  <a:lnTo>
                    <a:pt x="2486926" y="33540"/>
                  </a:lnTo>
                  <a:lnTo>
                    <a:pt x="2491485" y="24358"/>
                  </a:lnTo>
                  <a:lnTo>
                    <a:pt x="2494559" y="18262"/>
                  </a:lnTo>
                  <a:lnTo>
                    <a:pt x="2497594" y="18262"/>
                  </a:lnTo>
                  <a:lnTo>
                    <a:pt x="2500668" y="22872"/>
                  </a:lnTo>
                  <a:lnTo>
                    <a:pt x="2505227" y="33540"/>
                  </a:lnTo>
                  <a:lnTo>
                    <a:pt x="2508250" y="48767"/>
                  </a:lnTo>
                  <a:lnTo>
                    <a:pt x="2511336" y="63995"/>
                  </a:lnTo>
                  <a:lnTo>
                    <a:pt x="2515895" y="80771"/>
                  </a:lnTo>
                  <a:lnTo>
                    <a:pt x="2518918" y="99072"/>
                  </a:lnTo>
                  <a:lnTo>
                    <a:pt x="2521991" y="112763"/>
                  </a:lnTo>
                  <a:lnTo>
                    <a:pt x="2525026" y="121894"/>
                  </a:lnTo>
                  <a:lnTo>
                    <a:pt x="2529585" y="127990"/>
                  </a:lnTo>
                  <a:lnTo>
                    <a:pt x="2532659" y="127990"/>
                  </a:lnTo>
                  <a:lnTo>
                    <a:pt x="2546350" y="82308"/>
                  </a:lnTo>
                  <a:lnTo>
                    <a:pt x="2552458" y="47231"/>
                  </a:lnTo>
                  <a:lnTo>
                    <a:pt x="2555532" y="33540"/>
                  </a:lnTo>
                  <a:lnTo>
                    <a:pt x="2560091" y="24358"/>
                  </a:lnTo>
                  <a:lnTo>
                    <a:pt x="2563126" y="19799"/>
                  </a:lnTo>
                  <a:lnTo>
                    <a:pt x="2566149" y="18262"/>
                  </a:lnTo>
                  <a:lnTo>
                    <a:pt x="2569222" y="22872"/>
                  </a:lnTo>
                  <a:lnTo>
                    <a:pt x="2573794" y="33540"/>
                  </a:lnTo>
                  <a:lnTo>
                    <a:pt x="2576817" y="48767"/>
                  </a:lnTo>
                  <a:lnTo>
                    <a:pt x="2579890" y="65544"/>
                  </a:lnTo>
                  <a:lnTo>
                    <a:pt x="2584450" y="80771"/>
                  </a:lnTo>
                  <a:lnTo>
                    <a:pt x="2593581" y="121894"/>
                  </a:lnTo>
                  <a:lnTo>
                    <a:pt x="2601226" y="127990"/>
                  </a:lnTo>
                  <a:lnTo>
                    <a:pt x="2604249" y="123431"/>
                  </a:lnTo>
                  <a:lnTo>
                    <a:pt x="2608859" y="112763"/>
                  </a:lnTo>
                  <a:lnTo>
                    <a:pt x="2614917" y="82308"/>
                  </a:lnTo>
                  <a:lnTo>
                    <a:pt x="2617990" y="65544"/>
                  </a:lnTo>
                  <a:lnTo>
                    <a:pt x="2621013" y="47231"/>
                  </a:lnTo>
                  <a:lnTo>
                    <a:pt x="2624099" y="33540"/>
                  </a:lnTo>
                  <a:lnTo>
                    <a:pt x="2628658" y="24358"/>
                  </a:lnTo>
                  <a:lnTo>
                    <a:pt x="2631681" y="19799"/>
                  </a:lnTo>
                  <a:lnTo>
                    <a:pt x="2634754" y="18262"/>
                  </a:lnTo>
                  <a:lnTo>
                    <a:pt x="2637790" y="22872"/>
                  </a:lnTo>
                  <a:lnTo>
                    <a:pt x="2642349" y="35026"/>
                  </a:lnTo>
                  <a:lnTo>
                    <a:pt x="2645422" y="48767"/>
                  </a:lnTo>
                  <a:lnTo>
                    <a:pt x="2648458" y="63995"/>
                  </a:lnTo>
                  <a:lnTo>
                    <a:pt x="2653017" y="80771"/>
                  </a:lnTo>
                  <a:lnTo>
                    <a:pt x="2656090" y="99072"/>
                  </a:lnTo>
                  <a:lnTo>
                    <a:pt x="2659113" y="112763"/>
                  </a:lnTo>
                  <a:lnTo>
                    <a:pt x="2663685" y="121894"/>
                  </a:lnTo>
                  <a:lnTo>
                    <a:pt x="2666758" y="127990"/>
                  </a:lnTo>
                  <a:lnTo>
                    <a:pt x="2669781" y="127990"/>
                  </a:lnTo>
                  <a:lnTo>
                    <a:pt x="2672854" y="123431"/>
                  </a:lnTo>
                  <a:lnTo>
                    <a:pt x="2677426" y="112763"/>
                  </a:lnTo>
                  <a:lnTo>
                    <a:pt x="2680449" y="97535"/>
                  </a:lnTo>
                  <a:lnTo>
                    <a:pt x="2683522" y="82308"/>
                  </a:lnTo>
                  <a:lnTo>
                    <a:pt x="2686558" y="65544"/>
                  </a:lnTo>
                  <a:lnTo>
                    <a:pt x="2689631" y="47231"/>
                  </a:lnTo>
                  <a:lnTo>
                    <a:pt x="2692654" y="33540"/>
                  </a:lnTo>
                  <a:lnTo>
                    <a:pt x="2697213" y="24358"/>
                  </a:lnTo>
                  <a:lnTo>
                    <a:pt x="2700299" y="19799"/>
                  </a:lnTo>
                  <a:lnTo>
                    <a:pt x="2703322" y="18262"/>
                  </a:lnTo>
                  <a:lnTo>
                    <a:pt x="2707881" y="22872"/>
                  </a:lnTo>
                  <a:lnTo>
                    <a:pt x="2710954" y="35026"/>
                  </a:lnTo>
                  <a:lnTo>
                    <a:pt x="2713990" y="48767"/>
                  </a:lnTo>
                  <a:lnTo>
                    <a:pt x="2717063" y="65544"/>
                  </a:lnTo>
                  <a:lnTo>
                    <a:pt x="2721622" y="80771"/>
                  </a:lnTo>
                  <a:lnTo>
                    <a:pt x="2732290" y="121894"/>
                  </a:lnTo>
                  <a:lnTo>
                    <a:pt x="2738399" y="127990"/>
                  </a:lnTo>
                  <a:lnTo>
                    <a:pt x="2741422" y="123431"/>
                  </a:lnTo>
                  <a:lnTo>
                    <a:pt x="2745981" y="112763"/>
                  </a:lnTo>
                  <a:lnTo>
                    <a:pt x="2749054" y="97535"/>
                  </a:lnTo>
                  <a:lnTo>
                    <a:pt x="2752090" y="82308"/>
                  </a:lnTo>
                  <a:lnTo>
                    <a:pt x="2756649" y="65544"/>
                  </a:lnTo>
                  <a:lnTo>
                    <a:pt x="2765780" y="24358"/>
                  </a:lnTo>
                  <a:lnTo>
                    <a:pt x="2771876" y="18262"/>
                  </a:lnTo>
                  <a:lnTo>
                    <a:pt x="2776448" y="24358"/>
                  </a:lnTo>
                  <a:lnTo>
                    <a:pt x="2779522" y="35026"/>
                  </a:lnTo>
                  <a:lnTo>
                    <a:pt x="2782544" y="48767"/>
                  </a:lnTo>
                  <a:lnTo>
                    <a:pt x="2785618" y="63995"/>
                  </a:lnTo>
                  <a:lnTo>
                    <a:pt x="2790190" y="80771"/>
                  </a:lnTo>
                  <a:lnTo>
                    <a:pt x="2800858" y="121894"/>
                  </a:lnTo>
                  <a:lnTo>
                    <a:pt x="2806954" y="127990"/>
                  </a:lnTo>
                  <a:lnTo>
                    <a:pt x="2809976" y="123431"/>
                  </a:lnTo>
                  <a:lnTo>
                    <a:pt x="2814548" y="112763"/>
                  </a:lnTo>
                  <a:lnTo>
                    <a:pt x="2817622" y="97535"/>
                  </a:lnTo>
                  <a:lnTo>
                    <a:pt x="2820644" y="82308"/>
                  </a:lnTo>
                  <a:lnTo>
                    <a:pt x="2825203" y="65544"/>
                  </a:lnTo>
                  <a:lnTo>
                    <a:pt x="2826753" y="47231"/>
                  </a:lnTo>
                  <a:lnTo>
                    <a:pt x="2829826" y="35026"/>
                  </a:lnTo>
                  <a:lnTo>
                    <a:pt x="2834385" y="24358"/>
                  </a:lnTo>
                  <a:lnTo>
                    <a:pt x="2837408" y="19799"/>
                  </a:lnTo>
                  <a:lnTo>
                    <a:pt x="2840494" y="19799"/>
                  </a:lnTo>
                  <a:lnTo>
                    <a:pt x="2845054" y="24358"/>
                  </a:lnTo>
                  <a:lnTo>
                    <a:pt x="2848076" y="35026"/>
                  </a:lnTo>
                  <a:lnTo>
                    <a:pt x="2851150" y="48767"/>
                  </a:lnTo>
                  <a:lnTo>
                    <a:pt x="2854185" y="65544"/>
                  </a:lnTo>
                  <a:lnTo>
                    <a:pt x="2858744" y="80771"/>
                  </a:lnTo>
                  <a:lnTo>
                    <a:pt x="2861818" y="99072"/>
                  </a:lnTo>
                  <a:lnTo>
                    <a:pt x="2864853" y="112763"/>
                  </a:lnTo>
                  <a:lnTo>
                    <a:pt x="2869412" y="120357"/>
                  </a:lnTo>
                  <a:lnTo>
                    <a:pt x="2872485" y="126453"/>
                  </a:lnTo>
                  <a:lnTo>
                    <a:pt x="2889211" y="82308"/>
                  </a:lnTo>
                  <a:lnTo>
                    <a:pt x="2893822" y="65544"/>
                  </a:lnTo>
                  <a:lnTo>
                    <a:pt x="2895307" y="47231"/>
                  </a:lnTo>
                  <a:lnTo>
                    <a:pt x="2898381" y="33540"/>
                  </a:lnTo>
                  <a:lnTo>
                    <a:pt x="2902953" y="24358"/>
                  </a:lnTo>
                  <a:lnTo>
                    <a:pt x="2905975" y="19799"/>
                  </a:lnTo>
                  <a:lnTo>
                    <a:pt x="2909049" y="19799"/>
                  </a:lnTo>
                  <a:lnTo>
                    <a:pt x="2913608" y="24358"/>
                  </a:lnTo>
                  <a:lnTo>
                    <a:pt x="2916643" y="35026"/>
                  </a:lnTo>
                  <a:lnTo>
                    <a:pt x="2919717" y="48767"/>
                  </a:lnTo>
                  <a:lnTo>
                    <a:pt x="2922739" y="65544"/>
                  </a:lnTo>
                  <a:lnTo>
                    <a:pt x="2927311" y="80771"/>
                  </a:lnTo>
                  <a:lnTo>
                    <a:pt x="2930385" y="99072"/>
                  </a:lnTo>
                  <a:lnTo>
                    <a:pt x="2933407" y="112763"/>
                  </a:lnTo>
                  <a:lnTo>
                    <a:pt x="2937967" y="120357"/>
                  </a:lnTo>
                  <a:lnTo>
                    <a:pt x="2941053" y="126453"/>
                  </a:lnTo>
                  <a:lnTo>
                    <a:pt x="2957817" y="82308"/>
                  </a:lnTo>
                  <a:lnTo>
                    <a:pt x="2962376" y="65544"/>
                  </a:lnTo>
                  <a:lnTo>
                    <a:pt x="2965411" y="47231"/>
                  </a:lnTo>
                  <a:lnTo>
                    <a:pt x="2966948" y="33540"/>
                  </a:lnTo>
                  <a:lnTo>
                    <a:pt x="2971507" y="24358"/>
                  </a:lnTo>
                  <a:lnTo>
                    <a:pt x="2974581" y="19799"/>
                  </a:lnTo>
                  <a:lnTo>
                    <a:pt x="2977603" y="19799"/>
                  </a:lnTo>
                  <a:lnTo>
                    <a:pt x="2982175" y="24358"/>
                  </a:lnTo>
                  <a:lnTo>
                    <a:pt x="2985249" y="35026"/>
                  </a:lnTo>
                  <a:lnTo>
                    <a:pt x="2988271" y="48767"/>
                  </a:lnTo>
                  <a:lnTo>
                    <a:pt x="2991358" y="63995"/>
                  </a:lnTo>
                  <a:lnTo>
                    <a:pt x="2995917" y="80771"/>
                  </a:lnTo>
                  <a:lnTo>
                    <a:pt x="2998939" y="99072"/>
                  </a:lnTo>
                  <a:lnTo>
                    <a:pt x="3002013" y="112763"/>
                  </a:lnTo>
                  <a:lnTo>
                    <a:pt x="3006585" y="120357"/>
                  </a:lnTo>
                  <a:lnTo>
                    <a:pt x="3009607" y="126453"/>
                  </a:lnTo>
                  <a:lnTo>
                    <a:pt x="3026371" y="82308"/>
                  </a:lnTo>
                  <a:lnTo>
                    <a:pt x="3030943" y="65544"/>
                  </a:lnTo>
                  <a:lnTo>
                    <a:pt x="3034017" y="48767"/>
                  </a:lnTo>
                  <a:lnTo>
                    <a:pt x="3035503" y="35026"/>
                  </a:lnTo>
                  <a:lnTo>
                    <a:pt x="3040113" y="24358"/>
                  </a:lnTo>
                  <a:lnTo>
                    <a:pt x="3043148" y="19799"/>
                  </a:lnTo>
                  <a:lnTo>
                    <a:pt x="3046222" y="19799"/>
                  </a:lnTo>
                  <a:lnTo>
                    <a:pt x="3050781" y="24358"/>
                  </a:lnTo>
                  <a:lnTo>
                    <a:pt x="3053803" y="35026"/>
                  </a:lnTo>
                  <a:lnTo>
                    <a:pt x="3056890" y="48767"/>
                  </a:lnTo>
                  <a:lnTo>
                    <a:pt x="3061449" y="65544"/>
                  </a:lnTo>
                  <a:lnTo>
                    <a:pt x="3064471" y="80771"/>
                  </a:lnTo>
                  <a:lnTo>
                    <a:pt x="3067558" y="99072"/>
                  </a:lnTo>
                  <a:lnTo>
                    <a:pt x="3070580" y="112763"/>
                  </a:lnTo>
                  <a:lnTo>
                    <a:pt x="3075139" y="120357"/>
                  </a:lnTo>
                  <a:lnTo>
                    <a:pt x="3078162" y="126453"/>
                  </a:lnTo>
                  <a:lnTo>
                    <a:pt x="3081248" y="127990"/>
                  </a:lnTo>
                  <a:lnTo>
                    <a:pt x="3085807" y="123431"/>
                  </a:lnTo>
                  <a:lnTo>
                    <a:pt x="3088830" y="111226"/>
                  </a:lnTo>
                  <a:lnTo>
                    <a:pt x="3091903" y="97535"/>
                  </a:lnTo>
                  <a:lnTo>
                    <a:pt x="3094939" y="82308"/>
                  </a:lnTo>
                  <a:lnTo>
                    <a:pt x="3099498" y="65544"/>
                  </a:lnTo>
                  <a:lnTo>
                    <a:pt x="3102571" y="47231"/>
                  </a:lnTo>
                  <a:lnTo>
                    <a:pt x="3105607" y="33540"/>
                  </a:lnTo>
                  <a:lnTo>
                    <a:pt x="3108680" y="24358"/>
                  </a:lnTo>
                  <a:lnTo>
                    <a:pt x="3111703" y="19799"/>
                  </a:lnTo>
                  <a:lnTo>
                    <a:pt x="3114776" y="19799"/>
                  </a:lnTo>
                  <a:lnTo>
                    <a:pt x="3119348" y="24358"/>
                  </a:lnTo>
                  <a:lnTo>
                    <a:pt x="3122371" y="35026"/>
                  </a:lnTo>
                  <a:lnTo>
                    <a:pt x="3125444" y="50304"/>
                  </a:lnTo>
                  <a:lnTo>
                    <a:pt x="3130003" y="65544"/>
                  </a:lnTo>
                  <a:lnTo>
                    <a:pt x="3133039" y="80771"/>
                  </a:lnTo>
                  <a:lnTo>
                    <a:pt x="3136112" y="99072"/>
                  </a:lnTo>
                  <a:lnTo>
                    <a:pt x="3139135" y="112763"/>
                  </a:lnTo>
                  <a:lnTo>
                    <a:pt x="3143707" y="120357"/>
                  </a:lnTo>
                  <a:lnTo>
                    <a:pt x="3146780" y="126453"/>
                  </a:lnTo>
                  <a:lnTo>
                    <a:pt x="3149803" y="127990"/>
                  </a:lnTo>
                  <a:lnTo>
                    <a:pt x="3154362" y="123431"/>
                  </a:lnTo>
                  <a:lnTo>
                    <a:pt x="3157448" y="111226"/>
                  </a:lnTo>
                  <a:lnTo>
                    <a:pt x="3160471" y="97535"/>
                  </a:lnTo>
                  <a:lnTo>
                    <a:pt x="3163544" y="82308"/>
                  </a:lnTo>
                  <a:lnTo>
                    <a:pt x="3168103" y="65544"/>
                  </a:lnTo>
                  <a:lnTo>
                    <a:pt x="3177235" y="24358"/>
                  </a:lnTo>
                  <a:lnTo>
                    <a:pt x="3183343" y="19799"/>
                  </a:lnTo>
                  <a:lnTo>
                    <a:pt x="3187903" y="24358"/>
                  </a:lnTo>
                  <a:lnTo>
                    <a:pt x="3190976" y="35026"/>
                  </a:lnTo>
                  <a:lnTo>
                    <a:pt x="3194011" y="48767"/>
                  </a:lnTo>
                  <a:lnTo>
                    <a:pt x="3198571" y="65544"/>
                  </a:lnTo>
                  <a:lnTo>
                    <a:pt x="3201644" y="80771"/>
                  </a:lnTo>
                  <a:lnTo>
                    <a:pt x="3204667" y="99072"/>
                  </a:lnTo>
                  <a:lnTo>
                    <a:pt x="3207753" y="112763"/>
                  </a:lnTo>
                  <a:lnTo>
                    <a:pt x="3212312" y="120357"/>
                  </a:lnTo>
                  <a:lnTo>
                    <a:pt x="3215335" y="126453"/>
                  </a:lnTo>
                  <a:lnTo>
                    <a:pt x="3218408" y="127990"/>
                  </a:lnTo>
                  <a:lnTo>
                    <a:pt x="3222980" y="121894"/>
                  </a:lnTo>
                  <a:lnTo>
                    <a:pt x="3226003" y="111226"/>
                  </a:lnTo>
                  <a:lnTo>
                    <a:pt x="3229076" y="97535"/>
                  </a:lnTo>
                  <a:lnTo>
                    <a:pt x="3232111" y="82308"/>
                  </a:lnTo>
                  <a:lnTo>
                    <a:pt x="3236671" y="65544"/>
                  </a:lnTo>
                  <a:lnTo>
                    <a:pt x="3239744" y="47231"/>
                  </a:lnTo>
                  <a:lnTo>
                    <a:pt x="3242767" y="33540"/>
                  </a:lnTo>
                  <a:lnTo>
                    <a:pt x="3245853" y="24358"/>
                  </a:lnTo>
                  <a:lnTo>
                    <a:pt x="3248875" y="19799"/>
                  </a:lnTo>
                  <a:lnTo>
                    <a:pt x="3251898" y="19799"/>
                  </a:lnTo>
                  <a:lnTo>
                    <a:pt x="3256457" y="24358"/>
                  </a:lnTo>
                  <a:lnTo>
                    <a:pt x="3259543" y="35026"/>
                  </a:lnTo>
                  <a:lnTo>
                    <a:pt x="3262566" y="50304"/>
                  </a:lnTo>
                  <a:lnTo>
                    <a:pt x="3267125" y="65544"/>
                  </a:lnTo>
                  <a:lnTo>
                    <a:pt x="3270211" y="80771"/>
                  </a:lnTo>
                  <a:lnTo>
                    <a:pt x="3273234" y="99072"/>
                  </a:lnTo>
                  <a:lnTo>
                    <a:pt x="3276307" y="112763"/>
                  </a:lnTo>
                  <a:lnTo>
                    <a:pt x="3280867" y="120357"/>
                  </a:lnTo>
                  <a:lnTo>
                    <a:pt x="3283902" y="126453"/>
                  </a:lnTo>
                  <a:lnTo>
                    <a:pt x="3286975" y="127990"/>
                  </a:lnTo>
                  <a:lnTo>
                    <a:pt x="3291535" y="121894"/>
                  </a:lnTo>
                  <a:lnTo>
                    <a:pt x="3294557" y="111226"/>
                  </a:lnTo>
                  <a:lnTo>
                    <a:pt x="3297643" y="97535"/>
                  </a:lnTo>
                  <a:lnTo>
                    <a:pt x="3300666" y="82308"/>
                  </a:lnTo>
                  <a:lnTo>
                    <a:pt x="3305225" y="65544"/>
                  </a:lnTo>
                  <a:lnTo>
                    <a:pt x="3314407" y="24358"/>
                  </a:lnTo>
                  <a:lnTo>
                    <a:pt x="3320503" y="19799"/>
                  </a:lnTo>
                  <a:lnTo>
                    <a:pt x="3325075" y="24358"/>
                  </a:lnTo>
                  <a:lnTo>
                    <a:pt x="3328098" y="35026"/>
                  </a:lnTo>
                  <a:lnTo>
                    <a:pt x="3331171" y="50304"/>
                  </a:lnTo>
                  <a:lnTo>
                    <a:pt x="3335743" y="65544"/>
                  </a:lnTo>
                  <a:lnTo>
                    <a:pt x="3338766" y="80771"/>
                  </a:lnTo>
                  <a:lnTo>
                    <a:pt x="3341839" y="99072"/>
                  </a:lnTo>
                  <a:lnTo>
                    <a:pt x="3344862" y="112763"/>
                  </a:lnTo>
                  <a:lnTo>
                    <a:pt x="3349434" y="120357"/>
                  </a:lnTo>
                  <a:lnTo>
                    <a:pt x="3352507" y="126453"/>
                  </a:lnTo>
                  <a:lnTo>
                    <a:pt x="3355530" y="126453"/>
                  </a:lnTo>
                  <a:lnTo>
                    <a:pt x="3360102" y="121894"/>
                  </a:lnTo>
                  <a:lnTo>
                    <a:pt x="3363175" y="111226"/>
                  </a:lnTo>
                  <a:lnTo>
                    <a:pt x="3366198" y="95999"/>
                  </a:lnTo>
                  <a:lnTo>
                    <a:pt x="3369271" y="80771"/>
                  </a:lnTo>
                  <a:lnTo>
                    <a:pt x="3373843" y="65544"/>
                  </a:lnTo>
                  <a:lnTo>
                    <a:pt x="3376866" y="47231"/>
                  </a:lnTo>
                  <a:lnTo>
                    <a:pt x="3379889" y="33540"/>
                  </a:lnTo>
                  <a:lnTo>
                    <a:pt x="3384461" y="24358"/>
                  </a:lnTo>
                  <a:lnTo>
                    <a:pt x="3385997" y="21335"/>
                  </a:lnTo>
                  <a:lnTo>
                    <a:pt x="3389071" y="19799"/>
                  </a:lnTo>
                  <a:lnTo>
                    <a:pt x="3393630" y="24358"/>
                  </a:lnTo>
                  <a:lnTo>
                    <a:pt x="3396665" y="36563"/>
                  </a:lnTo>
                  <a:lnTo>
                    <a:pt x="3399739" y="50304"/>
                  </a:lnTo>
                  <a:lnTo>
                    <a:pt x="3404298" y="65544"/>
                  </a:lnTo>
                  <a:lnTo>
                    <a:pt x="3407321" y="80771"/>
                  </a:lnTo>
                  <a:lnTo>
                    <a:pt x="3410407" y="99072"/>
                  </a:lnTo>
                  <a:lnTo>
                    <a:pt x="3413429" y="112763"/>
                  </a:lnTo>
                  <a:lnTo>
                    <a:pt x="3417989" y="120357"/>
                  </a:lnTo>
                  <a:lnTo>
                    <a:pt x="3421062" y="126453"/>
                  </a:lnTo>
                  <a:lnTo>
                    <a:pt x="3424097" y="126453"/>
                  </a:lnTo>
                  <a:lnTo>
                    <a:pt x="3428657" y="121894"/>
                  </a:lnTo>
                  <a:lnTo>
                    <a:pt x="3431730" y="111226"/>
                  </a:lnTo>
                  <a:lnTo>
                    <a:pt x="3434765" y="95999"/>
                  </a:lnTo>
                  <a:lnTo>
                    <a:pt x="3439325" y="80771"/>
                  </a:lnTo>
                  <a:lnTo>
                    <a:pt x="3442398" y="65544"/>
                  </a:lnTo>
                  <a:lnTo>
                    <a:pt x="3445421" y="47231"/>
                  </a:lnTo>
                  <a:lnTo>
                    <a:pt x="3448507" y="33540"/>
                  </a:lnTo>
                  <a:lnTo>
                    <a:pt x="3453066" y="24358"/>
                  </a:lnTo>
                  <a:lnTo>
                    <a:pt x="3454603" y="21335"/>
                  </a:lnTo>
                  <a:lnTo>
                    <a:pt x="3457625" y="19799"/>
                  </a:lnTo>
                  <a:lnTo>
                    <a:pt x="3462197" y="24358"/>
                  </a:lnTo>
                  <a:lnTo>
                    <a:pt x="3465271" y="36563"/>
                  </a:lnTo>
                  <a:lnTo>
                    <a:pt x="3468293" y="50304"/>
                  </a:lnTo>
                  <a:lnTo>
                    <a:pt x="3472865" y="65544"/>
                  </a:lnTo>
                  <a:lnTo>
                    <a:pt x="3475939" y="80771"/>
                  </a:lnTo>
                  <a:lnTo>
                    <a:pt x="3478961" y="99072"/>
                  </a:lnTo>
                  <a:lnTo>
                    <a:pt x="3483521" y="112763"/>
                  </a:lnTo>
                  <a:lnTo>
                    <a:pt x="3486607" y="120357"/>
                  </a:lnTo>
                  <a:lnTo>
                    <a:pt x="3489629" y="126453"/>
                  </a:lnTo>
                  <a:lnTo>
                    <a:pt x="3492703" y="126453"/>
                  </a:lnTo>
                  <a:lnTo>
                    <a:pt x="3497262" y="121894"/>
                  </a:lnTo>
                  <a:lnTo>
                    <a:pt x="3500297" y="111226"/>
                  </a:lnTo>
                  <a:lnTo>
                    <a:pt x="3503371" y="95999"/>
                  </a:lnTo>
                  <a:lnTo>
                    <a:pt x="3507930" y="80771"/>
                  </a:lnTo>
                  <a:lnTo>
                    <a:pt x="3510965" y="65544"/>
                  </a:lnTo>
                  <a:lnTo>
                    <a:pt x="3514039" y="47231"/>
                  </a:lnTo>
                  <a:lnTo>
                    <a:pt x="3517061" y="33540"/>
                  </a:lnTo>
                  <a:lnTo>
                    <a:pt x="3521621" y="24358"/>
                  </a:lnTo>
                  <a:lnTo>
                    <a:pt x="3523157" y="21335"/>
                  </a:lnTo>
                  <a:lnTo>
                    <a:pt x="3527729" y="19799"/>
                  </a:lnTo>
                  <a:lnTo>
                    <a:pt x="3530803" y="24358"/>
                  </a:lnTo>
                  <a:lnTo>
                    <a:pt x="3533825" y="36563"/>
                  </a:lnTo>
                  <a:lnTo>
                    <a:pt x="3536861" y="50304"/>
                  </a:lnTo>
                  <a:lnTo>
                    <a:pt x="3541471" y="65544"/>
                  </a:lnTo>
                  <a:lnTo>
                    <a:pt x="3544493" y="80771"/>
                  </a:lnTo>
                  <a:lnTo>
                    <a:pt x="3547516" y="99072"/>
                  </a:lnTo>
                  <a:lnTo>
                    <a:pt x="3552139" y="112763"/>
                  </a:lnTo>
                  <a:lnTo>
                    <a:pt x="3555161" y="120357"/>
                  </a:lnTo>
                  <a:lnTo>
                    <a:pt x="3558235" y="126453"/>
                  </a:lnTo>
                  <a:lnTo>
                    <a:pt x="3561257" y="126453"/>
                  </a:lnTo>
                  <a:lnTo>
                    <a:pt x="3565829" y="121894"/>
                  </a:lnTo>
                  <a:lnTo>
                    <a:pt x="3568852" y="109740"/>
                  </a:lnTo>
                  <a:lnTo>
                    <a:pt x="3571925" y="95999"/>
                  </a:lnTo>
                  <a:lnTo>
                    <a:pt x="3576497" y="80771"/>
                  </a:lnTo>
                  <a:lnTo>
                    <a:pt x="3579520" y="65544"/>
                  </a:lnTo>
                  <a:lnTo>
                    <a:pt x="3582593" y="47231"/>
                  </a:lnTo>
                  <a:lnTo>
                    <a:pt x="3585616" y="33540"/>
                  </a:lnTo>
                  <a:lnTo>
                    <a:pt x="3590188" y="24358"/>
                  </a:lnTo>
                  <a:lnTo>
                    <a:pt x="3593261" y="21335"/>
                  </a:lnTo>
                  <a:lnTo>
                    <a:pt x="3596284" y="19799"/>
                  </a:lnTo>
                  <a:lnTo>
                    <a:pt x="3599357" y="24358"/>
                  </a:lnTo>
                  <a:lnTo>
                    <a:pt x="3602393" y="36563"/>
                  </a:lnTo>
                  <a:lnTo>
                    <a:pt x="3605466" y="50304"/>
                  </a:lnTo>
                  <a:lnTo>
                    <a:pt x="3610025" y="65544"/>
                  </a:lnTo>
                  <a:lnTo>
                    <a:pt x="3620693" y="112763"/>
                  </a:lnTo>
                  <a:lnTo>
                    <a:pt x="3629825" y="126453"/>
                  </a:lnTo>
                  <a:lnTo>
                    <a:pt x="3634384" y="121894"/>
                  </a:lnTo>
                  <a:lnTo>
                    <a:pt x="3637457" y="109740"/>
                  </a:lnTo>
                  <a:lnTo>
                    <a:pt x="3640493" y="95999"/>
                  </a:lnTo>
                  <a:lnTo>
                    <a:pt x="3645052" y="80771"/>
                  </a:lnTo>
                  <a:lnTo>
                    <a:pt x="3648125" y="65544"/>
                  </a:lnTo>
                  <a:lnTo>
                    <a:pt x="3651161" y="47231"/>
                  </a:lnTo>
                  <a:lnTo>
                    <a:pt x="3654234" y="33540"/>
                  </a:lnTo>
                  <a:lnTo>
                    <a:pt x="3658793" y="24358"/>
                  </a:lnTo>
                  <a:lnTo>
                    <a:pt x="3661816" y="21335"/>
                  </a:lnTo>
                  <a:lnTo>
                    <a:pt x="3664902" y="21335"/>
                  </a:lnTo>
                  <a:lnTo>
                    <a:pt x="3667925" y="24358"/>
                  </a:lnTo>
                  <a:lnTo>
                    <a:pt x="3670998" y="36563"/>
                  </a:lnTo>
                  <a:lnTo>
                    <a:pt x="3674021" y="50304"/>
                  </a:lnTo>
                  <a:lnTo>
                    <a:pt x="3678593" y="65544"/>
                  </a:lnTo>
                  <a:lnTo>
                    <a:pt x="3681666" y="76199"/>
                  </a:lnTo>
                  <a:lnTo>
                    <a:pt x="3684689" y="94462"/>
                  </a:lnTo>
                  <a:lnTo>
                    <a:pt x="3689261" y="112763"/>
                  </a:lnTo>
                  <a:lnTo>
                    <a:pt x="3692283" y="121894"/>
                  </a:lnTo>
                  <a:lnTo>
                    <a:pt x="3695357" y="127990"/>
                  </a:lnTo>
                  <a:lnTo>
                    <a:pt x="3698379" y="129539"/>
                  </a:lnTo>
                  <a:lnTo>
                    <a:pt x="3702951" y="123431"/>
                  </a:lnTo>
                  <a:lnTo>
                    <a:pt x="3706025" y="112763"/>
                  </a:lnTo>
                  <a:lnTo>
                    <a:pt x="3709047" y="99072"/>
                  </a:lnTo>
                  <a:lnTo>
                    <a:pt x="3713619" y="83794"/>
                  </a:lnTo>
                  <a:lnTo>
                    <a:pt x="3716693" y="65544"/>
                  </a:lnTo>
                  <a:lnTo>
                    <a:pt x="3719715" y="47231"/>
                  </a:lnTo>
                  <a:lnTo>
                    <a:pt x="3722789" y="35026"/>
                  </a:lnTo>
                  <a:lnTo>
                    <a:pt x="3727361" y="24358"/>
                  </a:lnTo>
                  <a:lnTo>
                    <a:pt x="3730383" y="19799"/>
                  </a:lnTo>
                  <a:lnTo>
                    <a:pt x="3733457" y="18262"/>
                  </a:lnTo>
                  <a:lnTo>
                    <a:pt x="3736479" y="22872"/>
                  </a:lnTo>
                  <a:lnTo>
                    <a:pt x="3739565" y="33540"/>
                  </a:lnTo>
                  <a:lnTo>
                    <a:pt x="3742588" y="48767"/>
                  </a:lnTo>
                  <a:lnTo>
                    <a:pt x="3747147" y="63995"/>
                  </a:lnTo>
                  <a:lnTo>
                    <a:pt x="3750221" y="80771"/>
                  </a:lnTo>
                  <a:lnTo>
                    <a:pt x="3753256" y="99072"/>
                  </a:lnTo>
                  <a:lnTo>
                    <a:pt x="3757815" y="112763"/>
                  </a:lnTo>
                  <a:lnTo>
                    <a:pt x="3760889" y="120357"/>
                  </a:lnTo>
                  <a:lnTo>
                    <a:pt x="3763924" y="126453"/>
                  </a:lnTo>
                  <a:lnTo>
                    <a:pt x="3766997" y="127990"/>
                  </a:lnTo>
                  <a:lnTo>
                    <a:pt x="3771557" y="123431"/>
                  </a:lnTo>
                  <a:lnTo>
                    <a:pt x="3774579" y="112763"/>
                  </a:lnTo>
                  <a:lnTo>
                    <a:pt x="3777665" y="97535"/>
                  </a:lnTo>
                  <a:lnTo>
                    <a:pt x="3782225" y="82308"/>
                  </a:lnTo>
                  <a:lnTo>
                    <a:pt x="3785247" y="65544"/>
                  </a:lnTo>
                  <a:lnTo>
                    <a:pt x="3788321" y="47231"/>
                  </a:lnTo>
                  <a:lnTo>
                    <a:pt x="3792893" y="33540"/>
                  </a:lnTo>
                  <a:lnTo>
                    <a:pt x="3795915" y="24358"/>
                  </a:lnTo>
                  <a:lnTo>
                    <a:pt x="3798989" y="19799"/>
                  </a:lnTo>
                  <a:lnTo>
                    <a:pt x="3802024" y="18262"/>
                  </a:lnTo>
                  <a:lnTo>
                    <a:pt x="3805097" y="22872"/>
                  </a:lnTo>
                  <a:lnTo>
                    <a:pt x="3808120" y="35026"/>
                  </a:lnTo>
                  <a:lnTo>
                    <a:pt x="3811143" y="48767"/>
                  </a:lnTo>
                  <a:lnTo>
                    <a:pt x="3815765" y="63995"/>
                  </a:lnTo>
                  <a:lnTo>
                    <a:pt x="3818788" y="80771"/>
                  </a:lnTo>
                  <a:lnTo>
                    <a:pt x="3821810" y="99072"/>
                  </a:lnTo>
                  <a:lnTo>
                    <a:pt x="3826421" y="112763"/>
                  </a:lnTo>
                  <a:lnTo>
                    <a:pt x="3829456" y="121894"/>
                  </a:lnTo>
                  <a:lnTo>
                    <a:pt x="3832529" y="126453"/>
                  </a:lnTo>
                  <a:lnTo>
                    <a:pt x="3837089" y="127990"/>
                  </a:lnTo>
                  <a:lnTo>
                    <a:pt x="3840124" y="123431"/>
                  </a:lnTo>
                  <a:lnTo>
                    <a:pt x="3843197" y="112763"/>
                  </a:lnTo>
                  <a:lnTo>
                    <a:pt x="3846220" y="97535"/>
                  </a:lnTo>
                  <a:lnTo>
                    <a:pt x="3850779" y="82308"/>
                  </a:lnTo>
                  <a:lnTo>
                    <a:pt x="3853865" y="65544"/>
                  </a:lnTo>
                  <a:lnTo>
                    <a:pt x="3856888" y="48767"/>
                  </a:lnTo>
                  <a:lnTo>
                    <a:pt x="3861447" y="35026"/>
                  </a:lnTo>
                  <a:lnTo>
                    <a:pt x="3864521" y="24358"/>
                  </a:lnTo>
                  <a:lnTo>
                    <a:pt x="3867556" y="19799"/>
                  </a:lnTo>
                  <a:lnTo>
                    <a:pt x="3870629" y="18262"/>
                  </a:lnTo>
                  <a:lnTo>
                    <a:pt x="3873652" y="22872"/>
                  </a:lnTo>
                  <a:lnTo>
                    <a:pt x="3876675" y="35026"/>
                  </a:lnTo>
                  <a:lnTo>
                    <a:pt x="3881247" y="50304"/>
                  </a:lnTo>
                  <a:lnTo>
                    <a:pt x="3884320" y="65544"/>
                  </a:lnTo>
                  <a:lnTo>
                    <a:pt x="3887343" y="83794"/>
                  </a:lnTo>
                  <a:lnTo>
                    <a:pt x="3890416" y="99072"/>
                  </a:lnTo>
                  <a:lnTo>
                    <a:pt x="3894988" y="112763"/>
                  </a:lnTo>
                  <a:lnTo>
                    <a:pt x="3898010" y="120357"/>
                  </a:lnTo>
                  <a:lnTo>
                    <a:pt x="3901084" y="120357"/>
                  </a:lnTo>
                  <a:lnTo>
                    <a:pt x="3905656" y="118871"/>
                  </a:lnTo>
                  <a:lnTo>
                    <a:pt x="3908679" y="111226"/>
                  </a:lnTo>
                  <a:lnTo>
                    <a:pt x="3911752" y="99072"/>
                  </a:lnTo>
                  <a:lnTo>
                    <a:pt x="3914775" y="80771"/>
                  </a:lnTo>
                  <a:lnTo>
                    <a:pt x="3919347" y="65544"/>
                  </a:lnTo>
                  <a:lnTo>
                    <a:pt x="3922420" y="48767"/>
                  </a:lnTo>
                  <a:lnTo>
                    <a:pt x="3925443" y="32003"/>
                  </a:lnTo>
                  <a:lnTo>
                    <a:pt x="3930015" y="21335"/>
                  </a:lnTo>
                  <a:lnTo>
                    <a:pt x="3933088" y="15239"/>
                  </a:lnTo>
                  <a:lnTo>
                    <a:pt x="3936110" y="13690"/>
                  </a:lnTo>
                  <a:lnTo>
                    <a:pt x="3939184" y="18262"/>
                  </a:lnTo>
                  <a:lnTo>
                    <a:pt x="3942219" y="24358"/>
                  </a:lnTo>
                  <a:lnTo>
                    <a:pt x="3945242" y="39636"/>
                  </a:lnTo>
                  <a:lnTo>
                    <a:pt x="3949852" y="56362"/>
                  </a:lnTo>
                  <a:lnTo>
                    <a:pt x="3952875" y="73126"/>
                  </a:lnTo>
                  <a:lnTo>
                    <a:pt x="3955961" y="89890"/>
                  </a:lnTo>
                  <a:lnTo>
                    <a:pt x="3958983" y="106667"/>
                  </a:lnTo>
                  <a:lnTo>
                    <a:pt x="3963543" y="118871"/>
                  </a:lnTo>
                  <a:lnTo>
                    <a:pt x="3966616" y="124967"/>
                  </a:lnTo>
                  <a:lnTo>
                    <a:pt x="3969651" y="127990"/>
                  </a:lnTo>
                  <a:lnTo>
                    <a:pt x="3974210" y="123431"/>
                  </a:lnTo>
                  <a:lnTo>
                    <a:pt x="3977284" y="117335"/>
                  </a:lnTo>
                  <a:lnTo>
                    <a:pt x="3980319" y="103644"/>
                  </a:lnTo>
                  <a:lnTo>
                    <a:pt x="3983342" y="86867"/>
                  </a:lnTo>
                  <a:lnTo>
                    <a:pt x="3987952" y="70103"/>
                  </a:lnTo>
                  <a:lnTo>
                    <a:pt x="3990975" y="54876"/>
                  </a:lnTo>
                  <a:lnTo>
                    <a:pt x="3994061" y="38099"/>
                  </a:lnTo>
                  <a:lnTo>
                    <a:pt x="3998620" y="25895"/>
                  </a:lnTo>
                  <a:lnTo>
                    <a:pt x="4001643" y="21335"/>
                  </a:lnTo>
                  <a:lnTo>
                    <a:pt x="4004678" y="18262"/>
                  </a:lnTo>
                  <a:lnTo>
                    <a:pt x="4007751" y="21335"/>
                  </a:lnTo>
                  <a:lnTo>
                    <a:pt x="4012310" y="28981"/>
                  </a:lnTo>
                  <a:lnTo>
                    <a:pt x="4013847" y="42671"/>
                  </a:lnTo>
                  <a:lnTo>
                    <a:pt x="4018419" y="59435"/>
                  </a:lnTo>
                  <a:lnTo>
                    <a:pt x="4021442" y="76199"/>
                  </a:lnTo>
                  <a:lnTo>
                    <a:pt x="4024515" y="92976"/>
                  </a:lnTo>
                  <a:lnTo>
                    <a:pt x="4027538" y="109740"/>
                  </a:lnTo>
                  <a:lnTo>
                    <a:pt x="4032110" y="120357"/>
                  </a:lnTo>
                  <a:lnTo>
                    <a:pt x="4035183" y="127990"/>
                  </a:lnTo>
                  <a:lnTo>
                    <a:pt x="4038206" y="127990"/>
                  </a:lnTo>
                  <a:lnTo>
                    <a:pt x="4042778" y="126453"/>
                  </a:lnTo>
                  <a:lnTo>
                    <a:pt x="4045851" y="118871"/>
                  </a:lnTo>
                  <a:lnTo>
                    <a:pt x="4048874" y="105130"/>
                  </a:lnTo>
                  <a:lnTo>
                    <a:pt x="4051947" y="88353"/>
                  </a:lnTo>
                  <a:lnTo>
                    <a:pt x="4056519" y="73126"/>
                  </a:lnTo>
                  <a:lnTo>
                    <a:pt x="4067175" y="28981"/>
                  </a:lnTo>
                  <a:lnTo>
                    <a:pt x="4073283" y="21335"/>
                  </a:lnTo>
                  <a:lnTo>
                    <a:pt x="4076306" y="24358"/>
                  </a:lnTo>
                  <a:lnTo>
                    <a:pt x="4080878" y="30467"/>
                  </a:lnTo>
                  <a:lnTo>
                    <a:pt x="4082415" y="44208"/>
                  </a:lnTo>
                  <a:lnTo>
                    <a:pt x="4086974" y="60972"/>
                  </a:lnTo>
                  <a:lnTo>
                    <a:pt x="4090047" y="76199"/>
                  </a:lnTo>
                  <a:lnTo>
                    <a:pt x="4096105" y="109740"/>
                  </a:lnTo>
                  <a:lnTo>
                    <a:pt x="4100715" y="120357"/>
                  </a:lnTo>
                  <a:lnTo>
                    <a:pt x="4103738" y="127990"/>
                  </a:lnTo>
                  <a:lnTo>
                    <a:pt x="4106824" y="127990"/>
                  </a:lnTo>
                  <a:lnTo>
                    <a:pt x="4111383" y="126453"/>
                  </a:lnTo>
                  <a:lnTo>
                    <a:pt x="4114406" y="118871"/>
                  </a:lnTo>
                  <a:lnTo>
                    <a:pt x="4117479" y="105130"/>
                  </a:lnTo>
                  <a:lnTo>
                    <a:pt x="4120515" y="88353"/>
                  </a:lnTo>
                  <a:lnTo>
                    <a:pt x="4125074" y="73126"/>
                  </a:lnTo>
                  <a:lnTo>
                    <a:pt x="4128147" y="57899"/>
                  </a:lnTo>
                  <a:lnTo>
                    <a:pt x="4131182" y="41135"/>
                  </a:lnTo>
                  <a:lnTo>
                    <a:pt x="4135742" y="28981"/>
                  </a:lnTo>
                  <a:lnTo>
                    <a:pt x="4138815" y="22872"/>
                  </a:lnTo>
                  <a:lnTo>
                    <a:pt x="4141838" y="21335"/>
                  </a:lnTo>
                  <a:lnTo>
                    <a:pt x="4144924" y="24358"/>
                  </a:lnTo>
                  <a:lnTo>
                    <a:pt x="4149483" y="32003"/>
                  </a:lnTo>
                  <a:lnTo>
                    <a:pt x="4150969" y="44208"/>
                  </a:lnTo>
                  <a:lnTo>
                    <a:pt x="4155579" y="60972"/>
                  </a:lnTo>
                  <a:lnTo>
                    <a:pt x="4161637" y="91439"/>
                  </a:lnTo>
                  <a:lnTo>
                    <a:pt x="4164710" y="108203"/>
                  </a:lnTo>
                  <a:lnTo>
                    <a:pt x="4169282" y="120357"/>
                  </a:lnTo>
                  <a:lnTo>
                    <a:pt x="4172305" y="126453"/>
                  </a:lnTo>
                  <a:lnTo>
                    <a:pt x="4175379" y="127990"/>
                  </a:lnTo>
                  <a:lnTo>
                    <a:pt x="4179938" y="124967"/>
                  </a:lnTo>
                  <a:lnTo>
                    <a:pt x="4183024" y="118871"/>
                  </a:lnTo>
                  <a:lnTo>
                    <a:pt x="4186047" y="105130"/>
                  </a:lnTo>
                  <a:lnTo>
                    <a:pt x="4189069" y="88353"/>
                  </a:lnTo>
                  <a:lnTo>
                    <a:pt x="4193628" y="73126"/>
                  </a:lnTo>
                  <a:lnTo>
                    <a:pt x="4196715" y="57899"/>
                  </a:lnTo>
                  <a:lnTo>
                    <a:pt x="4199737" y="42671"/>
                  </a:lnTo>
                  <a:lnTo>
                    <a:pt x="4204296" y="28981"/>
                  </a:lnTo>
                  <a:lnTo>
                    <a:pt x="4207383" y="24358"/>
                  </a:lnTo>
                  <a:lnTo>
                    <a:pt x="4210405" y="21335"/>
                  </a:lnTo>
                  <a:lnTo>
                    <a:pt x="4214964" y="24358"/>
                  </a:lnTo>
                  <a:lnTo>
                    <a:pt x="4218038" y="32003"/>
                  </a:lnTo>
                  <a:lnTo>
                    <a:pt x="4219536" y="44208"/>
                  </a:lnTo>
                  <a:lnTo>
                    <a:pt x="4224147" y="60972"/>
                  </a:lnTo>
                  <a:lnTo>
                    <a:pt x="4227169" y="76199"/>
                  </a:lnTo>
                  <a:lnTo>
                    <a:pt x="4230243" y="91439"/>
                  </a:lnTo>
                  <a:lnTo>
                    <a:pt x="4233278" y="106667"/>
                  </a:lnTo>
                  <a:lnTo>
                    <a:pt x="4237837" y="118871"/>
                  </a:lnTo>
                  <a:lnTo>
                    <a:pt x="4240910" y="124967"/>
                  </a:lnTo>
                  <a:lnTo>
                    <a:pt x="4243933" y="127990"/>
                  </a:lnTo>
                  <a:lnTo>
                    <a:pt x="4248505" y="124967"/>
                  </a:lnTo>
                  <a:lnTo>
                    <a:pt x="4251579" y="117335"/>
                  </a:lnTo>
                  <a:lnTo>
                    <a:pt x="4254601" y="105130"/>
                  </a:lnTo>
                  <a:lnTo>
                    <a:pt x="4259173" y="88353"/>
                  </a:lnTo>
                  <a:lnTo>
                    <a:pt x="4262247" y="73126"/>
                  </a:lnTo>
                  <a:lnTo>
                    <a:pt x="4265269" y="57899"/>
                  </a:lnTo>
                  <a:lnTo>
                    <a:pt x="4268343" y="42671"/>
                  </a:lnTo>
                  <a:lnTo>
                    <a:pt x="4272915" y="30467"/>
                  </a:lnTo>
                  <a:lnTo>
                    <a:pt x="4275937" y="24358"/>
                  </a:lnTo>
                  <a:lnTo>
                    <a:pt x="4279010" y="22872"/>
                  </a:lnTo>
                  <a:lnTo>
                    <a:pt x="4283583" y="24358"/>
                  </a:lnTo>
                  <a:lnTo>
                    <a:pt x="4286605" y="32003"/>
                  </a:lnTo>
                  <a:lnTo>
                    <a:pt x="4289679" y="44208"/>
                  </a:lnTo>
                  <a:lnTo>
                    <a:pt x="4295736" y="74663"/>
                  </a:lnTo>
                  <a:lnTo>
                    <a:pt x="4298810" y="91439"/>
                  </a:lnTo>
                  <a:lnTo>
                    <a:pt x="4303369" y="105130"/>
                  </a:lnTo>
                  <a:lnTo>
                    <a:pt x="4306443" y="117335"/>
                  </a:lnTo>
                  <a:lnTo>
                    <a:pt x="4309478" y="123431"/>
                  </a:lnTo>
                  <a:lnTo>
                    <a:pt x="4312500" y="126453"/>
                  </a:lnTo>
                  <a:lnTo>
                    <a:pt x="4317060" y="123431"/>
                  </a:lnTo>
                  <a:lnTo>
                    <a:pt x="4320133" y="117335"/>
                  </a:lnTo>
                  <a:lnTo>
                    <a:pt x="4323168" y="105130"/>
                  </a:lnTo>
                  <a:lnTo>
                    <a:pt x="4327728" y="88353"/>
                  </a:lnTo>
                  <a:lnTo>
                    <a:pt x="4330801" y="73126"/>
                  </a:lnTo>
                  <a:lnTo>
                    <a:pt x="4333836" y="57899"/>
                  </a:lnTo>
                  <a:lnTo>
                    <a:pt x="4336910" y="42671"/>
                  </a:lnTo>
                  <a:lnTo>
                    <a:pt x="4341469" y="30467"/>
                  </a:lnTo>
                  <a:lnTo>
                    <a:pt x="4344492" y="24358"/>
                  </a:lnTo>
                  <a:lnTo>
                    <a:pt x="4347578" y="22872"/>
                  </a:lnTo>
                  <a:lnTo>
                    <a:pt x="4352137" y="24358"/>
                  </a:lnTo>
                  <a:lnTo>
                    <a:pt x="4355160" y="32003"/>
                  </a:lnTo>
                  <a:lnTo>
                    <a:pt x="4358233" y="44208"/>
                  </a:lnTo>
                  <a:lnTo>
                    <a:pt x="4361268" y="59435"/>
                  </a:lnTo>
                  <a:lnTo>
                    <a:pt x="4364342" y="74663"/>
                  </a:lnTo>
                  <a:lnTo>
                    <a:pt x="4367364" y="91439"/>
                  </a:lnTo>
                  <a:lnTo>
                    <a:pt x="4371936" y="105130"/>
                  </a:lnTo>
                  <a:lnTo>
                    <a:pt x="4375010" y="117335"/>
                  </a:lnTo>
                  <a:lnTo>
                    <a:pt x="4378032" y="123431"/>
                  </a:lnTo>
                  <a:lnTo>
                    <a:pt x="4381055" y="124967"/>
                  </a:lnTo>
                  <a:lnTo>
                    <a:pt x="4385678" y="123431"/>
                  </a:lnTo>
                  <a:lnTo>
                    <a:pt x="4388700" y="117335"/>
                  </a:lnTo>
                  <a:lnTo>
                    <a:pt x="4391774" y="103644"/>
                  </a:lnTo>
                  <a:lnTo>
                    <a:pt x="4396333" y="88353"/>
                  </a:lnTo>
                  <a:lnTo>
                    <a:pt x="4399368" y="73126"/>
                  </a:lnTo>
                  <a:lnTo>
                    <a:pt x="4402442" y="57899"/>
                  </a:lnTo>
                  <a:lnTo>
                    <a:pt x="4405464" y="42671"/>
                  </a:lnTo>
                  <a:lnTo>
                    <a:pt x="4410036" y="30467"/>
                  </a:lnTo>
                  <a:lnTo>
                    <a:pt x="4413110" y="24358"/>
                  </a:lnTo>
                  <a:lnTo>
                    <a:pt x="4416132" y="22872"/>
                  </a:lnTo>
                  <a:lnTo>
                    <a:pt x="4420692" y="24358"/>
                  </a:lnTo>
                  <a:lnTo>
                    <a:pt x="4423778" y="32003"/>
                  </a:lnTo>
                  <a:lnTo>
                    <a:pt x="4426800" y="42671"/>
                  </a:lnTo>
                  <a:lnTo>
                    <a:pt x="4429874" y="59435"/>
                  </a:lnTo>
                  <a:lnTo>
                    <a:pt x="4435932" y="89890"/>
                  </a:lnTo>
                  <a:lnTo>
                    <a:pt x="4440542" y="105130"/>
                  </a:lnTo>
                  <a:lnTo>
                    <a:pt x="4443564" y="117335"/>
                  </a:lnTo>
                  <a:lnTo>
                    <a:pt x="4446587" y="123431"/>
                  </a:lnTo>
                  <a:lnTo>
                    <a:pt x="4449673" y="124967"/>
                  </a:lnTo>
                  <a:lnTo>
                    <a:pt x="4454232" y="123431"/>
                  </a:lnTo>
                  <a:lnTo>
                    <a:pt x="4457255" y="117335"/>
                  </a:lnTo>
                  <a:lnTo>
                    <a:pt x="4460328" y="103644"/>
                  </a:lnTo>
                  <a:lnTo>
                    <a:pt x="4464900" y="86867"/>
                  </a:lnTo>
                  <a:lnTo>
                    <a:pt x="4467974" y="73126"/>
                  </a:lnTo>
                  <a:lnTo>
                    <a:pt x="4474032" y="42671"/>
                  </a:lnTo>
                  <a:lnTo>
                    <a:pt x="4478642" y="30467"/>
                  </a:lnTo>
                  <a:lnTo>
                    <a:pt x="4481664" y="24358"/>
                  </a:lnTo>
                  <a:lnTo>
                    <a:pt x="4484687" y="22872"/>
                  </a:lnTo>
                  <a:lnTo>
                    <a:pt x="4489310" y="24358"/>
                  </a:lnTo>
                  <a:lnTo>
                    <a:pt x="4492332" y="32003"/>
                  </a:lnTo>
                  <a:lnTo>
                    <a:pt x="4495355" y="44208"/>
                  </a:lnTo>
                  <a:lnTo>
                    <a:pt x="4498428" y="59435"/>
                  </a:lnTo>
                  <a:lnTo>
                    <a:pt x="4501464" y="74663"/>
                  </a:lnTo>
                  <a:lnTo>
                    <a:pt x="4504537" y="89890"/>
                  </a:lnTo>
                  <a:lnTo>
                    <a:pt x="4509096" y="105130"/>
                  </a:lnTo>
                  <a:lnTo>
                    <a:pt x="4512132" y="117335"/>
                  </a:lnTo>
                  <a:lnTo>
                    <a:pt x="4515205" y="123431"/>
                  </a:lnTo>
                  <a:lnTo>
                    <a:pt x="4522787" y="123431"/>
                  </a:lnTo>
                  <a:lnTo>
                    <a:pt x="4525873" y="115798"/>
                  </a:lnTo>
                  <a:lnTo>
                    <a:pt x="4528896" y="102095"/>
                  </a:lnTo>
                  <a:lnTo>
                    <a:pt x="4533455" y="86867"/>
                  </a:lnTo>
                  <a:lnTo>
                    <a:pt x="4536528" y="73126"/>
                  </a:lnTo>
                  <a:lnTo>
                    <a:pt x="4539564" y="56362"/>
                  </a:lnTo>
                  <a:lnTo>
                    <a:pt x="4542637" y="41135"/>
                  </a:lnTo>
                  <a:lnTo>
                    <a:pt x="4547196" y="30467"/>
                  </a:lnTo>
                  <a:lnTo>
                    <a:pt x="4550232" y="24358"/>
                  </a:lnTo>
                  <a:lnTo>
                    <a:pt x="4553305" y="22872"/>
                  </a:lnTo>
                  <a:lnTo>
                    <a:pt x="4557864" y="24358"/>
                  </a:lnTo>
                  <a:lnTo>
                    <a:pt x="4560887" y="32003"/>
                  </a:lnTo>
                  <a:lnTo>
                    <a:pt x="4563973" y="44208"/>
                  </a:lnTo>
                  <a:lnTo>
                    <a:pt x="4568532" y="59435"/>
                  </a:lnTo>
                  <a:lnTo>
                    <a:pt x="4570018" y="74663"/>
                  </a:lnTo>
                  <a:lnTo>
                    <a:pt x="4573092" y="89890"/>
                  </a:lnTo>
                  <a:lnTo>
                    <a:pt x="4577664" y="105130"/>
                  </a:lnTo>
                  <a:lnTo>
                    <a:pt x="4580737" y="117335"/>
                  </a:lnTo>
                  <a:lnTo>
                    <a:pt x="4583760" y="123431"/>
                  </a:lnTo>
                  <a:lnTo>
                    <a:pt x="4586782" y="123431"/>
                  </a:lnTo>
                  <a:lnTo>
                    <a:pt x="4591405" y="121894"/>
                  </a:lnTo>
                  <a:lnTo>
                    <a:pt x="4594428" y="115798"/>
                  </a:lnTo>
                  <a:lnTo>
                    <a:pt x="4597450" y="102095"/>
                  </a:lnTo>
                  <a:lnTo>
                    <a:pt x="4602073" y="86867"/>
                  </a:lnTo>
                  <a:lnTo>
                    <a:pt x="4605096" y="71640"/>
                  </a:lnTo>
                  <a:lnTo>
                    <a:pt x="4608118" y="56362"/>
                  </a:lnTo>
                  <a:lnTo>
                    <a:pt x="4612728" y="41135"/>
                  </a:lnTo>
                  <a:lnTo>
                    <a:pt x="4615764" y="30467"/>
                  </a:lnTo>
                  <a:lnTo>
                    <a:pt x="4618837" y="24358"/>
                  </a:lnTo>
                  <a:lnTo>
                    <a:pt x="4621860" y="22872"/>
                  </a:lnTo>
                  <a:lnTo>
                    <a:pt x="4626432" y="24358"/>
                  </a:lnTo>
                  <a:lnTo>
                    <a:pt x="4629505" y="32003"/>
                  </a:lnTo>
                  <a:lnTo>
                    <a:pt x="4632528" y="44208"/>
                  </a:lnTo>
                  <a:lnTo>
                    <a:pt x="4637087" y="60972"/>
                  </a:lnTo>
                  <a:lnTo>
                    <a:pt x="4638636" y="74663"/>
                  </a:lnTo>
                  <a:lnTo>
                    <a:pt x="4641659" y="91439"/>
                  </a:lnTo>
                  <a:lnTo>
                    <a:pt x="4646218" y="105130"/>
                  </a:lnTo>
                  <a:lnTo>
                    <a:pt x="4649292" y="117335"/>
                  </a:lnTo>
                  <a:lnTo>
                    <a:pt x="4652327" y="123431"/>
                  </a:lnTo>
                  <a:lnTo>
                    <a:pt x="4656937" y="123431"/>
                  </a:lnTo>
                  <a:lnTo>
                    <a:pt x="4659960" y="121894"/>
                  </a:lnTo>
                  <a:lnTo>
                    <a:pt x="4662982" y="114299"/>
                  </a:lnTo>
                  <a:lnTo>
                    <a:pt x="4666068" y="102095"/>
                  </a:lnTo>
                  <a:lnTo>
                    <a:pt x="4670628" y="85331"/>
                  </a:lnTo>
                  <a:lnTo>
                    <a:pt x="4673650" y="71640"/>
                  </a:lnTo>
                  <a:lnTo>
                    <a:pt x="4676736" y="56362"/>
                  </a:lnTo>
                  <a:lnTo>
                    <a:pt x="4681296" y="41135"/>
                  </a:lnTo>
                  <a:lnTo>
                    <a:pt x="4684318" y="30467"/>
                  </a:lnTo>
                  <a:lnTo>
                    <a:pt x="4687392" y="24358"/>
                  </a:lnTo>
                  <a:lnTo>
                    <a:pt x="4690427" y="22872"/>
                  </a:lnTo>
                  <a:lnTo>
                    <a:pt x="4694986" y="24358"/>
                  </a:lnTo>
                  <a:lnTo>
                    <a:pt x="4698060" y="32003"/>
                  </a:lnTo>
                  <a:lnTo>
                    <a:pt x="4701082" y="44208"/>
                  </a:lnTo>
                  <a:lnTo>
                    <a:pt x="4705654" y="60972"/>
                  </a:lnTo>
                  <a:lnTo>
                    <a:pt x="4708728" y="76199"/>
                  </a:lnTo>
                  <a:lnTo>
                    <a:pt x="4710214" y="91439"/>
                  </a:lnTo>
                  <a:lnTo>
                    <a:pt x="4714836" y="105130"/>
                  </a:lnTo>
                  <a:lnTo>
                    <a:pt x="4717859" y="115798"/>
                  </a:lnTo>
                  <a:lnTo>
                    <a:pt x="4720882" y="121894"/>
                  </a:lnTo>
                  <a:lnTo>
                    <a:pt x="4725492" y="123431"/>
                  </a:lnTo>
                  <a:lnTo>
                    <a:pt x="4728527" y="120357"/>
                  </a:lnTo>
                  <a:lnTo>
                    <a:pt x="4731550" y="114299"/>
                  </a:lnTo>
                  <a:lnTo>
                    <a:pt x="4734623" y="102095"/>
                  </a:lnTo>
                  <a:lnTo>
                    <a:pt x="4739182" y="85331"/>
                  </a:lnTo>
                  <a:lnTo>
                    <a:pt x="4742268" y="71640"/>
                  </a:lnTo>
                  <a:lnTo>
                    <a:pt x="4745291" y="56362"/>
                  </a:lnTo>
                  <a:lnTo>
                    <a:pt x="4749850" y="41135"/>
                  </a:lnTo>
                  <a:lnTo>
                    <a:pt x="4752936" y="30467"/>
                  </a:lnTo>
                  <a:lnTo>
                    <a:pt x="4755959" y="24358"/>
                  </a:lnTo>
                  <a:lnTo>
                    <a:pt x="4758982" y="22872"/>
                  </a:lnTo>
                  <a:lnTo>
                    <a:pt x="4763592" y="25895"/>
                  </a:lnTo>
                  <a:lnTo>
                    <a:pt x="4766627" y="32003"/>
                  </a:lnTo>
                  <a:lnTo>
                    <a:pt x="4769650" y="45694"/>
                  </a:lnTo>
                  <a:lnTo>
                    <a:pt x="4774260" y="60972"/>
                  </a:lnTo>
                  <a:lnTo>
                    <a:pt x="4777282" y="76199"/>
                  </a:lnTo>
                  <a:lnTo>
                    <a:pt x="4778832" y="91439"/>
                  </a:lnTo>
                  <a:lnTo>
                    <a:pt x="4783391" y="105130"/>
                  </a:lnTo>
                  <a:lnTo>
                    <a:pt x="4786414" y="115798"/>
                  </a:lnTo>
                  <a:lnTo>
                    <a:pt x="4789487" y="121894"/>
                  </a:lnTo>
                  <a:lnTo>
                    <a:pt x="4794059" y="123431"/>
                  </a:lnTo>
                  <a:lnTo>
                    <a:pt x="4797082" y="120357"/>
                  </a:lnTo>
                  <a:lnTo>
                    <a:pt x="4810823" y="71640"/>
                  </a:lnTo>
                  <a:lnTo>
                    <a:pt x="4813846" y="56362"/>
                  </a:lnTo>
                  <a:lnTo>
                    <a:pt x="4818418" y="41135"/>
                  </a:lnTo>
                  <a:lnTo>
                    <a:pt x="4821491" y="30467"/>
                  </a:lnTo>
                  <a:lnTo>
                    <a:pt x="4824514" y="24358"/>
                  </a:lnTo>
                  <a:lnTo>
                    <a:pt x="4827587" y="24358"/>
                  </a:lnTo>
                  <a:lnTo>
                    <a:pt x="4832159" y="25895"/>
                  </a:lnTo>
                  <a:lnTo>
                    <a:pt x="4835182" y="32003"/>
                  </a:lnTo>
                  <a:lnTo>
                    <a:pt x="4838255" y="45694"/>
                  </a:lnTo>
                  <a:lnTo>
                    <a:pt x="4842827" y="60972"/>
                  </a:lnTo>
                  <a:lnTo>
                    <a:pt x="4845850" y="76199"/>
                  </a:lnTo>
                  <a:lnTo>
                    <a:pt x="4847386" y="91439"/>
                  </a:lnTo>
                  <a:lnTo>
                    <a:pt x="4851946" y="105130"/>
                  </a:lnTo>
                  <a:lnTo>
                    <a:pt x="4854981" y="115798"/>
                  </a:lnTo>
                  <a:lnTo>
                    <a:pt x="4858054" y="121894"/>
                  </a:lnTo>
                  <a:lnTo>
                    <a:pt x="4862614" y="123431"/>
                  </a:lnTo>
                  <a:lnTo>
                    <a:pt x="4865687" y="120357"/>
                  </a:lnTo>
                  <a:lnTo>
                    <a:pt x="4868722" y="112763"/>
                  </a:lnTo>
                  <a:lnTo>
                    <a:pt x="4871745" y="100558"/>
                  </a:lnTo>
                  <a:lnTo>
                    <a:pt x="4876355" y="83794"/>
                  </a:lnTo>
                  <a:lnTo>
                    <a:pt x="4879390" y="70103"/>
                  </a:lnTo>
                  <a:lnTo>
                    <a:pt x="4882413" y="56362"/>
                  </a:lnTo>
                  <a:lnTo>
                    <a:pt x="4887023" y="41135"/>
                  </a:lnTo>
                  <a:lnTo>
                    <a:pt x="4890046" y="30467"/>
                  </a:lnTo>
                  <a:lnTo>
                    <a:pt x="4893081" y="24358"/>
                  </a:lnTo>
                  <a:lnTo>
                    <a:pt x="4896154" y="24358"/>
                  </a:lnTo>
                  <a:lnTo>
                    <a:pt x="4900714" y="25895"/>
                  </a:lnTo>
                  <a:lnTo>
                    <a:pt x="4903787" y="33540"/>
                  </a:lnTo>
                  <a:lnTo>
                    <a:pt x="4906822" y="47231"/>
                  </a:lnTo>
                  <a:lnTo>
                    <a:pt x="4911382" y="60972"/>
                  </a:lnTo>
                  <a:lnTo>
                    <a:pt x="4914455" y="76199"/>
                  </a:lnTo>
                  <a:lnTo>
                    <a:pt x="4917490" y="91439"/>
                  </a:lnTo>
                  <a:lnTo>
                    <a:pt x="4920513" y="105130"/>
                  </a:lnTo>
                  <a:lnTo>
                    <a:pt x="4923586" y="115798"/>
                  </a:lnTo>
                  <a:lnTo>
                    <a:pt x="4926609" y="120357"/>
                  </a:lnTo>
                  <a:lnTo>
                    <a:pt x="4931181" y="121894"/>
                  </a:lnTo>
                  <a:lnTo>
                    <a:pt x="4934254" y="120357"/>
                  </a:lnTo>
                  <a:lnTo>
                    <a:pt x="4937277" y="112763"/>
                  </a:lnTo>
                  <a:lnTo>
                    <a:pt x="4940350" y="99072"/>
                  </a:lnTo>
                  <a:lnTo>
                    <a:pt x="4944922" y="83794"/>
                  </a:lnTo>
                  <a:lnTo>
                    <a:pt x="4947945" y="68567"/>
                  </a:lnTo>
                  <a:lnTo>
                    <a:pt x="4951018" y="54876"/>
                  </a:lnTo>
                  <a:lnTo>
                    <a:pt x="4955590" y="41135"/>
                  </a:lnTo>
                  <a:lnTo>
                    <a:pt x="4958613" y="30467"/>
                  </a:lnTo>
                  <a:lnTo>
                    <a:pt x="4961686" y="24358"/>
                  </a:lnTo>
                  <a:lnTo>
                    <a:pt x="4964709" y="24358"/>
                  </a:lnTo>
                  <a:lnTo>
                    <a:pt x="4969281" y="27444"/>
                  </a:lnTo>
                  <a:lnTo>
                    <a:pt x="4972354" y="33540"/>
                  </a:lnTo>
                  <a:lnTo>
                    <a:pt x="4975377" y="47231"/>
                  </a:lnTo>
                  <a:lnTo>
                    <a:pt x="4979987" y="62458"/>
                  </a:lnTo>
                  <a:lnTo>
                    <a:pt x="4983022" y="76199"/>
                  </a:lnTo>
                  <a:lnTo>
                    <a:pt x="4986045" y="91439"/>
                  </a:lnTo>
                  <a:lnTo>
                    <a:pt x="4989118" y="105130"/>
                  </a:lnTo>
                  <a:lnTo>
                    <a:pt x="4992141" y="115798"/>
                  </a:lnTo>
                  <a:lnTo>
                    <a:pt x="4995227" y="120357"/>
                  </a:lnTo>
                  <a:lnTo>
                    <a:pt x="4999786" y="121894"/>
                  </a:lnTo>
                  <a:lnTo>
                    <a:pt x="5002809" y="118871"/>
                  </a:lnTo>
                  <a:lnTo>
                    <a:pt x="5005844" y="112763"/>
                  </a:lnTo>
                  <a:lnTo>
                    <a:pt x="5008918" y="99072"/>
                  </a:lnTo>
                  <a:lnTo>
                    <a:pt x="5013477" y="83794"/>
                  </a:lnTo>
                  <a:lnTo>
                    <a:pt x="5024145" y="39636"/>
                  </a:lnTo>
                  <a:lnTo>
                    <a:pt x="5030241" y="24358"/>
                  </a:lnTo>
                  <a:lnTo>
                    <a:pt x="5034813" y="24358"/>
                  </a:lnTo>
                  <a:lnTo>
                    <a:pt x="5037886" y="27444"/>
                  </a:lnTo>
                  <a:lnTo>
                    <a:pt x="5040909" y="35026"/>
                  </a:lnTo>
                  <a:lnTo>
                    <a:pt x="5043944" y="47231"/>
                  </a:lnTo>
                  <a:lnTo>
                    <a:pt x="5048554" y="62458"/>
                  </a:lnTo>
                  <a:lnTo>
                    <a:pt x="5051577" y="76199"/>
                  </a:lnTo>
                  <a:lnTo>
                    <a:pt x="5054650" y="91439"/>
                  </a:lnTo>
                  <a:lnTo>
                    <a:pt x="5057686" y="105130"/>
                  </a:lnTo>
                  <a:lnTo>
                    <a:pt x="5060708" y="117335"/>
                  </a:lnTo>
                  <a:lnTo>
                    <a:pt x="5063782" y="120357"/>
                  </a:lnTo>
                  <a:lnTo>
                    <a:pt x="5068341" y="121894"/>
                  </a:lnTo>
                  <a:lnTo>
                    <a:pt x="5071376" y="118871"/>
                  </a:lnTo>
                  <a:lnTo>
                    <a:pt x="5074450" y="111226"/>
                  </a:lnTo>
                  <a:lnTo>
                    <a:pt x="5079009" y="99072"/>
                  </a:lnTo>
                  <a:lnTo>
                    <a:pt x="5082044" y="83794"/>
                  </a:lnTo>
                  <a:lnTo>
                    <a:pt x="5085118" y="68567"/>
                  </a:lnTo>
                  <a:lnTo>
                    <a:pt x="5088140" y="54876"/>
                  </a:lnTo>
                  <a:lnTo>
                    <a:pt x="5092750" y="39636"/>
                  </a:lnTo>
                  <a:lnTo>
                    <a:pt x="5095786" y="30467"/>
                  </a:lnTo>
                  <a:lnTo>
                    <a:pt x="5098808" y="24358"/>
                  </a:lnTo>
                  <a:lnTo>
                    <a:pt x="5103418" y="24358"/>
                  </a:lnTo>
                  <a:lnTo>
                    <a:pt x="5106441" y="28981"/>
                  </a:lnTo>
                  <a:lnTo>
                    <a:pt x="5109476" y="35026"/>
                  </a:lnTo>
                  <a:lnTo>
                    <a:pt x="5112550" y="47231"/>
                  </a:lnTo>
                  <a:lnTo>
                    <a:pt x="5117109" y="62458"/>
                  </a:lnTo>
                  <a:lnTo>
                    <a:pt x="5120144" y="76199"/>
                  </a:lnTo>
                  <a:lnTo>
                    <a:pt x="5123218" y="91439"/>
                  </a:lnTo>
                  <a:lnTo>
                    <a:pt x="5127777" y="105130"/>
                  </a:lnTo>
                  <a:lnTo>
                    <a:pt x="5129263" y="117335"/>
                  </a:lnTo>
                  <a:lnTo>
                    <a:pt x="5132349" y="120357"/>
                  </a:lnTo>
                  <a:lnTo>
                    <a:pt x="5136908" y="121894"/>
                  </a:lnTo>
                  <a:lnTo>
                    <a:pt x="5139982" y="118871"/>
                  </a:lnTo>
                  <a:lnTo>
                    <a:pt x="5143004" y="111226"/>
                  </a:lnTo>
                  <a:lnTo>
                    <a:pt x="5147576" y="99072"/>
                  </a:lnTo>
                  <a:lnTo>
                    <a:pt x="5150650" y="83794"/>
                  </a:lnTo>
                  <a:lnTo>
                    <a:pt x="5153672" y="68567"/>
                  </a:lnTo>
                  <a:lnTo>
                    <a:pt x="5156708" y="54876"/>
                  </a:lnTo>
                  <a:lnTo>
                    <a:pt x="5161318" y="39636"/>
                  </a:lnTo>
                  <a:lnTo>
                    <a:pt x="5164340" y="30467"/>
                  </a:lnTo>
                  <a:lnTo>
                    <a:pt x="5167363" y="24358"/>
                  </a:lnTo>
                  <a:lnTo>
                    <a:pt x="5171986" y="24358"/>
                  </a:lnTo>
                  <a:lnTo>
                    <a:pt x="5175008" y="27444"/>
                  </a:lnTo>
                  <a:lnTo>
                    <a:pt x="5178082" y="35026"/>
                  </a:lnTo>
                  <a:lnTo>
                    <a:pt x="5181104" y="47231"/>
                  </a:lnTo>
                  <a:lnTo>
                    <a:pt x="5185676" y="62458"/>
                  </a:lnTo>
                  <a:lnTo>
                    <a:pt x="5188750" y="76199"/>
                  </a:lnTo>
                  <a:lnTo>
                    <a:pt x="5191772" y="91439"/>
                  </a:lnTo>
                  <a:lnTo>
                    <a:pt x="5196344" y="105130"/>
                  </a:lnTo>
                  <a:lnTo>
                    <a:pt x="5197881" y="117335"/>
                  </a:lnTo>
                  <a:lnTo>
                    <a:pt x="5200904" y="120357"/>
                  </a:lnTo>
                  <a:lnTo>
                    <a:pt x="5205463" y="121894"/>
                  </a:lnTo>
                  <a:lnTo>
                    <a:pt x="5208549" y="118871"/>
                  </a:lnTo>
                  <a:lnTo>
                    <a:pt x="5211572" y="111226"/>
                  </a:lnTo>
                  <a:lnTo>
                    <a:pt x="5216182" y="99072"/>
                  </a:lnTo>
                  <a:lnTo>
                    <a:pt x="5219204" y="83794"/>
                  </a:lnTo>
                  <a:lnTo>
                    <a:pt x="5222239" y="68567"/>
                  </a:lnTo>
                  <a:lnTo>
                    <a:pt x="5225313" y="54876"/>
                  </a:lnTo>
                  <a:lnTo>
                    <a:pt x="5229872" y="39636"/>
                  </a:lnTo>
                  <a:lnTo>
                    <a:pt x="5232908" y="28981"/>
                  </a:lnTo>
                  <a:lnTo>
                    <a:pt x="5235981" y="24358"/>
                  </a:lnTo>
                  <a:lnTo>
                    <a:pt x="5240540" y="24358"/>
                  </a:lnTo>
                  <a:lnTo>
                    <a:pt x="5243563" y="27444"/>
                  </a:lnTo>
                  <a:lnTo>
                    <a:pt x="5246649" y="35026"/>
                  </a:lnTo>
                  <a:lnTo>
                    <a:pt x="5249672" y="47231"/>
                  </a:lnTo>
                  <a:lnTo>
                    <a:pt x="5254282" y="62458"/>
                  </a:lnTo>
                  <a:lnTo>
                    <a:pt x="5257304" y="76199"/>
                  </a:lnTo>
                  <a:lnTo>
                    <a:pt x="5260339" y="91439"/>
                  </a:lnTo>
                  <a:lnTo>
                    <a:pt x="5264950" y="105130"/>
                  </a:lnTo>
                  <a:lnTo>
                    <a:pt x="5266435" y="115798"/>
                  </a:lnTo>
                  <a:lnTo>
                    <a:pt x="5269509" y="120357"/>
                  </a:lnTo>
                  <a:lnTo>
                    <a:pt x="5274081" y="120357"/>
                  </a:lnTo>
                  <a:lnTo>
                    <a:pt x="5277104" y="118871"/>
                  </a:lnTo>
                  <a:lnTo>
                    <a:pt x="5280177" y="111226"/>
                  </a:lnTo>
                  <a:lnTo>
                    <a:pt x="5284749" y="99072"/>
                  </a:lnTo>
                  <a:lnTo>
                    <a:pt x="5287772" y="82308"/>
                  </a:lnTo>
                  <a:lnTo>
                    <a:pt x="5290845" y="68567"/>
                  </a:lnTo>
                  <a:lnTo>
                    <a:pt x="5293868" y="54876"/>
                  </a:lnTo>
                  <a:lnTo>
                    <a:pt x="5298439" y="39636"/>
                  </a:lnTo>
                  <a:lnTo>
                    <a:pt x="5301513" y="30467"/>
                  </a:lnTo>
                  <a:lnTo>
                    <a:pt x="5304535" y="24358"/>
                  </a:lnTo>
                  <a:lnTo>
                    <a:pt x="5309108" y="24358"/>
                  </a:lnTo>
                  <a:lnTo>
                    <a:pt x="5312181" y="27444"/>
                  </a:lnTo>
                  <a:lnTo>
                    <a:pt x="5315204" y="35026"/>
                  </a:lnTo>
                  <a:lnTo>
                    <a:pt x="5318226" y="47231"/>
                  </a:lnTo>
                  <a:lnTo>
                    <a:pt x="5322849" y="62458"/>
                  </a:lnTo>
                  <a:lnTo>
                    <a:pt x="5325872" y="77698"/>
                  </a:lnTo>
                  <a:lnTo>
                    <a:pt x="5328894" y="91439"/>
                  </a:lnTo>
                  <a:lnTo>
                    <a:pt x="5333504" y="105130"/>
                  </a:lnTo>
                  <a:lnTo>
                    <a:pt x="5336539" y="115798"/>
                  </a:lnTo>
                  <a:lnTo>
                    <a:pt x="5338076" y="120357"/>
                  </a:lnTo>
                  <a:lnTo>
                    <a:pt x="5342635" y="121894"/>
                  </a:lnTo>
                  <a:lnTo>
                    <a:pt x="5345658" y="118871"/>
                  </a:lnTo>
                  <a:lnTo>
                    <a:pt x="5348744" y="111226"/>
                  </a:lnTo>
                  <a:lnTo>
                    <a:pt x="5353304" y="99072"/>
                  </a:lnTo>
                  <a:lnTo>
                    <a:pt x="5356326" y="83794"/>
                  </a:lnTo>
                  <a:lnTo>
                    <a:pt x="5359400" y="68567"/>
                  </a:lnTo>
                  <a:lnTo>
                    <a:pt x="5362435" y="54876"/>
                  </a:lnTo>
                  <a:lnTo>
                    <a:pt x="5366994" y="39636"/>
                  </a:lnTo>
                  <a:lnTo>
                    <a:pt x="5370068" y="30467"/>
                  </a:lnTo>
                  <a:lnTo>
                    <a:pt x="5373103" y="24358"/>
                  </a:lnTo>
                  <a:lnTo>
                    <a:pt x="5377713" y="24358"/>
                  </a:lnTo>
                  <a:lnTo>
                    <a:pt x="5380735" y="28981"/>
                  </a:lnTo>
                  <a:lnTo>
                    <a:pt x="5383758" y="35026"/>
                  </a:lnTo>
                  <a:lnTo>
                    <a:pt x="5388381" y="47231"/>
                  </a:lnTo>
                  <a:lnTo>
                    <a:pt x="5391404" y="62458"/>
                  </a:lnTo>
                  <a:lnTo>
                    <a:pt x="5394426" y="76199"/>
                  </a:lnTo>
                  <a:lnTo>
                    <a:pt x="5397500" y="91439"/>
                  </a:lnTo>
                  <a:lnTo>
                    <a:pt x="5402072" y="105130"/>
                  </a:lnTo>
                  <a:lnTo>
                    <a:pt x="5405094" y="115798"/>
                  </a:lnTo>
                  <a:lnTo>
                    <a:pt x="5406631" y="120357"/>
                  </a:lnTo>
                  <a:lnTo>
                    <a:pt x="5411203" y="120357"/>
                  </a:lnTo>
                  <a:lnTo>
                    <a:pt x="5424944" y="83794"/>
                  </a:lnTo>
                  <a:lnTo>
                    <a:pt x="5427967" y="68567"/>
                  </a:lnTo>
                  <a:lnTo>
                    <a:pt x="5432526" y="54876"/>
                  </a:lnTo>
                  <a:lnTo>
                    <a:pt x="5435600" y="39636"/>
                  </a:lnTo>
                  <a:lnTo>
                    <a:pt x="5438635" y="30467"/>
                  </a:lnTo>
                  <a:lnTo>
                    <a:pt x="5441657" y="24358"/>
                  </a:lnTo>
                  <a:lnTo>
                    <a:pt x="5446268" y="24358"/>
                  </a:lnTo>
                  <a:lnTo>
                    <a:pt x="5449303" y="27444"/>
                  </a:lnTo>
                  <a:lnTo>
                    <a:pt x="5452376" y="35026"/>
                  </a:lnTo>
                  <a:lnTo>
                    <a:pt x="5456935" y="47231"/>
                  </a:lnTo>
                  <a:lnTo>
                    <a:pt x="5459958" y="62458"/>
                  </a:lnTo>
                  <a:lnTo>
                    <a:pt x="5463044" y="76199"/>
                  </a:lnTo>
                  <a:lnTo>
                    <a:pt x="5466067" y="91439"/>
                  </a:lnTo>
                  <a:lnTo>
                    <a:pt x="5470626" y="105130"/>
                  </a:lnTo>
                  <a:lnTo>
                    <a:pt x="5473700" y="115798"/>
                  </a:lnTo>
                  <a:lnTo>
                    <a:pt x="5476735" y="120357"/>
                  </a:lnTo>
                  <a:lnTo>
                    <a:pt x="5479757" y="120357"/>
                  </a:lnTo>
                  <a:lnTo>
                    <a:pt x="5482831" y="118871"/>
                  </a:lnTo>
                  <a:lnTo>
                    <a:pt x="5485853" y="112763"/>
                  </a:lnTo>
                  <a:lnTo>
                    <a:pt x="5490476" y="99072"/>
                  </a:lnTo>
                  <a:lnTo>
                    <a:pt x="5493499" y="83794"/>
                  </a:lnTo>
                  <a:lnTo>
                    <a:pt x="5496521" y="70103"/>
                  </a:lnTo>
                  <a:lnTo>
                    <a:pt x="5501144" y="54876"/>
                  </a:lnTo>
                  <a:lnTo>
                    <a:pt x="5504167" y="41135"/>
                  </a:lnTo>
                  <a:lnTo>
                    <a:pt x="5507189" y="30467"/>
                  </a:lnTo>
                  <a:lnTo>
                    <a:pt x="5510263" y="25895"/>
                  </a:lnTo>
                  <a:lnTo>
                    <a:pt x="5514835" y="24358"/>
                  </a:lnTo>
                  <a:lnTo>
                    <a:pt x="5517857" y="27444"/>
                  </a:lnTo>
                  <a:lnTo>
                    <a:pt x="5520931" y="33540"/>
                  </a:lnTo>
                  <a:lnTo>
                    <a:pt x="5525503" y="47231"/>
                  </a:lnTo>
                  <a:lnTo>
                    <a:pt x="5528576" y="60972"/>
                  </a:lnTo>
                  <a:lnTo>
                    <a:pt x="5531599" y="76199"/>
                  </a:lnTo>
                  <a:lnTo>
                    <a:pt x="5534621" y="89890"/>
                  </a:lnTo>
                  <a:lnTo>
                    <a:pt x="5539244" y="105130"/>
                  </a:lnTo>
                  <a:lnTo>
                    <a:pt x="5542267" y="115798"/>
                  </a:lnTo>
                  <a:lnTo>
                    <a:pt x="5545289" y="120357"/>
                  </a:lnTo>
                  <a:lnTo>
                    <a:pt x="5548363" y="120357"/>
                  </a:lnTo>
                  <a:lnTo>
                    <a:pt x="5551398" y="118871"/>
                  </a:lnTo>
                  <a:lnTo>
                    <a:pt x="5554472" y="112763"/>
                  </a:lnTo>
                  <a:lnTo>
                    <a:pt x="5559031" y="99072"/>
                  </a:lnTo>
                  <a:lnTo>
                    <a:pt x="5562053" y="83794"/>
                  </a:lnTo>
                  <a:lnTo>
                    <a:pt x="5565139" y="70103"/>
                  </a:lnTo>
                  <a:lnTo>
                    <a:pt x="5569699" y="56362"/>
                  </a:lnTo>
                  <a:lnTo>
                    <a:pt x="5572721" y="41135"/>
                  </a:lnTo>
                  <a:lnTo>
                    <a:pt x="5575808" y="30467"/>
                  </a:lnTo>
                  <a:lnTo>
                    <a:pt x="5578830" y="25895"/>
                  </a:lnTo>
                  <a:lnTo>
                    <a:pt x="5583389" y="24358"/>
                  </a:lnTo>
                  <a:lnTo>
                    <a:pt x="5586463" y="27444"/>
                  </a:lnTo>
                  <a:lnTo>
                    <a:pt x="5589498" y="33540"/>
                  </a:lnTo>
                  <a:lnTo>
                    <a:pt x="5594057" y="45694"/>
                  </a:lnTo>
                  <a:lnTo>
                    <a:pt x="5597131" y="60972"/>
                  </a:lnTo>
                  <a:lnTo>
                    <a:pt x="5600153" y="74663"/>
                  </a:lnTo>
                  <a:lnTo>
                    <a:pt x="5603239" y="89890"/>
                  </a:lnTo>
                  <a:lnTo>
                    <a:pt x="5607799" y="103644"/>
                  </a:lnTo>
                  <a:lnTo>
                    <a:pt x="5610821" y="115798"/>
                  </a:lnTo>
                  <a:lnTo>
                    <a:pt x="5613908" y="120357"/>
                  </a:lnTo>
                  <a:lnTo>
                    <a:pt x="5616930" y="121894"/>
                  </a:lnTo>
                  <a:lnTo>
                    <a:pt x="5620004" y="120357"/>
                  </a:lnTo>
                  <a:lnTo>
                    <a:pt x="5623026" y="112763"/>
                  </a:lnTo>
                  <a:lnTo>
                    <a:pt x="5627598" y="100558"/>
                  </a:lnTo>
                  <a:lnTo>
                    <a:pt x="5630621" y="85331"/>
                  </a:lnTo>
                  <a:lnTo>
                    <a:pt x="5633694" y="71640"/>
                  </a:lnTo>
                  <a:lnTo>
                    <a:pt x="5638253" y="56362"/>
                  </a:lnTo>
                  <a:lnTo>
                    <a:pt x="5641289" y="42671"/>
                  </a:lnTo>
                  <a:lnTo>
                    <a:pt x="5644362" y="32003"/>
                  </a:lnTo>
                  <a:lnTo>
                    <a:pt x="5647385" y="24358"/>
                  </a:lnTo>
                  <a:lnTo>
                    <a:pt x="5652008" y="24358"/>
                  </a:lnTo>
                  <a:lnTo>
                    <a:pt x="5655030" y="27444"/>
                  </a:lnTo>
                  <a:lnTo>
                    <a:pt x="5658053" y="33540"/>
                  </a:lnTo>
                  <a:lnTo>
                    <a:pt x="5662663" y="45694"/>
                  </a:lnTo>
                  <a:lnTo>
                    <a:pt x="5665698" y="60972"/>
                  </a:lnTo>
                  <a:lnTo>
                    <a:pt x="5668721" y="74663"/>
                  </a:lnTo>
                  <a:lnTo>
                    <a:pt x="5671794" y="89890"/>
                  </a:lnTo>
                  <a:lnTo>
                    <a:pt x="5676353" y="103644"/>
                  </a:lnTo>
                  <a:lnTo>
                    <a:pt x="5679389" y="114299"/>
                  </a:lnTo>
                  <a:lnTo>
                    <a:pt x="5682462" y="120357"/>
                  </a:lnTo>
                  <a:lnTo>
                    <a:pt x="5685485" y="121894"/>
                  </a:lnTo>
                  <a:lnTo>
                    <a:pt x="5688558" y="120357"/>
                  </a:lnTo>
                  <a:lnTo>
                    <a:pt x="5691593" y="112763"/>
                  </a:lnTo>
                  <a:lnTo>
                    <a:pt x="5696153" y="100558"/>
                  </a:lnTo>
                  <a:lnTo>
                    <a:pt x="5699226" y="83794"/>
                  </a:lnTo>
                  <a:lnTo>
                    <a:pt x="5702261" y="71640"/>
                  </a:lnTo>
                  <a:lnTo>
                    <a:pt x="5706821" y="56362"/>
                  </a:lnTo>
                  <a:lnTo>
                    <a:pt x="5709894" y="42671"/>
                  </a:lnTo>
                  <a:lnTo>
                    <a:pt x="5712917" y="32003"/>
                  </a:lnTo>
                  <a:lnTo>
                    <a:pt x="5716003" y="25895"/>
                  </a:lnTo>
                  <a:lnTo>
                    <a:pt x="5720562" y="24358"/>
                  </a:lnTo>
                  <a:lnTo>
                    <a:pt x="5723585" y="27444"/>
                  </a:lnTo>
                  <a:lnTo>
                    <a:pt x="5726658" y="33540"/>
                  </a:lnTo>
                  <a:lnTo>
                    <a:pt x="5731230" y="45694"/>
                  </a:lnTo>
                  <a:lnTo>
                    <a:pt x="5734253" y="60972"/>
                  </a:lnTo>
                  <a:lnTo>
                    <a:pt x="5737326" y="74663"/>
                  </a:lnTo>
                  <a:lnTo>
                    <a:pt x="5740361" y="89890"/>
                  </a:lnTo>
                  <a:lnTo>
                    <a:pt x="5744921" y="103644"/>
                  </a:lnTo>
                  <a:lnTo>
                    <a:pt x="5747994" y="114299"/>
                  </a:lnTo>
                  <a:lnTo>
                    <a:pt x="5751017" y="120357"/>
                  </a:lnTo>
                  <a:lnTo>
                    <a:pt x="5755589" y="121894"/>
                  </a:lnTo>
                  <a:lnTo>
                    <a:pt x="5757125" y="120357"/>
                  </a:lnTo>
                  <a:lnTo>
                    <a:pt x="5760199" y="112763"/>
                  </a:lnTo>
                  <a:lnTo>
                    <a:pt x="5764758" y="100558"/>
                  </a:lnTo>
                  <a:lnTo>
                    <a:pt x="5767793" y="85331"/>
                  </a:lnTo>
                  <a:lnTo>
                    <a:pt x="5770867" y="71640"/>
                  </a:lnTo>
                  <a:lnTo>
                    <a:pt x="5775426" y="56362"/>
                  </a:lnTo>
                  <a:lnTo>
                    <a:pt x="5778461" y="42671"/>
                  </a:lnTo>
                  <a:lnTo>
                    <a:pt x="5781535" y="32003"/>
                  </a:lnTo>
                  <a:lnTo>
                    <a:pt x="5784557" y="25895"/>
                  </a:lnTo>
                  <a:lnTo>
                    <a:pt x="5789117" y="24358"/>
                  </a:lnTo>
                  <a:lnTo>
                    <a:pt x="5792203" y="27444"/>
                  </a:lnTo>
                  <a:lnTo>
                    <a:pt x="5795225" y="33540"/>
                  </a:lnTo>
                  <a:lnTo>
                    <a:pt x="5799785" y="45694"/>
                  </a:lnTo>
                  <a:lnTo>
                    <a:pt x="5802858" y="60972"/>
                  </a:lnTo>
                  <a:lnTo>
                    <a:pt x="5805893" y="74663"/>
                  </a:lnTo>
                  <a:lnTo>
                    <a:pt x="5810453" y="89890"/>
                  </a:lnTo>
                  <a:lnTo>
                    <a:pt x="5813526" y="103644"/>
                  </a:lnTo>
                  <a:lnTo>
                    <a:pt x="5816561" y="114299"/>
                  </a:lnTo>
                  <a:lnTo>
                    <a:pt x="5819584" y="120357"/>
                  </a:lnTo>
                  <a:lnTo>
                    <a:pt x="5824194" y="121894"/>
                  </a:lnTo>
                  <a:lnTo>
                    <a:pt x="5825680" y="120357"/>
                  </a:lnTo>
                  <a:lnTo>
                    <a:pt x="5828753" y="112763"/>
                  </a:lnTo>
                  <a:lnTo>
                    <a:pt x="5833325" y="102095"/>
                  </a:lnTo>
                  <a:lnTo>
                    <a:pt x="5836348" y="85331"/>
                  </a:lnTo>
                  <a:lnTo>
                    <a:pt x="5839421" y="71640"/>
                  </a:lnTo>
                  <a:lnTo>
                    <a:pt x="5843993" y="57899"/>
                  </a:lnTo>
                  <a:lnTo>
                    <a:pt x="5847016" y="42671"/>
                  </a:lnTo>
                  <a:lnTo>
                    <a:pt x="5850089" y="32003"/>
                  </a:lnTo>
                  <a:lnTo>
                    <a:pt x="5854661" y="25895"/>
                  </a:lnTo>
                  <a:lnTo>
                    <a:pt x="5857684" y="24358"/>
                  </a:lnTo>
                  <a:lnTo>
                    <a:pt x="5860757" y="25895"/>
                  </a:lnTo>
                  <a:lnTo>
                    <a:pt x="5863780" y="32003"/>
                  </a:lnTo>
                  <a:lnTo>
                    <a:pt x="5868352" y="45694"/>
                  </a:lnTo>
                  <a:lnTo>
                    <a:pt x="5871425" y="60972"/>
                  </a:lnTo>
                  <a:lnTo>
                    <a:pt x="5874448" y="73126"/>
                  </a:lnTo>
                  <a:lnTo>
                    <a:pt x="5879007" y="88353"/>
                  </a:lnTo>
                  <a:lnTo>
                    <a:pt x="5882093" y="103644"/>
                  </a:lnTo>
                  <a:lnTo>
                    <a:pt x="5885116" y="114299"/>
                  </a:lnTo>
                  <a:lnTo>
                    <a:pt x="5888189" y="120357"/>
                  </a:lnTo>
                  <a:lnTo>
                    <a:pt x="5892761" y="121894"/>
                  </a:lnTo>
                  <a:lnTo>
                    <a:pt x="5894298" y="120357"/>
                  </a:lnTo>
                  <a:lnTo>
                    <a:pt x="5898857" y="112763"/>
                  </a:lnTo>
                  <a:lnTo>
                    <a:pt x="5901880" y="102095"/>
                  </a:lnTo>
                  <a:lnTo>
                    <a:pt x="5904953" y="86867"/>
                  </a:lnTo>
                  <a:lnTo>
                    <a:pt x="5907989" y="73126"/>
                  </a:lnTo>
                  <a:lnTo>
                    <a:pt x="5912548" y="57899"/>
                  </a:lnTo>
                  <a:lnTo>
                    <a:pt x="5915621" y="42671"/>
                  </a:lnTo>
                  <a:lnTo>
                    <a:pt x="5918657" y="32003"/>
                  </a:lnTo>
                  <a:lnTo>
                    <a:pt x="5923216" y="25895"/>
                  </a:lnTo>
                  <a:lnTo>
                    <a:pt x="5926289" y="24358"/>
                  </a:lnTo>
                  <a:lnTo>
                    <a:pt x="5929312" y="25895"/>
                  </a:lnTo>
                  <a:lnTo>
                    <a:pt x="5932398" y="32003"/>
                  </a:lnTo>
                  <a:lnTo>
                    <a:pt x="5936957" y="44208"/>
                  </a:lnTo>
                  <a:lnTo>
                    <a:pt x="5943015" y="74663"/>
                  </a:lnTo>
                  <a:lnTo>
                    <a:pt x="5947625" y="88353"/>
                  </a:lnTo>
                  <a:lnTo>
                    <a:pt x="5950648" y="103644"/>
                  </a:lnTo>
                  <a:lnTo>
                    <a:pt x="5953671" y="114299"/>
                  </a:lnTo>
                  <a:lnTo>
                    <a:pt x="5956757" y="120357"/>
                  </a:lnTo>
                  <a:lnTo>
                    <a:pt x="5961316" y="121894"/>
                  </a:lnTo>
                  <a:lnTo>
                    <a:pt x="5964339" y="120357"/>
                  </a:lnTo>
                  <a:lnTo>
                    <a:pt x="5967412" y="114299"/>
                  </a:lnTo>
                  <a:lnTo>
                    <a:pt x="5970447" y="102095"/>
                  </a:lnTo>
                  <a:lnTo>
                    <a:pt x="5973521" y="86867"/>
                  </a:lnTo>
                  <a:lnTo>
                    <a:pt x="5976543" y="73126"/>
                  </a:lnTo>
                  <a:lnTo>
                    <a:pt x="5981115" y="57899"/>
                  </a:lnTo>
                  <a:lnTo>
                    <a:pt x="5984189" y="42671"/>
                  </a:lnTo>
                  <a:lnTo>
                    <a:pt x="5987211" y="32003"/>
                  </a:lnTo>
                  <a:lnTo>
                    <a:pt x="5991771" y="24358"/>
                  </a:lnTo>
                  <a:lnTo>
                    <a:pt x="5994857" y="24358"/>
                  </a:lnTo>
                  <a:lnTo>
                    <a:pt x="5997879" y="25895"/>
                  </a:lnTo>
                  <a:lnTo>
                    <a:pt x="6000953" y="32003"/>
                  </a:lnTo>
                  <a:lnTo>
                    <a:pt x="6005512" y="44208"/>
                  </a:lnTo>
                  <a:lnTo>
                    <a:pt x="6008547" y="59435"/>
                  </a:lnTo>
                  <a:lnTo>
                    <a:pt x="6011621" y="73126"/>
                  </a:lnTo>
                  <a:lnTo>
                    <a:pt x="6016180" y="88353"/>
                  </a:lnTo>
                  <a:lnTo>
                    <a:pt x="6019215" y="103644"/>
                  </a:lnTo>
                  <a:lnTo>
                    <a:pt x="6022289" y="114299"/>
                  </a:lnTo>
                  <a:lnTo>
                    <a:pt x="6025311" y="120357"/>
                  </a:lnTo>
                  <a:lnTo>
                    <a:pt x="6029871" y="121894"/>
                  </a:lnTo>
                  <a:lnTo>
                    <a:pt x="6032957" y="120357"/>
                  </a:lnTo>
                  <a:lnTo>
                    <a:pt x="6035979" y="112763"/>
                  </a:lnTo>
                  <a:lnTo>
                    <a:pt x="6039053" y="102095"/>
                  </a:lnTo>
                  <a:lnTo>
                    <a:pt x="6042075" y="86867"/>
                  </a:lnTo>
                  <a:lnTo>
                    <a:pt x="6045161" y="73126"/>
                  </a:lnTo>
                  <a:lnTo>
                    <a:pt x="6049721" y="57899"/>
                  </a:lnTo>
                  <a:lnTo>
                    <a:pt x="6052743" y="42671"/>
                  </a:lnTo>
                  <a:lnTo>
                    <a:pt x="6055817" y="32003"/>
                  </a:lnTo>
                  <a:lnTo>
                    <a:pt x="6060389" y="24358"/>
                  </a:lnTo>
                  <a:lnTo>
                    <a:pt x="6063411" y="24358"/>
                  </a:lnTo>
                  <a:lnTo>
                    <a:pt x="6066485" y="25895"/>
                  </a:lnTo>
                  <a:lnTo>
                    <a:pt x="6069507" y="32003"/>
                  </a:lnTo>
                  <a:lnTo>
                    <a:pt x="6074079" y="44208"/>
                  </a:lnTo>
                  <a:lnTo>
                    <a:pt x="6077153" y="59435"/>
                  </a:lnTo>
                  <a:lnTo>
                    <a:pt x="6080175" y="73126"/>
                  </a:lnTo>
                  <a:lnTo>
                    <a:pt x="6084747" y="88353"/>
                  </a:lnTo>
                  <a:lnTo>
                    <a:pt x="6087821" y="103644"/>
                  </a:lnTo>
                  <a:lnTo>
                    <a:pt x="6090843" y="114299"/>
                  </a:lnTo>
                  <a:lnTo>
                    <a:pt x="6093917" y="120357"/>
                  </a:lnTo>
                  <a:lnTo>
                    <a:pt x="6098489" y="121894"/>
                  </a:lnTo>
                  <a:lnTo>
                    <a:pt x="6101511" y="120357"/>
                  </a:lnTo>
                  <a:lnTo>
                    <a:pt x="6104585" y="114299"/>
                  </a:lnTo>
                  <a:lnTo>
                    <a:pt x="6107607" y="102095"/>
                  </a:lnTo>
                  <a:lnTo>
                    <a:pt x="6110693" y="86867"/>
                  </a:lnTo>
                  <a:lnTo>
                    <a:pt x="6113716" y="73126"/>
                  </a:lnTo>
                  <a:lnTo>
                    <a:pt x="6118275" y="57899"/>
                  </a:lnTo>
                  <a:lnTo>
                    <a:pt x="6121311" y="42671"/>
                  </a:lnTo>
                  <a:lnTo>
                    <a:pt x="6124384" y="32003"/>
                  </a:lnTo>
                  <a:lnTo>
                    <a:pt x="6128943" y="24358"/>
                  </a:lnTo>
                  <a:lnTo>
                    <a:pt x="6135052" y="24358"/>
                  </a:lnTo>
                  <a:lnTo>
                    <a:pt x="6138075" y="32003"/>
                  </a:lnTo>
                  <a:lnTo>
                    <a:pt x="6142634" y="44208"/>
                  </a:lnTo>
                  <a:lnTo>
                    <a:pt x="6145707" y="59435"/>
                  </a:lnTo>
                  <a:lnTo>
                    <a:pt x="6148743" y="73126"/>
                  </a:lnTo>
                  <a:lnTo>
                    <a:pt x="6153302" y="88353"/>
                  </a:lnTo>
                  <a:lnTo>
                    <a:pt x="6156375" y="103644"/>
                  </a:lnTo>
                  <a:lnTo>
                    <a:pt x="6159411" y="114299"/>
                  </a:lnTo>
                  <a:lnTo>
                    <a:pt x="6164021" y="120357"/>
                  </a:lnTo>
                  <a:lnTo>
                    <a:pt x="6167043" y="123431"/>
                  </a:lnTo>
                  <a:lnTo>
                    <a:pt x="6170066" y="120357"/>
                  </a:lnTo>
                  <a:lnTo>
                    <a:pt x="6173152" y="114299"/>
                  </a:lnTo>
                  <a:lnTo>
                    <a:pt x="6176175" y="102095"/>
                  </a:lnTo>
                  <a:lnTo>
                    <a:pt x="6179248" y="86867"/>
                  </a:lnTo>
                  <a:lnTo>
                    <a:pt x="6182271" y="73126"/>
                  </a:lnTo>
                  <a:lnTo>
                    <a:pt x="6186843" y="57899"/>
                  </a:lnTo>
                  <a:lnTo>
                    <a:pt x="6189916" y="42671"/>
                  </a:lnTo>
                  <a:lnTo>
                    <a:pt x="6192939" y="32003"/>
                  </a:lnTo>
                  <a:lnTo>
                    <a:pt x="6197511" y="24358"/>
                  </a:lnTo>
                  <a:lnTo>
                    <a:pt x="6203607" y="24358"/>
                  </a:lnTo>
                  <a:lnTo>
                    <a:pt x="6208166" y="32003"/>
                  </a:lnTo>
                  <a:lnTo>
                    <a:pt x="6211252" y="42671"/>
                  </a:lnTo>
                  <a:lnTo>
                    <a:pt x="6214275" y="59435"/>
                  </a:lnTo>
                  <a:lnTo>
                    <a:pt x="6217348" y="73126"/>
                  </a:lnTo>
                  <a:lnTo>
                    <a:pt x="6221907" y="88353"/>
                  </a:lnTo>
                  <a:lnTo>
                    <a:pt x="6224943" y="103644"/>
                  </a:lnTo>
                  <a:lnTo>
                    <a:pt x="6228016" y="114299"/>
                  </a:lnTo>
                  <a:lnTo>
                    <a:pt x="6232575" y="120357"/>
                  </a:lnTo>
                  <a:lnTo>
                    <a:pt x="6235611" y="123431"/>
                  </a:lnTo>
                  <a:lnTo>
                    <a:pt x="6238684" y="120357"/>
                  </a:lnTo>
                  <a:lnTo>
                    <a:pt x="6241707" y="114299"/>
                  </a:lnTo>
                  <a:lnTo>
                    <a:pt x="6244729" y="102095"/>
                  </a:lnTo>
                  <a:lnTo>
                    <a:pt x="6247815" y="86867"/>
                  </a:lnTo>
                  <a:lnTo>
                    <a:pt x="6252375" y="73126"/>
                  </a:lnTo>
                  <a:lnTo>
                    <a:pt x="6255397" y="57899"/>
                  </a:lnTo>
                  <a:lnTo>
                    <a:pt x="6258471" y="42671"/>
                  </a:lnTo>
                  <a:lnTo>
                    <a:pt x="6261506" y="32003"/>
                  </a:lnTo>
                  <a:lnTo>
                    <a:pt x="6266065" y="24358"/>
                  </a:lnTo>
                  <a:lnTo>
                    <a:pt x="6272174" y="24358"/>
                  </a:lnTo>
                  <a:lnTo>
                    <a:pt x="6276733" y="32003"/>
                  </a:lnTo>
                  <a:lnTo>
                    <a:pt x="6279807" y="42671"/>
                  </a:lnTo>
                  <a:lnTo>
                    <a:pt x="6282829" y="57899"/>
                  </a:lnTo>
                  <a:lnTo>
                    <a:pt x="6285915" y="73126"/>
                  </a:lnTo>
                  <a:lnTo>
                    <a:pt x="6290475" y="88353"/>
                  </a:lnTo>
                  <a:lnTo>
                    <a:pt x="6293497" y="103644"/>
                  </a:lnTo>
                  <a:lnTo>
                    <a:pt x="6296571" y="114299"/>
                  </a:lnTo>
                  <a:lnTo>
                    <a:pt x="6301143" y="120357"/>
                  </a:lnTo>
                  <a:lnTo>
                    <a:pt x="6304165" y="123431"/>
                  </a:lnTo>
                  <a:lnTo>
                    <a:pt x="6307239" y="120357"/>
                  </a:lnTo>
                  <a:lnTo>
                    <a:pt x="6310274" y="114299"/>
                  </a:lnTo>
                  <a:lnTo>
                    <a:pt x="6313347" y="102095"/>
                  </a:lnTo>
                  <a:lnTo>
                    <a:pt x="6316370" y="86867"/>
                  </a:lnTo>
                  <a:lnTo>
                    <a:pt x="6320929" y="73126"/>
                  </a:lnTo>
                  <a:lnTo>
                    <a:pt x="6324015" y="57899"/>
                  </a:lnTo>
                  <a:lnTo>
                    <a:pt x="6327038" y="42671"/>
                  </a:lnTo>
                  <a:lnTo>
                    <a:pt x="6330111" y="32003"/>
                  </a:lnTo>
                  <a:lnTo>
                    <a:pt x="6334671" y="24358"/>
                  </a:lnTo>
                  <a:lnTo>
                    <a:pt x="6340779" y="24358"/>
                  </a:lnTo>
                  <a:lnTo>
                    <a:pt x="6345339" y="32003"/>
                  </a:lnTo>
                  <a:lnTo>
                    <a:pt x="6348374" y="42671"/>
                  </a:lnTo>
                  <a:lnTo>
                    <a:pt x="6351447" y="59435"/>
                  </a:lnTo>
                  <a:lnTo>
                    <a:pt x="6354470" y="73126"/>
                  </a:lnTo>
                  <a:lnTo>
                    <a:pt x="6359029" y="88353"/>
                  </a:lnTo>
                  <a:lnTo>
                    <a:pt x="6362115" y="102095"/>
                  </a:lnTo>
                  <a:lnTo>
                    <a:pt x="6365138" y="114299"/>
                  </a:lnTo>
                  <a:lnTo>
                    <a:pt x="6369697" y="120357"/>
                  </a:lnTo>
                  <a:lnTo>
                    <a:pt x="6372771" y="123431"/>
                  </a:lnTo>
                  <a:lnTo>
                    <a:pt x="6375806" y="120357"/>
                  </a:lnTo>
                  <a:lnTo>
                    <a:pt x="6378879" y="114299"/>
                  </a:lnTo>
                  <a:lnTo>
                    <a:pt x="6383439" y="102095"/>
                  </a:lnTo>
                  <a:lnTo>
                    <a:pt x="6384975" y="86867"/>
                  </a:lnTo>
                  <a:lnTo>
                    <a:pt x="6389547" y="73126"/>
                  </a:lnTo>
                  <a:lnTo>
                    <a:pt x="6398666" y="32003"/>
                  </a:lnTo>
                  <a:lnTo>
                    <a:pt x="6406311" y="22872"/>
                  </a:lnTo>
                  <a:lnTo>
                    <a:pt x="6409334" y="24358"/>
                  </a:lnTo>
                  <a:lnTo>
                    <a:pt x="6413906" y="32003"/>
                  </a:lnTo>
                  <a:lnTo>
                    <a:pt x="6416979" y="42671"/>
                  </a:lnTo>
                  <a:lnTo>
                    <a:pt x="6420002" y="59435"/>
                  </a:lnTo>
                  <a:lnTo>
                    <a:pt x="6423075" y="73126"/>
                  </a:lnTo>
                  <a:lnTo>
                    <a:pt x="6427647" y="88353"/>
                  </a:lnTo>
                  <a:lnTo>
                    <a:pt x="6430670" y="103644"/>
                  </a:lnTo>
                  <a:lnTo>
                    <a:pt x="6433693" y="114299"/>
                  </a:lnTo>
                  <a:lnTo>
                    <a:pt x="6438264" y="120357"/>
                  </a:lnTo>
                  <a:lnTo>
                    <a:pt x="6441338" y="123431"/>
                  </a:lnTo>
                  <a:lnTo>
                    <a:pt x="6444360" y="120357"/>
                  </a:lnTo>
                  <a:lnTo>
                    <a:pt x="6447434" y="114299"/>
                  </a:lnTo>
                  <a:lnTo>
                    <a:pt x="6452006" y="102095"/>
                  </a:lnTo>
                  <a:lnTo>
                    <a:pt x="6453543" y="86867"/>
                  </a:lnTo>
                  <a:lnTo>
                    <a:pt x="6458102" y="73126"/>
                  </a:lnTo>
                  <a:lnTo>
                    <a:pt x="6467233" y="32003"/>
                  </a:lnTo>
                  <a:lnTo>
                    <a:pt x="6474866" y="22872"/>
                  </a:lnTo>
                  <a:lnTo>
                    <a:pt x="6477901" y="24358"/>
                  </a:lnTo>
                  <a:lnTo>
                    <a:pt x="6482460" y="32003"/>
                  </a:lnTo>
                  <a:lnTo>
                    <a:pt x="6485534" y="42671"/>
                  </a:lnTo>
                  <a:lnTo>
                    <a:pt x="6488569" y="59435"/>
                  </a:lnTo>
                  <a:lnTo>
                    <a:pt x="6491643" y="73126"/>
                  </a:lnTo>
                  <a:lnTo>
                    <a:pt x="6496202" y="88353"/>
                  </a:lnTo>
                  <a:lnTo>
                    <a:pt x="6499225" y="103644"/>
                  </a:lnTo>
                  <a:lnTo>
                    <a:pt x="6502311" y="115798"/>
                  </a:lnTo>
                  <a:lnTo>
                    <a:pt x="6506870" y="120357"/>
                  </a:lnTo>
                  <a:lnTo>
                    <a:pt x="6509893" y="123431"/>
                  </a:lnTo>
                  <a:lnTo>
                    <a:pt x="6512966" y="120357"/>
                  </a:lnTo>
                  <a:lnTo>
                    <a:pt x="6516001" y="115798"/>
                  </a:lnTo>
                  <a:lnTo>
                    <a:pt x="6520560" y="102095"/>
                  </a:lnTo>
                  <a:lnTo>
                    <a:pt x="6522097" y="86867"/>
                  </a:lnTo>
                  <a:lnTo>
                    <a:pt x="6526669" y="73126"/>
                  </a:lnTo>
                  <a:lnTo>
                    <a:pt x="6529743" y="57899"/>
                  </a:lnTo>
                  <a:lnTo>
                    <a:pt x="6532765" y="42671"/>
                  </a:lnTo>
                  <a:lnTo>
                    <a:pt x="6535839" y="32003"/>
                  </a:lnTo>
                  <a:lnTo>
                    <a:pt x="6540411" y="24358"/>
                  </a:lnTo>
                  <a:lnTo>
                    <a:pt x="6543433" y="22872"/>
                  </a:lnTo>
                  <a:lnTo>
                    <a:pt x="6546507" y="24358"/>
                  </a:lnTo>
                  <a:lnTo>
                    <a:pt x="6551066" y="32003"/>
                  </a:lnTo>
                  <a:lnTo>
                    <a:pt x="6554101" y="42671"/>
                  </a:lnTo>
                  <a:lnTo>
                    <a:pt x="6557175" y="57899"/>
                  </a:lnTo>
                  <a:lnTo>
                    <a:pt x="6560197" y="73126"/>
                  </a:lnTo>
                  <a:lnTo>
                    <a:pt x="6564769" y="88353"/>
                  </a:lnTo>
                  <a:lnTo>
                    <a:pt x="6567792" y="103644"/>
                  </a:lnTo>
                  <a:lnTo>
                    <a:pt x="6570865" y="115798"/>
                  </a:lnTo>
                  <a:lnTo>
                    <a:pt x="6575425" y="120357"/>
                  </a:lnTo>
                  <a:lnTo>
                    <a:pt x="6578460" y="123431"/>
                  </a:lnTo>
                  <a:lnTo>
                    <a:pt x="6581533" y="121894"/>
                  </a:lnTo>
                  <a:lnTo>
                    <a:pt x="6586093" y="115798"/>
                  </a:lnTo>
                  <a:lnTo>
                    <a:pt x="6589128" y="102095"/>
                  </a:lnTo>
                  <a:lnTo>
                    <a:pt x="6592201" y="86867"/>
                  </a:lnTo>
                  <a:lnTo>
                    <a:pt x="6595224" y="73126"/>
                  </a:lnTo>
                  <a:lnTo>
                    <a:pt x="6598297" y="57899"/>
                  </a:lnTo>
                  <a:lnTo>
                    <a:pt x="6601333" y="42671"/>
                  </a:lnTo>
                  <a:lnTo>
                    <a:pt x="6604406" y="32003"/>
                  </a:lnTo>
                  <a:lnTo>
                    <a:pt x="6608965" y="24358"/>
                  </a:lnTo>
                  <a:lnTo>
                    <a:pt x="6611988" y="22872"/>
                  </a:lnTo>
                  <a:lnTo>
                    <a:pt x="6615074" y="24358"/>
                  </a:lnTo>
                  <a:lnTo>
                    <a:pt x="6619633" y="32003"/>
                  </a:lnTo>
                  <a:lnTo>
                    <a:pt x="6622656" y="42671"/>
                  </a:lnTo>
                  <a:lnTo>
                    <a:pt x="6625729" y="57899"/>
                  </a:lnTo>
                  <a:lnTo>
                    <a:pt x="6630301" y="73126"/>
                  </a:lnTo>
                  <a:lnTo>
                    <a:pt x="6639433" y="115798"/>
                  </a:lnTo>
                  <a:lnTo>
                    <a:pt x="6647065" y="123431"/>
                  </a:lnTo>
                  <a:lnTo>
                    <a:pt x="6650088" y="121894"/>
                  </a:lnTo>
                  <a:lnTo>
                    <a:pt x="6654660" y="115798"/>
                  </a:lnTo>
                  <a:lnTo>
                    <a:pt x="6657733" y="102095"/>
                  </a:lnTo>
                  <a:lnTo>
                    <a:pt x="6660756" y="86867"/>
                  </a:lnTo>
                  <a:lnTo>
                    <a:pt x="6663829" y="73126"/>
                  </a:lnTo>
                  <a:lnTo>
                    <a:pt x="6674497" y="30467"/>
                  </a:lnTo>
                  <a:lnTo>
                    <a:pt x="6680606" y="22872"/>
                  </a:lnTo>
                  <a:lnTo>
                    <a:pt x="6683629" y="24358"/>
                  </a:lnTo>
                  <a:lnTo>
                    <a:pt x="6688188" y="30467"/>
                  </a:lnTo>
                  <a:lnTo>
                    <a:pt x="6691274" y="42671"/>
                  </a:lnTo>
                  <a:lnTo>
                    <a:pt x="6694297" y="57899"/>
                  </a:lnTo>
                  <a:lnTo>
                    <a:pt x="6698856" y="73126"/>
                  </a:lnTo>
                  <a:lnTo>
                    <a:pt x="6701929" y="88353"/>
                  </a:lnTo>
                  <a:lnTo>
                    <a:pt x="6704964" y="103644"/>
                  </a:lnTo>
                  <a:lnTo>
                    <a:pt x="6708038" y="115798"/>
                  </a:lnTo>
                  <a:lnTo>
                    <a:pt x="6712597" y="121894"/>
                  </a:lnTo>
                  <a:lnTo>
                    <a:pt x="6715633" y="123431"/>
                  </a:lnTo>
                  <a:lnTo>
                    <a:pt x="6718706" y="121894"/>
                  </a:lnTo>
                  <a:lnTo>
                    <a:pt x="6723265" y="115798"/>
                  </a:lnTo>
                  <a:lnTo>
                    <a:pt x="6726288" y="102095"/>
                  </a:lnTo>
                  <a:lnTo>
                    <a:pt x="6729374" y="86867"/>
                  </a:lnTo>
                  <a:lnTo>
                    <a:pt x="6732397" y="73126"/>
                  </a:lnTo>
                  <a:lnTo>
                    <a:pt x="6735470" y="57899"/>
                  </a:lnTo>
                  <a:lnTo>
                    <a:pt x="6738493" y="42671"/>
                  </a:lnTo>
                  <a:lnTo>
                    <a:pt x="6743064" y="32003"/>
                  </a:lnTo>
                  <a:lnTo>
                    <a:pt x="6746087" y="24358"/>
                  </a:lnTo>
                  <a:lnTo>
                    <a:pt x="6749160" y="22872"/>
                  </a:lnTo>
                  <a:lnTo>
                    <a:pt x="6752183" y="24358"/>
                  </a:lnTo>
                  <a:lnTo>
                    <a:pt x="6756755" y="30467"/>
                  </a:lnTo>
                  <a:lnTo>
                    <a:pt x="6759829" y="42671"/>
                  </a:lnTo>
                  <a:lnTo>
                    <a:pt x="6762851" y="57899"/>
                  </a:lnTo>
                  <a:lnTo>
                    <a:pt x="6767423" y="73126"/>
                  </a:lnTo>
                  <a:lnTo>
                    <a:pt x="6770497" y="88353"/>
                  </a:lnTo>
                  <a:lnTo>
                    <a:pt x="6773519" y="103644"/>
                  </a:lnTo>
                  <a:lnTo>
                    <a:pt x="6776593" y="115798"/>
                  </a:lnTo>
                  <a:lnTo>
                    <a:pt x="6781164" y="121894"/>
                  </a:lnTo>
                  <a:lnTo>
                    <a:pt x="6784187" y="123431"/>
                  </a:lnTo>
                  <a:lnTo>
                    <a:pt x="6787260" y="121894"/>
                  </a:lnTo>
                  <a:lnTo>
                    <a:pt x="6791833" y="115798"/>
                  </a:lnTo>
                  <a:lnTo>
                    <a:pt x="6794855" y="102095"/>
                  </a:lnTo>
                  <a:lnTo>
                    <a:pt x="6797929" y="86867"/>
                  </a:lnTo>
                  <a:lnTo>
                    <a:pt x="6800951" y="73126"/>
                  </a:lnTo>
                  <a:lnTo>
                    <a:pt x="6804025" y="57899"/>
                  </a:lnTo>
                  <a:lnTo>
                    <a:pt x="6807060" y="42671"/>
                  </a:lnTo>
                  <a:lnTo>
                    <a:pt x="6811619" y="30467"/>
                  </a:lnTo>
                  <a:lnTo>
                    <a:pt x="6814693" y="24358"/>
                  </a:lnTo>
                  <a:lnTo>
                    <a:pt x="6817728" y="21335"/>
                  </a:lnTo>
                  <a:lnTo>
                    <a:pt x="6820801" y="24358"/>
                  </a:lnTo>
                  <a:lnTo>
                    <a:pt x="6825360" y="30467"/>
                  </a:lnTo>
                  <a:lnTo>
                    <a:pt x="6828383" y="42671"/>
                  </a:lnTo>
                  <a:lnTo>
                    <a:pt x="6831469" y="57899"/>
                  </a:lnTo>
                  <a:lnTo>
                    <a:pt x="6836029" y="73126"/>
                  </a:lnTo>
                  <a:lnTo>
                    <a:pt x="6845160" y="115798"/>
                  </a:lnTo>
                  <a:lnTo>
                    <a:pt x="6852793" y="123431"/>
                  </a:lnTo>
                  <a:lnTo>
                    <a:pt x="6855828" y="121894"/>
                  </a:lnTo>
                  <a:lnTo>
                    <a:pt x="6860387" y="115798"/>
                  </a:lnTo>
                  <a:lnTo>
                    <a:pt x="6863460" y="103644"/>
                  </a:lnTo>
                  <a:lnTo>
                    <a:pt x="6866483" y="86867"/>
                  </a:lnTo>
                  <a:lnTo>
                    <a:pt x="6869518" y="73126"/>
                  </a:lnTo>
                  <a:lnTo>
                    <a:pt x="6872592" y="57899"/>
                  </a:lnTo>
                  <a:lnTo>
                    <a:pt x="6875614" y="42671"/>
                  </a:lnTo>
                  <a:lnTo>
                    <a:pt x="6880186" y="30467"/>
                  </a:lnTo>
                  <a:lnTo>
                    <a:pt x="6883260" y="24358"/>
                  </a:lnTo>
                  <a:lnTo>
                    <a:pt x="6886282" y="22872"/>
                  </a:lnTo>
                  <a:lnTo>
                    <a:pt x="6889356" y="24358"/>
                  </a:lnTo>
                  <a:lnTo>
                    <a:pt x="6893928" y="30467"/>
                  </a:lnTo>
                  <a:lnTo>
                    <a:pt x="6896950" y="42671"/>
                  </a:lnTo>
                  <a:lnTo>
                    <a:pt x="6900024" y="57899"/>
                  </a:lnTo>
                  <a:lnTo>
                    <a:pt x="6904583" y="73126"/>
                  </a:lnTo>
                  <a:lnTo>
                    <a:pt x="6913714" y="115798"/>
                  </a:lnTo>
                  <a:lnTo>
                    <a:pt x="6921360" y="123431"/>
                  </a:lnTo>
                  <a:lnTo>
                    <a:pt x="6924382" y="121894"/>
                  </a:lnTo>
                  <a:lnTo>
                    <a:pt x="6928942" y="115798"/>
                  </a:lnTo>
                  <a:lnTo>
                    <a:pt x="6932028" y="102095"/>
                  </a:lnTo>
                  <a:lnTo>
                    <a:pt x="6935050" y="86867"/>
                  </a:lnTo>
                  <a:lnTo>
                    <a:pt x="6939610" y="73126"/>
                  </a:lnTo>
                  <a:lnTo>
                    <a:pt x="6948792" y="30467"/>
                  </a:lnTo>
                  <a:lnTo>
                    <a:pt x="6954888" y="22872"/>
                  </a:lnTo>
                  <a:lnTo>
                    <a:pt x="6957923" y="24358"/>
                  </a:lnTo>
                  <a:lnTo>
                    <a:pt x="6962482" y="30467"/>
                  </a:lnTo>
                  <a:lnTo>
                    <a:pt x="6965556" y="42671"/>
                  </a:lnTo>
                  <a:lnTo>
                    <a:pt x="6968578" y="57899"/>
                  </a:lnTo>
                  <a:lnTo>
                    <a:pt x="6973150" y="73126"/>
                  </a:lnTo>
                  <a:lnTo>
                    <a:pt x="6976224" y="88353"/>
                  </a:lnTo>
                  <a:lnTo>
                    <a:pt x="6979246" y="103644"/>
                  </a:lnTo>
                  <a:lnTo>
                    <a:pt x="6983818" y="115798"/>
                  </a:lnTo>
                  <a:lnTo>
                    <a:pt x="6986892" y="121894"/>
                  </a:lnTo>
                  <a:lnTo>
                    <a:pt x="6989914" y="123431"/>
                  </a:lnTo>
                  <a:lnTo>
                    <a:pt x="6992988" y="121894"/>
                  </a:lnTo>
                  <a:lnTo>
                    <a:pt x="6997560" y="115798"/>
                  </a:lnTo>
                  <a:lnTo>
                    <a:pt x="7000582" y="102095"/>
                  </a:lnTo>
                  <a:lnTo>
                    <a:pt x="7003656" y="86867"/>
                  </a:lnTo>
                  <a:lnTo>
                    <a:pt x="7008228" y="73126"/>
                  </a:lnTo>
                  <a:lnTo>
                    <a:pt x="7011250" y="57899"/>
                  </a:lnTo>
                  <a:lnTo>
                    <a:pt x="7012787" y="42671"/>
                  </a:lnTo>
                  <a:lnTo>
                    <a:pt x="7017346" y="30467"/>
                  </a:lnTo>
                  <a:lnTo>
                    <a:pt x="7020433" y="24358"/>
                  </a:lnTo>
                  <a:lnTo>
                    <a:pt x="7023455" y="22872"/>
                  </a:lnTo>
                  <a:lnTo>
                    <a:pt x="7028014" y="24358"/>
                  </a:lnTo>
                  <a:lnTo>
                    <a:pt x="7031088" y="32003"/>
                  </a:lnTo>
                  <a:lnTo>
                    <a:pt x="7034123" y="42671"/>
                  </a:lnTo>
                  <a:lnTo>
                    <a:pt x="7037197" y="57899"/>
                  </a:lnTo>
                  <a:lnTo>
                    <a:pt x="7041756" y="73126"/>
                  </a:lnTo>
                  <a:lnTo>
                    <a:pt x="7044778" y="88353"/>
                  </a:lnTo>
                  <a:lnTo>
                    <a:pt x="7047864" y="105130"/>
                  </a:lnTo>
                  <a:lnTo>
                    <a:pt x="7052424" y="115798"/>
                  </a:lnTo>
                  <a:lnTo>
                    <a:pt x="7055446" y="121894"/>
                  </a:lnTo>
                  <a:lnTo>
                    <a:pt x="7058482" y="123431"/>
                  </a:lnTo>
                  <a:lnTo>
                    <a:pt x="7061555" y="121894"/>
                  </a:lnTo>
                  <a:lnTo>
                    <a:pt x="7066114" y="115798"/>
                  </a:lnTo>
                  <a:lnTo>
                    <a:pt x="7069137" y="103644"/>
                  </a:lnTo>
                  <a:lnTo>
                    <a:pt x="7072223" y="86867"/>
                  </a:lnTo>
                  <a:lnTo>
                    <a:pt x="7076782" y="73126"/>
                  </a:lnTo>
                  <a:lnTo>
                    <a:pt x="7079805" y="57899"/>
                  </a:lnTo>
                  <a:lnTo>
                    <a:pt x="7081342" y="42671"/>
                  </a:lnTo>
                  <a:lnTo>
                    <a:pt x="7085914" y="30467"/>
                  </a:lnTo>
                  <a:lnTo>
                    <a:pt x="7088987" y="24358"/>
                  </a:lnTo>
                  <a:lnTo>
                    <a:pt x="7092010" y="22872"/>
                  </a:lnTo>
                  <a:lnTo>
                    <a:pt x="7096582" y="24358"/>
                  </a:lnTo>
                  <a:lnTo>
                    <a:pt x="7099655" y="30467"/>
                  </a:lnTo>
                  <a:lnTo>
                    <a:pt x="7102678" y="42671"/>
                  </a:lnTo>
                  <a:lnTo>
                    <a:pt x="7105751" y="57899"/>
                  </a:lnTo>
                  <a:lnTo>
                    <a:pt x="7110323" y="73126"/>
                  </a:lnTo>
                  <a:lnTo>
                    <a:pt x="7120978" y="115798"/>
                  </a:lnTo>
                  <a:lnTo>
                    <a:pt x="7127087" y="123431"/>
                  </a:lnTo>
                  <a:lnTo>
                    <a:pt x="7130110" y="121894"/>
                  </a:lnTo>
                  <a:lnTo>
                    <a:pt x="7134682" y="115798"/>
                  </a:lnTo>
                  <a:lnTo>
                    <a:pt x="7137755" y="102095"/>
                  </a:lnTo>
                  <a:lnTo>
                    <a:pt x="7140778" y="86867"/>
                  </a:lnTo>
                  <a:lnTo>
                    <a:pt x="7145337" y="73126"/>
                  </a:lnTo>
                  <a:lnTo>
                    <a:pt x="7148423" y="57899"/>
                  </a:lnTo>
                  <a:lnTo>
                    <a:pt x="7149960" y="42671"/>
                  </a:lnTo>
                  <a:lnTo>
                    <a:pt x="7154519" y="30467"/>
                  </a:lnTo>
                  <a:lnTo>
                    <a:pt x="7157542" y="24358"/>
                  </a:lnTo>
                  <a:lnTo>
                    <a:pt x="7160628" y="22872"/>
                  </a:lnTo>
                  <a:lnTo>
                    <a:pt x="7165187" y="24358"/>
                  </a:lnTo>
                  <a:lnTo>
                    <a:pt x="7168210" y="30467"/>
                  </a:lnTo>
                  <a:lnTo>
                    <a:pt x="7171283" y="42671"/>
                  </a:lnTo>
                  <a:lnTo>
                    <a:pt x="7174318" y="57899"/>
                  </a:lnTo>
                  <a:lnTo>
                    <a:pt x="7178878" y="73126"/>
                  </a:lnTo>
                  <a:lnTo>
                    <a:pt x="7181951" y="88353"/>
                  </a:lnTo>
                  <a:lnTo>
                    <a:pt x="7184986" y="103644"/>
                  </a:lnTo>
                  <a:lnTo>
                    <a:pt x="7189546" y="115798"/>
                  </a:lnTo>
                  <a:lnTo>
                    <a:pt x="7192619" y="121894"/>
                  </a:lnTo>
                  <a:lnTo>
                    <a:pt x="7195642" y="123431"/>
                  </a:lnTo>
                  <a:lnTo>
                    <a:pt x="7198728" y="121894"/>
                  </a:lnTo>
                  <a:lnTo>
                    <a:pt x="7203287" y="115798"/>
                  </a:lnTo>
                  <a:lnTo>
                    <a:pt x="7206310" y="102095"/>
                  </a:lnTo>
                  <a:lnTo>
                    <a:pt x="7209383" y="86867"/>
                  </a:lnTo>
                  <a:lnTo>
                    <a:pt x="7213955" y="73126"/>
                  </a:lnTo>
                  <a:lnTo>
                    <a:pt x="7223086" y="30467"/>
                  </a:lnTo>
                  <a:lnTo>
                    <a:pt x="7229182" y="22872"/>
                  </a:lnTo>
                  <a:lnTo>
                    <a:pt x="7233742" y="24358"/>
                  </a:lnTo>
                  <a:lnTo>
                    <a:pt x="7236828" y="32003"/>
                  </a:lnTo>
                  <a:lnTo>
                    <a:pt x="7239850" y="42671"/>
                  </a:lnTo>
                  <a:lnTo>
                    <a:pt x="7242873" y="59435"/>
                  </a:lnTo>
                  <a:lnTo>
                    <a:pt x="7247432" y="73126"/>
                  </a:lnTo>
                  <a:lnTo>
                    <a:pt x="7258100" y="115798"/>
                  </a:lnTo>
                  <a:lnTo>
                    <a:pt x="7264209" y="123431"/>
                  </a:lnTo>
                  <a:lnTo>
                    <a:pt x="7267282" y="121894"/>
                  </a:lnTo>
                  <a:lnTo>
                    <a:pt x="7271842" y="115798"/>
                  </a:lnTo>
                  <a:lnTo>
                    <a:pt x="7274877" y="102095"/>
                  </a:lnTo>
                  <a:lnTo>
                    <a:pt x="7277950" y="86867"/>
                  </a:lnTo>
                  <a:lnTo>
                    <a:pt x="7282510" y="73126"/>
                  </a:lnTo>
                  <a:lnTo>
                    <a:pt x="7291641" y="30467"/>
                  </a:lnTo>
                  <a:lnTo>
                    <a:pt x="7297737" y="22872"/>
                  </a:lnTo>
                  <a:lnTo>
                    <a:pt x="7302309" y="24358"/>
                  </a:lnTo>
                  <a:lnTo>
                    <a:pt x="7305382" y="32003"/>
                  </a:lnTo>
                  <a:lnTo>
                    <a:pt x="7308405" y="42671"/>
                  </a:lnTo>
                  <a:lnTo>
                    <a:pt x="7311478" y="59435"/>
                  </a:lnTo>
                  <a:lnTo>
                    <a:pt x="7316050" y="74663"/>
                  </a:lnTo>
                  <a:lnTo>
                    <a:pt x="7326718" y="115798"/>
                  </a:lnTo>
                  <a:lnTo>
                    <a:pt x="7332814" y="123431"/>
                  </a:lnTo>
                  <a:lnTo>
                    <a:pt x="7335837" y="121894"/>
                  </a:lnTo>
                  <a:lnTo>
                    <a:pt x="7340409" y="115798"/>
                  </a:lnTo>
                  <a:lnTo>
                    <a:pt x="7343482" y="102095"/>
                  </a:lnTo>
                  <a:lnTo>
                    <a:pt x="7346505" y="86867"/>
                  </a:lnTo>
                  <a:lnTo>
                    <a:pt x="7351077" y="71640"/>
                  </a:lnTo>
                  <a:lnTo>
                    <a:pt x="7354150" y="56362"/>
                  </a:lnTo>
                  <a:lnTo>
                    <a:pt x="7357173" y="41135"/>
                  </a:lnTo>
                  <a:lnTo>
                    <a:pt x="7360246" y="30467"/>
                  </a:lnTo>
                  <a:lnTo>
                    <a:pt x="7363282" y="24358"/>
                  </a:lnTo>
                  <a:lnTo>
                    <a:pt x="7366304" y="22872"/>
                  </a:lnTo>
                  <a:lnTo>
                    <a:pt x="7370864" y="24358"/>
                  </a:lnTo>
                  <a:lnTo>
                    <a:pt x="7373937" y="32003"/>
                  </a:lnTo>
                  <a:lnTo>
                    <a:pt x="7376972" y="42671"/>
                  </a:lnTo>
                  <a:lnTo>
                    <a:pt x="7380046" y="59435"/>
                  </a:lnTo>
                  <a:lnTo>
                    <a:pt x="7384605" y="74663"/>
                  </a:lnTo>
                  <a:lnTo>
                    <a:pt x="7395273" y="117335"/>
                  </a:lnTo>
                  <a:lnTo>
                    <a:pt x="7401382" y="123431"/>
                  </a:lnTo>
                  <a:lnTo>
                    <a:pt x="7405941" y="121894"/>
                  </a:lnTo>
                  <a:lnTo>
                    <a:pt x="7408964" y="115798"/>
                  </a:lnTo>
                  <a:lnTo>
                    <a:pt x="7412037" y="102095"/>
                  </a:lnTo>
                  <a:lnTo>
                    <a:pt x="7415072" y="86867"/>
                  </a:lnTo>
                  <a:lnTo>
                    <a:pt x="7419632" y="73126"/>
                  </a:lnTo>
                  <a:lnTo>
                    <a:pt x="7422705" y="56362"/>
                  </a:lnTo>
                  <a:lnTo>
                    <a:pt x="7425740" y="41135"/>
                  </a:lnTo>
                  <a:lnTo>
                    <a:pt x="7430300" y="28981"/>
                  </a:lnTo>
                  <a:lnTo>
                    <a:pt x="7431836" y="24358"/>
                  </a:lnTo>
                  <a:lnTo>
                    <a:pt x="7434910" y="21335"/>
                  </a:lnTo>
                  <a:lnTo>
                    <a:pt x="7439482" y="24358"/>
                  </a:lnTo>
                  <a:lnTo>
                    <a:pt x="7442504" y="32003"/>
                  </a:lnTo>
                  <a:lnTo>
                    <a:pt x="7445578" y="42671"/>
                  </a:lnTo>
                  <a:lnTo>
                    <a:pt x="7450137" y="59435"/>
                  </a:lnTo>
                  <a:lnTo>
                    <a:pt x="7453172" y="74663"/>
                  </a:lnTo>
                  <a:lnTo>
                    <a:pt x="7456246" y="89890"/>
                  </a:lnTo>
                  <a:lnTo>
                    <a:pt x="7459268" y="105130"/>
                  </a:lnTo>
                  <a:lnTo>
                    <a:pt x="7463840" y="117335"/>
                  </a:lnTo>
                  <a:lnTo>
                    <a:pt x="7466914" y="123431"/>
                  </a:lnTo>
                  <a:lnTo>
                    <a:pt x="7469936" y="123431"/>
                  </a:lnTo>
                  <a:lnTo>
                    <a:pt x="7474496" y="121894"/>
                  </a:lnTo>
                  <a:lnTo>
                    <a:pt x="7477582" y="115798"/>
                  </a:lnTo>
                  <a:lnTo>
                    <a:pt x="7480604" y="102095"/>
                  </a:lnTo>
                  <a:lnTo>
                    <a:pt x="7483678" y="86867"/>
                  </a:lnTo>
                  <a:lnTo>
                    <a:pt x="7488237" y="71640"/>
                  </a:lnTo>
                  <a:lnTo>
                    <a:pt x="7491272" y="56362"/>
                  </a:lnTo>
                  <a:lnTo>
                    <a:pt x="7494346" y="41135"/>
                  </a:lnTo>
                  <a:lnTo>
                    <a:pt x="7498905" y="28981"/>
                  </a:lnTo>
                  <a:lnTo>
                    <a:pt x="7500391" y="24358"/>
                  </a:lnTo>
                  <a:lnTo>
                    <a:pt x="7503477" y="21335"/>
                  </a:lnTo>
                  <a:lnTo>
                    <a:pt x="7508036" y="24358"/>
                  </a:lnTo>
                  <a:lnTo>
                    <a:pt x="7511110" y="30467"/>
                  </a:lnTo>
                  <a:lnTo>
                    <a:pt x="7514132" y="42671"/>
                  </a:lnTo>
                  <a:lnTo>
                    <a:pt x="7518704" y="59435"/>
                  </a:lnTo>
                  <a:lnTo>
                    <a:pt x="7521778" y="74663"/>
                  </a:lnTo>
                  <a:lnTo>
                    <a:pt x="7527836" y="105130"/>
                  </a:lnTo>
                  <a:lnTo>
                    <a:pt x="7532446" y="117335"/>
                  </a:lnTo>
                  <a:lnTo>
                    <a:pt x="7535468" y="123431"/>
                  </a:lnTo>
                  <a:lnTo>
                    <a:pt x="7538491" y="123431"/>
                  </a:lnTo>
                  <a:lnTo>
                    <a:pt x="7543114" y="121894"/>
                  </a:lnTo>
                  <a:lnTo>
                    <a:pt x="7546136" y="115798"/>
                  </a:lnTo>
                  <a:lnTo>
                    <a:pt x="7549210" y="102095"/>
                  </a:lnTo>
                  <a:lnTo>
                    <a:pt x="7552232" y="86867"/>
                  </a:lnTo>
                  <a:lnTo>
                    <a:pt x="7556804" y="71640"/>
                  </a:lnTo>
                  <a:lnTo>
                    <a:pt x="7559827" y="56362"/>
                  </a:lnTo>
                  <a:lnTo>
                    <a:pt x="7562900" y="41135"/>
                  </a:lnTo>
                  <a:lnTo>
                    <a:pt x="7567472" y="28981"/>
                  </a:lnTo>
                  <a:lnTo>
                    <a:pt x="7569009" y="24358"/>
                  </a:lnTo>
                  <a:lnTo>
                    <a:pt x="7572032" y="21335"/>
                  </a:lnTo>
                  <a:lnTo>
                    <a:pt x="7576591" y="24358"/>
                  </a:lnTo>
                  <a:lnTo>
                    <a:pt x="7579677" y="30467"/>
                  </a:lnTo>
                  <a:lnTo>
                    <a:pt x="7582700" y="42671"/>
                  </a:lnTo>
                  <a:lnTo>
                    <a:pt x="7587259" y="59435"/>
                  </a:lnTo>
                  <a:lnTo>
                    <a:pt x="7590332" y="74663"/>
                  </a:lnTo>
                  <a:lnTo>
                    <a:pt x="7593368" y="89890"/>
                  </a:lnTo>
                  <a:lnTo>
                    <a:pt x="7596441" y="105130"/>
                  </a:lnTo>
                  <a:lnTo>
                    <a:pt x="7601000" y="117335"/>
                  </a:lnTo>
                  <a:lnTo>
                    <a:pt x="7604036" y="123431"/>
                  </a:lnTo>
                  <a:lnTo>
                    <a:pt x="7607109" y="123431"/>
                  </a:lnTo>
                  <a:lnTo>
                    <a:pt x="7611668" y="121894"/>
                  </a:lnTo>
                  <a:lnTo>
                    <a:pt x="7614691" y="115798"/>
                  </a:lnTo>
                  <a:lnTo>
                    <a:pt x="7617777" y="102095"/>
                  </a:lnTo>
                  <a:lnTo>
                    <a:pt x="7620800" y="86867"/>
                  </a:lnTo>
                  <a:lnTo>
                    <a:pt x="7625359" y="71640"/>
                  </a:lnTo>
                  <a:lnTo>
                    <a:pt x="7628432" y="56362"/>
                  </a:lnTo>
                  <a:lnTo>
                    <a:pt x="7631468" y="41135"/>
                  </a:lnTo>
                  <a:lnTo>
                    <a:pt x="7636027" y="28981"/>
                  </a:lnTo>
                  <a:lnTo>
                    <a:pt x="7639100" y="24358"/>
                  </a:lnTo>
                  <a:lnTo>
                    <a:pt x="7640599" y="21335"/>
                  </a:lnTo>
                  <a:lnTo>
                    <a:pt x="7645209" y="24358"/>
                  </a:lnTo>
                  <a:lnTo>
                    <a:pt x="7648232" y="30467"/>
                  </a:lnTo>
                  <a:lnTo>
                    <a:pt x="7651254" y="42671"/>
                  </a:lnTo>
                  <a:lnTo>
                    <a:pt x="7655877" y="59435"/>
                  </a:lnTo>
                  <a:lnTo>
                    <a:pt x="7658900" y="74663"/>
                  </a:lnTo>
                  <a:lnTo>
                    <a:pt x="7661973" y="89890"/>
                  </a:lnTo>
                  <a:lnTo>
                    <a:pt x="7664996" y="105130"/>
                  </a:lnTo>
                  <a:lnTo>
                    <a:pt x="7669568" y="117335"/>
                  </a:lnTo>
                  <a:lnTo>
                    <a:pt x="7672641" y="123431"/>
                  </a:lnTo>
                  <a:lnTo>
                    <a:pt x="7675664" y="123431"/>
                  </a:lnTo>
                  <a:lnTo>
                    <a:pt x="7680236" y="121894"/>
                  </a:lnTo>
                  <a:lnTo>
                    <a:pt x="7683258" y="115798"/>
                  </a:lnTo>
                  <a:lnTo>
                    <a:pt x="7686332" y="102095"/>
                  </a:lnTo>
                  <a:lnTo>
                    <a:pt x="7689354" y="86867"/>
                  </a:lnTo>
                  <a:lnTo>
                    <a:pt x="7693926" y="73126"/>
                  </a:lnTo>
                  <a:lnTo>
                    <a:pt x="7697000" y="56362"/>
                  </a:lnTo>
                  <a:lnTo>
                    <a:pt x="7700022" y="41135"/>
                  </a:lnTo>
                  <a:lnTo>
                    <a:pt x="7704594" y="28981"/>
                  </a:lnTo>
                  <a:lnTo>
                    <a:pt x="7707668" y="24358"/>
                  </a:lnTo>
                  <a:lnTo>
                    <a:pt x="7709204" y="21335"/>
                  </a:lnTo>
                  <a:lnTo>
                    <a:pt x="7713764" y="24358"/>
                  </a:lnTo>
                  <a:lnTo>
                    <a:pt x="7716799" y="30467"/>
                  </a:lnTo>
                  <a:lnTo>
                    <a:pt x="7719872" y="42671"/>
                  </a:lnTo>
                  <a:lnTo>
                    <a:pt x="7724432" y="59435"/>
                  </a:lnTo>
                  <a:lnTo>
                    <a:pt x="7727454" y="74663"/>
                  </a:lnTo>
                  <a:lnTo>
                    <a:pt x="7730540" y="89890"/>
                  </a:lnTo>
                  <a:lnTo>
                    <a:pt x="7733563" y="105130"/>
                  </a:lnTo>
                  <a:lnTo>
                    <a:pt x="7738122" y="117335"/>
                  </a:lnTo>
                  <a:lnTo>
                    <a:pt x="7741196" y="123431"/>
                  </a:lnTo>
                  <a:lnTo>
                    <a:pt x="7748790" y="123431"/>
                  </a:lnTo>
                  <a:lnTo>
                    <a:pt x="7751864" y="115798"/>
                  </a:lnTo>
                  <a:lnTo>
                    <a:pt x="7754899" y="102095"/>
                  </a:lnTo>
                  <a:lnTo>
                    <a:pt x="7759458" y="86867"/>
                  </a:lnTo>
                  <a:lnTo>
                    <a:pt x="7762532" y="73126"/>
                  </a:lnTo>
                  <a:lnTo>
                    <a:pt x="7765554" y="56362"/>
                  </a:lnTo>
                  <a:lnTo>
                    <a:pt x="7768640" y="41135"/>
                  </a:lnTo>
                  <a:lnTo>
                    <a:pt x="7773200" y="28981"/>
                  </a:lnTo>
                  <a:lnTo>
                    <a:pt x="7776222" y="22872"/>
                  </a:lnTo>
                  <a:lnTo>
                    <a:pt x="7777759" y="21335"/>
                  </a:lnTo>
                  <a:lnTo>
                    <a:pt x="7782331" y="24358"/>
                  </a:lnTo>
                  <a:lnTo>
                    <a:pt x="7785404" y="30467"/>
                  </a:lnTo>
                  <a:lnTo>
                    <a:pt x="7788427" y="42671"/>
                  </a:lnTo>
                  <a:lnTo>
                    <a:pt x="7792999" y="59435"/>
                  </a:lnTo>
                  <a:lnTo>
                    <a:pt x="7796072" y="74663"/>
                  </a:lnTo>
                  <a:lnTo>
                    <a:pt x="7799095" y="89890"/>
                  </a:lnTo>
                  <a:lnTo>
                    <a:pt x="7803654" y="105130"/>
                  </a:lnTo>
                  <a:lnTo>
                    <a:pt x="7806740" y="117335"/>
                  </a:lnTo>
                  <a:lnTo>
                    <a:pt x="7809763" y="123431"/>
                  </a:lnTo>
                  <a:lnTo>
                    <a:pt x="7812785" y="124967"/>
                  </a:lnTo>
                  <a:lnTo>
                    <a:pt x="7817396" y="123431"/>
                  </a:lnTo>
                  <a:lnTo>
                    <a:pt x="7820431" y="115798"/>
                  </a:lnTo>
                  <a:lnTo>
                    <a:pt x="7823504" y="103644"/>
                  </a:lnTo>
                  <a:lnTo>
                    <a:pt x="7828064" y="86867"/>
                  </a:lnTo>
                  <a:lnTo>
                    <a:pt x="7831099" y="73126"/>
                  </a:lnTo>
                  <a:lnTo>
                    <a:pt x="7834172" y="56362"/>
                  </a:lnTo>
                  <a:lnTo>
                    <a:pt x="7837195" y="41135"/>
                  </a:lnTo>
                  <a:lnTo>
                    <a:pt x="7841754" y="28981"/>
                  </a:lnTo>
                  <a:lnTo>
                    <a:pt x="7844840" y="22872"/>
                  </a:lnTo>
                  <a:lnTo>
                    <a:pt x="7847863" y="21335"/>
                  </a:lnTo>
                  <a:lnTo>
                    <a:pt x="7850885" y="24358"/>
                  </a:lnTo>
                  <a:lnTo>
                    <a:pt x="7853959" y="30467"/>
                  </a:lnTo>
                  <a:lnTo>
                    <a:pt x="7856994" y="42671"/>
                  </a:lnTo>
                  <a:lnTo>
                    <a:pt x="7861604" y="59435"/>
                  </a:lnTo>
                  <a:lnTo>
                    <a:pt x="7864627" y="73126"/>
                  </a:lnTo>
                  <a:lnTo>
                    <a:pt x="7867650" y="89890"/>
                  </a:lnTo>
                  <a:lnTo>
                    <a:pt x="7872272" y="105130"/>
                  </a:lnTo>
                  <a:lnTo>
                    <a:pt x="7875295" y="117335"/>
                  </a:lnTo>
                  <a:lnTo>
                    <a:pt x="7878318" y="123431"/>
                  </a:lnTo>
                  <a:lnTo>
                    <a:pt x="7881391" y="124967"/>
                  </a:lnTo>
                  <a:lnTo>
                    <a:pt x="7885963" y="123431"/>
                  </a:lnTo>
                  <a:lnTo>
                    <a:pt x="7888985" y="117335"/>
                  </a:lnTo>
                  <a:lnTo>
                    <a:pt x="7892059" y="103644"/>
                  </a:lnTo>
                  <a:lnTo>
                    <a:pt x="7896631" y="86867"/>
                  </a:lnTo>
                  <a:lnTo>
                    <a:pt x="7899704" y="73126"/>
                  </a:lnTo>
                  <a:lnTo>
                    <a:pt x="7902727" y="56362"/>
                  </a:lnTo>
                  <a:lnTo>
                    <a:pt x="7905750" y="41135"/>
                  </a:lnTo>
                  <a:lnTo>
                    <a:pt x="7910372" y="28981"/>
                  </a:lnTo>
                  <a:lnTo>
                    <a:pt x="7913395" y="22872"/>
                  </a:lnTo>
                  <a:lnTo>
                    <a:pt x="7916418" y="21335"/>
                  </a:lnTo>
                  <a:lnTo>
                    <a:pt x="7919491" y="24358"/>
                  </a:lnTo>
                  <a:lnTo>
                    <a:pt x="7922526" y="30467"/>
                  </a:lnTo>
                  <a:lnTo>
                    <a:pt x="7925549" y="42671"/>
                  </a:lnTo>
                  <a:lnTo>
                    <a:pt x="7930159" y="57899"/>
                  </a:lnTo>
                  <a:lnTo>
                    <a:pt x="7933194" y="73126"/>
                  </a:lnTo>
                  <a:lnTo>
                    <a:pt x="7936217" y="89890"/>
                  </a:lnTo>
                  <a:lnTo>
                    <a:pt x="7940827" y="105130"/>
                  </a:lnTo>
                  <a:lnTo>
                    <a:pt x="7943850" y="117335"/>
                  </a:lnTo>
                  <a:lnTo>
                    <a:pt x="7946936" y="123431"/>
                  </a:lnTo>
                  <a:lnTo>
                    <a:pt x="7949958" y="124967"/>
                  </a:lnTo>
                  <a:lnTo>
                    <a:pt x="7954518" y="123431"/>
                  </a:lnTo>
                  <a:lnTo>
                    <a:pt x="7957591" y="117335"/>
                  </a:lnTo>
                  <a:lnTo>
                    <a:pt x="7960626" y="103644"/>
                  </a:lnTo>
                  <a:lnTo>
                    <a:pt x="7965185" y="86867"/>
                  </a:lnTo>
                  <a:lnTo>
                    <a:pt x="7968259" y="73126"/>
                  </a:lnTo>
                  <a:lnTo>
                    <a:pt x="7971294" y="56362"/>
                  </a:lnTo>
                  <a:lnTo>
                    <a:pt x="7974317" y="41135"/>
                  </a:lnTo>
                  <a:lnTo>
                    <a:pt x="7978927" y="28981"/>
                  </a:lnTo>
                  <a:lnTo>
                    <a:pt x="7981950" y="22872"/>
                  </a:lnTo>
                  <a:lnTo>
                    <a:pt x="7985036" y="21335"/>
                  </a:lnTo>
                  <a:lnTo>
                    <a:pt x="7988058" y="22872"/>
                  </a:lnTo>
                  <a:lnTo>
                    <a:pt x="7991081" y="30467"/>
                  </a:lnTo>
                  <a:lnTo>
                    <a:pt x="7994154" y="42671"/>
                  </a:lnTo>
                  <a:lnTo>
                    <a:pt x="7998726" y="57899"/>
                  </a:lnTo>
                  <a:lnTo>
                    <a:pt x="8001749" y="73126"/>
                  </a:lnTo>
                  <a:lnTo>
                    <a:pt x="8004822" y="89890"/>
                  </a:lnTo>
                  <a:lnTo>
                    <a:pt x="8009394" y="105130"/>
                  </a:lnTo>
                  <a:lnTo>
                    <a:pt x="8012417" y="117335"/>
                  </a:lnTo>
                  <a:lnTo>
                    <a:pt x="8015490" y="123431"/>
                  </a:lnTo>
                  <a:lnTo>
                    <a:pt x="8018513" y="124967"/>
                  </a:lnTo>
                  <a:lnTo>
                    <a:pt x="8023136" y="123431"/>
                  </a:lnTo>
                  <a:lnTo>
                    <a:pt x="8026158" y="117335"/>
                  </a:lnTo>
                  <a:lnTo>
                    <a:pt x="8029181" y="103644"/>
                  </a:lnTo>
                  <a:lnTo>
                    <a:pt x="8033753" y="86867"/>
                  </a:lnTo>
                  <a:lnTo>
                    <a:pt x="8036826" y="73126"/>
                  </a:lnTo>
                  <a:lnTo>
                    <a:pt x="8039849" y="56362"/>
                  </a:lnTo>
                  <a:lnTo>
                    <a:pt x="8042922" y="41135"/>
                  </a:lnTo>
                  <a:lnTo>
                    <a:pt x="8047494" y="28981"/>
                  </a:lnTo>
                  <a:lnTo>
                    <a:pt x="8050517" y="22872"/>
                  </a:lnTo>
                  <a:lnTo>
                    <a:pt x="8053590" y="21335"/>
                  </a:lnTo>
                  <a:lnTo>
                    <a:pt x="8058150" y="24358"/>
                  </a:lnTo>
                  <a:lnTo>
                    <a:pt x="8059699" y="30467"/>
                  </a:lnTo>
                  <a:lnTo>
                    <a:pt x="8062722" y="42671"/>
                  </a:lnTo>
                  <a:lnTo>
                    <a:pt x="8067281" y="57899"/>
                  </a:lnTo>
                  <a:lnTo>
                    <a:pt x="8070354" y="73126"/>
                  </a:lnTo>
                  <a:lnTo>
                    <a:pt x="8073389" y="89890"/>
                  </a:lnTo>
                  <a:lnTo>
                    <a:pt x="8077949" y="105130"/>
                  </a:lnTo>
                  <a:lnTo>
                    <a:pt x="8081022" y="117335"/>
                  </a:lnTo>
                  <a:lnTo>
                    <a:pt x="8084058" y="123431"/>
                  </a:lnTo>
                  <a:lnTo>
                    <a:pt x="8087080" y="124967"/>
                  </a:lnTo>
                  <a:lnTo>
                    <a:pt x="8091690" y="123431"/>
                  </a:lnTo>
                  <a:lnTo>
                    <a:pt x="8094713" y="117335"/>
                  </a:lnTo>
                  <a:lnTo>
                    <a:pt x="8097799" y="103644"/>
                  </a:lnTo>
                  <a:lnTo>
                    <a:pt x="8102358" y="86867"/>
                  </a:lnTo>
                  <a:lnTo>
                    <a:pt x="8105381" y="73126"/>
                  </a:lnTo>
                  <a:lnTo>
                    <a:pt x="8108454" y="57899"/>
                  </a:lnTo>
                  <a:lnTo>
                    <a:pt x="8111489" y="41135"/>
                  </a:lnTo>
                  <a:lnTo>
                    <a:pt x="8116049" y="28981"/>
                  </a:lnTo>
                  <a:lnTo>
                    <a:pt x="8119122" y="22872"/>
                  </a:lnTo>
                  <a:lnTo>
                    <a:pt x="8122158" y="21335"/>
                  </a:lnTo>
                  <a:lnTo>
                    <a:pt x="8126717" y="24358"/>
                  </a:lnTo>
                  <a:lnTo>
                    <a:pt x="8128254" y="30467"/>
                  </a:lnTo>
                  <a:lnTo>
                    <a:pt x="8131276" y="42671"/>
                  </a:lnTo>
                  <a:lnTo>
                    <a:pt x="8135899" y="57899"/>
                  </a:lnTo>
                  <a:lnTo>
                    <a:pt x="8138922" y="73126"/>
                  </a:lnTo>
                  <a:lnTo>
                    <a:pt x="8141944" y="89890"/>
                  </a:lnTo>
                  <a:lnTo>
                    <a:pt x="8146554" y="105130"/>
                  </a:lnTo>
                  <a:lnTo>
                    <a:pt x="8149589" y="117335"/>
                  </a:lnTo>
                  <a:lnTo>
                    <a:pt x="8152612" y="123431"/>
                  </a:lnTo>
                  <a:lnTo>
                    <a:pt x="8155685" y="124967"/>
                  </a:lnTo>
                  <a:lnTo>
                    <a:pt x="8160258" y="123431"/>
                  </a:lnTo>
                  <a:lnTo>
                    <a:pt x="8163280" y="117335"/>
                  </a:lnTo>
                  <a:lnTo>
                    <a:pt x="8166354" y="103644"/>
                  </a:lnTo>
                  <a:lnTo>
                    <a:pt x="8170913" y="86867"/>
                  </a:lnTo>
                  <a:lnTo>
                    <a:pt x="8173999" y="73126"/>
                  </a:lnTo>
                  <a:lnTo>
                    <a:pt x="8177022" y="56362"/>
                  </a:lnTo>
                  <a:lnTo>
                    <a:pt x="8181581" y="41135"/>
                  </a:lnTo>
                  <a:lnTo>
                    <a:pt x="8184654" y="28981"/>
                  </a:lnTo>
                  <a:lnTo>
                    <a:pt x="8187689" y="22872"/>
                  </a:lnTo>
                  <a:lnTo>
                    <a:pt x="8190712" y="21335"/>
                  </a:lnTo>
                  <a:lnTo>
                    <a:pt x="8195322" y="24358"/>
                  </a:lnTo>
                  <a:lnTo>
                    <a:pt x="8196808" y="30467"/>
                  </a:lnTo>
                  <a:lnTo>
                    <a:pt x="8199894" y="42671"/>
                  </a:lnTo>
                  <a:lnTo>
                    <a:pt x="8204454" y="59435"/>
                  </a:lnTo>
                  <a:lnTo>
                    <a:pt x="8207476" y="74663"/>
                  </a:lnTo>
                  <a:lnTo>
                    <a:pt x="8210550" y="89890"/>
                  </a:lnTo>
                  <a:lnTo>
                    <a:pt x="8215122" y="105130"/>
                  </a:lnTo>
                  <a:lnTo>
                    <a:pt x="8218144" y="117335"/>
                  </a:lnTo>
                  <a:lnTo>
                    <a:pt x="8221218" y="123431"/>
                  </a:lnTo>
                  <a:lnTo>
                    <a:pt x="8225789" y="124967"/>
                  </a:lnTo>
                  <a:lnTo>
                    <a:pt x="8228812" y="123431"/>
                  </a:lnTo>
                  <a:lnTo>
                    <a:pt x="8231885" y="117335"/>
                  </a:lnTo>
                  <a:lnTo>
                    <a:pt x="8231885" y="73126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 txBox="1"/>
          <p:nvPr/>
        </p:nvSpPr>
        <p:spPr>
          <a:xfrm>
            <a:off x="9693627" y="744771"/>
            <a:ext cx="118110" cy="1225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77608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00489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024901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49312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72194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495076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1.2</a:t>
            </a:r>
            <a:endParaRPr sz="4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7319488" y="708848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1.4</a:t>
            </a:r>
            <a:endParaRPr sz="4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143897" y="708848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1.6</a:t>
            </a:r>
            <a:endParaRPr sz="4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966785" y="708848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1.8</a:t>
            </a:r>
            <a:endParaRPr sz="4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60251" y="856665"/>
            <a:ext cx="8318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4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60251" y="727136"/>
            <a:ext cx="8318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60626" y="308949"/>
            <a:ext cx="282575" cy="3879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iL1/kA</a:t>
            </a:r>
            <a:endParaRPr sz="600">
              <a:latin typeface="Arial"/>
              <a:cs typeface="Arial"/>
            </a:endParaRPr>
          </a:p>
          <a:p>
            <a:pPr marL="233045">
              <a:lnSpc>
                <a:spcPct val="100000"/>
              </a:lnSpc>
              <a:spcBef>
                <a:spcPts val="53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00">
              <a:latin typeface="Arial"/>
              <a:cs typeface="Arial"/>
            </a:endParaRPr>
          </a:p>
          <a:p>
            <a:pPr marL="233045">
              <a:lnSpc>
                <a:spcPct val="100000"/>
              </a:lnSpc>
              <a:spcBef>
                <a:spcPts val="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569529" y="1078052"/>
            <a:ext cx="8275320" cy="556895"/>
            <a:chOff x="1569529" y="1078052"/>
            <a:chExt cx="8275320" cy="556895"/>
          </a:xfrm>
        </p:grpSpPr>
        <p:sp>
          <p:nvSpPr>
            <p:cNvPr id="23" name="object 23" descr=""/>
            <p:cNvSpPr/>
            <p:nvPr/>
          </p:nvSpPr>
          <p:spPr>
            <a:xfrm>
              <a:off x="1611604" y="1079004"/>
              <a:ext cx="4940935" cy="554990"/>
            </a:xfrm>
            <a:custGeom>
              <a:avLst/>
              <a:gdLst/>
              <a:ahLst/>
              <a:cxnLst/>
              <a:rect l="l" t="t" r="r" b="b"/>
              <a:pathLst>
                <a:path w="4940934" h="554989">
                  <a:moveTo>
                    <a:pt x="0" y="0"/>
                  </a:moveTo>
                  <a:lnTo>
                    <a:pt x="0" y="554685"/>
                  </a:lnTo>
                </a:path>
                <a:path w="4940934" h="554989">
                  <a:moveTo>
                    <a:pt x="822871" y="0"/>
                  </a:moveTo>
                  <a:lnTo>
                    <a:pt x="822871" y="554685"/>
                  </a:lnTo>
                </a:path>
                <a:path w="4940934" h="554989">
                  <a:moveTo>
                    <a:pt x="1647278" y="0"/>
                  </a:moveTo>
                  <a:lnTo>
                    <a:pt x="1647278" y="554685"/>
                  </a:lnTo>
                </a:path>
                <a:path w="4940934" h="554989">
                  <a:moveTo>
                    <a:pt x="2471699" y="0"/>
                  </a:moveTo>
                  <a:lnTo>
                    <a:pt x="2471699" y="554685"/>
                  </a:lnTo>
                </a:path>
                <a:path w="4940934" h="554989">
                  <a:moveTo>
                    <a:pt x="3294557" y="0"/>
                  </a:moveTo>
                  <a:lnTo>
                    <a:pt x="3294557" y="554685"/>
                  </a:lnTo>
                </a:path>
                <a:path w="4940934" h="554989">
                  <a:moveTo>
                    <a:pt x="4117479" y="0"/>
                  </a:moveTo>
                  <a:lnTo>
                    <a:pt x="4117479" y="554685"/>
                  </a:lnTo>
                </a:path>
                <a:path w="4940934" h="554989">
                  <a:moveTo>
                    <a:pt x="4940350" y="0"/>
                  </a:moveTo>
                  <a:lnTo>
                    <a:pt x="4940350" y="5546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7376363" y="1079004"/>
              <a:ext cx="0" cy="454659"/>
            </a:xfrm>
            <a:custGeom>
              <a:avLst/>
              <a:gdLst/>
              <a:ahLst/>
              <a:cxnLst/>
              <a:rect l="l" t="t" r="r" b="b"/>
              <a:pathLst>
                <a:path w="0" h="454659">
                  <a:moveTo>
                    <a:pt x="0" y="0"/>
                  </a:moveTo>
                  <a:lnTo>
                    <a:pt x="0" y="45407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8200733" y="1079004"/>
              <a:ext cx="822960" cy="554990"/>
            </a:xfrm>
            <a:custGeom>
              <a:avLst/>
              <a:gdLst/>
              <a:ahLst/>
              <a:cxnLst/>
              <a:rect l="l" t="t" r="r" b="b"/>
              <a:pathLst>
                <a:path w="822959" h="554989">
                  <a:moveTo>
                    <a:pt x="0" y="0"/>
                  </a:moveTo>
                  <a:lnTo>
                    <a:pt x="0" y="554685"/>
                  </a:lnTo>
                </a:path>
                <a:path w="822959" h="554989">
                  <a:moveTo>
                    <a:pt x="822909" y="0"/>
                  </a:moveTo>
                  <a:lnTo>
                    <a:pt x="822909" y="5546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611604" y="1318221"/>
              <a:ext cx="7412355" cy="74930"/>
            </a:xfrm>
            <a:custGeom>
              <a:avLst/>
              <a:gdLst/>
              <a:ahLst/>
              <a:cxnLst/>
              <a:rect l="l" t="t" r="r" b="b"/>
              <a:pathLst>
                <a:path w="7412355" h="74930">
                  <a:moveTo>
                    <a:pt x="0" y="0"/>
                  </a:moveTo>
                  <a:lnTo>
                    <a:pt x="0" y="74663"/>
                  </a:lnTo>
                </a:path>
                <a:path w="7412355" h="74930">
                  <a:moveTo>
                    <a:pt x="822871" y="0"/>
                  </a:moveTo>
                  <a:lnTo>
                    <a:pt x="822871" y="74663"/>
                  </a:lnTo>
                </a:path>
                <a:path w="7412355" h="74930">
                  <a:moveTo>
                    <a:pt x="1647278" y="0"/>
                  </a:moveTo>
                  <a:lnTo>
                    <a:pt x="1647278" y="74663"/>
                  </a:lnTo>
                </a:path>
                <a:path w="7412355" h="74930">
                  <a:moveTo>
                    <a:pt x="2471699" y="0"/>
                  </a:moveTo>
                  <a:lnTo>
                    <a:pt x="2471699" y="74663"/>
                  </a:lnTo>
                </a:path>
                <a:path w="7412355" h="74930">
                  <a:moveTo>
                    <a:pt x="3294557" y="0"/>
                  </a:moveTo>
                  <a:lnTo>
                    <a:pt x="3294557" y="74663"/>
                  </a:lnTo>
                </a:path>
                <a:path w="7412355" h="74930">
                  <a:moveTo>
                    <a:pt x="4117479" y="0"/>
                  </a:moveTo>
                  <a:lnTo>
                    <a:pt x="4117479" y="74663"/>
                  </a:lnTo>
                </a:path>
                <a:path w="7412355" h="74930">
                  <a:moveTo>
                    <a:pt x="4940350" y="0"/>
                  </a:moveTo>
                  <a:lnTo>
                    <a:pt x="4940350" y="74663"/>
                  </a:lnTo>
                </a:path>
                <a:path w="7412355" h="74930">
                  <a:moveTo>
                    <a:pt x="5764758" y="0"/>
                  </a:moveTo>
                  <a:lnTo>
                    <a:pt x="5764758" y="74663"/>
                  </a:lnTo>
                </a:path>
                <a:path w="7412355" h="74930">
                  <a:moveTo>
                    <a:pt x="6589128" y="0"/>
                  </a:moveTo>
                  <a:lnTo>
                    <a:pt x="6589128" y="74663"/>
                  </a:lnTo>
                </a:path>
                <a:path w="7412355" h="74930">
                  <a:moveTo>
                    <a:pt x="7412037" y="0"/>
                  </a:moveTo>
                  <a:lnTo>
                    <a:pt x="7412037" y="746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611604" y="1613890"/>
              <a:ext cx="8232140" cy="0"/>
            </a:xfrm>
            <a:custGeom>
              <a:avLst/>
              <a:gdLst/>
              <a:ahLst/>
              <a:cxnLst/>
              <a:rect l="l" t="t" r="r" b="b"/>
              <a:pathLst>
                <a:path w="8232140" h="0">
                  <a:moveTo>
                    <a:pt x="0" y="0"/>
                  </a:moveTo>
                  <a:lnTo>
                    <a:pt x="1936851" y="0"/>
                  </a:lnTo>
                </a:path>
                <a:path w="8232140" h="0">
                  <a:moveTo>
                    <a:pt x="3024835" y="0"/>
                  </a:moveTo>
                  <a:lnTo>
                    <a:pt x="5339613" y="0"/>
                  </a:lnTo>
                </a:path>
                <a:path w="8232140" h="0">
                  <a:moveTo>
                    <a:pt x="6427647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611604" y="1097254"/>
              <a:ext cx="8232140" cy="387350"/>
            </a:xfrm>
            <a:custGeom>
              <a:avLst/>
              <a:gdLst/>
              <a:ahLst/>
              <a:cxnLst/>
              <a:rect l="l" t="t" r="r" b="b"/>
              <a:pathLst>
                <a:path w="8232140" h="387350">
                  <a:moveTo>
                    <a:pt x="0" y="387108"/>
                  </a:moveTo>
                  <a:lnTo>
                    <a:pt x="8231885" y="387108"/>
                  </a:lnTo>
                </a:path>
                <a:path w="8232140" h="387350">
                  <a:moveTo>
                    <a:pt x="0" y="257581"/>
                  </a:moveTo>
                  <a:lnTo>
                    <a:pt x="8231885" y="257581"/>
                  </a:lnTo>
                </a:path>
                <a:path w="8232140" h="387350">
                  <a:moveTo>
                    <a:pt x="0" y="129539"/>
                  </a:moveTo>
                  <a:lnTo>
                    <a:pt x="8231885" y="129539"/>
                  </a:lnTo>
                </a:path>
                <a:path w="8232140" h="387350">
                  <a:moveTo>
                    <a:pt x="0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570481" y="1079004"/>
              <a:ext cx="8273415" cy="554990"/>
            </a:xfrm>
            <a:custGeom>
              <a:avLst/>
              <a:gdLst/>
              <a:ahLst/>
              <a:cxnLst/>
              <a:rect l="l" t="t" r="r" b="b"/>
              <a:pathLst>
                <a:path w="8273415" h="554989">
                  <a:moveTo>
                    <a:pt x="0" y="534885"/>
                  </a:moveTo>
                  <a:lnTo>
                    <a:pt x="41122" y="534885"/>
                  </a:lnTo>
                </a:path>
                <a:path w="8273415" h="554989">
                  <a:moveTo>
                    <a:pt x="0" y="405358"/>
                  </a:moveTo>
                  <a:lnTo>
                    <a:pt x="41122" y="405358"/>
                  </a:lnTo>
                </a:path>
                <a:path w="8273415" h="554989">
                  <a:moveTo>
                    <a:pt x="0" y="275831"/>
                  </a:moveTo>
                  <a:lnTo>
                    <a:pt x="41122" y="275831"/>
                  </a:lnTo>
                </a:path>
                <a:path w="8273415" h="554989">
                  <a:moveTo>
                    <a:pt x="0" y="147789"/>
                  </a:moveTo>
                  <a:lnTo>
                    <a:pt x="41122" y="147789"/>
                  </a:lnTo>
                </a:path>
                <a:path w="8273415" h="554989">
                  <a:moveTo>
                    <a:pt x="0" y="18249"/>
                  </a:moveTo>
                  <a:lnTo>
                    <a:pt x="41122" y="18249"/>
                  </a:lnTo>
                </a:path>
                <a:path w="8273415" h="554989">
                  <a:moveTo>
                    <a:pt x="41122" y="0"/>
                  </a:moveTo>
                  <a:lnTo>
                    <a:pt x="41122" y="554685"/>
                  </a:lnTo>
                </a:path>
                <a:path w="8273415" h="554989">
                  <a:moveTo>
                    <a:pt x="41122" y="275831"/>
                  </a:moveTo>
                  <a:lnTo>
                    <a:pt x="8273008" y="275831"/>
                  </a:lnTo>
                </a:path>
                <a:path w="8273415" h="554989">
                  <a:moveTo>
                    <a:pt x="41122" y="275831"/>
                  </a:moveTo>
                  <a:lnTo>
                    <a:pt x="8273008" y="275831"/>
                  </a:lnTo>
                </a:path>
                <a:path w="8273415" h="554989">
                  <a:moveTo>
                    <a:pt x="41122" y="0"/>
                  </a:moveTo>
                  <a:lnTo>
                    <a:pt x="41122" y="55468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611604" y="1141463"/>
              <a:ext cx="8232140" cy="440690"/>
            </a:xfrm>
            <a:custGeom>
              <a:avLst/>
              <a:gdLst/>
              <a:ahLst/>
              <a:cxnLst/>
              <a:rect l="l" t="t" r="r" b="b"/>
              <a:pathLst>
                <a:path w="8232140" h="440690">
                  <a:moveTo>
                    <a:pt x="0" y="245363"/>
                  </a:moveTo>
                  <a:lnTo>
                    <a:pt x="3086" y="257517"/>
                  </a:lnTo>
                  <a:lnTo>
                    <a:pt x="7645" y="265163"/>
                  </a:lnTo>
                  <a:lnTo>
                    <a:pt x="10668" y="268185"/>
                  </a:lnTo>
                  <a:lnTo>
                    <a:pt x="13703" y="266699"/>
                  </a:lnTo>
                  <a:lnTo>
                    <a:pt x="16776" y="260591"/>
                  </a:lnTo>
                  <a:lnTo>
                    <a:pt x="21336" y="248399"/>
                  </a:lnTo>
                  <a:lnTo>
                    <a:pt x="24358" y="231622"/>
                  </a:lnTo>
                  <a:lnTo>
                    <a:pt x="27444" y="214858"/>
                  </a:lnTo>
                  <a:lnTo>
                    <a:pt x="32004" y="199631"/>
                  </a:lnTo>
                  <a:lnTo>
                    <a:pt x="35026" y="184391"/>
                  </a:lnTo>
                  <a:lnTo>
                    <a:pt x="36563" y="169163"/>
                  </a:lnTo>
                  <a:lnTo>
                    <a:pt x="41135" y="161531"/>
                  </a:lnTo>
                  <a:lnTo>
                    <a:pt x="44208" y="160032"/>
                  </a:lnTo>
                  <a:lnTo>
                    <a:pt x="47231" y="161531"/>
                  </a:lnTo>
                  <a:lnTo>
                    <a:pt x="51803" y="169163"/>
                  </a:lnTo>
                  <a:lnTo>
                    <a:pt x="54876" y="179831"/>
                  </a:lnTo>
                  <a:lnTo>
                    <a:pt x="57899" y="196595"/>
                  </a:lnTo>
                  <a:lnTo>
                    <a:pt x="60972" y="213372"/>
                  </a:lnTo>
                  <a:lnTo>
                    <a:pt x="65544" y="228599"/>
                  </a:lnTo>
                  <a:lnTo>
                    <a:pt x="68567" y="245363"/>
                  </a:lnTo>
                  <a:lnTo>
                    <a:pt x="71640" y="257517"/>
                  </a:lnTo>
                  <a:lnTo>
                    <a:pt x="76200" y="266699"/>
                  </a:lnTo>
                  <a:lnTo>
                    <a:pt x="79235" y="268185"/>
                  </a:lnTo>
                  <a:lnTo>
                    <a:pt x="82308" y="265163"/>
                  </a:lnTo>
                  <a:lnTo>
                    <a:pt x="85331" y="260591"/>
                  </a:lnTo>
                  <a:lnTo>
                    <a:pt x="89903" y="246849"/>
                  </a:lnTo>
                  <a:lnTo>
                    <a:pt x="92976" y="231622"/>
                  </a:lnTo>
                  <a:lnTo>
                    <a:pt x="95999" y="214858"/>
                  </a:lnTo>
                  <a:lnTo>
                    <a:pt x="100558" y="199631"/>
                  </a:lnTo>
                  <a:lnTo>
                    <a:pt x="103644" y="184391"/>
                  </a:lnTo>
                  <a:lnTo>
                    <a:pt x="105130" y="170700"/>
                  </a:lnTo>
                  <a:lnTo>
                    <a:pt x="109740" y="161531"/>
                  </a:lnTo>
                  <a:lnTo>
                    <a:pt x="115849" y="161531"/>
                  </a:lnTo>
                  <a:lnTo>
                    <a:pt x="120408" y="169163"/>
                  </a:lnTo>
                  <a:lnTo>
                    <a:pt x="123431" y="179831"/>
                  </a:lnTo>
                  <a:lnTo>
                    <a:pt x="126504" y="196595"/>
                  </a:lnTo>
                  <a:lnTo>
                    <a:pt x="129540" y="213372"/>
                  </a:lnTo>
                  <a:lnTo>
                    <a:pt x="134099" y="228599"/>
                  </a:lnTo>
                  <a:lnTo>
                    <a:pt x="137172" y="245363"/>
                  </a:lnTo>
                  <a:lnTo>
                    <a:pt x="140207" y="257517"/>
                  </a:lnTo>
                  <a:lnTo>
                    <a:pt x="144767" y="265163"/>
                  </a:lnTo>
                  <a:lnTo>
                    <a:pt x="147840" y="268185"/>
                  </a:lnTo>
                  <a:lnTo>
                    <a:pt x="150863" y="266699"/>
                  </a:lnTo>
                  <a:lnTo>
                    <a:pt x="153949" y="260591"/>
                  </a:lnTo>
                  <a:lnTo>
                    <a:pt x="158508" y="248399"/>
                  </a:lnTo>
                  <a:lnTo>
                    <a:pt x="161531" y="231622"/>
                  </a:lnTo>
                  <a:lnTo>
                    <a:pt x="164604" y="216395"/>
                  </a:lnTo>
                  <a:lnTo>
                    <a:pt x="169176" y="199631"/>
                  </a:lnTo>
                  <a:lnTo>
                    <a:pt x="172199" y="184391"/>
                  </a:lnTo>
                  <a:lnTo>
                    <a:pt x="173736" y="170700"/>
                  </a:lnTo>
                  <a:lnTo>
                    <a:pt x="178307" y="163067"/>
                  </a:lnTo>
                  <a:lnTo>
                    <a:pt x="181330" y="161531"/>
                  </a:lnTo>
                  <a:lnTo>
                    <a:pt x="184404" y="161531"/>
                  </a:lnTo>
                  <a:lnTo>
                    <a:pt x="188963" y="169163"/>
                  </a:lnTo>
                  <a:lnTo>
                    <a:pt x="192049" y="179831"/>
                  </a:lnTo>
                  <a:lnTo>
                    <a:pt x="198094" y="213372"/>
                  </a:lnTo>
                  <a:lnTo>
                    <a:pt x="202653" y="228599"/>
                  </a:lnTo>
                  <a:lnTo>
                    <a:pt x="205740" y="245363"/>
                  </a:lnTo>
                  <a:lnTo>
                    <a:pt x="208762" y="257517"/>
                  </a:lnTo>
                  <a:lnTo>
                    <a:pt x="213321" y="265163"/>
                  </a:lnTo>
                  <a:lnTo>
                    <a:pt x="216407" y="268185"/>
                  </a:lnTo>
                  <a:lnTo>
                    <a:pt x="219430" y="266699"/>
                  </a:lnTo>
                  <a:lnTo>
                    <a:pt x="222504" y="260591"/>
                  </a:lnTo>
                  <a:lnTo>
                    <a:pt x="227063" y="248399"/>
                  </a:lnTo>
                  <a:lnTo>
                    <a:pt x="230098" y="231622"/>
                  </a:lnTo>
                  <a:lnTo>
                    <a:pt x="233172" y="214858"/>
                  </a:lnTo>
                  <a:lnTo>
                    <a:pt x="237731" y="199631"/>
                  </a:lnTo>
                  <a:lnTo>
                    <a:pt x="240753" y="184391"/>
                  </a:lnTo>
                  <a:lnTo>
                    <a:pt x="243840" y="170700"/>
                  </a:lnTo>
                  <a:lnTo>
                    <a:pt x="246862" y="163067"/>
                  </a:lnTo>
                  <a:lnTo>
                    <a:pt x="249936" y="161531"/>
                  </a:lnTo>
                  <a:lnTo>
                    <a:pt x="252958" y="161531"/>
                  </a:lnTo>
                  <a:lnTo>
                    <a:pt x="257530" y="169163"/>
                  </a:lnTo>
                  <a:lnTo>
                    <a:pt x="260604" y="179831"/>
                  </a:lnTo>
                  <a:lnTo>
                    <a:pt x="266661" y="213372"/>
                  </a:lnTo>
                  <a:lnTo>
                    <a:pt x="271272" y="228599"/>
                  </a:lnTo>
                  <a:lnTo>
                    <a:pt x="274294" y="245363"/>
                  </a:lnTo>
                  <a:lnTo>
                    <a:pt x="277368" y="257517"/>
                  </a:lnTo>
                  <a:lnTo>
                    <a:pt x="281940" y="265163"/>
                  </a:lnTo>
                  <a:lnTo>
                    <a:pt x="284962" y="268185"/>
                  </a:lnTo>
                  <a:lnTo>
                    <a:pt x="288036" y="266699"/>
                  </a:lnTo>
                  <a:lnTo>
                    <a:pt x="292607" y="260591"/>
                  </a:lnTo>
                  <a:lnTo>
                    <a:pt x="295630" y="248399"/>
                  </a:lnTo>
                  <a:lnTo>
                    <a:pt x="298704" y="231622"/>
                  </a:lnTo>
                  <a:lnTo>
                    <a:pt x="301726" y="216395"/>
                  </a:lnTo>
                  <a:lnTo>
                    <a:pt x="306298" y="199631"/>
                  </a:lnTo>
                  <a:lnTo>
                    <a:pt x="309372" y="184391"/>
                  </a:lnTo>
                  <a:lnTo>
                    <a:pt x="312394" y="170700"/>
                  </a:lnTo>
                  <a:lnTo>
                    <a:pt x="315468" y="163067"/>
                  </a:lnTo>
                  <a:lnTo>
                    <a:pt x="318503" y="161531"/>
                  </a:lnTo>
                  <a:lnTo>
                    <a:pt x="321525" y="161531"/>
                  </a:lnTo>
                  <a:lnTo>
                    <a:pt x="326085" y="169163"/>
                  </a:lnTo>
                  <a:lnTo>
                    <a:pt x="329158" y="179831"/>
                  </a:lnTo>
                  <a:lnTo>
                    <a:pt x="332193" y="196595"/>
                  </a:lnTo>
                  <a:lnTo>
                    <a:pt x="336753" y="213372"/>
                  </a:lnTo>
                  <a:lnTo>
                    <a:pt x="339826" y="228599"/>
                  </a:lnTo>
                  <a:lnTo>
                    <a:pt x="342861" y="243827"/>
                  </a:lnTo>
                  <a:lnTo>
                    <a:pt x="345935" y="257517"/>
                  </a:lnTo>
                  <a:lnTo>
                    <a:pt x="350494" y="265163"/>
                  </a:lnTo>
                  <a:lnTo>
                    <a:pt x="353517" y="268185"/>
                  </a:lnTo>
                  <a:lnTo>
                    <a:pt x="356603" y="266699"/>
                  </a:lnTo>
                  <a:lnTo>
                    <a:pt x="361162" y="260591"/>
                  </a:lnTo>
                  <a:lnTo>
                    <a:pt x="364185" y="248399"/>
                  </a:lnTo>
                  <a:lnTo>
                    <a:pt x="367258" y="231622"/>
                  </a:lnTo>
                  <a:lnTo>
                    <a:pt x="370293" y="216395"/>
                  </a:lnTo>
                  <a:lnTo>
                    <a:pt x="374853" y="201167"/>
                  </a:lnTo>
                  <a:lnTo>
                    <a:pt x="377926" y="184391"/>
                  </a:lnTo>
                  <a:lnTo>
                    <a:pt x="380961" y="170700"/>
                  </a:lnTo>
                  <a:lnTo>
                    <a:pt x="384035" y="163067"/>
                  </a:lnTo>
                  <a:lnTo>
                    <a:pt x="387057" y="160032"/>
                  </a:lnTo>
                  <a:lnTo>
                    <a:pt x="390080" y="161531"/>
                  </a:lnTo>
                  <a:lnTo>
                    <a:pt x="394703" y="169163"/>
                  </a:lnTo>
                  <a:lnTo>
                    <a:pt x="397725" y="179831"/>
                  </a:lnTo>
                  <a:lnTo>
                    <a:pt x="400799" y="196595"/>
                  </a:lnTo>
                  <a:lnTo>
                    <a:pt x="405358" y="213372"/>
                  </a:lnTo>
                  <a:lnTo>
                    <a:pt x="414489" y="257517"/>
                  </a:lnTo>
                  <a:lnTo>
                    <a:pt x="422135" y="268185"/>
                  </a:lnTo>
                  <a:lnTo>
                    <a:pt x="425157" y="266699"/>
                  </a:lnTo>
                  <a:lnTo>
                    <a:pt x="429717" y="260591"/>
                  </a:lnTo>
                  <a:lnTo>
                    <a:pt x="432803" y="248399"/>
                  </a:lnTo>
                  <a:lnTo>
                    <a:pt x="435825" y="231622"/>
                  </a:lnTo>
                  <a:lnTo>
                    <a:pt x="438899" y="216395"/>
                  </a:lnTo>
                  <a:lnTo>
                    <a:pt x="443458" y="201167"/>
                  </a:lnTo>
                  <a:lnTo>
                    <a:pt x="446493" y="184391"/>
                  </a:lnTo>
                  <a:lnTo>
                    <a:pt x="449567" y="170700"/>
                  </a:lnTo>
                  <a:lnTo>
                    <a:pt x="454126" y="163067"/>
                  </a:lnTo>
                  <a:lnTo>
                    <a:pt x="455612" y="161531"/>
                  </a:lnTo>
                  <a:lnTo>
                    <a:pt x="458698" y="161531"/>
                  </a:lnTo>
                  <a:lnTo>
                    <a:pt x="463257" y="167627"/>
                  </a:lnTo>
                  <a:lnTo>
                    <a:pt x="466280" y="179831"/>
                  </a:lnTo>
                  <a:lnTo>
                    <a:pt x="469353" y="195059"/>
                  </a:lnTo>
                  <a:lnTo>
                    <a:pt x="473925" y="211835"/>
                  </a:lnTo>
                  <a:lnTo>
                    <a:pt x="483057" y="257517"/>
                  </a:lnTo>
                  <a:lnTo>
                    <a:pt x="490689" y="268185"/>
                  </a:lnTo>
                  <a:lnTo>
                    <a:pt x="493712" y="266699"/>
                  </a:lnTo>
                  <a:lnTo>
                    <a:pt x="498335" y="260591"/>
                  </a:lnTo>
                  <a:lnTo>
                    <a:pt x="501357" y="249935"/>
                  </a:lnTo>
                  <a:lnTo>
                    <a:pt x="504380" y="233159"/>
                  </a:lnTo>
                  <a:lnTo>
                    <a:pt x="507453" y="216395"/>
                  </a:lnTo>
                  <a:lnTo>
                    <a:pt x="512025" y="201167"/>
                  </a:lnTo>
                  <a:lnTo>
                    <a:pt x="515048" y="184391"/>
                  </a:lnTo>
                  <a:lnTo>
                    <a:pt x="518121" y="172199"/>
                  </a:lnTo>
                  <a:lnTo>
                    <a:pt x="522693" y="163067"/>
                  </a:lnTo>
                  <a:lnTo>
                    <a:pt x="524230" y="161531"/>
                  </a:lnTo>
                  <a:lnTo>
                    <a:pt x="527253" y="161531"/>
                  </a:lnTo>
                  <a:lnTo>
                    <a:pt x="531812" y="169163"/>
                  </a:lnTo>
                  <a:lnTo>
                    <a:pt x="534898" y="179831"/>
                  </a:lnTo>
                  <a:lnTo>
                    <a:pt x="537921" y="195059"/>
                  </a:lnTo>
                  <a:lnTo>
                    <a:pt x="542480" y="211835"/>
                  </a:lnTo>
                  <a:lnTo>
                    <a:pt x="551662" y="257517"/>
                  </a:lnTo>
                  <a:lnTo>
                    <a:pt x="559257" y="268185"/>
                  </a:lnTo>
                  <a:lnTo>
                    <a:pt x="562330" y="266699"/>
                  </a:lnTo>
                  <a:lnTo>
                    <a:pt x="566889" y="260591"/>
                  </a:lnTo>
                  <a:lnTo>
                    <a:pt x="569912" y="248399"/>
                  </a:lnTo>
                  <a:lnTo>
                    <a:pt x="572998" y="231622"/>
                  </a:lnTo>
                  <a:lnTo>
                    <a:pt x="576021" y="216395"/>
                  </a:lnTo>
                  <a:lnTo>
                    <a:pt x="580580" y="201167"/>
                  </a:lnTo>
                  <a:lnTo>
                    <a:pt x="583653" y="184391"/>
                  </a:lnTo>
                  <a:lnTo>
                    <a:pt x="586689" y="172199"/>
                  </a:lnTo>
                  <a:lnTo>
                    <a:pt x="591248" y="163067"/>
                  </a:lnTo>
                  <a:lnTo>
                    <a:pt x="592785" y="161531"/>
                  </a:lnTo>
                  <a:lnTo>
                    <a:pt x="595807" y="163067"/>
                  </a:lnTo>
                  <a:lnTo>
                    <a:pt x="600430" y="169163"/>
                  </a:lnTo>
                  <a:lnTo>
                    <a:pt x="603453" y="179831"/>
                  </a:lnTo>
                  <a:lnTo>
                    <a:pt x="606475" y="195059"/>
                  </a:lnTo>
                  <a:lnTo>
                    <a:pt x="611098" y="211835"/>
                  </a:lnTo>
                  <a:lnTo>
                    <a:pt x="617143" y="242290"/>
                  </a:lnTo>
                  <a:lnTo>
                    <a:pt x="620217" y="257517"/>
                  </a:lnTo>
                  <a:lnTo>
                    <a:pt x="624789" y="265163"/>
                  </a:lnTo>
                  <a:lnTo>
                    <a:pt x="627862" y="266699"/>
                  </a:lnTo>
                  <a:lnTo>
                    <a:pt x="630885" y="265163"/>
                  </a:lnTo>
                  <a:lnTo>
                    <a:pt x="635457" y="260591"/>
                  </a:lnTo>
                  <a:lnTo>
                    <a:pt x="638530" y="248399"/>
                  </a:lnTo>
                  <a:lnTo>
                    <a:pt x="641553" y="231622"/>
                  </a:lnTo>
                  <a:lnTo>
                    <a:pt x="646112" y="216395"/>
                  </a:lnTo>
                  <a:lnTo>
                    <a:pt x="649198" y="202704"/>
                  </a:lnTo>
                  <a:lnTo>
                    <a:pt x="652221" y="185940"/>
                  </a:lnTo>
                  <a:lnTo>
                    <a:pt x="655243" y="172199"/>
                  </a:lnTo>
                  <a:lnTo>
                    <a:pt x="659853" y="164604"/>
                  </a:lnTo>
                  <a:lnTo>
                    <a:pt x="662889" y="161531"/>
                  </a:lnTo>
                  <a:lnTo>
                    <a:pt x="664425" y="163067"/>
                  </a:lnTo>
                  <a:lnTo>
                    <a:pt x="668985" y="169163"/>
                  </a:lnTo>
                  <a:lnTo>
                    <a:pt x="672007" y="179831"/>
                  </a:lnTo>
                  <a:lnTo>
                    <a:pt x="675093" y="195059"/>
                  </a:lnTo>
                  <a:lnTo>
                    <a:pt x="679653" y="211835"/>
                  </a:lnTo>
                  <a:lnTo>
                    <a:pt x="690321" y="256031"/>
                  </a:lnTo>
                  <a:lnTo>
                    <a:pt x="696417" y="266699"/>
                  </a:lnTo>
                  <a:lnTo>
                    <a:pt x="699452" y="265163"/>
                  </a:lnTo>
                  <a:lnTo>
                    <a:pt x="704011" y="259054"/>
                  </a:lnTo>
                  <a:lnTo>
                    <a:pt x="707085" y="248399"/>
                  </a:lnTo>
                  <a:lnTo>
                    <a:pt x="710107" y="233159"/>
                  </a:lnTo>
                  <a:lnTo>
                    <a:pt x="714679" y="216395"/>
                  </a:lnTo>
                  <a:lnTo>
                    <a:pt x="717753" y="202704"/>
                  </a:lnTo>
                  <a:lnTo>
                    <a:pt x="720775" y="185940"/>
                  </a:lnTo>
                  <a:lnTo>
                    <a:pt x="723861" y="173735"/>
                  </a:lnTo>
                  <a:lnTo>
                    <a:pt x="728421" y="166090"/>
                  </a:lnTo>
                  <a:lnTo>
                    <a:pt x="731443" y="161531"/>
                  </a:lnTo>
                  <a:lnTo>
                    <a:pt x="734517" y="164604"/>
                  </a:lnTo>
                  <a:lnTo>
                    <a:pt x="737552" y="169163"/>
                  </a:lnTo>
                  <a:lnTo>
                    <a:pt x="740575" y="179831"/>
                  </a:lnTo>
                  <a:lnTo>
                    <a:pt x="743648" y="195059"/>
                  </a:lnTo>
                  <a:lnTo>
                    <a:pt x="748207" y="211835"/>
                  </a:lnTo>
                  <a:lnTo>
                    <a:pt x="751293" y="227063"/>
                  </a:lnTo>
                  <a:lnTo>
                    <a:pt x="754316" y="242290"/>
                  </a:lnTo>
                  <a:lnTo>
                    <a:pt x="758875" y="254495"/>
                  </a:lnTo>
                  <a:lnTo>
                    <a:pt x="761961" y="262140"/>
                  </a:lnTo>
                  <a:lnTo>
                    <a:pt x="764984" y="265163"/>
                  </a:lnTo>
                  <a:lnTo>
                    <a:pt x="768007" y="260591"/>
                  </a:lnTo>
                  <a:lnTo>
                    <a:pt x="772617" y="249935"/>
                  </a:lnTo>
                  <a:lnTo>
                    <a:pt x="775652" y="213372"/>
                  </a:lnTo>
                  <a:lnTo>
                    <a:pt x="778675" y="184391"/>
                  </a:lnTo>
                  <a:lnTo>
                    <a:pt x="783285" y="181317"/>
                  </a:lnTo>
                  <a:lnTo>
                    <a:pt x="786307" y="195059"/>
                  </a:lnTo>
                  <a:lnTo>
                    <a:pt x="789393" y="198094"/>
                  </a:lnTo>
                  <a:lnTo>
                    <a:pt x="792416" y="216395"/>
                  </a:lnTo>
                  <a:lnTo>
                    <a:pt x="796975" y="254495"/>
                  </a:lnTo>
                  <a:lnTo>
                    <a:pt x="800061" y="303263"/>
                  </a:lnTo>
                  <a:lnTo>
                    <a:pt x="803084" y="350494"/>
                  </a:lnTo>
                  <a:lnTo>
                    <a:pt x="806107" y="391617"/>
                  </a:lnTo>
                  <a:lnTo>
                    <a:pt x="809180" y="425145"/>
                  </a:lnTo>
                  <a:lnTo>
                    <a:pt x="812215" y="440385"/>
                  </a:lnTo>
                  <a:lnTo>
                    <a:pt x="816775" y="438899"/>
                  </a:lnTo>
                  <a:lnTo>
                    <a:pt x="819848" y="416026"/>
                  </a:lnTo>
                  <a:lnTo>
                    <a:pt x="822871" y="374891"/>
                  </a:lnTo>
                  <a:lnTo>
                    <a:pt x="827443" y="316953"/>
                  </a:lnTo>
                  <a:lnTo>
                    <a:pt x="830516" y="254495"/>
                  </a:lnTo>
                  <a:lnTo>
                    <a:pt x="833539" y="195059"/>
                  </a:lnTo>
                  <a:lnTo>
                    <a:pt x="836612" y="134099"/>
                  </a:lnTo>
                  <a:lnTo>
                    <a:pt x="841184" y="79222"/>
                  </a:lnTo>
                  <a:lnTo>
                    <a:pt x="844207" y="36563"/>
                  </a:lnTo>
                  <a:lnTo>
                    <a:pt x="847280" y="13741"/>
                  </a:lnTo>
                  <a:lnTo>
                    <a:pt x="851852" y="12204"/>
                  </a:lnTo>
                  <a:lnTo>
                    <a:pt x="854875" y="30505"/>
                  </a:lnTo>
                  <a:lnTo>
                    <a:pt x="857948" y="70091"/>
                  </a:lnTo>
                  <a:lnTo>
                    <a:pt x="860971" y="124967"/>
                  </a:lnTo>
                  <a:lnTo>
                    <a:pt x="865543" y="184391"/>
                  </a:lnTo>
                  <a:lnTo>
                    <a:pt x="868616" y="240753"/>
                  </a:lnTo>
                  <a:lnTo>
                    <a:pt x="871639" y="300189"/>
                  </a:lnTo>
                  <a:lnTo>
                    <a:pt x="874712" y="356590"/>
                  </a:lnTo>
                  <a:lnTo>
                    <a:pt x="877747" y="400799"/>
                  </a:lnTo>
                  <a:lnTo>
                    <a:pt x="880770" y="428231"/>
                  </a:lnTo>
                  <a:lnTo>
                    <a:pt x="885380" y="431253"/>
                  </a:lnTo>
                  <a:lnTo>
                    <a:pt x="888415" y="412953"/>
                  </a:lnTo>
                  <a:lnTo>
                    <a:pt x="891438" y="376389"/>
                  </a:lnTo>
                  <a:lnTo>
                    <a:pt x="896048" y="323049"/>
                  </a:lnTo>
                  <a:lnTo>
                    <a:pt x="899071" y="262140"/>
                  </a:lnTo>
                  <a:lnTo>
                    <a:pt x="902106" y="201167"/>
                  </a:lnTo>
                  <a:lnTo>
                    <a:pt x="905179" y="140195"/>
                  </a:lnTo>
                  <a:lnTo>
                    <a:pt x="909739" y="82295"/>
                  </a:lnTo>
                  <a:lnTo>
                    <a:pt x="912812" y="36563"/>
                  </a:lnTo>
                  <a:lnTo>
                    <a:pt x="915847" y="7632"/>
                  </a:lnTo>
                  <a:lnTo>
                    <a:pt x="920407" y="3073"/>
                  </a:lnTo>
                  <a:lnTo>
                    <a:pt x="923480" y="18300"/>
                  </a:lnTo>
                  <a:lnTo>
                    <a:pt x="926515" y="54863"/>
                  </a:lnTo>
                  <a:lnTo>
                    <a:pt x="929538" y="105168"/>
                  </a:lnTo>
                  <a:lnTo>
                    <a:pt x="934148" y="164604"/>
                  </a:lnTo>
                  <a:lnTo>
                    <a:pt x="937171" y="224040"/>
                  </a:lnTo>
                  <a:lnTo>
                    <a:pt x="940206" y="284949"/>
                  </a:lnTo>
                  <a:lnTo>
                    <a:pt x="943279" y="341363"/>
                  </a:lnTo>
                  <a:lnTo>
                    <a:pt x="946302" y="388594"/>
                  </a:lnTo>
                  <a:lnTo>
                    <a:pt x="949375" y="417563"/>
                  </a:lnTo>
                  <a:lnTo>
                    <a:pt x="953947" y="425145"/>
                  </a:lnTo>
                  <a:lnTo>
                    <a:pt x="956970" y="411454"/>
                  </a:lnTo>
                  <a:lnTo>
                    <a:pt x="960043" y="376389"/>
                  </a:lnTo>
                  <a:lnTo>
                    <a:pt x="964615" y="324599"/>
                  </a:lnTo>
                  <a:lnTo>
                    <a:pt x="967638" y="265163"/>
                  </a:lnTo>
                  <a:lnTo>
                    <a:pt x="970711" y="202704"/>
                  </a:lnTo>
                  <a:lnTo>
                    <a:pt x="973734" y="143268"/>
                  </a:lnTo>
                  <a:lnTo>
                    <a:pt x="978306" y="85331"/>
                  </a:lnTo>
                  <a:lnTo>
                    <a:pt x="981379" y="38099"/>
                  </a:lnTo>
                  <a:lnTo>
                    <a:pt x="984402" y="7632"/>
                  </a:lnTo>
                  <a:lnTo>
                    <a:pt x="989012" y="0"/>
                  </a:lnTo>
                  <a:lnTo>
                    <a:pt x="992047" y="13741"/>
                  </a:lnTo>
                  <a:lnTo>
                    <a:pt x="995070" y="47231"/>
                  </a:lnTo>
                  <a:lnTo>
                    <a:pt x="998143" y="95999"/>
                  </a:lnTo>
                  <a:lnTo>
                    <a:pt x="1002715" y="158495"/>
                  </a:lnTo>
                  <a:lnTo>
                    <a:pt x="1005738" y="205727"/>
                  </a:lnTo>
                  <a:lnTo>
                    <a:pt x="1008811" y="214858"/>
                  </a:lnTo>
                  <a:lnTo>
                    <a:pt x="2508250" y="214858"/>
                  </a:lnTo>
                  <a:lnTo>
                    <a:pt x="2511336" y="213372"/>
                  </a:lnTo>
                  <a:lnTo>
                    <a:pt x="2515895" y="214858"/>
                  </a:lnTo>
                  <a:lnTo>
                    <a:pt x="2549436" y="214858"/>
                  </a:lnTo>
                  <a:lnTo>
                    <a:pt x="2552458" y="213372"/>
                  </a:lnTo>
                  <a:lnTo>
                    <a:pt x="2555532" y="213372"/>
                  </a:lnTo>
                  <a:lnTo>
                    <a:pt x="2560091" y="214858"/>
                  </a:lnTo>
                  <a:lnTo>
                    <a:pt x="2628658" y="214858"/>
                  </a:lnTo>
                  <a:lnTo>
                    <a:pt x="2631681" y="213372"/>
                  </a:lnTo>
                  <a:lnTo>
                    <a:pt x="2634754" y="213372"/>
                  </a:lnTo>
                  <a:lnTo>
                    <a:pt x="2637790" y="214858"/>
                  </a:lnTo>
                  <a:lnTo>
                    <a:pt x="2656090" y="214858"/>
                  </a:lnTo>
                  <a:lnTo>
                    <a:pt x="2659113" y="213372"/>
                  </a:lnTo>
                  <a:lnTo>
                    <a:pt x="2663685" y="214858"/>
                  </a:lnTo>
                  <a:lnTo>
                    <a:pt x="2710954" y="214858"/>
                  </a:lnTo>
                  <a:lnTo>
                    <a:pt x="2713990" y="213372"/>
                  </a:lnTo>
                  <a:lnTo>
                    <a:pt x="2717063" y="214858"/>
                  </a:lnTo>
                  <a:lnTo>
                    <a:pt x="2829826" y="214858"/>
                  </a:lnTo>
                  <a:lnTo>
                    <a:pt x="2834385" y="213372"/>
                  </a:lnTo>
                  <a:lnTo>
                    <a:pt x="2837408" y="214858"/>
                  </a:lnTo>
                  <a:lnTo>
                    <a:pt x="2851150" y="214858"/>
                  </a:lnTo>
                  <a:lnTo>
                    <a:pt x="2854185" y="213372"/>
                  </a:lnTo>
                  <a:lnTo>
                    <a:pt x="2858744" y="214858"/>
                  </a:lnTo>
                  <a:lnTo>
                    <a:pt x="3002013" y="214858"/>
                  </a:lnTo>
                  <a:lnTo>
                    <a:pt x="3006585" y="213372"/>
                  </a:lnTo>
                  <a:lnTo>
                    <a:pt x="3009607" y="214858"/>
                  </a:lnTo>
                  <a:lnTo>
                    <a:pt x="3023349" y="214858"/>
                  </a:lnTo>
                  <a:lnTo>
                    <a:pt x="3026371" y="213372"/>
                  </a:lnTo>
                  <a:lnTo>
                    <a:pt x="3030943" y="214858"/>
                  </a:lnTo>
                  <a:lnTo>
                    <a:pt x="3040113" y="214858"/>
                  </a:lnTo>
                  <a:lnTo>
                    <a:pt x="3043148" y="213372"/>
                  </a:lnTo>
                  <a:lnTo>
                    <a:pt x="3046222" y="214858"/>
                  </a:lnTo>
                  <a:lnTo>
                    <a:pt x="3050781" y="213372"/>
                  </a:lnTo>
                  <a:lnTo>
                    <a:pt x="3053803" y="214858"/>
                  </a:lnTo>
                  <a:lnTo>
                    <a:pt x="3102571" y="214858"/>
                  </a:lnTo>
                  <a:lnTo>
                    <a:pt x="3105607" y="213372"/>
                  </a:lnTo>
                  <a:lnTo>
                    <a:pt x="3108680" y="214858"/>
                  </a:lnTo>
                  <a:lnTo>
                    <a:pt x="3111703" y="213372"/>
                  </a:lnTo>
                  <a:lnTo>
                    <a:pt x="3114776" y="213372"/>
                  </a:lnTo>
                  <a:lnTo>
                    <a:pt x="3119348" y="214858"/>
                  </a:lnTo>
                  <a:lnTo>
                    <a:pt x="3174212" y="214858"/>
                  </a:lnTo>
                  <a:lnTo>
                    <a:pt x="3177235" y="213372"/>
                  </a:lnTo>
                  <a:lnTo>
                    <a:pt x="3180308" y="214858"/>
                  </a:lnTo>
                  <a:lnTo>
                    <a:pt x="3183343" y="213372"/>
                  </a:lnTo>
                  <a:lnTo>
                    <a:pt x="3187903" y="214858"/>
                  </a:lnTo>
                  <a:lnTo>
                    <a:pt x="3190976" y="214858"/>
                  </a:lnTo>
                  <a:lnTo>
                    <a:pt x="3194011" y="213372"/>
                  </a:lnTo>
                  <a:lnTo>
                    <a:pt x="3198571" y="214858"/>
                  </a:lnTo>
                  <a:lnTo>
                    <a:pt x="3212312" y="214858"/>
                  </a:lnTo>
                  <a:lnTo>
                    <a:pt x="3215335" y="213372"/>
                  </a:lnTo>
                  <a:lnTo>
                    <a:pt x="3218408" y="214858"/>
                  </a:lnTo>
                  <a:lnTo>
                    <a:pt x="3242767" y="214858"/>
                  </a:lnTo>
                  <a:lnTo>
                    <a:pt x="3245853" y="213372"/>
                  </a:lnTo>
                  <a:lnTo>
                    <a:pt x="3248875" y="214858"/>
                  </a:lnTo>
                  <a:lnTo>
                    <a:pt x="3294557" y="214858"/>
                  </a:lnTo>
                  <a:lnTo>
                    <a:pt x="3297643" y="213372"/>
                  </a:lnTo>
                  <a:lnTo>
                    <a:pt x="3300666" y="214858"/>
                  </a:lnTo>
                  <a:lnTo>
                    <a:pt x="3308311" y="214858"/>
                  </a:lnTo>
                  <a:lnTo>
                    <a:pt x="3311334" y="213372"/>
                  </a:lnTo>
                  <a:lnTo>
                    <a:pt x="3314407" y="214858"/>
                  </a:lnTo>
                  <a:lnTo>
                    <a:pt x="3366198" y="214858"/>
                  </a:lnTo>
                  <a:lnTo>
                    <a:pt x="3369271" y="213372"/>
                  </a:lnTo>
                  <a:lnTo>
                    <a:pt x="3373843" y="214858"/>
                  </a:lnTo>
                  <a:lnTo>
                    <a:pt x="3376866" y="214858"/>
                  </a:lnTo>
                  <a:lnTo>
                    <a:pt x="3379889" y="213372"/>
                  </a:lnTo>
                  <a:lnTo>
                    <a:pt x="3384461" y="214858"/>
                  </a:lnTo>
                  <a:lnTo>
                    <a:pt x="3503371" y="214858"/>
                  </a:lnTo>
                  <a:lnTo>
                    <a:pt x="3507930" y="213372"/>
                  </a:lnTo>
                  <a:lnTo>
                    <a:pt x="3510965" y="214858"/>
                  </a:lnTo>
                  <a:lnTo>
                    <a:pt x="3521621" y="214858"/>
                  </a:lnTo>
                  <a:lnTo>
                    <a:pt x="3523157" y="213372"/>
                  </a:lnTo>
                  <a:lnTo>
                    <a:pt x="3527729" y="214858"/>
                  </a:lnTo>
                  <a:lnTo>
                    <a:pt x="3533825" y="214858"/>
                  </a:lnTo>
                  <a:lnTo>
                    <a:pt x="3536861" y="213372"/>
                  </a:lnTo>
                  <a:lnTo>
                    <a:pt x="3541471" y="214858"/>
                  </a:lnTo>
                  <a:lnTo>
                    <a:pt x="3582593" y="214858"/>
                  </a:lnTo>
                  <a:lnTo>
                    <a:pt x="3585616" y="213372"/>
                  </a:lnTo>
                  <a:lnTo>
                    <a:pt x="3590188" y="214858"/>
                  </a:lnTo>
                  <a:lnTo>
                    <a:pt x="3654234" y="214858"/>
                  </a:lnTo>
                  <a:lnTo>
                    <a:pt x="3658793" y="213372"/>
                  </a:lnTo>
                  <a:lnTo>
                    <a:pt x="3661816" y="214858"/>
                  </a:lnTo>
                  <a:lnTo>
                    <a:pt x="3667925" y="214858"/>
                  </a:lnTo>
                  <a:lnTo>
                    <a:pt x="3670998" y="213372"/>
                  </a:lnTo>
                  <a:lnTo>
                    <a:pt x="3674021" y="214858"/>
                  </a:lnTo>
                  <a:lnTo>
                    <a:pt x="3678593" y="216395"/>
                  </a:lnTo>
                  <a:lnTo>
                    <a:pt x="3681666" y="246849"/>
                  </a:lnTo>
                  <a:lnTo>
                    <a:pt x="3684689" y="234695"/>
                  </a:lnTo>
                  <a:lnTo>
                    <a:pt x="3689261" y="201167"/>
                  </a:lnTo>
                  <a:lnTo>
                    <a:pt x="3692283" y="205727"/>
                  </a:lnTo>
                  <a:lnTo>
                    <a:pt x="3695357" y="213372"/>
                  </a:lnTo>
                  <a:lnTo>
                    <a:pt x="3698379" y="196595"/>
                  </a:lnTo>
                  <a:lnTo>
                    <a:pt x="3702951" y="202704"/>
                  </a:lnTo>
                  <a:lnTo>
                    <a:pt x="3706025" y="205727"/>
                  </a:lnTo>
                  <a:lnTo>
                    <a:pt x="3709047" y="199631"/>
                  </a:lnTo>
                  <a:lnTo>
                    <a:pt x="3713619" y="202704"/>
                  </a:lnTo>
                  <a:lnTo>
                    <a:pt x="3716693" y="210299"/>
                  </a:lnTo>
                  <a:lnTo>
                    <a:pt x="3719715" y="211835"/>
                  </a:lnTo>
                  <a:lnTo>
                    <a:pt x="3722789" y="214858"/>
                  </a:lnTo>
                  <a:lnTo>
                    <a:pt x="3727361" y="222491"/>
                  </a:lnTo>
                  <a:lnTo>
                    <a:pt x="3730383" y="222491"/>
                  </a:lnTo>
                  <a:lnTo>
                    <a:pt x="3733457" y="224040"/>
                  </a:lnTo>
                  <a:lnTo>
                    <a:pt x="3736479" y="228599"/>
                  </a:lnTo>
                  <a:lnTo>
                    <a:pt x="3742588" y="222491"/>
                  </a:lnTo>
                  <a:lnTo>
                    <a:pt x="3747147" y="224040"/>
                  </a:lnTo>
                  <a:lnTo>
                    <a:pt x="3750221" y="220954"/>
                  </a:lnTo>
                  <a:lnTo>
                    <a:pt x="3753256" y="214858"/>
                  </a:lnTo>
                  <a:lnTo>
                    <a:pt x="3757815" y="213372"/>
                  </a:lnTo>
                  <a:lnTo>
                    <a:pt x="3760889" y="210299"/>
                  </a:lnTo>
                  <a:lnTo>
                    <a:pt x="3763924" y="205727"/>
                  </a:lnTo>
                  <a:lnTo>
                    <a:pt x="3766997" y="202704"/>
                  </a:lnTo>
                  <a:lnTo>
                    <a:pt x="3774579" y="202704"/>
                  </a:lnTo>
                  <a:lnTo>
                    <a:pt x="3777665" y="204190"/>
                  </a:lnTo>
                  <a:lnTo>
                    <a:pt x="3782225" y="205727"/>
                  </a:lnTo>
                  <a:lnTo>
                    <a:pt x="3785247" y="210299"/>
                  </a:lnTo>
                  <a:lnTo>
                    <a:pt x="3788321" y="213372"/>
                  </a:lnTo>
                  <a:lnTo>
                    <a:pt x="3792893" y="216395"/>
                  </a:lnTo>
                  <a:lnTo>
                    <a:pt x="3795915" y="220954"/>
                  </a:lnTo>
                  <a:lnTo>
                    <a:pt x="3798989" y="222491"/>
                  </a:lnTo>
                  <a:lnTo>
                    <a:pt x="3802024" y="225526"/>
                  </a:lnTo>
                  <a:lnTo>
                    <a:pt x="3805097" y="227063"/>
                  </a:lnTo>
                  <a:lnTo>
                    <a:pt x="3808120" y="225526"/>
                  </a:lnTo>
                  <a:lnTo>
                    <a:pt x="3811143" y="224040"/>
                  </a:lnTo>
                  <a:lnTo>
                    <a:pt x="3815765" y="224040"/>
                  </a:lnTo>
                  <a:lnTo>
                    <a:pt x="3818788" y="219417"/>
                  </a:lnTo>
                  <a:lnTo>
                    <a:pt x="3821810" y="214858"/>
                  </a:lnTo>
                  <a:lnTo>
                    <a:pt x="3826421" y="211835"/>
                  </a:lnTo>
                  <a:lnTo>
                    <a:pt x="3829456" y="208749"/>
                  </a:lnTo>
                  <a:lnTo>
                    <a:pt x="3832529" y="205727"/>
                  </a:lnTo>
                  <a:lnTo>
                    <a:pt x="3837089" y="202704"/>
                  </a:lnTo>
                  <a:lnTo>
                    <a:pt x="3843197" y="202704"/>
                  </a:lnTo>
                  <a:lnTo>
                    <a:pt x="3846220" y="204190"/>
                  </a:lnTo>
                  <a:lnTo>
                    <a:pt x="3850779" y="205727"/>
                  </a:lnTo>
                  <a:lnTo>
                    <a:pt x="3853865" y="210299"/>
                  </a:lnTo>
                  <a:lnTo>
                    <a:pt x="3856888" y="213372"/>
                  </a:lnTo>
                  <a:lnTo>
                    <a:pt x="3861447" y="216395"/>
                  </a:lnTo>
                  <a:lnTo>
                    <a:pt x="3864521" y="220954"/>
                  </a:lnTo>
                  <a:lnTo>
                    <a:pt x="3867556" y="224040"/>
                  </a:lnTo>
                  <a:lnTo>
                    <a:pt x="3870629" y="225526"/>
                  </a:lnTo>
                  <a:lnTo>
                    <a:pt x="3873652" y="227063"/>
                  </a:lnTo>
                  <a:lnTo>
                    <a:pt x="3876675" y="225526"/>
                  </a:lnTo>
                  <a:lnTo>
                    <a:pt x="3881247" y="222491"/>
                  </a:lnTo>
                  <a:lnTo>
                    <a:pt x="3884320" y="211835"/>
                  </a:lnTo>
                  <a:lnTo>
                    <a:pt x="3887343" y="205727"/>
                  </a:lnTo>
                  <a:lnTo>
                    <a:pt x="3890416" y="204190"/>
                  </a:lnTo>
                  <a:lnTo>
                    <a:pt x="3894988" y="207263"/>
                  </a:lnTo>
                  <a:lnTo>
                    <a:pt x="3898010" y="214858"/>
                  </a:lnTo>
                  <a:lnTo>
                    <a:pt x="3901084" y="228599"/>
                  </a:lnTo>
                  <a:lnTo>
                    <a:pt x="3905656" y="245363"/>
                  </a:lnTo>
                  <a:lnTo>
                    <a:pt x="3908679" y="260591"/>
                  </a:lnTo>
                  <a:lnTo>
                    <a:pt x="3911752" y="274294"/>
                  </a:lnTo>
                  <a:lnTo>
                    <a:pt x="3914775" y="288035"/>
                  </a:lnTo>
                  <a:lnTo>
                    <a:pt x="3919347" y="297154"/>
                  </a:lnTo>
                  <a:lnTo>
                    <a:pt x="3922420" y="301726"/>
                  </a:lnTo>
                  <a:lnTo>
                    <a:pt x="3930015" y="294131"/>
                  </a:lnTo>
                  <a:lnTo>
                    <a:pt x="3933088" y="283463"/>
                  </a:lnTo>
                  <a:lnTo>
                    <a:pt x="3936110" y="265163"/>
                  </a:lnTo>
                  <a:lnTo>
                    <a:pt x="3939184" y="246849"/>
                  </a:lnTo>
                  <a:lnTo>
                    <a:pt x="3942219" y="231622"/>
                  </a:lnTo>
                  <a:lnTo>
                    <a:pt x="3945242" y="213372"/>
                  </a:lnTo>
                  <a:lnTo>
                    <a:pt x="3949852" y="198094"/>
                  </a:lnTo>
                  <a:lnTo>
                    <a:pt x="3952875" y="187426"/>
                  </a:lnTo>
                  <a:lnTo>
                    <a:pt x="3955961" y="179831"/>
                  </a:lnTo>
                  <a:lnTo>
                    <a:pt x="3958983" y="179831"/>
                  </a:lnTo>
                  <a:lnTo>
                    <a:pt x="3963543" y="184391"/>
                  </a:lnTo>
                  <a:lnTo>
                    <a:pt x="3966616" y="193522"/>
                  </a:lnTo>
                  <a:lnTo>
                    <a:pt x="3969651" y="207263"/>
                  </a:lnTo>
                  <a:lnTo>
                    <a:pt x="3974210" y="224040"/>
                  </a:lnTo>
                  <a:lnTo>
                    <a:pt x="3977284" y="239267"/>
                  </a:lnTo>
                  <a:lnTo>
                    <a:pt x="3980319" y="254495"/>
                  </a:lnTo>
                  <a:lnTo>
                    <a:pt x="3983342" y="268185"/>
                  </a:lnTo>
                  <a:lnTo>
                    <a:pt x="3987952" y="278853"/>
                  </a:lnTo>
                  <a:lnTo>
                    <a:pt x="3990975" y="283463"/>
                  </a:lnTo>
                  <a:lnTo>
                    <a:pt x="3994061" y="281927"/>
                  </a:lnTo>
                  <a:lnTo>
                    <a:pt x="3998620" y="277367"/>
                  </a:lnTo>
                  <a:lnTo>
                    <a:pt x="4001643" y="268185"/>
                  </a:lnTo>
                  <a:lnTo>
                    <a:pt x="4004678" y="251421"/>
                  </a:lnTo>
                  <a:lnTo>
                    <a:pt x="4007751" y="234695"/>
                  </a:lnTo>
                  <a:lnTo>
                    <a:pt x="4012310" y="217931"/>
                  </a:lnTo>
                  <a:lnTo>
                    <a:pt x="4013847" y="202704"/>
                  </a:lnTo>
                  <a:lnTo>
                    <a:pt x="4018419" y="185940"/>
                  </a:lnTo>
                  <a:lnTo>
                    <a:pt x="4021442" y="175272"/>
                  </a:lnTo>
                  <a:lnTo>
                    <a:pt x="4024515" y="169163"/>
                  </a:lnTo>
                  <a:lnTo>
                    <a:pt x="4027538" y="169163"/>
                  </a:lnTo>
                  <a:lnTo>
                    <a:pt x="4032110" y="173735"/>
                  </a:lnTo>
                  <a:lnTo>
                    <a:pt x="4035183" y="182854"/>
                  </a:lnTo>
                  <a:lnTo>
                    <a:pt x="4038206" y="198094"/>
                  </a:lnTo>
                  <a:lnTo>
                    <a:pt x="4042778" y="213372"/>
                  </a:lnTo>
                  <a:lnTo>
                    <a:pt x="4051947" y="260591"/>
                  </a:lnTo>
                  <a:lnTo>
                    <a:pt x="4059542" y="274294"/>
                  </a:lnTo>
                  <a:lnTo>
                    <a:pt x="4062615" y="274294"/>
                  </a:lnTo>
                  <a:lnTo>
                    <a:pt x="4067175" y="269722"/>
                  </a:lnTo>
                  <a:lnTo>
                    <a:pt x="4070210" y="260591"/>
                  </a:lnTo>
                  <a:lnTo>
                    <a:pt x="4073283" y="243827"/>
                  </a:lnTo>
                  <a:lnTo>
                    <a:pt x="4076306" y="228599"/>
                  </a:lnTo>
                  <a:lnTo>
                    <a:pt x="4080878" y="211835"/>
                  </a:lnTo>
                  <a:lnTo>
                    <a:pt x="4082415" y="195059"/>
                  </a:lnTo>
                  <a:lnTo>
                    <a:pt x="4086974" y="179831"/>
                  </a:lnTo>
                  <a:lnTo>
                    <a:pt x="4090047" y="169163"/>
                  </a:lnTo>
                  <a:lnTo>
                    <a:pt x="4093082" y="166090"/>
                  </a:lnTo>
                  <a:lnTo>
                    <a:pt x="4096105" y="166090"/>
                  </a:lnTo>
                  <a:lnTo>
                    <a:pt x="4100715" y="169163"/>
                  </a:lnTo>
                  <a:lnTo>
                    <a:pt x="4103738" y="178295"/>
                  </a:lnTo>
                  <a:lnTo>
                    <a:pt x="4106824" y="193522"/>
                  </a:lnTo>
                  <a:lnTo>
                    <a:pt x="4111383" y="210299"/>
                  </a:lnTo>
                  <a:lnTo>
                    <a:pt x="4114406" y="224040"/>
                  </a:lnTo>
                  <a:lnTo>
                    <a:pt x="4117479" y="240753"/>
                  </a:lnTo>
                  <a:lnTo>
                    <a:pt x="4120515" y="254495"/>
                  </a:lnTo>
                  <a:lnTo>
                    <a:pt x="4125074" y="265163"/>
                  </a:lnTo>
                  <a:lnTo>
                    <a:pt x="4128147" y="269722"/>
                  </a:lnTo>
                  <a:lnTo>
                    <a:pt x="4131182" y="269722"/>
                  </a:lnTo>
                  <a:lnTo>
                    <a:pt x="4135742" y="265163"/>
                  </a:lnTo>
                  <a:lnTo>
                    <a:pt x="4138815" y="256031"/>
                  </a:lnTo>
                  <a:lnTo>
                    <a:pt x="4141838" y="240753"/>
                  </a:lnTo>
                  <a:lnTo>
                    <a:pt x="4144924" y="224040"/>
                  </a:lnTo>
                  <a:lnTo>
                    <a:pt x="4149483" y="208749"/>
                  </a:lnTo>
                  <a:lnTo>
                    <a:pt x="4150969" y="192036"/>
                  </a:lnTo>
                  <a:lnTo>
                    <a:pt x="4155579" y="176758"/>
                  </a:lnTo>
                  <a:lnTo>
                    <a:pt x="4158615" y="167627"/>
                  </a:lnTo>
                  <a:lnTo>
                    <a:pt x="4161637" y="163067"/>
                  </a:lnTo>
                  <a:lnTo>
                    <a:pt x="4164710" y="163067"/>
                  </a:lnTo>
                  <a:lnTo>
                    <a:pt x="4169282" y="166090"/>
                  </a:lnTo>
                  <a:lnTo>
                    <a:pt x="4172305" y="176758"/>
                  </a:lnTo>
                  <a:lnTo>
                    <a:pt x="4175379" y="190499"/>
                  </a:lnTo>
                  <a:lnTo>
                    <a:pt x="4179938" y="207263"/>
                  </a:lnTo>
                  <a:lnTo>
                    <a:pt x="4183024" y="220954"/>
                  </a:lnTo>
                  <a:lnTo>
                    <a:pt x="4186047" y="237731"/>
                  </a:lnTo>
                  <a:lnTo>
                    <a:pt x="4189069" y="252958"/>
                  </a:lnTo>
                  <a:lnTo>
                    <a:pt x="4193628" y="262140"/>
                  </a:lnTo>
                  <a:lnTo>
                    <a:pt x="4196715" y="266699"/>
                  </a:lnTo>
                  <a:lnTo>
                    <a:pt x="4199737" y="268185"/>
                  </a:lnTo>
                  <a:lnTo>
                    <a:pt x="4204296" y="263626"/>
                  </a:lnTo>
                  <a:lnTo>
                    <a:pt x="4207383" y="254495"/>
                  </a:lnTo>
                  <a:lnTo>
                    <a:pt x="4210405" y="239267"/>
                  </a:lnTo>
                  <a:lnTo>
                    <a:pt x="4214964" y="222491"/>
                  </a:lnTo>
                  <a:lnTo>
                    <a:pt x="4218038" y="207263"/>
                  </a:lnTo>
                  <a:lnTo>
                    <a:pt x="4219536" y="192036"/>
                  </a:lnTo>
                  <a:lnTo>
                    <a:pt x="4224147" y="176758"/>
                  </a:lnTo>
                  <a:lnTo>
                    <a:pt x="4227169" y="166090"/>
                  </a:lnTo>
                  <a:lnTo>
                    <a:pt x="4230243" y="161531"/>
                  </a:lnTo>
                  <a:lnTo>
                    <a:pt x="4233278" y="161531"/>
                  </a:lnTo>
                  <a:lnTo>
                    <a:pt x="4237837" y="166090"/>
                  </a:lnTo>
                  <a:lnTo>
                    <a:pt x="4240910" y="175272"/>
                  </a:lnTo>
                  <a:lnTo>
                    <a:pt x="4243933" y="188963"/>
                  </a:lnTo>
                  <a:lnTo>
                    <a:pt x="4248505" y="205727"/>
                  </a:lnTo>
                  <a:lnTo>
                    <a:pt x="4251579" y="220954"/>
                  </a:lnTo>
                  <a:lnTo>
                    <a:pt x="4254601" y="236194"/>
                  </a:lnTo>
                  <a:lnTo>
                    <a:pt x="4259173" y="249935"/>
                  </a:lnTo>
                  <a:lnTo>
                    <a:pt x="4262247" y="260591"/>
                  </a:lnTo>
                  <a:lnTo>
                    <a:pt x="4265269" y="265163"/>
                  </a:lnTo>
                  <a:lnTo>
                    <a:pt x="4268343" y="265163"/>
                  </a:lnTo>
                  <a:lnTo>
                    <a:pt x="4272915" y="262140"/>
                  </a:lnTo>
                  <a:lnTo>
                    <a:pt x="4275937" y="252958"/>
                  </a:lnTo>
                  <a:lnTo>
                    <a:pt x="4279010" y="237731"/>
                  </a:lnTo>
                  <a:lnTo>
                    <a:pt x="4283583" y="220954"/>
                  </a:lnTo>
                  <a:lnTo>
                    <a:pt x="4286605" y="207263"/>
                  </a:lnTo>
                  <a:lnTo>
                    <a:pt x="4289679" y="192036"/>
                  </a:lnTo>
                  <a:lnTo>
                    <a:pt x="4292701" y="176758"/>
                  </a:lnTo>
                  <a:lnTo>
                    <a:pt x="4295736" y="166090"/>
                  </a:lnTo>
                  <a:lnTo>
                    <a:pt x="4298810" y="161531"/>
                  </a:lnTo>
                  <a:lnTo>
                    <a:pt x="4303369" y="161531"/>
                  </a:lnTo>
                  <a:lnTo>
                    <a:pt x="4306443" y="166090"/>
                  </a:lnTo>
                  <a:lnTo>
                    <a:pt x="4309478" y="173735"/>
                  </a:lnTo>
                  <a:lnTo>
                    <a:pt x="4312500" y="188963"/>
                  </a:lnTo>
                  <a:lnTo>
                    <a:pt x="4317060" y="205727"/>
                  </a:lnTo>
                  <a:lnTo>
                    <a:pt x="4320133" y="219417"/>
                  </a:lnTo>
                  <a:lnTo>
                    <a:pt x="4323168" y="234695"/>
                  </a:lnTo>
                  <a:lnTo>
                    <a:pt x="4327728" y="249935"/>
                  </a:lnTo>
                  <a:lnTo>
                    <a:pt x="4330801" y="259054"/>
                  </a:lnTo>
                  <a:lnTo>
                    <a:pt x="4333836" y="265163"/>
                  </a:lnTo>
                  <a:lnTo>
                    <a:pt x="4336910" y="265163"/>
                  </a:lnTo>
                  <a:lnTo>
                    <a:pt x="4341469" y="260591"/>
                  </a:lnTo>
                  <a:lnTo>
                    <a:pt x="4344492" y="251421"/>
                  </a:lnTo>
                  <a:lnTo>
                    <a:pt x="4347578" y="237731"/>
                  </a:lnTo>
                  <a:lnTo>
                    <a:pt x="4352137" y="220954"/>
                  </a:lnTo>
                  <a:lnTo>
                    <a:pt x="4355160" y="205727"/>
                  </a:lnTo>
                  <a:lnTo>
                    <a:pt x="4358233" y="192036"/>
                  </a:lnTo>
                  <a:lnTo>
                    <a:pt x="4361268" y="176758"/>
                  </a:lnTo>
                  <a:lnTo>
                    <a:pt x="4364342" y="166090"/>
                  </a:lnTo>
                  <a:lnTo>
                    <a:pt x="4367364" y="161531"/>
                  </a:lnTo>
                  <a:lnTo>
                    <a:pt x="4371936" y="161531"/>
                  </a:lnTo>
                  <a:lnTo>
                    <a:pt x="4375010" y="164604"/>
                  </a:lnTo>
                  <a:lnTo>
                    <a:pt x="4378032" y="173735"/>
                  </a:lnTo>
                  <a:lnTo>
                    <a:pt x="4381055" y="187426"/>
                  </a:lnTo>
                  <a:lnTo>
                    <a:pt x="4385678" y="204190"/>
                  </a:lnTo>
                  <a:lnTo>
                    <a:pt x="4396333" y="249935"/>
                  </a:lnTo>
                  <a:lnTo>
                    <a:pt x="4405464" y="265163"/>
                  </a:lnTo>
                  <a:lnTo>
                    <a:pt x="4410036" y="260591"/>
                  </a:lnTo>
                  <a:lnTo>
                    <a:pt x="4413110" y="251421"/>
                  </a:lnTo>
                  <a:lnTo>
                    <a:pt x="4416132" y="237731"/>
                  </a:lnTo>
                  <a:lnTo>
                    <a:pt x="4420692" y="220954"/>
                  </a:lnTo>
                  <a:lnTo>
                    <a:pt x="4423778" y="205727"/>
                  </a:lnTo>
                  <a:lnTo>
                    <a:pt x="4426800" y="192036"/>
                  </a:lnTo>
                  <a:lnTo>
                    <a:pt x="4429874" y="176758"/>
                  </a:lnTo>
                  <a:lnTo>
                    <a:pt x="4432896" y="166090"/>
                  </a:lnTo>
                  <a:lnTo>
                    <a:pt x="4435932" y="161531"/>
                  </a:lnTo>
                  <a:lnTo>
                    <a:pt x="4440542" y="161531"/>
                  </a:lnTo>
                  <a:lnTo>
                    <a:pt x="4443564" y="166090"/>
                  </a:lnTo>
                  <a:lnTo>
                    <a:pt x="4446587" y="173735"/>
                  </a:lnTo>
                  <a:lnTo>
                    <a:pt x="4449673" y="187426"/>
                  </a:lnTo>
                  <a:lnTo>
                    <a:pt x="4454232" y="204190"/>
                  </a:lnTo>
                  <a:lnTo>
                    <a:pt x="4457255" y="219417"/>
                  </a:lnTo>
                  <a:lnTo>
                    <a:pt x="4460328" y="234695"/>
                  </a:lnTo>
                  <a:lnTo>
                    <a:pt x="4464900" y="248399"/>
                  </a:lnTo>
                  <a:lnTo>
                    <a:pt x="4467974" y="259054"/>
                  </a:lnTo>
                  <a:lnTo>
                    <a:pt x="4470996" y="263626"/>
                  </a:lnTo>
                  <a:lnTo>
                    <a:pt x="4474032" y="263626"/>
                  </a:lnTo>
                  <a:lnTo>
                    <a:pt x="4478642" y="260591"/>
                  </a:lnTo>
                  <a:lnTo>
                    <a:pt x="4481664" y="251421"/>
                  </a:lnTo>
                  <a:lnTo>
                    <a:pt x="4484687" y="236194"/>
                  </a:lnTo>
                  <a:lnTo>
                    <a:pt x="4489310" y="220954"/>
                  </a:lnTo>
                  <a:lnTo>
                    <a:pt x="4495355" y="190499"/>
                  </a:lnTo>
                  <a:lnTo>
                    <a:pt x="4498428" y="176758"/>
                  </a:lnTo>
                  <a:lnTo>
                    <a:pt x="4501464" y="166090"/>
                  </a:lnTo>
                  <a:lnTo>
                    <a:pt x="4504537" y="161531"/>
                  </a:lnTo>
                  <a:lnTo>
                    <a:pt x="4509096" y="161531"/>
                  </a:lnTo>
                  <a:lnTo>
                    <a:pt x="4512132" y="166090"/>
                  </a:lnTo>
                  <a:lnTo>
                    <a:pt x="4515205" y="173735"/>
                  </a:lnTo>
                  <a:lnTo>
                    <a:pt x="4518228" y="187426"/>
                  </a:lnTo>
                  <a:lnTo>
                    <a:pt x="4522787" y="204190"/>
                  </a:lnTo>
                  <a:lnTo>
                    <a:pt x="4525873" y="219417"/>
                  </a:lnTo>
                  <a:lnTo>
                    <a:pt x="4528896" y="234695"/>
                  </a:lnTo>
                  <a:lnTo>
                    <a:pt x="4533455" y="248399"/>
                  </a:lnTo>
                  <a:lnTo>
                    <a:pt x="4536528" y="259054"/>
                  </a:lnTo>
                  <a:lnTo>
                    <a:pt x="4539564" y="263626"/>
                  </a:lnTo>
                  <a:lnTo>
                    <a:pt x="4542637" y="263626"/>
                  </a:lnTo>
                  <a:lnTo>
                    <a:pt x="4547196" y="260591"/>
                  </a:lnTo>
                  <a:lnTo>
                    <a:pt x="4550232" y="249935"/>
                  </a:lnTo>
                  <a:lnTo>
                    <a:pt x="4553305" y="236194"/>
                  </a:lnTo>
                  <a:lnTo>
                    <a:pt x="4557864" y="220954"/>
                  </a:lnTo>
                  <a:lnTo>
                    <a:pt x="4560887" y="205727"/>
                  </a:lnTo>
                  <a:lnTo>
                    <a:pt x="4563973" y="190499"/>
                  </a:lnTo>
                  <a:lnTo>
                    <a:pt x="4568532" y="176758"/>
                  </a:lnTo>
                  <a:lnTo>
                    <a:pt x="4570018" y="166090"/>
                  </a:lnTo>
                  <a:lnTo>
                    <a:pt x="4573092" y="161531"/>
                  </a:lnTo>
                  <a:lnTo>
                    <a:pt x="4577664" y="161531"/>
                  </a:lnTo>
                  <a:lnTo>
                    <a:pt x="4580737" y="166090"/>
                  </a:lnTo>
                  <a:lnTo>
                    <a:pt x="4583760" y="173735"/>
                  </a:lnTo>
                  <a:lnTo>
                    <a:pt x="4586782" y="188963"/>
                  </a:lnTo>
                  <a:lnTo>
                    <a:pt x="4591405" y="204190"/>
                  </a:lnTo>
                  <a:lnTo>
                    <a:pt x="4594428" y="219417"/>
                  </a:lnTo>
                  <a:lnTo>
                    <a:pt x="4597450" y="234695"/>
                  </a:lnTo>
                  <a:lnTo>
                    <a:pt x="4602073" y="248399"/>
                  </a:lnTo>
                  <a:lnTo>
                    <a:pt x="4605096" y="257517"/>
                  </a:lnTo>
                  <a:lnTo>
                    <a:pt x="4608118" y="263626"/>
                  </a:lnTo>
                  <a:lnTo>
                    <a:pt x="4612728" y="263626"/>
                  </a:lnTo>
                  <a:lnTo>
                    <a:pt x="4615764" y="259054"/>
                  </a:lnTo>
                  <a:lnTo>
                    <a:pt x="4618837" y="249935"/>
                  </a:lnTo>
                  <a:lnTo>
                    <a:pt x="4621860" y="234695"/>
                  </a:lnTo>
                  <a:lnTo>
                    <a:pt x="4626432" y="220954"/>
                  </a:lnTo>
                  <a:lnTo>
                    <a:pt x="4629505" y="205727"/>
                  </a:lnTo>
                  <a:lnTo>
                    <a:pt x="4632528" y="190499"/>
                  </a:lnTo>
                  <a:lnTo>
                    <a:pt x="4637087" y="176758"/>
                  </a:lnTo>
                  <a:lnTo>
                    <a:pt x="4638636" y="166090"/>
                  </a:lnTo>
                  <a:lnTo>
                    <a:pt x="4641659" y="161531"/>
                  </a:lnTo>
                  <a:lnTo>
                    <a:pt x="4646218" y="161531"/>
                  </a:lnTo>
                  <a:lnTo>
                    <a:pt x="4649292" y="166090"/>
                  </a:lnTo>
                  <a:lnTo>
                    <a:pt x="4652327" y="175272"/>
                  </a:lnTo>
                  <a:lnTo>
                    <a:pt x="4656937" y="188963"/>
                  </a:lnTo>
                  <a:lnTo>
                    <a:pt x="4659960" y="205727"/>
                  </a:lnTo>
                  <a:lnTo>
                    <a:pt x="4662982" y="219417"/>
                  </a:lnTo>
                  <a:lnTo>
                    <a:pt x="4666068" y="234695"/>
                  </a:lnTo>
                  <a:lnTo>
                    <a:pt x="4670628" y="249935"/>
                  </a:lnTo>
                  <a:lnTo>
                    <a:pt x="4673650" y="259054"/>
                  </a:lnTo>
                  <a:lnTo>
                    <a:pt x="4676736" y="263626"/>
                  </a:lnTo>
                  <a:lnTo>
                    <a:pt x="4681296" y="262140"/>
                  </a:lnTo>
                  <a:lnTo>
                    <a:pt x="4684318" y="259054"/>
                  </a:lnTo>
                  <a:lnTo>
                    <a:pt x="4687392" y="249935"/>
                  </a:lnTo>
                  <a:lnTo>
                    <a:pt x="4690427" y="234695"/>
                  </a:lnTo>
                  <a:lnTo>
                    <a:pt x="4694986" y="219417"/>
                  </a:lnTo>
                  <a:lnTo>
                    <a:pt x="4698060" y="205727"/>
                  </a:lnTo>
                  <a:lnTo>
                    <a:pt x="4701082" y="190499"/>
                  </a:lnTo>
                  <a:lnTo>
                    <a:pt x="4705654" y="176758"/>
                  </a:lnTo>
                  <a:lnTo>
                    <a:pt x="4708728" y="166090"/>
                  </a:lnTo>
                  <a:lnTo>
                    <a:pt x="4710214" y="161531"/>
                  </a:lnTo>
                  <a:lnTo>
                    <a:pt x="4714836" y="161531"/>
                  </a:lnTo>
                  <a:lnTo>
                    <a:pt x="4717859" y="166090"/>
                  </a:lnTo>
                  <a:lnTo>
                    <a:pt x="4720882" y="175272"/>
                  </a:lnTo>
                  <a:lnTo>
                    <a:pt x="4725492" y="190499"/>
                  </a:lnTo>
                  <a:lnTo>
                    <a:pt x="4728527" y="205727"/>
                  </a:lnTo>
                  <a:lnTo>
                    <a:pt x="4731550" y="219417"/>
                  </a:lnTo>
                  <a:lnTo>
                    <a:pt x="4734623" y="234695"/>
                  </a:lnTo>
                  <a:lnTo>
                    <a:pt x="4739182" y="249935"/>
                  </a:lnTo>
                  <a:lnTo>
                    <a:pt x="4742268" y="257517"/>
                  </a:lnTo>
                  <a:lnTo>
                    <a:pt x="4745291" y="262140"/>
                  </a:lnTo>
                  <a:lnTo>
                    <a:pt x="4749850" y="262140"/>
                  </a:lnTo>
                  <a:lnTo>
                    <a:pt x="4752936" y="257517"/>
                  </a:lnTo>
                  <a:lnTo>
                    <a:pt x="4755959" y="249935"/>
                  </a:lnTo>
                  <a:lnTo>
                    <a:pt x="4758982" y="234695"/>
                  </a:lnTo>
                  <a:lnTo>
                    <a:pt x="4763592" y="219417"/>
                  </a:lnTo>
                  <a:lnTo>
                    <a:pt x="4766627" y="205727"/>
                  </a:lnTo>
                  <a:lnTo>
                    <a:pt x="4769650" y="190499"/>
                  </a:lnTo>
                  <a:lnTo>
                    <a:pt x="4774260" y="176758"/>
                  </a:lnTo>
                  <a:lnTo>
                    <a:pt x="4777282" y="166090"/>
                  </a:lnTo>
                  <a:lnTo>
                    <a:pt x="4778832" y="161531"/>
                  </a:lnTo>
                  <a:lnTo>
                    <a:pt x="4783391" y="163067"/>
                  </a:lnTo>
                  <a:lnTo>
                    <a:pt x="4786414" y="167627"/>
                  </a:lnTo>
                  <a:lnTo>
                    <a:pt x="4789487" y="176758"/>
                  </a:lnTo>
                  <a:lnTo>
                    <a:pt x="4794059" y="190499"/>
                  </a:lnTo>
                  <a:lnTo>
                    <a:pt x="4797082" y="205727"/>
                  </a:lnTo>
                  <a:lnTo>
                    <a:pt x="4800155" y="220954"/>
                  </a:lnTo>
                  <a:lnTo>
                    <a:pt x="4803190" y="234695"/>
                  </a:lnTo>
                  <a:lnTo>
                    <a:pt x="4807750" y="249935"/>
                  </a:lnTo>
                  <a:lnTo>
                    <a:pt x="4810823" y="257517"/>
                  </a:lnTo>
                  <a:lnTo>
                    <a:pt x="4813846" y="262140"/>
                  </a:lnTo>
                  <a:lnTo>
                    <a:pt x="4818418" y="262140"/>
                  </a:lnTo>
                  <a:lnTo>
                    <a:pt x="4821491" y="257517"/>
                  </a:lnTo>
                  <a:lnTo>
                    <a:pt x="4824514" y="249935"/>
                  </a:lnTo>
                  <a:lnTo>
                    <a:pt x="4827587" y="234695"/>
                  </a:lnTo>
                  <a:lnTo>
                    <a:pt x="4832159" y="217931"/>
                  </a:lnTo>
                  <a:lnTo>
                    <a:pt x="4835182" y="204190"/>
                  </a:lnTo>
                  <a:lnTo>
                    <a:pt x="4838255" y="190499"/>
                  </a:lnTo>
                  <a:lnTo>
                    <a:pt x="4842827" y="176758"/>
                  </a:lnTo>
                  <a:lnTo>
                    <a:pt x="4845850" y="166090"/>
                  </a:lnTo>
                  <a:lnTo>
                    <a:pt x="4847386" y="163067"/>
                  </a:lnTo>
                  <a:lnTo>
                    <a:pt x="4851946" y="163067"/>
                  </a:lnTo>
                  <a:lnTo>
                    <a:pt x="4865687" y="205727"/>
                  </a:lnTo>
                  <a:lnTo>
                    <a:pt x="4868722" y="220954"/>
                  </a:lnTo>
                  <a:lnTo>
                    <a:pt x="4871745" y="234695"/>
                  </a:lnTo>
                  <a:lnTo>
                    <a:pt x="4876355" y="249935"/>
                  </a:lnTo>
                  <a:lnTo>
                    <a:pt x="4879390" y="257517"/>
                  </a:lnTo>
                  <a:lnTo>
                    <a:pt x="4882413" y="262140"/>
                  </a:lnTo>
                  <a:lnTo>
                    <a:pt x="4887023" y="262140"/>
                  </a:lnTo>
                  <a:lnTo>
                    <a:pt x="4890046" y="257517"/>
                  </a:lnTo>
                  <a:lnTo>
                    <a:pt x="4893081" y="248399"/>
                  </a:lnTo>
                  <a:lnTo>
                    <a:pt x="4896154" y="234695"/>
                  </a:lnTo>
                  <a:lnTo>
                    <a:pt x="4900714" y="217931"/>
                  </a:lnTo>
                  <a:lnTo>
                    <a:pt x="4903787" y="204190"/>
                  </a:lnTo>
                  <a:lnTo>
                    <a:pt x="4906822" y="188963"/>
                  </a:lnTo>
                  <a:lnTo>
                    <a:pt x="4911382" y="176758"/>
                  </a:lnTo>
                  <a:lnTo>
                    <a:pt x="4914455" y="166090"/>
                  </a:lnTo>
                  <a:lnTo>
                    <a:pt x="4917490" y="163067"/>
                  </a:lnTo>
                  <a:lnTo>
                    <a:pt x="4920513" y="163067"/>
                  </a:lnTo>
                  <a:lnTo>
                    <a:pt x="4923586" y="169163"/>
                  </a:lnTo>
                  <a:lnTo>
                    <a:pt x="4926609" y="176758"/>
                  </a:lnTo>
                  <a:lnTo>
                    <a:pt x="4931181" y="192036"/>
                  </a:lnTo>
                  <a:lnTo>
                    <a:pt x="4934254" y="207263"/>
                  </a:lnTo>
                  <a:lnTo>
                    <a:pt x="4937277" y="220954"/>
                  </a:lnTo>
                  <a:lnTo>
                    <a:pt x="4940350" y="236194"/>
                  </a:lnTo>
                  <a:lnTo>
                    <a:pt x="4944922" y="249935"/>
                  </a:lnTo>
                  <a:lnTo>
                    <a:pt x="4947945" y="257517"/>
                  </a:lnTo>
                  <a:lnTo>
                    <a:pt x="4951018" y="262140"/>
                  </a:lnTo>
                  <a:lnTo>
                    <a:pt x="4955590" y="260591"/>
                  </a:lnTo>
                  <a:lnTo>
                    <a:pt x="4958613" y="257517"/>
                  </a:lnTo>
                  <a:lnTo>
                    <a:pt x="4961686" y="248399"/>
                  </a:lnTo>
                  <a:lnTo>
                    <a:pt x="4964709" y="233159"/>
                  </a:lnTo>
                  <a:lnTo>
                    <a:pt x="4969281" y="217931"/>
                  </a:lnTo>
                  <a:lnTo>
                    <a:pt x="4972354" y="204190"/>
                  </a:lnTo>
                  <a:lnTo>
                    <a:pt x="4975377" y="188963"/>
                  </a:lnTo>
                  <a:lnTo>
                    <a:pt x="4979987" y="176758"/>
                  </a:lnTo>
                  <a:lnTo>
                    <a:pt x="4983022" y="166090"/>
                  </a:lnTo>
                  <a:lnTo>
                    <a:pt x="4986045" y="163067"/>
                  </a:lnTo>
                  <a:lnTo>
                    <a:pt x="4989118" y="164604"/>
                  </a:lnTo>
                  <a:lnTo>
                    <a:pt x="4992141" y="169163"/>
                  </a:lnTo>
                  <a:lnTo>
                    <a:pt x="4995227" y="176758"/>
                  </a:lnTo>
                  <a:lnTo>
                    <a:pt x="4999786" y="192036"/>
                  </a:lnTo>
                  <a:lnTo>
                    <a:pt x="5002809" y="207263"/>
                  </a:lnTo>
                  <a:lnTo>
                    <a:pt x="5005844" y="220954"/>
                  </a:lnTo>
                  <a:lnTo>
                    <a:pt x="5008918" y="236194"/>
                  </a:lnTo>
                  <a:lnTo>
                    <a:pt x="5013477" y="249935"/>
                  </a:lnTo>
                  <a:lnTo>
                    <a:pt x="5016550" y="257517"/>
                  </a:lnTo>
                  <a:lnTo>
                    <a:pt x="5019586" y="262140"/>
                  </a:lnTo>
                  <a:lnTo>
                    <a:pt x="5024145" y="260591"/>
                  </a:lnTo>
                  <a:lnTo>
                    <a:pt x="5027218" y="257517"/>
                  </a:lnTo>
                  <a:lnTo>
                    <a:pt x="5030241" y="248399"/>
                  </a:lnTo>
                  <a:lnTo>
                    <a:pt x="5034813" y="233159"/>
                  </a:lnTo>
                  <a:lnTo>
                    <a:pt x="5037886" y="216395"/>
                  </a:lnTo>
                  <a:lnTo>
                    <a:pt x="5040909" y="202704"/>
                  </a:lnTo>
                  <a:lnTo>
                    <a:pt x="5043944" y="188963"/>
                  </a:lnTo>
                  <a:lnTo>
                    <a:pt x="5048554" y="176758"/>
                  </a:lnTo>
                  <a:lnTo>
                    <a:pt x="5051577" y="166090"/>
                  </a:lnTo>
                  <a:lnTo>
                    <a:pt x="5054650" y="163067"/>
                  </a:lnTo>
                  <a:lnTo>
                    <a:pt x="5057686" y="164604"/>
                  </a:lnTo>
                  <a:lnTo>
                    <a:pt x="5060708" y="169163"/>
                  </a:lnTo>
                  <a:lnTo>
                    <a:pt x="5063782" y="178295"/>
                  </a:lnTo>
                  <a:lnTo>
                    <a:pt x="5068341" y="192036"/>
                  </a:lnTo>
                  <a:lnTo>
                    <a:pt x="5071376" y="208749"/>
                  </a:lnTo>
                  <a:lnTo>
                    <a:pt x="5074450" y="222491"/>
                  </a:lnTo>
                  <a:lnTo>
                    <a:pt x="5079009" y="236194"/>
                  </a:lnTo>
                  <a:lnTo>
                    <a:pt x="5082044" y="249935"/>
                  </a:lnTo>
                  <a:lnTo>
                    <a:pt x="5085118" y="257517"/>
                  </a:lnTo>
                  <a:lnTo>
                    <a:pt x="5088140" y="260591"/>
                  </a:lnTo>
                  <a:lnTo>
                    <a:pt x="5092750" y="260591"/>
                  </a:lnTo>
                  <a:lnTo>
                    <a:pt x="5095786" y="257517"/>
                  </a:lnTo>
                  <a:lnTo>
                    <a:pt x="5098808" y="248399"/>
                  </a:lnTo>
                  <a:lnTo>
                    <a:pt x="5103418" y="233159"/>
                  </a:lnTo>
                  <a:lnTo>
                    <a:pt x="5106441" y="216395"/>
                  </a:lnTo>
                  <a:lnTo>
                    <a:pt x="5109476" y="202704"/>
                  </a:lnTo>
                  <a:lnTo>
                    <a:pt x="5112550" y="188963"/>
                  </a:lnTo>
                  <a:lnTo>
                    <a:pt x="5117109" y="176758"/>
                  </a:lnTo>
                  <a:lnTo>
                    <a:pt x="5120144" y="167627"/>
                  </a:lnTo>
                  <a:lnTo>
                    <a:pt x="5123218" y="163067"/>
                  </a:lnTo>
                  <a:lnTo>
                    <a:pt x="5127777" y="164604"/>
                  </a:lnTo>
                  <a:lnTo>
                    <a:pt x="5129263" y="169163"/>
                  </a:lnTo>
                  <a:lnTo>
                    <a:pt x="5132349" y="178295"/>
                  </a:lnTo>
                  <a:lnTo>
                    <a:pt x="5136908" y="192036"/>
                  </a:lnTo>
                  <a:lnTo>
                    <a:pt x="5139982" y="208749"/>
                  </a:lnTo>
                  <a:lnTo>
                    <a:pt x="5143004" y="222491"/>
                  </a:lnTo>
                  <a:lnTo>
                    <a:pt x="5147576" y="236194"/>
                  </a:lnTo>
                  <a:lnTo>
                    <a:pt x="5150650" y="249935"/>
                  </a:lnTo>
                  <a:lnTo>
                    <a:pt x="5153672" y="259054"/>
                  </a:lnTo>
                  <a:lnTo>
                    <a:pt x="5156708" y="260591"/>
                  </a:lnTo>
                  <a:lnTo>
                    <a:pt x="5161318" y="260591"/>
                  </a:lnTo>
                  <a:lnTo>
                    <a:pt x="5164340" y="257517"/>
                  </a:lnTo>
                  <a:lnTo>
                    <a:pt x="5167363" y="246849"/>
                  </a:lnTo>
                  <a:lnTo>
                    <a:pt x="5171986" y="233159"/>
                  </a:lnTo>
                  <a:lnTo>
                    <a:pt x="5175008" y="216395"/>
                  </a:lnTo>
                  <a:lnTo>
                    <a:pt x="5178082" y="204190"/>
                  </a:lnTo>
                  <a:lnTo>
                    <a:pt x="5181104" y="188963"/>
                  </a:lnTo>
                  <a:lnTo>
                    <a:pt x="5185676" y="176758"/>
                  </a:lnTo>
                  <a:lnTo>
                    <a:pt x="5188750" y="166090"/>
                  </a:lnTo>
                  <a:lnTo>
                    <a:pt x="5191772" y="164604"/>
                  </a:lnTo>
                  <a:lnTo>
                    <a:pt x="5208549" y="208749"/>
                  </a:lnTo>
                  <a:lnTo>
                    <a:pt x="5211572" y="222491"/>
                  </a:lnTo>
                  <a:lnTo>
                    <a:pt x="5216182" y="236194"/>
                  </a:lnTo>
                  <a:lnTo>
                    <a:pt x="5219204" y="249935"/>
                  </a:lnTo>
                  <a:lnTo>
                    <a:pt x="5222239" y="257517"/>
                  </a:lnTo>
                  <a:lnTo>
                    <a:pt x="5225313" y="260591"/>
                  </a:lnTo>
                  <a:lnTo>
                    <a:pt x="5229872" y="260591"/>
                  </a:lnTo>
                  <a:lnTo>
                    <a:pt x="5232908" y="257517"/>
                  </a:lnTo>
                  <a:lnTo>
                    <a:pt x="5235981" y="246849"/>
                  </a:lnTo>
                  <a:lnTo>
                    <a:pt x="5240540" y="233159"/>
                  </a:lnTo>
                  <a:lnTo>
                    <a:pt x="5243563" y="216395"/>
                  </a:lnTo>
                  <a:lnTo>
                    <a:pt x="5246649" y="204190"/>
                  </a:lnTo>
                  <a:lnTo>
                    <a:pt x="5249672" y="188963"/>
                  </a:lnTo>
                  <a:lnTo>
                    <a:pt x="5254282" y="176758"/>
                  </a:lnTo>
                  <a:lnTo>
                    <a:pt x="5257304" y="167627"/>
                  </a:lnTo>
                  <a:lnTo>
                    <a:pt x="5260339" y="164604"/>
                  </a:lnTo>
                  <a:lnTo>
                    <a:pt x="5277104" y="208749"/>
                  </a:lnTo>
                  <a:lnTo>
                    <a:pt x="5280177" y="222491"/>
                  </a:lnTo>
                  <a:lnTo>
                    <a:pt x="5284749" y="236194"/>
                  </a:lnTo>
                  <a:lnTo>
                    <a:pt x="5287772" y="249935"/>
                  </a:lnTo>
                  <a:lnTo>
                    <a:pt x="5290845" y="257517"/>
                  </a:lnTo>
                  <a:lnTo>
                    <a:pt x="5293868" y="262140"/>
                  </a:lnTo>
                  <a:lnTo>
                    <a:pt x="5298439" y="260591"/>
                  </a:lnTo>
                  <a:lnTo>
                    <a:pt x="5301513" y="257517"/>
                  </a:lnTo>
                  <a:lnTo>
                    <a:pt x="5304535" y="246849"/>
                  </a:lnTo>
                  <a:lnTo>
                    <a:pt x="5309108" y="233159"/>
                  </a:lnTo>
                  <a:lnTo>
                    <a:pt x="5312181" y="216395"/>
                  </a:lnTo>
                  <a:lnTo>
                    <a:pt x="5315204" y="204190"/>
                  </a:lnTo>
                  <a:lnTo>
                    <a:pt x="5318226" y="188963"/>
                  </a:lnTo>
                  <a:lnTo>
                    <a:pt x="5322849" y="176758"/>
                  </a:lnTo>
                  <a:lnTo>
                    <a:pt x="5325872" y="167627"/>
                  </a:lnTo>
                  <a:lnTo>
                    <a:pt x="5328894" y="164604"/>
                  </a:lnTo>
                  <a:lnTo>
                    <a:pt x="5333504" y="166090"/>
                  </a:lnTo>
                  <a:lnTo>
                    <a:pt x="5336539" y="169163"/>
                  </a:lnTo>
                  <a:lnTo>
                    <a:pt x="5338076" y="178295"/>
                  </a:lnTo>
                  <a:lnTo>
                    <a:pt x="5342635" y="192036"/>
                  </a:lnTo>
                  <a:lnTo>
                    <a:pt x="5345658" y="208749"/>
                  </a:lnTo>
                  <a:lnTo>
                    <a:pt x="5348744" y="222491"/>
                  </a:lnTo>
                  <a:lnTo>
                    <a:pt x="5353304" y="236194"/>
                  </a:lnTo>
                  <a:lnTo>
                    <a:pt x="5356326" y="249935"/>
                  </a:lnTo>
                  <a:lnTo>
                    <a:pt x="5359400" y="259054"/>
                  </a:lnTo>
                  <a:lnTo>
                    <a:pt x="5362435" y="262140"/>
                  </a:lnTo>
                  <a:lnTo>
                    <a:pt x="5366994" y="260591"/>
                  </a:lnTo>
                  <a:lnTo>
                    <a:pt x="5370068" y="257517"/>
                  </a:lnTo>
                  <a:lnTo>
                    <a:pt x="5373103" y="248399"/>
                  </a:lnTo>
                  <a:lnTo>
                    <a:pt x="5377713" y="233159"/>
                  </a:lnTo>
                  <a:lnTo>
                    <a:pt x="5380735" y="217931"/>
                  </a:lnTo>
                  <a:lnTo>
                    <a:pt x="5383758" y="204190"/>
                  </a:lnTo>
                  <a:lnTo>
                    <a:pt x="5388381" y="190499"/>
                  </a:lnTo>
                  <a:lnTo>
                    <a:pt x="5391404" y="176758"/>
                  </a:lnTo>
                  <a:lnTo>
                    <a:pt x="5394426" y="167627"/>
                  </a:lnTo>
                  <a:lnTo>
                    <a:pt x="5397500" y="164604"/>
                  </a:lnTo>
                  <a:lnTo>
                    <a:pt x="5402072" y="166090"/>
                  </a:lnTo>
                  <a:lnTo>
                    <a:pt x="5405094" y="169163"/>
                  </a:lnTo>
                  <a:lnTo>
                    <a:pt x="5406631" y="178295"/>
                  </a:lnTo>
                  <a:lnTo>
                    <a:pt x="5411203" y="193522"/>
                  </a:lnTo>
                  <a:lnTo>
                    <a:pt x="5414276" y="208749"/>
                  </a:lnTo>
                  <a:lnTo>
                    <a:pt x="5417299" y="222491"/>
                  </a:lnTo>
                  <a:lnTo>
                    <a:pt x="5421858" y="236194"/>
                  </a:lnTo>
                  <a:lnTo>
                    <a:pt x="5424944" y="249935"/>
                  </a:lnTo>
                  <a:lnTo>
                    <a:pt x="5427967" y="259054"/>
                  </a:lnTo>
                  <a:lnTo>
                    <a:pt x="5432526" y="262140"/>
                  </a:lnTo>
                  <a:lnTo>
                    <a:pt x="5435600" y="260591"/>
                  </a:lnTo>
                  <a:lnTo>
                    <a:pt x="5438635" y="257517"/>
                  </a:lnTo>
                  <a:lnTo>
                    <a:pt x="5441657" y="246849"/>
                  </a:lnTo>
                  <a:lnTo>
                    <a:pt x="5446268" y="233159"/>
                  </a:lnTo>
                  <a:lnTo>
                    <a:pt x="5449303" y="217931"/>
                  </a:lnTo>
                  <a:lnTo>
                    <a:pt x="5452376" y="204190"/>
                  </a:lnTo>
                  <a:lnTo>
                    <a:pt x="5456935" y="190499"/>
                  </a:lnTo>
                  <a:lnTo>
                    <a:pt x="5459958" y="176758"/>
                  </a:lnTo>
                  <a:lnTo>
                    <a:pt x="5463044" y="167627"/>
                  </a:lnTo>
                  <a:lnTo>
                    <a:pt x="5466067" y="164604"/>
                  </a:lnTo>
                  <a:lnTo>
                    <a:pt x="5470626" y="166090"/>
                  </a:lnTo>
                  <a:lnTo>
                    <a:pt x="5473700" y="169163"/>
                  </a:lnTo>
                  <a:lnTo>
                    <a:pt x="5476735" y="178295"/>
                  </a:lnTo>
                  <a:lnTo>
                    <a:pt x="5479757" y="192036"/>
                  </a:lnTo>
                  <a:lnTo>
                    <a:pt x="5482831" y="207263"/>
                  </a:lnTo>
                  <a:lnTo>
                    <a:pt x="5485853" y="220954"/>
                  </a:lnTo>
                  <a:lnTo>
                    <a:pt x="5490476" y="234695"/>
                  </a:lnTo>
                  <a:lnTo>
                    <a:pt x="5493499" y="249935"/>
                  </a:lnTo>
                  <a:lnTo>
                    <a:pt x="5496521" y="257517"/>
                  </a:lnTo>
                  <a:lnTo>
                    <a:pt x="5501144" y="260591"/>
                  </a:lnTo>
                  <a:lnTo>
                    <a:pt x="5504167" y="260591"/>
                  </a:lnTo>
                  <a:lnTo>
                    <a:pt x="5507189" y="257517"/>
                  </a:lnTo>
                  <a:lnTo>
                    <a:pt x="5510263" y="248399"/>
                  </a:lnTo>
                  <a:lnTo>
                    <a:pt x="5514835" y="234695"/>
                  </a:lnTo>
                  <a:lnTo>
                    <a:pt x="5517857" y="219417"/>
                  </a:lnTo>
                  <a:lnTo>
                    <a:pt x="5520931" y="205727"/>
                  </a:lnTo>
                  <a:lnTo>
                    <a:pt x="5525503" y="192036"/>
                  </a:lnTo>
                  <a:lnTo>
                    <a:pt x="5528576" y="176758"/>
                  </a:lnTo>
                  <a:lnTo>
                    <a:pt x="5531599" y="169163"/>
                  </a:lnTo>
                  <a:lnTo>
                    <a:pt x="5534621" y="166090"/>
                  </a:lnTo>
                  <a:lnTo>
                    <a:pt x="5539244" y="166090"/>
                  </a:lnTo>
                  <a:lnTo>
                    <a:pt x="5542267" y="169163"/>
                  </a:lnTo>
                  <a:lnTo>
                    <a:pt x="5545289" y="178295"/>
                  </a:lnTo>
                  <a:lnTo>
                    <a:pt x="5548363" y="192036"/>
                  </a:lnTo>
                  <a:lnTo>
                    <a:pt x="5551398" y="207263"/>
                  </a:lnTo>
                  <a:lnTo>
                    <a:pt x="5554472" y="220954"/>
                  </a:lnTo>
                  <a:lnTo>
                    <a:pt x="5559031" y="234695"/>
                  </a:lnTo>
                  <a:lnTo>
                    <a:pt x="5562053" y="248399"/>
                  </a:lnTo>
                  <a:lnTo>
                    <a:pt x="5565139" y="257517"/>
                  </a:lnTo>
                  <a:lnTo>
                    <a:pt x="5569699" y="260591"/>
                  </a:lnTo>
                  <a:lnTo>
                    <a:pt x="5572721" y="260591"/>
                  </a:lnTo>
                  <a:lnTo>
                    <a:pt x="5575808" y="257517"/>
                  </a:lnTo>
                  <a:lnTo>
                    <a:pt x="5578830" y="249935"/>
                  </a:lnTo>
                  <a:lnTo>
                    <a:pt x="5583389" y="234695"/>
                  </a:lnTo>
                  <a:lnTo>
                    <a:pt x="5586463" y="219417"/>
                  </a:lnTo>
                  <a:lnTo>
                    <a:pt x="5589498" y="205727"/>
                  </a:lnTo>
                  <a:lnTo>
                    <a:pt x="5594057" y="192036"/>
                  </a:lnTo>
                  <a:lnTo>
                    <a:pt x="5597131" y="178295"/>
                  </a:lnTo>
                  <a:lnTo>
                    <a:pt x="5600153" y="169163"/>
                  </a:lnTo>
                  <a:lnTo>
                    <a:pt x="5603239" y="166090"/>
                  </a:lnTo>
                  <a:lnTo>
                    <a:pt x="5607799" y="166090"/>
                  </a:lnTo>
                  <a:lnTo>
                    <a:pt x="5610821" y="169163"/>
                  </a:lnTo>
                  <a:lnTo>
                    <a:pt x="5613908" y="176758"/>
                  </a:lnTo>
                  <a:lnTo>
                    <a:pt x="5616930" y="192036"/>
                  </a:lnTo>
                  <a:lnTo>
                    <a:pt x="5620004" y="205727"/>
                  </a:lnTo>
                  <a:lnTo>
                    <a:pt x="5623026" y="220954"/>
                  </a:lnTo>
                  <a:lnTo>
                    <a:pt x="5627598" y="234695"/>
                  </a:lnTo>
                  <a:lnTo>
                    <a:pt x="5630621" y="248399"/>
                  </a:lnTo>
                  <a:lnTo>
                    <a:pt x="5633694" y="257517"/>
                  </a:lnTo>
                  <a:lnTo>
                    <a:pt x="5638253" y="260591"/>
                  </a:lnTo>
                  <a:lnTo>
                    <a:pt x="5641289" y="260591"/>
                  </a:lnTo>
                  <a:lnTo>
                    <a:pt x="5655030" y="220954"/>
                  </a:lnTo>
                  <a:lnTo>
                    <a:pt x="5658053" y="205727"/>
                  </a:lnTo>
                  <a:lnTo>
                    <a:pt x="5662663" y="192036"/>
                  </a:lnTo>
                  <a:lnTo>
                    <a:pt x="5665698" y="178295"/>
                  </a:lnTo>
                  <a:lnTo>
                    <a:pt x="5668721" y="169163"/>
                  </a:lnTo>
                  <a:lnTo>
                    <a:pt x="5671794" y="166090"/>
                  </a:lnTo>
                  <a:lnTo>
                    <a:pt x="5676353" y="166090"/>
                  </a:lnTo>
                  <a:lnTo>
                    <a:pt x="5679389" y="169163"/>
                  </a:lnTo>
                  <a:lnTo>
                    <a:pt x="5682462" y="176758"/>
                  </a:lnTo>
                  <a:lnTo>
                    <a:pt x="5685485" y="192036"/>
                  </a:lnTo>
                  <a:lnTo>
                    <a:pt x="5688558" y="207263"/>
                  </a:lnTo>
                  <a:lnTo>
                    <a:pt x="5691593" y="220954"/>
                  </a:lnTo>
                  <a:lnTo>
                    <a:pt x="5696153" y="234695"/>
                  </a:lnTo>
                  <a:lnTo>
                    <a:pt x="5699226" y="248399"/>
                  </a:lnTo>
                  <a:lnTo>
                    <a:pt x="5702261" y="257517"/>
                  </a:lnTo>
                  <a:lnTo>
                    <a:pt x="5706821" y="262140"/>
                  </a:lnTo>
                  <a:lnTo>
                    <a:pt x="5709894" y="260591"/>
                  </a:lnTo>
                  <a:lnTo>
                    <a:pt x="5723585" y="220954"/>
                  </a:lnTo>
                  <a:lnTo>
                    <a:pt x="5726658" y="205727"/>
                  </a:lnTo>
                  <a:lnTo>
                    <a:pt x="5731230" y="192036"/>
                  </a:lnTo>
                  <a:lnTo>
                    <a:pt x="5734253" y="178295"/>
                  </a:lnTo>
                  <a:lnTo>
                    <a:pt x="5737326" y="169163"/>
                  </a:lnTo>
                  <a:lnTo>
                    <a:pt x="5740361" y="166090"/>
                  </a:lnTo>
                  <a:lnTo>
                    <a:pt x="5744921" y="166090"/>
                  </a:lnTo>
                  <a:lnTo>
                    <a:pt x="5747994" y="169163"/>
                  </a:lnTo>
                  <a:lnTo>
                    <a:pt x="5751017" y="176758"/>
                  </a:lnTo>
                  <a:lnTo>
                    <a:pt x="5755589" y="192036"/>
                  </a:lnTo>
                  <a:lnTo>
                    <a:pt x="5757125" y="205727"/>
                  </a:lnTo>
                  <a:lnTo>
                    <a:pt x="5760199" y="220954"/>
                  </a:lnTo>
                  <a:lnTo>
                    <a:pt x="5764758" y="234695"/>
                  </a:lnTo>
                  <a:lnTo>
                    <a:pt x="5767793" y="248399"/>
                  </a:lnTo>
                  <a:lnTo>
                    <a:pt x="5770867" y="257517"/>
                  </a:lnTo>
                  <a:lnTo>
                    <a:pt x="5775426" y="262140"/>
                  </a:lnTo>
                  <a:lnTo>
                    <a:pt x="5778461" y="262140"/>
                  </a:lnTo>
                  <a:lnTo>
                    <a:pt x="5792203" y="220954"/>
                  </a:lnTo>
                  <a:lnTo>
                    <a:pt x="5795225" y="205727"/>
                  </a:lnTo>
                  <a:lnTo>
                    <a:pt x="5799785" y="192036"/>
                  </a:lnTo>
                  <a:lnTo>
                    <a:pt x="5802858" y="178295"/>
                  </a:lnTo>
                  <a:lnTo>
                    <a:pt x="5805893" y="169163"/>
                  </a:lnTo>
                  <a:lnTo>
                    <a:pt x="5810453" y="164604"/>
                  </a:lnTo>
                  <a:lnTo>
                    <a:pt x="5813526" y="166090"/>
                  </a:lnTo>
                  <a:lnTo>
                    <a:pt x="5816561" y="169163"/>
                  </a:lnTo>
                  <a:lnTo>
                    <a:pt x="5819584" y="176758"/>
                  </a:lnTo>
                  <a:lnTo>
                    <a:pt x="5824194" y="192036"/>
                  </a:lnTo>
                  <a:lnTo>
                    <a:pt x="5825680" y="205727"/>
                  </a:lnTo>
                  <a:lnTo>
                    <a:pt x="5828753" y="220954"/>
                  </a:lnTo>
                  <a:lnTo>
                    <a:pt x="5833325" y="234695"/>
                  </a:lnTo>
                  <a:lnTo>
                    <a:pt x="5836348" y="248399"/>
                  </a:lnTo>
                  <a:lnTo>
                    <a:pt x="5839421" y="257517"/>
                  </a:lnTo>
                  <a:lnTo>
                    <a:pt x="5843993" y="262140"/>
                  </a:lnTo>
                  <a:lnTo>
                    <a:pt x="5847016" y="262140"/>
                  </a:lnTo>
                  <a:lnTo>
                    <a:pt x="5850089" y="257517"/>
                  </a:lnTo>
                  <a:lnTo>
                    <a:pt x="5854661" y="249935"/>
                  </a:lnTo>
                  <a:lnTo>
                    <a:pt x="5857684" y="234695"/>
                  </a:lnTo>
                  <a:lnTo>
                    <a:pt x="5860757" y="220954"/>
                  </a:lnTo>
                  <a:lnTo>
                    <a:pt x="5863780" y="205727"/>
                  </a:lnTo>
                  <a:lnTo>
                    <a:pt x="5868352" y="192036"/>
                  </a:lnTo>
                  <a:lnTo>
                    <a:pt x="5871425" y="178295"/>
                  </a:lnTo>
                  <a:lnTo>
                    <a:pt x="5874448" y="169163"/>
                  </a:lnTo>
                  <a:lnTo>
                    <a:pt x="5879007" y="164604"/>
                  </a:lnTo>
                  <a:lnTo>
                    <a:pt x="5882093" y="164604"/>
                  </a:lnTo>
                  <a:lnTo>
                    <a:pt x="5885116" y="169163"/>
                  </a:lnTo>
                  <a:lnTo>
                    <a:pt x="5888189" y="176758"/>
                  </a:lnTo>
                  <a:lnTo>
                    <a:pt x="5892761" y="192036"/>
                  </a:lnTo>
                  <a:lnTo>
                    <a:pt x="5894298" y="205727"/>
                  </a:lnTo>
                  <a:lnTo>
                    <a:pt x="5898857" y="220954"/>
                  </a:lnTo>
                  <a:lnTo>
                    <a:pt x="5901880" y="234695"/>
                  </a:lnTo>
                  <a:lnTo>
                    <a:pt x="5904953" y="248399"/>
                  </a:lnTo>
                  <a:lnTo>
                    <a:pt x="5907989" y="257517"/>
                  </a:lnTo>
                  <a:lnTo>
                    <a:pt x="5912548" y="262140"/>
                  </a:lnTo>
                  <a:lnTo>
                    <a:pt x="5915621" y="262140"/>
                  </a:lnTo>
                  <a:lnTo>
                    <a:pt x="5918657" y="259054"/>
                  </a:lnTo>
                  <a:lnTo>
                    <a:pt x="5923216" y="249935"/>
                  </a:lnTo>
                  <a:lnTo>
                    <a:pt x="5926289" y="236194"/>
                  </a:lnTo>
                  <a:lnTo>
                    <a:pt x="5929312" y="220954"/>
                  </a:lnTo>
                  <a:lnTo>
                    <a:pt x="5932398" y="205727"/>
                  </a:lnTo>
                  <a:lnTo>
                    <a:pt x="5936957" y="192036"/>
                  </a:lnTo>
                  <a:lnTo>
                    <a:pt x="5939980" y="178295"/>
                  </a:lnTo>
                  <a:lnTo>
                    <a:pt x="5943015" y="169163"/>
                  </a:lnTo>
                  <a:lnTo>
                    <a:pt x="5947625" y="164604"/>
                  </a:lnTo>
                  <a:lnTo>
                    <a:pt x="5950648" y="164604"/>
                  </a:lnTo>
                  <a:lnTo>
                    <a:pt x="5964339" y="205727"/>
                  </a:lnTo>
                  <a:lnTo>
                    <a:pt x="5967412" y="220954"/>
                  </a:lnTo>
                  <a:lnTo>
                    <a:pt x="5970447" y="234695"/>
                  </a:lnTo>
                  <a:lnTo>
                    <a:pt x="5973521" y="248399"/>
                  </a:lnTo>
                  <a:lnTo>
                    <a:pt x="5976543" y="257517"/>
                  </a:lnTo>
                  <a:lnTo>
                    <a:pt x="5981115" y="262140"/>
                  </a:lnTo>
                  <a:lnTo>
                    <a:pt x="5984189" y="262140"/>
                  </a:lnTo>
                  <a:lnTo>
                    <a:pt x="5987211" y="259054"/>
                  </a:lnTo>
                  <a:lnTo>
                    <a:pt x="5991771" y="249935"/>
                  </a:lnTo>
                  <a:lnTo>
                    <a:pt x="5994857" y="236194"/>
                  </a:lnTo>
                  <a:lnTo>
                    <a:pt x="5997879" y="220954"/>
                  </a:lnTo>
                  <a:lnTo>
                    <a:pt x="6000953" y="207263"/>
                  </a:lnTo>
                  <a:lnTo>
                    <a:pt x="6005512" y="192036"/>
                  </a:lnTo>
                  <a:lnTo>
                    <a:pt x="6008547" y="178295"/>
                  </a:lnTo>
                  <a:lnTo>
                    <a:pt x="6011621" y="169163"/>
                  </a:lnTo>
                  <a:lnTo>
                    <a:pt x="6016180" y="164604"/>
                  </a:lnTo>
                  <a:lnTo>
                    <a:pt x="6019215" y="164604"/>
                  </a:lnTo>
                  <a:lnTo>
                    <a:pt x="6022289" y="167627"/>
                  </a:lnTo>
                  <a:lnTo>
                    <a:pt x="6025311" y="176758"/>
                  </a:lnTo>
                  <a:lnTo>
                    <a:pt x="6029871" y="190499"/>
                  </a:lnTo>
                  <a:lnTo>
                    <a:pt x="6032957" y="205727"/>
                  </a:lnTo>
                  <a:lnTo>
                    <a:pt x="6035979" y="220954"/>
                  </a:lnTo>
                  <a:lnTo>
                    <a:pt x="6039053" y="234695"/>
                  </a:lnTo>
                  <a:lnTo>
                    <a:pt x="6042075" y="249935"/>
                  </a:lnTo>
                  <a:lnTo>
                    <a:pt x="6045161" y="257517"/>
                  </a:lnTo>
                  <a:lnTo>
                    <a:pt x="6049721" y="263626"/>
                  </a:lnTo>
                  <a:lnTo>
                    <a:pt x="6052743" y="263626"/>
                  </a:lnTo>
                  <a:lnTo>
                    <a:pt x="6055817" y="259054"/>
                  </a:lnTo>
                  <a:lnTo>
                    <a:pt x="6060389" y="249935"/>
                  </a:lnTo>
                  <a:lnTo>
                    <a:pt x="6063411" y="236194"/>
                  </a:lnTo>
                  <a:lnTo>
                    <a:pt x="6066485" y="220954"/>
                  </a:lnTo>
                  <a:lnTo>
                    <a:pt x="6069507" y="207263"/>
                  </a:lnTo>
                  <a:lnTo>
                    <a:pt x="6074079" y="192036"/>
                  </a:lnTo>
                  <a:lnTo>
                    <a:pt x="6077153" y="178295"/>
                  </a:lnTo>
                  <a:lnTo>
                    <a:pt x="6080175" y="169163"/>
                  </a:lnTo>
                  <a:lnTo>
                    <a:pt x="6084747" y="164604"/>
                  </a:lnTo>
                  <a:lnTo>
                    <a:pt x="6087821" y="164604"/>
                  </a:lnTo>
                  <a:lnTo>
                    <a:pt x="6090843" y="167627"/>
                  </a:lnTo>
                  <a:lnTo>
                    <a:pt x="6093917" y="176758"/>
                  </a:lnTo>
                  <a:lnTo>
                    <a:pt x="6098489" y="190499"/>
                  </a:lnTo>
                  <a:lnTo>
                    <a:pt x="6101511" y="205727"/>
                  </a:lnTo>
                  <a:lnTo>
                    <a:pt x="6104585" y="220954"/>
                  </a:lnTo>
                  <a:lnTo>
                    <a:pt x="6107607" y="234695"/>
                  </a:lnTo>
                  <a:lnTo>
                    <a:pt x="6110693" y="249935"/>
                  </a:lnTo>
                  <a:lnTo>
                    <a:pt x="6113716" y="257517"/>
                  </a:lnTo>
                  <a:lnTo>
                    <a:pt x="6118275" y="262140"/>
                  </a:lnTo>
                  <a:lnTo>
                    <a:pt x="6121311" y="263626"/>
                  </a:lnTo>
                  <a:lnTo>
                    <a:pt x="6124384" y="260591"/>
                  </a:lnTo>
                  <a:lnTo>
                    <a:pt x="6128943" y="251421"/>
                  </a:lnTo>
                  <a:lnTo>
                    <a:pt x="6131966" y="237731"/>
                  </a:lnTo>
                  <a:lnTo>
                    <a:pt x="6135052" y="220954"/>
                  </a:lnTo>
                  <a:lnTo>
                    <a:pt x="6138075" y="207263"/>
                  </a:lnTo>
                  <a:lnTo>
                    <a:pt x="6142634" y="192036"/>
                  </a:lnTo>
                  <a:lnTo>
                    <a:pt x="6145707" y="178295"/>
                  </a:lnTo>
                  <a:lnTo>
                    <a:pt x="6148743" y="169163"/>
                  </a:lnTo>
                  <a:lnTo>
                    <a:pt x="6153302" y="164604"/>
                  </a:lnTo>
                  <a:lnTo>
                    <a:pt x="6156375" y="164604"/>
                  </a:lnTo>
                  <a:lnTo>
                    <a:pt x="6159411" y="167627"/>
                  </a:lnTo>
                  <a:lnTo>
                    <a:pt x="6164021" y="176758"/>
                  </a:lnTo>
                  <a:lnTo>
                    <a:pt x="6167043" y="190499"/>
                  </a:lnTo>
                  <a:lnTo>
                    <a:pt x="6170066" y="205727"/>
                  </a:lnTo>
                  <a:lnTo>
                    <a:pt x="6173152" y="220954"/>
                  </a:lnTo>
                  <a:lnTo>
                    <a:pt x="6176175" y="234695"/>
                  </a:lnTo>
                  <a:lnTo>
                    <a:pt x="6179248" y="249935"/>
                  </a:lnTo>
                  <a:lnTo>
                    <a:pt x="6182271" y="259054"/>
                  </a:lnTo>
                  <a:lnTo>
                    <a:pt x="6186843" y="263626"/>
                  </a:lnTo>
                  <a:lnTo>
                    <a:pt x="6189916" y="263626"/>
                  </a:lnTo>
                  <a:lnTo>
                    <a:pt x="6192939" y="260591"/>
                  </a:lnTo>
                  <a:lnTo>
                    <a:pt x="6197511" y="251421"/>
                  </a:lnTo>
                  <a:lnTo>
                    <a:pt x="6200584" y="237731"/>
                  </a:lnTo>
                  <a:lnTo>
                    <a:pt x="6203607" y="220954"/>
                  </a:lnTo>
                  <a:lnTo>
                    <a:pt x="6208166" y="207263"/>
                  </a:lnTo>
                  <a:lnTo>
                    <a:pt x="6211252" y="192036"/>
                  </a:lnTo>
                  <a:lnTo>
                    <a:pt x="6214275" y="178295"/>
                  </a:lnTo>
                  <a:lnTo>
                    <a:pt x="6217348" y="169163"/>
                  </a:lnTo>
                  <a:lnTo>
                    <a:pt x="6221907" y="164604"/>
                  </a:lnTo>
                  <a:lnTo>
                    <a:pt x="6224943" y="164604"/>
                  </a:lnTo>
                  <a:lnTo>
                    <a:pt x="6238684" y="205727"/>
                  </a:lnTo>
                  <a:lnTo>
                    <a:pt x="6241707" y="220954"/>
                  </a:lnTo>
                  <a:lnTo>
                    <a:pt x="6244729" y="234695"/>
                  </a:lnTo>
                  <a:lnTo>
                    <a:pt x="6247815" y="249935"/>
                  </a:lnTo>
                  <a:lnTo>
                    <a:pt x="6252375" y="257517"/>
                  </a:lnTo>
                  <a:lnTo>
                    <a:pt x="6255397" y="263626"/>
                  </a:lnTo>
                  <a:lnTo>
                    <a:pt x="6258471" y="263626"/>
                  </a:lnTo>
                  <a:lnTo>
                    <a:pt x="6261506" y="260591"/>
                  </a:lnTo>
                  <a:lnTo>
                    <a:pt x="6266065" y="251421"/>
                  </a:lnTo>
                  <a:lnTo>
                    <a:pt x="6269139" y="237731"/>
                  </a:lnTo>
                  <a:lnTo>
                    <a:pt x="6272174" y="220954"/>
                  </a:lnTo>
                  <a:lnTo>
                    <a:pt x="6276733" y="207263"/>
                  </a:lnTo>
                  <a:lnTo>
                    <a:pt x="6279807" y="192036"/>
                  </a:lnTo>
                  <a:lnTo>
                    <a:pt x="6282829" y="178295"/>
                  </a:lnTo>
                  <a:lnTo>
                    <a:pt x="6285915" y="169163"/>
                  </a:lnTo>
                  <a:lnTo>
                    <a:pt x="6290475" y="164604"/>
                  </a:lnTo>
                  <a:lnTo>
                    <a:pt x="6293497" y="164604"/>
                  </a:lnTo>
                  <a:lnTo>
                    <a:pt x="6296571" y="167627"/>
                  </a:lnTo>
                  <a:lnTo>
                    <a:pt x="6301143" y="176758"/>
                  </a:lnTo>
                  <a:lnTo>
                    <a:pt x="6304165" y="190499"/>
                  </a:lnTo>
                  <a:lnTo>
                    <a:pt x="6307239" y="205727"/>
                  </a:lnTo>
                  <a:lnTo>
                    <a:pt x="6310274" y="219417"/>
                  </a:lnTo>
                  <a:lnTo>
                    <a:pt x="6313347" y="234695"/>
                  </a:lnTo>
                  <a:lnTo>
                    <a:pt x="6316370" y="248399"/>
                  </a:lnTo>
                  <a:lnTo>
                    <a:pt x="6320929" y="257517"/>
                  </a:lnTo>
                  <a:lnTo>
                    <a:pt x="6324015" y="263626"/>
                  </a:lnTo>
                  <a:lnTo>
                    <a:pt x="6327038" y="263626"/>
                  </a:lnTo>
                  <a:lnTo>
                    <a:pt x="6330111" y="260591"/>
                  </a:lnTo>
                  <a:lnTo>
                    <a:pt x="6334671" y="251421"/>
                  </a:lnTo>
                  <a:lnTo>
                    <a:pt x="6337706" y="237731"/>
                  </a:lnTo>
                  <a:lnTo>
                    <a:pt x="6340779" y="220954"/>
                  </a:lnTo>
                  <a:lnTo>
                    <a:pt x="6345339" y="207263"/>
                  </a:lnTo>
                  <a:lnTo>
                    <a:pt x="6348374" y="192036"/>
                  </a:lnTo>
                  <a:lnTo>
                    <a:pt x="6351447" y="178295"/>
                  </a:lnTo>
                  <a:lnTo>
                    <a:pt x="6354470" y="169163"/>
                  </a:lnTo>
                  <a:lnTo>
                    <a:pt x="6359029" y="164604"/>
                  </a:lnTo>
                  <a:lnTo>
                    <a:pt x="6362115" y="164604"/>
                  </a:lnTo>
                  <a:lnTo>
                    <a:pt x="6365138" y="167627"/>
                  </a:lnTo>
                  <a:lnTo>
                    <a:pt x="6369697" y="176758"/>
                  </a:lnTo>
                  <a:lnTo>
                    <a:pt x="6372771" y="190499"/>
                  </a:lnTo>
                  <a:lnTo>
                    <a:pt x="6375806" y="205727"/>
                  </a:lnTo>
                  <a:lnTo>
                    <a:pt x="6378879" y="219417"/>
                  </a:lnTo>
                  <a:lnTo>
                    <a:pt x="6383439" y="234695"/>
                  </a:lnTo>
                  <a:lnTo>
                    <a:pt x="6384975" y="249935"/>
                  </a:lnTo>
                  <a:lnTo>
                    <a:pt x="6389547" y="259054"/>
                  </a:lnTo>
                  <a:lnTo>
                    <a:pt x="6392570" y="263626"/>
                  </a:lnTo>
                  <a:lnTo>
                    <a:pt x="6395643" y="263626"/>
                  </a:lnTo>
                  <a:lnTo>
                    <a:pt x="6398666" y="260591"/>
                  </a:lnTo>
                  <a:lnTo>
                    <a:pt x="6403238" y="251421"/>
                  </a:lnTo>
                  <a:lnTo>
                    <a:pt x="6406311" y="237731"/>
                  </a:lnTo>
                  <a:lnTo>
                    <a:pt x="6409334" y="222491"/>
                  </a:lnTo>
                  <a:lnTo>
                    <a:pt x="6413906" y="207263"/>
                  </a:lnTo>
                  <a:lnTo>
                    <a:pt x="6416979" y="192036"/>
                  </a:lnTo>
                  <a:lnTo>
                    <a:pt x="6420002" y="178295"/>
                  </a:lnTo>
                  <a:lnTo>
                    <a:pt x="6423075" y="169163"/>
                  </a:lnTo>
                  <a:lnTo>
                    <a:pt x="6427647" y="164604"/>
                  </a:lnTo>
                  <a:lnTo>
                    <a:pt x="6430670" y="164604"/>
                  </a:lnTo>
                  <a:lnTo>
                    <a:pt x="6433693" y="167627"/>
                  </a:lnTo>
                  <a:lnTo>
                    <a:pt x="6438264" y="176758"/>
                  </a:lnTo>
                  <a:lnTo>
                    <a:pt x="6441338" y="190499"/>
                  </a:lnTo>
                  <a:lnTo>
                    <a:pt x="6444360" y="205727"/>
                  </a:lnTo>
                  <a:lnTo>
                    <a:pt x="6447434" y="219417"/>
                  </a:lnTo>
                  <a:lnTo>
                    <a:pt x="6452006" y="234695"/>
                  </a:lnTo>
                  <a:lnTo>
                    <a:pt x="6453543" y="249935"/>
                  </a:lnTo>
                  <a:lnTo>
                    <a:pt x="6458102" y="259054"/>
                  </a:lnTo>
                  <a:lnTo>
                    <a:pt x="6461125" y="263626"/>
                  </a:lnTo>
                  <a:lnTo>
                    <a:pt x="6464211" y="263626"/>
                  </a:lnTo>
                  <a:lnTo>
                    <a:pt x="6467233" y="260591"/>
                  </a:lnTo>
                  <a:lnTo>
                    <a:pt x="6471793" y="251421"/>
                  </a:lnTo>
                  <a:lnTo>
                    <a:pt x="6474866" y="237731"/>
                  </a:lnTo>
                  <a:lnTo>
                    <a:pt x="6477901" y="222491"/>
                  </a:lnTo>
                  <a:lnTo>
                    <a:pt x="6482460" y="207263"/>
                  </a:lnTo>
                  <a:lnTo>
                    <a:pt x="6485534" y="193522"/>
                  </a:lnTo>
                  <a:lnTo>
                    <a:pt x="6488569" y="178295"/>
                  </a:lnTo>
                  <a:lnTo>
                    <a:pt x="6491643" y="169163"/>
                  </a:lnTo>
                  <a:lnTo>
                    <a:pt x="6496202" y="164604"/>
                  </a:lnTo>
                  <a:lnTo>
                    <a:pt x="6499225" y="164604"/>
                  </a:lnTo>
                  <a:lnTo>
                    <a:pt x="6502311" y="167627"/>
                  </a:lnTo>
                  <a:lnTo>
                    <a:pt x="6506870" y="175272"/>
                  </a:lnTo>
                  <a:lnTo>
                    <a:pt x="6509893" y="190499"/>
                  </a:lnTo>
                  <a:lnTo>
                    <a:pt x="6512966" y="205727"/>
                  </a:lnTo>
                  <a:lnTo>
                    <a:pt x="6516001" y="219417"/>
                  </a:lnTo>
                  <a:lnTo>
                    <a:pt x="6520560" y="234695"/>
                  </a:lnTo>
                  <a:lnTo>
                    <a:pt x="6522097" y="249935"/>
                  </a:lnTo>
                  <a:lnTo>
                    <a:pt x="6526669" y="259054"/>
                  </a:lnTo>
                  <a:lnTo>
                    <a:pt x="6529743" y="263626"/>
                  </a:lnTo>
                  <a:lnTo>
                    <a:pt x="6532765" y="263626"/>
                  </a:lnTo>
                  <a:lnTo>
                    <a:pt x="6535839" y="260591"/>
                  </a:lnTo>
                  <a:lnTo>
                    <a:pt x="6540411" y="251421"/>
                  </a:lnTo>
                  <a:lnTo>
                    <a:pt x="6543433" y="237731"/>
                  </a:lnTo>
                  <a:lnTo>
                    <a:pt x="6546507" y="222491"/>
                  </a:lnTo>
                  <a:lnTo>
                    <a:pt x="6551066" y="208749"/>
                  </a:lnTo>
                  <a:lnTo>
                    <a:pt x="6554101" y="193522"/>
                  </a:lnTo>
                  <a:lnTo>
                    <a:pt x="6557175" y="178295"/>
                  </a:lnTo>
                  <a:lnTo>
                    <a:pt x="6560197" y="169163"/>
                  </a:lnTo>
                  <a:lnTo>
                    <a:pt x="6564769" y="164604"/>
                  </a:lnTo>
                  <a:lnTo>
                    <a:pt x="6567792" y="164604"/>
                  </a:lnTo>
                  <a:lnTo>
                    <a:pt x="6570865" y="167627"/>
                  </a:lnTo>
                  <a:lnTo>
                    <a:pt x="6575425" y="175272"/>
                  </a:lnTo>
                  <a:lnTo>
                    <a:pt x="6578460" y="190499"/>
                  </a:lnTo>
                  <a:lnTo>
                    <a:pt x="6581533" y="205727"/>
                  </a:lnTo>
                  <a:lnTo>
                    <a:pt x="6586093" y="219417"/>
                  </a:lnTo>
                  <a:lnTo>
                    <a:pt x="6589128" y="234695"/>
                  </a:lnTo>
                  <a:lnTo>
                    <a:pt x="6592201" y="249935"/>
                  </a:lnTo>
                  <a:lnTo>
                    <a:pt x="6595224" y="259054"/>
                  </a:lnTo>
                  <a:lnTo>
                    <a:pt x="6598297" y="263626"/>
                  </a:lnTo>
                  <a:lnTo>
                    <a:pt x="6601333" y="265163"/>
                  </a:lnTo>
                  <a:lnTo>
                    <a:pt x="6604406" y="260591"/>
                  </a:lnTo>
                  <a:lnTo>
                    <a:pt x="6608965" y="252958"/>
                  </a:lnTo>
                  <a:lnTo>
                    <a:pt x="6611988" y="237731"/>
                  </a:lnTo>
                  <a:lnTo>
                    <a:pt x="6615074" y="222491"/>
                  </a:lnTo>
                  <a:lnTo>
                    <a:pt x="6619633" y="208749"/>
                  </a:lnTo>
                  <a:lnTo>
                    <a:pt x="6622656" y="192036"/>
                  </a:lnTo>
                  <a:lnTo>
                    <a:pt x="6625729" y="178295"/>
                  </a:lnTo>
                  <a:lnTo>
                    <a:pt x="6630301" y="169163"/>
                  </a:lnTo>
                  <a:lnTo>
                    <a:pt x="6633324" y="164604"/>
                  </a:lnTo>
                  <a:lnTo>
                    <a:pt x="6636397" y="164604"/>
                  </a:lnTo>
                  <a:lnTo>
                    <a:pt x="6639433" y="167627"/>
                  </a:lnTo>
                  <a:lnTo>
                    <a:pt x="6643992" y="175272"/>
                  </a:lnTo>
                  <a:lnTo>
                    <a:pt x="6647065" y="190499"/>
                  </a:lnTo>
                  <a:lnTo>
                    <a:pt x="6650088" y="205727"/>
                  </a:lnTo>
                  <a:lnTo>
                    <a:pt x="6654660" y="219417"/>
                  </a:lnTo>
                  <a:lnTo>
                    <a:pt x="6657733" y="234695"/>
                  </a:lnTo>
                  <a:lnTo>
                    <a:pt x="6660756" y="249935"/>
                  </a:lnTo>
                  <a:lnTo>
                    <a:pt x="6663829" y="259054"/>
                  </a:lnTo>
                  <a:lnTo>
                    <a:pt x="6666864" y="263626"/>
                  </a:lnTo>
                  <a:lnTo>
                    <a:pt x="6669938" y="265163"/>
                  </a:lnTo>
                  <a:lnTo>
                    <a:pt x="6674497" y="260591"/>
                  </a:lnTo>
                  <a:lnTo>
                    <a:pt x="6677533" y="252958"/>
                  </a:lnTo>
                  <a:lnTo>
                    <a:pt x="6680606" y="239267"/>
                  </a:lnTo>
                  <a:lnTo>
                    <a:pt x="6683629" y="222491"/>
                  </a:lnTo>
                  <a:lnTo>
                    <a:pt x="6688188" y="208749"/>
                  </a:lnTo>
                  <a:lnTo>
                    <a:pt x="6691274" y="192036"/>
                  </a:lnTo>
                  <a:lnTo>
                    <a:pt x="6694297" y="178295"/>
                  </a:lnTo>
                  <a:lnTo>
                    <a:pt x="6698856" y="169163"/>
                  </a:lnTo>
                  <a:lnTo>
                    <a:pt x="6701929" y="164604"/>
                  </a:lnTo>
                  <a:lnTo>
                    <a:pt x="6704964" y="164604"/>
                  </a:lnTo>
                  <a:lnTo>
                    <a:pt x="6708038" y="166090"/>
                  </a:lnTo>
                  <a:lnTo>
                    <a:pt x="6712597" y="175272"/>
                  </a:lnTo>
                  <a:lnTo>
                    <a:pt x="6715633" y="190499"/>
                  </a:lnTo>
                  <a:lnTo>
                    <a:pt x="6718706" y="205727"/>
                  </a:lnTo>
                  <a:lnTo>
                    <a:pt x="6723265" y="220954"/>
                  </a:lnTo>
                  <a:lnTo>
                    <a:pt x="6726288" y="234695"/>
                  </a:lnTo>
                  <a:lnTo>
                    <a:pt x="6729374" y="249935"/>
                  </a:lnTo>
                  <a:lnTo>
                    <a:pt x="6732397" y="259054"/>
                  </a:lnTo>
                  <a:lnTo>
                    <a:pt x="6735470" y="263626"/>
                  </a:lnTo>
                  <a:lnTo>
                    <a:pt x="6738493" y="265163"/>
                  </a:lnTo>
                  <a:lnTo>
                    <a:pt x="6743064" y="260591"/>
                  </a:lnTo>
                  <a:lnTo>
                    <a:pt x="6746087" y="252958"/>
                  </a:lnTo>
                  <a:lnTo>
                    <a:pt x="6749160" y="239267"/>
                  </a:lnTo>
                  <a:lnTo>
                    <a:pt x="6752183" y="222491"/>
                  </a:lnTo>
                  <a:lnTo>
                    <a:pt x="6756755" y="208749"/>
                  </a:lnTo>
                  <a:lnTo>
                    <a:pt x="6759829" y="193522"/>
                  </a:lnTo>
                  <a:lnTo>
                    <a:pt x="6762851" y="178295"/>
                  </a:lnTo>
                  <a:lnTo>
                    <a:pt x="6767423" y="169163"/>
                  </a:lnTo>
                  <a:lnTo>
                    <a:pt x="6770497" y="163067"/>
                  </a:lnTo>
                  <a:lnTo>
                    <a:pt x="6773519" y="163067"/>
                  </a:lnTo>
                  <a:lnTo>
                    <a:pt x="6776593" y="166090"/>
                  </a:lnTo>
                  <a:lnTo>
                    <a:pt x="6781164" y="175272"/>
                  </a:lnTo>
                  <a:lnTo>
                    <a:pt x="6784187" y="188963"/>
                  </a:lnTo>
                  <a:lnTo>
                    <a:pt x="6787260" y="205727"/>
                  </a:lnTo>
                  <a:lnTo>
                    <a:pt x="6791833" y="219417"/>
                  </a:lnTo>
                  <a:lnTo>
                    <a:pt x="6794855" y="234695"/>
                  </a:lnTo>
                  <a:lnTo>
                    <a:pt x="6797929" y="249935"/>
                  </a:lnTo>
                  <a:lnTo>
                    <a:pt x="6800951" y="259054"/>
                  </a:lnTo>
                  <a:lnTo>
                    <a:pt x="6804025" y="265163"/>
                  </a:lnTo>
                  <a:lnTo>
                    <a:pt x="6807060" y="265163"/>
                  </a:lnTo>
                  <a:lnTo>
                    <a:pt x="6811619" y="260591"/>
                  </a:lnTo>
                  <a:lnTo>
                    <a:pt x="6814693" y="252958"/>
                  </a:lnTo>
                  <a:lnTo>
                    <a:pt x="6817728" y="239267"/>
                  </a:lnTo>
                  <a:lnTo>
                    <a:pt x="6820801" y="222491"/>
                  </a:lnTo>
                  <a:lnTo>
                    <a:pt x="6825360" y="208749"/>
                  </a:lnTo>
                  <a:lnTo>
                    <a:pt x="6828383" y="192036"/>
                  </a:lnTo>
                  <a:lnTo>
                    <a:pt x="6831469" y="178295"/>
                  </a:lnTo>
                  <a:lnTo>
                    <a:pt x="6836029" y="169163"/>
                  </a:lnTo>
                  <a:lnTo>
                    <a:pt x="6839051" y="163067"/>
                  </a:lnTo>
                  <a:lnTo>
                    <a:pt x="6842125" y="163067"/>
                  </a:lnTo>
                  <a:lnTo>
                    <a:pt x="6845160" y="166090"/>
                  </a:lnTo>
                  <a:lnTo>
                    <a:pt x="6849719" y="175272"/>
                  </a:lnTo>
                  <a:lnTo>
                    <a:pt x="6852793" y="188963"/>
                  </a:lnTo>
                  <a:lnTo>
                    <a:pt x="6855828" y="205727"/>
                  </a:lnTo>
                  <a:lnTo>
                    <a:pt x="6860387" y="220954"/>
                  </a:lnTo>
                  <a:lnTo>
                    <a:pt x="6863460" y="234695"/>
                  </a:lnTo>
                  <a:lnTo>
                    <a:pt x="6866483" y="249935"/>
                  </a:lnTo>
                  <a:lnTo>
                    <a:pt x="6869518" y="259054"/>
                  </a:lnTo>
                  <a:lnTo>
                    <a:pt x="6872592" y="265163"/>
                  </a:lnTo>
                  <a:lnTo>
                    <a:pt x="6875614" y="265163"/>
                  </a:lnTo>
                  <a:lnTo>
                    <a:pt x="6880186" y="260591"/>
                  </a:lnTo>
                  <a:lnTo>
                    <a:pt x="6883260" y="252958"/>
                  </a:lnTo>
                  <a:lnTo>
                    <a:pt x="6886282" y="239267"/>
                  </a:lnTo>
                  <a:lnTo>
                    <a:pt x="6889356" y="222491"/>
                  </a:lnTo>
                  <a:lnTo>
                    <a:pt x="6893928" y="208749"/>
                  </a:lnTo>
                  <a:lnTo>
                    <a:pt x="6896950" y="192036"/>
                  </a:lnTo>
                  <a:lnTo>
                    <a:pt x="6900024" y="178295"/>
                  </a:lnTo>
                  <a:lnTo>
                    <a:pt x="6904583" y="169163"/>
                  </a:lnTo>
                  <a:lnTo>
                    <a:pt x="6907618" y="163067"/>
                  </a:lnTo>
                  <a:lnTo>
                    <a:pt x="6910692" y="163067"/>
                  </a:lnTo>
                  <a:lnTo>
                    <a:pt x="6913714" y="166090"/>
                  </a:lnTo>
                  <a:lnTo>
                    <a:pt x="6918286" y="175272"/>
                  </a:lnTo>
                  <a:lnTo>
                    <a:pt x="6921360" y="188963"/>
                  </a:lnTo>
                  <a:lnTo>
                    <a:pt x="6924382" y="205727"/>
                  </a:lnTo>
                  <a:lnTo>
                    <a:pt x="6928942" y="220954"/>
                  </a:lnTo>
                  <a:lnTo>
                    <a:pt x="6932028" y="234695"/>
                  </a:lnTo>
                  <a:lnTo>
                    <a:pt x="6935050" y="249935"/>
                  </a:lnTo>
                  <a:lnTo>
                    <a:pt x="6939610" y="259054"/>
                  </a:lnTo>
                  <a:lnTo>
                    <a:pt x="6941146" y="265163"/>
                  </a:lnTo>
                  <a:lnTo>
                    <a:pt x="6944233" y="265163"/>
                  </a:lnTo>
                  <a:lnTo>
                    <a:pt x="6948792" y="260591"/>
                  </a:lnTo>
                  <a:lnTo>
                    <a:pt x="6951814" y="252958"/>
                  </a:lnTo>
                  <a:lnTo>
                    <a:pt x="6954888" y="237731"/>
                  </a:lnTo>
                  <a:lnTo>
                    <a:pt x="6957923" y="222491"/>
                  </a:lnTo>
                  <a:lnTo>
                    <a:pt x="6962482" y="208749"/>
                  </a:lnTo>
                  <a:lnTo>
                    <a:pt x="6965556" y="192036"/>
                  </a:lnTo>
                  <a:lnTo>
                    <a:pt x="6968578" y="178295"/>
                  </a:lnTo>
                  <a:lnTo>
                    <a:pt x="6973150" y="169163"/>
                  </a:lnTo>
                  <a:lnTo>
                    <a:pt x="6976224" y="163067"/>
                  </a:lnTo>
                  <a:lnTo>
                    <a:pt x="6979246" y="163067"/>
                  </a:lnTo>
                  <a:lnTo>
                    <a:pt x="6983818" y="166090"/>
                  </a:lnTo>
                  <a:lnTo>
                    <a:pt x="6986892" y="175272"/>
                  </a:lnTo>
                  <a:lnTo>
                    <a:pt x="6989914" y="190499"/>
                  </a:lnTo>
                  <a:lnTo>
                    <a:pt x="6992988" y="205727"/>
                  </a:lnTo>
                  <a:lnTo>
                    <a:pt x="6997560" y="220954"/>
                  </a:lnTo>
                  <a:lnTo>
                    <a:pt x="7000582" y="234695"/>
                  </a:lnTo>
                  <a:lnTo>
                    <a:pt x="7003656" y="249935"/>
                  </a:lnTo>
                  <a:lnTo>
                    <a:pt x="7008228" y="260591"/>
                  </a:lnTo>
                  <a:lnTo>
                    <a:pt x="7011250" y="265163"/>
                  </a:lnTo>
                  <a:lnTo>
                    <a:pt x="7012787" y="265163"/>
                  </a:lnTo>
                  <a:lnTo>
                    <a:pt x="7017346" y="260591"/>
                  </a:lnTo>
                  <a:lnTo>
                    <a:pt x="7020433" y="252958"/>
                  </a:lnTo>
                  <a:lnTo>
                    <a:pt x="7023455" y="239267"/>
                  </a:lnTo>
                  <a:lnTo>
                    <a:pt x="7028014" y="222491"/>
                  </a:lnTo>
                  <a:lnTo>
                    <a:pt x="7031088" y="208749"/>
                  </a:lnTo>
                  <a:lnTo>
                    <a:pt x="7034123" y="192036"/>
                  </a:lnTo>
                  <a:lnTo>
                    <a:pt x="7037197" y="178295"/>
                  </a:lnTo>
                  <a:lnTo>
                    <a:pt x="7041756" y="169163"/>
                  </a:lnTo>
                  <a:lnTo>
                    <a:pt x="7044778" y="163067"/>
                  </a:lnTo>
                  <a:lnTo>
                    <a:pt x="7047864" y="163067"/>
                  </a:lnTo>
                  <a:lnTo>
                    <a:pt x="7052424" y="166090"/>
                  </a:lnTo>
                  <a:lnTo>
                    <a:pt x="7055446" y="175272"/>
                  </a:lnTo>
                  <a:lnTo>
                    <a:pt x="7058482" y="188963"/>
                  </a:lnTo>
                  <a:lnTo>
                    <a:pt x="7061555" y="205727"/>
                  </a:lnTo>
                  <a:lnTo>
                    <a:pt x="7066114" y="220954"/>
                  </a:lnTo>
                  <a:lnTo>
                    <a:pt x="7069137" y="234695"/>
                  </a:lnTo>
                  <a:lnTo>
                    <a:pt x="7072223" y="249935"/>
                  </a:lnTo>
                  <a:lnTo>
                    <a:pt x="7076782" y="260591"/>
                  </a:lnTo>
                  <a:lnTo>
                    <a:pt x="7079805" y="265163"/>
                  </a:lnTo>
                  <a:lnTo>
                    <a:pt x="7081342" y="265163"/>
                  </a:lnTo>
                  <a:lnTo>
                    <a:pt x="7085914" y="260591"/>
                  </a:lnTo>
                  <a:lnTo>
                    <a:pt x="7088987" y="252958"/>
                  </a:lnTo>
                  <a:lnTo>
                    <a:pt x="7092010" y="239267"/>
                  </a:lnTo>
                  <a:lnTo>
                    <a:pt x="7096582" y="222491"/>
                  </a:lnTo>
                  <a:lnTo>
                    <a:pt x="7099655" y="207263"/>
                  </a:lnTo>
                  <a:lnTo>
                    <a:pt x="7102678" y="192036"/>
                  </a:lnTo>
                  <a:lnTo>
                    <a:pt x="7105751" y="178295"/>
                  </a:lnTo>
                  <a:lnTo>
                    <a:pt x="7110323" y="169163"/>
                  </a:lnTo>
                  <a:lnTo>
                    <a:pt x="7113346" y="163067"/>
                  </a:lnTo>
                  <a:lnTo>
                    <a:pt x="7116419" y="163067"/>
                  </a:lnTo>
                  <a:lnTo>
                    <a:pt x="7120978" y="166090"/>
                  </a:lnTo>
                  <a:lnTo>
                    <a:pt x="7124014" y="175272"/>
                  </a:lnTo>
                  <a:lnTo>
                    <a:pt x="7127087" y="190499"/>
                  </a:lnTo>
                  <a:lnTo>
                    <a:pt x="7130110" y="205727"/>
                  </a:lnTo>
                  <a:lnTo>
                    <a:pt x="7134682" y="220954"/>
                  </a:lnTo>
                  <a:lnTo>
                    <a:pt x="7137755" y="234695"/>
                  </a:lnTo>
                  <a:lnTo>
                    <a:pt x="7140778" y="249935"/>
                  </a:lnTo>
                  <a:lnTo>
                    <a:pt x="7145337" y="260591"/>
                  </a:lnTo>
                  <a:lnTo>
                    <a:pt x="7148423" y="265163"/>
                  </a:lnTo>
                  <a:lnTo>
                    <a:pt x="7149960" y="265163"/>
                  </a:lnTo>
                  <a:lnTo>
                    <a:pt x="7154519" y="260591"/>
                  </a:lnTo>
                  <a:lnTo>
                    <a:pt x="7157542" y="252958"/>
                  </a:lnTo>
                  <a:lnTo>
                    <a:pt x="7160628" y="239267"/>
                  </a:lnTo>
                  <a:lnTo>
                    <a:pt x="7165187" y="222491"/>
                  </a:lnTo>
                  <a:lnTo>
                    <a:pt x="7174318" y="178295"/>
                  </a:lnTo>
                  <a:lnTo>
                    <a:pt x="7181951" y="163067"/>
                  </a:lnTo>
                  <a:lnTo>
                    <a:pt x="7184986" y="163067"/>
                  </a:lnTo>
                  <a:lnTo>
                    <a:pt x="7189546" y="166090"/>
                  </a:lnTo>
                  <a:lnTo>
                    <a:pt x="7192619" y="175272"/>
                  </a:lnTo>
                  <a:lnTo>
                    <a:pt x="7195642" y="190499"/>
                  </a:lnTo>
                  <a:lnTo>
                    <a:pt x="7198728" y="205727"/>
                  </a:lnTo>
                  <a:lnTo>
                    <a:pt x="7203287" y="220954"/>
                  </a:lnTo>
                  <a:lnTo>
                    <a:pt x="7206310" y="234695"/>
                  </a:lnTo>
                  <a:lnTo>
                    <a:pt x="7209383" y="249935"/>
                  </a:lnTo>
                  <a:lnTo>
                    <a:pt x="7213955" y="260591"/>
                  </a:lnTo>
                  <a:lnTo>
                    <a:pt x="7216978" y="265163"/>
                  </a:lnTo>
                  <a:lnTo>
                    <a:pt x="7220051" y="265163"/>
                  </a:lnTo>
                  <a:lnTo>
                    <a:pt x="7223086" y="260591"/>
                  </a:lnTo>
                  <a:lnTo>
                    <a:pt x="7226160" y="252958"/>
                  </a:lnTo>
                  <a:lnTo>
                    <a:pt x="7229182" y="239267"/>
                  </a:lnTo>
                  <a:lnTo>
                    <a:pt x="7233742" y="222491"/>
                  </a:lnTo>
                  <a:lnTo>
                    <a:pt x="7236828" y="207263"/>
                  </a:lnTo>
                  <a:lnTo>
                    <a:pt x="7239850" y="192036"/>
                  </a:lnTo>
                  <a:lnTo>
                    <a:pt x="7242873" y="178295"/>
                  </a:lnTo>
                  <a:lnTo>
                    <a:pt x="7247432" y="167627"/>
                  </a:lnTo>
                  <a:lnTo>
                    <a:pt x="7250518" y="163067"/>
                  </a:lnTo>
                  <a:lnTo>
                    <a:pt x="7253541" y="163067"/>
                  </a:lnTo>
                  <a:lnTo>
                    <a:pt x="7258100" y="166090"/>
                  </a:lnTo>
                  <a:lnTo>
                    <a:pt x="7261186" y="175272"/>
                  </a:lnTo>
                  <a:lnTo>
                    <a:pt x="7264209" y="190499"/>
                  </a:lnTo>
                  <a:lnTo>
                    <a:pt x="7267282" y="205727"/>
                  </a:lnTo>
                  <a:lnTo>
                    <a:pt x="7271842" y="220954"/>
                  </a:lnTo>
                  <a:lnTo>
                    <a:pt x="7274877" y="234695"/>
                  </a:lnTo>
                  <a:lnTo>
                    <a:pt x="7277950" y="249935"/>
                  </a:lnTo>
                  <a:lnTo>
                    <a:pt x="7282510" y="260591"/>
                  </a:lnTo>
                  <a:lnTo>
                    <a:pt x="7285532" y="265163"/>
                  </a:lnTo>
                  <a:lnTo>
                    <a:pt x="7288618" y="265163"/>
                  </a:lnTo>
                  <a:lnTo>
                    <a:pt x="7291641" y="260591"/>
                  </a:lnTo>
                  <a:lnTo>
                    <a:pt x="7294714" y="252958"/>
                  </a:lnTo>
                  <a:lnTo>
                    <a:pt x="7297737" y="239267"/>
                  </a:lnTo>
                  <a:lnTo>
                    <a:pt x="7302309" y="222491"/>
                  </a:lnTo>
                  <a:lnTo>
                    <a:pt x="7305382" y="207263"/>
                  </a:lnTo>
                  <a:lnTo>
                    <a:pt x="7308405" y="192036"/>
                  </a:lnTo>
                  <a:lnTo>
                    <a:pt x="7311478" y="178295"/>
                  </a:lnTo>
                  <a:lnTo>
                    <a:pt x="7316050" y="167627"/>
                  </a:lnTo>
                  <a:lnTo>
                    <a:pt x="7319073" y="163067"/>
                  </a:lnTo>
                  <a:lnTo>
                    <a:pt x="7322146" y="163067"/>
                  </a:lnTo>
                  <a:lnTo>
                    <a:pt x="7326718" y="166090"/>
                  </a:lnTo>
                  <a:lnTo>
                    <a:pt x="7329741" y="175272"/>
                  </a:lnTo>
                  <a:lnTo>
                    <a:pt x="7332814" y="190499"/>
                  </a:lnTo>
                  <a:lnTo>
                    <a:pt x="7335837" y="205727"/>
                  </a:lnTo>
                  <a:lnTo>
                    <a:pt x="7340409" y="220954"/>
                  </a:lnTo>
                  <a:lnTo>
                    <a:pt x="7343482" y="234695"/>
                  </a:lnTo>
                  <a:lnTo>
                    <a:pt x="7346505" y="249935"/>
                  </a:lnTo>
                  <a:lnTo>
                    <a:pt x="7351077" y="260591"/>
                  </a:lnTo>
                  <a:lnTo>
                    <a:pt x="7354150" y="265163"/>
                  </a:lnTo>
                  <a:lnTo>
                    <a:pt x="7357173" y="265163"/>
                  </a:lnTo>
                  <a:lnTo>
                    <a:pt x="7360246" y="260591"/>
                  </a:lnTo>
                  <a:lnTo>
                    <a:pt x="7363282" y="252958"/>
                  </a:lnTo>
                  <a:lnTo>
                    <a:pt x="7366304" y="239267"/>
                  </a:lnTo>
                  <a:lnTo>
                    <a:pt x="7370864" y="222491"/>
                  </a:lnTo>
                  <a:lnTo>
                    <a:pt x="7373937" y="207263"/>
                  </a:lnTo>
                  <a:lnTo>
                    <a:pt x="7376972" y="192036"/>
                  </a:lnTo>
                  <a:lnTo>
                    <a:pt x="7380046" y="176758"/>
                  </a:lnTo>
                  <a:lnTo>
                    <a:pt x="7384605" y="167627"/>
                  </a:lnTo>
                  <a:lnTo>
                    <a:pt x="7387640" y="163067"/>
                  </a:lnTo>
                  <a:lnTo>
                    <a:pt x="7390714" y="163067"/>
                  </a:lnTo>
                  <a:lnTo>
                    <a:pt x="7395273" y="166090"/>
                  </a:lnTo>
                  <a:lnTo>
                    <a:pt x="7398296" y="175272"/>
                  </a:lnTo>
                  <a:lnTo>
                    <a:pt x="7401382" y="190499"/>
                  </a:lnTo>
                  <a:lnTo>
                    <a:pt x="7405941" y="205727"/>
                  </a:lnTo>
                  <a:lnTo>
                    <a:pt x="7415072" y="249935"/>
                  </a:lnTo>
                  <a:lnTo>
                    <a:pt x="7422705" y="265163"/>
                  </a:lnTo>
                  <a:lnTo>
                    <a:pt x="7425740" y="265163"/>
                  </a:lnTo>
                  <a:lnTo>
                    <a:pt x="7430300" y="262140"/>
                  </a:lnTo>
                  <a:lnTo>
                    <a:pt x="7431836" y="252958"/>
                  </a:lnTo>
                  <a:lnTo>
                    <a:pt x="7434910" y="239267"/>
                  </a:lnTo>
                  <a:lnTo>
                    <a:pt x="7439482" y="222491"/>
                  </a:lnTo>
                  <a:lnTo>
                    <a:pt x="7442504" y="207263"/>
                  </a:lnTo>
                  <a:lnTo>
                    <a:pt x="7445578" y="192036"/>
                  </a:lnTo>
                  <a:lnTo>
                    <a:pt x="7450137" y="176758"/>
                  </a:lnTo>
                  <a:lnTo>
                    <a:pt x="7453172" y="167627"/>
                  </a:lnTo>
                  <a:lnTo>
                    <a:pt x="7456246" y="163067"/>
                  </a:lnTo>
                  <a:lnTo>
                    <a:pt x="7459268" y="163067"/>
                  </a:lnTo>
                  <a:lnTo>
                    <a:pt x="7463840" y="166090"/>
                  </a:lnTo>
                  <a:lnTo>
                    <a:pt x="7466914" y="175272"/>
                  </a:lnTo>
                  <a:lnTo>
                    <a:pt x="7469936" y="188963"/>
                  </a:lnTo>
                  <a:lnTo>
                    <a:pt x="7474496" y="205727"/>
                  </a:lnTo>
                  <a:lnTo>
                    <a:pt x="7477582" y="220954"/>
                  </a:lnTo>
                  <a:lnTo>
                    <a:pt x="7480604" y="236194"/>
                  </a:lnTo>
                  <a:lnTo>
                    <a:pt x="7483678" y="249935"/>
                  </a:lnTo>
                  <a:lnTo>
                    <a:pt x="7488237" y="260591"/>
                  </a:lnTo>
                  <a:lnTo>
                    <a:pt x="7491272" y="265163"/>
                  </a:lnTo>
                  <a:lnTo>
                    <a:pt x="7494346" y="265163"/>
                  </a:lnTo>
                  <a:lnTo>
                    <a:pt x="7498905" y="262140"/>
                  </a:lnTo>
                  <a:lnTo>
                    <a:pt x="7500391" y="254495"/>
                  </a:lnTo>
                  <a:lnTo>
                    <a:pt x="7503477" y="239267"/>
                  </a:lnTo>
                  <a:lnTo>
                    <a:pt x="7508036" y="222491"/>
                  </a:lnTo>
                  <a:lnTo>
                    <a:pt x="7511110" y="207263"/>
                  </a:lnTo>
                  <a:lnTo>
                    <a:pt x="7514132" y="192036"/>
                  </a:lnTo>
                  <a:lnTo>
                    <a:pt x="7518704" y="176758"/>
                  </a:lnTo>
                  <a:lnTo>
                    <a:pt x="7521778" y="167627"/>
                  </a:lnTo>
                  <a:lnTo>
                    <a:pt x="7524800" y="163067"/>
                  </a:lnTo>
                  <a:lnTo>
                    <a:pt x="7527836" y="161531"/>
                  </a:lnTo>
                  <a:lnTo>
                    <a:pt x="7532446" y="166090"/>
                  </a:lnTo>
                  <a:lnTo>
                    <a:pt x="7535468" y="175272"/>
                  </a:lnTo>
                  <a:lnTo>
                    <a:pt x="7538491" y="188963"/>
                  </a:lnTo>
                  <a:lnTo>
                    <a:pt x="7543114" y="205727"/>
                  </a:lnTo>
                  <a:lnTo>
                    <a:pt x="7552232" y="249935"/>
                  </a:lnTo>
                  <a:lnTo>
                    <a:pt x="7559827" y="265163"/>
                  </a:lnTo>
                  <a:lnTo>
                    <a:pt x="7562900" y="265163"/>
                  </a:lnTo>
                  <a:lnTo>
                    <a:pt x="7567472" y="262140"/>
                  </a:lnTo>
                  <a:lnTo>
                    <a:pt x="7569009" y="254495"/>
                  </a:lnTo>
                  <a:lnTo>
                    <a:pt x="7572032" y="239267"/>
                  </a:lnTo>
                  <a:lnTo>
                    <a:pt x="7576591" y="222491"/>
                  </a:lnTo>
                  <a:lnTo>
                    <a:pt x="7579677" y="207263"/>
                  </a:lnTo>
                  <a:lnTo>
                    <a:pt x="7582700" y="192036"/>
                  </a:lnTo>
                  <a:lnTo>
                    <a:pt x="7587259" y="176758"/>
                  </a:lnTo>
                  <a:lnTo>
                    <a:pt x="7590332" y="167627"/>
                  </a:lnTo>
                  <a:lnTo>
                    <a:pt x="7593368" y="161531"/>
                  </a:lnTo>
                  <a:lnTo>
                    <a:pt x="7596441" y="161531"/>
                  </a:lnTo>
                  <a:lnTo>
                    <a:pt x="7601000" y="166090"/>
                  </a:lnTo>
                  <a:lnTo>
                    <a:pt x="7604036" y="175272"/>
                  </a:lnTo>
                  <a:lnTo>
                    <a:pt x="7607109" y="188963"/>
                  </a:lnTo>
                  <a:lnTo>
                    <a:pt x="7611668" y="205727"/>
                  </a:lnTo>
                  <a:lnTo>
                    <a:pt x="7614691" y="220954"/>
                  </a:lnTo>
                  <a:lnTo>
                    <a:pt x="7617777" y="234695"/>
                  </a:lnTo>
                  <a:lnTo>
                    <a:pt x="7620800" y="249935"/>
                  </a:lnTo>
                  <a:lnTo>
                    <a:pt x="7625359" y="260591"/>
                  </a:lnTo>
                  <a:lnTo>
                    <a:pt x="7628432" y="265163"/>
                  </a:lnTo>
                  <a:lnTo>
                    <a:pt x="7631468" y="265163"/>
                  </a:lnTo>
                  <a:lnTo>
                    <a:pt x="7636027" y="262140"/>
                  </a:lnTo>
                  <a:lnTo>
                    <a:pt x="7639100" y="254495"/>
                  </a:lnTo>
                  <a:lnTo>
                    <a:pt x="7640599" y="239267"/>
                  </a:lnTo>
                  <a:lnTo>
                    <a:pt x="7645209" y="222491"/>
                  </a:lnTo>
                  <a:lnTo>
                    <a:pt x="7651254" y="192036"/>
                  </a:lnTo>
                  <a:lnTo>
                    <a:pt x="7655877" y="176758"/>
                  </a:lnTo>
                  <a:lnTo>
                    <a:pt x="7658900" y="167627"/>
                  </a:lnTo>
                  <a:lnTo>
                    <a:pt x="7661973" y="161531"/>
                  </a:lnTo>
                  <a:lnTo>
                    <a:pt x="7664996" y="161531"/>
                  </a:lnTo>
                  <a:lnTo>
                    <a:pt x="7669568" y="166090"/>
                  </a:lnTo>
                  <a:lnTo>
                    <a:pt x="7672641" y="175272"/>
                  </a:lnTo>
                  <a:lnTo>
                    <a:pt x="7675664" y="188963"/>
                  </a:lnTo>
                  <a:lnTo>
                    <a:pt x="7680236" y="205727"/>
                  </a:lnTo>
                  <a:lnTo>
                    <a:pt x="7689354" y="249935"/>
                  </a:lnTo>
                  <a:lnTo>
                    <a:pt x="7697000" y="265163"/>
                  </a:lnTo>
                  <a:lnTo>
                    <a:pt x="7700022" y="265163"/>
                  </a:lnTo>
                  <a:lnTo>
                    <a:pt x="7704594" y="262140"/>
                  </a:lnTo>
                  <a:lnTo>
                    <a:pt x="7707668" y="254495"/>
                  </a:lnTo>
                  <a:lnTo>
                    <a:pt x="7709204" y="239267"/>
                  </a:lnTo>
                  <a:lnTo>
                    <a:pt x="7713764" y="222491"/>
                  </a:lnTo>
                  <a:lnTo>
                    <a:pt x="7724432" y="176758"/>
                  </a:lnTo>
                  <a:lnTo>
                    <a:pt x="7730540" y="163067"/>
                  </a:lnTo>
                  <a:lnTo>
                    <a:pt x="7733563" y="163067"/>
                  </a:lnTo>
                  <a:lnTo>
                    <a:pt x="7738122" y="166090"/>
                  </a:lnTo>
                  <a:lnTo>
                    <a:pt x="7741196" y="175272"/>
                  </a:lnTo>
                  <a:lnTo>
                    <a:pt x="7744231" y="188963"/>
                  </a:lnTo>
                  <a:lnTo>
                    <a:pt x="7748790" y="205727"/>
                  </a:lnTo>
                  <a:lnTo>
                    <a:pt x="7751864" y="220954"/>
                  </a:lnTo>
                  <a:lnTo>
                    <a:pt x="7754899" y="236194"/>
                  </a:lnTo>
                  <a:lnTo>
                    <a:pt x="7759458" y="249935"/>
                  </a:lnTo>
                  <a:lnTo>
                    <a:pt x="7762532" y="260591"/>
                  </a:lnTo>
                  <a:lnTo>
                    <a:pt x="7765554" y="265163"/>
                  </a:lnTo>
                  <a:lnTo>
                    <a:pt x="7768640" y="265163"/>
                  </a:lnTo>
                  <a:lnTo>
                    <a:pt x="7773200" y="262140"/>
                  </a:lnTo>
                  <a:lnTo>
                    <a:pt x="7776222" y="254495"/>
                  </a:lnTo>
                  <a:lnTo>
                    <a:pt x="7777759" y="239267"/>
                  </a:lnTo>
                  <a:lnTo>
                    <a:pt x="7782331" y="222491"/>
                  </a:lnTo>
                  <a:lnTo>
                    <a:pt x="7785404" y="207263"/>
                  </a:lnTo>
                  <a:lnTo>
                    <a:pt x="7788427" y="192036"/>
                  </a:lnTo>
                  <a:lnTo>
                    <a:pt x="7792999" y="176758"/>
                  </a:lnTo>
                  <a:lnTo>
                    <a:pt x="7796072" y="167627"/>
                  </a:lnTo>
                  <a:lnTo>
                    <a:pt x="7799095" y="161531"/>
                  </a:lnTo>
                  <a:lnTo>
                    <a:pt x="7803654" y="161531"/>
                  </a:lnTo>
                  <a:lnTo>
                    <a:pt x="7806740" y="166090"/>
                  </a:lnTo>
                  <a:lnTo>
                    <a:pt x="7809763" y="175272"/>
                  </a:lnTo>
                  <a:lnTo>
                    <a:pt x="7812785" y="190499"/>
                  </a:lnTo>
                  <a:lnTo>
                    <a:pt x="7817396" y="205727"/>
                  </a:lnTo>
                  <a:lnTo>
                    <a:pt x="7820431" y="220954"/>
                  </a:lnTo>
                  <a:lnTo>
                    <a:pt x="7823504" y="236194"/>
                  </a:lnTo>
                  <a:lnTo>
                    <a:pt x="7828064" y="249935"/>
                  </a:lnTo>
                  <a:lnTo>
                    <a:pt x="7831099" y="260591"/>
                  </a:lnTo>
                  <a:lnTo>
                    <a:pt x="7834172" y="265163"/>
                  </a:lnTo>
                  <a:lnTo>
                    <a:pt x="7837195" y="266699"/>
                  </a:lnTo>
                  <a:lnTo>
                    <a:pt x="7841754" y="262140"/>
                  </a:lnTo>
                  <a:lnTo>
                    <a:pt x="7844840" y="254495"/>
                  </a:lnTo>
                  <a:lnTo>
                    <a:pt x="7847863" y="239267"/>
                  </a:lnTo>
                  <a:lnTo>
                    <a:pt x="7850885" y="222491"/>
                  </a:lnTo>
                  <a:lnTo>
                    <a:pt x="7853959" y="207263"/>
                  </a:lnTo>
                  <a:lnTo>
                    <a:pt x="7856994" y="192036"/>
                  </a:lnTo>
                  <a:lnTo>
                    <a:pt x="7861604" y="176758"/>
                  </a:lnTo>
                  <a:lnTo>
                    <a:pt x="7864627" y="166090"/>
                  </a:lnTo>
                  <a:lnTo>
                    <a:pt x="7867650" y="161531"/>
                  </a:lnTo>
                  <a:lnTo>
                    <a:pt x="7872272" y="161531"/>
                  </a:lnTo>
                  <a:lnTo>
                    <a:pt x="7875295" y="166090"/>
                  </a:lnTo>
                  <a:lnTo>
                    <a:pt x="7878318" y="175272"/>
                  </a:lnTo>
                  <a:lnTo>
                    <a:pt x="7881391" y="188963"/>
                  </a:lnTo>
                  <a:lnTo>
                    <a:pt x="7885963" y="205727"/>
                  </a:lnTo>
                  <a:lnTo>
                    <a:pt x="7888985" y="220954"/>
                  </a:lnTo>
                  <a:lnTo>
                    <a:pt x="7892059" y="236194"/>
                  </a:lnTo>
                  <a:lnTo>
                    <a:pt x="7896631" y="249935"/>
                  </a:lnTo>
                  <a:lnTo>
                    <a:pt x="7899704" y="260591"/>
                  </a:lnTo>
                  <a:lnTo>
                    <a:pt x="7902727" y="265163"/>
                  </a:lnTo>
                  <a:lnTo>
                    <a:pt x="7905750" y="265163"/>
                  </a:lnTo>
                  <a:lnTo>
                    <a:pt x="7910372" y="262140"/>
                  </a:lnTo>
                  <a:lnTo>
                    <a:pt x="7913395" y="254495"/>
                  </a:lnTo>
                  <a:lnTo>
                    <a:pt x="7916418" y="239267"/>
                  </a:lnTo>
                  <a:lnTo>
                    <a:pt x="7919491" y="222491"/>
                  </a:lnTo>
                  <a:lnTo>
                    <a:pt x="7922526" y="208749"/>
                  </a:lnTo>
                  <a:lnTo>
                    <a:pt x="7925549" y="192036"/>
                  </a:lnTo>
                  <a:lnTo>
                    <a:pt x="7930159" y="176758"/>
                  </a:lnTo>
                  <a:lnTo>
                    <a:pt x="7933194" y="167627"/>
                  </a:lnTo>
                  <a:lnTo>
                    <a:pt x="7936217" y="161531"/>
                  </a:lnTo>
                  <a:lnTo>
                    <a:pt x="7940827" y="161531"/>
                  </a:lnTo>
                  <a:lnTo>
                    <a:pt x="7943850" y="166090"/>
                  </a:lnTo>
                  <a:lnTo>
                    <a:pt x="7946936" y="175272"/>
                  </a:lnTo>
                  <a:lnTo>
                    <a:pt x="7949958" y="188963"/>
                  </a:lnTo>
                  <a:lnTo>
                    <a:pt x="7954518" y="205727"/>
                  </a:lnTo>
                  <a:lnTo>
                    <a:pt x="7957591" y="220954"/>
                  </a:lnTo>
                  <a:lnTo>
                    <a:pt x="7960626" y="236194"/>
                  </a:lnTo>
                  <a:lnTo>
                    <a:pt x="7965185" y="249935"/>
                  </a:lnTo>
                  <a:lnTo>
                    <a:pt x="7968259" y="260591"/>
                  </a:lnTo>
                  <a:lnTo>
                    <a:pt x="7971294" y="265163"/>
                  </a:lnTo>
                  <a:lnTo>
                    <a:pt x="7974317" y="266699"/>
                  </a:lnTo>
                  <a:lnTo>
                    <a:pt x="7978927" y="262140"/>
                  </a:lnTo>
                  <a:lnTo>
                    <a:pt x="7988058" y="224040"/>
                  </a:lnTo>
                  <a:lnTo>
                    <a:pt x="7994154" y="192036"/>
                  </a:lnTo>
                  <a:lnTo>
                    <a:pt x="7998726" y="176758"/>
                  </a:lnTo>
                  <a:lnTo>
                    <a:pt x="8001749" y="167627"/>
                  </a:lnTo>
                  <a:lnTo>
                    <a:pt x="8004822" y="163067"/>
                  </a:lnTo>
                  <a:lnTo>
                    <a:pt x="8009394" y="161531"/>
                  </a:lnTo>
                  <a:lnTo>
                    <a:pt x="8012417" y="166090"/>
                  </a:lnTo>
                  <a:lnTo>
                    <a:pt x="8015490" y="175272"/>
                  </a:lnTo>
                  <a:lnTo>
                    <a:pt x="8018513" y="188963"/>
                  </a:lnTo>
                  <a:lnTo>
                    <a:pt x="8023136" y="205727"/>
                  </a:lnTo>
                  <a:lnTo>
                    <a:pt x="8026158" y="220954"/>
                  </a:lnTo>
                  <a:lnTo>
                    <a:pt x="8029181" y="234695"/>
                  </a:lnTo>
                  <a:lnTo>
                    <a:pt x="8033753" y="249935"/>
                  </a:lnTo>
                  <a:lnTo>
                    <a:pt x="8036826" y="260591"/>
                  </a:lnTo>
                  <a:lnTo>
                    <a:pt x="8039849" y="265163"/>
                  </a:lnTo>
                  <a:lnTo>
                    <a:pt x="8042922" y="266699"/>
                  </a:lnTo>
                  <a:lnTo>
                    <a:pt x="8047494" y="262140"/>
                  </a:lnTo>
                  <a:lnTo>
                    <a:pt x="8050517" y="254495"/>
                  </a:lnTo>
                  <a:lnTo>
                    <a:pt x="8053590" y="239267"/>
                  </a:lnTo>
                  <a:lnTo>
                    <a:pt x="8058150" y="224040"/>
                  </a:lnTo>
                  <a:lnTo>
                    <a:pt x="8067281" y="176758"/>
                  </a:lnTo>
                  <a:lnTo>
                    <a:pt x="8073389" y="161531"/>
                  </a:lnTo>
                  <a:lnTo>
                    <a:pt x="8077949" y="161531"/>
                  </a:lnTo>
                  <a:lnTo>
                    <a:pt x="8081022" y="166090"/>
                  </a:lnTo>
                  <a:lnTo>
                    <a:pt x="8084058" y="175272"/>
                  </a:lnTo>
                  <a:lnTo>
                    <a:pt x="8087080" y="188963"/>
                  </a:lnTo>
                  <a:lnTo>
                    <a:pt x="8091690" y="205727"/>
                  </a:lnTo>
                  <a:lnTo>
                    <a:pt x="8094713" y="220954"/>
                  </a:lnTo>
                  <a:lnTo>
                    <a:pt x="8097799" y="236194"/>
                  </a:lnTo>
                  <a:lnTo>
                    <a:pt x="8102358" y="249935"/>
                  </a:lnTo>
                  <a:lnTo>
                    <a:pt x="8105381" y="260591"/>
                  </a:lnTo>
                  <a:lnTo>
                    <a:pt x="8108454" y="265163"/>
                  </a:lnTo>
                  <a:lnTo>
                    <a:pt x="8111489" y="266699"/>
                  </a:lnTo>
                  <a:lnTo>
                    <a:pt x="8116049" y="262140"/>
                  </a:lnTo>
                  <a:lnTo>
                    <a:pt x="8119122" y="254495"/>
                  </a:lnTo>
                  <a:lnTo>
                    <a:pt x="8122158" y="239267"/>
                  </a:lnTo>
                  <a:lnTo>
                    <a:pt x="8126717" y="222491"/>
                  </a:lnTo>
                  <a:lnTo>
                    <a:pt x="8135899" y="176758"/>
                  </a:lnTo>
                  <a:lnTo>
                    <a:pt x="8146554" y="161531"/>
                  </a:lnTo>
                  <a:lnTo>
                    <a:pt x="8149589" y="166090"/>
                  </a:lnTo>
                  <a:lnTo>
                    <a:pt x="8152612" y="175272"/>
                  </a:lnTo>
                  <a:lnTo>
                    <a:pt x="8155685" y="188963"/>
                  </a:lnTo>
                  <a:lnTo>
                    <a:pt x="8160258" y="205727"/>
                  </a:lnTo>
                  <a:lnTo>
                    <a:pt x="8163280" y="220954"/>
                  </a:lnTo>
                  <a:lnTo>
                    <a:pt x="8166354" y="236194"/>
                  </a:lnTo>
                  <a:lnTo>
                    <a:pt x="8170913" y="249935"/>
                  </a:lnTo>
                  <a:lnTo>
                    <a:pt x="8173999" y="260591"/>
                  </a:lnTo>
                  <a:lnTo>
                    <a:pt x="8177022" y="265163"/>
                  </a:lnTo>
                  <a:lnTo>
                    <a:pt x="8181581" y="265163"/>
                  </a:lnTo>
                  <a:lnTo>
                    <a:pt x="8184654" y="262140"/>
                  </a:lnTo>
                  <a:lnTo>
                    <a:pt x="8187689" y="254495"/>
                  </a:lnTo>
                  <a:lnTo>
                    <a:pt x="8190712" y="239267"/>
                  </a:lnTo>
                  <a:lnTo>
                    <a:pt x="8195322" y="222491"/>
                  </a:lnTo>
                  <a:lnTo>
                    <a:pt x="8204454" y="176758"/>
                  </a:lnTo>
                  <a:lnTo>
                    <a:pt x="8210550" y="161531"/>
                  </a:lnTo>
                  <a:lnTo>
                    <a:pt x="8215122" y="161531"/>
                  </a:lnTo>
                  <a:lnTo>
                    <a:pt x="8218144" y="166090"/>
                  </a:lnTo>
                  <a:lnTo>
                    <a:pt x="8221218" y="175272"/>
                  </a:lnTo>
                  <a:lnTo>
                    <a:pt x="8225789" y="190499"/>
                  </a:lnTo>
                  <a:lnTo>
                    <a:pt x="8228812" y="205727"/>
                  </a:lnTo>
                  <a:lnTo>
                    <a:pt x="8231885" y="220954"/>
                  </a:lnTo>
                  <a:lnTo>
                    <a:pt x="8231885" y="214858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9693627" y="1450321"/>
            <a:ext cx="118110" cy="1225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77608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200489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024901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849312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672194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495076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1.2</a:t>
            </a:r>
            <a:endParaRPr sz="4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7319488" y="1414393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1.4</a:t>
            </a:r>
            <a:endParaRPr sz="4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143897" y="1414393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1.6</a:t>
            </a:r>
            <a:endParaRPr sz="4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966785" y="1414393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1.8</a:t>
            </a:r>
            <a:endParaRPr sz="4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60626" y="1014495"/>
            <a:ext cx="282575" cy="6457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iL2/kA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1569529" y="1783600"/>
            <a:ext cx="8275320" cy="555625"/>
            <a:chOff x="1569529" y="1783600"/>
            <a:chExt cx="8275320" cy="555625"/>
          </a:xfrm>
        </p:grpSpPr>
        <p:sp>
          <p:nvSpPr>
            <p:cNvPr id="43" name="object 43" descr=""/>
            <p:cNvSpPr/>
            <p:nvPr/>
          </p:nvSpPr>
          <p:spPr>
            <a:xfrm>
              <a:off x="1611604" y="1784553"/>
              <a:ext cx="1647825" cy="553720"/>
            </a:xfrm>
            <a:custGeom>
              <a:avLst/>
              <a:gdLst/>
              <a:ahLst/>
              <a:cxnLst/>
              <a:rect l="l" t="t" r="r" b="b"/>
              <a:pathLst>
                <a:path w="1647825" h="553719">
                  <a:moveTo>
                    <a:pt x="0" y="0"/>
                  </a:moveTo>
                  <a:lnTo>
                    <a:pt x="0" y="553135"/>
                  </a:lnTo>
                </a:path>
                <a:path w="1647825" h="553719">
                  <a:moveTo>
                    <a:pt x="822871" y="0"/>
                  </a:moveTo>
                  <a:lnTo>
                    <a:pt x="822871" y="553135"/>
                  </a:lnTo>
                </a:path>
                <a:path w="1647825" h="553719">
                  <a:moveTo>
                    <a:pt x="1647278" y="0"/>
                  </a:moveTo>
                  <a:lnTo>
                    <a:pt x="1647278" y="5531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083303" y="1850085"/>
              <a:ext cx="0" cy="487680"/>
            </a:xfrm>
            <a:custGeom>
              <a:avLst/>
              <a:gdLst/>
              <a:ahLst/>
              <a:cxnLst/>
              <a:rect l="l" t="t" r="r" b="b"/>
              <a:pathLst>
                <a:path w="0" h="487680">
                  <a:moveTo>
                    <a:pt x="0" y="0"/>
                  </a:moveTo>
                  <a:lnTo>
                    <a:pt x="0" y="48760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906162" y="1784553"/>
              <a:ext cx="1645920" cy="553720"/>
            </a:xfrm>
            <a:custGeom>
              <a:avLst/>
              <a:gdLst/>
              <a:ahLst/>
              <a:cxnLst/>
              <a:rect l="l" t="t" r="r" b="b"/>
              <a:pathLst>
                <a:path w="1645920" h="553719">
                  <a:moveTo>
                    <a:pt x="0" y="0"/>
                  </a:moveTo>
                  <a:lnTo>
                    <a:pt x="0" y="553135"/>
                  </a:lnTo>
                </a:path>
                <a:path w="1645920" h="553719">
                  <a:moveTo>
                    <a:pt x="822921" y="0"/>
                  </a:moveTo>
                  <a:lnTo>
                    <a:pt x="822921" y="553135"/>
                  </a:lnTo>
                </a:path>
                <a:path w="1645920" h="553719">
                  <a:moveTo>
                    <a:pt x="1645793" y="0"/>
                  </a:moveTo>
                  <a:lnTo>
                    <a:pt x="1645793" y="5531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7376363" y="1871421"/>
              <a:ext cx="0" cy="466725"/>
            </a:xfrm>
            <a:custGeom>
              <a:avLst/>
              <a:gdLst/>
              <a:ahLst/>
              <a:cxnLst/>
              <a:rect l="l" t="t" r="r" b="b"/>
              <a:pathLst>
                <a:path w="0" h="466725">
                  <a:moveTo>
                    <a:pt x="0" y="0"/>
                  </a:moveTo>
                  <a:lnTo>
                    <a:pt x="0" y="46626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8200733" y="1784553"/>
              <a:ext cx="822960" cy="553720"/>
            </a:xfrm>
            <a:custGeom>
              <a:avLst/>
              <a:gdLst/>
              <a:ahLst/>
              <a:cxnLst/>
              <a:rect l="l" t="t" r="r" b="b"/>
              <a:pathLst>
                <a:path w="822959" h="553719">
                  <a:moveTo>
                    <a:pt x="0" y="0"/>
                  </a:moveTo>
                  <a:lnTo>
                    <a:pt x="0" y="553135"/>
                  </a:lnTo>
                </a:path>
                <a:path w="822959" h="553719">
                  <a:moveTo>
                    <a:pt x="822909" y="0"/>
                  </a:moveTo>
                  <a:lnTo>
                    <a:pt x="822909" y="5531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611604" y="2023770"/>
              <a:ext cx="7412355" cy="76200"/>
            </a:xfrm>
            <a:custGeom>
              <a:avLst/>
              <a:gdLst/>
              <a:ahLst/>
              <a:cxnLst/>
              <a:rect l="l" t="t" r="r" b="b"/>
              <a:pathLst>
                <a:path w="7412355" h="76200">
                  <a:moveTo>
                    <a:pt x="0" y="0"/>
                  </a:moveTo>
                  <a:lnTo>
                    <a:pt x="0" y="76200"/>
                  </a:lnTo>
                </a:path>
                <a:path w="7412355" h="76200">
                  <a:moveTo>
                    <a:pt x="822871" y="0"/>
                  </a:moveTo>
                  <a:lnTo>
                    <a:pt x="822871" y="76200"/>
                  </a:lnTo>
                </a:path>
                <a:path w="7412355" h="76200">
                  <a:moveTo>
                    <a:pt x="1647278" y="0"/>
                  </a:moveTo>
                  <a:lnTo>
                    <a:pt x="1647278" y="76200"/>
                  </a:lnTo>
                </a:path>
                <a:path w="7412355" h="76200">
                  <a:moveTo>
                    <a:pt x="2471699" y="0"/>
                  </a:moveTo>
                  <a:lnTo>
                    <a:pt x="2471699" y="76200"/>
                  </a:lnTo>
                </a:path>
                <a:path w="7412355" h="76200">
                  <a:moveTo>
                    <a:pt x="3294557" y="0"/>
                  </a:moveTo>
                  <a:lnTo>
                    <a:pt x="3294557" y="76200"/>
                  </a:lnTo>
                </a:path>
                <a:path w="7412355" h="76200">
                  <a:moveTo>
                    <a:pt x="4117479" y="0"/>
                  </a:moveTo>
                  <a:lnTo>
                    <a:pt x="4117479" y="76200"/>
                  </a:lnTo>
                </a:path>
                <a:path w="7412355" h="76200">
                  <a:moveTo>
                    <a:pt x="4940350" y="0"/>
                  </a:moveTo>
                  <a:lnTo>
                    <a:pt x="4940350" y="76200"/>
                  </a:lnTo>
                </a:path>
                <a:path w="7412355" h="76200">
                  <a:moveTo>
                    <a:pt x="5764758" y="0"/>
                  </a:moveTo>
                  <a:lnTo>
                    <a:pt x="5764758" y="76200"/>
                  </a:lnTo>
                </a:path>
                <a:path w="7412355" h="76200">
                  <a:moveTo>
                    <a:pt x="6589128" y="0"/>
                  </a:moveTo>
                  <a:lnTo>
                    <a:pt x="6589128" y="76200"/>
                  </a:lnTo>
                </a:path>
                <a:path w="7412355" h="76200">
                  <a:moveTo>
                    <a:pt x="7412037" y="0"/>
                  </a:moveTo>
                  <a:lnTo>
                    <a:pt x="7412037" y="762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611604" y="1932330"/>
              <a:ext cx="8232140" cy="387350"/>
            </a:xfrm>
            <a:custGeom>
              <a:avLst/>
              <a:gdLst/>
              <a:ahLst/>
              <a:cxnLst/>
              <a:rect l="l" t="t" r="r" b="b"/>
              <a:pathLst>
                <a:path w="8232140" h="387350">
                  <a:moveTo>
                    <a:pt x="0" y="387057"/>
                  </a:moveTo>
                  <a:lnTo>
                    <a:pt x="8231885" y="387057"/>
                  </a:lnTo>
                </a:path>
                <a:path w="8232140" h="387350">
                  <a:moveTo>
                    <a:pt x="0" y="257530"/>
                  </a:moveTo>
                  <a:lnTo>
                    <a:pt x="8231885" y="257530"/>
                  </a:lnTo>
                </a:path>
                <a:path w="8232140" h="387350">
                  <a:moveTo>
                    <a:pt x="0" y="129540"/>
                  </a:moveTo>
                  <a:lnTo>
                    <a:pt x="8231885" y="129540"/>
                  </a:lnTo>
                </a:path>
                <a:path w="8232140" h="387350">
                  <a:moveTo>
                    <a:pt x="0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611604" y="1802853"/>
              <a:ext cx="8232140" cy="0"/>
            </a:xfrm>
            <a:custGeom>
              <a:avLst/>
              <a:gdLst/>
              <a:ahLst/>
              <a:cxnLst/>
              <a:rect l="l" t="t" r="r" b="b"/>
              <a:pathLst>
                <a:path w="8232140" h="0">
                  <a:moveTo>
                    <a:pt x="0" y="0"/>
                  </a:moveTo>
                  <a:lnTo>
                    <a:pt x="1936851" y="0"/>
                  </a:lnTo>
                </a:path>
                <a:path w="8232140" h="0">
                  <a:moveTo>
                    <a:pt x="3024835" y="0"/>
                  </a:moveTo>
                  <a:lnTo>
                    <a:pt x="5339613" y="0"/>
                  </a:lnTo>
                </a:path>
                <a:path w="8232140" h="0">
                  <a:moveTo>
                    <a:pt x="6427647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570481" y="1784553"/>
              <a:ext cx="8273415" cy="553720"/>
            </a:xfrm>
            <a:custGeom>
              <a:avLst/>
              <a:gdLst/>
              <a:ahLst/>
              <a:cxnLst/>
              <a:rect l="l" t="t" r="r" b="b"/>
              <a:pathLst>
                <a:path w="8273415" h="553719">
                  <a:moveTo>
                    <a:pt x="0" y="534835"/>
                  </a:moveTo>
                  <a:lnTo>
                    <a:pt x="41122" y="534835"/>
                  </a:lnTo>
                </a:path>
                <a:path w="8273415" h="553719">
                  <a:moveTo>
                    <a:pt x="0" y="405307"/>
                  </a:moveTo>
                  <a:lnTo>
                    <a:pt x="41122" y="405307"/>
                  </a:lnTo>
                </a:path>
                <a:path w="8273415" h="553719">
                  <a:moveTo>
                    <a:pt x="0" y="277317"/>
                  </a:moveTo>
                  <a:lnTo>
                    <a:pt x="41122" y="277317"/>
                  </a:lnTo>
                </a:path>
                <a:path w="8273415" h="553719">
                  <a:moveTo>
                    <a:pt x="0" y="147777"/>
                  </a:moveTo>
                  <a:lnTo>
                    <a:pt x="41122" y="147777"/>
                  </a:lnTo>
                </a:path>
                <a:path w="8273415" h="553719">
                  <a:moveTo>
                    <a:pt x="0" y="18300"/>
                  </a:moveTo>
                  <a:lnTo>
                    <a:pt x="41122" y="18300"/>
                  </a:lnTo>
                </a:path>
                <a:path w="8273415" h="553719">
                  <a:moveTo>
                    <a:pt x="41122" y="0"/>
                  </a:moveTo>
                  <a:lnTo>
                    <a:pt x="41122" y="553135"/>
                  </a:lnTo>
                </a:path>
                <a:path w="8273415" h="553719">
                  <a:moveTo>
                    <a:pt x="41122" y="277317"/>
                  </a:moveTo>
                  <a:lnTo>
                    <a:pt x="8273008" y="277317"/>
                  </a:lnTo>
                </a:path>
                <a:path w="8273415" h="553719">
                  <a:moveTo>
                    <a:pt x="41122" y="277317"/>
                  </a:moveTo>
                  <a:lnTo>
                    <a:pt x="8273008" y="277317"/>
                  </a:lnTo>
                </a:path>
                <a:path w="8273415" h="553719">
                  <a:moveTo>
                    <a:pt x="41122" y="0"/>
                  </a:moveTo>
                  <a:lnTo>
                    <a:pt x="41122" y="5531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611604" y="1999411"/>
              <a:ext cx="8232140" cy="119380"/>
            </a:xfrm>
            <a:custGeom>
              <a:avLst/>
              <a:gdLst/>
              <a:ahLst/>
              <a:cxnLst/>
              <a:rect l="l" t="t" r="r" b="b"/>
              <a:pathLst>
                <a:path w="8232140" h="119380">
                  <a:moveTo>
                    <a:pt x="0" y="6096"/>
                  </a:moveTo>
                  <a:lnTo>
                    <a:pt x="3086" y="9118"/>
                  </a:lnTo>
                  <a:lnTo>
                    <a:pt x="7645" y="16764"/>
                  </a:lnTo>
                  <a:lnTo>
                    <a:pt x="10668" y="31991"/>
                  </a:lnTo>
                  <a:lnTo>
                    <a:pt x="13703" y="48755"/>
                  </a:lnTo>
                  <a:lnTo>
                    <a:pt x="16776" y="65532"/>
                  </a:lnTo>
                  <a:lnTo>
                    <a:pt x="21336" y="82296"/>
                  </a:lnTo>
                  <a:lnTo>
                    <a:pt x="24358" y="99060"/>
                  </a:lnTo>
                  <a:lnTo>
                    <a:pt x="27444" y="111213"/>
                  </a:lnTo>
                  <a:lnTo>
                    <a:pt x="32004" y="115836"/>
                  </a:lnTo>
                  <a:lnTo>
                    <a:pt x="35026" y="117322"/>
                  </a:lnTo>
                  <a:lnTo>
                    <a:pt x="36563" y="115836"/>
                  </a:lnTo>
                  <a:lnTo>
                    <a:pt x="41135" y="106654"/>
                  </a:lnTo>
                  <a:lnTo>
                    <a:pt x="44208" y="91427"/>
                  </a:lnTo>
                  <a:lnTo>
                    <a:pt x="47231" y="74650"/>
                  </a:lnTo>
                  <a:lnTo>
                    <a:pt x="51803" y="57886"/>
                  </a:lnTo>
                  <a:lnTo>
                    <a:pt x="54876" y="41122"/>
                  </a:lnTo>
                  <a:lnTo>
                    <a:pt x="57899" y="24358"/>
                  </a:lnTo>
                  <a:lnTo>
                    <a:pt x="60972" y="12204"/>
                  </a:lnTo>
                  <a:lnTo>
                    <a:pt x="65544" y="7581"/>
                  </a:lnTo>
                  <a:lnTo>
                    <a:pt x="68567" y="6096"/>
                  </a:lnTo>
                  <a:lnTo>
                    <a:pt x="71640" y="9118"/>
                  </a:lnTo>
                  <a:lnTo>
                    <a:pt x="76200" y="18249"/>
                  </a:lnTo>
                  <a:lnTo>
                    <a:pt x="79235" y="31991"/>
                  </a:lnTo>
                  <a:lnTo>
                    <a:pt x="82308" y="48755"/>
                  </a:lnTo>
                  <a:lnTo>
                    <a:pt x="85331" y="65532"/>
                  </a:lnTo>
                  <a:lnTo>
                    <a:pt x="89903" y="82296"/>
                  </a:lnTo>
                  <a:lnTo>
                    <a:pt x="92976" y="99060"/>
                  </a:lnTo>
                  <a:lnTo>
                    <a:pt x="95999" y="111213"/>
                  </a:lnTo>
                  <a:lnTo>
                    <a:pt x="100558" y="115836"/>
                  </a:lnTo>
                  <a:lnTo>
                    <a:pt x="103644" y="117322"/>
                  </a:lnTo>
                  <a:lnTo>
                    <a:pt x="105130" y="114300"/>
                  </a:lnTo>
                  <a:lnTo>
                    <a:pt x="109740" y="106654"/>
                  </a:lnTo>
                  <a:lnTo>
                    <a:pt x="112763" y="91427"/>
                  </a:lnTo>
                  <a:lnTo>
                    <a:pt x="115849" y="74650"/>
                  </a:lnTo>
                  <a:lnTo>
                    <a:pt x="120408" y="57886"/>
                  </a:lnTo>
                  <a:lnTo>
                    <a:pt x="129540" y="13690"/>
                  </a:lnTo>
                  <a:lnTo>
                    <a:pt x="137172" y="6096"/>
                  </a:lnTo>
                  <a:lnTo>
                    <a:pt x="140207" y="9118"/>
                  </a:lnTo>
                  <a:lnTo>
                    <a:pt x="144767" y="16764"/>
                  </a:lnTo>
                  <a:lnTo>
                    <a:pt x="147840" y="31991"/>
                  </a:lnTo>
                  <a:lnTo>
                    <a:pt x="150863" y="48755"/>
                  </a:lnTo>
                  <a:lnTo>
                    <a:pt x="153949" y="65532"/>
                  </a:lnTo>
                  <a:lnTo>
                    <a:pt x="158508" y="82296"/>
                  </a:lnTo>
                  <a:lnTo>
                    <a:pt x="161531" y="97523"/>
                  </a:lnTo>
                  <a:lnTo>
                    <a:pt x="164604" y="109728"/>
                  </a:lnTo>
                  <a:lnTo>
                    <a:pt x="169176" y="115836"/>
                  </a:lnTo>
                  <a:lnTo>
                    <a:pt x="172199" y="117322"/>
                  </a:lnTo>
                  <a:lnTo>
                    <a:pt x="173736" y="115836"/>
                  </a:lnTo>
                  <a:lnTo>
                    <a:pt x="178307" y="106654"/>
                  </a:lnTo>
                  <a:lnTo>
                    <a:pt x="181330" y="91427"/>
                  </a:lnTo>
                  <a:lnTo>
                    <a:pt x="184404" y="74650"/>
                  </a:lnTo>
                  <a:lnTo>
                    <a:pt x="188963" y="57886"/>
                  </a:lnTo>
                  <a:lnTo>
                    <a:pt x="198094" y="13690"/>
                  </a:lnTo>
                  <a:lnTo>
                    <a:pt x="205740" y="6096"/>
                  </a:lnTo>
                  <a:lnTo>
                    <a:pt x="208762" y="9118"/>
                  </a:lnTo>
                  <a:lnTo>
                    <a:pt x="213321" y="16764"/>
                  </a:lnTo>
                  <a:lnTo>
                    <a:pt x="216407" y="31991"/>
                  </a:lnTo>
                  <a:lnTo>
                    <a:pt x="219430" y="48755"/>
                  </a:lnTo>
                  <a:lnTo>
                    <a:pt x="222504" y="65532"/>
                  </a:lnTo>
                  <a:lnTo>
                    <a:pt x="227063" y="82296"/>
                  </a:lnTo>
                  <a:lnTo>
                    <a:pt x="230098" y="97523"/>
                  </a:lnTo>
                  <a:lnTo>
                    <a:pt x="233172" y="111213"/>
                  </a:lnTo>
                  <a:lnTo>
                    <a:pt x="237731" y="115836"/>
                  </a:lnTo>
                  <a:lnTo>
                    <a:pt x="240753" y="117322"/>
                  </a:lnTo>
                  <a:lnTo>
                    <a:pt x="243840" y="115836"/>
                  </a:lnTo>
                  <a:lnTo>
                    <a:pt x="246862" y="106654"/>
                  </a:lnTo>
                  <a:lnTo>
                    <a:pt x="249936" y="91427"/>
                  </a:lnTo>
                  <a:lnTo>
                    <a:pt x="252958" y="74650"/>
                  </a:lnTo>
                  <a:lnTo>
                    <a:pt x="257530" y="57886"/>
                  </a:lnTo>
                  <a:lnTo>
                    <a:pt x="266661" y="12204"/>
                  </a:lnTo>
                  <a:lnTo>
                    <a:pt x="274294" y="6096"/>
                  </a:lnTo>
                  <a:lnTo>
                    <a:pt x="277368" y="9118"/>
                  </a:lnTo>
                  <a:lnTo>
                    <a:pt x="281940" y="16764"/>
                  </a:lnTo>
                  <a:lnTo>
                    <a:pt x="284962" y="31991"/>
                  </a:lnTo>
                  <a:lnTo>
                    <a:pt x="288036" y="48755"/>
                  </a:lnTo>
                  <a:lnTo>
                    <a:pt x="292607" y="63995"/>
                  </a:lnTo>
                  <a:lnTo>
                    <a:pt x="301726" y="109728"/>
                  </a:lnTo>
                  <a:lnTo>
                    <a:pt x="309372" y="117322"/>
                  </a:lnTo>
                  <a:lnTo>
                    <a:pt x="312394" y="115836"/>
                  </a:lnTo>
                  <a:lnTo>
                    <a:pt x="315468" y="106654"/>
                  </a:lnTo>
                  <a:lnTo>
                    <a:pt x="318503" y="92964"/>
                  </a:lnTo>
                  <a:lnTo>
                    <a:pt x="321525" y="74650"/>
                  </a:lnTo>
                  <a:lnTo>
                    <a:pt x="326085" y="59423"/>
                  </a:lnTo>
                  <a:lnTo>
                    <a:pt x="336753" y="13690"/>
                  </a:lnTo>
                  <a:lnTo>
                    <a:pt x="342861" y="6096"/>
                  </a:lnTo>
                  <a:lnTo>
                    <a:pt x="345935" y="9118"/>
                  </a:lnTo>
                  <a:lnTo>
                    <a:pt x="350494" y="16764"/>
                  </a:lnTo>
                  <a:lnTo>
                    <a:pt x="353517" y="30454"/>
                  </a:lnTo>
                  <a:lnTo>
                    <a:pt x="356603" y="48755"/>
                  </a:lnTo>
                  <a:lnTo>
                    <a:pt x="361162" y="63995"/>
                  </a:lnTo>
                  <a:lnTo>
                    <a:pt x="370293" y="109728"/>
                  </a:lnTo>
                  <a:lnTo>
                    <a:pt x="377926" y="118859"/>
                  </a:lnTo>
                  <a:lnTo>
                    <a:pt x="380961" y="115836"/>
                  </a:lnTo>
                  <a:lnTo>
                    <a:pt x="384035" y="106654"/>
                  </a:lnTo>
                  <a:lnTo>
                    <a:pt x="387057" y="92964"/>
                  </a:lnTo>
                  <a:lnTo>
                    <a:pt x="390080" y="74650"/>
                  </a:lnTo>
                  <a:lnTo>
                    <a:pt x="394703" y="59423"/>
                  </a:lnTo>
                  <a:lnTo>
                    <a:pt x="405358" y="13690"/>
                  </a:lnTo>
                  <a:lnTo>
                    <a:pt x="411467" y="6096"/>
                  </a:lnTo>
                  <a:lnTo>
                    <a:pt x="414489" y="9118"/>
                  </a:lnTo>
                  <a:lnTo>
                    <a:pt x="419061" y="16764"/>
                  </a:lnTo>
                  <a:lnTo>
                    <a:pt x="422135" y="30454"/>
                  </a:lnTo>
                  <a:lnTo>
                    <a:pt x="425157" y="48755"/>
                  </a:lnTo>
                  <a:lnTo>
                    <a:pt x="429717" y="63995"/>
                  </a:lnTo>
                  <a:lnTo>
                    <a:pt x="438899" y="109728"/>
                  </a:lnTo>
                  <a:lnTo>
                    <a:pt x="446493" y="117322"/>
                  </a:lnTo>
                  <a:lnTo>
                    <a:pt x="449567" y="115836"/>
                  </a:lnTo>
                  <a:lnTo>
                    <a:pt x="454126" y="106654"/>
                  </a:lnTo>
                  <a:lnTo>
                    <a:pt x="455612" y="92964"/>
                  </a:lnTo>
                  <a:lnTo>
                    <a:pt x="458698" y="74650"/>
                  </a:lnTo>
                  <a:lnTo>
                    <a:pt x="463257" y="59423"/>
                  </a:lnTo>
                  <a:lnTo>
                    <a:pt x="466280" y="42659"/>
                  </a:lnTo>
                  <a:lnTo>
                    <a:pt x="469353" y="27432"/>
                  </a:lnTo>
                  <a:lnTo>
                    <a:pt x="473925" y="13690"/>
                  </a:lnTo>
                  <a:lnTo>
                    <a:pt x="476999" y="7581"/>
                  </a:lnTo>
                  <a:lnTo>
                    <a:pt x="480021" y="6096"/>
                  </a:lnTo>
                  <a:lnTo>
                    <a:pt x="483057" y="9118"/>
                  </a:lnTo>
                  <a:lnTo>
                    <a:pt x="487667" y="16764"/>
                  </a:lnTo>
                  <a:lnTo>
                    <a:pt x="490689" y="30454"/>
                  </a:lnTo>
                  <a:lnTo>
                    <a:pt x="493712" y="48755"/>
                  </a:lnTo>
                  <a:lnTo>
                    <a:pt x="498335" y="63995"/>
                  </a:lnTo>
                  <a:lnTo>
                    <a:pt x="507453" y="109728"/>
                  </a:lnTo>
                  <a:lnTo>
                    <a:pt x="515048" y="117322"/>
                  </a:lnTo>
                  <a:lnTo>
                    <a:pt x="518121" y="115836"/>
                  </a:lnTo>
                  <a:lnTo>
                    <a:pt x="522693" y="106654"/>
                  </a:lnTo>
                  <a:lnTo>
                    <a:pt x="524230" y="92964"/>
                  </a:lnTo>
                  <a:lnTo>
                    <a:pt x="527253" y="74650"/>
                  </a:lnTo>
                  <a:lnTo>
                    <a:pt x="531812" y="59423"/>
                  </a:lnTo>
                  <a:lnTo>
                    <a:pt x="534898" y="42659"/>
                  </a:lnTo>
                  <a:lnTo>
                    <a:pt x="537921" y="25895"/>
                  </a:lnTo>
                  <a:lnTo>
                    <a:pt x="542480" y="13690"/>
                  </a:lnTo>
                  <a:lnTo>
                    <a:pt x="545553" y="7581"/>
                  </a:lnTo>
                  <a:lnTo>
                    <a:pt x="548589" y="6096"/>
                  </a:lnTo>
                  <a:lnTo>
                    <a:pt x="551662" y="9118"/>
                  </a:lnTo>
                  <a:lnTo>
                    <a:pt x="556221" y="16764"/>
                  </a:lnTo>
                  <a:lnTo>
                    <a:pt x="559257" y="30454"/>
                  </a:lnTo>
                  <a:lnTo>
                    <a:pt x="562330" y="48755"/>
                  </a:lnTo>
                  <a:lnTo>
                    <a:pt x="566889" y="63995"/>
                  </a:lnTo>
                  <a:lnTo>
                    <a:pt x="576021" y="109728"/>
                  </a:lnTo>
                  <a:lnTo>
                    <a:pt x="583653" y="117322"/>
                  </a:lnTo>
                  <a:lnTo>
                    <a:pt x="586689" y="115836"/>
                  </a:lnTo>
                  <a:lnTo>
                    <a:pt x="591248" y="108191"/>
                  </a:lnTo>
                  <a:lnTo>
                    <a:pt x="592785" y="92964"/>
                  </a:lnTo>
                  <a:lnTo>
                    <a:pt x="595807" y="74650"/>
                  </a:lnTo>
                  <a:lnTo>
                    <a:pt x="600430" y="59423"/>
                  </a:lnTo>
                  <a:lnTo>
                    <a:pt x="603453" y="42659"/>
                  </a:lnTo>
                  <a:lnTo>
                    <a:pt x="606475" y="27432"/>
                  </a:lnTo>
                  <a:lnTo>
                    <a:pt x="611098" y="13690"/>
                  </a:lnTo>
                  <a:lnTo>
                    <a:pt x="614121" y="7581"/>
                  </a:lnTo>
                  <a:lnTo>
                    <a:pt x="617143" y="6096"/>
                  </a:lnTo>
                  <a:lnTo>
                    <a:pt x="620217" y="9118"/>
                  </a:lnTo>
                  <a:lnTo>
                    <a:pt x="624789" y="16764"/>
                  </a:lnTo>
                  <a:lnTo>
                    <a:pt x="627862" y="30454"/>
                  </a:lnTo>
                  <a:lnTo>
                    <a:pt x="630885" y="48755"/>
                  </a:lnTo>
                  <a:lnTo>
                    <a:pt x="635457" y="63995"/>
                  </a:lnTo>
                  <a:lnTo>
                    <a:pt x="646112" y="109728"/>
                  </a:lnTo>
                  <a:lnTo>
                    <a:pt x="652221" y="117322"/>
                  </a:lnTo>
                  <a:lnTo>
                    <a:pt x="655243" y="115836"/>
                  </a:lnTo>
                  <a:lnTo>
                    <a:pt x="659853" y="108191"/>
                  </a:lnTo>
                  <a:lnTo>
                    <a:pt x="662889" y="92964"/>
                  </a:lnTo>
                  <a:lnTo>
                    <a:pt x="664425" y="74650"/>
                  </a:lnTo>
                  <a:lnTo>
                    <a:pt x="668985" y="59423"/>
                  </a:lnTo>
                  <a:lnTo>
                    <a:pt x="679653" y="13690"/>
                  </a:lnTo>
                  <a:lnTo>
                    <a:pt x="685761" y="6096"/>
                  </a:lnTo>
                  <a:lnTo>
                    <a:pt x="690321" y="9118"/>
                  </a:lnTo>
                  <a:lnTo>
                    <a:pt x="693343" y="16764"/>
                  </a:lnTo>
                  <a:lnTo>
                    <a:pt x="696417" y="30454"/>
                  </a:lnTo>
                  <a:lnTo>
                    <a:pt x="699452" y="48755"/>
                  </a:lnTo>
                  <a:lnTo>
                    <a:pt x="704011" y="63995"/>
                  </a:lnTo>
                  <a:lnTo>
                    <a:pt x="714679" y="109728"/>
                  </a:lnTo>
                  <a:lnTo>
                    <a:pt x="720775" y="117322"/>
                  </a:lnTo>
                  <a:lnTo>
                    <a:pt x="723861" y="115836"/>
                  </a:lnTo>
                  <a:lnTo>
                    <a:pt x="728421" y="108191"/>
                  </a:lnTo>
                  <a:lnTo>
                    <a:pt x="731443" y="92964"/>
                  </a:lnTo>
                  <a:lnTo>
                    <a:pt x="734517" y="76200"/>
                  </a:lnTo>
                  <a:lnTo>
                    <a:pt x="740575" y="42659"/>
                  </a:lnTo>
                  <a:lnTo>
                    <a:pt x="743648" y="27432"/>
                  </a:lnTo>
                  <a:lnTo>
                    <a:pt x="748207" y="13690"/>
                  </a:lnTo>
                  <a:lnTo>
                    <a:pt x="751293" y="7581"/>
                  </a:lnTo>
                  <a:lnTo>
                    <a:pt x="754316" y="6096"/>
                  </a:lnTo>
                  <a:lnTo>
                    <a:pt x="758875" y="9118"/>
                  </a:lnTo>
                  <a:lnTo>
                    <a:pt x="761961" y="16764"/>
                  </a:lnTo>
                  <a:lnTo>
                    <a:pt x="764984" y="30454"/>
                  </a:lnTo>
                  <a:lnTo>
                    <a:pt x="768007" y="47218"/>
                  </a:lnTo>
                  <a:lnTo>
                    <a:pt x="772617" y="63995"/>
                  </a:lnTo>
                  <a:lnTo>
                    <a:pt x="778675" y="94449"/>
                  </a:lnTo>
                  <a:lnTo>
                    <a:pt x="783285" y="108191"/>
                  </a:lnTo>
                  <a:lnTo>
                    <a:pt x="786307" y="115836"/>
                  </a:lnTo>
                  <a:lnTo>
                    <a:pt x="789393" y="117322"/>
                  </a:lnTo>
                  <a:lnTo>
                    <a:pt x="792416" y="114300"/>
                  </a:lnTo>
                  <a:lnTo>
                    <a:pt x="796975" y="108191"/>
                  </a:lnTo>
                  <a:lnTo>
                    <a:pt x="800061" y="95986"/>
                  </a:lnTo>
                  <a:lnTo>
                    <a:pt x="803084" y="79222"/>
                  </a:lnTo>
                  <a:lnTo>
                    <a:pt x="806107" y="65532"/>
                  </a:lnTo>
                  <a:lnTo>
                    <a:pt x="809180" y="50304"/>
                  </a:lnTo>
                  <a:lnTo>
                    <a:pt x="812215" y="35013"/>
                  </a:lnTo>
                  <a:lnTo>
                    <a:pt x="816775" y="22860"/>
                  </a:lnTo>
                  <a:lnTo>
                    <a:pt x="819848" y="13690"/>
                  </a:lnTo>
                  <a:lnTo>
                    <a:pt x="822871" y="10655"/>
                  </a:lnTo>
                  <a:lnTo>
                    <a:pt x="827443" y="12204"/>
                  </a:lnTo>
                  <a:lnTo>
                    <a:pt x="830516" y="16764"/>
                  </a:lnTo>
                  <a:lnTo>
                    <a:pt x="833539" y="28917"/>
                  </a:lnTo>
                  <a:lnTo>
                    <a:pt x="836612" y="45681"/>
                  </a:lnTo>
                  <a:lnTo>
                    <a:pt x="841184" y="59423"/>
                  </a:lnTo>
                  <a:lnTo>
                    <a:pt x="851852" y="103632"/>
                  </a:lnTo>
                  <a:lnTo>
                    <a:pt x="857948" y="114300"/>
                  </a:lnTo>
                  <a:lnTo>
                    <a:pt x="860971" y="114300"/>
                  </a:lnTo>
                  <a:lnTo>
                    <a:pt x="865543" y="108191"/>
                  </a:lnTo>
                  <a:lnTo>
                    <a:pt x="868616" y="95986"/>
                  </a:lnTo>
                  <a:lnTo>
                    <a:pt x="871639" y="79222"/>
                  </a:lnTo>
                  <a:lnTo>
                    <a:pt x="874712" y="65532"/>
                  </a:lnTo>
                  <a:lnTo>
                    <a:pt x="885380" y="19786"/>
                  </a:lnTo>
                  <a:lnTo>
                    <a:pt x="891438" y="9118"/>
                  </a:lnTo>
                  <a:lnTo>
                    <a:pt x="896048" y="9118"/>
                  </a:lnTo>
                  <a:lnTo>
                    <a:pt x="899071" y="15227"/>
                  </a:lnTo>
                  <a:lnTo>
                    <a:pt x="902106" y="27432"/>
                  </a:lnTo>
                  <a:lnTo>
                    <a:pt x="905179" y="44196"/>
                  </a:lnTo>
                  <a:lnTo>
                    <a:pt x="909739" y="59423"/>
                  </a:lnTo>
                  <a:lnTo>
                    <a:pt x="912812" y="74650"/>
                  </a:lnTo>
                  <a:lnTo>
                    <a:pt x="915847" y="89890"/>
                  </a:lnTo>
                  <a:lnTo>
                    <a:pt x="920407" y="103632"/>
                  </a:lnTo>
                  <a:lnTo>
                    <a:pt x="923480" y="111213"/>
                  </a:lnTo>
                  <a:lnTo>
                    <a:pt x="926515" y="115836"/>
                  </a:lnTo>
                  <a:lnTo>
                    <a:pt x="929538" y="115836"/>
                  </a:lnTo>
                  <a:lnTo>
                    <a:pt x="934148" y="109728"/>
                  </a:lnTo>
                  <a:lnTo>
                    <a:pt x="937171" y="95986"/>
                  </a:lnTo>
                  <a:lnTo>
                    <a:pt x="940206" y="80759"/>
                  </a:lnTo>
                  <a:lnTo>
                    <a:pt x="943279" y="63995"/>
                  </a:lnTo>
                  <a:lnTo>
                    <a:pt x="946302" y="48755"/>
                  </a:lnTo>
                  <a:lnTo>
                    <a:pt x="949375" y="31991"/>
                  </a:lnTo>
                  <a:lnTo>
                    <a:pt x="953947" y="19786"/>
                  </a:lnTo>
                  <a:lnTo>
                    <a:pt x="956970" y="10655"/>
                  </a:lnTo>
                  <a:lnTo>
                    <a:pt x="960043" y="6096"/>
                  </a:lnTo>
                  <a:lnTo>
                    <a:pt x="964615" y="7581"/>
                  </a:lnTo>
                  <a:lnTo>
                    <a:pt x="967638" y="12204"/>
                  </a:lnTo>
                  <a:lnTo>
                    <a:pt x="970711" y="25895"/>
                  </a:lnTo>
                  <a:lnTo>
                    <a:pt x="973734" y="42659"/>
                  </a:lnTo>
                  <a:lnTo>
                    <a:pt x="978306" y="57886"/>
                  </a:lnTo>
                  <a:lnTo>
                    <a:pt x="981379" y="73113"/>
                  </a:lnTo>
                  <a:lnTo>
                    <a:pt x="984402" y="89890"/>
                  </a:lnTo>
                  <a:lnTo>
                    <a:pt x="989012" y="103632"/>
                  </a:lnTo>
                  <a:lnTo>
                    <a:pt x="992047" y="112750"/>
                  </a:lnTo>
                  <a:lnTo>
                    <a:pt x="995070" y="115836"/>
                  </a:lnTo>
                  <a:lnTo>
                    <a:pt x="998143" y="115836"/>
                  </a:lnTo>
                  <a:lnTo>
                    <a:pt x="1002715" y="109728"/>
                  </a:lnTo>
                  <a:lnTo>
                    <a:pt x="1005738" y="99060"/>
                  </a:lnTo>
                  <a:lnTo>
                    <a:pt x="1008811" y="86855"/>
                  </a:lnTo>
                  <a:lnTo>
                    <a:pt x="1011834" y="77736"/>
                  </a:lnTo>
                  <a:lnTo>
                    <a:pt x="1014869" y="65532"/>
                  </a:lnTo>
                  <a:lnTo>
                    <a:pt x="1017943" y="53327"/>
                  </a:lnTo>
                  <a:lnTo>
                    <a:pt x="1022502" y="39636"/>
                  </a:lnTo>
                  <a:lnTo>
                    <a:pt x="1025575" y="28917"/>
                  </a:lnTo>
                  <a:lnTo>
                    <a:pt x="1028611" y="22860"/>
                  </a:lnTo>
                  <a:lnTo>
                    <a:pt x="1033170" y="18249"/>
                  </a:lnTo>
                  <a:lnTo>
                    <a:pt x="1036243" y="19786"/>
                  </a:lnTo>
                  <a:lnTo>
                    <a:pt x="1039266" y="36550"/>
                  </a:lnTo>
                  <a:lnTo>
                    <a:pt x="1042301" y="54864"/>
                  </a:lnTo>
                  <a:lnTo>
                    <a:pt x="1046911" y="70091"/>
                  </a:lnTo>
                  <a:lnTo>
                    <a:pt x="1049934" y="83781"/>
                  </a:lnTo>
                  <a:lnTo>
                    <a:pt x="1052969" y="99060"/>
                  </a:lnTo>
                  <a:lnTo>
                    <a:pt x="1057579" y="109728"/>
                  </a:lnTo>
                  <a:lnTo>
                    <a:pt x="1060602" y="114300"/>
                  </a:lnTo>
                  <a:lnTo>
                    <a:pt x="1063675" y="112750"/>
                  </a:lnTo>
                  <a:lnTo>
                    <a:pt x="1068247" y="106654"/>
                  </a:lnTo>
                  <a:lnTo>
                    <a:pt x="1071270" y="95986"/>
                  </a:lnTo>
                  <a:lnTo>
                    <a:pt x="1074343" y="80759"/>
                  </a:lnTo>
                  <a:lnTo>
                    <a:pt x="1077366" y="62458"/>
                  </a:lnTo>
                  <a:lnTo>
                    <a:pt x="1081938" y="45681"/>
                  </a:lnTo>
                  <a:lnTo>
                    <a:pt x="1083475" y="31991"/>
                  </a:lnTo>
                  <a:lnTo>
                    <a:pt x="1086497" y="16764"/>
                  </a:lnTo>
                  <a:lnTo>
                    <a:pt x="1091069" y="6096"/>
                  </a:lnTo>
                  <a:lnTo>
                    <a:pt x="1094143" y="1536"/>
                  </a:lnTo>
                  <a:lnTo>
                    <a:pt x="1097165" y="3022"/>
                  </a:lnTo>
                  <a:lnTo>
                    <a:pt x="1101775" y="9118"/>
                  </a:lnTo>
                  <a:lnTo>
                    <a:pt x="1104811" y="19786"/>
                  </a:lnTo>
                  <a:lnTo>
                    <a:pt x="1107833" y="35013"/>
                  </a:lnTo>
                  <a:lnTo>
                    <a:pt x="1112443" y="54864"/>
                  </a:lnTo>
                  <a:lnTo>
                    <a:pt x="1115466" y="71628"/>
                  </a:lnTo>
                  <a:lnTo>
                    <a:pt x="1118501" y="85318"/>
                  </a:lnTo>
                  <a:lnTo>
                    <a:pt x="1121575" y="100558"/>
                  </a:lnTo>
                  <a:lnTo>
                    <a:pt x="1126134" y="111213"/>
                  </a:lnTo>
                  <a:lnTo>
                    <a:pt x="1129169" y="115836"/>
                  </a:lnTo>
                  <a:lnTo>
                    <a:pt x="1132243" y="114300"/>
                  </a:lnTo>
                  <a:lnTo>
                    <a:pt x="1136802" y="108191"/>
                  </a:lnTo>
                  <a:lnTo>
                    <a:pt x="1139825" y="97523"/>
                  </a:lnTo>
                  <a:lnTo>
                    <a:pt x="1142911" y="82296"/>
                  </a:lnTo>
                  <a:lnTo>
                    <a:pt x="1145933" y="63995"/>
                  </a:lnTo>
                  <a:lnTo>
                    <a:pt x="1150493" y="47218"/>
                  </a:lnTo>
                  <a:lnTo>
                    <a:pt x="1152029" y="31991"/>
                  </a:lnTo>
                  <a:lnTo>
                    <a:pt x="1156601" y="18249"/>
                  </a:lnTo>
                  <a:lnTo>
                    <a:pt x="1159675" y="7581"/>
                  </a:lnTo>
                  <a:lnTo>
                    <a:pt x="1162697" y="3022"/>
                  </a:lnTo>
                  <a:lnTo>
                    <a:pt x="1165733" y="4559"/>
                  </a:lnTo>
                  <a:lnTo>
                    <a:pt x="1170343" y="10655"/>
                  </a:lnTo>
                  <a:lnTo>
                    <a:pt x="1173365" y="19786"/>
                  </a:lnTo>
                  <a:lnTo>
                    <a:pt x="1176388" y="36550"/>
                  </a:lnTo>
                  <a:lnTo>
                    <a:pt x="1181011" y="56349"/>
                  </a:lnTo>
                  <a:lnTo>
                    <a:pt x="1184033" y="71628"/>
                  </a:lnTo>
                  <a:lnTo>
                    <a:pt x="1187107" y="86855"/>
                  </a:lnTo>
                  <a:lnTo>
                    <a:pt x="1190129" y="102095"/>
                  </a:lnTo>
                  <a:lnTo>
                    <a:pt x="1194701" y="112750"/>
                  </a:lnTo>
                  <a:lnTo>
                    <a:pt x="1197775" y="117322"/>
                  </a:lnTo>
                  <a:lnTo>
                    <a:pt x="1200797" y="115836"/>
                  </a:lnTo>
                  <a:lnTo>
                    <a:pt x="1205369" y="109728"/>
                  </a:lnTo>
                  <a:lnTo>
                    <a:pt x="1208443" y="99060"/>
                  </a:lnTo>
                  <a:lnTo>
                    <a:pt x="1211465" y="82296"/>
                  </a:lnTo>
                  <a:lnTo>
                    <a:pt x="1214488" y="63995"/>
                  </a:lnTo>
                  <a:lnTo>
                    <a:pt x="1219111" y="48755"/>
                  </a:lnTo>
                  <a:lnTo>
                    <a:pt x="1220597" y="33528"/>
                  </a:lnTo>
                  <a:lnTo>
                    <a:pt x="1225207" y="18249"/>
                  </a:lnTo>
                  <a:lnTo>
                    <a:pt x="1228229" y="7581"/>
                  </a:lnTo>
                  <a:lnTo>
                    <a:pt x="1231265" y="3022"/>
                  </a:lnTo>
                  <a:lnTo>
                    <a:pt x="1234338" y="4559"/>
                  </a:lnTo>
                  <a:lnTo>
                    <a:pt x="1238897" y="12204"/>
                  </a:lnTo>
                  <a:lnTo>
                    <a:pt x="1241933" y="21323"/>
                  </a:lnTo>
                  <a:lnTo>
                    <a:pt x="1245006" y="38100"/>
                  </a:lnTo>
                  <a:lnTo>
                    <a:pt x="1249565" y="56349"/>
                  </a:lnTo>
                  <a:lnTo>
                    <a:pt x="1258697" y="102095"/>
                  </a:lnTo>
                  <a:lnTo>
                    <a:pt x="1266329" y="117322"/>
                  </a:lnTo>
                  <a:lnTo>
                    <a:pt x="1269365" y="115836"/>
                  </a:lnTo>
                  <a:lnTo>
                    <a:pt x="1273975" y="109728"/>
                  </a:lnTo>
                  <a:lnTo>
                    <a:pt x="1276997" y="99060"/>
                  </a:lnTo>
                  <a:lnTo>
                    <a:pt x="1280033" y="83781"/>
                  </a:lnTo>
                  <a:lnTo>
                    <a:pt x="1283106" y="63995"/>
                  </a:lnTo>
                  <a:lnTo>
                    <a:pt x="1287665" y="48755"/>
                  </a:lnTo>
                  <a:lnTo>
                    <a:pt x="1290688" y="33528"/>
                  </a:lnTo>
                  <a:lnTo>
                    <a:pt x="1293774" y="19786"/>
                  </a:lnTo>
                  <a:lnTo>
                    <a:pt x="1296797" y="9118"/>
                  </a:lnTo>
                  <a:lnTo>
                    <a:pt x="1299870" y="4559"/>
                  </a:lnTo>
                  <a:lnTo>
                    <a:pt x="1302893" y="6096"/>
                  </a:lnTo>
                  <a:lnTo>
                    <a:pt x="1307465" y="12204"/>
                  </a:lnTo>
                  <a:lnTo>
                    <a:pt x="1310538" y="22860"/>
                  </a:lnTo>
                  <a:lnTo>
                    <a:pt x="1313561" y="38100"/>
                  </a:lnTo>
                  <a:lnTo>
                    <a:pt x="1318133" y="56349"/>
                  </a:lnTo>
                  <a:lnTo>
                    <a:pt x="1327251" y="103632"/>
                  </a:lnTo>
                  <a:lnTo>
                    <a:pt x="1334897" y="117322"/>
                  </a:lnTo>
                  <a:lnTo>
                    <a:pt x="1337919" y="115836"/>
                  </a:lnTo>
                  <a:lnTo>
                    <a:pt x="1342529" y="109728"/>
                  </a:lnTo>
                  <a:lnTo>
                    <a:pt x="1345565" y="100558"/>
                  </a:lnTo>
                  <a:lnTo>
                    <a:pt x="1348638" y="83781"/>
                  </a:lnTo>
                  <a:lnTo>
                    <a:pt x="1351661" y="65532"/>
                  </a:lnTo>
                  <a:lnTo>
                    <a:pt x="1356233" y="48755"/>
                  </a:lnTo>
                  <a:lnTo>
                    <a:pt x="1359306" y="33528"/>
                  </a:lnTo>
                  <a:lnTo>
                    <a:pt x="1362329" y="19786"/>
                  </a:lnTo>
                  <a:lnTo>
                    <a:pt x="1365351" y="9118"/>
                  </a:lnTo>
                  <a:lnTo>
                    <a:pt x="1368425" y="4559"/>
                  </a:lnTo>
                  <a:lnTo>
                    <a:pt x="1371460" y="7581"/>
                  </a:lnTo>
                  <a:lnTo>
                    <a:pt x="1376019" y="12204"/>
                  </a:lnTo>
                  <a:lnTo>
                    <a:pt x="1379093" y="22860"/>
                  </a:lnTo>
                  <a:lnTo>
                    <a:pt x="1382128" y="38100"/>
                  </a:lnTo>
                  <a:lnTo>
                    <a:pt x="1386738" y="56349"/>
                  </a:lnTo>
                  <a:lnTo>
                    <a:pt x="1395869" y="103632"/>
                  </a:lnTo>
                  <a:lnTo>
                    <a:pt x="1403451" y="118859"/>
                  </a:lnTo>
                  <a:lnTo>
                    <a:pt x="1406525" y="115836"/>
                  </a:lnTo>
                  <a:lnTo>
                    <a:pt x="1411097" y="111213"/>
                  </a:lnTo>
                  <a:lnTo>
                    <a:pt x="1414119" y="100558"/>
                  </a:lnTo>
                  <a:lnTo>
                    <a:pt x="1417193" y="85318"/>
                  </a:lnTo>
                  <a:lnTo>
                    <a:pt x="1421765" y="67017"/>
                  </a:lnTo>
                  <a:lnTo>
                    <a:pt x="1424838" y="48755"/>
                  </a:lnTo>
                  <a:lnTo>
                    <a:pt x="1427861" y="35013"/>
                  </a:lnTo>
                  <a:lnTo>
                    <a:pt x="1430883" y="19786"/>
                  </a:lnTo>
                  <a:lnTo>
                    <a:pt x="1433969" y="9118"/>
                  </a:lnTo>
                  <a:lnTo>
                    <a:pt x="1436992" y="4559"/>
                  </a:lnTo>
                  <a:lnTo>
                    <a:pt x="1440065" y="6096"/>
                  </a:lnTo>
                  <a:lnTo>
                    <a:pt x="1444625" y="12204"/>
                  </a:lnTo>
                  <a:lnTo>
                    <a:pt x="1447660" y="22860"/>
                  </a:lnTo>
                  <a:lnTo>
                    <a:pt x="1450682" y="38100"/>
                  </a:lnTo>
                  <a:lnTo>
                    <a:pt x="1455293" y="56349"/>
                  </a:lnTo>
                  <a:lnTo>
                    <a:pt x="1458328" y="73113"/>
                  </a:lnTo>
                  <a:lnTo>
                    <a:pt x="1461401" y="89890"/>
                  </a:lnTo>
                  <a:lnTo>
                    <a:pt x="1465961" y="103632"/>
                  </a:lnTo>
                  <a:lnTo>
                    <a:pt x="1468983" y="114300"/>
                  </a:lnTo>
                  <a:lnTo>
                    <a:pt x="1472069" y="118859"/>
                  </a:lnTo>
                  <a:lnTo>
                    <a:pt x="1475092" y="115836"/>
                  </a:lnTo>
                  <a:lnTo>
                    <a:pt x="1479651" y="111213"/>
                  </a:lnTo>
                  <a:lnTo>
                    <a:pt x="1482725" y="100558"/>
                  </a:lnTo>
                  <a:lnTo>
                    <a:pt x="1485760" y="85318"/>
                  </a:lnTo>
                  <a:lnTo>
                    <a:pt x="1490319" y="67017"/>
                  </a:lnTo>
                  <a:lnTo>
                    <a:pt x="1499501" y="19786"/>
                  </a:lnTo>
                  <a:lnTo>
                    <a:pt x="1505546" y="4559"/>
                  </a:lnTo>
                  <a:lnTo>
                    <a:pt x="1510169" y="7581"/>
                  </a:lnTo>
                  <a:lnTo>
                    <a:pt x="1513192" y="12204"/>
                  </a:lnTo>
                  <a:lnTo>
                    <a:pt x="1516214" y="22860"/>
                  </a:lnTo>
                  <a:lnTo>
                    <a:pt x="1519288" y="38100"/>
                  </a:lnTo>
                  <a:lnTo>
                    <a:pt x="1523860" y="56349"/>
                  </a:lnTo>
                  <a:lnTo>
                    <a:pt x="1534528" y="103632"/>
                  </a:lnTo>
                  <a:lnTo>
                    <a:pt x="1540624" y="118859"/>
                  </a:lnTo>
                  <a:lnTo>
                    <a:pt x="1548269" y="111213"/>
                  </a:lnTo>
                  <a:lnTo>
                    <a:pt x="1551292" y="100558"/>
                  </a:lnTo>
                  <a:lnTo>
                    <a:pt x="1554314" y="85318"/>
                  </a:lnTo>
                  <a:lnTo>
                    <a:pt x="1558925" y="67017"/>
                  </a:lnTo>
                  <a:lnTo>
                    <a:pt x="1568056" y="21323"/>
                  </a:lnTo>
                  <a:lnTo>
                    <a:pt x="1574165" y="6096"/>
                  </a:lnTo>
                  <a:lnTo>
                    <a:pt x="1578724" y="7581"/>
                  </a:lnTo>
                  <a:lnTo>
                    <a:pt x="1581746" y="12204"/>
                  </a:lnTo>
                  <a:lnTo>
                    <a:pt x="1584833" y="22860"/>
                  </a:lnTo>
                  <a:lnTo>
                    <a:pt x="1587855" y="38100"/>
                  </a:lnTo>
                  <a:lnTo>
                    <a:pt x="1592414" y="56349"/>
                  </a:lnTo>
                  <a:lnTo>
                    <a:pt x="1595488" y="73113"/>
                  </a:lnTo>
                  <a:lnTo>
                    <a:pt x="1598523" y="88404"/>
                  </a:lnTo>
                  <a:lnTo>
                    <a:pt x="1603082" y="102095"/>
                  </a:lnTo>
                  <a:lnTo>
                    <a:pt x="1606156" y="112750"/>
                  </a:lnTo>
                  <a:lnTo>
                    <a:pt x="1609178" y="117322"/>
                  </a:lnTo>
                  <a:lnTo>
                    <a:pt x="1612265" y="115836"/>
                  </a:lnTo>
                  <a:lnTo>
                    <a:pt x="1616824" y="111213"/>
                  </a:lnTo>
                  <a:lnTo>
                    <a:pt x="1619846" y="100558"/>
                  </a:lnTo>
                  <a:lnTo>
                    <a:pt x="1622933" y="85318"/>
                  </a:lnTo>
                  <a:lnTo>
                    <a:pt x="1627492" y="67017"/>
                  </a:lnTo>
                  <a:lnTo>
                    <a:pt x="1636623" y="21323"/>
                  </a:lnTo>
                  <a:lnTo>
                    <a:pt x="1642719" y="6096"/>
                  </a:lnTo>
                  <a:lnTo>
                    <a:pt x="1647278" y="7581"/>
                  </a:lnTo>
                  <a:lnTo>
                    <a:pt x="1650314" y="12204"/>
                  </a:lnTo>
                  <a:lnTo>
                    <a:pt x="1653387" y="22860"/>
                  </a:lnTo>
                  <a:lnTo>
                    <a:pt x="1656410" y="38100"/>
                  </a:lnTo>
                  <a:lnTo>
                    <a:pt x="1661033" y="56349"/>
                  </a:lnTo>
                  <a:lnTo>
                    <a:pt x="1664055" y="73113"/>
                  </a:lnTo>
                  <a:lnTo>
                    <a:pt x="1667078" y="88404"/>
                  </a:lnTo>
                  <a:lnTo>
                    <a:pt x="1671688" y="102095"/>
                  </a:lnTo>
                  <a:lnTo>
                    <a:pt x="1674723" y="112750"/>
                  </a:lnTo>
                  <a:lnTo>
                    <a:pt x="1677746" y="117322"/>
                  </a:lnTo>
                  <a:lnTo>
                    <a:pt x="1680819" y="115836"/>
                  </a:lnTo>
                  <a:lnTo>
                    <a:pt x="1685378" y="111213"/>
                  </a:lnTo>
                  <a:lnTo>
                    <a:pt x="1688414" y="100558"/>
                  </a:lnTo>
                  <a:lnTo>
                    <a:pt x="1691487" y="85318"/>
                  </a:lnTo>
                  <a:lnTo>
                    <a:pt x="1696046" y="67017"/>
                  </a:lnTo>
                  <a:lnTo>
                    <a:pt x="1699133" y="51790"/>
                  </a:lnTo>
                  <a:lnTo>
                    <a:pt x="1705178" y="21323"/>
                  </a:lnTo>
                  <a:lnTo>
                    <a:pt x="1709788" y="10655"/>
                  </a:lnTo>
                  <a:lnTo>
                    <a:pt x="1711286" y="6096"/>
                  </a:lnTo>
                  <a:lnTo>
                    <a:pt x="1715846" y="9118"/>
                  </a:lnTo>
                  <a:lnTo>
                    <a:pt x="1718919" y="13690"/>
                  </a:lnTo>
                  <a:lnTo>
                    <a:pt x="1721942" y="22860"/>
                  </a:lnTo>
                  <a:lnTo>
                    <a:pt x="1725028" y="38100"/>
                  </a:lnTo>
                  <a:lnTo>
                    <a:pt x="1729587" y="56349"/>
                  </a:lnTo>
                  <a:lnTo>
                    <a:pt x="1732610" y="71628"/>
                  </a:lnTo>
                  <a:lnTo>
                    <a:pt x="1735683" y="88404"/>
                  </a:lnTo>
                  <a:lnTo>
                    <a:pt x="1740255" y="102095"/>
                  </a:lnTo>
                  <a:lnTo>
                    <a:pt x="1743278" y="112750"/>
                  </a:lnTo>
                  <a:lnTo>
                    <a:pt x="1746351" y="117322"/>
                  </a:lnTo>
                  <a:lnTo>
                    <a:pt x="1749386" y="115836"/>
                  </a:lnTo>
                  <a:lnTo>
                    <a:pt x="1753946" y="111213"/>
                  </a:lnTo>
                  <a:lnTo>
                    <a:pt x="1757019" y="100558"/>
                  </a:lnTo>
                  <a:lnTo>
                    <a:pt x="1760042" y="86855"/>
                  </a:lnTo>
                  <a:lnTo>
                    <a:pt x="1764614" y="68554"/>
                  </a:lnTo>
                  <a:lnTo>
                    <a:pt x="1767687" y="53327"/>
                  </a:lnTo>
                  <a:lnTo>
                    <a:pt x="1770710" y="36550"/>
                  </a:lnTo>
                  <a:lnTo>
                    <a:pt x="1773783" y="22860"/>
                  </a:lnTo>
                  <a:lnTo>
                    <a:pt x="1778355" y="10655"/>
                  </a:lnTo>
                  <a:lnTo>
                    <a:pt x="1779892" y="6096"/>
                  </a:lnTo>
                  <a:lnTo>
                    <a:pt x="1784451" y="7581"/>
                  </a:lnTo>
                  <a:lnTo>
                    <a:pt x="1787486" y="12204"/>
                  </a:lnTo>
                  <a:lnTo>
                    <a:pt x="1790560" y="22860"/>
                  </a:lnTo>
                  <a:lnTo>
                    <a:pt x="1793582" y="38100"/>
                  </a:lnTo>
                  <a:lnTo>
                    <a:pt x="1798142" y="56349"/>
                  </a:lnTo>
                  <a:lnTo>
                    <a:pt x="1801228" y="71628"/>
                  </a:lnTo>
                  <a:lnTo>
                    <a:pt x="1804250" y="86855"/>
                  </a:lnTo>
                  <a:lnTo>
                    <a:pt x="1808810" y="100558"/>
                  </a:lnTo>
                  <a:lnTo>
                    <a:pt x="1811883" y="112750"/>
                  </a:lnTo>
                  <a:lnTo>
                    <a:pt x="1814918" y="117322"/>
                  </a:lnTo>
                  <a:lnTo>
                    <a:pt x="1817941" y="115836"/>
                  </a:lnTo>
                  <a:lnTo>
                    <a:pt x="1822551" y="111213"/>
                  </a:lnTo>
                  <a:lnTo>
                    <a:pt x="1825586" y="102095"/>
                  </a:lnTo>
                  <a:lnTo>
                    <a:pt x="1828609" y="86855"/>
                  </a:lnTo>
                  <a:lnTo>
                    <a:pt x="1833219" y="68554"/>
                  </a:lnTo>
                  <a:lnTo>
                    <a:pt x="1839277" y="38100"/>
                  </a:lnTo>
                  <a:lnTo>
                    <a:pt x="1843887" y="22860"/>
                  </a:lnTo>
                  <a:lnTo>
                    <a:pt x="1846910" y="12204"/>
                  </a:lnTo>
                  <a:lnTo>
                    <a:pt x="1848446" y="6096"/>
                  </a:lnTo>
                  <a:lnTo>
                    <a:pt x="1853018" y="7581"/>
                  </a:lnTo>
                  <a:lnTo>
                    <a:pt x="1856041" y="12204"/>
                  </a:lnTo>
                  <a:lnTo>
                    <a:pt x="1859114" y="21323"/>
                  </a:lnTo>
                  <a:lnTo>
                    <a:pt x="1862137" y="36550"/>
                  </a:lnTo>
                  <a:lnTo>
                    <a:pt x="1866709" y="54864"/>
                  </a:lnTo>
                  <a:lnTo>
                    <a:pt x="1869782" y="71628"/>
                  </a:lnTo>
                  <a:lnTo>
                    <a:pt x="1872805" y="86855"/>
                  </a:lnTo>
                  <a:lnTo>
                    <a:pt x="1877377" y="100558"/>
                  </a:lnTo>
                  <a:lnTo>
                    <a:pt x="1880450" y="112750"/>
                  </a:lnTo>
                  <a:lnTo>
                    <a:pt x="1883473" y="117322"/>
                  </a:lnTo>
                  <a:lnTo>
                    <a:pt x="1888032" y="115836"/>
                  </a:lnTo>
                  <a:lnTo>
                    <a:pt x="1891118" y="111213"/>
                  </a:lnTo>
                  <a:lnTo>
                    <a:pt x="1894141" y="102095"/>
                  </a:lnTo>
                  <a:lnTo>
                    <a:pt x="1897214" y="88404"/>
                  </a:lnTo>
                  <a:lnTo>
                    <a:pt x="1901786" y="70091"/>
                  </a:lnTo>
                  <a:lnTo>
                    <a:pt x="1904809" y="53327"/>
                  </a:lnTo>
                  <a:lnTo>
                    <a:pt x="1907882" y="38100"/>
                  </a:lnTo>
                  <a:lnTo>
                    <a:pt x="1912442" y="22860"/>
                  </a:lnTo>
                  <a:lnTo>
                    <a:pt x="1915477" y="12204"/>
                  </a:lnTo>
                  <a:lnTo>
                    <a:pt x="1918550" y="6096"/>
                  </a:lnTo>
                  <a:lnTo>
                    <a:pt x="1921573" y="7581"/>
                  </a:lnTo>
                  <a:lnTo>
                    <a:pt x="1924646" y="12204"/>
                  </a:lnTo>
                  <a:lnTo>
                    <a:pt x="1927682" y="21323"/>
                  </a:lnTo>
                  <a:lnTo>
                    <a:pt x="1932241" y="36550"/>
                  </a:lnTo>
                  <a:lnTo>
                    <a:pt x="1935314" y="53327"/>
                  </a:lnTo>
                  <a:lnTo>
                    <a:pt x="1938337" y="71628"/>
                  </a:lnTo>
                  <a:lnTo>
                    <a:pt x="1941423" y="85318"/>
                  </a:lnTo>
                  <a:lnTo>
                    <a:pt x="1945982" y="100558"/>
                  </a:lnTo>
                  <a:lnTo>
                    <a:pt x="1949005" y="111213"/>
                  </a:lnTo>
                  <a:lnTo>
                    <a:pt x="1952040" y="117322"/>
                  </a:lnTo>
                  <a:lnTo>
                    <a:pt x="1956650" y="117322"/>
                  </a:lnTo>
                  <a:lnTo>
                    <a:pt x="1959673" y="111213"/>
                  </a:lnTo>
                  <a:lnTo>
                    <a:pt x="1962696" y="103632"/>
                  </a:lnTo>
                  <a:lnTo>
                    <a:pt x="1965782" y="88404"/>
                  </a:lnTo>
                  <a:lnTo>
                    <a:pt x="1970341" y="71628"/>
                  </a:lnTo>
                  <a:lnTo>
                    <a:pt x="1973364" y="53327"/>
                  </a:lnTo>
                  <a:lnTo>
                    <a:pt x="1976437" y="38100"/>
                  </a:lnTo>
                  <a:lnTo>
                    <a:pt x="1981009" y="22860"/>
                  </a:lnTo>
                  <a:lnTo>
                    <a:pt x="1984082" y="12204"/>
                  </a:lnTo>
                  <a:lnTo>
                    <a:pt x="1987105" y="6096"/>
                  </a:lnTo>
                  <a:lnTo>
                    <a:pt x="1990140" y="7581"/>
                  </a:lnTo>
                  <a:lnTo>
                    <a:pt x="1993214" y="12204"/>
                  </a:lnTo>
                  <a:lnTo>
                    <a:pt x="1996236" y="19786"/>
                  </a:lnTo>
                  <a:lnTo>
                    <a:pt x="2000796" y="35013"/>
                  </a:lnTo>
                  <a:lnTo>
                    <a:pt x="2003882" y="53327"/>
                  </a:lnTo>
                  <a:lnTo>
                    <a:pt x="2006904" y="71628"/>
                  </a:lnTo>
                  <a:lnTo>
                    <a:pt x="2009978" y="85318"/>
                  </a:lnTo>
                  <a:lnTo>
                    <a:pt x="2014537" y="100558"/>
                  </a:lnTo>
                  <a:lnTo>
                    <a:pt x="2017572" y="111213"/>
                  </a:lnTo>
                  <a:lnTo>
                    <a:pt x="2020646" y="118859"/>
                  </a:lnTo>
                  <a:lnTo>
                    <a:pt x="2025205" y="117322"/>
                  </a:lnTo>
                  <a:lnTo>
                    <a:pt x="2028240" y="111213"/>
                  </a:lnTo>
                  <a:lnTo>
                    <a:pt x="2031314" y="103632"/>
                  </a:lnTo>
                  <a:lnTo>
                    <a:pt x="2034336" y="89890"/>
                  </a:lnTo>
                  <a:lnTo>
                    <a:pt x="2038896" y="71628"/>
                  </a:lnTo>
                  <a:lnTo>
                    <a:pt x="2041982" y="53327"/>
                  </a:lnTo>
                  <a:lnTo>
                    <a:pt x="2045004" y="38100"/>
                  </a:lnTo>
                  <a:lnTo>
                    <a:pt x="2049564" y="22860"/>
                  </a:lnTo>
                  <a:lnTo>
                    <a:pt x="2052637" y="12204"/>
                  </a:lnTo>
                  <a:lnTo>
                    <a:pt x="2055672" y="6096"/>
                  </a:lnTo>
                  <a:lnTo>
                    <a:pt x="2058746" y="7581"/>
                  </a:lnTo>
                  <a:lnTo>
                    <a:pt x="2061768" y="12204"/>
                  </a:lnTo>
                  <a:lnTo>
                    <a:pt x="2064842" y="19786"/>
                  </a:lnTo>
                  <a:lnTo>
                    <a:pt x="2069414" y="35013"/>
                  </a:lnTo>
                  <a:lnTo>
                    <a:pt x="2072436" y="53327"/>
                  </a:lnTo>
                  <a:lnTo>
                    <a:pt x="2075510" y="71628"/>
                  </a:lnTo>
                  <a:lnTo>
                    <a:pt x="2078532" y="85318"/>
                  </a:lnTo>
                  <a:lnTo>
                    <a:pt x="2083104" y="100558"/>
                  </a:lnTo>
                  <a:lnTo>
                    <a:pt x="2086178" y="111213"/>
                  </a:lnTo>
                  <a:lnTo>
                    <a:pt x="2089200" y="117322"/>
                  </a:lnTo>
                  <a:lnTo>
                    <a:pt x="2093772" y="117322"/>
                  </a:lnTo>
                  <a:lnTo>
                    <a:pt x="2096846" y="112750"/>
                  </a:lnTo>
                  <a:lnTo>
                    <a:pt x="2099868" y="103632"/>
                  </a:lnTo>
                  <a:lnTo>
                    <a:pt x="2102942" y="89890"/>
                  </a:lnTo>
                  <a:lnTo>
                    <a:pt x="2107514" y="71628"/>
                  </a:lnTo>
                  <a:lnTo>
                    <a:pt x="2110536" y="54864"/>
                  </a:lnTo>
                  <a:lnTo>
                    <a:pt x="2113610" y="38100"/>
                  </a:lnTo>
                  <a:lnTo>
                    <a:pt x="2118182" y="22860"/>
                  </a:lnTo>
                  <a:lnTo>
                    <a:pt x="2121204" y="12204"/>
                  </a:lnTo>
                  <a:lnTo>
                    <a:pt x="2124278" y="6096"/>
                  </a:lnTo>
                  <a:lnTo>
                    <a:pt x="2127300" y="7581"/>
                  </a:lnTo>
                  <a:lnTo>
                    <a:pt x="2130386" y="12204"/>
                  </a:lnTo>
                  <a:lnTo>
                    <a:pt x="2133409" y="21323"/>
                  </a:lnTo>
                  <a:lnTo>
                    <a:pt x="2137968" y="35013"/>
                  </a:lnTo>
                  <a:lnTo>
                    <a:pt x="2140991" y="53327"/>
                  </a:lnTo>
                  <a:lnTo>
                    <a:pt x="2144077" y="71628"/>
                  </a:lnTo>
                  <a:lnTo>
                    <a:pt x="2147100" y="85318"/>
                  </a:lnTo>
                  <a:lnTo>
                    <a:pt x="2151659" y="100558"/>
                  </a:lnTo>
                  <a:lnTo>
                    <a:pt x="2154732" y="111213"/>
                  </a:lnTo>
                  <a:lnTo>
                    <a:pt x="2157768" y="117322"/>
                  </a:lnTo>
                  <a:lnTo>
                    <a:pt x="2162327" y="115836"/>
                  </a:lnTo>
                  <a:lnTo>
                    <a:pt x="2165400" y="111213"/>
                  </a:lnTo>
                  <a:lnTo>
                    <a:pt x="2168436" y="103632"/>
                  </a:lnTo>
                  <a:lnTo>
                    <a:pt x="2171509" y="88404"/>
                  </a:lnTo>
                  <a:lnTo>
                    <a:pt x="2176068" y="70091"/>
                  </a:lnTo>
                  <a:lnTo>
                    <a:pt x="2179091" y="53327"/>
                  </a:lnTo>
                  <a:lnTo>
                    <a:pt x="2182177" y="38100"/>
                  </a:lnTo>
                  <a:lnTo>
                    <a:pt x="2186736" y="22860"/>
                  </a:lnTo>
                  <a:lnTo>
                    <a:pt x="2189759" y="12204"/>
                  </a:lnTo>
                  <a:lnTo>
                    <a:pt x="2192832" y="6096"/>
                  </a:lnTo>
                  <a:lnTo>
                    <a:pt x="2197404" y="7581"/>
                  </a:lnTo>
                  <a:lnTo>
                    <a:pt x="2198941" y="12204"/>
                  </a:lnTo>
                  <a:lnTo>
                    <a:pt x="2201964" y="21323"/>
                  </a:lnTo>
                  <a:lnTo>
                    <a:pt x="2206536" y="35013"/>
                  </a:lnTo>
                  <a:lnTo>
                    <a:pt x="2209609" y="53327"/>
                  </a:lnTo>
                  <a:lnTo>
                    <a:pt x="2212632" y="71628"/>
                  </a:lnTo>
                  <a:lnTo>
                    <a:pt x="2215705" y="85318"/>
                  </a:lnTo>
                  <a:lnTo>
                    <a:pt x="2220277" y="100558"/>
                  </a:lnTo>
                  <a:lnTo>
                    <a:pt x="2223300" y="111213"/>
                  </a:lnTo>
                  <a:lnTo>
                    <a:pt x="2226373" y="117322"/>
                  </a:lnTo>
                  <a:lnTo>
                    <a:pt x="2244636" y="71628"/>
                  </a:lnTo>
                  <a:lnTo>
                    <a:pt x="2247709" y="53327"/>
                  </a:lnTo>
                  <a:lnTo>
                    <a:pt x="2250732" y="38100"/>
                  </a:lnTo>
                  <a:lnTo>
                    <a:pt x="2255291" y="22860"/>
                  </a:lnTo>
                  <a:lnTo>
                    <a:pt x="2258377" y="12204"/>
                  </a:lnTo>
                  <a:lnTo>
                    <a:pt x="2261400" y="7581"/>
                  </a:lnTo>
                  <a:lnTo>
                    <a:pt x="2265959" y="7581"/>
                  </a:lnTo>
                  <a:lnTo>
                    <a:pt x="2267496" y="12204"/>
                  </a:lnTo>
                  <a:lnTo>
                    <a:pt x="2270531" y="21323"/>
                  </a:lnTo>
                  <a:lnTo>
                    <a:pt x="2275090" y="35013"/>
                  </a:lnTo>
                  <a:lnTo>
                    <a:pt x="2278164" y="53327"/>
                  </a:lnTo>
                  <a:lnTo>
                    <a:pt x="2281199" y="70091"/>
                  </a:lnTo>
                  <a:lnTo>
                    <a:pt x="2285758" y="85318"/>
                  </a:lnTo>
                  <a:lnTo>
                    <a:pt x="2288832" y="100558"/>
                  </a:lnTo>
                  <a:lnTo>
                    <a:pt x="2291854" y="111213"/>
                  </a:lnTo>
                  <a:lnTo>
                    <a:pt x="2294940" y="117322"/>
                  </a:lnTo>
                  <a:lnTo>
                    <a:pt x="2299500" y="115836"/>
                  </a:lnTo>
                  <a:lnTo>
                    <a:pt x="2302522" y="111213"/>
                  </a:lnTo>
                  <a:lnTo>
                    <a:pt x="2305596" y="102095"/>
                  </a:lnTo>
                  <a:lnTo>
                    <a:pt x="2310168" y="88404"/>
                  </a:lnTo>
                  <a:lnTo>
                    <a:pt x="2313190" y="71628"/>
                  </a:lnTo>
                  <a:lnTo>
                    <a:pt x="2316264" y="54864"/>
                  </a:lnTo>
                  <a:lnTo>
                    <a:pt x="2319299" y="38100"/>
                  </a:lnTo>
                  <a:lnTo>
                    <a:pt x="2323858" y="24358"/>
                  </a:lnTo>
                  <a:lnTo>
                    <a:pt x="2326932" y="12204"/>
                  </a:lnTo>
                  <a:lnTo>
                    <a:pt x="2329954" y="7581"/>
                  </a:lnTo>
                  <a:lnTo>
                    <a:pt x="2334577" y="9118"/>
                  </a:lnTo>
                  <a:lnTo>
                    <a:pt x="2337600" y="12204"/>
                  </a:lnTo>
                  <a:lnTo>
                    <a:pt x="2339136" y="21323"/>
                  </a:lnTo>
                  <a:lnTo>
                    <a:pt x="2343696" y="35013"/>
                  </a:lnTo>
                  <a:lnTo>
                    <a:pt x="2346731" y="53327"/>
                  </a:lnTo>
                  <a:lnTo>
                    <a:pt x="2349804" y="70091"/>
                  </a:lnTo>
                  <a:lnTo>
                    <a:pt x="2354364" y="85318"/>
                  </a:lnTo>
                  <a:lnTo>
                    <a:pt x="2357399" y="100558"/>
                  </a:lnTo>
                  <a:lnTo>
                    <a:pt x="2360472" y="111213"/>
                  </a:lnTo>
                  <a:lnTo>
                    <a:pt x="2363495" y="115836"/>
                  </a:lnTo>
                  <a:lnTo>
                    <a:pt x="2368054" y="115836"/>
                  </a:lnTo>
                  <a:lnTo>
                    <a:pt x="2371140" y="111213"/>
                  </a:lnTo>
                  <a:lnTo>
                    <a:pt x="2374163" y="103632"/>
                  </a:lnTo>
                  <a:lnTo>
                    <a:pt x="2378722" y="89890"/>
                  </a:lnTo>
                  <a:lnTo>
                    <a:pt x="2381796" y="71628"/>
                  </a:lnTo>
                  <a:lnTo>
                    <a:pt x="2384831" y="54864"/>
                  </a:lnTo>
                  <a:lnTo>
                    <a:pt x="2387904" y="39636"/>
                  </a:lnTo>
                  <a:lnTo>
                    <a:pt x="2392464" y="24358"/>
                  </a:lnTo>
                  <a:lnTo>
                    <a:pt x="2395499" y="12204"/>
                  </a:lnTo>
                  <a:lnTo>
                    <a:pt x="2398572" y="7581"/>
                  </a:lnTo>
                  <a:lnTo>
                    <a:pt x="2403132" y="9118"/>
                  </a:lnTo>
                  <a:lnTo>
                    <a:pt x="2406154" y="12204"/>
                  </a:lnTo>
                  <a:lnTo>
                    <a:pt x="2407691" y="21323"/>
                  </a:lnTo>
                  <a:lnTo>
                    <a:pt x="2412263" y="35013"/>
                  </a:lnTo>
                  <a:lnTo>
                    <a:pt x="2415336" y="53327"/>
                  </a:lnTo>
                  <a:lnTo>
                    <a:pt x="2418359" y="70091"/>
                  </a:lnTo>
                  <a:lnTo>
                    <a:pt x="2422931" y="85318"/>
                  </a:lnTo>
                  <a:lnTo>
                    <a:pt x="2426004" y="99060"/>
                  </a:lnTo>
                  <a:lnTo>
                    <a:pt x="2429027" y="111213"/>
                  </a:lnTo>
                  <a:lnTo>
                    <a:pt x="2432100" y="115836"/>
                  </a:lnTo>
                  <a:lnTo>
                    <a:pt x="2436672" y="115836"/>
                  </a:lnTo>
                  <a:lnTo>
                    <a:pt x="2439695" y="111213"/>
                  </a:lnTo>
                  <a:lnTo>
                    <a:pt x="2442718" y="102095"/>
                  </a:lnTo>
                  <a:lnTo>
                    <a:pt x="2447290" y="88404"/>
                  </a:lnTo>
                  <a:lnTo>
                    <a:pt x="2450363" y="71628"/>
                  </a:lnTo>
                  <a:lnTo>
                    <a:pt x="2453385" y="54864"/>
                  </a:lnTo>
                  <a:lnTo>
                    <a:pt x="2456459" y="39636"/>
                  </a:lnTo>
                  <a:lnTo>
                    <a:pt x="2461031" y="24358"/>
                  </a:lnTo>
                  <a:lnTo>
                    <a:pt x="2464054" y="13690"/>
                  </a:lnTo>
                  <a:lnTo>
                    <a:pt x="2467127" y="7581"/>
                  </a:lnTo>
                  <a:lnTo>
                    <a:pt x="2471699" y="9118"/>
                  </a:lnTo>
                  <a:lnTo>
                    <a:pt x="2474722" y="13690"/>
                  </a:lnTo>
                  <a:lnTo>
                    <a:pt x="2476258" y="21323"/>
                  </a:lnTo>
                  <a:lnTo>
                    <a:pt x="2480818" y="35013"/>
                  </a:lnTo>
                  <a:lnTo>
                    <a:pt x="2483891" y="53327"/>
                  </a:lnTo>
                  <a:lnTo>
                    <a:pt x="2486926" y="70091"/>
                  </a:lnTo>
                  <a:lnTo>
                    <a:pt x="2491485" y="85318"/>
                  </a:lnTo>
                  <a:lnTo>
                    <a:pt x="2494559" y="99060"/>
                  </a:lnTo>
                  <a:lnTo>
                    <a:pt x="2497594" y="111213"/>
                  </a:lnTo>
                  <a:lnTo>
                    <a:pt x="2500668" y="115836"/>
                  </a:lnTo>
                  <a:lnTo>
                    <a:pt x="2505227" y="115836"/>
                  </a:lnTo>
                  <a:lnTo>
                    <a:pt x="2508250" y="111213"/>
                  </a:lnTo>
                  <a:lnTo>
                    <a:pt x="2511336" y="102095"/>
                  </a:lnTo>
                  <a:lnTo>
                    <a:pt x="2515895" y="88404"/>
                  </a:lnTo>
                  <a:lnTo>
                    <a:pt x="2518918" y="71628"/>
                  </a:lnTo>
                  <a:lnTo>
                    <a:pt x="2521991" y="54864"/>
                  </a:lnTo>
                  <a:lnTo>
                    <a:pt x="2525026" y="39636"/>
                  </a:lnTo>
                  <a:lnTo>
                    <a:pt x="2529585" y="24358"/>
                  </a:lnTo>
                  <a:lnTo>
                    <a:pt x="2532659" y="13690"/>
                  </a:lnTo>
                  <a:lnTo>
                    <a:pt x="2535694" y="9118"/>
                  </a:lnTo>
                  <a:lnTo>
                    <a:pt x="2540254" y="9118"/>
                  </a:lnTo>
                  <a:lnTo>
                    <a:pt x="2543327" y="13690"/>
                  </a:lnTo>
                  <a:lnTo>
                    <a:pt x="2546350" y="21323"/>
                  </a:lnTo>
                  <a:lnTo>
                    <a:pt x="2549436" y="35013"/>
                  </a:lnTo>
                  <a:lnTo>
                    <a:pt x="2552458" y="53327"/>
                  </a:lnTo>
                  <a:lnTo>
                    <a:pt x="2555532" y="70091"/>
                  </a:lnTo>
                  <a:lnTo>
                    <a:pt x="2560091" y="85318"/>
                  </a:lnTo>
                  <a:lnTo>
                    <a:pt x="2563126" y="99060"/>
                  </a:lnTo>
                  <a:lnTo>
                    <a:pt x="2566149" y="109728"/>
                  </a:lnTo>
                  <a:lnTo>
                    <a:pt x="2569222" y="115836"/>
                  </a:lnTo>
                  <a:lnTo>
                    <a:pt x="2573794" y="115836"/>
                  </a:lnTo>
                  <a:lnTo>
                    <a:pt x="2576817" y="109728"/>
                  </a:lnTo>
                  <a:lnTo>
                    <a:pt x="2579890" y="102095"/>
                  </a:lnTo>
                  <a:lnTo>
                    <a:pt x="2584450" y="88404"/>
                  </a:lnTo>
                  <a:lnTo>
                    <a:pt x="2587485" y="71628"/>
                  </a:lnTo>
                  <a:lnTo>
                    <a:pt x="2590558" y="54864"/>
                  </a:lnTo>
                  <a:lnTo>
                    <a:pt x="2593581" y="39636"/>
                  </a:lnTo>
                  <a:lnTo>
                    <a:pt x="2598153" y="25895"/>
                  </a:lnTo>
                  <a:lnTo>
                    <a:pt x="2601226" y="13690"/>
                  </a:lnTo>
                  <a:lnTo>
                    <a:pt x="2604249" y="9118"/>
                  </a:lnTo>
                  <a:lnTo>
                    <a:pt x="2608859" y="9118"/>
                  </a:lnTo>
                  <a:lnTo>
                    <a:pt x="2611894" y="13690"/>
                  </a:lnTo>
                  <a:lnTo>
                    <a:pt x="2614917" y="22860"/>
                  </a:lnTo>
                  <a:lnTo>
                    <a:pt x="2617990" y="35013"/>
                  </a:lnTo>
                  <a:lnTo>
                    <a:pt x="2621013" y="53327"/>
                  </a:lnTo>
                  <a:lnTo>
                    <a:pt x="2624099" y="70091"/>
                  </a:lnTo>
                  <a:lnTo>
                    <a:pt x="2628658" y="83781"/>
                  </a:lnTo>
                  <a:lnTo>
                    <a:pt x="2631681" y="99060"/>
                  </a:lnTo>
                  <a:lnTo>
                    <a:pt x="2634754" y="109728"/>
                  </a:lnTo>
                  <a:lnTo>
                    <a:pt x="2637790" y="115836"/>
                  </a:lnTo>
                  <a:lnTo>
                    <a:pt x="2642349" y="115836"/>
                  </a:lnTo>
                  <a:lnTo>
                    <a:pt x="2656090" y="71628"/>
                  </a:lnTo>
                  <a:lnTo>
                    <a:pt x="2659113" y="54864"/>
                  </a:lnTo>
                  <a:lnTo>
                    <a:pt x="2663685" y="39636"/>
                  </a:lnTo>
                  <a:lnTo>
                    <a:pt x="2666758" y="25895"/>
                  </a:lnTo>
                  <a:lnTo>
                    <a:pt x="2669781" y="13690"/>
                  </a:lnTo>
                  <a:lnTo>
                    <a:pt x="2672854" y="9118"/>
                  </a:lnTo>
                  <a:lnTo>
                    <a:pt x="2677426" y="9118"/>
                  </a:lnTo>
                  <a:lnTo>
                    <a:pt x="2689631" y="53327"/>
                  </a:lnTo>
                  <a:lnTo>
                    <a:pt x="2692654" y="70091"/>
                  </a:lnTo>
                  <a:lnTo>
                    <a:pt x="2697213" y="83781"/>
                  </a:lnTo>
                  <a:lnTo>
                    <a:pt x="2700299" y="97523"/>
                  </a:lnTo>
                  <a:lnTo>
                    <a:pt x="2703322" y="109728"/>
                  </a:lnTo>
                  <a:lnTo>
                    <a:pt x="2707881" y="115836"/>
                  </a:lnTo>
                  <a:lnTo>
                    <a:pt x="2710954" y="114300"/>
                  </a:lnTo>
                  <a:lnTo>
                    <a:pt x="2713990" y="109728"/>
                  </a:lnTo>
                  <a:lnTo>
                    <a:pt x="2717063" y="100558"/>
                  </a:lnTo>
                  <a:lnTo>
                    <a:pt x="2721622" y="88404"/>
                  </a:lnTo>
                  <a:lnTo>
                    <a:pt x="2724658" y="71628"/>
                  </a:lnTo>
                  <a:lnTo>
                    <a:pt x="2727731" y="53327"/>
                  </a:lnTo>
                  <a:lnTo>
                    <a:pt x="2732290" y="39636"/>
                  </a:lnTo>
                  <a:lnTo>
                    <a:pt x="2735313" y="25895"/>
                  </a:lnTo>
                  <a:lnTo>
                    <a:pt x="2738399" y="13690"/>
                  </a:lnTo>
                  <a:lnTo>
                    <a:pt x="2741422" y="9118"/>
                  </a:lnTo>
                  <a:lnTo>
                    <a:pt x="2745981" y="9118"/>
                  </a:lnTo>
                  <a:lnTo>
                    <a:pt x="2749054" y="13690"/>
                  </a:lnTo>
                  <a:lnTo>
                    <a:pt x="2752090" y="22860"/>
                  </a:lnTo>
                  <a:lnTo>
                    <a:pt x="2756649" y="35013"/>
                  </a:lnTo>
                  <a:lnTo>
                    <a:pt x="2758185" y="53327"/>
                  </a:lnTo>
                  <a:lnTo>
                    <a:pt x="2761208" y="70091"/>
                  </a:lnTo>
                  <a:lnTo>
                    <a:pt x="2765780" y="85318"/>
                  </a:lnTo>
                  <a:lnTo>
                    <a:pt x="2768854" y="99060"/>
                  </a:lnTo>
                  <a:lnTo>
                    <a:pt x="2771876" y="109728"/>
                  </a:lnTo>
                  <a:lnTo>
                    <a:pt x="2776448" y="115836"/>
                  </a:lnTo>
                  <a:lnTo>
                    <a:pt x="2779522" y="114300"/>
                  </a:lnTo>
                  <a:lnTo>
                    <a:pt x="2782544" y="109728"/>
                  </a:lnTo>
                  <a:lnTo>
                    <a:pt x="2785618" y="100558"/>
                  </a:lnTo>
                  <a:lnTo>
                    <a:pt x="2790190" y="88404"/>
                  </a:lnTo>
                  <a:lnTo>
                    <a:pt x="2793212" y="70091"/>
                  </a:lnTo>
                  <a:lnTo>
                    <a:pt x="2796285" y="54864"/>
                  </a:lnTo>
                  <a:lnTo>
                    <a:pt x="2800858" y="39636"/>
                  </a:lnTo>
                  <a:lnTo>
                    <a:pt x="2803880" y="25895"/>
                  </a:lnTo>
                  <a:lnTo>
                    <a:pt x="2806954" y="15227"/>
                  </a:lnTo>
                  <a:lnTo>
                    <a:pt x="2809976" y="9118"/>
                  </a:lnTo>
                  <a:lnTo>
                    <a:pt x="2814548" y="9118"/>
                  </a:lnTo>
                  <a:lnTo>
                    <a:pt x="2817622" y="15227"/>
                  </a:lnTo>
                  <a:lnTo>
                    <a:pt x="2820644" y="22860"/>
                  </a:lnTo>
                  <a:lnTo>
                    <a:pt x="2825203" y="36550"/>
                  </a:lnTo>
                  <a:lnTo>
                    <a:pt x="2826753" y="53327"/>
                  </a:lnTo>
                  <a:lnTo>
                    <a:pt x="2829826" y="70091"/>
                  </a:lnTo>
                  <a:lnTo>
                    <a:pt x="2834385" y="83781"/>
                  </a:lnTo>
                  <a:lnTo>
                    <a:pt x="2837408" y="97523"/>
                  </a:lnTo>
                  <a:lnTo>
                    <a:pt x="2840494" y="109728"/>
                  </a:lnTo>
                  <a:lnTo>
                    <a:pt x="2845054" y="115836"/>
                  </a:lnTo>
                  <a:lnTo>
                    <a:pt x="2848076" y="114300"/>
                  </a:lnTo>
                  <a:lnTo>
                    <a:pt x="2851150" y="109728"/>
                  </a:lnTo>
                  <a:lnTo>
                    <a:pt x="2854185" y="100558"/>
                  </a:lnTo>
                  <a:lnTo>
                    <a:pt x="2858744" y="88404"/>
                  </a:lnTo>
                  <a:lnTo>
                    <a:pt x="2861818" y="70091"/>
                  </a:lnTo>
                  <a:lnTo>
                    <a:pt x="2864853" y="54864"/>
                  </a:lnTo>
                  <a:lnTo>
                    <a:pt x="2869412" y="39636"/>
                  </a:lnTo>
                  <a:lnTo>
                    <a:pt x="2872485" y="25895"/>
                  </a:lnTo>
                  <a:lnTo>
                    <a:pt x="2875508" y="15227"/>
                  </a:lnTo>
                  <a:lnTo>
                    <a:pt x="2878594" y="9118"/>
                  </a:lnTo>
                  <a:lnTo>
                    <a:pt x="2883103" y="9118"/>
                  </a:lnTo>
                  <a:lnTo>
                    <a:pt x="2886176" y="15227"/>
                  </a:lnTo>
                  <a:lnTo>
                    <a:pt x="2889211" y="22860"/>
                  </a:lnTo>
                  <a:lnTo>
                    <a:pt x="2893822" y="36550"/>
                  </a:lnTo>
                  <a:lnTo>
                    <a:pt x="2895307" y="53327"/>
                  </a:lnTo>
                  <a:lnTo>
                    <a:pt x="2898381" y="70091"/>
                  </a:lnTo>
                  <a:lnTo>
                    <a:pt x="2902953" y="85318"/>
                  </a:lnTo>
                  <a:lnTo>
                    <a:pt x="2905975" y="97523"/>
                  </a:lnTo>
                  <a:lnTo>
                    <a:pt x="2909049" y="109728"/>
                  </a:lnTo>
                  <a:lnTo>
                    <a:pt x="2913608" y="115836"/>
                  </a:lnTo>
                  <a:lnTo>
                    <a:pt x="2916643" y="114300"/>
                  </a:lnTo>
                  <a:lnTo>
                    <a:pt x="2919717" y="109728"/>
                  </a:lnTo>
                  <a:lnTo>
                    <a:pt x="2922739" y="100558"/>
                  </a:lnTo>
                  <a:lnTo>
                    <a:pt x="2927311" y="86855"/>
                  </a:lnTo>
                  <a:lnTo>
                    <a:pt x="2930385" y="71628"/>
                  </a:lnTo>
                  <a:lnTo>
                    <a:pt x="2933407" y="54864"/>
                  </a:lnTo>
                  <a:lnTo>
                    <a:pt x="2937967" y="39636"/>
                  </a:lnTo>
                  <a:lnTo>
                    <a:pt x="2941053" y="25895"/>
                  </a:lnTo>
                  <a:lnTo>
                    <a:pt x="2944075" y="13690"/>
                  </a:lnTo>
                  <a:lnTo>
                    <a:pt x="2947149" y="9118"/>
                  </a:lnTo>
                  <a:lnTo>
                    <a:pt x="2951708" y="10655"/>
                  </a:lnTo>
                  <a:lnTo>
                    <a:pt x="2965411" y="53327"/>
                  </a:lnTo>
                  <a:lnTo>
                    <a:pt x="2966948" y="70091"/>
                  </a:lnTo>
                  <a:lnTo>
                    <a:pt x="2971507" y="85318"/>
                  </a:lnTo>
                  <a:lnTo>
                    <a:pt x="2974581" y="99060"/>
                  </a:lnTo>
                  <a:lnTo>
                    <a:pt x="2977603" y="109728"/>
                  </a:lnTo>
                  <a:lnTo>
                    <a:pt x="2982175" y="115836"/>
                  </a:lnTo>
                  <a:lnTo>
                    <a:pt x="2985249" y="114300"/>
                  </a:lnTo>
                  <a:lnTo>
                    <a:pt x="2988271" y="109728"/>
                  </a:lnTo>
                  <a:lnTo>
                    <a:pt x="2991358" y="100558"/>
                  </a:lnTo>
                  <a:lnTo>
                    <a:pt x="2995917" y="86855"/>
                  </a:lnTo>
                  <a:lnTo>
                    <a:pt x="2998939" y="70091"/>
                  </a:lnTo>
                  <a:lnTo>
                    <a:pt x="3002013" y="54864"/>
                  </a:lnTo>
                  <a:lnTo>
                    <a:pt x="3006585" y="39636"/>
                  </a:lnTo>
                  <a:lnTo>
                    <a:pt x="3009607" y="25895"/>
                  </a:lnTo>
                  <a:lnTo>
                    <a:pt x="3012681" y="15227"/>
                  </a:lnTo>
                  <a:lnTo>
                    <a:pt x="3017253" y="9118"/>
                  </a:lnTo>
                  <a:lnTo>
                    <a:pt x="3020275" y="10655"/>
                  </a:lnTo>
                  <a:lnTo>
                    <a:pt x="3023349" y="15227"/>
                  </a:lnTo>
                  <a:lnTo>
                    <a:pt x="3026371" y="22860"/>
                  </a:lnTo>
                  <a:lnTo>
                    <a:pt x="3030943" y="36550"/>
                  </a:lnTo>
                  <a:lnTo>
                    <a:pt x="3034017" y="53327"/>
                  </a:lnTo>
                  <a:lnTo>
                    <a:pt x="3035503" y="70091"/>
                  </a:lnTo>
                  <a:lnTo>
                    <a:pt x="3040113" y="85318"/>
                  </a:lnTo>
                  <a:lnTo>
                    <a:pt x="3043148" y="97523"/>
                  </a:lnTo>
                  <a:lnTo>
                    <a:pt x="3046222" y="108191"/>
                  </a:lnTo>
                  <a:lnTo>
                    <a:pt x="3050781" y="115836"/>
                  </a:lnTo>
                  <a:lnTo>
                    <a:pt x="3053803" y="114300"/>
                  </a:lnTo>
                  <a:lnTo>
                    <a:pt x="3067558" y="70091"/>
                  </a:lnTo>
                  <a:lnTo>
                    <a:pt x="3070580" y="53327"/>
                  </a:lnTo>
                  <a:lnTo>
                    <a:pt x="3075139" y="39636"/>
                  </a:lnTo>
                  <a:lnTo>
                    <a:pt x="3078162" y="25895"/>
                  </a:lnTo>
                  <a:lnTo>
                    <a:pt x="3081248" y="13690"/>
                  </a:lnTo>
                  <a:lnTo>
                    <a:pt x="3085807" y="9118"/>
                  </a:lnTo>
                  <a:lnTo>
                    <a:pt x="3088830" y="9118"/>
                  </a:lnTo>
                  <a:lnTo>
                    <a:pt x="3102571" y="53327"/>
                  </a:lnTo>
                  <a:lnTo>
                    <a:pt x="3105607" y="70091"/>
                  </a:lnTo>
                  <a:lnTo>
                    <a:pt x="3108680" y="85318"/>
                  </a:lnTo>
                  <a:lnTo>
                    <a:pt x="3111703" y="97523"/>
                  </a:lnTo>
                  <a:lnTo>
                    <a:pt x="3114776" y="109728"/>
                  </a:lnTo>
                  <a:lnTo>
                    <a:pt x="3119348" y="115836"/>
                  </a:lnTo>
                  <a:lnTo>
                    <a:pt x="3122371" y="114300"/>
                  </a:lnTo>
                  <a:lnTo>
                    <a:pt x="3125444" y="108191"/>
                  </a:lnTo>
                  <a:lnTo>
                    <a:pt x="3130003" y="100558"/>
                  </a:lnTo>
                  <a:lnTo>
                    <a:pt x="3133039" y="88404"/>
                  </a:lnTo>
                  <a:lnTo>
                    <a:pt x="3136112" y="70091"/>
                  </a:lnTo>
                  <a:lnTo>
                    <a:pt x="3139135" y="53327"/>
                  </a:lnTo>
                  <a:lnTo>
                    <a:pt x="3143707" y="39636"/>
                  </a:lnTo>
                  <a:lnTo>
                    <a:pt x="3146780" y="25895"/>
                  </a:lnTo>
                  <a:lnTo>
                    <a:pt x="3149803" y="15227"/>
                  </a:lnTo>
                  <a:lnTo>
                    <a:pt x="3154362" y="9118"/>
                  </a:lnTo>
                  <a:lnTo>
                    <a:pt x="3157448" y="10655"/>
                  </a:lnTo>
                  <a:lnTo>
                    <a:pt x="3160471" y="15227"/>
                  </a:lnTo>
                  <a:lnTo>
                    <a:pt x="3163544" y="22860"/>
                  </a:lnTo>
                  <a:lnTo>
                    <a:pt x="3168103" y="36550"/>
                  </a:lnTo>
                  <a:lnTo>
                    <a:pt x="3171139" y="53327"/>
                  </a:lnTo>
                  <a:lnTo>
                    <a:pt x="3174212" y="70091"/>
                  </a:lnTo>
                  <a:lnTo>
                    <a:pt x="3177235" y="85318"/>
                  </a:lnTo>
                  <a:lnTo>
                    <a:pt x="3180308" y="97523"/>
                  </a:lnTo>
                  <a:lnTo>
                    <a:pt x="3183343" y="109728"/>
                  </a:lnTo>
                  <a:lnTo>
                    <a:pt x="3187903" y="114300"/>
                  </a:lnTo>
                  <a:lnTo>
                    <a:pt x="3190976" y="114300"/>
                  </a:lnTo>
                  <a:lnTo>
                    <a:pt x="3194011" y="108191"/>
                  </a:lnTo>
                  <a:lnTo>
                    <a:pt x="3198571" y="100558"/>
                  </a:lnTo>
                  <a:lnTo>
                    <a:pt x="3201644" y="86855"/>
                  </a:lnTo>
                  <a:lnTo>
                    <a:pt x="3204667" y="70091"/>
                  </a:lnTo>
                  <a:lnTo>
                    <a:pt x="3207753" y="53327"/>
                  </a:lnTo>
                  <a:lnTo>
                    <a:pt x="3212312" y="39636"/>
                  </a:lnTo>
                  <a:lnTo>
                    <a:pt x="3215335" y="25895"/>
                  </a:lnTo>
                  <a:lnTo>
                    <a:pt x="3218408" y="15227"/>
                  </a:lnTo>
                  <a:lnTo>
                    <a:pt x="3222980" y="9118"/>
                  </a:lnTo>
                  <a:lnTo>
                    <a:pt x="3226003" y="10655"/>
                  </a:lnTo>
                  <a:lnTo>
                    <a:pt x="3229076" y="15227"/>
                  </a:lnTo>
                  <a:lnTo>
                    <a:pt x="3232111" y="22860"/>
                  </a:lnTo>
                  <a:lnTo>
                    <a:pt x="3236671" y="36550"/>
                  </a:lnTo>
                  <a:lnTo>
                    <a:pt x="3239744" y="53327"/>
                  </a:lnTo>
                  <a:lnTo>
                    <a:pt x="3242767" y="70091"/>
                  </a:lnTo>
                  <a:lnTo>
                    <a:pt x="3245853" y="85318"/>
                  </a:lnTo>
                  <a:lnTo>
                    <a:pt x="3248875" y="97523"/>
                  </a:lnTo>
                  <a:lnTo>
                    <a:pt x="3251898" y="108191"/>
                  </a:lnTo>
                  <a:lnTo>
                    <a:pt x="3256457" y="114300"/>
                  </a:lnTo>
                  <a:lnTo>
                    <a:pt x="3259543" y="114300"/>
                  </a:lnTo>
                  <a:lnTo>
                    <a:pt x="3262566" y="108191"/>
                  </a:lnTo>
                  <a:lnTo>
                    <a:pt x="3267125" y="100558"/>
                  </a:lnTo>
                  <a:lnTo>
                    <a:pt x="3270211" y="86855"/>
                  </a:lnTo>
                  <a:lnTo>
                    <a:pt x="3273234" y="70091"/>
                  </a:lnTo>
                  <a:lnTo>
                    <a:pt x="3276307" y="53327"/>
                  </a:lnTo>
                  <a:lnTo>
                    <a:pt x="3280867" y="39636"/>
                  </a:lnTo>
                  <a:lnTo>
                    <a:pt x="3283902" y="25895"/>
                  </a:lnTo>
                  <a:lnTo>
                    <a:pt x="3286975" y="15227"/>
                  </a:lnTo>
                  <a:lnTo>
                    <a:pt x="3291535" y="9118"/>
                  </a:lnTo>
                  <a:lnTo>
                    <a:pt x="3294557" y="10655"/>
                  </a:lnTo>
                  <a:lnTo>
                    <a:pt x="3297643" y="15227"/>
                  </a:lnTo>
                  <a:lnTo>
                    <a:pt x="3300666" y="22860"/>
                  </a:lnTo>
                  <a:lnTo>
                    <a:pt x="3305225" y="36550"/>
                  </a:lnTo>
                  <a:lnTo>
                    <a:pt x="3308311" y="53327"/>
                  </a:lnTo>
                  <a:lnTo>
                    <a:pt x="3311334" y="70091"/>
                  </a:lnTo>
                  <a:lnTo>
                    <a:pt x="3314407" y="85318"/>
                  </a:lnTo>
                  <a:lnTo>
                    <a:pt x="3317430" y="97523"/>
                  </a:lnTo>
                  <a:lnTo>
                    <a:pt x="3320503" y="109728"/>
                  </a:lnTo>
                  <a:lnTo>
                    <a:pt x="3325075" y="114300"/>
                  </a:lnTo>
                  <a:lnTo>
                    <a:pt x="3328098" y="114300"/>
                  </a:lnTo>
                  <a:lnTo>
                    <a:pt x="3331171" y="108191"/>
                  </a:lnTo>
                  <a:lnTo>
                    <a:pt x="3335743" y="100558"/>
                  </a:lnTo>
                  <a:lnTo>
                    <a:pt x="3338766" y="86855"/>
                  </a:lnTo>
                  <a:lnTo>
                    <a:pt x="3341839" y="70091"/>
                  </a:lnTo>
                  <a:lnTo>
                    <a:pt x="3344862" y="53327"/>
                  </a:lnTo>
                  <a:lnTo>
                    <a:pt x="3349434" y="39636"/>
                  </a:lnTo>
                  <a:lnTo>
                    <a:pt x="3352507" y="25895"/>
                  </a:lnTo>
                  <a:lnTo>
                    <a:pt x="3355530" y="15227"/>
                  </a:lnTo>
                  <a:lnTo>
                    <a:pt x="3360102" y="9118"/>
                  </a:lnTo>
                  <a:lnTo>
                    <a:pt x="3363175" y="10655"/>
                  </a:lnTo>
                  <a:lnTo>
                    <a:pt x="3366198" y="15227"/>
                  </a:lnTo>
                  <a:lnTo>
                    <a:pt x="3369271" y="22860"/>
                  </a:lnTo>
                  <a:lnTo>
                    <a:pt x="3373843" y="36550"/>
                  </a:lnTo>
                  <a:lnTo>
                    <a:pt x="3379889" y="70091"/>
                  </a:lnTo>
                  <a:lnTo>
                    <a:pt x="3384461" y="85318"/>
                  </a:lnTo>
                  <a:lnTo>
                    <a:pt x="3385997" y="97523"/>
                  </a:lnTo>
                  <a:lnTo>
                    <a:pt x="3389071" y="108191"/>
                  </a:lnTo>
                  <a:lnTo>
                    <a:pt x="3393630" y="114300"/>
                  </a:lnTo>
                  <a:lnTo>
                    <a:pt x="3396665" y="112750"/>
                  </a:lnTo>
                  <a:lnTo>
                    <a:pt x="3410407" y="70091"/>
                  </a:lnTo>
                  <a:lnTo>
                    <a:pt x="3413429" y="53327"/>
                  </a:lnTo>
                  <a:lnTo>
                    <a:pt x="3417989" y="39636"/>
                  </a:lnTo>
                  <a:lnTo>
                    <a:pt x="3421062" y="25895"/>
                  </a:lnTo>
                  <a:lnTo>
                    <a:pt x="3424097" y="15227"/>
                  </a:lnTo>
                  <a:lnTo>
                    <a:pt x="3428657" y="9118"/>
                  </a:lnTo>
                  <a:lnTo>
                    <a:pt x="3431730" y="10655"/>
                  </a:lnTo>
                  <a:lnTo>
                    <a:pt x="3434765" y="15227"/>
                  </a:lnTo>
                  <a:lnTo>
                    <a:pt x="3439325" y="22860"/>
                  </a:lnTo>
                  <a:lnTo>
                    <a:pt x="3442398" y="36550"/>
                  </a:lnTo>
                  <a:lnTo>
                    <a:pt x="3445421" y="53327"/>
                  </a:lnTo>
                  <a:lnTo>
                    <a:pt x="3448507" y="70091"/>
                  </a:lnTo>
                  <a:lnTo>
                    <a:pt x="3453066" y="85318"/>
                  </a:lnTo>
                  <a:lnTo>
                    <a:pt x="3454603" y="97523"/>
                  </a:lnTo>
                  <a:lnTo>
                    <a:pt x="3457625" y="108191"/>
                  </a:lnTo>
                  <a:lnTo>
                    <a:pt x="3462197" y="114300"/>
                  </a:lnTo>
                  <a:lnTo>
                    <a:pt x="3465271" y="112750"/>
                  </a:lnTo>
                  <a:lnTo>
                    <a:pt x="3468293" y="108191"/>
                  </a:lnTo>
                  <a:lnTo>
                    <a:pt x="3472865" y="100558"/>
                  </a:lnTo>
                  <a:lnTo>
                    <a:pt x="3475939" y="86855"/>
                  </a:lnTo>
                  <a:lnTo>
                    <a:pt x="3478961" y="70091"/>
                  </a:lnTo>
                  <a:lnTo>
                    <a:pt x="3483521" y="53327"/>
                  </a:lnTo>
                  <a:lnTo>
                    <a:pt x="3486607" y="39636"/>
                  </a:lnTo>
                  <a:lnTo>
                    <a:pt x="3489629" y="25895"/>
                  </a:lnTo>
                  <a:lnTo>
                    <a:pt x="3492703" y="15227"/>
                  </a:lnTo>
                  <a:lnTo>
                    <a:pt x="3497262" y="10655"/>
                  </a:lnTo>
                  <a:lnTo>
                    <a:pt x="3500297" y="10655"/>
                  </a:lnTo>
                  <a:lnTo>
                    <a:pt x="3503371" y="16764"/>
                  </a:lnTo>
                  <a:lnTo>
                    <a:pt x="3507930" y="22860"/>
                  </a:lnTo>
                  <a:lnTo>
                    <a:pt x="3510965" y="38100"/>
                  </a:lnTo>
                  <a:lnTo>
                    <a:pt x="3514039" y="54864"/>
                  </a:lnTo>
                  <a:lnTo>
                    <a:pt x="3517061" y="70091"/>
                  </a:lnTo>
                  <a:lnTo>
                    <a:pt x="3521621" y="85318"/>
                  </a:lnTo>
                  <a:lnTo>
                    <a:pt x="3523157" y="97523"/>
                  </a:lnTo>
                  <a:lnTo>
                    <a:pt x="3527729" y="108191"/>
                  </a:lnTo>
                  <a:lnTo>
                    <a:pt x="3530803" y="114300"/>
                  </a:lnTo>
                  <a:lnTo>
                    <a:pt x="3533825" y="112750"/>
                  </a:lnTo>
                  <a:lnTo>
                    <a:pt x="3536861" y="108191"/>
                  </a:lnTo>
                  <a:lnTo>
                    <a:pt x="3541471" y="100558"/>
                  </a:lnTo>
                  <a:lnTo>
                    <a:pt x="3544493" y="86855"/>
                  </a:lnTo>
                  <a:lnTo>
                    <a:pt x="3547516" y="70091"/>
                  </a:lnTo>
                  <a:lnTo>
                    <a:pt x="3552139" y="53327"/>
                  </a:lnTo>
                  <a:lnTo>
                    <a:pt x="3555161" y="39636"/>
                  </a:lnTo>
                  <a:lnTo>
                    <a:pt x="3558235" y="25895"/>
                  </a:lnTo>
                  <a:lnTo>
                    <a:pt x="3561257" y="15227"/>
                  </a:lnTo>
                  <a:lnTo>
                    <a:pt x="3565829" y="10655"/>
                  </a:lnTo>
                  <a:lnTo>
                    <a:pt x="3568852" y="10655"/>
                  </a:lnTo>
                  <a:lnTo>
                    <a:pt x="3571925" y="16764"/>
                  </a:lnTo>
                  <a:lnTo>
                    <a:pt x="3576497" y="22860"/>
                  </a:lnTo>
                  <a:lnTo>
                    <a:pt x="3579520" y="38100"/>
                  </a:lnTo>
                  <a:lnTo>
                    <a:pt x="3582593" y="54864"/>
                  </a:lnTo>
                  <a:lnTo>
                    <a:pt x="3585616" y="70091"/>
                  </a:lnTo>
                  <a:lnTo>
                    <a:pt x="3590188" y="85318"/>
                  </a:lnTo>
                  <a:lnTo>
                    <a:pt x="3593261" y="97523"/>
                  </a:lnTo>
                  <a:lnTo>
                    <a:pt x="3596284" y="108191"/>
                  </a:lnTo>
                  <a:lnTo>
                    <a:pt x="3599357" y="114300"/>
                  </a:lnTo>
                  <a:lnTo>
                    <a:pt x="3602393" y="112750"/>
                  </a:lnTo>
                  <a:lnTo>
                    <a:pt x="3605466" y="108191"/>
                  </a:lnTo>
                  <a:lnTo>
                    <a:pt x="3610025" y="100558"/>
                  </a:lnTo>
                  <a:lnTo>
                    <a:pt x="3613061" y="85318"/>
                  </a:lnTo>
                  <a:lnTo>
                    <a:pt x="3616134" y="70091"/>
                  </a:lnTo>
                  <a:lnTo>
                    <a:pt x="3620693" y="53327"/>
                  </a:lnTo>
                  <a:lnTo>
                    <a:pt x="3623716" y="39636"/>
                  </a:lnTo>
                  <a:lnTo>
                    <a:pt x="3626802" y="25895"/>
                  </a:lnTo>
                  <a:lnTo>
                    <a:pt x="3629825" y="15227"/>
                  </a:lnTo>
                  <a:lnTo>
                    <a:pt x="3634384" y="10655"/>
                  </a:lnTo>
                  <a:lnTo>
                    <a:pt x="3637457" y="10655"/>
                  </a:lnTo>
                  <a:lnTo>
                    <a:pt x="3640493" y="16764"/>
                  </a:lnTo>
                  <a:lnTo>
                    <a:pt x="3645052" y="24358"/>
                  </a:lnTo>
                  <a:lnTo>
                    <a:pt x="3648125" y="38100"/>
                  </a:lnTo>
                  <a:lnTo>
                    <a:pt x="3651161" y="54864"/>
                  </a:lnTo>
                  <a:lnTo>
                    <a:pt x="3654234" y="71628"/>
                  </a:lnTo>
                  <a:lnTo>
                    <a:pt x="3658793" y="85318"/>
                  </a:lnTo>
                  <a:lnTo>
                    <a:pt x="3661816" y="97523"/>
                  </a:lnTo>
                  <a:lnTo>
                    <a:pt x="3664902" y="108191"/>
                  </a:lnTo>
                  <a:lnTo>
                    <a:pt x="3667925" y="112750"/>
                  </a:lnTo>
                  <a:lnTo>
                    <a:pt x="3670998" y="112750"/>
                  </a:lnTo>
                  <a:lnTo>
                    <a:pt x="3674021" y="108191"/>
                  </a:lnTo>
                  <a:lnTo>
                    <a:pt x="3678593" y="99060"/>
                  </a:lnTo>
                  <a:lnTo>
                    <a:pt x="3681666" y="82296"/>
                  </a:lnTo>
                  <a:lnTo>
                    <a:pt x="3684689" y="67017"/>
                  </a:lnTo>
                  <a:lnTo>
                    <a:pt x="3689261" y="56349"/>
                  </a:lnTo>
                  <a:lnTo>
                    <a:pt x="3692283" y="41122"/>
                  </a:lnTo>
                  <a:lnTo>
                    <a:pt x="3695357" y="27432"/>
                  </a:lnTo>
                  <a:lnTo>
                    <a:pt x="3698379" y="18249"/>
                  </a:lnTo>
                  <a:lnTo>
                    <a:pt x="3702951" y="12204"/>
                  </a:lnTo>
                  <a:lnTo>
                    <a:pt x="3706025" y="12204"/>
                  </a:lnTo>
                  <a:lnTo>
                    <a:pt x="3709047" y="18249"/>
                  </a:lnTo>
                  <a:lnTo>
                    <a:pt x="3713619" y="27432"/>
                  </a:lnTo>
                  <a:lnTo>
                    <a:pt x="3716693" y="38100"/>
                  </a:lnTo>
                  <a:lnTo>
                    <a:pt x="3719715" y="54864"/>
                  </a:lnTo>
                  <a:lnTo>
                    <a:pt x="3722789" y="71628"/>
                  </a:lnTo>
                  <a:lnTo>
                    <a:pt x="3727361" y="83781"/>
                  </a:lnTo>
                  <a:lnTo>
                    <a:pt x="3730383" y="95986"/>
                  </a:lnTo>
                  <a:lnTo>
                    <a:pt x="3733457" y="106654"/>
                  </a:lnTo>
                  <a:lnTo>
                    <a:pt x="3736479" y="111213"/>
                  </a:lnTo>
                  <a:lnTo>
                    <a:pt x="3739565" y="111213"/>
                  </a:lnTo>
                  <a:lnTo>
                    <a:pt x="3742588" y="106654"/>
                  </a:lnTo>
                  <a:lnTo>
                    <a:pt x="3747147" y="97523"/>
                  </a:lnTo>
                  <a:lnTo>
                    <a:pt x="3750221" y="85318"/>
                  </a:lnTo>
                  <a:lnTo>
                    <a:pt x="3753256" y="70091"/>
                  </a:lnTo>
                  <a:lnTo>
                    <a:pt x="3757815" y="53327"/>
                  </a:lnTo>
                  <a:lnTo>
                    <a:pt x="3760889" y="41122"/>
                  </a:lnTo>
                  <a:lnTo>
                    <a:pt x="3763924" y="27432"/>
                  </a:lnTo>
                  <a:lnTo>
                    <a:pt x="3766997" y="16764"/>
                  </a:lnTo>
                  <a:lnTo>
                    <a:pt x="3771557" y="12204"/>
                  </a:lnTo>
                  <a:lnTo>
                    <a:pt x="3774579" y="13690"/>
                  </a:lnTo>
                  <a:lnTo>
                    <a:pt x="3777665" y="18249"/>
                  </a:lnTo>
                  <a:lnTo>
                    <a:pt x="3782225" y="25895"/>
                  </a:lnTo>
                  <a:lnTo>
                    <a:pt x="3785247" y="38100"/>
                  </a:lnTo>
                  <a:lnTo>
                    <a:pt x="3788321" y="54864"/>
                  </a:lnTo>
                  <a:lnTo>
                    <a:pt x="3792893" y="70091"/>
                  </a:lnTo>
                  <a:lnTo>
                    <a:pt x="3795915" y="83781"/>
                  </a:lnTo>
                  <a:lnTo>
                    <a:pt x="3798989" y="95986"/>
                  </a:lnTo>
                  <a:lnTo>
                    <a:pt x="3802024" y="106654"/>
                  </a:lnTo>
                  <a:lnTo>
                    <a:pt x="3805097" y="111213"/>
                  </a:lnTo>
                  <a:lnTo>
                    <a:pt x="3808120" y="111213"/>
                  </a:lnTo>
                  <a:lnTo>
                    <a:pt x="3811143" y="105117"/>
                  </a:lnTo>
                  <a:lnTo>
                    <a:pt x="3815765" y="97523"/>
                  </a:lnTo>
                  <a:lnTo>
                    <a:pt x="3818788" y="85318"/>
                  </a:lnTo>
                  <a:lnTo>
                    <a:pt x="3821810" y="68554"/>
                  </a:lnTo>
                  <a:lnTo>
                    <a:pt x="3826421" y="53327"/>
                  </a:lnTo>
                  <a:lnTo>
                    <a:pt x="3829456" y="39636"/>
                  </a:lnTo>
                  <a:lnTo>
                    <a:pt x="3832529" y="27432"/>
                  </a:lnTo>
                  <a:lnTo>
                    <a:pt x="3837089" y="16764"/>
                  </a:lnTo>
                  <a:lnTo>
                    <a:pt x="3840124" y="12204"/>
                  </a:lnTo>
                  <a:lnTo>
                    <a:pt x="3843197" y="13690"/>
                  </a:lnTo>
                  <a:lnTo>
                    <a:pt x="3846220" y="18249"/>
                  </a:lnTo>
                  <a:lnTo>
                    <a:pt x="3850779" y="25895"/>
                  </a:lnTo>
                  <a:lnTo>
                    <a:pt x="3853865" y="38100"/>
                  </a:lnTo>
                  <a:lnTo>
                    <a:pt x="3856888" y="54864"/>
                  </a:lnTo>
                  <a:lnTo>
                    <a:pt x="3861447" y="70091"/>
                  </a:lnTo>
                  <a:lnTo>
                    <a:pt x="3864521" y="83781"/>
                  </a:lnTo>
                  <a:lnTo>
                    <a:pt x="3867556" y="95986"/>
                  </a:lnTo>
                  <a:lnTo>
                    <a:pt x="3870629" y="106654"/>
                  </a:lnTo>
                  <a:lnTo>
                    <a:pt x="3873652" y="111213"/>
                  </a:lnTo>
                  <a:lnTo>
                    <a:pt x="3876675" y="111213"/>
                  </a:lnTo>
                  <a:lnTo>
                    <a:pt x="3881247" y="106654"/>
                  </a:lnTo>
                  <a:lnTo>
                    <a:pt x="3884320" y="100558"/>
                  </a:lnTo>
                  <a:lnTo>
                    <a:pt x="3887343" y="88404"/>
                  </a:lnTo>
                  <a:lnTo>
                    <a:pt x="3890416" y="71628"/>
                  </a:lnTo>
                  <a:lnTo>
                    <a:pt x="3894988" y="54864"/>
                  </a:lnTo>
                  <a:lnTo>
                    <a:pt x="3898010" y="39636"/>
                  </a:lnTo>
                  <a:lnTo>
                    <a:pt x="3901084" y="22860"/>
                  </a:lnTo>
                  <a:lnTo>
                    <a:pt x="3905656" y="9118"/>
                  </a:lnTo>
                  <a:lnTo>
                    <a:pt x="3908679" y="1536"/>
                  </a:lnTo>
                  <a:lnTo>
                    <a:pt x="3911752" y="0"/>
                  </a:lnTo>
                  <a:lnTo>
                    <a:pt x="3914775" y="1536"/>
                  </a:lnTo>
                  <a:lnTo>
                    <a:pt x="3919347" y="9118"/>
                  </a:lnTo>
                  <a:lnTo>
                    <a:pt x="3922420" y="21323"/>
                  </a:lnTo>
                  <a:lnTo>
                    <a:pt x="3925443" y="38100"/>
                  </a:lnTo>
                  <a:lnTo>
                    <a:pt x="3930015" y="56349"/>
                  </a:lnTo>
                  <a:lnTo>
                    <a:pt x="3933088" y="71628"/>
                  </a:lnTo>
                  <a:lnTo>
                    <a:pt x="3936110" y="89890"/>
                  </a:lnTo>
                  <a:lnTo>
                    <a:pt x="3939184" y="103632"/>
                  </a:lnTo>
                  <a:lnTo>
                    <a:pt x="3942219" y="111213"/>
                  </a:lnTo>
                  <a:lnTo>
                    <a:pt x="3945242" y="115836"/>
                  </a:lnTo>
                  <a:lnTo>
                    <a:pt x="3949852" y="114300"/>
                  </a:lnTo>
                  <a:lnTo>
                    <a:pt x="3952875" y="108191"/>
                  </a:lnTo>
                  <a:lnTo>
                    <a:pt x="3955961" y="95986"/>
                  </a:lnTo>
                  <a:lnTo>
                    <a:pt x="3958983" y="79222"/>
                  </a:lnTo>
                  <a:lnTo>
                    <a:pt x="3963543" y="62458"/>
                  </a:lnTo>
                  <a:lnTo>
                    <a:pt x="3974210" y="16764"/>
                  </a:lnTo>
                  <a:lnTo>
                    <a:pt x="3980319" y="6096"/>
                  </a:lnTo>
                  <a:lnTo>
                    <a:pt x="3983342" y="9118"/>
                  </a:lnTo>
                  <a:lnTo>
                    <a:pt x="3987952" y="13690"/>
                  </a:lnTo>
                  <a:lnTo>
                    <a:pt x="3990975" y="27432"/>
                  </a:lnTo>
                  <a:lnTo>
                    <a:pt x="3994061" y="42659"/>
                  </a:lnTo>
                  <a:lnTo>
                    <a:pt x="3998620" y="59423"/>
                  </a:lnTo>
                  <a:lnTo>
                    <a:pt x="4004678" y="92964"/>
                  </a:lnTo>
                  <a:lnTo>
                    <a:pt x="4007751" y="106654"/>
                  </a:lnTo>
                  <a:lnTo>
                    <a:pt x="4012310" y="115836"/>
                  </a:lnTo>
                  <a:lnTo>
                    <a:pt x="4013847" y="117322"/>
                  </a:lnTo>
                  <a:lnTo>
                    <a:pt x="4018419" y="115836"/>
                  </a:lnTo>
                  <a:lnTo>
                    <a:pt x="4021442" y="111213"/>
                  </a:lnTo>
                  <a:lnTo>
                    <a:pt x="4024515" y="99060"/>
                  </a:lnTo>
                  <a:lnTo>
                    <a:pt x="4027538" y="82296"/>
                  </a:lnTo>
                  <a:lnTo>
                    <a:pt x="4032110" y="65532"/>
                  </a:lnTo>
                  <a:lnTo>
                    <a:pt x="4042778" y="19786"/>
                  </a:lnTo>
                  <a:lnTo>
                    <a:pt x="4048874" y="9118"/>
                  </a:lnTo>
                  <a:lnTo>
                    <a:pt x="4051947" y="10655"/>
                  </a:lnTo>
                  <a:lnTo>
                    <a:pt x="4056519" y="16764"/>
                  </a:lnTo>
                  <a:lnTo>
                    <a:pt x="4059542" y="27432"/>
                  </a:lnTo>
                  <a:lnTo>
                    <a:pt x="4062615" y="45681"/>
                  </a:lnTo>
                  <a:lnTo>
                    <a:pt x="4067175" y="60960"/>
                  </a:lnTo>
                  <a:lnTo>
                    <a:pt x="4076306" y="106654"/>
                  </a:lnTo>
                  <a:lnTo>
                    <a:pt x="4082415" y="118859"/>
                  </a:lnTo>
                  <a:lnTo>
                    <a:pt x="4086974" y="117322"/>
                  </a:lnTo>
                  <a:lnTo>
                    <a:pt x="4090047" y="111213"/>
                  </a:lnTo>
                  <a:lnTo>
                    <a:pt x="4093082" y="99060"/>
                  </a:lnTo>
                  <a:lnTo>
                    <a:pt x="4096105" y="82296"/>
                  </a:lnTo>
                  <a:lnTo>
                    <a:pt x="4100715" y="67017"/>
                  </a:lnTo>
                  <a:lnTo>
                    <a:pt x="4111383" y="19786"/>
                  </a:lnTo>
                  <a:lnTo>
                    <a:pt x="4117479" y="9118"/>
                  </a:lnTo>
                  <a:lnTo>
                    <a:pt x="4120515" y="12204"/>
                  </a:lnTo>
                  <a:lnTo>
                    <a:pt x="4125074" y="16764"/>
                  </a:lnTo>
                  <a:lnTo>
                    <a:pt x="4128147" y="28917"/>
                  </a:lnTo>
                  <a:lnTo>
                    <a:pt x="4131182" y="45681"/>
                  </a:lnTo>
                  <a:lnTo>
                    <a:pt x="4135742" y="60960"/>
                  </a:lnTo>
                  <a:lnTo>
                    <a:pt x="4138815" y="76200"/>
                  </a:lnTo>
                  <a:lnTo>
                    <a:pt x="4141838" y="92964"/>
                  </a:lnTo>
                  <a:lnTo>
                    <a:pt x="4144924" y="106654"/>
                  </a:lnTo>
                  <a:lnTo>
                    <a:pt x="4149483" y="114300"/>
                  </a:lnTo>
                  <a:lnTo>
                    <a:pt x="4150969" y="117322"/>
                  </a:lnTo>
                  <a:lnTo>
                    <a:pt x="4155579" y="115836"/>
                  </a:lnTo>
                  <a:lnTo>
                    <a:pt x="4158615" y="111213"/>
                  </a:lnTo>
                  <a:lnTo>
                    <a:pt x="4161637" y="99060"/>
                  </a:lnTo>
                  <a:lnTo>
                    <a:pt x="4164710" y="82296"/>
                  </a:lnTo>
                  <a:lnTo>
                    <a:pt x="4169282" y="67017"/>
                  </a:lnTo>
                  <a:lnTo>
                    <a:pt x="4172305" y="51790"/>
                  </a:lnTo>
                  <a:lnTo>
                    <a:pt x="4175379" y="35013"/>
                  </a:lnTo>
                  <a:lnTo>
                    <a:pt x="4179938" y="21323"/>
                  </a:lnTo>
                  <a:lnTo>
                    <a:pt x="4183024" y="12204"/>
                  </a:lnTo>
                  <a:lnTo>
                    <a:pt x="4186047" y="10655"/>
                  </a:lnTo>
                  <a:lnTo>
                    <a:pt x="4189069" y="12204"/>
                  </a:lnTo>
                  <a:lnTo>
                    <a:pt x="4193628" y="16764"/>
                  </a:lnTo>
                  <a:lnTo>
                    <a:pt x="4196715" y="28917"/>
                  </a:lnTo>
                  <a:lnTo>
                    <a:pt x="4199737" y="44196"/>
                  </a:lnTo>
                  <a:lnTo>
                    <a:pt x="4204296" y="59423"/>
                  </a:lnTo>
                  <a:lnTo>
                    <a:pt x="4207383" y="76200"/>
                  </a:lnTo>
                  <a:lnTo>
                    <a:pt x="4210405" y="92964"/>
                  </a:lnTo>
                  <a:lnTo>
                    <a:pt x="4214964" y="105117"/>
                  </a:lnTo>
                  <a:lnTo>
                    <a:pt x="4218038" y="114300"/>
                  </a:lnTo>
                  <a:lnTo>
                    <a:pt x="4219536" y="115836"/>
                  </a:lnTo>
                  <a:lnTo>
                    <a:pt x="4224147" y="115836"/>
                  </a:lnTo>
                  <a:lnTo>
                    <a:pt x="4227169" y="109728"/>
                  </a:lnTo>
                  <a:lnTo>
                    <a:pt x="4230243" y="97523"/>
                  </a:lnTo>
                  <a:lnTo>
                    <a:pt x="4233278" y="82296"/>
                  </a:lnTo>
                  <a:lnTo>
                    <a:pt x="4237837" y="67017"/>
                  </a:lnTo>
                  <a:lnTo>
                    <a:pt x="4240910" y="51790"/>
                  </a:lnTo>
                  <a:lnTo>
                    <a:pt x="4243933" y="35013"/>
                  </a:lnTo>
                  <a:lnTo>
                    <a:pt x="4248505" y="21323"/>
                  </a:lnTo>
                  <a:lnTo>
                    <a:pt x="4251579" y="13690"/>
                  </a:lnTo>
                  <a:lnTo>
                    <a:pt x="4254601" y="10655"/>
                  </a:lnTo>
                  <a:lnTo>
                    <a:pt x="4259173" y="12204"/>
                  </a:lnTo>
                  <a:lnTo>
                    <a:pt x="4262247" y="16764"/>
                  </a:lnTo>
                  <a:lnTo>
                    <a:pt x="4265269" y="27432"/>
                  </a:lnTo>
                  <a:lnTo>
                    <a:pt x="4268343" y="44196"/>
                  </a:lnTo>
                  <a:lnTo>
                    <a:pt x="4272915" y="59423"/>
                  </a:lnTo>
                  <a:lnTo>
                    <a:pt x="4275937" y="74650"/>
                  </a:lnTo>
                  <a:lnTo>
                    <a:pt x="4279010" y="91427"/>
                  </a:lnTo>
                  <a:lnTo>
                    <a:pt x="4283583" y="103632"/>
                  </a:lnTo>
                  <a:lnTo>
                    <a:pt x="4286605" y="112750"/>
                  </a:lnTo>
                  <a:lnTo>
                    <a:pt x="4289679" y="115836"/>
                  </a:lnTo>
                  <a:lnTo>
                    <a:pt x="4292701" y="115836"/>
                  </a:lnTo>
                  <a:lnTo>
                    <a:pt x="4295736" y="109728"/>
                  </a:lnTo>
                  <a:lnTo>
                    <a:pt x="4298810" y="97523"/>
                  </a:lnTo>
                  <a:lnTo>
                    <a:pt x="4303369" y="82296"/>
                  </a:lnTo>
                  <a:lnTo>
                    <a:pt x="4306443" y="67017"/>
                  </a:lnTo>
                  <a:lnTo>
                    <a:pt x="4309478" y="51790"/>
                  </a:lnTo>
                  <a:lnTo>
                    <a:pt x="4312500" y="35013"/>
                  </a:lnTo>
                  <a:lnTo>
                    <a:pt x="4317060" y="21323"/>
                  </a:lnTo>
                  <a:lnTo>
                    <a:pt x="4320133" y="12204"/>
                  </a:lnTo>
                  <a:lnTo>
                    <a:pt x="4323168" y="10655"/>
                  </a:lnTo>
                  <a:lnTo>
                    <a:pt x="4327728" y="12204"/>
                  </a:lnTo>
                  <a:lnTo>
                    <a:pt x="4330801" y="16764"/>
                  </a:lnTo>
                  <a:lnTo>
                    <a:pt x="4333836" y="27432"/>
                  </a:lnTo>
                  <a:lnTo>
                    <a:pt x="4336910" y="44196"/>
                  </a:lnTo>
                  <a:lnTo>
                    <a:pt x="4341469" y="59423"/>
                  </a:lnTo>
                  <a:lnTo>
                    <a:pt x="4352137" y="103632"/>
                  </a:lnTo>
                  <a:lnTo>
                    <a:pt x="4358233" y="115836"/>
                  </a:lnTo>
                  <a:lnTo>
                    <a:pt x="4361268" y="114300"/>
                  </a:lnTo>
                  <a:lnTo>
                    <a:pt x="4364342" y="108191"/>
                  </a:lnTo>
                  <a:lnTo>
                    <a:pt x="4367364" y="97523"/>
                  </a:lnTo>
                  <a:lnTo>
                    <a:pt x="4371936" y="82296"/>
                  </a:lnTo>
                  <a:lnTo>
                    <a:pt x="4375010" y="67017"/>
                  </a:lnTo>
                  <a:lnTo>
                    <a:pt x="4378032" y="50304"/>
                  </a:lnTo>
                  <a:lnTo>
                    <a:pt x="4381055" y="35013"/>
                  </a:lnTo>
                  <a:lnTo>
                    <a:pt x="4385678" y="21323"/>
                  </a:lnTo>
                  <a:lnTo>
                    <a:pt x="4388700" y="13690"/>
                  </a:lnTo>
                  <a:lnTo>
                    <a:pt x="4391774" y="10655"/>
                  </a:lnTo>
                  <a:lnTo>
                    <a:pt x="4396333" y="12204"/>
                  </a:lnTo>
                  <a:lnTo>
                    <a:pt x="4399368" y="16764"/>
                  </a:lnTo>
                  <a:lnTo>
                    <a:pt x="4402442" y="27432"/>
                  </a:lnTo>
                  <a:lnTo>
                    <a:pt x="4405464" y="42659"/>
                  </a:lnTo>
                  <a:lnTo>
                    <a:pt x="4410036" y="59423"/>
                  </a:lnTo>
                  <a:lnTo>
                    <a:pt x="4413110" y="74650"/>
                  </a:lnTo>
                  <a:lnTo>
                    <a:pt x="4416132" y="89890"/>
                  </a:lnTo>
                  <a:lnTo>
                    <a:pt x="4420692" y="103632"/>
                  </a:lnTo>
                  <a:lnTo>
                    <a:pt x="4423778" y="111213"/>
                  </a:lnTo>
                  <a:lnTo>
                    <a:pt x="4426800" y="114300"/>
                  </a:lnTo>
                  <a:lnTo>
                    <a:pt x="4429874" y="112750"/>
                  </a:lnTo>
                  <a:lnTo>
                    <a:pt x="4432896" y="108191"/>
                  </a:lnTo>
                  <a:lnTo>
                    <a:pt x="4435932" y="95986"/>
                  </a:lnTo>
                  <a:lnTo>
                    <a:pt x="4440542" y="82296"/>
                  </a:lnTo>
                  <a:lnTo>
                    <a:pt x="4449673" y="35013"/>
                  </a:lnTo>
                  <a:lnTo>
                    <a:pt x="4460328" y="10655"/>
                  </a:lnTo>
                  <a:lnTo>
                    <a:pt x="4464900" y="12204"/>
                  </a:lnTo>
                  <a:lnTo>
                    <a:pt x="4467974" y="16764"/>
                  </a:lnTo>
                  <a:lnTo>
                    <a:pt x="4470996" y="27432"/>
                  </a:lnTo>
                  <a:lnTo>
                    <a:pt x="4474032" y="42659"/>
                  </a:lnTo>
                  <a:lnTo>
                    <a:pt x="4478642" y="59423"/>
                  </a:lnTo>
                  <a:lnTo>
                    <a:pt x="4484687" y="89890"/>
                  </a:lnTo>
                  <a:lnTo>
                    <a:pt x="4489310" y="103632"/>
                  </a:lnTo>
                  <a:lnTo>
                    <a:pt x="4492332" y="111213"/>
                  </a:lnTo>
                  <a:lnTo>
                    <a:pt x="4495355" y="114300"/>
                  </a:lnTo>
                  <a:lnTo>
                    <a:pt x="4498428" y="112750"/>
                  </a:lnTo>
                  <a:lnTo>
                    <a:pt x="4501464" y="108191"/>
                  </a:lnTo>
                  <a:lnTo>
                    <a:pt x="4504537" y="95986"/>
                  </a:lnTo>
                  <a:lnTo>
                    <a:pt x="4509096" y="80759"/>
                  </a:lnTo>
                  <a:lnTo>
                    <a:pt x="4512132" y="65532"/>
                  </a:lnTo>
                  <a:lnTo>
                    <a:pt x="4515205" y="50304"/>
                  </a:lnTo>
                  <a:lnTo>
                    <a:pt x="4518228" y="35013"/>
                  </a:lnTo>
                  <a:lnTo>
                    <a:pt x="4522787" y="21323"/>
                  </a:lnTo>
                  <a:lnTo>
                    <a:pt x="4525873" y="13690"/>
                  </a:lnTo>
                  <a:lnTo>
                    <a:pt x="4528896" y="10655"/>
                  </a:lnTo>
                  <a:lnTo>
                    <a:pt x="4533455" y="12204"/>
                  </a:lnTo>
                  <a:lnTo>
                    <a:pt x="4536528" y="16764"/>
                  </a:lnTo>
                  <a:lnTo>
                    <a:pt x="4539564" y="27432"/>
                  </a:lnTo>
                  <a:lnTo>
                    <a:pt x="4542637" y="44196"/>
                  </a:lnTo>
                  <a:lnTo>
                    <a:pt x="4547196" y="59423"/>
                  </a:lnTo>
                  <a:lnTo>
                    <a:pt x="4550232" y="74650"/>
                  </a:lnTo>
                  <a:lnTo>
                    <a:pt x="4553305" y="89890"/>
                  </a:lnTo>
                  <a:lnTo>
                    <a:pt x="4557864" y="102095"/>
                  </a:lnTo>
                  <a:lnTo>
                    <a:pt x="4560887" y="111213"/>
                  </a:lnTo>
                  <a:lnTo>
                    <a:pt x="4563973" y="114300"/>
                  </a:lnTo>
                  <a:lnTo>
                    <a:pt x="4568532" y="112750"/>
                  </a:lnTo>
                  <a:lnTo>
                    <a:pt x="4570018" y="108191"/>
                  </a:lnTo>
                  <a:lnTo>
                    <a:pt x="4573092" y="95986"/>
                  </a:lnTo>
                  <a:lnTo>
                    <a:pt x="4577664" y="80759"/>
                  </a:lnTo>
                  <a:lnTo>
                    <a:pt x="4580737" y="65532"/>
                  </a:lnTo>
                  <a:lnTo>
                    <a:pt x="4583760" y="50304"/>
                  </a:lnTo>
                  <a:lnTo>
                    <a:pt x="4586782" y="35013"/>
                  </a:lnTo>
                  <a:lnTo>
                    <a:pt x="4591405" y="21323"/>
                  </a:lnTo>
                  <a:lnTo>
                    <a:pt x="4594428" y="12204"/>
                  </a:lnTo>
                  <a:lnTo>
                    <a:pt x="4597450" y="10655"/>
                  </a:lnTo>
                  <a:lnTo>
                    <a:pt x="4602073" y="12204"/>
                  </a:lnTo>
                  <a:lnTo>
                    <a:pt x="4605096" y="16764"/>
                  </a:lnTo>
                  <a:lnTo>
                    <a:pt x="4608118" y="27432"/>
                  </a:lnTo>
                  <a:lnTo>
                    <a:pt x="4612728" y="44196"/>
                  </a:lnTo>
                  <a:lnTo>
                    <a:pt x="4615764" y="59423"/>
                  </a:lnTo>
                  <a:lnTo>
                    <a:pt x="4618837" y="74650"/>
                  </a:lnTo>
                  <a:lnTo>
                    <a:pt x="4621860" y="89890"/>
                  </a:lnTo>
                  <a:lnTo>
                    <a:pt x="4626432" y="102095"/>
                  </a:lnTo>
                  <a:lnTo>
                    <a:pt x="4629505" y="111213"/>
                  </a:lnTo>
                  <a:lnTo>
                    <a:pt x="4632528" y="112750"/>
                  </a:lnTo>
                  <a:lnTo>
                    <a:pt x="4637087" y="111213"/>
                  </a:lnTo>
                  <a:lnTo>
                    <a:pt x="4638636" y="106654"/>
                  </a:lnTo>
                  <a:lnTo>
                    <a:pt x="4641659" y="95986"/>
                  </a:lnTo>
                  <a:lnTo>
                    <a:pt x="4646218" y="79222"/>
                  </a:lnTo>
                  <a:lnTo>
                    <a:pt x="4649292" y="63995"/>
                  </a:lnTo>
                  <a:lnTo>
                    <a:pt x="4652327" y="48755"/>
                  </a:lnTo>
                  <a:lnTo>
                    <a:pt x="4656937" y="35013"/>
                  </a:lnTo>
                  <a:lnTo>
                    <a:pt x="4659960" y="21323"/>
                  </a:lnTo>
                  <a:lnTo>
                    <a:pt x="4662982" y="13690"/>
                  </a:lnTo>
                  <a:lnTo>
                    <a:pt x="4666068" y="10655"/>
                  </a:lnTo>
                  <a:lnTo>
                    <a:pt x="4670628" y="12204"/>
                  </a:lnTo>
                  <a:lnTo>
                    <a:pt x="4673650" y="16764"/>
                  </a:lnTo>
                  <a:lnTo>
                    <a:pt x="4676736" y="28917"/>
                  </a:lnTo>
                  <a:lnTo>
                    <a:pt x="4681296" y="44196"/>
                  </a:lnTo>
                  <a:lnTo>
                    <a:pt x="4684318" y="59423"/>
                  </a:lnTo>
                  <a:lnTo>
                    <a:pt x="4687392" y="74650"/>
                  </a:lnTo>
                  <a:lnTo>
                    <a:pt x="4690427" y="89890"/>
                  </a:lnTo>
                  <a:lnTo>
                    <a:pt x="4694986" y="102095"/>
                  </a:lnTo>
                  <a:lnTo>
                    <a:pt x="4698060" y="109728"/>
                  </a:lnTo>
                  <a:lnTo>
                    <a:pt x="4701082" y="112750"/>
                  </a:lnTo>
                  <a:lnTo>
                    <a:pt x="4705654" y="111213"/>
                  </a:lnTo>
                  <a:lnTo>
                    <a:pt x="4708728" y="106654"/>
                  </a:lnTo>
                  <a:lnTo>
                    <a:pt x="4710214" y="94449"/>
                  </a:lnTo>
                  <a:lnTo>
                    <a:pt x="4714836" y="79222"/>
                  </a:lnTo>
                  <a:lnTo>
                    <a:pt x="4720882" y="48755"/>
                  </a:lnTo>
                  <a:lnTo>
                    <a:pt x="4725492" y="35013"/>
                  </a:lnTo>
                  <a:lnTo>
                    <a:pt x="4728527" y="21323"/>
                  </a:lnTo>
                  <a:lnTo>
                    <a:pt x="4731550" y="13690"/>
                  </a:lnTo>
                  <a:lnTo>
                    <a:pt x="4734623" y="10655"/>
                  </a:lnTo>
                  <a:lnTo>
                    <a:pt x="4739182" y="12204"/>
                  </a:lnTo>
                  <a:lnTo>
                    <a:pt x="4742268" y="18249"/>
                  </a:lnTo>
                  <a:lnTo>
                    <a:pt x="4745291" y="28917"/>
                  </a:lnTo>
                  <a:lnTo>
                    <a:pt x="4749850" y="44196"/>
                  </a:lnTo>
                  <a:lnTo>
                    <a:pt x="4752936" y="59423"/>
                  </a:lnTo>
                  <a:lnTo>
                    <a:pt x="4758982" y="89890"/>
                  </a:lnTo>
                  <a:lnTo>
                    <a:pt x="4763592" y="103632"/>
                  </a:lnTo>
                  <a:lnTo>
                    <a:pt x="4766627" y="109728"/>
                  </a:lnTo>
                  <a:lnTo>
                    <a:pt x="4769650" y="112750"/>
                  </a:lnTo>
                  <a:lnTo>
                    <a:pt x="4774260" y="111213"/>
                  </a:lnTo>
                  <a:lnTo>
                    <a:pt x="4777282" y="105117"/>
                  </a:lnTo>
                  <a:lnTo>
                    <a:pt x="4778832" y="94449"/>
                  </a:lnTo>
                  <a:lnTo>
                    <a:pt x="4783391" y="77736"/>
                  </a:lnTo>
                  <a:lnTo>
                    <a:pt x="4786414" y="63995"/>
                  </a:lnTo>
                  <a:lnTo>
                    <a:pt x="4789487" y="48755"/>
                  </a:lnTo>
                  <a:lnTo>
                    <a:pt x="4794059" y="33528"/>
                  </a:lnTo>
                  <a:lnTo>
                    <a:pt x="4797082" y="21323"/>
                  </a:lnTo>
                  <a:lnTo>
                    <a:pt x="4800155" y="13690"/>
                  </a:lnTo>
                  <a:lnTo>
                    <a:pt x="4803190" y="12204"/>
                  </a:lnTo>
                  <a:lnTo>
                    <a:pt x="4807750" y="12204"/>
                  </a:lnTo>
                  <a:lnTo>
                    <a:pt x="4821491" y="59423"/>
                  </a:lnTo>
                  <a:lnTo>
                    <a:pt x="4824514" y="74650"/>
                  </a:lnTo>
                  <a:lnTo>
                    <a:pt x="4827587" y="89890"/>
                  </a:lnTo>
                  <a:lnTo>
                    <a:pt x="4832159" y="102095"/>
                  </a:lnTo>
                  <a:lnTo>
                    <a:pt x="4835182" y="109728"/>
                  </a:lnTo>
                  <a:lnTo>
                    <a:pt x="4838255" y="111213"/>
                  </a:lnTo>
                  <a:lnTo>
                    <a:pt x="4842827" y="111213"/>
                  </a:lnTo>
                  <a:lnTo>
                    <a:pt x="4845850" y="105117"/>
                  </a:lnTo>
                  <a:lnTo>
                    <a:pt x="4847386" y="92964"/>
                  </a:lnTo>
                  <a:lnTo>
                    <a:pt x="4851946" y="77736"/>
                  </a:lnTo>
                  <a:lnTo>
                    <a:pt x="4854981" y="63995"/>
                  </a:lnTo>
                  <a:lnTo>
                    <a:pt x="4858054" y="48755"/>
                  </a:lnTo>
                  <a:lnTo>
                    <a:pt x="4862614" y="33528"/>
                  </a:lnTo>
                  <a:lnTo>
                    <a:pt x="4865687" y="19786"/>
                  </a:lnTo>
                  <a:lnTo>
                    <a:pt x="4868722" y="13690"/>
                  </a:lnTo>
                  <a:lnTo>
                    <a:pt x="4871745" y="12204"/>
                  </a:lnTo>
                  <a:lnTo>
                    <a:pt x="4876355" y="12204"/>
                  </a:lnTo>
                  <a:lnTo>
                    <a:pt x="4879390" y="19786"/>
                  </a:lnTo>
                  <a:lnTo>
                    <a:pt x="4882413" y="30454"/>
                  </a:lnTo>
                  <a:lnTo>
                    <a:pt x="4887023" y="45681"/>
                  </a:lnTo>
                  <a:lnTo>
                    <a:pt x="4890046" y="59423"/>
                  </a:lnTo>
                  <a:lnTo>
                    <a:pt x="4893081" y="74650"/>
                  </a:lnTo>
                  <a:lnTo>
                    <a:pt x="4896154" y="89890"/>
                  </a:lnTo>
                  <a:lnTo>
                    <a:pt x="4900714" y="102095"/>
                  </a:lnTo>
                  <a:lnTo>
                    <a:pt x="4903787" y="109728"/>
                  </a:lnTo>
                  <a:lnTo>
                    <a:pt x="4906822" y="111213"/>
                  </a:lnTo>
                  <a:lnTo>
                    <a:pt x="4911382" y="111213"/>
                  </a:lnTo>
                  <a:lnTo>
                    <a:pt x="4914455" y="103632"/>
                  </a:lnTo>
                  <a:lnTo>
                    <a:pt x="4917490" y="92964"/>
                  </a:lnTo>
                  <a:lnTo>
                    <a:pt x="4920513" y="77736"/>
                  </a:lnTo>
                  <a:lnTo>
                    <a:pt x="4923586" y="63995"/>
                  </a:lnTo>
                  <a:lnTo>
                    <a:pt x="4926609" y="48755"/>
                  </a:lnTo>
                  <a:lnTo>
                    <a:pt x="4931181" y="33528"/>
                  </a:lnTo>
                  <a:lnTo>
                    <a:pt x="4934254" y="19786"/>
                  </a:lnTo>
                  <a:lnTo>
                    <a:pt x="4937277" y="13690"/>
                  </a:lnTo>
                  <a:lnTo>
                    <a:pt x="4940350" y="12204"/>
                  </a:lnTo>
                  <a:lnTo>
                    <a:pt x="4944922" y="13690"/>
                  </a:lnTo>
                  <a:lnTo>
                    <a:pt x="4947945" y="19786"/>
                  </a:lnTo>
                  <a:lnTo>
                    <a:pt x="4951018" y="30454"/>
                  </a:lnTo>
                  <a:lnTo>
                    <a:pt x="4955590" y="45681"/>
                  </a:lnTo>
                  <a:lnTo>
                    <a:pt x="4958613" y="60960"/>
                  </a:lnTo>
                  <a:lnTo>
                    <a:pt x="4961686" y="74650"/>
                  </a:lnTo>
                  <a:lnTo>
                    <a:pt x="4964709" y="89890"/>
                  </a:lnTo>
                  <a:lnTo>
                    <a:pt x="4969281" y="102095"/>
                  </a:lnTo>
                  <a:lnTo>
                    <a:pt x="4972354" y="109728"/>
                  </a:lnTo>
                  <a:lnTo>
                    <a:pt x="4975377" y="111213"/>
                  </a:lnTo>
                  <a:lnTo>
                    <a:pt x="4979987" y="109728"/>
                  </a:lnTo>
                  <a:lnTo>
                    <a:pt x="4983022" y="103632"/>
                  </a:lnTo>
                  <a:lnTo>
                    <a:pt x="4986045" y="92964"/>
                  </a:lnTo>
                  <a:lnTo>
                    <a:pt x="4989118" y="77736"/>
                  </a:lnTo>
                  <a:lnTo>
                    <a:pt x="4992141" y="62458"/>
                  </a:lnTo>
                  <a:lnTo>
                    <a:pt x="4995227" y="48755"/>
                  </a:lnTo>
                  <a:lnTo>
                    <a:pt x="4999786" y="33528"/>
                  </a:lnTo>
                  <a:lnTo>
                    <a:pt x="5002809" y="21323"/>
                  </a:lnTo>
                  <a:lnTo>
                    <a:pt x="5005844" y="13690"/>
                  </a:lnTo>
                  <a:lnTo>
                    <a:pt x="5008918" y="12204"/>
                  </a:lnTo>
                  <a:lnTo>
                    <a:pt x="5013477" y="13690"/>
                  </a:lnTo>
                  <a:lnTo>
                    <a:pt x="5016550" y="19786"/>
                  </a:lnTo>
                  <a:lnTo>
                    <a:pt x="5019586" y="30454"/>
                  </a:lnTo>
                  <a:lnTo>
                    <a:pt x="5024145" y="45681"/>
                  </a:lnTo>
                  <a:lnTo>
                    <a:pt x="5027218" y="60960"/>
                  </a:lnTo>
                  <a:lnTo>
                    <a:pt x="5030241" y="74650"/>
                  </a:lnTo>
                  <a:lnTo>
                    <a:pt x="5034813" y="89890"/>
                  </a:lnTo>
                  <a:lnTo>
                    <a:pt x="5037886" y="102095"/>
                  </a:lnTo>
                  <a:lnTo>
                    <a:pt x="5040909" y="109728"/>
                  </a:lnTo>
                  <a:lnTo>
                    <a:pt x="5043944" y="111213"/>
                  </a:lnTo>
                  <a:lnTo>
                    <a:pt x="5048554" y="109728"/>
                  </a:lnTo>
                  <a:lnTo>
                    <a:pt x="5051577" y="103632"/>
                  </a:lnTo>
                  <a:lnTo>
                    <a:pt x="5054650" y="92964"/>
                  </a:lnTo>
                  <a:lnTo>
                    <a:pt x="5057686" y="77736"/>
                  </a:lnTo>
                  <a:lnTo>
                    <a:pt x="5060708" y="62458"/>
                  </a:lnTo>
                  <a:lnTo>
                    <a:pt x="5063782" y="48755"/>
                  </a:lnTo>
                  <a:lnTo>
                    <a:pt x="5068341" y="33528"/>
                  </a:lnTo>
                  <a:lnTo>
                    <a:pt x="5071376" y="21323"/>
                  </a:lnTo>
                  <a:lnTo>
                    <a:pt x="5074450" y="13690"/>
                  </a:lnTo>
                  <a:lnTo>
                    <a:pt x="5079009" y="12204"/>
                  </a:lnTo>
                  <a:lnTo>
                    <a:pt x="5082044" y="15227"/>
                  </a:lnTo>
                  <a:lnTo>
                    <a:pt x="5085118" y="19786"/>
                  </a:lnTo>
                  <a:lnTo>
                    <a:pt x="5088140" y="30454"/>
                  </a:lnTo>
                  <a:lnTo>
                    <a:pt x="5092750" y="45681"/>
                  </a:lnTo>
                  <a:lnTo>
                    <a:pt x="5095786" y="60960"/>
                  </a:lnTo>
                  <a:lnTo>
                    <a:pt x="5098808" y="76200"/>
                  </a:lnTo>
                  <a:lnTo>
                    <a:pt x="5103418" y="89890"/>
                  </a:lnTo>
                  <a:lnTo>
                    <a:pt x="5106441" y="102095"/>
                  </a:lnTo>
                  <a:lnTo>
                    <a:pt x="5109476" y="109728"/>
                  </a:lnTo>
                  <a:lnTo>
                    <a:pt x="5112550" y="111213"/>
                  </a:lnTo>
                  <a:lnTo>
                    <a:pt x="5117109" y="109728"/>
                  </a:lnTo>
                  <a:lnTo>
                    <a:pt x="5120144" y="103632"/>
                  </a:lnTo>
                  <a:lnTo>
                    <a:pt x="5123218" y="92964"/>
                  </a:lnTo>
                  <a:lnTo>
                    <a:pt x="5127777" y="76200"/>
                  </a:lnTo>
                  <a:lnTo>
                    <a:pt x="5129263" y="60960"/>
                  </a:lnTo>
                  <a:lnTo>
                    <a:pt x="5132349" y="47218"/>
                  </a:lnTo>
                  <a:lnTo>
                    <a:pt x="5136908" y="33528"/>
                  </a:lnTo>
                  <a:lnTo>
                    <a:pt x="5139982" y="21323"/>
                  </a:lnTo>
                  <a:lnTo>
                    <a:pt x="5143004" y="13690"/>
                  </a:lnTo>
                  <a:lnTo>
                    <a:pt x="5161318" y="47218"/>
                  </a:lnTo>
                  <a:lnTo>
                    <a:pt x="5167363" y="76200"/>
                  </a:lnTo>
                  <a:lnTo>
                    <a:pt x="5171986" y="89890"/>
                  </a:lnTo>
                  <a:lnTo>
                    <a:pt x="5175008" y="102095"/>
                  </a:lnTo>
                  <a:lnTo>
                    <a:pt x="5178082" y="108191"/>
                  </a:lnTo>
                  <a:lnTo>
                    <a:pt x="5181104" y="111213"/>
                  </a:lnTo>
                  <a:lnTo>
                    <a:pt x="5185676" y="109728"/>
                  </a:lnTo>
                  <a:lnTo>
                    <a:pt x="5188750" y="103632"/>
                  </a:lnTo>
                  <a:lnTo>
                    <a:pt x="5191772" y="91427"/>
                  </a:lnTo>
                  <a:lnTo>
                    <a:pt x="5196344" y="76200"/>
                  </a:lnTo>
                  <a:lnTo>
                    <a:pt x="5197881" y="60960"/>
                  </a:lnTo>
                  <a:lnTo>
                    <a:pt x="5200904" y="47218"/>
                  </a:lnTo>
                  <a:lnTo>
                    <a:pt x="5205463" y="33528"/>
                  </a:lnTo>
                  <a:lnTo>
                    <a:pt x="5208549" y="21323"/>
                  </a:lnTo>
                  <a:lnTo>
                    <a:pt x="5211572" y="13690"/>
                  </a:lnTo>
                  <a:lnTo>
                    <a:pt x="5216182" y="12204"/>
                  </a:lnTo>
                  <a:lnTo>
                    <a:pt x="5219204" y="15227"/>
                  </a:lnTo>
                  <a:lnTo>
                    <a:pt x="5232908" y="60960"/>
                  </a:lnTo>
                  <a:lnTo>
                    <a:pt x="5235981" y="76200"/>
                  </a:lnTo>
                  <a:lnTo>
                    <a:pt x="5240540" y="89890"/>
                  </a:lnTo>
                  <a:lnTo>
                    <a:pt x="5243563" y="102095"/>
                  </a:lnTo>
                  <a:lnTo>
                    <a:pt x="5246649" y="108191"/>
                  </a:lnTo>
                  <a:lnTo>
                    <a:pt x="5249672" y="111213"/>
                  </a:lnTo>
                  <a:lnTo>
                    <a:pt x="5254282" y="109728"/>
                  </a:lnTo>
                  <a:lnTo>
                    <a:pt x="5257304" y="103632"/>
                  </a:lnTo>
                  <a:lnTo>
                    <a:pt x="5260339" y="92964"/>
                  </a:lnTo>
                  <a:lnTo>
                    <a:pt x="5264950" y="76200"/>
                  </a:lnTo>
                  <a:lnTo>
                    <a:pt x="5266435" y="60960"/>
                  </a:lnTo>
                  <a:lnTo>
                    <a:pt x="5269509" y="47218"/>
                  </a:lnTo>
                  <a:lnTo>
                    <a:pt x="5274081" y="33528"/>
                  </a:lnTo>
                  <a:lnTo>
                    <a:pt x="5277104" y="21323"/>
                  </a:lnTo>
                  <a:lnTo>
                    <a:pt x="5280177" y="13690"/>
                  </a:lnTo>
                  <a:lnTo>
                    <a:pt x="5284749" y="12204"/>
                  </a:lnTo>
                  <a:lnTo>
                    <a:pt x="5287772" y="15227"/>
                  </a:lnTo>
                  <a:lnTo>
                    <a:pt x="5290845" y="19786"/>
                  </a:lnTo>
                  <a:lnTo>
                    <a:pt x="5293868" y="31991"/>
                  </a:lnTo>
                  <a:lnTo>
                    <a:pt x="5298439" y="47218"/>
                  </a:lnTo>
                  <a:lnTo>
                    <a:pt x="5301513" y="62458"/>
                  </a:lnTo>
                  <a:lnTo>
                    <a:pt x="5304535" y="76200"/>
                  </a:lnTo>
                  <a:lnTo>
                    <a:pt x="5309108" y="89890"/>
                  </a:lnTo>
                  <a:lnTo>
                    <a:pt x="5312181" y="102095"/>
                  </a:lnTo>
                  <a:lnTo>
                    <a:pt x="5315204" y="108191"/>
                  </a:lnTo>
                  <a:lnTo>
                    <a:pt x="5318226" y="111213"/>
                  </a:lnTo>
                  <a:lnTo>
                    <a:pt x="5322849" y="108191"/>
                  </a:lnTo>
                  <a:lnTo>
                    <a:pt x="5325872" y="103632"/>
                  </a:lnTo>
                  <a:lnTo>
                    <a:pt x="5328894" y="91427"/>
                  </a:lnTo>
                  <a:lnTo>
                    <a:pt x="5333504" y="76200"/>
                  </a:lnTo>
                  <a:lnTo>
                    <a:pt x="5336539" y="60960"/>
                  </a:lnTo>
                  <a:lnTo>
                    <a:pt x="5338076" y="47218"/>
                  </a:lnTo>
                  <a:lnTo>
                    <a:pt x="5342635" y="33528"/>
                  </a:lnTo>
                  <a:lnTo>
                    <a:pt x="5345658" y="21323"/>
                  </a:lnTo>
                  <a:lnTo>
                    <a:pt x="5348744" y="15227"/>
                  </a:lnTo>
                  <a:lnTo>
                    <a:pt x="5353304" y="12204"/>
                  </a:lnTo>
                  <a:lnTo>
                    <a:pt x="5356326" y="15227"/>
                  </a:lnTo>
                  <a:lnTo>
                    <a:pt x="5359400" y="19786"/>
                  </a:lnTo>
                  <a:lnTo>
                    <a:pt x="5362435" y="31991"/>
                  </a:lnTo>
                  <a:lnTo>
                    <a:pt x="5366994" y="47218"/>
                  </a:lnTo>
                  <a:lnTo>
                    <a:pt x="5370068" y="60960"/>
                  </a:lnTo>
                  <a:lnTo>
                    <a:pt x="5373103" y="76200"/>
                  </a:lnTo>
                  <a:lnTo>
                    <a:pt x="5377713" y="89890"/>
                  </a:lnTo>
                  <a:lnTo>
                    <a:pt x="5380735" y="102095"/>
                  </a:lnTo>
                  <a:lnTo>
                    <a:pt x="5383758" y="108191"/>
                  </a:lnTo>
                  <a:lnTo>
                    <a:pt x="5388381" y="111213"/>
                  </a:lnTo>
                  <a:lnTo>
                    <a:pt x="5391404" y="108191"/>
                  </a:lnTo>
                  <a:lnTo>
                    <a:pt x="5405094" y="60960"/>
                  </a:lnTo>
                  <a:lnTo>
                    <a:pt x="5406631" y="47218"/>
                  </a:lnTo>
                  <a:lnTo>
                    <a:pt x="5411203" y="33528"/>
                  </a:lnTo>
                  <a:lnTo>
                    <a:pt x="5414276" y="21323"/>
                  </a:lnTo>
                  <a:lnTo>
                    <a:pt x="5417299" y="15227"/>
                  </a:lnTo>
                  <a:lnTo>
                    <a:pt x="5421858" y="12204"/>
                  </a:lnTo>
                  <a:lnTo>
                    <a:pt x="5424944" y="15227"/>
                  </a:lnTo>
                  <a:lnTo>
                    <a:pt x="5427967" y="19786"/>
                  </a:lnTo>
                  <a:lnTo>
                    <a:pt x="5432526" y="31991"/>
                  </a:lnTo>
                  <a:lnTo>
                    <a:pt x="5435600" y="47218"/>
                  </a:lnTo>
                  <a:lnTo>
                    <a:pt x="5438635" y="62458"/>
                  </a:lnTo>
                  <a:lnTo>
                    <a:pt x="5441657" y="76200"/>
                  </a:lnTo>
                  <a:lnTo>
                    <a:pt x="5446268" y="89890"/>
                  </a:lnTo>
                  <a:lnTo>
                    <a:pt x="5449303" y="102095"/>
                  </a:lnTo>
                  <a:lnTo>
                    <a:pt x="5452376" y="108191"/>
                  </a:lnTo>
                  <a:lnTo>
                    <a:pt x="5456935" y="111213"/>
                  </a:lnTo>
                  <a:lnTo>
                    <a:pt x="5459958" y="109728"/>
                  </a:lnTo>
                  <a:lnTo>
                    <a:pt x="5463044" y="103632"/>
                  </a:lnTo>
                  <a:lnTo>
                    <a:pt x="5466067" y="92964"/>
                  </a:lnTo>
                  <a:lnTo>
                    <a:pt x="5470626" y="77736"/>
                  </a:lnTo>
                  <a:lnTo>
                    <a:pt x="5473700" y="62458"/>
                  </a:lnTo>
                  <a:lnTo>
                    <a:pt x="5476735" y="48755"/>
                  </a:lnTo>
                  <a:lnTo>
                    <a:pt x="5479757" y="35013"/>
                  </a:lnTo>
                  <a:lnTo>
                    <a:pt x="5482831" y="21323"/>
                  </a:lnTo>
                  <a:lnTo>
                    <a:pt x="5485853" y="15227"/>
                  </a:lnTo>
                  <a:lnTo>
                    <a:pt x="5490476" y="12204"/>
                  </a:lnTo>
                  <a:lnTo>
                    <a:pt x="5493499" y="15227"/>
                  </a:lnTo>
                  <a:lnTo>
                    <a:pt x="5496521" y="19786"/>
                  </a:lnTo>
                  <a:lnTo>
                    <a:pt x="5501144" y="30454"/>
                  </a:lnTo>
                  <a:lnTo>
                    <a:pt x="5504167" y="45681"/>
                  </a:lnTo>
                  <a:lnTo>
                    <a:pt x="5507189" y="60960"/>
                  </a:lnTo>
                  <a:lnTo>
                    <a:pt x="5510263" y="74650"/>
                  </a:lnTo>
                  <a:lnTo>
                    <a:pt x="5514835" y="89890"/>
                  </a:lnTo>
                  <a:lnTo>
                    <a:pt x="5517857" y="100558"/>
                  </a:lnTo>
                  <a:lnTo>
                    <a:pt x="5520931" y="108191"/>
                  </a:lnTo>
                  <a:lnTo>
                    <a:pt x="5525503" y="111213"/>
                  </a:lnTo>
                  <a:lnTo>
                    <a:pt x="5528576" y="109728"/>
                  </a:lnTo>
                  <a:lnTo>
                    <a:pt x="5531599" y="103632"/>
                  </a:lnTo>
                  <a:lnTo>
                    <a:pt x="5534621" y="92964"/>
                  </a:lnTo>
                  <a:lnTo>
                    <a:pt x="5539244" y="77736"/>
                  </a:lnTo>
                  <a:lnTo>
                    <a:pt x="5542267" y="63995"/>
                  </a:lnTo>
                  <a:lnTo>
                    <a:pt x="5545289" y="48755"/>
                  </a:lnTo>
                  <a:lnTo>
                    <a:pt x="5548363" y="35013"/>
                  </a:lnTo>
                  <a:lnTo>
                    <a:pt x="5551398" y="22860"/>
                  </a:lnTo>
                  <a:lnTo>
                    <a:pt x="5554472" y="15227"/>
                  </a:lnTo>
                  <a:lnTo>
                    <a:pt x="5559031" y="12204"/>
                  </a:lnTo>
                  <a:lnTo>
                    <a:pt x="5562053" y="15227"/>
                  </a:lnTo>
                  <a:lnTo>
                    <a:pt x="5565139" y="19786"/>
                  </a:lnTo>
                  <a:lnTo>
                    <a:pt x="5569699" y="30454"/>
                  </a:lnTo>
                  <a:lnTo>
                    <a:pt x="5572721" y="45681"/>
                  </a:lnTo>
                  <a:lnTo>
                    <a:pt x="5575808" y="59423"/>
                  </a:lnTo>
                  <a:lnTo>
                    <a:pt x="5578830" y="74650"/>
                  </a:lnTo>
                  <a:lnTo>
                    <a:pt x="5583389" y="89890"/>
                  </a:lnTo>
                  <a:lnTo>
                    <a:pt x="5586463" y="100558"/>
                  </a:lnTo>
                  <a:lnTo>
                    <a:pt x="5589498" y="108191"/>
                  </a:lnTo>
                  <a:lnTo>
                    <a:pt x="5594057" y="111213"/>
                  </a:lnTo>
                  <a:lnTo>
                    <a:pt x="5597131" y="109728"/>
                  </a:lnTo>
                  <a:lnTo>
                    <a:pt x="5600153" y="103632"/>
                  </a:lnTo>
                  <a:lnTo>
                    <a:pt x="5603239" y="92964"/>
                  </a:lnTo>
                  <a:lnTo>
                    <a:pt x="5607799" y="77736"/>
                  </a:lnTo>
                  <a:lnTo>
                    <a:pt x="5610821" y="63995"/>
                  </a:lnTo>
                  <a:lnTo>
                    <a:pt x="5613908" y="48755"/>
                  </a:lnTo>
                  <a:lnTo>
                    <a:pt x="5616930" y="35013"/>
                  </a:lnTo>
                  <a:lnTo>
                    <a:pt x="5620004" y="22860"/>
                  </a:lnTo>
                  <a:lnTo>
                    <a:pt x="5623026" y="15227"/>
                  </a:lnTo>
                  <a:lnTo>
                    <a:pt x="5627598" y="12204"/>
                  </a:lnTo>
                  <a:lnTo>
                    <a:pt x="5630621" y="15227"/>
                  </a:lnTo>
                  <a:lnTo>
                    <a:pt x="5633694" y="19786"/>
                  </a:lnTo>
                  <a:lnTo>
                    <a:pt x="5638253" y="30454"/>
                  </a:lnTo>
                  <a:lnTo>
                    <a:pt x="5641289" y="45681"/>
                  </a:lnTo>
                  <a:lnTo>
                    <a:pt x="5644362" y="59423"/>
                  </a:lnTo>
                  <a:lnTo>
                    <a:pt x="5647385" y="74650"/>
                  </a:lnTo>
                  <a:lnTo>
                    <a:pt x="5652008" y="89890"/>
                  </a:lnTo>
                  <a:lnTo>
                    <a:pt x="5655030" y="100558"/>
                  </a:lnTo>
                  <a:lnTo>
                    <a:pt x="5658053" y="108191"/>
                  </a:lnTo>
                  <a:lnTo>
                    <a:pt x="5662663" y="111213"/>
                  </a:lnTo>
                  <a:lnTo>
                    <a:pt x="5665698" y="109728"/>
                  </a:lnTo>
                  <a:lnTo>
                    <a:pt x="5668721" y="103632"/>
                  </a:lnTo>
                  <a:lnTo>
                    <a:pt x="5671794" y="92964"/>
                  </a:lnTo>
                  <a:lnTo>
                    <a:pt x="5676353" y="77736"/>
                  </a:lnTo>
                  <a:lnTo>
                    <a:pt x="5679389" y="63995"/>
                  </a:lnTo>
                  <a:lnTo>
                    <a:pt x="5682462" y="48755"/>
                  </a:lnTo>
                  <a:lnTo>
                    <a:pt x="5685485" y="35013"/>
                  </a:lnTo>
                  <a:lnTo>
                    <a:pt x="5688558" y="22860"/>
                  </a:lnTo>
                  <a:lnTo>
                    <a:pt x="5691593" y="15227"/>
                  </a:lnTo>
                  <a:lnTo>
                    <a:pt x="5696153" y="12204"/>
                  </a:lnTo>
                  <a:lnTo>
                    <a:pt x="5699226" y="13690"/>
                  </a:lnTo>
                  <a:lnTo>
                    <a:pt x="5702261" y="19786"/>
                  </a:lnTo>
                  <a:lnTo>
                    <a:pt x="5706821" y="30454"/>
                  </a:lnTo>
                  <a:lnTo>
                    <a:pt x="5709894" y="45681"/>
                  </a:lnTo>
                  <a:lnTo>
                    <a:pt x="5712917" y="59423"/>
                  </a:lnTo>
                  <a:lnTo>
                    <a:pt x="5716003" y="74650"/>
                  </a:lnTo>
                  <a:lnTo>
                    <a:pt x="5720562" y="88404"/>
                  </a:lnTo>
                  <a:lnTo>
                    <a:pt x="5723585" y="100558"/>
                  </a:lnTo>
                  <a:lnTo>
                    <a:pt x="5726658" y="108191"/>
                  </a:lnTo>
                  <a:lnTo>
                    <a:pt x="5731230" y="111213"/>
                  </a:lnTo>
                  <a:lnTo>
                    <a:pt x="5734253" y="109728"/>
                  </a:lnTo>
                  <a:lnTo>
                    <a:pt x="5747994" y="63995"/>
                  </a:lnTo>
                  <a:lnTo>
                    <a:pt x="5751017" y="50304"/>
                  </a:lnTo>
                  <a:lnTo>
                    <a:pt x="5755589" y="35013"/>
                  </a:lnTo>
                  <a:lnTo>
                    <a:pt x="5757125" y="22860"/>
                  </a:lnTo>
                  <a:lnTo>
                    <a:pt x="5760199" y="15227"/>
                  </a:lnTo>
                  <a:lnTo>
                    <a:pt x="5764758" y="12204"/>
                  </a:lnTo>
                  <a:lnTo>
                    <a:pt x="5767793" y="13690"/>
                  </a:lnTo>
                  <a:lnTo>
                    <a:pt x="5770867" y="19786"/>
                  </a:lnTo>
                  <a:lnTo>
                    <a:pt x="5775426" y="30454"/>
                  </a:lnTo>
                  <a:lnTo>
                    <a:pt x="5778461" y="44196"/>
                  </a:lnTo>
                  <a:lnTo>
                    <a:pt x="5781535" y="59423"/>
                  </a:lnTo>
                  <a:lnTo>
                    <a:pt x="5784557" y="73113"/>
                  </a:lnTo>
                  <a:lnTo>
                    <a:pt x="5789117" y="88404"/>
                  </a:lnTo>
                  <a:lnTo>
                    <a:pt x="5792203" y="100558"/>
                  </a:lnTo>
                  <a:lnTo>
                    <a:pt x="5795225" y="108191"/>
                  </a:lnTo>
                  <a:lnTo>
                    <a:pt x="5799785" y="111213"/>
                  </a:lnTo>
                  <a:lnTo>
                    <a:pt x="5802858" y="109728"/>
                  </a:lnTo>
                  <a:lnTo>
                    <a:pt x="5805893" y="105117"/>
                  </a:lnTo>
                  <a:lnTo>
                    <a:pt x="5810453" y="94449"/>
                  </a:lnTo>
                  <a:lnTo>
                    <a:pt x="5813526" y="79222"/>
                  </a:lnTo>
                  <a:lnTo>
                    <a:pt x="5816561" y="63995"/>
                  </a:lnTo>
                  <a:lnTo>
                    <a:pt x="5819584" y="50304"/>
                  </a:lnTo>
                  <a:lnTo>
                    <a:pt x="5824194" y="35013"/>
                  </a:lnTo>
                  <a:lnTo>
                    <a:pt x="5825680" y="22860"/>
                  </a:lnTo>
                  <a:lnTo>
                    <a:pt x="5828753" y="15227"/>
                  </a:lnTo>
                  <a:lnTo>
                    <a:pt x="5833325" y="12204"/>
                  </a:lnTo>
                  <a:lnTo>
                    <a:pt x="5836348" y="13690"/>
                  </a:lnTo>
                  <a:lnTo>
                    <a:pt x="5839421" y="18249"/>
                  </a:lnTo>
                  <a:lnTo>
                    <a:pt x="5843993" y="28917"/>
                  </a:lnTo>
                  <a:lnTo>
                    <a:pt x="5847016" y="44196"/>
                  </a:lnTo>
                  <a:lnTo>
                    <a:pt x="5850089" y="59423"/>
                  </a:lnTo>
                  <a:lnTo>
                    <a:pt x="5854661" y="73113"/>
                  </a:lnTo>
                  <a:lnTo>
                    <a:pt x="5857684" y="88404"/>
                  </a:lnTo>
                  <a:lnTo>
                    <a:pt x="5860757" y="100558"/>
                  </a:lnTo>
                  <a:lnTo>
                    <a:pt x="5863780" y="108191"/>
                  </a:lnTo>
                  <a:lnTo>
                    <a:pt x="5868352" y="111213"/>
                  </a:lnTo>
                  <a:lnTo>
                    <a:pt x="5871425" y="111213"/>
                  </a:lnTo>
                  <a:lnTo>
                    <a:pt x="5874448" y="105117"/>
                  </a:lnTo>
                  <a:lnTo>
                    <a:pt x="5879007" y="94449"/>
                  </a:lnTo>
                  <a:lnTo>
                    <a:pt x="5882093" y="79222"/>
                  </a:lnTo>
                  <a:lnTo>
                    <a:pt x="5885116" y="63995"/>
                  </a:lnTo>
                  <a:lnTo>
                    <a:pt x="5888189" y="50304"/>
                  </a:lnTo>
                  <a:lnTo>
                    <a:pt x="5892761" y="35013"/>
                  </a:lnTo>
                  <a:lnTo>
                    <a:pt x="5894298" y="22860"/>
                  </a:lnTo>
                  <a:lnTo>
                    <a:pt x="5898857" y="15227"/>
                  </a:lnTo>
                  <a:lnTo>
                    <a:pt x="5901880" y="12204"/>
                  </a:lnTo>
                  <a:lnTo>
                    <a:pt x="5904953" y="12204"/>
                  </a:lnTo>
                  <a:lnTo>
                    <a:pt x="5907989" y="18249"/>
                  </a:lnTo>
                  <a:lnTo>
                    <a:pt x="5912548" y="28917"/>
                  </a:lnTo>
                  <a:lnTo>
                    <a:pt x="5915621" y="44196"/>
                  </a:lnTo>
                  <a:lnTo>
                    <a:pt x="5918657" y="59423"/>
                  </a:lnTo>
                  <a:lnTo>
                    <a:pt x="5923216" y="73113"/>
                  </a:lnTo>
                  <a:lnTo>
                    <a:pt x="5926289" y="88404"/>
                  </a:lnTo>
                  <a:lnTo>
                    <a:pt x="5929312" y="100558"/>
                  </a:lnTo>
                  <a:lnTo>
                    <a:pt x="5932398" y="108191"/>
                  </a:lnTo>
                  <a:lnTo>
                    <a:pt x="5936957" y="111213"/>
                  </a:lnTo>
                  <a:lnTo>
                    <a:pt x="5939980" y="111213"/>
                  </a:lnTo>
                  <a:lnTo>
                    <a:pt x="5943015" y="106654"/>
                  </a:lnTo>
                  <a:lnTo>
                    <a:pt x="5947625" y="95986"/>
                  </a:lnTo>
                  <a:lnTo>
                    <a:pt x="5950648" y="79222"/>
                  </a:lnTo>
                  <a:lnTo>
                    <a:pt x="5953671" y="63995"/>
                  </a:lnTo>
                  <a:lnTo>
                    <a:pt x="5956757" y="50304"/>
                  </a:lnTo>
                  <a:lnTo>
                    <a:pt x="5961316" y="35013"/>
                  </a:lnTo>
                  <a:lnTo>
                    <a:pt x="5964339" y="22860"/>
                  </a:lnTo>
                  <a:lnTo>
                    <a:pt x="5967412" y="15227"/>
                  </a:lnTo>
                  <a:lnTo>
                    <a:pt x="5970447" y="12204"/>
                  </a:lnTo>
                  <a:lnTo>
                    <a:pt x="5973521" y="12204"/>
                  </a:lnTo>
                  <a:lnTo>
                    <a:pt x="5976543" y="18249"/>
                  </a:lnTo>
                  <a:lnTo>
                    <a:pt x="5981115" y="28917"/>
                  </a:lnTo>
                  <a:lnTo>
                    <a:pt x="5984189" y="44196"/>
                  </a:lnTo>
                  <a:lnTo>
                    <a:pt x="5987211" y="59423"/>
                  </a:lnTo>
                  <a:lnTo>
                    <a:pt x="5991771" y="73113"/>
                  </a:lnTo>
                  <a:lnTo>
                    <a:pt x="5994857" y="88404"/>
                  </a:lnTo>
                  <a:lnTo>
                    <a:pt x="5997879" y="100558"/>
                  </a:lnTo>
                  <a:lnTo>
                    <a:pt x="6000953" y="108191"/>
                  </a:lnTo>
                  <a:lnTo>
                    <a:pt x="6005512" y="111213"/>
                  </a:lnTo>
                  <a:lnTo>
                    <a:pt x="6008547" y="111213"/>
                  </a:lnTo>
                  <a:lnTo>
                    <a:pt x="6022289" y="65532"/>
                  </a:lnTo>
                  <a:lnTo>
                    <a:pt x="6025311" y="50304"/>
                  </a:lnTo>
                  <a:lnTo>
                    <a:pt x="6029871" y="35013"/>
                  </a:lnTo>
                  <a:lnTo>
                    <a:pt x="6032957" y="22860"/>
                  </a:lnTo>
                  <a:lnTo>
                    <a:pt x="6035979" y="13690"/>
                  </a:lnTo>
                  <a:lnTo>
                    <a:pt x="6039053" y="12204"/>
                  </a:lnTo>
                  <a:lnTo>
                    <a:pt x="6042075" y="12204"/>
                  </a:lnTo>
                  <a:lnTo>
                    <a:pt x="6045161" y="16764"/>
                  </a:lnTo>
                  <a:lnTo>
                    <a:pt x="6049721" y="27432"/>
                  </a:lnTo>
                  <a:lnTo>
                    <a:pt x="6052743" y="42659"/>
                  </a:lnTo>
                  <a:lnTo>
                    <a:pt x="6055817" y="59423"/>
                  </a:lnTo>
                  <a:lnTo>
                    <a:pt x="6060389" y="73113"/>
                  </a:lnTo>
                  <a:lnTo>
                    <a:pt x="6063411" y="88404"/>
                  </a:lnTo>
                  <a:lnTo>
                    <a:pt x="6066485" y="100558"/>
                  </a:lnTo>
                  <a:lnTo>
                    <a:pt x="6069507" y="109728"/>
                  </a:lnTo>
                  <a:lnTo>
                    <a:pt x="6074079" y="111213"/>
                  </a:lnTo>
                  <a:lnTo>
                    <a:pt x="6077153" y="111213"/>
                  </a:lnTo>
                  <a:lnTo>
                    <a:pt x="6080175" y="106654"/>
                  </a:lnTo>
                  <a:lnTo>
                    <a:pt x="6084747" y="95986"/>
                  </a:lnTo>
                  <a:lnTo>
                    <a:pt x="6087821" y="80759"/>
                  </a:lnTo>
                  <a:lnTo>
                    <a:pt x="6090843" y="65532"/>
                  </a:lnTo>
                  <a:lnTo>
                    <a:pt x="6093917" y="50304"/>
                  </a:lnTo>
                  <a:lnTo>
                    <a:pt x="6098489" y="35013"/>
                  </a:lnTo>
                  <a:lnTo>
                    <a:pt x="6101511" y="22860"/>
                  </a:lnTo>
                  <a:lnTo>
                    <a:pt x="6104585" y="15227"/>
                  </a:lnTo>
                  <a:lnTo>
                    <a:pt x="6107607" y="12204"/>
                  </a:lnTo>
                  <a:lnTo>
                    <a:pt x="6110693" y="12204"/>
                  </a:lnTo>
                  <a:lnTo>
                    <a:pt x="6113716" y="16764"/>
                  </a:lnTo>
                  <a:lnTo>
                    <a:pt x="6118275" y="27432"/>
                  </a:lnTo>
                  <a:lnTo>
                    <a:pt x="6121311" y="44196"/>
                  </a:lnTo>
                  <a:lnTo>
                    <a:pt x="6124384" y="59423"/>
                  </a:lnTo>
                  <a:lnTo>
                    <a:pt x="6128943" y="73113"/>
                  </a:lnTo>
                  <a:lnTo>
                    <a:pt x="6131966" y="88404"/>
                  </a:lnTo>
                  <a:lnTo>
                    <a:pt x="6135052" y="100558"/>
                  </a:lnTo>
                  <a:lnTo>
                    <a:pt x="6138075" y="108191"/>
                  </a:lnTo>
                  <a:lnTo>
                    <a:pt x="6142634" y="111213"/>
                  </a:lnTo>
                  <a:lnTo>
                    <a:pt x="6145707" y="111213"/>
                  </a:lnTo>
                  <a:lnTo>
                    <a:pt x="6148743" y="106654"/>
                  </a:lnTo>
                  <a:lnTo>
                    <a:pt x="6153302" y="95986"/>
                  </a:lnTo>
                  <a:lnTo>
                    <a:pt x="6156375" y="80759"/>
                  </a:lnTo>
                  <a:lnTo>
                    <a:pt x="6159411" y="65532"/>
                  </a:lnTo>
                  <a:lnTo>
                    <a:pt x="6164021" y="50304"/>
                  </a:lnTo>
                  <a:lnTo>
                    <a:pt x="6167043" y="35013"/>
                  </a:lnTo>
                  <a:lnTo>
                    <a:pt x="6170066" y="22860"/>
                  </a:lnTo>
                  <a:lnTo>
                    <a:pt x="6173152" y="15227"/>
                  </a:lnTo>
                  <a:lnTo>
                    <a:pt x="6176175" y="12204"/>
                  </a:lnTo>
                  <a:lnTo>
                    <a:pt x="6179248" y="12204"/>
                  </a:lnTo>
                  <a:lnTo>
                    <a:pt x="6182271" y="16764"/>
                  </a:lnTo>
                  <a:lnTo>
                    <a:pt x="6186843" y="27432"/>
                  </a:lnTo>
                  <a:lnTo>
                    <a:pt x="6189916" y="42659"/>
                  </a:lnTo>
                  <a:lnTo>
                    <a:pt x="6192939" y="57886"/>
                  </a:lnTo>
                  <a:lnTo>
                    <a:pt x="6197511" y="73113"/>
                  </a:lnTo>
                  <a:lnTo>
                    <a:pt x="6200584" y="88404"/>
                  </a:lnTo>
                  <a:lnTo>
                    <a:pt x="6203607" y="100558"/>
                  </a:lnTo>
                  <a:lnTo>
                    <a:pt x="6208166" y="109728"/>
                  </a:lnTo>
                  <a:lnTo>
                    <a:pt x="6211252" y="111213"/>
                  </a:lnTo>
                  <a:lnTo>
                    <a:pt x="6214275" y="111213"/>
                  </a:lnTo>
                  <a:lnTo>
                    <a:pt x="6217348" y="106654"/>
                  </a:lnTo>
                  <a:lnTo>
                    <a:pt x="6221907" y="95986"/>
                  </a:lnTo>
                  <a:lnTo>
                    <a:pt x="6224943" y="80759"/>
                  </a:lnTo>
                  <a:lnTo>
                    <a:pt x="6228016" y="65532"/>
                  </a:lnTo>
                  <a:lnTo>
                    <a:pt x="6232575" y="51790"/>
                  </a:lnTo>
                  <a:lnTo>
                    <a:pt x="6235611" y="35013"/>
                  </a:lnTo>
                  <a:lnTo>
                    <a:pt x="6238684" y="22860"/>
                  </a:lnTo>
                  <a:lnTo>
                    <a:pt x="6241707" y="13690"/>
                  </a:lnTo>
                  <a:lnTo>
                    <a:pt x="6244729" y="12204"/>
                  </a:lnTo>
                  <a:lnTo>
                    <a:pt x="6247815" y="12204"/>
                  </a:lnTo>
                  <a:lnTo>
                    <a:pt x="6252375" y="16764"/>
                  </a:lnTo>
                  <a:lnTo>
                    <a:pt x="6255397" y="27432"/>
                  </a:lnTo>
                  <a:lnTo>
                    <a:pt x="6258471" y="42659"/>
                  </a:lnTo>
                  <a:lnTo>
                    <a:pt x="6261506" y="57886"/>
                  </a:lnTo>
                  <a:lnTo>
                    <a:pt x="6266065" y="73113"/>
                  </a:lnTo>
                  <a:lnTo>
                    <a:pt x="6269139" y="88404"/>
                  </a:lnTo>
                  <a:lnTo>
                    <a:pt x="6272174" y="100558"/>
                  </a:lnTo>
                  <a:lnTo>
                    <a:pt x="6276733" y="109728"/>
                  </a:lnTo>
                  <a:lnTo>
                    <a:pt x="6279807" y="112750"/>
                  </a:lnTo>
                  <a:lnTo>
                    <a:pt x="6282829" y="111213"/>
                  </a:lnTo>
                  <a:lnTo>
                    <a:pt x="6285915" y="106654"/>
                  </a:lnTo>
                  <a:lnTo>
                    <a:pt x="6290475" y="95986"/>
                  </a:lnTo>
                  <a:lnTo>
                    <a:pt x="6293497" y="80759"/>
                  </a:lnTo>
                  <a:lnTo>
                    <a:pt x="6296571" y="65532"/>
                  </a:lnTo>
                  <a:lnTo>
                    <a:pt x="6301143" y="50304"/>
                  </a:lnTo>
                  <a:lnTo>
                    <a:pt x="6304165" y="35013"/>
                  </a:lnTo>
                  <a:lnTo>
                    <a:pt x="6307239" y="22860"/>
                  </a:lnTo>
                  <a:lnTo>
                    <a:pt x="6310274" y="13690"/>
                  </a:lnTo>
                  <a:lnTo>
                    <a:pt x="6313347" y="12204"/>
                  </a:lnTo>
                  <a:lnTo>
                    <a:pt x="6316370" y="12204"/>
                  </a:lnTo>
                  <a:lnTo>
                    <a:pt x="6320929" y="16764"/>
                  </a:lnTo>
                  <a:lnTo>
                    <a:pt x="6324015" y="27432"/>
                  </a:lnTo>
                  <a:lnTo>
                    <a:pt x="6327038" y="42659"/>
                  </a:lnTo>
                  <a:lnTo>
                    <a:pt x="6330111" y="59423"/>
                  </a:lnTo>
                  <a:lnTo>
                    <a:pt x="6334671" y="73113"/>
                  </a:lnTo>
                  <a:lnTo>
                    <a:pt x="6337706" y="88404"/>
                  </a:lnTo>
                  <a:lnTo>
                    <a:pt x="6340779" y="100558"/>
                  </a:lnTo>
                  <a:lnTo>
                    <a:pt x="6345339" y="109728"/>
                  </a:lnTo>
                  <a:lnTo>
                    <a:pt x="6348374" y="112750"/>
                  </a:lnTo>
                  <a:lnTo>
                    <a:pt x="6351447" y="111213"/>
                  </a:lnTo>
                  <a:lnTo>
                    <a:pt x="6354470" y="106654"/>
                  </a:lnTo>
                  <a:lnTo>
                    <a:pt x="6359029" y="95986"/>
                  </a:lnTo>
                  <a:lnTo>
                    <a:pt x="6362115" y="80759"/>
                  </a:lnTo>
                  <a:lnTo>
                    <a:pt x="6365138" y="65532"/>
                  </a:lnTo>
                  <a:lnTo>
                    <a:pt x="6369697" y="51790"/>
                  </a:lnTo>
                  <a:lnTo>
                    <a:pt x="6372771" y="35013"/>
                  </a:lnTo>
                  <a:lnTo>
                    <a:pt x="6375806" y="22860"/>
                  </a:lnTo>
                  <a:lnTo>
                    <a:pt x="6378879" y="15227"/>
                  </a:lnTo>
                  <a:lnTo>
                    <a:pt x="6383439" y="12204"/>
                  </a:lnTo>
                  <a:lnTo>
                    <a:pt x="6384975" y="12204"/>
                  </a:lnTo>
                  <a:lnTo>
                    <a:pt x="6389547" y="16764"/>
                  </a:lnTo>
                  <a:lnTo>
                    <a:pt x="6392570" y="27432"/>
                  </a:lnTo>
                  <a:lnTo>
                    <a:pt x="6395643" y="42659"/>
                  </a:lnTo>
                  <a:lnTo>
                    <a:pt x="6398666" y="57886"/>
                  </a:lnTo>
                  <a:lnTo>
                    <a:pt x="6403238" y="73113"/>
                  </a:lnTo>
                  <a:lnTo>
                    <a:pt x="6406311" y="88404"/>
                  </a:lnTo>
                  <a:lnTo>
                    <a:pt x="6409334" y="100558"/>
                  </a:lnTo>
                  <a:lnTo>
                    <a:pt x="6413906" y="109728"/>
                  </a:lnTo>
                  <a:lnTo>
                    <a:pt x="6416979" y="111213"/>
                  </a:lnTo>
                  <a:lnTo>
                    <a:pt x="6420002" y="111213"/>
                  </a:lnTo>
                  <a:lnTo>
                    <a:pt x="6423075" y="106654"/>
                  </a:lnTo>
                  <a:lnTo>
                    <a:pt x="6427647" y="95986"/>
                  </a:lnTo>
                  <a:lnTo>
                    <a:pt x="6433693" y="65532"/>
                  </a:lnTo>
                  <a:lnTo>
                    <a:pt x="6438264" y="51790"/>
                  </a:lnTo>
                  <a:lnTo>
                    <a:pt x="6441338" y="35013"/>
                  </a:lnTo>
                  <a:lnTo>
                    <a:pt x="6444360" y="22860"/>
                  </a:lnTo>
                  <a:lnTo>
                    <a:pt x="6447434" y="13690"/>
                  </a:lnTo>
                  <a:lnTo>
                    <a:pt x="6452006" y="12204"/>
                  </a:lnTo>
                  <a:lnTo>
                    <a:pt x="6453543" y="12204"/>
                  </a:lnTo>
                  <a:lnTo>
                    <a:pt x="6458102" y="16764"/>
                  </a:lnTo>
                  <a:lnTo>
                    <a:pt x="6461125" y="27432"/>
                  </a:lnTo>
                  <a:lnTo>
                    <a:pt x="6464211" y="42659"/>
                  </a:lnTo>
                  <a:lnTo>
                    <a:pt x="6467233" y="57886"/>
                  </a:lnTo>
                  <a:lnTo>
                    <a:pt x="6471793" y="73113"/>
                  </a:lnTo>
                  <a:lnTo>
                    <a:pt x="6474866" y="88404"/>
                  </a:lnTo>
                  <a:lnTo>
                    <a:pt x="6477901" y="100558"/>
                  </a:lnTo>
                  <a:lnTo>
                    <a:pt x="6482460" y="109728"/>
                  </a:lnTo>
                  <a:lnTo>
                    <a:pt x="6485534" y="112750"/>
                  </a:lnTo>
                  <a:lnTo>
                    <a:pt x="6488569" y="111213"/>
                  </a:lnTo>
                  <a:lnTo>
                    <a:pt x="6491643" y="106654"/>
                  </a:lnTo>
                  <a:lnTo>
                    <a:pt x="6496202" y="95986"/>
                  </a:lnTo>
                  <a:lnTo>
                    <a:pt x="6499225" y="80759"/>
                  </a:lnTo>
                  <a:lnTo>
                    <a:pt x="6502311" y="65532"/>
                  </a:lnTo>
                  <a:lnTo>
                    <a:pt x="6506870" y="51790"/>
                  </a:lnTo>
                  <a:lnTo>
                    <a:pt x="6509893" y="35013"/>
                  </a:lnTo>
                  <a:lnTo>
                    <a:pt x="6512966" y="22860"/>
                  </a:lnTo>
                  <a:lnTo>
                    <a:pt x="6516001" y="13690"/>
                  </a:lnTo>
                  <a:lnTo>
                    <a:pt x="6520560" y="12204"/>
                  </a:lnTo>
                  <a:lnTo>
                    <a:pt x="6522097" y="12204"/>
                  </a:lnTo>
                  <a:lnTo>
                    <a:pt x="6526669" y="16764"/>
                  </a:lnTo>
                  <a:lnTo>
                    <a:pt x="6529743" y="27432"/>
                  </a:lnTo>
                  <a:lnTo>
                    <a:pt x="6532765" y="42659"/>
                  </a:lnTo>
                  <a:lnTo>
                    <a:pt x="6535839" y="57886"/>
                  </a:lnTo>
                  <a:lnTo>
                    <a:pt x="6540411" y="73113"/>
                  </a:lnTo>
                  <a:lnTo>
                    <a:pt x="6543433" y="88404"/>
                  </a:lnTo>
                  <a:lnTo>
                    <a:pt x="6546507" y="100558"/>
                  </a:lnTo>
                  <a:lnTo>
                    <a:pt x="6551066" y="109728"/>
                  </a:lnTo>
                  <a:lnTo>
                    <a:pt x="6554101" y="112750"/>
                  </a:lnTo>
                  <a:lnTo>
                    <a:pt x="6557175" y="111213"/>
                  </a:lnTo>
                  <a:lnTo>
                    <a:pt x="6560197" y="108191"/>
                  </a:lnTo>
                  <a:lnTo>
                    <a:pt x="6564769" y="95986"/>
                  </a:lnTo>
                  <a:lnTo>
                    <a:pt x="6567792" y="80759"/>
                  </a:lnTo>
                  <a:lnTo>
                    <a:pt x="6570865" y="65532"/>
                  </a:lnTo>
                  <a:lnTo>
                    <a:pt x="6575425" y="50304"/>
                  </a:lnTo>
                  <a:lnTo>
                    <a:pt x="6578460" y="35013"/>
                  </a:lnTo>
                  <a:lnTo>
                    <a:pt x="6581533" y="22860"/>
                  </a:lnTo>
                  <a:lnTo>
                    <a:pt x="6586093" y="13690"/>
                  </a:lnTo>
                  <a:lnTo>
                    <a:pt x="6589128" y="12204"/>
                  </a:lnTo>
                  <a:lnTo>
                    <a:pt x="6592201" y="12204"/>
                  </a:lnTo>
                  <a:lnTo>
                    <a:pt x="6595224" y="16764"/>
                  </a:lnTo>
                  <a:lnTo>
                    <a:pt x="6598297" y="27432"/>
                  </a:lnTo>
                  <a:lnTo>
                    <a:pt x="6601333" y="42659"/>
                  </a:lnTo>
                  <a:lnTo>
                    <a:pt x="6604406" y="57886"/>
                  </a:lnTo>
                  <a:lnTo>
                    <a:pt x="6608965" y="73113"/>
                  </a:lnTo>
                  <a:lnTo>
                    <a:pt x="6611988" y="88404"/>
                  </a:lnTo>
                  <a:lnTo>
                    <a:pt x="6615074" y="100558"/>
                  </a:lnTo>
                  <a:lnTo>
                    <a:pt x="6619633" y="109728"/>
                  </a:lnTo>
                  <a:lnTo>
                    <a:pt x="6622656" y="112750"/>
                  </a:lnTo>
                  <a:lnTo>
                    <a:pt x="6625729" y="111213"/>
                  </a:lnTo>
                  <a:lnTo>
                    <a:pt x="6630301" y="108191"/>
                  </a:lnTo>
                  <a:lnTo>
                    <a:pt x="6633324" y="95986"/>
                  </a:lnTo>
                  <a:lnTo>
                    <a:pt x="6636397" y="80759"/>
                  </a:lnTo>
                  <a:lnTo>
                    <a:pt x="6639433" y="65532"/>
                  </a:lnTo>
                  <a:lnTo>
                    <a:pt x="6643992" y="51790"/>
                  </a:lnTo>
                  <a:lnTo>
                    <a:pt x="6647065" y="35013"/>
                  </a:lnTo>
                  <a:lnTo>
                    <a:pt x="6650088" y="22860"/>
                  </a:lnTo>
                  <a:lnTo>
                    <a:pt x="6654660" y="13690"/>
                  </a:lnTo>
                  <a:lnTo>
                    <a:pt x="6657733" y="10655"/>
                  </a:lnTo>
                  <a:lnTo>
                    <a:pt x="6660756" y="12204"/>
                  </a:lnTo>
                  <a:lnTo>
                    <a:pt x="6663829" y="16764"/>
                  </a:lnTo>
                  <a:lnTo>
                    <a:pt x="6666864" y="27432"/>
                  </a:lnTo>
                  <a:lnTo>
                    <a:pt x="6669938" y="42659"/>
                  </a:lnTo>
                  <a:lnTo>
                    <a:pt x="6674497" y="57886"/>
                  </a:lnTo>
                  <a:lnTo>
                    <a:pt x="6683629" y="100558"/>
                  </a:lnTo>
                  <a:lnTo>
                    <a:pt x="6691274" y="112750"/>
                  </a:lnTo>
                  <a:lnTo>
                    <a:pt x="6694297" y="111213"/>
                  </a:lnTo>
                  <a:lnTo>
                    <a:pt x="6698856" y="108191"/>
                  </a:lnTo>
                  <a:lnTo>
                    <a:pt x="6701929" y="95986"/>
                  </a:lnTo>
                  <a:lnTo>
                    <a:pt x="6704964" y="80759"/>
                  </a:lnTo>
                  <a:lnTo>
                    <a:pt x="6708038" y="65532"/>
                  </a:lnTo>
                  <a:lnTo>
                    <a:pt x="6712597" y="50304"/>
                  </a:lnTo>
                  <a:lnTo>
                    <a:pt x="6715633" y="35013"/>
                  </a:lnTo>
                  <a:lnTo>
                    <a:pt x="6718706" y="22860"/>
                  </a:lnTo>
                  <a:lnTo>
                    <a:pt x="6723265" y="13690"/>
                  </a:lnTo>
                  <a:lnTo>
                    <a:pt x="6726288" y="10655"/>
                  </a:lnTo>
                  <a:lnTo>
                    <a:pt x="6729374" y="12204"/>
                  </a:lnTo>
                  <a:lnTo>
                    <a:pt x="6732397" y="16764"/>
                  </a:lnTo>
                  <a:lnTo>
                    <a:pt x="6735470" y="27432"/>
                  </a:lnTo>
                  <a:lnTo>
                    <a:pt x="6738493" y="42659"/>
                  </a:lnTo>
                  <a:lnTo>
                    <a:pt x="6743064" y="57886"/>
                  </a:lnTo>
                  <a:lnTo>
                    <a:pt x="6752183" y="100558"/>
                  </a:lnTo>
                  <a:lnTo>
                    <a:pt x="6759829" y="112750"/>
                  </a:lnTo>
                  <a:lnTo>
                    <a:pt x="6762851" y="111213"/>
                  </a:lnTo>
                  <a:lnTo>
                    <a:pt x="6767423" y="108191"/>
                  </a:lnTo>
                  <a:lnTo>
                    <a:pt x="6770497" y="95986"/>
                  </a:lnTo>
                  <a:lnTo>
                    <a:pt x="6773519" y="80759"/>
                  </a:lnTo>
                  <a:lnTo>
                    <a:pt x="6776593" y="65532"/>
                  </a:lnTo>
                  <a:lnTo>
                    <a:pt x="6781164" y="50304"/>
                  </a:lnTo>
                  <a:lnTo>
                    <a:pt x="6784187" y="35013"/>
                  </a:lnTo>
                  <a:lnTo>
                    <a:pt x="6787260" y="22860"/>
                  </a:lnTo>
                  <a:lnTo>
                    <a:pt x="6791833" y="13690"/>
                  </a:lnTo>
                  <a:lnTo>
                    <a:pt x="6794855" y="10655"/>
                  </a:lnTo>
                  <a:lnTo>
                    <a:pt x="6797929" y="12204"/>
                  </a:lnTo>
                  <a:lnTo>
                    <a:pt x="6800951" y="16764"/>
                  </a:lnTo>
                  <a:lnTo>
                    <a:pt x="6804025" y="27432"/>
                  </a:lnTo>
                  <a:lnTo>
                    <a:pt x="6807060" y="42659"/>
                  </a:lnTo>
                  <a:lnTo>
                    <a:pt x="6811619" y="57886"/>
                  </a:lnTo>
                  <a:lnTo>
                    <a:pt x="6814693" y="73113"/>
                  </a:lnTo>
                  <a:lnTo>
                    <a:pt x="6817728" y="88404"/>
                  </a:lnTo>
                  <a:lnTo>
                    <a:pt x="6820801" y="102095"/>
                  </a:lnTo>
                  <a:lnTo>
                    <a:pt x="6825360" y="109728"/>
                  </a:lnTo>
                  <a:lnTo>
                    <a:pt x="6828383" y="112750"/>
                  </a:lnTo>
                  <a:lnTo>
                    <a:pt x="6831469" y="111213"/>
                  </a:lnTo>
                  <a:lnTo>
                    <a:pt x="6836029" y="108191"/>
                  </a:lnTo>
                  <a:lnTo>
                    <a:pt x="6839051" y="95986"/>
                  </a:lnTo>
                  <a:lnTo>
                    <a:pt x="6842125" y="82296"/>
                  </a:lnTo>
                  <a:lnTo>
                    <a:pt x="6845160" y="65532"/>
                  </a:lnTo>
                  <a:lnTo>
                    <a:pt x="6849719" y="50304"/>
                  </a:lnTo>
                  <a:lnTo>
                    <a:pt x="6852793" y="35013"/>
                  </a:lnTo>
                  <a:lnTo>
                    <a:pt x="6855828" y="21323"/>
                  </a:lnTo>
                  <a:lnTo>
                    <a:pt x="6860387" y="13690"/>
                  </a:lnTo>
                  <a:lnTo>
                    <a:pt x="6863460" y="10655"/>
                  </a:lnTo>
                  <a:lnTo>
                    <a:pt x="6866483" y="12204"/>
                  </a:lnTo>
                  <a:lnTo>
                    <a:pt x="6869518" y="16764"/>
                  </a:lnTo>
                  <a:lnTo>
                    <a:pt x="6872592" y="27432"/>
                  </a:lnTo>
                  <a:lnTo>
                    <a:pt x="6875614" y="42659"/>
                  </a:lnTo>
                  <a:lnTo>
                    <a:pt x="6880186" y="57886"/>
                  </a:lnTo>
                  <a:lnTo>
                    <a:pt x="6883260" y="73113"/>
                  </a:lnTo>
                  <a:lnTo>
                    <a:pt x="6886282" y="88404"/>
                  </a:lnTo>
                  <a:lnTo>
                    <a:pt x="6889356" y="102095"/>
                  </a:lnTo>
                  <a:lnTo>
                    <a:pt x="6893928" y="109728"/>
                  </a:lnTo>
                  <a:lnTo>
                    <a:pt x="6896950" y="112750"/>
                  </a:lnTo>
                  <a:lnTo>
                    <a:pt x="6900024" y="112750"/>
                  </a:lnTo>
                  <a:lnTo>
                    <a:pt x="6904583" y="108191"/>
                  </a:lnTo>
                  <a:lnTo>
                    <a:pt x="6907618" y="95986"/>
                  </a:lnTo>
                  <a:lnTo>
                    <a:pt x="6910692" y="82296"/>
                  </a:lnTo>
                  <a:lnTo>
                    <a:pt x="6913714" y="65532"/>
                  </a:lnTo>
                  <a:lnTo>
                    <a:pt x="6918286" y="50304"/>
                  </a:lnTo>
                  <a:lnTo>
                    <a:pt x="6921360" y="35013"/>
                  </a:lnTo>
                  <a:lnTo>
                    <a:pt x="6924382" y="21323"/>
                  </a:lnTo>
                  <a:lnTo>
                    <a:pt x="6928942" y="13690"/>
                  </a:lnTo>
                  <a:lnTo>
                    <a:pt x="6932028" y="10655"/>
                  </a:lnTo>
                  <a:lnTo>
                    <a:pt x="6935050" y="12204"/>
                  </a:lnTo>
                  <a:lnTo>
                    <a:pt x="6939610" y="16764"/>
                  </a:lnTo>
                  <a:lnTo>
                    <a:pt x="6941146" y="27432"/>
                  </a:lnTo>
                  <a:lnTo>
                    <a:pt x="6944233" y="41122"/>
                  </a:lnTo>
                  <a:lnTo>
                    <a:pt x="6948792" y="57886"/>
                  </a:lnTo>
                  <a:lnTo>
                    <a:pt x="6951814" y="73113"/>
                  </a:lnTo>
                  <a:lnTo>
                    <a:pt x="6954888" y="88404"/>
                  </a:lnTo>
                  <a:lnTo>
                    <a:pt x="6957923" y="102095"/>
                  </a:lnTo>
                  <a:lnTo>
                    <a:pt x="6962482" y="109728"/>
                  </a:lnTo>
                  <a:lnTo>
                    <a:pt x="6965556" y="112750"/>
                  </a:lnTo>
                  <a:lnTo>
                    <a:pt x="6968578" y="112750"/>
                  </a:lnTo>
                  <a:lnTo>
                    <a:pt x="6973150" y="108191"/>
                  </a:lnTo>
                  <a:lnTo>
                    <a:pt x="6976224" y="95986"/>
                  </a:lnTo>
                  <a:lnTo>
                    <a:pt x="6979246" y="80759"/>
                  </a:lnTo>
                  <a:lnTo>
                    <a:pt x="6983818" y="65532"/>
                  </a:lnTo>
                  <a:lnTo>
                    <a:pt x="6986892" y="50304"/>
                  </a:lnTo>
                  <a:lnTo>
                    <a:pt x="6989914" y="35013"/>
                  </a:lnTo>
                  <a:lnTo>
                    <a:pt x="6992988" y="21323"/>
                  </a:lnTo>
                  <a:lnTo>
                    <a:pt x="6997560" y="13690"/>
                  </a:lnTo>
                  <a:lnTo>
                    <a:pt x="7000582" y="10655"/>
                  </a:lnTo>
                  <a:lnTo>
                    <a:pt x="7003656" y="12204"/>
                  </a:lnTo>
                  <a:lnTo>
                    <a:pt x="7008228" y="16764"/>
                  </a:lnTo>
                  <a:lnTo>
                    <a:pt x="7011250" y="27432"/>
                  </a:lnTo>
                  <a:lnTo>
                    <a:pt x="7012787" y="42659"/>
                  </a:lnTo>
                  <a:lnTo>
                    <a:pt x="7017346" y="57886"/>
                  </a:lnTo>
                  <a:lnTo>
                    <a:pt x="7020433" y="73113"/>
                  </a:lnTo>
                  <a:lnTo>
                    <a:pt x="7023455" y="88404"/>
                  </a:lnTo>
                  <a:lnTo>
                    <a:pt x="7028014" y="102095"/>
                  </a:lnTo>
                  <a:lnTo>
                    <a:pt x="7031088" y="109728"/>
                  </a:lnTo>
                  <a:lnTo>
                    <a:pt x="7034123" y="112750"/>
                  </a:lnTo>
                  <a:lnTo>
                    <a:pt x="7037197" y="112750"/>
                  </a:lnTo>
                  <a:lnTo>
                    <a:pt x="7041756" y="108191"/>
                  </a:lnTo>
                  <a:lnTo>
                    <a:pt x="7044778" y="95986"/>
                  </a:lnTo>
                  <a:lnTo>
                    <a:pt x="7047864" y="82296"/>
                  </a:lnTo>
                  <a:lnTo>
                    <a:pt x="7052424" y="65532"/>
                  </a:lnTo>
                  <a:lnTo>
                    <a:pt x="7061555" y="21323"/>
                  </a:lnTo>
                  <a:lnTo>
                    <a:pt x="7069137" y="10655"/>
                  </a:lnTo>
                  <a:lnTo>
                    <a:pt x="7072223" y="12204"/>
                  </a:lnTo>
                  <a:lnTo>
                    <a:pt x="7076782" y="16764"/>
                  </a:lnTo>
                  <a:lnTo>
                    <a:pt x="7079805" y="27432"/>
                  </a:lnTo>
                  <a:lnTo>
                    <a:pt x="7081342" y="42659"/>
                  </a:lnTo>
                  <a:lnTo>
                    <a:pt x="7085914" y="57886"/>
                  </a:lnTo>
                  <a:lnTo>
                    <a:pt x="7088987" y="73113"/>
                  </a:lnTo>
                  <a:lnTo>
                    <a:pt x="7092010" y="88404"/>
                  </a:lnTo>
                  <a:lnTo>
                    <a:pt x="7096582" y="102095"/>
                  </a:lnTo>
                  <a:lnTo>
                    <a:pt x="7099655" y="111213"/>
                  </a:lnTo>
                  <a:lnTo>
                    <a:pt x="7102678" y="114300"/>
                  </a:lnTo>
                  <a:lnTo>
                    <a:pt x="7105751" y="112750"/>
                  </a:lnTo>
                  <a:lnTo>
                    <a:pt x="7110323" y="108191"/>
                  </a:lnTo>
                  <a:lnTo>
                    <a:pt x="7113346" y="95986"/>
                  </a:lnTo>
                  <a:lnTo>
                    <a:pt x="7116419" y="82296"/>
                  </a:lnTo>
                  <a:lnTo>
                    <a:pt x="7120978" y="65532"/>
                  </a:lnTo>
                  <a:lnTo>
                    <a:pt x="7130110" y="21323"/>
                  </a:lnTo>
                  <a:lnTo>
                    <a:pt x="7137755" y="10655"/>
                  </a:lnTo>
                  <a:lnTo>
                    <a:pt x="7140778" y="12204"/>
                  </a:lnTo>
                  <a:lnTo>
                    <a:pt x="7145337" y="16764"/>
                  </a:lnTo>
                  <a:lnTo>
                    <a:pt x="7148423" y="27432"/>
                  </a:lnTo>
                  <a:lnTo>
                    <a:pt x="7149960" y="42659"/>
                  </a:lnTo>
                  <a:lnTo>
                    <a:pt x="7154519" y="57886"/>
                  </a:lnTo>
                  <a:lnTo>
                    <a:pt x="7157542" y="73113"/>
                  </a:lnTo>
                  <a:lnTo>
                    <a:pt x="7160628" y="89890"/>
                  </a:lnTo>
                  <a:lnTo>
                    <a:pt x="7165187" y="102095"/>
                  </a:lnTo>
                  <a:lnTo>
                    <a:pt x="7168210" y="111213"/>
                  </a:lnTo>
                  <a:lnTo>
                    <a:pt x="7171283" y="114300"/>
                  </a:lnTo>
                  <a:lnTo>
                    <a:pt x="7174318" y="112750"/>
                  </a:lnTo>
                  <a:lnTo>
                    <a:pt x="7178878" y="108191"/>
                  </a:lnTo>
                  <a:lnTo>
                    <a:pt x="7181951" y="95986"/>
                  </a:lnTo>
                  <a:lnTo>
                    <a:pt x="7184986" y="82296"/>
                  </a:lnTo>
                  <a:lnTo>
                    <a:pt x="7189546" y="65532"/>
                  </a:lnTo>
                  <a:lnTo>
                    <a:pt x="7192619" y="50304"/>
                  </a:lnTo>
                  <a:lnTo>
                    <a:pt x="7195642" y="35013"/>
                  </a:lnTo>
                  <a:lnTo>
                    <a:pt x="7198728" y="21323"/>
                  </a:lnTo>
                  <a:lnTo>
                    <a:pt x="7203287" y="12204"/>
                  </a:lnTo>
                  <a:lnTo>
                    <a:pt x="7206310" y="10655"/>
                  </a:lnTo>
                  <a:lnTo>
                    <a:pt x="7209383" y="12204"/>
                  </a:lnTo>
                  <a:lnTo>
                    <a:pt x="7213955" y="16764"/>
                  </a:lnTo>
                  <a:lnTo>
                    <a:pt x="7216978" y="27432"/>
                  </a:lnTo>
                  <a:lnTo>
                    <a:pt x="7220051" y="42659"/>
                  </a:lnTo>
                  <a:lnTo>
                    <a:pt x="7223086" y="57886"/>
                  </a:lnTo>
                  <a:lnTo>
                    <a:pt x="7226160" y="73113"/>
                  </a:lnTo>
                  <a:lnTo>
                    <a:pt x="7229182" y="89890"/>
                  </a:lnTo>
                  <a:lnTo>
                    <a:pt x="7233742" y="102095"/>
                  </a:lnTo>
                  <a:lnTo>
                    <a:pt x="7236828" y="111213"/>
                  </a:lnTo>
                  <a:lnTo>
                    <a:pt x="7239850" y="112750"/>
                  </a:lnTo>
                  <a:lnTo>
                    <a:pt x="7242873" y="112750"/>
                  </a:lnTo>
                  <a:lnTo>
                    <a:pt x="7247432" y="108191"/>
                  </a:lnTo>
                  <a:lnTo>
                    <a:pt x="7250518" y="95986"/>
                  </a:lnTo>
                  <a:lnTo>
                    <a:pt x="7253541" y="82296"/>
                  </a:lnTo>
                  <a:lnTo>
                    <a:pt x="7258100" y="65532"/>
                  </a:lnTo>
                  <a:lnTo>
                    <a:pt x="7261186" y="50304"/>
                  </a:lnTo>
                  <a:lnTo>
                    <a:pt x="7264209" y="35013"/>
                  </a:lnTo>
                  <a:lnTo>
                    <a:pt x="7267282" y="21323"/>
                  </a:lnTo>
                  <a:lnTo>
                    <a:pt x="7271842" y="13690"/>
                  </a:lnTo>
                  <a:lnTo>
                    <a:pt x="7274877" y="10655"/>
                  </a:lnTo>
                  <a:lnTo>
                    <a:pt x="7277950" y="12204"/>
                  </a:lnTo>
                  <a:lnTo>
                    <a:pt x="7282510" y="16764"/>
                  </a:lnTo>
                  <a:lnTo>
                    <a:pt x="7285532" y="27432"/>
                  </a:lnTo>
                  <a:lnTo>
                    <a:pt x="7288618" y="42659"/>
                  </a:lnTo>
                  <a:lnTo>
                    <a:pt x="7291641" y="57886"/>
                  </a:lnTo>
                  <a:lnTo>
                    <a:pt x="7294714" y="73113"/>
                  </a:lnTo>
                  <a:lnTo>
                    <a:pt x="7297737" y="89890"/>
                  </a:lnTo>
                  <a:lnTo>
                    <a:pt x="7302309" y="102095"/>
                  </a:lnTo>
                  <a:lnTo>
                    <a:pt x="7305382" y="109728"/>
                  </a:lnTo>
                  <a:lnTo>
                    <a:pt x="7308405" y="112750"/>
                  </a:lnTo>
                  <a:lnTo>
                    <a:pt x="7311478" y="112750"/>
                  </a:lnTo>
                  <a:lnTo>
                    <a:pt x="7316050" y="108191"/>
                  </a:lnTo>
                  <a:lnTo>
                    <a:pt x="7319073" y="95986"/>
                  </a:lnTo>
                  <a:lnTo>
                    <a:pt x="7322146" y="80759"/>
                  </a:lnTo>
                  <a:lnTo>
                    <a:pt x="7326718" y="65532"/>
                  </a:lnTo>
                  <a:lnTo>
                    <a:pt x="7335837" y="21323"/>
                  </a:lnTo>
                  <a:lnTo>
                    <a:pt x="7343482" y="10655"/>
                  </a:lnTo>
                  <a:lnTo>
                    <a:pt x="7346505" y="12204"/>
                  </a:lnTo>
                  <a:lnTo>
                    <a:pt x="7351077" y="16764"/>
                  </a:lnTo>
                  <a:lnTo>
                    <a:pt x="7354150" y="27432"/>
                  </a:lnTo>
                  <a:lnTo>
                    <a:pt x="7357173" y="42659"/>
                  </a:lnTo>
                  <a:lnTo>
                    <a:pt x="7360246" y="57886"/>
                  </a:lnTo>
                  <a:lnTo>
                    <a:pt x="7363282" y="73113"/>
                  </a:lnTo>
                  <a:lnTo>
                    <a:pt x="7366304" y="88404"/>
                  </a:lnTo>
                  <a:lnTo>
                    <a:pt x="7370864" y="102095"/>
                  </a:lnTo>
                  <a:lnTo>
                    <a:pt x="7373937" y="109728"/>
                  </a:lnTo>
                  <a:lnTo>
                    <a:pt x="7376972" y="112750"/>
                  </a:lnTo>
                  <a:lnTo>
                    <a:pt x="7380046" y="111213"/>
                  </a:lnTo>
                  <a:lnTo>
                    <a:pt x="7384605" y="108191"/>
                  </a:lnTo>
                  <a:lnTo>
                    <a:pt x="7387640" y="95986"/>
                  </a:lnTo>
                  <a:lnTo>
                    <a:pt x="7390714" y="80759"/>
                  </a:lnTo>
                  <a:lnTo>
                    <a:pt x="7395273" y="65532"/>
                  </a:lnTo>
                  <a:lnTo>
                    <a:pt x="7405941" y="21323"/>
                  </a:lnTo>
                  <a:lnTo>
                    <a:pt x="7412037" y="10655"/>
                  </a:lnTo>
                  <a:lnTo>
                    <a:pt x="7415072" y="12204"/>
                  </a:lnTo>
                  <a:lnTo>
                    <a:pt x="7419632" y="16764"/>
                  </a:lnTo>
                  <a:lnTo>
                    <a:pt x="7422705" y="27432"/>
                  </a:lnTo>
                  <a:lnTo>
                    <a:pt x="7425740" y="42659"/>
                  </a:lnTo>
                  <a:lnTo>
                    <a:pt x="7430300" y="59423"/>
                  </a:lnTo>
                  <a:lnTo>
                    <a:pt x="7439482" y="102095"/>
                  </a:lnTo>
                  <a:lnTo>
                    <a:pt x="7445578" y="112750"/>
                  </a:lnTo>
                  <a:lnTo>
                    <a:pt x="7450137" y="111213"/>
                  </a:lnTo>
                  <a:lnTo>
                    <a:pt x="7453172" y="108191"/>
                  </a:lnTo>
                  <a:lnTo>
                    <a:pt x="7456246" y="95986"/>
                  </a:lnTo>
                  <a:lnTo>
                    <a:pt x="7459268" y="80759"/>
                  </a:lnTo>
                  <a:lnTo>
                    <a:pt x="7463840" y="65532"/>
                  </a:lnTo>
                  <a:lnTo>
                    <a:pt x="7466914" y="50304"/>
                  </a:lnTo>
                  <a:lnTo>
                    <a:pt x="7469936" y="35013"/>
                  </a:lnTo>
                  <a:lnTo>
                    <a:pt x="7474496" y="21323"/>
                  </a:lnTo>
                  <a:lnTo>
                    <a:pt x="7477582" y="13690"/>
                  </a:lnTo>
                  <a:lnTo>
                    <a:pt x="7480604" y="10655"/>
                  </a:lnTo>
                  <a:lnTo>
                    <a:pt x="7483678" y="12204"/>
                  </a:lnTo>
                  <a:lnTo>
                    <a:pt x="7488237" y="16764"/>
                  </a:lnTo>
                  <a:lnTo>
                    <a:pt x="7491272" y="27432"/>
                  </a:lnTo>
                  <a:lnTo>
                    <a:pt x="7494346" y="42659"/>
                  </a:lnTo>
                  <a:lnTo>
                    <a:pt x="7498905" y="57886"/>
                  </a:lnTo>
                  <a:lnTo>
                    <a:pt x="7500391" y="73113"/>
                  </a:lnTo>
                  <a:lnTo>
                    <a:pt x="7503477" y="89890"/>
                  </a:lnTo>
                  <a:lnTo>
                    <a:pt x="7508036" y="102095"/>
                  </a:lnTo>
                  <a:lnTo>
                    <a:pt x="7511110" y="111213"/>
                  </a:lnTo>
                  <a:lnTo>
                    <a:pt x="7514132" y="112750"/>
                  </a:lnTo>
                  <a:lnTo>
                    <a:pt x="7518704" y="112750"/>
                  </a:lnTo>
                  <a:lnTo>
                    <a:pt x="7521778" y="108191"/>
                  </a:lnTo>
                  <a:lnTo>
                    <a:pt x="7524800" y="95986"/>
                  </a:lnTo>
                  <a:lnTo>
                    <a:pt x="7527836" y="80759"/>
                  </a:lnTo>
                  <a:lnTo>
                    <a:pt x="7532446" y="65532"/>
                  </a:lnTo>
                  <a:lnTo>
                    <a:pt x="7535468" y="50304"/>
                  </a:lnTo>
                  <a:lnTo>
                    <a:pt x="7538491" y="35013"/>
                  </a:lnTo>
                  <a:lnTo>
                    <a:pt x="7543114" y="21323"/>
                  </a:lnTo>
                  <a:lnTo>
                    <a:pt x="7546136" y="13690"/>
                  </a:lnTo>
                  <a:lnTo>
                    <a:pt x="7549210" y="10655"/>
                  </a:lnTo>
                  <a:lnTo>
                    <a:pt x="7552232" y="12204"/>
                  </a:lnTo>
                  <a:lnTo>
                    <a:pt x="7556804" y="16764"/>
                  </a:lnTo>
                  <a:lnTo>
                    <a:pt x="7559827" y="27432"/>
                  </a:lnTo>
                  <a:lnTo>
                    <a:pt x="7562900" y="42659"/>
                  </a:lnTo>
                  <a:lnTo>
                    <a:pt x="7567472" y="57886"/>
                  </a:lnTo>
                  <a:lnTo>
                    <a:pt x="7569009" y="73113"/>
                  </a:lnTo>
                  <a:lnTo>
                    <a:pt x="7572032" y="89890"/>
                  </a:lnTo>
                  <a:lnTo>
                    <a:pt x="7576591" y="102095"/>
                  </a:lnTo>
                  <a:lnTo>
                    <a:pt x="7579677" y="111213"/>
                  </a:lnTo>
                  <a:lnTo>
                    <a:pt x="7582700" y="114300"/>
                  </a:lnTo>
                  <a:lnTo>
                    <a:pt x="7587259" y="112750"/>
                  </a:lnTo>
                  <a:lnTo>
                    <a:pt x="7590332" y="108191"/>
                  </a:lnTo>
                  <a:lnTo>
                    <a:pt x="7593368" y="95986"/>
                  </a:lnTo>
                  <a:lnTo>
                    <a:pt x="7596441" y="80759"/>
                  </a:lnTo>
                  <a:lnTo>
                    <a:pt x="7601000" y="65532"/>
                  </a:lnTo>
                  <a:lnTo>
                    <a:pt x="7604036" y="50304"/>
                  </a:lnTo>
                  <a:lnTo>
                    <a:pt x="7607109" y="35013"/>
                  </a:lnTo>
                  <a:lnTo>
                    <a:pt x="7611668" y="21323"/>
                  </a:lnTo>
                  <a:lnTo>
                    <a:pt x="7614691" y="12204"/>
                  </a:lnTo>
                  <a:lnTo>
                    <a:pt x="7617777" y="10655"/>
                  </a:lnTo>
                  <a:lnTo>
                    <a:pt x="7620800" y="12204"/>
                  </a:lnTo>
                  <a:lnTo>
                    <a:pt x="7625359" y="16764"/>
                  </a:lnTo>
                  <a:lnTo>
                    <a:pt x="7628432" y="27432"/>
                  </a:lnTo>
                  <a:lnTo>
                    <a:pt x="7631468" y="42659"/>
                  </a:lnTo>
                  <a:lnTo>
                    <a:pt x="7636027" y="57886"/>
                  </a:lnTo>
                  <a:lnTo>
                    <a:pt x="7639100" y="73113"/>
                  </a:lnTo>
                  <a:lnTo>
                    <a:pt x="7640599" y="89890"/>
                  </a:lnTo>
                  <a:lnTo>
                    <a:pt x="7645209" y="102095"/>
                  </a:lnTo>
                  <a:lnTo>
                    <a:pt x="7648232" y="111213"/>
                  </a:lnTo>
                  <a:lnTo>
                    <a:pt x="7651254" y="114300"/>
                  </a:lnTo>
                  <a:lnTo>
                    <a:pt x="7655877" y="112750"/>
                  </a:lnTo>
                  <a:lnTo>
                    <a:pt x="7658900" y="108191"/>
                  </a:lnTo>
                  <a:lnTo>
                    <a:pt x="7661973" y="95986"/>
                  </a:lnTo>
                  <a:lnTo>
                    <a:pt x="7664996" y="80759"/>
                  </a:lnTo>
                  <a:lnTo>
                    <a:pt x="7669568" y="65532"/>
                  </a:lnTo>
                  <a:lnTo>
                    <a:pt x="7672641" y="50304"/>
                  </a:lnTo>
                  <a:lnTo>
                    <a:pt x="7675664" y="35013"/>
                  </a:lnTo>
                  <a:lnTo>
                    <a:pt x="7680236" y="21323"/>
                  </a:lnTo>
                  <a:lnTo>
                    <a:pt x="7683258" y="12204"/>
                  </a:lnTo>
                  <a:lnTo>
                    <a:pt x="7686332" y="10655"/>
                  </a:lnTo>
                  <a:lnTo>
                    <a:pt x="7689354" y="10655"/>
                  </a:lnTo>
                  <a:lnTo>
                    <a:pt x="7693926" y="16764"/>
                  </a:lnTo>
                  <a:lnTo>
                    <a:pt x="7697000" y="27432"/>
                  </a:lnTo>
                  <a:lnTo>
                    <a:pt x="7700022" y="42659"/>
                  </a:lnTo>
                  <a:lnTo>
                    <a:pt x="7704594" y="57886"/>
                  </a:lnTo>
                  <a:lnTo>
                    <a:pt x="7707668" y="73113"/>
                  </a:lnTo>
                  <a:lnTo>
                    <a:pt x="7709204" y="89890"/>
                  </a:lnTo>
                  <a:lnTo>
                    <a:pt x="7713764" y="102095"/>
                  </a:lnTo>
                  <a:lnTo>
                    <a:pt x="7716799" y="111213"/>
                  </a:lnTo>
                  <a:lnTo>
                    <a:pt x="7719872" y="114300"/>
                  </a:lnTo>
                  <a:lnTo>
                    <a:pt x="7724432" y="112750"/>
                  </a:lnTo>
                  <a:lnTo>
                    <a:pt x="7727454" y="108191"/>
                  </a:lnTo>
                  <a:lnTo>
                    <a:pt x="7730540" y="95986"/>
                  </a:lnTo>
                  <a:lnTo>
                    <a:pt x="7733563" y="80759"/>
                  </a:lnTo>
                  <a:lnTo>
                    <a:pt x="7738122" y="65532"/>
                  </a:lnTo>
                  <a:lnTo>
                    <a:pt x="7741196" y="50304"/>
                  </a:lnTo>
                  <a:lnTo>
                    <a:pt x="7744231" y="35013"/>
                  </a:lnTo>
                  <a:lnTo>
                    <a:pt x="7748790" y="21323"/>
                  </a:lnTo>
                  <a:lnTo>
                    <a:pt x="7751864" y="12204"/>
                  </a:lnTo>
                  <a:lnTo>
                    <a:pt x="7754899" y="10655"/>
                  </a:lnTo>
                  <a:lnTo>
                    <a:pt x="7759458" y="10655"/>
                  </a:lnTo>
                  <a:lnTo>
                    <a:pt x="7762532" y="16764"/>
                  </a:lnTo>
                  <a:lnTo>
                    <a:pt x="7765554" y="27432"/>
                  </a:lnTo>
                  <a:lnTo>
                    <a:pt x="7768640" y="42659"/>
                  </a:lnTo>
                  <a:lnTo>
                    <a:pt x="7773200" y="57886"/>
                  </a:lnTo>
                  <a:lnTo>
                    <a:pt x="7776222" y="73113"/>
                  </a:lnTo>
                  <a:lnTo>
                    <a:pt x="7777759" y="89890"/>
                  </a:lnTo>
                  <a:lnTo>
                    <a:pt x="7782331" y="102095"/>
                  </a:lnTo>
                  <a:lnTo>
                    <a:pt x="7785404" y="111213"/>
                  </a:lnTo>
                  <a:lnTo>
                    <a:pt x="7788427" y="114300"/>
                  </a:lnTo>
                  <a:lnTo>
                    <a:pt x="7792999" y="112750"/>
                  </a:lnTo>
                  <a:lnTo>
                    <a:pt x="7796072" y="108191"/>
                  </a:lnTo>
                  <a:lnTo>
                    <a:pt x="7799095" y="95986"/>
                  </a:lnTo>
                  <a:lnTo>
                    <a:pt x="7803654" y="80759"/>
                  </a:lnTo>
                  <a:lnTo>
                    <a:pt x="7806740" y="65532"/>
                  </a:lnTo>
                  <a:lnTo>
                    <a:pt x="7809763" y="50304"/>
                  </a:lnTo>
                  <a:lnTo>
                    <a:pt x="7812785" y="35013"/>
                  </a:lnTo>
                  <a:lnTo>
                    <a:pt x="7817396" y="21323"/>
                  </a:lnTo>
                  <a:lnTo>
                    <a:pt x="7820431" y="12204"/>
                  </a:lnTo>
                  <a:lnTo>
                    <a:pt x="7823504" y="9118"/>
                  </a:lnTo>
                  <a:lnTo>
                    <a:pt x="7828064" y="10655"/>
                  </a:lnTo>
                  <a:lnTo>
                    <a:pt x="7831099" y="16764"/>
                  </a:lnTo>
                  <a:lnTo>
                    <a:pt x="7834172" y="27432"/>
                  </a:lnTo>
                  <a:lnTo>
                    <a:pt x="7837195" y="42659"/>
                  </a:lnTo>
                  <a:lnTo>
                    <a:pt x="7841754" y="57886"/>
                  </a:lnTo>
                  <a:lnTo>
                    <a:pt x="7844840" y="73113"/>
                  </a:lnTo>
                  <a:lnTo>
                    <a:pt x="7847863" y="89890"/>
                  </a:lnTo>
                  <a:lnTo>
                    <a:pt x="7850885" y="103632"/>
                  </a:lnTo>
                  <a:lnTo>
                    <a:pt x="7853959" y="111213"/>
                  </a:lnTo>
                  <a:lnTo>
                    <a:pt x="7856994" y="114300"/>
                  </a:lnTo>
                  <a:lnTo>
                    <a:pt x="7861604" y="112750"/>
                  </a:lnTo>
                  <a:lnTo>
                    <a:pt x="7864627" y="108191"/>
                  </a:lnTo>
                  <a:lnTo>
                    <a:pt x="7867650" y="95986"/>
                  </a:lnTo>
                  <a:lnTo>
                    <a:pt x="7872272" y="80759"/>
                  </a:lnTo>
                  <a:lnTo>
                    <a:pt x="7878318" y="50304"/>
                  </a:lnTo>
                  <a:lnTo>
                    <a:pt x="7881391" y="35013"/>
                  </a:lnTo>
                  <a:lnTo>
                    <a:pt x="7885963" y="21323"/>
                  </a:lnTo>
                  <a:lnTo>
                    <a:pt x="7888985" y="12204"/>
                  </a:lnTo>
                  <a:lnTo>
                    <a:pt x="7892059" y="9118"/>
                  </a:lnTo>
                  <a:lnTo>
                    <a:pt x="7896631" y="10655"/>
                  </a:lnTo>
                  <a:lnTo>
                    <a:pt x="7899704" y="16764"/>
                  </a:lnTo>
                  <a:lnTo>
                    <a:pt x="7902727" y="27432"/>
                  </a:lnTo>
                  <a:lnTo>
                    <a:pt x="7905750" y="42659"/>
                  </a:lnTo>
                  <a:lnTo>
                    <a:pt x="7910372" y="57886"/>
                  </a:lnTo>
                  <a:lnTo>
                    <a:pt x="7913395" y="73113"/>
                  </a:lnTo>
                  <a:lnTo>
                    <a:pt x="7916418" y="89890"/>
                  </a:lnTo>
                  <a:lnTo>
                    <a:pt x="7919491" y="103632"/>
                  </a:lnTo>
                  <a:lnTo>
                    <a:pt x="7922526" y="111213"/>
                  </a:lnTo>
                  <a:lnTo>
                    <a:pt x="7925549" y="114300"/>
                  </a:lnTo>
                  <a:lnTo>
                    <a:pt x="7930159" y="112750"/>
                  </a:lnTo>
                  <a:lnTo>
                    <a:pt x="7933194" y="108191"/>
                  </a:lnTo>
                  <a:lnTo>
                    <a:pt x="7936217" y="95986"/>
                  </a:lnTo>
                  <a:lnTo>
                    <a:pt x="7940827" y="82296"/>
                  </a:lnTo>
                  <a:lnTo>
                    <a:pt x="7943850" y="65532"/>
                  </a:lnTo>
                  <a:lnTo>
                    <a:pt x="7946936" y="50304"/>
                  </a:lnTo>
                  <a:lnTo>
                    <a:pt x="7949958" y="35013"/>
                  </a:lnTo>
                  <a:lnTo>
                    <a:pt x="7954518" y="21323"/>
                  </a:lnTo>
                  <a:lnTo>
                    <a:pt x="7957591" y="12204"/>
                  </a:lnTo>
                  <a:lnTo>
                    <a:pt x="7960626" y="9118"/>
                  </a:lnTo>
                  <a:lnTo>
                    <a:pt x="7965185" y="10655"/>
                  </a:lnTo>
                  <a:lnTo>
                    <a:pt x="7968259" y="16764"/>
                  </a:lnTo>
                  <a:lnTo>
                    <a:pt x="7971294" y="27432"/>
                  </a:lnTo>
                  <a:lnTo>
                    <a:pt x="7974317" y="42659"/>
                  </a:lnTo>
                  <a:lnTo>
                    <a:pt x="7978927" y="57886"/>
                  </a:lnTo>
                  <a:lnTo>
                    <a:pt x="7981950" y="73113"/>
                  </a:lnTo>
                  <a:lnTo>
                    <a:pt x="7985036" y="89890"/>
                  </a:lnTo>
                  <a:lnTo>
                    <a:pt x="7988058" y="103632"/>
                  </a:lnTo>
                  <a:lnTo>
                    <a:pt x="7991081" y="111213"/>
                  </a:lnTo>
                  <a:lnTo>
                    <a:pt x="7994154" y="114300"/>
                  </a:lnTo>
                  <a:lnTo>
                    <a:pt x="7998726" y="114300"/>
                  </a:lnTo>
                  <a:lnTo>
                    <a:pt x="8001749" y="108191"/>
                  </a:lnTo>
                  <a:lnTo>
                    <a:pt x="8004822" y="95986"/>
                  </a:lnTo>
                  <a:lnTo>
                    <a:pt x="8009394" y="82296"/>
                  </a:lnTo>
                  <a:lnTo>
                    <a:pt x="8012417" y="65532"/>
                  </a:lnTo>
                  <a:lnTo>
                    <a:pt x="8015490" y="50304"/>
                  </a:lnTo>
                  <a:lnTo>
                    <a:pt x="8018513" y="35013"/>
                  </a:lnTo>
                  <a:lnTo>
                    <a:pt x="8023136" y="21323"/>
                  </a:lnTo>
                  <a:lnTo>
                    <a:pt x="8026158" y="12204"/>
                  </a:lnTo>
                  <a:lnTo>
                    <a:pt x="8029181" y="9118"/>
                  </a:lnTo>
                  <a:lnTo>
                    <a:pt x="8033753" y="10655"/>
                  </a:lnTo>
                  <a:lnTo>
                    <a:pt x="8036826" y="16764"/>
                  </a:lnTo>
                  <a:lnTo>
                    <a:pt x="8039849" y="27432"/>
                  </a:lnTo>
                  <a:lnTo>
                    <a:pt x="8042922" y="42659"/>
                  </a:lnTo>
                  <a:lnTo>
                    <a:pt x="8047494" y="57886"/>
                  </a:lnTo>
                  <a:lnTo>
                    <a:pt x="8050517" y="73113"/>
                  </a:lnTo>
                  <a:lnTo>
                    <a:pt x="8053590" y="89890"/>
                  </a:lnTo>
                  <a:lnTo>
                    <a:pt x="8058150" y="103632"/>
                  </a:lnTo>
                  <a:lnTo>
                    <a:pt x="8059699" y="111213"/>
                  </a:lnTo>
                  <a:lnTo>
                    <a:pt x="8062722" y="114300"/>
                  </a:lnTo>
                  <a:lnTo>
                    <a:pt x="8067281" y="114300"/>
                  </a:lnTo>
                  <a:lnTo>
                    <a:pt x="8070354" y="108191"/>
                  </a:lnTo>
                  <a:lnTo>
                    <a:pt x="8073389" y="97523"/>
                  </a:lnTo>
                  <a:lnTo>
                    <a:pt x="8077949" y="82296"/>
                  </a:lnTo>
                  <a:lnTo>
                    <a:pt x="8081022" y="65532"/>
                  </a:lnTo>
                  <a:lnTo>
                    <a:pt x="8084058" y="50304"/>
                  </a:lnTo>
                  <a:lnTo>
                    <a:pt x="8087080" y="35013"/>
                  </a:lnTo>
                  <a:lnTo>
                    <a:pt x="8091690" y="19786"/>
                  </a:lnTo>
                  <a:lnTo>
                    <a:pt x="8094713" y="12204"/>
                  </a:lnTo>
                  <a:lnTo>
                    <a:pt x="8097799" y="9118"/>
                  </a:lnTo>
                  <a:lnTo>
                    <a:pt x="8102358" y="10655"/>
                  </a:lnTo>
                  <a:lnTo>
                    <a:pt x="8105381" y="16764"/>
                  </a:lnTo>
                  <a:lnTo>
                    <a:pt x="8108454" y="27432"/>
                  </a:lnTo>
                  <a:lnTo>
                    <a:pt x="8111489" y="41122"/>
                  </a:lnTo>
                  <a:lnTo>
                    <a:pt x="8116049" y="57886"/>
                  </a:lnTo>
                  <a:lnTo>
                    <a:pt x="8119122" y="73113"/>
                  </a:lnTo>
                  <a:lnTo>
                    <a:pt x="8122158" y="89890"/>
                  </a:lnTo>
                  <a:lnTo>
                    <a:pt x="8126717" y="103632"/>
                  </a:lnTo>
                  <a:lnTo>
                    <a:pt x="8128254" y="111213"/>
                  </a:lnTo>
                  <a:lnTo>
                    <a:pt x="8131276" y="115836"/>
                  </a:lnTo>
                  <a:lnTo>
                    <a:pt x="8135899" y="114300"/>
                  </a:lnTo>
                  <a:lnTo>
                    <a:pt x="8138922" y="108191"/>
                  </a:lnTo>
                  <a:lnTo>
                    <a:pt x="8141944" y="95986"/>
                  </a:lnTo>
                  <a:lnTo>
                    <a:pt x="8146554" y="82296"/>
                  </a:lnTo>
                  <a:lnTo>
                    <a:pt x="8155685" y="35013"/>
                  </a:lnTo>
                  <a:lnTo>
                    <a:pt x="8166354" y="9118"/>
                  </a:lnTo>
                  <a:lnTo>
                    <a:pt x="8170913" y="10655"/>
                  </a:lnTo>
                  <a:lnTo>
                    <a:pt x="8173999" y="16764"/>
                  </a:lnTo>
                  <a:lnTo>
                    <a:pt x="8177022" y="27432"/>
                  </a:lnTo>
                  <a:lnTo>
                    <a:pt x="8181581" y="42659"/>
                  </a:lnTo>
                  <a:lnTo>
                    <a:pt x="8184654" y="57886"/>
                  </a:lnTo>
                  <a:lnTo>
                    <a:pt x="8187689" y="73113"/>
                  </a:lnTo>
                  <a:lnTo>
                    <a:pt x="8190712" y="89890"/>
                  </a:lnTo>
                  <a:lnTo>
                    <a:pt x="8195322" y="102095"/>
                  </a:lnTo>
                  <a:lnTo>
                    <a:pt x="8196808" y="111213"/>
                  </a:lnTo>
                  <a:lnTo>
                    <a:pt x="8199894" y="114300"/>
                  </a:lnTo>
                  <a:lnTo>
                    <a:pt x="8204454" y="114300"/>
                  </a:lnTo>
                  <a:lnTo>
                    <a:pt x="8207476" y="108191"/>
                  </a:lnTo>
                  <a:lnTo>
                    <a:pt x="8210550" y="95986"/>
                  </a:lnTo>
                  <a:lnTo>
                    <a:pt x="8215122" y="82296"/>
                  </a:lnTo>
                  <a:lnTo>
                    <a:pt x="8218144" y="65532"/>
                  </a:lnTo>
                  <a:lnTo>
                    <a:pt x="8221218" y="50304"/>
                  </a:lnTo>
                  <a:lnTo>
                    <a:pt x="8225789" y="35013"/>
                  </a:lnTo>
                  <a:lnTo>
                    <a:pt x="8228812" y="21323"/>
                  </a:lnTo>
                  <a:lnTo>
                    <a:pt x="8231885" y="12204"/>
                  </a:lnTo>
                  <a:lnTo>
                    <a:pt x="8231885" y="62458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 txBox="1"/>
          <p:nvPr/>
        </p:nvSpPr>
        <p:spPr>
          <a:xfrm>
            <a:off x="9693627" y="2155857"/>
            <a:ext cx="118110" cy="1225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77608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200489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024901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849312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672194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6495076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1.2</a:t>
            </a:r>
            <a:endParaRPr sz="45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7319488" y="2119941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1.4</a:t>
            </a:r>
            <a:endParaRPr sz="45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143897" y="2119941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1.6</a:t>
            </a:r>
            <a:endParaRPr sz="45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966785" y="2119941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1.8</a:t>
            </a:r>
            <a:endParaRPr sz="45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460251" y="2267756"/>
            <a:ext cx="8318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45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460251" y="2138228"/>
            <a:ext cx="8318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481587" y="2010223"/>
            <a:ext cx="61594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260626" y="1720031"/>
            <a:ext cx="282575" cy="25844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iL3/kA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1569529" y="2487599"/>
            <a:ext cx="8275320" cy="556895"/>
            <a:chOff x="1569529" y="2487599"/>
            <a:chExt cx="8275320" cy="556895"/>
          </a:xfrm>
        </p:grpSpPr>
        <p:sp>
          <p:nvSpPr>
            <p:cNvPr id="68" name="object 68" descr=""/>
            <p:cNvSpPr/>
            <p:nvPr/>
          </p:nvSpPr>
          <p:spPr>
            <a:xfrm>
              <a:off x="1611604" y="2488552"/>
              <a:ext cx="7412355" cy="554990"/>
            </a:xfrm>
            <a:custGeom>
              <a:avLst/>
              <a:gdLst/>
              <a:ahLst/>
              <a:cxnLst/>
              <a:rect l="l" t="t" r="r" b="b"/>
              <a:pathLst>
                <a:path w="7412355" h="554989">
                  <a:moveTo>
                    <a:pt x="0" y="0"/>
                  </a:moveTo>
                  <a:lnTo>
                    <a:pt x="0" y="554685"/>
                  </a:lnTo>
                </a:path>
                <a:path w="7412355" h="554989">
                  <a:moveTo>
                    <a:pt x="822871" y="0"/>
                  </a:moveTo>
                  <a:lnTo>
                    <a:pt x="822871" y="554685"/>
                  </a:lnTo>
                </a:path>
                <a:path w="7412355" h="554989">
                  <a:moveTo>
                    <a:pt x="1647278" y="0"/>
                  </a:moveTo>
                  <a:lnTo>
                    <a:pt x="1647278" y="554685"/>
                  </a:lnTo>
                </a:path>
                <a:path w="7412355" h="554989">
                  <a:moveTo>
                    <a:pt x="2471699" y="0"/>
                  </a:moveTo>
                  <a:lnTo>
                    <a:pt x="2471699" y="554685"/>
                  </a:lnTo>
                </a:path>
                <a:path w="7412355" h="554989">
                  <a:moveTo>
                    <a:pt x="3294557" y="0"/>
                  </a:moveTo>
                  <a:lnTo>
                    <a:pt x="3294557" y="554685"/>
                  </a:lnTo>
                </a:path>
                <a:path w="7412355" h="554989">
                  <a:moveTo>
                    <a:pt x="4117479" y="0"/>
                  </a:moveTo>
                  <a:lnTo>
                    <a:pt x="4117479" y="554685"/>
                  </a:lnTo>
                </a:path>
                <a:path w="7412355" h="554989">
                  <a:moveTo>
                    <a:pt x="4940350" y="0"/>
                  </a:moveTo>
                  <a:lnTo>
                    <a:pt x="4940350" y="554685"/>
                  </a:lnTo>
                </a:path>
                <a:path w="7412355" h="554989">
                  <a:moveTo>
                    <a:pt x="5764758" y="0"/>
                  </a:moveTo>
                  <a:lnTo>
                    <a:pt x="5764758" y="554685"/>
                  </a:lnTo>
                </a:path>
                <a:path w="7412355" h="554989">
                  <a:moveTo>
                    <a:pt x="6589128" y="0"/>
                  </a:moveTo>
                  <a:lnTo>
                    <a:pt x="6589128" y="554685"/>
                  </a:lnTo>
                </a:path>
                <a:path w="7412355" h="554989">
                  <a:moveTo>
                    <a:pt x="7412037" y="0"/>
                  </a:moveTo>
                  <a:lnTo>
                    <a:pt x="7412037" y="5546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611604" y="2727820"/>
              <a:ext cx="7412355" cy="76200"/>
            </a:xfrm>
            <a:custGeom>
              <a:avLst/>
              <a:gdLst/>
              <a:ahLst/>
              <a:cxnLst/>
              <a:rect l="l" t="t" r="r" b="b"/>
              <a:pathLst>
                <a:path w="7412355" h="76200">
                  <a:moveTo>
                    <a:pt x="0" y="0"/>
                  </a:moveTo>
                  <a:lnTo>
                    <a:pt x="0" y="76149"/>
                  </a:lnTo>
                </a:path>
                <a:path w="7412355" h="76200">
                  <a:moveTo>
                    <a:pt x="822871" y="0"/>
                  </a:moveTo>
                  <a:lnTo>
                    <a:pt x="822871" y="76149"/>
                  </a:lnTo>
                </a:path>
                <a:path w="7412355" h="76200">
                  <a:moveTo>
                    <a:pt x="1647278" y="0"/>
                  </a:moveTo>
                  <a:lnTo>
                    <a:pt x="1647278" y="76149"/>
                  </a:lnTo>
                </a:path>
                <a:path w="7412355" h="76200">
                  <a:moveTo>
                    <a:pt x="2471699" y="0"/>
                  </a:moveTo>
                  <a:lnTo>
                    <a:pt x="2471699" y="76149"/>
                  </a:lnTo>
                </a:path>
                <a:path w="7412355" h="76200">
                  <a:moveTo>
                    <a:pt x="3294557" y="0"/>
                  </a:moveTo>
                  <a:lnTo>
                    <a:pt x="3294557" y="76149"/>
                  </a:lnTo>
                </a:path>
                <a:path w="7412355" h="76200">
                  <a:moveTo>
                    <a:pt x="4117479" y="0"/>
                  </a:moveTo>
                  <a:lnTo>
                    <a:pt x="4117479" y="76149"/>
                  </a:lnTo>
                </a:path>
                <a:path w="7412355" h="76200">
                  <a:moveTo>
                    <a:pt x="4940350" y="0"/>
                  </a:moveTo>
                  <a:lnTo>
                    <a:pt x="4940350" y="76149"/>
                  </a:lnTo>
                </a:path>
                <a:path w="7412355" h="76200">
                  <a:moveTo>
                    <a:pt x="5764758" y="0"/>
                  </a:moveTo>
                  <a:lnTo>
                    <a:pt x="5764758" y="76149"/>
                  </a:lnTo>
                </a:path>
                <a:path w="7412355" h="76200">
                  <a:moveTo>
                    <a:pt x="6589128" y="0"/>
                  </a:moveTo>
                  <a:lnTo>
                    <a:pt x="6589128" y="76149"/>
                  </a:lnTo>
                </a:path>
                <a:path w="7412355" h="76200">
                  <a:moveTo>
                    <a:pt x="7412037" y="0"/>
                  </a:moveTo>
                  <a:lnTo>
                    <a:pt x="7412037" y="7614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611604" y="2508351"/>
              <a:ext cx="8232140" cy="516890"/>
            </a:xfrm>
            <a:custGeom>
              <a:avLst/>
              <a:gdLst/>
              <a:ahLst/>
              <a:cxnLst/>
              <a:rect l="l" t="t" r="r" b="b"/>
              <a:pathLst>
                <a:path w="8232140" h="516889">
                  <a:moveTo>
                    <a:pt x="0" y="516635"/>
                  </a:moveTo>
                  <a:lnTo>
                    <a:pt x="8231885" y="516635"/>
                  </a:lnTo>
                </a:path>
                <a:path w="8232140" h="516889">
                  <a:moveTo>
                    <a:pt x="0" y="387095"/>
                  </a:moveTo>
                  <a:lnTo>
                    <a:pt x="8231885" y="387095"/>
                  </a:lnTo>
                </a:path>
                <a:path w="8232140" h="516889">
                  <a:moveTo>
                    <a:pt x="0" y="257517"/>
                  </a:moveTo>
                  <a:lnTo>
                    <a:pt x="8231885" y="257517"/>
                  </a:lnTo>
                </a:path>
                <a:path w="8232140" h="516889">
                  <a:moveTo>
                    <a:pt x="0" y="129527"/>
                  </a:moveTo>
                  <a:lnTo>
                    <a:pt x="8231885" y="129527"/>
                  </a:lnTo>
                </a:path>
                <a:path w="8232140" h="516889">
                  <a:moveTo>
                    <a:pt x="0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570481" y="2488552"/>
              <a:ext cx="8273415" cy="554990"/>
            </a:xfrm>
            <a:custGeom>
              <a:avLst/>
              <a:gdLst/>
              <a:ahLst/>
              <a:cxnLst/>
              <a:rect l="l" t="t" r="r" b="b"/>
              <a:pathLst>
                <a:path w="8273415" h="554989">
                  <a:moveTo>
                    <a:pt x="0" y="536435"/>
                  </a:moveTo>
                  <a:lnTo>
                    <a:pt x="41122" y="536435"/>
                  </a:lnTo>
                </a:path>
                <a:path w="8273415" h="554989">
                  <a:moveTo>
                    <a:pt x="0" y="406895"/>
                  </a:moveTo>
                  <a:lnTo>
                    <a:pt x="41122" y="406895"/>
                  </a:lnTo>
                </a:path>
                <a:path w="8273415" h="554989">
                  <a:moveTo>
                    <a:pt x="0" y="277317"/>
                  </a:moveTo>
                  <a:lnTo>
                    <a:pt x="41122" y="277317"/>
                  </a:lnTo>
                </a:path>
                <a:path w="8273415" h="554989">
                  <a:moveTo>
                    <a:pt x="0" y="149326"/>
                  </a:moveTo>
                  <a:lnTo>
                    <a:pt x="41122" y="149326"/>
                  </a:lnTo>
                </a:path>
                <a:path w="8273415" h="554989">
                  <a:moveTo>
                    <a:pt x="0" y="19799"/>
                  </a:moveTo>
                  <a:lnTo>
                    <a:pt x="41122" y="19799"/>
                  </a:lnTo>
                </a:path>
                <a:path w="8273415" h="554989">
                  <a:moveTo>
                    <a:pt x="41122" y="0"/>
                  </a:moveTo>
                  <a:lnTo>
                    <a:pt x="41122" y="554685"/>
                  </a:lnTo>
                </a:path>
                <a:path w="8273415" h="554989">
                  <a:moveTo>
                    <a:pt x="41122" y="277317"/>
                  </a:moveTo>
                  <a:lnTo>
                    <a:pt x="8273008" y="277317"/>
                  </a:lnTo>
                </a:path>
                <a:path w="8273415" h="554989">
                  <a:moveTo>
                    <a:pt x="41122" y="277317"/>
                  </a:moveTo>
                  <a:lnTo>
                    <a:pt x="8273008" y="277317"/>
                  </a:lnTo>
                </a:path>
                <a:path w="8273415" h="554989">
                  <a:moveTo>
                    <a:pt x="41122" y="0"/>
                  </a:moveTo>
                  <a:lnTo>
                    <a:pt x="41122" y="55468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611604" y="2496197"/>
              <a:ext cx="8232140" cy="521334"/>
            </a:xfrm>
            <a:custGeom>
              <a:avLst/>
              <a:gdLst/>
              <a:ahLst/>
              <a:cxnLst/>
              <a:rect l="l" t="t" r="r" b="b"/>
              <a:pathLst>
                <a:path w="8232140" h="521335">
                  <a:moveTo>
                    <a:pt x="0" y="271208"/>
                  </a:moveTo>
                  <a:lnTo>
                    <a:pt x="3086" y="272745"/>
                  </a:lnTo>
                  <a:lnTo>
                    <a:pt x="13703" y="272745"/>
                  </a:lnTo>
                  <a:lnTo>
                    <a:pt x="16776" y="271208"/>
                  </a:lnTo>
                  <a:lnTo>
                    <a:pt x="27444" y="271208"/>
                  </a:lnTo>
                  <a:lnTo>
                    <a:pt x="32004" y="269671"/>
                  </a:lnTo>
                  <a:lnTo>
                    <a:pt x="35026" y="269671"/>
                  </a:lnTo>
                  <a:lnTo>
                    <a:pt x="36563" y="268185"/>
                  </a:lnTo>
                  <a:lnTo>
                    <a:pt x="51803" y="268185"/>
                  </a:lnTo>
                  <a:lnTo>
                    <a:pt x="54876" y="269671"/>
                  </a:lnTo>
                  <a:lnTo>
                    <a:pt x="65544" y="269671"/>
                  </a:lnTo>
                  <a:lnTo>
                    <a:pt x="68567" y="271208"/>
                  </a:lnTo>
                  <a:lnTo>
                    <a:pt x="71640" y="272745"/>
                  </a:lnTo>
                  <a:lnTo>
                    <a:pt x="82308" y="272745"/>
                  </a:lnTo>
                  <a:lnTo>
                    <a:pt x="85331" y="271208"/>
                  </a:lnTo>
                  <a:lnTo>
                    <a:pt x="95999" y="271208"/>
                  </a:lnTo>
                  <a:lnTo>
                    <a:pt x="100558" y="269671"/>
                  </a:lnTo>
                  <a:lnTo>
                    <a:pt x="103644" y="269671"/>
                  </a:lnTo>
                  <a:lnTo>
                    <a:pt x="105130" y="268185"/>
                  </a:lnTo>
                  <a:lnTo>
                    <a:pt x="120408" y="268185"/>
                  </a:lnTo>
                  <a:lnTo>
                    <a:pt x="123431" y="269671"/>
                  </a:lnTo>
                  <a:lnTo>
                    <a:pt x="129540" y="269671"/>
                  </a:lnTo>
                  <a:lnTo>
                    <a:pt x="134099" y="271208"/>
                  </a:lnTo>
                  <a:lnTo>
                    <a:pt x="140207" y="271208"/>
                  </a:lnTo>
                  <a:lnTo>
                    <a:pt x="144767" y="272745"/>
                  </a:lnTo>
                  <a:lnTo>
                    <a:pt x="150863" y="272745"/>
                  </a:lnTo>
                  <a:lnTo>
                    <a:pt x="153949" y="271208"/>
                  </a:lnTo>
                  <a:lnTo>
                    <a:pt x="169176" y="271208"/>
                  </a:lnTo>
                  <a:lnTo>
                    <a:pt x="172199" y="269671"/>
                  </a:lnTo>
                  <a:lnTo>
                    <a:pt x="173736" y="268185"/>
                  </a:lnTo>
                  <a:lnTo>
                    <a:pt x="184404" y="268185"/>
                  </a:lnTo>
                  <a:lnTo>
                    <a:pt x="188963" y="269671"/>
                  </a:lnTo>
                  <a:lnTo>
                    <a:pt x="198094" y="269671"/>
                  </a:lnTo>
                  <a:lnTo>
                    <a:pt x="202653" y="271208"/>
                  </a:lnTo>
                  <a:lnTo>
                    <a:pt x="208762" y="271208"/>
                  </a:lnTo>
                  <a:lnTo>
                    <a:pt x="213321" y="272745"/>
                  </a:lnTo>
                  <a:lnTo>
                    <a:pt x="219430" y="272745"/>
                  </a:lnTo>
                  <a:lnTo>
                    <a:pt x="222504" y="271208"/>
                  </a:lnTo>
                  <a:lnTo>
                    <a:pt x="233172" y="271208"/>
                  </a:lnTo>
                  <a:lnTo>
                    <a:pt x="237731" y="269671"/>
                  </a:lnTo>
                  <a:lnTo>
                    <a:pt x="240753" y="269671"/>
                  </a:lnTo>
                  <a:lnTo>
                    <a:pt x="243840" y="268185"/>
                  </a:lnTo>
                  <a:lnTo>
                    <a:pt x="252958" y="268185"/>
                  </a:lnTo>
                  <a:lnTo>
                    <a:pt x="257530" y="269671"/>
                  </a:lnTo>
                  <a:lnTo>
                    <a:pt x="266661" y="269671"/>
                  </a:lnTo>
                  <a:lnTo>
                    <a:pt x="271272" y="271208"/>
                  </a:lnTo>
                  <a:lnTo>
                    <a:pt x="277368" y="271208"/>
                  </a:lnTo>
                  <a:lnTo>
                    <a:pt x="281940" y="272745"/>
                  </a:lnTo>
                  <a:lnTo>
                    <a:pt x="288036" y="272745"/>
                  </a:lnTo>
                  <a:lnTo>
                    <a:pt x="292607" y="271208"/>
                  </a:lnTo>
                  <a:lnTo>
                    <a:pt x="301726" y="271208"/>
                  </a:lnTo>
                  <a:lnTo>
                    <a:pt x="306298" y="269671"/>
                  </a:lnTo>
                  <a:lnTo>
                    <a:pt x="309372" y="269671"/>
                  </a:lnTo>
                  <a:lnTo>
                    <a:pt x="312394" y="268185"/>
                  </a:lnTo>
                  <a:lnTo>
                    <a:pt x="326085" y="268185"/>
                  </a:lnTo>
                  <a:lnTo>
                    <a:pt x="329158" y="269671"/>
                  </a:lnTo>
                  <a:lnTo>
                    <a:pt x="336753" y="269671"/>
                  </a:lnTo>
                  <a:lnTo>
                    <a:pt x="339826" y="271208"/>
                  </a:lnTo>
                  <a:lnTo>
                    <a:pt x="345935" y="271208"/>
                  </a:lnTo>
                  <a:lnTo>
                    <a:pt x="350494" y="272745"/>
                  </a:lnTo>
                  <a:lnTo>
                    <a:pt x="356603" y="272745"/>
                  </a:lnTo>
                  <a:lnTo>
                    <a:pt x="361162" y="271208"/>
                  </a:lnTo>
                  <a:lnTo>
                    <a:pt x="374853" y="271208"/>
                  </a:lnTo>
                  <a:lnTo>
                    <a:pt x="377926" y="269671"/>
                  </a:lnTo>
                  <a:lnTo>
                    <a:pt x="380961" y="268185"/>
                  </a:lnTo>
                  <a:lnTo>
                    <a:pt x="394703" y="268185"/>
                  </a:lnTo>
                  <a:lnTo>
                    <a:pt x="397725" y="269671"/>
                  </a:lnTo>
                  <a:lnTo>
                    <a:pt x="405358" y="269671"/>
                  </a:lnTo>
                  <a:lnTo>
                    <a:pt x="408393" y="271208"/>
                  </a:lnTo>
                  <a:lnTo>
                    <a:pt x="414489" y="271208"/>
                  </a:lnTo>
                  <a:lnTo>
                    <a:pt x="419061" y="272745"/>
                  </a:lnTo>
                  <a:lnTo>
                    <a:pt x="425157" y="272745"/>
                  </a:lnTo>
                  <a:lnTo>
                    <a:pt x="429717" y="271208"/>
                  </a:lnTo>
                  <a:lnTo>
                    <a:pt x="443458" y="271208"/>
                  </a:lnTo>
                  <a:lnTo>
                    <a:pt x="446493" y="269671"/>
                  </a:lnTo>
                  <a:lnTo>
                    <a:pt x="449567" y="268185"/>
                  </a:lnTo>
                  <a:lnTo>
                    <a:pt x="463257" y="268185"/>
                  </a:lnTo>
                  <a:lnTo>
                    <a:pt x="466280" y="269671"/>
                  </a:lnTo>
                  <a:lnTo>
                    <a:pt x="473925" y="269671"/>
                  </a:lnTo>
                  <a:lnTo>
                    <a:pt x="476999" y="271208"/>
                  </a:lnTo>
                  <a:lnTo>
                    <a:pt x="480021" y="271208"/>
                  </a:lnTo>
                  <a:lnTo>
                    <a:pt x="483057" y="272745"/>
                  </a:lnTo>
                  <a:lnTo>
                    <a:pt x="490689" y="272745"/>
                  </a:lnTo>
                  <a:lnTo>
                    <a:pt x="493712" y="271208"/>
                  </a:lnTo>
                  <a:lnTo>
                    <a:pt x="512025" y="271208"/>
                  </a:lnTo>
                  <a:lnTo>
                    <a:pt x="515048" y="269671"/>
                  </a:lnTo>
                  <a:lnTo>
                    <a:pt x="518121" y="268185"/>
                  </a:lnTo>
                  <a:lnTo>
                    <a:pt x="527253" y="268185"/>
                  </a:lnTo>
                  <a:lnTo>
                    <a:pt x="531812" y="269671"/>
                  </a:lnTo>
                  <a:lnTo>
                    <a:pt x="545553" y="269671"/>
                  </a:lnTo>
                  <a:lnTo>
                    <a:pt x="548589" y="271208"/>
                  </a:lnTo>
                  <a:lnTo>
                    <a:pt x="551662" y="272745"/>
                  </a:lnTo>
                  <a:lnTo>
                    <a:pt x="562330" y="272745"/>
                  </a:lnTo>
                  <a:lnTo>
                    <a:pt x="566889" y="271208"/>
                  </a:lnTo>
                  <a:lnTo>
                    <a:pt x="580580" y="271208"/>
                  </a:lnTo>
                  <a:lnTo>
                    <a:pt x="583653" y="269671"/>
                  </a:lnTo>
                  <a:lnTo>
                    <a:pt x="586689" y="268185"/>
                  </a:lnTo>
                  <a:lnTo>
                    <a:pt x="600430" y="268185"/>
                  </a:lnTo>
                  <a:lnTo>
                    <a:pt x="603453" y="269671"/>
                  </a:lnTo>
                  <a:lnTo>
                    <a:pt x="611098" y="269671"/>
                  </a:lnTo>
                  <a:lnTo>
                    <a:pt x="614121" y="271208"/>
                  </a:lnTo>
                  <a:lnTo>
                    <a:pt x="617143" y="271208"/>
                  </a:lnTo>
                  <a:lnTo>
                    <a:pt x="620217" y="272745"/>
                  </a:lnTo>
                  <a:lnTo>
                    <a:pt x="624789" y="272745"/>
                  </a:lnTo>
                  <a:lnTo>
                    <a:pt x="627862" y="274281"/>
                  </a:lnTo>
                  <a:lnTo>
                    <a:pt x="630885" y="272745"/>
                  </a:lnTo>
                  <a:lnTo>
                    <a:pt x="635457" y="272745"/>
                  </a:lnTo>
                  <a:lnTo>
                    <a:pt x="638530" y="271208"/>
                  </a:lnTo>
                  <a:lnTo>
                    <a:pt x="649198" y="271208"/>
                  </a:lnTo>
                  <a:lnTo>
                    <a:pt x="652221" y="269671"/>
                  </a:lnTo>
                  <a:lnTo>
                    <a:pt x="655243" y="268185"/>
                  </a:lnTo>
                  <a:lnTo>
                    <a:pt x="659853" y="268185"/>
                  </a:lnTo>
                  <a:lnTo>
                    <a:pt x="662889" y="266649"/>
                  </a:lnTo>
                  <a:lnTo>
                    <a:pt x="664425" y="268185"/>
                  </a:lnTo>
                  <a:lnTo>
                    <a:pt x="672007" y="268185"/>
                  </a:lnTo>
                  <a:lnTo>
                    <a:pt x="675093" y="269671"/>
                  </a:lnTo>
                  <a:lnTo>
                    <a:pt x="679653" y="269671"/>
                  </a:lnTo>
                  <a:lnTo>
                    <a:pt x="682675" y="271208"/>
                  </a:lnTo>
                  <a:lnTo>
                    <a:pt x="685761" y="271208"/>
                  </a:lnTo>
                  <a:lnTo>
                    <a:pt x="690321" y="272745"/>
                  </a:lnTo>
                  <a:lnTo>
                    <a:pt x="693343" y="274281"/>
                  </a:lnTo>
                  <a:lnTo>
                    <a:pt x="699452" y="274281"/>
                  </a:lnTo>
                  <a:lnTo>
                    <a:pt x="704011" y="272745"/>
                  </a:lnTo>
                  <a:lnTo>
                    <a:pt x="707085" y="271208"/>
                  </a:lnTo>
                  <a:lnTo>
                    <a:pt x="714679" y="271208"/>
                  </a:lnTo>
                  <a:lnTo>
                    <a:pt x="717753" y="269671"/>
                  </a:lnTo>
                  <a:lnTo>
                    <a:pt x="720775" y="268185"/>
                  </a:lnTo>
                  <a:lnTo>
                    <a:pt x="723861" y="268185"/>
                  </a:lnTo>
                  <a:lnTo>
                    <a:pt x="728421" y="266649"/>
                  </a:lnTo>
                  <a:lnTo>
                    <a:pt x="737552" y="266649"/>
                  </a:lnTo>
                  <a:lnTo>
                    <a:pt x="740575" y="268185"/>
                  </a:lnTo>
                  <a:lnTo>
                    <a:pt x="743648" y="269671"/>
                  </a:lnTo>
                  <a:lnTo>
                    <a:pt x="748207" y="269671"/>
                  </a:lnTo>
                  <a:lnTo>
                    <a:pt x="751293" y="271208"/>
                  </a:lnTo>
                  <a:lnTo>
                    <a:pt x="754316" y="271208"/>
                  </a:lnTo>
                  <a:lnTo>
                    <a:pt x="758875" y="274281"/>
                  </a:lnTo>
                  <a:lnTo>
                    <a:pt x="761961" y="275780"/>
                  </a:lnTo>
                  <a:lnTo>
                    <a:pt x="768007" y="278853"/>
                  </a:lnTo>
                  <a:lnTo>
                    <a:pt x="772617" y="281876"/>
                  </a:lnTo>
                  <a:lnTo>
                    <a:pt x="775652" y="310845"/>
                  </a:lnTo>
                  <a:lnTo>
                    <a:pt x="778675" y="324535"/>
                  </a:lnTo>
                  <a:lnTo>
                    <a:pt x="783285" y="307771"/>
                  </a:lnTo>
                  <a:lnTo>
                    <a:pt x="786307" y="275780"/>
                  </a:lnTo>
                  <a:lnTo>
                    <a:pt x="789393" y="257517"/>
                  </a:lnTo>
                  <a:lnTo>
                    <a:pt x="792416" y="223989"/>
                  </a:lnTo>
                  <a:lnTo>
                    <a:pt x="796975" y="172186"/>
                  </a:lnTo>
                  <a:lnTo>
                    <a:pt x="800061" y="114300"/>
                  </a:lnTo>
                  <a:lnTo>
                    <a:pt x="803084" y="67017"/>
                  </a:lnTo>
                  <a:lnTo>
                    <a:pt x="806107" y="28917"/>
                  </a:lnTo>
                  <a:lnTo>
                    <a:pt x="809180" y="3022"/>
                  </a:lnTo>
                  <a:lnTo>
                    <a:pt x="812215" y="0"/>
                  </a:lnTo>
                  <a:lnTo>
                    <a:pt x="816775" y="18249"/>
                  </a:lnTo>
                  <a:lnTo>
                    <a:pt x="819848" y="62458"/>
                  </a:lnTo>
                  <a:lnTo>
                    <a:pt x="822871" y="124968"/>
                  </a:lnTo>
                  <a:lnTo>
                    <a:pt x="827443" y="201117"/>
                  </a:lnTo>
                  <a:lnTo>
                    <a:pt x="830516" y="281876"/>
                  </a:lnTo>
                  <a:lnTo>
                    <a:pt x="833539" y="350481"/>
                  </a:lnTo>
                  <a:lnTo>
                    <a:pt x="836612" y="414489"/>
                  </a:lnTo>
                  <a:lnTo>
                    <a:pt x="841184" y="469303"/>
                  </a:lnTo>
                  <a:lnTo>
                    <a:pt x="847280" y="512013"/>
                  </a:lnTo>
                  <a:lnTo>
                    <a:pt x="851852" y="498271"/>
                  </a:lnTo>
                  <a:lnTo>
                    <a:pt x="854875" y="458635"/>
                  </a:lnTo>
                  <a:lnTo>
                    <a:pt x="857948" y="399249"/>
                  </a:lnTo>
                  <a:lnTo>
                    <a:pt x="860971" y="323049"/>
                  </a:lnTo>
                  <a:lnTo>
                    <a:pt x="865543" y="248386"/>
                  </a:lnTo>
                  <a:lnTo>
                    <a:pt x="868616" y="182854"/>
                  </a:lnTo>
                  <a:lnTo>
                    <a:pt x="871639" y="120345"/>
                  </a:lnTo>
                  <a:lnTo>
                    <a:pt x="874712" y="62458"/>
                  </a:lnTo>
                  <a:lnTo>
                    <a:pt x="880770" y="15227"/>
                  </a:lnTo>
                  <a:lnTo>
                    <a:pt x="885380" y="28917"/>
                  </a:lnTo>
                  <a:lnTo>
                    <a:pt x="888415" y="65532"/>
                  </a:lnTo>
                  <a:lnTo>
                    <a:pt x="891438" y="124968"/>
                  </a:lnTo>
                  <a:lnTo>
                    <a:pt x="896048" y="198081"/>
                  </a:lnTo>
                  <a:lnTo>
                    <a:pt x="899071" y="275780"/>
                  </a:lnTo>
                  <a:lnTo>
                    <a:pt x="902106" y="345871"/>
                  </a:lnTo>
                  <a:lnTo>
                    <a:pt x="905179" y="411403"/>
                  </a:lnTo>
                  <a:lnTo>
                    <a:pt x="909739" y="469303"/>
                  </a:lnTo>
                  <a:lnTo>
                    <a:pt x="912812" y="507403"/>
                  </a:lnTo>
                  <a:lnTo>
                    <a:pt x="915847" y="521144"/>
                  </a:lnTo>
                  <a:lnTo>
                    <a:pt x="920407" y="508939"/>
                  </a:lnTo>
                  <a:lnTo>
                    <a:pt x="923480" y="473913"/>
                  </a:lnTo>
                  <a:lnTo>
                    <a:pt x="926515" y="416026"/>
                  </a:lnTo>
                  <a:lnTo>
                    <a:pt x="929538" y="342849"/>
                  </a:lnTo>
                  <a:lnTo>
                    <a:pt x="934148" y="266649"/>
                  </a:lnTo>
                  <a:lnTo>
                    <a:pt x="937171" y="198081"/>
                  </a:lnTo>
                  <a:lnTo>
                    <a:pt x="940206" y="134086"/>
                  </a:lnTo>
                  <a:lnTo>
                    <a:pt x="943279" y="76200"/>
                  </a:lnTo>
                  <a:lnTo>
                    <a:pt x="946302" y="36563"/>
                  </a:lnTo>
                  <a:lnTo>
                    <a:pt x="949375" y="22821"/>
                  </a:lnTo>
                  <a:lnTo>
                    <a:pt x="953947" y="33489"/>
                  </a:lnTo>
                  <a:lnTo>
                    <a:pt x="956970" y="68554"/>
                  </a:lnTo>
                  <a:lnTo>
                    <a:pt x="960043" y="124968"/>
                  </a:lnTo>
                  <a:lnTo>
                    <a:pt x="964615" y="198081"/>
                  </a:lnTo>
                  <a:lnTo>
                    <a:pt x="967638" y="275780"/>
                  </a:lnTo>
                  <a:lnTo>
                    <a:pt x="970711" y="344385"/>
                  </a:lnTo>
                  <a:lnTo>
                    <a:pt x="973734" y="411403"/>
                  </a:lnTo>
                  <a:lnTo>
                    <a:pt x="978306" y="467817"/>
                  </a:lnTo>
                  <a:lnTo>
                    <a:pt x="981379" y="507403"/>
                  </a:lnTo>
                  <a:lnTo>
                    <a:pt x="984402" y="521144"/>
                  </a:lnTo>
                  <a:lnTo>
                    <a:pt x="989012" y="510476"/>
                  </a:lnTo>
                  <a:lnTo>
                    <a:pt x="992047" y="476935"/>
                  </a:lnTo>
                  <a:lnTo>
                    <a:pt x="995070" y="422071"/>
                  </a:lnTo>
                  <a:lnTo>
                    <a:pt x="998143" y="350481"/>
                  </a:lnTo>
                  <a:lnTo>
                    <a:pt x="1002715" y="272745"/>
                  </a:lnTo>
                  <a:lnTo>
                    <a:pt x="1005738" y="213321"/>
                  </a:lnTo>
                  <a:lnTo>
                    <a:pt x="1008811" y="190449"/>
                  </a:lnTo>
                  <a:lnTo>
                    <a:pt x="1011834" y="179781"/>
                  </a:lnTo>
                  <a:lnTo>
                    <a:pt x="1014869" y="176758"/>
                  </a:lnTo>
                  <a:lnTo>
                    <a:pt x="1017943" y="185889"/>
                  </a:lnTo>
                  <a:lnTo>
                    <a:pt x="1022502" y="202653"/>
                  </a:lnTo>
                  <a:lnTo>
                    <a:pt x="1025575" y="225526"/>
                  </a:lnTo>
                  <a:lnTo>
                    <a:pt x="1028611" y="254444"/>
                  </a:lnTo>
                  <a:lnTo>
                    <a:pt x="1033170" y="286435"/>
                  </a:lnTo>
                  <a:lnTo>
                    <a:pt x="1036243" y="309308"/>
                  </a:lnTo>
                  <a:lnTo>
                    <a:pt x="1039266" y="312381"/>
                  </a:lnTo>
                  <a:lnTo>
                    <a:pt x="1042301" y="312381"/>
                  </a:lnTo>
                  <a:lnTo>
                    <a:pt x="1046911" y="310845"/>
                  </a:lnTo>
                  <a:lnTo>
                    <a:pt x="1049934" y="304749"/>
                  </a:lnTo>
                  <a:lnTo>
                    <a:pt x="1052969" y="294081"/>
                  </a:lnTo>
                  <a:lnTo>
                    <a:pt x="1057579" y="283413"/>
                  </a:lnTo>
                  <a:lnTo>
                    <a:pt x="1060602" y="271208"/>
                  </a:lnTo>
                  <a:lnTo>
                    <a:pt x="1063675" y="260540"/>
                  </a:lnTo>
                  <a:lnTo>
                    <a:pt x="1068247" y="249885"/>
                  </a:lnTo>
                  <a:lnTo>
                    <a:pt x="1071270" y="242290"/>
                  </a:lnTo>
                  <a:lnTo>
                    <a:pt x="1077366" y="242290"/>
                  </a:lnTo>
                  <a:lnTo>
                    <a:pt x="1081938" y="245313"/>
                  </a:lnTo>
                  <a:lnTo>
                    <a:pt x="1083475" y="249885"/>
                  </a:lnTo>
                  <a:lnTo>
                    <a:pt x="1086497" y="260540"/>
                  </a:lnTo>
                  <a:lnTo>
                    <a:pt x="1091069" y="271208"/>
                  </a:lnTo>
                  <a:lnTo>
                    <a:pt x="1094143" y="281876"/>
                  </a:lnTo>
                  <a:lnTo>
                    <a:pt x="1097165" y="294081"/>
                  </a:lnTo>
                  <a:lnTo>
                    <a:pt x="1101775" y="304749"/>
                  </a:lnTo>
                  <a:lnTo>
                    <a:pt x="1104811" y="310845"/>
                  </a:lnTo>
                  <a:lnTo>
                    <a:pt x="1107833" y="312381"/>
                  </a:lnTo>
                  <a:lnTo>
                    <a:pt x="1112443" y="312381"/>
                  </a:lnTo>
                  <a:lnTo>
                    <a:pt x="1115466" y="307771"/>
                  </a:lnTo>
                  <a:lnTo>
                    <a:pt x="1118501" y="303212"/>
                  </a:lnTo>
                  <a:lnTo>
                    <a:pt x="1121575" y="292544"/>
                  </a:lnTo>
                  <a:lnTo>
                    <a:pt x="1126134" y="281876"/>
                  </a:lnTo>
                  <a:lnTo>
                    <a:pt x="1129169" y="269671"/>
                  </a:lnTo>
                  <a:lnTo>
                    <a:pt x="1132243" y="257517"/>
                  </a:lnTo>
                  <a:lnTo>
                    <a:pt x="1136802" y="246849"/>
                  </a:lnTo>
                  <a:lnTo>
                    <a:pt x="1139825" y="240753"/>
                  </a:lnTo>
                  <a:lnTo>
                    <a:pt x="1142911" y="239217"/>
                  </a:lnTo>
                  <a:lnTo>
                    <a:pt x="1145933" y="239217"/>
                  </a:lnTo>
                  <a:lnTo>
                    <a:pt x="1150493" y="242290"/>
                  </a:lnTo>
                  <a:lnTo>
                    <a:pt x="1152029" y="249885"/>
                  </a:lnTo>
                  <a:lnTo>
                    <a:pt x="1156601" y="259003"/>
                  </a:lnTo>
                  <a:lnTo>
                    <a:pt x="1159675" y="269671"/>
                  </a:lnTo>
                  <a:lnTo>
                    <a:pt x="1162697" y="280339"/>
                  </a:lnTo>
                  <a:lnTo>
                    <a:pt x="1165733" y="292544"/>
                  </a:lnTo>
                  <a:lnTo>
                    <a:pt x="1170343" y="301726"/>
                  </a:lnTo>
                  <a:lnTo>
                    <a:pt x="1173365" y="307771"/>
                  </a:lnTo>
                  <a:lnTo>
                    <a:pt x="1176388" y="310845"/>
                  </a:lnTo>
                  <a:lnTo>
                    <a:pt x="1181011" y="310845"/>
                  </a:lnTo>
                  <a:lnTo>
                    <a:pt x="1184033" y="307771"/>
                  </a:lnTo>
                  <a:lnTo>
                    <a:pt x="1187107" y="300189"/>
                  </a:lnTo>
                  <a:lnTo>
                    <a:pt x="1190129" y="289521"/>
                  </a:lnTo>
                  <a:lnTo>
                    <a:pt x="1194701" y="278853"/>
                  </a:lnTo>
                  <a:lnTo>
                    <a:pt x="1197775" y="268185"/>
                  </a:lnTo>
                  <a:lnTo>
                    <a:pt x="1200797" y="255981"/>
                  </a:lnTo>
                  <a:lnTo>
                    <a:pt x="1205369" y="245313"/>
                  </a:lnTo>
                  <a:lnTo>
                    <a:pt x="1208443" y="239217"/>
                  </a:lnTo>
                  <a:lnTo>
                    <a:pt x="1211465" y="237731"/>
                  </a:lnTo>
                  <a:lnTo>
                    <a:pt x="1214488" y="237731"/>
                  </a:lnTo>
                  <a:lnTo>
                    <a:pt x="1219111" y="240753"/>
                  </a:lnTo>
                  <a:lnTo>
                    <a:pt x="1220597" y="246849"/>
                  </a:lnTo>
                  <a:lnTo>
                    <a:pt x="1225207" y="257517"/>
                  </a:lnTo>
                  <a:lnTo>
                    <a:pt x="1231265" y="278853"/>
                  </a:lnTo>
                  <a:lnTo>
                    <a:pt x="1234338" y="291058"/>
                  </a:lnTo>
                  <a:lnTo>
                    <a:pt x="1238897" y="300189"/>
                  </a:lnTo>
                  <a:lnTo>
                    <a:pt x="1241933" y="307771"/>
                  </a:lnTo>
                  <a:lnTo>
                    <a:pt x="1245006" y="309308"/>
                  </a:lnTo>
                  <a:lnTo>
                    <a:pt x="1249565" y="309308"/>
                  </a:lnTo>
                  <a:lnTo>
                    <a:pt x="1252588" y="304749"/>
                  </a:lnTo>
                  <a:lnTo>
                    <a:pt x="1255674" y="298640"/>
                  </a:lnTo>
                  <a:lnTo>
                    <a:pt x="1258697" y="287985"/>
                  </a:lnTo>
                  <a:lnTo>
                    <a:pt x="1263307" y="277317"/>
                  </a:lnTo>
                  <a:lnTo>
                    <a:pt x="1266329" y="266649"/>
                  </a:lnTo>
                  <a:lnTo>
                    <a:pt x="1269365" y="254444"/>
                  </a:lnTo>
                  <a:lnTo>
                    <a:pt x="1273975" y="245313"/>
                  </a:lnTo>
                  <a:lnTo>
                    <a:pt x="1276997" y="237731"/>
                  </a:lnTo>
                  <a:lnTo>
                    <a:pt x="1280033" y="234645"/>
                  </a:lnTo>
                  <a:lnTo>
                    <a:pt x="1283106" y="236181"/>
                  </a:lnTo>
                  <a:lnTo>
                    <a:pt x="1287665" y="239217"/>
                  </a:lnTo>
                  <a:lnTo>
                    <a:pt x="1290688" y="245313"/>
                  </a:lnTo>
                  <a:lnTo>
                    <a:pt x="1293774" y="257517"/>
                  </a:lnTo>
                  <a:lnTo>
                    <a:pt x="1296797" y="268185"/>
                  </a:lnTo>
                  <a:lnTo>
                    <a:pt x="1299870" y="278853"/>
                  </a:lnTo>
                  <a:lnTo>
                    <a:pt x="1302893" y="289521"/>
                  </a:lnTo>
                  <a:lnTo>
                    <a:pt x="1307465" y="300189"/>
                  </a:lnTo>
                  <a:lnTo>
                    <a:pt x="1310538" y="306285"/>
                  </a:lnTo>
                  <a:lnTo>
                    <a:pt x="1313561" y="307771"/>
                  </a:lnTo>
                  <a:lnTo>
                    <a:pt x="1318133" y="307771"/>
                  </a:lnTo>
                  <a:lnTo>
                    <a:pt x="1321206" y="304749"/>
                  </a:lnTo>
                  <a:lnTo>
                    <a:pt x="1324229" y="297103"/>
                  </a:lnTo>
                  <a:lnTo>
                    <a:pt x="1327251" y="286435"/>
                  </a:lnTo>
                  <a:lnTo>
                    <a:pt x="1331874" y="275780"/>
                  </a:lnTo>
                  <a:lnTo>
                    <a:pt x="1337919" y="254444"/>
                  </a:lnTo>
                  <a:lnTo>
                    <a:pt x="1342529" y="243776"/>
                  </a:lnTo>
                  <a:lnTo>
                    <a:pt x="1345565" y="237731"/>
                  </a:lnTo>
                  <a:lnTo>
                    <a:pt x="1348638" y="234645"/>
                  </a:lnTo>
                  <a:lnTo>
                    <a:pt x="1351661" y="236181"/>
                  </a:lnTo>
                  <a:lnTo>
                    <a:pt x="1356233" y="239217"/>
                  </a:lnTo>
                  <a:lnTo>
                    <a:pt x="1359306" y="245313"/>
                  </a:lnTo>
                  <a:lnTo>
                    <a:pt x="1362329" y="255981"/>
                  </a:lnTo>
                  <a:lnTo>
                    <a:pt x="1365351" y="268185"/>
                  </a:lnTo>
                  <a:lnTo>
                    <a:pt x="1368425" y="277317"/>
                  </a:lnTo>
                  <a:lnTo>
                    <a:pt x="1371460" y="289521"/>
                  </a:lnTo>
                  <a:lnTo>
                    <a:pt x="1376019" y="298640"/>
                  </a:lnTo>
                  <a:lnTo>
                    <a:pt x="1379093" y="306285"/>
                  </a:lnTo>
                  <a:lnTo>
                    <a:pt x="1382128" y="307771"/>
                  </a:lnTo>
                  <a:lnTo>
                    <a:pt x="1386738" y="307771"/>
                  </a:lnTo>
                  <a:lnTo>
                    <a:pt x="1389761" y="304749"/>
                  </a:lnTo>
                  <a:lnTo>
                    <a:pt x="1392783" y="297103"/>
                  </a:lnTo>
                  <a:lnTo>
                    <a:pt x="1395869" y="286435"/>
                  </a:lnTo>
                  <a:lnTo>
                    <a:pt x="1400429" y="275780"/>
                  </a:lnTo>
                  <a:lnTo>
                    <a:pt x="1403451" y="265112"/>
                  </a:lnTo>
                  <a:lnTo>
                    <a:pt x="1406525" y="252958"/>
                  </a:lnTo>
                  <a:lnTo>
                    <a:pt x="1411097" y="243776"/>
                  </a:lnTo>
                  <a:lnTo>
                    <a:pt x="1414119" y="237731"/>
                  </a:lnTo>
                  <a:lnTo>
                    <a:pt x="1417193" y="234645"/>
                  </a:lnTo>
                  <a:lnTo>
                    <a:pt x="1421765" y="234645"/>
                  </a:lnTo>
                  <a:lnTo>
                    <a:pt x="1424838" y="239217"/>
                  </a:lnTo>
                  <a:lnTo>
                    <a:pt x="1427861" y="245313"/>
                  </a:lnTo>
                  <a:lnTo>
                    <a:pt x="1430883" y="254444"/>
                  </a:lnTo>
                  <a:lnTo>
                    <a:pt x="1433969" y="266649"/>
                  </a:lnTo>
                  <a:lnTo>
                    <a:pt x="1436992" y="275780"/>
                  </a:lnTo>
                  <a:lnTo>
                    <a:pt x="1440065" y="287985"/>
                  </a:lnTo>
                  <a:lnTo>
                    <a:pt x="1444625" y="298640"/>
                  </a:lnTo>
                  <a:lnTo>
                    <a:pt x="1447660" y="304749"/>
                  </a:lnTo>
                  <a:lnTo>
                    <a:pt x="1450682" y="307771"/>
                  </a:lnTo>
                  <a:lnTo>
                    <a:pt x="1455293" y="307771"/>
                  </a:lnTo>
                  <a:lnTo>
                    <a:pt x="1458328" y="304749"/>
                  </a:lnTo>
                  <a:lnTo>
                    <a:pt x="1461401" y="297103"/>
                  </a:lnTo>
                  <a:lnTo>
                    <a:pt x="1465961" y="286435"/>
                  </a:lnTo>
                  <a:lnTo>
                    <a:pt x="1468983" y="275780"/>
                  </a:lnTo>
                  <a:lnTo>
                    <a:pt x="1472069" y="265112"/>
                  </a:lnTo>
                  <a:lnTo>
                    <a:pt x="1475092" y="254444"/>
                  </a:lnTo>
                  <a:lnTo>
                    <a:pt x="1479651" y="243776"/>
                  </a:lnTo>
                  <a:lnTo>
                    <a:pt x="1482725" y="236181"/>
                  </a:lnTo>
                  <a:lnTo>
                    <a:pt x="1485760" y="234645"/>
                  </a:lnTo>
                  <a:lnTo>
                    <a:pt x="1490319" y="234645"/>
                  </a:lnTo>
                  <a:lnTo>
                    <a:pt x="1493393" y="237731"/>
                  </a:lnTo>
                  <a:lnTo>
                    <a:pt x="1496428" y="245313"/>
                  </a:lnTo>
                  <a:lnTo>
                    <a:pt x="1499501" y="254444"/>
                  </a:lnTo>
                  <a:lnTo>
                    <a:pt x="1505546" y="275780"/>
                  </a:lnTo>
                  <a:lnTo>
                    <a:pt x="1510169" y="286435"/>
                  </a:lnTo>
                  <a:lnTo>
                    <a:pt x="1513192" y="297103"/>
                  </a:lnTo>
                  <a:lnTo>
                    <a:pt x="1516214" y="304749"/>
                  </a:lnTo>
                  <a:lnTo>
                    <a:pt x="1519288" y="307771"/>
                  </a:lnTo>
                  <a:lnTo>
                    <a:pt x="1523860" y="306285"/>
                  </a:lnTo>
                  <a:lnTo>
                    <a:pt x="1540624" y="265112"/>
                  </a:lnTo>
                  <a:lnTo>
                    <a:pt x="1543646" y="252958"/>
                  </a:lnTo>
                  <a:lnTo>
                    <a:pt x="1548269" y="243776"/>
                  </a:lnTo>
                  <a:lnTo>
                    <a:pt x="1551292" y="237731"/>
                  </a:lnTo>
                  <a:lnTo>
                    <a:pt x="1554314" y="234645"/>
                  </a:lnTo>
                  <a:lnTo>
                    <a:pt x="1558925" y="234645"/>
                  </a:lnTo>
                  <a:lnTo>
                    <a:pt x="1561960" y="237731"/>
                  </a:lnTo>
                  <a:lnTo>
                    <a:pt x="1564982" y="245313"/>
                  </a:lnTo>
                  <a:lnTo>
                    <a:pt x="1568056" y="254444"/>
                  </a:lnTo>
                  <a:lnTo>
                    <a:pt x="1571078" y="265112"/>
                  </a:lnTo>
                  <a:lnTo>
                    <a:pt x="1574165" y="275780"/>
                  </a:lnTo>
                  <a:lnTo>
                    <a:pt x="1578724" y="286435"/>
                  </a:lnTo>
                  <a:lnTo>
                    <a:pt x="1581746" y="297103"/>
                  </a:lnTo>
                  <a:lnTo>
                    <a:pt x="1584833" y="304749"/>
                  </a:lnTo>
                  <a:lnTo>
                    <a:pt x="1587855" y="307771"/>
                  </a:lnTo>
                  <a:lnTo>
                    <a:pt x="1592414" y="306285"/>
                  </a:lnTo>
                  <a:lnTo>
                    <a:pt x="1595488" y="303212"/>
                  </a:lnTo>
                  <a:lnTo>
                    <a:pt x="1598523" y="297103"/>
                  </a:lnTo>
                  <a:lnTo>
                    <a:pt x="1603082" y="286435"/>
                  </a:lnTo>
                  <a:lnTo>
                    <a:pt x="1606156" y="275780"/>
                  </a:lnTo>
                  <a:lnTo>
                    <a:pt x="1609178" y="265112"/>
                  </a:lnTo>
                  <a:lnTo>
                    <a:pt x="1612265" y="254444"/>
                  </a:lnTo>
                  <a:lnTo>
                    <a:pt x="1616824" y="243776"/>
                  </a:lnTo>
                  <a:lnTo>
                    <a:pt x="1619846" y="237731"/>
                  </a:lnTo>
                  <a:lnTo>
                    <a:pt x="1622933" y="234645"/>
                  </a:lnTo>
                  <a:lnTo>
                    <a:pt x="1627492" y="234645"/>
                  </a:lnTo>
                  <a:lnTo>
                    <a:pt x="1630514" y="237731"/>
                  </a:lnTo>
                  <a:lnTo>
                    <a:pt x="1633588" y="243776"/>
                  </a:lnTo>
                  <a:lnTo>
                    <a:pt x="1639646" y="265112"/>
                  </a:lnTo>
                  <a:lnTo>
                    <a:pt x="1642719" y="275780"/>
                  </a:lnTo>
                  <a:lnTo>
                    <a:pt x="1647278" y="286435"/>
                  </a:lnTo>
                  <a:lnTo>
                    <a:pt x="1650314" y="297103"/>
                  </a:lnTo>
                  <a:lnTo>
                    <a:pt x="1653387" y="304749"/>
                  </a:lnTo>
                  <a:lnTo>
                    <a:pt x="1656410" y="306285"/>
                  </a:lnTo>
                  <a:lnTo>
                    <a:pt x="1661033" y="306285"/>
                  </a:lnTo>
                  <a:lnTo>
                    <a:pt x="1664055" y="303212"/>
                  </a:lnTo>
                  <a:lnTo>
                    <a:pt x="1667078" y="297103"/>
                  </a:lnTo>
                  <a:lnTo>
                    <a:pt x="1671688" y="286435"/>
                  </a:lnTo>
                  <a:lnTo>
                    <a:pt x="1677746" y="265112"/>
                  </a:lnTo>
                  <a:lnTo>
                    <a:pt x="1680819" y="254444"/>
                  </a:lnTo>
                  <a:lnTo>
                    <a:pt x="1685378" y="243776"/>
                  </a:lnTo>
                  <a:lnTo>
                    <a:pt x="1688414" y="236181"/>
                  </a:lnTo>
                  <a:lnTo>
                    <a:pt x="1691487" y="234645"/>
                  </a:lnTo>
                  <a:lnTo>
                    <a:pt x="1696046" y="234645"/>
                  </a:lnTo>
                  <a:lnTo>
                    <a:pt x="1699133" y="237731"/>
                  </a:lnTo>
                  <a:lnTo>
                    <a:pt x="1702155" y="243776"/>
                  </a:lnTo>
                  <a:lnTo>
                    <a:pt x="1705178" y="252958"/>
                  </a:lnTo>
                  <a:lnTo>
                    <a:pt x="1709788" y="263626"/>
                  </a:lnTo>
                  <a:lnTo>
                    <a:pt x="1711286" y="275780"/>
                  </a:lnTo>
                  <a:lnTo>
                    <a:pt x="1715846" y="286435"/>
                  </a:lnTo>
                  <a:lnTo>
                    <a:pt x="1718919" y="297103"/>
                  </a:lnTo>
                  <a:lnTo>
                    <a:pt x="1721942" y="303212"/>
                  </a:lnTo>
                  <a:lnTo>
                    <a:pt x="1725028" y="306285"/>
                  </a:lnTo>
                  <a:lnTo>
                    <a:pt x="1729587" y="306285"/>
                  </a:lnTo>
                  <a:lnTo>
                    <a:pt x="1732610" y="303212"/>
                  </a:lnTo>
                  <a:lnTo>
                    <a:pt x="1735683" y="297103"/>
                  </a:lnTo>
                  <a:lnTo>
                    <a:pt x="1740255" y="286435"/>
                  </a:lnTo>
                  <a:lnTo>
                    <a:pt x="1743278" y="275780"/>
                  </a:lnTo>
                  <a:lnTo>
                    <a:pt x="1746351" y="265112"/>
                  </a:lnTo>
                  <a:lnTo>
                    <a:pt x="1749386" y="254444"/>
                  </a:lnTo>
                  <a:lnTo>
                    <a:pt x="1753946" y="243776"/>
                  </a:lnTo>
                  <a:lnTo>
                    <a:pt x="1757019" y="237731"/>
                  </a:lnTo>
                  <a:lnTo>
                    <a:pt x="1760042" y="234645"/>
                  </a:lnTo>
                  <a:lnTo>
                    <a:pt x="1764614" y="234645"/>
                  </a:lnTo>
                  <a:lnTo>
                    <a:pt x="1767687" y="237731"/>
                  </a:lnTo>
                  <a:lnTo>
                    <a:pt x="1770710" y="243776"/>
                  </a:lnTo>
                  <a:lnTo>
                    <a:pt x="1773783" y="252958"/>
                  </a:lnTo>
                  <a:lnTo>
                    <a:pt x="1778355" y="263626"/>
                  </a:lnTo>
                  <a:lnTo>
                    <a:pt x="1779892" y="275780"/>
                  </a:lnTo>
                  <a:lnTo>
                    <a:pt x="1784451" y="286435"/>
                  </a:lnTo>
                  <a:lnTo>
                    <a:pt x="1787486" y="297103"/>
                  </a:lnTo>
                  <a:lnTo>
                    <a:pt x="1790560" y="303212"/>
                  </a:lnTo>
                  <a:lnTo>
                    <a:pt x="1793582" y="306285"/>
                  </a:lnTo>
                  <a:lnTo>
                    <a:pt x="1798142" y="306285"/>
                  </a:lnTo>
                  <a:lnTo>
                    <a:pt x="1817941" y="254444"/>
                  </a:lnTo>
                  <a:lnTo>
                    <a:pt x="1822551" y="243776"/>
                  </a:lnTo>
                  <a:lnTo>
                    <a:pt x="1825586" y="237731"/>
                  </a:lnTo>
                  <a:lnTo>
                    <a:pt x="1828609" y="234645"/>
                  </a:lnTo>
                  <a:lnTo>
                    <a:pt x="1833219" y="234645"/>
                  </a:lnTo>
                  <a:lnTo>
                    <a:pt x="1848446" y="274281"/>
                  </a:lnTo>
                  <a:lnTo>
                    <a:pt x="1853018" y="286435"/>
                  </a:lnTo>
                  <a:lnTo>
                    <a:pt x="1856041" y="295617"/>
                  </a:lnTo>
                  <a:lnTo>
                    <a:pt x="1859114" y="303212"/>
                  </a:lnTo>
                  <a:lnTo>
                    <a:pt x="1862137" y="306285"/>
                  </a:lnTo>
                  <a:lnTo>
                    <a:pt x="1866709" y="306285"/>
                  </a:lnTo>
                  <a:lnTo>
                    <a:pt x="1869782" y="303212"/>
                  </a:lnTo>
                  <a:lnTo>
                    <a:pt x="1872805" y="297103"/>
                  </a:lnTo>
                  <a:lnTo>
                    <a:pt x="1877377" y="286435"/>
                  </a:lnTo>
                  <a:lnTo>
                    <a:pt x="1880450" y="275780"/>
                  </a:lnTo>
                  <a:lnTo>
                    <a:pt x="1883473" y="266649"/>
                  </a:lnTo>
                  <a:lnTo>
                    <a:pt x="1888032" y="254444"/>
                  </a:lnTo>
                  <a:lnTo>
                    <a:pt x="1891118" y="245313"/>
                  </a:lnTo>
                  <a:lnTo>
                    <a:pt x="1894141" y="237731"/>
                  </a:lnTo>
                  <a:lnTo>
                    <a:pt x="1897214" y="234645"/>
                  </a:lnTo>
                  <a:lnTo>
                    <a:pt x="1901786" y="234645"/>
                  </a:lnTo>
                  <a:lnTo>
                    <a:pt x="1904809" y="237731"/>
                  </a:lnTo>
                  <a:lnTo>
                    <a:pt x="1907882" y="242290"/>
                  </a:lnTo>
                  <a:lnTo>
                    <a:pt x="1912442" y="252958"/>
                  </a:lnTo>
                  <a:lnTo>
                    <a:pt x="1915477" y="263626"/>
                  </a:lnTo>
                  <a:lnTo>
                    <a:pt x="1918550" y="274281"/>
                  </a:lnTo>
                  <a:lnTo>
                    <a:pt x="1921573" y="284949"/>
                  </a:lnTo>
                  <a:lnTo>
                    <a:pt x="1924646" y="295617"/>
                  </a:lnTo>
                  <a:lnTo>
                    <a:pt x="1927682" y="303212"/>
                  </a:lnTo>
                  <a:lnTo>
                    <a:pt x="1932241" y="306285"/>
                  </a:lnTo>
                  <a:lnTo>
                    <a:pt x="1935314" y="306285"/>
                  </a:lnTo>
                  <a:lnTo>
                    <a:pt x="1938337" y="303212"/>
                  </a:lnTo>
                  <a:lnTo>
                    <a:pt x="1941423" y="297103"/>
                  </a:lnTo>
                  <a:lnTo>
                    <a:pt x="1945982" y="287985"/>
                  </a:lnTo>
                  <a:lnTo>
                    <a:pt x="1949005" y="275780"/>
                  </a:lnTo>
                  <a:lnTo>
                    <a:pt x="1952040" y="266649"/>
                  </a:lnTo>
                  <a:lnTo>
                    <a:pt x="1956650" y="255981"/>
                  </a:lnTo>
                  <a:lnTo>
                    <a:pt x="1959673" y="245313"/>
                  </a:lnTo>
                  <a:lnTo>
                    <a:pt x="1962696" y="237731"/>
                  </a:lnTo>
                  <a:lnTo>
                    <a:pt x="1965782" y="234645"/>
                  </a:lnTo>
                  <a:lnTo>
                    <a:pt x="1970341" y="234645"/>
                  </a:lnTo>
                  <a:lnTo>
                    <a:pt x="1990140" y="284949"/>
                  </a:lnTo>
                  <a:lnTo>
                    <a:pt x="1993214" y="295617"/>
                  </a:lnTo>
                  <a:lnTo>
                    <a:pt x="1996236" y="303212"/>
                  </a:lnTo>
                  <a:lnTo>
                    <a:pt x="2000796" y="306285"/>
                  </a:lnTo>
                  <a:lnTo>
                    <a:pt x="2003882" y="306285"/>
                  </a:lnTo>
                  <a:lnTo>
                    <a:pt x="2006904" y="304749"/>
                  </a:lnTo>
                  <a:lnTo>
                    <a:pt x="2009978" y="297103"/>
                  </a:lnTo>
                  <a:lnTo>
                    <a:pt x="2014537" y="287985"/>
                  </a:lnTo>
                  <a:lnTo>
                    <a:pt x="2017572" y="277317"/>
                  </a:lnTo>
                  <a:lnTo>
                    <a:pt x="2020646" y="266649"/>
                  </a:lnTo>
                  <a:lnTo>
                    <a:pt x="2025205" y="255981"/>
                  </a:lnTo>
                  <a:lnTo>
                    <a:pt x="2028240" y="245313"/>
                  </a:lnTo>
                  <a:lnTo>
                    <a:pt x="2031314" y="237731"/>
                  </a:lnTo>
                  <a:lnTo>
                    <a:pt x="2034336" y="234645"/>
                  </a:lnTo>
                  <a:lnTo>
                    <a:pt x="2038896" y="234645"/>
                  </a:lnTo>
                  <a:lnTo>
                    <a:pt x="2041982" y="236181"/>
                  </a:lnTo>
                  <a:lnTo>
                    <a:pt x="2045004" y="242290"/>
                  </a:lnTo>
                  <a:lnTo>
                    <a:pt x="2049564" y="252958"/>
                  </a:lnTo>
                  <a:lnTo>
                    <a:pt x="2052637" y="263626"/>
                  </a:lnTo>
                  <a:lnTo>
                    <a:pt x="2055672" y="272745"/>
                  </a:lnTo>
                  <a:lnTo>
                    <a:pt x="2058746" y="284949"/>
                  </a:lnTo>
                  <a:lnTo>
                    <a:pt x="2061768" y="295617"/>
                  </a:lnTo>
                  <a:lnTo>
                    <a:pt x="2064842" y="303212"/>
                  </a:lnTo>
                  <a:lnTo>
                    <a:pt x="2069414" y="306285"/>
                  </a:lnTo>
                  <a:lnTo>
                    <a:pt x="2072436" y="306285"/>
                  </a:lnTo>
                  <a:lnTo>
                    <a:pt x="2075510" y="304749"/>
                  </a:lnTo>
                  <a:lnTo>
                    <a:pt x="2078532" y="297103"/>
                  </a:lnTo>
                  <a:lnTo>
                    <a:pt x="2083104" y="287985"/>
                  </a:lnTo>
                  <a:lnTo>
                    <a:pt x="2086178" y="277317"/>
                  </a:lnTo>
                  <a:lnTo>
                    <a:pt x="2089200" y="266649"/>
                  </a:lnTo>
                  <a:lnTo>
                    <a:pt x="2093772" y="255981"/>
                  </a:lnTo>
                  <a:lnTo>
                    <a:pt x="2096846" y="245313"/>
                  </a:lnTo>
                  <a:lnTo>
                    <a:pt x="2099868" y="237731"/>
                  </a:lnTo>
                  <a:lnTo>
                    <a:pt x="2102942" y="234645"/>
                  </a:lnTo>
                  <a:lnTo>
                    <a:pt x="2107514" y="234645"/>
                  </a:lnTo>
                  <a:lnTo>
                    <a:pt x="2110536" y="236181"/>
                  </a:lnTo>
                  <a:lnTo>
                    <a:pt x="2113610" y="242290"/>
                  </a:lnTo>
                  <a:lnTo>
                    <a:pt x="2118182" y="252958"/>
                  </a:lnTo>
                  <a:lnTo>
                    <a:pt x="2121204" y="263626"/>
                  </a:lnTo>
                  <a:lnTo>
                    <a:pt x="2124278" y="274281"/>
                  </a:lnTo>
                  <a:lnTo>
                    <a:pt x="2127300" y="284949"/>
                  </a:lnTo>
                  <a:lnTo>
                    <a:pt x="2130386" y="295617"/>
                  </a:lnTo>
                  <a:lnTo>
                    <a:pt x="2133409" y="303212"/>
                  </a:lnTo>
                  <a:lnTo>
                    <a:pt x="2137968" y="306285"/>
                  </a:lnTo>
                  <a:lnTo>
                    <a:pt x="2140991" y="306285"/>
                  </a:lnTo>
                  <a:lnTo>
                    <a:pt x="2144077" y="303212"/>
                  </a:lnTo>
                  <a:lnTo>
                    <a:pt x="2147100" y="297103"/>
                  </a:lnTo>
                  <a:lnTo>
                    <a:pt x="2151659" y="287985"/>
                  </a:lnTo>
                  <a:lnTo>
                    <a:pt x="2154732" y="275780"/>
                  </a:lnTo>
                  <a:lnTo>
                    <a:pt x="2157768" y="266649"/>
                  </a:lnTo>
                  <a:lnTo>
                    <a:pt x="2162327" y="255981"/>
                  </a:lnTo>
                  <a:lnTo>
                    <a:pt x="2165400" y="245313"/>
                  </a:lnTo>
                  <a:lnTo>
                    <a:pt x="2168436" y="237731"/>
                  </a:lnTo>
                  <a:lnTo>
                    <a:pt x="2171509" y="234645"/>
                  </a:lnTo>
                  <a:lnTo>
                    <a:pt x="2176068" y="234645"/>
                  </a:lnTo>
                  <a:lnTo>
                    <a:pt x="2179091" y="237731"/>
                  </a:lnTo>
                  <a:lnTo>
                    <a:pt x="2182177" y="242290"/>
                  </a:lnTo>
                  <a:lnTo>
                    <a:pt x="2186736" y="252958"/>
                  </a:lnTo>
                  <a:lnTo>
                    <a:pt x="2189759" y="263626"/>
                  </a:lnTo>
                  <a:lnTo>
                    <a:pt x="2192832" y="274281"/>
                  </a:lnTo>
                  <a:lnTo>
                    <a:pt x="2197404" y="284949"/>
                  </a:lnTo>
                  <a:lnTo>
                    <a:pt x="2198941" y="294081"/>
                  </a:lnTo>
                  <a:lnTo>
                    <a:pt x="2201964" y="301726"/>
                  </a:lnTo>
                  <a:lnTo>
                    <a:pt x="2206536" y="304749"/>
                  </a:lnTo>
                  <a:lnTo>
                    <a:pt x="2209609" y="306285"/>
                  </a:lnTo>
                  <a:lnTo>
                    <a:pt x="2212632" y="303212"/>
                  </a:lnTo>
                  <a:lnTo>
                    <a:pt x="2215705" y="297103"/>
                  </a:lnTo>
                  <a:lnTo>
                    <a:pt x="2220277" y="287985"/>
                  </a:lnTo>
                  <a:lnTo>
                    <a:pt x="2223300" y="277317"/>
                  </a:lnTo>
                  <a:lnTo>
                    <a:pt x="2226373" y="266649"/>
                  </a:lnTo>
                  <a:lnTo>
                    <a:pt x="2230932" y="255981"/>
                  </a:lnTo>
                  <a:lnTo>
                    <a:pt x="2233968" y="245313"/>
                  </a:lnTo>
                  <a:lnTo>
                    <a:pt x="2237041" y="239217"/>
                  </a:lnTo>
                  <a:lnTo>
                    <a:pt x="2241600" y="234645"/>
                  </a:lnTo>
                  <a:lnTo>
                    <a:pt x="2244636" y="234645"/>
                  </a:lnTo>
                  <a:lnTo>
                    <a:pt x="2247709" y="237731"/>
                  </a:lnTo>
                  <a:lnTo>
                    <a:pt x="2250732" y="242290"/>
                  </a:lnTo>
                  <a:lnTo>
                    <a:pt x="2255291" y="252958"/>
                  </a:lnTo>
                  <a:lnTo>
                    <a:pt x="2258377" y="263626"/>
                  </a:lnTo>
                  <a:lnTo>
                    <a:pt x="2261400" y="272745"/>
                  </a:lnTo>
                  <a:lnTo>
                    <a:pt x="2265959" y="284949"/>
                  </a:lnTo>
                  <a:lnTo>
                    <a:pt x="2267496" y="294081"/>
                  </a:lnTo>
                  <a:lnTo>
                    <a:pt x="2270531" y="301726"/>
                  </a:lnTo>
                  <a:lnTo>
                    <a:pt x="2275090" y="306285"/>
                  </a:lnTo>
                  <a:lnTo>
                    <a:pt x="2278164" y="306285"/>
                  </a:lnTo>
                  <a:lnTo>
                    <a:pt x="2281199" y="303212"/>
                  </a:lnTo>
                  <a:lnTo>
                    <a:pt x="2285758" y="297103"/>
                  </a:lnTo>
                  <a:lnTo>
                    <a:pt x="2288832" y="287985"/>
                  </a:lnTo>
                  <a:lnTo>
                    <a:pt x="2291854" y="277317"/>
                  </a:lnTo>
                  <a:lnTo>
                    <a:pt x="2294940" y="266649"/>
                  </a:lnTo>
                  <a:lnTo>
                    <a:pt x="2299500" y="257517"/>
                  </a:lnTo>
                  <a:lnTo>
                    <a:pt x="2302522" y="245313"/>
                  </a:lnTo>
                  <a:lnTo>
                    <a:pt x="2305596" y="239217"/>
                  </a:lnTo>
                  <a:lnTo>
                    <a:pt x="2310168" y="234645"/>
                  </a:lnTo>
                  <a:lnTo>
                    <a:pt x="2313190" y="234645"/>
                  </a:lnTo>
                  <a:lnTo>
                    <a:pt x="2316264" y="237731"/>
                  </a:lnTo>
                  <a:lnTo>
                    <a:pt x="2319299" y="242290"/>
                  </a:lnTo>
                  <a:lnTo>
                    <a:pt x="2323858" y="252958"/>
                  </a:lnTo>
                  <a:lnTo>
                    <a:pt x="2326932" y="263626"/>
                  </a:lnTo>
                  <a:lnTo>
                    <a:pt x="2329954" y="272745"/>
                  </a:lnTo>
                  <a:lnTo>
                    <a:pt x="2334577" y="283413"/>
                  </a:lnTo>
                  <a:lnTo>
                    <a:pt x="2337600" y="294081"/>
                  </a:lnTo>
                  <a:lnTo>
                    <a:pt x="2339136" y="301726"/>
                  </a:lnTo>
                  <a:lnTo>
                    <a:pt x="2343696" y="304749"/>
                  </a:lnTo>
                  <a:lnTo>
                    <a:pt x="2346731" y="304749"/>
                  </a:lnTo>
                  <a:lnTo>
                    <a:pt x="2349804" y="303212"/>
                  </a:lnTo>
                  <a:lnTo>
                    <a:pt x="2354364" y="297103"/>
                  </a:lnTo>
                  <a:lnTo>
                    <a:pt x="2357399" y="287985"/>
                  </a:lnTo>
                  <a:lnTo>
                    <a:pt x="2360472" y="277317"/>
                  </a:lnTo>
                  <a:lnTo>
                    <a:pt x="2363495" y="266649"/>
                  </a:lnTo>
                  <a:lnTo>
                    <a:pt x="2368054" y="255981"/>
                  </a:lnTo>
                  <a:lnTo>
                    <a:pt x="2371140" y="245313"/>
                  </a:lnTo>
                  <a:lnTo>
                    <a:pt x="2374163" y="239217"/>
                  </a:lnTo>
                  <a:lnTo>
                    <a:pt x="2378722" y="234645"/>
                  </a:lnTo>
                  <a:lnTo>
                    <a:pt x="2381796" y="234645"/>
                  </a:lnTo>
                  <a:lnTo>
                    <a:pt x="2384831" y="237731"/>
                  </a:lnTo>
                  <a:lnTo>
                    <a:pt x="2387904" y="242290"/>
                  </a:lnTo>
                  <a:lnTo>
                    <a:pt x="2392464" y="252958"/>
                  </a:lnTo>
                  <a:lnTo>
                    <a:pt x="2395499" y="263626"/>
                  </a:lnTo>
                  <a:lnTo>
                    <a:pt x="2398572" y="272745"/>
                  </a:lnTo>
                  <a:lnTo>
                    <a:pt x="2403132" y="283413"/>
                  </a:lnTo>
                  <a:lnTo>
                    <a:pt x="2406154" y="294081"/>
                  </a:lnTo>
                  <a:lnTo>
                    <a:pt x="2407691" y="301726"/>
                  </a:lnTo>
                  <a:lnTo>
                    <a:pt x="2412263" y="304749"/>
                  </a:lnTo>
                  <a:lnTo>
                    <a:pt x="2415336" y="304749"/>
                  </a:lnTo>
                  <a:lnTo>
                    <a:pt x="2418359" y="303212"/>
                  </a:lnTo>
                  <a:lnTo>
                    <a:pt x="2422931" y="297103"/>
                  </a:lnTo>
                  <a:lnTo>
                    <a:pt x="2426004" y="287985"/>
                  </a:lnTo>
                  <a:lnTo>
                    <a:pt x="2429027" y="277317"/>
                  </a:lnTo>
                  <a:lnTo>
                    <a:pt x="2432100" y="268185"/>
                  </a:lnTo>
                  <a:lnTo>
                    <a:pt x="2436672" y="257517"/>
                  </a:lnTo>
                  <a:lnTo>
                    <a:pt x="2439695" y="245313"/>
                  </a:lnTo>
                  <a:lnTo>
                    <a:pt x="2442718" y="239217"/>
                  </a:lnTo>
                  <a:lnTo>
                    <a:pt x="2447290" y="234645"/>
                  </a:lnTo>
                  <a:lnTo>
                    <a:pt x="2450363" y="234645"/>
                  </a:lnTo>
                  <a:lnTo>
                    <a:pt x="2453385" y="237731"/>
                  </a:lnTo>
                  <a:lnTo>
                    <a:pt x="2456459" y="243776"/>
                  </a:lnTo>
                  <a:lnTo>
                    <a:pt x="2461031" y="252958"/>
                  </a:lnTo>
                  <a:lnTo>
                    <a:pt x="2464054" y="263626"/>
                  </a:lnTo>
                  <a:lnTo>
                    <a:pt x="2467127" y="272745"/>
                  </a:lnTo>
                  <a:lnTo>
                    <a:pt x="2471699" y="283413"/>
                  </a:lnTo>
                  <a:lnTo>
                    <a:pt x="2474722" y="294081"/>
                  </a:lnTo>
                  <a:lnTo>
                    <a:pt x="2476258" y="301726"/>
                  </a:lnTo>
                  <a:lnTo>
                    <a:pt x="2480818" y="304749"/>
                  </a:lnTo>
                  <a:lnTo>
                    <a:pt x="2483891" y="304749"/>
                  </a:lnTo>
                  <a:lnTo>
                    <a:pt x="2486926" y="303212"/>
                  </a:lnTo>
                  <a:lnTo>
                    <a:pt x="2491485" y="297103"/>
                  </a:lnTo>
                  <a:lnTo>
                    <a:pt x="2494559" y="287985"/>
                  </a:lnTo>
                  <a:lnTo>
                    <a:pt x="2497594" y="277317"/>
                  </a:lnTo>
                  <a:lnTo>
                    <a:pt x="2500668" y="268185"/>
                  </a:lnTo>
                  <a:lnTo>
                    <a:pt x="2505227" y="257517"/>
                  </a:lnTo>
                  <a:lnTo>
                    <a:pt x="2508250" y="245313"/>
                  </a:lnTo>
                  <a:lnTo>
                    <a:pt x="2511336" y="239217"/>
                  </a:lnTo>
                  <a:lnTo>
                    <a:pt x="2515895" y="234645"/>
                  </a:lnTo>
                  <a:lnTo>
                    <a:pt x="2518918" y="234645"/>
                  </a:lnTo>
                  <a:lnTo>
                    <a:pt x="2521991" y="239217"/>
                  </a:lnTo>
                  <a:lnTo>
                    <a:pt x="2525026" y="243776"/>
                  </a:lnTo>
                  <a:lnTo>
                    <a:pt x="2529585" y="252958"/>
                  </a:lnTo>
                  <a:lnTo>
                    <a:pt x="2532659" y="263626"/>
                  </a:lnTo>
                  <a:lnTo>
                    <a:pt x="2535694" y="272745"/>
                  </a:lnTo>
                  <a:lnTo>
                    <a:pt x="2540254" y="283413"/>
                  </a:lnTo>
                  <a:lnTo>
                    <a:pt x="2543327" y="294081"/>
                  </a:lnTo>
                  <a:lnTo>
                    <a:pt x="2546350" y="300189"/>
                  </a:lnTo>
                  <a:lnTo>
                    <a:pt x="2549436" y="304749"/>
                  </a:lnTo>
                  <a:lnTo>
                    <a:pt x="2552458" y="304749"/>
                  </a:lnTo>
                  <a:lnTo>
                    <a:pt x="2555532" y="301726"/>
                  </a:lnTo>
                  <a:lnTo>
                    <a:pt x="2560091" y="297103"/>
                  </a:lnTo>
                  <a:lnTo>
                    <a:pt x="2563126" y="287985"/>
                  </a:lnTo>
                  <a:lnTo>
                    <a:pt x="2566149" y="277317"/>
                  </a:lnTo>
                  <a:lnTo>
                    <a:pt x="2569222" y="268185"/>
                  </a:lnTo>
                  <a:lnTo>
                    <a:pt x="2573794" y="257517"/>
                  </a:lnTo>
                  <a:lnTo>
                    <a:pt x="2576817" y="246849"/>
                  </a:lnTo>
                  <a:lnTo>
                    <a:pt x="2579890" y="239217"/>
                  </a:lnTo>
                  <a:lnTo>
                    <a:pt x="2584450" y="236181"/>
                  </a:lnTo>
                  <a:lnTo>
                    <a:pt x="2587485" y="236181"/>
                  </a:lnTo>
                  <a:lnTo>
                    <a:pt x="2590558" y="239217"/>
                  </a:lnTo>
                  <a:lnTo>
                    <a:pt x="2593581" y="243776"/>
                  </a:lnTo>
                  <a:lnTo>
                    <a:pt x="2598153" y="252958"/>
                  </a:lnTo>
                  <a:lnTo>
                    <a:pt x="2601226" y="263626"/>
                  </a:lnTo>
                  <a:lnTo>
                    <a:pt x="2604249" y="272745"/>
                  </a:lnTo>
                  <a:lnTo>
                    <a:pt x="2608859" y="283413"/>
                  </a:lnTo>
                  <a:lnTo>
                    <a:pt x="2611894" y="294081"/>
                  </a:lnTo>
                  <a:lnTo>
                    <a:pt x="2614917" y="300189"/>
                  </a:lnTo>
                  <a:lnTo>
                    <a:pt x="2617990" y="304749"/>
                  </a:lnTo>
                  <a:lnTo>
                    <a:pt x="2621013" y="304749"/>
                  </a:lnTo>
                  <a:lnTo>
                    <a:pt x="2624099" y="301726"/>
                  </a:lnTo>
                  <a:lnTo>
                    <a:pt x="2628658" y="297103"/>
                  </a:lnTo>
                  <a:lnTo>
                    <a:pt x="2631681" y="286435"/>
                  </a:lnTo>
                  <a:lnTo>
                    <a:pt x="2634754" y="277317"/>
                  </a:lnTo>
                  <a:lnTo>
                    <a:pt x="2637790" y="268185"/>
                  </a:lnTo>
                  <a:lnTo>
                    <a:pt x="2642349" y="257517"/>
                  </a:lnTo>
                  <a:lnTo>
                    <a:pt x="2645422" y="245313"/>
                  </a:lnTo>
                  <a:lnTo>
                    <a:pt x="2648458" y="239217"/>
                  </a:lnTo>
                  <a:lnTo>
                    <a:pt x="2653017" y="236181"/>
                  </a:lnTo>
                  <a:lnTo>
                    <a:pt x="2656090" y="236181"/>
                  </a:lnTo>
                  <a:lnTo>
                    <a:pt x="2663685" y="243776"/>
                  </a:lnTo>
                  <a:lnTo>
                    <a:pt x="2666758" y="252958"/>
                  </a:lnTo>
                  <a:lnTo>
                    <a:pt x="2669781" y="263626"/>
                  </a:lnTo>
                  <a:lnTo>
                    <a:pt x="2672854" y="272745"/>
                  </a:lnTo>
                  <a:lnTo>
                    <a:pt x="2677426" y="283413"/>
                  </a:lnTo>
                  <a:lnTo>
                    <a:pt x="2680449" y="294081"/>
                  </a:lnTo>
                  <a:lnTo>
                    <a:pt x="2683522" y="300189"/>
                  </a:lnTo>
                  <a:lnTo>
                    <a:pt x="2686558" y="304749"/>
                  </a:lnTo>
                  <a:lnTo>
                    <a:pt x="2689631" y="304749"/>
                  </a:lnTo>
                  <a:lnTo>
                    <a:pt x="2692654" y="301726"/>
                  </a:lnTo>
                  <a:lnTo>
                    <a:pt x="2697213" y="297103"/>
                  </a:lnTo>
                  <a:lnTo>
                    <a:pt x="2700299" y="286435"/>
                  </a:lnTo>
                  <a:lnTo>
                    <a:pt x="2703322" y="275780"/>
                  </a:lnTo>
                  <a:lnTo>
                    <a:pt x="2707881" y="268185"/>
                  </a:lnTo>
                  <a:lnTo>
                    <a:pt x="2710954" y="257517"/>
                  </a:lnTo>
                  <a:lnTo>
                    <a:pt x="2713990" y="246849"/>
                  </a:lnTo>
                  <a:lnTo>
                    <a:pt x="2717063" y="239217"/>
                  </a:lnTo>
                  <a:lnTo>
                    <a:pt x="2721622" y="236181"/>
                  </a:lnTo>
                  <a:lnTo>
                    <a:pt x="2724658" y="236181"/>
                  </a:lnTo>
                  <a:lnTo>
                    <a:pt x="2727731" y="239217"/>
                  </a:lnTo>
                  <a:lnTo>
                    <a:pt x="2732290" y="243776"/>
                  </a:lnTo>
                  <a:lnTo>
                    <a:pt x="2735313" y="252958"/>
                  </a:lnTo>
                  <a:lnTo>
                    <a:pt x="2738399" y="263626"/>
                  </a:lnTo>
                  <a:lnTo>
                    <a:pt x="2741422" y="272745"/>
                  </a:lnTo>
                  <a:lnTo>
                    <a:pt x="2745981" y="283413"/>
                  </a:lnTo>
                  <a:lnTo>
                    <a:pt x="2749054" y="294081"/>
                  </a:lnTo>
                  <a:lnTo>
                    <a:pt x="2752090" y="300189"/>
                  </a:lnTo>
                  <a:lnTo>
                    <a:pt x="2756649" y="304749"/>
                  </a:lnTo>
                  <a:lnTo>
                    <a:pt x="2758185" y="304749"/>
                  </a:lnTo>
                  <a:lnTo>
                    <a:pt x="2761208" y="301726"/>
                  </a:lnTo>
                  <a:lnTo>
                    <a:pt x="2765780" y="297103"/>
                  </a:lnTo>
                  <a:lnTo>
                    <a:pt x="2768854" y="286435"/>
                  </a:lnTo>
                  <a:lnTo>
                    <a:pt x="2771876" y="277317"/>
                  </a:lnTo>
                  <a:lnTo>
                    <a:pt x="2776448" y="268185"/>
                  </a:lnTo>
                  <a:lnTo>
                    <a:pt x="2779522" y="257517"/>
                  </a:lnTo>
                  <a:lnTo>
                    <a:pt x="2782544" y="246849"/>
                  </a:lnTo>
                  <a:lnTo>
                    <a:pt x="2785618" y="239217"/>
                  </a:lnTo>
                  <a:lnTo>
                    <a:pt x="2790190" y="236181"/>
                  </a:lnTo>
                  <a:lnTo>
                    <a:pt x="2793212" y="236181"/>
                  </a:lnTo>
                  <a:lnTo>
                    <a:pt x="2796285" y="239217"/>
                  </a:lnTo>
                  <a:lnTo>
                    <a:pt x="2800858" y="243776"/>
                  </a:lnTo>
                  <a:lnTo>
                    <a:pt x="2803880" y="252958"/>
                  </a:lnTo>
                  <a:lnTo>
                    <a:pt x="2806954" y="263626"/>
                  </a:lnTo>
                  <a:lnTo>
                    <a:pt x="2809976" y="272745"/>
                  </a:lnTo>
                  <a:lnTo>
                    <a:pt x="2814548" y="283413"/>
                  </a:lnTo>
                  <a:lnTo>
                    <a:pt x="2817622" y="294081"/>
                  </a:lnTo>
                  <a:lnTo>
                    <a:pt x="2820644" y="300189"/>
                  </a:lnTo>
                  <a:lnTo>
                    <a:pt x="2825203" y="304749"/>
                  </a:lnTo>
                  <a:lnTo>
                    <a:pt x="2826753" y="304749"/>
                  </a:lnTo>
                  <a:lnTo>
                    <a:pt x="2829826" y="301726"/>
                  </a:lnTo>
                  <a:lnTo>
                    <a:pt x="2834385" y="297103"/>
                  </a:lnTo>
                  <a:lnTo>
                    <a:pt x="2837408" y="286435"/>
                  </a:lnTo>
                  <a:lnTo>
                    <a:pt x="2840494" y="277317"/>
                  </a:lnTo>
                  <a:lnTo>
                    <a:pt x="2845054" y="268185"/>
                  </a:lnTo>
                  <a:lnTo>
                    <a:pt x="2848076" y="257517"/>
                  </a:lnTo>
                  <a:lnTo>
                    <a:pt x="2851150" y="246849"/>
                  </a:lnTo>
                  <a:lnTo>
                    <a:pt x="2854185" y="239217"/>
                  </a:lnTo>
                  <a:lnTo>
                    <a:pt x="2858744" y="236181"/>
                  </a:lnTo>
                  <a:lnTo>
                    <a:pt x="2861818" y="236181"/>
                  </a:lnTo>
                  <a:lnTo>
                    <a:pt x="2869412" y="243776"/>
                  </a:lnTo>
                  <a:lnTo>
                    <a:pt x="2872485" y="252958"/>
                  </a:lnTo>
                  <a:lnTo>
                    <a:pt x="2875508" y="263626"/>
                  </a:lnTo>
                  <a:lnTo>
                    <a:pt x="2878594" y="272745"/>
                  </a:lnTo>
                  <a:lnTo>
                    <a:pt x="2883103" y="283413"/>
                  </a:lnTo>
                  <a:lnTo>
                    <a:pt x="2886176" y="294081"/>
                  </a:lnTo>
                  <a:lnTo>
                    <a:pt x="2889211" y="300189"/>
                  </a:lnTo>
                  <a:lnTo>
                    <a:pt x="2893822" y="304749"/>
                  </a:lnTo>
                  <a:lnTo>
                    <a:pt x="2895307" y="304749"/>
                  </a:lnTo>
                  <a:lnTo>
                    <a:pt x="2898381" y="301726"/>
                  </a:lnTo>
                  <a:lnTo>
                    <a:pt x="2902953" y="297103"/>
                  </a:lnTo>
                  <a:lnTo>
                    <a:pt x="2905975" y="286435"/>
                  </a:lnTo>
                  <a:lnTo>
                    <a:pt x="2909049" y="275780"/>
                  </a:lnTo>
                  <a:lnTo>
                    <a:pt x="2913608" y="266649"/>
                  </a:lnTo>
                  <a:lnTo>
                    <a:pt x="2916643" y="257517"/>
                  </a:lnTo>
                  <a:lnTo>
                    <a:pt x="2919717" y="246849"/>
                  </a:lnTo>
                  <a:lnTo>
                    <a:pt x="2922739" y="239217"/>
                  </a:lnTo>
                  <a:lnTo>
                    <a:pt x="2927311" y="236181"/>
                  </a:lnTo>
                  <a:lnTo>
                    <a:pt x="2930385" y="236181"/>
                  </a:lnTo>
                  <a:lnTo>
                    <a:pt x="2933407" y="239217"/>
                  </a:lnTo>
                  <a:lnTo>
                    <a:pt x="2937967" y="245313"/>
                  </a:lnTo>
                  <a:lnTo>
                    <a:pt x="2941053" y="252958"/>
                  </a:lnTo>
                  <a:lnTo>
                    <a:pt x="2944075" y="263626"/>
                  </a:lnTo>
                  <a:lnTo>
                    <a:pt x="2947149" y="272745"/>
                  </a:lnTo>
                  <a:lnTo>
                    <a:pt x="2951708" y="283413"/>
                  </a:lnTo>
                  <a:lnTo>
                    <a:pt x="2954743" y="294081"/>
                  </a:lnTo>
                  <a:lnTo>
                    <a:pt x="2957817" y="300189"/>
                  </a:lnTo>
                  <a:lnTo>
                    <a:pt x="2962376" y="304749"/>
                  </a:lnTo>
                  <a:lnTo>
                    <a:pt x="2965411" y="304749"/>
                  </a:lnTo>
                  <a:lnTo>
                    <a:pt x="2966948" y="301726"/>
                  </a:lnTo>
                  <a:lnTo>
                    <a:pt x="2971507" y="297103"/>
                  </a:lnTo>
                  <a:lnTo>
                    <a:pt x="2974581" y="286435"/>
                  </a:lnTo>
                  <a:lnTo>
                    <a:pt x="2977603" y="275780"/>
                  </a:lnTo>
                  <a:lnTo>
                    <a:pt x="2982175" y="268185"/>
                  </a:lnTo>
                  <a:lnTo>
                    <a:pt x="2985249" y="257517"/>
                  </a:lnTo>
                  <a:lnTo>
                    <a:pt x="2988271" y="246849"/>
                  </a:lnTo>
                  <a:lnTo>
                    <a:pt x="2991358" y="239217"/>
                  </a:lnTo>
                  <a:lnTo>
                    <a:pt x="2995917" y="236181"/>
                  </a:lnTo>
                  <a:lnTo>
                    <a:pt x="2998939" y="236181"/>
                  </a:lnTo>
                  <a:lnTo>
                    <a:pt x="3002013" y="239217"/>
                  </a:lnTo>
                  <a:lnTo>
                    <a:pt x="3006585" y="243776"/>
                  </a:lnTo>
                  <a:lnTo>
                    <a:pt x="3009607" y="252958"/>
                  </a:lnTo>
                  <a:lnTo>
                    <a:pt x="3012681" y="263626"/>
                  </a:lnTo>
                  <a:lnTo>
                    <a:pt x="3017253" y="272745"/>
                  </a:lnTo>
                  <a:lnTo>
                    <a:pt x="3020275" y="283413"/>
                  </a:lnTo>
                  <a:lnTo>
                    <a:pt x="3023349" y="294081"/>
                  </a:lnTo>
                  <a:lnTo>
                    <a:pt x="3026371" y="300189"/>
                  </a:lnTo>
                  <a:lnTo>
                    <a:pt x="3030943" y="304749"/>
                  </a:lnTo>
                  <a:lnTo>
                    <a:pt x="3034017" y="304749"/>
                  </a:lnTo>
                  <a:lnTo>
                    <a:pt x="3035503" y="301726"/>
                  </a:lnTo>
                  <a:lnTo>
                    <a:pt x="3040113" y="295617"/>
                  </a:lnTo>
                  <a:lnTo>
                    <a:pt x="3043148" y="286435"/>
                  </a:lnTo>
                  <a:lnTo>
                    <a:pt x="3046222" y="275780"/>
                  </a:lnTo>
                  <a:lnTo>
                    <a:pt x="3050781" y="268185"/>
                  </a:lnTo>
                  <a:lnTo>
                    <a:pt x="3053803" y="257517"/>
                  </a:lnTo>
                  <a:lnTo>
                    <a:pt x="3056890" y="246849"/>
                  </a:lnTo>
                  <a:lnTo>
                    <a:pt x="3061449" y="239217"/>
                  </a:lnTo>
                  <a:lnTo>
                    <a:pt x="3064471" y="236181"/>
                  </a:lnTo>
                  <a:lnTo>
                    <a:pt x="3067558" y="236181"/>
                  </a:lnTo>
                  <a:lnTo>
                    <a:pt x="3070580" y="239217"/>
                  </a:lnTo>
                  <a:lnTo>
                    <a:pt x="3075139" y="245313"/>
                  </a:lnTo>
                  <a:lnTo>
                    <a:pt x="3078162" y="252958"/>
                  </a:lnTo>
                  <a:lnTo>
                    <a:pt x="3081248" y="263626"/>
                  </a:lnTo>
                  <a:lnTo>
                    <a:pt x="3085807" y="274281"/>
                  </a:lnTo>
                  <a:lnTo>
                    <a:pt x="3088830" y="283413"/>
                  </a:lnTo>
                  <a:lnTo>
                    <a:pt x="3091903" y="294081"/>
                  </a:lnTo>
                  <a:lnTo>
                    <a:pt x="3094939" y="300189"/>
                  </a:lnTo>
                  <a:lnTo>
                    <a:pt x="3099498" y="304749"/>
                  </a:lnTo>
                  <a:lnTo>
                    <a:pt x="3102571" y="304749"/>
                  </a:lnTo>
                  <a:lnTo>
                    <a:pt x="3105607" y="301726"/>
                  </a:lnTo>
                  <a:lnTo>
                    <a:pt x="3108680" y="297103"/>
                  </a:lnTo>
                  <a:lnTo>
                    <a:pt x="3111703" y="286435"/>
                  </a:lnTo>
                  <a:lnTo>
                    <a:pt x="3114776" y="277317"/>
                  </a:lnTo>
                  <a:lnTo>
                    <a:pt x="3119348" y="268185"/>
                  </a:lnTo>
                  <a:lnTo>
                    <a:pt x="3122371" y="257517"/>
                  </a:lnTo>
                  <a:lnTo>
                    <a:pt x="3125444" y="246849"/>
                  </a:lnTo>
                  <a:lnTo>
                    <a:pt x="3130003" y="239217"/>
                  </a:lnTo>
                  <a:lnTo>
                    <a:pt x="3133039" y="236181"/>
                  </a:lnTo>
                  <a:lnTo>
                    <a:pt x="3136112" y="236181"/>
                  </a:lnTo>
                  <a:lnTo>
                    <a:pt x="3143707" y="243776"/>
                  </a:lnTo>
                  <a:lnTo>
                    <a:pt x="3146780" y="252958"/>
                  </a:lnTo>
                  <a:lnTo>
                    <a:pt x="3149803" y="263626"/>
                  </a:lnTo>
                  <a:lnTo>
                    <a:pt x="3154362" y="272745"/>
                  </a:lnTo>
                  <a:lnTo>
                    <a:pt x="3157448" y="283413"/>
                  </a:lnTo>
                  <a:lnTo>
                    <a:pt x="3160471" y="294081"/>
                  </a:lnTo>
                  <a:lnTo>
                    <a:pt x="3163544" y="300189"/>
                  </a:lnTo>
                  <a:lnTo>
                    <a:pt x="3168103" y="304749"/>
                  </a:lnTo>
                  <a:lnTo>
                    <a:pt x="3171139" y="304749"/>
                  </a:lnTo>
                  <a:lnTo>
                    <a:pt x="3174212" y="301726"/>
                  </a:lnTo>
                  <a:lnTo>
                    <a:pt x="3177235" y="297103"/>
                  </a:lnTo>
                  <a:lnTo>
                    <a:pt x="3180308" y="286435"/>
                  </a:lnTo>
                  <a:lnTo>
                    <a:pt x="3183343" y="277317"/>
                  </a:lnTo>
                  <a:lnTo>
                    <a:pt x="3187903" y="268185"/>
                  </a:lnTo>
                  <a:lnTo>
                    <a:pt x="3190976" y="257517"/>
                  </a:lnTo>
                  <a:lnTo>
                    <a:pt x="3194011" y="246849"/>
                  </a:lnTo>
                  <a:lnTo>
                    <a:pt x="3198571" y="240753"/>
                  </a:lnTo>
                  <a:lnTo>
                    <a:pt x="3201644" y="237731"/>
                  </a:lnTo>
                  <a:lnTo>
                    <a:pt x="3204667" y="236181"/>
                  </a:lnTo>
                  <a:lnTo>
                    <a:pt x="3207753" y="239217"/>
                  </a:lnTo>
                  <a:lnTo>
                    <a:pt x="3212312" y="245313"/>
                  </a:lnTo>
                  <a:lnTo>
                    <a:pt x="3215335" y="252958"/>
                  </a:lnTo>
                  <a:lnTo>
                    <a:pt x="3218408" y="263626"/>
                  </a:lnTo>
                  <a:lnTo>
                    <a:pt x="3222980" y="272745"/>
                  </a:lnTo>
                  <a:lnTo>
                    <a:pt x="3226003" y="283413"/>
                  </a:lnTo>
                  <a:lnTo>
                    <a:pt x="3229076" y="294081"/>
                  </a:lnTo>
                  <a:lnTo>
                    <a:pt x="3232111" y="300189"/>
                  </a:lnTo>
                  <a:lnTo>
                    <a:pt x="3236671" y="304749"/>
                  </a:lnTo>
                  <a:lnTo>
                    <a:pt x="3239744" y="304749"/>
                  </a:lnTo>
                  <a:lnTo>
                    <a:pt x="3242767" y="301726"/>
                  </a:lnTo>
                  <a:lnTo>
                    <a:pt x="3245853" y="297103"/>
                  </a:lnTo>
                  <a:lnTo>
                    <a:pt x="3248875" y="286435"/>
                  </a:lnTo>
                  <a:lnTo>
                    <a:pt x="3251898" y="277317"/>
                  </a:lnTo>
                  <a:lnTo>
                    <a:pt x="3256457" y="268185"/>
                  </a:lnTo>
                  <a:lnTo>
                    <a:pt x="3259543" y="257517"/>
                  </a:lnTo>
                  <a:lnTo>
                    <a:pt x="3262566" y="246849"/>
                  </a:lnTo>
                  <a:lnTo>
                    <a:pt x="3267125" y="240753"/>
                  </a:lnTo>
                  <a:lnTo>
                    <a:pt x="3270211" y="236181"/>
                  </a:lnTo>
                  <a:lnTo>
                    <a:pt x="3273234" y="236181"/>
                  </a:lnTo>
                  <a:lnTo>
                    <a:pt x="3276307" y="239217"/>
                  </a:lnTo>
                  <a:lnTo>
                    <a:pt x="3280867" y="245313"/>
                  </a:lnTo>
                  <a:lnTo>
                    <a:pt x="3283902" y="252958"/>
                  </a:lnTo>
                  <a:lnTo>
                    <a:pt x="3286975" y="263626"/>
                  </a:lnTo>
                  <a:lnTo>
                    <a:pt x="3291535" y="272745"/>
                  </a:lnTo>
                  <a:lnTo>
                    <a:pt x="3294557" y="283413"/>
                  </a:lnTo>
                  <a:lnTo>
                    <a:pt x="3297643" y="294081"/>
                  </a:lnTo>
                  <a:lnTo>
                    <a:pt x="3300666" y="300189"/>
                  </a:lnTo>
                  <a:lnTo>
                    <a:pt x="3305225" y="304749"/>
                  </a:lnTo>
                  <a:lnTo>
                    <a:pt x="3308311" y="304749"/>
                  </a:lnTo>
                  <a:lnTo>
                    <a:pt x="3311334" y="301726"/>
                  </a:lnTo>
                  <a:lnTo>
                    <a:pt x="3314407" y="295617"/>
                  </a:lnTo>
                  <a:lnTo>
                    <a:pt x="3317430" y="286435"/>
                  </a:lnTo>
                  <a:lnTo>
                    <a:pt x="3320503" y="277317"/>
                  </a:lnTo>
                  <a:lnTo>
                    <a:pt x="3325075" y="268185"/>
                  </a:lnTo>
                  <a:lnTo>
                    <a:pt x="3328098" y="257517"/>
                  </a:lnTo>
                  <a:lnTo>
                    <a:pt x="3331171" y="246849"/>
                  </a:lnTo>
                  <a:lnTo>
                    <a:pt x="3335743" y="239217"/>
                  </a:lnTo>
                  <a:lnTo>
                    <a:pt x="3338766" y="236181"/>
                  </a:lnTo>
                  <a:lnTo>
                    <a:pt x="3341839" y="236181"/>
                  </a:lnTo>
                  <a:lnTo>
                    <a:pt x="3344862" y="239217"/>
                  </a:lnTo>
                  <a:lnTo>
                    <a:pt x="3349434" y="245313"/>
                  </a:lnTo>
                  <a:lnTo>
                    <a:pt x="3352507" y="252958"/>
                  </a:lnTo>
                  <a:lnTo>
                    <a:pt x="3355530" y="263626"/>
                  </a:lnTo>
                  <a:lnTo>
                    <a:pt x="3360102" y="274281"/>
                  </a:lnTo>
                  <a:lnTo>
                    <a:pt x="3363175" y="283413"/>
                  </a:lnTo>
                  <a:lnTo>
                    <a:pt x="3366198" y="294081"/>
                  </a:lnTo>
                  <a:lnTo>
                    <a:pt x="3369271" y="300189"/>
                  </a:lnTo>
                  <a:lnTo>
                    <a:pt x="3373843" y="304749"/>
                  </a:lnTo>
                  <a:lnTo>
                    <a:pt x="3376866" y="304749"/>
                  </a:lnTo>
                  <a:lnTo>
                    <a:pt x="3379889" y="301726"/>
                  </a:lnTo>
                  <a:lnTo>
                    <a:pt x="3384461" y="297103"/>
                  </a:lnTo>
                  <a:lnTo>
                    <a:pt x="3385997" y="286435"/>
                  </a:lnTo>
                  <a:lnTo>
                    <a:pt x="3389071" y="275780"/>
                  </a:lnTo>
                  <a:lnTo>
                    <a:pt x="3393630" y="268185"/>
                  </a:lnTo>
                  <a:lnTo>
                    <a:pt x="3396665" y="257517"/>
                  </a:lnTo>
                  <a:lnTo>
                    <a:pt x="3399739" y="246849"/>
                  </a:lnTo>
                  <a:lnTo>
                    <a:pt x="3404298" y="240753"/>
                  </a:lnTo>
                  <a:lnTo>
                    <a:pt x="3407321" y="236181"/>
                  </a:lnTo>
                  <a:lnTo>
                    <a:pt x="3410407" y="236181"/>
                  </a:lnTo>
                  <a:lnTo>
                    <a:pt x="3413429" y="239217"/>
                  </a:lnTo>
                  <a:lnTo>
                    <a:pt x="3417989" y="245313"/>
                  </a:lnTo>
                  <a:lnTo>
                    <a:pt x="3421062" y="252958"/>
                  </a:lnTo>
                  <a:lnTo>
                    <a:pt x="3424097" y="263626"/>
                  </a:lnTo>
                  <a:lnTo>
                    <a:pt x="3428657" y="274281"/>
                  </a:lnTo>
                  <a:lnTo>
                    <a:pt x="3431730" y="283413"/>
                  </a:lnTo>
                  <a:lnTo>
                    <a:pt x="3434765" y="294081"/>
                  </a:lnTo>
                  <a:lnTo>
                    <a:pt x="3439325" y="300189"/>
                  </a:lnTo>
                  <a:lnTo>
                    <a:pt x="3442398" y="304749"/>
                  </a:lnTo>
                  <a:lnTo>
                    <a:pt x="3445421" y="304749"/>
                  </a:lnTo>
                  <a:lnTo>
                    <a:pt x="3448507" y="301726"/>
                  </a:lnTo>
                  <a:lnTo>
                    <a:pt x="3453066" y="297103"/>
                  </a:lnTo>
                  <a:lnTo>
                    <a:pt x="3454603" y="286435"/>
                  </a:lnTo>
                  <a:lnTo>
                    <a:pt x="3457625" y="277317"/>
                  </a:lnTo>
                  <a:lnTo>
                    <a:pt x="3462197" y="268185"/>
                  </a:lnTo>
                  <a:lnTo>
                    <a:pt x="3465271" y="257517"/>
                  </a:lnTo>
                  <a:lnTo>
                    <a:pt x="3468293" y="246849"/>
                  </a:lnTo>
                  <a:lnTo>
                    <a:pt x="3472865" y="240753"/>
                  </a:lnTo>
                  <a:lnTo>
                    <a:pt x="3475939" y="236181"/>
                  </a:lnTo>
                  <a:lnTo>
                    <a:pt x="3478961" y="236181"/>
                  </a:lnTo>
                  <a:lnTo>
                    <a:pt x="3483521" y="239217"/>
                  </a:lnTo>
                  <a:lnTo>
                    <a:pt x="3486607" y="245313"/>
                  </a:lnTo>
                  <a:lnTo>
                    <a:pt x="3489629" y="252958"/>
                  </a:lnTo>
                  <a:lnTo>
                    <a:pt x="3492703" y="263626"/>
                  </a:lnTo>
                  <a:lnTo>
                    <a:pt x="3497262" y="272745"/>
                  </a:lnTo>
                  <a:lnTo>
                    <a:pt x="3500297" y="283413"/>
                  </a:lnTo>
                  <a:lnTo>
                    <a:pt x="3503371" y="294081"/>
                  </a:lnTo>
                  <a:lnTo>
                    <a:pt x="3507930" y="300189"/>
                  </a:lnTo>
                  <a:lnTo>
                    <a:pt x="3510965" y="304749"/>
                  </a:lnTo>
                  <a:lnTo>
                    <a:pt x="3514039" y="304749"/>
                  </a:lnTo>
                  <a:lnTo>
                    <a:pt x="3517061" y="301726"/>
                  </a:lnTo>
                  <a:lnTo>
                    <a:pt x="3521621" y="295617"/>
                  </a:lnTo>
                  <a:lnTo>
                    <a:pt x="3523157" y="286435"/>
                  </a:lnTo>
                  <a:lnTo>
                    <a:pt x="3527729" y="277317"/>
                  </a:lnTo>
                  <a:lnTo>
                    <a:pt x="3530803" y="268185"/>
                  </a:lnTo>
                  <a:lnTo>
                    <a:pt x="3536861" y="246849"/>
                  </a:lnTo>
                  <a:lnTo>
                    <a:pt x="3541471" y="240753"/>
                  </a:lnTo>
                  <a:lnTo>
                    <a:pt x="3544493" y="237731"/>
                  </a:lnTo>
                  <a:lnTo>
                    <a:pt x="3547516" y="237731"/>
                  </a:lnTo>
                  <a:lnTo>
                    <a:pt x="3552139" y="239217"/>
                  </a:lnTo>
                  <a:lnTo>
                    <a:pt x="3555161" y="245313"/>
                  </a:lnTo>
                  <a:lnTo>
                    <a:pt x="3558235" y="252958"/>
                  </a:lnTo>
                  <a:lnTo>
                    <a:pt x="3561257" y="263626"/>
                  </a:lnTo>
                  <a:lnTo>
                    <a:pt x="3565829" y="272745"/>
                  </a:lnTo>
                  <a:lnTo>
                    <a:pt x="3568852" y="283413"/>
                  </a:lnTo>
                  <a:lnTo>
                    <a:pt x="3571925" y="294081"/>
                  </a:lnTo>
                  <a:lnTo>
                    <a:pt x="3576497" y="300189"/>
                  </a:lnTo>
                  <a:lnTo>
                    <a:pt x="3579520" y="304749"/>
                  </a:lnTo>
                  <a:lnTo>
                    <a:pt x="3582593" y="304749"/>
                  </a:lnTo>
                  <a:lnTo>
                    <a:pt x="3585616" y="301726"/>
                  </a:lnTo>
                  <a:lnTo>
                    <a:pt x="3590188" y="295617"/>
                  </a:lnTo>
                  <a:lnTo>
                    <a:pt x="3593261" y="286435"/>
                  </a:lnTo>
                  <a:lnTo>
                    <a:pt x="3596284" y="277317"/>
                  </a:lnTo>
                  <a:lnTo>
                    <a:pt x="3599357" y="268185"/>
                  </a:lnTo>
                  <a:lnTo>
                    <a:pt x="3602393" y="257517"/>
                  </a:lnTo>
                  <a:lnTo>
                    <a:pt x="3605466" y="246849"/>
                  </a:lnTo>
                  <a:lnTo>
                    <a:pt x="3610025" y="240753"/>
                  </a:lnTo>
                  <a:lnTo>
                    <a:pt x="3613061" y="237731"/>
                  </a:lnTo>
                  <a:lnTo>
                    <a:pt x="3616134" y="237731"/>
                  </a:lnTo>
                  <a:lnTo>
                    <a:pt x="3620693" y="239217"/>
                  </a:lnTo>
                  <a:lnTo>
                    <a:pt x="3623716" y="245313"/>
                  </a:lnTo>
                  <a:lnTo>
                    <a:pt x="3626802" y="252958"/>
                  </a:lnTo>
                  <a:lnTo>
                    <a:pt x="3629825" y="263626"/>
                  </a:lnTo>
                  <a:lnTo>
                    <a:pt x="3634384" y="274281"/>
                  </a:lnTo>
                  <a:lnTo>
                    <a:pt x="3637457" y="283413"/>
                  </a:lnTo>
                  <a:lnTo>
                    <a:pt x="3640493" y="294081"/>
                  </a:lnTo>
                  <a:lnTo>
                    <a:pt x="3645052" y="300189"/>
                  </a:lnTo>
                  <a:lnTo>
                    <a:pt x="3648125" y="304749"/>
                  </a:lnTo>
                  <a:lnTo>
                    <a:pt x="3651161" y="304749"/>
                  </a:lnTo>
                  <a:lnTo>
                    <a:pt x="3654234" y="300189"/>
                  </a:lnTo>
                  <a:lnTo>
                    <a:pt x="3658793" y="295617"/>
                  </a:lnTo>
                  <a:lnTo>
                    <a:pt x="3661816" y="286435"/>
                  </a:lnTo>
                  <a:lnTo>
                    <a:pt x="3664902" y="275780"/>
                  </a:lnTo>
                  <a:lnTo>
                    <a:pt x="3667925" y="268185"/>
                  </a:lnTo>
                  <a:lnTo>
                    <a:pt x="3670998" y="257517"/>
                  </a:lnTo>
                  <a:lnTo>
                    <a:pt x="3674021" y="246849"/>
                  </a:lnTo>
                  <a:lnTo>
                    <a:pt x="3678593" y="239217"/>
                  </a:lnTo>
                  <a:lnTo>
                    <a:pt x="3681666" y="216395"/>
                  </a:lnTo>
                  <a:lnTo>
                    <a:pt x="3684689" y="220954"/>
                  </a:lnTo>
                  <a:lnTo>
                    <a:pt x="3689261" y="249885"/>
                  </a:lnTo>
                  <a:lnTo>
                    <a:pt x="3692283" y="251421"/>
                  </a:lnTo>
                  <a:lnTo>
                    <a:pt x="3695357" y="252958"/>
                  </a:lnTo>
                  <a:lnTo>
                    <a:pt x="3698379" y="275780"/>
                  </a:lnTo>
                  <a:lnTo>
                    <a:pt x="3702951" y="281876"/>
                  </a:lnTo>
                  <a:lnTo>
                    <a:pt x="3706025" y="289521"/>
                  </a:lnTo>
                  <a:lnTo>
                    <a:pt x="3709047" y="303212"/>
                  </a:lnTo>
                  <a:lnTo>
                    <a:pt x="3713619" y="307771"/>
                  </a:lnTo>
                  <a:lnTo>
                    <a:pt x="3716693" y="307771"/>
                  </a:lnTo>
                  <a:lnTo>
                    <a:pt x="3719715" y="306285"/>
                  </a:lnTo>
                  <a:lnTo>
                    <a:pt x="3733457" y="269671"/>
                  </a:lnTo>
                  <a:lnTo>
                    <a:pt x="3736479" y="257517"/>
                  </a:lnTo>
                  <a:lnTo>
                    <a:pt x="3739565" y="249885"/>
                  </a:lnTo>
                  <a:lnTo>
                    <a:pt x="3742588" y="242290"/>
                  </a:lnTo>
                  <a:lnTo>
                    <a:pt x="3747147" y="233108"/>
                  </a:lnTo>
                  <a:lnTo>
                    <a:pt x="3750221" y="231622"/>
                  </a:lnTo>
                  <a:lnTo>
                    <a:pt x="3753256" y="237731"/>
                  </a:lnTo>
                  <a:lnTo>
                    <a:pt x="3757815" y="242290"/>
                  </a:lnTo>
                  <a:lnTo>
                    <a:pt x="3760889" y="249885"/>
                  </a:lnTo>
                  <a:lnTo>
                    <a:pt x="3763924" y="260540"/>
                  </a:lnTo>
                  <a:lnTo>
                    <a:pt x="3766997" y="271208"/>
                  </a:lnTo>
                  <a:lnTo>
                    <a:pt x="3771557" y="281876"/>
                  </a:lnTo>
                  <a:lnTo>
                    <a:pt x="3774579" y="291058"/>
                  </a:lnTo>
                  <a:lnTo>
                    <a:pt x="3777665" y="300189"/>
                  </a:lnTo>
                  <a:lnTo>
                    <a:pt x="3782225" y="307771"/>
                  </a:lnTo>
                  <a:lnTo>
                    <a:pt x="3785247" y="307771"/>
                  </a:lnTo>
                  <a:lnTo>
                    <a:pt x="3802024" y="268185"/>
                  </a:lnTo>
                  <a:lnTo>
                    <a:pt x="3805097" y="259003"/>
                  </a:lnTo>
                  <a:lnTo>
                    <a:pt x="3808120" y="249885"/>
                  </a:lnTo>
                  <a:lnTo>
                    <a:pt x="3811143" y="239217"/>
                  </a:lnTo>
                  <a:lnTo>
                    <a:pt x="3815765" y="234645"/>
                  </a:lnTo>
                  <a:lnTo>
                    <a:pt x="3818788" y="233108"/>
                  </a:lnTo>
                  <a:lnTo>
                    <a:pt x="3821810" y="237731"/>
                  </a:lnTo>
                  <a:lnTo>
                    <a:pt x="3826421" y="242290"/>
                  </a:lnTo>
                  <a:lnTo>
                    <a:pt x="3829456" y="249885"/>
                  </a:lnTo>
                  <a:lnTo>
                    <a:pt x="3832529" y="260540"/>
                  </a:lnTo>
                  <a:lnTo>
                    <a:pt x="3837089" y="271208"/>
                  </a:lnTo>
                  <a:lnTo>
                    <a:pt x="3840124" y="281876"/>
                  </a:lnTo>
                  <a:lnTo>
                    <a:pt x="3843197" y="291058"/>
                  </a:lnTo>
                  <a:lnTo>
                    <a:pt x="3846220" y="300189"/>
                  </a:lnTo>
                  <a:lnTo>
                    <a:pt x="3850779" y="306285"/>
                  </a:lnTo>
                  <a:lnTo>
                    <a:pt x="3853865" y="307771"/>
                  </a:lnTo>
                  <a:lnTo>
                    <a:pt x="3856888" y="304749"/>
                  </a:lnTo>
                  <a:lnTo>
                    <a:pt x="3861447" y="298640"/>
                  </a:lnTo>
                  <a:lnTo>
                    <a:pt x="3864521" y="291058"/>
                  </a:lnTo>
                  <a:lnTo>
                    <a:pt x="3867556" y="280339"/>
                  </a:lnTo>
                  <a:lnTo>
                    <a:pt x="3870629" y="268185"/>
                  </a:lnTo>
                  <a:lnTo>
                    <a:pt x="3873652" y="259003"/>
                  </a:lnTo>
                  <a:lnTo>
                    <a:pt x="3876675" y="249885"/>
                  </a:lnTo>
                  <a:lnTo>
                    <a:pt x="3881247" y="242290"/>
                  </a:lnTo>
                  <a:lnTo>
                    <a:pt x="3887343" y="242290"/>
                  </a:lnTo>
                  <a:lnTo>
                    <a:pt x="3890416" y="243776"/>
                  </a:lnTo>
                  <a:lnTo>
                    <a:pt x="3894988" y="245313"/>
                  </a:lnTo>
                  <a:lnTo>
                    <a:pt x="3898010" y="245313"/>
                  </a:lnTo>
                  <a:lnTo>
                    <a:pt x="3901084" y="246849"/>
                  </a:lnTo>
                  <a:lnTo>
                    <a:pt x="3908679" y="246849"/>
                  </a:lnTo>
                  <a:lnTo>
                    <a:pt x="3911752" y="248386"/>
                  </a:lnTo>
                  <a:lnTo>
                    <a:pt x="3914775" y="249885"/>
                  </a:lnTo>
                  <a:lnTo>
                    <a:pt x="3933088" y="249885"/>
                  </a:lnTo>
                  <a:lnTo>
                    <a:pt x="3936110" y="251421"/>
                  </a:lnTo>
                  <a:lnTo>
                    <a:pt x="3939184" y="252958"/>
                  </a:lnTo>
                  <a:lnTo>
                    <a:pt x="3955961" y="252958"/>
                  </a:lnTo>
                  <a:lnTo>
                    <a:pt x="3958983" y="254444"/>
                  </a:lnTo>
                  <a:lnTo>
                    <a:pt x="3963543" y="254444"/>
                  </a:lnTo>
                  <a:lnTo>
                    <a:pt x="3966616" y="255981"/>
                  </a:lnTo>
                  <a:lnTo>
                    <a:pt x="3980319" y="255981"/>
                  </a:lnTo>
                  <a:lnTo>
                    <a:pt x="3983342" y="257517"/>
                  </a:lnTo>
                  <a:lnTo>
                    <a:pt x="4004678" y="257517"/>
                  </a:lnTo>
                  <a:lnTo>
                    <a:pt x="4007751" y="259003"/>
                  </a:lnTo>
                  <a:lnTo>
                    <a:pt x="4024515" y="259003"/>
                  </a:lnTo>
                  <a:lnTo>
                    <a:pt x="4027538" y="260540"/>
                  </a:lnTo>
                  <a:lnTo>
                    <a:pt x="4048874" y="260540"/>
                  </a:lnTo>
                  <a:lnTo>
                    <a:pt x="4051947" y="262089"/>
                  </a:lnTo>
                  <a:lnTo>
                    <a:pt x="4073283" y="262089"/>
                  </a:lnTo>
                  <a:lnTo>
                    <a:pt x="4076306" y="263626"/>
                  </a:lnTo>
                  <a:lnTo>
                    <a:pt x="4117479" y="263626"/>
                  </a:lnTo>
                  <a:lnTo>
                    <a:pt x="4120515" y="265112"/>
                  </a:lnTo>
                  <a:lnTo>
                    <a:pt x="4141838" y="265112"/>
                  </a:lnTo>
                  <a:lnTo>
                    <a:pt x="4144924" y="266649"/>
                  </a:lnTo>
                  <a:lnTo>
                    <a:pt x="4150969" y="266649"/>
                  </a:lnTo>
                  <a:lnTo>
                    <a:pt x="4155579" y="265112"/>
                  </a:lnTo>
                  <a:lnTo>
                    <a:pt x="4161637" y="265112"/>
                  </a:lnTo>
                  <a:lnTo>
                    <a:pt x="4164710" y="266649"/>
                  </a:lnTo>
                  <a:lnTo>
                    <a:pt x="4169282" y="266649"/>
                  </a:lnTo>
                  <a:lnTo>
                    <a:pt x="4172305" y="268185"/>
                  </a:lnTo>
                  <a:lnTo>
                    <a:pt x="4175379" y="266649"/>
                  </a:lnTo>
                  <a:lnTo>
                    <a:pt x="4183024" y="266649"/>
                  </a:lnTo>
                  <a:lnTo>
                    <a:pt x="4186047" y="268185"/>
                  </a:lnTo>
                  <a:lnTo>
                    <a:pt x="4237837" y="268185"/>
                  </a:lnTo>
                  <a:lnTo>
                    <a:pt x="4240910" y="269671"/>
                  </a:lnTo>
                  <a:lnTo>
                    <a:pt x="4243933" y="268185"/>
                  </a:lnTo>
                  <a:lnTo>
                    <a:pt x="4254601" y="268185"/>
                  </a:lnTo>
                  <a:lnTo>
                    <a:pt x="4259173" y="269671"/>
                  </a:lnTo>
                  <a:lnTo>
                    <a:pt x="4268343" y="269671"/>
                  </a:lnTo>
                  <a:lnTo>
                    <a:pt x="4272915" y="268185"/>
                  </a:lnTo>
                  <a:lnTo>
                    <a:pt x="4275937" y="268185"/>
                  </a:lnTo>
                  <a:lnTo>
                    <a:pt x="4279010" y="269671"/>
                  </a:lnTo>
                  <a:lnTo>
                    <a:pt x="4292701" y="269671"/>
                  </a:lnTo>
                  <a:lnTo>
                    <a:pt x="4295736" y="268185"/>
                  </a:lnTo>
                  <a:lnTo>
                    <a:pt x="4298810" y="269671"/>
                  </a:lnTo>
                  <a:lnTo>
                    <a:pt x="4327728" y="269671"/>
                  </a:lnTo>
                  <a:lnTo>
                    <a:pt x="4330801" y="271208"/>
                  </a:lnTo>
                  <a:lnTo>
                    <a:pt x="4333836" y="271208"/>
                  </a:lnTo>
                  <a:lnTo>
                    <a:pt x="4336910" y="269671"/>
                  </a:lnTo>
                  <a:lnTo>
                    <a:pt x="4347578" y="269671"/>
                  </a:lnTo>
                  <a:lnTo>
                    <a:pt x="4352137" y="271208"/>
                  </a:lnTo>
                  <a:lnTo>
                    <a:pt x="4358233" y="271208"/>
                  </a:lnTo>
                  <a:lnTo>
                    <a:pt x="4361268" y="269671"/>
                  </a:lnTo>
                  <a:lnTo>
                    <a:pt x="4367364" y="269671"/>
                  </a:lnTo>
                  <a:lnTo>
                    <a:pt x="4371936" y="271208"/>
                  </a:lnTo>
                  <a:lnTo>
                    <a:pt x="4385678" y="271208"/>
                  </a:lnTo>
                  <a:lnTo>
                    <a:pt x="4388700" y="269671"/>
                  </a:lnTo>
                  <a:lnTo>
                    <a:pt x="4391774" y="271208"/>
                  </a:lnTo>
                  <a:lnTo>
                    <a:pt x="4580737" y="271208"/>
                  </a:lnTo>
                  <a:lnTo>
                    <a:pt x="4583760" y="272745"/>
                  </a:lnTo>
                  <a:lnTo>
                    <a:pt x="4586782" y="271208"/>
                  </a:lnTo>
                  <a:lnTo>
                    <a:pt x="4602073" y="271208"/>
                  </a:lnTo>
                  <a:lnTo>
                    <a:pt x="4605096" y="272745"/>
                  </a:lnTo>
                  <a:lnTo>
                    <a:pt x="4608118" y="272745"/>
                  </a:lnTo>
                  <a:lnTo>
                    <a:pt x="4612728" y="271208"/>
                  </a:lnTo>
                  <a:lnTo>
                    <a:pt x="4670628" y="271208"/>
                  </a:lnTo>
                  <a:lnTo>
                    <a:pt x="4673650" y="272745"/>
                  </a:lnTo>
                  <a:lnTo>
                    <a:pt x="4676736" y="271208"/>
                  </a:lnTo>
                  <a:lnTo>
                    <a:pt x="4694986" y="271208"/>
                  </a:lnTo>
                  <a:lnTo>
                    <a:pt x="4698060" y="272745"/>
                  </a:lnTo>
                  <a:lnTo>
                    <a:pt x="4701082" y="271208"/>
                  </a:lnTo>
                  <a:lnTo>
                    <a:pt x="4717859" y="271208"/>
                  </a:lnTo>
                  <a:lnTo>
                    <a:pt x="4720882" y="272745"/>
                  </a:lnTo>
                  <a:lnTo>
                    <a:pt x="4725492" y="271208"/>
                  </a:lnTo>
                  <a:lnTo>
                    <a:pt x="4734623" y="271208"/>
                  </a:lnTo>
                  <a:lnTo>
                    <a:pt x="4739182" y="272745"/>
                  </a:lnTo>
                  <a:lnTo>
                    <a:pt x="4745291" y="272745"/>
                  </a:lnTo>
                  <a:lnTo>
                    <a:pt x="4749850" y="271208"/>
                  </a:lnTo>
                  <a:lnTo>
                    <a:pt x="4758982" y="271208"/>
                  </a:lnTo>
                  <a:lnTo>
                    <a:pt x="4763592" y="272745"/>
                  </a:lnTo>
                  <a:lnTo>
                    <a:pt x="4766627" y="272745"/>
                  </a:lnTo>
                  <a:lnTo>
                    <a:pt x="4769650" y="271208"/>
                  </a:lnTo>
                  <a:lnTo>
                    <a:pt x="4786414" y="271208"/>
                  </a:lnTo>
                  <a:lnTo>
                    <a:pt x="4789487" y="272745"/>
                  </a:lnTo>
                  <a:lnTo>
                    <a:pt x="4794059" y="271208"/>
                  </a:lnTo>
                  <a:lnTo>
                    <a:pt x="4803190" y="271208"/>
                  </a:lnTo>
                  <a:lnTo>
                    <a:pt x="4807750" y="272745"/>
                  </a:lnTo>
                  <a:lnTo>
                    <a:pt x="4813846" y="272745"/>
                  </a:lnTo>
                  <a:lnTo>
                    <a:pt x="4818418" y="271208"/>
                  </a:lnTo>
                  <a:lnTo>
                    <a:pt x="4827587" y="271208"/>
                  </a:lnTo>
                  <a:lnTo>
                    <a:pt x="4832159" y="272745"/>
                  </a:lnTo>
                  <a:lnTo>
                    <a:pt x="4835182" y="272745"/>
                  </a:lnTo>
                  <a:lnTo>
                    <a:pt x="4838255" y="271208"/>
                  </a:lnTo>
                  <a:lnTo>
                    <a:pt x="4854981" y="271208"/>
                  </a:lnTo>
                  <a:lnTo>
                    <a:pt x="4858054" y="272745"/>
                  </a:lnTo>
                  <a:lnTo>
                    <a:pt x="4862614" y="271208"/>
                  </a:lnTo>
                  <a:lnTo>
                    <a:pt x="4871745" y="271208"/>
                  </a:lnTo>
                  <a:lnTo>
                    <a:pt x="4876355" y="272745"/>
                  </a:lnTo>
                  <a:lnTo>
                    <a:pt x="4882413" y="272745"/>
                  </a:lnTo>
                  <a:lnTo>
                    <a:pt x="4887023" y="271208"/>
                  </a:lnTo>
                  <a:lnTo>
                    <a:pt x="4900714" y="271208"/>
                  </a:lnTo>
                  <a:lnTo>
                    <a:pt x="4903787" y="272745"/>
                  </a:lnTo>
                  <a:lnTo>
                    <a:pt x="4906822" y="271208"/>
                  </a:lnTo>
                  <a:lnTo>
                    <a:pt x="4923586" y="271208"/>
                  </a:lnTo>
                  <a:lnTo>
                    <a:pt x="4926609" y="272745"/>
                  </a:lnTo>
                  <a:lnTo>
                    <a:pt x="4931181" y="271208"/>
                  </a:lnTo>
                  <a:lnTo>
                    <a:pt x="4940350" y="271208"/>
                  </a:lnTo>
                  <a:lnTo>
                    <a:pt x="4944922" y="272745"/>
                  </a:lnTo>
                  <a:lnTo>
                    <a:pt x="4951018" y="272745"/>
                  </a:lnTo>
                  <a:lnTo>
                    <a:pt x="4955590" y="271208"/>
                  </a:lnTo>
                  <a:lnTo>
                    <a:pt x="4969281" y="271208"/>
                  </a:lnTo>
                  <a:lnTo>
                    <a:pt x="4972354" y="272745"/>
                  </a:lnTo>
                  <a:lnTo>
                    <a:pt x="4975377" y="271208"/>
                  </a:lnTo>
                  <a:lnTo>
                    <a:pt x="4992141" y="271208"/>
                  </a:lnTo>
                  <a:lnTo>
                    <a:pt x="4995227" y="272745"/>
                  </a:lnTo>
                  <a:lnTo>
                    <a:pt x="4999786" y="271208"/>
                  </a:lnTo>
                  <a:lnTo>
                    <a:pt x="5008918" y="271208"/>
                  </a:lnTo>
                  <a:lnTo>
                    <a:pt x="5013477" y="272745"/>
                  </a:lnTo>
                  <a:lnTo>
                    <a:pt x="5019586" y="272745"/>
                  </a:lnTo>
                  <a:lnTo>
                    <a:pt x="5024145" y="271208"/>
                  </a:lnTo>
                  <a:lnTo>
                    <a:pt x="5037886" y="271208"/>
                  </a:lnTo>
                  <a:lnTo>
                    <a:pt x="5040909" y="272745"/>
                  </a:lnTo>
                  <a:lnTo>
                    <a:pt x="5043944" y="271208"/>
                  </a:lnTo>
                  <a:lnTo>
                    <a:pt x="5060708" y="271208"/>
                  </a:lnTo>
                  <a:lnTo>
                    <a:pt x="5063782" y="272745"/>
                  </a:lnTo>
                  <a:lnTo>
                    <a:pt x="5068341" y="271208"/>
                  </a:lnTo>
                  <a:lnTo>
                    <a:pt x="5079009" y="271208"/>
                  </a:lnTo>
                  <a:lnTo>
                    <a:pt x="5082044" y="272745"/>
                  </a:lnTo>
                  <a:lnTo>
                    <a:pt x="5085118" y="272745"/>
                  </a:lnTo>
                  <a:lnTo>
                    <a:pt x="5088140" y="271208"/>
                  </a:lnTo>
                  <a:lnTo>
                    <a:pt x="5106441" y="271208"/>
                  </a:lnTo>
                  <a:lnTo>
                    <a:pt x="5109476" y="272745"/>
                  </a:lnTo>
                  <a:lnTo>
                    <a:pt x="5112550" y="271208"/>
                  </a:lnTo>
                  <a:lnTo>
                    <a:pt x="5129263" y="271208"/>
                  </a:lnTo>
                  <a:lnTo>
                    <a:pt x="5132349" y="272745"/>
                  </a:lnTo>
                  <a:lnTo>
                    <a:pt x="5136908" y="271208"/>
                  </a:lnTo>
                  <a:lnTo>
                    <a:pt x="5147576" y="271208"/>
                  </a:lnTo>
                  <a:lnTo>
                    <a:pt x="5150650" y="272745"/>
                  </a:lnTo>
                  <a:lnTo>
                    <a:pt x="5156708" y="272745"/>
                  </a:lnTo>
                  <a:lnTo>
                    <a:pt x="5161318" y="271208"/>
                  </a:lnTo>
                  <a:lnTo>
                    <a:pt x="5175008" y="271208"/>
                  </a:lnTo>
                  <a:lnTo>
                    <a:pt x="5178082" y="272745"/>
                  </a:lnTo>
                  <a:lnTo>
                    <a:pt x="5181104" y="271208"/>
                  </a:lnTo>
                  <a:lnTo>
                    <a:pt x="5197881" y="271208"/>
                  </a:lnTo>
                  <a:lnTo>
                    <a:pt x="5200904" y="272745"/>
                  </a:lnTo>
                  <a:lnTo>
                    <a:pt x="5205463" y="271208"/>
                  </a:lnTo>
                  <a:lnTo>
                    <a:pt x="5219204" y="271208"/>
                  </a:lnTo>
                  <a:lnTo>
                    <a:pt x="5222239" y="272745"/>
                  </a:lnTo>
                  <a:lnTo>
                    <a:pt x="5225313" y="271208"/>
                  </a:lnTo>
                  <a:lnTo>
                    <a:pt x="5290845" y="271208"/>
                  </a:lnTo>
                  <a:lnTo>
                    <a:pt x="5293868" y="272745"/>
                  </a:lnTo>
                  <a:lnTo>
                    <a:pt x="5298439" y="271208"/>
                  </a:lnTo>
                  <a:lnTo>
                    <a:pt x="5424944" y="271208"/>
                  </a:lnTo>
                  <a:lnTo>
                    <a:pt x="5427967" y="272745"/>
                  </a:lnTo>
                  <a:lnTo>
                    <a:pt x="5432526" y="271208"/>
                  </a:lnTo>
                  <a:lnTo>
                    <a:pt x="6625729" y="271208"/>
                  </a:lnTo>
                  <a:lnTo>
                    <a:pt x="6630301" y="269671"/>
                  </a:lnTo>
                  <a:lnTo>
                    <a:pt x="6633324" y="271208"/>
                  </a:lnTo>
                  <a:lnTo>
                    <a:pt x="6694297" y="271208"/>
                  </a:lnTo>
                  <a:lnTo>
                    <a:pt x="6698856" y="269671"/>
                  </a:lnTo>
                  <a:lnTo>
                    <a:pt x="6701929" y="271208"/>
                  </a:lnTo>
                  <a:lnTo>
                    <a:pt x="6762851" y="271208"/>
                  </a:lnTo>
                  <a:lnTo>
                    <a:pt x="6767423" y="269671"/>
                  </a:lnTo>
                  <a:lnTo>
                    <a:pt x="6770497" y="269671"/>
                  </a:lnTo>
                  <a:lnTo>
                    <a:pt x="6773519" y="271208"/>
                  </a:lnTo>
                  <a:lnTo>
                    <a:pt x="6811619" y="271208"/>
                  </a:lnTo>
                  <a:lnTo>
                    <a:pt x="6814693" y="269671"/>
                  </a:lnTo>
                  <a:lnTo>
                    <a:pt x="6817728" y="271208"/>
                  </a:lnTo>
                  <a:lnTo>
                    <a:pt x="6831469" y="271208"/>
                  </a:lnTo>
                  <a:lnTo>
                    <a:pt x="6836029" y="269671"/>
                  </a:lnTo>
                  <a:lnTo>
                    <a:pt x="6839051" y="269671"/>
                  </a:lnTo>
                  <a:lnTo>
                    <a:pt x="6842125" y="271208"/>
                  </a:lnTo>
                  <a:lnTo>
                    <a:pt x="6880186" y="271208"/>
                  </a:lnTo>
                  <a:lnTo>
                    <a:pt x="6883260" y="269671"/>
                  </a:lnTo>
                  <a:lnTo>
                    <a:pt x="6886282" y="271208"/>
                  </a:lnTo>
                  <a:lnTo>
                    <a:pt x="6900024" y="271208"/>
                  </a:lnTo>
                  <a:lnTo>
                    <a:pt x="6904583" y="269671"/>
                  </a:lnTo>
                  <a:lnTo>
                    <a:pt x="6907618" y="269671"/>
                  </a:lnTo>
                  <a:lnTo>
                    <a:pt x="6910692" y="271208"/>
                  </a:lnTo>
                  <a:lnTo>
                    <a:pt x="6924382" y="271208"/>
                  </a:lnTo>
                  <a:lnTo>
                    <a:pt x="6928942" y="269671"/>
                  </a:lnTo>
                  <a:lnTo>
                    <a:pt x="6932028" y="271208"/>
                  </a:lnTo>
                  <a:lnTo>
                    <a:pt x="6968578" y="271208"/>
                  </a:lnTo>
                  <a:lnTo>
                    <a:pt x="6973150" y="269671"/>
                  </a:lnTo>
                  <a:lnTo>
                    <a:pt x="6976224" y="271208"/>
                  </a:lnTo>
                  <a:lnTo>
                    <a:pt x="7017346" y="271208"/>
                  </a:lnTo>
                  <a:lnTo>
                    <a:pt x="7020433" y="269671"/>
                  </a:lnTo>
                  <a:lnTo>
                    <a:pt x="7023455" y="271208"/>
                  </a:lnTo>
                  <a:lnTo>
                    <a:pt x="7037197" y="271208"/>
                  </a:lnTo>
                  <a:lnTo>
                    <a:pt x="7041756" y="269671"/>
                  </a:lnTo>
                  <a:lnTo>
                    <a:pt x="7044778" y="269671"/>
                  </a:lnTo>
                  <a:lnTo>
                    <a:pt x="7047864" y="271208"/>
                  </a:lnTo>
                  <a:lnTo>
                    <a:pt x="7058482" y="271208"/>
                  </a:lnTo>
                  <a:lnTo>
                    <a:pt x="7061555" y="269671"/>
                  </a:lnTo>
                  <a:lnTo>
                    <a:pt x="7066114" y="269671"/>
                  </a:lnTo>
                  <a:lnTo>
                    <a:pt x="7069137" y="271208"/>
                  </a:lnTo>
                  <a:lnTo>
                    <a:pt x="7102678" y="271208"/>
                  </a:lnTo>
                  <a:lnTo>
                    <a:pt x="7105751" y="269671"/>
                  </a:lnTo>
                  <a:lnTo>
                    <a:pt x="7110323" y="269671"/>
                  </a:lnTo>
                  <a:lnTo>
                    <a:pt x="7113346" y="271208"/>
                  </a:lnTo>
                  <a:lnTo>
                    <a:pt x="7130110" y="271208"/>
                  </a:lnTo>
                  <a:lnTo>
                    <a:pt x="7134682" y="269671"/>
                  </a:lnTo>
                  <a:lnTo>
                    <a:pt x="7137755" y="271208"/>
                  </a:lnTo>
                  <a:lnTo>
                    <a:pt x="7174318" y="271208"/>
                  </a:lnTo>
                  <a:lnTo>
                    <a:pt x="7178878" y="269671"/>
                  </a:lnTo>
                  <a:lnTo>
                    <a:pt x="7181951" y="269671"/>
                  </a:lnTo>
                  <a:lnTo>
                    <a:pt x="7184986" y="271208"/>
                  </a:lnTo>
                  <a:lnTo>
                    <a:pt x="7195642" y="271208"/>
                  </a:lnTo>
                  <a:lnTo>
                    <a:pt x="7198728" y="269671"/>
                  </a:lnTo>
                  <a:lnTo>
                    <a:pt x="7203287" y="269671"/>
                  </a:lnTo>
                  <a:lnTo>
                    <a:pt x="7206310" y="271208"/>
                  </a:lnTo>
                  <a:lnTo>
                    <a:pt x="7223086" y="271208"/>
                  </a:lnTo>
                  <a:lnTo>
                    <a:pt x="7226160" y="269671"/>
                  </a:lnTo>
                  <a:lnTo>
                    <a:pt x="7229182" y="271208"/>
                  </a:lnTo>
                  <a:lnTo>
                    <a:pt x="7242873" y="271208"/>
                  </a:lnTo>
                  <a:lnTo>
                    <a:pt x="7247432" y="269671"/>
                  </a:lnTo>
                  <a:lnTo>
                    <a:pt x="7250518" y="269671"/>
                  </a:lnTo>
                  <a:lnTo>
                    <a:pt x="7253541" y="271208"/>
                  </a:lnTo>
                  <a:lnTo>
                    <a:pt x="7264209" y="271208"/>
                  </a:lnTo>
                  <a:lnTo>
                    <a:pt x="7267282" y="269671"/>
                  </a:lnTo>
                  <a:lnTo>
                    <a:pt x="7271842" y="269671"/>
                  </a:lnTo>
                  <a:lnTo>
                    <a:pt x="7274877" y="271208"/>
                  </a:lnTo>
                  <a:lnTo>
                    <a:pt x="7291641" y="271208"/>
                  </a:lnTo>
                  <a:lnTo>
                    <a:pt x="7294714" y="269671"/>
                  </a:lnTo>
                  <a:lnTo>
                    <a:pt x="7297737" y="271208"/>
                  </a:lnTo>
                  <a:lnTo>
                    <a:pt x="7308405" y="271208"/>
                  </a:lnTo>
                  <a:lnTo>
                    <a:pt x="7311478" y="269671"/>
                  </a:lnTo>
                  <a:lnTo>
                    <a:pt x="7316050" y="269671"/>
                  </a:lnTo>
                  <a:lnTo>
                    <a:pt x="7319073" y="271208"/>
                  </a:lnTo>
                  <a:lnTo>
                    <a:pt x="7376972" y="271208"/>
                  </a:lnTo>
                  <a:lnTo>
                    <a:pt x="7380046" y="269671"/>
                  </a:lnTo>
                  <a:lnTo>
                    <a:pt x="7387640" y="269671"/>
                  </a:lnTo>
                  <a:lnTo>
                    <a:pt x="7390714" y="271208"/>
                  </a:lnTo>
                  <a:lnTo>
                    <a:pt x="7405941" y="271208"/>
                  </a:lnTo>
                  <a:lnTo>
                    <a:pt x="7408964" y="269671"/>
                  </a:lnTo>
                  <a:lnTo>
                    <a:pt x="7412037" y="271208"/>
                  </a:lnTo>
                  <a:lnTo>
                    <a:pt x="7430300" y="271208"/>
                  </a:lnTo>
                  <a:lnTo>
                    <a:pt x="7431836" y="269671"/>
                  </a:lnTo>
                  <a:lnTo>
                    <a:pt x="7434910" y="271208"/>
                  </a:lnTo>
                  <a:lnTo>
                    <a:pt x="7445578" y="271208"/>
                  </a:lnTo>
                  <a:lnTo>
                    <a:pt x="7450137" y="269671"/>
                  </a:lnTo>
                  <a:lnTo>
                    <a:pt x="7453172" y="269671"/>
                  </a:lnTo>
                  <a:lnTo>
                    <a:pt x="7456246" y="271208"/>
                  </a:lnTo>
                  <a:lnTo>
                    <a:pt x="7474496" y="271208"/>
                  </a:lnTo>
                  <a:lnTo>
                    <a:pt x="7477582" y="269671"/>
                  </a:lnTo>
                  <a:lnTo>
                    <a:pt x="7480604" y="271208"/>
                  </a:lnTo>
                  <a:lnTo>
                    <a:pt x="7518704" y="271208"/>
                  </a:lnTo>
                  <a:lnTo>
                    <a:pt x="7521778" y="269671"/>
                  </a:lnTo>
                  <a:lnTo>
                    <a:pt x="7524800" y="269671"/>
                  </a:lnTo>
                  <a:lnTo>
                    <a:pt x="7527836" y="271208"/>
                  </a:lnTo>
                  <a:lnTo>
                    <a:pt x="7546136" y="271208"/>
                  </a:lnTo>
                  <a:lnTo>
                    <a:pt x="7549210" y="269671"/>
                  </a:lnTo>
                  <a:lnTo>
                    <a:pt x="7552232" y="271208"/>
                  </a:lnTo>
                  <a:lnTo>
                    <a:pt x="7567472" y="271208"/>
                  </a:lnTo>
                  <a:lnTo>
                    <a:pt x="7569009" y="269671"/>
                  </a:lnTo>
                  <a:lnTo>
                    <a:pt x="7572032" y="271208"/>
                  </a:lnTo>
                  <a:lnTo>
                    <a:pt x="7587259" y="271208"/>
                  </a:lnTo>
                  <a:lnTo>
                    <a:pt x="7590332" y="269671"/>
                  </a:lnTo>
                  <a:lnTo>
                    <a:pt x="7593368" y="269671"/>
                  </a:lnTo>
                  <a:lnTo>
                    <a:pt x="7596441" y="271208"/>
                  </a:lnTo>
                  <a:lnTo>
                    <a:pt x="7607109" y="271208"/>
                  </a:lnTo>
                  <a:lnTo>
                    <a:pt x="7611668" y="269671"/>
                  </a:lnTo>
                  <a:lnTo>
                    <a:pt x="7614691" y="269671"/>
                  </a:lnTo>
                  <a:lnTo>
                    <a:pt x="7617777" y="271208"/>
                  </a:lnTo>
                  <a:lnTo>
                    <a:pt x="7636027" y="271208"/>
                  </a:lnTo>
                  <a:lnTo>
                    <a:pt x="7639100" y="269671"/>
                  </a:lnTo>
                  <a:lnTo>
                    <a:pt x="7640599" y="271208"/>
                  </a:lnTo>
                  <a:lnTo>
                    <a:pt x="7651254" y="271208"/>
                  </a:lnTo>
                  <a:lnTo>
                    <a:pt x="7655877" y="269671"/>
                  </a:lnTo>
                  <a:lnTo>
                    <a:pt x="7661973" y="269671"/>
                  </a:lnTo>
                  <a:lnTo>
                    <a:pt x="7664996" y="271208"/>
                  </a:lnTo>
                  <a:lnTo>
                    <a:pt x="7680236" y="271208"/>
                  </a:lnTo>
                  <a:lnTo>
                    <a:pt x="7683258" y="269671"/>
                  </a:lnTo>
                  <a:lnTo>
                    <a:pt x="7686332" y="271208"/>
                  </a:lnTo>
                  <a:lnTo>
                    <a:pt x="7704594" y="271208"/>
                  </a:lnTo>
                  <a:lnTo>
                    <a:pt x="7707668" y="269671"/>
                  </a:lnTo>
                  <a:lnTo>
                    <a:pt x="7709204" y="271208"/>
                  </a:lnTo>
                  <a:lnTo>
                    <a:pt x="7724432" y="271208"/>
                  </a:lnTo>
                  <a:lnTo>
                    <a:pt x="7727454" y="269671"/>
                  </a:lnTo>
                  <a:lnTo>
                    <a:pt x="7730540" y="269671"/>
                  </a:lnTo>
                  <a:lnTo>
                    <a:pt x="7733563" y="271208"/>
                  </a:lnTo>
                  <a:lnTo>
                    <a:pt x="7748790" y="271208"/>
                  </a:lnTo>
                  <a:lnTo>
                    <a:pt x="7751864" y="269671"/>
                  </a:lnTo>
                  <a:lnTo>
                    <a:pt x="7754899" y="271208"/>
                  </a:lnTo>
                  <a:lnTo>
                    <a:pt x="7773200" y="271208"/>
                  </a:lnTo>
                  <a:lnTo>
                    <a:pt x="7776222" y="269671"/>
                  </a:lnTo>
                  <a:lnTo>
                    <a:pt x="7777759" y="271208"/>
                  </a:lnTo>
                  <a:lnTo>
                    <a:pt x="7788427" y="271208"/>
                  </a:lnTo>
                  <a:lnTo>
                    <a:pt x="7792999" y="269671"/>
                  </a:lnTo>
                  <a:lnTo>
                    <a:pt x="7803654" y="269671"/>
                  </a:lnTo>
                  <a:lnTo>
                    <a:pt x="7806740" y="271208"/>
                  </a:lnTo>
                  <a:lnTo>
                    <a:pt x="7817396" y="271208"/>
                  </a:lnTo>
                  <a:lnTo>
                    <a:pt x="7820431" y="269671"/>
                  </a:lnTo>
                  <a:lnTo>
                    <a:pt x="7823504" y="271208"/>
                  </a:lnTo>
                  <a:lnTo>
                    <a:pt x="7837195" y="271208"/>
                  </a:lnTo>
                  <a:lnTo>
                    <a:pt x="7841754" y="269671"/>
                  </a:lnTo>
                  <a:lnTo>
                    <a:pt x="7844840" y="269671"/>
                  </a:lnTo>
                  <a:lnTo>
                    <a:pt x="7847863" y="271208"/>
                  </a:lnTo>
                  <a:lnTo>
                    <a:pt x="7856994" y="271208"/>
                  </a:lnTo>
                  <a:lnTo>
                    <a:pt x="7861604" y="269671"/>
                  </a:lnTo>
                  <a:lnTo>
                    <a:pt x="7867650" y="269671"/>
                  </a:lnTo>
                  <a:lnTo>
                    <a:pt x="7872272" y="271208"/>
                  </a:lnTo>
                  <a:lnTo>
                    <a:pt x="7881391" y="271208"/>
                  </a:lnTo>
                  <a:lnTo>
                    <a:pt x="7885963" y="269671"/>
                  </a:lnTo>
                  <a:lnTo>
                    <a:pt x="7888985" y="269671"/>
                  </a:lnTo>
                  <a:lnTo>
                    <a:pt x="7892059" y="271208"/>
                  </a:lnTo>
                  <a:lnTo>
                    <a:pt x="7905750" y="271208"/>
                  </a:lnTo>
                  <a:lnTo>
                    <a:pt x="7910372" y="269671"/>
                  </a:lnTo>
                  <a:lnTo>
                    <a:pt x="7913395" y="269671"/>
                  </a:lnTo>
                  <a:lnTo>
                    <a:pt x="7916418" y="271208"/>
                  </a:lnTo>
                  <a:lnTo>
                    <a:pt x="7925549" y="271208"/>
                  </a:lnTo>
                  <a:lnTo>
                    <a:pt x="7930159" y="269671"/>
                  </a:lnTo>
                  <a:lnTo>
                    <a:pt x="7936217" y="269671"/>
                  </a:lnTo>
                  <a:lnTo>
                    <a:pt x="7940827" y="271208"/>
                  </a:lnTo>
                  <a:lnTo>
                    <a:pt x="7954518" y="271208"/>
                  </a:lnTo>
                  <a:lnTo>
                    <a:pt x="7957591" y="269671"/>
                  </a:lnTo>
                  <a:lnTo>
                    <a:pt x="7960626" y="271208"/>
                  </a:lnTo>
                  <a:lnTo>
                    <a:pt x="7978927" y="271208"/>
                  </a:lnTo>
                  <a:lnTo>
                    <a:pt x="7981950" y="269671"/>
                  </a:lnTo>
                  <a:lnTo>
                    <a:pt x="7985036" y="271208"/>
                  </a:lnTo>
                  <a:lnTo>
                    <a:pt x="7994154" y="271208"/>
                  </a:lnTo>
                  <a:lnTo>
                    <a:pt x="7998726" y="269671"/>
                  </a:lnTo>
                  <a:lnTo>
                    <a:pt x="8009394" y="269671"/>
                  </a:lnTo>
                  <a:lnTo>
                    <a:pt x="8012417" y="271208"/>
                  </a:lnTo>
                  <a:lnTo>
                    <a:pt x="8018513" y="271208"/>
                  </a:lnTo>
                  <a:lnTo>
                    <a:pt x="8023136" y="269671"/>
                  </a:lnTo>
                  <a:lnTo>
                    <a:pt x="8029181" y="269671"/>
                  </a:lnTo>
                  <a:lnTo>
                    <a:pt x="8033753" y="271208"/>
                  </a:lnTo>
                  <a:lnTo>
                    <a:pt x="8042922" y="271208"/>
                  </a:lnTo>
                  <a:lnTo>
                    <a:pt x="8047494" y="269671"/>
                  </a:lnTo>
                  <a:lnTo>
                    <a:pt x="8050517" y="269671"/>
                  </a:lnTo>
                  <a:lnTo>
                    <a:pt x="8053590" y="271208"/>
                  </a:lnTo>
                  <a:lnTo>
                    <a:pt x="8062722" y="271208"/>
                  </a:lnTo>
                  <a:lnTo>
                    <a:pt x="8067281" y="269671"/>
                  </a:lnTo>
                  <a:lnTo>
                    <a:pt x="8073389" y="269671"/>
                  </a:lnTo>
                  <a:lnTo>
                    <a:pt x="8077949" y="271208"/>
                  </a:lnTo>
                  <a:lnTo>
                    <a:pt x="8087080" y="271208"/>
                  </a:lnTo>
                  <a:lnTo>
                    <a:pt x="8091690" y="269671"/>
                  </a:lnTo>
                  <a:lnTo>
                    <a:pt x="8094713" y="271208"/>
                  </a:lnTo>
                  <a:lnTo>
                    <a:pt x="8111489" y="271208"/>
                  </a:lnTo>
                  <a:lnTo>
                    <a:pt x="8116049" y="269671"/>
                  </a:lnTo>
                  <a:lnTo>
                    <a:pt x="8119122" y="269671"/>
                  </a:lnTo>
                  <a:lnTo>
                    <a:pt x="8122158" y="271208"/>
                  </a:lnTo>
                  <a:lnTo>
                    <a:pt x="8131276" y="271208"/>
                  </a:lnTo>
                  <a:lnTo>
                    <a:pt x="8135899" y="269671"/>
                  </a:lnTo>
                  <a:lnTo>
                    <a:pt x="8141944" y="269671"/>
                  </a:lnTo>
                  <a:lnTo>
                    <a:pt x="8146554" y="271208"/>
                  </a:lnTo>
                  <a:lnTo>
                    <a:pt x="8160258" y="271208"/>
                  </a:lnTo>
                  <a:lnTo>
                    <a:pt x="8163280" y="269671"/>
                  </a:lnTo>
                  <a:lnTo>
                    <a:pt x="8166354" y="271208"/>
                  </a:lnTo>
                  <a:lnTo>
                    <a:pt x="8181581" y="271208"/>
                  </a:lnTo>
                  <a:lnTo>
                    <a:pt x="8184654" y="269671"/>
                  </a:lnTo>
                  <a:lnTo>
                    <a:pt x="8187689" y="269671"/>
                  </a:lnTo>
                  <a:lnTo>
                    <a:pt x="8190712" y="271208"/>
                  </a:lnTo>
                  <a:lnTo>
                    <a:pt x="8199894" y="271208"/>
                  </a:lnTo>
                  <a:lnTo>
                    <a:pt x="8204454" y="269671"/>
                  </a:lnTo>
                  <a:lnTo>
                    <a:pt x="8210550" y="269671"/>
                  </a:lnTo>
                  <a:lnTo>
                    <a:pt x="8215122" y="271208"/>
                  </a:lnTo>
                  <a:lnTo>
                    <a:pt x="8225789" y="271208"/>
                  </a:lnTo>
                  <a:lnTo>
                    <a:pt x="8228812" y="269671"/>
                  </a:lnTo>
                  <a:lnTo>
                    <a:pt x="8231885" y="269671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" name="object 73" descr=""/>
          <p:cNvSpPr txBox="1"/>
          <p:nvPr/>
        </p:nvSpPr>
        <p:spPr>
          <a:xfrm>
            <a:off x="9693627" y="2859882"/>
            <a:ext cx="118110" cy="1225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377608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200489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024901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849312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672194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6495076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1.2</a:t>
            </a:r>
            <a:endParaRPr sz="4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7319488" y="2825477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1.4</a:t>
            </a:r>
            <a:endParaRPr sz="45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8143897" y="2825477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1.6</a:t>
            </a:r>
            <a:endParaRPr sz="45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8966785" y="2825477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1.8</a:t>
            </a:r>
            <a:endParaRPr sz="4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303298" y="2425580"/>
            <a:ext cx="240029" cy="64452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iE/kA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3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1569529" y="3208375"/>
            <a:ext cx="8275320" cy="526415"/>
            <a:chOff x="1569529" y="3208375"/>
            <a:chExt cx="8275320" cy="526415"/>
          </a:xfrm>
        </p:grpSpPr>
        <p:sp>
          <p:nvSpPr>
            <p:cNvPr id="85" name="object 85" descr=""/>
            <p:cNvSpPr/>
            <p:nvPr/>
          </p:nvSpPr>
          <p:spPr>
            <a:xfrm>
              <a:off x="1570481" y="3332759"/>
              <a:ext cx="41275" cy="279400"/>
            </a:xfrm>
            <a:custGeom>
              <a:avLst/>
              <a:gdLst/>
              <a:ahLst/>
              <a:cxnLst/>
              <a:rect l="l" t="t" r="r" b="b"/>
              <a:pathLst>
                <a:path w="41275" h="279400">
                  <a:moveTo>
                    <a:pt x="0" y="278853"/>
                  </a:moveTo>
                  <a:lnTo>
                    <a:pt x="41122" y="278853"/>
                  </a:lnTo>
                </a:path>
                <a:path w="41275" h="279400">
                  <a:moveTo>
                    <a:pt x="0" y="140195"/>
                  </a:moveTo>
                  <a:lnTo>
                    <a:pt x="41122" y="140195"/>
                  </a:lnTo>
                </a:path>
                <a:path w="41275" h="279400">
                  <a:moveTo>
                    <a:pt x="0" y="0"/>
                  </a:moveTo>
                  <a:lnTo>
                    <a:pt x="4112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611604" y="3209328"/>
              <a:ext cx="8232140" cy="524510"/>
            </a:xfrm>
            <a:custGeom>
              <a:avLst/>
              <a:gdLst/>
              <a:ahLst/>
              <a:cxnLst/>
              <a:rect l="l" t="t" r="r" b="b"/>
              <a:pathLst>
                <a:path w="8232140" h="524510">
                  <a:moveTo>
                    <a:pt x="0" y="137172"/>
                  </a:moveTo>
                  <a:lnTo>
                    <a:pt x="3086" y="214909"/>
                  </a:lnTo>
                  <a:lnTo>
                    <a:pt x="7645" y="292595"/>
                  </a:lnTo>
                  <a:lnTo>
                    <a:pt x="10668" y="367258"/>
                  </a:lnTo>
                  <a:lnTo>
                    <a:pt x="13703" y="434327"/>
                  </a:lnTo>
                  <a:lnTo>
                    <a:pt x="16776" y="483095"/>
                  </a:lnTo>
                  <a:lnTo>
                    <a:pt x="21336" y="512025"/>
                  </a:lnTo>
                  <a:lnTo>
                    <a:pt x="24358" y="512025"/>
                  </a:lnTo>
                  <a:lnTo>
                    <a:pt x="27444" y="493763"/>
                  </a:lnTo>
                  <a:lnTo>
                    <a:pt x="32004" y="454126"/>
                  </a:lnTo>
                  <a:lnTo>
                    <a:pt x="35026" y="387057"/>
                  </a:lnTo>
                  <a:lnTo>
                    <a:pt x="36563" y="310908"/>
                  </a:lnTo>
                  <a:lnTo>
                    <a:pt x="41135" y="233159"/>
                  </a:lnTo>
                  <a:lnTo>
                    <a:pt x="44208" y="156959"/>
                  </a:lnTo>
                  <a:lnTo>
                    <a:pt x="47231" y="92964"/>
                  </a:lnTo>
                  <a:lnTo>
                    <a:pt x="51803" y="41122"/>
                  </a:lnTo>
                  <a:lnTo>
                    <a:pt x="57899" y="10668"/>
                  </a:lnTo>
                  <a:lnTo>
                    <a:pt x="60972" y="28968"/>
                  </a:lnTo>
                  <a:lnTo>
                    <a:pt x="65544" y="71640"/>
                  </a:lnTo>
                  <a:lnTo>
                    <a:pt x="68567" y="137172"/>
                  </a:lnTo>
                  <a:lnTo>
                    <a:pt x="71640" y="214909"/>
                  </a:lnTo>
                  <a:lnTo>
                    <a:pt x="76200" y="291058"/>
                  </a:lnTo>
                  <a:lnTo>
                    <a:pt x="79235" y="365721"/>
                  </a:lnTo>
                  <a:lnTo>
                    <a:pt x="82308" y="432790"/>
                  </a:lnTo>
                  <a:lnTo>
                    <a:pt x="85331" y="483095"/>
                  </a:lnTo>
                  <a:lnTo>
                    <a:pt x="92976" y="513562"/>
                  </a:lnTo>
                  <a:lnTo>
                    <a:pt x="95999" y="495249"/>
                  </a:lnTo>
                  <a:lnTo>
                    <a:pt x="100558" y="454126"/>
                  </a:lnTo>
                  <a:lnTo>
                    <a:pt x="103644" y="388594"/>
                  </a:lnTo>
                  <a:lnTo>
                    <a:pt x="105130" y="310908"/>
                  </a:lnTo>
                  <a:lnTo>
                    <a:pt x="109740" y="233159"/>
                  </a:lnTo>
                  <a:lnTo>
                    <a:pt x="112763" y="158508"/>
                  </a:lnTo>
                  <a:lnTo>
                    <a:pt x="115849" y="92964"/>
                  </a:lnTo>
                  <a:lnTo>
                    <a:pt x="120408" y="42659"/>
                  </a:lnTo>
                  <a:lnTo>
                    <a:pt x="126504" y="10668"/>
                  </a:lnTo>
                  <a:lnTo>
                    <a:pt x="129540" y="28968"/>
                  </a:lnTo>
                  <a:lnTo>
                    <a:pt x="134099" y="71640"/>
                  </a:lnTo>
                  <a:lnTo>
                    <a:pt x="137172" y="135636"/>
                  </a:lnTo>
                  <a:lnTo>
                    <a:pt x="140207" y="213372"/>
                  </a:lnTo>
                  <a:lnTo>
                    <a:pt x="144767" y="291058"/>
                  </a:lnTo>
                  <a:lnTo>
                    <a:pt x="147840" y="365721"/>
                  </a:lnTo>
                  <a:lnTo>
                    <a:pt x="150863" y="431253"/>
                  </a:lnTo>
                  <a:lnTo>
                    <a:pt x="153949" y="483095"/>
                  </a:lnTo>
                  <a:lnTo>
                    <a:pt x="161531" y="513562"/>
                  </a:lnTo>
                  <a:lnTo>
                    <a:pt x="164604" y="495249"/>
                  </a:lnTo>
                  <a:lnTo>
                    <a:pt x="169176" y="454126"/>
                  </a:lnTo>
                  <a:lnTo>
                    <a:pt x="172199" y="390131"/>
                  </a:lnTo>
                  <a:lnTo>
                    <a:pt x="173736" y="310908"/>
                  </a:lnTo>
                  <a:lnTo>
                    <a:pt x="178307" y="233159"/>
                  </a:lnTo>
                  <a:lnTo>
                    <a:pt x="181330" y="160045"/>
                  </a:lnTo>
                  <a:lnTo>
                    <a:pt x="184404" y="92964"/>
                  </a:lnTo>
                  <a:lnTo>
                    <a:pt x="188963" y="42659"/>
                  </a:lnTo>
                  <a:lnTo>
                    <a:pt x="195072" y="10668"/>
                  </a:lnTo>
                  <a:lnTo>
                    <a:pt x="198094" y="28968"/>
                  </a:lnTo>
                  <a:lnTo>
                    <a:pt x="202653" y="70104"/>
                  </a:lnTo>
                  <a:lnTo>
                    <a:pt x="205740" y="135636"/>
                  </a:lnTo>
                  <a:lnTo>
                    <a:pt x="208762" y="211836"/>
                  </a:lnTo>
                  <a:lnTo>
                    <a:pt x="213321" y="289572"/>
                  </a:lnTo>
                  <a:lnTo>
                    <a:pt x="216407" y="365721"/>
                  </a:lnTo>
                  <a:lnTo>
                    <a:pt x="219430" y="431253"/>
                  </a:lnTo>
                  <a:lnTo>
                    <a:pt x="222504" y="483095"/>
                  </a:lnTo>
                  <a:lnTo>
                    <a:pt x="230098" y="512025"/>
                  </a:lnTo>
                  <a:lnTo>
                    <a:pt x="233172" y="495249"/>
                  </a:lnTo>
                  <a:lnTo>
                    <a:pt x="237731" y="455663"/>
                  </a:lnTo>
                  <a:lnTo>
                    <a:pt x="240753" y="391617"/>
                  </a:lnTo>
                  <a:lnTo>
                    <a:pt x="243840" y="312394"/>
                  </a:lnTo>
                  <a:lnTo>
                    <a:pt x="246862" y="234708"/>
                  </a:lnTo>
                  <a:lnTo>
                    <a:pt x="249936" y="160045"/>
                  </a:lnTo>
                  <a:lnTo>
                    <a:pt x="252958" y="94513"/>
                  </a:lnTo>
                  <a:lnTo>
                    <a:pt x="257530" y="42659"/>
                  </a:lnTo>
                  <a:lnTo>
                    <a:pt x="260604" y="13741"/>
                  </a:lnTo>
                  <a:lnTo>
                    <a:pt x="263626" y="9182"/>
                  </a:lnTo>
                  <a:lnTo>
                    <a:pt x="266661" y="27432"/>
                  </a:lnTo>
                  <a:lnTo>
                    <a:pt x="271272" y="70104"/>
                  </a:lnTo>
                  <a:lnTo>
                    <a:pt x="274294" y="134099"/>
                  </a:lnTo>
                  <a:lnTo>
                    <a:pt x="277368" y="211836"/>
                  </a:lnTo>
                  <a:lnTo>
                    <a:pt x="281940" y="289572"/>
                  </a:lnTo>
                  <a:lnTo>
                    <a:pt x="284962" y="364185"/>
                  </a:lnTo>
                  <a:lnTo>
                    <a:pt x="288036" y="431253"/>
                  </a:lnTo>
                  <a:lnTo>
                    <a:pt x="292607" y="483095"/>
                  </a:lnTo>
                  <a:lnTo>
                    <a:pt x="298704" y="513562"/>
                  </a:lnTo>
                  <a:lnTo>
                    <a:pt x="301726" y="496785"/>
                  </a:lnTo>
                  <a:lnTo>
                    <a:pt x="306298" y="455663"/>
                  </a:lnTo>
                  <a:lnTo>
                    <a:pt x="309372" y="391617"/>
                  </a:lnTo>
                  <a:lnTo>
                    <a:pt x="312394" y="313931"/>
                  </a:lnTo>
                  <a:lnTo>
                    <a:pt x="315468" y="236194"/>
                  </a:lnTo>
                  <a:lnTo>
                    <a:pt x="318503" y="160045"/>
                  </a:lnTo>
                  <a:lnTo>
                    <a:pt x="321525" y="94513"/>
                  </a:lnTo>
                  <a:lnTo>
                    <a:pt x="326085" y="42659"/>
                  </a:lnTo>
                  <a:lnTo>
                    <a:pt x="332193" y="9182"/>
                  </a:lnTo>
                  <a:lnTo>
                    <a:pt x="336753" y="27432"/>
                  </a:lnTo>
                  <a:lnTo>
                    <a:pt x="339826" y="68567"/>
                  </a:lnTo>
                  <a:lnTo>
                    <a:pt x="342861" y="134099"/>
                  </a:lnTo>
                  <a:lnTo>
                    <a:pt x="345935" y="211836"/>
                  </a:lnTo>
                  <a:lnTo>
                    <a:pt x="350494" y="288036"/>
                  </a:lnTo>
                  <a:lnTo>
                    <a:pt x="353517" y="364185"/>
                  </a:lnTo>
                  <a:lnTo>
                    <a:pt x="356603" y="431253"/>
                  </a:lnTo>
                  <a:lnTo>
                    <a:pt x="361162" y="481558"/>
                  </a:lnTo>
                  <a:lnTo>
                    <a:pt x="367258" y="513562"/>
                  </a:lnTo>
                  <a:lnTo>
                    <a:pt x="370293" y="496785"/>
                  </a:lnTo>
                  <a:lnTo>
                    <a:pt x="374853" y="457149"/>
                  </a:lnTo>
                  <a:lnTo>
                    <a:pt x="377926" y="391617"/>
                  </a:lnTo>
                  <a:lnTo>
                    <a:pt x="380961" y="313931"/>
                  </a:lnTo>
                  <a:lnTo>
                    <a:pt x="384035" y="236194"/>
                  </a:lnTo>
                  <a:lnTo>
                    <a:pt x="387057" y="161531"/>
                  </a:lnTo>
                  <a:lnTo>
                    <a:pt x="390080" y="94513"/>
                  </a:lnTo>
                  <a:lnTo>
                    <a:pt x="394703" y="42659"/>
                  </a:lnTo>
                  <a:lnTo>
                    <a:pt x="400799" y="9182"/>
                  </a:lnTo>
                  <a:lnTo>
                    <a:pt x="405358" y="27432"/>
                  </a:lnTo>
                  <a:lnTo>
                    <a:pt x="408393" y="68567"/>
                  </a:lnTo>
                  <a:lnTo>
                    <a:pt x="411467" y="132613"/>
                  </a:lnTo>
                  <a:lnTo>
                    <a:pt x="414489" y="210299"/>
                  </a:lnTo>
                  <a:lnTo>
                    <a:pt x="419061" y="288036"/>
                  </a:lnTo>
                  <a:lnTo>
                    <a:pt x="422135" y="362699"/>
                  </a:lnTo>
                  <a:lnTo>
                    <a:pt x="425157" y="431253"/>
                  </a:lnTo>
                  <a:lnTo>
                    <a:pt x="429717" y="483095"/>
                  </a:lnTo>
                  <a:lnTo>
                    <a:pt x="435825" y="513562"/>
                  </a:lnTo>
                  <a:lnTo>
                    <a:pt x="438899" y="498322"/>
                  </a:lnTo>
                  <a:lnTo>
                    <a:pt x="443458" y="457149"/>
                  </a:lnTo>
                  <a:lnTo>
                    <a:pt x="446493" y="393153"/>
                  </a:lnTo>
                  <a:lnTo>
                    <a:pt x="449567" y="313931"/>
                  </a:lnTo>
                  <a:lnTo>
                    <a:pt x="454126" y="237731"/>
                  </a:lnTo>
                  <a:lnTo>
                    <a:pt x="455612" y="161531"/>
                  </a:lnTo>
                  <a:lnTo>
                    <a:pt x="458698" y="94513"/>
                  </a:lnTo>
                  <a:lnTo>
                    <a:pt x="463257" y="42659"/>
                  </a:lnTo>
                  <a:lnTo>
                    <a:pt x="469353" y="9182"/>
                  </a:lnTo>
                  <a:lnTo>
                    <a:pt x="473925" y="27432"/>
                  </a:lnTo>
                  <a:lnTo>
                    <a:pt x="476999" y="68567"/>
                  </a:lnTo>
                  <a:lnTo>
                    <a:pt x="480021" y="131064"/>
                  </a:lnTo>
                  <a:lnTo>
                    <a:pt x="483057" y="208813"/>
                  </a:lnTo>
                  <a:lnTo>
                    <a:pt x="487667" y="286499"/>
                  </a:lnTo>
                  <a:lnTo>
                    <a:pt x="490689" y="362699"/>
                  </a:lnTo>
                  <a:lnTo>
                    <a:pt x="493712" y="429717"/>
                  </a:lnTo>
                  <a:lnTo>
                    <a:pt x="498335" y="481558"/>
                  </a:lnTo>
                  <a:lnTo>
                    <a:pt x="504380" y="515099"/>
                  </a:lnTo>
                  <a:lnTo>
                    <a:pt x="507453" y="498322"/>
                  </a:lnTo>
                  <a:lnTo>
                    <a:pt x="512025" y="457149"/>
                  </a:lnTo>
                  <a:lnTo>
                    <a:pt x="515048" y="393153"/>
                  </a:lnTo>
                  <a:lnTo>
                    <a:pt x="518121" y="315468"/>
                  </a:lnTo>
                  <a:lnTo>
                    <a:pt x="522693" y="237731"/>
                  </a:lnTo>
                  <a:lnTo>
                    <a:pt x="524230" y="163068"/>
                  </a:lnTo>
                  <a:lnTo>
                    <a:pt x="527253" y="95999"/>
                  </a:lnTo>
                  <a:lnTo>
                    <a:pt x="531812" y="44208"/>
                  </a:lnTo>
                  <a:lnTo>
                    <a:pt x="537921" y="9182"/>
                  </a:lnTo>
                  <a:lnTo>
                    <a:pt x="542480" y="27432"/>
                  </a:lnTo>
                  <a:lnTo>
                    <a:pt x="545553" y="65532"/>
                  </a:lnTo>
                  <a:lnTo>
                    <a:pt x="548589" y="131064"/>
                  </a:lnTo>
                  <a:lnTo>
                    <a:pt x="551662" y="207264"/>
                  </a:lnTo>
                  <a:lnTo>
                    <a:pt x="556221" y="284962"/>
                  </a:lnTo>
                  <a:lnTo>
                    <a:pt x="559257" y="362699"/>
                  </a:lnTo>
                  <a:lnTo>
                    <a:pt x="562330" y="428231"/>
                  </a:lnTo>
                  <a:lnTo>
                    <a:pt x="566889" y="481558"/>
                  </a:lnTo>
                  <a:lnTo>
                    <a:pt x="572998" y="515099"/>
                  </a:lnTo>
                  <a:lnTo>
                    <a:pt x="576021" y="498322"/>
                  </a:lnTo>
                  <a:lnTo>
                    <a:pt x="580580" y="457149"/>
                  </a:lnTo>
                  <a:lnTo>
                    <a:pt x="583653" y="394690"/>
                  </a:lnTo>
                  <a:lnTo>
                    <a:pt x="586689" y="316953"/>
                  </a:lnTo>
                  <a:lnTo>
                    <a:pt x="591248" y="237731"/>
                  </a:lnTo>
                  <a:lnTo>
                    <a:pt x="592785" y="164604"/>
                  </a:lnTo>
                  <a:lnTo>
                    <a:pt x="595807" y="95999"/>
                  </a:lnTo>
                  <a:lnTo>
                    <a:pt x="600430" y="44208"/>
                  </a:lnTo>
                  <a:lnTo>
                    <a:pt x="606475" y="9182"/>
                  </a:lnTo>
                  <a:lnTo>
                    <a:pt x="611098" y="27432"/>
                  </a:lnTo>
                  <a:lnTo>
                    <a:pt x="614121" y="67068"/>
                  </a:lnTo>
                  <a:lnTo>
                    <a:pt x="617143" y="131064"/>
                  </a:lnTo>
                  <a:lnTo>
                    <a:pt x="620217" y="207264"/>
                  </a:lnTo>
                  <a:lnTo>
                    <a:pt x="624789" y="284962"/>
                  </a:lnTo>
                  <a:lnTo>
                    <a:pt x="627862" y="361162"/>
                  </a:lnTo>
                  <a:lnTo>
                    <a:pt x="630885" y="428231"/>
                  </a:lnTo>
                  <a:lnTo>
                    <a:pt x="635457" y="480021"/>
                  </a:lnTo>
                  <a:lnTo>
                    <a:pt x="641553" y="513562"/>
                  </a:lnTo>
                  <a:lnTo>
                    <a:pt x="646112" y="498322"/>
                  </a:lnTo>
                  <a:lnTo>
                    <a:pt x="649198" y="458685"/>
                  </a:lnTo>
                  <a:lnTo>
                    <a:pt x="652221" y="394690"/>
                  </a:lnTo>
                  <a:lnTo>
                    <a:pt x="655243" y="318490"/>
                  </a:lnTo>
                  <a:lnTo>
                    <a:pt x="659853" y="240753"/>
                  </a:lnTo>
                  <a:lnTo>
                    <a:pt x="662889" y="164604"/>
                  </a:lnTo>
                  <a:lnTo>
                    <a:pt x="664425" y="97536"/>
                  </a:lnTo>
                  <a:lnTo>
                    <a:pt x="668985" y="44208"/>
                  </a:lnTo>
                  <a:lnTo>
                    <a:pt x="672007" y="13741"/>
                  </a:lnTo>
                  <a:lnTo>
                    <a:pt x="675093" y="9182"/>
                  </a:lnTo>
                  <a:lnTo>
                    <a:pt x="679653" y="25946"/>
                  </a:lnTo>
                  <a:lnTo>
                    <a:pt x="682675" y="65532"/>
                  </a:lnTo>
                  <a:lnTo>
                    <a:pt x="685761" y="127990"/>
                  </a:lnTo>
                  <a:lnTo>
                    <a:pt x="690321" y="207264"/>
                  </a:lnTo>
                  <a:lnTo>
                    <a:pt x="693343" y="284962"/>
                  </a:lnTo>
                  <a:lnTo>
                    <a:pt x="696417" y="359625"/>
                  </a:lnTo>
                  <a:lnTo>
                    <a:pt x="699452" y="428231"/>
                  </a:lnTo>
                  <a:lnTo>
                    <a:pt x="704011" y="480021"/>
                  </a:lnTo>
                  <a:lnTo>
                    <a:pt x="710107" y="515099"/>
                  </a:lnTo>
                  <a:lnTo>
                    <a:pt x="714679" y="498322"/>
                  </a:lnTo>
                  <a:lnTo>
                    <a:pt x="717753" y="458685"/>
                  </a:lnTo>
                  <a:lnTo>
                    <a:pt x="720775" y="396227"/>
                  </a:lnTo>
                  <a:lnTo>
                    <a:pt x="723861" y="318490"/>
                  </a:lnTo>
                  <a:lnTo>
                    <a:pt x="728421" y="240753"/>
                  </a:lnTo>
                  <a:lnTo>
                    <a:pt x="731443" y="164604"/>
                  </a:lnTo>
                  <a:lnTo>
                    <a:pt x="734517" y="97536"/>
                  </a:lnTo>
                  <a:lnTo>
                    <a:pt x="737552" y="45745"/>
                  </a:lnTo>
                  <a:lnTo>
                    <a:pt x="743648" y="9182"/>
                  </a:lnTo>
                  <a:lnTo>
                    <a:pt x="748207" y="25946"/>
                  </a:lnTo>
                  <a:lnTo>
                    <a:pt x="751293" y="63995"/>
                  </a:lnTo>
                  <a:lnTo>
                    <a:pt x="754316" y="127990"/>
                  </a:lnTo>
                  <a:lnTo>
                    <a:pt x="758875" y="205727"/>
                  </a:lnTo>
                  <a:lnTo>
                    <a:pt x="761961" y="283464"/>
                  </a:lnTo>
                  <a:lnTo>
                    <a:pt x="764984" y="358127"/>
                  </a:lnTo>
                  <a:lnTo>
                    <a:pt x="768007" y="426694"/>
                  </a:lnTo>
                  <a:lnTo>
                    <a:pt x="772617" y="480021"/>
                  </a:lnTo>
                  <a:lnTo>
                    <a:pt x="775652" y="512025"/>
                  </a:lnTo>
                  <a:lnTo>
                    <a:pt x="778675" y="508990"/>
                  </a:lnTo>
                  <a:lnTo>
                    <a:pt x="783285" y="484581"/>
                  </a:lnTo>
                  <a:lnTo>
                    <a:pt x="786307" y="461759"/>
                  </a:lnTo>
                  <a:lnTo>
                    <a:pt x="789393" y="411467"/>
                  </a:lnTo>
                  <a:lnTo>
                    <a:pt x="792416" y="329158"/>
                  </a:lnTo>
                  <a:lnTo>
                    <a:pt x="796975" y="246862"/>
                  </a:lnTo>
                  <a:lnTo>
                    <a:pt x="800061" y="179832"/>
                  </a:lnTo>
                  <a:lnTo>
                    <a:pt x="803084" y="120408"/>
                  </a:lnTo>
                  <a:lnTo>
                    <a:pt x="806107" y="63995"/>
                  </a:lnTo>
                  <a:lnTo>
                    <a:pt x="812215" y="19850"/>
                  </a:lnTo>
                  <a:lnTo>
                    <a:pt x="816775" y="28968"/>
                  </a:lnTo>
                  <a:lnTo>
                    <a:pt x="819848" y="60972"/>
                  </a:lnTo>
                  <a:lnTo>
                    <a:pt x="822871" y="112763"/>
                  </a:lnTo>
                  <a:lnTo>
                    <a:pt x="827443" y="178295"/>
                  </a:lnTo>
                  <a:lnTo>
                    <a:pt x="830516" y="252958"/>
                  </a:lnTo>
                  <a:lnTo>
                    <a:pt x="833539" y="330695"/>
                  </a:lnTo>
                  <a:lnTo>
                    <a:pt x="836612" y="408381"/>
                  </a:lnTo>
                  <a:lnTo>
                    <a:pt x="841184" y="464794"/>
                  </a:lnTo>
                  <a:lnTo>
                    <a:pt x="844207" y="493763"/>
                  </a:lnTo>
                  <a:lnTo>
                    <a:pt x="847280" y="504431"/>
                  </a:lnTo>
                  <a:lnTo>
                    <a:pt x="851852" y="495249"/>
                  </a:lnTo>
                  <a:lnTo>
                    <a:pt x="854875" y="464794"/>
                  </a:lnTo>
                  <a:lnTo>
                    <a:pt x="857948" y="409917"/>
                  </a:lnTo>
                  <a:lnTo>
                    <a:pt x="860971" y="341363"/>
                  </a:lnTo>
                  <a:lnTo>
                    <a:pt x="865543" y="272808"/>
                  </a:lnTo>
                  <a:lnTo>
                    <a:pt x="868616" y="198145"/>
                  </a:lnTo>
                  <a:lnTo>
                    <a:pt x="871639" y="121945"/>
                  </a:lnTo>
                  <a:lnTo>
                    <a:pt x="874712" y="63995"/>
                  </a:lnTo>
                  <a:lnTo>
                    <a:pt x="877747" y="32004"/>
                  </a:lnTo>
                  <a:lnTo>
                    <a:pt x="880770" y="21336"/>
                  </a:lnTo>
                  <a:lnTo>
                    <a:pt x="885380" y="27432"/>
                  </a:lnTo>
                  <a:lnTo>
                    <a:pt x="888415" y="57899"/>
                  </a:lnTo>
                  <a:lnTo>
                    <a:pt x="891438" y="112763"/>
                  </a:lnTo>
                  <a:lnTo>
                    <a:pt x="896048" y="178295"/>
                  </a:lnTo>
                  <a:lnTo>
                    <a:pt x="899071" y="248399"/>
                  </a:lnTo>
                  <a:lnTo>
                    <a:pt x="902106" y="321564"/>
                  </a:lnTo>
                  <a:lnTo>
                    <a:pt x="905179" y="397725"/>
                  </a:lnTo>
                  <a:lnTo>
                    <a:pt x="909739" y="457149"/>
                  </a:lnTo>
                  <a:lnTo>
                    <a:pt x="912812" y="490689"/>
                  </a:lnTo>
                  <a:lnTo>
                    <a:pt x="915847" y="501357"/>
                  </a:lnTo>
                  <a:lnTo>
                    <a:pt x="920407" y="496785"/>
                  </a:lnTo>
                  <a:lnTo>
                    <a:pt x="923480" y="467817"/>
                  </a:lnTo>
                  <a:lnTo>
                    <a:pt x="926515" y="413004"/>
                  </a:lnTo>
                  <a:lnTo>
                    <a:pt x="929538" y="347459"/>
                  </a:lnTo>
                  <a:lnTo>
                    <a:pt x="934148" y="277368"/>
                  </a:lnTo>
                  <a:lnTo>
                    <a:pt x="937171" y="204190"/>
                  </a:lnTo>
                  <a:lnTo>
                    <a:pt x="940206" y="129527"/>
                  </a:lnTo>
                  <a:lnTo>
                    <a:pt x="943279" y="68567"/>
                  </a:lnTo>
                  <a:lnTo>
                    <a:pt x="946302" y="35077"/>
                  </a:lnTo>
                  <a:lnTo>
                    <a:pt x="949375" y="22872"/>
                  </a:lnTo>
                  <a:lnTo>
                    <a:pt x="953947" y="27432"/>
                  </a:lnTo>
                  <a:lnTo>
                    <a:pt x="956970" y="57899"/>
                  </a:lnTo>
                  <a:lnTo>
                    <a:pt x="960043" y="109740"/>
                  </a:lnTo>
                  <a:lnTo>
                    <a:pt x="964615" y="175272"/>
                  </a:lnTo>
                  <a:lnTo>
                    <a:pt x="967638" y="245364"/>
                  </a:lnTo>
                  <a:lnTo>
                    <a:pt x="970711" y="318490"/>
                  </a:lnTo>
                  <a:lnTo>
                    <a:pt x="973734" y="394690"/>
                  </a:lnTo>
                  <a:lnTo>
                    <a:pt x="978306" y="455663"/>
                  </a:lnTo>
                  <a:lnTo>
                    <a:pt x="981379" y="490689"/>
                  </a:lnTo>
                  <a:lnTo>
                    <a:pt x="984402" y="501357"/>
                  </a:lnTo>
                  <a:lnTo>
                    <a:pt x="989012" y="493763"/>
                  </a:lnTo>
                  <a:lnTo>
                    <a:pt x="992047" y="464794"/>
                  </a:lnTo>
                  <a:lnTo>
                    <a:pt x="995070" y="413004"/>
                  </a:lnTo>
                  <a:lnTo>
                    <a:pt x="998143" y="347459"/>
                  </a:lnTo>
                  <a:lnTo>
                    <a:pt x="1002715" y="280390"/>
                  </a:lnTo>
                  <a:lnTo>
                    <a:pt x="1005738" y="205727"/>
                  </a:lnTo>
                  <a:lnTo>
                    <a:pt x="1008811" y="127990"/>
                  </a:lnTo>
                  <a:lnTo>
                    <a:pt x="1011834" y="57899"/>
                  </a:lnTo>
                  <a:lnTo>
                    <a:pt x="1014869" y="16764"/>
                  </a:lnTo>
                  <a:lnTo>
                    <a:pt x="1017943" y="12204"/>
                  </a:lnTo>
                  <a:lnTo>
                    <a:pt x="1022502" y="22872"/>
                  </a:lnTo>
                  <a:lnTo>
                    <a:pt x="1025575" y="54864"/>
                  </a:lnTo>
                  <a:lnTo>
                    <a:pt x="1028611" y="112763"/>
                  </a:lnTo>
                  <a:lnTo>
                    <a:pt x="1033170" y="182867"/>
                  </a:lnTo>
                  <a:lnTo>
                    <a:pt x="1036243" y="257517"/>
                  </a:lnTo>
                  <a:lnTo>
                    <a:pt x="1039266" y="329158"/>
                  </a:lnTo>
                  <a:lnTo>
                    <a:pt x="1042301" y="409917"/>
                  </a:lnTo>
                  <a:lnTo>
                    <a:pt x="1046911" y="480021"/>
                  </a:lnTo>
                  <a:lnTo>
                    <a:pt x="1049934" y="504431"/>
                  </a:lnTo>
                  <a:lnTo>
                    <a:pt x="1052969" y="513562"/>
                  </a:lnTo>
                  <a:lnTo>
                    <a:pt x="1057579" y="504431"/>
                  </a:lnTo>
                  <a:lnTo>
                    <a:pt x="1060602" y="467817"/>
                  </a:lnTo>
                  <a:lnTo>
                    <a:pt x="1063675" y="413004"/>
                  </a:lnTo>
                  <a:lnTo>
                    <a:pt x="1068247" y="335267"/>
                  </a:lnTo>
                  <a:lnTo>
                    <a:pt x="1071270" y="260604"/>
                  </a:lnTo>
                  <a:lnTo>
                    <a:pt x="1074343" y="188963"/>
                  </a:lnTo>
                  <a:lnTo>
                    <a:pt x="1077366" y="112763"/>
                  </a:lnTo>
                  <a:lnTo>
                    <a:pt x="1081938" y="56413"/>
                  </a:lnTo>
                  <a:lnTo>
                    <a:pt x="1083475" y="19850"/>
                  </a:lnTo>
                  <a:lnTo>
                    <a:pt x="1086497" y="9182"/>
                  </a:lnTo>
                  <a:lnTo>
                    <a:pt x="1091069" y="21336"/>
                  </a:lnTo>
                  <a:lnTo>
                    <a:pt x="1094143" y="53327"/>
                  </a:lnTo>
                  <a:lnTo>
                    <a:pt x="1097165" y="114300"/>
                  </a:lnTo>
                  <a:lnTo>
                    <a:pt x="1101775" y="188963"/>
                  </a:lnTo>
                  <a:lnTo>
                    <a:pt x="1104811" y="265163"/>
                  </a:lnTo>
                  <a:lnTo>
                    <a:pt x="1107833" y="342900"/>
                  </a:lnTo>
                  <a:lnTo>
                    <a:pt x="1112443" y="413004"/>
                  </a:lnTo>
                  <a:lnTo>
                    <a:pt x="1115466" y="467817"/>
                  </a:lnTo>
                  <a:lnTo>
                    <a:pt x="1118501" y="504431"/>
                  </a:lnTo>
                  <a:lnTo>
                    <a:pt x="1121575" y="515099"/>
                  </a:lnTo>
                  <a:lnTo>
                    <a:pt x="1126134" y="504431"/>
                  </a:lnTo>
                  <a:lnTo>
                    <a:pt x="1129169" y="469353"/>
                  </a:lnTo>
                  <a:lnTo>
                    <a:pt x="1132243" y="411467"/>
                  </a:lnTo>
                  <a:lnTo>
                    <a:pt x="1136802" y="336804"/>
                  </a:lnTo>
                  <a:lnTo>
                    <a:pt x="1139825" y="257517"/>
                  </a:lnTo>
                  <a:lnTo>
                    <a:pt x="1142911" y="181368"/>
                  </a:lnTo>
                  <a:lnTo>
                    <a:pt x="1145933" y="111277"/>
                  </a:lnTo>
                  <a:lnTo>
                    <a:pt x="1150493" y="56413"/>
                  </a:lnTo>
                  <a:lnTo>
                    <a:pt x="1152029" y="21336"/>
                  </a:lnTo>
                  <a:lnTo>
                    <a:pt x="1156601" y="9182"/>
                  </a:lnTo>
                  <a:lnTo>
                    <a:pt x="1159675" y="21336"/>
                  </a:lnTo>
                  <a:lnTo>
                    <a:pt x="1162697" y="54864"/>
                  </a:lnTo>
                  <a:lnTo>
                    <a:pt x="1165733" y="114300"/>
                  </a:lnTo>
                  <a:lnTo>
                    <a:pt x="1170343" y="188963"/>
                  </a:lnTo>
                  <a:lnTo>
                    <a:pt x="1173365" y="266700"/>
                  </a:lnTo>
                  <a:lnTo>
                    <a:pt x="1176388" y="342900"/>
                  </a:lnTo>
                  <a:lnTo>
                    <a:pt x="1181011" y="413004"/>
                  </a:lnTo>
                  <a:lnTo>
                    <a:pt x="1184033" y="470890"/>
                  </a:lnTo>
                  <a:lnTo>
                    <a:pt x="1187107" y="507453"/>
                  </a:lnTo>
                  <a:lnTo>
                    <a:pt x="1190129" y="516585"/>
                  </a:lnTo>
                  <a:lnTo>
                    <a:pt x="1194701" y="504431"/>
                  </a:lnTo>
                  <a:lnTo>
                    <a:pt x="1197775" y="467817"/>
                  </a:lnTo>
                  <a:lnTo>
                    <a:pt x="1200797" y="409917"/>
                  </a:lnTo>
                  <a:lnTo>
                    <a:pt x="1205369" y="335267"/>
                  </a:lnTo>
                  <a:lnTo>
                    <a:pt x="1208443" y="259067"/>
                  </a:lnTo>
                  <a:lnTo>
                    <a:pt x="1211465" y="182867"/>
                  </a:lnTo>
                  <a:lnTo>
                    <a:pt x="1214488" y="111277"/>
                  </a:lnTo>
                  <a:lnTo>
                    <a:pt x="1219111" y="53327"/>
                  </a:lnTo>
                  <a:lnTo>
                    <a:pt x="1220597" y="16764"/>
                  </a:lnTo>
                  <a:lnTo>
                    <a:pt x="1225207" y="6108"/>
                  </a:lnTo>
                  <a:lnTo>
                    <a:pt x="1228229" y="21336"/>
                  </a:lnTo>
                  <a:lnTo>
                    <a:pt x="1231265" y="54864"/>
                  </a:lnTo>
                  <a:lnTo>
                    <a:pt x="1234338" y="112763"/>
                  </a:lnTo>
                  <a:lnTo>
                    <a:pt x="1238897" y="188963"/>
                  </a:lnTo>
                  <a:lnTo>
                    <a:pt x="1241933" y="265163"/>
                  </a:lnTo>
                  <a:lnTo>
                    <a:pt x="1245006" y="344385"/>
                  </a:lnTo>
                  <a:lnTo>
                    <a:pt x="1249565" y="417563"/>
                  </a:lnTo>
                  <a:lnTo>
                    <a:pt x="1252588" y="472427"/>
                  </a:lnTo>
                  <a:lnTo>
                    <a:pt x="1255674" y="508990"/>
                  </a:lnTo>
                  <a:lnTo>
                    <a:pt x="1258697" y="516585"/>
                  </a:lnTo>
                  <a:lnTo>
                    <a:pt x="1263307" y="504431"/>
                  </a:lnTo>
                  <a:lnTo>
                    <a:pt x="1266329" y="469353"/>
                  </a:lnTo>
                  <a:lnTo>
                    <a:pt x="1269365" y="409917"/>
                  </a:lnTo>
                  <a:lnTo>
                    <a:pt x="1273975" y="335267"/>
                  </a:lnTo>
                  <a:lnTo>
                    <a:pt x="1276997" y="257517"/>
                  </a:lnTo>
                  <a:lnTo>
                    <a:pt x="1280033" y="181368"/>
                  </a:lnTo>
                  <a:lnTo>
                    <a:pt x="1283106" y="109740"/>
                  </a:lnTo>
                  <a:lnTo>
                    <a:pt x="1287665" y="53327"/>
                  </a:lnTo>
                  <a:lnTo>
                    <a:pt x="1293774" y="6108"/>
                  </a:lnTo>
                  <a:lnTo>
                    <a:pt x="1296797" y="18313"/>
                  </a:lnTo>
                  <a:lnTo>
                    <a:pt x="1299870" y="53327"/>
                  </a:lnTo>
                  <a:lnTo>
                    <a:pt x="1302893" y="112763"/>
                  </a:lnTo>
                  <a:lnTo>
                    <a:pt x="1307465" y="188963"/>
                  </a:lnTo>
                  <a:lnTo>
                    <a:pt x="1310538" y="266700"/>
                  </a:lnTo>
                  <a:lnTo>
                    <a:pt x="1313561" y="345922"/>
                  </a:lnTo>
                  <a:lnTo>
                    <a:pt x="1318133" y="417563"/>
                  </a:lnTo>
                  <a:lnTo>
                    <a:pt x="1321206" y="472427"/>
                  </a:lnTo>
                  <a:lnTo>
                    <a:pt x="1324229" y="508990"/>
                  </a:lnTo>
                  <a:lnTo>
                    <a:pt x="1327251" y="519658"/>
                  </a:lnTo>
                  <a:lnTo>
                    <a:pt x="1331874" y="505917"/>
                  </a:lnTo>
                  <a:lnTo>
                    <a:pt x="1334897" y="470890"/>
                  </a:lnTo>
                  <a:lnTo>
                    <a:pt x="1337919" y="411467"/>
                  </a:lnTo>
                  <a:lnTo>
                    <a:pt x="1342529" y="335267"/>
                  </a:lnTo>
                  <a:lnTo>
                    <a:pt x="1345565" y="256032"/>
                  </a:lnTo>
                  <a:lnTo>
                    <a:pt x="1348638" y="178295"/>
                  </a:lnTo>
                  <a:lnTo>
                    <a:pt x="1351661" y="108204"/>
                  </a:lnTo>
                  <a:lnTo>
                    <a:pt x="1356233" y="51790"/>
                  </a:lnTo>
                  <a:lnTo>
                    <a:pt x="1362329" y="6108"/>
                  </a:lnTo>
                  <a:lnTo>
                    <a:pt x="1365351" y="18313"/>
                  </a:lnTo>
                  <a:lnTo>
                    <a:pt x="1368425" y="53327"/>
                  </a:lnTo>
                  <a:lnTo>
                    <a:pt x="1371460" y="112763"/>
                  </a:lnTo>
                  <a:lnTo>
                    <a:pt x="1376019" y="188963"/>
                  </a:lnTo>
                  <a:lnTo>
                    <a:pt x="1379093" y="266700"/>
                  </a:lnTo>
                  <a:lnTo>
                    <a:pt x="1382128" y="345922"/>
                  </a:lnTo>
                  <a:lnTo>
                    <a:pt x="1386738" y="417563"/>
                  </a:lnTo>
                  <a:lnTo>
                    <a:pt x="1389761" y="472427"/>
                  </a:lnTo>
                  <a:lnTo>
                    <a:pt x="1392783" y="508990"/>
                  </a:lnTo>
                  <a:lnTo>
                    <a:pt x="1395869" y="518121"/>
                  </a:lnTo>
                  <a:lnTo>
                    <a:pt x="1400429" y="504431"/>
                  </a:lnTo>
                  <a:lnTo>
                    <a:pt x="1403451" y="470890"/>
                  </a:lnTo>
                  <a:lnTo>
                    <a:pt x="1406525" y="413004"/>
                  </a:lnTo>
                  <a:lnTo>
                    <a:pt x="1411097" y="336804"/>
                  </a:lnTo>
                  <a:lnTo>
                    <a:pt x="1414119" y="257517"/>
                  </a:lnTo>
                  <a:lnTo>
                    <a:pt x="1417193" y="179832"/>
                  </a:lnTo>
                  <a:lnTo>
                    <a:pt x="1421765" y="108204"/>
                  </a:lnTo>
                  <a:lnTo>
                    <a:pt x="1424838" y="53327"/>
                  </a:lnTo>
                  <a:lnTo>
                    <a:pt x="1427861" y="16764"/>
                  </a:lnTo>
                  <a:lnTo>
                    <a:pt x="1430883" y="6108"/>
                  </a:lnTo>
                  <a:lnTo>
                    <a:pt x="1433969" y="18313"/>
                  </a:lnTo>
                  <a:lnTo>
                    <a:pt x="1436992" y="53327"/>
                  </a:lnTo>
                  <a:lnTo>
                    <a:pt x="1440065" y="112763"/>
                  </a:lnTo>
                  <a:lnTo>
                    <a:pt x="1444625" y="188963"/>
                  </a:lnTo>
                  <a:lnTo>
                    <a:pt x="1447660" y="266700"/>
                  </a:lnTo>
                  <a:lnTo>
                    <a:pt x="1450682" y="344385"/>
                  </a:lnTo>
                  <a:lnTo>
                    <a:pt x="1455293" y="416026"/>
                  </a:lnTo>
                  <a:lnTo>
                    <a:pt x="1458328" y="472427"/>
                  </a:lnTo>
                  <a:lnTo>
                    <a:pt x="1461401" y="507453"/>
                  </a:lnTo>
                  <a:lnTo>
                    <a:pt x="1465961" y="516585"/>
                  </a:lnTo>
                  <a:lnTo>
                    <a:pt x="1468983" y="504431"/>
                  </a:lnTo>
                  <a:lnTo>
                    <a:pt x="1472069" y="470890"/>
                  </a:lnTo>
                  <a:lnTo>
                    <a:pt x="1475092" y="413004"/>
                  </a:lnTo>
                  <a:lnTo>
                    <a:pt x="1479651" y="336804"/>
                  </a:lnTo>
                  <a:lnTo>
                    <a:pt x="1482725" y="259067"/>
                  </a:lnTo>
                  <a:lnTo>
                    <a:pt x="1485760" y="182867"/>
                  </a:lnTo>
                  <a:lnTo>
                    <a:pt x="1490319" y="109740"/>
                  </a:lnTo>
                  <a:lnTo>
                    <a:pt x="1493393" y="53327"/>
                  </a:lnTo>
                  <a:lnTo>
                    <a:pt x="1496428" y="16764"/>
                  </a:lnTo>
                  <a:lnTo>
                    <a:pt x="1499501" y="7645"/>
                  </a:lnTo>
                  <a:lnTo>
                    <a:pt x="1502524" y="19850"/>
                  </a:lnTo>
                  <a:lnTo>
                    <a:pt x="1510169" y="112763"/>
                  </a:lnTo>
                  <a:lnTo>
                    <a:pt x="1513192" y="187477"/>
                  </a:lnTo>
                  <a:lnTo>
                    <a:pt x="1516214" y="265163"/>
                  </a:lnTo>
                  <a:lnTo>
                    <a:pt x="1519288" y="344385"/>
                  </a:lnTo>
                  <a:lnTo>
                    <a:pt x="1523860" y="416026"/>
                  </a:lnTo>
                  <a:lnTo>
                    <a:pt x="1526882" y="472427"/>
                  </a:lnTo>
                  <a:lnTo>
                    <a:pt x="1529956" y="507453"/>
                  </a:lnTo>
                  <a:lnTo>
                    <a:pt x="1534528" y="516585"/>
                  </a:lnTo>
                  <a:lnTo>
                    <a:pt x="1537601" y="504431"/>
                  </a:lnTo>
                  <a:lnTo>
                    <a:pt x="1540624" y="470890"/>
                  </a:lnTo>
                  <a:lnTo>
                    <a:pt x="1543646" y="413004"/>
                  </a:lnTo>
                  <a:lnTo>
                    <a:pt x="1548269" y="336804"/>
                  </a:lnTo>
                  <a:lnTo>
                    <a:pt x="1551292" y="259067"/>
                  </a:lnTo>
                  <a:lnTo>
                    <a:pt x="1554314" y="182867"/>
                  </a:lnTo>
                  <a:lnTo>
                    <a:pt x="1558925" y="111277"/>
                  </a:lnTo>
                  <a:lnTo>
                    <a:pt x="1561960" y="53327"/>
                  </a:lnTo>
                  <a:lnTo>
                    <a:pt x="1564982" y="16764"/>
                  </a:lnTo>
                  <a:lnTo>
                    <a:pt x="1568056" y="7645"/>
                  </a:lnTo>
                  <a:lnTo>
                    <a:pt x="1571078" y="19850"/>
                  </a:lnTo>
                  <a:lnTo>
                    <a:pt x="1578724" y="111277"/>
                  </a:lnTo>
                  <a:lnTo>
                    <a:pt x="1581746" y="185940"/>
                  </a:lnTo>
                  <a:lnTo>
                    <a:pt x="1584833" y="265163"/>
                  </a:lnTo>
                  <a:lnTo>
                    <a:pt x="1587855" y="342900"/>
                  </a:lnTo>
                  <a:lnTo>
                    <a:pt x="1592414" y="414489"/>
                  </a:lnTo>
                  <a:lnTo>
                    <a:pt x="1595488" y="472427"/>
                  </a:lnTo>
                  <a:lnTo>
                    <a:pt x="1598523" y="507453"/>
                  </a:lnTo>
                  <a:lnTo>
                    <a:pt x="1603082" y="516585"/>
                  </a:lnTo>
                  <a:lnTo>
                    <a:pt x="1606156" y="504431"/>
                  </a:lnTo>
                  <a:lnTo>
                    <a:pt x="1609178" y="472427"/>
                  </a:lnTo>
                  <a:lnTo>
                    <a:pt x="1612265" y="413004"/>
                  </a:lnTo>
                  <a:lnTo>
                    <a:pt x="1616824" y="338340"/>
                  </a:lnTo>
                  <a:lnTo>
                    <a:pt x="1619846" y="259067"/>
                  </a:lnTo>
                  <a:lnTo>
                    <a:pt x="1622933" y="182867"/>
                  </a:lnTo>
                  <a:lnTo>
                    <a:pt x="1627492" y="111277"/>
                  </a:lnTo>
                  <a:lnTo>
                    <a:pt x="1630514" y="54864"/>
                  </a:lnTo>
                  <a:lnTo>
                    <a:pt x="1633588" y="18313"/>
                  </a:lnTo>
                  <a:lnTo>
                    <a:pt x="1636623" y="7645"/>
                  </a:lnTo>
                  <a:lnTo>
                    <a:pt x="1639646" y="18313"/>
                  </a:lnTo>
                  <a:lnTo>
                    <a:pt x="1647278" y="111277"/>
                  </a:lnTo>
                  <a:lnTo>
                    <a:pt x="1650314" y="185940"/>
                  </a:lnTo>
                  <a:lnTo>
                    <a:pt x="1653387" y="263626"/>
                  </a:lnTo>
                  <a:lnTo>
                    <a:pt x="1656410" y="341363"/>
                  </a:lnTo>
                  <a:lnTo>
                    <a:pt x="1661033" y="413004"/>
                  </a:lnTo>
                  <a:lnTo>
                    <a:pt x="1664055" y="470890"/>
                  </a:lnTo>
                  <a:lnTo>
                    <a:pt x="1667078" y="507453"/>
                  </a:lnTo>
                  <a:lnTo>
                    <a:pt x="1671688" y="516585"/>
                  </a:lnTo>
                  <a:lnTo>
                    <a:pt x="1674723" y="504431"/>
                  </a:lnTo>
                  <a:lnTo>
                    <a:pt x="1677746" y="472427"/>
                  </a:lnTo>
                  <a:lnTo>
                    <a:pt x="1680819" y="414489"/>
                  </a:lnTo>
                  <a:lnTo>
                    <a:pt x="1685378" y="339826"/>
                  </a:lnTo>
                  <a:lnTo>
                    <a:pt x="1688414" y="262140"/>
                  </a:lnTo>
                  <a:lnTo>
                    <a:pt x="1691487" y="184404"/>
                  </a:lnTo>
                  <a:lnTo>
                    <a:pt x="1696046" y="112763"/>
                  </a:lnTo>
                  <a:lnTo>
                    <a:pt x="1699133" y="56413"/>
                  </a:lnTo>
                  <a:lnTo>
                    <a:pt x="1702155" y="18313"/>
                  </a:lnTo>
                  <a:lnTo>
                    <a:pt x="1705178" y="7645"/>
                  </a:lnTo>
                  <a:lnTo>
                    <a:pt x="1709788" y="18313"/>
                  </a:lnTo>
                  <a:lnTo>
                    <a:pt x="1711286" y="51790"/>
                  </a:lnTo>
                  <a:lnTo>
                    <a:pt x="1715846" y="109740"/>
                  </a:lnTo>
                  <a:lnTo>
                    <a:pt x="1718919" y="184404"/>
                  </a:lnTo>
                  <a:lnTo>
                    <a:pt x="1721942" y="262140"/>
                  </a:lnTo>
                  <a:lnTo>
                    <a:pt x="1725028" y="339826"/>
                  </a:lnTo>
                  <a:lnTo>
                    <a:pt x="1729587" y="413004"/>
                  </a:lnTo>
                  <a:lnTo>
                    <a:pt x="1732610" y="469353"/>
                  </a:lnTo>
                  <a:lnTo>
                    <a:pt x="1735683" y="505917"/>
                  </a:lnTo>
                  <a:lnTo>
                    <a:pt x="1740255" y="516585"/>
                  </a:lnTo>
                  <a:lnTo>
                    <a:pt x="1743278" y="504431"/>
                  </a:lnTo>
                  <a:lnTo>
                    <a:pt x="1746351" y="472427"/>
                  </a:lnTo>
                  <a:lnTo>
                    <a:pt x="1749386" y="414489"/>
                  </a:lnTo>
                  <a:lnTo>
                    <a:pt x="1753946" y="339826"/>
                  </a:lnTo>
                  <a:lnTo>
                    <a:pt x="1757019" y="263626"/>
                  </a:lnTo>
                  <a:lnTo>
                    <a:pt x="1760042" y="185940"/>
                  </a:lnTo>
                  <a:lnTo>
                    <a:pt x="1764614" y="114300"/>
                  </a:lnTo>
                  <a:lnTo>
                    <a:pt x="1767687" y="57899"/>
                  </a:lnTo>
                  <a:lnTo>
                    <a:pt x="1770710" y="19850"/>
                  </a:lnTo>
                  <a:lnTo>
                    <a:pt x="1773783" y="9182"/>
                  </a:lnTo>
                  <a:lnTo>
                    <a:pt x="1778355" y="19850"/>
                  </a:lnTo>
                  <a:lnTo>
                    <a:pt x="1779892" y="51790"/>
                  </a:lnTo>
                  <a:lnTo>
                    <a:pt x="1784451" y="108204"/>
                  </a:lnTo>
                  <a:lnTo>
                    <a:pt x="1787486" y="182867"/>
                  </a:lnTo>
                  <a:lnTo>
                    <a:pt x="1790560" y="260604"/>
                  </a:lnTo>
                  <a:lnTo>
                    <a:pt x="1793582" y="338340"/>
                  </a:lnTo>
                  <a:lnTo>
                    <a:pt x="1798142" y="409917"/>
                  </a:lnTo>
                  <a:lnTo>
                    <a:pt x="1801228" y="467817"/>
                  </a:lnTo>
                  <a:lnTo>
                    <a:pt x="1804250" y="504431"/>
                  </a:lnTo>
                  <a:lnTo>
                    <a:pt x="1808810" y="516585"/>
                  </a:lnTo>
                  <a:lnTo>
                    <a:pt x="1811883" y="504431"/>
                  </a:lnTo>
                  <a:lnTo>
                    <a:pt x="1814918" y="472427"/>
                  </a:lnTo>
                  <a:lnTo>
                    <a:pt x="1817941" y="416026"/>
                  </a:lnTo>
                  <a:lnTo>
                    <a:pt x="1822551" y="341363"/>
                  </a:lnTo>
                  <a:lnTo>
                    <a:pt x="1825586" y="263626"/>
                  </a:lnTo>
                  <a:lnTo>
                    <a:pt x="1828609" y="185940"/>
                  </a:lnTo>
                  <a:lnTo>
                    <a:pt x="1833219" y="115836"/>
                  </a:lnTo>
                  <a:lnTo>
                    <a:pt x="1836242" y="59436"/>
                  </a:lnTo>
                  <a:lnTo>
                    <a:pt x="1839277" y="21336"/>
                  </a:lnTo>
                  <a:lnTo>
                    <a:pt x="1843887" y="9182"/>
                  </a:lnTo>
                  <a:lnTo>
                    <a:pt x="1846910" y="19850"/>
                  </a:lnTo>
                  <a:lnTo>
                    <a:pt x="1848446" y="50304"/>
                  </a:lnTo>
                  <a:lnTo>
                    <a:pt x="1853018" y="108204"/>
                  </a:lnTo>
                  <a:lnTo>
                    <a:pt x="1856041" y="182867"/>
                  </a:lnTo>
                  <a:lnTo>
                    <a:pt x="1859114" y="259067"/>
                  </a:lnTo>
                  <a:lnTo>
                    <a:pt x="1862137" y="336804"/>
                  </a:lnTo>
                  <a:lnTo>
                    <a:pt x="1866709" y="409917"/>
                  </a:lnTo>
                  <a:lnTo>
                    <a:pt x="1869782" y="466331"/>
                  </a:lnTo>
                  <a:lnTo>
                    <a:pt x="1872805" y="504431"/>
                  </a:lnTo>
                  <a:lnTo>
                    <a:pt x="1877377" y="515099"/>
                  </a:lnTo>
                  <a:lnTo>
                    <a:pt x="1880450" y="504431"/>
                  </a:lnTo>
                  <a:lnTo>
                    <a:pt x="1883473" y="472427"/>
                  </a:lnTo>
                  <a:lnTo>
                    <a:pt x="1888032" y="417563"/>
                  </a:lnTo>
                  <a:lnTo>
                    <a:pt x="1891118" y="342900"/>
                  </a:lnTo>
                  <a:lnTo>
                    <a:pt x="1894141" y="265163"/>
                  </a:lnTo>
                  <a:lnTo>
                    <a:pt x="1897214" y="188963"/>
                  </a:lnTo>
                  <a:lnTo>
                    <a:pt x="1901786" y="117322"/>
                  </a:lnTo>
                  <a:lnTo>
                    <a:pt x="1904809" y="60972"/>
                  </a:lnTo>
                  <a:lnTo>
                    <a:pt x="1907882" y="21336"/>
                  </a:lnTo>
                  <a:lnTo>
                    <a:pt x="1912442" y="9182"/>
                  </a:lnTo>
                  <a:lnTo>
                    <a:pt x="1915477" y="19850"/>
                  </a:lnTo>
                  <a:lnTo>
                    <a:pt x="1918550" y="50304"/>
                  </a:lnTo>
                  <a:lnTo>
                    <a:pt x="1921573" y="108204"/>
                  </a:lnTo>
                  <a:lnTo>
                    <a:pt x="1924646" y="181368"/>
                  </a:lnTo>
                  <a:lnTo>
                    <a:pt x="1927682" y="259067"/>
                  </a:lnTo>
                  <a:lnTo>
                    <a:pt x="1932241" y="336804"/>
                  </a:lnTo>
                  <a:lnTo>
                    <a:pt x="1935314" y="408381"/>
                  </a:lnTo>
                  <a:lnTo>
                    <a:pt x="1938337" y="464794"/>
                  </a:lnTo>
                  <a:lnTo>
                    <a:pt x="1941423" y="502894"/>
                  </a:lnTo>
                  <a:lnTo>
                    <a:pt x="1945982" y="515099"/>
                  </a:lnTo>
                  <a:lnTo>
                    <a:pt x="1949005" y="504431"/>
                  </a:lnTo>
                  <a:lnTo>
                    <a:pt x="1952040" y="473925"/>
                  </a:lnTo>
                  <a:lnTo>
                    <a:pt x="1956650" y="417563"/>
                  </a:lnTo>
                  <a:lnTo>
                    <a:pt x="1959673" y="344385"/>
                  </a:lnTo>
                  <a:lnTo>
                    <a:pt x="1962696" y="266700"/>
                  </a:lnTo>
                  <a:lnTo>
                    <a:pt x="1965782" y="188963"/>
                  </a:lnTo>
                  <a:lnTo>
                    <a:pt x="1970341" y="118859"/>
                  </a:lnTo>
                  <a:lnTo>
                    <a:pt x="1973364" y="60972"/>
                  </a:lnTo>
                  <a:lnTo>
                    <a:pt x="1976437" y="21336"/>
                  </a:lnTo>
                  <a:lnTo>
                    <a:pt x="1981009" y="9182"/>
                  </a:lnTo>
                  <a:lnTo>
                    <a:pt x="1984082" y="19850"/>
                  </a:lnTo>
                  <a:lnTo>
                    <a:pt x="1987105" y="50304"/>
                  </a:lnTo>
                  <a:lnTo>
                    <a:pt x="1990140" y="106667"/>
                  </a:lnTo>
                  <a:lnTo>
                    <a:pt x="1993214" y="179832"/>
                  </a:lnTo>
                  <a:lnTo>
                    <a:pt x="1996236" y="256032"/>
                  </a:lnTo>
                  <a:lnTo>
                    <a:pt x="2000796" y="335267"/>
                  </a:lnTo>
                  <a:lnTo>
                    <a:pt x="2003882" y="406895"/>
                  </a:lnTo>
                  <a:lnTo>
                    <a:pt x="2006904" y="464794"/>
                  </a:lnTo>
                  <a:lnTo>
                    <a:pt x="2009978" y="502894"/>
                  </a:lnTo>
                  <a:lnTo>
                    <a:pt x="2014537" y="513562"/>
                  </a:lnTo>
                  <a:lnTo>
                    <a:pt x="2017572" y="504431"/>
                  </a:lnTo>
                  <a:lnTo>
                    <a:pt x="2025205" y="417563"/>
                  </a:lnTo>
                  <a:lnTo>
                    <a:pt x="2028240" y="344385"/>
                  </a:lnTo>
                  <a:lnTo>
                    <a:pt x="2031314" y="268185"/>
                  </a:lnTo>
                  <a:lnTo>
                    <a:pt x="2034336" y="190500"/>
                  </a:lnTo>
                  <a:lnTo>
                    <a:pt x="2038896" y="120408"/>
                  </a:lnTo>
                  <a:lnTo>
                    <a:pt x="2041982" y="60972"/>
                  </a:lnTo>
                  <a:lnTo>
                    <a:pt x="2045004" y="22872"/>
                  </a:lnTo>
                  <a:lnTo>
                    <a:pt x="2049564" y="9182"/>
                  </a:lnTo>
                  <a:lnTo>
                    <a:pt x="2052637" y="19850"/>
                  </a:lnTo>
                  <a:lnTo>
                    <a:pt x="2055672" y="50304"/>
                  </a:lnTo>
                  <a:lnTo>
                    <a:pt x="2058746" y="105168"/>
                  </a:lnTo>
                  <a:lnTo>
                    <a:pt x="2061768" y="178295"/>
                  </a:lnTo>
                  <a:lnTo>
                    <a:pt x="2064842" y="256032"/>
                  </a:lnTo>
                  <a:lnTo>
                    <a:pt x="2069414" y="333717"/>
                  </a:lnTo>
                  <a:lnTo>
                    <a:pt x="2072436" y="405358"/>
                  </a:lnTo>
                  <a:lnTo>
                    <a:pt x="2075510" y="463257"/>
                  </a:lnTo>
                  <a:lnTo>
                    <a:pt x="2078532" y="501357"/>
                  </a:lnTo>
                  <a:lnTo>
                    <a:pt x="2083104" y="513562"/>
                  </a:lnTo>
                  <a:lnTo>
                    <a:pt x="2086178" y="504431"/>
                  </a:lnTo>
                  <a:lnTo>
                    <a:pt x="2089200" y="475462"/>
                  </a:lnTo>
                  <a:lnTo>
                    <a:pt x="2093772" y="419049"/>
                  </a:lnTo>
                  <a:lnTo>
                    <a:pt x="2096846" y="345922"/>
                  </a:lnTo>
                  <a:lnTo>
                    <a:pt x="2099868" y="269722"/>
                  </a:lnTo>
                  <a:lnTo>
                    <a:pt x="2102942" y="193522"/>
                  </a:lnTo>
                  <a:lnTo>
                    <a:pt x="2107514" y="120408"/>
                  </a:lnTo>
                  <a:lnTo>
                    <a:pt x="2110536" y="62509"/>
                  </a:lnTo>
                  <a:lnTo>
                    <a:pt x="2113610" y="24409"/>
                  </a:lnTo>
                  <a:lnTo>
                    <a:pt x="2118182" y="9182"/>
                  </a:lnTo>
                  <a:lnTo>
                    <a:pt x="2121204" y="16764"/>
                  </a:lnTo>
                  <a:lnTo>
                    <a:pt x="2124278" y="48768"/>
                  </a:lnTo>
                  <a:lnTo>
                    <a:pt x="2127300" y="105168"/>
                  </a:lnTo>
                  <a:lnTo>
                    <a:pt x="2130386" y="178295"/>
                  </a:lnTo>
                  <a:lnTo>
                    <a:pt x="2133409" y="256032"/>
                  </a:lnTo>
                  <a:lnTo>
                    <a:pt x="2137968" y="332232"/>
                  </a:lnTo>
                  <a:lnTo>
                    <a:pt x="2140991" y="405358"/>
                  </a:lnTo>
                  <a:lnTo>
                    <a:pt x="2144077" y="464794"/>
                  </a:lnTo>
                  <a:lnTo>
                    <a:pt x="2147100" y="502894"/>
                  </a:lnTo>
                  <a:lnTo>
                    <a:pt x="2151659" y="516585"/>
                  </a:lnTo>
                  <a:lnTo>
                    <a:pt x="2154732" y="505917"/>
                  </a:lnTo>
                  <a:lnTo>
                    <a:pt x="2157768" y="475462"/>
                  </a:lnTo>
                  <a:lnTo>
                    <a:pt x="2162327" y="420585"/>
                  </a:lnTo>
                  <a:lnTo>
                    <a:pt x="2165400" y="347459"/>
                  </a:lnTo>
                  <a:lnTo>
                    <a:pt x="2168436" y="268185"/>
                  </a:lnTo>
                  <a:lnTo>
                    <a:pt x="2171509" y="192036"/>
                  </a:lnTo>
                  <a:lnTo>
                    <a:pt x="2176068" y="120408"/>
                  </a:lnTo>
                  <a:lnTo>
                    <a:pt x="2179091" y="60972"/>
                  </a:lnTo>
                  <a:lnTo>
                    <a:pt x="2182177" y="22872"/>
                  </a:lnTo>
                  <a:lnTo>
                    <a:pt x="2186736" y="9182"/>
                  </a:lnTo>
                  <a:lnTo>
                    <a:pt x="2189759" y="16764"/>
                  </a:lnTo>
                  <a:lnTo>
                    <a:pt x="2192832" y="48768"/>
                  </a:lnTo>
                  <a:lnTo>
                    <a:pt x="2197404" y="103632"/>
                  </a:lnTo>
                  <a:lnTo>
                    <a:pt x="2198941" y="178295"/>
                  </a:lnTo>
                  <a:lnTo>
                    <a:pt x="2201964" y="256032"/>
                  </a:lnTo>
                  <a:lnTo>
                    <a:pt x="2206536" y="332232"/>
                  </a:lnTo>
                  <a:lnTo>
                    <a:pt x="2209609" y="405358"/>
                  </a:lnTo>
                  <a:lnTo>
                    <a:pt x="2212632" y="464794"/>
                  </a:lnTo>
                  <a:lnTo>
                    <a:pt x="2215705" y="502894"/>
                  </a:lnTo>
                  <a:lnTo>
                    <a:pt x="2220277" y="515099"/>
                  </a:lnTo>
                  <a:lnTo>
                    <a:pt x="2223300" y="505917"/>
                  </a:lnTo>
                  <a:lnTo>
                    <a:pt x="2226373" y="475462"/>
                  </a:lnTo>
                  <a:lnTo>
                    <a:pt x="2230932" y="420585"/>
                  </a:lnTo>
                  <a:lnTo>
                    <a:pt x="2233968" y="347459"/>
                  </a:lnTo>
                  <a:lnTo>
                    <a:pt x="2237041" y="269722"/>
                  </a:lnTo>
                  <a:lnTo>
                    <a:pt x="2241600" y="192036"/>
                  </a:lnTo>
                  <a:lnTo>
                    <a:pt x="2244636" y="120408"/>
                  </a:lnTo>
                  <a:lnTo>
                    <a:pt x="2247709" y="60972"/>
                  </a:lnTo>
                  <a:lnTo>
                    <a:pt x="2250732" y="21336"/>
                  </a:lnTo>
                  <a:lnTo>
                    <a:pt x="2255291" y="9182"/>
                  </a:lnTo>
                  <a:lnTo>
                    <a:pt x="2258377" y="16764"/>
                  </a:lnTo>
                  <a:lnTo>
                    <a:pt x="2261400" y="48768"/>
                  </a:lnTo>
                  <a:lnTo>
                    <a:pt x="2265959" y="103632"/>
                  </a:lnTo>
                  <a:lnTo>
                    <a:pt x="2267496" y="178295"/>
                  </a:lnTo>
                  <a:lnTo>
                    <a:pt x="2270531" y="256032"/>
                  </a:lnTo>
                  <a:lnTo>
                    <a:pt x="2275090" y="332232"/>
                  </a:lnTo>
                  <a:lnTo>
                    <a:pt x="2278164" y="405358"/>
                  </a:lnTo>
                  <a:lnTo>
                    <a:pt x="2281199" y="464794"/>
                  </a:lnTo>
                  <a:lnTo>
                    <a:pt x="2285758" y="502894"/>
                  </a:lnTo>
                  <a:lnTo>
                    <a:pt x="2288832" y="516585"/>
                  </a:lnTo>
                  <a:lnTo>
                    <a:pt x="2291854" y="505917"/>
                  </a:lnTo>
                  <a:lnTo>
                    <a:pt x="2294940" y="475462"/>
                  </a:lnTo>
                  <a:lnTo>
                    <a:pt x="2299500" y="420585"/>
                  </a:lnTo>
                  <a:lnTo>
                    <a:pt x="2302522" y="347459"/>
                  </a:lnTo>
                  <a:lnTo>
                    <a:pt x="2305596" y="269722"/>
                  </a:lnTo>
                  <a:lnTo>
                    <a:pt x="2310168" y="192036"/>
                  </a:lnTo>
                  <a:lnTo>
                    <a:pt x="2313190" y="120408"/>
                  </a:lnTo>
                  <a:lnTo>
                    <a:pt x="2316264" y="60972"/>
                  </a:lnTo>
                  <a:lnTo>
                    <a:pt x="2319299" y="21336"/>
                  </a:lnTo>
                  <a:lnTo>
                    <a:pt x="2323858" y="9182"/>
                  </a:lnTo>
                  <a:lnTo>
                    <a:pt x="2326932" y="16764"/>
                  </a:lnTo>
                  <a:lnTo>
                    <a:pt x="2329954" y="48768"/>
                  </a:lnTo>
                  <a:lnTo>
                    <a:pt x="2334577" y="103632"/>
                  </a:lnTo>
                  <a:lnTo>
                    <a:pt x="2337600" y="176809"/>
                  </a:lnTo>
                  <a:lnTo>
                    <a:pt x="2339136" y="256032"/>
                  </a:lnTo>
                  <a:lnTo>
                    <a:pt x="2343696" y="332232"/>
                  </a:lnTo>
                  <a:lnTo>
                    <a:pt x="2346731" y="405358"/>
                  </a:lnTo>
                  <a:lnTo>
                    <a:pt x="2349804" y="464794"/>
                  </a:lnTo>
                  <a:lnTo>
                    <a:pt x="2354364" y="502894"/>
                  </a:lnTo>
                  <a:lnTo>
                    <a:pt x="2357399" y="516585"/>
                  </a:lnTo>
                  <a:lnTo>
                    <a:pt x="2360472" y="507453"/>
                  </a:lnTo>
                  <a:lnTo>
                    <a:pt x="2363495" y="475462"/>
                  </a:lnTo>
                  <a:lnTo>
                    <a:pt x="2368054" y="420585"/>
                  </a:lnTo>
                  <a:lnTo>
                    <a:pt x="2371140" y="347459"/>
                  </a:lnTo>
                  <a:lnTo>
                    <a:pt x="2374163" y="269722"/>
                  </a:lnTo>
                  <a:lnTo>
                    <a:pt x="2378722" y="192036"/>
                  </a:lnTo>
                  <a:lnTo>
                    <a:pt x="2381796" y="120408"/>
                  </a:lnTo>
                  <a:lnTo>
                    <a:pt x="2384831" y="60972"/>
                  </a:lnTo>
                  <a:lnTo>
                    <a:pt x="2387904" y="21336"/>
                  </a:lnTo>
                  <a:lnTo>
                    <a:pt x="2392464" y="7645"/>
                  </a:lnTo>
                  <a:lnTo>
                    <a:pt x="2395499" y="16764"/>
                  </a:lnTo>
                  <a:lnTo>
                    <a:pt x="2398572" y="48768"/>
                  </a:lnTo>
                  <a:lnTo>
                    <a:pt x="2403132" y="103632"/>
                  </a:lnTo>
                  <a:lnTo>
                    <a:pt x="2406154" y="176809"/>
                  </a:lnTo>
                  <a:lnTo>
                    <a:pt x="2407691" y="256032"/>
                  </a:lnTo>
                  <a:lnTo>
                    <a:pt x="2412263" y="332232"/>
                  </a:lnTo>
                  <a:lnTo>
                    <a:pt x="2415336" y="405358"/>
                  </a:lnTo>
                  <a:lnTo>
                    <a:pt x="2418359" y="464794"/>
                  </a:lnTo>
                  <a:lnTo>
                    <a:pt x="2422931" y="502894"/>
                  </a:lnTo>
                  <a:lnTo>
                    <a:pt x="2426004" y="516585"/>
                  </a:lnTo>
                  <a:lnTo>
                    <a:pt x="2429027" y="507453"/>
                  </a:lnTo>
                  <a:lnTo>
                    <a:pt x="2432100" y="475462"/>
                  </a:lnTo>
                  <a:lnTo>
                    <a:pt x="2436672" y="420585"/>
                  </a:lnTo>
                  <a:lnTo>
                    <a:pt x="2439695" y="347459"/>
                  </a:lnTo>
                  <a:lnTo>
                    <a:pt x="2442718" y="269722"/>
                  </a:lnTo>
                  <a:lnTo>
                    <a:pt x="2447290" y="192036"/>
                  </a:lnTo>
                  <a:lnTo>
                    <a:pt x="2450363" y="120408"/>
                  </a:lnTo>
                  <a:lnTo>
                    <a:pt x="2453385" y="60972"/>
                  </a:lnTo>
                  <a:lnTo>
                    <a:pt x="2456459" y="21336"/>
                  </a:lnTo>
                  <a:lnTo>
                    <a:pt x="2461031" y="7645"/>
                  </a:lnTo>
                  <a:lnTo>
                    <a:pt x="2464054" y="16764"/>
                  </a:lnTo>
                  <a:lnTo>
                    <a:pt x="2467127" y="47231"/>
                  </a:lnTo>
                  <a:lnTo>
                    <a:pt x="2471699" y="103632"/>
                  </a:lnTo>
                  <a:lnTo>
                    <a:pt x="2474722" y="176809"/>
                  </a:lnTo>
                  <a:lnTo>
                    <a:pt x="2476258" y="256032"/>
                  </a:lnTo>
                  <a:lnTo>
                    <a:pt x="2480818" y="332232"/>
                  </a:lnTo>
                  <a:lnTo>
                    <a:pt x="2483891" y="405358"/>
                  </a:lnTo>
                  <a:lnTo>
                    <a:pt x="2486926" y="464794"/>
                  </a:lnTo>
                  <a:lnTo>
                    <a:pt x="2491485" y="504431"/>
                  </a:lnTo>
                  <a:lnTo>
                    <a:pt x="2494559" y="516585"/>
                  </a:lnTo>
                  <a:lnTo>
                    <a:pt x="2497594" y="507453"/>
                  </a:lnTo>
                  <a:lnTo>
                    <a:pt x="2500668" y="475462"/>
                  </a:lnTo>
                  <a:lnTo>
                    <a:pt x="2505227" y="420585"/>
                  </a:lnTo>
                  <a:lnTo>
                    <a:pt x="2508250" y="347459"/>
                  </a:lnTo>
                  <a:lnTo>
                    <a:pt x="2511336" y="269722"/>
                  </a:lnTo>
                  <a:lnTo>
                    <a:pt x="2515895" y="192036"/>
                  </a:lnTo>
                  <a:lnTo>
                    <a:pt x="2518918" y="120408"/>
                  </a:lnTo>
                  <a:lnTo>
                    <a:pt x="2521991" y="60972"/>
                  </a:lnTo>
                  <a:lnTo>
                    <a:pt x="2525026" y="21336"/>
                  </a:lnTo>
                  <a:lnTo>
                    <a:pt x="2529585" y="7645"/>
                  </a:lnTo>
                  <a:lnTo>
                    <a:pt x="2532659" y="16764"/>
                  </a:lnTo>
                  <a:lnTo>
                    <a:pt x="2535694" y="47231"/>
                  </a:lnTo>
                  <a:lnTo>
                    <a:pt x="2540254" y="103632"/>
                  </a:lnTo>
                  <a:lnTo>
                    <a:pt x="2543327" y="176809"/>
                  </a:lnTo>
                  <a:lnTo>
                    <a:pt x="2546350" y="256032"/>
                  </a:lnTo>
                  <a:lnTo>
                    <a:pt x="2549436" y="332232"/>
                  </a:lnTo>
                  <a:lnTo>
                    <a:pt x="2552458" y="405358"/>
                  </a:lnTo>
                  <a:lnTo>
                    <a:pt x="2555532" y="464794"/>
                  </a:lnTo>
                  <a:lnTo>
                    <a:pt x="2560091" y="504431"/>
                  </a:lnTo>
                  <a:lnTo>
                    <a:pt x="2563126" y="516585"/>
                  </a:lnTo>
                  <a:lnTo>
                    <a:pt x="2566149" y="507453"/>
                  </a:lnTo>
                  <a:lnTo>
                    <a:pt x="2569222" y="476999"/>
                  </a:lnTo>
                  <a:lnTo>
                    <a:pt x="2573794" y="420585"/>
                  </a:lnTo>
                  <a:lnTo>
                    <a:pt x="2576817" y="347459"/>
                  </a:lnTo>
                  <a:lnTo>
                    <a:pt x="2579890" y="269722"/>
                  </a:lnTo>
                  <a:lnTo>
                    <a:pt x="2584450" y="192036"/>
                  </a:lnTo>
                  <a:lnTo>
                    <a:pt x="2587485" y="120408"/>
                  </a:lnTo>
                  <a:lnTo>
                    <a:pt x="2590558" y="60972"/>
                  </a:lnTo>
                  <a:lnTo>
                    <a:pt x="2593581" y="21336"/>
                  </a:lnTo>
                  <a:lnTo>
                    <a:pt x="2598153" y="7645"/>
                  </a:lnTo>
                  <a:lnTo>
                    <a:pt x="2601226" y="16764"/>
                  </a:lnTo>
                  <a:lnTo>
                    <a:pt x="2604249" y="47231"/>
                  </a:lnTo>
                  <a:lnTo>
                    <a:pt x="2608859" y="103632"/>
                  </a:lnTo>
                  <a:lnTo>
                    <a:pt x="2611894" y="176809"/>
                  </a:lnTo>
                  <a:lnTo>
                    <a:pt x="2614917" y="256032"/>
                  </a:lnTo>
                  <a:lnTo>
                    <a:pt x="2617990" y="332232"/>
                  </a:lnTo>
                  <a:lnTo>
                    <a:pt x="2621013" y="405358"/>
                  </a:lnTo>
                  <a:lnTo>
                    <a:pt x="2624099" y="464794"/>
                  </a:lnTo>
                  <a:lnTo>
                    <a:pt x="2628658" y="504431"/>
                  </a:lnTo>
                  <a:lnTo>
                    <a:pt x="2631681" y="516585"/>
                  </a:lnTo>
                  <a:lnTo>
                    <a:pt x="2634754" y="508990"/>
                  </a:lnTo>
                  <a:lnTo>
                    <a:pt x="2637790" y="476999"/>
                  </a:lnTo>
                  <a:lnTo>
                    <a:pt x="2642349" y="422122"/>
                  </a:lnTo>
                  <a:lnTo>
                    <a:pt x="2645422" y="347459"/>
                  </a:lnTo>
                  <a:lnTo>
                    <a:pt x="2648458" y="269722"/>
                  </a:lnTo>
                  <a:lnTo>
                    <a:pt x="2653017" y="192036"/>
                  </a:lnTo>
                  <a:lnTo>
                    <a:pt x="2656090" y="120408"/>
                  </a:lnTo>
                  <a:lnTo>
                    <a:pt x="2659113" y="60972"/>
                  </a:lnTo>
                  <a:lnTo>
                    <a:pt x="2663685" y="21336"/>
                  </a:lnTo>
                  <a:lnTo>
                    <a:pt x="2666758" y="6108"/>
                  </a:lnTo>
                  <a:lnTo>
                    <a:pt x="2669781" y="16764"/>
                  </a:lnTo>
                  <a:lnTo>
                    <a:pt x="2672854" y="45745"/>
                  </a:lnTo>
                  <a:lnTo>
                    <a:pt x="2677426" y="102095"/>
                  </a:lnTo>
                  <a:lnTo>
                    <a:pt x="2680449" y="176809"/>
                  </a:lnTo>
                  <a:lnTo>
                    <a:pt x="2683522" y="256032"/>
                  </a:lnTo>
                  <a:lnTo>
                    <a:pt x="2686558" y="333717"/>
                  </a:lnTo>
                  <a:lnTo>
                    <a:pt x="2689631" y="405358"/>
                  </a:lnTo>
                  <a:lnTo>
                    <a:pt x="2692654" y="466331"/>
                  </a:lnTo>
                  <a:lnTo>
                    <a:pt x="2697213" y="504431"/>
                  </a:lnTo>
                  <a:lnTo>
                    <a:pt x="2700299" y="516585"/>
                  </a:lnTo>
                  <a:lnTo>
                    <a:pt x="2703322" y="508990"/>
                  </a:lnTo>
                  <a:lnTo>
                    <a:pt x="2707881" y="478485"/>
                  </a:lnTo>
                  <a:lnTo>
                    <a:pt x="2710954" y="422122"/>
                  </a:lnTo>
                  <a:lnTo>
                    <a:pt x="2713990" y="347459"/>
                  </a:lnTo>
                  <a:lnTo>
                    <a:pt x="2717063" y="269722"/>
                  </a:lnTo>
                  <a:lnTo>
                    <a:pt x="2721622" y="190500"/>
                  </a:lnTo>
                  <a:lnTo>
                    <a:pt x="2724658" y="118859"/>
                  </a:lnTo>
                  <a:lnTo>
                    <a:pt x="2727731" y="59436"/>
                  </a:lnTo>
                  <a:lnTo>
                    <a:pt x="2732290" y="21336"/>
                  </a:lnTo>
                  <a:lnTo>
                    <a:pt x="2735313" y="6108"/>
                  </a:lnTo>
                  <a:lnTo>
                    <a:pt x="2738399" y="15278"/>
                  </a:lnTo>
                  <a:lnTo>
                    <a:pt x="2741422" y="45745"/>
                  </a:lnTo>
                  <a:lnTo>
                    <a:pt x="2745981" y="102095"/>
                  </a:lnTo>
                  <a:lnTo>
                    <a:pt x="2749054" y="175272"/>
                  </a:lnTo>
                  <a:lnTo>
                    <a:pt x="2752090" y="256032"/>
                  </a:lnTo>
                  <a:lnTo>
                    <a:pt x="2756649" y="333717"/>
                  </a:lnTo>
                  <a:lnTo>
                    <a:pt x="2758185" y="406895"/>
                  </a:lnTo>
                  <a:lnTo>
                    <a:pt x="2761208" y="466331"/>
                  </a:lnTo>
                  <a:lnTo>
                    <a:pt x="2765780" y="504431"/>
                  </a:lnTo>
                  <a:lnTo>
                    <a:pt x="2768854" y="518121"/>
                  </a:lnTo>
                  <a:lnTo>
                    <a:pt x="2771876" y="508990"/>
                  </a:lnTo>
                  <a:lnTo>
                    <a:pt x="2776448" y="478485"/>
                  </a:lnTo>
                  <a:lnTo>
                    <a:pt x="2779522" y="423659"/>
                  </a:lnTo>
                  <a:lnTo>
                    <a:pt x="2782544" y="349008"/>
                  </a:lnTo>
                  <a:lnTo>
                    <a:pt x="2785618" y="269722"/>
                  </a:lnTo>
                  <a:lnTo>
                    <a:pt x="2790190" y="190500"/>
                  </a:lnTo>
                  <a:lnTo>
                    <a:pt x="2793212" y="118859"/>
                  </a:lnTo>
                  <a:lnTo>
                    <a:pt x="2796285" y="59436"/>
                  </a:lnTo>
                  <a:lnTo>
                    <a:pt x="2800858" y="19850"/>
                  </a:lnTo>
                  <a:lnTo>
                    <a:pt x="2803880" y="6108"/>
                  </a:lnTo>
                  <a:lnTo>
                    <a:pt x="2806954" y="15278"/>
                  </a:lnTo>
                  <a:lnTo>
                    <a:pt x="2809976" y="45745"/>
                  </a:lnTo>
                  <a:lnTo>
                    <a:pt x="2814548" y="102095"/>
                  </a:lnTo>
                  <a:lnTo>
                    <a:pt x="2817622" y="175272"/>
                  </a:lnTo>
                  <a:lnTo>
                    <a:pt x="2820644" y="254495"/>
                  </a:lnTo>
                  <a:lnTo>
                    <a:pt x="2825203" y="333717"/>
                  </a:lnTo>
                  <a:lnTo>
                    <a:pt x="2826753" y="406895"/>
                  </a:lnTo>
                  <a:lnTo>
                    <a:pt x="2829826" y="466331"/>
                  </a:lnTo>
                  <a:lnTo>
                    <a:pt x="2834385" y="505917"/>
                  </a:lnTo>
                  <a:lnTo>
                    <a:pt x="2837408" y="518121"/>
                  </a:lnTo>
                  <a:lnTo>
                    <a:pt x="2840494" y="508990"/>
                  </a:lnTo>
                  <a:lnTo>
                    <a:pt x="2845054" y="478485"/>
                  </a:lnTo>
                  <a:lnTo>
                    <a:pt x="2848076" y="423659"/>
                  </a:lnTo>
                  <a:lnTo>
                    <a:pt x="2851150" y="349008"/>
                  </a:lnTo>
                  <a:lnTo>
                    <a:pt x="2854185" y="269722"/>
                  </a:lnTo>
                  <a:lnTo>
                    <a:pt x="2858744" y="192036"/>
                  </a:lnTo>
                  <a:lnTo>
                    <a:pt x="2861818" y="118859"/>
                  </a:lnTo>
                  <a:lnTo>
                    <a:pt x="2864853" y="59436"/>
                  </a:lnTo>
                  <a:lnTo>
                    <a:pt x="2869412" y="19850"/>
                  </a:lnTo>
                  <a:lnTo>
                    <a:pt x="2872485" y="6108"/>
                  </a:lnTo>
                  <a:lnTo>
                    <a:pt x="2875508" y="13741"/>
                  </a:lnTo>
                  <a:lnTo>
                    <a:pt x="2878594" y="45745"/>
                  </a:lnTo>
                  <a:lnTo>
                    <a:pt x="2883103" y="102095"/>
                  </a:lnTo>
                  <a:lnTo>
                    <a:pt x="2886176" y="175272"/>
                  </a:lnTo>
                  <a:lnTo>
                    <a:pt x="2889211" y="254495"/>
                  </a:lnTo>
                  <a:lnTo>
                    <a:pt x="2893822" y="333717"/>
                  </a:lnTo>
                  <a:lnTo>
                    <a:pt x="2895307" y="406895"/>
                  </a:lnTo>
                  <a:lnTo>
                    <a:pt x="2898381" y="466331"/>
                  </a:lnTo>
                  <a:lnTo>
                    <a:pt x="2902953" y="505917"/>
                  </a:lnTo>
                  <a:lnTo>
                    <a:pt x="2905975" y="519658"/>
                  </a:lnTo>
                  <a:lnTo>
                    <a:pt x="2909049" y="508990"/>
                  </a:lnTo>
                  <a:lnTo>
                    <a:pt x="2913608" y="480021"/>
                  </a:lnTo>
                  <a:lnTo>
                    <a:pt x="2916643" y="423659"/>
                  </a:lnTo>
                  <a:lnTo>
                    <a:pt x="2919717" y="350494"/>
                  </a:lnTo>
                  <a:lnTo>
                    <a:pt x="2922739" y="269722"/>
                  </a:lnTo>
                  <a:lnTo>
                    <a:pt x="2927311" y="192036"/>
                  </a:lnTo>
                  <a:lnTo>
                    <a:pt x="2930385" y="118859"/>
                  </a:lnTo>
                  <a:lnTo>
                    <a:pt x="2933407" y="59436"/>
                  </a:lnTo>
                  <a:lnTo>
                    <a:pt x="2937967" y="19850"/>
                  </a:lnTo>
                  <a:lnTo>
                    <a:pt x="2941053" y="6108"/>
                  </a:lnTo>
                  <a:lnTo>
                    <a:pt x="2944075" y="13741"/>
                  </a:lnTo>
                  <a:lnTo>
                    <a:pt x="2947149" y="45745"/>
                  </a:lnTo>
                  <a:lnTo>
                    <a:pt x="2951708" y="100609"/>
                  </a:lnTo>
                  <a:lnTo>
                    <a:pt x="2954743" y="175272"/>
                  </a:lnTo>
                  <a:lnTo>
                    <a:pt x="2957817" y="254495"/>
                  </a:lnTo>
                  <a:lnTo>
                    <a:pt x="2962376" y="332232"/>
                  </a:lnTo>
                  <a:lnTo>
                    <a:pt x="2965411" y="406895"/>
                  </a:lnTo>
                  <a:lnTo>
                    <a:pt x="2966948" y="466331"/>
                  </a:lnTo>
                  <a:lnTo>
                    <a:pt x="2971507" y="505917"/>
                  </a:lnTo>
                  <a:lnTo>
                    <a:pt x="2974581" y="519658"/>
                  </a:lnTo>
                  <a:lnTo>
                    <a:pt x="2977603" y="510527"/>
                  </a:lnTo>
                  <a:lnTo>
                    <a:pt x="2982175" y="480021"/>
                  </a:lnTo>
                  <a:lnTo>
                    <a:pt x="2985249" y="423659"/>
                  </a:lnTo>
                  <a:lnTo>
                    <a:pt x="2988271" y="350494"/>
                  </a:lnTo>
                  <a:lnTo>
                    <a:pt x="2991358" y="269722"/>
                  </a:lnTo>
                  <a:lnTo>
                    <a:pt x="2995917" y="192036"/>
                  </a:lnTo>
                  <a:lnTo>
                    <a:pt x="2998939" y="118859"/>
                  </a:lnTo>
                  <a:lnTo>
                    <a:pt x="3002013" y="59436"/>
                  </a:lnTo>
                  <a:lnTo>
                    <a:pt x="3006585" y="18313"/>
                  </a:lnTo>
                  <a:lnTo>
                    <a:pt x="3009607" y="4559"/>
                  </a:lnTo>
                  <a:lnTo>
                    <a:pt x="3012681" y="13741"/>
                  </a:lnTo>
                  <a:lnTo>
                    <a:pt x="3017253" y="44208"/>
                  </a:lnTo>
                  <a:lnTo>
                    <a:pt x="3020275" y="100609"/>
                  </a:lnTo>
                  <a:lnTo>
                    <a:pt x="3023349" y="173736"/>
                  </a:lnTo>
                  <a:lnTo>
                    <a:pt x="3026371" y="252958"/>
                  </a:lnTo>
                  <a:lnTo>
                    <a:pt x="3030943" y="332232"/>
                  </a:lnTo>
                  <a:lnTo>
                    <a:pt x="3034017" y="406895"/>
                  </a:lnTo>
                  <a:lnTo>
                    <a:pt x="3035503" y="466331"/>
                  </a:lnTo>
                  <a:lnTo>
                    <a:pt x="3040113" y="505917"/>
                  </a:lnTo>
                  <a:lnTo>
                    <a:pt x="3043148" y="519658"/>
                  </a:lnTo>
                  <a:lnTo>
                    <a:pt x="3046222" y="510527"/>
                  </a:lnTo>
                  <a:lnTo>
                    <a:pt x="3050781" y="480021"/>
                  </a:lnTo>
                  <a:lnTo>
                    <a:pt x="3053803" y="423659"/>
                  </a:lnTo>
                  <a:lnTo>
                    <a:pt x="3056890" y="350494"/>
                  </a:lnTo>
                  <a:lnTo>
                    <a:pt x="3061449" y="269722"/>
                  </a:lnTo>
                  <a:lnTo>
                    <a:pt x="3064471" y="192036"/>
                  </a:lnTo>
                  <a:lnTo>
                    <a:pt x="3067558" y="118859"/>
                  </a:lnTo>
                  <a:lnTo>
                    <a:pt x="3070580" y="59436"/>
                  </a:lnTo>
                  <a:lnTo>
                    <a:pt x="3075139" y="18313"/>
                  </a:lnTo>
                  <a:lnTo>
                    <a:pt x="3078162" y="4559"/>
                  </a:lnTo>
                  <a:lnTo>
                    <a:pt x="3081248" y="13741"/>
                  </a:lnTo>
                  <a:lnTo>
                    <a:pt x="3085807" y="44208"/>
                  </a:lnTo>
                  <a:lnTo>
                    <a:pt x="3088830" y="99072"/>
                  </a:lnTo>
                  <a:lnTo>
                    <a:pt x="3091903" y="173736"/>
                  </a:lnTo>
                  <a:lnTo>
                    <a:pt x="3094939" y="252958"/>
                  </a:lnTo>
                  <a:lnTo>
                    <a:pt x="3099498" y="332232"/>
                  </a:lnTo>
                  <a:lnTo>
                    <a:pt x="3102571" y="405358"/>
                  </a:lnTo>
                  <a:lnTo>
                    <a:pt x="3105607" y="466331"/>
                  </a:lnTo>
                  <a:lnTo>
                    <a:pt x="3108680" y="505917"/>
                  </a:lnTo>
                  <a:lnTo>
                    <a:pt x="3111703" y="519658"/>
                  </a:lnTo>
                  <a:lnTo>
                    <a:pt x="3114776" y="510527"/>
                  </a:lnTo>
                  <a:lnTo>
                    <a:pt x="3119348" y="480021"/>
                  </a:lnTo>
                  <a:lnTo>
                    <a:pt x="3122371" y="425157"/>
                  </a:lnTo>
                  <a:lnTo>
                    <a:pt x="3125444" y="350494"/>
                  </a:lnTo>
                  <a:lnTo>
                    <a:pt x="3130003" y="271259"/>
                  </a:lnTo>
                  <a:lnTo>
                    <a:pt x="3133039" y="192036"/>
                  </a:lnTo>
                  <a:lnTo>
                    <a:pt x="3136112" y="118859"/>
                  </a:lnTo>
                  <a:lnTo>
                    <a:pt x="3139135" y="59436"/>
                  </a:lnTo>
                  <a:lnTo>
                    <a:pt x="3143707" y="18313"/>
                  </a:lnTo>
                  <a:lnTo>
                    <a:pt x="3146780" y="4559"/>
                  </a:lnTo>
                  <a:lnTo>
                    <a:pt x="3149803" y="13741"/>
                  </a:lnTo>
                  <a:lnTo>
                    <a:pt x="3154362" y="44208"/>
                  </a:lnTo>
                  <a:lnTo>
                    <a:pt x="3157448" y="99072"/>
                  </a:lnTo>
                  <a:lnTo>
                    <a:pt x="3160471" y="173736"/>
                  </a:lnTo>
                  <a:lnTo>
                    <a:pt x="3163544" y="252958"/>
                  </a:lnTo>
                  <a:lnTo>
                    <a:pt x="3168103" y="332232"/>
                  </a:lnTo>
                  <a:lnTo>
                    <a:pt x="3171139" y="405358"/>
                  </a:lnTo>
                  <a:lnTo>
                    <a:pt x="3174212" y="466331"/>
                  </a:lnTo>
                  <a:lnTo>
                    <a:pt x="3177235" y="505917"/>
                  </a:lnTo>
                  <a:lnTo>
                    <a:pt x="3180308" y="519658"/>
                  </a:lnTo>
                  <a:lnTo>
                    <a:pt x="3183343" y="510527"/>
                  </a:lnTo>
                  <a:lnTo>
                    <a:pt x="3187903" y="480021"/>
                  </a:lnTo>
                  <a:lnTo>
                    <a:pt x="3190976" y="425157"/>
                  </a:lnTo>
                  <a:lnTo>
                    <a:pt x="3194011" y="350494"/>
                  </a:lnTo>
                  <a:lnTo>
                    <a:pt x="3198571" y="271259"/>
                  </a:lnTo>
                  <a:lnTo>
                    <a:pt x="3201644" y="192036"/>
                  </a:lnTo>
                  <a:lnTo>
                    <a:pt x="3204667" y="120408"/>
                  </a:lnTo>
                  <a:lnTo>
                    <a:pt x="3207753" y="59436"/>
                  </a:lnTo>
                  <a:lnTo>
                    <a:pt x="3212312" y="18313"/>
                  </a:lnTo>
                  <a:lnTo>
                    <a:pt x="3215335" y="4559"/>
                  </a:lnTo>
                  <a:lnTo>
                    <a:pt x="3218408" y="13741"/>
                  </a:lnTo>
                  <a:lnTo>
                    <a:pt x="3222980" y="44208"/>
                  </a:lnTo>
                  <a:lnTo>
                    <a:pt x="3226003" y="99072"/>
                  </a:lnTo>
                  <a:lnTo>
                    <a:pt x="3229076" y="173736"/>
                  </a:lnTo>
                  <a:lnTo>
                    <a:pt x="3232111" y="252958"/>
                  </a:lnTo>
                  <a:lnTo>
                    <a:pt x="3236671" y="332232"/>
                  </a:lnTo>
                  <a:lnTo>
                    <a:pt x="3239744" y="405358"/>
                  </a:lnTo>
                  <a:lnTo>
                    <a:pt x="3242767" y="466331"/>
                  </a:lnTo>
                  <a:lnTo>
                    <a:pt x="3245853" y="505917"/>
                  </a:lnTo>
                  <a:lnTo>
                    <a:pt x="3248875" y="519658"/>
                  </a:lnTo>
                  <a:lnTo>
                    <a:pt x="3251898" y="510527"/>
                  </a:lnTo>
                  <a:lnTo>
                    <a:pt x="3256457" y="480021"/>
                  </a:lnTo>
                  <a:lnTo>
                    <a:pt x="3259543" y="425157"/>
                  </a:lnTo>
                  <a:lnTo>
                    <a:pt x="3262566" y="350494"/>
                  </a:lnTo>
                  <a:lnTo>
                    <a:pt x="3267125" y="271259"/>
                  </a:lnTo>
                  <a:lnTo>
                    <a:pt x="3270211" y="192036"/>
                  </a:lnTo>
                  <a:lnTo>
                    <a:pt x="3273234" y="120408"/>
                  </a:lnTo>
                  <a:lnTo>
                    <a:pt x="3276307" y="59436"/>
                  </a:lnTo>
                  <a:lnTo>
                    <a:pt x="3280867" y="18313"/>
                  </a:lnTo>
                  <a:lnTo>
                    <a:pt x="3283902" y="4559"/>
                  </a:lnTo>
                  <a:lnTo>
                    <a:pt x="3286975" y="13741"/>
                  </a:lnTo>
                  <a:lnTo>
                    <a:pt x="3291535" y="42659"/>
                  </a:lnTo>
                  <a:lnTo>
                    <a:pt x="3294557" y="99072"/>
                  </a:lnTo>
                  <a:lnTo>
                    <a:pt x="3297643" y="173736"/>
                  </a:lnTo>
                  <a:lnTo>
                    <a:pt x="3300666" y="252958"/>
                  </a:lnTo>
                  <a:lnTo>
                    <a:pt x="3305225" y="332232"/>
                  </a:lnTo>
                  <a:lnTo>
                    <a:pt x="3308311" y="405358"/>
                  </a:lnTo>
                  <a:lnTo>
                    <a:pt x="3311334" y="466331"/>
                  </a:lnTo>
                  <a:lnTo>
                    <a:pt x="3314407" y="505917"/>
                  </a:lnTo>
                  <a:lnTo>
                    <a:pt x="3317430" y="519658"/>
                  </a:lnTo>
                  <a:lnTo>
                    <a:pt x="3320503" y="512025"/>
                  </a:lnTo>
                  <a:lnTo>
                    <a:pt x="3325075" y="481558"/>
                  </a:lnTo>
                  <a:lnTo>
                    <a:pt x="3328098" y="425157"/>
                  </a:lnTo>
                  <a:lnTo>
                    <a:pt x="3331171" y="350494"/>
                  </a:lnTo>
                  <a:lnTo>
                    <a:pt x="3335743" y="271259"/>
                  </a:lnTo>
                  <a:lnTo>
                    <a:pt x="3338766" y="193522"/>
                  </a:lnTo>
                  <a:lnTo>
                    <a:pt x="3341839" y="120408"/>
                  </a:lnTo>
                  <a:lnTo>
                    <a:pt x="3344862" y="59436"/>
                  </a:lnTo>
                  <a:lnTo>
                    <a:pt x="3349434" y="18313"/>
                  </a:lnTo>
                  <a:lnTo>
                    <a:pt x="3352507" y="4559"/>
                  </a:lnTo>
                  <a:lnTo>
                    <a:pt x="3355530" y="13741"/>
                  </a:lnTo>
                  <a:lnTo>
                    <a:pt x="3360102" y="42659"/>
                  </a:lnTo>
                  <a:lnTo>
                    <a:pt x="3363175" y="99072"/>
                  </a:lnTo>
                  <a:lnTo>
                    <a:pt x="3366198" y="172199"/>
                  </a:lnTo>
                  <a:lnTo>
                    <a:pt x="3369271" y="251472"/>
                  </a:lnTo>
                  <a:lnTo>
                    <a:pt x="3373843" y="332232"/>
                  </a:lnTo>
                  <a:lnTo>
                    <a:pt x="3376866" y="405358"/>
                  </a:lnTo>
                  <a:lnTo>
                    <a:pt x="3379889" y="464794"/>
                  </a:lnTo>
                  <a:lnTo>
                    <a:pt x="3384461" y="505917"/>
                  </a:lnTo>
                  <a:lnTo>
                    <a:pt x="3385997" y="519658"/>
                  </a:lnTo>
                  <a:lnTo>
                    <a:pt x="3389071" y="510527"/>
                  </a:lnTo>
                  <a:lnTo>
                    <a:pt x="3393630" y="480021"/>
                  </a:lnTo>
                  <a:lnTo>
                    <a:pt x="3396665" y="425157"/>
                  </a:lnTo>
                  <a:lnTo>
                    <a:pt x="3399739" y="350494"/>
                  </a:lnTo>
                  <a:lnTo>
                    <a:pt x="3404298" y="271259"/>
                  </a:lnTo>
                  <a:lnTo>
                    <a:pt x="3407321" y="193522"/>
                  </a:lnTo>
                  <a:lnTo>
                    <a:pt x="3410407" y="120408"/>
                  </a:lnTo>
                  <a:lnTo>
                    <a:pt x="3413429" y="60972"/>
                  </a:lnTo>
                  <a:lnTo>
                    <a:pt x="3417989" y="18313"/>
                  </a:lnTo>
                  <a:lnTo>
                    <a:pt x="3421062" y="4559"/>
                  </a:lnTo>
                  <a:lnTo>
                    <a:pt x="3424097" y="13741"/>
                  </a:lnTo>
                  <a:lnTo>
                    <a:pt x="3428657" y="42659"/>
                  </a:lnTo>
                  <a:lnTo>
                    <a:pt x="3431730" y="97536"/>
                  </a:lnTo>
                  <a:lnTo>
                    <a:pt x="3434765" y="172199"/>
                  </a:lnTo>
                  <a:lnTo>
                    <a:pt x="3439325" y="251472"/>
                  </a:lnTo>
                  <a:lnTo>
                    <a:pt x="3442398" y="332232"/>
                  </a:lnTo>
                  <a:lnTo>
                    <a:pt x="3445421" y="405358"/>
                  </a:lnTo>
                  <a:lnTo>
                    <a:pt x="3448507" y="464794"/>
                  </a:lnTo>
                  <a:lnTo>
                    <a:pt x="3453066" y="505917"/>
                  </a:lnTo>
                  <a:lnTo>
                    <a:pt x="3454603" y="519658"/>
                  </a:lnTo>
                  <a:lnTo>
                    <a:pt x="3457625" y="510527"/>
                  </a:lnTo>
                  <a:lnTo>
                    <a:pt x="3462197" y="480021"/>
                  </a:lnTo>
                  <a:lnTo>
                    <a:pt x="3465271" y="425157"/>
                  </a:lnTo>
                  <a:lnTo>
                    <a:pt x="3468293" y="350494"/>
                  </a:lnTo>
                  <a:lnTo>
                    <a:pt x="3472865" y="271259"/>
                  </a:lnTo>
                  <a:lnTo>
                    <a:pt x="3475939" y="193522"/>
                  </a:lnTo>
                  <a:lnTo>
                    <a:pt x="3478961" y="120408"/>
                  </a:lnTo>
                  <a:lnTo>
                    <a:pt x="3483521" y="60972"/>
                  </a:lnTo>
                  <a:lnTo>
                    <a:pt x="3486607" y="19850"/>
                  </a:lnTo>
                  <a:lnTo>
                    <a:pt x="3489629" y="4559"/>
                  </a:lnTo>
                  <a:lnTo>
                    <a:pt x="3492703" y="12204"/>
                  </a:lnTo>
                  <a:lnTo>
                    <a:pt x="3497262" y="42659"/>
                  </a:lnTo>
                  <a:lnTo>
                    <a:pt x="3500297" y="97536"/>
                  </a:lnTo>
                  <a:lnTo>
                    <a:pt x="3503371" y="172199"/>
                  </a:lnTo>
                  <a:lnTo>
                    <a:pt x="3507930" y="251472"/>
                  </a:lnTo>
                  <a:lnTo>
                    <a:pt x="3510965" y="332232"/>
                  </a:lnTo>
                  <a:lnTo>
                    <a:pt x="3514039" y="405358"/>
                  </a:lnTo>
                  <a:lnTo>
                    <a:pt x="3517061" y="464794"/>
                  </a:lnTo>
                  <a:lnTo>
                    <a:pt x="3521621" y="505917"/>
                  </a:lnTo>
                  <a:lnTo>
                    <a:pt x="3523157" y="519658"/>
                  </a:lnTo>
                  <a:lnTo>
                    <a:pt x="3527729" y="510527"/>
                  </a:lnTo>
                  <a:lnTo>
                    <a:pt x="3530803" y="481558"/>
                  </a:lnTo>
                  <a:lnTo>
                    <a:pt x="3533825" y="426694"/>
                  </a:lnTo>
                  <a:lnTo>
                    <a:pt x="3536861" y="350494"/>
                  </a:lnTo>
                  <a:lnTo>
                    <a:pt x="3541471" y="271259"/>
                  </a:lnTo>
                  <a:lnTo>
                    <a:pt x="3544493" y="193522"/>
                  </a:lnTo>
                  <a:lnTo>
                    <a:pt x="3547516" y="120408"/>
                  </a:lnTo>
                  <a:lnTo>
                    <a:pt x="3552139" y="59436"/>
                  </a:lnTo>
                  <a:lnTo>
                    <a:pt x="3555161" y="18313"/>
                  </a:lnTo>
                  <a:lnTo>
                    <a:pt x="3558235" y="3073"/>
                  </a:lnTo>
                  <a:lnTo>
                    <a:pt x="3561257" y="13741"/>
                  </a:lnTo>
                  <a:lnTo>
                    <a:pt x="3565829" y="42659"/>
                  </a:lnTo>
                  <a:lnTo>
                    <a:pt x="3568852" y="97536"/>
                  </a:lnTo>
                  <a:lnTo>
                    <a:pt x="3571925" y="172199"/>
                  </a:lnTo>
                  <a:lnTo>
                    <a:pt x="3576497" y="251472"/>
                  </a:lnTo>
                  <a:lnTo>
                    <a:pt x="3579520" y="332232"/>
                  </a:lnTo>
                  <a:lnTo>
                    <a:pt x="3582593" y="405358"/>
                  </a:lnTo>
                  <a:lnTo>
                    <a:pt x="3585616" y="464794"/>
                  </a:lnTo>
                  <a:lnTo>
                    <a:pt x="3590188" y="505917"/>
                  </a:lnTo>
                  <a:lnTo>
                    <a:pt x="3593261" y="519658"/>
                  </a:lnTo>
                  <a:lnTo>
                    <a:pt x="3596284" y="512025"/>
                  </a:lnTo>
                  <a:lnTo>
                    <a:pt x="3599357" y="481558"/>
                  </a:lnTo>
                  <a:lnTo>
                    <a:pt x="3602393" y="425157"/>
                  </a:lnTo>
                  <a:lnTo>
                    <a:pt x="3605466" y="350494"/>
                  </a:lnTo>
                  <a:lnTo>
                    <a:pt x="3610025" y="271259"/>
                  </a:lnTo>
                  <a:lnTo>
                    <a:pt x="3613061" y="193522"/>
                  </a:lnTo>
                  <a:lnTo>
                    <a:pt x="3616134" y="120408"/>
                  </a:lnTo>
                  <a:lnTo>
                    <a:pt x="3620693" y="59436"/>
                  </a:lnTo>
                  <a:lnTo>
                    <a:pt x="3623716" y="18313"/>
                  </a:lnTo>
                  <a:lnTo>
                    <a:pt x="3626802" y="4559"/>
                  </a:lnTo>
                  <a:lnTo>
                    <a:pt x="3629825" y="13741"/>
                  </a:lnTo>
                  <a:lnTo>
                    <a:pt x="3634384" y="42659"/>
                  </a:lnTo>
                  <a:lnTo>
                    <a:pt x="3637457" y="97536"/>
                  </a:lnTo>
                  <a:lnTo>
                    <a:pt x="3640493" y="172199"/>
                  </a:lnTo>
                  <a:lnTo>
                    <a:pt x="3645052" y="251472"/>
                  </a:lnTo>
                  <a:lnTo>
                    <a:pt x="3648125" y="332232"/>
                  </a:lnTo>
                  <a:lnTo>
                    <a:pt x="3651161" y="405358"/>
                  </a:lnTo>
                  <a:lnTo>
                    <a:pt x="3654234" y="464794"/>
                  </a:lnTo>
                  <a:lnTo>
                    <a:pt x="3658793" y="505917"/>
                  </a:lnTo>
                  <a:lnTo>
                    <a:pt x="3661816" y="519658"/>
                  </a:lnTo>
                  <a:lnTo>
                    <a:pt x="3664902" y="510527"/>
                  </a:lnTo>
                  <a:lnTo>
                    <a:pt x="3667925" y="481558"/>
                  </a:lnTo>
                  <a:lnTo>
                    <a:pt x="3670998" y="426694"/>
                  </a:lnTo>
                  <a:lnTo>
                    <a:pt x="3674021" y="352031"/>
                  </a:lnTo>
                  <a:lnTo>
                    <a:pt x="3678593" y="271259"/>
                  </a:lnTo>
                  <a:lnTo>
                    <a:pt x="3681666" y="193522"/>
                  </a:lnTo>
                  <a:lnTo>
                    <a:pt x="3684689" y="131064"/>
                  </a:lnTo>
                  <a:lnTo>
                    <a:pt x="3689261" y="57899"/>
                  </a:lnTo>
                  <a:lnTo>
                    <a:pt x="3692283" y="12204"/>
                  </a:lnTo>
                  <a:lnTo>
                    <a:pt x="3695357" y="1536"/>
                  </a:lnTo>
                  <a:lnTo>
                    <a:pt x="3698379" y="16764"/>
                  </a:lnTo>
                  <a:lnTo>
                    <a:pt x="3702951" y="41122"/>
                  </a:lnTo>
                  <a:lnTo>
                    <a:pt x="3706025" y="94513"/>
                  </a:lnTo>
                  <a:lnTo>
                    <a:pt x="3709047" y="175272"/>
                  </a:lnTo>
                  <a:lnTo>
                    <a:pt x="3713619" y="249936"/>
                  </a:lnTo>
                  <a:lnTo>
                    <a:pt x="3716693" y="332232"/>
                  </a:lnTo>
                  <a:lnTo>
                    <a:pt x="3719715" y="406895"/>
                  </a:lnTo>
                  <a:lnTo>
                    <a:pt x="3722789" y="464794"/>
                  </a:lnTo>
                  <a:lnTo>
                    <a:pt x="3727361" y="508990"/>
                  </a:lnTo>
                  <a:lnTo>
                    <a:pt x="3730383" y="521195"/>
                  </a:lnTo>
                  <a:lnTo>
                    <a:pt x="3733457" y="512025"/>
                  </a:lnTo>
                  <a:lnTo>
                    <a:pt x="3736479" y="483095"/>
                  </a:lnTo>
                  <a:lnTo>
                    <a:pt x="3739565" y="425157"/>
                  </a:lnTo>
                  <a:lnTo>
                    <a:pt x="3742588" y="352031"/>
                  </a:lnTo>
                  <a:lnTo>
                    <a:pt x="3747147" y="272808"/>
                  </a:lnTo>
                  <a:lnTo>
                    <a:pt x="3750221" y="193522"/>
                  </a:lnTo>
                  <a:lnTo>
                    <a:pt x="3753256" y="120408"/>
                  </a:lnTo>
                  <a:lnTo>
                    <a:pt x="3757815" y="57899"/>
                  </a:lnTo>
                  <a:lnTo>
                    <a:pt x="3760889" y="18313"/>
                  </a:lnTo>
                  <a:lnTo>
                    <a:pt x="3763924" y="3073"/>
                  </a:lnTo>
                  <a:lnTo>
                    <a:pt x="3766997" y="10668"/>
                  </a:lnTo>
                  <a:lnTo>
                    <a:pt x="3771557" y="42659"/>
                  </a:lnTo>
                  <a:lnTo>
                    <a:pt x="3774579" y="97536"/>
                  </a:lnTo>
                  <a:lnTo>
                    <a:pt x="3777665" y="172199"/>
                  </a:lnTo>
                  <a:lnTo>
                    <a:pt x="3782225" y="252958"/>
                  </a:lnTo>
                  <a:lnTo>
                    <a:pt x="3785247" y="332232"/>
                  </a:lnTo>
                  <a:lnTo>
                    <a:pt x="3788321" y="405358"/>
                  </a:lnTo>
                  <a:lnTo>
                    <a:pt x="3792893" y="466331"/>
                  </a:lnTo>
                  <a:lnTo>
                    <a:pt x="3795915" y="505917"/>
                  </a:lnTo>
                  <a:lnTo>
                    <a:pt x="3798989" y="521195"/>
                  </a:lnTo>
                  <a:lnTo>
                    <a:pt x="3802024" y="513562"/>
                  </a:lnTo>
                  <a:lnTo>
                    <a:pt x="3805097" y="483095"/>
                  </a:lnTo>
                  <a:lnTo>
                    <a:pt x="3808120" y="428231"/>
                  </a:lnTo>
                  <a:lnTo>
                    <a:pt x="3811143" y="352031"/>
                  </a:lnTo>
                  <a:lnTo>
                    <a:pt x="3815765" y="271259"/>
                  </a:lnTo>
                  <a:lnTo>
                    <a:pt x="3818788" y="192036"/>
                  </a:lnTo>
                  <a:lnTo>
                    <a:pt x="3821810" y="118859"/>
                  </a:lnTo>
                  <a:lnTo>
                    <a:pt x="3826421" y="59436"/>
                  </a:lnTo>
                  <a:lnTo>
                    <a:pt x="3829456" y="18313"/>
                  </a:lnTo>
                  <a:lnTo>
                    <a:pt x="3832529" y="3073"/>
                  </a:lnTo>
                  <a:lnTo>
                    <a:pt x="3837089" y="10668"/>
                  </a:lnTo>
                  <a:lnTo>
                    <a:pt x="3840124" y="42659"/>
                  </a:lnTo>
                  <a:lnTo>
                    <a:pt x="3843197" y="97536"/>
                  </a:lnTo>
                  <a:lnTo>
                    <a:pt x="3846220" y="173736"/>
                  </a:lnTo>
                  <a:lnTo>
                    <a:pt x="3850779" y="252958"/>
                  </a:lnTo>
                  <a:lnTo>
                    <a:pt x="3853865" y="332232"/>
                  </a:lnTo>
                  <a:lnTo>
                    <a:pt x="3856888" y="405358"/>
                  </a:lnTo>
                  <a:lnTo>
                    <a:pt x="3861447" y="466331"/>
                  </a:lnTo>
                  <a:lnTo>
                    <a:pt x="3864521" y="507453"/>
                  </a:lnTo>
                  <a:lnTo>
                    <a:pt x="3867556" y="521195"/>
                  </a:lnTo>
                  <a:lnTo>
                    <a:pt x="3870629" y="512025"/>
                  </a:lnTo>
                  <a:lnTo>
                    <a:pt x="3873652" y="483095"/>
                  </a:lnTo>
                  <a:lnTo>
                    <a:pt x="3876675" y="425157"/>
                  </a:lnTo>
                  <a:lnTo>
                    <a:pt x="3881247" y="350494"/>
                  </a:lnTo>
                  <a:lnTo>
                    <a:pt x="3884320" y="269722"/>
                  </a:lnTo>
                  <a:lnTo>
                    <a:pt x="3887343" y="190500"/>
                  </a:lnTo>
                  <a:lnTo>
                    <a:pt x="3890416" y="118859"/>
                  </a:lnTo>
                  <a:lnTo>
                    <a:pt x="3894988" y="60972"/>
                  </a:lnTo>
                  <a:lnTo>
                    <a:pt x="3898010" y="19850"/>
                  </a:lnTo>
                  <a:lnTo>
                    <a:pt x="3901084" y="6108"/>
                  </a:lnTo>
                  <a:lnTo>
                    <a:pt x="3905656" y="15278"/>
                  </a:lnTo>
                  <a:lnTo>
                    <a:pt x="3908679" y="45745"/>
                  </a:lnTo>
                  <a:lnTo>
                    <a:pt x="3911752" y="102095"/>
                  </a:lnTo>
                  <a:lnTo>
                    <a:pt x="3914775" y="176809"/>
                  </a:lnTo>
                  <a:lnTo>
                    <a:pt x="3919347" y="256032"/>
                  </a:lnTo>
                  <a:lnTo>
                    <a:pt x="3922420" y="333717"/>
                  </a:lnTo>
                  <a:lnTo>
                    <a:pt x="3925443" y="405358"/>
                  </a:lnTo>
                  <a:lnTo>
                    <a:pt x="3930015" y="464794"/>
                  </a:lnTo>
                  <a:lnTo>
                    <a:pt x="3933088" y="504431"/>
                  </a:lnTo>
                  <a:lnTo>
                    <a:pt x="3936110" y="516585"/>
                  </a:lnTo>
                  <a:lnTo>
                    <a:pt x="3939184" y="507453"/>
                  </a:lnTo>
                  <a:lnTo>
                    <a:pt x="3942219" y="476999"/>
                  </a:lnTo>
                  <a:lnTo>
                    <a:pt x="3945242" y="420585"/>
                  </a:lnTo>
                  <a:lnTo>
                    <a:pt x="3949852" y="345922"/>
                  </a:lnTo>
                  <a:lnTo>
                    <a:pt x="3952875" y="266700"/>
                  </a:lnTo>
                  <a:lnTo>
                    <a:pt x="3955961" y="188963"/>
                  </a:lnTo>
                  <a:lnTo>
                    <a:pt x="3958983" y="118859"/>
                  </a:lnTo>
                  <a:lnTo>
                    <a:pt x="3963543" y="60972"/>
                  </a:lnTo>
                  <a:lnTo>
                    <a:pt x="3966616" y="21336"/>
                  </a:lnTo>
                  <a:lnTo>
                    <a:pt x="3969651" y="6108"/>
                  </a:lnTo>
                  <a:lnTo>
                    <a:pt x="3974210" y="15278"/>
                  </a:lnTo>
                  <a:lnTo>
                    <a:pt x="3977284" y="45745"/>
                  </a:lnTo>
                  <a:lnTo>
                    <a:pt x="3980319" y="102095"/>
                  </a:lnTo>
                  <a:lnTo>
                    <a:pt x="3983342" y="178295"/>
                  </a:lnTo>
                  <a:lnTo>
                    <a:pt x="3987952" y="256032"/>
                  </a:lnTo>
                  <a:lnTo>
                    <a:pt x="3990975" y="333717"/>
                  </a:lnTo>
                  <a:lnTo>
                    <a:pt x="3994061" y="405358"/>
                  </a:lnTo>
                  <a:lnTo>
                    <a:pt x="3998620" y="464794"/>
                  </a:lnTo>
                  <a:lnTo>
                    <a:pt x="4001643" y="504431"/>
                  </a:lnTo>
                  <a:lnTo>
                    <a:pt x="4004678" y="516585"/>
                  </a:lnTo>
                  <a:lnTo>
                    <a:pt x="4007751" y="505917"/>
                  </a:lnTo>
                  <a:lnTo>
                    <a:pt x="4012310" y="475462"/>
                  </a:lnTo>
                  <a:lnTo>
                    <a:pt x="4013847" y="420585"/>
                  </a:lnTo>
                  <a:lnTo>
                    <a:pt x="4018419" y="344385"/>
                  </a:lnTo>
                  <a:lnTo>
                    <a:pt x="4021442" y="266700"/>
                  </a:lnTo>
                  <a:lnTo>
                    <a:pt x="4024515" y="188963"/>
                  </a:lnTo>
                  <a:lnTo>
                    <a:pt x="4027538" y="117322"/>
                  </a:lnTo>
                  <a:lnTo>
                    <a:pt x="4032110" y="59436"/>
                  </a:lnTo>
                  <a:lnTo>
                    <a:pt x="4035183" y="19850"/>
                  </a:lnTo>
                  <a:lnTo>
                    <a:pt x="4038206" y="6108"/>
                  </a:lnTo>
                  <a:lnTo>
                    <a:pt x="4042778" y="16764"/>
                  </a:lnTo>
                  <a:lnTo>
                    <a:pt x="4045851" y="47231"/>
                  </a:lnTo>
                  <a:lnTo>
                    <a:pt x="4048874" y="103632"/>
                  </a:lnTo>
                  <a:lnTo>
                    <a:pt x="4051947" y="178295"/>
                  </a:lnTo>
                  <a:lnTo>
                    <a:pt x="4056519" y="257517"/>
                  </a:lnTo>
                  <a:lnTo>
                    <a:pt x="4059542" y="335267"/>
                  </a:lnTo>
                  <a:lnTo>
                    <a:pt x="4062615" y="406895"/>
                  </a:lnTo>
                  <a:lnTo>
                    <a:pt x="4067175" y="466331"/>
                  </a:lnTo>
                  <a:lnTo>
                    <a:pt x="4070210" y="504431"/>
                  </a:lnTo>
                  <a:lnTo>
                    <a:pt x="4073283" y="516585"/>
                  </a:lnTo>
                  <a:lnTo>
                    <a:pt x="4076306" y="505917"/>
                  </a:lnTo>
                  <a:lnTo>
                    <a:pt x="4080878" y="475462"/>
                  </a:lnTo>
                  <a:lnTo>
                    <a:pt x="4082415" y="419049"/>
                  </a:lnTo>
                  <a:lnTo>
                    <a:pt x="4086974" y="344385"/>
                  </a:lnTo>
                  <a:lnTo>
                    <a:pt x="4090047" y="265163"/>
                  </a:lnTo>
                  <a:lnTo>
                    <a:pt x="4093082" y="188963"/>
                  </a:lnTo>
                  <a:lnTo>
                    <a:pt x="4096105" y="117322"/>
                  </a:lnTo>
                  <a:lnTo>
                    <a:pt x="4100715" y="59436"/>
                  </a:lnTo>
                  <a:lnTo>
                    <a:pt x="4103738" y="19850"/>
                  </a:lnTo>
                  <a:lnTo>
                    <a:pt x="4106824" y="6108"/>
                  </a:lnTo>
                  <a:lnTo>
                    <a:pt x="4111383" y="16764"/>
                  </a:lnTo>
                  <a:lnTo>
                    <a:pt x="4114406" y="48768"/>
                  </a:lnTo>
                  <a:lnTo>
                    <a:pt x="4117479" y="105168"/>
                  </a:lnTo>
                  <a:lnTo>
                    <a:pt x="4120515" y="179832"/>
                  </a:lnTo>
                  <a:lnTo>
                    <a:pt x="4125074" y="259067"/>
                  </a:lnTo>
                  <a:lnTo>
                    <a:pt x="4128147" y="336804"/>
                  </a:lnTo>
                  <a:lnTo>
                    <a:pt x="4131182" y="406895"/>
                  </a:lnTo>
                  <a:lnTo>
                    <a:pt x="4135742" y="466331"/>
                  </a:lnTo>
                  <a:lnTo>
                    <a:pt x="4138815" y="504431"/>
                  </a:lnTo>
                  <a:lnTo>
                    <a:pt x="4141838" y="516585"/>
                  </a:lnTo>
                  <a:lnTo>
                    <a:pt x="4144924" y="505917"/>
                  </a:lnTo>
                  <a:lnTo>
                    <a:pt x="4149483" y="475462"/>
                  </a:lnTo>
                  <a:lnTo>
                    <a:pt x="4150969" y="419049"/>
                  </a:lnTo>
                  <a:lnTo>
                    <a:pt x="4155579" y="344385"/>
                  </a:lnTo>
                  <a:lnTo>
                    <a:pt x="4158615" y="263626"/>
                  </a:lnTo>
                  <a:lnTo>
                    <a:pt x="4161637" y="187477"/>
                  </a:lnTo>
                  <a:lnTo>
                    <a:pt x="4164710" y="115836"/>
                  </a:lnTo>
                  <a:lnTo>
                    <a:pt x="4169282" y="57899"/>
                  </a:lnTo>
                  <a:lnTo>
                    <a:pt x="4172305" y="19850"/>
                  </a:lnTo>
                  <a:lnTo>
                    <a:pt x="4175379" y="6108"/>
                  </a:lnTo>
                  <a:lnTo>
                    <a:pt x="4179938" y="16764"/>
                  </a:lnTo>
                  <a:lnTo>
                    <a:pt x="4183024" y="48768"/>
                  </a:lnTo>
                  <a:lnTo>
                    <a:pt x="4186047" y="105168"/>
                  </a:lnTo>
                  <a:lnTo>
                    <a:pt x="4189069" y="179832"/>
                  </a:lnTo>
                  <a:lnTo>
                    <a:pt x="4193628" y="259067"/>
                  </a:lnTo>
                  <a:lnTo>
                    <a:pt x="4196715" y="336804"/>
                  </a:lnTo>
                  <a:lnTo>
                    <a:pt x="4199737" y="408381"/>
                  </a:lnTo>
                  <a:lnTo>
                    <a:pt x="4204296" y="467817"/>
                  </a:lnTo>
                  <a:lnTo>
                    <a:pt x="4210405" y="516585"/>
                  </a:lnTo>
                  <a:lnTo>
                    <a:pt x="4214964" y="505917"/>
                  </a:lnTo>
                  <a:lnTo>
                    <a:pt x="4218038" y="475462"/>
                  </a:lnTo>
                  <a:lnTo>
                    <a:pt x="4219536" y="419049"/>
                  </a:lnTo>
                  <a:lnTo>
                    <a:pt x="4224147" y="344385"/>
                  </a:lnTo>
                  <a:lnTo>
                    <a:pt x="4227169" y="263626"/>
                  </a:lnTo>
                  <a:lnTo>
                    <a:pt x="4230243" y="185940"/>
                  </a:lnTo>
                  <a:lnTo>
                    <a:pt x="4233278" y="115836"/>
                  </a:lnTo>
                  <a:lnTo>
                    <a:pt x="4237837" y="57899"/>
                  </a:lnTo>
                  <a:lnTo>
                    <a:pt x="4240910" y="19850"/>
                  </a:lnTo>
                  <a:lnTo>
                    <a:pt x="4243933" y="7645"/>
                  </a:lnTo>
                  <a:lnTo>
                    <a:pt x="4248505" y="18313"/>
                  </a:lnTo>
                  <a:lnTo>
                    <a:pt x="4251579" y="50304"/>
                  </a:lnTo>
                  <a:lnTo>
                    <a:pt x="4254601" y="105168"/>
                  </a:lnTo>
                  <a:lnTo>
                    <a:pt x="4259173" y="181368"/>
                  </a:lnTo>
                  <a:lnTo>
                    <a:pt x="4262247" y="260604"/>
                  </a:lnTo>
                  <a:lnTo>
                    <a:pt x="4265269" y="338340"/>
                  </a:lnTo>
                  <a:lnTo>
                    <a:pt x="4268343" y="409917"/>
                  </a:lnTo>
                  <a:lnTo>
                    <a:pt x="4272915" y="467817"/>
                  </a:lnTo>
                  <a:lnTo>
                    <a:pt x="4279010" y="516585"/>
                  </a:lnTo>
                  <a:lnTo>
                    <a:pt x="4283583" y="504431"/>
                  </a:lnTo>
                  <a:lnTo>
                    <a:pt x="4286605" y="473925"/>
                  </a:lnTo>
                  <a:lnTo>
                    <a:pt x="4289679" y="419049"/>
                  </a:lnTo>
                  <a:lnTo>
                    <a:pt x="4292701" y="344385"/>
                  </a:lnTo>
                  <a:lnTo>
                    <a:pt x="4295736" y="263626"/>
                  </a:lnTo>
                  <a:lnTo>
                    <a:pt x="4298810" y="185940"/>
                  </a:lnTo>
                  <a:lnTo>
                    <a:pt x="4303369" y="115836"/>
                  </a:lnTo>
                  <a:lnTo>
                    <a:pt x="4306443" y="57899"/>
                  </a:lnTo>
                  <a:lnTo>
                    <a:pt x="4309478" y="19850"/>
                  </a:lnTo>
                  <a:lnTo>
                    <a:pt x="4312500" y="7645"/>
                  </a:lnTo>
                  <a:lnTo>
                    <a:pt x="4317060" y="18313"/>
                  </a:lnTo>
                  <a:lnTo>
                    <a:pt x="4320133" y="50304"/>
                  </a:lnTo>
                  <a:lnTo>
                    <a:pt x="4323168" y="106667"/>
                  </a:lnTo>
                  <a:lnTo>
                    <a:pt x="4327728" y="182867"/>
                  </a:lnTo>
                  <a:lnTo>
                    <a:pt x="4330801" y="262140"/>
                  </a:lnTo>
                  <a:lnTo>
                    <a:pt x="4333836" y="338340"/>
                  </a:lnTo>
                  <a:lnTo>
                    <a:pt x="4336910" y="409917"/>
                  </a:lnTo>
                  <a:lnTo>
                    <a:pt x="4341469" y="467817"/>
                  </a:lnTo>
                  <a:lnTo>
                    <a:pt x="4344492" y="505917"/>
                  </a:lnTo>
                  <a:lnTo>
                    <a:pt x="4347578" y="516585"/>
                  </a:lnTo>
                  <a:lnTo>
                    <a:pt x="4352137" y="504431"/>
                  </a:lnTo>
                  <a:lnTo>
                    <a:pt x="4355160" y="473925"/>
                  </a:lnTo>
                  <a:lnTo>
                    <a:pt x="4358233" y="417563"/>
                  </a:lnTo>
                  <a:lnTo>
                    <a:pt x="4361268" y="342900"/>
                  </a:lnTo>
                  <a:lnTo>
                    <a:pt x="4364342" y="263626"/>
                  </a:lnTo>
                  <a:lnTo>
                    <a:pt x="4367364" y="185940"/>
                  </a:lnTo>
                  <a:lnTo>
                    <a:pt x="4371936" y="115836"/>
                  </a:lnTo>
                  <a:lnTo>
                    <a:pt x="4375010" y="57899"/>
                  </a:lnTo>
                  <a:lnTo>
                    <a:pt x="4378032" y="19850"/>
                  </a:lnTo>
                  <a:lnTo>
                    <a:pt x="4381055" y="7645"/>
                  </a:lnTo>
                  <a:lnTo>
                    <a:pt x="4385678" y="18313"/>
                  </a:lnTo>
                  <a:lnTo>
                    <a:pt x="4388700" y="50304"/>
                  </a:lnTo>
                  <a:lnTo>
                    <a:pt x="4391774" y="106667"/>
                  </a:lnTo>
                  <a:lnTo>
                    <a:pt x="4396333" y="182867"/>
                  </a:lnTo>
                  <a:lnTo>
                    <a:pt x="4399368" y="262140"/>
                  </a:lnTo>
                  <a:lnTo>
                    <a:pt x="4402442" y="339826"/>
                  </a:lnTo>
                  <a:lnTo>
                    <a:pt x="4405464" y="409917"/>
                  </a:lnTo>
                  <a:lnTo>
                    <a:pt x="4410036" y="467817"/>
                  </a:lnTo>
                  <a:lnTo>
                    <a:pt x="4413110" y="505917"/>
                  </a:lnTo>
                  <a:lnTo>
                    <a:pt x="4416132" y="516585"/>
                  </a:lnTo>
                  <a:lnTo>
                    <a:pt x="4420692" y="504431"/>
                  </a:lnTo>
                  <a:lnTo>
                    <a:pt x="4423778" y="473925"/>
                  </a:lnTo>
                  <a:lnTo>
                    <a:pt x="4426800" y="417563"/>
                  </a:lnTo>
                  <a:lnTo>
                    <a:pt x="4429874" y="342900"/>
                  </a:lnTo>
                  <a:lnTo>
                    <a:pt x="4432896" y="263626"/>
                  </a:lnTo>
                  <a:lnTo>
                    <a:pt x="4435932" y="185940"/>
                  </a:lnTo>
                  <a:lnTo>
                    <a:pt x="4440542" y="115836"/>
                  </a:lnTo>
                  <a:lnTo>
                    <a:pt x="4443564" y="57899"/>
                  </a:lnTo>
                  <a:lnTo>
                    <a:pt x="4446587" y="18313"/>
                  </a:lnTo>
                  <a:lnTo>
                    <a:pt x="4449673" y="6108"/>
                  </a:lnTo>
                  <a:lnTo>
                    <a:pt x="4454232" y="18313"/>
                  </a:lnTo>
                  <a:lnTo>
                    <a:pt x="4457255" y="50304"/>
                  </a:lnTo>
                  <a:lnTo>
                    <a:pt x="4460328" y="106667"/>
                  </a:lnTo>
                  <a:lnTo>
                    <a:pt x="4464900" y="182867"/>
                  </a:lnTo>
                  <a:lnTo>
                    <a:pt x="4467974" y="263626"/>
                  </a:lnTo>
                  <a:lnTo>
                    <a:pt x="4470996" y="339826"/>
                  </a:lnTo>
                  <a:lnTo>
                    <a:pt x="4474032" y="409917"/>
                  </a:lnTo>
                  <a:lnTo>
                    <a:pt x="4478642" y="467817"/>
                  </a:lnTo>
                  <a:lnTo>
                    <a:pt x="4481664" y="507453"/>
                  </a:lnTo>
                  <a:lnTo>
                    <a:pt x="4484687" y="518121"/>
                  </a:lnTo>
                  <a:lnTo>
                    <a:pt x="4489310" y="507453"/>
                  </a:lnTo>
                  <a:lnTo>
                    <a:pt x="4492332" y="475462"/>
                  </a:lnTo>
                  <a:lnTo>
                    <a:pt x="4495355" y="419049"/>
                  </a:lnTo>
                  <a:lnTo>
                    <a:pt x="4498428" y="342900"/>
                  </a:lnTo>
                  <a:lnTo>
                    <a:pt x="4501464" y="262140"/>
                  </a:lnTo>
                  <a:lnTo>
                    <a:pt x="4504537" y="185940"/>
                  </a:lnTo>
                  <a:lnTo>
                    <a:pt x="4509096" y="114300"/>
                  </a:lnTo>
                  <a:lnTo>
                    <a:pt x="4512132" y="56413"/>
                  </a:lnTo>
                  <a:lnTo>
                    <a:pt x="4515205" y="18313"/>
                  </a:lnTo>
                  <a:lnTo>
                    <a:pt x="4518228" y="6108"/>
                  </a:lnTo>
                  <a:lnTo>
                    <a:pt x="4522787" y="16764"/>
                  </a:lnTo>
                  <a:lnTo>
                    <a:pt x="4525873" y="50304"/>
                  </a:lnTo>
                  <a:lnTo>
                    <a:pt x="4528896" y="105168"/>
                  </a:lnTo>
                  <a:lnTo>
                    <a:pt x="4533455" y="182867"/>
                  </a:lnTo>
                  <a:lnTo>
                    <a:pt x="4536528" y="263626"/>
                  </a:lnTo>
                  <a:lnTo>
                    <a:pt x="4539564" y="339826"/>
                  </a:lnTo>
                  <a:lnTo>
                    <a:pt x="4542637" y="411467"/>
                  </a:lnTo>
                  <a:lnTo>
                    <a:pt x="4547196" y="469353"/>
                  </a:lnTo>
                  <a:lnTo>
                    <a:pt x="4550232" y="508990"/>
                  </a:lnTo>
                  <a:lnTo>
                    <a:pt x="4553305" y="519658"/>
                  </a:lnTo>
                  <a:lnTo>
                    <a:pt x="4557864" y="507453"/>
                  </a:lnTo>
                  <a:lnTo>
                    <a:pt x="4560887" y="475462"/>
                  </a:lnTo>
                  <a:lnTo>
                    <a:pt x="4563973" y="419049"/>
                  </a:lnTo>
                  <a:lnTo>
                    <a:pt x="4568532" y="342900"/>
                  </a:lnTo>
                  <a:lnTo>
                    <a:pt x="4570018" y="262140"/>
                  </a:lnTo>
                  <a:lnTo>
                    <a:pt x="4573092" y="184404"/>
                  </a:lnTo>
                  <a:lnTo>
                    <a:pt x="4577664" y="114300"/>
                  </a:lnTo>
                  <a:lnTo>
                    <a:pt x="4580737" y="56413"/>
                  </a:lnTo>
                  <a:lnTo>
                    <a:pt x="4583760" y="16764"/>
                  </a:lnTo>
                  <a:lnTo>
                    <a:pt x="4586782" y="6108"/>
                  </a:lnTo>
                  <a:lnTo>
                    <a:pt x="4591405" y="16764"/>
                  </a:lnTo>
                  <a:lnTo>
                    <a:pt x="4594428" y="50304"/>
                  </a:lnTo>
                  <a:lnTo>
                    <a:pt x="4597450" y="105168"/>
                  </a:lnTo>
                  <a:lnTo>
                    <a:pt x="4602073" y="182867"/>
                  </a:lnTo>
                  <a:lnTo>
                    <a:pt x="4605096" y="263626"/>
                  </a:lnTo>
                  <a:lnTo>
                    <a:pt x="4608118" y="339826"/>
                  </a:lnTo>
                  <a:lnTo>
                    <a:pt x="4612728" y="413004"/>
                  </a:lnTo>
                  <a:lnTo>
                    <a:pt x="4615764" y="470890"/>
                  </a:lnTo>
                  <a:lnTo>
                    <a:pt x="4618837" y="508990"/>
                  </a:lnTo>
                  <a:lnTo>
                    <a:pt x="4621860" y="519658"/>
                  </a:lnTo>
                  <a:lnTo>
                    <a:pt x="4626432" y="508990"/>
                  </a:lnTo>
                  <a:lnTo>
                    <a:pt x="4629505" y="475462"/>
                  </a:lnTo>
                  <a:lnTo>
                    <a:pt x="4632528" y="419049"/>
                  </a:lnTo>
                  <a:lnTo>
                    <a:pt x="4637087" y="342900"/>
                  </a:lnTo>
                  <a:lnTo>
                    <a:pt x="4638636" y="262140"/>
                  </a:lnTo>
                  <a:lnTo>
                    <a:pt x="4641659" y="184404"/>
                  </a:lnTo>
                  <a:lnTo>
                    <a:pt x="4646218" y="112763"/>
                  </a:lnTo>
                  <a:lnTo>
                    <a:pt x="4649292" y="54864"/>
                  </a:lnTo>
                  <a:lnTo>
                    <a:pt x="4652327" y="16764"/>
                  </a:lnTo>
                  <a:lnTo>
                    <a:pt x="4656937" y="4559"/>
                  </a:lnTo>
                  <a:lnTo>
                    <a:pt x="4659960" y="16764"/>
                  </a:lnTo>
                  <a:lnTo>
                    <a:pt x="4662982" y="48768"/>
                  </a:lnTo>
                  <a:lnTo>
                    <a:pt x="4666068" y="105168"/>
                  </a:lnTo>
                  <a:lnTo>
                    <a:pt x="4670628" y="182867"/>
                  </a:lnTo>
                  <a:lnTo>
                    <a:pt x="4673650" y="263626"/>
                  </a:lnTo>
                  <a:lnTo>
                    <a:pt x="4676736" y="341363"/>
                  </a:lnTo>
                  <a:lnTo>
                    <a:pt x="4681296" y="413004"/>
                  </a:lnTo>
                  <a:lnTo>
                    <a:pt x="4684318" y="472427"/>
                  </a:lnTo>
                  <a:lnTo>
                    <a:pt x="4687392" y="508990"/>
                  </a:lnTo>
                  <a:lnTo>
                    <a:pt x="4690427" y="519658"/>
                  </a:lnTo>
                  <a:lnTo>
                    <a:pt x="4694986" y="508990"/>
                  </a:lnTo>
                  <a:lnTo>
                    <a:pt x="4698060" y="475462"/>
                  </a:lnTo>
                  <a:lnTo>
                    <a:pt x="4701082" y="420585"/>
                  </a:lnTo>
                  <a:lnTo>
                    <a:pt x="4705654" y="342900"/>
                  </a:lnTo>
                  <a:lnTo>
                    <a:pt x="4708728" y="262140"/>
                  </a:lnTo>
                  <a:lnTo>
                    <a:pt x="4710214" y="184404"/>
                  </a:lnTo>
                  <a:lnTo>
                    <a:pt x="4714836" y="112763"/>
                  </a:lnTo>
                  <a:lnTo>
                    <a:pt x="4717859" y="54864"/>
                  </a:lnTo>
                  <a:lnTo>
                    <a:pt x="4720882" y="15278"/>
                  </a:lnTo>
                  <a:lnTo>
                    <a:pt x="4725492" y="3073"/>
                  </a:lnTo>
                  <a:lnTo>
                    <a:pt x="4728527" y="15278"/>
                  </a:lnTo>
                  <a:lnTo>
                    <a:pt x="4731550" y="48768"/>
                  </a:lnTo>
                  <a:lnTo>
                    <a:pt x="4734623" y="105168"/>
                  </a:lnTo>
                  <a:lnTo>
                    <a:pt x="4739182" y="182867"/>
                  </a:lnTo>
                  <a:lnTo>
                    <a:pt x="4742268" y="263626"/>
                  </a:lnTo>
                  <a:lnTo>
                    <a:pt x="4745291" y="341363"/>
                  </a:lnTo>
                  <a:lnTo>
                    <a:pt x="4749850" y="413004"/>
                  </a:lnTo>
                  <a:lnTo>
                    <a:pt x="4752936" y="472427"/>
                  </a:lnTo>
                  <a:lnTo>
                    <a:pt x="4755959" y="510527"/>
                  </a:lnTo>
                  <a:lnTo>
                    <a:pt x="4758982" y="521195"/>
                  </a:lnTo>
                  <a:lnTo>
                    <a:pt x="4763592" y="508990"/>
                  </a:lnTo>
                  <a:lnTo>
                    <a:pt x="4766627" y="476999"/>
                  </a:lnTo>
                  <a:lnTo>
                    <a:pt x="4769650" y="420585"/>
                  </a:lnTo>
                  <a:lnTo>
                    <a:pt x="4774260" y="344385"/>
                  </a:lnTo>
                  <a:lnTo>
                    <a:pt x="4777282" y="262140"/>
                  </a:lnTo>
                  <a:lnTo>
                    <a:pt x="4778832" y="182867"/>
                  </a:lnTo>
                  <a:lnTo>
                    <a:pt x="4783391" y="112763"/>
                  </a:lnTo>
                  <a:lnTo>
                    <a:pt x="4786414" y="53327"/>
                  </a:lnTo>
                  <a:lnTo>
                    <a:pt x="4789487" y="15278"/>
                  </a:lnTo>
                  <a:lnTo>
                    <a:pt x="4794059" y="3073"/>
                  </a:lnTo>
                  <a:lnTo>
                    <a:pt x="4797082" y="13741"/>
                  </a:lnTo>
                  <a:lnTo>
                    <a:pt x="4800155" y="47231"/>
                  </a:lnTo>
                  <a:lnTo>
                    <a:pt x="4803190" y="105168"/>
                  </a:lnTo>
                  <a:lnTo>
                    <a:pt x="4807750" y="181368"/>
                  </a:lnTo>
                  <a:lnTo>
                    <a:pt x="4810823" y="263626"/>
                  </a:lnTo>
                  <a:lnTo>
                    <a:pt x="4813846" y="341363"/>
                  </a:lnTo>
                  <a:lnTo>
                    <a:pt x="4818418" y="413004"/>
                  </a:lnTo>
                  <a:lnTo>
                    <a:pt x="4821491" y="472427"/>
                  </a:lnTo>
                  <a:lnTo>
                    <a:pt x="4824514" y="510527"/>
                  </a:lnTo>
                  <a:lnTo>
                    <a:pt x="4827587" y="521195"/>
                  </a:lnTo>
                  <a:lnTo>
                    <a:pt x="4832159" y="508990"/>
                  </a:lnTo>
                  <a:lnTo>
                    <a:pt x="4835182" y="476999"/>
                  </a:lnTo>
                  <a:lnTo>
                    <a:pt x="4838255" y="420585"/>
                  </a:lnTo>
                  <a:lnTo>
                    <a:pt x="4842827" y="344385"/>
                  </a:lnTo>
                  <a:lnTo>
                    <a:pt x="4845850" y="262140"/>
                  </a:lnTo>
                  <a:lnTo>
                    <a:pt x="4847386" y="182867"/>
                  </a:lnTo>
                  <a:lnTo>
                    <a:pt x="4851946" y="112763"/>
                  </a:lnTo>
                  <a:lnTo>
                    <a:pt x="4854981" y="53327"/>
                  </a:lnTo>
                  <a:lnTo>
                    <a:pt x="4858054" y="13741"/>
                  </a:lnTo>
                  <a:lnTo>
                    <a:pt x="4862614" y="3073"/>
                  </a:lnTo>
                  <a:lnTo>
                    <a:pt x="4865687" y="13741"/>
                  </a:lnTo>
                  <a:lnTo>
                    <a:pt x="4868722" y="47231"/>
                  </a:lnTo>
                  <a:lnTo>
                    <a:pt x="4871745" y="103632"/>
                  </a:lnTo>
                  <a:lnTo>
                    <a:pt x="4876355" y="181368"/>
                  </a:lnTo>
                  <a:lnTo>
                    <a:pt x="4879390" y="263626"/>
                  </a:lnTo>
                  <a:lnTo>
                    <a:pt x="4882413" y="341363"/>
                  </a:lnTo>
                  <a:lnTo>
                    <a:pt x="4887023" y="413004"/>
                  </a:lnTo>
                  <a:lnTo>
                    <a:pt x="4890046" y="472427"/>
                  </a:lnTo>
                  <a:lnTo>
                    <a:pt x="4893081" y="512025"/>
                  </a:lnTo>
                  <a:lnTo>
                    <a:pt x="4896154" y="522681"/>
                  </a:lnTo>
                  <a:lnTo>
                    <a:pt x="4900714" y="510527"/>
                  </a:lnTo>
                  <a:lnTo>
                    <a:pt x="4903787" y="476999"/>
                  </a:lnTo>
                  <a:lnTo>
                    <a:pt x="4906822" y="420585"/>
                  </a:lnTo>
                  <a:lnTo>
                    <a:pt x="4911382" y="344385"/>
                  </a:lnTo>
                  <a:lnTo>
                    <a:pt x="4914455" y="262140"/>
                  </a:lnTo>
                  <a:lnTo>
                    <a:pt x="4917490" y="184404"/>
                  </a:lnTo>
                  <a:lnTo>
                    <a:pt x="4920513" y="112763"/>
                  </a:lnTo>
                  <a:lnTo>
                    <a:pt x="4923586" y="53327"/>
                  </a:lnTo>
                  <a:lnTo>
                    <a:pt x="4926609" y="13741"/>
                  </a:lnTo>
                  <a:lnTo>
                    <a:pt x="4931181" y="1536"/>
                  </a:lnTo>
                  <a:lnTo>
                    <a:pt x="4934254" y="13741"/>
                  </a:lnTo>
                  <a:lnTo>
                    <a:pt x="4937277" y="45745"/>
                  </a:lnTo>
                  <a:lnTo>
                    <a:pt x="4940350" y="103632"/>
                  </a:lnTo>
                  <a:lnTo>
                    <a:pt x="4944922" y="181368"/>
                  </a:lnTo>
                  <a:lnTo>
                    <a:pt x="4947945" y="263626"/>
                  </a:lnTo>
                  <a:lnTo>
                    <a:pt x="4951018" y="339826"/>
                  </a:lnTo>
                  <a:lnTo>
                    <a:pt x="4955590" y="413004"/>
                  </a:lnTo>
                  <a:lnTo>
                    <a:pt x="4958613" y="472427"/>
                  </a:lnTo>
                  <a:lnTo>
                    <a:pt x="4961686" y="510527"/>
                  </a:lnTo>
                  <a:lnTo>
                    <a:pt x="4964709" y="522681"/>
                  </a:lnTo>
                  <a:lnTo>
                    <a:pt x="4969281" y="510527"/>
                  </a:lnTo>
                  <a:lnTo>
                    <a:pt x="4972354" y="478485"/>
                  </a:lnTo>
                  <a:lnTo>
                    <a:pt x="4975377" y="420585"/>
                  </a:lnTo>
                  <a:lnTo>
                    <a:pt x="4979987" y="344385"/>
                  </a:lnTo>
                  <a:lnTo>
                    <a:pt x="4983022" y="262140"/>
                  </a:lnTo>
                  <a:lnTo>
                    <a:pt x="4986045" y="184404"/>
                  </a:lnTo>
                  <a:lnTo>
                    <a:pt x="4989118" y="112763"/>
                  </a:lnTo>
                  <a:lnTo>
                    <a:pt x="4992141" y="53327"/>
                  </a:lnTo>
                  <a:lnTo>
                    <a:pt x="4995227" y="15278"/>
                  </a:lnTo>
                  <a:lnTo>
                    <a:pt x="4999786" y="1536"/>
                  </a:lnTo>
                  <a:lnTo>
                    <a:pt x="5002809" y="13741"/>
                  </a:lnTo>
                  <a:lnTo>
                    <a:pt x="5005844" y="45745"/>
                  </a:lnTo>
                  <a:lnTo>
                    <a:pt x="5008918" y="103632"/>
                  </a:lnTo>
                  <a:lnTo>
                    <a:pt x="5013477" y="181368"/>
                  </a:lnTo>
                  <a:lnTo>
                    <a:pt x="5016550" y="263626"/>
                  </a:lnTo>
                  <a:lnTo>
                    <a:pt x="5019586" y="339826"/>
                  </a:lnTo>
                  <a:lnTo>
                    <a:pt x="5024145" y="413004"/>
                  </a:lnTo>
                  <a:lnTo>
                    <a:pt x="5027218" y="472427"/>
                  </a:lnTo>
                  <a:lnTo>
                    <a:pt x="5030241" y="510527"/>
                  </a:lnTo>
                  <a:lnTo>
                    <a:pt x="5034813" y="522681"/>
                  </a:lnTo>
                  <a:lnTo>
                    <a:pt x="5037886" y="510527"/>
                  </a:lnTo>
                  <a:lnTo>
                    <a:pt x="5040909" y="478485"/>
                  </a:lnTo>
                  <a:lnTo>
                    <a:pt x="5043944" y="422122"/>
                  </a:lnTo>
                  <a:lnTo>
                    <a:pt x="5048554" y="344385"/>
                  </a:lnTo>
                  <a:lnTo>
                    <a:pt x="5051577" y="262140"/>
                  </a:lnTo>
                  <a:lnTo>
                    <a:pt x="5054650" y="184404"/>
                  </a:lnTo>
                  <a:lnTo>
                    <a:pt x="5057686" y="112763"/>
                  </a:lnTo>
                  <a:lnTo>
                    <a:pt x="5060708" y="53327"/>
                  </a:lnTo>
                  <a:lnTo>
                    <a:pt x="5063782" y="13741"/>
                  </a:lnTo>
                  <a:lnTo>
                    <a:pt x="5068341" y="1536"/>
                  </a:lnTo>
                  <a:lnTo>
                    <a:pt x="5071376" y="13741"/>
                  </a:lnTo>
                  <a:lnTo>
                    <a:pt x="5074450" y="45745"/>
                  </a:lnTo>
                  <a:lnTo>
                    <a:pt x="5079009" y="102095"/>
                  </a:lnTo>
                  <a:lnTo>
                    <a:pt x="5082044" y="179832"/>
                  </a:lnTo>
                  <a:lnTo>
                    <a:pt x="5085118" y="262140"/>
                  </a:lnTo>
                  <a:lnTo>
                    <a:pt x="5088140" y="339826"/>
                  </a:lnTo>
                  <a:lnTo>
                    <a:pt x="5092750" y="413004"/>
                  </a:lnTo>
                  <a:lnTo>
                    <a:pt x="5095786" y="472427"/>
                  </a:lnTo>
                  <a:lnTo>
                    <a:pt x="5098808" y="512025"/>
                  </a:lnTo>
                  <a:lnTo>
                    <a:pt x="5103418" y="524217"/>
                  </a:lnTo>
                  <a:lnTo>
                    <a:pt x="5106441" y="510527"/>
                  </a:lnTo>
                  <a:lnTo>
                    <a:pt x="5109476" y="478485"/>
                  </a:lnTo>
                  <a:lnTo>
                    <a:pt x="5112550" y="422122"/>
                  </a:lnTo>
                  <a:lnTo>
                    <a:pt x="5117109" y="344385"/>
                  </a:lnTo>
                  <a:lnTo>
                    <a:pt x="5120144" y="262140"/>
                  </a:lnTo>
                  <a:lnTo>
                    <a:pt x="5123218" y="184404"/>
                  </a:lnTo>
                  <a:lnTo>
                    <a:pt x="5127777" y="112763"/>
                  </a:lnTo>
                  <a:lnTo>
                    <a:pt x="5129263" y="53327"/>
                  </a:lnTo>
                  <a:lnTo>
                    <a:pt x="5132349" y="13741"/>
                  </a:lnTo>
                  <a:lnTo>
                    <a:pt x="5136908" y="1536"/>
                  </a:lnTo>
                  <a:lnTo>
                    <a:pt x="5139982" y="13741"/>
                  </a:lnTo>
                  <a:lnTo>
                    <a:pt x="5143004" y="45745"/>
                  </a:lnTo>
                  <a:lnTo>
                    <a:pt x="5147576" y="102095"/>
                  </a:lnTo>
                  <a:lnTo>
                    <a:pt x="5150650" y="179832"/>
                  </a:lnTo>
                  <a:lnTo>
                    <a:pt x="5153672" y="262140"/>
                  </a:lnTo>
                  <a:lnTo>
                    <a:pt x="5156708" y="339826"/>
                  </a:lnTo>
                  <a:lnTo>
                    <a:pt x="5161318" y="413004"/>
                  </a:lnTo>
                  <a:lnTo>
                    <a:pt x="5164340" y="472427"/>
                  </a:lnTo>
                  <a:lnTo>
                    <a:pt x="5167363" y="512025"/>
                  </a:lnTo>
                  <a:lnTo>
                    <a:pt x="5171986" y="524217"/>
                  </a:lnTo>
                  <a:lnTo>
                    <a:pt x="5175008" y="512025"/>
                  </a:lnTo>
                  <a:lnTo>
                    <a:pt x="5178082" y="480021"/>
                  </a:lnTo>
                  <a:lnTo>
                    <a:pt x="5181104" y="422122"/>
                  </a:lnTo>
                  <a:lnTo>
                    <a:pt x="5185676" y="344385"/>
                  </a:lnTo>
                  <a:lnTo>
                    <a:pt x="5188750" y="263626"/>
                  </a:lnTo>
                  <a:lnTo>
                    <a:pt x="5191772" y="184404"/>
                  </a:lnTo>
                  <a:lnTo>
                    <a:pt x="5196344" y="112763"/>
                  </a:lnTo>
                  <a:lnTo>
                    <a:pt x="5197881" y="53327"/>
                  </a:lnTo>
                  <a:lnTo>
                    <a:pt x="5200904" y="13741"/>
                  </a:lnTo>
                  <a:lnTo>
                    <a:pt x="5205463" y="0"/>
                  </a:lnTo>
                  <a:lnTo>
                    <a:pt x="5208549" y="12204"/>
                  </a:lnTo>
                  <a:lnTo>
                    <a:pt x="5211572" y="45745"/>
                  </a:lnTo>
                  <a:lnTo>
                    <a:pt x="5216182" y="102095"/>
                  </a:lnTo>
                  <a:lnTo>
                    <a:pt x="5219204" y="179832"/>
                  </a:lnTo>
                  <a:lnTo>
                    <a:pt x="5222239" y="262140"/>
                  </a:lnTo>
                  <a:lnTo>
                    <a:pt x="5225313" y="339826"/>
                  </a:lnTo>
                  <a:lnTo>
                    <a:pt x="5229872" y="413004"/>
                  </a:lnTo>
                  <a:lnTo>
                    <a:pt x="5232908" y="472427"/>
                  </a:lnTo>
                  <a:lnTo>
                    <a:pt x="5235981" y="512025"/>
                  </a:lnTo>
                  <a:lnTo>
                    <a:pt x="5240540" y="524217"/>
                  </a:lnTo>
                  <a:lnTo>
                    <a:pt x="5243563" y="512025"/>
                  </a:lnTo>
                  <a:lnTo>
                    <a:pt x="5246649" y="480021"/>
                  </a:lnTo>
                  <a:lnTo>
                    <a:pt x="5249672" y="422122"/>
                  </a:lnTo>
                  <a:lnTo>
                    <a:pt x="5254282" y="344385"/>
                  </a:lnTo>
                  <a:lnTo>
                    <a:pt x="5257304" y="263626"/>
                  </a:lnTo>
                  <a:lnTo>
                    <a:pt x="5260339" y="184404"/>
                  </a:lnTo>
                  <a:lnTo>
                    <a:pt x="5264950" y="112763"/>
                  </a:lnTo>
                  <a:lnTo>
                    <a:pt x="5266435" y="53327"/>
                  </a:lnTo>
                  <a:lnTo>
                    <a:pt x="5269509" y="13741"/>
                  </a:lnTo>
                  <a:lnTo>
                    <a:pt x="5274081" y="0"/>
                  </a:lnTo>
                  <a:lnTo>
                    <a:pt x="5277104" y="12204"/>
                  </a:lnTo>
                  <a:lnTo>
                    <a:pt x="5280177" y="45745"/>
                  </a:lnTo>
                  <a:lnTo>
                    <a:pt x="5284749" y="102095"/>
                  </a:lnTo>
                  <a:lnTo>
                    <a:pt x="5287772" y="178295"/>
                  </a:lnTo>
                  <a:lnTo>
                    <a:pt x="5290845" y="262140"/>
                  </a:lnTo>
                  <a:lnTo>
                    <a:pt x="5293868" y="339826"/>
                  </a:lnTo>
                  <a:lnTo>
                    <a:pt x="5298439" y="413004"/>
                  </a:lnTo>
                  <a:lnTo>
                    <a:pt x="5301513" y="472427"/>
                  </a:lnTo>
                  <a:lnTo>
                    <a:pt x="5304535" y="512025"/>
                  </a:lnTo>
                  <a:lnTo>
                    <a:pt x="5309108" y="524217"/>
                  </a:lnTo>
                  <a:lnTo>
                    <a:pt x="5312181" y="512025"/>
                  </a:lnTo>
                  <a:lnTo>
                    <a:pt x="5315204" y="480021"/>
                  </a:lnTo>
                  <a:lnTo>
                    <a:pt x="5318226" y="423659"/>
                  </a:lnTo>
                  <a:lnTo>
                    <a:pt x="5322849" y="344385"/>
                  </a:lnTo>
                  <a:lnTo>
                    <a:pt x="5325872" y="263626"/>
                  </a:lnTo>
                  <a:lnTo>
                    <a:pt x="5328894" y="184404"/>
                  </a:lnTo>
                  <a:lnTo>
                    <a:pt x="5333504" y="112763"/>
                  </a:lnTo>
                  <a:lnTo>
                    <a:pt x="5336539" y="53327"/>
                  </a:lnTo>
                  <a:lnTo>
                    <a:pt x="5338076" y="13741"/>
                  </a:lnTo>
                  <a:lnTo>
                    <a:pt x="5342635" y="0"/>
                  </a:lnTo>
                  <a:lnTo>
                    <a:pt x="5345658" y="12204"/>
                  </a:lnTo>
                  <a:lnTo>
                    <a:pt x="5348744" y="45745"/>
                  </a:lnTo>
                  <a:lnTo>
                    <a:pt x="5353304" y="102095"/>
                  </a:lnTo>
                  <a:lnTo>
                    <a:pt x="5356326" y="178295"/>
                  </a:lnTo>
                  <a:lnTo>
                    <a:pt x="5359400" y="262140"/>
                  </a:lnTo>
                  <a:lnTo>
                    <a:pt x="5362435" y="339826"/>
                  </a:lnTo>
                  <a:lnTo>
                    <a:pt x="5366994" y="413004"/>
                  </a:lnTo>
                  <a:lnTo>
                    <a:pt x="5370068" y="472427"/>
                  </a:lnTo>
                  <a:lnTo>
                    <a:pt x="5373103" y="512025"/>
                  </a:lnTo>
                  <a:lnTo>
                    <a:pt x="5377713" y="524217"/>
                  </a:lnTo>
                  <a:lnTo>
                    <a:pt x="5380735" y="512025"/>
                  </a:lnTo>
                  <a:lnTo>
                    <a:pt x="5383758" y="480021"/>
                  </a:lnTo>
                  <a:lnTo>
                    <a:pt x="5388381" y="423659"/>
                  </a:lnTo>
                  <a:lnTo>
                    <a:pt x="5391404" y="345922"/>
                  </a:lnTo>
                  <a:lnTo>
                    <a:pt x="5394426" y="263626"/>
                  </a:lnTo>
                  <a:lnTo>
                    <a:pt x="5397500" y="184404"/>
                  </a:lnTo>
                  <a:lnTo>
                    <a:pt x="5402072" y="112763"/>
                  </a:lnTo>
                  <a:lnTo>
                    <a:pt x="5405094" y="53327"/>
                  </a:lnTo>
                  <a:lnTo>
                    <a:pt x="5406631" y="13741"/>
                  </a:lnTo>
                  <a:lnTo>
                    <a:pt x="5411203" y="0"/>
                  </a:lnTo>
                  <a:lnTo>
                    <a:pt x="5417299" y="45745"/>
                  </a:lnTo>
                  <a:lnTo>
                    <a:pt x="5421858" y="102095"/>
                  </a:lnTo>
                  <a:lnTo>
                    <a:pt x="5424944" y="178295"/>
                  </a:lnTo>
                  <a:lnTo>
                    <a:pt x="5427967" y="260604"/>
                  </a:lnTo>
                  <a:lnTo>
                    <a:pt x="5432526" y="339826"/>
                  </a:lnTo>
                  <a:lnTo>
                    <a:pt x="5435600" y="413004"/>
                  </a:lnTo>
                  <a:lnTo>
                    <a:pt x="5438635" y="472427"/>
                  </a:lnTo>
                  <a:lnTo>
                    <a:pt x="5441657" y="512025"/>
                  </a:lnTo>
                  <a:lnTo>
                    <a:pt x="5446268" y="524217"/>
                  </a:lnTo>
                  <a:lnTo>
                    <a:pt x="5449303" y="512025"/>
                  </a:lnTo>
                  <a:lnTo>
                    <a:pt x="5452376" y="480021"/>
                  </a:lnTo>
                  <a:lnTo>
                    <a:pt x="5456935" y="423659"/>
                  </a:lnTo>
                  <a:lnTo>
                    <a:pt x="5459958" y="345922"/>
                  </a:lnTo>
                  <a:lnTo>
                    <a:pt x="5463044" y="263626"/>
                  </a:lnTo>
                  <a:lnTo>
                    <a:pt x="5466067" y="184404"/>
                  </a:lnTo>
                  <a:lnTo>
                    <a:pt x="5470626" y="112763"/>
                  </a:lnTo>
                  <a:lnTo>
                    <a:pt x="5473700" y="53327"/>
                  </a:lnTo>
                  <a:lnTo>
                    <a:pt x="5476735" y="13741"/>
                  </a:lnTo>
                  <a:lnTo>
                    <a:pt x="5479757" y="0"/>
                  </a:lnTo>
                  <a:lnTo>
                    <a:pt x="5482831" y="13741"/>
                  </a:lnTo>
                  <a:lnTo>
                    <a:pt x="5485853" y="45745"/>
                  </a:lnTo>
                  <a:lnTo>
                    <a:pt x="5490476" y="102095"/>
                  </a:lnTo>
                  <a:lnTo>
                    <a:pt x="5493499" y="179832"/>
                  </a:lnTo>
                  <a:lnTo>
                    <a:pt x="5496521" y="262140"/>
                  </a:lnTo>
                  <a:lnTo>
                    <a:pt x="5501144" y="339826"/>
                  </a:lnTo>
                  <a:lnTo>
                    <a:pt x="5504167" y="411467"/>
                  </a:lnTo>
                  <a:lnTo>
                    <a:pt x="5507189" y="472427"/>
                  </a:lnTo>
                  <a:lnTo>
                    <a:pt x="5510263" y="512025"/>
                  </a:lnTo>
                  <a:lnTo>
                    <a:pt x="5514835" y="522681"/>
                  </a:lnTo>
                  <a:lnTo>
                    <a:pt x="5517857" y="510527"/>
                  </a:lnTo>
                  <a:lnTo>
                    <a:pt x="5520931" y="478485"/>
                  </a:lnTo>
                  <a:lnTo>
                    <a:pt x="5525503" y="422122"/>
                  </a:lnTo>
                  <a:lnTo>
                    <a:pt x="5528576" y="344385"/>
                  </a:lnTo>
                  <a:lnTo>
                    <a:pt x="5531599" y="263626"/>
                  </a:lnTo>
                  <a:lnTo>
                    <a:pt x="5534621" y="185940"/>
                  </a:lnTo>
                  <a:lnTo>
                    <a:pt x="5539244" y="112763"/>
                  </a:lnTo>
                  <a:lnTo>
                    <a:pt x="5542267" y="53327"/>
                  </a:lnTo>
                  <a:lnTo>
                    <a:pt x="5545289" y="13741"/>
                  </a:lnTo>
                  <a:lnTo>
                    <a:pt x="5548363" y="1536"/>
                  </a:lnTo>
                  <a:lnTo>
                    <a:pt x="5551398" y="13741"/>
                  </a:lnTo>
                  <a:lnTo>
                    <a:pt x="5554472" y="45745"/>
                  </a:lnTo>
                  <a:lnTo>
                    <a:pt x="5559031" y="102095"/>
                  </a:lnTo>
                  <a:lnTo>
                    <a:pt x="5562053" y="179832"/>
                  </a:lnTo>
                  <a:lnTo>
                    <a:pt x="5565139" y="262140"/>
                  </a:lnTo>
                  <a:lnTo>
                    <a:pt x="5569699" y="339826"/>
                  </a:lnTo>
                  <a:lnTo>
                    <a:pt x="5572721" y="411467"/>
                  </a:lnTo>
                  <a:lnTo>
                    <a:pt x="5575808" y="472427"/>
                  </a:lnTo>
                  <a:lnTo>
                    <a:pt x="5578830" y="512025"/>
                  </a:lnTo>
                  <a:lnTo>
                    <a:pt x="5583389" y="522681"/>
                  </a:lnTo>
                  <a:lnTo>
                    <a:pt x="5586463" y="508990"/>
                  </a:lnTo>
                  <a:lnTo>
                    <a:pt x="5589498" y="478485"/>
                  </a:lnTo>
                  <a:lnTo>
                    <a:pt x="5594057" y="422122"/>
                  </a:lnTo>
                  <a:lnTo>
                    <a:pt x="5597131" y="344385"/>
                  </a:lnTo>
                  <a:lnTo>
                    <a:pt x="5600153" y="262140"/>
                  </a:lnTo>
                  <a:lnTo>
                    <a:pt x="5603239" y="184404"/>
                  </a:lnTo>
                  <a:lnTo>
                    <a:pt x="5607799" y="114300"/>
                  </a:lnTo>
                  <a:lnTo>
                    <a:pt x="5610821" y="54864"/>
                  </a:lnTo>
                  <a:lnTo>
                    <a:pt x="5613908" y="15278"/>
                  </a:lnTo>
                  <a:lnTo>
                    <a:pt x="5616930" y="3073"/>
                  </a:lnTo>
                  <a:lnTo>
                    <a:pt x="5620004" y="13741"/>
                  </a:lnTo>
                  <a:lnTo>
                    <a:pt x="5623026" y="45745"/>
                  </a:lnTo>
                  <a:lnTo>
                    <a:pt x="5627598" y="102095"/>
                  </a:lnTo>
                  <a:lnTo>
                    <a:pt x="5630621" y="179832"/>
                  </a:lnTo>
                  <a:lnTo>
                    <a:pt x="5633694" y="262140"/>
                  </a:lnTo>
                  <a:lnTo>
                    <a:pt x="5638253" y="339826"/>
                  </a:lnTo>
                  <a:lnTo>
                    <a:pt x="5641289" y="411467"/>
                  </a:lnTo>
                  <a:lnTo>
                    <a:pt x="5644362" y="472427"/>
                  </a:lnTo>
                  <a:lnTo>
                    <a:pt x="5647385" y="510527"/>
                  </a:lnTo>
                  <a:lnTo>
                    <a:pt x="5652008" y="521195"/>
                  </a:lnTo>
                  <a:lnTo>
                    <a:pt x="5655030" y="508990"/>
                  </a:lnTo>
                  <a:lnTo>
                    <a:pt x="5658053" y="476999"/>
                  </a:lnTo>
                  <a:lnTo>
                    <a:pt x="5662663" y="420585"/>
                  </a:lnTo>
                  <a:lnTo>
                    <a:pt x="5665698" y="344385"/>
                  </a:lnTo>
                  <a:lnTo>
                    <a:pt x="5668721" y="263626"/>
                  </a:lnTo>
                  <a:lnTo>
                    <a:pt x="5671794" y="185940"/>
                  </a:lnTo>
                  <a:lnTo>
                    <a:pt x="5676353" y="114300"/>
                  </a:lnTo>
                  <a:lnTo>
                    <a:pt x="5679389" y="54864"/>
                  </a:lnTo>
                  <a:lnTo>
                    <a:pt x="5682462" y="15278"/>
                  </a:lnTo>
                  <a:lnTo>
                    <a:pt x="5685485" y="3073"/>
                  </a:lnTo>
                  <a:lnTo>
                    <a:pt x="5688558" y="13741"/>
                  </a:lnTo>
                  <a:lnTo>
                    <a:pt x="5691593" y="47231"/>
                  </a:lnTo>
                  <a:lnTo>
                    <a:pt x="5696153" y="103632"/>
                  </a:lnTo>
                  <a:lnTo>
                    <a:pt x="5699226" y="179832"/>
                  </a:lnTo>
                  <a:lnTo>
                    <a:pt x="5702261" y="260604"/>
                  </a:lnTo>
                  <a:lnTo>
                    <a:pt x="5706821" y="338340"/>
                  </a:lnTo>
                  <a:lnTo>
                    <a:pt x="5709894" y="409917"/>
                  </a:lnTo>
                  <a:lnTo>
                    <a:pt x="5712917" y="470890"/>
                  </a:lnTo>
                  <a:lnTo>
                    <a:pt x="5716003" y="508990"/>
                  </a:lnTo>
                  <a:lnTo>
                    <a:pt x="5720562" y="521195"/>
                  </a:lnTo>
                  <a:lnTo>
                    <a:pt x="5723585" y="508990"/>
                  </a:lnTo>
                  <a:lnTo>
                    <a:pt x="5726658" y="476999"/>
                  </a:lnTo>
                  <a:lnTo>
                    <a:pt x="5731230" y="420585"/>
                  </a:lnTo>
                  <a:lnTo>
                    <a:pt x="5734253" y="344385"/>
                  </a:lnTo>
                  <a:lnTo>
                    <a:pt x="5737326" y="263626"/>
                  </a:lnTo>
                  <a:lnTo>
                    <a:pt x="5740361" y="185940"/>
                  </a:lnTo>
                  <a:lnTo>
                    <a:pt x="5744921" y="115836"/>
                  </a:lnTo>
                  <a:lnTo>
                    <a:pt x="5747994" y="56413"/>
                  </a:lnTo>
                  <a:lnTo>
                    <a:pt x="5751017" y="16764"/>
                  </a:lnTo>
                  <a:lnTo>
                    <a:pt x="5755589" y="3073"/>
                  </a:lnTo>
                  <a:lnTo>
                    <a:pt x="5757125" y="15278"/>
                  </a:lnTo>
                  <a:lnTo>
                    <a:pt x="5760199" y="47231"/>
                  </a:lnTo>
                  <a:lnTo>
                    <a:pt x="5764758" y="103632"/>
                  </a:lnTo>
                  <a:lnTo>
                    <a:pt x="5767793" y="179832"/>
                  </a:lnTo>
                  <a:lnTo>
                    <a:pt x="5770867" y="260604"/>
                  </a:lnTo>
                  <a:lnTo>
                    <a:pt x="5775426" y="338340"/>
                  </a:lnTo>
                  <a:lnTo>
                    <a:pt x="5778461" y="409917"/>
                  </a:lnTo>
                  <a:lnTo>
                    <a:pt x="5781535" y="469353"/>
                  </a:lnTo>
                  <a:lnTo>
                    <a:pt x="5784557" y="508990"/>
                  </a:lnTo>
                  <a:lnTo>
                    <a:pt x="5789117" y="519658"/>
                  </a:lnTo>
                  <a:lnTo>
                    <a:pt x="5792203" y="508990"/>
                  </a:lnTo>
                  <a:lnTo>
                    <a:pt x="5795225" y="476999"/>
                  </a:lnTo>
                  <a:lnTo>
                    <a:pt x="5799785" y="422122"/>
                  </a:lnTo>
                  <a:lnTo>
                    <a:pt x="5802858" y="345922"/>
                  </a:lnTo>
                  <a:lnTo>
                    <a:pt x="5805893" y="263626"/>
                  </a:lnTo>
                  <a:lnTo>
                    <a:pt x="5810453" y="185940"/>
                  </a:lnTo>
                  <a:lnTo>
                    <a:pt x="5813526" y="115836"/>
                  </a:lnTo>
                  <a:lnTo>
                    <a:pt x="5816561" y="57899"/>
                  </a:lnTo>
                  <a:lnTo>
                    <a:pt x="5819584" y="16764"/>
                  </a:lnTo>
                  <a:lnTo>
                    <a:pt x="5824194" y="4559"/>
                  </a:lnTo>
                  <a:lnTo>
                    <a:pt x="5825680" y="15278"/>
                  </a:lnTo>
                  <a:lnTo>
                    <a:pt x="5828753" y="47231"/>
                  </a:lnTo>
                  <a:lnTo>
                    <a:pt x="5833325" y="102095"/>
                  </a:lnTo>
                  <a:lnTo>
                    <a:pt x="5836348" y="178295"/>
                  </a:lnTo>
                  <a:lnTo>
                    <a:pt x="5839421" y="260604"/>
                  </a:lnTo>
                  <a:lnTo>
                    <a:pt x="5843993" y="338340"/>
                  </a:lnTo>
                  <a:lnTo>
                    <a:pt x="5847016" y="409917"/>
                  </a:lnTo>
                  <a:lnTo>
                    <a:pt x="5850089" y="469353"/>
                  </a:lnTo>
                  <a:lnTo>
                    <a:pt x="5854661" y="508990"/>
                  </a:lnTo>
                  <a:lnTo>
                    <a:pt x="5857684" y="519658"/>
                  </a:lnTo>
                  <a:lnTo>
                    <a:pt x="5860757" y="508990"/>
                  </a:lnTo>
                  <a:lnTo>
                    <a:pt x="5863780" y="476999"/>
                  </a:lnTo>
                  <a:lnTo>
                    <a:pt x="5868352" y="422122"/>
                  </a:lnTo>
                  <a:lnTo>
                    <a:pt x="5871425" y="345922"/>
                  </a:lnTo>
                  <a:lnTo>
                    <a:pt x="5874448" y="263626"/>
                  </a:lnTo>
                  <a:lnTo>
                    <a:pt x="5879007" y="185940"/>
                  </a:lnTo>
                  <a:lnTo>
                    <a:pt x="5882093" y="115836"/>
                  </a:lnTo>
                  <a:lnTo>
                    <a:pt x="5885116" y="57899"/>
                  </a:lnTo>
                  <a:lnTo>
                    <a:pt x="5888189" y="16764"/>
                  </a:lnTo>
                  <a:lnTo>
                    <a:pt x="5892761" y="4559"/>
                  </a:lnTo>
                  <a:lnTo>
                    <a:pt x="5894298" y="15278"/>
                  </a:lnTo>
                  <a:lnTo>
                    <a:pt x="5898857" y="47231"/>
                  </a:lnTo>
                  <a:lnTo>
                    <a:pt x="5901880" y="103632"/>
                  </a:lnTo>
                  <a:lnTo>
                    <a:pt x="5904953" y="178295"/>
                  </a:lnTo>
                  <a:lnTo>
                    <a:pt x="5907989" y="260604"/>
                  </a:lnTo>
                  <a:lnTo>
                    <a:pt x="5912548" y="336804"/>
                  </a:lnTo>
                  <a:lnTo>
                    <a:pt x="5915621" y="409917"/>
                  </a:lnTo>
                  <a:lnTo>
                    <a:pt x="5918657" y="467817"/>
                  </a:lnTo>
                  <a:lnTo>
                    <a:pt x="5923216" y="508990"/>
                  </a:lnTo>
                  <a:lnTo>
                    <a:pt x="5926289" y="519658"/>
                  </a:lnTo>
                  <a:lnTo>
                    <a:pt x="5929312" y="508990"/>
                  </a:lnTo>
                  <a:lnTo>
                    <a:pt x="5932398" y="475462"/>
                  </a:lnTo>
                  <a:lnTo>
                    <a:pt x="5936957" y="420585"/>
                  </a:lnTo>
                  <a:lnTo>
                    <a:pt x="5939980" y="345922"/>
                  </a:lnTo>
                  <a:lnTo>
                    <a:pt x="5943015" y="263626"/>
                  </a:lnTo>
                  <a:lnTo>
                    <a:pt x="5947625" y="187477"/>
                  </a:lnTo>
                  <a:lnTo>
                    <a:pt x="5950648" y="115836"/>
                  </a:lnTo>
                  <a:lnTo>
                    <a:pt x="5953671" y="57899"/>
                  </a:lnTo>
                  <a:lnTo>
                    <a:pt x="5956757" y="16764"/>
                  </a:lnTo>
                  <a:lnTo>
                    <a:pt x="5961316" y="4559"/>
                  </a:lnTo>
                  <a:lnTo>
                    <a:pt x="5964339" y="15278"/>
                  </a:lnTo>
                  <a:lnTo>
                    <a:pt x="5967412" y="47231"/>
                  </a:lnTo>
                  <a:lnTo>
                    <a:pt x="5970447" y="103632"/>
                  </a:lnTo>
                  <a:lnTo>
                    <a:pt x="5973521" y="178295"/>
                  </a:lnTo>
                  <a:lnTo>
                    <a:pt x="5976543" y="259067"/>
                  </a:lnTo>
                  <a:lnTo>
                    <a:pt x="5981115" y="336804"/>
                  </a:lnTo>
                  <a:lnTo>
                    <a:pt x="5984189" y="408381"/>
                  </a:lnTo>
                  <a:lnTo>
                    <a:pt x="5987211" y="467817"/>
                  </a:lnTo>
                  <a:lnTo>
                    <a:pt x="5991771" y="508990"/>
                  </a:lnTo>
                  <a:lnTo>
                    <a:pt x="5994857" y="519658"/>
                  </a:lnTo>
                  <a:lnTo>
                    <a:pt x="5997879" y="508990"/>
                  </a:lnTo>
                  <a:lnTo>
                    <a:pt x="6000953" y="476999"/>
                  </a:lnTo>
                  <a:lnTo>
                    <a:pt x="6005512" y="422122"/>
                  </a:lnTo>
                  <a:lnTo>
                    <a:pt x="6008547" y="345922"/>
                  </a:lnTo>
                  <a:lnTo>
                    <a:pt x="6011621" y="265163"/>
                  </a:lnTo>
                  <a:lnTo>
                    <a:pt x="6016180" y="187477"/>
                  </a:lnTo>
                  <a:lnTo>
                    <a:pt x="6019215" y="115836"/>
                  </a:lnTo>
                  <a:lnTo>
                    <a:pt x="6022289" y="57899"/>
                  </a:lnTo>
                  <a:lnTo>
                    <a:pt x="6025311" y="16764"/>
                  </a:lnTo>
                  <a:lnTo>
                    <a:pt x="6029871" y="4559"/>
                  </a:lnTo>
                  <a:lnTo>
                    <a:pt x="6032957" y="15278"/>
                  </a:lnTo>
                  <a:lnTo>
                    <a:pt x="6035979" y="47231"/>
                  </a:lnTo>
                  <a:lnTo>
                    <a:pt x="6039053" y="102095"/>
                  </a:lnTo>
                  <a:lnTo>
                    <a:pt x="6042075" y="178295"/>
                  </a:lnTo>
                  <a:lnTo>
                    <a:pt x="6045161" y="259067"/>
                  </a:lnTo>
                  <a:lnTo>
                    <a:pt x="6049721" y="336804"/>
                  </a:lnTo>
                  <a:lnTo>
                    <a:pt x="6052743" y="408381"/>
                  </a:lnTo>
                  <a:lnTo>
                    <a:pt x="6055817" y="467817"/>
                  </a:lnTo>
                  <a:lnTo>
                    <a:pt x="6060389" y="507453"/>
                  </a:lnTo>
                  <a:lnTo>
                    <a:pt x="6063411" y="519658"/>
                  </a:lnTo>
                  <a:lnTo>
                    <a:pt x="6066485" y="508990"/>
                  </a:lnTo>
                  <a:lnTo>
                    <a:pt x="6069507" y="476999"/>
                  </a:lnTo>
                  <a:lnTo>
                    <a:pt x="6074079" y="422122"/>
                  </a:lnTo>
                  <a:lnTo>
                    <a:pt x="6077153" y="345922"/>
                  </a:lnTo>
                  <a:lnTo>
                    <a:pt x="6080175" y="263626"/>
                  </a:lnTo>
                  <a:lnTo>
                    <a:pt x="6084747" y="187477"/>
                  </a:lnTo>
                  <a:lnTo>
                    <a:pt x="6087821" y="115836"/>
                  </a:lnTo>
                  <a:lnTo>
                    <a:pt x="6090843" y="57899"/>
                  </a:lnTo>
                  <a:lnTo>
                    <a:pt x="6093917" y="18313"/>
                  </a:lnTo>
                  <a:lnTo>
                    <a:pt x="6098489" y="4559"/>
                  </a:lnTo>
                  <a:lnTo>
                    <a:pt x="6101511" y="16764"/>
                  </a:lnTo>
                  <a:lnTo>
                    <a:pt x="6104585" y="48768"/>
                  </a:lnTo>
                  <a:lnTo>
                    <a:pt x="6107607" y="103632"/>
                  </a:lnTo>
                  <a:lnTo>
                    <a:pt x="6110693" y="178295"/>
                  </a:lnTo>
                  <a:lnTo>
                    <a:pt x="6113716" y="259067"/>
                  </a:lnTo>
                  <a:lnTo>
                    <a:pt x="6118275" y="336804"/>
                  </a:lnTo>
                  <a:lnTo>
                    <a:pt x="6121311" y="408381"/>
                  </a:lnTo>
                  <a:lnTo>
                    <a:pt x="6124384" y="467817"/>
                  </a:lnTo>
                  <a:lnTo>
                    <a:pt x="6128943" y="507453"/>
                  </a:lnTo>
                  <a:lnTo>
                    <a:pt x="6131966" y="519658"/>
                  </a:lnTo>
                  <a:lnTo>
                    <a:pt x="6135052" y="508990"/>
                  </a:lnTo>
                  <a:lnTo>
                    <a:pt x="6138075" y="475462"/>
                  </a:lnTo>
                  <a:lnTo>
                    <a:pt x="6142634" y="420585"/>
                  </a:lnTo>
                  <a:lnTo>
                    <a:pt x="6145707" y="345922"/>
                  </a:lnTo>
                  <a:lnTo>
                    <a:pt x="6148743" y="265163"/>
                  </a:lnTo>
                  <a:lnTo>
                    <a:pt x="6153302" y="187477"/>
                  </a:lnTo>
                  <a:lnTo>
                    <a:pt x="6156375" y="117322"/>
                  </a:lnTo>
                  <a:lnTo>
                    <a:pt x="6159411" y="57899"/>
                  </a:lnTo>
                  <a:lnTo>
                    <a:pt x="6164021" y="18313"/>
                  </a:lnTo>
                  <a:lnTo>
                    <a:pt x="6167043" y="4559"/>
                  </a:lnTo>
                  <a:lnTo>
                    <a:pt x="6170066" y="16764"/>
                  </a:lnTo>
                  <a:lnTo>
                    <a:pt x="6173152" y="48768"/>
                  </a:lnTo>
                  <a:lnTo>
                    <a:pt x="6176175" y="103632"/>
                  </a:lnTo>
                  <a:lnTo>
                    <a:pt x="6179248" y="178295"/>
                  </a:lnTo>
                  <a:lnTo>
                    <a:pt x="6182271" y="259067"/>
                  </a:lnTo>
                  <a:lnTo>
                    <a:pt x="6186843" y="336804"/>
                  </a:lnTo>
                  <a:lnTo>
                    <a:pt x="6189916" y="408381"/>
                  </a:lnTo>
                  <a:lnTo>
                    <a:pt x="6192939" y="467817"/>
                  </a:lnTo>
                  <a:lnTo>
                    <a:pt x="6197511" y="507453"/>
                  </a:lnTo>
                  <a:lnTo>
                    <a:pt x="6200584" y="519658"/>
                  </a:lnTo>
                  <a:lnTo>
                    <a:pt x="6203607" y="507453"/>
                  </a:lnTo>
                  <a:lnTo>
                    <a:pt x="6208166" y="475462"/>
                  </a:lnTo>
                  <a:lnTo>
                    <a:pt x="6211252" y="420585"/>
                  </a:lnTo>
                  <a:lnTo>
                    <a:pt x="6214275" y="345922"/>
                  </a:lnTo>
                  <a:lnTo>
                    <a:pt x="6217348" y="265163"/>
                  </a:lnTo>
                  <a:lnTo>
                    <a:pt x="6221907" y="187477"/>
                  </a:lnTo>
                  <a:lnTo>
                    <a:pt x="6224943" y="117322"/>
                  </a:lnTo>
                  <a:lnTo>
                    <a:pt x="6228016" y="57899"/>
                  </a:lnTo>
                  <a:lnTo>
                    <a:pt x="6232575" y="18313"/>
                  </a:lnTo>
                  <a:lnTo>
                    <a:pt x="6235611" y="6108"/>
                  </a:lnTo>
                  <a:lnTo>
                    <a:pt x="6238684" y="16764"/>
                  </a:lnTo>
                  <a:lnTo>
                    <a:pt x="6241707" y="48768"/>
                  </a:lnTo>
                  <a:lnTo>
                    <a:pt x="6244729" y="103632"/>
                  </a:lnTo>
                  <a:lnTo>
                    <a:pt x="6247815" y="178295"/>
                  </a:lnTo>
                  <a:lnTo>
                    <a:pt x="6252375" y="259067"/>
                  </a:lnTo>
                  <a:lnTo>
                    <a:pt x="6255397" y="336804"/>
                  </a:lnTo>
                  <a:lnTo>
                    <a:pt x="6258471" y="408381"/>
                  </a:lnTo>
                  <a:lnTo>
                    <a:pt x="6261506" y="467817"/>
                  </a:lnTo>
                  <a:lnTo>
                    <a:pt x="6266065" y="505917"/>
                  </a:lnTo>
                  <a:lnTo>
                    <a:pt x="6269139" y="518121"/>
                  </a:lnTo>
                  <a:lnTo>
                    <a:pt x="6272174" y="507453"/>
                  </a:lnTo>
                  <a:lnTo>
                    <a:pt x="6276733" y="475462"/>
                  </a:lnTo>
                  <a:lnTo>
                    <a:pt x="6279807" y="420585"/>
                  </a:lnTo>
                  <a:lnTo>
                    <a:pt x="6282829" y="345922"/>
                  </a:lnTo>
                  <a:lnTo>
                    <a:pt x="6285915" y="265163"/>
                  </a:lnTo>
                  <a:lnTo>
                    <a:pt x="6290475" y="187477"/>
                  </a:lnTo>
                  <a:lnTo>
                    <a:pt x="6293497" y="117322"/>
                  </a:lnTo>
                  <a:lnTo>
                    <a:pt x="6296571" y="57899"/>
                  </a:lnTo>
                  <a:lnTo>
                    <a:pt x="6301143" y="19850"/>
                  </a:lnTo>
                  <a:lnTo>
                    <a:pt x="6304165" y="6108"/>
                  </a:lnTo>
                  <a:lnTo>
                    <a:pt x="6307239" y="16764"/>
                  </a:lnTo>
                  <a:lnTo>
                    <a:pt x="6310274" y="48768"/>
                  </a:lnTo>
                  <a:lnTo>
                    <a:pt x="6313347" y="103632"/>
                  </a:lnTo>
                  <a:lnTo>
                    <a:pt x="6316370" y="178295"/>
                  </a:lnTo>
                  <a:lnTo>
                    <a:pt x="6320929" y="259067"/>
                  </a:lnTo>
                  <a:lnTo>
                    <a:pt x="6324015" y="336804"/>
                  </a:lnTo>
                  <a:lnTo>
                    <a:pt x="6327038" y="408381"/>
                  </a:lnTo>
                  <a:lnTo>
                    <a:pt x="6330111" y="467817"/>
                  </a:lnTo>
                  <a:lnTo>
                    <a:pt x="6334671" y="505917"/>
                  </a:lnTo>
                  <a:lnTo>
                    <a:pt x="6337706" y="518121"/>
                  </a:lnTo>
                  <a:lnTo>
                    <a:pt x="6340779" y="507453"/>
                  </a:lnTo>
                  <a:lnTo>
                    <a:pt x="6345339" y="475462"/>
                  </a:lnTo>
                  <a:lnTo>
                    <a:pt x="6348374" y="420585"/>
                  </a:lnTo>
                  <a:lnTo>
                    <a:pt x="6351447" y="345922"/>
                  </a:lnTo>
                  <a:lnTo>
                    <a:pt x="6354470" y="265163"/>
                  </a:lnTo>
                  <a:lnTo>
                    <a:pt x="6359029" y="188963"/>
                  </a:lnTo>
                  <a:lnTo>
                    <a:pt x="6362115" y="117322"/>
                  </a:lnTo>
                  <a:lnTo>
                    <a:pt x="6365138" y="57899"/>
                  </a:lnTo>
                  <a:lnTo>
                    <a:pt x="6369697" y="19850"/>
                  </a:lnTo>
                  <a:lnTo>
                    <a:pt x="6372771" y="6108"/>
                  </a:lnTo>
                  <a:lnTo>
                    <a:pt x="6375806" y="16764"/>
                  </a:lnTo>
                  <a:lnTo>
                    <a:pt x="6378879" y="50304"/>
                  </a:lnTo>
                  <a:lnTo>
                    <a:pt x="6383439" y="105168"/>
                  </a:lnTo>
                  <a:lnTo>
                    <a:pt x="6384975" y="178295"/>
                  </a:lnTo>
                  <a:lnTo>
                    <a:pt x="6389547" y="259067"/>
                  </a:lnTo>
                  <a:lnTo>
                    <a:pt x="6392570" y="336804"/>
                  </a:lnTo>
                  <a:lnTo>
                    <a:pt x="6395643" y="406895"/>
                  </a:lnTo>
                  <a:lnTo>
                    <a:pt x="6398666" y="466331"/>
                  </a:lnTo>
                  <a:lnTo>
                    <a:pt x="6403238" y="505917"/>
                  </a:lnTo>
                  <a:lnTo>
                    <a:pt x="6406311" y="518121"/>
                  </a:lnTo>
                  <a:lnTo>
                    <a:pt x="6409334" y="505917"/>
                  </a:lnTo>
                  <a:lnTo>
                    <a:pt x="6413906" y="475462"/>
                  </a:lnTo>
                  <a:lnTo>
                    <a:pt x="6416979" y="420585"/>
                  </a:lnTo>
                  <a:lnTo>
                    <a:pt x="6420002" y="345922"/>
                  </a:lnTo>
                  <a:lnTo>
                    <a:pt x="6423075" y="265163"/>
                  </a:lnTo>
                  <a:lnTo>
                    <a:pt x="6427647" y="188963"/>
                  </a:lnTo>
                  <a:lnTo>
                    <a:pt x="6430670" y="117322"/>
                  </a:lnTo>
                  <a:lnTo>
                    <a:pt x="6433693" y="59436"/>
                  </a:lnTo>
                  <a:lnTo>
                    <a:pt x="6438264" y="19850"/>
                  </a:lnTo>
                  <a:lnTo>
                    <a:pt x="6441338" y="6108"/>
                  </a:lnTo>
                  <a:lnTo>
                    <a:pt x="6444360" y="16764"/>
                  </a:lnTo>
                  <a:lnTo>
                    <a:pt x="6447434" y="50304"/>
                  </a:lnTo>
                  <a:lnTo>
                    <a:pt x="6452006" y="105168"/>
                  </a:lnTo>
                  <a:lnTo>
                    <a:pt x="6453543" y="178295"/>
                  </a:lnTo>
                  <a:lnTo>
                    <a:pt x="6458102" y="259067"/>
                  </a:lnTo>
                  <a:lnTo>
                    <a:pt x="6461125" y="336804"/>
                  </a:lnTo>
                  <a:lnTo>
                    <a:pt x="6464211" y="406895"/>
                  </a:lnTo>
                  <a:lnTo>
                    <a:pt x="6467233" y="466331"/>
                  </a:lnTo>
                  <a:lnTo>
                    <a:pt x="6471793" y="504431"/>
                  </a:lnTo>
                  <a:lnTo>
                    <a:pt x="6474866" y="516585"/>
                  </a:lnTo>
                  <a:lnTo>
                    <a:pt x="6477901" y="505917"/>
                  </a:lnTo>
                  <a:lnTo>
                    <a:pt x="6482460" y="475462"/>
                  </a:lnTo>
                  <a:lnTo>
                    <a:pt x="6485534" y="420585"/>
                  </a:lnTo>
                  <a:lnTo>
                    <a:pt x="6488569" y="345922"/>
                  </a:lnTo>
                  <a:lnTo>
                    <a:pt x="6491643" y="265163"/>
                  </a:lnTo>
                  <a:lnTo>
                    <a:pt x="6496202" y="188963"/>
                  </a:lnTo>
                  <a:lnTo>
                    <a:pt x="6499225" y="117322"/>
                  </a:lnTo>
                  <a:lnTo>
                    <a:pt x="6502311" y="59436"/>
                  </a:lnTo>
                  <a:lnTo>
                    <a:pt x="6506870" y="21336"/>
                  </a:lnTo>
                  <a:lnTo>
                    <a:pt x="6509893" y="7645"/>
                  </a:lnTo>
                  <a:lnTo>
                    <a:pt x="6512966" y="16764"/>
                  </a:lnTo>
                  <a:lnTo>
                    <a:pt x="6516001" y="50304"/>
                  </a:lnTo>
                  <a:lnTo>
                    <a:pt x="6520560" y="105168"/>
                  </a:lnTo>
                  <a:lnTo>
                    <a:pt x="6522097" y="178295"/>
                  </a:lnTo>
                  <a:lnTo>
                    <a:pt x="6526669" y="259067"/>
                  </a:lnTo>
                  <a:lnTo>
                    <a:pt x="6529743" y="336804"/>
                  </a:lnTo>
                  <a:lnTo>
                    <a:pt x="6532765" y="406895"/>
                  </a:lnTo>
                  <a:lnTo>
                    <a:pt x="6535839" y="466331"/>
                  </a:lnTo>
                  <a:lnTo>
                    <a:pt x="6540411" y="504431"/>
                  </a:lnTo>
                  <a:lnTo>
                    <a:pt x="6543433" y="516585"/>
                  </a:lnTo>
                  <a:lnTo>
                    <a:pt x="6546507" y="505917"/>
                  </a:lnTo>
                  <a:lnTo>
                    <a:pt x="6551066" y="475462"/>
                  </a:lnTo>
                  <a:lnTo>
                    <a:pt x="6554101" y="420585"/>
                  </a:lnTo>
                  <a:lnTo>
                    <a:pt x="6557175" y="345922"/>
                  </a:lnTo>
                  <a:lnTo>
                    <a:pt x="6560197" y="265163"/>
                  </a:lnTo>
                  <a:lnTo>
                    <a:pt x="6564769" y="188963"/>
                  </a:lnTo>
                  <a:lnTo>
                    <a:pt x="6567792" y="117322"/>
                  </a:lnTo>
                  <a:lnTo>
                    <a:pt x="6570865" y="59436"/>
                  </a:lnTo>
                  <a:lnTo>
                    <a:pt x="6575425" y="19850"/>
                  </a:lnTo>
                  <a:lnTo>
                    <a:pt x="6578460" y="6108"/>
                  </a:lnTo>
                  <a:lnTo>
                    <a:pt x="6581533" y="16764"/>
                  </a:lnTo>
                  <a:lnTo>
                    <a:pt x="6586093" y="50304"/>
                  </a:lnTo>
                  <a:lnTo>
                    <a:pt x="6589128" y="105168"/>
                  </a:lnTo>
                  <a:lnTo>
                    <a:pt x="6592201" y="178295"/>
                  </a:lnTo>
                  <a:lnTo>
                    <a:pt x="6595224" y="259067"/>
                  </a:lnTo>
                  <a:lnTo>
                    <a:pt x="6598297" y="336804"/>
                  </a:lnTo>
                  <a:lnTo>
                    <a:pt x="6601333" y="406895"/>
                  </a:lnTo>
                  <a:lnTo>
                    <a:pt x="6604406" y="466331"/>
                  </a:lnTo>
                  <a:lnTo>
                    <a:pt x="6608965" y="504431"/>
                  </a:lnTo>
                  <a:lnTo>
                    <a:pt x="6611988" y="516585"/>
                  </a:lnTo>
                  <a:lnTo>
                    <a:pt x="6615074" y="505917"/>
                  </a:lnTo>
                  <a:lnTo>
                    <a:pt x="6619633" y="475462"/>
                  </a:lnTo>
                  <a:lnTo>
                    <a:pt x="6622656" y="420585"/>
                  </a:lnTo>
                  <a:lnTo>
                    <a:pt x="6625729" y="345922"/>
                  </a:lnTo>
                  <a:lnTo>
                    <a:pt x="6630301" y="265163"/>
                  </a:lnTo>
                  <a:lnTo>
                    <a:pt x="6633324" y="188963"/>
                  </a:lnTo>
                  <a:lnTo>
                    <a:pt x="6636397" y="118859"/>
                  </a:lnTo>
                  <a:lnTo>
                    <a:pt x="6639433" y="59436"/>
                  </a:lnTo>
                  <a:lnTo>
                    <a:pt x="6643992" y="19850"/>
                  </a:lnTo>
                  <a:lnTo>
                    <a:pt x="6647065" y="6108"/>
                  </a:lnTo>
                  <a:lnTo>
                    <a:pt x="6650088" y="16764"/>
                  </a:lnTo>
                  <a:lnTo>
                    <a:pt x="6654660" y="50304"/>
                  </a:lnTo>
                  <a:lnTo>
                    <a:pt x="6657733" y="103632"/>
                  </a:lnTo>
                  <a:lnTo>
                    <a:pt x="6660756" y="178295"/>
                  </a:lnTo>
                  <a:lnTo>
                    <a:pt x="6663829" y="259067"/>
                  </a:lnTo>
                  <a:lnTo>
                    <a:pt x="6666864" y="336804"/>
                  </a:lnTo>
                  <a:lnTo>
                    <a:pt x="6669938" y="406895"/>
                  </a:lnTo>
                  <a:lnTo>
                    <a:pt x="6674497" y="466331"/>
                  </a:lnTo>
                  <a:lnTo>
                    <a:pt x="6677533" y="504431"/>
                  </a:lnTo>
                  <a:lnTo>
                    <a:pt x="6680606" y="516585"/>
                  </a:lnTo>
                  <a:lnTo>
                    <a:pt x="6683629" y="505917"/>
                  </a:lnTo>
                  <a:lnTo>
                    <a:pt x="6688188" y="475462"/>
                  </a:lnTo>
                  <a:lnTo>
                    <a:pt x="6691274" y="420585"/>
                  </a:lnTo>
                  <a:lnTo>
                    <a:pt x="6694297" y="345922"/>
                  </a:lnTo>
                  <a:lnTo>
                    <a:pt x="6698856" y="265163"/>
                  </a:lnTo>
                  <a:lnTo>
                    <a:pt x="6701929" y="188963"/>
                  </a:lnTo>
                  <a:lnTo>
                    <a:pt x="6704964" y="117322"/>
                  </a:lnTo>
                  <a:lnTo>
                    <a:pt x="6708038" y="59436"/>
                  </a:lnTo>
                  <a:lnTo>
                    <a:pt x="6712597" y="21336"/>
                  </a:lnTo>
                  <a:lnTo>
                    <a:pt x="6715633" y="6108"/>
                  </a:lnTo>
                  <a:lnTo>
                    <a:pt x="6718706" y="16764"/>
                  </a:lnTo>
                  <a:lnTo>
                    <a:pt x="6723265" y="48768"/>
                  </a:lnTo>
                  <a:lnTo>
                    <a:pt x="6726288" y="103632"/>
                  </a:lnTo>
                  <a:lnTo>
                    <a:pt x="6729374" y="178295"/>
                  </a:lnTo>
                  <a:lnTo>
                    <a:pt x="6732397" y="259067"/>
                  </a:lnTo>
                  <a:lnTo>
                    <a:pt x="6735470" y="336804"/>
                  </a:lnTo>
                  <a:lnTo>
                    <a:pt x="6738493" y="406895"/>
                  </a:lnTo>
                  <a:lnTo>
                    <a:pt x="6743064" y="466331"/>
                  </a:lnTo>
                  <a:lnTo>
                    <a:pt x="6746087" y="504431"/>
                  </a:lnTo>
                  <a:lnTo>
                    <a:pt x="6749160" y="516585"/>
                  </a:lnTo>
                  <a:lnTo>
                    <a:pt x="6752183" y="505917"/>
                  </a:lnTo>
                  <a:lnTo>
                    <a:pt x="6756755" y="475462"/>
                  </a:lnTo>
                  <a:lnTo>
                    <a:pt x="6759829" y="420585"/>
                  </a:lnTo>
                  <a:lnTo>
                    <a:pt x="6762851" y="345922"/>
                  </a:lnTo>
                  <a:lnTo>
                    <a:pt x="6767423" y="265163"/>
                  </a:lnTo>
                  <a:lnTo>
                    <a:pt x="6770497" y="188963"/>
                  </a:lnTo>
                  <a:lnTo>
                    <a:pt x="6773519" y="117322"/>
                  </a:lnTo>
                  <a:lnTo>
                    <a:pt x="6776593" y="59436"/>
                  </a:lnTo>
                  <a:lnTo>
                    <a:pt x="6781164" y="19850"/>
                  </a:lnTo>
                  <a:lnTo>
                    <a:pt x="6784187" y="6108"/>
                  </a:lnTo>
                  <a:lnTo>
                    <a:pt x="6787260" y="16764"/>
                  </a:lnTo>
                  <a:lnTo>
                    <a:pt x="6791833" y="48768"/>
                  </a:lnTo>
                  <a:lnTo>
                    <a:pt x="6794855" y="103632"/>
                  </a:lnTo>
                  <a:lnTo>
                    <a:pt x="6797929" y="178295"/>
                  </a:lnTo>
                  <a:lnTo>
                    <a:pt x="6800951" y="259067"/>
                  </a:lnTo>
                  <a:lnTo>
                    <a:pt x="6804025" y="336804"/>
                  </a:lnTo>
                  <a:lnTo>
                    <a:pt x="6807060" y="406895"/>
                  </a:lnTo>
                  <a:lnTo>
                    <a:pt x="6811619" y="466331"/>
                  </a:lnTo>
                  <a:lnTo>
                    <a:pt x="6814693" y="504431"/>
                  </a:lnTo>
                  <a:lnTo>
                    <a:pt x="6817728" y="516585"/>
                  </a:lnTo>
                  <a:lnTo>
                    <a:pt x="6820801" y="507453"/>
                  </a:lnTo>
                  <a:lnTo>
                    <a:pt x="6825360" y="475462"/>
                  </a:lnTo>
                  <a:lnTo>
                    <a:pt x="6828383" y="420585"/>
                  </a:lnTo>
                  <a:lnTo>
                    <a:pt x="6831469" y="345922"/>
                  </a:lnTo>
                  <a:lnTo>
                    <a:pt x="6836029" y="265163"/>
                  </a:lnTo>
                  <a:lnTo>
                    <a:pt x="6839051" y="188963"/>
                  </a:lnTo>
                  <a:lnTo>
                    <a:pt x="6842125" y="118859"/>
                  </a:lnTo>
                  <a:lnTo>
                    <a:pt x="6845160" y="59436"/>
                  </a:lnTo>
                  <a:lnTo>
                    <a:pt x="6849719" y="19850"/>
                  </a:lnTo>
                  <a:lnTo>
                    <a:pt x="6852793" y="6108"/>
                  </a:lnTo>
                  <a:lnTo>
                    <a:pt x="6855828" y="16764"/>
                  </a:lnTo>
                  <a:lnTo>
                    <a:pt x="6860387" y="48768"/>
                  </a:lnTo>
                  <a:lnTo>
                    <a:pt x="6863460" y="103632"/>
                  </a:lnTo>
                  <a:lnTo>
                    <a:pt x="6866483" y="178295"/>
                  </a:lnTo>
                  <a:lnTo>
                    <a:pt x="6869518" y="259067"/>
                  </a:lnTo>
                  <a:lnTo>
                    <a:pt x="6872592" y="336804"/>
                  </a:lnTo>
                  <a:lnTo>
                    <a:pt x="6875614" y="406895"/>
                  </a:lnTo>
                  <a:lnTo>
                    <a:pt x="6880186" y="466331"/>
                  </a:lnTo>
                  <a:lnTo>
                    <a:pt x="6883260" y="504431"/>
                  </a:lnTo>
                  <a:lnTo>
                    <a:pt x="6886282" y="518121"/>
                  </a:lnTo>
                  <a:lnTo>
                    <a:pt x="6889356" y="507453"/>
                  </a:lnTo>
                  <a:lnTo>
                    <a:pt x="6893928" y="475462"/>
                  </a:lnTo>
                  <a:lnTo>
                    <a:pt x="6896950" y="420585"/>
                  </a:lnTo>
                  <a:lnTo>
                    <a:pt x="6900024" y="345922"/>
                  </a:lnTo>
                  <a:lnTo>
                    <a:pt x="6904583" y="265163"/>
                  </a:lnTo>
                  <a:lnTo>
                    <a:pt x="6907618" y="188963"/>
                  </a:lnTo>
                  <a:lnTo>
                    <a:pt x="6910692" y="117322"/>
                  </a:lnTo>
                  <a:lnTo>
                    <a:pt x="6913714" y="59436"/>
                  </a:lnTo>
                  <a:lnTo>
                    <a:pt x="6918286" y="19850"/>
                  </a:lnTo>
                  <a:lnTo>
                    <a:pt x="6921360" y="6108"/>
                  </a:lnTo>
                  <a:lnTo>
                    <a:pt x="6924382" y="16764"/>
                  </a:lnTo>
                  <a:lnTo>
                    <a:pt x="6928942" y="48768"/>
                  </a:lnTo>
                  <a:lnTo>
                    <a:pt x="6932028" y="103632"/>
                  </a:lnTo>
                  <a:lnTo>
                    <a:pt x="6935050" y="178295"/>
                  </a:lnTo>
                  <a:lnTo>
                    <a:pt x="6939610" y="259067"/>
                  </a:lnTo>
                  <a:lnTo>
                    <a:pt x="6941146" y="336804"/>
                  </a:lnTo>
                  <a:lnTo>
                    <a:pt x="6944233" y="406895"/>
                  </a:lnTo>
                  <a:lnTo>
                    <a:pt x="6948792" y="466331"/>
                  </a:lnTo>
                  <a:lnTo>
                    <a:pt x="6951814" y="504431"/>
                  </a:lnTo>
                  <a:lnTo>
                    <a:pt x="6954888" y="516585"/>
                  </a:lnTo>
                  <a:lnTo>
                    <a:pt x="6957923" y="505917"/>
                  </a:lnTo>
                  <a:lnTo>
                    <a:pt x="6962482" y="475462"/>
                  </a:lnTo>
                  <a:lnTo>
                    <a:pt x="6965556" y="420585"/>
                  </a:lnTo>
                  <a:lnTo>
                    <a:pt x="6968578" y="345922"/>
                  </a:lnTo>
                  <a:lnTo>
                    <a:pt x="6973150" y="265163"/>
                  </a:lnTo>
                  <a:lnTo>
                    <a:pt x="6976224" y="188963"/>
                  </a:lnTo>
                  <a:lnTo>
                    <a:pt x="6979246" y="118859"/>
                  </a:lnTo>
                  <a:lnTo>
                    <a:pt x="6983818" y="59436"/>
                  </a:lnTo>
                  <a:lnTo>
                    <a:pt x="6986892" y="21336"/>
                  </a:lnTo>
                  <a:lnTo>
                    <a:pt x="6989914" y="6108"/>
                  </a:lnTo>
                  <a:lnTo>
                    <a:pt x="6992988" y="16764"/>
                  </a:lnTo>
                  <a:lnTo>
                    <a:pt x="6997560" y="48768"/>
                  </a:lnTo>
                  <a:lnTo>
                    <a:pt x="7000582" y="103632"/>
                  </a:lnTo>
                  <a:lnTo>
                    <a:pt x="7003656" y="178295"/>
                  </a:lnTo>
                  <a:lnTo>
                    <a:pt x="7008228" y="259067"/>
                  </a:lnTo>
                  <a:lnTo>
                    <a:pt x="7011250" y="336804"/>
                  </a:lnTo>
                  <a:lnTo>
                    <a:pt x="7012787" y="406895"/>
                  </a:lnTo>
                  <a:lnTo>
                    <a:pt x="7017346" y="466331"/>
                  </a:lnTo>
                  <a:lnTo>
                    <a:pt x="7020433" y="504431"/>
                  </a:lnTo>
                  <a:lnTo>
                    <a:pt x="7023455" y="516585"/>
                  </a:lnTo>
                  <a:lnTo>
                    <a:pt x="7028014" y="505917"/>
                  </a:lnTo>
                  <a:lnTo>
                    <a:pt x="7031088" y="475462"/>
                  </a:lnTo>
                  <a:lnTo>
                    <a:pt x="7034123" y="422122"/>
                  </a:lnTo>
                  <a:lnTo>
                    <a:pt x="7037197" y="347459"/>
                  </a:lnTo>
                  <a:lnTo>
                    <a:pt x="7041756" y="266700"/>
                  </a:lnTo>
                  <a:lnTo>
                    <a:pt x="7044778" y="188963"/>
                  </a:lnTo>
                  <a:lnTo>
                    <a:pt x="7047864" y="118859"/>
                  </a:lnTo>
                  <a:lnTo>
                    <a:pt x="7052424" y="59436"/>
                  </a:lnTo>
                  <a:lnTo>
                    <a:pt x="7055446" y="19850"/>
                  </a:lnTo>
                  <a:lnTo>
                    <a:pt x="7058482" y="6108"/>
                  </a:lnTo>
                  <a:lnTo>
                    <a:pt x="7061555" y="16764"/>
                  </a:lnTo>
                  <a:lnTo>
                    <a:pt x="7066114" y="48768"/>
                  </a:lnTo>
                  <a:lnTo>
                    <a:pt x="7069137" y="103632"/>
                  </a:lnTo>
                  <a:lnTo>
                    <a:pt x="7072223" y="178295"/>
                  </a:lnTo>
                  <a:lnTo>
                    <a:pt x="7076782" y="259067"/>
                  </a:lnTo>
                  <a:lnTo>
                    <a:pt x="7079805" y="336804"/>
                  </a:lnTo>
                  <a:lnTo>
                    <a:pt x="7081342" y="406895"/>
                  </a:lnTo>
                  <a:lnTo>
                    <a:pt x="7085914" y="466331"/>
                  </a:lnTo>
                  <a:lnTo>
                    <a:pt x="7088987" y="504431"/>
                  </a:lnTo>
                  <a:lnTo>
                    <a:pt x="7092010" y="516585"/>
                  </a:lnTo>
                  <a:lnTo>
                    <a:pt x="7096582" y="505917"/>
                  </a:lnTo>
                  <a:lnTo>
                    <a:pt x="7099655" y="475462"/>
                  </a:lnTo>
                  <a:lnTo>
                    <a:pt x="7102678" y="422122"/>
                  </a:lnTo>
                  <a:lnTo>
                    <a:pt x="7105751" y="347459"/>
                  </a:lnTo>
                  <a:lnTo>
                    <a:pt x="7110323" y="266700"/>
                  </a:lnTo>
                  <a:lnTo>
                    <a:pt x="7113346" y="188963"/>
                  </a:lnTo>
                  <a:lnTo>
                    <a:pt x="7116419" y="118859"/>
                  </a:lnTo>
                  <a:lnTo>
                    <a:pt x="7120978" y="60972"/>
                  </a:lnTo>
                  <a:lnTo>
                    <a:pt x="7124014" y="19850"/>
                  </a:lnTo>
                  <a:lnTo>
                    <a:pt x="7127087" y="6108"/>
                  </a:lnTo>
                  <a:lnTo>
                    <a:pt x="7130110" y="16764"/>
                  </a:lnTo>
                  <a:lnTo>
                    <a:pt x="7134682" y="48768"/>
                  </a:lnTo>
                  <a:lnTo>
                    <a:pt x="7137755" y="103632"/>
                  </a:lnTo>
                  <a:lnTo>
                    <a:pt x="7140778" y="178295"/>
                  </a:lnTo>
                  <a:lnTo>
                    <a:pt x="7145337" y="259067"/>
                  </a:lnTo>
                  <a:lnTo>
                    <a:pt x="7148423" y="335267"/>
                  </a:lnTo>
                  <a:lnTo>
                    <a:pt x="7149960" y="405358"/>
                  </a:lnTo>
                  <a:lnTo>
                    <a:pt x="7154519" y="464794"/>
                  </a:lnTo>
                  <a:lnTo>
                    <a:pt x="7157542" y="504431"/>
                  </a:lnTo>
                  <a:lnTo>
                    <a:pt x="7160628" y="516585"/>
                  </a:lnTo>
                  <a:lnTo>
                    <a:pt x="7165187" y="505917"/>
                  </a:lnTo>
                  <a:lnTo>
                    <a:pt x="7168210" y="475462"/>
                  </a:lnTo>
                  <a:lnTo>
                    <a:pt x="7171283" y="422122"/>
                  </a:lnTo>
                  <a:lnTo>
                    <a:pt x="7174318" y="347459"/>
                  </a:lnTo>
                  <a:lnTo>
                    <a:pt x="7178878" y="266700"/>
                  </a:lnTo>
                  <a:lnTo>
                    <a:pt x="7181951" y="188963"/>
                  </a:lnTo>
                  <a:lnTo>
                    <a:pt x="7184986" y="118859"/>
                  </a:lnTo>
                  <a:lnTo>
                    <a:pt x="7189546" y="60972"/>
                  </a:lnTo>
                  <a:lnTo>
                    <a:pt x="7192619" y="21336"/>
                  </a:lnTo>
                  <a:lnTo>
                    <a:pt x="7195642" y="6108"/>
                  </a:lnTo>
                  <a:lnTo>
                    <a:pt x="7198728" y="16764"/>
                  </a:lnTo>
                  <a:lnTo>
                    <a:pt x="7203287" y="48768"/>
                  </a:lnTo>
                  <a:lnTo>
                    <a:pt x="7206310" y="103632"/>
                  </a:lnTo>
                  <a:lnTo>
                    <a:pt x="7209383" y="178295"/>
                  </a:lnTo>
                  <a:lnTo>
                    <a:pt x="7213955" y="257517"/>
                  </a:lnTo>
                  <a:lnTo>
                    <a:pt x="7216978" y="335267"/>
                  </a:lnTo>
                  <a:lnTo>
                    <a:pt x="7220051" y="405358"/>
                  </a:lnTo>
                  <a:lnTo>
                    <a:pt x="7223086" y="464794"/>
                  </a:lnTo>
                  <a:lnTo>
                    <a:pt x="7226160" y="504431"/>
                  </a:lnTo>
                  <a:lnTo>
                    <a:pt x="7229182" y="516585"/>
                  </a:lnTo>
                  <a:lnTo>
                    <a:pt x="7233742" y="505917"/>
                  </a:lnTo>
                  <a:lnTo>
                    <a:pt x="7236828" y="475462"/>
                  </a:lnTo>
                  <a:lnTo>
                    <a:pt x="7239850" y="420585"/>
                  </a:lnTo>
                  <a:lnTo>
                    <a:pt x="7242873" y="347459"/>
                  </a:lnTo>
                  <a:lnTo>
                    <a:pt x="7247432" y="266700"/>
                  </a:lnTo>
                  <a:lnTo>
                    <a:pt x="7250518" y="188963"/>
                  </a:lnTo>
                  <a:lnTo>
                    <a:pt x="7253541" y="120408"/>
                  </a:lnTo>
                  <a:lnTo>
                    <a:pt x="7258100" y="60972"/>
                  </a:lnTo>
                  <a:lnTo>
                    <a:pt x="7261186" y="21336"/>
                  </a:lnTo>
                  <a:lnTo>
                    <a:pt x="7264209" y="7645"/>
                  </a:lnTo>
                  <a:lnTo>
                    <a:pt x="7267282" y="16764"/>
                  </a:lnTo>
                  <a:lnTo>
                    <a:pt x="7271842" y="48768"/>
                  </a:lnTo>
                  <a:lnTo>
                    <a:pt x="7274877" y="103632"/>
                  </a:lnTo>
                  <a:lnTo>
                    <a:pt x="7277950" y="178295"/>
                  </a:lnTo>
                  <a:lnTo>
                    <a:pt x="7282510" y="257517"/>
                  </a:lnTo>
                  <a:lnTo>
                    <a:pt x="7285532" y="333717"/>
                  </a:lnTo>
                  <a:lnTo>
                    <a:pt x="7288618" y="405358"/>
                  </a:lnTo>
                  <a:lnTo>
                    <a:pt x="7291641" y="464794"/>
                  </a:lnTo>
                  <a:lnTo>
                    <a:pt x="7294714" y="504431"/>
                  </a:lnTo>
                  <a:lnTo>
                    <a:pt x="7297737" y="516585"/>
                  </a:lnTo>
                  <a:lnTo>
                    <a:pt x="7302309" y="505917"/>
                  </a:lnTo>
                  <a:lnTo>
                    <a:pt x="7305382" y="475462"/>
                  </a:lnTo>
                  <a:lnTo>
                    <a:pt x="7308405" y="422122"/>
                  </a:lnTo>
                  <a:lnTo>
                    <a:pt x="7311478" y="347459"/>
                  </a:lnTo>
                  <a:lnTo>
                    <a:pt x="7316050" y="266700"/>
                  </a:lnTo>
                  <a:lnTo>
                    <a:pt x="7319073" y="190500"/>
                  </a:lnTo>
                  <a:lnTo>
                    <a:pt x="7322146" y="120408"/>
                  </a:lnTo>
                  <a:lnTo>
                    <a:pt x="7326718" y="60972"/>
                  </a:lnTo>
                  <a:lnTo>
                    <a:pt x="7329741" y="21336"/>
                  </a:lnTo>
                  <a:lnTo>
                    <a:pt x="7332814" y="7645"/>
                  </a:lnTo>
                  <a:lnTo>
                    <a:pt x="7335837" y="16764"/>
                  </a:lnTo>
                  <a:lnTo>
                    <a:pt x="7340409" y="48768"/>
                  </a:lnTo>
                  <a:lnTo>
                    <a:pt x="7343482" y="103632"/>
                  </a:lnTo>
                  <a:lnTo>
                    <a:pt x="7346505" y="178295"/>
                  </a:lnTo>
                  <a:lnTo>
                    <a:pt x="7351077" y="257517"/>
                  </a:lnTo>
                  <a:lnTo>
                    <a:pt x="7354150" y="333717"/>
                  </a:lnTo>
                  <a:lnTo>
                    <a:pt x="7357173" y="405358"/>
                  </a:lnTo>
                  <a:lnTo>
                    <a:pt x="7360246" y="464794"/>
                  </a:lnTo>
                  <a:lnTo>
                    <a:pt x="7363282" y="502894"/>
                  </a:lnTo>
                  <a:lnTo>
                    <a:pt x="7366304" y="516585"/>
                  </a:lnTo>
                  <a:lnTo>
                    <a:pt x="7370864" y="505917"/>
                  </a:lnTo>
                  <a:lnTo>
                    <a:pt x="7373937" y="475462"/>
                  </a:lnTo>
                  <a:lnTo>
                    <a:pt x="7376972" y="422122"/>
                  </a:lnTo>
                  <a:lnTo>
                    <a:pt x="7380046" y="347459"/>
                  </a:lnTo>
                  <a:lnTo>
                    <a:pt x="7384605" y="266700"/>
                  </a:lnTo>
                  <a:lnTo>
                    <a:pt x="7387640" y="190500"/>
                  </a:lnTo>
                  <a:lnTo>
                    <a:pt x="7390714" y="120408"/>
                  </a:lnTo>
                  <a:lnTo>
                    <a:pt x="7395273" y="60972"/>
                  </a:lnTo>
                  <a:lnTo>
                    <a:pt x="7398296" y="21336"/>
                  </a:lnTo>
                  <a:lnTo>
                    <a:pt x="7401382" y="9182"/>
                  </a:lnTo>
                  <a:lnTo>
                    <a:pt x="7405941" y="18313"/>
                  </a:lnTo>
                  <a:lnTo>
                    <a:pt x="7408964" y="48768"/>
                  </a:lnTo>
                  <a:lnTo>
                    <a:pt x="7412037" y="103632"/>
                  </a:lnTo>
                  <a:lnTo>
                    <a:pt x="7415072" y="178295"/>
                  </a:lnTo>
                  <a:lnTo>
                    <a:pt x="7419632" y="257517"/>
                  </a:lnTo>
                  <a:lnTo>
                    <a:pt x="7422705" y="333717"/>
                  </a:lnTo>
                  <a:lnTo>
                    <a:pt x="7425740" y="405358"/>
                  </a:lnTo>
                  <a:lnTo>
                    <a:pt x="7430300" y="464794"/>
                  </a:lnTo>
                  <a:lnTo>
                    <a:pt x="7431836" y="502894"/>
                  </a:lnTo>
                  <a:lnTo>
                    <a:pt x="7434910" y="516585"/>
                  </a:lnTo>
                  <a:lnTo>
                    <a:pt x="7439482" y="505917"/>
                  </a:lnTo>
                  <a:lnTo>
                    <a:pt x="7442504" y="475462"/>
                  </a:lnTo>
                  <a:lnTo>
                    <a:pt x="7445578" y="422122"/>
                  </a:lnTo>
                  <a:lnTo>
                    <a:pt x="7450137" y="347459"/>
                  </a:lnTo>
                  <a:lnTo>
                    <a:pt x="7453172" y="266700"/>
                  </a:lnTo>
                  <a:lnTo>
                    <a:pt x="7456246" y="190500"/>
                  </a:lnTo>
                  <a:lnTo>
                    <a:pt x="7459268" y="120408"/>
                  </a:lnTo>
                  <a:lnTo>
                    <a:pt x="7463840" y="60972"/>
                  </a:lnTo>
                  <a:lnTo>
                    <a:pt x="7466914" y="21336"/>
                  </a:lnTo>
                  <a:lnTo>
                    <a:pt x="7469936" y="7645"/>
                  </a:lnTo>
                  <a:lnTo>
                    <a:pt x="7474496" y="18313"/>
                  </a:lnTo>
                  <a:lnTo>
                    <a:pt x="7477582" y="50304"/>
                  </a:lnTo>
                  <a:lnTo>
                    <a:pt x="7480604" y="103632"/>
                  </a:lnTo>
                  <a:lnTo>
                    <a:pt x="7483678" y="178295"/>
                  </a:lnTo>
                  <a:lnTo>
                    <a:pt x="7488237" y="256032"/>
                  </a:lnTo>
                  <a:lnTo>
                    <a:pt x="7491272" y="333717"/>
                  </a:lnTo>
                  <a:lnTo>
                    <a:pt x="7494346" y="403821"/>
                  </a:lnTo>
                  <a:lnTo>
                    <a:pt x="7498905" y="463257"/>
                  </a:lnTo>
                  <a:lnTo>
                    <a:pt x="7500391" y="502894"/>
                  </a:lnTo>
                  <a:lnTo>
                    <a:pt x="7503477" y="516585"/>
                  </a:lnTo>
                  <a:lnTo>
                    <a:pt x="7508036" y="505917"/>
                  </a:lnTo>
                  <a:lnTo>
                    <a:pt x="7511110" y="475462"/>
                  </a:lnTo>
                  <a:lnTo>
                    <a:pt x="7514132" y="420585"/>
                  </a:lnTo>
                  <a:lnTo>
                    <a:pt x="7518704" y="347459"/>
                  </a:lnTo>
                  <a:lnTo>
                    <a:pt x="7521778" y="266700"/>
                  </a:lnTo>
                  <a:lnTo>
                    <a:pt x="7524800" y="192036"/>
                  </a:lnTo>
                  <a:lnTo>
                    <a:pt x="7527836" y="121945"/>
                  </a:lnTo>
                  <a:lnTo>
                    <a:pt x="7532446" y="62509"/>
                  </a:lnTo>
                  <a:lnTo>
                    <a:pt x="7535468" y="21336"/>
                  </a:lnTo>
                  <a:lnTo>
                    <a:pt x="7538491" y="7645"/>
                  </a:lnTo>
                  <a:lnTo>
                    <a:pt x="7543114" y="16764"/>
                  </a:lnTo>
                  <a:lnTo>
                    <a:pt x="7546136" y="48768"/>
                  </a:lnTo>
                  <a:lnTo>
                    <a:pt x="7549210" y="102095"/>
                  </a:lnTo>
                  <a:lnTo>
                    <a:pt x="7552232" y="178295"/>
                  </a:lnTo>
                  <a:lnTo>
                    <a:pt x="7556804" y="256032"/>
                  </a:lnTo>
                  <a:lnTo>
                    <a:pt x="7559827" y="332232"/>
                  </a:lnTo>
                  <a:lnTo>
                    <a:pt x="7562900" y="403821"/>
                  </a:lnTo>
                  <a:lnTo>
                    <a:pt x="7567472" y="463257"/>
                  </a:lnTo>
                  <a:lnTo>
                    <a:pt x="7569009" y="502894"/>
                  </a:lnTo>
                  <a:lnTo>
                    <a:pt x="7572032" y="516585"/>
                  </a:lnTo>
                  <a:lnTo>
                    <a:pt x="7576591" y="505917"/>
                  </a:lnTo>
                  <a:lnTo>
                    <a:pt x="7579677" y="475462"/>
                  </a:lnTo>
                  <a:lnTo>
                    <a:pt x="7582700" y="422122"/>
                  </a:lnTo>
                  <a:lnTo>
                    <a:pt x="7587259" y="347459"/>
                  </a:lnTo>
                  <a:lnTo>
                    <a:pt x="7590332" y="266700"/>
                  </a:lnTo>
                  <a:lnTo>
                    <a:pt x="7593368" y="192036"/>
                  </a:lnTo>
                  <a:lnTo>
                    <a:pt x="7596441" y="121945"/>
                  </a:lnTo>
                  <a:lnTo>
                    <a:pt x="7601000" y="62509"/>
                  </a:lnTo>
                  <a:lnTo>
                    <a:pt x="7604036" y="21336"/>
                  </a:lnTo>
                  <a:lnTo>
                    <a:pt x="7607109" y="7645"/>
                  </a:lnTo>
                  <a:lnTo>
                    <a:pt x="7611668" y="16764"/>
                  </a:lnTo>
                  <a:lnTo>
                    <a:pt x="7614691" y="48768"/>
                  </a:lnTo>
                  <a:lnTo>
                    <a:pt x="7617777" y="102095"/>
                  </a:lnTo>
                  <a:lnTo>
                    <a:pt x="7620800" y="176809"/>
                  </a:lnTo>
                  <a:lnTo>
                    <a:pt x="7625359" y="256032"/>
                  </a:lnTo>
                  <a:lnTo>
                    <a:pt x="7628432" y="332232"/>
                  </a:lnTo>
                  <a:lnTo>
                    <a:pt x="7631468" y="403821"/>
                  </a:lnTo>
                  <a:lnTo>
                    <a:pt x="7636027" y="463257"/>
                  </a:lnTo>
                  <a:lnTo>
                    <a:pt x="7639100" y="502894"/>
                  </a:lnTo>
                  <a:lnTo>
                    <a:pt x="7640599" y="516585"/>
                  </a:lnTo>
                  <a:lnTo>
                    <a:pt x="7645209" y="505917"/>
                  </a:lnTo>
                  <a:lnTo>
                    <a:pt x="7648232" y="475462"/>
                  </a:lnTo>
                  <a:lnTo>
                    <a:pt x="7651254" y="423659"/>
                  </a:lnTo>
                  <a:lnTo>
                    <a:pt x="7655877" y="347459"/>
                  </a:lnTo>
                  <a:lnTo>
                    <a:pt x="7658900" y="268185"/>
                  </a:lnTo>
                  <a:lnTo>
                    <a:pt x="7661973" y="192036"/>
                  </a:lnTo>
                  <a:lnTo>
                    <a:pt x="7664996" y="120408"/>
                  </a:lnTo>
                  <a:lnTo>
                    <a:pt x="7669568" y="62509"/>
                  </a:lnTo>
                  <a:lnTo>
                    <a:pt x="7672641" y="22872"/>
                  </a:lnTo>
                  <a:lnTo>
                    <a:pt x="7675664" y="7645"/>
                  </a:lnTo>
                  <a:lnTo>
                    <a:pt x="7680236" y="16764"/>
                  </a:lnTo>
                  <a:lnTo>
                    <a:pt x="7683258" y="47231"/>
                  </a:lnTo>
                  <a:lnTo>
                    <a:pt x="7686332" y="102095"/>
                  </a:lnTo>
                  <a:lnTo>
                    <a:pt x="7689354" y="176809"/>
                  </a:lnTo>
                  <a:lnTo>
                    <a:pt x="7693926" y="256032"/>
                  </a:lnTo>
                  <a:lnTo>
                    <a:pt x="7697000" y="332232"/>
                  </a:lnTo>
                  <a:lnTo>
                    <a:pt x="7700022" y="403821"/>
                  </a:lnTo>
                  <a:lnTo>
                    <a:pt x="7704594" y="463257"/>
                  </a:lnTo>
                  <a:lnTo>
                    <a:pt x="7707668" y="502894"/>
                  </a:lnTo>
                  <a:lnTo>
                    <a:pt x="7709204" y="516585"/>
                  </a:lnTo>
                  <a:lnTo>
                    <a:pt x="7713764" y="505917"/>
                  </a:lnTo>
                  <a:lnTo>
                    <a:pt x="7716799" y="475462"/>
                  </a:lnTo>
                  <a:lnTo>
                    <a:pt x="7719872" y="423659"/>
                  </a:lnTo>
                  <a:lnTo>
                    <a:pt x="7724432" y="347459"/>
                  </a:lnTo>
                  <a:lnTo>
                    <a:pt x="7727454" y="268185"/>
                  </a:lnTo>
                  <a:lnTo>
                    <a:pt x="7730540" y="192036"/>
                  </a:lnTo>
                  <a:lnTo>
                    <a:pt x="7733563" y="120408"/>
                  </a:lnTo>
                  <a:lnTo>
                    <a:pt x="7738122" y="62509"/>
                  </a:lnTo>
                  <a:lnTo>
                    <a:pt x="7741196" y="21336"/>
                  </a:lnTo>
                  <a:lnTo>
                    <a:pt x="7744231" y="7645"/>
                  </a:lnTo>
                  <a:lnTo>
                    <a:pt x="7748790" y="16764"/>
                  </a:lnTo>
                  <a:lnTo>
                    <a:pt x="7751864" y="47231"/>
                  </a:lnTo>
                  <a:lnTo>
                    <a:pt x="7754899" y="102095"/>
                  </a:lnTo>
                  <a:lnTo>
                    <a:pt x="7759458" y="176809"/>
                  </a:lnTo>
                  <a:lnTo>
                    <a:pt x="7762532" y="256032"/>
                  </a:lnTo>
                  <a:lnTo>
                    <a:pt x="7765554" y="332232"/>
                  </a:lnTo>
                  <a:lnTo>
                    <a:pt x="7768640" y="403821"/>
                  </a:lnTo>
                  <a:lnTo>
                    <a:pt x="7773200" y="463257"/>
                  </a:lnTo>
                  <a:lnTo>
                    <a:pt x="7776222" y="502894"/>
                  </a:lnTo>
                  <a:lnTo>
                    <a:pt x="7777759" y="516585"/>
                  </a:lnTo>
                  <a:lnTo>
                    <a:pt x="7782331" y="505917"/>
                  </a:lnTo>
                  <a:lnTo>
                    <a:pt x="7785404" y="476999"/>
                  </a:lnTo>
                  <a:lnTo>
                    <a:pt x="7788427" y="423659"/>
                  </a:lnTo>
                  <a:lnTo>
                    <a:pt x="7792999" y="349008"/>
                  </a:lnTo>
                  <a:lnTo>
                    <a:pt x="7796072" y="269722"/>
                  </a:lnTo>
                  <a:lnTo>
                    <a:pt x="7799095" y="192036"/>
                  </a:lnTo>
                  <a:lnTo>
                    <a:pt x="7803654" y="120408"/>
                  </a:lnTo>
                  <a:lnTo>
                    <a:pt x="7806740" y="62509"/>
                  </a:lnTo>
                  <a:lnTo>
                    <a:pt x="7809763" y="21336"/>
                  </a:lnTo>
                  <a:lnTo>
                    <a:pt x="7812785" y="7645"/>
                  </a:lnTo>
                  <a:lnTo>
                    <a:pt x="7817396" y="16764"/>
                  </a:lnTo>
                  <a:lnTo>
                    <a:pt x="7820431" y="47231"/>
                  </a:lnTo>
                  <a:lnTo>
                    <a:pt x="7823504" y="102095"/>
                  </a:lnTo>
                  <a:lnTo>
                    <a:pt x="7828064" y="175272"/>
                  </a:lnTo>
                  <a:lnTo>
                    <a:pt x="7831099" y="256032"/>
                  </a:lnTo>
                  <a:lnTo>
                    <a:pt x="7834172" y="332232"/>
                  </a:lnTo>
                  <a:lnTo>
                    <a:pt x="7837195" y="403821"/>
                  </a:lnTo>
                  <a:lnTo>
                    <a:pt x="7841754" y="463257"/>
                  </a:lnTo>
                  <a:lnTo>
                    <a:pt x="7844840" y="502894"/>
                  </a:lnTo>
                  <a:lnTo>
                    <a:pt x="7847863" y="516585"/>
                  </a:lnTo>
                  <a:lnTo>
                    <a:pt x="7850885" y="507453"/>
                  </a:lnTo>
                  <a:lnTo>
                    <a:pt x="7853959" y="476999"/>
                  </a:lnTo>
                  <a:lnTo>
                    <a:pt x="7856994" y="423659"/>
                  </a:lnTo>
                  <a:lnTo>
                    <a:pt x="7861604" y="349008"/>
                  </a:lnTo>
                  <a:lnTo>
                    <a:pt x="7864627" y="268185"/>
                  </a:lnTo>
                  <a:lnTo>
                    <a:pt x="7867650" y="192036"/>
                  </a:lnTo>
                  <a:lnTo>
                    <a:pt x="7872272" y="120408"/>
                  </a:lnTo>
                  <a:lnTo>
                    <a:pt x="7875295" y="62509"/>
                  </a:lnTo>
                  <a:lnTo>
                    <a:pt x="7878318" y="21336"/>
                  </a:lnTo>
                  <a:lnTo>
                    <a:pt x="7881391" y="7645"/>
                  </a:lnTo>
                  <a:lnTo>
                    <a:pt x="7885963" y="16764"/>
                  </a:lnTo>
                  <a:lnTo>
                    <a:pt x="7888985" y="47231"/>
                  </a:lnTo>
                  <a:lnTo>
                    <a:pt x="7892059" y="102095"/>
                  </a:lnTo>
                  <a:lnTo>
                    <a:pt x="7896631" y="175272"/>
                  </a:lnTo>
                  <a:lnTo>
                    <a:pt x="7899704" y="256032"/>
                  </a:lnTo>
                  <a:lnTo>
                    <a:pt x="7902727" y="332232"/>
                  </a:lnTo>
                  <a:lnTo>
                    <a:pt x="7905750" y="403821"/>
                  </a:lnTo>
                  <a:lnTo>
                    <a:pt x="7910372" y="464794"/>
                  </a:lnTo>
                  <a:lnTo>
                    <a:pt x="7913395" y="504431"/>
                  </a:lnTo>
                  <a:lnTo>
                    <a:pt x="7916418" y="516585"/>
                  </a:lnTo>
                  <a:lnTo>
                    <a:pt x="7919491" y="507453"/>
                  </a:lnTo>
                  <a:lnTo>
                    <a:pt x="7922526" y="476999"/>
                  </a:lnTo>
                  <a:lnTo>
                    <a:pt x="7925549" y="423659"/>
                  </a:lnTo>
                  <a:lnTo>
                    <a:pt x="7930159" y="349008"/>
                  </a:lnTo>
                  <a:lnTo>
                    <a:pt x="7933194" y="268185"/>
                  </a:lnTo>
                  <a:lnTo>
                    <a:pt x="7936217" y="192036"/>
                  </a:lnTo>
                  <a:lnTo>
                    <a:pt x="7940827" y="120408"/>
                  </a:lnTo>
                  <a:lnTo>
                    <a:pt x="7943850" y="60972"/>
                  </a:lnTo>
                  <a:lnTo>
                    <a:pt x="7946936" y="21336"/>
                  </a:lnTo>
                  <a:lnTo>
                    <a:pt x="7949958" y="6108"/>
                  </a:lnTo>
                  <a:lnTo>
                    <a:pt x="7954518" y="16764"/>
                  </a:lnTo>
                  <a:lnTo>
                    <a:pt x="7957591" y="47231"/>
                  </a:lnTo>
                  <a:lnTo>
                    <a:pt x="7960626" y="102095"/>
                  </a:lnTo>
                  <a:lnTo>
                    <a:pt x="7965185" y="175272"/>
                  </a:lnTo>
                  <a:lnTo>
                    <a:pt x="7968259" y="256032"/>
                  </a:lnTo>
                  <a:lnTo>
                    <a:pt x="7971294" y="332232"/>
                  </a:lnTo>
                  <a:lnTo>
                    <a:pt x="7974317" y="405358"/>
                  </a:lnTo>
                  <a:lnTo>
                    <a:pt x="7978927" y="464794"/>
                  </a:lnTo>
                  <a:lnTo>
                    <a:pt x="7981950" y="504431"/>
                  </a:lnTo>
                  <a:lnTo>
                    <a:pt x="7985036" y="516585"/>
                  </a:lnTo>
                  <a:lnTo>
                    <a:pt x="7988058" y="507453"/>
                  </a:lnTo>
                  <a:lnTo>
                    <a:pt x="7991081" y="476999"/>
                  </a:lnTo>
                  <a:lnTo>
                    <a:pt x="7994154" y="423659"/>
                  </a:lnTo>
                  <a:lnTo>
                    <a:pt x="7998726" y="349008"/>
                  </a:lnTo>
                  <a:lnTo>
                    <a:pt x="8001749" y="268185"/>
                  </a:lnTo>
                  <a:lnTo>
                    <a:pt x="8004822" y="192036"/>
                  </a:lnTo>
                  <a:lnTo>
                    <a:pt x="8009394" y="120408"/>
                  </a:lnTo>
                  <a:lnTo>
                    <a:pt x="8012417" y="60972"/>
                  </a:lnTo>
                  <a:lnTo>
                    <a:pt x="8015490" y="21336"/>
                  </a:lnTo>
                  <a:lnTo>
                    <a:pt x="8018513" y="6108"/>
                  </a:lnTo>
                  <a:lnTo>
                    <a:pt x="8023136" y="16764"/>
                  </a:lnTo>
                  <a:lnTo>
                    <a:pt x="8026158" y="47231"/>
                  </a:lnTo>
                  <a:lnTo>
                    <a:pt x="8029181" y="102095"/>
                  </a:lnTo>
                  <a:lnTo>
                    <a:pt x="8033753" y="175272"/>
                  </a:lnTo>
                  <a:lnTo>
                    <a:pt x="8036826" y="256032"/>
                  </a:lnTo>
                  <a:lnTo>
                    <a:pt x="8039849" y="332232"/>
                  </a:lnTo>
                  <a:lnTo>
                    <a:pt x="8042922" y="405358"/>
                  </a:lnTo>
                  <a:lnTo>
                    <a:pt x="8047494" y="464794"/>
                  </a:lnTo>
                  <a:lnTo>
                    <a:pt x="8050517" y="504431"/>
                  </a:lnTo>
                  <a:lnTo>
                    <a:pt x="8053590" y="516585"/>
                  </a:lnTo>
                  <a:lnTo>
                    <a:pt x="8058150" y="507453"/>
                  </a:lnTo>
                  <a:lnTo>
                    <a:pt x="8059699" y="476999"/>
                  </a:lnTo>
                  <a:lnTo>
                    <a:pt x="8062722" y="423659"/>
                  </a:lnTo>
                  <a:lnTo>
                    <a:pt x="8067281" y="349008"/>
                  </a:lnTo>
                  <a:lnTo>
                    <a:pt x="8070354" y="268185"/>
                  </a:lnTo>
                  <a:lnTo>
                    <a:pt x="8073389" y="192036"/>
                  </a:lnTo>
                  <a:lnTo>
                    <a:pt x="8077949" y="120408"/>
                  </a:lnTo>
                  <a:lnTo>
                    <a:pt x="8081022" y="60972"/>
                  </a:lnTo>
                  <a:lnTo>
                    <a:pt x="8084058" y="21336"/>
                  </a:lnTo>
                  <a:lnTo>
                    <a:pt x="8087080" y="6108"/>
                  </a:lnTo>
                  <a:lnTo>
                    <a:pt x="8091690" y="16764"/>
                  </a:lnTo>
                  <a:lnTo>
                    <a:pt x="8094713" y="45745"/>
                  </a:lnTo>
                  <a:lnTo>
                    <a:pt x="8097799" y="102095"/>
                  </a:lnTo>
                  <a:lnTo>
                    <a:pt x="8102358" y="175272"/>
                  </a:lnTo>
                  <a:lnTo>
                    <a:pt x="8105381" y="256032"/>
                  </a:lnTo>
                  <a:lnTo>
                    <a:pt x="8108454" y="332232"/>
                  </a:lnTo>
                  <a:lnTo>
                    <a:pt x="8111489" y="405358"/>
                  </a:lnTo>
                  <a:lnTo>
                    <a:pt x="8116049" y="464794"/>
                  </a:lnTo>
                  <a:lnTo>
                    <a:pt x="8119122" y="504431"/>
                  </a:lnTo>
                  <a:lnTo>
                    <a:pt x="8122158" y="516585"/>
                  </a:lnTo>
                  <a:lnTo>
                    <a:pt x="8126717" y="507453"/>
                  </a:lnTo>
                  <a:lnTo>
                    <a:pt x="8128254" y="476999"/>
                  </a:lnTo>
                  <a:lnTo>
                    <a:pt x="8131276" y="423659"/>
                  </a:lnTo>
                  <a:lnTo>
                    <a:pt x="8135899" y="349008"/>
                  </a:lnTo>
                  <a:lnTo>
                    <a:pt x="8138922" y="269722"/>
                  </a:lnTo>
                  <a:lnTo>
                    <a:pt x="8141944" y="192036"/>
                  </a:lnTo>
                  <a:lnTo>
                    <a:pt x="8146554" y="120408"/>
                  </a:lnTo>
                  <a:lnTo>
                    <a:pt x="8149589" y="60972"/>
                  </a:lnTo>
                  <a:lnTo>
                    <a:pt x="8152612" y="21336"/>
                  </a:lnTo>
                  <a:lnTo>
                    <a:pt x="8155685" y="6108"/>
                  </a:lnTo>
                  <a:lnTo>
                    <a:pt x="8160258" y="16764"/>
                  </a:lnTo>
                  <a:lnTo>
                    <a:pt x="8163280" y="45745"/>
                  </a:lnTo>
                  <a:lnTo>
                    <a:pt x="8166354" y="102095"/>
                  </a:lnTo>
                  <a:lnTo>
                    <a:pt x="8170913" y="175272"/>
                  </a:lnTo>
                  <a:lnTo>
                    <a:pt x="8173999" y="256032"/>
                  </a:lnTo>
                  <a:lnTo>
                    <a:pt x="8177022" y="332232"/>
                  </a:lnTo>
                  <a:lnTo>
                    <a:pt x="8181581" y="403821"/>
                  </a:lnTo>
                  <a:lnTo>
                    <a:pt x="8184654" y="464794"/>
                  </a:lnTo>
                  <a:lnTo>
                    <a:pt x="8187689" y="504431"/>
                  </a:lnTo>
                  <a:lnTo>
                    <a:pt x="8190712" y="516585"/>
                  </a:lnTo>
                  <a:lnTo>
                    <a:pt x="8195322" y="507453"/>
                  </a:lnTo>
                  <a:lnTo>
                    <a:pt x="8196808" y="478485"/>
                  </a:lnTo>
                  <a:lnTo>
                    <a:pt x="8199894" y="423659"/>
                  </a:lnTo>
                  <a:lnTo>
                    <a:pt x="8204454" y="349008"/>
                  </a:lnTo>
                  <a:lnTo>
                    <a:pt x="8207476" y="268185"/>
                  </a:lnTo>
                  <a:lnTo>
                    <a:pt x="8210550" y="192036"/>
                  </a:lnTo>
                  <a:lnTo>
                    <a:pt x="8215122" y="120408"/>
                  </a:lnTo>
                  <a:lnTo>
                    <a:pt x="8218144" y="60972"/>
                  </a:lnTo>
                  <a:lnTo>
                    <a:pt x="8221218" y="21336"/>
                  </a:lnTo>
                  <a:lnTo>
                    <a:pt x="8225789" y="6108"/>
                  </a:lnTo>
                  <a:lnTo>
                    <a:pt x="8228812" y="16764"/>
                  </a:lnTo>
                  <a:lnTo>
                    <a:pt x="8231885" y="45745"/>
                  </a:lnTo>
                  <a:lnTo>
                    <a:pt x="8231885" y="263626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2414182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237064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061475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884390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708769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6531650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7354565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8178975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9003359" y="3529502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graphicFrame>
        <p:nvGraphicFramePr>
          <p:cNvPr id="96" name="object 96" descr=""/>
          <p:cNvGraphicFramePr>
            <a:graphicFrameLocks noGrp="1"/>
          </p:cNvGraphicFramePr>
          <p:nvPr/>
        </p:nvGraphicFramePr>
        <p:xfrm>
          <a:off x="1610842" y="3194100"/>
          <a:ext cx="8233409" cy="5537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2960"/>
                <a:gridCol w="824229"/>
                <a:gridCol w="824230"/>
                <a:gridCol w="822959"/>
                <a:gridCol w="822960"/>
                <a:gridCol w="822960"/>
                <a:gridCol w="824229"/>
                <a:gridCol w="824229"/>
                <a:gridCol w="822959"/>
                <a:gridCol w="819784"/>
              </a:tblGrid>
              <a:tr h="1384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</a:tr>
              <a:tr h="1384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420"/>
                        </a:lnSpc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20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20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20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20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20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20"/>
                        </a:lnSpc>
                        <a:tabLst>
                          <a:tab pos="77978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20"/>
                        </a:lnSpc>
                        <a:tabLst>
                          <a:tab pos="77978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20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15"/>
                        </a:lnSpc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algn="r" marR="36830">
                        <a:lnSpc>
                          <a:spcPts val="5"/>
                        </a:lnSpc>
                      </a:pPr>
                      <a:r>
                        <a:rPr dirty="0" sz="6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EFEFE"/>
                    </a:solidFill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EFEFE"/>
                    </a:solidFill>
                  </a:tcPr>
                </a:tc>
              </a:tr>
            </a:tbl>
          </a:graphicData>
        </a:graphic>
      </p:graphicFrame>
      <p:sp>
        <p:nvSpPr>
          <p:cNvPr id="97" name="object 97" descr=""/>
          <p:cNvSpPr txBox="1"/>
          <p:nvPr/>
        </p:nvSpPr>
        <p:spPr>
          <a:xfrm>
            <a:off x="1388626" y="3559981"/>
            <a:ext cx="15494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231675" y="3131128"/>
            <a:ext cx="311785" cy="3867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uL1/kV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99" name="object 99" descr=""/>
          <p:cNvGrpSpPr/>
          <p:nvPr/>
        </p:nvGrpSpPr>
        <p:grpSpPr>
          <a:xfrm>
            <a:off x="1654276" y="967727"/>
            <a:ext cx="695325" cy="259079"/>
            <a:chOff x="1654276" y="967727"/>
            <a:chExt cx="695325" cy="259079"/>
          </a:xfrm>
        </p:grpSpPr>
        <p:pic>
          <p:nvPicPr>
            <p:cNvPr id="100" name="object 10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54276" y="967727"/>
              <a:ext cx="695223" cy="259067"/>
            </a:xfrm>
            <a:prstGeom prst="rect">
              <a:avLst/>
            </a:prstGeom>
          </p:spPr>
        </p:pic>
        <p:sp>
          <p:nvSpPr>
            <p:cNvPr id="101" name="object 101" descr=""/>
            <p:cNvSpPr/>
            <p:nvPr/>
          </p:nvSpPr>
          <p:spPr>
            <a:xfrm>
              <a:off x="1654276" y="967727"/>
              <a:ext cx="695325" cy="259079"/>
            </a:xfrm>
            <a:custGeom>
              <a:avLst/>
              <a:gdLst/>
              <a:ahLst/>
              <a:cxnLst/>
              <a:rect l="l" t="t" r="r" b="b"/>
              <a:pathLst>
                <a:path w="695325" h="259080">
                  <a:moveTo>
                    <a:pt x="691845" y="259067"/>
                  </a:moveTo>
                  <a:lnTo>
                    <a:pt x="3022" y="259067"/>
                  </a:lnTo>
                  <a:lnTo>
                    <a:pt x="0" y="256032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691845" y="0"/>
                  </a:lnTo>
                  <a:lnTo>
                    <a:pt x="694880" y="3073"/>
                  </a:lnTo>
                  <a:lnTo>
                    <a:pt x="694880" y="6108"/>
                  </a:lnTo>
                  <a:lnTo>
                    <a:pt x="13690" y="6108"/>
                  </a:lnTo>
                  <a:lnTo>
                    <a:pt x="6095" y="12204"/>
                  </a:lnTo>
                  <a:lnTo>
                    <a:pt x="13690" y="12204"/>
                  </a:lnTo>
                  <a:lnTo>
                    <a:pt x="13690" y="245376"/>
                  </a:lnTo>
                  <a:lnTo>
                    <a:pt x="6095" y="245376"/>
                  </a:lnTo>
                  <a:lnTo>
                    <a:pt x="13690" y="252958"/>
                  </a:lnTo>
                  <a:lnTo>
                    <a:pt x="694880" y="252958"/>
                  </a:lnTo>
                  <a:lnTo>
                    <a:pt x="694880" y="256032"/>
                  </a:lnTo>
                  <a:lnTo>
                    <a:pt x="691845" y="259067"/>
                  </a:lnTo>
                  <a:close/>
                </a:path>
                <a:path w="695325" h="259080">
                  <a:moveTo>
                    <a:pt x="13690" y="12204"/>
                  </a:moveTo>
                  <a:lnTo>
                    <a:pt x="6095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695325" h="259080">
                  <a:moveTo>
                    <a:pt x="682675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682675" y="6108"/>
                  </a:lnTo>
                  <a:lnTo>
                    <a:pt x="682675" y="12204"/>
                  </a:lnTo>
                  <a:close/>
                </a:path>
                <a:path w="695325" h="259080">
                  <a:moveTo>
                    <a:pt x="682675" y="252958"/>
                  </a:moveTo>
                  <a:lnTo>
                    <a:pt x="682675" y="6108"/>
                  </a:lnTo>
                  <a:lnTo>
                    <a:pt x="688771" y="12204"/>
                  </a:lnTo>
                  <a:lnTo>
                    <a:pt x="694880" y="12204"/>
                  </a:lnTo>
                  <a:lnTo>
                    <a:pt x="694880" y="245376"/>
                  </a:lnTo>
                  <a:lnTo>
                    <a:pt x="688771" y="245376"/>
                  </a:lnTo>
                  <a:lnTo>
                    <a:pt x="682675" y="252958"/>
                  </a:lnTo>
                  <a:close/>
                </a:path>
                <a:path w="695325" h="259080">
                  <a:moveTo>
                    <a:pt x="694880" y="12204"/>
                  </a:moveTo>
                  <a:lnTo>
                    <a:pt x="688771" y="12204"/>
                  </a:lnTo>
                  <a:lnTo>
                    <a:pt x="682675" y="6108"/>
                  </a:lnTo>
                  <a:lnTo>
                    <a:pt x="694880" y="6108"/>
                  </a:lnTo>
                  <a:lnTo>
                    <a:pt x="694880" y="12204"/>
                  </a:lnTo>
                  <a:close/>
                </a:path>
                <a:path w="695325" h="259080">
                  <a:moveTo>
                    <a:pt x="13690" y="252958"/>
                  </a:moveTo>
                  <a:lnTo>
                    <a:pt x="6095" y="245376"/>
                  </a:lnTo>
                  <a:lnTo>
                    <a:pt x="13690" y="245376"/>
                  </a:lnTo>
                  <a:lnTo>
                    <a:pt x="13690" y="252958"/>
                  </a:lnTo>
                  <a:close/>
                </a:path>
                <a:path w="695325" h="259080">
                  <a:moveTo>
                    <a:pt x="682675" y="252958"/>
                  </a:moveTo>
                  <a:lnTo>
                    <a:pt x="13690" y="252958"/>
                  </a:lnTo>
                  <a:lnTo>
                    <a:pt x="13690" y="245376"/>
                  </a:lnTo>
                  <a:lnTo>
                    <a:pt x="682675" y="245376"/>
                  </a:lnTo>
                  <a:lnTo>
                    <a:pt x="682675" y="252958"/>
                  </a:lnTo>
                  <a:close/>
                </a:path>
                <a:path w="695325" h="259080">
                  <a:moveTo>
                    <a:pt x="694880" y="252958"/>
                  </a:moveTo>
                  <a:lnTo>
                    <a:pt x="682675" y="252958"/>
                  </a:lnTo>
                  <a:lnTo>
                    <a:pt x="688771" y="245376"/>
                  </a:lnTo>
                  <a:lnTo>
                    <a:pt x="694880" y="245376"/>
                  </a:lnTo>
                  <a:lnTo>
                    <a:pt x="694880" y="25295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" name="object 102" descr=""/>
          <p:cNvSpPr txBox="1"/>
          <p:nvPr/>
        </p:nvSpPr>
        <p:spPr>
          <a:xfrm>
            <a:off x="1739125" y="1003813"/>
            <a:ext cx="487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EC1B23"/>
                </a:solidFill>
                <a:latin typeface="Arial"/>
                <a:cs typeface="Arial"/>
              </a:rPr>
              <a:t>Pre</a:t>
            </a:r>
            <a:r>
              <a:rPr dirty="0" sz="1000" spc="-4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03" name="object 103" descr=""/>
          <p:cNvGrpSpPr/>
          <p:nvPr/>
        </p:nvGrpSpPr>
        <p:grpSpPr>
          <a:xfrm>
            <a:off x="2329357" y="1656511"/>
            <a:ext cx="541020" cy="259715"/>
            <a:chOff x="2329357" y="1656511"/>
            <a:chExt cx="541020" cy="259715"/>
          </a:xfrm>
        </p:grpSpPr>
        <p:pic>
          <p:nvPicPr>
            <p:cNvPr id="104" name="object 10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29357" y="1656511"/>
              <a:ext cx="540842" cy="259105"/>
            </a:xfrm>
            <a:prstGeom prst="rect">
              <a:avLst/>
            </a:prstGeom>
          </p:spPr>
        </p:pic>
        <p:sp>
          <p:nvSpPr>
            <p:cNvPr id="105" name="object 105" descr=""/>
            <p:cNvSpPr/>
            <p:nvPr/>
          </p:nvSpPr>
          <p:spPr>
            <a:xfrm>
              <a:off x="2329357" y="1656511"/>
              <a:ext cx="528955" cy="259715"/>
            </a:xfrm>
            <a:custGeom>
              <a:avLst/>
              <a:gdLst/>
              <a:ahLst/>
              <a:cxnLst/>
              <a:rect l="l" t="t" r="r" b="b"/>
              <a:pathLst>
                <a:path w="528955" h="259714">
                  <a:moveTo>
                    <a:pt x="525716" y="259105"/>
                  </a:moveTo>
                  <a:lnTo>
                    <a:pt x="3022" y="259105"/>
                  </a:lnTo>
                  <a:lnTo>
                    <a:pt x="0" y="256032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525716" y="0"/>
                  </a:lnTo>
                  <a:lnTo>
                    <a:pt x="528789" y="3073"/>
                  </a:lnTo>
                  <a:lnTo>
                    <a:pt x="528789" y="6096"/>
                  </a:lnTo>
                  <a:lnTo>
                    <a:pt x="12153" y="6096"/>
                  </a:lnTo>
                  <a:lnTo>
                    <a:pt x="6108" y="13741"/>
                  </a:lnTo>
                  <a:lnTo>
                    <a:pt x="12153" y="13741"/>
                  </a:lnTo>
                  <a:lnTo>
                    <a:pt x="12153" y="246900"/>
                  </a:lnTo>
                  <a:lnTo>
                    <a:pt x="6108" y="246900"/>
                  </a:lnTo>
                  <a:lnTo>
                    <a:pt x="12153" y="252996"/>
                  </a:lnTo>
                  <a:lnTo>
                    <a:pt x="528789" y="252996"/>
                  </a:lnTo>
                  <a:lnTo>
                    <a:pt x="528789" y="256032"/>
                  </a:lnTo>
                  <a:lnTo>
                    <a:pt x="525716" y="259105"/>
                  </a:lnTo>
                  <a:close/>
                </a:path>
                <a:path w="528955" h="259714">
                  <a:moveTo>
                    <a:pt x="12153" y="13741"/>
                  </a:moveTo>
                  <a:lnTo>
                    <a:pt x="6108" y="13741"/>
                  </a:lnTo>
                  <a:lnTo>
                    <a:pt x="12153" y="6096"/>
                  </a:lnTo>
                  <a:lnTo>
                    <a:pt x="12153" y="13741"/>
                  </a:lnTo>
                  <a:close/>
                </a:path>
                <a:path w="528955" h="259714">
                  <a:moveTo>
                    <a:pt x="515048" y="13741"/>
                  </a:moveTo>
                  <a:lnTo>
                    <a:pt x="12153" y="13741"/>
                  </a:lnTo>
                  <a:lnTo>
                    <a:pt x="12153" y="6096"/>
                  </a:lnTo>
                  <a:lnTo>
                    <a:pt x="515048" y="6096"/>
                  </a:lnTo>
                  <a:lnTo>
                    <a:pt x="515048" y="13741"/>
                  </a:lnTo>
                  <a:close/>
                </a:path>
                <a:path w="528955" h="259714">
                  <a:moveTo>
                    <a:pt x="515048" y="252996"/>
                  </a:moveTo>
                  <a:lnTo>
                    <a:pt x="515048" y="6096"/>
                  </a:lnTo>
                  <a:lnTo>
                    <a:pt x="521144" y="13741"/>
                  </a:lnTo>
                  <a:lnTo>
                    <a:pt x="528789" y="13741"/>
                  </a:lnTo>
                  <a:lnTo>
                    <a:pt x="528789" y="246900"/>
                  </a:lnTo>
                  <a:lnTo>
                    <a:pt x="521144" y="246900"/>
                  </a:lnTo>
                  <a:lnTo>
                    <a:pt x="515048" y="252996"/>
                  </a:lnTo>
                  <a:close/>
                </a:path>
                <a:path w="528955" h="259714">
                  <a:moveTo>
                    <a:pt x="528789" y="13741"/>
                  </a:moveTo>
                  <a:lnTo>
                    <a:pt x="521144" y="13741"/>
                  </a:lnTo>
                  <a:lnTo>
                    <a:pt x="515048" y="6096"/>
                  </a:lnTo>
                  <a:lnTo>
                    <a:pt x="528789" y="6096"/>
                  </a:lnTo>
                  <a:lnTo>
                    <a:pt x="528789" y="13741"/>
                  </a:lnTo>
                  <a:close/>
                </a:path>
                <a:path w="528955" h="259714">
                  <a:moveTo>
                    <a:pt x="12153" y="252996"/>
                  </a:moveTo>
                  <a:lnTo>
                    <a:pt x="6108" y="246900"/>
                  </a:lnTo>
                  <a:lnTo>
                    <a:pt x="12153" y="246900"/>
                  </a:lnTo>
                  <a:lnTo>
                    <a:pt x="12153" y="252996"/>
                  </a:lnTo>
                  <a:close/>
                </a:path>
                <a:path w="528955" h="259714">
                  <a:moveTo>
                    <a:pt x="515048" y="252996"/>
                  </a:moveTo>
                  <a:lnTo>
                    <a:pt x="12153" y="252996"/>
                  </a:lnTo>
                  <a:lnTo>
                    <a:pt x="12153" y="246900"/>
                  </a:lnTo>
                  <a:lnTo>
                    <a:pt x="515048" y="246900"/>
                  </a:lnTo>
                  <a:lnTo>
                    <a:pt x="515048" y="252996"/>
                  </a:lnTo>
                  <a:close/>
                </a:path>
                <a:path w="528955" h="259714">
                  <a:moveTo>
                    <a:pt x="528789" y="252996"/>
                  </a:moveTo>
                  <a:lnTo>
                    <a:pt x="515048" y="252996"/>
                  </a:lnTo>
                  <a:lnTo>
                    <a:pt x="521144" y="246900"/>
                  </a:lnTo>
                  <a:lnTo>
                    <a:pt x="528789" y="246900"/>
                  </a:lnTo>
                  <a:lnTo>
                    <a:pt x="528789" y="252996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6" name="object 106" descr=""/>
          <p:cNvSpPr txBox="1"/>
          <p:nvPr/>
        </p:nvSpPr>
        <p:spPr>
          <a:xfrm>
            <a:off x="2414181" y="1692592"/>
            <a:ext cx="298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7" name="object 107" descr=""/>
          <p:cNvSpPr/>
          <p:nvPr/>
        </p:nvSpPr>
        <p:spPr>
          <a:xfrm>
            <a:off x="2634107" y="818400"/>
            <a:ext cx="7284084" cy="547370"/>
          </a:xfrm>
          <a:custGeom>
            <a:avLst/>
            <a:gdLst/>
            <a:ahLst/>
            <a:cxnLst/>
            <a:rect l="l" t="t" r="r" b="b"/>
            <a:pathLst>
              <a:path w="7284084" h="547369">
                <a:moveTo>
                  <a:pt x="2770390" y="505917"/>
                </a:moveTo>
                <a:lnTo>
                  <a:pt x="2768968" y="487667"/>
                </a:lnTo>
                <a:lnTo>
                  <a:pt x="2768854" y="467817"/>
                </a:lnTo>
                <a:lnTo>
                  <a:pt x="2767431" y="451053"/>
                </a:lnTo>
                <a:lnTo>
                  <a:pt x="2765818" y="431253"/>
                </a:lnTo>
                <a:lnTo>
                  <a:pt x="2762745" y="416026"/>
                </a:lnTo>
                <a:lnTo>
                  <a:pt x="2761208" y="400799"/>
                </a:lnTo>
                <a:lnTo>
                  <a:pt x="2751061" y="361162"/>
                </a:lnTo>
                <a:lnTo>
                  <a:pt x="2750058" y="358140"/>
                </a:lnTo>
                <a:lnTo>
                  <a:pt x="2749054" y="355053"/>
                </a:lnTo>
                <a:lnTo>
                  <a:pt x="2745981" y="347472"/>
                </a:lnTo>
                <a:lnTo>
                  <a:pt x="2745981" y="345935"/>
                </a:lnTo>
                <a:lnTo>
                  <a:pt x="2744495" y="345935"/>
                </a:lnTo>
                <a:lnTo>
                  <a:pt x="2741422" y="339826"/>
                </a:lnTo>
                <a:lnTo>
                  <a:pt x="2739872" y="338289"/>
                </a:lnTo>
                <a:lnTo>
                  <a:pt x="2735313" y="335267"/>
                </a:lnTo>
                <a:lnTo>
                  <a:pt x="2733827" y="333730"/>
                </a:lnTo>
                <a:lnTo>
                  <a:pt x="2732290" y="332193"/>
                </a:lnTo>
                <a:lnTo>
                  <a:pt x="2730754" y="332193"/>
                </a:lnTo>
                <a:lnTo>
                  <a:pt x="2727718" y="330695"/>
                </a:lnTo>
                <a:lnTo>
                  <a:pt x="2726182" y="330695"/>
                </a:lnTo>
                <a:lnTo>
                  <a:pt x="2724645" y="329171"/>
                </a:lnTo>
                <a:lnTo>
                  <a:pt x="1408061" y="329171"/>
                </a:lnTo>
                <a:lnTo>
                  <a:pt x="1404988" y="329158"/>
                </a:lnTo>
                <a:lnTo>
                  <a:pt x="1408061" y="329158"/>
                </a:lnTo>
                <a:lnTo>
                  <a:pt x="1404988" y="323062"/>
                </a:lnTo>
                <a:lnTo>
                  <a:pt x="1401965" y="315468"/>
                </a:lnTo>
                <a:lnTo>
                  <a:pt x="1398930" y="306298"/>
                </a:lnTo>
                <a:lnTo>
                  <a:pt x="1397393" y="295630"/>
                </a:lnTo>
                <a:lnTo>
                  <a:pt x="1394320" y="281940"/>
                </a:lnTo>
                <a:lnTo>
                  <a:pt x="1389761" y="236194"/>
                </a:lnTo>
                <a:lnTo>
                  <a:pt x="1385303" y="182867"/>
                </a:lnTo>
                <a:lnTo>
                  <a:pt x="1385189" y="161531"/>
                </a:lnTo>
                <a:lnTo>
                  <a:pt x="1385189" y="132613"/>
                </a:lnTo>
                <a:lnTo>
                  <a:pt x="1379093" y="126504"/>
                </a:lnTo>
                <a:lnTo>
                  <a:pt x="1362329" y="126504"/>
                </a:lnTo>
                <a:lnTo>
                  <a:pt x="1356220" y="132613"/>
                </a:lnTo>
                <a:lnTo>
                  <a:pt x="1356220" y="161531"/>
                </a:lnTo>
                <a:lnTo>
                  <a:pt x="1356106" y="182867"/>
                </a:lnTo>
                <a:lnTo>
                  <a:pt x="1354734" y="201168"/>
                </a:lnTo>
                <a:lnTo>
                  <a:pt x="1353197" y="219430"/>
                </a:lnTo>
                <a:lnTo>
                  <a:pt x="1353197" y="236194"/>
                </a:lnTo>
                <a:lnTo>
                  <a:pt x="1350175" y="252958"/>
                </a:lnTo>
                <a:lnTo>
                  <a:pt x="1348638" y="268198"/>
                </a:lnTo>
                <a:lnTo>
                  <a:pt x="1347089" y="281940"/>
                </a:lnTo>
                <a:lnTo>
                  <a:pt x="1344066" y="294144"/>
                </a:lnTo>
                <a:lnTo>
                  <a:pt x="1342529" y="306298"/>
                </a:lnTo>
                <a:lnTo>
                  <a:pt x="1339456" y="315468"/>
                </a:lnTo>
                <a:lnTo>
                  <a:pt x="1336433" y="323062"/>
                </a:lnTo>
                <a:lnTo>
                  <a:pt x="1333398" y="329158"/>
                </a:lnTo>
                <a:lnTo>
                  <a:pt x="1334897" y="327621"/>
                </a:lnTo>
                <a:lnTo>
                  <a:pt x="1333868" y="329158"/>
                </a:lnTo>
                <a:lnTo>
                  <a:pt x="1333398" y="329158"/>
                </a:lnTo>
                <a:lnTo>
                  <a:pt x="45745" y="329158"/>
                </a:lnTo>
                <a:lnTo>
                  <a:pt x="44221" y="330682"/>
                </a:lnTo>
                <a:lnTo>
                  <a:pt x="39636" y="332193"/>
                </a:lnTo>
                <a:lnTo>
                  <a:pt x="38100" y="332193"/>
                </a:lnTo>
                <a:lnTo>
                  <a:pt x="36563" y="333730"/>
                </a:lnTo>
                <a:lnTo>
                  <a:pt x="35077" y="335267"/>
                </a:lnTo>
                <a:lnTo>
                  <a:pt x="32004" y="338289"/>
                </a:lnTo>
                <a:lnTo>
                  <a:pt x="30467" y="338289"/>
                </a:lnTo>
                <a:lnTo>
                  <a:pt x="28968" y="339826"/>
                </a:lnTo>
                <a:lnTo>
                  <a:pt x="25895" y="345935"/>
                </a:lnTo>
                <a:lnTo>
                  <a:pt x="24409" y="347472"/>
                </a:lnTo>
                <a:lnTo>
                  <a:pt x="21336" y="355053"/>
                </a:lnTo>
                <a:lnTo>
                  <a:pt x="18313" y="364236"/>
                </a:lnTo>
                <a:lnTo>
                  <a:pt x="15227" y="376389"/>
                </a:lnTo>
                <a:lnTo>
                  <a:pt x="12204" y="388594"/>
                </a:lnTo>
                <a:lnTo>
                  <a:pt x="9131" y="400799"/>
                </a:lnTo>
                <a:lnTo>
                  <a:pt x="7645" y="416026"/>
                </a:lnTo>
                <a:lnTo>
                  <a:pt x="6108" y="432803"/>
                </a:lnTo>
                <a:lnTo>
                  <a:pt x="3073" y="449567"/>
                </a:lnTo>
                <a:lnTo>
                  <a:pt x="1536" y="467817"/>
                </a:lnTo>
                <a:lnTo>
                  <a:pt x="1409" y="487667"/>
                </a:lnTo>
                <a:lnTo>
                  <a:pt x="0" y="505917"/>
                </a:lnTo>
                <a:lnTo>
                  <a:pt x="0" y="547103"/>
                </a:lnTo>
                <a:lnTo>
                  <a:pt x="27432" y="547103"/>
                </a:lnTo>
                <a:lnTo>
                  <a:pt x="28968" y="527253"/>
                </a:lnTo>
                <a:lnTo>
                  <a:pt x="29083" y="486130"/>
                </a:lnTo>
                <a:lnTo>
                  <a:pt x="30467" y="469353"/>
                </a:lnTo>
                <a:lnTo>
                  <a:pt x="32004" y="451053"/>
                </a:lnTo>
                <a:lnTo>
                  <a:pt x="33540" y="435825"/>
                </a:lnTo>
                <a:lnTo>
                  <a:pt x="35077" y="419061"/>
                </a:lnTo>
                <a:lnTo>
                  <a:pt x="38100" y="405358"/>
                </a:lnTo>
                <a:lnTo>
                  <a:pt x="39636" y="393153"/>
                </a:lnTo>
                <a:lnTo>
                  <a:pt x="42672" y="382498"/>
                </a:lnTo>
                <a:lnTo>
                  <a:pt x="45745" y="371830"/>
                </a:lnTo>
                <a:lnTo>
                  <a:pt x="48768" y="364236"/>
                </a:lnTo>
                <a:lnTo>
                  <a:pt x="50304" y="359625"/>
                </a:lnTo>
                <a:lnTo>
                  <a:pt x="50304" y="361162"/>
                </a:lnTo>
                <a:lnTo>
                  <a:pt x="52298" y="358140"/>
                </a:lnTo>
                <a:lnTo>
                  <a:pt x="1340993" y="358140"/>
                </a:lnTo>
                <a:lnTo>
                  <a:pt x="1344066" y="356603"/>
                </a:lnTo>
                <a:lnTo>
                  <a:pt x="1347089" y="356603"/>
                </a:lnTo>
                <a:lnTo>
                  <a:pt x="1348638" y="355053"/>
                </a:lnTo>
                <a:lnTo>
                  <a:pt x="1350175" y="353568"/>
                </a:lnTo>
                <a:lnTo>
                  <a:pt x="1353197" y="350494"/>
                </a:lnTo>
                <a:lnTo>
                  <a:pt x="1354734" y="350494"/>
                </a:lnTo>
                <a:lnTo>
                  <a:pt x="1354734" y="348957"/>
                </a:lnTo>
                <a:lnTo>
                  <a:pt x="1356220" y="347472"/>
                </a:lnTo>
                <a:lnTo>
                  <a:pt x="1359293" y="342900"/>
                </a:lnTo>
                <a:lnTo>
                  <a:pt x="1359293" y="341363"/>
                </a:lnTo>
                <a:lnTo>
                  <a:pt x="1360830" y="341363"/>
                </a:lnTo>
                <a:lnTo>
                  <a:pt x="1363865" y="333730"/>
                </a:lnTo>
                <a:lnTo>
                  <a:pt x="1364869" y="330695"/>
                </a:lnTo>
                <a:lnTo>
                  <a:pt x="1365377" y="329158"/>
                </a:lnTo>
                <a:lnTo>
                  <a:pt x="1365885" y="327621"/>
                </a:lnTo>
                <a:lnTo>
                  <a:pt x="1366888" y="324599"/>
                </a:lnTo>
                <a:lnTo>
                  <a:pt x="1369961" y="313931"/>
                </a:lnTo>
                <a:lnTo>
                  <a:pt x="1370850" y="309867"/>
                </a:lnTo>
                <a:lnTo>
                  <a:pt x="1371498" y="312394"/>
                </a:lnTo>
                <a:lnTo>
                  <a:pt x="1374533" y="323062"/>
                </a:lnTo>
                <a:lnTo>
                  <a:pt x="1377556" y="332193"/>
                </a:lnTo>
                <a:lnTo>
                  <a:pt x="1382166" y="341363"/>
                </a:lnTo>
                <a:lnTo>
                  <a:pt x="1385189" y="347472"/>
                </a:lnTo>
                <a:lnTo>
                  <a:pt x="1386738" y="348957"/>
                </a:lnTo>
                <a:lnTo>
                  <a:pt x="1386738" y="350494"/>
                </a:lnTo>
                <a:lnTo>
                  <a:pt x="1388275" y="350494"/>
                </a:lnTo>
                <a:lnTo>
                  <a:pt x="1391297" y="353568"/>
                </a:lnTo>
                <a:lnTo>
                  <a:pt x="1392834" y="355053"/>
                </a:lnTo>
                <a:lnTo>
                  <a:pt x="1395857" y="356603"/>
                </a:lnTo>
                <a:lnTo>
                  <a:pt x="1397393" y="356603"/>
                </a:lnTo>
                <a:lnTo>
                  <a:pt x="1400429" y="358140"/>
                </a:lnTo>
                <a:lnTo>
                  <a:pt x="2718600" y="358140"/>
                </a:lnTo>
                <a:lnTo>
                  <a:pt x="2720086" y="359625"/>
                </a:lnTo>
                <a:lnTo>
                  <a:pt x="2723108" y="365721"/>
                </a:lnTo>
                <a:lnTo>
                  <a:pt x="2726182" y="373367"/>
                </a:lnTo>
                <a:lnTo>
                  <a:pt x="2727718" y="382498"/>
                </a:lnTo>
                <a:lnTo>
                  <a:pt x="2730754" y="393153"/>
                </a:lnTo>
                <a:lnTo>
                  <a:pt x="2732290" y="406895"/>
                </a:lnTo>
                <a:lnTo>
                  <a:pt x="2735313" y="420598"/>
                </a:lnTo>
                <a:lnTo>
                  <a:pt x="2736850" y="435825"/>
                </a:lnTo>
                <a:lnTo>
                  <a:pt x="2738386" y="452589"/>
                </a:lnTo>
                <a:lnTo>
                  <a:pt x="2739872" y="469353"/>
                </a:lnTo>
                <a:lnTo>
                  <a:pt x="2741422" y="487667"/>
                </a:lnTo>
                <a:lnTo>
                  <a:pt x="2741422" y="507453"/>
                </a:lnTo>
                <a:lnTo>
                  <a:pt x="2742958" y="527253"/>
                </a:lnTo>
                <a:lnTo>
                  <a:pt x="2742958" y="547103"/>
                </a:lnTo>
                <a:lnTo>
                  <a:pt x="2770390" y="547103"/>
                </a:lnTo>
                <a:lnTo>
                  <a:pt x="2770390" y="505917"/>
                </a:lnTo>
                <a:close/>
              </a:path>
              <a:path w="7284084" h="547369">
                <a:moveTo>
                  <a:pt x="7284047" y="276606"/>
                </a:moveTo>
                <a:lnTo>
                  <a:pt x="7282510" y="269735"/>
                </a:lnTo>
                <a:lnTo>
                  <a:pt x="7279487" y="257530"/>
                </a:lnTo>
                <a:lnTo>
                  <a:pt x="7277519" y="252958"/>
                </a:lnTo>
                <a:lnTo>
                  <a:pt x="7276224" y="249936"/>
                </a:lnTo>
                <a:lnTo>
                  <a:pt x="7274915" y="246862"/>
                </a:lnTo>
                <a:lnTo>
                  <a:pt x="7271842" y="239268"/>
                </a:lnTo>
                <a:lnTo>
                  <a:pt x="7271842" y="237731"/>
                </a:lnTo>
                <a:lnTo>
                  <a:pt x="7270305" y="237731"/>
                </a:lnTo>
                <a:lnTo>
                  <a:pt x="7267283" y="231635"/>
                </a:lnTo>
                <a:lnTo>
                  <a:pt x="7265746" y="230098"/>
                </a:lnTo>
                <a:lnTo>
                  <a:pt x="7265746" y="228600"/>
                </a:lnTo>
                <a:lnTo>
                  <a:pt x="7261174" y="225526"/>
                </a:lnTo>
                <a:lnTo>
                  <a:pt x="7259637" y="225526"/>
                </a:lnTo>
                <a:lnTo>
                  <a:pt x="7259637" y="224040"/>
                </a:lnTo>
                <a:lnTo>
                  <a:pt x="7258151" y="224040"/>
                </a:lnTo>
                <a:lnTo>
                  <a:pt x="7255078" y="222504"/>
                </a:lnTo>
                <a:lnTo>
                  <a:pt x="7253541" y="220967"/>
                </a:lnTo>
                <a:lnTo>
                  <a:pt x="5092712" y="220967"/>
                </a:lnTo>
                <a:lnTo>
                  <a:pt x="5092712" y="222504"/>
                </a:lnTo>
                <a:lnTo>
                  <a:pt x="5088191" y="220967"/>
                </a:lnTo>
                <a:lnTo>
                  <a:pt x="5092687" y="222491"/>
                </a:lnTo>
                <a:lnTo>
                  <a:pt x="5092712" y="220967"/>
                </a:lnTo>
                <a:lnTo>
                  <a:pt x="5091709" y="220967"/>
                </a:lnTo>
                <a:lnTo>
                  <a:pt x="5089677" y="217944"/>
                </a:lnTo>
                <a:lnTo>
                  <a:pt x="5091214" y="219430"/>
                </a:lnTo>
                <a:lnTo>
                  <a:pt x="5090465" y="217944"/>
                </a:lnTo>
                <a:lnTo>
                  <a:pt x="5088191" y="213372"/>
                </a:lnTo>
                <a:lnTo>
                  <a:pt x="5085105" y="205740"/>
                </a:lnTo>
                <a:lnTo>
                  <a:pt x="5082083" y="195072"/>
                </a:lnTo>
                <a:lnTo>
                  <a:pt x="5079009" y="181381"/>
                </a:lnTo>
                <a:lnTo>
                  <a:pt x="5075987" y="169176"/>
                </a:lnTo>
                <a:lnTo>
                  <a:pt x="5072913" y="135636"/>
                </a:lnTo>
                <a:lnTo>
                  <a:pt x="5069878" y="118872"/>
                </a:lnTo>
                <a:lnTo>
                  <a:pt x="5068455" y="100609"/>
                </a:lnTo>
                <a:lnTo>
                  <a:pt x="5068341" y="79235"/>
                </a:lnTo>
                <a:lnTo>
                  <a:pt x="5066957" y="59436"/>
                </a:lnTo>
                <a:lnTo>
                  <a:pt x="5066855" y="13741"/>
                </a:lnTo>
                <a:lnTo>
                  <a:pt x="5065319" y="6108"/>
                </a:lnTo>
                <a:lnTo>
                  <a:pt x="5059210" y="0"/>
                </a:lnTo>
                <a:lnTo>
                  <a:pt x="5044097" y="0"/>
                </a:lnTo>
                <a:lnTo>
                  <a:pt x="5044097" y="140195"/>
                </a:lnTo>
                <a:lnTo>
                  <a:pt x="5042446" y="120408"/>
                </a:lnTo>
                <a:lnTo>
                  <a:pt x="5043983" y="138658"/>
                </a:lnTo>
                <a:lnTo>
                  <a:pt x="5044097" y="140195"/>
                </a:lnTo>
                <a:lnTo>
                  <a:pt x="5044097" y="0"/>
                </a:lnTo>
                <a:lnTo>
                  <a:pt x="5037887" y="6108"/>
                </a:lnTo>
                <a:lnTo>
                  <a:pt x="5037887" y="36563"/>
                </a:lnTo>
                <a:lnTo>
                  <a:pt x="5036350" y="57899"/>
                </a:lnTo>
                <a:lnTo>
                  <a:pt x="5034813" y="99072"/>
                </a:lnTo>
                <a:lnTo>
                  <a:pt x="5028755" y="152400"/>
                </a:lnTo>
                <a:lnTo>
                  <a:pt x="5027219" y="167640"/>
                </a:lnTo>
                <a:lnTo>
                  <a:pt x="5024145" y="181381"/>
                </a:lnTo>
                <a:lnTo>
                  <a:pt x="5021110" y="193535"/>
                </a:lnTo>
                <a:lnTo>
                  <a:pt x="5019573" y="204203"/>
                </a:lnTo>
                <a:lnTo>
                  <a:pt x="5016551" y="211836"/>
                </a:lnTo>
                <a:lnTo>
                  <a:pt x="5013477" y="219430"/>
                </a:lnTo>
                <a:lnTo>
                  <a:pt x="5013477" y="217944"/>
                </a:lnTo>
                <a:lnTo>
                  <a:pt x="5011991" y="220192"/>
                </a:lnTo>
                <a:lnTo>
                  <a:pt x="5011991" y="220967"/>
                </a:lnTo>
                <a:lnTo>
                  <a:pt x="5010455" y="222504"/>
                </a:lnTo>
                <a:lnTo>
                  <a:pt x="5011991" y="220967"/>
                </a:lnTo>
                <a:lnTo>
                  <a:pt x="5011991" y="220192"/>
                </a:lnTo>
                <a:lnTo>
                  <a:pt x="5011471" y="220967"/>
                </a:lnTo>
                <a:lnTo>
                  <a:pt x="2896844" y="220967"/>
                </a:lnTo>
                <a:lnTo>
                  <a:pt x="2895371" y="222491"/>
                </a:lnTo>
                <a:lnTo>
                  <a:pt x="2892272" y="224040"/>
                </a:lnTo>
                <a:lnTo>
                  <a:pt x="2890736" y="224040"/>
                </a:lnTo>
                <a:lnTo>
                  <a:pt x="2890736" y="225526"/>
                </a:lnTo>
                <a:lnTo>
                  <a:pt x="2889250" y="225526"/>
                </a:lnTo>
                <a:lnTo>
                  <a:pt x="2884640" y="228600"/>
                </a:lnTo>
                <a:lnTo>
                  <a:pt x="2884640" y="230098"/>
                </a:lnTo>
                <a:lnTo>
                  <a:pt x="2883154" y="231635"/>
                </a:lnTo>
                <a:lnTo>
                  <a:pt x="2880080" y="237731"/>
                </a:lnTo>
                <a:lnTo>
                  <a:pt x="2878582" y="237731"/>
                </a:lnTo>
                <a:lnTo>
                  <a:pt x="2878582" y="239268"/>
                </a:lnTo>
                <a:lnTo>
                  <a:pt x="2864840" y="283476"/>
                </a:lnTo>
                <a:lnTo>
                  <a:pt x="2860281" y="313931"/>
                </a:lnTo>
                <a:lnTo>
                  <a:pt x="2857258" y="330695"/>
                </a:lnTo>
                <a:lnTo>
                  <a:pt x="2855722" y="350494"/>
                </a:lnTo>
                <a:lnTo>
                  <a:pt x="2854172" y="368795"/>
                </a:lnTo>
                <a:lnTo>
                  <a:pt x="2852636" y="390131"/>
                </a:lnTo>
                <a:lnTo>
                  <a:pt x="2852534" y="413004"/>
                </a:lnTo>
                <a:lnTo>
                  <a:pt x="2851150" y="434289"/>
                </a:lnTo>
                <a:lnTo>
                  <a:pt x="2851150" y="457161"/>
                </a:lnTo>
                <a:lnTo>
                  <a:pt x="2880080" y="457161"/>
                </a:lnTo>
                <a:lnTo>
                  <a:pt x="2880182" y="411467"/>
                </a:lnTo>
                <a:lnTo>
                  <a:pt x="2881617" y="391617"/>
                </a:lnTo>
                <a:lnTo>
                  <a:pt x="2883154" y="371830"/>
                </a:lnTo>
                <a:lnTo>
                  <a:pt x="2884640" y="352031"/>
                </a:lnTo>
                <a:lnTo>
                  <a:pt x="2886176" y="333730"/>
                </a:lnTo>
                <a:lnTo>
                  <a:pt x="2887713" y="316953"/>
                </a:lnTo>
                <a:lnTo>
                  <a:pt x="2890736" y="301726"/>
                </a:lnTo>
                <a:lnTo>
                  <a:pt x="2893822" y="288036"/>
                </a:lnTo>
                <a:lnTo>
                  <a:pt x="2895358" y="275831"/>
                </a:lnTo>
                <a:lnTo>
                  <a:pt x="2898381" y="265163"/>
                </a:lnTo>
                <a:lnTo>
                  <a:pt x="2901404" y="257530"/>
                </a:lnTo>
                <a:lnTo>
                  <a:pt x="2903702" y="252958"/>
                </a:lnTo>
                <a:lnTo>
                  <a:pt x="2904477" y="251421"/>
                </a:lnTo>
                <a:lnTo>
                  <a:pt x="2902940" y="252958"/>
                </a:lnTo>
                <a:lnTo>
                  <a:pt x="2905201" y="249936"/>
                </a:lnTo>
                <a:lnTo>
                  <a:pt x="5016551" y="249936"/>
                </a:lnTo>
                <a:lnTo>
                  <a:pt x="5019573" y="248399"/>
                </a:lnTo>
                <a:lnTo>
                  <a:pt x="5022659" y="248399"/>
                </a:lnTo>
                <a:lnTo>
                  <a:pt x="5024145" y="246862"/>
                </a:lnTo>
                <a:lnTo>
                  <a:pt x="5025682" y="246862"/>
                </a:lnTo>
                <a:lnTo>
                  <a:pt x="5027219" y="245376"/>
                </a:lnTo>
                <a:lnTo>
                  <a:pt x="5028755" y="245376"/>
                </a:lnTo>
                <a:lnTo>
                  <a:pt x="5031778" y="240804"/>
                </a:lnTo>
                <a:lnTo>
                  <a:pt x="5033315" y="240804"/>
                </a:lnTo>
                <a:lnTo>
                  <a:pt x="5033315" y="239268"/>
                </a:lnTo>
                <a:lnTo>
                  <a:pt x="5034813" y="239268"/>
                </a:lnTo>
                <a:lnTo>
                  <a:pt x="5037887" y="233172"/>
                </a:lnTo>
                <a:lnTo>
                  <a:pt x="5037887" y="231635"/>
                </a:lnTo>
                <a:lnTo>
                  <a:pt x="5039423" y="231635"/>
                </a:lnTo>
                <a:lnTo>
                  <a:pt x="5042446" y="224040"/>
                </a:lnTo>
                <a:lnTo>
                  <a:pt x="5043309" y="220967"/>
                </a:lnTo>
                <a:lnTo>
                  <a:pt x="5043741" y="219430"/>
                </a:lnTo>
                <a:lnTo>
                  <a:pt x="5045468" y="213372"/>
                </a:lnTo>
                <a:lnTo>
                  <a:pt x="5050091" y="201168"/>
                </a:lnTo>
                <a:lnTo>
                  <a:pt x="5051577" y="187426"/>
                </a:lnTo>
                <a:lnTo>
                  <a:pt x="5054651" y="201168"/>
                </a:lnTo>
                <a:lnTo>
                  <a:pt x="5057673" y="211836"/>
                </a:lnTo>
                <a:lnTo>
                  <a:pt x="5060747" y="222491"/>
                </a:lnTo>
                <a:lnTo>
                  <a:pt x="5065319" y="231635"/>
                </a:lnTo>
                <a:lnTo>
                  <a:pt x="5065319" y="233172"/>
                </a:lnTo>
                <a:lnTo>
                  <a:pt x="5069878" y="239268"/>
                </a:lnTo>
                <a:lnTo>
                  <a:pt x="5071415" y="240804"/>
                </a:lnTo>
                <a:lnTo>
                  <a:pt x="5074450" y="245376"/>
                </a:lnTo>
                <a:lnTo>
                  <a:pt x="5075987" y="245376"/>
                </a:lnTo>
                <a:lnTo>
                  <a:pt x="5077523" y="246862"/>
                </a:lnTo>
                <a:lnTo>
                  <a:pt x="5079009" y="246862"/>
                </a:lnTo>
                <a:lnTo>
                  <a:pt x="5080546" y="248399"/>
                </a:lnTo>
                <a:lnTo>
                  <a:pt x="5085105" y="248399"/>
                </a:lnTo>
                <a:lnTo>
                  <a:pt x="5086655" y="249936"/>
                </a:lnTo>
                <a:lnTo>
                  <a:pt x="7245185" y="249936"/>
                </a:lnTo>
                <a:lnTo>
                  <a:pt x="7247483" y="252958"/>
                </a:lnTo>
                <a:lnTo>
                  <a:pt x="7245947" y="251421"/>
                </a:lnTo>
                <a:lnTo>
                  <a:pt x="7248969" y="259067"/>
                </a:lnTo>
                <a:lnTo>
                  <a:pt x="7252055" y="266700"/>
                </a:lnTo>
                <a:lnTo>
                  <a:pt x="7255078" y="277368"/>
                </a:lnTo>
                <a:lnTo>
                  <a:pt x="7258151" y="289521"/>
                </a:lnTo>
                <a:lnTo>
                  <a:pt x="7259637" y="303263"/>
                </a:lnTo>
                <a:lnTo>
                  <a:pt x="7262711" y="318503"/>
                </a:lnTo>
                <a:lnTo>
                  <a:pt x="7264209" y="335267"/>
                </a:lnTo>
                <a:lnTo>
                  <a:pt x="7265746" y="352031"/>
                </a:lnTo>
                <a:lnTo>
                  <a:pt x="7268692" y="390131"/>
                </a:lnTo>
                <a:lnTo>
                  <a:pt x="7270191" y="411467"/>
                </a:lnTo>
                <a:lnTo>
                  <a:pt x="7270305" y="457161"/>
                </a:lnTo>
                <a:lnTo>
                  <a:pt x="7284047" y="457161"/>
                </a:lnTo>
                <a:lnTo>
                  <a:pt x="7284047" y="276606"/>
                </a:lnTo>
                <a:close/>
              </a:path>
            </a:pathLst>
          </a:custGeom>
          <a:solidFill>
            <a:srgbClr val="59A2D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 txBox="1"/>
          <p:nvPr/>
        </p:nvSpPr>
        <p:spPr>
          <a:xfrm>
            <a:off x="3638346" y="1572262"/>
            <a:ext cx="767080" cy="2247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750"/>
              </a:lnSpc>
            </a:pP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Recierre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9" name="object 109" descr=""/>
          <p:cNvSpPr/>
          <p:nvPr/>
        </p:nvSpPr>
        <p:spPr>
          <a:xfrm>
            <a:off x="3548456" y="1510258"/>
            <a:ext cx="1088390" cy="340360"/>
          </a:xfrm>
          <a:custGeom>
            <a:avLst/>
            <a:gdLst/>
            <a:ahLst/>
            <a:cxnLst/>
            <a:rect l="l" t="t" r="r" b="b"/>
            <a:pathLst>
              <a:path w="1088389" h="340360">
                <a:moveTo>
                  <a:pt x="1087983" y="339826"/>
                </a:moveTo>
                <a:lnTo>
                  <a:pt x="0" y="339826"/>
                </a:lnTo>
                <a:lnTo>
                  <a:pt x="0" y="0"/>
                </a:lnTo>
                <a:lnTo>
                  <a:pt x="1087983" y="0"/>
                </a:lnTo>
                <a:lnTo>
                  <a:pt x="1087983" y="339826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 txBox="1"/>
          <p:nvPr/>
        </p:nvSpPr>
        <p:spPr>
          <a:xfrm>
            <a:off x="3625646" y="1538687"/>
            <a:ext cx="79248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Recierre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7041121" y="1593598"/>
            <a:ext cx="902335" cy="2247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750"/>
              </a:lnSpc>
            </a:pPr>
            <a:r>
              <a:rPr dirty="0" sz="1600">
                <a:solidFill>
                  <a:srgbClr val="EC1B23"/>
                </a:solidFill>
                <a:latin typeface="Arial"/>
                <a:cs typeface="Arial"/>
              </a:rPr>
              <a:t>Post</a:t>
            </a:r>
            <a:r>
              <a:rPr dirty="0" sz="1600" spc="-5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2" name="object 112" descr=""/>
          <p:cNvSpPr/>
          <p:nvPr/>
        </p:nvSpPr>
        <p:spPr>
          <a:xfrm>
            <a:off x="6951218" y="1533080"/>
            <a:ext cx="1088390" cy="338455"/>
          </a:xfrm>
          <a:custGeom>
            <a:avLst/>
            <a:gdLst/>
            <a:ahLst/>
            <a:cxnLst/>
            <a:rect l="l" t="t" r="r" b="b"/>
            <a:pathLst>
              <a:path w="1088390" h="338455">
                <a:moveTo>
                  <a:pt x="1088034" y="338340"/>
                </a:moveTo>
                <a:lnTo>
                  <a:pt x="0" y="338340"/>
                </a:lnTo>
                <a:lnTo>
                  <a:pt x="0" y="0"/>
                </a:lnTo>
                <a:lnTo>
                  <a:pt x="1088034" y="0"/>
                </a:lnTo>
                <a:lnTo>
                  <a:pt x="1088034" y="338340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 txBox="1"/>
          <p:nvPr/>
        </p:nvSpPr>
        <p:spPr>
          <a:xfrm>
            <a:off x="7028421" y="1560023"/>
            <a:ext cx="92773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EC1B23"/>
                </a:solidFill>
                <a:latin typeface="Arial"/>
                <a:cs typeface="Arial"/>
              </a:rPr>
              <a:t>Post</a:t>
            </a:r>
            <a:r>
              <a:rPr dirty="0" sz="1600" spc="-5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14" name="object 11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115" name="object 115" descr=""/>
          <p:cNvSpPr txBox="1"/>
          <p:nvPr/>
        </p:nvSpPr>
        <p:spPr>
          <a:xfrm>
            <a:off x="3421964" y="6928380"/>
            <a:ext cx="3767454" cy="1403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5"/>
              </a:lnSpc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©Todos</a:t>
            </a:r>
            <a:r>
              <a:rPr dirty="0" sz="10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derechos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reservados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por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Red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Energía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Perú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S.A.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16" name="object 116" descr=""/>
          <p:cNvGrpSpPr/>
          <p:nvPr/>
        </p:nvGrpSpPr>
        <p:grpSpPr>
          <a:xfrm>
            <a:off x="775042" y="3777754"/>
            <a:ext cx="9143365" cy="3429000"/>
            <a:chOff x="775042" y="3777754"/>
            <a:chExt cx="9143365" cy="3429000"/>
          </a:xfrm>
        </p:grpSpPr>
        <p:sp>
          <p:nvSpPr>
            <p:cNvPr id="117" name="object 117" descr=""/>
            <p:cNvSpPr/>
            <p:nvPr/>
          </p:nvSpPr>
          <p:spPr>
            <a:xfrm>
              <a:off x="775042" y="3777754"/>
              <a:ext cx="9143365" cy="3429000"/>
            </a:xfrm>
            <a:custGeom>
              <a:avLst/>
              <a:gdLst/>
              <a:ahLst/>
              <a:cxnLst/>
              <a:rect l="l" t="t" r="r" b="b"/>
              <a:pathLst>
                <a:path w="9143365" h="3429000">
                  <a:moveTo>
                    <a:pt x="9143111" y="3428644"/>
                  </a:moveTo>
                  <a:lnTo>
                    <a:pt x="0" y="3428644"/>
                  </a:lnTo>
                  <a:lnTo>
                    <a:pt x="0" y="0"/>
                  </a:lnTo>
                  <a:lnTo>
                    <a:pt x="9143111" y="0"/>
                  </a:lnTo>
                  <a:lnTo>
                    <a:pt x="9143111" y="3428644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611604" y="3899649"/>
              <a:ext cx="8233409" cy="554990"/>
            </a:xfrm>
            <a:custGeom>
              <a:avLst/>
              <a:gdLst/>
              <a:ahLst/>
              <a:cxnLst/>
              <a:rect l="l" t="t" r="r" b="b"/>
              <a:pathLst>
                <a:path w="8233409" h="554989">
                  <a:moveTo>
                    <a:pt x="8233371" y="554685"/>
                  </a:moveTo>
                  <a:lnTo>
                    <a:pt x="0" y="554685"/>
                  </a:lnTo>
                  <a:lnTo>
                    <a:pt x="0" y="0"/>
                  </a:lnTo>
                  <a:lnTo>
                    <a:pt x="8233371" y="0"/>
                  </a:lnTo>
                  <a:lnTo>
                    <a:pt x="8233371" y="5546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570481" y="4036809"/>
              <a:ext cx="41275" cy="279400"/>
            </a:xfrm>
            <a:custGeom>
              <a:avLst/>
              <a:gdLst/>
              <a:ahLst/>
              <a:cxnLst/>
              <a:rect l="l" t="t" r="r" b="b"/>
              <a:pathLst>
                <a:path w="41275" h="279400">
                  <a:moveTo>
                    <a:pt x="0" y="278853"/>
                  </a:moveTo>
                  <a:lnTo>
                    <a:pt x="41122" y="278853"/>
                  </a:lnTo>
                </a:path>
                <a:path w="41275" h="279400">
                  <a:moveTo>
                    <a:pt x="0" y="140195"/>
                  </a:moveTo>
                  <a:lnTo>
                    <a:pt x="41122" y="140195"/>
                  </a:lnTo>
                </a:path>
                <a:path w="41275" h="279400">
                  <a:moveTo>
                    <a:pt x="0" y="0"/>
                  </a:moveTo>
                  <a:lnTo>
                    <a:pt x="4112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" name="object 120" descr=""/>
          <p:cNvSpPr/>
          <p:nvPr/>
        </p:nvSpPr>
        <p:spPr>
          <a:xfrm>
            <a:off x="1611604" y="3910304"/>
            <a:ext cx="8232140" cy="542925"/>
          </a:xfrm>
          <a:custGeom>
            <a:avLst/>
            <a:gdLst/>
            <a:ahLst/>
            <a:cxnLst/>
            <a:rect l="l" t="t" r="r" b="b"/>
            <a:pathLst>
              <a:path w="8232140" h="542925">
                <a:moveTo>
                  <a:pt x="0" y="138709"/>
                </a:moveTo>
                <a:lnTo>
                  <a:pt x="3086" y="76200"/>
                </a:lnTo>
                <a:lnTo>
                  <a:pt x="7645" y="30467"/>
                </a:lnTo>
                <a:lnTo>
                  <a:pt x="10668" y="10667"/>
                </a:lnTo>
                <a:lnTo>
                  <a:pt x="13703" y="16776"/>
                </a:lnTo>
                <a:lnTo>
                  <a:pt x="16776" y="45745"/>
                </a:lnTo>
                <a:lnTo>
                  <a:pt x="21336" y="95999"/>
                </a:lnTo>
                <a:lnTo>
                  <a:pt x="24358" y="163067"/>
                </a:lnTo>
                <a:lnTo>
                  <a:pt x="27444" y="240753"/>
                </a:lnTo>
                <a:lnTo>
                  <a:pt x="32004" y="320039"/>
                </a:lnTo>
                <a:lnTo>
                  <a:pt x="35026" y="394703"/>
                </a:lnTo>
                <a:lnTo>
                  <a:pt x="36563" y="457161"/>
                </a:lnTo>
                <a:lnTo>
                  <a:pt x="41135" y="502894"/>
                </a:lnTo>
                <a:lnTo>
                  <a:pt x="44208" y="521157"/>
                </a:lnTo>
                <a:lnTo>
                  <a:pt x="47231" y="515048"/>
                </a:lnTo>
                <a:lnTo>
                  <a:pt x="51803" y="487616"/>
                </a:lnTo>
                <a:lnTo>
                  <a:pt x="54876" y="438899"/>
                </a:lnTo>
                <a:lnTo>
                  <a:pt x="57899" y="368807"/>
                </a:lnTo>
                <a:lnTo>
                  <a:pt x="60972" y="292607"/>
                </a:lnTo>
                <a:lnTo>
                  <a:pt x="65544" y="213321"/>
                </a:lnTo>
                <a:lnTo>
                  <a:pt x="68567" y="140207"/>
                </a:lnTo>
                <a:lnTo>
                  <a:pt x="71640" y="76200"/>
                </a:lnTo>
                <a:lnTo>
                  <a:pt x="76200" y="32003"/>
                </a:lnTo>
                <a:lnTo>
                  <a:pt x="79235" y="12204"/>
                </a:lnTo>
                <a:lnTo>
                  <a:pt x="82308" y="16776"/>
                </a:lnTo>
                <a:lnTo>
                  <a:pt x="85331" y="45745"/>
                </a:lnTo>
                <a:lnTo>
                  <a:pt x="89903" y="94513"/>
                </a:lnTo>
                <a:lnTo>
                  <a:pt x="92976" y="163067"/>
                </a:lnTo>
                <a:lnTo>
                  <a:pt x="95999" y="240753"/>
                </a:lnTo>
                <a:lnTo>
                  <a:pt x="100558" y="318503"/>
                </a:lnTo>
                <a:lnTo>
                  <a:pt x="103644" y="393153"/>
                </a:lnTo>
                <a:lnTo>
                  <a:pt x="105130" y="457161"/>
                </a:lnTo>
                <a:lnTo>
                  <a:pt x="109740" y="502894"/>
                </a:lnTo>
                <a:lnTo>
                  <a:pt x="112763" y="521157"/>
                </a:lnTo>
                <a:lnTo>
                  <a:pt x="115849" y="515048"/>
                </a:lnTo>
                <a:lnTo>
                  <a:pt x="120408" y="489153"/>
                </a:lnTo>
                <a:lnTo>
                  <a:pt x="123431" y="438899"/>
                </a:lnTo>
                <a:lnTo>
                  <a:pt x="126504" y="370293"/>
                </a:lnTo>
                <a:lnTo>
                  <a:pt x="129540" y="292607"/>
                </a:lnTo>
                <a:lnTo>
                  <a:pt x="134099" y="214858"/>
                </a:lnTo>
                <a:lnTo>
                  <a:pt x="137172" y="141744"/>
                </a:lnTo>
                <a:lnTo>
                  <a:pt x="140207" y="76200"/>
                </a:lnTo>
                <a:lnTo>
                  <a:pt x="144767" y="32003"/>
                </a:lnTo>
                <a:lnTo>
                  <a:pt x="147840" y="12204"/>
                </a:lnTo>
                <a:lnTo>
                  <a:pt x="150863" y="16776"/>
                </a:lnTo>
                <a:lnTo>
                  <a:pt x="153949" y="45745"/>
                </a:lnTo>
                <a:lnTo>
                  <a:pt x="158508" y="94513"/>
                </a:lnTo>
                <a:lnTo>
                  <a:pt x="161531" y="163067"/>
                </a:lnTo>
                <a:lnTo>
                  <a:pt x="164604" y="240753"/>
                </a:lnTo>
                <a:lnTo>
                  <a:pt x="169176" y="318503"/>
                </a:lnTo>
                <a:lnTo>
                  <a:pt x="172199" y="391617"/>
                </a:lnTo>
                <a:lnTo>
                  <a:pt x="173736" y="457161"/>
                </a:lnTo>
                <a:lnTo>
                  <a:pt x="178307" y="501357"/>
                </a:lnTo>
                <a:lnTo>
                  <a:pt x="181330" y="521157"/>
                </a:lnTo>
                <a:lnTo>
                  <a:pt x="184404" y="515048"/>
                </a:lnTo>
                <a:lnTo>
                  <a:pt x="188963" y="487616"/>
                </a:lnTo>
                <a:lnTo>
                  <a:pt x="192049" y="438899"/>
                </a:lnTo>
                <a:lnTo>
                  <a:pt x="195072" y="370293"/>
                </a:lnTo>
                <a:lnTo>
                  <a:pt x="198094" y="292607"/>
                </a:lnTo>
                <a:lnTo>
                  <a:pt x="202653" y="214858"/>
                </a:lnTo>
                <a:lnTo>
                  <a:pt x="205740" y="141744"/>
                </a:lnTo>
                <a:lnTo>
                  <a:pt x="208762" y="77749"/>
                </a:lnTo>
                <a:lnTo>
                  <a:pt x="213321" y="32003"/>
                </a:lnTo>
                <a:lnTo>
                  <a:pt x="216407" y="10667"/>
                </a:lnTo>
                <a:lnTo>
                  <a:pt x="219430" y="16776"/>
                </a:lnTo>
                <a:lnTo>
                  <a:pt x="222504" y="44208"/>
                </a:lnTo>
                <a:lnTo>
                  <a:pt x="227063" y="94513"/>
                </a:lnTo>
                <a:lnTo>
                  <a:pt x="230098" y="161531"/>
                </a:lnTo>
                <a:lnTo>
                  <a:pt x="233172" y="237731"/>
                </a:lnTo>
                <a:lnTo>
                  <a:pt x="237731" y="316953"/>
                </a:lnTo>
                <a:lnTo>
                  <a:pt x="240753" y="391617"/>
                </a:lnTo>
                <a:lnTo>
                  <a:pt x="243840" y="455663"/>
                </a:lnTo>
                <a:lnTo>
                  <a:pt x="246862" y="501357"/>
                </a:lnTo>
                <a:lnTo>
                  <a:pt x="249936" y="521157"/>
                </a:lnTo>
                <a:lnTo>
                  <a:pt x="252958" y="515048"/>
                </a:lnTo>
                <a:lnTo>
                  <a:pt x="257530" y="490689"/>
                </a:lnTo>
                <a:lnTo>
                  <a:pt x="260604" y="440385"/>
                </a:lnTo>
                <a:lnTo>
                  <a:pt x="263626" y="371830"/>
                </a:lnTo>
                <a:lnTo>
                  <a:pt x="266661" y="295630"/>
                </a:lnTo>
                <a:lnTo>
                  <a:pt x="271272" y="214858"/>
                </a:lnTo>
                <a:lnTo>
                  <a:pt x="274294" y="141744"/>
                </a:lnTo>
                <a:lnTo>
                  <a:pt x="277368" y="77749"/>
                </a:lnTo>
                <a:lnTo>
                  <a:pt x="281940" y="32003"/>
                </a:lnTo>
                <a:lnTo>
                  <a:pt x="284962" y="10667"/>
                </a:lnTo>
                <a:lnTo>
                  <a:pt x="288036" y="16776"/>
                </a:lnTo>
                <a:lnTo>
                  <a:pt x="292607" y="44208"/>
                </a:lnTo>
                <a:lnTo>
                  <a:pt x="295630" y="92976"/>
                </a:lnTo>
                <a:lnTo>
                  <a:pt x="298704" y="159994"/>
                </a:lnTo>
                <a:lnTo>
                  <a:pt x="301726" y="237731"/>
                </a:lnTo>
                <a:lnTo>
                  <a:pt x="306298" y="316953"/>
                </a:lnTo>
                <a:lnTo>
                  <a:pt x="309372" y="391617"/>
                </a:lnTo>
                <a:lnTo>
                  <a:pt x="312394" y="455663"/>
                </a:lnTo>
                <a:lnTo>
                  <a:pt x="315468" y="501357"/>
                </a:lnTo>
                <a:lnTo>
                  <a:pt x="318503" y="521157"/>
                </a:lnTo>
                <a:lnTo>
                  <a:pt x="321525" y="515048"/>
                </a:lnTo>
                <a:lnTo>
                  <a:pt x="326085" y="489153"/>
                </a:lnTo>
                <a:lnTo>
                  <a:pt x="329158" y="440385"/>
                </a:lnTo>
                <a:lnTo>
                  <a:pt x="332193" y="373367"/>
                </a:lnTo>
                <a:lnTo>
                  <a:pt x="336753" y="295630"/>
                </a:lnTo>
                <a:lnTo>
                  <a:pt x="339826" y="217944"/>
                </a:lnTo>
                <a:lnTo>
                  <a:pt x="342861" y="143281"/>
                </a:lnTo>
                <a:lnTo>
                  <a:pt x="345935" y="79235"/>
                </a:lnTo>
                <a:lnTo>
                  <a:pt x="350494" y="32003"/>
                </a:lnTo>
                <a:lnTo>
                  <a:pt x="353517" y="12204"/>
                </a:lnTo>
                <a:lnTo>
                  <a:pt x="356603" y="16776"/>
                </a:lnTo>
                <a:lnTo>
                  <a:pt x="361162" y="42671"/>
                </a:lnTo>
                <a:lnTo>
                  <a:pt x="364185" y="91439"/>
                </a:lnTo>
                <a:lnTo>
                  <a:pt x="367258" y="159994"/>
                </a:lnTo>
                <a:lnTo>
                  <a:pt x="370293" y="237731"/>
                </a:lnTo>
                <a:lnTo>
                  <a:pt x="374853" y="315417"/>
                </a:lnTo>
                <a:lnTo>
                  <a:pt x="377926" y="390131"/>
                </a:lnTo>
                <a:lnTo>
                  <a:pt x="380961" y="454126"/>
                </a:lnTo>
                <a:lnTo>
                  <a:pt x="384035" y="501357"/>
                </a:lnTo>
                <a:lnTo>
                  <a:pt x="387057" y="521157"/>
                </a:lnTo>
                <a:lnTo>
                  <a:pt x="390080" y="516585"/>
                </a:lnTo>
                <a:lnTo>
                  <a:pt x="394703" y="490689"/>
                </a:lnTo>
                <a:lnTo>
                  <a:pt x="397725" y="441921"/>
                </a:lnTo>
                <a:lnTo>
                  <a:pt x="400799" y="373367"/>
                </a:lnTo>
                <a:lnTo>
                  <a:pt x="405358" y="295630"/>
                </a:lnTo>
                <a:lnTo>
                  <a:pt x="408393" y="217944"/>
                </a:lnTo>
                <a:lnTo>
                  <a:pt x="411467" y="143281"/>
                </a:lnTo>
                <a:lnTo>
                  <a:pt x="414489" y="79235"/>
                </a:lnTo>
                <a:lnTo>
                  <a:pt x="419061" y="32003"/>
                </a:lnTo>
                <a:lnTo>
                  <a:pt x="422135" y="10667"/>
                </a:lnTo>
                <a:lnTo>
                  <a:pt x="425157" y="16776"/>
                </a:lnTo>
                <a:lnTo>
                  <a:pt x="429717" y="42671"/>
                </a:lnTo>
                <a:lnTo>
                  <a:pt x="432803" y="91439"/>
                </a:lnTo>
                <a:lnTo>
                  <a:pt x="435825" y="159994"/>
                </a:lnTo>
                <a:lnTo>
                  <a:pt x="438899" y="236194"/>
                </a:lnTo>
                <a:lnTo>
                  <a:pt x="443458" y="313931"/>
                </a:lnTo>
                <a:lnTo>
                  <a:pt x="446493" y="388594"/>
                </a:lnTo>
                <a:lnTo>
                  <a:pt x="449567" y="454126"/>
                </a:lnTo>
                <a:lnTo>
                  <a:pt x="454126" y="501357"/>
                </a:lnTo>
                <a:lnTo>
                  <a:pt x="455612" y="521157"/>
                </a:lnTo>
                <a:lnTo>
                  <a:pt x="458698" y="516585"/>
                </a:lnTo>
                <a:lnTo>
                  <a:pt x="463257" y="490689"/>
                </a:lnTo>
                <a:lnTo>
                  <a:pt x="466280" y="441921"/>
                </a:lnTo>
                <a:lnTo>
                  <a:pt x="469353" y="373367"/>
                </a:lnTo>
                <a:lnTo>
                  <a:pt x="473925" y="297167"/>
                </a:lnTo>
                <a:lnTo>
                  <a:pt x="476999" y="219430"/>
                </a:lnTo>
                <a:lnTo>
                  <a:pt x="480021" y="144767"/>
                </a:lnTo>
                <a:lnTo>
                  <a:pt x="483057" y="79235"/>
                </a:lnTo>
                <a:lnTo>
                  <a:pt x="487667" y="32003"/>
                </a:lnTo>
                <a:lnTo>
                  <a:pt x="490689" y="12204"/>
                </a:lnTo>
                <a:lnTo>
                  <a:pt x="493712" y="16776"/>
                </a:lnTo>
                <a:lnTo>
                  <a:pt x="498335" y="42671"/>
                </a:lnTo>
                <a:lnTo>
                  <a:pt x="501357" y="89903"/>
                </a:lnTo>
                <a:lnTo>
                  <a:pt x="504380" y="158508"/>
                </a:lnTo>
                <a:lnTo>
                  <a:pt x="507453" y="234708"/>
                </a:lnTo>
                <a:lnTo>
                  <a:pt x="512025" y="313931"/>
                </a:lnTo>
                <a:lnTo>
                  <a:pt x="515048" y="388594"/>
                </a:lnTo>
                <a:lnTo>
                  <a:pt x="518121" y="454126"/>
                </a:lnTo>
                <a:lnTo>
                  <a:pt x="522693" y="501357"/>
                </a:lnTo>
                <a:lnTo>
                  <a:pt x="524230" y="521157"/>
                </a:lnTo>
                <a:lnTo>
                  <a:pt x="527253" y="516585"/>
                </a:lnTo>
                <a:lnTo>
                  <a:pt x="531812" y="490689"/>
                </a:lnTo>
                <a:lnTo>
                  <a:pt x="534898" y="441921"/>
                </a:lnTo>
                <a:lnTo>
                  <a:pt x="537921" y="376389"/>
                </a:lnTo>
                <a:lnTo>
                  <a:pt x="542480" y="298653"/>
                </a:lnTo>
                <a:lnTo>
                  <a:pt x="545553" y="219430"/>
                </a:lnTo>
                <a:lnTo>
                  <a:pt x="548589" y="144767"/>
                </a:lnTo>
                <a:lnTo>
                  <a:pt x="551662" y="79235"/>
                </a:lnTo>
                <a:lnTo>
                  <a:pt x="556221" y="32003"/>
                </a:lnTo>
                <a:lnTo>
                  <a:pt x="559257" y="10667"/>
                </a:lnTo>
                <a:lnTo>
                  <a:pt x="562330" y="16776"/>
                </a:lnTo>
                <a:lnTo>
                  <a:pt x="566889" y="42671"/>
                </a:lnTo>
                <a:lnTo>
                  <a:pt x="569912" y="89903"/>
                </a:lnTo>
                <a:lnTo>
                  <a:pt x="572998" y="156971"/>
                </a:lnTo>
                <a:lnTo>
                  <a:pt x="576021" y="234708"/>
                </a:lnTo>
                <a:lnTo>
                  <a:pt x="580580" y="313931"/>
                </a:lnTo>
                <a:lnTo>
                  <a:pt x="583653" y="387057"/>
                </a:lnTo>
                <a:lnTo>
                  <a:pt x="586689" y="454126"/>
                </a:lnTo>
                <a:lnTo>
                  <a:pt x="591248" y="499821"/>
                </a:lnTo>
                <a:lnTo>
                  <a:pt x="592785" y="521157"/>
                </a:lnTo>
                <a:lnTo>
                  <a:pt x="595807" y="516585"/>
                </a:lnTo>
                <a:lnTo>
                  <a:pt x="600430" y="490689"/>
                </a:lnTo>
                <a:lnTo>
                  <a:pt x="603453" y="443458"/>
                </a:lnTo>
                <a:lnTo>
                  <a:pt x="606475" y="376389"/>
                </a:lnTo>
                <a:lnTo>
                  <a:pt x="611098" y="300189"/>
                </a:lnTo>
                <a:lnTo>
                  <a:pt x="614121" y="220967"/>
                </a:lnTo>
                <a:lnTo>
                  <a:pt x="617143" y="146303"/>
                </a:lnTo>
                <a:lnTo>
                  <a:pt x="620217" y="82308"/>
                </a:lnTo>
                <a:lnTo>
                  <a:pt x="624789" y="33540"/>
                </a:lnTo>
                <a:lnTo>
                  <a:pt x="627862" y="12204"/>
                </a:lnTo>
                <a:lnTo>
                  <a:pt x="630885" y="16776"/>
                </a:lnTo>
                <a:lnTo>
                  <a:pt x="635457" y="42671"/>
                </a:lnTo>
                <a:lnTo>
                  <a:pt x="638530" y="89903"/>
                </a:lnTo>
                <a:lnTo>
                  <a:pt x="641553" y="156971"/>
                </a:lnTo>
                <a:lnTo>
                  <a:pt x="646112" y="233171"/>
                </a:lnTo>
                <a:lnTo>
                  <a:pt x="649198" y="310857"/>
                </a:lnTo>
                <a:lnTo>
                  <a:pt x="652221" y="385571"/>
                </a:lnTo>
                <a:lnTo>
                  <a:pt x="655243" y="451053"/>
                </a:lnTo>
                <a:lnTo>
                  <a:pt x="659853" y="499821"/>
                </a:lnTo>
                <a:lnTo>
                  <a:pt x="662889" y="521157"/>
                </a:lnTo>
                <a:lnTo>
                  <a:pt x="664425" y="516585"/>
                </a:lnTo>
                <a:lnTo>
                  <a:pt x="668985" y="492226"/>
                </a:lnTo>
                <a:lnTo>
                  <a:pt x="672007" y="445007"/>
                </a:lnTo>
                <a:lnTo>
                  <a:pt x="675093" y="377926"/>
                </a:lnTo>
                <a:lnTo>
                  <a:pt x="679653" y="300189"/>
                </a:lnTo>
                <a:lnTo>
                  <a:pt x="682675" y="222503"/>
                </a:lnTo>
                <a:lnTo>
                  <a:pt x="685761" y="147840"/>
                </a:lnTo>
                <a:lnTo>
                  <a:pt x="690321" y="82308"/>
                </a:lnTo>
                <a:lnTo>
                  <a:pt x="693343" y="33540"/>
                </a:lnTo>
                <a:lnTo>
                  <a:pt x="696417" y="10667"/>
                </a:lnTo>
                <a:lnTo>
                  <a:pt x="699452" y="15239"/>
                </a:lnTo>
                <a:lnTo>
                  <a:pt x="704011" y="41135"/>
                </a:lnTo>
                <a:lnTo>
                  <a:pt x="707085" y="88404"/>
                </a:lnTo>
                <a:lnTo>
                  <a:pt x="710107" y="155435"/>
                </a:lnTo>
                <a:lnTo>
                  <a:pt x="714679" y="231635"/>
                </a:lnTo>
                <a:lnTo>
                  <a:pt x="717753" y="310857"/>
                </a:lnTo>
                <a:lnTo>
                  <a:pt x="720775" y="385571"/>
                </a:lnTo>
                <a:lnTo>
                  <a:pt x="723861" y="451053"/>
                </a:lnTo>
                <a:lnTo>
                  <a:pt x="728421" y="499821"/>
                </a:lnTo>
                <a:lnTo>
                  <a:pt x="731443" y="521157"/>
                </a:lnTo>
                <a:lnTo>
                  <a:pt x="734517" y="516585"/>
                </a:lnTo>
                <a:lnTo>
                  <a:pt x="737552" y="492226"/>
                </a:lnTo>
                <a:lnTo>
                  <a:pt x="740575" y="445007"/>
                </a:lnTo>
                <a:lnTo>
                  <a:pt x="743648" y="379463"/>
                </a:lnTo>
                <a:lnTo>
                  <a:pt x="748207" y="303263"/>
                </a:lnTo>
                <a:lnTo>
                  <a:pt x="751293" y="222503"/>
                </a:lnTo>
                <a:lnTo>
                  <a:pt x="754316" y="149326"/>
                </a:lnTo>
                <a:lnTo>
                  <a:pt x="758875" y="83845"/>
                </a:lnTo>
                <a:lnTo>
                  <a:pt x="761961" y="35077"/>
                </a:lnTo>
                <a:lnTo>
                  <a:pt x="764984" y="13703"/>
                </a:lnTo>
                <a:lnTo>
                  <a:pt x="768007" y="16776"/>
                </a:lnTo>
                <a:lnTo>
                  <a:pt x="772617" y="45745"/>
                </a:lnTo>
                <a:lnTo>
                  <a:pt x="778675" y="185940"/>
                </a:lnTo>
                <a:lnTo>
                  <a:pt x="783285" y="225526"/>
                </a:lnTo>
                <a:lnTo>
                  <a:pt x="786307" y="281939"/>
                </a:lnTo>
                <a:lnTo>
                  <a:pt x="789393" y="347471"/>
                </a:lnTo>
                <a:lnTo>
                  <a:pt x="792416" y="399262"/>
                </a:lnTo>
                <a:lnTo>
                  <a:pt x="796975" y="426694"/>
                </a:lnTo>
                <a:lnTo>
                  <a:pt x="800061" y="438899"/>
                </a:lnTo>
                <a:lnTo>
                  <a:pt x="803084" y="434339"/>
                </a:lnTo>
                <a:lnTo>
                  <a:pt x="806107" y="419061"/>
                </a:lnTo>
                <a:lnTo>
                  <a:pt x="809180" y="399262"/>
                </a:lnTo>
                <a:lnTo>
                  <a:pt x="812215" y="361162"/>
                </a:lnTo>
                <a:lnTo>
                  <a:pt x="816775" y="320039"/>
                </a:lnTo>
                <a:lnTo>
                  <a:pt x="819848" y="278853"/>
                </a:lnTo>
                <a:lnTo>
                  <a:pt x="822871" y="237731"/>
                </a:lnTo>
                <a:lnTo>
                  <a:pt x="827443" y="199631"/>
                </a:lnTo>
                <a:lnTo>
                  <a:pt x="830516" y="156971"/>
                </a:lnTo>
                <a:lnTo>
                  <a:pt x="833539" y="118871"/>
                </a:lnTo>
                <a:lnTo>
                  <a:pt x="836612" y="108203"/>
                </a:lnTo>
                <a:lnTo>
                  <a:pt x="841184" y="121945"/>
                </a:lnTo>
                <a:lnTo>
                  <a:pt x="844207" y="143281"/>
                </a:lnTo>
                <a:lnTo>
                  <a:pt x="847280" y="178307"/>
                </a:lnTo>
                <a:lnTo>
                  <a:pt x="851852" y="216407"/>
                </a:lnTo>
                <a:lnTo>
                  <a:pt x="854875" y="259067"/>
                </a:lnTo>
                <a:lnTo>
                  <a:pt x="857948" y="301726"/>
                </a:lnTo>
                <a:lnTo>
                  <a:pt x="860971" y="339826"/>
                </a:lnTo>
                <a:lnTo>
                  <a:pt x="865543" y="379463"/>
                </a:lnTo>
                <a:lnTo>
                  <a:pt x="868616" y="411467"/>
                </a:lnTo>
                <a:lnTo>
                  <a:pt x="871639" y="419061"/>
                </a:lnTo>
                <a:lnTo>
                  <a:pt x="874712" y="412953"/>
                </a:lnTo>
                <a:lnTo>
                  <a:pt x="877747" y="391617"/>
                </a:lnTo>
                <a:lnTo>
                  <a:pt x="880770" y="355053"/>
                </a:lnTo>
                <a:lnTo>
                  <a:pt x="885380" y="315417"/>
                </a:lnTo>
                <a:lnTo>
                  <a:pt x="888415" y="275831"/>
                </a:lnTo>
                <a:lnTo>
                  <a:pt x="891438" y="236194"/>
                </a:lnTo>
                <a:lnTo>
                  <a:pt x="896048" y="198094"/>
                </a:lnTo>
                <a:lnTo>
                  <a:pt x="899071" y="161531"/>
                </a:lnTo>
                <a:lnTo>
                  <a:pt x="902106" y="129539"/>
                </a:lnTo>
                <a:lnTo>
                  <a:pt x="905179" y="117335"/>
                </a:lnTo>
                <a:lnTo>
                  <a:pt x="909739" y="123431"/>
                </a:lnTo>
                <a:lnTo>
                  <a:pt x="912812" y="144767"/>
                </a:lnTo>
                <a:lnTo>
                  <a:pt x="915847" y="179844"/>
                </a:lnTo>
                <a:lnTo>
                  <a:pt x="920407" y="219430"/>
                </a:lnTo>
                <a:lnTo>
                  <a:pt x="923480" y="259067"/>
                </a:lnTo>
                <a:lnTo>
                  <a:pt x="926515" y="298653"/>
                </a:lnTo>
                <a:lnTo>
                  <a:pt x="929538" y="335267"/>
                </a:lnTo>
                <a:lnTo>
                  <a:pt x="934148" y="371830"/>
                </a:lnTo>
                <a:lnTo>
                  <a:pt x="937171" y="402285"/>
                </a:lnTo>
                <a:lnTo>
                  <a:pt x="940206" y="416026"/>
                </a:lnTo>
                <a:lnTo>
                  <a:pt x="943279" y="409930"/>
                </a:lnTo>
                <a:lnTo>
                  <a:pt x="946302" y="390131"/>
                </a:lnTo>
                <a:lnTo>
                  <a:pt x="949375" y="355053"/>
                </a:lnTo>
                <a:lnTo>
                  <a:pt x="953947" y="316953"/>
                </a:lnTo>
                <a:lnTo>
                  <a:pt x="956970" y="277317"/>
                </a:lnTo>
                <a:lnTo>
                  <a:pt x="960043" y="237731"/>
                </a:lnTo>
                <a:lnTo>
                  <a:pt x="964615" y="199631"/>
                </a:lnTo>
                <a:lnTo>
                  <a:pt x="967638" y="161531"/>
                </a:lnTo>
                <a:lnTo>
                  <a:pt x="970711" y="131076"/>
                </a:lnTo>
                <a:lnTo>
                  <a:pt x="973734" y="120408"/>
                </a:lnTo>
                <a:lnTo>
                  <a:pt x="978306" y="126504"/>
                </a:lnTo>
                <a:lnTo>
                  <a:pt x="981379" y="144767"/>
                </a:lnTo>
                <a:lnTo>
                  <a:pt x="984402" y="178307"/>
                </a:lnTo>
                <a:lnTo>
                  <a:pt x="989012" y="217944"/>
                </a:lnTo>
                <a:lnTo>
                  <a:pt x="992047" y="256044"/>
                </a:lnTo>
                <a:lnTo>
                  <a:pt x="995070" y="297167"/>
                </a:lnTo>
                <a:lnTo>
                  <a:pt x="998143" y="335267"/>
                </a:lnTo>
                <a:lnTo>
                  <a:pt x="1002715" y="368807"/>
                </a:lnTo>
                <a:lnTo>
                  <a:pt x="1005738" y="365721"/>
                </a:lnTo>
                <a:lnTo>
                  <a:pt x="1008811" y="316953"/>
                </a:lnTo>
                <a:lnTo>
                  <a:pt x="1011834" y="312394"/>
                </a:lnTo>
                <a:lnTo>
                  <a:pt x="1014869" y="318503"/>
                </a:lnTo>
                <a:lnTo>
                  <a:pt x="1017943" y="300189"/>
                </a:lnTo>
                <a:lnTo>
                  <a:pt x="1022502" y="300189"/>
                </a:lnTo>
                <a:lnTo>
                  <a:pt x="1025575" y="289521"/>
                </a:lnTo>
                <a:lnTo>
                  <a:pt x="1028611" y="277317"/>
                </a:lnTo>
                <a:lnTo>
                  <a:pt x="1033170" y="268198"/>
                </a:lnTo>
                <a:lnTo>
                  <a:pt x="1036243" y="256044"/>
                </a:lnTo>
                <a:lnTo>
                  <a:pt x="1039266" y="265163"/>
                </a:lnTo>
                <a:lnTo>
                  <a:pt x="1042301" y="271271"/>
                </a:lnTo>
                <a:lnTo>
                  <a:pt x="1046911" y="263626"/>
                </a:lnTo>
                <a:lnTo>
                  <a:pt x="1049934" y="263626"/>
                </a:lnTo>
                <a:lnTo>
                  <a:pt x="1052969" y="257530"/>
                </a:lnTo>
                <a:lnTo>
                  <a:pt x="1057579" y="249935"/>
                </a:lnTo>
                <a:lnTo>
                  <a:pt x="1060602" y="245376"/>
                </a:lnTo>
                <a:lnTo>
                  <a:pt x="1063675" y="240753"/>
                </a:lnTo>
                <a:lnTo>
                  <a:pt x="1074343" y="240753"/>
                </a:lnTo>
                <a:lnTo>
                  <a:pt x="1077366" y="243839"/>
                </a:lnTo>
                <a:lnTo>
                  <a:pt x="1081938" y="248399"/>
                </a:lnTo>
                <a:lnTo>
                  <a:pt x="1083475" y="252958"/>
                </a:lnTo>
                <a:lnTo>
                  <a:pt x="1086497" y="259067"/>
                </a:lnTo>
                <a:lnTo>
                  <a:pt x="1091069" y="269735"/>
                </a:lnTo>
                <a:lnTo>
                  <a:pt x="1094143" y="278853"/>
                </a:lnTo>
                <a:lnTo>
                  <a:pt x="1097165" y="287985"/>
                </a:lnTo>
                <a:lnTo>
                  <a:pt x="1101775" y="292607"/>
                </a:lnTo>
                <a:lnTo>
                  <a:pt x="1104811" y="297167"/>
                </a:lnTo>
                <a:lnTo>
                  <a:pt x="1107833" y="297167"/>
                </a:lnTo>
                <a:lnTo>
                  <a:pt x="1112443" y="294093"/>
                </a:lnTo>
                <a:lnTo>
                  <a:pt x="1118501" y="284962"/>
                </a:lnTo>
                <a:lnTo>
                  <a:pt x="1121575" y="277317"/>
                </a:lnTo>
                <a:lnTo>
                  <a:pt x="1126134" y="268198"/>
                </a:lnTo>
                <a:lnTo>
                  <a:pt x="1129169" y="257530"/>
                </a:lnTo>
                <a:lnTo>
                  <a:pt x="1132243" y="248399"/>
                </a:lnTo>
                <a:lnTo>
                  <a:pt x="1136802" y="240753"/>
                </a:lnTo>
                <a:lnTo>
                  <a:pt x="1139825" y="234708"/>
                </a:lnTo>
                <a:lnTo>
                  <a:pt x="1142911" y="233171"/>
                </a:lnTo>
                <a:lnTo>
                  <a:pt x="1145933" y="233171"/>
                </a:lnTo>
                <a:lnTo>
                  <a:pt x="1150493" y="237731"/>
                </a:lnTo>
                <a:lnTo>
                  <a:pt x="1152029" y="243839"/>
                </a:lnTo>
                <a:lnTo>
                  <a:pt x="1156601" y="251421"/>
                </a:lnTo>
                <a:lnTo>
                  <a:pt x="1159675" y="262140"/>
                </a:lnTo>
                <a:lnTo>
                  <a:pt x="1162697" y="272757"/>
                </a:lnTo>
                <a:lnTo>
                  <a:pt x="1165733" y="283425"/>
                </a:lnTo>
                <a:lnTo>
                  <a:pt x="1170343" y="291058"/>
                </a:lnTo>
                <a:lnTo>
                  <a:pt x="1176388" y="300189"/>
                </a:lnTo>
                <a:lnTo>
                  <a:pt x="1181011" y="298653"/>
                </a:lnTo>
                <a:lnTo>
                  <a:pt x="1184033" y="295630"/>
                </a:lnTo>
                <a:lnTo>
                  <a:pt x="1187107" y="291058"/>
                </a:lnTo>
                <a:lnTo>
                  <a:pt x="1190129" y="281939"/>
                </a:lnTo>
                <a:lnTo>
                  <a:pt x="1194701" y="271271"/>
                </a:lnTo>
                <a:lnTo>
                  <a:pt x="1197775" y="260603"/>
                </a:lnTo>
                <a:lnTo>
                  <a:pt x="1200797" y="249935"/>
                </a:lnTo>
                <a:lnTo>
                  <a:pt x="1205369" y="242303"/>
                </a:lnTo>
                <a:lnTo>
                  <a:pt x="1208443" y="236194"/>
                </a:lnTo>
                <a:lnTo>
                  <a:pt x="1211465" y="233171"/>
                </a:lnTo>
                <a:lnTo>
                  <a:pt x="1214488" y="233171"/>
                </a:lnTo>
                <a:lnTo>
                  <a:pt x="1219111" y="237731"/>
                </a:lnTo>
                <a:lnTo>
                  <a:pt x="1220597" y="240753"/>
                </a:lnTo>
                <a:lnTo>
                  <a:pt x="1225207" y="248399"/>
                </a:lnTo>
                <a:lnTo>
                  <a:pt x="1228229" y="259067"/>
                </a:lnTo>
                <a:lnTo>
                  <a:pt x="1231265" y="271271"/>
                </a:lnTo>
                <a:lnTo>
                  <a:pt x="1234338" y="281939"/>
                </a:lnTo>
                <a:lnTo>
                  <a:pt x="1238897" y="291058"/>
                </a:lnTo>
                <a:lnTo>
                  <a:pt x="1241933" y="297167"/>
                </a:lnTo>
                <a:lnTo>
                  <a:pt x="1245006" y="300189"/>
                </a:lnTo>
                <a:lnTo>
                  <a:pt x="1249565" y="300189"/>
                </a:lnTo>
                <a:lnTo>
                  <a:pt x="1252588" y="297167"/>
                </a:lnTo>
                <a:lnTo>
                  <a:pt x="1255674" y="292607"/>
                </a:lnTo>
                <a:lnTo>
                  <a:pt x="1258697" y="284962"/>
                </a:lnTo>
                <a:lnTo>
                  <a:pt x="1263307" y="274294"/>
                </a:lnTo>
                <a:lnTo>
                  <a:pt x="1266329" y="262140"/>
                </a:lnTo>
                <a:lnTo>
                  <a:pt x="1269365" y="251421"/>
                </a:lnTo>
                <a:lnTo>
                  <a:pt x="1273975" y="243839"/>
                </a:lnTo>
                <a:lnTo>
                  <a:pt x="1276997" y="236194"/>
                </a:lnTo>
                <a:lnTo>
                  <a:pt x="1280033" y="233171"/>
                </a:lnTo>
                <a:lnTo>
                  <a:pt x="1283106" y="233171"/>
                </a:lnTo>
                <a:lnTo>
                  <a:pt x="1287665" y="236194"/>
                </a:lnTo>
                <a:lnTo>
                  <a:pt x="1290688" y="240753"/>
                </a:lnTo>
                <a:lnTo>
                  <a:pt x="1293774" y="248399"/>
                </a:lnTo>
                <a:lnTo>
                  <a:pt x="1296797" y="259067"/>
                </a:lnTo>
                <a:lnTo>
                  <a:pt x="1299870" y="269735"/>
                </a:lnTo>
                <a:lnTo>
                  <a:pt x="1302893" y="281939"/>
                </a:lnTo>
                <a:lnTo>
                  <a:pt x="1307465" y="291058"/>
                </a:lnTo>
                <a:lnTo>
                  <a:pt x="1310538" y="297167"/>
                </a:lnTo>
                <a:lnTo>
                  <a:pt x="1313561" y="301726"/>
                </a:lnTo>
                <a:lnTo>
                  <a:pt x="1318133" y="300189"/>
                </a:lnTo>
                <a:lnTo>
                  <a:pt x="1321206" y="297167"/>
                </a:lnTo>
                <a:lnTo>
                  <a:pt x="1324229" y="292607"/>
                </a:lnTo>
                <a:lnTo>
                  <a:pt x="1327251" y="284962"/>
                </a:lnTo>
                <a:lnTo>
                  <a:pt x="1331874" y="274294"/>
                </a:lnTo>
                <a:lnTo>
                  <a:pt x="1334897" y="262140"/>
                </a:lnTo>
                <a:lnTo>
                  <a:pt x="1337919" y="251421"/>
                </a:lnTo>
                <a:lnTo>
                  <a:pt x="1342529" y="243839"/>
                </a:lnTo>
                <a:lnTo>
                  <a:pt x="1345565" y="236194"/>
                </a:lnTo>
                <a:lnTo>
                  <a:pt x="1348638" y="231635"/>
                </a:lnTo>
                <a:lnTo>
                  <a:pt x="1351661" y="233171"/>
                </a:lnTo>
                <a:lnTo>
                  <a:pt x="1356233" y="234708"/>
                </a:lnTo>
                <a:lnTo>
                  <a:pt x="1359306" y="239267"/>
                </a:lnTo>
                <a:lnTo>
                  <a:pt x="1362329" y="248399"/>
                </a:lnTo>
                <a:lnTo>
                  <a:pt x="1365351" y="259067"/>
                </a:lnTo>
                <a:lnTo>
                  <a:pt x="1368425" y="269735"/>
                </a:lnTo>
                <a:lnTo>
                  <a:pt x="1371460" y="280403"/>
                </a:lnTo>
                <a:lnTo>
                  <a:pt x="1376019" y="289521"/>
                </a:lnTo>
                <a:lnTo>
                  <a:pt x="1379093" y="297167"/>
                </a:lnTo>
                <a:lnTo>
                  <a:pt x="1382128" y="301726"/>
                </a:lnTo>
                <a:lnTo>
                  <a:pt x="1386738" y="300189"/>
                </a:lnTo>
                <a:lnTo>
                  <a:pt x="1389761" y="298653"/>
                </a:lnTo>
                <a:lnTo>
                  <a:pt x="1392783" y="294093"/>
                </a:lnTo>
                <a:lnTo>
                  <a:pt x="1395869" y="286499"/>
                </a:lnTo>
                <a:lnTo>
                  <a:pt x="1400429" y="275831"/>
                </a:lnTo>
                <a:lnTo>
                  <a:pt x="1403451" y="263626"/>
                </a:lnTo>
                <a:lnTo>
                  <a:pt x="1406525" y="252958"/>
                </a:lnTo>
                <a:lnTo>
                  <a:pt x="1411097" y="243839"/>
                </a:lnTo>
                <a:lnTo>
                  <a:pt x="1414119" y="237731"/>
                </a:lnTo>
                <a:lnTo>
                  <a:pt x="1417193" y="231635"/>
                </a:lnTo>
                <a:lnTo>
                  <a:pt x="1421765" y="233171"/>
                </a:lnTo>
                <a:lnTo>
                  <a:pt x="1424838" y="234708"/>
                </a:lnTo>
                <a:lnTo>
                  <a:pt x="1427861" y="239267"/>
                </a:lnTo>
                <a:lnTo>
                  <a:pt x="1430883" y="246862"/>
                </a:lnTo>
                <a:lnTo>
                  <a:pt x="1433969" y="256044"/>
                </a:lnTo>
                <a:lnTo>
                  <a:pt x="1436992" y="268198"/>
                </a:lnTo>
                <a:lnTo>
                  <a:pt x="1440065" y="280403"/>
                </a:lnTo>
                <a:lnTo>
                  <a:pt x="1444625" y="287985"/>
                </a:lnTo>
                <a:lnTo>
                  <a:pt x="1447660" y="295630"/>
                </a:lnTo>
                <a:lnTo>
                  <a:pt x="1450682" y="301726"/>
                </a:lnTo>
                <a:lnTo>
                  <a:pt x="1455293" y="301726"/>
                </a:lnTo>
                <a:lnTo>
                  <a:pt x="1458328" y="300189"/>
                </a:lnTo>
                <a:lnTo>
                  <a:pt x="1461401" y="295630"/>
                </a:lnTo>
                <a:lnTo>
                  <a:pt x="1465961" y="287985"/>
                </a:lnTo>
                <a:lnTo>
                  <a:pt x="1468983" y="277317"/>
                </a:lnTo>
                <a:lnTo>
                  <a:pt x="1472069" y="265163"/>
                </a:lnTo>
                <a:lnTo>
                  <a:pt x="1475092" y="254507"/>
                </a:lnTo>
                <a:lnTo>
                  <a:pt x="1479651" y="243839"/>
                </a:lnTo>
                <a:lnTo>
                  <a:pt x="1482725" y="237731"/>
                </a:lnTo>
                <a:lnTo>
                  <a:pt x="1485760" y="231635"/>
                </a:lnTo>
                <a:lnTo>
                  <a:pt x="1490319" y="231635"/>
                </a:lnTo>
                <a:lnTo>
                  <a:pt x="1493393" y="233171"/>
                </a:lnTo>
                <a:lnTo>
                  <a:pt x="1496428" y="237731"/>
                </a:lnTo>
                <a:lnTo>
                  <a:pt x="1499501" y="243839"/>
                </a:lnTo>
                <a:lnTo>
                  <a:pt x="1502524" y="256044"/>
                </a:lnTo>
                <a:lnTo>
                  <a:pt x="1505546" y="266700"/>
                </a:lnTo>
                <a:lnTo>
                  <a:pt x="1510169" y="277317"/>
                </a:lnTo>
                <a:lnTo>
                  <a:pt x="1513192" y="287985"/>
                </a:lnTo>
                <a:lnTo>
                  <a:pt x="1516214" y="295630"/>
                </a:lnTo>
                <a:lnTo>
                  <a:pt x="1519288" y="300189"/>
                </a:lnTo>
                <a:lnTo>
                  <a:pt x="1523860" y="301726"/>
                </a:lnTo>
                <a:lnTo>
                  <a:pt x="1526882" y="300189"/>
                </a:lnTo>
                <a:lnTo>
                  <a:pt x="1543646" y="256044"/>
                </a:lnTo>
                <a:lnTo>
                  <a:pt x="1548269" y="245376"/>
                </a:lnTo>
                <a:lnTo>
                  <a:pt x="1551292" y="237731"/>
                </a:lnTo>
                <a:lnTo>
                  <a:pt x="1554314" y="231635"/>
                </a:lnTo>
                <a:lnTo>
                  <a:pt x="1558925" y="231635"/>
                </a:lnTo>
                <a:lnTo>
                  <a:pt x="1574165" y="266700"/>
                </a:lnTo>
                <a:lnTo>
                  <a:pt x="1578724" y="277317"/>
                </a:lnTo>
                <a:lnTo>
                  <a:pt x="1581746" y="286499"/>
                </a:lnTo>
                <a:lnTo>
                  <a:pt x="1584833" y="295630"/>
                </a:lnTo>
                <a:lnTo>
                  <a:pt x="1587855" y="300189"/>
                </a:lnTo>
                <a:lnTo>
                  <a:pt x="1592414" y="303263"/>
                </a:lnTo>
                <a:lnTo>
                  <a:pt x="1598523" y="297167"/>
                </a:lnTo>
                <a:lnTo>
                  <a:pt x="1603082" y="289521"/>
                </a:lnTo>
                <a:lnTo>
                  <a:pt x="1606156" y="280403"/>
                </a:lnTo>
                <a:lnTo>
                  <a:pt x="1609178" y="268198"/>
                </a:lnTo>
                <a:lnTo>
                  <a:pt x="1612265" y="257530"/>
                </a:lnTo>
                <a:lnTo>
                  <a:pt x="1616824" y="246862"/>
                </a:lnTo>
                <a:lnTo>
                  <a:pt x="1619846" y="239267"/>
                </a:lnTo>
                <a:lnTo>
                  <a:pt x="1622933" y="233171"/>
                </a:lnTo>
                <a:lnTo>
                  <a:pt x="1627492" y="231635"/>
                </a:lnTo>
                <a:lnTo>
                  <a:pt x="1630514" y="233171"/>
                </a:lnTo>
                <a:lnTo>
                  <a:pt x="1633588" y="237731"/>
                </a:lnTo>
                <a:lnTo>
                  <a:pt x="1636623" y="243839"/>
                </a:lnTo>
                <a:lnTo>
                  <a:pt x="1639646" y="252958"/>
                </a:lnTo>
                <a:lnTo>
                  <a:pt x="1642719" y="265163"/>
                </a:lnTo>
                <a:lnTo>
                  <a:pt x="1647278" y="277317"/>
                </a:lnTo>
                <a:lnTo>
                  <a:pt x="1650314" y="286499"/>
                </a:lnTo>
                <a:lnTo>
                  <a:pt x="1653387" y="295630"/>
                </a:lnTo>
                <a:lnTo>
                  <a:pt x="1656410" y="300189"/>
                </a:lnTo>
                <a:lnTo>
                  <a:pt x="1661033" y="301726"/>
                </a:lnTo>
                <a:lnTo>
                  <a:pt x="1664055" y="300189"/>
                </a:lnTo>
                <a:lnTo>
                  <a:pt x="1667078" y="297167"/>
                </a:lnTo>
                <a:lnTo>
                  <a:pt x="1671688" y="289521"/>
                </a:lnTo>
                <a:lnTo>
                  <a:pt x="1674723" y="280403"/>
                </a:lnTo>
                <a:lnTo>
                  <a:pt x="1677746" y="268198"/>
                </a:lnTo>
                <a:lnTo>
                  <a:pt x="1680819" y="257530"/>
                </a:lnTo>
                <a:lnTo>
                  <a:pt x="1685378" y="246862"/>
                </a:lnTo>
                <a:lnTo>
                  <a:pt x="1688414" y="239267"/>
                </a:lnTo>
                <a:lnTo>
                  <a:pt x="1691487" y="233171"/>
                </a:lnTo>
                <a:lnTo>
                  <a:pt x="1696046" y="231635"/>
                </a:lnTo>
                <a:lnTo>
                  <a:pt x="1699133" y="233171"/>
                </a:lnTo>
                <a:lnTo>
                  <a:pt x="1702155" y="236194"/>
                </a:lnTo>
                <a:lnTo>
                  <a:pt x="1705178" y="243839"/>
                </a:lnTo>
                <a:lnTo>
                  <a:pt x="1709788" y="252958"/>
                </a:lnTo>
                <a:lnTo>
                  <a:pt x="1711286" y="265163"/>
                </a:lnTo>
                <a:lnTo>
                  <a:pt x="1715846" y="277317"/>
                </a:lnTo>
                <a:lnTo>
                  <a:pt x="1718919" y="286499"/>
                </a:lnTo>
                <a:lnTo>
                  <a:pt x="1721942" y="295630"/>
                </a:lnTo>
                <a:lnTo>
                  <a:pt x="1725028" y="300189"/>
                </a:lnTo>
                <a:lnTo>
                  <a:pt x="1729587" y="301726"/>
                </a:lnTo>
                <a:lnTo>
                  <a:pt x="1732610" y="300189"/>
                </a:lnTo>
                <a:lnTo>
                  <a:pt x="1735683" y="297167"/>
                </a:lnTo>
                <a:lnTo>
                  <a:pt x="1740255" y="289521"/>
                </a:lnTo>
                <a:lnTo>
                  <a:pt x="1743278" y="280403"/>
                </a:lnTo>
                <a:lnTo>
                  <a:pt x="1746351" y="268198"/>
                </a:lnTo>
                <a:lnTo>
                  <a:pt x="1749386" y="257530"/>
                </a:lnTo>
                <a:lnTo>
                  <a:pt x="1753946" y="246862"/>
                </a:lnTo>
                <a:lnTo>
                  <a:pt x="1757019" y="239267"/>
                </a:lnTo>
                <a:lnTo>
                  <a:pt x="1760042" y="233171"/>
                </a:lnTo>
                <a:lnTo>
                  <a:pt x="1764614" y="231635"/>
                </a:lnTo>
                <a:lnTo>
                  <a:pt x="1767687" y="233171"/>
                </a:lnTo>
                <a:lnTo>
                  <a:pt x="1770710" y="236194"/>
                </a:lnTo>
                <a:lnTo>
                  <a:pt x="1773783" y="243839"/>
                </a:lnTo>
                <a:lnTo>
                  <a:pt x="1778355" y="252958"/>
                </a:lnTo>
                <a:lnTo>
                  <a:pt x="1779892" y="265163"/>
                </a:lnTo>
                <a:lnTo>
                  <a:pt x="1784451" y="275831"/>
                </a:lnTo>
                <a:lnTo>
                  <a:pt x="1787486" y="284962"/>
                </a:lnTo>
                <a:lnTo>
                  <a:pt x="1790560" y="294093"/>
                </a:lnTo>
                <a:lnTo>
                  <a:pt x="1793582" y="300189"/>
                </a:lnTo>
                <a:lnTo>
                  <a:pt x="1798142" y="301726"/>
                </a:lnTo>
                <a:lnTo>
                  <a:pt x="1801228" y="300189"/>
                </a:lnTo>
                <a:lnTo>
                  <a:pt x="1804250" y="295630"/>
                </a:lnTo>
                <a:lnTo>
                  <a:pt x="1808810" y="289521"/>
                </a:lnTo>
                <a:lnTo>
                  <a:pt x="1811883" y="280403"/>
                </a:lnTo>
                <a:lnTo>
                  <a:pt x="1814918" y="268198"/>
                </a:lnTo>
                <a:lnTo>
                  <a:pt x="1817941" y="257530"/>
                </a:lnTo>
                <a:lnTo>
                  <a:pt x="1822551" y="248399"/>
                </a:lnTo>
                <a:lnTo>
                  <a:pt x="1825586" y="239267"/>
                </a:lnTo>
                <a:lnTo>
                  <a:pt x="1828609" y="233171"/>
                </a:lnTo>
                <a:lnTo>
                  <a:pt x="1833219" y="231635"/>
                </a:lnTo>
                <a:lnTo>
                  <a:pt x="1836242" y="233171"/>
                </a:lnTo>
                <a:lnTo>
                  <a:pt x="1839277" y="236194"/>
                </a:lnTo>
                <a:lnTo>
                  <a:pt x="1843887" y="243839"/>
                </a:lnTo>
                <a:lnTo>
                  <a:pt x="1846910" y="252958"/>
                </a:lnTo>
                <a:lnTo>
                  <a:pt x="1848446" y="263626"/>
                </a:lnTo>
                <a:lnTo>
                  <a:pt x="1853018" y="275831"/>
                </a:lnTo>
                <a:lnTo>
                  <a:pt x="1856041" y="284962"/>
                </a:lnTo>
                <a:lnTo>
                  <a:pt x="1859114" y="294093"/>
                </a:lnTo>
                <a:lnTo>
                  <a:pt x="1862137" y="300189"/>
                </a:lnTo>
                <a:lnTo>
                  <a:pt x="1866709" y="301726"/>
                </a:lnTo>
                <a:lnTo>
                  <a:pt x="1869782" y="300189"/>
                </a:lnTo>
                <a:lnTo>
                  <a:pt x="1872805" y="295630"/>
                </a:lnTo>
                <a:lnTo>
                  <a:pt x="1877377" y="289521"/>
                </a:lnTo>
                <a:lnTo>
                  <a:pt x="1880450" y="280403"/>
                </a:lnTo>
                <a:lnTo>
                  <a:pt x="1883473" y="268198"/>
                </a:lnTo>
                <a:lnTo>
                  <a:pt x="1888032" y="257530"/>
                </a:lnTo>
                <a:lnTo>
                  <a:pt x="1891118" y="248399"/>
                </a:lnTo>
                <a:lnTo>
                  <a:pt x="1894141" y="239267"/>
                </a:lnTo>
                <a:lnTo>
                  <a:pt x="1897214" y="233171"/>
                </a:lnTo>
                <a:lnTo>
                  <a:pt x="1901786" y="231635"/>
                </a:lnTo>
                <a:lnTo>
                  <a:pt x="1904809" y="233171"/>
                </a:lnTo>
                <a:lnTo>
                  <a:pt x="1907882" y="236194"/>
                </a:lnTo>
                <a:lnTo>
                  <a:pt x="1912442" y="242303"/>
                </a:lnTo>
                <a:lnTo>
                  <a:pt x="1915477" y="252958"/>
                </a:lnTo>
                <a:lnTo>
                  <a:pt x="1918550" y="263626"/>
                </a:lnTo>
                <a:lnTo>
                  <a:pt x="1921573" y="275831"/>
                </a:lnTo>
                <a:lnTo>
                  <a:pt x="1924646" y="284962"/>
                </a:lnTo>
                <a:lnTo>
                  <a:pt x="1927682" y="294093"/>
                </a:lnTo>
                <a:lnTo>
                  <a:pt x="1932241" y="300189"/>
                </a:lnTo>
                <a:lnTo>
                  <a:pt x="1935314" y="301726"/>
                </a:lnTo>
                <a:lnTo>
                  <a:pt x="1938337" y="300189"/>
                </a:lnTo>
                <a:lnTo>
                  <a:pt x="1941423" y="295630"/>
                </a:lnTo>
                <a:lnTo>
                  <a:pt x="1945982" y="289521"/>
                </a:lnTo>
                <a:lnTo>
                  <a:pt x="1949005" y="280403"/>
                </a:lnTo>
                <a:lnTo>
                  <a:pt x="1952040" y="268198"/>
                </a:lnTo>
                <a:lnTo>
                  <a:pt x="1956650" y="257530"/>
                </a:lnTo>
                <a:lnTo>
                  <a:pt x="1962696" y="239267"/>
                </a:lnTo>
                <a:lnTo>
                  <a:pt x="1965782" y="233171"/>
                </a:lnTo>
                <a:lnTo>
                  <a:pt x="1970341" y="231635"/>
                </a:lnTo>
                <a:lnTo>
                  <a:pt x="1973364" y="233171"/>
                </a:lnTo>
                <a:lnTo>
                  <a:pt x="1976437" y="236194"/>
                </a:lnTo>
                <a:lnTo>
                  <a:pt x="1981009" y="242303"/>
                </a:lnTo>
                <a:lnTo>
                  <a:pt x="1984082" y="251421"/>
                </a:lnTo>
                <a:lnTo>
                  <a:pt x="1990140" y="275831"/>
                </a:lnTo>
                <a:lnTo>
                  <a:pt x="1993214" y="284962"/>
                </a:lnTo>
                <a:lnTo>
                  <a:pt x="1996236" y="294093"/>
                </a:lnTo>
                <a:lnTo>
                  <a:pt x="2000796" y="300189"/>
                </a:lnTo>
                <a:lnTo>
                  <a:pt x="2003882" y="301726"/>
                </a:lnTo>
                <a:lnTo>
                  <a:pt x="2006904" y="300189"/>
                </a:lnTo>
                <a:lnTo>
                  <a:pt x="2009978" y="295630"/>
                </a:lnTo>
                <a:lnTo>
                  <a:pt x="2014537" y="289521"/>
                </a:lnTo>
                <a:lnTo>
                  <a:pt x="2017572" y="280403"/>
                </a:lnTo>
                <a:lnTo>
                  <a:pt x="2020646" y="269735"/>
                </a:lnTo>
                <a:lnTo>
                  <a:pt x="2025205" y="257530"/>
                </a:lnTo>
                <a:lnTo>
                  <a:pt x="2028240" y="248399"/>
                </a:lnTo>
                <a:lnTo>
                  <a:pt x="2031314" y="239267"/>
                </a:lnTo>
                <a:lnTo>
                  <a:pt x="2034336" y="233171"/>
                </a:lnTo>
                <a:lnTo>
                  <a:pt x="2038896" y="231635"/>
                </a:lnTo>
                <a:lnTo>
                  <a:pt x="2041982" y="233171"/>
                </a:lnTo>
                <a:lnTo>
                  <a:pt x="2045004" y="236194"/>
                </a:lnTo>
                <a:lnTo>
                  <a:pt x="2049564" y="242303"/>
                </a:lnTo>
                <a:lnTo>
                  <a:pt x="2052637" y="251421"/>
                </a:lnTo>
                <a:lnTo>
                  <a:pt x="2055672" y="263626"/>
                </a:lnTo>
                <a:lnTo>
                  <a:pt x="2058746" y="274294"/>
                </a:lnTo>
                <a:lnTo>
                  <a:pt x="2061768" y="284962"/>
                </a:lnTo>
                <a:lnTo>
                  <a:pt x="2064842" y="294093"/>
                </a:lnTo>
                <a:lnTo>
                  <a:pt x="2069414" y="300189"/>
                </a:lnTo>
                <a:lnTo>
                  <a:pt x="2072436" y="301726"/>
                </a:lnTo>
                <a:lnTo>
                  <a:pt x="2075510" y="300189"/>
                </a:lnTo>
                <a:lnTo>
                  <a:pt x="2078532" y="295630"/>
                </a:lnTo>
                <a:lnTo>
                  <a:pt x="2083104" y="289521"/>
                </a:lnTo>
                <a:lnTo>
                  <a:pt x="2086178" y="280403"/>
                </a:lnTo>
                <a:lnTo>
                  <a:pt x="2089200" y="269735"/>
                </a:lnTo>
                <a:lnTo>
                  <a:pt x="2093772" y="257530"/>
                </a:lnTo>
                <a:lnTo>
                  <a:pt x="2096846" y="248399"/>
                </a:lnTo>
                <a:lnTo>
                  <a:pt x="2099868" y="239267"/>
                </a:lnTo>
                <a:lnTo>
                  <a:pt x="2102942" y="233171"/>
                </a:lnTo>
                <a:lnTo>
                  <a:pt x="2107514" y="231635"/>
                </a:lnTo>
                <a:lnTo>
                  <a:pt x="2110536" y="233171"/>
                </a:lnTo>
                <a:lnTo>
                  <a:pt x="2113610" y="236194"/>
                </a:lnTo>
                <a:lnTo>
                  <a:pt x="2118182" y="242303"/>
                </a:lnTo>
                <a:lnTo>
                  <a:pt x="2121204" y="251421"/>
                </a:lnTo>
                <a:lnTo>
                  <a:pt x="2124278" y="263626"/>
                </a:lnTo>
                <a:lnTo>
                  <a:pt x="2127300" y="274294"/>
                </a:lnTo>
                <a:lnTo>
                  <a:pt x="2130386" y="284962"/>
                </a:lnTo>
                <a:lnTo>
                  <a:pt x="2133409" y="294093"/>
                </a:lnTo>
                <a:lnTo>
                  <a:pt x="2137968" y="300189"/>
                </a:lnTo>
                <a:lnTo>
                  <a:pt x="2140991" y="301726"/>
                </a:lnTo>
                <a:lnTo>
                  <a:pt x="2144077" y="300189"/>
                </a:lnTo>
                <a:lnTo>
                  <a:pt x="2147100" y="297167"/>
                </a:lnTo>
                <a:lnTo>
                  <a:pt x="2151659" y="291058"/>
                </a:lnTo>
                <a:lnTo>
                  <a:pt x="2154732" y="280403"/>
                </a:lnTo>
                <a:lnTo>
                  <a:pt x="2157768" y="269735"/>
                </a:lnTo>
                <a:lnTo>
                  <a:pt x="2162327" y="257530"/>
                </a:lnTo>
                <a:lnTo>
                  <a:pt x="2165400" y="248399"/>
                </a:lnTo>
                <a:lnTo>
                  <a:pt x="2168436" y="239267"/>
                </a:lnTo>
                <a:lnTo>
                  <a:pt x="2171509" y="233171"/>
                </a:lnTo>
                <a:lnTo>
                  <a:pt x="2176068" y="231635"/>
                </a:lnTo>
                <a:lnTo>
                  <a:pt x="2179091" y="233171"/>
                </a:lnTo>
                <a:lnTo>
                  <a:pt x="2182177" y="236194"/>
                </a:lnTo>
                <a:lnTo>
                  <a:pt x="2186736" y="242303"/>
                </a:lnTo>
                <a:lnTo>
                  <a:pt x="2189759" y="251421"/>
                </a:lnTo>
                <a:lnTo>
                  <a:pt x="2192832" y="263626"/>
                </a:lnTo>
                <a:lnTo>
                  <a:pt x="2197404" y="275831"/>
                </a:lnTo>
                <a:lnTo>
                  <a:pt x="2198941" y="284962"/>
                </a:lnTo>
                <a:lnTo>
                  <a:pt x="2201964" y="294093"/>
                </a:lnTo>
                <a:lnTo>
                  <a:pt x="2206536" y="300189"/>
                </a:lnTo>
                <a:lnTo>
                  <a:pt x="2209609" y="301726"/>
                </a:lnTo>
                <a:lnTo>
                  <a:pt x="2212632" y="300189"/>
                </a:lnTo>
                <a:lnTo>
                  <a:pt x="2215705" y="297167"/>
                </a:lnTo>
                <a:lnTo>
                  <a:pt x="2220277" y="291058"/>
                </a:lnTo>
                <a:lnTo>
                  <a:pt x="2223300" y="280403"/>
                </a:lnTo>
                <a:lnTo>
                  <a:pt x="2226373" y="269735"/>
                </a:lnTo>
                <a:lnTo>
                  <a:pt x="2230932" y="257530"/>
                </a:lnTo>
                <a:lnTo>
                  <a:pt x="2233968" y="248399"/>
                </a:lnTo>
                <a:lnTo>
                  <a:pt x="2237041" y="239267"/>
                </a:lnTo>
                <a:lnTo>
                  <a:pt x="2241600" y="233171"/>
                </a:lnTo>
                <a:lnTo>
                  <a:pt x="2244636" y="231635"/>
                </a:lnTo>
                <a:lnTo>
                  <a:pt x="2247709" y="233171"/>
                </a:lnTo>
                <a:lnTo>
                  <a:pt x="2250732" y="236194"/>
                </a:lnTo>
                <a:lnTo>
                  <a:pt x="2255291" y="242303"/>
                </a:lnTo>
                <a:lnTo>
                  <a:pt x="2258377" y="251421"/>
                </a:lnTo>
                <a:lnTo>
                  <a:pt x="2261400" y="263626"/>
                </a:lnTo>
                <a:lnTo>
                  <a:pt x="2265959" y="275831"/>
                </a:lnTo>
                <a:lnTo>
                  <a:pt x="2267496" y="284962"/>
                </a:lnTo>
                <a:lnTo>
                  <a:pt x="2270531" y="294093"/>
                </a:lnTo>
                <a:lnTo>
                  <a:pt x="2275090" y="300189"/>
                </a:lnTo>
                <a:lnTo>
                  <a:pt x="2278164" y="301726"/>
                </a:lnTo>
                <a:lnTo>
                  <a:pt x="2281199" y="300189"/>
                </a:lnTo>
                <a:lnTo>
                  <a:pt x="2285758" y="297167"/>
                </a:lnTo>
                <a:lnTo>
                  <a:pt x="2288832" y="291058"/>
                </a:lnTo>
                <a:lnTo>
                  <a:pt x="2291854" y="281939"/>
                </a:lnTo>
                <a:lnTo>
                  <a:pt x="2294940" y="269735"/>
                </a:lnTo>
                <a:lnTo>
                  <a:pt x="2299500" y="257530"/>
                </a:lnTo>
                <a:lnTo>
                  <a:pt x="2302522" y="248399"/>
                </a:lnTo>
                <a:lnTo>
                  <a:pt x="2305596" y="239267"/>
                </a:lnTo>
                <a:lnTo>
                  <a:pt x="2310168" y="233171"/>
                </a:lnTo>
                <a:lnTo>
                  <a:pt x="2313190" y="231635"/>
                </a:lnTo>
                <a:lnTo>
                  <a:pt x="2316264" y="233171"/>
                </a:lnTo>
                <a:lnTo>
                  <a:pt x="2319299" y="236194"/>
                </a:lnTo>
                <a:lnTo>
                  <a:pt x="2323858" y="242303"/>
                </a:lnTo>
                <a:lnTo>
                  <a:pt x="2326932" y="251421"/>
                </a:lnTo>
                <a:lnTo>
                  <a:pt x="2329954" y="263626"/>
                </a:lnTo>
                <a:lnTo>
                  <a:pt x="2334577" y="275831"/>
                </a:lnTo>
                <a:lnTo>
                  <a:pt x="2337600" y="284962"/>
                </a:lnTo>
                <a:lnTo>
                  <a:pt x="2339136" y="294093"/>
                </a:lnTo>
                <a:lnTo>
                  <a:pt x="2343696" y="300189"/>
                </a:lnTo>
                <a:lnTo>
                  <a:pt x="2346731" y="301726"/>
                </a:lnTo>
                <a:lnTo>
                  <a:pt x="2349804" y="300189"/>
                </a:lnTo>
                <a:lnTo>
                  <a:pt x="2354364" y="297167"/>
                </a:lnTo>
                <a:lnTo>
                  <a:pt x="2357399" y="291058"/>
                </a:lnTo>
                <a:lnTo>
                  <a:pt x="2360472" y="281939"/>
                </a:lnTo>
                <a:lnTo>
                  <a:pt x="2363495" y="269735"/>
                </a:lnTo>
                <a:lnTo>
                  <a:pt x="2368054" y="257530"/>
                </a:lnTo>
                <a:lnTo>
                  <a:pt x="2371140" y="248399"/>
                </a:lnTo>
                <a:lnTo>
                  <a:pt x="2374163" y="239267"/>
                </a:lnTo>
                <a:lnTo>
                  <a:pt x="2378722" y="233171"/>
                </a:lnTo>
                <a:lnTo>
                  <a:pt x="2381796" y="231635"/>
                </a:lnTo>
                <a:lnTo>
                  <a:pt x="2384831" y="233171"/>
                </a:lnTo>
                <a:lnTo>
                  <a:pt x="2387904" y="236194"/>
                </a:lnTo>
                <a:lnTo>
                  <a:pt x="2392464" y="242303"/>
                </a:lnTo>
                <a:lnTo>
                  <a:pt x="2395499" y="251421"/>
                </a:lnTo>
                <a:lnTo>
                  <a:pt x="2398572" y="263626"/>
                </a:lnTo>
                <a:lnTo>
                  <a:pt x="2403132" y="275831"/>
                </a:lnTo>
                <a:lnTo>
                  <a:pt x="2406154" y="284962"/>
                </a:lnTo>
                <a:lnTo>
                  <a:pt x="2407691" y="294093"/>
                </a:lnTo>
                <a:lnTo>
                  <a:pt x="2412263" y="300189"/>
                </a:lnTo>
                <a:lnTo>
                  <a:pt x="2415336" y="301726"/>
                </a:lnTo>
                <a:lnTo>
                  <a:pt x="2418359" y="300189"/>
                </a:lnTo>
                <a:lnTo>
                  <a:pt x="2422931" y="297167"/>
                </a:lnTo>
                <a:lnTo>
                  <a:pt x="2426004" y="291058"/>
                </a:lnTo>
                <a:lnTo>
                  <a:pt x="2429027" y="281939"/>
                </a:lnTo>
                <a:lnTo>
                  <a:pt x="2432100" y="269735"/>
                </a:lnTo>
                <a:lnTo>
                  <a:pt x="2436672" y="257530"/>
                </a:lnTo>
                <a:lnTo>
                  <a:pt x="2442718" y="239267"/>
                </a:lnTo>
                <a:lnTo>
                  <a:pt x="2447290" y="233171"/>
                </a:lnTo>
                <a:lnTo>
                  <a:pt x="2450363" y="231635"/>
                </a:lnTo>
                <a:lnTo>
                  <a:pt x="2453385" y="233171"/>
                </a:lnTo>
                <a:lnTo>
                  <a:pt x="2456459" y="236194"/>
                </a:lnTo>
                <a:lnTo>
                  <a:pt x="2461031" y="242303"/>
                </a:lnTo>
                <a:lnTo>
                  <a:pt x="2464054" y="251421"/>
                </a:lnTo>
                <a:lnTo>
                  <a:pt x="2467127" y="263626"/>
                </a:lnTo>
                <a:lnTo>
                  <a:pt x="2471699" y="275831"/>
                </a:lnTo>
                <a:lnTo>
                  <a:pt x="2474722" y="284962"/>
                </a:lnTo>
                <a:lnTo>
                  <a:pt x="2476258" y="294093"/>
                </a:lnTo>
                <a:lnTo>
                  <a:pt x="2480818" y="300189"/>
                </a:lnTo>
                <a:lnTo>
                  <a:pt x="2483891" y="301726"/>
                </a:lnTo>
                <a:lnTo>
                  <a:pt x="2486926" y="300189"/>
                </a:lnTo>
                <a:lnTo>
                  <a:pt x="2491485" y="297167"/>
                </a:lnTo>
                <a:lnTo>
                  <a:pt x="2494559" y="291058"/>
                </a:lnTo>
                <a:lnTo>
                  <a:pt x="2497594" y="281939"/>
                </a:lnTo>
                <a:lnTo>
                  <a:pt x="2500668" y="269735"/>
                </a:lnTo>
                <a:lnTo>
                  <a:pt x="2505227" y="257530"/>
                </a:lnTo>
                <a:lnTo>
                  <a:pt x="2508250" y="248399"/>
                </a:lnTo>
                <a:lnTo>
                  <a:pt x="2511336" y="239267"/>
                </a:lnTo>
                <a:lnTo>
                  <a:pt x="2515895" y="233171"/>
                </a:lnTo>
                <a:lnTo>
                  <a:pt x="2518918" y="231635"/>
                </a:lnTo>
                <a:lnTo>
                  <a:pt x="2521991" y="233171"/>
                </a:lnTo>
                <a:lnTo>
                  <a:pt x="2525026" y="236194"/>
                </a:lnTo>
                <a:lnTo>
                  <a:pt x="2529585" y="242303"/>
                </a:lnTo>
                <a:lnTo>
                  <a:pt x="2532659" y="251421"/>
                </a:lnTo>
                <a:lnTo>
                  <a:pt x="2535694" y="263626"/>
                </a:lnTo>
                <a:lnTo>
                  <a:pt x="2540254" y="275831"/>
                </a:lnTo>
                <a:lnTo>
                  <a:pt x="2543327" y="284962"/>
                </a:lnTo>
                <a:lnTo>
                  <a:pt x="2546350" y="294093"/>
                </a:lnTo>
                <a:lnTo>
                  <a:pt x="2549436" y="300189"/>
                </a:lnTo>
                <a:lnTo>
                  <a:pt x="2552458" y="301726"/>
                </a:lnTo>
                <a:lnTo>
                  <a:pt x="2555532" y="300189"/>
                </a:lnTo>
                <a:lnTo>
                  <a:pt x="2560091" y="297167"/>
                </a:lnTo>
                <a:lnTo>
                  <a:pt x="2563126" y="291058"/>
                </a:lnTo>
                <a:lnTo>
                  <a:pt x="2566149" y="281939"/>
                </a:lnTo>
                <a:lnTo>
                  <a:pt x="2569222" y="269735"/>
                </a:lnTo>
                <a:lnTo>
                  <a:pt x="2573794" y="257530"/>
                </a:lnTo>
                <a:lnTo>
                  <a:pt x="2576817" y="248399"/>
                </a:lnTo>
                <a:lnTo>
                  <a:pt x="2579890" y="239267"/>
                </a:lnTo>
                <a:lnTo>
                  <a:pt x="2584450" y="233171"/>
                </a:lnTo>
                <a:lnTo>
                  <a:pt x="2587485" y="231635"/>
                </a:lnTo>
                <a:lnTo>
                  <a:pt x="2590558" y="233171"/>
                </a:lnTo>
                <a:lnTo>
                  <a:pt x="2593581" y="236194"/>
                </a:lnTo>
                <a:lnTo>
                  <a:pt x="2598153" y="242303"/>
                </a:lnTo>
                <a:lnTo>
                  <a:pt x="2601226" y="251421"/>
                </a:lnTo>
                <a:lnTo>
                  <a:pt x="2604249" y="263626"/>
                </a:lnTo>
                <a:lnTo>
                  <a:pt x="2608859" y="275831"/>
                </a:lnTo>
                <a:lnTo>
                  <a:pt x="2614917" y="294093"/>
                </a:lnTo>
                <a:lnTo>
                  <a:pt x="2617990" y="300189"/>
                </a:lnTo>
                <a:lnTo>
                  <a:pt x="2621013" y="301726"/>
                </a:lnTo>
                <a:lnTo>
                  <a:pt x="2624099" y="300189"/>
                </a:lnTo>
                <a:lnTo>
                  <a:pt x="2628658" y="297167"/>
                </a:lnTo>
                <a:lnTo>
                  <a:pt x="2631681" y="291058"/>
                </a:lnTo>
                <a:lnTo>
                  <a:pt x="2634754" y="281939"/>
                </a:lnTo>
                <a:lnTo>
                  <a:pt x="2637790" y="269735"/>
                </a:lnTo>
                <a:lnTo>
                  <a:pt x="2642349" y="257530"/>
                </a:lnTo>
                <a:lnTo>
                  <a:pt x="2645422" y="248399"/>
                </a:lnTo>
                <a:lnTo>
                  <a:pt x="2648458" y="239267"/>
                </a:lnTo>
                <a:lnTo>
                  <a:pt x="2653017" y="233171"/>
                </a:lnTo>
                <a:lnTo>
                  <a:pt x="2656090" y="231635"/>
                </a:lnTo>
                <a:lnTo>
                  <a:pt x="2659113" y="233171"/>
                </a:lnTo>
                <a:lnTo>
                  <a:pt x="2663685" y="236194"/>
                </a:lnTo>
                <a:lnTo>
                  <a:pt x="2666758" y="242303"/>
                </a:lnTo>
                <a:lnTo>
                  <a:pt x="2669781" y="251421"/>
                </a:lnTo>
                <a:lnTo>
                  <a:pt x="2672854" y="263626"/>
                </a:lnTo>
                <a:lnTo>
                  <a:pt x="2677426" y="275831"/>
                </a:lnTo>
                <a:lnTo>
                  <a:pt x="2680449" y="284962"/>
                </a:lnTo>
                <a:lnTo>
                  <a:pt x="2683522" y="294093"/>
                </a:lnTo>
                <a:lnTo>
                  <a:pt x="2686558" y="300189"/>
                </a:lnTo>
                <a:lnTo>
                  <a:pt x="2689631" y="301726"/>
                </a:lnTo>
                <a:lnTo>
                  <a:pt x="2692654" y="300189"/>
                </a:lnTo>
                <a:lnTo>
                  <a:pt x="2697213" y="297167"/>
                </a:lnTo>
                <a:lnTo>
                  <a:pt x="2700299" y="291058"/>
                </a:lnTo>
                <a:lnTo>
                  <a:pt x="2703322" y="281939"/>
                </a:lnTo>
                <a:lnTo>
                  <a:pt x="2707881" y="269735"/>
                </a:lnTo>
                <a:lnTo>
                  <a:pt x="2721622" y="233171"/>
                </a:lnTo>
                <a:lnTo>
                  <a:pt x="2724658" y="231635"/>
                </a:lnTo>
                <a:lnTo>
                  <a:pt x="2727731" y="233171"/>
                </a:lnTo>
                <a:lnTo>
                  <a:pt x="2732290" y="236194"/>
                </a:lnTo>
                <a:lnTo>
                  <a:pt x="2735313" y="242303"/>
                </a:lnTo>
                <a:lnTo>
                  <a:pt x="2738399" y="251421"/>
                </a:lnTo>
                <a:lnTo>
                  <a:pt x="2741422" y="263626"/>
                </a:lnTo>
                <a:lnTo>
                  <a:pt x="2745981" y="275831"/>
                </a:lnTo>
                <a:lnTo>
                  <a:pt x="2749054" y="284962"/>
                </a:lnTo>
                <a:lnTo>
                  <a:pt x="2752090" y="294093"/>
                </a:lnTo>
                <a:lnTo>
                  <a:pt x="2756649" y="300189"/>
                </a:lnTo>
                <a:lnTo>
                  <a:pt x="2758185" y="301726"/>
                </a:lnTo>
                <a:lnTo>
                  <a:pt x="2761208" y="300189"/>
                </a:lnTo>
                <a:lnTo>
                  <a:pt x="2765780" y="297167"/>
                </a:lnTo>
                <a:lnTo>
                  <a:pt x="2768854" y="291058"/>
                </a:lnTo>
                <a:lnTo>
                  <a:pt x="2771876" y="281939"/>
                </a:lnTo>
                <a:lnTo>
                  <a:pt x="2776448" y="269735"/>
                </a:lnTo>
                <a:lnTo>
                  <a:pt x="2790190" y="233171"/>
                </a:lnTo>
                <a:lnTo>
                  <a:pt x="2793212" y="231635"/>
                </a:lnTo>
                <a:lnTo>
                  <a:pt x="2796285" y="233171"/>
                </a:lnTo>
                <a:lnTo>
                  <a:pt x="2800858" y="236194"/>
                </a:lnTo>
                <a:lnTo>
                  <a:pt x="2803880" y="242303"/>
                </a:lnTo>
                <a:lnTo>
                  <a:pt x="2806954" y="251421"/>
                </a:lnTo>
                <a:lnTo>
                  <a:pt x="2809976" y="263626"/>
                </a:lnTo>
                <a:lnTo>
                  <a:pt x="2814548" y="275831"/>
                </a:lnTo>
                <a:lnTo>
                  <a:pt x="2817622" y="284962"/>
                </a:lnTo>
                <a:lnTo>
                  <a:pt x="2820644" y="294093"/>
                </a:lnTo>
                <a:lnTo>
                  <a:pt x="2825203" y="300189"/>
                </a:lnTo>
                <a:lnTo>
                  <a:pt x="2826753" y="301726"/>
                </a:lnTo>
                <a:lnTo>
                  <a:pt x="2829826" y="300189"/>
                </a:lnTo>
                <a:lnTo>
                  <a:pt x="2834385" y="297167"/>
                </a:lnTo>
                <a:lnTo>
                  <a:pt x="2837408" y="291058"/>
                </a:lnTo>
                <a:lnTo>
                  <a:pt x="2840494" y="281939"/>
                </a:lnTo>
                <a:lnTo>
                  <a:pt x="2845054" y="269735"/>
                </a:lnTo>
                <a:lnTo>
                  <a:pt x="2848076" y="257530"/>
                </a:lnTo>
                <a:lnTo>
                  <a:pt x="2851150" y="248399"/>
                </a:lnTo>
                <a:lnTo>
                  <a:pt x="2854185" y="239267"/>
                </a:lnTo>
                <a:lnTo>
                  <a:pt x="2858744" y="233171"/>
                </a:lnTo>
                <a:lnTo>
                  <a:pt x="2861818" y="231635"/>
                </a:lnTo>
                <a:lnTo>
                  <a:pt x="2864853" y="233171"/>
                </a:lnTo>
                <a:lnTo>
                  <a:pt x="2869412" y="236194"/>
                </a:lnTo>
                <a:lnTo>
                  <a:pt x="2872485" y="242303"/>
                </a:lnTo>
                <a:lnTo>
                  <a:pt x="2875508" y="251421"/>
                </a:lnTo>
                <a:lnTo>
                  <a:pt x="2878594" y="263626"/>
                </a:lnTo>
                <a:lnTo>
                  <a:pt x="2883103" y="275831"/>
                </a:lnTo>
                <a:lnTo>
                  <a:pt x="2886176" y="284962"/>
                </a:lnTo>
                <a:lnTo>
                  <a:pt x="2889211" y="294093"/>
                </a:lnTo>
                <a:lnTo>
                  <a:pt x="2893822" y="300189"/>
                </a:lnTo>
                <a:lnTo>
                  <a:pt x="2895307" y="301726"/>
                </a:lnTo>
                <a:lnTo>
                  <a:pt x="2898381" y="300189"/>
                </a:lnTo>
                <a:lnTo>
                  <a:pt x="2902953" y="297167"/>
                </a:lnTo>
                <a:lnTo>
                  <a:pt x="2905975" y="291058"/>
                </a:lnTo>
                <a:lnTo>
                  <a:pt x="2909049" y="281939"/>
                </a:lnTo>
                <a:lnTo>
                  <a:pt x="2913608" y="269735"/>
                </a:lnTo>
                <a:lnTo>
                  <a:pt x="2916643" y="257530"/>
                </a:lnTo>
                <a:lnTo>
                  <a:pt x="2919717" y="248399"/>
                </a:lnTo>
                <a:lnTo>
                  <a:pt x="2922739" y="239267"/>
                </a:lnTo>
                <a:lnTo>
                  <a:pt x="2927311" y="233171"/>
                </a:lnTo>
                <a:lnTo>
                  <a:pt x="2930385" y="231635"/>
                </a:lnTo>
                <a:lnTo>
                  <a:pt x="2933407" y="233171"/>
                </a:lnTo>
                <a:lnTo>
                  <a:pt x="2937967" y="236194"/>
                </a:lnTo>
                <a:lnTo>
                  <a:pt x="2941053" y="242303"/>
                </a:lnTo>
                <a:lnTo>
                  <a:pt x="2944075" y="251421"/>
                </a:lnTo>
                <a:lnTo>
                  <a:pt x="2947149" y="263626"/>
                </a:lnTo>
                <a:lnTo>
                  <a:pt x="2951708" y="275831"/>
                </a:lnTo>
                <a:lnTo>
                  <a:pt x="2954743" y="284962"/>
                </a:lnTo>
                <a:lnTo>
                  <a:pt x="2957817" y="294093"/>
                </a:lnTo>
                <a:lnTo>
                  <a:pt x="2962376" y="300189"/>
                </a:lnTo>
                <a:lnTo>
                  <a:pt x="2965411" y="303263"/>
                </a:lnTo>
                <a:lnTo>
                  <a:pt x="2966948" y="300189"/>
                </a:lnTo>
                <a:lnTo>
                  <a:pt x="2971507" y="297167"/>
                </a:lnTo>
                <a:lnTo>
                  <a:pt x="2974581" y="291058"/>
                </a:lnTo>
                <a:lnTo>
                  <a:pt x="2977603" y="281939"/>
                </a:lnTo>
                <a:lnTo>
                  <a:pt x="2982175" y="269735"/>
                </a:lnTo>
                <a:lnTo>
                  <a:pt x="2995917" y="233171"/>
                </a:lnTo>
                <a:lnTo>
                  <a:pt x="2998939" y="231635"/>
                </a:lnTo>
                <a:lnTo>
                  <a:pt x="3002013" y="233171"/>
                </a:lnTo>
                <a:lnTo>
                  <a:pt x="3006585" y="236194"/>
                </a:lnTo>
                <a:lnTo>
                  <a:pt x="3009607" y="242303"/>
                </a:lnTo>
                <a:lnTo>
                  <a:pt x="3012681" y="251421"/>
                </a:lnTo>
                <a:lnTo>
                  <a:pt x="3017253" y="263626"/>
                </a:lnTo>
                <a:lnTo>
                  <a:pt x="3020275" y="275831"/>
                </a:lnTo>
                <a:lnTo>
                  <a:pt x="3023349" y="284962"/>
                </a:lnTo>
                <a:lnTo>
                  <a:pt x="3026371" y="294093"/>
                </a:lnTo>
                <a:lnTo>
                  <a:pt x="3030943" y="300189"/>
                </a:lnTo>
                <a:lnTo>
                  <a:pt x="3034017" y="303263"/>
                </a:lnTo>
                <a:lnTo>
                  <a:pt x="3035503" y="300189"/>
                </a:lnTo>
                <a:lnTo>
                  <a:pt x="3040113" y="297167"/>
                </a:lnTo>
                <a:lnTo>
                  <a:pt x="3043148" y="291058"/>
                </a:lnTo>
                <a:lnTo>
                  <a:pt x="3046222" y="281939"/>
                </a:lnTo>
                <a:lnTo>
                  <a:pt x="3050781" y="269735"/>
                </a:lnTo>
                <a:lnTo>
                  <a:pt x="3053803" y="257530"/>
                </a:lnTo>
                <a:lnTo>
                  <a:pt x="3056890" y="248399"/>
                </a:lnTo>
                <a:lnTo>
                  <a:pt x="3061449" y="239267"/>
                </a:lnTo>
                <a:lnTo>
                  <a:pt x="3064471" y="233171"/>
                </a:lnTo>
                <a:lnTo>
                  <a:pt x="3067558" y="231635"/>
                </a:lnTo>
                <a:lnTo>
                  <a:pt x="3070580" y="233171"/>
                </a:lnTo>
                <a:lnTo>
                  <a:pt x="3075139" y="236194"/>
                </a:lnTo>
                <a:lnTo>
                  <a:pt x="3078162" y="242303"/>
                </a:lnTo>
                <a:lnTo>
                  <a:pt x="3081248" y="251421"/>
                </a:lnTo>
                <a:lnTo>
                  <a:pt x="3085807" y="263626"/>
                </a:lnTo>
                <a:lnTo>
                  <a:pt x="3088830" y="275831"/>
                </a:lnTo>
                <a:lnTo>
                  <a:pt x="3091903" y="284962"/>
                </a:lnTo>
                <a:lnTo>
                  <a:pt x="3094939" y="294093"/>
                </a:lnTo>
                <a:lnTo>
                  <a:pt x="3099498" y="300189"/>
                </a:lnTo>
                <a:lnTo>
                  <a:pt x="3102571" y="303263"/>
                </a:lnTo>
                <a:lnTo>
                  <a:pt x="3105607" y="300189"/>
                </a:lnTo>
                <a:lnTo>
                  <a:pt x="3108680" y="297167"/>
                </a:lnTo>
                <a:lnTo>
                  <a:pt x="3111703" y="291058"/>
                </a:lnTo>
                <a:lnTo>
                  <a:pt x="3114776" y="281939"/>
                </a:lnTo>
                <a:lnTo>
                  <a:pt x="3119348" y="269735"/>
                </a:lnTo>
                <a:lnTo>
                  <a:pt x="3122371" y="257530"/>
                </a:lnTo>
                <a:lnTo>
                  <a:pt x="3125444" y="248399"/>
                </a:lnTo>
                <a:lnTo>
                  <a:pt x="3130003" y="239267"/>
                </a:lnTo>
                <a:lnTo>
                  <a:pt x="3133039" y="233171"/>
                </a:lnTo>
                <a:lnTo>
                  <a:pt x="3136112" y="231635"/>
                </a:lnTo>
                <a:lnTo>
                  <a:pt x="3139135" y="233171"/>
                </a:lnTo>
                <a:lnTo>
                  <a:pt x="3143707" y="236194"/>
                </a:lnTo>
                <a:lnTo>
                  <a:pt x="3146780" y="242303"/>
                </a:lnTo>
                <a:lnTo>
                  <a:pt x="3149803" y="251421"/>
                </a:lnTo>
                <a:lnTo>
                  <a:pt x="3154362" y="263626"/>
                </a:lnTo>
                <a:lnTo>
                  <a:pt x="3168103" y="300189"/>
                </a:lnTo>
                <a:lnTo>
                  <a:pt x="3171139" y="303263"/>
                </a:lnTo>
                <a:lnTo>
                  <a:pt x="3177235" y="297167"/>
                </a:lnTo>
                <a:lnTo>
                  <a:pt x="3180308" y="291058"/>
                </a:lnTo>
                <a:lnTo>
                  <a:pt x="3183343" y="281939"/>
                </a:lnTo>
                <a:lnTo>
                  <a:pt x="3187903" y="269735"/>
                </a:lnTo>
                <a:lnTo>
                  <a:pt x="3201644" y="233171"/>
                </a:lnTo>
                <a:lnTo>
                  <a:pt x="3204667" y="230098"/>
                </a:lnTo>
                <a:lnTo>
                  <a:pt x="3207753" y="233171"/>
                </a:lnTo>
                <a:lnTo>
                  <a:pt x="3212312" y="236194"/>
                </a:lnTo>
                <a:lnTo>
                  <a:pt x="3215335" y="242303"/>
                </a:lnTo>
                <a:lnTo>
                  <a:pt x="3218408" y="251421"/>
                </a:lnTo>
                <a:lnTo>
                  <a:pt x="3222980" y="263626"/>
                </a:lnTo>
                <a:lnTo>
                  <a:pt x="3226003" y="275831"/>
                </a:lnTo>
                <a:lnTo>
                  <a:pt x="3229076" y="284962"/>
                </a:lnTo>
                <a:lnTo>
                  <a:pt x="3232111" y="294093"/>
                </a:lnTo>
                <a:lnTo>
                  <a:pt x="3236671" y="300189"/>
                </a:lnTo>
                <a:lnTo>
                  <a:pt x="3239744" y="303263"/>
                </a:lnTo>
                <a:lnTo>
                  <a:pt x="3242767" y="300189"/>
                </a:lnTo>
                <a:lnTo>
                  <a:pt x="3245853" y="297167"/>
                </a:lnTo>
                <a:lnTo>
                  <a:pt x="3248875" y="291058"/>
                </a:lnTo>
                <a:lnTo>
                  <a:pt x="3251898" y="281939"/>
                </a:lnTo>
                <a:lnTo>
                  <a:pt x="3256457" y="269735"/>
                </a:lnTo>
                <a:lnTo>
                  <a:pt x="3270211" y="233171"/>
                </a:lnTo>
                <a:lnTo>
                  <a:pt x="3273234" y="230098"/>
                </a:lnTo>
                <a:lnTo>
                  <a:pt x="3276307" y="233171"/>
                </a:lnTo>
                <a:lnTo>
                  <a:pt x="3280867" y="236194"/>
                </a:lnTo>
                <a:lnTo>
                  <a:pt x="3283902" y="242303"/>
                </a:lnTo>
                <a:lnTo>
                  <a:pt x="3286975" y="251421"/>
                </a:lnTo>
                <a:lnTo>
                  <a:pt x="3291535" y="263626"/>
                </a:lnTo>
                <a:lnTo>
                  <a:pt x="3294557" y="275831"/>
                </a:lnTo>
                <a:lnTo>
                  <a:pt x="3297643" y="284962"/>
                </a:lnTo>
                <a:lnTo>
                  <a:pt x="3300666" y="294093"/>
                </a:lnTo>
                <a:lnTo>
                  <a:pt x="3305225" y="300189"/>
                </a:lnTo>
                <a:lnTo>
                  <a:pt x="3308311" y="303263"/>
                </a:lnTo>
                <a:lnTo>
                  <a:pt x="3311334" y="300189"/>
                </a:lnTo>
                <a:lnTo>
                  <a:pt x="3314407" y="297167"/>
                </a:lnTo>
                <a:lnTo>
                  <a:pt x="3317430" y="291058"/>
                </a:lnTo>
                <a:lnTo>
                  <a:pt x="3320503" y="281939"/>
                </a:lnTo>
                <a:lnTo>
                  <a:pt x="3325075" y="269735"/>
                </a:lnTo>
                <a:lnTo>
                  <a:pt x="3328098" y="257530"/>
                </a:lnTo>
                <a:lnTo>
                  <a:pt x="3331171" y="248399"/>
                </a:lnTo>
                <a:lnTo>
                  <a:pt x="3335743" y="239267"/>
                </a:lnTo>
                <a:lnTo>
                  <a:pt x="3338766" y="233171"/>
                </a:lnTo>
                <a:lnTo>
                  <a:pt x="3341839" y="230098"/>
                </a:lnTo>
                <a:lnTo>
                  <a:pt x="3344862" y="233171"/>
                </a:lnTo>
                <a:lnTo>
                  <a:pt x="3349434" y="236194"/>
                </a:lnTo>
                <a:lnTo>
                  <a:pt x="3352507" y="242303"/>
                </a:lnTo>
                <a:lnTo>
                  <a:pt x="3355530" y="251421"/>
                </a:lnTo>
                <a:lnTo>
                  <a:pt x="3360102" y="263626"/>
                </a:lnTo>
                <a:lnTo>
                  <a:pt x="3373843" y="300189"/>
                </a:lnTo>
                <a:lnTo>
                  <a:pt x="3376866" y="303263"/>
                </a:lnTo>
                <a:lnTo>
                  <a:pt x="3379889" y="300189"/>
                </a:lnTo>
                <a:lnTo>
                  <a:pt x="3384461" y="297167"/>
                </a:lnTo>
                <a:lnTo>
                  <a:pt x="3385997" y="291058"/>
                </a:lnTo>
                <a:lnTo>
                  <a:pt x="3389071" y="281939"/>
                </a:lnTo>
                <a:lnTo>
                  <a:pt x="3393630" y="269735"/>
                </a:lnTo>
                <a:lnTo>
                  <a:pt x="3396665" y="257530"/>
                </a:lnTo>
                <a:lnTo>
                  <a:pt x="3399739" y="248399"/>
                </a:lnTo>
                <a:lnTo>
                  <a:pt x="3404298" y="239267"/>
                </a:lnTo>
                <a:lnTo>
                  <a:pt x="3407321" y="233171"/>
                </a:lnTo>
                <a:lnTo>
                  <a:pt x="3410407" y="230098"/>
                </a:lnTo>
                <a:lnTo>
                  <a:pt x="3413429" y="233171"/>
                </a:lnTo>
                <a:lnTo>
                  <a:pt x="3417989" y="236194"/>
                </a:lnTo>
                <a:lnTo>
                  <a:pt x="3421062" y="242303"/>
                </a:lnTo>
                <a:lnTo>
                  <a:pt x="3424097" y="251421"/>
                </a:lnTo>
                <a:lnTo>
                  <a:pt x="3428657" y="263626"/>
                </a:lnTo>
                <a:lnTo>
                  <a:pt x="3442398" y="300189"/>
                </a:lnTo>
                <a:lnTo>
                  <a:pt x="3445421" y="303263"/>
                </a:lnTo>
                <a:lnTo>
                  <a:pt x="3448507" y="300189"/>
                </a:lnTo>
                <a:lnTo>
                  <a:pt x="3453066" y="297167"/>
                </a:lnTo>
                <a:lnTo>
                  <a:pt x="3454603" y="291058"/>
                </a:lnTo>
                <a:lnTo>
                  <a:pt x="3457625" y="281939"/>
                </a:lnTo>
                <a:lnTo>
                  <a:pt x="3462197" y="269735"/>
                </a:lnTo>
                <a:lnTo>
                  <a:pt x="3465271" y="257530"/>
                </a:lnTo>
                <a:lnTo>
                  <a:pt x="3468293" y="248399"/>
                </a:lnTo>
                <a:lnTo>
                  <a:pt x="3472865" y="239267"/>
                </a:lnTo>
                <a:lnTo>
                  <a:pt x="3475939" y="233171"/>
                </a:lnTo>
                <a:lnTo>
                  <a:pt x="3478961" y="230098"/>
                </a:lnTo>
                <a:lnTo>
                  <a:pt x="3483521" y="233171"/>
                </a:lnTo>
                <a:lnTo>
                  <a:pt x="3486607" y="236194"/>
                </a:lnTo>
                <a:lnTo>
                  <a:pt x="3489629" y="242303"/>
                </a:lnTo>
                <a:lnTo>
                  <a:pt x="3492703" y="251421"/>
                </a:lnTo>
                <a:lnTo>
                  <a:pt x="3497262" y="263626"/>
                </a:lnTo>
                <a:lnTo>
                  <a:pt x="3500297" y="275831"/>
                </a:lnTo>
                <a:lnTo>
                  <a:pt x="3503371" y="284962"/>
                </a:lnTo>
                <a:lnTo>
                  <a:pt x="3507930" y="294093"/>
                </a:lnTo>
                <a:lnTo>
                  <a:pt x="3510965" y="300189"/>
                </a:lnTo>
                <a:lnTo>
                  <a:pt x="3514039" y="303263"/>
                </a:lnTo>
                <a:lnTo>
                  <a:pt x="3517061" y="300189"/>
                </a:lnTo>
                <a:lnTo>
                  <a:pt x="3521621" y="297167"/>
                </a:lnTo>
                <a:lnTo>
                  <a:pt x="3523157" y="291058"/>
                </a:lnTo>
                <a:lnTo>
                  <a:pt x="3527729" y="281939"/>
                </a:lnTo>
                <a:lnTo>
                  <a:pt x="3530803" y="269735"/>
                </a:lnTo>
                <a:lnTo>
                  <a:pt x="3533825" y="257530"/>
                </a:lnTo>
                <a:lnTo>
                  <a:pt x="3536861" y="248399"/>
                </a:lnTo>
                <a:lnTo>
                  <a:pt x="3541471" y="239267"/>
                </a:lnTo>
                <a:lnTo>
                  <a:pt x="3544493" y="233171"/>
                </a:lnTo>
                <a:lnTo>
                  <a:pt x="3547516" y="230098"/>
                </a:lnTo>
                <a:lnTo>
                  <a:pt x="3552139" y="233171"/>
                </a:lnTo>
                <a:lnTo>
                  <a:pt x="3555161" y="236194"/>
                </a:lnTo>
                <a:lnTo>
                  <a:pt x="3558235" y="242303"/>
                </a:lnTo>
                <a:lnTo>
                  <a:pt x="3561257" y="251421"/>
                </a:lnTo>
                <a:lnTo>
                  <a:pt x="3565829" y="263626"/>
                </a:lnTo>
                <a:lnTo>
                  <a:pt x="3568852" y="275831"/>
                </a:lnTo>
                <a:lnTo>
                  <a:pt x="3571925" y="284962"/>
                </a:lnTo>
                <a:lnTo>
                  <a:pt x="3576497" y="294093"/>
                </a:lnTo>
                <a:lnTo>
                  <a:pt x="3579520" y="300189"/>
                </a:lnTo>
                <a:lnTo>
                  <a:pt x="3582593" y="303263"/>
                </a:lnTo>
                <a:lnTo>
                  <a:pt x="3585616" y="300189"/>
                </a:lnTo>
                <a:lnTo>
                  <a:pt x="3590188" y="297167"/>
                </a:lnTo>
                <a:lnTo>
                  <a:pt x="3593261" y="291058"/>
                </a:lnTo>
                <a:lnTo>
                  <a:pt x="3596284" y="281939"/>
                </a:lnTo>
                <a:lnTo>
                  <a:pt x="3599357" y="269735"/>
                </a:lnTo>
                <a:lnTo>
                  <a:pt x="3602393" y="257530"/>
                </a:lnTo>
                <a:lnTo>
                  <a:pt x="3605466" y="248399"/>
                </a:lnTo>
                <a:lnTo>
                  <a:pt x="3610025" y="239267"/>
                </a:lnTo>
                <a:lnTo>
                  <a:pt x="3613061" y="233171"/>
                </a:lnTo>
                <a:lnTo>
                  <a:pt x="3616134" y="230098"/>
                </a:lnTo>
                <a:lnTo>
                  <a:pt x="3620693" y="233171"/>
                </a:lnTo>
                <a:lnTo>
                  <a:pt x="3623716" y="236194"/>
                </a:lnTo>
                <a:lnTo>
                  <a:pt x="3626802" y="242303"/>
                </a:lnTo>
                <a:lnTo>
                  <a:pt x="3629825" y="251421"/>
                </a:lnTo>
                <a:lnTo>
                  <a:pt x="3634384" y="263626"/>
                </a:lnTo>
                <a:lnTo>
                  <a:pt x="3648125" y="300189"/>
                </a:lnTo>
                <a:lnTo>
                  <a:pt x="3651161" y="303263"/>
                </a:lnTo>
                <a:lnTo>
                  <a:pt x="3654234" y="300189"/>
                </a:lnTo>
                <a:lnTo>
                  <a:pt x="3658793" y="297167"/>
                </a:lnTo>
                <a:lnTo>
                  <a:pt x="3661816" y="291058"/>
                </a:lnTo>
                <a:lnTo>
                  <a:pt x="3664902" y="281939"/>
                </a:lnTo>
                <a:lnTo>
                  <a:pt x="3667925" y="269735"/>
                </a:lnTo>
                <a:lnTo>
                  <a:pt x="3670998" y="257530"/>
                </a:lnTo>
                <a:lnTo>
                  <a:pt x="3674021" y="248399"/>
                </a:lnTo>
                <a:lnTo>
                  <a:pt x="3678593" y="251421"/>
                </a:lnTo>
                <a:lnTo>
                  <a:pt x="3681666" y="387057"/>
                </a:lnTo>
                <a:lnTo>
                  <a:pt x="3684689" y="527253"/>
                </a:lnTo>
                <a:lnTo>
                  <a:pt x="3689261" y="542480"/>
                </a:lnTo>
                <a:lnTo>
                  <a:pt x="3692283" y="449567"/>
                </a:lnTo>
                <a:lnTo>
                  <a:pt x="3695357" y="414489"/>
                </a:lnTo>
                <a:lnTo>
                  <a:pt x="3698379" y="347471"/>
                </a:lnTo>
                <a:lnTo>
                  <a:pt x="3702951" y="246862"/>
                </a:lnTo>
                <a:lnTo>
                  <a:pt x="3706025" y="178307"/>
                </a:lnTo>
                <a:lnTo>
                  <a:pt x="3709047" y="115849"/>
                </a:lnTo>
                <a:lnTo>
                  <a:pt x="3713619" y="41135"/>
                </a:lnTo>
                <a:lnTo>
                  <a:pt x="3716693" y="6108"/>
                </a:lnTo>
                <a:lnTo>
                  <a:pt x="3719715" y="6108"/>
                </a:lnTo>
                <a:lnTo>
                  <a:pt x="3727361" y="50304"/>
                </a:lnTo>
                <a:lnTo>
                  <a:pt x="3730383" y="114300"/>
                </a:lnTo>
                <a:lnTo>
                  <a:pt x="3733457" y="184403"/>
                </a:lnTo>
                <a:lnTo>
                  <a:pt x="3736479" y="263626"/>
                </a:lnTo>
                <a:lnTo>
                  <a:pt x="3739565" y="348957"/>
                </a:lnTo>
                <a:lnTo>
                  <a:pt x="3742588" y="414489"/>
                </a:lnTo>
                <a:lnTo>
                  <a:pt x="3747147" y="467817"/>
                </a:lnTo>
                <a:lnTo>
                  <a:pt x="3750221" y="512025"/>
                </a:lnTo>
                <a:lnTo>
                  <a:pt x="3753256" y="524230"/>
                </a:lnTo>
                <a:lnTo>
                  <a:pt x="3757815" y="504380"/>
                </a:lnTo>
                <a:lnTo>
                  <a:pt x="3760889" y="469353"/>
                </a:lnTo>
                <a:lnTo>
                  <a:pt x="3763924" y="412953"/>
                </a:lnTo>
                <a:lnTo>
                  <a:pt x="3766997" y="336753"/>
                </a:lnTo>
                <a:lnTo>
                  <a:pt x="3771557" y="256044"/>
                </a:lnTo>
                <a:lnTo>
                  <a:pt x="3774579" y="178307"/>
                </a:lnTo>
                <a:lnTo>
                  <a:pt x="3777665" y="106667"/>
                </a:lnTo>
                <a:lnTo>
                  <a:pt x="3782225" y="45745"/>
                </a:lnTo>
                <a:lnTo>
                  <a:pt x="3785247" y="7645"/>
                </a:lnTo>
                <a:lnTo>
                  <a:pt x="3788321" y="0"/>
                </a:lnTo>
                <a:lnTo>
                  <a:pt x="3792893" y="16776"/>
                </a:lnTo>
                <a:lnTo>
                  <a:pt x="3795915" y="54876"/>
                </a:lnTo>
                <a:lnTo>
                  <a:pt x="3798989" y="111277"/>
                </a:lnTo>
                <a:lnTo>
                  <a:pt x="3802024" y="182867"/>
                </a:lnTo>
                <a:lnTo>
                  <a:pt x="3805097" y="263626"/>
                </a:lnTo>
                <a:lnTo>
                  <a:pt x="3808120" y="344398"/>
                </a:lnTo>
                <a:lnTo>
                  <a:pt x="3811143" y="416026"/>
                </a:lnTo>
                <a:lnTo>
                  <a:pt x="3815765" y="476948"/>
                </a:lnTo>
                <a:lnTo>
                  <a:pt x="3818788" y="516585"/>
                </a:lnTo>
                <a:lnTo>
                  <a:pt x="3821810" y="522693"/>
                </a:lnTo>
                <a:lnTo>
                  <a:pt x="3826421" y="504380"/>
                </a:lnTo>
                <a:lnTo>
                  <a:pt x="3829456" y="467817"/>
                </a:lnTo>
                <a:lnTo>
                  <a:pt x="3832529" y="412953"/>
                </a:lnTo>
                <a:lnTo>
                  <a:pt x="3837089" y="339826"/>
                </a:lnTo>
                <a:lnTo>
                  <a:pt x="3840124" y="257530"/>
                </a:lnTo>
                <a:lnTo>
                  <a:pt x="3843197" y="178307"/>
                </a:lnTo>
                <a:lnTo>
                  <a:pt x="3846220" y="108203"/>
                </a:lnTo>
                <a:lnTo>
                  <a:pt x="3850779" y="48767"/>
                </a:lnTo>
                <a:lnTo>
                  <a:pt x="3853865" y="9131"/>
                </a:lnTo>
                <a:lnTo>
                  <a:pt x="3856888" y="1549"/>
                </a:lnTo>
                <a:lnTo>
                  <a:pt x="3861447" y="16776"/>
                </a:lnTo>
                <a:lnTo>
                  <a:pt x="3864521" y="53339"/>
                </a:lnTo>
                <a:lnTo>
                  <a:pt x="3867556" y="111277"/>
                </a:lnTo>
                <a:lnTo>
                  <a:pt x="3870629" y="185940"/>
                </a:lnTo>
                <a:lnTo>
                  <a:pt x="3873652" y="268198"/>
                </a:lnTo>
                <a:lnTo>
                  <a:pt x="3876675" y="347471"/>
                </a:lnTo>
                <a:lnTo>
                  <a:pt x="3881247" y="417563"/>
                </a:lnTo>
                <a:lnTo>
                  <a:pt x="3884320" y="483057"/>
                </a:lnTo>
                <a:lnTo>
                  <a:pt x="3887343" y="519658"/>
                </a:lnTo>
                <a:lnTo>
                  <a:pt x="3890416" y="519658"/>
                </a:lnTo>
                <a:lnTo>
                  <a:pt x="3894988" y="504380"/>
                </a:lnTo>
                <a:lnTo>
                  <a:pt x="3898010" y="463257"/>
                </a:lnTo>
                <a:lnTo>
                  <a:pt x="3901084" y="399262"/>
                </a:lnTo>
                <a:lnTo>
                  <a:pt x="3905656" y="326085"/>
                </a:lnTo>
                <a:lnTo>
                  <a:pt x="3908679" y="243839"/>
                </a:lnTo>
                <a:lnTo>
                  <a:pt x="3911752" y="167639"/>
                </a:lnTo>
                <a:lnTo>
                  <a:pt x="3914775" y="97535"/>
                </a:lnTo>
                <a:lnTo>
                  <a:pt x="3919347" y="41135"/>
                </a:lnTo>
                <a:lnTo>
                  <a:pt x="3925443" y="6108"/>
                </a:lnTo>
                <a:lnTo>
                  <a:pt x="3930015" y="25907"/>
                </a:lnTo>
                <a:lnTo>
                  <a:pt x="3933088" y="67081"/>
                </a:lnTo>
                <a:lnTo>
                  <a:pt x="3936110" y="128003"/>
                </a:lnTo>
                <a:lnTo>
                  <a:pt x="3939184" y="204203"/>
                </a:lnTo>
                <a:lnTo>
                  <a:pt x="3942219" y="281939"/>
                </a:lnTo>
                <a:lnTo>
                  <a:pt x="3945242" y="359625"/>
                </a:lnTo>
                <a:lnTo>
                  <a:pt x="3949852" y="431253"/>
                </a:lnTo>
                <a:lnTo>
                  <a:pt x="3952875" y="486130"/>
                </a:lnTo>
                <a:lnTo>
                  <a:pt x="3955961" y="518121"/>
                </a:lnTo>
                <a:lnTo>
                  <a:pt x="3958983" y="521157"/>
                </a:lnTo>
                <a:lnTo>
                  <a:pt x="3963543" y="501357"/>
                </a:lnTo>
                <a:lnTo>
                  <a:pt x="3966616" y="463257"/>
                </a:lnTo>
                <a:lnTo>
                  <a:pt x="3969651" y="400799"/>
                </a:lnTo>
                <a:lnTo>
                  <a:pt x="3974210" y="324599"/>
                </a:lnTo>
                <a:lnTo>
                  <a:pt x="3977284" y="245376"/>
                </a:lnTo>
                <a:lnTo>
                  <a:pt x="3980319" y="169176"/>
                </a:lnTo>
                <a:lnTo>
                  <a:pt x="3983342" y="99072"/>
                </a:lnTo>
                <a:lnTo>
                  <a:pt x="3987952" y="42671"/>
                </a:lnTo>
                <a:lnTo>
                  <a:pt x="3994061" y="7645"/>
                </a:lnTo>
                <a:lnTo>
                  <a:pt x="3998620" y="27444"/>
                </a:lnTo>
                <a:lnTo>
                  <a:pt x="4001643" y="68567"/>
                </a:lnTo>
                <a:lnTo>
                  <a:pt x="4004678" y="131076"/>
                </a:lnTo>
                <a:lnTo>
                  <a:pt x="4007751" y="207276"/>
                </a:lnTo>
                <a:lnTo>
                  <a:pt x="4012310" y="284962"/>
                </a:lnTo>
                <a:lnTo>
                  <a:pt x="4013847" y="362699"/>
                </a:lnTo>
                <a:lnTo>
                  <a:pt x="4018419" y="431253"/>
                </a:lnTo>
                <a:lnTo>
                  <a:pt x="4021442" y="486130"/>
                </a:lnTo>
                <a:lnTo>
                  <a:pt x="4024515" y="519658"/>
                </a:lnTo>
                <a:lnTo>
                  <a:pt x="4027538" y="522693"/>
                </a:lnTo>
                <a:lnTo>
                  <a:pt x="4032110" y="502894"/>
                </a:lnTo>
                <a:lnTo>
                  <a:pt x="4035183" y="463257"/>
                </a:lnTo>
                <a:lnTo>
                  <a:pt x="4038206" y="400799"/>
                </a:lnTo>
                <a:lnTo>
                  <a:pt x="4042778" y="324599"/>
                </a:lnTo>
                <a:lnTo>
                  <a:pt x="4045851" y="246862"/>
                </a:lnTo>
                <a:lnTo>
                  <a:pt x="4048874" y="169176"/>
                </a:lnTo>
                <a:lnTo>
                  <a:pt x="4051947" y="99072"/>
                </a:lnTo>
                <a:lnTo>
                  <a:pt x="4056519" y="44208"/>
                </a:lnTo>
                <a:lnTo>
                  <a:pt x="4059542" y="12204"/>
                </a:lnTo>
                <a:lnTo>
                  <a:pt x="4062615" y="9131"/>
                </a:lnTo>
                <a:lnTo>
                  <a:pt x="4067175" y="28981"/>
                </a:lnTo>
                <a:lnTo>
                  <a:pt x="4070210" y="70103"/>
                </a:lnTo>
                <a:lnTo>
                  <a:pt x="4073283" y="132613"/>
                </a:lnTo>
                <a:lnTo>
                  <a:pt x="4076306" y="207276"/>
                </a:lnTo>
                <a:lnTo>
                  <a:pt x="4080878" y="287985"/>
                </a:lnTo>
                <a:lnTo>
                  <a:pt x="4082415" y="364185"/>
                </a:lnTo>
                <a:lnTo>
                  <a:pt x="4086974" y="432803"/>
                </a:lnTo>
                <a:lnTo>
                  <a:pt x="4090047" y="489153"/>
                </a:lnTo>
                <a:lnTo>
                  <a:pt x="4093082" y="519658"/>
                </a:lnTo>
                <a:lnTo>
                  <a:pt x="4096105" y="522693"/>
                </a:lnTo>
                <a:lnTo>
                  <a:pt x="4100715" y="504380"/>
                </a:lnTo>
                <a:lnTo>
                  <a:pt x="4103738" y="463257"/>
                </a:lnTo>
                <a:lnTo>
                  <a:pt x="4106824" y="402285"/>
                </a:lnTo>
                <a:lnTo>
                  <a:pt x="4111383" y="324599"/>
                </a:lnTo>
                <a:lnTo>
                  <a:pt x="4114406" y="245376"/>
                </a:lnTo>
                <a:lnTo>
                  <a:pt x="4117479" y="169176"/>
                </a:lnTo>
                <a:lnTo>
                  <a:pt x="4120515" y="100609"/>
                </a:lnTo>
                <a:lnTo>
                  <a:pt x="4125074" y="44208"/>
                </a:lnTo>
                <a:lnTo>
                  <a:pt x="4131182" y="9131"/>
                </a:lnTo>
                <a:lnTo>
                  <a:pt x="4135742" y="30467"/>
                </a:lnTo>
                <a:lnTo>
                  <a:pt x="4138815" y="71640"/>
                </a:lnTo>
                <a:lnTo>
                  <a:pt x="4141838" y="134099"/>
                </a:lnTo>
                <a:lnTo>
                  <a:pt x="4144924" y="208762"/>
                </a:lnTo>
                <a:lnTo>
                  <a:pt x="4149483" y="287985"/>
                </a:lnTo>
                <a:lnTo>
                  <a:pt x="4150969" y="365721"/>
                </a:lnTo>
                <a:lnTo>
                  <a:pt x="4155579" y="434339"/>
                </a:lnTo>
                <a:lnTo>
                  <a:pt x="4158615" y="490689"/>
                </a:lnTo>
                <a:lnTo>
                  <a:pt x="4161637" y="521157"/>
                </a:lnTo>
                <a:lnTo>
                  <a:pt x="4164710" y="522693"/>
                </a:lnTo>
                <a:lnTo>
                  <a:pt x="4169282" y="504380"/>
                </a:lnTo>
                <a:lnTo>
                  <a:pt x="4172305" y="463257"/>
                </a:lnTo>
                <a:lnTo>
                  <a:pt x="4175379" y="400799"/>
                </a:lnTo>
                <a:lnTo>
                  <a:pt x="4179938" y="324599"/>
                </a:lnTo>
                <a:lnTo>
                  <a:pt x="4183024" y="246862"/>
                </a:lnTo>
                <a:lnTo>
                  <a:pt x="4186047" y="170662"/>
                </a:lnTo>
                <a:lnTo>
                  <a:pt x="4189069" y="100609"/>
                </a:lnTo>
                <a:lnTo>
                  <a:pt x="4193628" y="45745"/>
                </a:lnTo>
                <a:lnTo>
                  <a:pt x="4196715" y="13703"/>
                </a:lnTo>
                <a:lnTo>
                  <a:pt x="4199737" y="10667"/>
                </a:lnTo>
                <a:lnTo>
                  <a:pt x="4204296" y="32003"/>
                </a:lnTo>
                <a:lnTo>
                  <a:pt x="4207383" y="71640"/>
                </a:lnTo>
                <a:lnTo>
                  <a:pt x="4210405" y="134099"/>
                </a:lnTo>
                <a:lnTo>
                  <a:pt x="4214964" y="211835"/>
                </a:lnTo>
                <a:lnTo>
                  <a:pt x="4218038" y="289521"/>
                </a:lnTo>
                <a:lnTo>
                  <a:pt x="4219536" y="365721"/>
                </a:lnTo>
                <a:lnTo>
                  <a:pt x="4224147" y="435825"/>
                </a:lnTo>
                <a:lnTo>
                  <a:pt x="4227169" y="490689"/>
                </a:lnTo>
                <a:lnTo>
                  <a:pt x="4230243" y="521157"/>
                </a:lnTo>
                <a:lnTo>
                  <a:pt x="4233278" y="522693"/>
                </a:lnTo>
                <a:lnTo>
                  <a:pt x="4237837" y="504380"/>
                </a:lnTo>
                <a:lnTo>
                  <a:pt x="4240910" y="463257"/>
                </a:lnTo>
                <a:lnTo>
                  <a:pt x="4243933" y="400799"/>
                </a:lnTo>
                <a:lnTo>
                  <a:pt x="4248505" y="324599"/>
                </a:lnTo>
                <a:lnTo>
                  <a:pt x="4251579" y="245376"/>
                </a:lnTo>
                <a:lnTo>
                  <a:pt x="4254601" y="170662"/>
                </a:lnTo>
                <a:lnTo>
                  <a:pt x="4259173" y="102107"/>
                </a:lnTo>
                <a:lnTo>
                  <a:pt x="4262247" y="45745"/>
                </a:lnTo>
                <a:lnTo>
                  <a:pt x="4265269" y="13703"/>
                </a:lnTo>
                <a:lnTo>
                  <a:pt x="4268343" y="10667"/>
                </a:lnTo>
                <a:lnTo>
                  <a:pt x="4272915" y="32003"/>
                </a:lnTo>
                <a:lnTo>
                  <a:pt x="4275937" y="73177"/>
                </a:lnTo>
                <a:lnTo>
                  <a:pt x="4279010" y="135635"/>
                </a:lnTo>
                <a:lnTo>
                  <a:pt x="4283583" y="211835"/>
                </a:lnTo>
                <a:lnTo>
                  <a:pt x="4286605" y="291058"/>
                </a:lnTo>
                <a:lnTo>
                  <a:pt x="4289679" y="365721"/>
                </a:lnTo>
                <a:lnTo>
                  <a:pt x="4292701" y="435825"/>
                </a:lnTo>
                <a:lnTo>
                  <a:pt x="4295736" y="490689"/>
                </a:lnTo>
                <a:lnTo>
                  <a:pt x="4303369" y="522693"/>
                </a:lnTo>
                <a:lnTo>
                  <a:pt x="4306443" y="504380"/>
                </a:lnTo>
                <a:lnTo>
                  <a:pt x="4309478" y="463257"/>
                </a:lnTo>
                <a:lnTo>
                  <a:pt x="4312500" y="400799"/>
                </a:lnTo>
                <a:lnTo>
                  <a:pt x="4317060" y="324599"/>
                </a:lnTo>
                <a:lnTo>
                  <a:pt x="4320133" y="245376"/>
                </a:lnTo>
                <a:lnTo>
                  <a:pt x="4323168" y="169176"/>
                </a:lnTo>
                <a:lnTo>
                  <a:pt x="4327728" y="100609"/>
                </a:lnTo>
                <a:lnTo>
                  <a:pt x="4330801" y="45745"/>
                </a:lnTo>
                <a:lnTo>
                  <a:pt x="4333836" y="13703"/>
                </a:lnTo>
                <a:lnTo>
                  <a:pt x="4336910" y="12204"/>
                </a:lnTo>
                <a:lnTo>
                  <a:pt x="4341469" y="32003"/>
                </a:lnTo>
                <a:lnTo>
                  <a:pt x="4344492" y="73177"/>
                </a:lnTo>
                <a:lnTo>
                  <a:pt x="4347578" y="135635"/>
                </a:lnTo>
                <a:lnTo>
                  <a:pt x="4352137" y="211835"/>
                </a:lnTo>
                <a:lnTo>
                  <a:pt x="4355160" y="291058"/>
                </a:lnTo>
                <a:lnTo>
                  <a:pt x="4358233" y="367258"/>
                </a:lnTo>
                <a:lnTo>
                  <a:pt x="4361268" y="435825"/>
                </a:lnTo>
                <a:lnTo>
                  <a:pt x="4364342" y="490689"/>
                </a:lnTo>
                <a:lnTo>
                  <a:pt x="4371936" y="522693"/>
                </a:lnTo>
                <a:lnTo>
                  <a:pt x="4375010" y="504380"/>
                </a:lnTo>
                <a:lnTo>
                  <a:pt x="4378032" y="463257"/>
                </a:lnTo>
                <a:lnTo>
                  <a:pt x="4381055" y="400799"/>
                </a:lnTo>
                <a:lnTo>
                  <a:pt x="4385678" y="324599"/>
                </a:lnTo>
                <a:lnTo>
                  <a:pt x="4388700" y="245376"/>
                </a:lnTo>
                <a:lnTo>
                  <a:pt x="4391774" y="169176"/>
                </a:lnTo>
                <a:lnTo>
                  <a:pt x="4396333" y="100609"/>
                </a:lnTo>
                <a:lnTo>
                  <a:pt x="4399368" y="45745"/>
                </a:lnTo>
                <a:lnTo>
                  <a:pt x="4402442" y="13703"/>
                </a:lnTo>
                <a:lnTo>
                  <a:pt x="4405464" y="10667"/>
                </a:lnTo>
                <a:lnTo>
                  <a:pt x="4410036" y="32003"/>
                </a:lnTo>
                <a:lnTo>
                  <a:pt x="4413110" y="73177"/>
                </a:lnTo>
                <a:lnTo>
                  <a:pt x="4416132" y="135635"/>
                </a:lnTo>
                <a:lnTo>
                  <a:pt x="4420692" y="211835"/>
                </a:lnTo>
                <a:lnTo>
                  <a:pt x="4423778" y="291058"/>
                </a:lnTo>
                <a:lnTo>
                  <a:pt x="4426800" y="367258"/>
                </a:lnTo>
                <a:lnTo>
                  <a:pt x="4429874" y="435825"/>
                </a:lnTo>
                <a:lnTo>
                  <a:pt x="4432896" y="490689"/>
                </a:lnTo>
                <a:lnTo>
                  <a:pt x="4440542" y="524230"/>
                </a:lnTo>
                <a:lnTo>
                  <a:pt x="4443564" y="504380"/>
                </a:lnTo>
                <a:lnTo>
                  <a:pt x="4446587" y="463257"/>
                </a:lnTo>
                <a:lnTo>
                  <a:pt x="4449673" y="400799"/>
                </a:lnTo>
                <a:lnTo>
                  <a:pt x="4454232" y="324599"/>
                </a:lnTo>
                <a:lnTo>
                  <a:pt x="4457255" y="243839"/>
                </a:lnTo>
                <a:lnTo>
                  <a:pt x="4460328" y="169176"/>
                </a:lnTo>
                <a:lnTo>
                  <a:pt x="4464900" y="99072"/>
                </a:lnTo>
                <a:lnTo>
                  <a:pt x="4467974" y="44208"/>
                </a:lnTo>
                <a:lnTo>
                  <a:pt x="4470996" y="13703"/>
                </a:lnTo>
                <a:lnTo>
                  <a:pt x="4474032" y="9131"/>
                </a:lnTo>
                <a:lnTo>
                  <a:pt x="4478642" y="32003"/>
                </a:lnTo>
                <a:lnTo>
                  <a:pt x="4481664" y="71640"/>
                </a:lnTo>
                <a:lnTo>
                  <a:pt x="4484687" y="134099"/>
                </a:lnTo>
                <a:lnTo>
                  <a:pt x="4489310" y="211835"/>
                </a:lnTo>
                <a:lnTo>
                  <a:pt x="4492332" y="292607"/>
                </a:lnTo>
                <a:lnTo>
                  <a:pt x="4495355" y="367258"/>
                </a:lnTo>
                <a:lnTo>
                  <a:pt x="4498428" y="435825"/>
                </a:lnTo>
                <a:lnTo>
                  <a:pt x="4501464" y="492226"/>
                </a:lnTo>
                <a:lnTo>
                  <a:pt x="4509096" y="525716"/>
                </a:lnTo>
                <a:lnTo>
                  <a:pt x="4512132" y="504380"/>
                </a:lnTo>
                <a:lnTo>
                  <a:pt x="4515205" y="464794"/>
                </a:lnTo>
                <a:lnTo>
                  <a:pt x="4518228" y="400799"/>
                </a:lnTo>
                <a:lnTo>
                  <a:pt x="4522787" y="324599"/>
                </a:lnTo>
                <a:lnTo>
                  <a:pt x="4525873" y="243839"/>
                </a:lnTo>
                <a:lnTo>
                  <a:pt x="4528896" y="167639"/>
                </a:lnTo>
                <a:lnTo>
                  <a:pt x="4533455" y="97535"/>
                </a:lnTo>
                <a:lnTo>
                  <a:pt x="4536528" y="42671"/>
                </a:lnTo>
                <a:lnTo>
                  <a:pt x="4539564" y="10667"/>
                </a:lnTo>
                <a:lnTo>
                  <a:pt x="4542637" y="9131"/>
                </a:lnTo>
                <a:lnTo>
                  <a:pt x="4547196" y="30467"/>
                </a:lnTo>
                <a:lnTo>
                  <a:pt x="4550232" y="71640"/>
                </a:lnTo>
                <a:lnTo>
                  <a:pt x="4553305" y="134099"/>
                </a:lnTo>
                <a:lnTo>
                  <a:pt x="4557864" y="211835"/>
                </a:lnTo>
                <a:lnTo>
                  <a:pt x="4560887" y="292607"/>
                </a:lnTo>
                <a:lnTo>
                  <a:pt x="4563973" y="368807"/>
                </a:lnTo>
                <a:lnTo>
                  <a:pt x="4568532" y="437362"/>
                </a:lnTo>
                <a:lnTo>
                  <a:pt x="4570018" y="493712"/>
                </a:lnTo>
                <a:lnTo>
                  <a:pt x="4573092" y="524230"/>
                </a:lnTo>
                <a:lnTo>
                  <a:pt x="4577664" y="525716"/>
                </a:lnTo>
                <a:lnTo>
                  <a:pt x="4580737" y="504380"/>
                </a:lnTo>
                <a:lnTo>
                  <a:pt x="4583760" y="464794"/>
                </a:lnTo>
                <a:lnTo>
                  <a:pt x="4586782" y="400799"/>
                </a:lnTo>
                <a:lnTo>
                  <a:pt x="4591405" y="324599"/>
                </a:lnTo>
                <a:lnTo>
                  <a:pt x="4594428" y="243839"/>
                </a:lnTo>
                <a:lnTo>
                  <a:pt x="4597450" y="167639"/>
                </a:lnTo>
                <a:lnTo>
                  <a:pt x="4602073" y="97535"/>
                </a:lnTo>
                <a:lnTo>
                  <a:pt x="4605096" y="41135"/>
                </a:lnTo>
                <a:lnTo>
                  <a:pt x="4608118" y="9131"/>
                </a:lnTo>
                <a:lnTo>
                  <a:pt x="4612728" y="7645"/>
                </a:lnTo>
                <a:lnTo>
                  <a:pt x="4615764" y="28981"/>
                </a:lnTo>
                <a:lnTo>
                  <a:pt x="4618837" y="71640"/>
                </a:lnTo>
                <a:lnTo>
                  <a:pt x="4621860" y="134099"/>
                </a:lnTo>
                <a:lnTo>
                  <a:pt x="4626432" y="211835"/>
                </a:lnTo>
                <a:lnTo>
                  <a:pt x="4629505" y="292607"/>
                </a:lnTo>
                <a:lnTo>
                  <a:pt x="4632528" y="368807"/>
                </a:lnTo>
                <a:lnTo>
                  <a:pt x="4637087" y="438899"/>
                </a:lnTo>
                <a:lnTo>
                  <a:pt x="4638636" y="493712"/>
                </a:lnTo>
                <a:lnTo>
                  <a:pt x="4641659" y="524230"/>
                </a:lnTo>
                <a:lnTo>
                  <a:pt x="4646218" y="525716"/>
                </a:lnTo>
                <a:lnTo>
                  <a:pt x="4649292" y="504380"/>
                </a:lnTo>
                <a:lnTo>
                  <a:pt x="4652327" y="464794"/>
                </a:lnTo>
                <a:lnTo>
                  <a:pt x="4656937" y="400799"/>
                </a:lnTo>
                <a:lnTo>
                  <a:pt x="4659960" y="323062"/>
                </a:lnTo>
                <a:lnTo>
                  <a:pt x="4662982" y="242303"/>
                </a:lnTo>
                <a:lnTo>
                  <a:pt x="4666068" y="166103"/>
                </a:lnTo>
                <a:lnTo>
                  <a:pt x="4670628" y="95999"/>
                </a:lnTo>
                <a:lnTo>
                  <a:pt x="4673650" y="39649"/>
                </a:lnTo>
                <a:lnTo>
                  <a:pt x="4676736" y="9131"/>
                </a:lnTo>
                <a:lnTo>
                  <a:pt x="4681296" y="6108"/>
                </a:lnTo>
                <a:lnTo>
                  <a:pt x="4684318" y="27444"/>
                </a:lnTo>
                <a:lnTo>
                  <a:pt x="4687392" y="70103"/>
                </a:lnTo>
                <a:lnTo>
                  <a:pt x="4690427" y="134099"/>
                </a:lnTo>
                <a:lnTo>
                  <a:pt x="4694986" y="211835"/>
                </a:lnTo>
                <a:lnTo>
                  <a:pt x="4698060" y="292607"/>
                </a:lnTo>
                <a:lnTo>
                  <a:pt x="4701082" y="368807"/>
                </a:lnTo>
                <a:lnTo>
                  <a:pt x="4705654" y="438899"/>
                </a:lnTo>
                <a:lnTo>
                  <a:pt x="4708728" y="493712"/>
                </a:lnTo>
                <a:lnTo>
                  <a:pt x="4710214" y="524230"/>
                </a:lnTo>
                <a:lnTo>
                  <a:pt x="4714836" y="527253"/>
                </a:lnTo>
                <a:lnTo>
                  <a:pt x="4717859" y="504380"/>
                </a:lnTo>
                <a:lnTo>
                  <a:pt x="4720882" y="464794"/>
                </a:lnTo>
                <a:lnTo>
                  <a:pt x="4725492" y="400799"/>
                </a:lnTo>
                <a:lnTo>
                  <a:pt x="4728527" y="323062"/>
                </a:lnTo>
                <a:lnTo>
                  <a:pt x="4731550" y="242303"/>
                </a:lnTo>
                <a:lnTo>
                  <a:pt x="4734623" y="166103"/>
                </a:lnTo>
                <a:lnTo>
                  <a:pt x="4739182" y="95999"/>
                </a:lnTo>
                <a:lnTo>
                  <a:pt x="4742268" y="39649"/>
                </a:lnTo>
                <a:lnTo>
                  <a:pt x="4745291" y="9131"/>
                </a:lnTo>
                <a:lnTo>
                  <a:pt x="4749850" y="6108"/>
                </a:lnTo>
                <a:lnTo>
                  <a:pt x="4752936" y="27444"/>
                </a:lnTo>
                <a:lnTo>
                  <a:pt x="4755959" y="70103"/>
                </a:lnTo>
                <a:lnTo>
                  <a:pt x="4758982" y="132613"/>
                </a:lnTo>
                <a:lnTo>
                  <a:pt x="4763592" y="210299"/>
                </a:lnTo>
                <a:lnTo>
                  <a:pt x="4766627" y="291058"/>
                </a:lnTo>
                <a:lnTo>
                  <a:pt x="4769650" y="368807"/>
                </a:lnTo>
                <a:lnTo>
                  <a:pt x="4774260" y="437362"/>
                </a:lnTo>
                <a:lnTo>
                  <a:pt x="4777282" y="493712"/>
                </a:lnTo>
                <a:lnTo>
                  <a:pt x="4778832" y="524230"/>
                </a:lnTo>
                <a:lnTo>
                  <a:pt x="4783391" y="527253"/>
                </a:lnTo>
                <a:lnTo>
                  <a:pt x="4786414" y="504380"/>
                </a:lnTo>
                <a:lnTo>
                  <a:pt x="4789487" y="464794"/>
                </a:lnTo>
                <a:lnTo>
                  <a:pt x="4794059" y="400799"/>
                </a:lnTo>
                <a:lnTo>
                  <a:pt x="4797082" y="323062"/>
                </a:lnTo>
                <a:lnTo>
                  <a:pt x="4800155" y="242303"/>
                </a:lnTo>
                <a:lnTo>
                  <a:pt x="4803190" y="166103"/>
                </a:lnTo>
                <a:lnTo>
                  <a:pt x="4807750" y="95999"/>
                </a:lnTo>
                <a:lnTo>
                  <a:pt x="4810823" y="39649"/>
                </a:lnTo>
                <a:lnTo>
                  <a:pt x="4813846" y="7645"/>
                </a:lnTo>
                <a:lnTo>
                  <a:pt x="4818418" y="6108"/>
                </a:lnTo>
                <a:lnTo>
                  <a:pt x="4821491" y="27444"/>
                </a:lnTo>
                <a:lnTo>
                  <a:pt x="4824514" y="68567"/>
                </a:lnTo>
                <a:lnTo>
                  <a:pt x="4827587" y="132613"/>
                </a:lnTo>
                <a:lnTo>
                  <a:pt x="4832159" y="210299"/>
                </a:lnTo>
                <a:lnTo>
                  <a:pt x="4835182" y="291058"/>
                </a:lnTo>
                <a:lnTo>
                  <a:pt x="4838255" y="368807"/>
                </a:lnTo>
                <a:lnTo>
                  <a:pt x="4842827" y="437362"/>
                </a:lnTo>
                <a:lnTo>
                  <a:pt x="4845850" y="493712"/>
                </a:lnTo>
                <a:lnTo>
                  <a:pt x="4847386" y="525716"/>
                </a:lnTo>
                <a:lnTo>
                  <a:pt x="4851946" y="527253"/>
                </a:lnTo>
                <a:lnTo>
                  <a:pt x="4854981" y="505917"/>
                </a:lnTo>
                <a:lnTo>
                  <a:pt x="4858054" y="464794"/>
                </a:lnTo>
                <a:lnTo>
                  <a:pt x="4862614" y="400799"/>
                </a:lnTo>
                <a:lnTo>
                  <a:pt x="4865687" y="323062"/>
                </a:lnTo>
                <a:lnTo>
                  <a:pt x="4868722" y="240753"/>
                </a:lnTo>
                <a:lnTo>
                  <a:pt x="4871745" y="164553"/>
                </a:lnTo>
                <a:lnTo>
                  <a:pt x="4876355" y="94513"/>
                </a:lnTo>
                <a:lnTo>
                  <a:pt x="4879390" y="39649"/>
                </a:lnTo>
                <a:lnTo>
                  <a:pt x="4882413" y="7645"/>
                </a:lnTo>
                <a:lnTo>
                  <a:pt x="4887023" y="4571"/>
                </a:lnTo>
                <a:lnTo>
                  <a:pt x="4890046" y="25907"/>
                </a:lnTo>
                <a:lnTo>
                  <a:pt x="4893081" y="68567"/>
                </a:lnTo>
                <a:lnTo>
                  <a:pt x="4896154" y="131076"/>
                </a:lnTo>
                <a:lnTo>
                  <a:pt x="4900714" y="210299"/>
                </a:lnTo>
                <a:lnTo>
                  <a:pt x="4903787" y="291058"/>
                </a:lnTo>
                <a:lnTo>
                  <a:pt x="4906822" y="368807"/>
                </a:lnTo>
                <a:lnTo>
                  <a:pt x="4911382" y="437362"/>
                </a:lnTo>
                <a:lnTo>
                  <a:pt x="4914455" y="493712"/>
                </a:lnTo>
                <a:lnTo>
                  <a:pt x="4917490" y="524230"/>
                </a:lnTo>
                <a:lnTo>
                  <a:pt x="4920513" y="527253"/>
                </a:lnTo>
                <a:lnTo>
                  <a:pt x="4923586" y="505917"/>
                </a:lnTo>
                <a:lnTo>
                  <a:pt x="4926609" y="464794"/>
                </a:lnTo>
                <a:lnTo>
                  <a:pt x="4931181" y="402285"/>
                </a:lnTo>
                <a:lnTo>
                  <a:pt x="4934254" y="323062"/>
                </a:lnTo>
                <a:lnTo>
                  <a:pt x="4937277" y="242303"/>
                </a:lnTo>
                <a:lnTo>
                  <a:pt x="4940350" y="164553"/>
                </a:lnTo>
                <a:lnTo>
                  <a:pt x="4944922" y="94513"/>
                </a:lnTo>
                <a:lnTo>
                  <a:pt x="4947945" y="39649"/>
                </a:lnTo>
                <a:lnTo>
                  <a:pt x="4951018" y="6108"/>
                </a:lnTo>
                <a:lnTo>
                  <a:pt x="4955590" y="4571"/>
                </a:lnTo>
                <a:lnTo>
                  <a:pt x="4958613" y="25907"/>
                </a:lnTo>
                <a:lnTo>
                  <a:pt x="4961686" y="68567"/>
                </a:lnTo>
                <a:lnTo>
                  <a:pt x="4964709" y="131076"/>
                </a:lnTo>
                <a:lnTo>
                  <a:pt x="4969281" y="208762"/>
                </a:lnTo>
                <a:lnTo>
                  <a:pt x="4972354" y="291058"/>
                </a:lnTo>
                <a:lnTo>
                  <a:pt x="4975377" y="368807"/>
                </a:lnTo>
                <a:lnTo>
                  <a:pt x="4979987" y="438899"/>
                </a:lnTo>
                <a:lnTo>
                  <a:pt x="4983022" y="493712"/>
                </a:lnTo>
                <a:lnTo>
                  <a:pt x="4986045" y="525716"/>
                </a:lnTo>
                <a:lnTo>
                  <a:pt x="4989118" y="527253"/>
                </a:lnTo>
                <a:lnTo>
                  <a:pt x="4992141" y="505917"/>
                </a:lnTo>
                <a:lnTo>
                  <a:pt x="4995227" y="464794"/>
                </a:lnTo>
                <a:lnTo>
                  <a:pt x="4999786" y="402285"/>
                </a:lnTo>
                <a:lnTo>
                  <a:pt x="5002809" y="323062"/>
                </a:lnTo>
                <a:lnTo>
                  <a:pt x="5005844" y="242303"/>
                </a:lnTo>
                <a:lnTo>
                  <a:pt x="5008918" y="164553"/>
                </a:lnTo>
                <a:lnTo>
                  <a:pt x="5013477" y="94513"/>
                </a:lnTo>
                <a:lnTo>
                  <a:pt x="5016550" y="38100"/>
                </a:lnTo>
                <a:lnTo>
                  <a:pt x="5019586" y="6108"/>
                </a:lnTo>
                <a:lnTo>
                  <a:pt x="5030241" y="67081"/>
                </a:lnTo>
                <a:lnTo>
                  <a:pt x="5034813" y="131076"/>
                </a:lnTo>
                <a:lnTo>
                  <a:pt x="5037886" y="208762"/>
                </a:lnTo>
                <a:lnTo>
                  <a:pt x="5040909" y="291058"/>
                </a:lnTo>
                <a:lnTo>
                  <a:pt x="5043944" y="367258"/>
                </a:lnTo>
                <a:lnTo>
                  <a:pt x="5048554" y="438899"/>
                </a:lnTo>
                <a:lnTo>
                  <a:pt x="5051577" y="493712"/>
                </a:lnTo>
                <a:lnTo>
                  <a:pt x="5054650" y="525716"/>
                </a:lnTo>
                <a:lnTo>
                  <a:pt x="5063782" y="464794"/>
                </a:lnTo>
                <a:lnTo>
                  <a:pt x="5068341" y="402285"/>
                </a:lnTo>
                <a:lnTo>
                  <a:pt x="5071376" y="323062"/>
                </a:lnTo>
                <a:lnTo>
                  <a:pt x="5074450" y="242303"/>
                </a:lnTo>
                <a:lnTo>
                  <a:pt x="5079009" y="164553"/>
                </a:lnTo>
                <a:lnTo>
                  <a:pt x="5082044" y="94513"/>
                </a:lnTo>
                <a:lnTo>
                  <a:pt x="5085118" y="38100"/>
                </a:lnTo>
                <a:lnTo>
                  <a:pt x="5088140" y="6108"/>
                </a:lnTo>
                <a:lnTo>
                  <a:pt x="5092750" y="3035"/>
                </a:lnTo>
                <a:lnTo>
                  <a:pt x="5095786" y="24409"/>
                </a:lnTo>
                <a:lnTo>
                  <a:pt x="5098808" y="67081"/>
                </a:lnTo>
                <a:lnTo>
                  <a:pt x="5103418" y="131076"/>
                </a:lnTo>
                <a:lnTo>
                  <a:pt x="5106441" y="208762"/>
                </a:lnTo>
                <a:lnTo>
                  <a:pt x="5109476" y="289521"/>
                </a:lnTo>
                <a:lnTo>
                  <a:pt x="5112550" y="367258"/>
                </a:lnTo>
                <a:lnTo>
                  <a:pt x="5117109" y="438899"/>
                </a:lnTo>
                <a:lnTo>
                  <a:pt x="5120144" y="493712"/>
                </a:lnTo>
                <a:lnTo>
                  <a:pt x="5123218" y="527253"/>
                </a:lnTo>
                <a:lnTo>
                  <a:pt x="5127777" y="528789"/>
                </a:lnTo>
                <a:lnTo>
                  <a:pt x="5129263" y="507453"/>
                </a:lnTo>
                <a:lnTo>
                  <a:pt x="5132349" y="466280"/>
                </a:lnTo>
                <a:lnTo>
                  <a:pt x="5136908" y="402285"/>
                </a:lnTo>
                <a:lnTo>
                  <a:pt x="5139982" y="324599"/>
                </a:lnTo>
                <a:lnTo>
                  <a:pt x="5143004" y="242303"/>
                </a:lnTo>
                <a:lnTo>
                  <a:pt x="5147576" y="164553"/>
                </a:lnTo>
                <a:lnTo>
                  <a:pt x="5150650" y="94513"/>
                </a:lnTo>
                <a:lnTo>
                  <a:pt x="5153672" y="38100"/>
                </a:lnTo>
                <a:lnTo>
                  <a:pt x="5156708" y="6108"/>
                </a:lnTo>
                <a:lnTo>
                  <a:pt x="5161318" y="3035"/>
                </a:lnTo>
                <a:lnTo>
                  <a:pt x="5164340" y="24409"/>
                </a:lnTo>
                <a:lnTo>
                  <a:pt x="5167363" y="65544"/>
                </a:lnTo>
                <a:lnTo>
                  <a:pt x="5171986" y="129539"/>
                </a:lnTo>
                <a:lnTo>
                  <a:pt x="5175008" y="207276"/>
                </a:lnTo>
                <a:lnTo>
                  <a:pt x="5178082" y="289521"/>
                </a:lnTo>
                <a:lnTo>
                  <a:pt x="5181104" y="368807"/>
                </a:lnTo>
                <a:lnTo>
                  <a:pt x="5185676" y="438899"/>
                </a:lnTo>
                <a:lnTo>
                  <a:pt x="5188750" y="493712"/>
                </a:lnTo>
                <a:lnTo>
                  <a:pt x="5191772" y="527253"/>
                </a:lnTo>
                <a:lnTo>
                  <a:pt x="5196344" y="528789"/>
                </a:lnTo>
                <a:lnTo>
                  <a:pt x="5197881" y="507453"/>
                </a:lnTo>
                <a:lnTo>
                  <a:pt x="5200904" y="467817"/>
                </a:lnTo>
                <a:lnTo>
                  <a:pt x="5205463" y="403821"/>
                </a:lnTo>
                <a:lnTo>
                  <a:pt x="5208549" y="324599"/>
                </a:lnTo>
                <a:lnTo>
                  <a:pt x="5211572" y="242303"/>
                </a:lnTo>
                <a:lnTo>
                  <a:pt x="5216182" y="166103"/>
                </a:lnTo>
                <a:lnTo>
                  <a:pt x="5219204" y="94513"/>
                </a:lnTo>
                <a:lnTo>
                  <a:pt x="5222239" y="38100"/>
                </a:lnTo>
                <a:lnTo>
                  <a:pt x="5225313" y="6108"/>
                </a:lnTo>
                <a:lnTo>
                  <a:pt x="5229872" y="3035"/>
                </a:lnTo>
                <a:lnTo>
                  <a:pt x="5232908" y="24409"/>
                </a:lnTo>
                <a:lnTo>
                  <a:pt x="5235981" y="65544"/>
                </a:lnTo>
                <a:lnTo>
                  <a:pt x="5240540" y="129539"/>
                </a:lnTo>
                <a:lnTo>
                  <a:pt x="5243563" y="207276"/>
                </a:lnTo>
                <a:lnTo>
                  <a:pt x="5246649" y="289521"/>
                </a:lnTo>
                <a:lnTo>
                  <a:pt x="5249672" y="368807"/>
                </a:lnTo>
                <a:lnTo>
                  <a:pt x="5254282" y="438899"/>
                </a:lnTo>
                <a:lnTo>
                  <a:pt x="5257304" y="493712"/>
                </a:lnTo>
                <a:lnTo>
                  <a:pt x="5260339" y="527253"/>
                </a:lnTo>
                <a:lnTo>
                  <a:pt x="5269509" y="467817"/>
                </a:lnTo>
                <a:lnTo>
                  <a:pt x="5274081" y="403821"/>
                </a:lnTo>
                <a:lnTo>
                  <a:pt x="5277104" y="324599"/>
                </a:lnTo>
                <a:lnTo>
                  <a:pt x="5280177" y="243839"/>
                </a:lnTo>
                <a:lnTo>
                  <a:pt x="5284749" y="166103"/>
                </a:lnTo>
                <a:lnTo>
                  <a:pt x="5287772" y="94513"/>
                </a:lnTo>
                <a:lnTo>
                  <a:pt x="5290845" y="38100"/>
                </a:lnTo>
                <a:lnTo>
                  <a:pt x="5293868" y="6108"/>
                </a:lnTo>
                <a:lnTo>
                  <a:pt x="5298439" y="3035"/>
                </a:lnTo>
                <a:lnTo>
                  <a:pt x="5301513" y="24409"/>
                </a:lnTo>
                <a:lnTo>
                  <a:pt x="5304535" y="65544"/>
                </a:lnTo>
                <a:lnTo>
                  <a:pt x="5309108" y="129539"/>
                </a:lnTo>
                <a:lnTo>
                  <a:pt x="5312181" y="207276"/>
                </a:lnTo>
                <a:lnTo>
                  <a:pt x="5315204" y="289521"/>
                </a:lnTo>
                <a:lnTo>
                  <a:pt x="5318226" y="367258"/>
                </a:lnTo>
                <a:lnTo>
                  <a:pt x="5322849" y="438899"/>
                </a:lnTo>
                <a:lnTo>
                  <a:pt x="5325872" y="493712"/>
                </a:lnTo>
                <a:lnTo>
                  <a:pt x="5328894" y="527253"/>
                </a:lnTo>
                <a:lnTo>
                  <a:pt x="5333504" y="530326"/>
                </a:lnTo>
                <a:lnTo>
                  <a:pt x="5336539" y="509003"/>
                </a:lnTo>
                <a:lnTo>
                  <a:pt x="5338076" y="467817"/>
                </a:lnTo>
                <a:lnTo>
                  <a:pt x="5342635" y="403821"/>
                </a:lnTo>
                <a:lnTo>
                  <a:pt x="5345658" y="324599"/>
                </a:lnTo>
                <a:lnTo>
                  <a:pt x="5348744" y="243839"/>
                </a:lnTo>
                <a:lnTo>
                  <a:pt x="5353304" y="166103"/>
                </a:lnTo>
                <a:lnTo>
                  <a:pt x="5356326" y="94513"/>
                </a:lnTo>
                <a:lnTo>
                  <a:pt x="5359400" y="38100"/>
                </a:lnTo>
                <a:lnTo>
                  <a:pt x="5362435" y="6108"/>
                </a:lnTo>
                <a:lnTo>
                  <a:pt x="5366994" y="3035"/>
                </a:lnTo>
                <a:lnTo>
                  <a:pt x="5370068" y="24409"/>
                </a:lnTo>
                <a:lnTo>
                  <a:pt x="5373103" y="65544"/>
                </a:lnTo>
                <a:lnTo>
                  <a:pt x="5377713" y="129539"/>
                </a:lnTo>
                <a:lnTo>
                  <a:pt x="5380735" y="207276"/>
                </a:lnTo>
                <a:lnTo>
                  <a:pt x="5383758" y="289521"/>
                </a:lnTo>
                <a:lnTo>
                  <a:pt x="5388381" y="367258"/>
                </a:lnTo>
                <a:lnTo>
                  <a:pt x="5391404" y="438899"/>
                </a:lnTo>
                <a:lnTo>
                  <a:pt x="5394426" y="493712"/>
                </a:lnTo>
                <a:lnTo>
                  <a:pt x="5397500" y="527253"/>
                </a:lnTo>
                <a:lnTo>
                  <a:pt x="5402072" y="530326"/>
                </a:lnTo>
                <a:lnTo>
                  <a:pt x="5405094" y="509003"/>
                </a:lnTo>
                <a:lnTo>
                  <a:pt x="5406631" y="467817"/>
                </a:lnTo>
                <a:lnTo>
                  <a:pt x="5411203" y="405358"/>
                </a:lnTo>
                <a:lnTo>
                  <a:pt x="5414276" y="324599"/>
                </a:lnTo>
                <a:lnTo>
                  <a:pt x="5417299" y="243839"/>
                </a:lnTo>
                <a:lnTo>
                  <a:pt x="5421858" y="166103"/>
                </a:lnTo>
                <a:lnTo>
                  <a:pt x="5424944" y="94513"/>
                </a:lnTo>
                <a:lnTo>
                  <a:pt x="5427967" y="38100"/>
                </a:lnTo>
                <a:lnTo>
                  <a:pt x="5432526" y="6108"/>
                </a:lnTo>
                <a:lnTo>
                  <a:pt x="5435600" y="3035"/>
                </a:lnTo>
                <a:lnTo>
                  <a:pt x="5438635" y="24409"/>
                </a:lnTo>
                <a:lnTo>
                  <a:pt x="5441657" y="65544"/>
                </a:lnTo>
                <a:lnTo>
                  <a:pt x="5446268" y="128003"/>
                </a:lnTo>
                <a:lnTo>
                  <a:pt x="5449303" y="207276"/>
                </a:lnTo>
                <a:lnTo>
                  <a:pt x="5452376" y="289521"/>
                </a:lnTo>
                <a:lnTo>
                  <a:pt x="5456935" y="367258"/>
                </a:lnTo>
                <a:lnTo>
                  <a:pt x="5459958" y="438899"/>
                </a:lnTo>
                <a:lnTo>
                  <a:pt x="5463044" y="493712"/>
                </a:lnTo>
                <a:lnTo>
                  <a:pt x="5466067" y="527253"/>
                </a:lnTo>
                <a:lnTo>
                  <a:pt x="5470626" y="528789"/>
                </a:lnTo>
                <a:lnTo>
                  <a:pt x="5473700" y="509003"/>
                </a:lnTo>
                <a:lnTo>
                  <a:pt x="5476735" y="467817"/>
                </a:lnTo>
                <a:lnTo>
                  <a:pt x="5479757" y="405358"/>
                </a:lnTo>
                <a:lnTo>
                  <a:pt x="5482831" y="324599"/>
                </a:lnTo>
                <a:lnTo>
                  <a:pt x="5485853" y="242303"/>
                </a:lnTo>
                <a:lnTo>
                  <a:pt x="5490476" y="166103"/>
                </a:lnTo>
                <a:lnTo>
                  <a:pt x="5493499" y="95999"/>
                </a:lnTo>
                <a:lnTo>
                  <a:pt x="5496521" y="39649"/>
                </a:lnTo>
                <a:lnTo>
                  <a:pt x="5501144" y="7645"/>
                </a:lnTo>
                <a:lnTo>
                  <a:pt x="5504167" y="4571"/>
                </a:lnTo>
                <a:lnTo>
                  <a:pt x="5507189" y="25907"/>
                </a:lnTo>
                <a:lnTo>
                  <a:pt x="5510263" y="67081"/>
                </a:lnTo>
                <a:lnTo>
                  <a:pt x="5514835" y="129539"/>
                </a:lnTo>
                <a:lnTo>
                  <a:pt x="5517857" y="207276"/>
                </a:lnTo>
                <a:lnTo>
                  <a:pt x="5520931" y="289521"/>
                </a:lnTo>
                <a:lnTo>
                  <a:pt x="5525503" y="367258"/>
                </a:lnTo>
                <a:lnTo>
                  <a:pt x="5528576" y="437362"/>
                </a:lnTo>
                <a:lnTo>
                  <a:pt x="5531599" y="493712"/>
                </a:lnTo>
                <a:lnTo>
                  <a:pt x="5534621" y="525716"/>
                </a:lnTo>
                <a:lnTo>
                  <a:pt x="5539244" y="527253"/>
                </a:lnTo>
                <a:lnTo>
                  <a:pt x="5542267" y="507453"/>
                </a:lnTo>
                <a:lnTo>
                  <a:pt x="5545289" y="466280"/>
                </a:lnTo>
                <a:lnTo>
                  <a:pt x="5548363" y="403821"/>
                </a:lnTo>
                <a:lnTo>
                  <a:pt x="5551398" y="324599"/>
                </a:lnTo>
                <a:lnTo>
                  <a:pt x="5554472" y="243839"/>
                </a:lnTo>
                <a:lnTo>
                  <a:pt x="5559031" y="167639"/>
                </a:lnTo>
                <a:lnTo>
                  <a:pt x="5562053" y="95999"/>
                </a:lnTo>
                <a:lnTo>
                  <a:pt x="5565139" y="39649"/>
                </a:lnTo>
                <a:lnTo>
                  <a:pt x="5569699" y="7645"/>
                </a:lnTo>
                <a:lnTo>
                  <a:pt x="5572721" y="4571"/>
                </a:lnTo>
                <a:lnTo>
                  <a:pt x="5575808" y="25907"/>
                </a:lnTo>
                <a:lnTo>
                  <a:pt x="5578830" y="67081"/>
                </a:lnTo>
                <a:lnTo>
                  <a:pt x="5583389" y="131076"/>
                </a:lnTo>
                <a:lnTo>
                  <a:pt x="5586463" y="207276"/>
                </a:lnTo>
                <a:lnTo>
                  <a:pt x="5589498" y="289521"/>
                </a:lnTo>
                <a:lnTo>
                  <a:pt x="5594057" y="367258"/>
                </a:lnTo>
                <a:lnTo>
                  <a:pt x="5597131" y="437362"/>
                </a:lnTo>
                <a:lnTo>
                  <a:pt x="5600153" y="493712"/>
                </a:lnTo>
                <a:lnTo>
                  <a:pt x="5603239" y="525716"/>
                </a:lnTo>
                <a:lnTo>
                  <a:pt x="5607799" y="527253"/>
                </a:lnTo>
                <a:lnTo>
                  <a:pt x="5610821" y="505917"/>
                </a:lnTo>
                <a:lnTo>
                  <a:pt x="5613908" y="466280"/>
                </a:lnTo>
                <a:lnTo>
                  <a:pt x="5616930" y="403821"/>
                </a:lnTo>
                <a:lnTo>
                  <a:pt x="5620004" y="324599"/>
                </a:lnTo>
                <a:lnTo>
                  <a:pt x="5623026" y="243839"/>
                </a:lnTo>
                <a:lnTo>
                  <a:pt x="5627598" y="167639"/>
                </a:lnTo>
                <a:lnTo>
                  <a:pt x="5630621" y="97535"/>
                </a:lnTo>
                <a:lnTo>
                  <a:pt x="5633694" y="39649"/>
                </a:lnTo>
                <a:lnTo>
                  <a:pt x="5638253" y="7645"/>
                </a:lnTo>
                <a:lnTo>
                  <a:pt x="5641289" y="6108"/>
                </a:lnTo>
                <a:lnTo>
                  <a:pt x="5644362" y="27444"/>
                </a:lnTo>
                <a:lnTo>
                  <a:pt x="5647385" y="67081"/>
                </a:lnTo>
                <a:lnTo>
                  <a:pt x="5652008" y="131076"/>
                </a:lnTo>
                <a:lnTo>
                  <a:pt x="5655030" y="208762"/>
                </a:lnTo>
                <a:lnTo>
                  <a:pt x="5658053" y="289521"/>
                </a:lnTo>
                <a:lnTo>
                  <a:pt x="5662663" y="367258"/>
                </a:lnTo>
                <a:lnTo>
                  <a:pt x="5665698" y="435825"/>
                </a:lnTo>
                <a:lnTo>
                  <a:pt x="5668721" y="492226"/>
                </a:lnTo>
                <a:lnTo>
                  <a:pt x="5671794" y="524230"/>
                </a:lnTo>
                <a:lnTo>
                  <a:pt x="5676353" y="527253"/>
                </a:lnTo>
                <a:lnTo>
                  <a:pt x="5679389" y="505917"/>
                </a:lnTo>
                <a:lnTo>
                  <a:pt x="5682462" y="464794"/>
                </a:lnTo>
                <a:lnTo>
                  <a:pt x="5685485" y="402285"/>
                </a:lnTo>
                <a:lnTo>
                  <a:pt x="5688558" y="324599"/>
                </a:lnTo>
                <a:lnTo>
                  <a:pt x="5691593" y="243839"/>
                </a:lnTo>
                <a:lnTo>
                  <a:pt x="5696153" y="167639"/>
                </a:lnTo>
                <a:lnTo>
                  <a:pt x="5699226" y="97535"/>
                </a:lnTo>
                <a:lnTo>
                  <a:pt x="5702261" y="41135"/>
                </a:lnTo>
                <a:lnTo>
                  <a:pt x="5706821" y="9131"/>
                </a:lnTo>
                <a:lnTo>
                  <a:pt x="5709894" y="6108"/>
                </a:lnTo>
                <a:lnTo>
                  <a:pt x="5712917" y="27444"/>
                </a:lnTo>
                <a:lnTo>
                  <a:pt x="5716003" y="68567"/>
                </a:lnTo>
                <a:lnTo>
                  <a:pt x="5720562" y="131076"/>
                </a:lnTo>
                <a:lnTo>
                  <a:pt x="5723585" y="208762"/>
                </a:lnTo>
                <a:lnTo>
                  <a:pt x="5726658" y="289521"/>
                </a:lnTo>
                <a:lnTo>
                  <a:pt x="5731230" y="365721"/>
                </a:lnTo>
                <a:lnTo>
                  <a:pt x="5734253" y="435825"/>
                </a:lnTo>
                <a:lnTo>
                  <a:pt x="5737326" y="492226"/>
                </a:lnTo>
                <a:lnTo>
                  <a:pt x="5740361" y="522693"/>
                </a:lnTo>
                <a:lnTo>
                  <a:pt x="5744921" y="525716"/>
                </a:lnTo>
                <a:lnTo>
                  <a:pt x="5747994" y="504380"/>
                </a:lnTo>
                <a:lnTo>
                  <a:pt x="5751017" y="464794"/>
                </a:lnTo>
                <a:lnTo>
                  <a:pt x="5755589" y="402285"/>
                </a:lnTo>
                <a:lnTo>
                  <a:pt x="5757125" y="324599"/>
                </a:lnTo>
                <a:lnTo>
                  <a:pt x="5760199" y="243839"/>
                </a:lnTo>
                <a:lnTo>
                  <a:pt x="5764758" y="167639"/>
                </a:lnTo>
                <a:lnTo>
                  <a:pt x="5767793" y="97535"/>
                </a:lnTo>
                <a:lnTo>
                  <a:pt x="5770867" y="42671"/>
                </a:lnTo>
                <a:lnTo>
                  <a:pt x="5775426" y="9131"/>
                </a:lnTo>
                <a:lnTo>
                  <a:pt x="5778461" y="6108"/>
                </a:lnTo>
                <a:lnTo>
                  <a:pt x="5781535" y="27444"/>
                </a:lnTo>
                <a:lnTo>
                  <a:pt x="5784557" y="68567"/>
                </a:lnTo>
                <a:lnTo>
                  <a:pt x="5789117" y="131076"/>
                </a:lnTo>
                <a:lnTo>
                  <a:pt x="5792203" y="208762"/>
                </a:lnTo>
                <a:lnTo>
                  <a:pt x="5795225" y="289521"/>
                </a:lnTo>
                <a:lnTo>
                  <a:pt x="5799785" y="365721"/>
                </a:lnTo>
                <a:lnTo>
                  <a:pt x="5802858" y="435825"/>
                </a:lnTo>
                <a:lnTo>
                  <a:pt x="5805893" y="490689"/>
                </a:lnTo>
                <a:lnTo>
                  <a:pt x="5810453" y="522693"/>
                </a:lnTo>
                <a:lnTo>
                  <a:pt x="5813526" y="525716"/>
                </a:lnTo>
                <a:lnTo>
                  <a:pt x="5816561" y="504380"/>
                </a:lnTo>
                <a:lnTo>
                  <a:pt x="5819584" y="464794"/>
                </a:lnTo>
                <a:lnTo>
                  <a:pt x="5824194" y="402285"/>
                </a:lnTo>
                <a:lnTo>
                  <a:pt x="5825680" y="324599"/>
                </a:lnTo>
                <a:lnTo>
                  <a:pt x="5828753" y="243839"/>
                </a:lnTo>
                <a:lnTo>
                  <a:pt x="5833325" y="167639"/>
                </a:lnTo>
                <a:lnTo>
                  <a:pt x="5836348" y="99072"/>
                </a:lnTo>
                <a:lnTo>
                  <a:pt x="5839421" y="42671"/>
                </a:lnTo>
                <a:lnTo>
                  <a:pt x="5843993" y="10667"/>
                </a:lnTo>
                <a:lnTo>
                  <a:pt x="5847016" y="7645"/>
                </a:lnTo>
                <a:lnTo>
                  <a:pt x="5850089" y="27444"/>
                </a:lnTo>
                <a:lnTo>
                  <a:pt x="5854661" y="68567"/>
                </a:lnTo>
                <a:lnTo>
                  <a:pt x="5857684" y="131076"/>
                </a:lnTo>
                <a:lnTo>
                  <a:pt x="5860757" y="207276"/>
                </a:lnTo>
                <a:lnTo>
                  <a:pt x="5863780" y="287985"/>
                </a:lnTo>
                <a:lnTo>
                  <a:pt x="5868352" y="365721"/>
                </a:lnTo>
                <a:lnTo>
                  <a:pt x="5871425" y="435825"/>
                </a:lnTo>
                <a:lnTo>
                  <a:pt x="5874448" y="490689"/>
                </a:lnTo>
                <a:lnTo>
                  <a:pt x="5879007" y="522693"/>
                </a:lnTo>
                <a:lnTo>
                  <a:pt x="5882093" y="525716"/>
                </a:lnTo>
                <a:lnTo>
                  <a:pt x="5885116" y="504380"/>
                </a:lnTo>
                <a:lnTo>
                  <a:pt x="5888189" y="464794"/>
                </a:lnTo>
                <a:lnTo>
                  <a:pt x="5892761" y="402285"/>
                </a:lnTo>
                <a:lnTo>
                  <a:pt x="5894298" y="324599"/>
                </a:lnTo>
                <a:lnTo>
                  <a:pt x="5898857" y="243839"/>
                </a:lnTo>
                <a:lnTo>
                  <a:pt x="5901880" y="167639"/>
                </a:lnTo>
                <a:lnTo>
                  <a:pt x="5904953" y="99072"/>
                </a:lnTo>
                <a:lnTo>
                  <a:pt x="5907989" y="42671"/>
                </a:lnTo>
                <a:lnTo>
                  <a:pt x="5915621" y="7645"/>
                </a:lnTo>
                <a:lnTo>
                  <a:pt x="5918657" y="27444"/>
                </a:lnTo>
                <a:lnTo>
                  <a:pt x="5923216" y="68567"/>
                </a:lnTo>
                <a:lnTo>
                  <a:pt x="5926289" y="131076"/>
                </a:lnTo>
                <a:lnTo>
                  <a:pt x="5929312" y="207276"/>
                </a:lnTo>
                <a:lnTo>
                  <a:pt x="5932398" y="287985"/>
                </a:lnTo>
                <a:lnTo>
                  <a:pt x="5936957" y="365721"/>
                </a:lnTo>
                <a:lnTo>
                  <a:pt x="5939980" y="434339"/>
                </a:lnTo>
                <a:lnTo>
                  <a:pt x="5943015" y="490689"/>
                </a:lnTo>
                <a:lnTo>
                  <a:pt x="5947625" y="522693"/>
                </a:lnTo>
                <a:lnTo>
                  <a:pt x="5950648" y="524230"/>
                </a:lnTo>
                <a:lnTo>
                  <a:pt x="5953671" y="504380"/>
                </a:lnTo>
                <a:lnTo>
                  <a:pt x="5956757" y="464794"/>
                </a:lnTo>
                <a:lnTo>
                  <a:pt x="5961316" y="402285"/>
                </a:lnTo>
                <a:lnTo>
                  <a:pt x="5964339" y="324599"/>
                </a:lnTo>
                <a:lnTo>
                  <a:pt x="5967412" y="243839"/>
                </a:lnTo>
                <a:lnTo>
                  <a:pt x="5970447" y="169176"/>
                </a:lnTo>
                <a:lnTo>
                  <a:pt x="5973521" y="99072"/>
                </a:lnTo>
                <a:lnTo>
                  <a:pt x="5976543" y="42671"/>
                </a:lnTo>
                <a:lnTo>
                  <a:pt x="5981115" y="10667"/>
                </a:lnTo>
                <a:lnTo>
                  <a:pt x="5984189" y="7645"/>
                </a:lnTo>
                <a:lnTo>
                  <a:pt x="5987211" y="27444"/>
                </a:lnTo>
                <a:lnTo>
                  <a:pt x="5991771" y="68567"/>
                </a:lnTo>
                <a:lnTo>
                  <a:pt x="5994857" y="131076"/>
                </a:lnTo>
                <a:lnTo>
                  <a:pt x="5997879" y="207276"/>
                </a:lnTo>
                <a:lnTo>
                  <a:pt x="6000953" y="287985"/>
                </a:lnTo>
                <a:lnTo>
                  <a:pt x="6005512" y="364185"/>
                </a:lnTo>
                <a:lnTo>
                  <a:pt x="6008547" y="434339"/>
                </a:lnTo>
                <a:lnTo>
                  <a:pt x="6011621" y="490689"/>
                </a:lnTo>
                <a:lnTo>
                  <a:pt x="6016180" y="522693"/>
                </a:lnTo>
                <a:lnTo>
                  <a:pt x="6019215" y="524230"/>
                </a:lnTo>
                <a:lnTo>
                  <a:pt x="6022289" y="504380"/>
                </a:lnTo>
                <a:lnTo>
                  <a:pt x="6025311" y="464794"/>
                </a:lnTo>
                <a:lnTo>
                  <a:pt x="6029871" y="402285"/>
                </a:lnTo>
                <a:lnTo>
                  <a:pt x="6032957" y="324599"/>
                </a:lnTo>
                <a:lnTo>
                  <a:pt x="6035979" y="243839"/>
                </a:lnTo>
                <a:lnTo>
                  <a:pt x="6039053" y="169176"/>
                </a:lnTo>
                <a:lnTo>
                  <a:pt x="6042075" y="99072"/>
                </a:lnTo>
                <a:lnTo>
                  <a:pt x="6045161" y="42671"/>
                </a:lnTo>
                <a:lnTo>
                  <a:pt x="6049721" y="10667"/>
                </a:lnTo>
                <a:lnTo>
                  <a:pt x="6052743" y="7645"/>
                </a:lnTo>
                <a:lnTo>
                  <a:pt x="6055817" y="27444"/>
                </a:lnTo>
                <a:lnTo>
                  <a:pt x="6060389" y="68567"/>
                </a:lnTo>
                <a:lnTo>
                  <a:pt x="6063411" y="131076"/>
                </a:lnTo>
                <a:lnTo>
                  <a:pt x="6066485" y="207276"/>
                </a:lnTo>
                <a:lnTo>
                  <a:pt x="6069507" y="287985"/>
                </a:lnTo>
                <a:lnTo>
                  <a:pt x="6074079" y="364185"/>
                </a:lnTo>
                <a:lnTo>
                  <a:pt x="6077153" y="434339"/>
                </a:lnTo>
                <a:lnTo>
                  <a:pt x="6080175" y="490689"/>
                </a:lnTo>
                <a:lnTo>
                  <a:pt x="6084747" y="521157"/>
                </a:lnTo>
                <a:lnTo>
                  <a:pt x="6087821" y="524230"/>
                </a:lnTo>
                <a:lnTo>
                  <a:pt x="6090843" y="504380"/>
                </a:lnTo>
                <a:lnTo>
                  <a:pt x="6093917" y="464794"/>
                </a:lnTo>
                <a:lnTo>
                  <a:pt x="6098489" y="402285"/>
                </a:lnTo>
                <a:lnTo>
                  <a:pt x="6101511" y="324599"/>
                </a:lnTo>
                <a:lnTo>
                  <a:pt x="6104585" y="243839"/>
                </a:lnTo>
                <a:lnTo>
                  <a:pt x="6107607" y="169176"/>
                </a:lnTo>
                <a:lnTo>
                  <a:pt x="6110693" y="100609"/>
                </a:lnTo>
                <a:lnTo>
                  <a:pt x="6113716" y="42671"/>
                </a:lnTo>
                <a:lnTo>
                  <a:pt x="6118275" y="12204"/>
                </a:lnTo>
                <a:lnTo>
                  <a:pt x="6121311" y="7645"/>
                </a:lnTo>
                <a:lnTo>
                  <a:pt x="6124384" y="28981"/>
                </a:lnTo>
                <a:lnTo>
                  <a:pt x="6128943" y="68567"/>
                </a:lnTo>
                <a:lnTo>
                  <a:pt x="6131966" y="131076"/>
                </a:lnTo>
                <a:lnTo>
                  <a:pt x="6135052" y="207276"/>
                </a:lnTo>
                <a:lnTo>
                  <a:pt x="6138075" y="287985"/>
                </a:lnTo>
                <a:lnTo>
                  <a:pt x="6142634" y="364185"/>
                </a:lnTo>
                <a:lnTo>
                  <a:pt x="6145707" y="432803"/>
                </a:lnTo>
                <a:lnTo>
                  <a:pt x="6148743" y="490689"/>
                </a:lnTo>
                <a:lnTo>
                  <a:pt x="6153302" y="521157"/>
                </a:lnTo>
                <a:lnTo>
                  <a:pt x="6156375" y="524230"/>
                </a:lnTo>
                <a:lnTo>
                  <a:pt x="6159411" y="504380"/>
                </a:lnTo>
                <a:lnTo>
                  <a:pt x="6164021" y="464794"/>
                </a:lnTo>
                <a:lnTo>
                  <a:pt x="6167043" y="402285"/>
                </a:lnTo>
                <a:lnTo>
                  <a:pt x="6170066" y="324599"/>
                </a:lnTo>
                <a:lnTo>
                  <a:pt x="6173152" y="243839"/>
                </a:lnTo>
                <a:lnTo>
                  <a:pt x="6176175" y="169176"/>
                </a:lnTo>
                <a:lnTo>
                  <a:pt x="6179248" y="100609"/>
                </a:lnTo>
                <a:lnTo>
                  <a:pt x="6182271" y="44208"/>
                </a:lnTo>
                <a:lnTo>
                  <a:pt x="6186843" y="12204"/>
                </a:lnTo>
                <a:lnTo>
                  <a:pt x="6189916" y="9131"/>
                </a:lnTo>
                <a:lnTo>
                  <a:pt x="6192939" y="28981"/>
                </a:lnTo>
                <a:lnTo>
                  <a:pt x="6197511" y="68567"/>
                </a:lnTo>
                <a:lnTo>
                  <a:pt x="6200584" y="131076"/>
                </a:lnTo>
                <a:lnTo>
                  <a:pt x="6203607" y="207276"/>
                </a:lnTo>
                <a:lnTo>
                  <a:pt x="6208166" y="287985"/>
                </a:lnTo>
                <a:lnTo>
                  <a:pt x="6211252" y="364185"/>
                </a:lnTo>
                <a:lnTo>
                  <a:pt x="6214275" y="432803"/>
                </a:lnTo>
                <a:lnTo>
                  <a:pt x="6217348" y="489153"/>
                </a:lnTo>
                <a:lnTo>
                  <a:pt x="6224943" y="524230"/>
                </a:lnTo>
                <a:lnTo>
                  <a:pt x="6228016" y="504380"/>
                </a:lnTo>
                <a:lnTo>
                  <a:pt x="6232575" y="464794"/>
                </a:lnTo>
                <a:lnTo>
                  <a:pt x="6235611" y="402285"/>
                </a:lnTo>
                <a:lnTo>
                  <a:pt x="6238684" y="324599"/>
                </a:lnTo>
                <a:lnTo>
                  <a:pt x="6241707" y="245376"/>
                </a:lnTo>
                <a:lnTo>
                  <a:pt x="6244729" y="169176"/>
                </a:lnTo>
                <a:lnTo>
                  <a:pt x="6247815" y="100609"/>
                </a:lnTo>
                <a:lnTo>
                  <a:pt x="6252375" y="44208"/>
                </a:lnTo>
                <a:lnTo>
                  <a:pt x="6255397" y="12204"/>
                </a:lnTo>
                <a:lnTo>
                  <a:pt x="6258471" y="9131"/>
                </a:lnTo>
                <a:lnTo>
                  <a:pt x="6261506" y="28981"/>
                </a:lnTo>
                <a:lnTo>
                  <a:pt x="6266065" y="70103"/>
                </a:lnTo>
                <a:lnTo>
                  <a:pt x="6269139" y="131076"/>
                </a:lnTo>
                <a:lnTo>
                  <a:pt x="6272174" y="207276"/>
                </a:lnTo>
                <a:lnTo>
                  <a:pt x="6276733" y="287985"/>
                </a:lnTo>
                <a:lnTo>
                  <a:pt x="6279807" y="364185"/>
                </a:lnTo>
                <a:lnTo>
                  <a:pt x="6282829" y="432803"/>
                </a:lnTo>
                <a:lnTo>
                  <a:pt x="6285915" y="489153"/>
                </a:lnTo>
                <a:lnTo>
                  <a:pt x="6293497" y="522693"/>
                </a:lnTo>
                <a:lnTo>
                  <a:pt x="6296571" y="504380"/>
                </a:lnTo>
                <a:lnTo>
                  <a:pt x="6301143" y="463257"/>
                </a:lnTo>
                <a:lnTo>
                  <a:pt x="6304165" y="402285"/>
                </a:lnTo>
                <a:lnTo>
                  <a:pt x="6307239" y="324599"/>
                </a:lnTo>
                <a:lnTo>
                  <a:pt x="6310274" y="245376"/>
                </a:lnTo>
                <a:lnTo>
                  <a:pt x="6313347" y="169176"/>
                </a:lnTo>
                <a:lnTo>
                  <a:pt x="6316370" y="100609"/>
                </a:lnTo>
                <a:lnTo>
                  <a:pt x="6320929" y="44208"/>
                </a:lnTo>
                <a:lnTo>
                  <a:pt x="6324015" y="13703"/>
                </a:lnTo>
                <a:lnTo>
                  <a:pt x="6327038" y="9131"/>
                </a:lnTo>
                <a:lnTo>
                  <a:pt x="6330111" y="28981"/>
                </a:lnTo>
                <a:lnTo>
                  <a:pt x="6334671" y="70103"/>
                </a:lnTo>
                <a:lnTo>
                  <a:pt x="6337706" y="131076"/>
                </a:lnTo>
                <a:lnTo>
                  <a:pt x="6340779" y="207276"/>
                </a:lnTo>
                <a:lnTo>
                  <a:pt x="6345339" y="287985"/>
                </a:lnTo>
                <a:lnTo>
                  <a:pt x="6348374" y="364185"/>
                </a:lnTo>
                <a:lnTo>
                  <a:pt x="6351447" y="432803"/>
                </a:lnTo>
                <a:lnTo>
                  <a:pt x="6354470" y="489153"/>
                </a:lnTo>
                <a:lnTo>
                  <a:pt x="6362115" y="522693"/>
                </a:lnTo>
                <a:lnTo>
                  <a:pt x="6365138" y="502894"/>
                </a:lnTo>
                <a:lnTo>
                  <a:pt x="6369697" y="464794"/>
                </a:lnTo>
                <a:lnTo>
                  <a:pt x="6372771" y="402285"/>
                </a:lnTo>
                <a:lnTo>
                  <a:pt x="6375806" y="324599"/>
                </a:lnTo>
                <a:lnTo>
                  <a:pt x="6378879" y="245376"/>
                </a:lnTo>
                <a:lnTo>
                  <a:pt x="6383439" y="169176"/>
                </a:lnTo>
                <a:lnTo>
                  <a:pt x="6384975" y="100609"/>
                </a:lnTo>
                <a:lnTo>
                  <a:pt x="6389547" y="44208"/>
                </a:lnTo>
                <a:lnTo>
                  <a:pt x="6392570" y="13703"/>
                </a:lnTo>
                <a:lnTo>
                  <a:pt x="6395643" y="9131"/>
                </a:lnTo>
                <a:lnTo>
                  <a:pt x="6398666" y="28981"/>
                </a:lnTo>
                <a:lnTo>
                  <a:pt x="6403238" y="70103"/>
                </a:lnTo>
                <a:lnTo>
                  <a:pt x="6406311" y="131076"/>
                </a:lnTo>
                <a:lnTo>
                  <a:pt x="6409334" y="207276"/>
                </a:lnTo>
                <a:lnTo>
                  <a:pt x="6413906" y="287985"/>
                </a:lnTo>
                <a:lnTo>
                  <a:pt x="6416979" y="362699"/>
                </a:lnTo>
                <a:lnTo>
                  <a:pt x="6420002" y="431253"/>
                </a:lnTo>
                <a:lnTo>
                  <a:pt x="6423075" y="489153"/>
                </a:lnTo>
                <a:lnTo>
                  <a:pt x="6430670" y="522693"/>
                </a:lnTo>
                <a:lnTo>
                  <a:pt x="6433693" y="502894"/>
                </a:lnTo>
                <a:lnTo>
                  <a:pt x="6438264" y="463257"/>
                </a:lnTo>
                <a:lnTo>
                  <a:pt x="6441338" y="402285"/>
                </a:lnTo>
                <a:lnTo>
                  <a:pt x="6444360" y="324599"/>
                </a:lnTo>
                <a:lnTo>
                  <a:pt x="6447434" y="245376"/>
                </a:lnTo>
                <a:lnTo>
                  <a:pt x="6452006" y="170662"/>
                </a:lnTo>
                <a:lnTo>
                  <a:pt x="6453543" y="102107"/>
                </a:lnTo>
                <a:lnTo>
                  <a:pt x="6458102" y="45745"/>
                </a:lnTo>
                <a:lnTo>
                  <a:pt x="6461125" y="13703"/>
                </a:lnTo>
                <a:lnTo>
                  <a:pt x="6464211" y="9131"/>
                </a:lnTo>
                <a:lnTo>
                  <a:pt x="6467233" y="30467"/>
                </a:lnTo>
                <a:lnTo>
                  <a:pt x="6471793" y="70103"/>
                </a:lnTo>
                <a:lnTo>
                  <a:pt x="6474866" y="131076"/>
                </a:lnTo>
                <a:lnTo>
                  <a:pt x="6477901" y="207276"/>
                </a:lnTo>
                <a:lnTo>
                  <a:pt x="6482460" y="287985"/>
                </a:lnTo>
                <a:lnTo>
                  <a:pt x="6485534" y="362699"/>
                </a:lnTo>
                <a:lnTo>
                  <a:pt x="6488569" y="431253"/>
                </a:lnTo>
                <a:lnTo>
                  <a:pt x="6491643" y="487616"/>
                </a:lnTo>
                <a:lnTo>
                  <a:pt x="6499225" y="522693"/>
                </a:lnTo>
                <a:lnTo>
                  <a:pt x="6502311" y="502894"/>
                </a:lnTo>
                <a:lnTo>
                  <a:pt x="6506870" y="463257"/>
                </a:lnTo>
                <a:lnTo>
                  <a:pt x="6509893" y="402285"/>
                </a:lnTo>
                <a:lnTo>
                  <a:pt x="6512966" y="324599"/>
                </a:lnTo>
                <a:lnTo>
                  <a:pt x="6516001" y="245376"/>
                </a:lnTo>
                <a:lnTo>
                  <a:pt x="6520560" y="170662"/>
                </a:lnTo>
                <a:lnTo>
                  <a:pt x="6522097" y="102107"/>
                </a:lnTo>
                <a:lnTo>
                  <a:pt x="6526669" y="45745"/>
                </a:lnTo>
                <a:lnTo>
                  <a:pt x="6529743" y="13703"/>
                </a:lnTo>
                <a:lnTo>
                  <a:pt x="6532765" y="9131"/>
                </a:lnTo>
                <a:lnTo>
                  <a:pt x="6535839" y="28981"/>
                </a:lnTo>
                <a:lnTo>
                  <a:pt x="6540411" y="70103"/>
                </a:lnTo>
                <a:lnTo>
                  <a:pt x="6543433" y="131076"/>
                </a:lnTo>
                <a:lnTo>
                  <a:pt x="6546507" y="207276"/>
                </a:lnTo>
                <a:lnTo>
                  <a:pt x="6551066" y="287985"/>
                </a:lnTo>
                <a:lnTo>
                  <a:pt x="6554101" y="362699"/>
                </a:lnTo>
                <a:lnTo>
                  <a:pt x="6557175" y="431253"/>
                </a:lnTo>
                <a:lnTo>
                  <a:pt x="6560197" y="487616"/>
                </a:lnTo>
                <a:lnTo>
                  <a:pt x="6567792" y="522693"/>
                </a:lnTo>
                <a:lnTo>
                  <a:pt x="6570865" y="502894"/>
                </a:lnTo>
                <a:lnTo>
                  <a:pt x="6575425" y="464794"/>
                </a:lnTo>
                <a:lnTo>
                  <a:pt x="6578460" y="402285"/>
                </a:lnTo>
                <a:lnTo>
                  <a:pt x="6581533" y="326085"/>
                </a:lnTo>
                <a:lnTo>
                  <a:pt x="6586093" y="245376"/>
                </a:lnTo>
                <a:lnTo>
                  <a:pt x="6589128" y="170662"/>
                </a:lnTo>
                <a:lnTo>
                  <a:pt x="6592201" y="102107"/>
                </a:lnTo>
                <a:lnTo>
                  <a:pt x="6595224" y="45745"/>
                </a:lnTo>
                <a:lnTo>
                  <a:pt x="6601333" y="9131"/>
                </a:lnTo>
                <a:lnTo>
                  <a:pt x="6604406" y="28981"/>
                </a:lnTo>
                <a:lnTo>
                  <a:pt x="6608965" y="70103"/>
                </a:lnTo>
                <a:lnTo>
                  <a:pt x="6611988" y="131076"/>
                </a:lnTo>
                <a:lnTo>
                  <a:pt x="6615074" y="207276"/>
                </a:lnTo>
                <a:lnTo>
                  <a:pt x="6619633" y="287985"/>
                </a:lnTo>
                <a:lnTo>
                  <a:pt x="6622656" y="362699"/>
                </a:lnTo>
                <a:lnTo>
                  <a:pt x="6625729" y="431253"/>
                </a:lnTo>
                <a:lnTo>
                  <a:pt x="6630301" y="487616"/>
                </a:lnTo>
                <a:lnTo>
                  <a:pt x="6636397" y="522693"/>
                </a:lnTo>
                <a:lnTo>
                  <a:pt x="6639433" y="502894"/>
                </a:lnTo>
                <a:lnTo>
                  <a:pt x="6643992" y="463257"/>
                </a:lnTo>
                <a:lnTo>
                  <a:pt x="6647065" y="402285"/>
                </a:lnTo>
                <a:lnTo>
                  <a:pt x="6650088" y="326085"/>
                </a:lnTo>
                <a:lnTo>
                  <a:pt x="6654660" y="245376"/>
                </a:lnTo>
                <a:lnTo>
                  <a:pt x="6657733" y="170662"/>
                </a:lnTo>
                <a:lnTo>
                  <a:pt x="6660756" y="102107"/>
                </a:lnTo>
                <a:lnTo>
                  <a:pt x="6663829" y="45745"/>
                </a:lnTo>
                <a:lnTo>
                  <a:pt x="6669938" y="9131"/>
                </a:lnTo>
                <a:lnTo>
                  <a:pt x="6674497" y="28981"/>
                </a:lnTo>
                <a:lnTo>
                  <a:pt x="6677533" y="70103"/>
                </a:lnTo>
                <a:lnTo>
                  <a:pt x="6680606" y="131076"/>
                </a:lnTo>
                <a:lnTo>
                  <a:pt x="6683629" y="207276"/>
                </a:lnTo>
                <a:lnTo>
                  <a:pt x="6688188" y="287985"/>
                </a:lnTo>
                <a:lnTo>
                  <a:pt x="6691274" y="362699"/>
                </a:lnTo>
                <a:lnTo>
                  <a:pt x="6694297" y="431253"/>
                </a:lnTo>
                <a:lnTo>
                  <a:pt x="6698856" y="487616"/>
                </a:lnTo>
                <a:lnTo>
                  <a:pt x="6704964" y="522693"/>
                </a:lnTo>
                <a:lnTo>
                  <a:pt x="6708038" y="502894"/>
                </a:lnTo>
                <a:lnTo>
                  <a:pt x="6712597" y="463257"/>
                </a:lnTo>
                <a:lnTo>
                  <a:pt x="6715633" y="402285"/>
                </a:lnTo>
                <a:lnTo>
                  <a:pt x="6718706" y="326085"/>
                </a:lnTo>
                <a:lnTo>
                  <a:pt x="6723265" y="245376"/>
                </a:lnTo>
                <a:lnTo>
                  <a:pt x="6726288" y="170662"/>
                </a:lnTo>
                <a:lnTo>
                  <a:pt x="6729374" y="102107"/>
                </a:lnTo>
                <a:lnTo>
                  <a:pt x="6732397" y="45745"/>
                </a:lnTo>
                <a:lnTo>
                  <a:pt x="6738493" y="9131"/>
                </a:lnTo>
                <a:lnTo>
                  <a:pt x="6743064" y="28981"/>
                </a:lnTo>
                <a:lnTo>
                  <a:pt x="6746087" y="70103"/>
                </a:lnTo>
                <a:lnTo>
                  <a:pt x="6749160" y="131076"/>
                </a:lnTo>
                <a:lnTo>
                  <a:pt x="6752183" y="207276"/>
                </a:lnTo>
                <a:lnTo>
                  <a:pt x="6756755" y="287985"/>
                </a:lnTo>
                <a:lnTo>
                  <a:pt x="6759829" y="362699"/>
                </a:lnTo>
                <a:lnTo>
                  <a:pt x="6762851" y="431253"/>
                </a:lnTo>
                <a:lnTo>
                  <a:pt x="6767423" y="487616"/>
                </a:lnTo>
                <a:lnTo>
                  <a:pt x="6773519" y="522693"/>
                </a:lnTo>
                <a:lnTo>
                  <a:pt x="6776593" y="502894"/>
                </a:lnTo>
                <a:lnTo>
                  <a:pt x="6781164" y="464794"/>
                </a:lnTo>
                <a:lnTo>
                  <a:pt x="6784187" y="402285"/>
                </a:lnTo>
                <a:lnTo>
                  <a:pt x="6787260" y="326085"/>
                </a:lnTo>
                <a:lnTo>
                  <a:pt x="6791833" y="245376"/>
                </a:lnTo>
                <a:lnTo>
                  <a:pt x="6794855" y="170662"/>
                </a:lnTo>
                <a:lnTo>
                  <a:pt x="6797929" y="102107"/>
                </a:lnTo>
                <a:lnTo>
                  <a:pt x="6800951" y="45745"/>
                </a:lnTo>
                <a:lnTo>
                  <a:pt x="6807060" y="9131"/>
                </a:lnTo>
                <a:lnTo>
                  <a:pt x="6811619" y="28981"/>
                </a:lnTo>
                <a:lnTo>
                  <a:pt x="6814693" y="70103"/>
                </a:lnTo>
                <a:lnTo>
                  <a:pt x="6817728" y="131076"/>
                </a:lnTo>
                <a:lnTo>
                  <a:pt x="6820801" y="207276"/>
                </a:lnTo>
                <a:lnTo>
                  <a:pt x="6825360" y="287985"/>
                </a:lnTo>
                <a:lnTo>
                  <a:pt x="6828383" y="362699"/>
                </a:lnTo>
                <a:lnTo>
                  <a:pt x="6831469" y="431253"/>
                </a:lnTo>
                <a:lnTo>
                  <a:pt x="6836029" y="487616"/>
                </a:lnTo>
                <a:lnTo>
                  <a:pt x="6842125" y="522693"/>
                </a:lnTo>
                <a:lnTo>
                  <a:pt x="6845160" y="502894"/>
                </a:lnTo>
                <a:lnTo>
                  <a:pt x="6849719" y="464794"/>
                </a:lnTo>
                <a:lnTo>
                  <a:pt x="6852793" y="402285"/>
                </a:lnTo>
                <a:lnTo>
                  <a:pt x="6855828" y="326085"/>
                </a:lnTo>
                <a:lnTo>
                  <a:pt x="6860387" y="245376"/>
                </a:lnTo>
                <a:lnTo>
                  <a:pt x="6863460" y="170662"/>
                </a:lnTo>
                <a:lnTo>
                  <a:pt x="6866483" y="102107"/>
                </a:lnTo>
                <a:lnTo>
                  <a:pt x="6869518" y="45745"/>
                </a:lnTo>
                <a:lnTo>
                  <a:pt x="6875614" y="9131"/>
                </a:lnTo>
                <a:lnTo>
                  <a:pt x="6880186" y="28981"/>
                </a:lnTo>
                <a:lnTo>
                  <a:pt x="6883260" y="70103"/>
                </a:lnTo>
                <a:lnTo>
                  <a:pt x="6886282" y="131076"/>
                </a:lnTo>
                <a:lnTo>
                  <a:pt x="6889356" y="207276"/>
                </a:lnTo>
                <a:lnTo>
                  <a:pt x="6893928" y="286499"/>
                </a:lnTo>
                <a:lnTo>
                  <a:pt x="6896950" y="362699"/>
                </a:lnTo>
                <a:lnTo>
                  <a:pt x="6900024" y="431253"/>
                </a:lnTo>
                <a:lnTo>
                  <a:pt x="6904583" y="487616"/>
                </a:lnTo>
                <a:lnTo>
                  <a:pt x="6910692" y="522693"/>
                </a:lnTo>
                <a:lnTo>
                  <a:pt x="6913714" y="504380"/>
                </a:lnTo>
                <a:lnTo>
                  <a:pt x="6918286" y="464794"/>
                </a:lnTo>
                <a:lnTo>
                  <a:pt x="6921360" y="402285"/>
                </a:lnTo>
                <a:lnTo>
                  <a:pt x="6924382" y="326085"/>
                </a:lnTo>
                <a:lnTo>
                  <a:pt x="6928942" y="246862"/>
                </a:lnTo>
                <a:lnTo>
                  <a:pt x="6932028" y="170662"/>
                </a:lnTo>
                <a:lnTo>
                  <a:pt x="6935050" y="102107"/>
                </a:lnTo>
                <a:lnTo>
                  <a:pt x="6939610" y="45745"/>
                </a:lnTo>
                <a:lnTo>
                  <a:pt x="6941146" y="13703"/>
                </a:lnTo>
                <a:lnTo>
                  <a:pt x="6951814" y="70103"/>
                </a:lnTo>
                <a:lnTo>
                  <a:pt x="6954888" y="131076"/>
                </a:lnTo>
                <a:lnTo>
                  <a:pt x="6957923" y="207276"/>
                </a:lnTo>
                <a:lnTo>
                  <a:pt x="6962482" y="287985"/>
                </a:lnTo>
                <a:lnTo>
                  <a:pt x="6965556" y="362699"/>
                </a:lnTo>
                <a:lnTo>
                  <a:pt x="6968578" y="431253"/>
                </a:lnTo>
                <a:lnTo>
                  <a:pt x="6973150" y="487616"/>
                </a:lnTo>
                <a:lnTo>
                  <a:pt x="6979246" y="522693"/>
                </a:lnTo>
                <a:lnTo>
                  <a:pt x="6983818" y="502894"/>
                </a:lnTo>
                <a:lnTo>
                  <a:pt x="6986892" y="464794"/>
                </a:lnTo>
                <a:lnTo>
                  <a:pt x="6989914" y="402285"/>
                </a:lnTo>
                <a:lnTo>
                  <a:pt x="6992988" y="326085"/>
                </a:lnTo>
                <a:lnTo>
                  <a:pt x="6997560" y="246862"/>
                </a:lnTo>
                <a:lnTo>
                  <a:pt x="7000582" y="170662"/>
                </a:lnTo>
                <a:lnTo>
                  <a:pt x="7003656" y="102107"/>
                </a:lnTo>
                <a:lnTo>
                  <a:pt x="7008228" y="45745"/>
                </a:lnTo>
                <a:lnTo>
                  <a:pt x="7012787" y="9131"/>
                </a:lnTo>
                <a:lnTo>
                  <a:pt x="7017346" y="28981"/>
                </a:lnTo>
                <a:lnTo>
                  <a:pt x="7020433" y="70103"/>
                </a:lnTo>
                <a:lnTo>
                  <a:pt x="7023455" y="131076"/>
                </a:lnTo>
                <a:lnTo>
                  <a:pt x="7028014" y="207276"/>
                </a:lnTo>
                <a:lnTo>
                  <a:pt x="7031088" y="286499"/>
                </a:lnTo>
                <a:lnTo>
                  <a:pt x="7034123" y="362699"/>
                </a:lnTo>
                <a:lnTo>
                  <a:pt x="7037197" y="431253"/>
                </a:lnTo>
                <a:lnTo>
                  <a:pt x="7041756" y="487616"/>
                </a:lnTo>
                <a:lnTo>
                  <a:pt x="7047864" y="522693"/>
                </a:lnTo>
                <a:lnTo>
                  <a:pt x="7052424" y="504380"/>
                </a:lnTo>
                <a:lnTo>
                  <a:pt x="7055446" y="464794"/>
                </a:lnTo>
                <a:lnTo>
                  <a:pt x="7058482" y="402285"/>
                </a:lnTo>
                <a:lnTo>
                  <a:pt x="7061555" y="326085"/>
                </a:lnTo>
                <a:lnTo>
                  <a:pt x="7066114" y="246862"/>
                </a:lnTo>
                <a:lnTo>
                  <a:pt x="7069137" y="170662"/>
                </a:lnTo>
                <a:lnTo>
                  <a:pt x="7072223" y="102107"/>
                </a:lnTo>
                <a:lnTo>
                  <a:pt x="7076782" y="45745"/>
                </a:lnTo>
                <a:lnTo>
                  <a:pt x="7081342" y="9131"/>
                </a:lnTo>
                <a:lnTo>
                  <a:pt x="7085914" y="28981"/>
                </a:lnTo>
                <a:lnTo>
                  <a:pt x="7088987" y="70103"/>
                </a:lnTo>
                <a:lnTo>
                  <a:pt x="7092010" y="131076"/>
                </a:lnTo>
                <a:lnTo>
                  <a:pt x="7096582" y="207276"/>
                </a:lnTo>
                <a:lnTo>
                  <a:pt x="7099655" y="286499"/>
                </a:lnTo>
                <a:lnTo>
                  <a:pt x="7102678" y="362699"/>
                </a:lnTo>
                <a:lnTo>
                  <a:pt x="7105751" y="431253"/>
                </a:lnTo>
                <a:lnTo>
                  <a:pt x="7110323" y="487616"/>
                </a:lnTo>
                <a:lnTo>
                  <a:pt x="7116419" y="522693"/>
                </a:lnTo>
                <a:lnTo>
                  <a:pt x="7120978" y="502894"/>
                </a:lnTo>
                <a:lnTo>
                  <a:pt x="7124014" y="464794"/>
                </a:lnTo>
                <a:lnTo>
                  <a:pt x="7127087" y="402285"/>
                </a:lnTo>
                <a:lnTo>
                  <a:pt x="7130110" y="326085"/>
                </a:lnTo>
                <a:lnTo>
                  <a:pt x="7134682" y="246862"/>
                </a:lnTo>
                <a:lnTo>
                  <a:pt x="7137755" y="170662"/>
                </a:lnTo>
                <a:lnTo>
                  <a:pt x="7140778" y="102107"/>
                </a:lnTo>
                <a:lnTo>
                  <a:pt x="7145337" y="45745"/>
                </a:lnTo>
                <a:lnTo>
                  <a:pt x="7149960" y="9131"/>
                </a:lnTo>
                <a:lnTo>
                  <a:pt x="7154519" y="28981"/>
                </a:lnTo>
                <a:lnTo>
                  <a:pt x="7157542" y="68567"/>
                </a:lnTo>
                <a:lnTo>
                  <a:pt x="7160628" y="131076"/>
                </a:lnTo>
                <a:lnTo>
                  <a:pt x="7165187" y="207276"/>
                </a:lnTo>
                <a:lnTo>
                  <a:pt x="7168210" y="286499"/>
                </a:lnTo>
                <a:lnTo>
                  <a:pt x="7171283" y="362699"/>
                </a:lnTo>
                <a:lnTo>
                  <a:pt x="7174318" y="431253"/>
                </a:lnTo>
                <a:lnTo>
                  <a:pt x="7178878" y="487616"/>
                </a:lnTo>
                <a:lnTo>
                  <a:pt x="7184986" y="522693"/>
                </a:lnTo>
                <a:lnTo>
                  <a:pt x="7189546" y="504380"/>
                </a:lnTo>
                <a:lnTo>
                  <a:pt x="7192619" y="464794"/>
                </a:lnTo>
                <a:lnTo>
                  <a:pt x="7195642" y="402285"/>
                </a:lnTo>
                <a:lnTo>
                  <a:pt x="7198728" y="326085"/>
                </a:lnTo>
                <a:lnTo>
                  <a:pt x="7203287" y="246862"/>
                </a:lnTo>
                <a:lnTo>
                  <a:pt x="7206310" y="170662"/>
                </a:lnTo>
                <a:lnTo>
                  <a:pt x="7209383" y="102107"/>
                </a:lnTo>
                <a:lnTo>
                  <a:pt x="7213955" y="45745"/>
                </a:lnTo>
                <a:lnTo>
                  <a:pt x="7220051" y="9131"/>
                </a:lnTo>
                <a:lnTo>
                  <a:pt x="7223086" y="28981"/>
                </a:lnTo>
                <a:lnTo>
                  <a:pt x="7226160" y="70103"/>
                </a:lnTo>
                <a:lnTo>
                  <a:pt x="7229182" y="131076"/>
                </a:lnTo>
                <a:lnTo>
                  <a:pt x="7233742" y="207276"/>
                </a:lnTo>
                <a:lnTo>
                  <a:pt x="7236828" y="286499"/>
                </a:lnTo>
                <a:lnTo>
                  <a:pt x="7239850" y="362699"/>
                </a:lnTo>
                <a:lnTo>
                  <a:pt x="7242873" y="431253"/>
                </a:lnTo>
                <a:lnTo>
                  <a:pt x="7247432" y="486130"/>
                </a:lnTo>
                <a:lnTo>
                  <a:pt x="7253541" y="522693"/>
                </a:lnTo>
                <a:lnTo>
                  <a:pt x="7258100" y="502894"/>
                </a:lnTo>
                <a:lnTo>
                  <a:pt x="7261186" y="464794"/>
                </a:lnTo>
                <a:lnTo>
                  <a:pt x="7264209" y="402285"/>
                </a:lnTo>
                <a:lnTo>
                  <a:pt x="7267282" y="326085"/>
                </a:lnTo>
                <a:lnTo>
                  <a:pt x="7271842" y="246862"/>
                </a:lnTo>
                <a:lnTo>
                  <a:pt x="7274877" y="170662"/>
                </a:lnTo>
                <a:lnTo>
                  <a:pt x="7277950" y="102107"/>
                </a:lnTo>
                <a:lnTo>
                  <a:pt x="7282510" y="45745"/>
                </a:lnTo>
                <a:lnTo>
                  <a:pt x="7288618" y="9131"/>
                </a:lnTo>
                <a:lnTo>
                  <a:pt x="7291641" y="28981"/>
                </a:lnTo>
                <a:lnTo>
                  <a:pt x="7294714" y="68567"/>
                </a:lnTo>
                <a:lnTo>
                  <a:pt x="7297737" y="131076"/>
                </a:lnTo>
                <a:lnTo>
                  <a:pt x="7302309" y="207276"/>
                </a:lnTo>
                <a:lnTo>
                  <a:pt x="7305382" y="284962"/>
                </a:lnTo>
                <a:lnTo>
                  <a:pt x="7308405" y="362699"/>
                </a:lnTo>
                <a:lnTo>
                  <a:pt x="7311478" y="431253"/>
                </a:lnTo>
                <a:lnTo>
                  <a:pt x="7316050" y="486130"/>
                </a:lnTo>
                <a:lnTo>
                  <a:pt x="7319073" y="519658"/>
                </a:lnTo>
                <a:lnTo>
                  <a:pt x="7322146" y="522693"/>
                </a:lnTo>
                <a:lnTo>
                  <a:pt x="7326718" y="502894"/>
                </a:lnTo>
                <a:lnTo>
                  <a:pt x="7329741" y="464794"/>
                </a:lnTo>
                <a:lnTo>
                  <a:pt x="7332814" y="402285"/>
                </a:lnTo>
                <a:lnTo>
                  <a:pt x="7335837" y="327621"/>
                </a:lnTo>
                <a:lnTo>
                  <a:pt x="7340409" y="248399"/>
                </a:lnTo>
                <a:lnTo>
                  <a:pt x="7343482" y="170662"/>
                </a:lnTo>
                <a:lnTo>
                  <a:pt x="7346505" y="102107"/>
                </a:lnTo>
                <a:lnTo>
                  <a:pt x="7351077" y="45745"/>
                </a:lnTo>
                <a:lnTo>
                  <a:pt x="7357173" y="9131"/>
                </a:lnTo>
                <a:lnTo>
                  <a:pt x="7360246" y="28981"/>
                </a:lnTo>
                <a:lnTo>
                  <a:pt x="7363282" y="68567"/>
                </a:lnTo>
                <a:lnTo>
                  <a:pt x="7366304" y="131076"/>
                </a:lnTo>
                <a:lnTo>
                  <a:pt x="7370864" y="205739"/>
                </a:lnTo>
                <a:lnTo>
                  <a:pt x="7373937" y="284962"/>
                </a:lnTo>
                <a:lnTo>
                  <a:pt x="7376972" y="362699"/>
                </a:lnTo>
                <a:lnTo>
                  <a:pt x="7380046" y="431253"/>
                </a:lnTo>
                <a:lnTo>
                  <a:pt x="7384605" y="486130"/>
                </a:lnTo>
                <a:lnTo>
                  <a:pt x="7390714" y="522693"/>
                </a:lnTo>
                <a:lnTo>
                  <a:pt x="7395273" y="502894"/>
                </a:lnTo>
                <a:lnTo>
                  <a:pt x="7398296" y="464794"/>
                </a:lnTo>
                <a:lnTo>
                  <a:pt x="7401382" y="402285"/>
                </a:lnTo>
                <a:lnTo>
                  <a:pt x="7405941" y="327621"/>
                </a:lnTo>
                <a:lnTo>
                  <a:pt x="7408964" y="248399"/>
                </a:lnTo>
                <a:lnTo>
                  <a:pt x="7412037" y="172199"/>
                </a:lnTo>
                <a:lnTo>
                  <a:pt x="7415072" y="102107"/>
                </a:lnTo>
                <a:lnTo>
                  <a:pt x="7419632" y="45745"/>
                </a:lnTo>
                <a:lnTo>
                  <a:pt x="7425740" y="9131"/>
                </a:lnTo>
                <a:lnTo>
                  <a:pt x="7430300" y="28981"/>
                </a:lnTo>
                <a:lnTo>
                  <a:pt x="7431836" y="68567"/>
                </a:lnTo>
                <a:lnTo>
                  <a:pt x="7434910" y="131076"/>
                </a:lnTo>
                <a:lnTo>
                  <a:pt x="7439482" y="205739"/>
                </a:lnTo>
                <a:lnTo>
                  <a:pt x="7442504" y="284962"/>
                </a:lnTo>
                <a:lnTo>
                  <a:pt x="7445578" y="361162"/>
                </a:lnTo>
                <a:lnTo>
                  <a:pt x="7450137" y="429717"/>
                </a:lnTo>
                <a:lnTo>
                  <a:pt x="7453172" y="486130"/>
                </a:lnTo>
                <a:lnTo>
                  <a:pt x="7456246" y="519658"/>
                </a:lnTo>
                <a:lnTo>
                  <a:pt x="7459268" y="522693"/>
                </a:lnTo>
                <a:lnTo>
                  <a:pt x="7463840" y="502894"/>
                </a:lnTo>
                <a:lnTo>
                  <a:pt x="7466914" y="464794"/>
                </a:lnTo>
                <a:lnTo>
                  <a:pt x="7469936" y="403821"/>
                </a:lnTo>
                <a:lnTo>
                  <a:pt x="7474496" y="327621"/>
                </a:lnTo>
                <a:lnTo>
                  <a:pt x="7477582" y="248399"/>
                </a:lnTo>
                <a:lnTo>
                  <a:pt x="7480604" y="172199"/>
                </a:lnTo>
                <a:lnTo>
                  <a:pt x="7483678" y="102107"/>
                </a:lnTo>
                <a:lnTo>
                  <a:pt x="7488237" y="45745"/>
                </a:lnTo>
                <a:lnTo>
                  <a:pt x="7494346" y="9131"/>
                </a:lnTo>
                <a:lnTo>
                  <a:pt x="7498905" y="28981"/>
                </a:lnTo>
                <a:lnTo>
                  <a:pt x="7500391" y="68567"/>
                </a:lnTo>
                <a:lnTo>
                  <a:pt x="7503477" y="129539"/>
                </a:lnTo>
                <a:lnTo>
                  <a:pt x="7508036" y="205739"/>
                </a:lnTo>
                <a:lnTo>
                  <a:pt x="7511110" y="284962"/>
                </a:lnTo>
                <a:lnTo>
                  <a:pt x="7514132" y="361162"/>
                </a:lnTo>
                <a:lnTo>
                  <a:pt x="7518704" y="431253"/>
                </a:lnTo>
                <a:lnTo>
                  <a:pt x="7521778" y="486130"/>
                </a:lnTo>
                <a:lnTo>
                  <a:pt x="7524800" y="519658"/>
                </a:lnTo>
                <a:lnTo>
                  <a:pt x="7527836" y="522693"/>
                </a:lnTo>
                <a:lnTo>
                  <a:pt x="7532446" y="502894"/>
                </a:lnTo>
                <a:lnTo>
                  <a:pt x="7535468" y="464794"/>
                </a:lnTo>
                <a:lnTo>
                  <a:pt x="7538491" y="403821"/>
                </a:lnTo>
                <a:lnTo>
                  <a:pt x="7543114" y="329158"/>
                </a:lnTo>
                <a:lnTo>
                  <a:pt x="7546136" y="248399"/>
                </a:lnTo>
                <a:lnTo>
                  <a:pt x="7549210" y="172199"/>
                </a:lnTo>
                <a:lnTo>
                  <a:pt x="7552232" y="103644"/>
                </a:lnTo>
                <a:lnTo>
                  <a:pt x="7556804" y="45745"/>
                </a:lnTo>
                <a:lnTo>
                  <a:pt x="7562900" y="9131"/>
                </a:lnTo>
                <a:lnTo>
                  <a:pt x="7567472" y="28981"/>
                </a:lnTo>
                <a:lnTo>
                  <a:pt x="7569009" y="68567"/>
                </a:lnTo>
                <a:lnTo>
                  <a:pt x="7572032" y="129539"/>
                </a:lnTo>
                <a:lnTo>
                  <a:pt x="7576591" y="204203"/>
                </a:lnTo>
                <a:lnTo>
                  <a:pt x="7579677" y="284962"/>
                </a:lnTo>
                <a:lnTo>
                  <a:pt x="7582700" y="361162"/>
                </a:lnTo>
                <a:lnTo>
                  <a:pt x="7587259" y="429717"/>
                </a:lnTo>
                <a:lnTo>
                  <a:pt x="7590332" y="486130"/>
                </a:lnTo>
                <a:lnTo>
                  <a:pt x="7593368" y="519658"/>
                </a:lnTo>
                <a:lnTo>
                  <a:pt x="7596441" y="522693"/>
                </a:lnTo>
                <a:lnTo>
                  <a:pt x="7601000" y="504380"/>
                </a:lnTo>
                <a:lnTo>
                  <a:pt x="7604036" y="464794"/>
                </a:lnTo>
                <a:lnTo>
                  <a:pt x="7607109" y="403821"/>
                </a:lnTo>
                <a:lnTo>
                  <a:pt x="7611668" y="329158"/>
                </a:lnTo>
                <a:lnTo>
                  <a:pt x="7614691" y="248399"/>
                </a:lnTo>
                <a:lnTo>
                  <a:pt x="7617777" y="172199"/>
                </a:lnTo>
                <a:lnTo>
                  <a:pt x="7620800" y="103644"/>
                </a:lnTo>
                <a:lnTo>
                  <a:pt x="7625359" y="45745"/>
                </a:lnTo>
                <a:lnTo>
                  <a:pt x="7631468" y="9131"/>
                </a:lnTo>
                <a:lnTo>
                  <a:pt x="7636027" y="28981"/>
                </a:lnTo>
                <a:lnTo>
                  <a:pt x="7639100" y="68567"/>
                </a:lnTo>
                <a:lnTo>
                  <a:pt x="7640599" y="129539"/>
                </a:lnTo>
                <a:lnTo>
                  <a:pt x="7645209" y="204203"/>
                </a:lnTo>
                <a:lnTo>
                  <a:pt x="7648232" y="284962"/>
                </a:lnTo>
                <a:lnTo>
                  <a:pt x="7651254" y="361162"/>
                </a:lnTo>
                <a:lnTo>
                  <a:pt x="7655877" y="429717"/>
                </a:lnTo>
                <a:lnTo>
                  <a:pt x="7658900" y="486130"/>
                </a:lnTo>
                <a:lnTo>
                  <a:pt x="7661973" y="519658"/>
                </a:lnTo>
                <a:lnTo>
                  <a:pt x="7664996" y="522693"/>
                </a:lnTo>
                <a:lnTo>
                  <a:pt x="7669568" y="504380"/>
                </a:lnTo>
                <a:lnTo>
                  <a:pt x="7672641" y="464794"/>
                </a:lnTo>
                <a:lnTo>
                  <a:pt x="7675664" y="405358"/>
                </a:lnTo>
                <a:lnTo>
                  <a:pt x="7680236" y="329158"/>
                </a:lnTo>
                <a:lnTo>
                  <a:pt x="7683258" y="248399"/>
                </a:lnTo>
                <a:lnTo>
                  <a:pt x="7686332" y="173735"/>
                </a:lnTo>
                <a:lnTo>
                  <a:pt x="7689354" y="103644"/>
                </a:lnTo>
                <a:lnTo>
                  <a:pt x="7693926" y="47231"/>
                </a:lnTo>
                <a:lnTo>
                  <a:pt x="7700022" y="9131"/>
                </a:lnTo>
                <a:lnTo>
                  <a:pt x="7704594" y="28981"/>
                </a:lnTo>
                <a:lnTo>
                  <a:pt x="7707668" y="68567"/>
                </a:lnTo>
                <a:lnTo>
                  <a:pt x="7709204" y="128003"/>
                </a:lnTo>
                <a:lnTo>
                  <a:pt x="7713764" y="204203"/>
                </a:lnTo>
                <a:lnTo>
                  <a:pt x="7716799" y="284962"/>
                </a:lnTo>
                <a:lnTo>
                  <a:pt x="7719872" y="359625"/>
                </a:lnTo>
                <a:lnTo>
                  <a:pt x="7724432" y="429717"/>
                </a:lnTo>
                <a:lnTo>
                  <a:pt x="7727454" y="486130"/>
                </a:lnTo>
                <a:lnTo>
                  <a:pt x="7730540" y="519658"/>
                </a:lnTo>
                <a:lnTo>
                  <a:pt x="7733563" y="522693"/>
                </a:lnTo>
                <a:lnTo>
                  <a:pt x="7738122" y="504380"/>
                </a:lnTo>
                <a:lnTo>
                  <a:pt x="7741196" y="464794"/>
                </a:lnTo>
                <a:lnTo>
                  <a:pt x="7744231" y="405358"/>
                </a:lnTo>
                <a:lnTo>
                  <a:pt x="7748790" y="329158"/>
                </a:lnTo>
                <a:lnTo>
                  <a:pt x="7751864" y="248399"/>
                </a:lnTo>
                <a:lnTo>
                  <a:pt x="7754899" y="173735"/>
                </a:lnTo>
                <a:lnTo>
                  <a:pt x="7759458" y="103644"/>
                </a:lnTo>
                <a:lnTo>
                  <a:pt x="7762532" y="47231"/>
                </a:lnTo>
                <a:lnTo>
                  <a:pt x="7765554" y="15239"/>
                </a:lnTo>
                <a:lnTo>
                  <a:pt x="7768640" y="9131"/>
                </a:lnTo>
                <a:lnTo>
                  <a:pt x="7773200" y="28981"/>
                </a:lnTo>
                <a:lnTo>
                  <a:pt x="7776222" y="68567"/>
                </a:lnTo>
                <a:lnTo>
                  <a:pt x="7777759" y="128003"/>
                </a:lnTo>
                <a:lnTo>
                  <a:pt x="7782331" y="204203"/>
                </a:lnTo>
                <a:lnTo>
                  <a:pt x="7785404" y="283425"/>
                </a:lnTo>
                <a:lnTo>
                  <a:pt x="7788427" y="359625"/>
                </a:lnTo>
                <a:lnTo>
                  <a:pt x="7792999" y="429717"/>
                </a:lnTo>
                <a:lnTo>
                  <a:pt x="7796072" y="486130"/>
                </a:lnTo>
                <a:lnTo>
                  <a:pt x="7799095" y="519658"/>
                </a:lnTo>
                <a:lnTo>
                  <a:pt x="7803654" y="522693"/>
                </a:lnTo>
                <a:lnTo>
                  <a:pt x="7806740" y="504380"/>
                </a:lnTo>
                <a:lnTo>
                  <a:pt x="7809763" y="464794"/>
                </a:lnTo>
                <a:lnTo>
                  <a:pt x="7812785" y="405358"/>
                </a:lnTo>
                <a:lnTo>
                  <a:pt x="7817396" y="329158"/>
                </a:lnTo>
                <a:lnTo>
                  <a:pt x="7820431" y="249935"/>
                </a:lnTo>
                <a:lnTo>
                  <a:pt x="7823504" y="173735"/>
                </a:lnTo>
                <a:lnTo>
                  <a:pt x="7828064" y="105181"/>
                </a:lnTo>
                <a:lnTo>
                  <a:pt x="7831099" y="47231"/>
                </a:lnTo>
                <a:lnTo>
                  <a:pt x="7834172" y="13703"/>
                </a:lnTo>
                <a:lnTo>
                  <a:pt x="7837195" y="9131"/>
                </a:lnTo>
                <a:lnTo>
                  <a:pt x="7841754" y="28981"/>
                </a:lnTo>
                <a:lnTo>
                  <a:pt x="7844840" y="68567"/>
                </a:lnTo>
                <a:lnTo>
                  <a:pt x="7847863" y="128003"/>
                </a:lnTo>
                <a:lnTo>
                  <a:pt x="7850885" y="204203"/>
                </a:lnTo>
                <a:lnTo>
                  <a:pt x="7853959" y="283425"/>
                </a:lnTo>
                <a:lnTo>
                  <a:pt x="7856994" y="359625"/>
                </a:lnTo>
                <a:lnTo>
                  <a:pt x="7861604" y="429717"/>
                </a:lnTo>
                <a:lnTo>
                  <a:pt x="7864627" y="486130"/>
                </a:lnTo>
                <a:lnTo>
                  <a:pt x="7867650" y="519658"/>
                </a:lnTo>
                <a:lnTo>
                  <a:pt x="7872272" y="522693"/>
                </a:lnTo>
                <a:lnTo>
                  <a:pt x="7875295" y="504380"/>
                </a:lnTo>
                <a:lnTo>
                  <a:pt x="7878318" y="466280"/>
                </a:lnTo>
                <a:lnTo>
                  <a:pt x="7881391" y="405358"/>
                </a:lnTo>
                <a:lnTo>
                  <a:pt x="7885963" y="329158"/>
                </a:lnTo>
                <a:lnTo>
                  <a:pt x="7888985" y="249935"/>
                </a:lnTo>
                <a:lnTo>
                  <a:pt x="7892059" y="173735"/>
                </a:lnTo>
                <a:lnTo>
                  <a:pt x="7896631" y="105181"/>
                </a:lnTo>
                <a:lnTo>
                  <a:pt x="7899704" y="47231"/>
                </a:lnTo>
                <a:lnTo>
                  <a:pt x="7902727" y="13703"/>
                </a:lnTo>
                <a:lnTo>
                  <a:pt x="7905750" y="9131"/>
                </a:lnTo>
                <a:lnTo>
                  <a:pt x="7910372" y="27444"/>
                </a:lnTo>
                <a:lnTo>
                  <a:pt x="7913395" y="67081"/>
                </a:lnTo>
                <a:lnTo>
                  <a:pt x="7916418" y="128003"/>
                </a:lnTo>
                <a:lnTo>
                  <a:pt x="7919491" y="204203"/>
                </a:lnTo>
                <a:lnTo>
                  <a:pt x="7922526" y="283425"/>
                </a:lnTo>
                <a:lnTo>
                  <a:pt x="7925549" y="359625"/>
                </a:lnTo>
                <a:lnTo>
                  <a:pt x="7930159" y="429717"/>
                </a:lnTo>
                <a:lnTo>
                  <a:pt x="7933194" y="486130"/>
                </a:lnTo>
                <a:lnTo>
                  <a:pt x="7936217" y="519658"/>
                </a:lnTo>
                <a:lnTo>
                  <a:pt x="7940827" y="522693"/>
                </a:lnTo>
                <a:lnTo>
                  <a:pt x="7943850" y="504380"/>
                </a:lnTo>
                <a:lnTo>
                  <a:pt x="7946936" y="466280"/>
                </a:lnTo>
                <a:lnTo>
                  <a:pt x="7949958" y="405358"/>
                </a:lnTo>
                <a:lnTo>
                  <a:pt x="7954518" y="329158"/>
                </a:lnTo>
                <a:lnTo>
                  <a:pt x="7957591" y="249935"/>
                </a:lnTo>
                <a:lnTo>
                  <a:pt x="7960626" y="173735"/>
                </a:lnTo>
                <a:lnTo>
                  <a:pt x="7965185" y="103644"/>
                </a:lnTo>
                <a:lnTo>
                  <a:pt x="7968259" y="47231"/>
                </a:lnTo>
                <a:lnTo>
                  <a:pt x="7971294" y="13703"/>
                </a:lnTo>
                <a:lnTo>
                  <a:pt x="7974317" y="9131"/>
                </a:lnTo>
                <a:lnTo>
                  <a:pt x="7978927" y="27444"/>
                </a:lnTo>
                <a:lnTo>
                  <a:pt x="7981950" y="67081"/>
                </a:lnTo>
                <a:lnTo>
                  <a:pt x="7985036" y="128003"/>
                </a:lnTo>
                <a:lnTo>
                  <a:pt x="7988058" y="204203"/>
                </a:lnTo>
                <a:lnTo>
                  <a:pt x="7991081" y="283425"/>
                </a:lnTo>
                <a:lnTo>
                  <a:pt x="7994154" y="359625"/>
                </a:lnTo>
                <a:lnTo>
                  <a:pt x="7998726" y="429717"/>
                </a:lnTo>
                <a:lnTo>
                  <a:pt x="8001749" y="486130"/>
                </a:lnTo>
                <a:lnTo>
                  <a:pt x="8004822" y="519658"/>
                </a:lnTo>
                <a:lnTo>
                  <a:pt x="8009394" y="522693"/>
                </a:lnTo>
                <a:lnTo>
                  <a:pt x="8012417" y="504380"/>
                </a:lnTo>
                <a:lnTo>
                  <a:pt x="8015490" y="466280"/>
                </a:lnTo>
                <a:lnTo>
                  <a:pt x="8018513" y="405358"/>
                </a:lnTo>
                <a:lnTo>
                  <a:pt x="8023136" y="329158"/>
                </a:lnTo>
                <a:lnTo>
                  <a:pt x="8026158" y="249935"/>
                </a:lnTo>
                <a:lnTo>
                  <a:pt x="8029181" y="173735"/>
                </a:lnTo>
                <a:lnTo>
                  <a:pt x="8033753" y="103644"/>
                </a:lnTo>
                <a:lnTo>
                  <a:pt x="8036826" y="45745"/>
                </a:lnTo>
                <a:lnTo>
                  <a:pt x="8039849" y="13703"/>
                </a:lnTo>
                <a:lnTo>
                  <a:pt x="8042922" y="9131"/>
                </a:lnTo>
                <a:lnTo>
                  <a:pt x="8047494" y="27444"/>
                </a:lnTo>
                <a:lnTo>
                  <a:pt x="8050517" y="67081"/>
                </a:lnTo>
                <a:lnTo>
                  <a:pt x="8053590" y="128003"/>
                </a:lnTo>
                <a:lnTo>
                  <a:pt x="8058150" y="204203"/>
                </a:lnTo>
                <a:lnTo>
                  <a:pt x="8059699" y="283425"/>
                </a:lnTo>
                <a:lnTo>
                  <a:pt x="8062722" y="359625"/>
                </a:lnTo>
                <a:lnTo>
                  <a:pt x="8067281" y="429717"/>
                </a:lnTo>
                <a:lnTo>
                  <a:pt x="8070354" y="486130"/>
                </a:lnTo>
                <a:lnTo>
                  <a:pt x="8073389" y="519658"/>
                </a:lnTo>
                <a:lnTo>
                  <a:pt x="8077949" y="522693"/>
                </a:lnTo>
                <a:lnTo>
                  <a:pt x="8081022" y="504380"/>
                </a:lnTo>
                <a:lnTo>
                  <a:pt x="8084058" y="466280"/>
                </a:lnTo>
                <a:lnTo>
                  <a:pt x="8087080" y="405358"/>
                </a:lnTo>
                <a:lnTo>
                  <a:pt x="8091690" y="329158"/>
                </a:lnTo>
                <a:lnTo>
                  <a:pt x="8094713" y="249935"/>
                </a:lnTo>
                <a:lnTo>
                  <a:pt x="8097799" y="173735"/>
                </a:lnTo>
                <a:lnTo>
                  <a:pt x="8102358" y="103644"/>
                </a:lnTo>
                <a:lnTo>
                  <a:pt x="8105381" y="47231"/>
                </a:lnTo>
                <a:lnTo>
                  <a:pt x="8108454" y="13703"/>
                </a:lnTo>
                <a:lnTo>
                  <a:pt x="8111489" y="9131"/>
                </a:lnTo>
                <a:lnTo>
                  <a:pt x="8116049" y="27444"/>
                </a:lnTo>
                <a:lnTo>
                  <a:pt x="8119122" y="67081"/>
                </a:lnTo>
                <a:lnTo>
                  <a:pt x="8122158" y="128003"/>
                </a:lnTo>
                <a:lnTo>
                  <a:pt x="8126717" y="204203"/>
                </a:lnTo>
                <a:lnTo>
                  <a:pt x="8128254" y="283425"/>
                </a:lnTo>
                <a:lnTo>
                  <a:pt x="8131276" y="359625"/>
                </a:lnTo>
                <a:lnTo>
                  <a:pt x="8135899" y="429717"/>
                </a:lnTo>
                <a:lnTo>
                  <a:pt x="8138922" y="486130"/>
                </a:lnTo>
                <a:lnTo>
                  <a:pt x="8141944" y="519658"/>
                </a:lnTo>
                <a:lnTo>
                  <a:pt x="8146554" y="522693"/>
                </a:lnTo>
                <a:lnTo>
                  <a:pt x="8149589" y="504380"/>
                </a:lnTo>
                <a:lnTo>
                  <a:pt x="8152612" y="466280"/>
                </a:lnTo>
                <a:lnTo>
                  <a:pt x="8155685" y="405358"/>
                </a:lnTo>
                <a:lnTo>
                  <a:pt x="8160258" y="329158"/>
                </a:lnTo>
                <a:lnTo>
                  <a:pt x="8163280" y="249935"/>
                </a:lnTo>
                <a:lnTo>
                  <a:pt x="8166354" y="173735"/>
                </a:lnTo>
                <a:lnTo>
                  <a:pt x="8170913" y="103644"/>
                </a:lnTo>
                <a:lnTo>
                  <a:pt x="8173999" y="47231"/>
                </a:lnTo>
                <a:lnTo>
                  <a:pt x="8177022" y="13703"/>
                </a:lnTo>
                <a:lnTo>
                  <a:pt x="8181581" y="9131"/>
                </a:lnTo>
                <a:lnTo>
                  <a:pt x="8184654" y="27444"/>
                </a:lnTo>
                <a:lnTo>
                  <a:pt x="8187689" y="67081"/>
                </a:lnTo>
                <a:lnTo>
                  <a:pt x="8190712" y="128003"/>
                </a:lnTo>
                <a:lnTo>
                  <a:pt x="8195322" y="204203"/>
                </a:lnTo>
                <a:lnTo>
                  <a:pt x="8196808" y="283425"/>
                </a:lnTo>
                <a:lnTo>
                  <a:pt x="8199894" y="359625"/>
                </a:lnTo>
                <a:lnTo>
                  <a:pt x="8204454" y="429717"/>
                </a:lnTo>
                <a:lnTo>
                  <a:pt x="8207476" y="486130"/>
                </a:lnTo>
                <a:lnTo>
                  <a:pt x="8210550" y="519658"/>
                </a:lnTo>
                <a:lnTo>
                  <a:pt x="8215122" y="522693"/>
                </a:lnTo>
                <a:lnTo>
                  <a:pt x="8218144" y="504380"/>
                </a:lnTo>
                <a:lnTo>
                  <a:pt x="8221218" y="466280"/>
                </a:lnTo>
                <a:lnTo>
                  <a:pt x="8225789" y="405358"/>
                </a:lnTo>
                <a:lnTo>
                  <a:pt x="8228812" y="329158"/>
                </a:lnTo>
                <a:lnTo>
                  <a:pt x="8231885" y="248399"/>
                </a:lnTo>
                <a:lnTo>
                  <a:pt x="8231885" y="266700"/>
                </a:lnTo>
              </a:path>
            </a:pathLst>
          </a:custGeom>
          <a:ln w="3175">
            <a:solidFill>
              <a:srgbClr val="A839A2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 txBox="1"/>
          <p:nvPr/>
        </p:nvSpPr>
        <p:spPr>
          <a:xfrm>
            <a:off x="2414182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237064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4061475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884390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5708769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6531650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7354565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8178975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9003359" y="4235050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graphicFrame>
        <p:nvGraphicFramePr>
          <p:cNvPr id="130" name="object 130" descr=""/>
          <p:cNvGraphicFramePr>
            <a:graphicFrameLocks noGrp="1"/>
          </p:cNvGraphicFramePr>
          <p:nvPr/>
        </p:nvGraphicFramePr>
        <p:xfrm>
          <a:off x="1610842" y="3899649"/>
          <a:ext cx="8233409" cy="553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2960"/>
                <a:gridCol w="824229"/>
                <a:gridCol w="824230"/>
                <a:gridCol w="822959"/>
                <a:gridCol w="822960"/>
                <a:gridCol w="822960"/>
                <a:gridCol w="824229"/>
                <a:gridCol w="824229"/>
                <a:gridCol w="822959"/>
                <a:gridCol w="819784"/>
              </a:tblGrid>
              <a:tr h="1365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84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409"/>
                        </a:lnSpc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978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978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15"/>
                        </a:lnSpc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algn="r" marR="36830">
                        <a:lnSpc>
                          <a:spcPts val="5"/>
                        </a:lnSpc>
                      </a:pPr>
                      <a:r>
                        <a:rPr dirty="0" sz="6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84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31" name="object 131" descr=""/>
          <p:cNvSpPr txBox="1"/>
          <p:nvPr/>
        </p:nvSpPr>
        <p:spPr>
          <a:xfrm>
            <a:off x="1388626" y="4264006"/>
            <a:ext cx="15494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231675" y="3836677"/>
            <a:ext cx="311785" cy="3867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uL2/kV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34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133" name="object 133" descr=""/>
          <p:cNvGrpSpPr/>
          <p:nvPr/>
        </p:nvGrpSpPr>
        <p:grpSpPr>
          <a:xfrm>
            <a:off x="1569529" y="4605185"/>
            <a:ext cx="8275955" cy="554990"/>
            <a:chOff x="1569529" y="4605185"/>
            <a:chExt cx="8275955" cy="554990"/>
          </a:xfrm>
        </p:grpSpPr>
        <p:sp>
          <p:nvSpPr>
            <p:cNvPr id="134" name="object 134" descr=""/>
            <p:cNvSpPr/>
            <p:nvPr/>
          </p:nvSpPr>
          <p:spPr>
            <a:xfrm>
              <a:off x="1611604" y="4605185"/>
              <a:ext cx="8233409" cy="554990"/>
            </a:xfrm>
            <a:custGeom>
              <a:avLst/>
              <a:gdLst/>
              <a:ahLst/>
              <a:cxnLst/>
              <a:rect l="l" t="t" r="r" b="b"/>
              <a:pathLst>
                <a:path w="8233409" h="554989">
                  <a:moveTo>
                    <a:pt x="8233371" y="554685"/>
                  </a:moveTo>
                  <a:lnTo>
                    <a:pt x="0" y="554685"/>
                  </a:lnTo>
                  <a:lnTo>
                    <a:pt x="0" y="0"/>
                  </a:lnTo>
                  <a:lnTo>
                    <a:pt x="8233371" y="0"/>
                  </a:lnTo>
                  <a:lnTo>
                    <a:pt x="8233371" y="5546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570481" y="4742357"/>
              <a:ext cx="41275" cy="279400"/>
            </a:xfrm>
            <a:custGeom>
              <a:avLst/>
              <a:gdLst/>
              <a:ahLst/>
              <a:cxnLst/>
              <a:rect l="l" t="t" r="r" b="b"/>
              <a:pathLst>
                <a:path w="41275" h="279400">
                  <a:moveTo>
                    <a:pt x="0" y="278853"/>
                  </a:moveTo>
                  <a:lnTo>
                    <a:pt x="41122" y="278853"/>
                  </a:lnTo>
                </a:path>
                <a:path w="41275" h="279400">
                  <a:moveTo>
                    <a:pt x="0" y="140195"/>
                  </a:moveTo>
                  <a:lnTo>
                    <a:pt x="41122" y="140195"/>
                  </a:lnTo>
                </a:path>
                <a:path w="41275" h="279400">
                  <a:moveTo>
                    <a:pt x="0" y="0"/>
                  </a:moveTo>
                  <a:lnTo>
                    <a:pt x="4112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" name="object 136" descr=""/>
          <p:cNvSpPr/>
          <p:nvPr/>
        </p:nvSpPr>
        <p:spPr>
          <a:xfrm>
            <a:off x="1611604" y="4620412"/>
            <a:ext cx="8232140" cy="523240"/>
          </a:xfrm>
          <a:custGeom>
            <a:avLst/>
            <a:gdLst/>
            <a:ahLst/>
            <a:cxnLst/>
            <a:rect l="l" t="t" r="r" b="b"/>
            <a:pathLst>
              <a:path w="8232140" h="523239">
                <a:moveTo>
                  <a:pt x="0" y="515099"/>
                </a:moveTo>
                <a:lnTo>
                  <a:pt x="7645" y="467817"/>
                </a:lnTo>
                <a:lnTo>
                  <a:pt x="10668" y="409930"/>
                </a:lnTo>
                <a:lnTo>
                  <a:pt x="13703" y="336803"/>
                </a:lnTo>
                <a:lnTo>
                  <a:pt x="16776" y="259067"/>
                </a:lnTo>
                <a:lnTo>
                  <a:pt x="21336" y="182867"/>
                </a:lnTo>
                <a:lnTo>
                  <a:pt x="24358" y="112763"/>
                </a:lnTo>
                <a:lnTo>
                  <a:pt x="27444" y="54876"/>
                </a:lnTo>
                <a:lnTo>
                  <a:pt x="32004" y="18313"/>
                </a:lnTo>
                <a:lnTo>
                  <a:pt x="35026" y="7645"/>
                </a:lnTo>
                <a:lnTo>
                  <a:pt x="36563" y="21336"/>
                </a:lnTo>
                <a:lnTo>
                  <a:pt x="41135" y="56413"/>
                </a:lnTo>
                <a:lnTo>
                  <a:pt x="44208" y="114300"/>
                </a:lnTo>
                <a:lnTo>
                  <a:pt x="47231" y="187477"/>
                </a:lnTo>
                <a:lnTo>
                  <a:pt x="51803" y="265163"/>
                </a:lnTo>
                <a:lnTo>
                  <a:pt x="54876" y="341363"/>
                </a:lnTo>
                <a:lnTo>
                  <a:pt x="57899" y="411467"/>
                </a:lnTo>
                <a:lnTo>
                  <a:pt x="60972" y="467817"/>
                </a:lnTo>
                <a:lnTo>
                  <a:pt x="68567" y="513562"/>
                </a:lnTo>
                <a:lnTo>
                  <a:pt x="71640" y="502894"/>
                </a:lnTo>
                <a:lnTo>
                  <a:pt x="76200" y="466331"/>
                </a:lnTo>
                <a:lnTo>
                  <a:pt x="79235" y="411467"/>
                </a:lnTo>
                <a:lnTo>
                  <a:pt x="82308" y="338340"/>
                </a:lnTo>
                <a:lnTo>
                  <a:pt x="85331" y="260603"/>
                </a:lnTo>
                <a:lnTo>
                  <a:pt x="89903" y="184403"/>
                </a:lnTo>
                <a:lnTo>
                  <a:pt x="92976" y="114300"/>
                </a:lnTo>
                <a:lnTo>
                  <a:pt x="95999" y="54876"/>
                </a:lnTo>
                <a:lnTo>
                  <a:pt x="100558" y="18313"/>
                </a:lnTo>
                <a:lnTo>
                  <a:pt x="103644" y="7645"/>
                </a:lnTo>
                <a:lnTo>
                  <a:pt x="105130" y="21336"/>
                </a:lnTo>
                <a:lnTo>
                  <a:pt x="109740" y="54876"/>
                </a:lnTo>
                <a:lnTo>
                  <a:pt x="112763" y="112763"/>
                </a:lnTo>
                <a:lnTo>
                  <a:pt x="115849" y="185940"/>
                </a:lnTo>
                <a:lnTo>
                  <a:pt x="120408" y="263626"/>
                </a:lnTo>
                <a:lnTo>
                  <a:pt x="123431" y="339826"/>
                </a:lnTo>
                <a:lnTo>
                  <a:pt x="126504" y="411467"/>
                </a:lnTo>
                <a:lnTo>
                  <a:pt x="129540" y="467817"/>
                </a:lnTo>
                <a:lnTo>
                  <a:pt x="137172" y="515099"/>
                </a:lnTo>
                <a:lnTo>
                  <a:pt x="140207" y="502894"/>
                </a:lnTo>
                <a:lnTo>
                  <a:pt x="144767" y="467817"/>
                </a:lnTo>
                <a:lnTo>
                  <a:pt x="147840" y="411467"/>
                </a:lnTo>
                <a:lnTo>
                  <a:pt x="150863" y="338340"/>
                </a:lnTo>
                <a:lnTo>
                  <a:pt x="153949" y="260603"/>
                </a:lnTo>
                <a:lnTo>
                  <a:pt x="158508" y="184403"/>
                </a:lnTo>
                <a:lnTo>
                  <a:pt x="161531" y="114300"/>
                </a:lnTo>
                <a:lnTo>
                  <a:pt x="164604" y="56413"/>
                </a:lnTo>
                <a:lnTo>
                  <a:pt x="169176" y="18313"/>
                </a:lnTo>
                <a:lnTo>
                  <a:pt x="172199" y="7645"/>
                </a:lnTo>
                <a:lnTo>
                  <a:pt x="173736" y="21336"/>
                </a:lnTo>
                <a:lnTo>
                  <a:pt x="178307" y="54876"/>
                </a:lnTo>
                <a:lnTo>
                  <a:pt x="181330" y="112763"/>
                </a:lnTo>
                <a:lnTo>
                  <a:pt x="184404" y="185940"/>
                </a:lnTo>
                <a:lnTo>
                  <a:pt x="188963" y="262140"/>
                </a:lnTo>
                <a:lnTo>
                  <a:pt x="192049" y="338340"/>
                </a:lnTo>
                <a:lnTo>
                  <a:pt x="195072" y="409930"/>
                </a:lnTo>
                <a:lnTo>
                  <a:pt x="198094" y="467817"/>
                </a:lnTo>
                <a:lnTo>
                  <a:pt x="205740" y="513562"/>
                </a:lnTo>
                <a:lnTo>
                  <a:pt x="208762" y="502894"/>
                </a:lnTo>
                <a:lnTo>
                  <a:pt x="213321" y="467817"/>
                </a:lnTo>
                <a:lnTo>
                  <a:pt x="216407" y="411467"/>
                </a:lnTo>
                <a:lnTo>
                  <a:pt x="219430" y="338340"/>
                </a:lnTo>
                <a:lnTo>
                  <a:pt x="222504" y="260603"/>
                </a:lnTo>
                <a:lnTo>
                  <a:pt x="227063" y="185940"/>
                </a:lnTo>
                <a:lnTo>
                  <a:pt x="230098" y="114300"/>
                </a:lnTo>
                <a:lnTo>
                  <a:pt x="233172" y="57950"/>
                </a:lnTo>
                <a:lnTo>
                  <a:pt x="237731" y="18313"/>
                </a:lnTo>
                <a:lnTo>
                  <a:pt x="240753" y="7645"/>
                </a:lnTo>
                <a:lnTo>
                  <a:pt x="243840" y="19850"/>
                </a:lnTo>
                <a:lnTo>
                  <a:pt x="246862" y="54876"/>
                </a:lnTo>
                <a:lnTo>
                  <a:pt x="249936" y="111277"/>
                </a:lnTo>
                <a:lnTo>
                  <a:pt x="252958" y="184403"/>
                </a:lnTo>
                <a:lnTo>
                  <a:pt x="257530" y="260603"/>
                </a:lnTo>
                <a:lnTo>
                  <a:pt x="260604" y="338340"/>
                </a:lnTo>
                <a:lnTo>
                  <a:pt x="263626" y="408393"/>
                </a:lnTo>
                <a:lnTo>
                  <a:pt x="266661" y="466331"/>
                </a:lnTo>
                <a:lnTo>
                  <a:pt x="271272" y="504431"/>
                </a:lnTo>
                <a:lnTo>
                  <a:pt x="274294" y="515099"/>
                </a:lnTo>
                <a:lnTo>
                  <a:pt x="277368" y="502894"/>
                </a:lnTo>
                <a:lnTo>
                  <a:pt x="281940" y="469366"/>
                </a:lnTo>
                <a:lnTo>
                  <a:pt x="284962" y="411467"/>
                </a:lnTo>
                <a:lnTo>
                  <a:pt x="288036" y="339826"/>
                </a:lnTo>
                <a:lnTo>
                  <a:pt x="292607" y="260603"/>
                </a:lnTo>
                <a:lnTo>
                  <a:pt x="295630" y="185940"/>
                </a:lnTo>
                <a:lnTo>
                  <a:pt x="298704" y="115849"/>
                </a:lnTo>
                <a:lnTo>
                  <a:pt x="301726" y="56413"/>
                </a:lnTo>
                <a:lnTo>
                  <a:pt x="306298" y="18313"/>
                </a:lnTo>
                <a:lnTo>
                  <a:pt x="309372" y="7645"/>
                </a:lnTo>
                <a:lnTo>
                  <a:pt x="312394" y="19850"/>
                </a:lnTo>
                <a:lnTo>
                  <a:pt x="315468" y="54876"/>
                </a:lnTo>
                <a:lnTo>
                  <a:pt x="318503" y="111277"/>
                </a:lnTo>
                <a:lnTo>
                  <a:pt x="321525" y="184403"/>
                </a:lnTo>
                <a:lnTo>
                  <a:pt x="326085" y="260603"/>
                </a:lnTo>
                <a:lnTo>
                  <a:pt x="329158" y="338340"/>
                </a:lnTo>
                <a:lnTo>
                  <a:pt x="332193" y="408393"/>
                </a:lnTo>
                <a:lnTo>
                  <a:pt x="336753" y="466331"/>
                </a:lnTo>
                <a:lnTo>
                  <a:pt x="342861" y="513562"/>
                </a:lnTo>
                <a:lnTo>
                  <a:pt x="345935" y="502894"/>
                </a:lnTo>
                <a:lnTo>
                  <a:pt x="350494" y="469366"/>
                </a:lnTo>
                <a:lnTo>
                  <a:pt x="353517" y="412953"/>
                </a:lnTo>
                <a:lnTo>
                  <a:pt x="356603" y="341363"/>
                </a:lnTo>
                <a:lnTo>
                  <a:pt x="361162" y="262140"/>
                </a:lnTo>
                <a:lnTo>
                  <a:pt x="364185" y="185940"/>
                </a:lnTo>
                <a:lnTo>
                  <a:pt x="367258" y="115849"/>
                </a:lnTo>
                <a:lnTo>
                  <a:pt x="370293" y="57950"/>
                </a:lnTo>
                <a:lnTo>
                  <a:pt x="374853" y="18313"/>
                </a:lnTo>
                <a:lnTo>
                  <a:pt x="377926" y="7645"/>
                </a:lnTo>
                <a:lnTo>
                  <a:pt x="380961" y="19850"/>
                </a:lnTo>
                <a:lnTo>
                  <a:pt x="384035" y="53339"/>
                </a:lnTo>
                <a:lnTo>
                  <a:pt x="387057" y="111277"/>
                </a:lnTo>
                <a:lnTo>
                  <a:pt x="390080" y="182867"/>
                </a:lnTo>
                <a:lnTo>
                  <a:pt x="394703" y="260603"/>
                </a:lnTo>
                <a:lnTo>
                  <a:pt x="397725" y="336803"/>
                </a:lnTo>
                <a:lnTo>
                  <a:pt x="400799" y="408393"/>
                </a:lnTo>
                <a:lnTo>
                  <a:pt x="405358" y="466331"/>
                </a:lnTo>
                <a:lnTo>
                  <a:pt x="408393" y="504431"/>
                </a:lnTo>
                <a:lnTo>
                  <a:pt x="411467" y="515099"/>
                </a:lnTo>
                <a:lnTo>
                  <a:pt x="414489" y="502894"/>
                </a:lnTo>
                <a:lnTo>
                  <a:pt x="419061" y="470903"/>
                </a:lnTo>
                <a:lnTo>
                  <a:pt x="422135" y="414489"/>
                </a:lnTo>
                <a:lnTo>
                  <a:pt x="425157" y="341363"/>
                </a:lnTo>
                <a:lnTo>
                  <a:pt x="429717" y="263626"/>
                </a:lnTo>
                <a:lnTo>
                  <a:pt x="432803" y="187477"/>
                </a:lnTo>
                <a:lnTo>
                  <a:pt x="435825" y="115849"/>
                </a:lnTo>
                <a:lnTo>
                  <a:pt x="438899" y="57950"/>
                </a:lnTo>
                <a:lnTo>
                  <a:pt x="443458" y="19850"/>
                </a:lnTo>
                <a:lnTo>
                  <a:pt x="446493" y="7645"/>
                </a:lnTo>
                <a:lnTo>
                  <a:pt x="449567" y="19850"/>
                </a:lnTo>
                <a:lnTo>
                  <a:pt x="454126" y="53339"/>
                </a:lnTo>
                <a:lnTo>
                  <a:pt x="455612" y="109740"/>
                </a:lnTo>
                <a:lnTo>
                  <a:pt x="458698" y="182867"/>
                </a:lnTo>
                <a:lnTo>
                  <a:pt x="463257" y="259067"/>
                </a:lnTo>
                <a:lnTo>
                  <a:pt x="466280" y="336803"/>
                </a:lnTo>
                <a:lnTo>
                  <a:pt x="469353" y="406907"/>
                </a:lnTo>
                <a:lnTo>
                  <a:pt x="473925" y="466331"/>
                </a:lnTo>
                <a:lnTo>
                  <a:pt x="476999" y="502894"/>
                </a:lnTo>
                <a:lnTo>
                  <a:pt x="480021" y="515099"/>
                </a:lnTo>
                <a:lnTo>
                  <a:pt x="483057" y="502894"/>
                </a:lnTo>
                <a:lnTo>
                  <a:pt x="487667" y="470903"/>
                </a:lnTo>
                <a:lnTo>
                  <a:pt x="490689" y="414489"/>
                </a:lnTo>
                <a:lnTo>
                  <a:pt x="493712" y="341363"/>
                </a:lnTo>
                <a:lnTo>
                  <a:pt x="498335" y="265163"/>
                </a:lnTo>
                <a:lnTo>
                  <a:pt x="501357" y="187477"/>
                </a:lnTo>
                <a:lnTo>
                  <a:pt x="504380" y="117335"/>
                </a:lnTo>
                <a:lnTo>
                  <a:pt x="507453" y="59436"/>
                </a:lnTo>
                <a:lnTo>
                  <a:pt x="512025" y="19850"/>
                </a:lnTo>
                <a:lnTo>
                  <a:pt x="515048" y="7645"/>
                </a:lnTo>
                <a:lnTo>
                  <a:pt x="518121" y="19850"/>
                </a:lnTo>
                <a:lnTo>
                  <a:pt x="522693" y="51854"/>
                </a:lnTo>
                <a:lnTo>
                  <a:pt x="524230" y="109740"/>
                </a:lnTo>
                <a:lnTo>
                  <a:pt x="527253" y="181381"/>
                </a:lnTo>
                <a:lnTo>
                  <a:pt x="531812" y="257530"/>
                </a:lnTo>
                <a:lnTo>
                  <a:pt x="534898" y="335267"/>
                </a:lnTo>
                <a:lnTo>
                  <a:pt x="537921" y="405358"/>
                </a:lnTo>
                <a:lnTo>
                  <a:pt x="542480" y="464794"/>
                </a:lnTo>
                <a:lnTo>
                  <a:pt x="545553" y="502894"/>
                </a:lnTo>
                <a:lnTo>
                  <a:pt x="548589" y="515099"/>
                </a:lnTo>
                <a:lnTo>
                  <a:pt x="551662" y="504431"/>
                </a:lnTo>
                <a:lnTo>
                  <a:pt x="556221" y="470903"/>
                </a:lnTo>
                <a:lnTo>
                  <a:pt x="559257" y="414489"/>
                </a:lnTo>
                <a:lnTo>
                  <a:pt x="562330" y="342900"/>
                </a:lnTo>
                <a:lnTo>
                  <a:pt x="566889" y="265163"/>
                </a:lnTo>
                <a:lnTo>
                  <a:pt x="569912" y="188963"/>
                </a:lnTo>
                <a:lnTo>
                  <a:pt x="572998" y="117335"/>
                </a:lnTo>
                <a:lnTo>
                  <a:pt x="576021" y="59436"/>
                </a:lnTo>
                <a:lnTo>
                  <a:pt x="580580" y="19850"/>
                </a:lnTo>
                <a:lnTo>
                  <a:pt x="583653" y="7645"/>
                </a:lnTo>
                <a:lnTo>
                  <a:pt x="586689" y="19850"/>
                </a:lnTo>
                <a:lnTo>
                  <a:pt x="591248" y="53339"/>
                </a:lnTo>
                <a:lnTo>
                  <a:pt x="592785" y="108203"/>
                </a:lnTo>
                <a:lnTo>
                  <a:pt x="595807" y="179844"/>
                </a:lnTo>
                <a:lnTo>
                  <a:pt x="600430" y="257530"/>
                </a:lnTo>
                <a:lnTo>
                  <a:pt x="603453" y="333730"/>
                </a:lnTo>
                <a:lnTo>
                  <a:pt x="606475" y="405358"/>
                </a:lnTo>
                <a:lnTo>
                  <a:pt x="611098" y="464794"/>
                </a:lnTo>
                <a:lnTo>
                  <a:pt x="614121" y="502894"/>
                </a:lnTo>
                <a:lnTo>
                  <a:pt x="617143" y="515099"/>
                </a:lnTo>
                <a:lnTo>
                  <a:pt x="620217" y="502894"/>
                </a:lnTo>
                <a:lnTo>
                  <a:pt x="624789" y="470903"/>
                </a:lnTo>
                <a:lnTo>
                  <a:pt x="627862" y="416026"/>
                </a:lnTo>
                <a:lnTo>
                  <a:pt x="630885" y="342900"/>
                </a:lnTo>
                <a:lnTo>
                  <a:pt x="635457" y="265163"/>
                </a:lnTo>
                <a:lnTo>
                  <a:pt x="638530" y="190500"/>
                </a:lnTo>
                <a:lnTo>
                  <a:pt x="641553" y="118872"/>
                </a:lnTo>
                <a:lnTo>
                  <a:pt x="646112" y="59436"/>
                </a:lnTo>
                <a:lnTo>
                  <a:pt x="649198" y="21336"/>
                </a:lnTo>
                <a:lnTo>
                  <a:pt x="652221" y="7645"/>
                </a:lnTo>
                <a:lnTo>
                  <a:pt x="655243" y="18313"/>
                </a:lnTo>
                <a:lnTo>
                  <a:pt x="659853" y="51854"/>
                </a:lnTo>
                <a:lnTo>
                  <a:pt x="662889" y="106667"/>
                </a:lnTo>
                <a:lnTo>
                  <a:pt x="664425" y="179844"/>
                </a:lnTo>
                <a:lnTo>
                  <a:pt x="668985" y="257530"/>
                </a:lnTo>
                <a:lnTo>
                  <a:pt x="672007" y="333730"/>
                </a:lnTo>
                <a:lnTo>
                  <a:pt x="675093" y="403821"/>
                </a:lnTo>
                <a:lnTo>
                  <a:pt x="679653" y="463257"/>
                </a:lnTo>
                <a:lnTo>
                  <a:pt x="682675" y="502894"/>
                </a:lnTo>
                <a:lnTo>
                  <a:pt x="685761" y="515099"/>
                </a:lnTo>
                <a:lnTo>
                  <a:pt x="690321" y="504431"/>
                </a:lnTo>
                <a:lnTo>
                  <a:pt x="693343" y="472439"/>
                </a:lnTo>
                <a:lnTo>
                  <a:pt x="696417" y="416026"/>
                </a:lnTo>
                <a:lnTo>
                  <a:pt x="699452" y="344398"/>
                </a:lnTo>
                <a:lnTo>
                  <a:pt x="704011" y="266700"/>
                </a:lnTo>
                <a:lnTo>
                  <a:pt x="707085" y="190500"/>
                </a:lnTo>
                <a:lnTo>
                  <a:pt x="710107" y="120408"/>
                </a:lnTo>
                <a:lnTo>
                  <a:pt x="714679" y="59436"/>
                </a:lnTo>
                <a:lnTo>
                  <a:pt x="717753" y="21336"/>
                </a:lnTo>
                <a:lnTo>
                  <a:pt x="720775" y="7645"/>
                </a:lnTo>
                <a:lnTo>
                  <a:pt x="723861" y="18313"/>
                </a:lnTo>
                <a:lnTo>
                  <a:pt x="728421" y="51854"/>
                </a:lnTo>
                <a:lnTo>
                  <a:pt x="731443" y="106667"/>
                </a:lnTo>
                <a:lnTo>
                  <a:pt x="734517" y="179844"/>
                </a:lnTo>
                <a:lnTo>
                  <a:pt x="737552" y="257530"/>
                </a:lnTo>
                <a:lnTo>
                  <a:pt x="740575" y="333730"/>
                </a:lnTo>
                <a:lnTo>
                  <a:pt x="743648" y="403821"/>
                </a:lnTo>
                <a:lnTo>
                  <a:pt x="748207" y="463257"/>
                </a:lnTo>
                <a:lnTo>
                  <a:pt x="751293" y="501357"/>
                </a:lnTo>
                <a:lnTo>
                  <a:pt x="754316" y="513562"/>
                </a:lnTo>
                <a:lnTo>
                  <a:pt x="758875" y="504431"/>
                </a:lnTo>
                <a:lnTo>
                  <a:pt x="761961" y="472439"/>
                </a:lnTo>
                <a:lnTo>
                  <a:pt x="764984" y="417563"/>
                </a:lnTo>
                <a:lnTo>
                  <a:pt x="768007" y="344398"/>
                </a:lnTo>
                <a:lnTo>
                  <a:pt x="772617" y="268198"/>
                </a:lnTo>
                <a:lnTo>
                  <a:pt x="775652" y="192049"/>
                </a:lnTo>
                <a:lnTo>
                  <a:pt x="778675" y="114300"/>
                </a:lnTo>
                <a:lnTo>
                  <a:pt x="783285" y="47282"/>
                </a:lnTo>
                <a:lnTo>
                  <a:pt x="786307" y="22872"/>
                </a:lnTo>
                <a:lnTo>
                  <a:pt x="789393" y="22872"/>
                </a:lnTo>
                <a:lnTo>
                  <a:pt x="792416" y="30518"/>
                </a:lnTo>
                <a:lnTo>
                  <a:pt x="796975" y="59436"/>
                </a:lnTo>
                <a:lnTo>
                  <a:pt x="800061" y="123431"/>
                </a:lnTo>
                <a:lnTo>
                  <a:pt x="803084" y="201167"/>
                </a:lnTo>
                <a:lnTo>
                  <a:pt x="806107" y="271272"/>
                </a:lnTo>
                <a:lnTo>
                  <a:pt x="809180" y="342900"/>
                </a:lnTo>
                <a:lnTo>
                  <a:pt x="812215" y="408393"/>
                </a:lnTo>
                <a:lnTo>
                  <a:pt x="816775" y="463257"/>
                </a:lnTo>
                <a:lnTo>
                  <a:pt x="822871" y="493763"/>
                </a:lnTo>
                <a:lnTo>
                  <a:pt x="827443" y="483107"/>
                </a:lnTo>
                <a:lnTo>
                  <a:pt x="830516" y="451053"/>
                </a:lnTo>
                <a:lnTo>
                  <a:pt x="833539" y="396239"/>
                </a:lnTo>
                <a:lnTo>
                  <a:pt x="836612" y="330707"/>
                </a:lnTo>
                <a:lnTo>
                  <a:pt x="841184" y="257530"/>
                </a:lnTo>
                <a:lnTo>
                  <a:pt x="844207" y="179844"/>
                </a:lnTo>
                <a:lnTo>
                  <a:pt x="847280" y="114300"/>
                </a:lnTo>
                <a:lnTo>
                  <a:pt x="851852" y="65544"/>
                </a:lnTo>
                <a:lnTo>
                  <a:pt x="857948" y="27444"/>
                </a:lnTo>
                <a:lnTo>
                  <a:pt x="860971" y="39649"/>
                </a:lnTo>
                <a:lnTo>
                  <a:pt x="868616" y="129539"/>
                </a:lnTo>
                <a:lnTo>
                  <a:pt x="871639" y="192049"/>
                </a:lnTo>
                <a:lnTo>
                  <a:pt x="874712" y="262140"/>
                </a:lnTo>
                <a:lnTo>
                  <a:pt x="877747" y="338340"/>
                </a:lnTo>
                <a:lnTo>
                  <a:pt x="880770" y="408393"/>
                </a:lnTo>
                <a:lnTo>
                  <a:pt x="885380" y="460235"/>
                </a:lnTo>
                <a:lnTo>
                  <a:pt x="888415" y="489153"/>
                </a:lnTo>
                <a:lnTo>
                  <a:pt x="891438" y="493763"/>
                </a:lnTo>
                <a:lnTo>
                  <a:pt x="896048" y="481558"/>
                </a:lnTo>
                <a:lnTo>
                  <a:pt x="899071" y="449567"/>
                </a:lnTo>
                <a:lnTo>
                  <a:pt x="902106" y="396239"/>
                </a:lnTo>
                <a:lnTo>
                  <a:pt x="905179" y="332244"/>
                </a:lnTo>
                <a:lnTo>
                  <a:pt x="909739" y="262140"/>
                </a:lnTo>
                <a:lnTo>
                  <a:pt x="912812" y="185940"/>
                </a:lnTo>
                <a:lnTo>
                  <a:pt x="915847" y="117335"/>
                </a:lnTo>
                <a:lnTo>
                  <a:pt x="920407" y="64007"/>
                </a:lnTo>
                <a:lnTo>
                  <a:pt x="926515" y="28981"/>
                </a:lnTo>
                <a:lnTo>
                  <a:pt x="929538" y="41186"/>
                </a:lnTo>
                <a:lnTo>
                  <a:pt x="937171" y="128003"/>
                </a:lnTo>
                <a:lnTo>
                  <a:pt x="940206" y="190500"/>
                </a:lnTo>
                <a:lnTo>
                  <a:pt x="943279" y="259067"/>
                </a:lnTo>
                <a:lnTo>
                  <a:pt x="946302" y="335267"/>
                </a:lnTo>
                <a:lnTo>
                  <a:pt x="949375" y="403821"/>
                </a:lnTo>
                <a:lnTo>
                  <a:pt x="953947" y="455663"/>
                </a:lnTo>
                <a:lnTo>
                  <a:pt x="956970" y="484593"/>
                </a:lnTo>
                <a:lnTo>
                  <a:pt x="960043" y="492226"/>
                </a:lnTo>
                <a:lnTo>
                  <a:pt x="964615" y="481558"/>
                </a:lnTo>
                <a:lnTo>
                  <a:pt x="967638" y="451053"/>
                </a:lnTo>
                <a:lnTo>
                  <a:pt x="970711" y="397725"/>
                </a:lnTo>
                <a:lnTo>
                  <a:pt x="973734" y="332244"/>
                </a:lnTo>
                <a:lnTo>
                  <a:pt x="978306" y="263626"/>
                </a:lnTo>
                <a:lnTo>
                  <a:pt x="981379" y="187477"/>
                </a:lnTo>
                <a:lnTo>
                  <a:pt x="984402" y="118872"/>
                </a:lnTo>
                <a:lnTo>
                  <a:pt x="989012" y="70103"/>
                </a:lnTo>
                <a:lnTo>
                  <a:pt x="995070" y="32003"/>
                </a:lnTo>
                <a:lnTo>
                  <a:pt x="998143" y="42672"/>
                </a:lnTo>
                <a:lnTo>
                  <a:pt x="1005738" y="124967"/>
                </a:lnTo>
                <a:lnTo>
                  <a:pt x="1008811" y="184403"/>
                </a:lnTo>
                <a:lnTo>
                  <a:pt x="1011834" y="243839"/>
                </a:lnTo>
                <a:lnTo>
                  <a:pt x="1014869" y="312394"/>
                </a:lnTo>
                <a:lnTo>
                  <a:pt x="1017943" y="385572"/>
                </a:lnTo>
                <a:lnTo>
                  <a:pt x="1022502" y="441921"/>
                </a:lnTo>
                <a:lnTo>
                  <a:pt x="1025575" y="481558"/>
                </a:lnTo>
                <a:lnTo>
                  <a:pt x="1028611" y="499872"/>
                </a:lnTo>
                <a:lnTo>
                  <a:pt x="1033170" y="495261"/>
                </a:lnTo>
                <a:lnTo>
                  <a:pt x="1036243" y="469366"/>
                </a:lnTo>
                <a:lnTo>
                  <a:pt x="1039266" y="412953"/>
                </a:lnTo>
                <a:lnTo>
                  <a:pt x="1042301" y="355066"/>
                </a:lnTo>
                <a:lnTo>
                  <a:pt x="1046911" y="294144"/>
                </a:lnTo>
                <a:lnTo>
                  <a:pt x="1049934" y="210299"/>
                </a:lnTo>
                <a:lnTo>
                  <a:pt x="1052969" y="140207"/>
                </a:lnTo>
                <a:lnTo>
                  <a:pt x="1057579" y="79235"/>
                </a:lnTo>
                <a:lnTo>
                  <a:pt x="1060602" y="33540"/>
                </a:lnTo>
                <a:lnTo>
                  <a:pt x="1063675" y="18313"/>
                </a:lnTo>
                <a:lnTo>
                  <a:pt x="1068247" y="22872"/>
                </a:lnTo>
                <a:lnTo>
                  <a:pt x="1071270" y="54876"/>
                </a:lnTo>
                <a:lnTo>
                  <a:pt x="1074343" y="105181"/>
                </a:lnTo>
                <a:lnTo>
                  <a:pt x="1077366" y="167639"/>
                </a:lnTo>
                <a:lnTo>
                  <a:pt x="1081938" y="239267"/>
                </a:lnTo>
                <a:lnTo>
                  <a:pt x="1083475" y="310908"/>
                </a:lnTo>
                <a:lnTo>
                  <a:pt x="1086497" y="384035"/>
                </a:lnTo>
                <a:lnTo>
                  <a:pt x="1091069" y="446493"/>
                </a:lnTo>
                <a:lnTo>
                  <a:pt x="1094143" y="489153"/>
                </a:lnTo>
                <a:lnTo>
                  <a:pt x="1097165" y="509003"/>
                </a:lnTo>
                <a:lnTo>
                  <a:pt x="1101775" y="501357"/>
                </a:lnTo>
                <a:lnTo>
                  <a:pt x="1104811" y="472439"/>
                </a:lnTo>
                <a:lnTo>
                  <a:pt x="1107833" y="422135"/>
                </a:lnTo>
                <a:lnTo>
                  <a:pt x="1112443" y="353567"/>
                </a:lnTo>
                <a:lnTo>
                  <a:pt x="1118501" y="210299"/>
                </a:lnTo>
                <a:lnTo>
                  <a:pt x="1121575" y="140207"/>
                </a:lnTo>
                <a:lnTo>
                  <a:pt x="1126134" y="77749"/>
                </a:lnTo>
                <a:lnTo>
                  <a:pt x="1129169" y="33540"/>
                </a:lnTo>
                <a:lnTo>
                  <a:pt x="1132243" y="15239"/>
                </a:lnTo>
                <a:lnTo>
                  <a:pt x="1136802" y="22872"/>
                </a:lnTo>
                <a:lnTo>
                  <a:pt x="1139825" y="51854"/>
                </a:lnTo>
                <a:lnTo>
                  <a:pt x="1142911" y="100558"/>
                </a:lnTo>
                <a:lnTo>
                  <a:pt x="1145933" y="167639"/>
                </a:lnTo>
                <a:lnTo>
                  <a:pt x="1150493" y="239267"/>
                </a:lnTo>
                <a:lnTo>
                  <a:pt x="1152029" y="313931"/>
                </a:lnTo>
                <a:lnTo>
                  <a:pt x="1156601" y="385572"/>
                </a:lnTo>
                <a:lnTo>
                  <a:pt x="1159675" y="448030"/>
                </a:lnTo>
                <a:lnTo>
                  <a:pt x="1162697" y="492226"/>
                </a:lnTo>
                <a:lnTo>
                  <a:pt x="1165733" y="509003"/>
                </a:lnTo>
                <a:lnTo>
                  <a:pt x="1170343" y="501357"/>
                </a:lnTo>
                <a:lnTo>
                  <a:pt x="1173365" y="473925"/>
                </a:lnTo>
                <a:lnTo>
                  <a:pt x="1176388" y="422135"/>
                </a:lnTo>
                <a:lnTo>
                  <a:pt x="1181011" y="356603"/>
                </a:lnTo>
                <a:lnTo>
                  <a:pt x="1184033" y="283476"/>
                </a:lnTo>
                <a:lnTo>
                  <a:pt x="1187107" y="208813"/>
                </a:lnTo>
                <a:lnTo>
                  <a:pt x="1190129" y="137172"/>
                </a:lnTo>
                <a:lnTo>
                  <a:pt x="1194701" y="76200"/>
                </a:lnTo>
                <a:lnTo>
                  <a:pt x="1197775" y="32003"/>
                </a:lnTo>
                <a:lnTo>
                  <a:pt x="1200797" y="15239"/>
                </a:lnTo>
                <a:lnTo>
                  <a:pt x="1205369" y="22872"/>
                </a:lnTo>
                <a:lnTo>
                  <a:pt x="1208443" y="50304"/>
                </a:lnTo>
                <a:lnTo>
                  <a:pt x="1211465" y="99072"/>
                </a:lnTo>
                <a:lnTo>
                  <a:pt x="1214488" y="166103"/>
                </a:lnTo>
                <a:lnTo>
                  <a:pt x="1219111" y="240804"/>
                </a:lnTo>
                <a:lnTo>
                  <a:pt x="1220597" y="315467"/>
                </a:lnTo>
                <a:lnTo>
                  <a:pt x="1225207" y="387057"/>
                </a:lnTo>
                <a:lnTo>
                  <a:pt x="1228229" y="448030"/>
                </a:lnTo>
                <a:lnTo>
                  <a:pt x="1231265" y="492226"/>
                </a:lnTo>
                <a:lnTo>
                  <a:pt x="1234338" y="510539"/>
                </a:lnTo>
                <a:lnTo>
                  <a:pt x="1238897" y="502894"/>
                </a:lnTo>
                <a:lnTo>
                  <a:pt x="1241933" y="473925"/>
                </a:lnTo>
                <a:lnTo>
                  <a:pt x="1245006" y="425157"/>
                </a:lnTo>
                <a:lnTo>
                  <a:pt x="1249565" y="356603"/>
                </a:lnTo>
                <a:lnTo>
                  <a:pt x="1252588" y="280403"/>
                </a:lnTo>
                <a:lnTo>
                  <a:pt x="1255674" y="205739"/>
                </a:lnTo>
                <a:lnTo>
                  <a:pt x="1258697" y="135636"/>
                </a:lnTo>
                <a:lnTo>
                  <a:pt x="1263307" y="74663"/>
                </a:lnTo>
                <a:lnTo>
                  <a:pt x="1266329" y="30518"/>
                </a:lnTo>
                <a:lnTo>
                  <a:pt x="1269365" y="13754"/>
                </a:lnTo>
                <a:lnTo>
                  <a:pt x="1273975" y="21336"/>
                </a:lnTo>
                <a:lnTo>
                  <a:pt x="1276997" y="48767"/>
                </a:lnTo>
                <a:lnTo>
                  <a:pt x="1280033" y="99072"/>
                </a:lnTo>
                <a:lnTo>
                  <a:pt x="1283106" y="167639"/>
                </a:lnTo>
                <a:lnTo>
                  <a:pt x="1287665" y="242303"/>
                </a:lnTo>
                <a:lnTo>
                  <a:pt x="1290688" y="315467"/>
                </a:lnTo>
                <a:lnTo>
                  <a:pt x="1293774" y="388594"/>
                </a:lnTo>
                <a:lnTo>
                  <a:pt x="1296797" y="449567"/>
                </a:lnTo>
                <a:lnTo>
                  <a:pt x="1299870" y="493763"/>
                </a:lnTo>
                <a:lnTo>
                  <a:pt x="1302893" y="510539"/>
                </a:lnTo>
                <a:lnTo>
                  <a:pt x="1307465" y="502894"/>
                </a:lnTo>
                <a:lnTo>
                  <a:pt x="1310538" y="475462"/>
                </a:lnTo>
                <a:lnTo>
                  <a:pt x="1313561" y="426694"/>
                </a:lnTo>
                <a:lnTo>
                  <a:pt x="1318133" y="356603"/>
                </a:lnTo>
                <a:lnTo>
                  <a:pt x="1321206" y="280403"/>
                </a:lnTo>
                <a:lnTo>
                  <a:pt x="1324229" y="205739"/>
                </a:lnTo>
                <a:lnTo>
                  <a:pt x="1327251" y="135636"/>
                </a:lnTo>
                <a:lnTo>
                  <a:pt x="1331874" y="73177"/>
                </a:lnTo>
                <a:lnTo>
                  <a:pt x="1334897" y="30518"/>
                </a:lnTo>
                <a:lnTo>
                  <a:pt x="1337919" y="12204"/>
                </a:lnTo>
                <a:lnTo>
                  <a:pt x="1342529" y="19850"/>
                </a:lnTo>
                <a:lnTo>
                  <a:pt x="1345565" y="48767"/>
                </a:lnTo>
                <a:lnTo>
                  <a:pt x="1348638" y="97536"/>
                </a:lnTo>
                <a:lnTo>
                  <a:pt x="1351661" y="167639"/>
                </a:lnTo>
                <a:lnTo>
                  <a:pt x="1356233" y="242303"/>
                </a:lnTo>
                <a:lnTo>
                  <a:pt x="1359306" y="316966"/>
                </a:lnTo>
                <a:lnTo>
                  <a:pt x="1362329" y="390131"/>
                </a:lnTo>
                <a:lnTo>
                  <a:pt x="1365351" y="451053"/>
                </a:lnTo>
                <a:lnTo>
                  <a:pt x="1368425" y="493763"/>
                </a:lnTo>
                <a:lnTo>
                  <a:pt x="1371460" y="510539"/>
                </a:lnTo>
                <a:lnTo>
                  <a:pt x="1376019" y="502894"/>
                </a:lnTo>
                <a:lnTo>
                  <a:pt x="1379093" y="476999"/>
                </a:lnTo>
                <a:lnTo>
                  <a:pt x="1382128" y="426694"/>
                </a:lnTo>
                <a:lnTo>
                  <a:pt x="1386738" y="356603"/>
                </a:lnTo>
                <a:lnTo>
                  <a:pt x="1389761" y="280403"/>
                </a:lnTo>
                <a:lnTo>
                  <a:pt x="1392783" y="205739"/>
                </a:lnTo>
                <a:lnTo>
                  <a:pt x="1395869" y="135636"/>
                </a:lnTo>
                <a:lnTo>
                  <a:pt x="1400429" y="74663"/>
                </a:lnTo>
                <a:lnTo>
                  <a:pt x="1403451" y="30518"/>
                </a:lnTo>
                <a:lnTo>
                  <a:pt x="1406525" y="12204"/>
                </a:lnTo>
                <a:lnTo>
                  <a:pt x="1411097" y="21336"/>
                </a:lnTo>
                <a:lnTo>
                  <a:pt x="1414119" y="48767"/>
                </a:lnTo>
                <a:lnTo>
                  <a:pt x="1417193" y="97536"/>
                </a:lnTo>
                <a:lnTo>
                  <a:pt x="1421765" y="166103"/>
                </a:lnTo>
                <a:lnTo>
                  <a:pt x="1424838" y="240804"/>
                </a:lnTo>
                <a:lnTo>
                  <a:pt x="1427861" y="315467"/>
                </a:lnTo>
                <a:lnTo>
                  <a:pt x="1430883" y="388594"/>
                </a:lnTo>
                <a:lnTo>
                  <a:pt x="1433969" y="448030"/>
                </a:lnTo>
                <a:lnTo>
                  <a:pt x="1436992" y="492226"/>
                </a:lnTo>
                <a:lnTo>
                  <a:pt x="1440065" y="510539"/>
                </a:lnTo>
                <a:lnTo>
                  <a:pt x="1444625" y="502894"/>
                </a:lnTo>
                <a:lnTo>
                  <a:pt x="1447660" y="476999"/>
                </a:lnTo>
                <a:lnTo>
                  <a:pt x="1450682" y="426694"/>
                </a:lnTo>
                <a:lnTo>
                  <a:pt x="1455293" y="356603"/>
                </a:lnTo>
                <a:lnTo>
                  <a:pt x="1458328" y="281939"/>
                </a:lnTo>
                <a:lnTo>
                  <a:pt x="1461401" y="207276"/>
                </a:lnTo>
                <a:lnTo>
                  <a:pt x="1465961" y="135636"/>
                </a:lnTo>
                <a:lnTo>
                  <a:pt x="1468983" y="76200"/>
                </a:lnTo>
                <a:lnTo>
                  <a:pt x="1472069" y="32003"/>
                </a:lnTo>
                <a:lnTo>
                  <a:pt x="1475092" y="13754"/>
                </a:lnTo>
                <a:lnTo>
                  <a:pt x="1479651" y="21336"/>
                </a:lnTo>
                <a:lnTo>
                  <a:pt x="1482725" y="48767"/>
                </a:lnTo>
                <a:lnTo>
                  <a:pt x="1485760" y="97536"/>
                </a:lnTo>
                <a:lnTo>
                  <a:pt x="1490319" y="166103"/>
                </a:lnTo>
                <a:lnTo>
                  <a:pt x="1493393" y="240804"/>
                </a:lnTo>
                <a:lnTo>
                  <a:pt x="1496428" y="315467"/>
                </a:lnTo>
                <a:lnTo>
                  <a:pt x="1499501" y="387057"/>
                </a:lnTo>
                <a:lnTo>
                  <a:pt x="1502524" y="448030"/>
                </a:lnTo>
                <a:lnTo>
                  <a:pt x="1505546" y="492226"/>
                </a:lnTo>
                <a:lnTo>
                  <a:pt x="1510169" y="509003"/>
                </a:lnTo>
                <a:lnTo>
                  <a:pt x="1513192" y="502894"/>
                </a:lnTo>
                <a:lnTo>
                  <a:pt x="1516214" y="476999"/>
                </a:lnTo>
                <a:lnTo>
                  <a:pt x="1519288" y="426694"/>
                </a:lnTo>
                <a:lnTo>
                  <a:pt x="1523860" y="358139"/>
                </a:lnTo>
                <a:lnTo>
                  <a:pt x="1526882" y="281939"/>
                </a:lnTo>
                <a:lnTo>
                  <a:pt x="1529956" y="207276"/>
                </a:lnTo>
                <a:lnTo>
                  <a:pt x="1534528" y="137172"/>
                </a:lnTo>
                <a:lnTo>
                  <a:pt x="1537601" y="76200"/>
                </a:lnTo>
                <a:lnTo>
                  <a:pt x="1540624" y="32003"/>
                </a:lnTo>
                <a:lnTo>
                  <a:pt x="1543646" y="13754"/>
                </a:lnTo>
                <a:lnTo>
                  <a:pt x="1548269" y="21336"/>
                </a:lnTo>
                <a:lnTo>
                  <a:pt x="1551292" y="48767"/>
                </a:lnTo>
                <a:lnTo>
                  <a:pt x="1554314" y="95999"/>
                </a:lnTo>
                <a:lnTo>
                  <a:pt x="1558925" y="166103"/>
                </a:lnTo>
                <a:lnTo>
                  <a:pt x="1561960" y="240804"/>
                </a:lnTo>
                <a:lnTo>
                  <a:pt x="1564982" y="315467"/>
                </a:lnTo>
                <a:lnTo>
                  <a:pt x="1568056" y="387057"/>
                </a:lnTo>
                <a:lnTo>
                  <a:pt x="1571078" y="448030"/>
                </a:lnTo>
                <a:lnTo>
                  <a:pt x="1574165" y="492226"/>
                </a:lnTo>
                <a:lnTo>
                  <a:pt x="1578724" y="510539"/>
                </a:lnTo>
                <a:lnTo>
                  <a:pt x="1581746" y="502894"/>
                </a:lnTo>
                <a:lnTo>
                  <a:pt x="1584833" y="476999"/>
                </a:lnTo>
                <a:lnTo>
                  <a:pt x="1587855" y="428231"/>
                </a:lnTo>
                <a:lnTo>
                  <a:pt x="1592414" y="359676"/>
                </a:lnTo>
                <a:lnTo>
                  <a:pt x="1595488" y="283476"/>
                </a:lnTo>
                <a:lnTo>
                  <a:pt x="1598523" y="207276"/>
                </a:lnTo>
                <a:lnTo>
                  <a:pt x="1603082" y="137172"/>
                </a:lnTo>
                <a:lnTo>
                  <a:pt x="1606156" y="77749"/>
                </a:lnTo>
                <a:lnTo>
                  <a:pt x="1609178" y="33540"/>
                </a:lnTo>
                <a:lnTo>
                  <a:pt x="1612265" y="13754"/>
                </a:lnTo>
                <a:lnTo>
                  <a:pt x="1616824" y="21336"/>
                </a:lnTo>
                <a:lnTo>
                  <a:pt x="1619846" y="47282"/>
                </a:lnTo>
                <a:lnTo>
                  <a:pt x="1622933" y="95999"/>
                </a:lnTo>
                <a:lnTo>
                  <a:pt x="1627492" y="164604"/>
                </a:lnTo>
                <a:lnTo>
                  <a:pt x="1630514" y="239267"/>
                </a:lnTo>
                <a:lnTo>
                  <a:pt x="1633588" y="315467"/>
                </a:lnTo>
                <a:lnTo>
                  <a:pt x="1636623" y="385572"/>
                </a:lnTo>
                <a:lnTo>
                  <a:pt x="1639646" y="448030"/>
                </a:lnTo>
                <a:lnTo>
                  <a:pt x="1642719" y="492226"/>
                </a:lnTo>
                <a:lnTo>
                  <a:pt x="1647278" y="509003"/>
                </a:lnTo>
                <a:lnTo>
                  <a:pt x="1650314" y="502894"/>
                </a:lnTo>
                <a:lnTo>
                  <a:pt x="1653387" y="476999"/>
                </a:lnTo>
                <a:lnTo>
                  <a:pt x="1656410" y="428231"/>
                </a:lnTo>
                <a:lnTo>
                  <a:pt x="1661033" y="359676"/>
                </a:lnTo>
                <a:lnTo>
                  <a:pt x="1664055" y="283476"/>
                </a:lnTo>
                <a:lnTo>
                  <a:pt x="1667078" y="210299"/>
                </a:lnTo>
                <a:lnTo>
                  <a:pt x="1671688" y="138658"/>
                </a:lnTo>
                <a:lnTo>
                  <a:pt x="1674723" y="77749"/>
                </a:lnTo>
                <a:lnTo>
                  <a:pt x="1677746" y="33540"/>
                </a:lnTo>
                <a:lnTo>
                  <a:pt x="1680819" y="13754"/>
                </a:lnTo>
                <a:lnTo>
                  <a:pt x="1685378" y="19850"/>
                </a:lnTo>
                <a:lnTo>
                  <a:pt x="1688414" y="47282"/>
                </a:lnTo>
                <a:lnTo>
                  <a:pt x="1691487" y="95999"/>
                </a:lnTo>
                <a:lnTo>
                  <a:pt x="1696046" y="161531"/>
                </a:lnTo>
                <a:lnTo>
                  <a:pt x="1699133" y="237731"/>
                </a:lnTo>
                <a:lnTo>
                  <a:pt x="1702155" y="312394"/>
                </a:lnTo>
                <a:lnTo>
                  <a:pt x="1705178" y="385572"/>
                </a:lnTo>
                <a:lnTo>
                  <a:pt x="1709788" y="446493"/>
                </a:lnTo>
                <a:lnTo>
                  <a:pt x="1711286" y="490689"/>
                </a:lnTo>
                <a:lnTo>
                  <a:pt x="1715846" y="510539"/>
                </a:lnTo>
                <a:lnTo>
                  <a:pt x="1718919" y="502894"/>
                </a:lnTo>
                <a:lnTo>
                  <a:pt x="1721942" y="476999"/>
                </a:lnTo>
                <a:lnTo>
                  <a:pt x="1725028" y="429717"/>
                </a:lnTo>
                <a:lnTo>
                  <a:pt x="1729587" y="361162"/>
                </a:lnTo>
                <a:lnTo>
                  <a:pt x="1732610" y="286499"/>
                </a:lnTo>
                <a:lnTo>
                  <a:pt x="1735683" y="210299"/>
                </a:lnTo>
                <a:lnTo>
                  <a:pt x="1740255" y="140207"/>
                </a:lnTo>
                <a:lnTo>
                  <a:pt x="1743278" y="77749"/>
                </a:lnTo>
                <a:lnTo>
                  <a:pt x="1746351" y="33540"/>
                </a:lnTo>
                <a:lnTo>
                  <a:pt x="1749386" y="15239"/>
                </a:lnTo>
                <a:lnTo>
                  <a:pt x="1753946" y="21336"/>
                </a:lnTo>
                <a:lnTo>
                  <a:pt x="1757019" y="47282"/>
                </a:lnTo>
                <a:lnTo>
                  <a:pt x="1760042" y="94513"/>
                </a:lnTo>
                <a:lnTo>
                  <a:pt x="1764614" y="161531"/>
                </a:lnTo>
                <a:lnTo>
                  <a:pt x="1767687" y="236245"/>
                </a:lnTo>
                <a:lnTo>
                  <a:pt x="1770710" y="312394"/>
                </a:lnTo>
                <a:lnTo>
                  <a:pt x="1773783" y="384035"/>
                </a:lnTo>
                <a:lnTo>
                  <a:pt x="1778355" y="445007"/>
                </a:lnTo>
                <a:lnTo>
                  <a:pt x="1779892" y="489153"/>
                </a:lnTo>
                <a:lnTo>
                  <a:pt x="1784451" y="507466"/>
                </a:lnTo>
                <a:lnTo>
                  <a:pt x="1787486" y="502894"/>
                </a:lnTo>
                <a:lnTo>
                  <a:pt x="1790560" y="476999"/>
                </a:lnTo>
                <a:lnTo>
                  <a:pt x="1793582" y="429717"/>
                </a:lnTo>
                <a:lnTo>
                  <a:pt x="1798142" y="362699"/>
                </a:lnTo>
                <a:lnTo>
                  <a:pt x="1801228" y="286499"/>
                </a:lnTo>
                <a:lnTo>
                  <a:pt x="1804250" y="210299"/>
                </a:lnTo>
                <a:lnTo>
                  <a:pt x="1808810" y="140207"/>
                </a:lnTo>
                <a:lnTo>
                  <a:pt x="1811883" y="79235"/>
                </a:lnTo>
                <a:lnTo>
                  <a:pt x="1814918" y="35077"/>
                </a:lnTo>
                <a:lnTo>
                  <a:pt x="1817941" y="15239"/>
                </a:lnTo>
                <a:lnTo>
                  <a:pt x="1822551" y="21336"/>
                </a:lnTo>
                <a:lnTo>
                  <a:pt x="1825586" y="45745"/>
                </a:lnTo>
                <a:lnTo>
                  <a:pt x="1828609" y="92976"/>
                </a:lnTo>
                <a:lnTo>
                  <a:pt x="1833219" y="161531"/>
                </a:lnTo>
                <a:lnTo>
                  <a:pt x="1836242" y="234708"/>
                </a:lnTo>
                <a:lnTo>
                  <a:pt x="1839277" y="310908"/>
                </a:lnTo>
                <a:lnTo>
                  <a:pt x="1843887" y="382498"/>
                </a:lnTo>
                <a:lnTo>
                  <a:pt x="1846910" y="445007"/>
                </a:lnTo>
                <a:lnTo>
                  <a:pt x="1848446" y="489153"/>
                </a:lnTo>
                <a:lnTo>
                  <a:pt x="1853018" y="507466"/>
                </a:lnTo>
                <a:lnTo>
                  <a:pt x="1856041" y="502894"/>
                </a:lnTo>
                <a:lnTo>
                  <a:pt x="1859114" y="476999"/>
                </a:lnTo>
                <a:lnTo>
                  <a:pt x="1862137" y="429717"/>
                </a:lnTo>
                <a:lnTo>
                  <a:pt x="1866709" y="362699"/>
                </a:lnTo>
                <a:lnTo>
                  <a:pt x="1869782" y="286499"/>
                </a:lnTo>
                <a:lnTo>
                  <a:pt x="1872805" y="213372"/>
                </a:lnTo>
                <a:lnTo>
                  <a:pt x="1877377" y="141744"/>
                </a:lnTo>
                <a:lnTo>
                  <a:pt x="1880450" y="80772"/>
                </a:lnTo>
                <a:lnTo>
                  <a:pt x="1883473" y="35077"/>
                </a:lnTo>
                <a:lnTo>
                  <a:pt x="1888032" y="15239"/>
                </a:lnTo>
                <a:lnTo>
                  <a:pt x="1891118" y="21336"/>
                </a:lnTo>
                <a:lnTo>
                  <a:pt x="1894141" y="45745"/>
                </a:lnTo>
                <a:lnTo>
                  <a:pt x="1897214" y="92976"/>
                </a:lnTo>
                <a:lnTo>
                  <a:pt x="1901786" y="160045"/>
                </a:lnTo>
                <a:lnTo>
                  <a:pt x="1904809" y="234708"/>
                </a:lnTo>
                <a:lnTo>
                  <a:pt x="1907882" y="309372"/>
                </a:lnTo>
                <a:lnTo>
                  <a:pt x="1912442" y="382498"/>
                </a:lnTo>
                <a:lnTo>
                  <a:pt x="1915477" y="443458"/>
                </a:lnTo>
                <a:lnTo>
                  <a:pt x="1918550" y="487667"/>
                </a:lnTo>
                <a:lnTo>
                  <a:pt x="1921573" y="507466"/>
                </a:lnTo>
                <a:lnTo>
                  <a:pt x="1924646" y="502894"/>
                </a:lnTo>
                <a:lnTo>
                  <a:pt x="1927682" y="478485"/>
                </a:lnTo>
                <a:lnTo>
                  <a:pt x="1932241" y="431266"/>
                </a:lnTo>
                <a:lnTo>
                  <a:pt x="1935314" y="364236"/>
                </a:lnTo>
                <a:lnTo>
                  <a:pt x="1938337" y="289521"/>
                </a:lnTo>
                <a:lnTo>
                  <a:pt x="1941423" y="213372"/>
                </a:lnTo>
                <a:lnTo>
                  <a:pt x="1945982" y="143281"/>
                </a:lnTo>
                <a:lnTo>
                  <a:pt x="1949005" y="80772"/>
                </a:lnTo>
                <a:lnTo>
                  <a:pt x="1952040" y="36614"/>
                </a:lnTo>
                <a:lnTo>
                  <a:pt x="1956650" y="16776"/>
                </a:lnTo>
                <a:lnTo>
                  <a:pt x="1959673" y="21336"/>
                </a:lnTo>
                <a:lnTo>
                  <a:pt x="1962696" y="45745"/>
                </a:lnTo>
                <a:lnTo>
                  <a:pt x="1965782" y="91439"/>
                </a:lnTo>
                <a:lnTo>
                  <a:pt x="1970341" y="158508"/>
                </a:lnTo>
                <a:lnTo>
                  <a:pt x="1973364" y="233172"/>
                </a:lnTo>
                <a:lnTo>
                  <a:pt x="1976437" y="309372"/>
                </a:lnTo>
                <a:lnTo>
                  <a:pt x="1981009" y="380961"/>
                </a:lnTo>
                <a:lnTo>
                  <a:pt x="1984082" y="441921"/>
                </a:lnTo>
                <a:lnTo>
                  <a:pt x="1987105" y="487667"/>
                </a:lnTo>
                <a:lnTo>
                  <a:pt x="1990140" y="507466"/>
                </a:lnTo>
                <a:lnTo>
                  <a:pt x="1993214" y="502894"/>
                </a:lnTo>
                <a:lnTo>
                  <a:pt x="2000796" y="432803"/>
                </a:lnTo>
                <a:lnTo>
                  <a:pt x="2003882" y="364236"/>
                </a:lnTo>
                <a:lnTo>
                  <a:pt x="2006904" y="291058"/>
                </a:lnTo>
                <a:lnTo>
                  <a:pt x="2009978" y="214858"/>
                </a:lnTo>
                <a:lnTo>
                  <a:pt x="2014537" y="143281"/>
                </a:lnTo>
                <a:lnTo>
                  <a:pt x="2017572" y="82308"/>
                </a:lnTo>
                <a:lnTo>
                  <a:pt x="2020646" y="36614"/>
                </a:lnTo>
                <a:lnTo>
                  <a:pt x="2025205" y="16776"/>
                </a:lnTo>
                <a:lnTo>
                  <a:pt x="2028240" y="21336"/>
                </a:lnTo>
                <a:lnTo>
                  <a:pt x="2031314" y="44208"/>
                </a:lnTo>
                <a:lnTo>
                  <a:pt x="2034336" y="91439"/>
                </a:lnTo>
                <a:lnTo>
                  <a:pt x="2038896" y="158508"/>
                </a:lnTo>
                <a:lnTo>
                  <a:pt x="2041982" y="231635"/>
                </a:lnTo>
                <a:lnTo>
                  <a:pt x="2045004" y="307835"/>
                </a:lnTo>
                <a:lnTo>
                  <a:pt x="2049564" y="379463"/>
                </a:lnTo>
                <a:lnTo>
                  <a:pt x="2052637" y="440385"/>
                </a:lnTo>
                <a:lnTo>
                  <a:pt x="2055672" y="486130"/>
                </a:lnTo>
                <a:lnTo>
                  <a:pt x="2058746" y="507466"/>
                </a:lnTo>
                <a:lnTo>
                  <a:pt x="2061768" y="502894"/>
                </a:lnTo>
                <a:lnTo>
                  <a:pt x="2069414" y="432803"/>
                </a:lnTo>
                <a:lnTo>
                  <a:pt x="2072436" y="365721"/>
                </a:lnTo>
                <a:lnTo>
                  <a:pt x="2075510" y="291058"/>
                </a:lnTo>
                <a:lnTo>
                  <a:pt x="2078532" y="216407"/>
                </a:lnTo>
                <a:lnTo>
                  <a:pt x="2083104" y="144767"/>
                </a:lnTo>
                <a:lnTo>
                  <a:pt x="2086178" y="83845"/>
                </a:lnTo>
                <a:lnTo>
                  <a:pt x="2089200" y="36614"/>
                </a:lnTo>
                <a:lnTo>
                  <a:pt x="2093772" y="16776"/>
                </a:lnTo>
                <a:lnTo>
                  <a:pt x="2096846" y="21336"/>
                </a:lnTo>
                <a:lnTo>
                  <a:pt x="2099868" y="44208"/>
                </a:lnTo>
                <a:lnTo>
                  <a:pt x="2102942" y="91439"/>
                </a:lnTo>
                <a:lnTo>
                  <a:pt x="2107514" y="156972"/>
                </a:lnTo>
                <a:lnTo>
                  <a:pt x="2110536" y="231635"/>
                </a:lnTo>
                <a:lnTo>
                  <a:pt x="2113610" y="306298"/>
                </a:lnTo>
                <a:lnTo>
                  <a:pt x="2118182" y="377926"/>
                </a:lnTo>
                <a:lnTo>
                  <a:pt x="2121204" y="440385"/>
                </a:lnTo>
                <a:lnTo>
                  <a:pt x="2124278" y="486130"/>
                </a:lnTo>
                <a:lnTo>
                  <a:pt x="2127300" y="507466"/>
                </a:lnTo>
                <a:lnTo>
                  <a:pt x="2130386" y="502894"/>
                </a:lnTo>
                <a:lnTo>
                  <a:pt x="2137968" y="434339"/>
                </a:lnTo>
                <a:lnTo>
                  <a:pt x="2140991" y="367258"/>
                </a:lnTo>
                <a:lnTo>
                  <a:pt x="2144077" y="291058"/>
                </a:lnTo>
                <a:lnTo>
                  <a:pt x="2147100" y="216407"/>
                </a:lnTo>
                <a:lnTo>
                  <a:pt x="2151659" y="143281"/>
                </a:lnTo>
                <a:lnTo>
                  <a:pt x="2154732" y="80772"/>
                </a:lnTo>
                <a:lnTo>
                  <a:pt x="2157768" y="36614"/>
                </a:lnTo>
                <a:lnTo>
                  <a:pt x="2162327" y="15239"/>
                </a:lnTo>
                <a:lnTo>
                  <a:pt x="2165400" y="18313"/>
                </a:lnTo>
                <a:lnTo>
                  <a:pt x="2168436" y="42672"/>
                </a:lnTo>
                <a:lnTo>
                  <a:pt x="2171509" y="88404"/>
                </a:lnTo>
                <a:lnTo>
                  <a:pt x="2176068" y="155435"/>
                </a:lnTo>
                <a:lnTo>
                  <a:pt x="2179091" y="231635"/>
                </a:lnTo>
                <a:lnTo>
                  <a:pt x="2182177" y="307835"/>
                </a:lnTo>
                <a:lnTo>
                  <a:pt x="2186736" y="379463"/>
                </a:lnTo>
                <a:lnTo>
                  <a:pt x="2189759" y="441921"/>
                </a:lnTo>
                <a:lnTo>
                  <a:pt x="2192832" y="487667"/>
                </a:lnTo>
                <a:lnTo>
                  <a:pt x="2197404" y="509003"/>
                </a:lnTo>
                <a:lnTo>
                  <a:pt x="2198941" y="504431"/>
                </a:lnTo>
                <a:lnTo>
                  <a:pt x="2201964" y="481558"/>
                </a:lnTo>
                <a:lnTo>
                  <a:pt x="2206536" y="434339"/>
                </a:lnTo>
                <a:lnTo>
                  <a:pt x="2209609" y="367258"/>
                </a:lnTo>
                <a:lnTo>
                  <a:pt x="2212632" y="291058"/>
                </a:lnTo>
                <a:lnTo>
                  <a:pt x="2215705" y="216407"/>
                </a:lnTo>
                <a:lnTo>
                  <a:pt x="2220277" y="144767"/>
                </a:lnTo>
                <a:lnTo>
                  <a:pt x="2223300" y="82308"/>
                </a:lnTo>
                <a:lnTo>
                  <a:pt x="2226373" y="36614"/>
                </a:lnTo>
                <a:lnTo>
                  <a:pt x="2230932" y="15239"/>
                </a:lnTo>
                <a:lnTo>
                  <a:pt x="2233968" y="18313"/>
                </a:lnTo>
                <a:lnTo>
                  <a:pt x="2237041" y="42672"/>
                </a:lnTo>
                <a:lnTo>
                  <a:pt x="2241600" y="88404"/>
                </a:lnTo>
                <a:lnTo>
                  <a:pt x="2244636" y="155435"/>
                </a:lnTo>
                <a:lnTo>
                  <a:pt x="2247709" y="231635"/>
                </a:lnTo>
                <a:lnTo>
                  <a:pt x="2250732" y="306298"/>
                </a:lnTo>
                <a:lnTo>
                  <a:pt x="2255291" y="379463"/>
                </a:lnTo>
                <a:lnTo>
                  <a:pt x="2258377" y="441921"/>
                </a:lnTo>
                <a:lnTo>
                  <a:pt x="2261400" y="489153"/>
                </a:lnTo>
                <a:lnTo>
                  <a:pt x="2265959" y="509003"/>
                </a:lnTo>
                <a:lnTo>
                  <a:pt x="2267496" y="505917"/>
                </a:lnTo>
                <a:lnTo>
                  <a:pt x="2270531" y="481558"/>
                </a:lnTo>
                <a:lnTo>
                  <a:pt x="2275090" y="434339"/>
                </a:lnTo>
                <a:lnTo>
                  <a:pt x="2278164" y="367258"/>
                </a:lnTo>
                <a:lnTo>
                  <a:pt x="2281199" y="291058"/>
                </a:lnTo>
                <a:lnTo>
                  <a:pt x="2285758" y="216407"/>
                </a:lnTo>
                <a:lnTo>
                  <a:pt x="2288832" y="144767"/>
                </a:lnTo>
                <a:lnTo>
                  <a:pt x="2291854" y="80772"/>
                </a:lnTo>
                <a:lnTo>
                  <a:pt x="2294940" y="36614"/>
                </a:lnTo>
                <a:lnTo>
                  <a:pt x="2299500" y="15239"/>
                </a:lnTo>
                <a:lnTo>
                  <a:pt x="2302522" y="18313"/>
                </a:lnTo>
                <a:lnTo>
                  <a:pt x="2310168" y="88404"/>
                </a:lnTo>
                <a:lnTo>
                  <a:pt x="2313190" y="155435"/>
                </a:lnTo>
                <a:lnTo>
                  <a:pt x="2316264" y="231635"/>
                </a:lnTo>
                <a:lnTo>
                  <a:pt x="2319299" y="307835"/>
                </a:lnTo>
                <a:lnTo>
                  <a:pt x="2323858" y="379463"/>
                </a:lnTo>
                <a:lnTo>
                  <a:pt x="2326932" y="441921"/>
                </a:lnTo>
                <a:lnTo>
                  <a:pt x="2329954" y="489153"/>
                </a:lnTo>
                <a:lnTo>
                  <a:pt x="2334577" y="509003"/>
                </a:lnTo>
                <a:lnTo>
                  <a:pt x="2337600" y="505917"/>
                </a:lnTo>
                <a:lnTo>
                  <a:pt x="2339136" y="481558"/>
                </a:lnTo>
                <a:lnTo>
                  <a:pt x="2343696" y="435825"/>
                </a:lnTo>
                <a:lnTo>
                  <a:pt x="2346731" y="367258"/>
                </a:lnTo>
                <a:lnTo>
                  <a:pt x="2349804" y="291058"/>
                </a:lnTo>
                <a:lnTo>
                  <a:pt x="2354364" y="216407"/>
                </a:lnTo>
                <a:lnTo>
                  <a:pt x="2357399" y="143281"/>
                </a:lnTo>
                <a:lnTo>
                  <a:pt x="2360472" y="80772"/>
                </a:lnTo>
                <a:lnTo>
                  <a:pt x="2363495" y="35077"/>
                </a:lnTo>
                <a:lnTo>
                  <a:pt x="2368054" y="15239"/>
                </a:lnTo>
                <a:lnTo>
                  <a:pt x="2371140" y="18313"/>
                </a:lnTo>
                <a:lnTo>
                  <a:pt x="2374163" y="42672"/>
                </a:lnTo>
                <a:lnTo>
                  <a:pt x="2378722" y="88404"/>
                </a:lnTo>
                <a:lnTo>
                  <a:pt x="2381796" y="155435"/>
                </a:lnTo>
                <a:lnTo>
                  <a:pt x="2384831" y="231635"/>
                </a:lnTo>
                <a:lnTo>
                  <a:pt x="2387904" y="307835"/>
                </a:lnTo>
                <a:lnTo>
                  <a:pt x="2392464" y="379463"/>
                </a:lnTo>
                <a:lnTo>
                  <a:pt x="2395499" y="441921"/>
                </a:lnTo>
                <a:lnTo>
                  <a:pt x="2398572" y="489153"/>
                </a:lnTo>
                <a:lnTo>
                  <a:pt x="2403132" y="509003"/>
                </a:lnTo>
                <a:lnTo>
                  <a:pt x="2406154" y="505917"/>
                </a:lnTo>
                <a:lnTo>
                  <a:pt x="2407691" y="481558"/>
                </a:lnTo>
                <a:lnTo>
                  <a:pt x="2412263" y="434339"/>
                </a:lnTo>
                <a:lnTo>
                  <a:pt x="2415336" y="367258"/>
                </a:lnTo>
                <a:lnTo>
                  <a:pt x="2418359" y="291058"/>
                </a:lnTo>
                <a:lnTo>
                  <a:pt x="2422931" y="216407"/>
                </a:lnTo>
                <a:lnTo>
                  <a:pt x="2426004" y="143281"/>
                </a:lnTo>
                <a:lnTo>
                  <a:pt x="2429027" y="80772"/>
                </a:lnTo>
                <a:lnTo>
                  <a:pt x="2432100" y="36614"/>
                </a:lnTo>
                <a:lnTo>
                  <a:pt x="2436672" y="15239"/>
                </a:lnTo>
                <a:lnTo>
                  <a:pt x="2439695" y="18313"/>
                </a:lnTo>
                <a:lnTo>
                  <a:pt x="2442718" y="42672"/>
                </a:lnTo>
                <a:lnTo>
                  <a:pt x="2447290" y="88404"/>
                </a:lnTo>
                <a:lnTo>
                  <a:pt x="2450363" y="155435"/>
                </a:lnTo>
                <a:lnTo>
                  <a:pt x="2453385" y="231635"/>
                </a:lnTo>
                <a:lnTo>
                  <a:pt x="2456459" y="307835"/>
                </a:lnTo>
                <a:lnTo>
                  <a:pt x="2461031" y="379463"/>
                </a:lnTo>
                <a:lnTo>
                  <a:pt x="2464054" y="441921"/>
                </a:lnTo>
                <a:lnTo>
                  <a:pt x="2467127" y="489153"/>
                </a:lnTo>
                <a:lnTo>
                  <a:pt x="2471699" y="509003"/>
                </a:lnTo>
                <a:lnTo>
                  <a:pt x="2474722" y="505917"/>
                </a:lnTo>
                <a:lnTo>
                  <a:pt x="2476258" y="481558"/>
                </a:lnTo>
                <a:lnTo>
                  <a:pt x="2480818" y="435825"/>
                </a:lnTo>
                <a:lnTo>
                  <a:pt x="2483891" y="367258"/>
                </a:lnTo>
                <a:lnTo>
                  <a:pt x="2486926" y="291058"/>
                </a:lnTo>
                <a:lnTo>
                  <a:pt x="2491485" y="216407"/>
                </a:lnTo>
                <a:lnTo>
                  <a:pt x="2494559" y="143281"/>
                </a:lnTo>
                <a:lnTo>
                  <a:pt x="2497594" y="80772"/>
                </a:lnTo>
                <a:lnTo>
                  <a:pt x="2500668" y="35077"/>
                </a:lnTo>
                <a:lnTo>
                  <a:pt x="2505227" y="15239"/>
                </a:lnTo>
                <a:lnTo>
                  <a:pt x="2508250" y="18313"/>
                </a:lnTo>
                <a:lnTo>
                  <a:pt x="2515895" y="88404"/>
                </a:lnTo>
                <a:lnTo>
                  <a:pt x="2518918" y="155435"/>
                </a:lnTo>
                <a:lnTo>
                  <a:pt x="2521991" y="231635"/>
                </a:lnTo>
                <a:lnTo>
                  <a:pt x="2525026" y="307835"/>
                </a:lnTo>
                <a:lnTo>
                  <a:pt x="2529585" y="379463"/>
                </a:lnTo>
                <a:lnTo>
                  <a:pt x="2532659" y="443458"/>
                </a:lnTo>
                <a:lnTo>
                  <a:pt x="2535694" y="489153"/>
                </a:lnTo>
                <a:lnTo>
                  <a:pt x="2540254" y="509003"/>
                </a:lnTo>
                <a:lnTo>
                  <a:pt x="2543327" y="505917"/>
                </a:lnTo>
                <a:lnTo>
                  <a:pt x="2546350" y="481558"/>
                </a:lnTo>
                <a:lnTo>
                  <a:pt x="2549436" y="435825"/>
                </a:lnTo>
                <a:lnTo>
                  <a:pt x="2552458" y="367258"/>
                </a:lnTo>
                <a:lnTo>
                  <a:pt x="2555532" y="291058"/>
                </a:lnTo>
                <a:lnTo>
                  <a:pt x="2560091" y="216407"/>
                </a:lnTo>
                <a:lnTo>
                  <a:pt x="2563126" y="143281"/>
                </a:lnTo>
                <a:lnTo>
                  <a:pt x="2566149" y="80772"/>
                </a:lnTo>
                <a:lnTo>
                  <a:pt x="2569222" y="35077"/>
                </a:lnTo>
                <a:lnTo>
                  <a:pt x="2573794" y="13754"/>
                </a:lnTo>
                <a:lnTo>
                  <a:pt x="2576817" y="18313"/>
                </a:lnTo>
                <a:lnTo>
                  <a:pt x="2579890" y="41186"/>
                </a:lnTo>
                <a:lnTo>
                  <a:pt x="2584450" y="88404"/>
                </a:lnTo>
                <a:lnTo>
                  <a:pt x="2587485" y="153949"/>
                </a:lnTo>
                <a:lnTo>
                  <a:pt x="2590558" y="231635"/>
                </a:lnTo>
                <a:lnTo>
                  <a:pt x="2593581" y="307835"/>
                </a:lnTo>
                <a:lnTo>
                  <a:pt x="2598153" y="379463"/>
                </a:lnTo>
                <a:lnTo>
                  <a:pt x="2601226" y="443458"/>
                </a:lnTo>
                <a:lnTo>
                  <a:pt x="2604249" y="489153"/>
                </a:lnTo>
                <a:lnTo>
                  <a:pt x="2608859" y="510539"/>
                </a:lnTo>
                <a:lnTo>
                  <a:pt x="2611894" y="507466"/>
                </a:lnTo>
                <a:lnTo>
                  <a:pt x="2614917" y="481558"/>
                </a:lnTo>
                <a:lnTo>
                  <a:pt x="2617990" y="435825"/>
                </a:lnTo>
                <a:lnTo>
                  <a:pt x="2621013" y="367258"/>
                </a:lnTo>
                <a:lnTo>
                  <a:pt x="2624099" y="291058"/>
                </a:lnTo>
                <a:lnTo>
                  <a:pt x="2628658" y="216407"/>
                </a:lnTo>
                <a:lnTo>
                  <a:pt x="2631681" y="143281"/>
                </a:lnTo>
                <a:lnTo>
                  <a:pt x="2634754" y="80772"/>
                </a:lnTo>
                <a:lnTo>
                  <a:pt x="2637790" y="33540"/>
                </a:lnTo>
                <a:lnTo>
                  <a:pt x="2642349" y="13754"/>
                </a:lnTo>
                <a:lnTo>
                  <a:pt x="2645422" y="16776"/>
                </a:lnTo>
                <a:lnTo>
                  <a:pt x="2648458" y="41186"/>
                </a:lnTo>
                <a:lnTo>
                  <a:pt x="2653017" y="88404"/>
                </a:lnTo>
                <a:lnTo>
                  <a:pt x="2656090" y="153949"/>
                </a:lnTo>
                <a:lnTo>
                  <a:pt x="2659113" y="231635"/>
                </a:lnTo>
                <a:lnTo>
                  <a:pt x="2663685" y="307835"/>
                </a:lnTo>
                <a:lnTo>
                  <a:pt x="2666758" y="379463"/>
                </a:lnTo>
                <a:lnTo>
                  <a:pt x="2669781" y="443458"/>
                </a:lnTo>
                <a:lnTo>
                  <a:pt x="2672854" y="489153"/>
                </a:lnTo>
                <a:lnTo>
                  <a:pt x="2677426" y="510539"/>
                </a:lnTo>
                <a:lnTo>
                  <a:pt x="2680449" y="507466"/>
                </a:lnTo>
                <a:lnTo>
                  <a:pt x="2683522" y="483107"/>
                </a:lnTo>
                <a:lnTo>
                  <a:pt x="2686558" y="435825"/>
                </a:lnTo>
                <a:lnTo>
                  <a:pt x="2689631" y="368807"/>
                </a:lnTo>
                <a:lnTo>
                  <a:pt x="2692654" y="292607"/>
                </a:lnTo>
                <a:lnTo>
                  <a:pt x="2697213" y="216407"/>
                </a:lnTo>
                <a:lnTo>
                  <a:pt x="2700299" y="143281"/>
                </a:lnTo>
                <a:lnTo>
                  <a:pt x="2703322" y="80772"/>
                </a:lnTo>
                <a:lnTo>
                  <a:pt x="2707881" y="33540"/>
                </a:lnTo>
                <a:lnTo>
                  <a:pt x="2710954" y="12204"/>
                </a:lnTo>
                <a:lnTo>
                  <a:pt x="2713990" y="16776"/>
                </a:lnTo>
                <a:lnTo>
                  <a:pt x="2717063" y="41186"/>
                </a:lnTo>
                <a:lnTo>
                  <a:pt x="2721622" y="88404"/>
                </a:lnTo>
                <a:lnTo>
                  <a:pt x="2724658" y="153949"/>
                </a:lnTo>
                <a:lnTo>
                  <a:pt x="2727731" y="231635"/>
                </a:lnTo>
                <a:lnTo>
                  <a:pt x="2732290" y="307835"/>
                </a:lnTo>
                <a:lnTo>
                  <a:pt x="2735313" y="379463"/>
                </a:lnTo>
                <a:lnTo>
                  <a:pt x="2738399" y="443458"/>
                </a:lnTo>
                <a:lnTo>
                  <a:pt x="2741422" y="489153"/>
                </a:lnTo>
                <a:lnTo>
                  <a:pt x="2745981" y="510539"/>
                </a:lnTo>
                <a:lnTo>
                  <a:pt x="2749054" y="507466"/>
                </a:lnTo>
                <a:lnTo>
                  <a:pt x="2752090" y="483107"/>
                </a:lnTo>
                <a:lnTo>
                  <a:pt x="2756649" y="437362"/>
                </a:lnTo>
                <a:lnTo>
                  <a:pt x="2758185" y="368807"/>
                </a:lnTo>
                <a:lnTo>
                  <a:pt x="2761208" y="292607"/>
                </a:lnTo>
                <a:lnTo>
                  <a:pt x="2765780" y="216407"/>
                </a:lnTo>
                <a:lnTo>
                  <a:pt x="2768854" y="143281"/>
                </a:lnTo>
                <a:lnTo>
                  <a:pt x="2771876" y="80772"/>
                </a:lnTo>
                <a:lnTo>
                  <a:pt x="2776448" y="33540"/>
                </a:lnTo>
                <a:lnTo>
                  <a:pt x="2779522" y="12204"/>
                </a:lnTo>
                <a:lnTo>
                  <a:pt x="2782544" y="15239"/>
                </a:lnTo>
                <a:lnTo>
                  <a:pt x="2785618" y="41186"/>
                </a:lnTo>
                <a:lnTo>
                  <a:pt x="2790190" y="86867"/>
                </a:lnTo>
                <a:lnTo>
                  <a:pt x="2793212" y="153949"/>
                </a:lnTo>
                <a:lnTo>
                  <a:pt x="2796285" y="230149"/>
                </a:lnTo>
                <a:lnTo>
                  <a:pt x="2800858" y="307835"/>
                </a:lnTo>
                <a:lnTo>
                  <a:pt x="2803880" y="380961"/>
                </a:lnTo>
                <a:lnTo>
                  <a:pt x="2806954" y="445007"/>
                </a:lnTo>
                <a:lnTo>
                  <a:pt x="2809976" y="490689"/>
                </a:lnTo>
                <a:lnTo>
                  <a:pt x="2814548" y="510539"/>
                </a:lnTo>
                <a:lnTo>
                  <a:pt x="2817622" y="507466"/>
                </a:lnTo>
                <a:lnTo>
                  <a:pt x="2820644" y="484593"/>
                </a:lnTo>
                <a:lnTo>
                  <a:pt x="2825203" y="437362"/>
                </a:lnTo>
                <a:lnTo>
                  <a:pt x="2826753" y="370344"/>
                </a:lnTo>
                <a:lnTo>
                  <a:pt x="2829826" y="292607"/>
                </a:lnTo>
                <a:lnTo>
                  <a:pt x="2834385" y="216407"/>
                </a:lnTo>
                <a:lnTo>
                  <a:pt x="2837408" y="143281"/>
                </a:lnTo>
                <a:lnTo>
                  <a:pt x="2840494" y="80772"/>
                </a:lnTo>
                <a:lnTo>
                  <a:pt x="2845054" y="33540"/>
                </a:lnTo>
                <a:lnTo>
                  <a:pt x="2848076" y="12204"/>
                </a:lnTo>
                <a:lnTo>
                  <a:pt x="2851150" y="15239"/>
                </a:lnTo>
                <a:lnTo>
                  <a:pt x="2854185" y="41186"/>
                </a:lnTo>
                <a:lnTo>
                  <a:pt x="2858744" y="86867"/>
                </a:lnTo>
                <a:lnTo>
                  <a:pt x="2861818" y="153949"/>
                </a:lnTo>
                <a:lnTo>
                  <a:pt x="2864853" y="230149"/>
                </a:lnTo>
                <a:lnTo>
                  <a:pt x="2869412" y="307835"/>
                </a:lnTo>
                <a:lnTo>
                  <a:pt x="2872485" y="380961"/>
                </a:lnTo>
                <a:lnTo>
                  <a:pt x="2875508" y="445007"/>
                </a:lnTo>
                <a:lnTo>
                  <a:pt x="2878594" y="490689"/>
                </a:lnTo>
                <a:lnTo>
                  <a:pt x="2883103" y="512025"/>
                </a:lnTo>
                <a:lnTo>
                  <a:pt x="2886176" y="507466"/>
                </a:lnTo>
                <a:lnTo>
                  <a:pt x="2889211" y="484593"/>
                </a:lnTo>
                <a:lnTo>
                  <a:pt x="2893822" y="437362"/>
                </a:lnTo>
                <a:lnTo>
                  <a:pt x="2895307" y="370344"/>
                </a:lnTo>
                <a:lnTo>
                  <a:pt x="2898381" y="292607"/>
                </a:lnTo>
                <a:lnTo>
                  <a:pt x="2902953" y="216407"/>
                </a:lnTo>
                <a:lnTo>
                  <a:pt x="2905975" y="143281"/>
                </a:lnTo>
                <a:lnTo>
                  <a:pt x="2909049" y="80772"/>
                </a:lnTo>
                <a:lnTo>
                  <a:pt x="2913608" y="33540"/>
                </a:lnTo>
                <a:lnTo>
                  <a:pt x="2916643" y="12204"/>
                </a:lnTo>
                <a:lnTo>
                  <a:pt x="2919717" y="15239"/>
                </a:lnTo>
                <a:lnTo>
                  <a:pt x="2922739" y="39649"/>
                </a:lnTo>
                <a:lnTo>
                  <a:pt x="2927311" y="85331"/>
                </a:lnTo>
                <a:lnTo>
                  <a:pt x="2930385" y="153949"/>
                </a:lnTo>
                <a:lnTo>
                  <a:pt x="2933407" y="230149"/>
                </a:lnTo>
                <a:lnTo>
                  <a:pt x="2937967" y="307835"/>
                </a:lnTo>
                <a:lnTo>
                  <a:pt x="2941053" y="380961"/>
                </a:lnTo>
                <a:lnTo>
                  <a:pt x="2944075" y="445007"/>
                </a:lnTo>
                <a:lnTo>
                  <a:pt x="2947149" y="490689"/>
                </a:lnTo>
                <a:lnTo>
                  <a:pt x="2951708" y="512025"/>
                </a:lnTo>
                <a:lnTo>
                  <a:pt x="2954743" y="509003"/>
                </a:lnTo>
                <a:lnTo>
                  <a:pt x="2957817" y="484593"/>
                </a:lnTo>
                <a:lnTo>
                  <a:pt x="2962376" y="437362"/>
                </a:lnTo>
                <a:lnTo>
                  <a:pt x="2965411" y="370344"/>
                </a:lnTo>
                <a:lnTo>
                  <a:pt x="2966948" y="294144"/>
                </a:lnTo>
                <a:lnTo>
                  <a:pt x="2971507" y="216407"/>
                </a:lnTo>
                <a:lnTo>
                  <a:pt x="2974581" y="143281"/>
                </a:lnTo>
                <a:lnTo>
                  <a:pt x="2977603" y="80772"/>
                </a:lnTo>
                <a:lnTo>
                  <a:pt x="2982175" y="33540"/>
                </a:lnTo>
                <a:lnTo>
                  <a:pt x="2985249" y="10667"/>
                </a:lnTo>
                <a:lnTo>
                  <a:pt x="2988271" y="15239"/>
                </a:lnTo>
                <a:lnTo>
                  <a:pt x="2991358" y="39649"/>
                </a:lnTo>
                <a:lnTo>
                  <a:pt x="2995917" y="85331"/>
                </a:lnTo>
                <a:lnTo>
                  <a:pt x="2998939" y="152400"/>
                </a:lnTo>
                <a:lnTo>
                  <a:pt x="3002013" y="230149"/>
                </a:lnTo>
                <a:lnTo>
                  <a:pt x="3006585" y="307835"/>
                </a:lnTo>
                <a:lnTo>
                  <a:pt x="3009607" y="380961"/>
                </a:lnTo>
                <a:lnTo>
                  <a:pt x="3012681" y="445007"/>
                </a:lnTo>
                <a:lnTo>
                  <a:pt x="3017253" y="492226"/>
                </a:lnTo>
                <a:lnTo>
                  <a:pt x="3020275" y="513562"/>
                </a:lnTo>
                <a:lnTo>
                  <a:pt x="3023349" y="509003"/>
                </a:lnTo>
                <a:lnTo>
                  <a:pt x="3026371" y="484593"/>
                </a:lnTo>
                <a:lnTo>
                  <a:pt x="3030943" y="438899"/>
                </a:lnTo>
                <a:lnTo>
                  <a:pt x="3034017" y="371830"/>
                </a:lnTo>
                <a:lnTo>
                  <a:pt x="3035503" y="294144"/>
                </a:lnTo>
                <a:lnTo>
                  <a:pt x="3040113" y="216407"/>
                </a:lnTo>
                <a:lnTo>
                  <a:pt x="3043148" y="143281"/>
                </a:lnTo>
                <a:lnTo>
                  <a:pt x="3046222" y="80772"/>
                </a:lnTo>
                <a:lnTo>
                  <a:pt x="3050781" y="33540"/>
                </a:lnTo>
                <a:lnTo>
                  <a:pt x="3053803" y="10667"/>
                </a:lnTo>
                <a:lnTo>
                  <a:pt x="3056890" y="15239"/>
                </a:lnTo>
                <a:lnTo>
                  <a:pt x="3061449" y="39649"/>
                </a:lnTo>
                <a:lnTo>
                  <a:pt x="3064471" y="85331"/>
                </a:lnTo>
                <a:lnTo>
                  <a:pt x="3067558" y="152400"/>
                </a:lnTo>
                <a:lnTo>
                  <a:pt x="3070580" y="228600"/>
                </a:lnTo>
                <a:lnTo>
                  <a:pt x="3075139" y="307835"/>
                </a:lnTo>
                <a:lnTo>
                  <a:pt x="3078162" y="380961"/>
                </a:lnTo>
                <a:lnTo>
                  <a:pt x="3081248" y="445007"/>
                </a:lnTo>
                <a:lnTo>
                  <a:pt x="3085807" y="492226"/>
                </a:lnTo>
                <a:lnTo>
                  <a:pt x="3088830" y="513562"/>
                </a:lnTo>
                <a:lnTo>
                  <a:pt x="3091903" y="509003"/>
                </a:lnTo>
                <a:lnTo>
                  <a:pt x="3094939" y="484593"/>
                </a:lnTo>
                <a:lnTo>
                  <a:pt x="3099498" y="438899"/>
                </a:lnTo>
                <a:lnTo>
                  <a:pt x="3102571" y="371830"/>
                </a:lnTo>
                <a:lnTo>
                  <a:pt x="3105607" y="294144"/>
                </a:lnTo>
                <a:lnTo>
                  <a:pt x="3108680" y="216407"/>
                </a:lnTo>
                <a:lnTo>
                  <a:pt x="3111703" y="143281"/>
                </a:lnTo>
                <a:lnTo>
                  <a:pt x="3114776" y="80772"/>
                </a:lnTo>
                <a:lnTo>
                  <a:pt x="3119348" y="33540"/>
                </a:lnTo>
                <a:lnTo>
                  <a:pt x="3122371" y="10667"/>
                </a:lnTo>
                <a:lnTo>
                  <a:pt x="3125444" y="13754"/>
                </a:lnTo>
                <a:lnTo>
                  <a:pt x="3130003" y="38100"/>
                </a:lnTo>
                <a:lnTo>
                  <a:pt x="3133039" y="85331"/>
                </a:lnTo>
                <a:lnTo>
                  <a:pt x="3136112" y="152400"/>
                </a:lnTo>
                <a:lnTo>
                  <a:pt x="3139135" y="228600"/>
                </a:lnTo>
                <a:lnTo>
                  <a:pt x="3143707" y="306298"/>
                </a:lnTo>
                <a:lnTo>
                  <a:pt x="3146780" y="379463"/>
                </a:lnTo>
                <a:lnTo>
                  <a:pt x="3149803" y="445007"/>
                </a:lnTo>
                <a:lnTo>
                  <a:pt x="3154362" y="492226"/>
                </a:lnTo>
                <a:lnTo>
                  <a:pt x="3157448" y="513562"/>
                </a:lnTo>
                <a:lnTo>
                  <a:pt x="3160471" y="510539"/>
                </a:lnTo>
                <a:lnTo>
                  <a:pt x="3168103" y="438899"/>
                </a:lnTo>
                <a:lnTo>
                  <a:pt x="3171139" y="371830"/>
                </a:lnTo>
                <a:lnTo>
                  <a:pt x="3174212" y="294144"/>
                </a:lnTo>
                <a:lnTo>
                  <a:pt x="3177235" y="216407"/>
                </a:lnTo>
                <a:lnTo>
                  <a:pt x="3180308" y="143281"/>
                </a:lnTo>
                <a:lnTo>
                  <a:pt x="3183343" y="80772"/>
                </a:lnTo>
                <a:lnTo>
                  <a:pt x="3187903" y="33540"/>
                </a:lnTo>
                <a:lnTo>
                  <a:pt x="3190976" y="10667"/>
                </a:lnTo>
                <a:lnTo>
                  <a:pt x="3194011" y="13754"/>
                </a:lnTo>
                <a:lnTo>
                  <a:pt x="3198571" y="38100"/>
                </a:lnTo>
                <a:lnTo>
                  <a:pt x="3201644" y="85331"/>
                </a:lnTo>
                <a:lnTo>
                  <a:pt x="3204667" y="150863"/>
                </a:lnTo>
                <a:lnTo>
                  <a:pt x="3207753" y="228600"/>
                </a:lnTo>
                <a:lnTo>
                  <a:pt x="3212312" y="306298"/>
                </a:lnTo>
                <a:lnTo>
                  <a:pt x="3215335" y="379463"/>
                </a:lnTo>
                <a:lnTo>
                  <a:pt x="3218408" y="445007"/>
                </a:lnTo>
                <a:lnTo>
                  <a:pt x="3222980" y="492226"/>
                </a:lnTo>
                <a:lnTo>
                  <a:pt x="3226003" y="513562"/>
                </a:lnTo>
                <a:lnTo>
                  <a:pt x="3229076" y="510539"/>
                </a:lnTo>
                <a:lnTo>
                  <a:pt x="3232111" y="486130"/>
                </a:lnTo>
                <a:lnTo>
                  <a:pt x="3236671" y="440385"/>
                </a:lnTo>
                <a:lnTo>
                  <a:pt x="3239744" y="371830"/>
                </a:lnTo>
                <a:lnTo>
                  <a:pt x="3242767" y="294144"/>
                </a:lnTo>
                <a:lnTo>
                  <a:pt x="3245853" y="216407"/>
                </a:lnTo>
                <a:lnTo>
                  <a:pt x="3248875" y="144767"/>
                </a:lnTo>
                <a:lnTo>
                  <a:pt x="3251898" y="80772"/>
                </a:lnTo>
                <a:lnTo>
                  <a:pt x="3256457" y="33540"/>
                </a:lnTo>
                <a:lnTo>
                  <a:pt x="3259543" y="10667"/>
                </a:lnTo>
                <a:lnTo>
                  <a:pt x="3262566" y="13754"/>
                </a:lnTo>
                <a:lnTo>
                  <a:pt x="3267125" y="38100"/>
                </a:lnTo>
                <a:lnTo>
                  <a:pt x="3270211" y="85331"/>
                </a:lnTo>
                <a:lnTo>
                  <a:pt x="3273234" y="150863"/>
                </a:lnTo>
                <a:lnTo>
                  <a:pt x="3276307" y="228600"/>
                </a:lnTo>
                <a:lnTo>
                  <a:pt x="3280867" y="306298"/>
                </a:lnTo>
                <a:lnTo>
                  <a:pt x="3283902" y="379463"/>
                </a:lnTo>
                <a:lnTo>
                  <a:pt x="3286975" y="443458"/>
                </a:lnTo>
                <a:lnTo>
                  <a:pt x="3291535" y="490689"/>
                </a:lnTo>
                <a:lnTo>
                  <a:pt x="3294557" y="513562"/>
                </a:lnTo>
                <a:lnTo>
                  <a:pt x="3297643" y="510539"/>
                </a:lnTo>
                <a:lnTo>
                  <a:pt x="3300666" y="486130"/>
                </a:lnTo>
                <a:lnTo>
                  <a:pt x="3305225" y="440385"/>
                </a:lnTo>
                <a:lnTo>
                  <a:pt x="3308311" y="371830"/>
                </a:lnTo>
                <a:lnTo>
                  <a:pt x="3311334" y="294144"/>
                </a:lnTo>
                <a:lnTo>
                  <a:pt x="3314407" y="216407"/>
                </a:lnTo>
                <a:lnTo>
                  <a:pt x="3317430" y="143281"/>
                </a:lnTo>
                <a:lnTo>
                  <a:pt x="3320503" y="80772"/>
                </a:lnTo>
                <a:lnTo>
                  <a:pt x="3325075" y="33540"/>
                </a:lnTo>
                <a:lnTo>
                  <a:pt x="3328098" y="10667"/>
                </a:lnTo>
                <a:lnTo>
                  <a:pt x="3331171" y="13754"/>
                </a:lnTo>
                <a:lnTo>
                  <a:pt x="3335743" y="36614"/>
                </a:lnTo>
                <a:lnTo>
                  <a:pt x="3338766" y="83845"/>
                </a:lnTo>
                <a:lnTo>
                  <a:pt x="3341839" y="150863"/>
                </a:lnTo>
                <a:lnTo>
                  <a:pt x="3344862" y="228600"/>
                </a:lnTo>
                <a:lnTo>
                  <a:pt x="3349434" y="306298"/>
                </a:lnTo>
                <a:lnTo>
                  <a:pt x="3352507" y="379463"/>
                </a:lnTo>
                <a:lnTo>
                  <a:pt x="3355530" y="443458"/>
                </a:lnTo>
                <a:lnTo>
                  <a:pt x="3360102" y="490689"/>
                </a:lnTo>
                <a:lnTo>
                  <a:pt x="3363175" y="513562"/>
                </a:lnTo>
                <a:lnTo>
                  <a:pt x="3366198" y="510539"/>
                </a:lnTo>
                <a:lnTo>
                  <a:pt x="3369271" y="486130"/>
                </a:lnTo>
                <a:lnTo>
                  <a:pt x="3373843" y="440385"/>
                </a:lnTo>
                <a:lnTo>
                  <a:pt x="3376866" y="373367"/>
                </a:lnTo>
                <a:lnTo>
                  <a:pt x="3379889" y="294144"/>
                </a:lnTo>
                <a:lnTo>
                  <a:pt x="3384461" y="216407"/>
                </a:lnTo>
                <a:lnTo>
                  <a:pt x="3385997" y="144767"/>
                </a:lnTo>
                <a:lnTo>
                  <a:pt x="3389071" y="80772"/>
                </a:lnTo>
                <a:lnTo>
                  <a:pt x="3393630" y="33540"/>
                </a:lnTo>
                <a:lnTo>
                  <a:pt x="3396665" y="10667"/>
                </a:lnTo>
                <a:lnTo>
                  <a:pt x="3399739" y="13754"/>
                </a:lnTo>
                <a:lnTo>
                  <a:pt x="3404298" y="36614"/>
                </a:lnTo>
                <a:lnTo>
                  <a:pt x="3407321" y="83845"/>
                </a:lnTo>
                <a:lnTo>
                  <a:pt x="3410407" y="150863"/>
                </a:lnTo>
                <a:lnTo>
                  <a:pt x="3413429" y="228600"/>
                </a:lnTo>
                <a:lnTo>
                  <a:pt x="3417989" y="304800"/>
                </a:lnTo>
                <a:lnTo>
                  <a:pt x="3421062" y="379463"/>
                </a:lnTo>
                <a:lnTo>
                  <a:pt x="3424097" y="443458"/>
                </a:lnTo>
                <a:lnTo>
                  <a:pt x="3428657" y="490689"/>
                </a:lnTo>
                <a:lnTo>
                  <a:pt x="3431730" y="513562"/>
                </a:lnTo>
                <a:lnTo>
                  <a:pt x="3434765" y="510539"/>
                </a:lnTo>
                <a:lnTo>
                  <a:pt x="3439325" y="486130"/>
                </a:lnTo>
                <a:lnTo>
                  <a:pt x="3442398" y="440385"/>
                </a:lnTo>
                <a:lnTo>
                  <a:pt x="3445421" y="373367"/>
                </a:lnTo>
                <a:lnTo>
                  <a:pt x="3448507" y="295630"/>
                </a:lnTo>
                <a:lnTo>
                  <a:pt x="3453066" y="217944"/>
                </a:lnTo>
                <a:lnTo>
                  <a:pt x="3454603" y="144767"/>
                </a:lnTo>
                <a:lnTo>
                  <a:pt x="3457625" y="80772"/>
                </a:lnTo>
                <a:lnTo>
                  <a:pt x="3462197" y="33540"/>
                </a:lnTo>
                <a:lnTo>
                  <a:pt x="3465271" y="10667"/>
                </a:lnTo>
                <a:lnTo>
                  <a:pt x="3468293" y="13754"/>
                </a:lnTo>
                <a:lnTo>
                  <a:pt x="3472865" y="36614"/>
                </a:lnTo>
                <a:lnTo>
                  <a:pt x="3475939" y="83845"/>
                </a:lnTo>
                <a:lnTo>
                  <a:pt x="3478961" y="150863"/>
                </a:lnTo>
                <a:lnTo>
                  <a:pt x="3483521" y="227063"/>
                </a:lnTo>
                <a:lnTo>
                  <a:pt x="3486607" y="304800"/>
                </a:lnTo>
                <a:lnTo>
                  <a:pt x="3489629" y="379463"/>
                </a:lnTo>
                <a:lnTo>
                  <a:pt x="3492703" y="443458"/>
                </a:lnTo>
                <a:lnTo>
                  <a:pt x="3497262" y="490689"/>
                </a:lnTo>
                <a:lnTo>
                  <a:pt x="3500297" y="513562"/>
                </a:lnTo>
                <a:lnTo>
                  <a:pt x="3503371" y="510539"/>
                </a:lnTo>
                <a:lnTo>
                  <a:pt x="3507930" y="486130"/>
                </a:lnTo>
                <a:lnTo>
                  <a:pt x="3510965" y="440385"/>
                </a:lnTo>
                <a:lnTo>
                  <a:pt x="3514039" y="373367"/>
                </a:lnTo>
                <a:lnTo>
                  <a:pt x="3517061" y="295630"/>
                </a:lnTo>
                <a:lnTo>
                  <a:pt x="3521621" y="217944"/>
                </a:lnTo>
                <a:lnTo>
                  <a:pt x="3523157" y="144767"/>
                </a:lnTo>
                <a:lnTo>
                  <a:pt x="3527729" y="80772"/>
                </a:lnTo>
                <a:lnTo>
                  <a:pt x="3530803" y="33540"/>
                </a:lnTo>
                <a:lnTo>
                  <a:pt x="3533825" y="10667"/>
                </a:lnTo>
                <a:lnTo>
                  <a:pt x="3536861" y="13754"/>
                </a:lnTo>
                <a:lnTo>
                  <a:pt x="3541471" y="36614"/>
                </a:lnTo>
                <a:lnTo>
                  <a:pt x="3544493" y="83845"/>
                </a:lnTo>
                <a:lnTo>
                  <a:pt x="3547516" y="150863"/>
                </a:lnTo>
                <a:lnTo>
                  <a:pt x="3552139" y="228600"/>
                </a:lnTo>
                <a:lnTo>
                  <a:pt x="3555161" y="304800"/>
                </a:lnTo>
                <a:lnTo>
                  <a:pt x="3558235" y="377926"/>
                </a:lnTo>
                <a:lnTo>
                  <a:pt x="3561257" y="443458"/>
                </a:lnTo>
                <a:lnTo>
                  <a:pt x="3565829" y="490689"/>
                </a:lnTo>
                <a:lnTo>
                  <a:pt x="3568852" y="513562"/>
                </a:lnTo>
                <a:lnTo>
                  <a:pt x="3571925" y="510539"/>
                </a:lnTo>
                <a:lnTo>
                  <a:pt x="3576497" y="487667"/>
                </a:lnTo>
                <a:lnTo>
                  <a:pt x="3579520" y="440385"/>
                </a:lnTo>
                <a:lnTo>
                  <a:pt x="3582593" y="373367"/>
                </a:lnTo>
                <a:lnTo>
                  <a:pt x="3585616" y="294144"/>
                </a:lnTo>
                <a:lnTo>
                  <a:pt x="3590188" y="216407"/>
                </a:lnTo>
                <a:lnTo>
                  <a:pt x="3593261" y="144767"/>
                </a:lnTo>
                <a:lnTo>
                  <a:pt x="3596284" y="80772"/>
                </a:lnTo>
                <a:lnTo>
                  <a:pt x="3599357" y="33540"/>
                </a:lnTo>
                <a:lnTo>
                  <a:pt x="3602393" y="10667"/>
                </a:lnTo>
                <a:lnTo>
                  <a:pt x="3605466" y="13754"/>
                </a:lnTo>
                <a:lnTo>
                  <a:pt x="3610025" y="36614"/>
                </a:lnTo>
                <a:lnTo>
                  <a:pt x="3613061" y="83845"/>
                </a:lnTo>
                <a:lnTo>
                  <a:pt x="3616134" y="150863"/>
                </a:lnTo>
                <a:lnTo>
                  <a:pt x="3620693" y="228600"/>
                </a:lnTo>
                <a:lnTo>
                  <a:pt x="3623716" y="304800"/>
                </a:lnTo>
                <a:lnTo>
                  <a:pt x="3626802" y="377926"/>
                </a:lnTo>
                <a:lnTo>
                  <a:pt x="3629825" y="443458"/>
                </a:lnTo>
                <a:lnTo>
                  <a:pt x="3634384" y="490689"/>
                </a:lnTo>
                <a:lnTo>
                  <a:pt x="3637457" y="513562"/>
                </a:lnTo>
                <a:lnTo>
                  <a:pt x="3640493" y="510539"/>
                </a:lnTo>
                <a:lnTo>
                  <a:pt x="3645052" y="486130"/>
                </a:lnTo>
                <a:lnTo>
                  <a:pt x="3648125" y="440385"/>
                </a:lnTo>
                <a:lnTo>
                  <a:pt x="3651161" y="373367"/>
                </a:lnTo>
                <a:lnTo>
                  <a:pt x="3654234" y="295630"/>
                </a:lnTo>
                <a:lnTo>
                  <a:pt x="3658793" y="217944"/>
                </a:lnTo>
                <a:lnTo>
                  <a:pt x="3661816" y="144767"/>
                </a:lnTo>
                <a:lnTo>
                  <a:pt x="3664902" y="80772"/>
                </a:lnTo>
                <a:lnTo>
                  <a:pt x="3667925" y="33540"/>
                </a:lnTo>
                <a:lnTo>
                  <a:pt x="3670998" y="10667"/>
                </a:lnTo>
                <a:lnTo>
                  <a:pt x="3674021" y="13754"/>
                </a:lnTo>
                <a:lnTo>
                  <a:pt x="3678593" y="38100"/>
                </a:lnTo>
                <a:lnTo>
                  <a:pt x="3681666" y="89903"/>
                </a:lnTo>
                <a:lnTo>
                  <a:pt x="3684689" y="152400"/>
                </a:lnTo>
                <a:lnTo>
                  <a:pt x="3689261" y="227063"/>
                </a:lnTo>
                <a:lnTo>
                  <a:pt x="3692283" y="294144"/>
                </a:lnTo>
                <a:lnTo>
                  <a:pt x="3695357" y="373367"/>
                </a:lnTo>
                <a:lnTo>
                  <a:pt x="3698379" y="448030"/>
                </a:lnTo>
                <a:lnTo>
                  <a:pt x="3702951" y="487667"/>
                </a:lnTo>
                <a:lnTo>
                  <a:pt x="3706025" y="513562"/>
                </a:lnTo>
                <a:lnTo>
                  <a:pt x="3709047" y="513562"/>
                </a:lnTo>
                <a:lnTo>
                  <a:pt x="3713619" y="486130"/>
                </a:lnTo>
                <a:lnTo>
                  <a:pt x="3716693" y="445007"/>
                </a:lnTo>
                <a:lnTo>
                  <a:pt x="3719715" y="374853"/>
                </a:lnTo>
                <a:lnTo>
                  <a:pt x="3722789" y="297167"/>
                </a:lnTo>
                <a:lnTo>
                  <a:pt x="3727361" y="220967"/>
                </a:lnTo>
                <a:lnTo>
                  <a:pt x="3730383" y="144767"/>
                </a:lnTo>
                <a:lnTo>
                  <a:pt x="3733457" y="80772"/>
                </a:lnTo>
                <a:lnTo>
                  <a:pt x="3736479" y="33540"/>
                </a:lnTo>
                <a:lnTo>
                  <a:pt x="3739565" y="9182"/>
                </a:lnTo>
                <a:lnTo>
                  <a:pt x="3742588" y="15239"/>
                </a:lnTo>
                <a:lnTo>
                  <a:pt x="3747147" y="36614"/>
                </a:lnTo>
                <a:lnTo>
                  <a:pt x="3750221" y="83845"/>
                </a:lnTo>
                <a:lnTo>
                  <a:pt x="3753256" y="147840"/>
                </a:lnTo>
                <a:lnTo>
                  <a:pt x="3757815" y="224040"/>
                </a:lnTo>
                <a:lnTo>
                  <a:pt x="3760889" y="304800"/>
                </a:lnTo>
                <a:lnTo>
                  <a:pt x="3763924" y="377926"/>
                </a:lnTo>
                <a:lnTo>
                  <a:pt x="3766997" y="440385"/>
                </a:lnTo>
                <a:lnTo>
                  <a:pt x="3771557" y="490689"/>
                </a:lnTo>
                <a:lnTo>
                  <a:pt x="3774579" y="513562"/>
                </a:lnTo>
                <a:lnTo>
                  <a:pt x="3777665" y="512025"/>
                </a:lnTo>
                <a:lnTo>
                  <a:pt x="3782225" y="489153"/>
                </a:lnTo>
                <a:lnTo>
                  <a:pt x="3785247" y="441921"/>
                </a:lnTo>
                <a:lnTo>
                  <a:pt x="3788321" y="374853"/>
                </a:lnTo>
                <a:lnTo>
                  <a:pt x="3792893" y="297167"/>
                </a:lnTo>
                <a:lnTo>
                  <a:pt x="3795915" y="219481"/>
                </a:lnTo>
                <a:lnTo>
                  <a:pt x="3798989" y="146303"/>
                </a:lnTo>
                <a:lnTo>
                  <a:pt x="3802024" y="83845"/>
                </a:lnTo>
                <a:lnTo>
                  <a:pt x="3805097" y="35077"/>
                </a:lnTo>
                <a:lnTo>
                  <a:pt x="3808120" y="10667"/>
                </a:lnTo>
                <a:lnTo>
                  <a:pt x="3811143" y="12204"/>
                </a:lnTo>
                <a:lnTo>
                  <a:pt x="3815765" y="35077"/>
                </a:lnTo>
                <a:lnTo>
                  <a:pt x="3818788" y="80772"/>
                </a:lnTo>
                <a:lnTo>
                  <a:pt x="3821810" y="147840"/>
                </a:lnTo>
                <a:lnTo>
                  <a:pt x="3826421" y="225577"/>
                </a:lnTo>
                <a:lnTo>
                  <a:pt x="3829456" y="304800"/>
                </a:lnTo>
                <a:lnTo>
                  <a:pt x="3832529" y="377926"/>
                </a:lnTo>
                <a:lnTo>
                  <a:pt x="3837089" y="441921"/>
                </a:lnTo>
                <a:lnTo>
                  <a:pt x="3840124" y="490689"/>
                </a:lnTo>
                <a:lnTo>
                  <a:pt x="3843197" y="513562"/>
                </a:lnTo>
                <a:lnTo>
                  <a:pt x="3846220" y="510539"/>
                </a:lnTo>
                <a:lnTo>
                  <a:pt x="3850779" y="487667"/>
                </a:lnTo>
                <a:lnTo>
                  <a:pt x="3853865" y="440385"/>
                </a:lnTo>
                <a:lnTo>
                  <a:pt x="3856888" y="374853"/>
                </a:lnTo>
                <a:lnTo>
                  <a:pt x="3861447" y="297167"/>
                </a:lnTo>
                <a:lnTo>
                  <a:pt x="3864521" y="219481"/>
                </a:lnTo>
                <a:lnTo>
                  <a:pt x="3867556" y="147840"/>
                </a:lnTo>
                <a:lnTo>
                  <a:pt x="3870629" y="82308"/>
                </a:lnTo>
                <a:lnTo>
                  <a:pt x="3873652" y="33540"/>
                </a:lnTo>
                <a:lnTo>
                  <a:pt x="3876675" y="9182"/>
                </a:lnTo>
                <a:lnTo>
                  <a:pt x="3881247" y="12204"/>
                </a:lnTo>
                <a:lnTo>
                  <a:pt x="3884320" y="36614"/>
                </a:lnTo>
                <a:lnTo>
                  <a:pt x="3887343" y="80772"/>
                </a:lnTo>
                <a:lnTo>
                  <a:pt x="3890416" y="149377"/>
                </a:lnTo>
                <a:lnTo>
                  <a:pt x="3894988" y="228600"/>
                </a:lnTo>
                <a:lnTo>
                  <a:pt x="3898010" y="306298"/>
                </a:lnTo>
                <a:lnTo>
                  <a:pt x="3901084" y="380961"/>
                </a:lnTo>
                <a:lnTo>
                  <a:pt x="3905656" y="446493"/>
                </a:lnTo>
                <a:lnTo>
                  <a:pt x="3908679" y="493763"/>
                </a:lnTo>
                <a:lnTo>
                  <a:pt x="3911752" y="516585"/>
                </a:lnTo>
                <a:lnTo>
                  <a:pt x="3914775" y="513562"/>
                </a:lnTo>
                <a:lnTo>
                  <a:pt x="3919347" y="489153"/>
                </a:lnTo>
                <a:lnTo>
                  <a:pt x="3922420" y="441921"/>
                </a:lnTo>
                <a:lnTo>
                  <a:pt x="3925443" y="371830"/>
                </a:lnTo>
                <a:lnTo>
                  <a:pt x="3930015" y="294144"/>
                </a:lnTo>
                <a:lnTo>
                  <a:pt x="3933088" y="216407"/>
                </a:lnTo>
                <a:lnTo>
                  <a:pt x="3936110" y="141744"/>
                </a:lnTo>
                <a:lnTo>
                  <a:pt x="3939184" y="77749"/>
                </a:lnTo>
                <a:lnTo>
                  <a:pt x="3942219" y="30518"/>
                </a:lnTo>
                <a:lnTo>
                  <a:pt x="3945242" y="6108"/>
                </a:lnTo>
                <a:lnTo>
                  <a:pt x="3949852" y="10667"/>
                </a:lnTo>
                <a:lnTo>
                  <a:pt x="3952875" y="35077"/>
                </a:lnTo>
                <a:lnTo>
                  <a:pt x="3955961" y="82308"/>
                </a:lnTo>
                <a:lnTo>
                  <a:pt x="3958983" y="150863"/>
                </a:lnTo>
                <a:lnTo>
                  <a:pt x="3963543" y="228600"/>
                </a:lnTo>
                <a:lnTo>
                  <a:pt x="3966616" y="307835"/>
                </a:lnTo>
                <a:lnTo>
                  <a:pt x="3969651" y="382498"/>
                </a:lnTo>
                <a:lnTo>
                  <a:pt x="3974210" y="446493"/>
                </a:lnTo>
                <a:lnTo>
                  <a:pt x="3977284" y="495261"/>
                </a:lnTo>
                <a:lnTo>
                  <a:pt x="3980319" y="516585"/>
                </a:lnTo>
                <a:lnTo>
                  <a:pt x="3983342" y="513562"/>
                </a:lnTo>
                <a:lnTo>
                  <a:pt x="3987952" y="489153"/>
                </a:lnTo>
                <a:lnTo>
                  <a:pt x="3990975" y="440385"/>
                </a:lnTo>
                <a:lnTo>
                  <a:pt x="3994061" y="371830"/>
                </a:lnTo>
                <a:lnTo>
                  <a:pt x="3998620" y="294144"/>
                </a:lnTo>
                <a:lnTo>
                  <a:pt x="4001643" y="214858"/>
                </a:lnTo>
                <a:lnTo>
                  <a:pt x="4004678" y="140207"/>
                </a:lnTo>
                <a:lnTo>
                  <a:pt x="4007751" y="77749"/>
                </a:lnTo>
                <a:lnTo>
                  <a:pt x="4012310" y="28981"/>
                </a:lnTo>
                <a:lnTo>
                  <a:pt x="4013847" y="6108"/>
                </a:lnTo>
                <a:lnTo>
                  <a:pt x="4018419" y="10667"/>
                </a:lnTo>
                <a:lnTo>
                  <a:pt x="4021442" y="36614"/>
                </a:lnTo>
                <a:lnTo>
                  <a:pt x="4024515" y="83845"/>
                </a:lnTo>
                <a:lnTo>
                  <a:pt x="4027538" y="152400"/>
                </a:lnTo>
                <a:lnTo>
                  <a:pt x="4032110" y="230149"/>
                </a:lnTo>
                <a:lnTo>
                  <a:pt x="4035183" y="307835"/>
                </a:lnTo>
                <a:lnTo>
                  <a:pt x="4038206" y="382498"/>
                </a:lnTo>
                <a:lnTo>
                  <a:pt x="4042778" y="448030"/>
                </a:lnTo>
                <a:lnTo>
                  <a:pt x="4045851" y="495261"/>
                </a:lnTo>
                <a:lnTo>
                  <a:pt x="4048874" y="516585"/>
                </a:lnTo>
                <a:lnTo>
                  <a:pt x="4051947" y="513562"/>
                </a:lnTo>
                <a:lnTo>
                  <a:pt x="4056519" y="487667"/>
                </a:lnTo>
                <a:lnTo>
                  <a:pt x="4059542" y="440385"/>
                </a:lnTo>
                <a:lnTo>
                  <a:pt x="4062615" y="371830"/>
                </a:lnTo>
                <a:lnTo>
                  <a:pt x="4067175" y="292607"/>
                </a:lnTo>
                <a:lnTo>
                  <a:pt x="4070210" y="213372"/>
                </a:lnTo>
                <a:lnTo>
                  <a:pt x="4073283" y="140207"/>
                </a:lnTo>
                <a:lnTo>
                  <a:pt x="4076306" y="76200"/>
                </a:lnTo>
                <a:lnTo>
                  <a:pt x="4080878" y="28981"/>
                </a:lnTo>
                <a:lnTo>
                  <a:pt x="4082415" y="6108"/>
                </a:lnTo>
                <a:lnTo>
                  <a:pt x="4086974" y="10667"/>
                </a:lnTo>
                <a:lnTo>
                  <a:pt x="4090047" y="36614"/>
                </a:lnTo>
                <a:lnTo>
                  <a:pt x="4093082" y="85331"/>
                </a:lnTo>
                <a:lnTo>
                  <a:pt x="4096105" y="153949"/>
                </a:lnTo>
                <a:lnTo>
                  <a:pt x="4100715" y="230149"/>
                </a:lnTo>
                <a:lnTo>
                  <a:pt x="4103738" y="309372"/>
                </a:lnTo>
                <a:lnTo>
                  <a:pt x="4106824" y="382498"/>
                </a:lnTo>
                <a:lnTo>
                  <a:pt x="4111383" y="448030"/>
                </a:lnTo>
                <a:lnTo>
                  <a:pt x="4114406" y="495261"/>
                </a:lnTo>
                <a:lnTo>
                  <a:pt x="4117479" y="516585"/>
                </a:lnTo>
                <a:lnTo>
                  <a:pt x="4120515" y="512025"/>
                </a:lnTo>
                <a:lnTo>
                  <a:pt x="4125074" y="487667"/>
                </a:lnTo>
                <a:lnTo>
                  <a:pt x="4128147" y="438899"/>
                </a:lnTo>
                <a:lnTo>
                  <a:pt x="4131182" y="370344"/>
                </a:lnTo>
                <a:lnTo>
                  <a:pt x="4135742" y="291058"/>
                </a:lnTo>
                <a:lnTo>
                  <a:pt x="4138815" y="213372"/>
                </a:lnTo>
                <a:lnTo>
                  <a:pt x="4141838" y="140207"/>
                </a:lnTo>
                <a:lnTo>
                  <a:pt x="4144924" y="76200"/>
                </a:lnTo>
                <a:lnTo>
                  <a:pt x="4149483" y="28981"/>
                </a:lnTo>
                <a:lnTo>
                  <a:pt x="4150969" y="6108"/>
                </a:lnTo>
                <a:lnTo>
                  <a:pt x="4155579" y="12204"/>
                </a:lnTo>
                <a:lnTo>
                  <a:pt x="4158615" y="36614"/>
                </a:lnTo>
                <a:lnTo>
                  <a:pt x="4161637" y="85331"/>
                </a:lnTo>
                <a:lnTo>
                  <a:pt x="4164710" y="153949"/>
                </a:lnTo>
                <a:lnTo>
                  <a:pt x="4169282" y="231635"/>
                </a:lnTo>
                <a:lnTo>
                  <a:pt x="4172305" y="309372"/>
                </a:lnTo>
                <a:lnTo>
                  <a:pt x="4175379" y="384035"/>
                </a:lnTo>
                <a:lnTo>
                  <a:pt x="4179938" y="448030"/>
                </a:lnTo>
                <a:lnTo>
                  <a:pt x="4183024" y="495261"/>
                </a:lnTo>
                <a:lnTo>
                  <a:pt x="4186047" y="516585"/>
                </a:lnTo>
                <a:lnTo>
                  <a:pt x="4189069" y="512025"/>
                </a:lnTo>
                <a:lnTo>
                  <a:pt x="4193628" y="486130"/>
                </a:lnTo>
                <a:lnTo>
                  <a:pt x="4196715" y="437362"/>
                </a:lnTo>
                <a:lnTo>
                  <a:pt x="4199737" y="370344"/>
                </a:lnTo>
                <a:lnTo>
                  <a:pt x="4204296" y="291058"/>
                </a:lnTo>
                <a:lnTo>
                  <a:pt x="4207383" y="213372"/>
                </a:lnTo>
                <a:lnTo>
                  <a:pt x="4210405" y="140207"/>
                </a:lnTo>
                <a:lnTo>
                  <a:pt x="4214964" y="76200"/>
                </a:lnTo>
                <a:lnTo>
                  <a:pt x="4218038" y="28981"/>
                </a:lnTo>
                <a:lnTo>
                  <a:pt x="4219536" y="7645"/>
                </a:lnTo>
                <a:lnTo>
                  <a:pt x="4224147" y="12204"/>
                </a:lnTo>
                <a:lnTo>
                  <a:pt x="4227169" y="38100"/>
                </a:lnTo>
                <a:lnTo>
                  <a:pt x="4230243" y="86867"/>
                </a:lnTo>
                <a:lnTo>
                  <a:pt x="4233278" y="153949"/>
                </a:lnTo>
                <a:lnTo>
                  <a:pt x="4237837" y="231635"/>
                </a:lnTo>
                <a:lnTo>
                  <a:pt x="4240910" y="309372"/>
                </a:lnTo>
                <a:lnTo>
                  <a:pt x="4243933" y="384035"/>
                </a:lnTo>
                <a:lnTo>
                  <a:pt x="4248505" y="448030"/>
                </a:lnTo>
                <a:lnTo>
                  <a:pt x="4251579" y="495261"/>
                </a:lnTo>
                <a:lnTo>
                  <a:pt x="4254601" y="516585"/>
                </a:lnTo>
                <a:lnTo>
                  <a:pt x="4259173" y="510539"/>
                </a:lnTo>
                <a:lnTo>
                  <a:pt x="4262247" y="484593"/>
                </a:lnTo>
                <a:lnTo>
                  <a:pt x="4265269" y="437362"/>
                </a:lnTo>
                <a:lnTo>
                  <a:pt x="4268343" y="368807"/>
                </a:lnTo>
                <a:lnTo>
                  <a:pt x="4272915" y="291058"/>
                </a:lnTo>
                <a:lnTo>
                  <a:pt x="4275937" y="213372"/>
                </a:lnTo>
                <a:lnTo>
                  <a:pt x="4279010" y="140207"/>
                </a:lnTo>
                <a:lnTo>
                  <a:pt x="4283583" y="76200"/>
                </a:lnTo>
                <a:lnTo>
                  <a:pt x="4286605" y="28981"/>
                </a:lnTo>
                <a:lnTo>
                  <a:pt x="4289679" y="7645"/>
                </a:lnTo>
                <a:lnTo>
                  <a:pt x="4292701" y="12204"/>
                </a:lnTo>
                <a:lnTo>
                  <a:pt x="4295736" y="39649"/>
                </a:lnTo>
                <a:lnTo>
                  <a:pt x="4298810" y="86867"/>
                </a:lnTo>
                <a:lnTo>
                  <a:pt x="4303369" y="155435"/>
                </a:lnTo>
                <a:lnTo>
                  <a:pt x="4306443" y="233172"/>
                </a:lnTo>
                <a:lnTo>
                  <a:pt x="4309478" y="310908"/>
                </a:lnTo>
                <a:lnTo>
                  <a:pt x="4312500" y="384035"/>
                </a:lnTo>
                <a:lnTo>
                  <a:pt x="4317060" y="448030"/>
                </a:lnTo>
                <a:lnTo>
                  <a:pt x="4320133" y="495261"/>
                </a:lnTo>
                <a:lnTo>
                  <a:pt x="4323168" y="516585"/>
                </a:lnTo>
                <a:lnTo>
                  <a:pt x="4327728" y="510539"/>
                </a:lnTo>
                <a:lnTo>
                  <a:pt x="4330801" y="484593"/>
                </a:lnTo>
                <a:lnTo>
                  <a:pt x="4333836" y="437362"/>
                </a:lnTo>
                <a:lnTo>
                  <a:pt x="4336910" y="367258"/>
                </a:lnTo>
                <a:lnTo>
                  <a:pt x="4341469" y="289521"/>
                </a:lnTo>
                <a:lnTo>
                  <a:pt x="4344492" y="211836"/>
                </a:lnTo>
                <a:lnTo>
                  <a:pt x="4347578" y="140207"/>
                </a:lnTo>
                <a:lnTo>
                  <a:pt x="4352137" y="76200"/>
                </a:lnTo>
                <a:lnTo>
                  <a:pt x="4355160" y="28981"/>
                </a:lnTo>
                <a:lnTo>
                  <a:pt x="4358233" y="7645"/>
                </a:lnTo>
                <a:lnTo>
                  <a:pt x="4361268" y="12204"/>
                </a:lnTo>
                <a:lnTo>
                  <a:pt x="4364342" y="39649"/>
                </a:lnTo>
                <a:lnTo>
                  <a:pt x="4367364" y="88404"/>
                </a:lnTo>
                <a:lnTo>
                  <a:pt x="4371936" y="155435"/>
                </a:lnTo>
                <a:lnTo>
                  <a:pt x="4375010" y="233172"/>
                </a:lnTo>
                <a:lnTo>
                  <a:pt x="4378032" y="310908"/>
                </a:lnTo>
                <a:lnTo>
                  <a:pt x="4381055" y="385572"/>
                </a:lnTo>
                <a:lnTo>
                  <a:pt x="4385678" y="448030"/>
                </a:lnTo>
                <a:lnTo>
                  <a:pt x="4388700" y="495261"/>
                </a:lnTo>
                <a:lnTo>
                  <a:pt x="4391774" y="516585"/>
                </a:lnTo>
                <a:lnTo>
                  <a:pt x="4396333" y="510539"/>
                </a:lnTo>
                <a:lnTo>
                  <a:pt x="4399368" y="484593"/>
                </a:lnTo>
                <a:lnTo>
                  <a:pt x="4402442" y="437362"/>
                </a:lnTo>
                <a:lnTo>
                  <a:pt x="4405464" y="367258"/>
                </a:lnTo>
                <a:lnTo>
                  <a:pt x="4410036" y="289521"/>
                </a:lnTo>
                <a:lnTo>
                  <a:pt x="4413110" y="211836"/>
                </a:lnTo>
                <a:lnTo>
                  <a:pt x="4416132" y="138658"/>
                </a:lnTo>
                <a:lnTo>
                  <a:pt x="4420692" y="74663"/>
                </a:lnTo>
                <a:lnTo>
                  <a:pt x="4423778" y="28981"/>
                </a:lnTo>
                <a:lnTo>
                  <a:pt x="4426800" y="7645"/>
                </a:lnTo>
                <a:lnTo>
                  <a:pt x="4429874" y="12204"/>
                </a:lnTo>
                <a:lnTo>
                  <a:pt x="4432896" y="39649"/>
                </a:lnTo>
                <a:lnTo>
                  <a:pt x="4435932" y="86867"/>
                </a:lnTo>
                <a:lnTo>
                  <a:pt x="4440542" y="155435"/>
                </a:lnTo>
                <a:lnTo>
                  <a:pt x="4443564" y="233172"/>
                </a:lnTo>
                <a:lnTo>
                  <a:pt x="4446587" y="312394"/>
                </a:lnTo>
                <a:lnTo>
                  <a:pt x="4449673" y="385572"/>
                </a:lnTo>
                <a:lnTo>
                  <a:pt x="4454232" y="449567"/>
                </a:lnTo>
                <a:lnTo>
                  <a:pt x="4457255" y="495261"/>
                </a:lnTo>
                <a:lnTo>
                  <a:pt x="4460328" y="516585"/>
                </a:lnTo>
                <a:lnTo>
                  <a:pt x="4464900" y="512025"/>
                </a:lnTo>
                <a:lnTo>
                  <a:pt x="4467974" y="484593"/>
                </a:lnTo>
                <a:lnTo>
                  <a:pt x="4470996" y="437362"/>
                </a:lnTo>
                <a:lnTo>
                  <a:pt x="4474032" y="368807"/>
                </a:lnTo>
                <a:lnTo>
                  <a:pt x="4478642" y="289521"/>
                </a:lnTo>
                <a:lnTo>
                  <a:pt x="4481664" y="211836"/>
                </a:lnTo>
                <a:lnTo>
                  <a:pt x="4484687" y="138658"/>
                </a:lnTo>
                <a:lnTo>
                  <a:pt x="4489310" y="74663"/>
                </a:lnTo>
                <a:lnTo>
                  <a:pt x="4492332" y="27444"/>
                </a:lnTo>
                <a:lnTo>
                  <a:pt x="4495355" y="6108"/>
                </a:lnTo>
                <a:lnTo>
                  <a:pt x="4498428" y="12204"/>
                </a:lnTo>
                <a:lnTo>
                  <a:pt x="4501464" y="38100"/>
                </a:lnTo>
                <a:lnTo>
                  <a:pt x="4504537" y="86867"/>
                </a:lnTo>
                <a:lnTo>
                  <a:pt x="4509096" y="155435"/>
                </a:lnTo>
                <a:lnTo>
                  <a:pt x="4512132" y="233172"/>
                </a:lnTo>
                <a:lnTo>
                  <a:pt x="4515205" y="312394"/>
                </a:lnTo>
                <a:lnTo>
                  <a:pt x="4518228" y="385572"/>
                </a:lnTo>
                <a:lnTo>
                  <a:pt x="4522787" y="449567"/>
                </a:lnTo>
                <a:lnTo>
                  <a:pt x="4525873" y="496798"/>
                </a:lnTo>
                <a:lnTo>
                  <a:pt x="4528896" y="518121"/>
                </a:lnTo>
                <a:lnTo>
                  <a:pt x="4533455" y="512025"/>
                </a:lnTo>
                <a:lnTo>
                  <a:pt x="4536528" y="486130"/>
                </a:lnTo>
                <a:lnTo>
                  <a:pt x="4539564" y="437362"/>
                </a:lnTo>
                <a:lnTo>
                  <a:pt x="4542637" y="368807"/>
                </a:lnTo>
                <a:lnTo>
                  <a:pt x="4547196" y="289521"/>
                </a:lnTo>
                <a:lnTo>
                  <a:pt x="4550232" y="210299"/>
                </a:lnTo>
                <a:lnTo>
                  <a:pt x="4553305" y="138658"/>
                </a:lnTo>
                <a:lnTo>
                  <a:pt x="4557864" y="73177"/>
                </a:lnTo>
                <a:lnTo>
                  <a:pt x="4560887" y="25946"/>
                </a:lnTo>
                <a:lnTo>
                  <a:pt x="4563973" y="4572"/>
                </a:lnTo>
                <a:lnTo>
                  <a:pt x="4568532" y="10667"/>
                </a:lnTo>
                <a:lnTo>
                  <a:pt x="4570018" y="36614"/>
                </a:lnTo>
                <a:lnTo>
                  <a:pt x="4573092" y="85331"/>
                </a:lnTo>
                <a:lnTo>
                  <a:pt x="4577664" y="153949"/>
                </a:lnTo>
                <a:lnTo>
                  <a:pt x="4580737" y="233172"/>
                </a:lnTo>
                <a:lnTo>
                  <a:pt x="4583760" y="312394"/>
                </a:lnTo>
                <a:lnTo>
                  <a:pt x="4586782" y="385572"/>
                </a:lnTo>
                <a:lnTo>
                  <a:pt x="4591405" y="451053"/>
                </a:lnTo>
                <a:lnTo>
                  <a:pt x="4594428" y="498335"/>
                </a:lnTo>
                <a:lnTo>
                  <a:pt x="4597450" y="518121"/>
                </a:lnTo>
                <a:lnTo>
                  <a:pt x="4602073" y="513562"/>
                </a:lnTo>
                <a:lnTo>
                  <a:pt x="4605096" y="487667"/>
                </a:lnTo>
                <a:lnTo>
                  <a:pt x="4608118" y="437362"/>
                </a:lnTo>
                <a:lnTo>
                  <a:pt x="4612728" y="368807"/>
                </a:lnTo>
                <a:lnTo>
                  <a:pt x="4615764" y="289521"/>
                </a:lnTo>
                <a:lnTo>
                  <a:pt x="4618837" y="210299"/>
                </a:lnTo>
                <a:lnTo>
                  <a:pt x="4621860" y="137172"/>
                </a:lnTo>
                <a:lnTo>
                  <a:pt x="4626432" y="73177"/>
                </a:lnTo>
                <a:lnTo>
                  <a:pt x="4629505" y="25946"/>
                </a:lnTo>
                <a:lnTo>
                  <a:pt x="4632528" y="4572"/>
                </a:lnTo>
                <a:lnTo>
                  <a:pt x="4637087" y="9182"/>
                </a:lnTo>
                <a:lnTo>
                  <a:pt x="4638636" y="36614"/>
                </a:lnTo>
                <a:lnTo>
                  <a:pt x="4641659" y="85331"/>
                </a:lnTo>
                <a:lnTo>
                  <a:pt x="4646218" y="153949"/>
                </a:lnTo>
                <a:lnTo>
                  <a:pt x="4649292" y="234708"/>
                </a:lnTo>
                <a:lnTo>
                  <a:pt x="4652327" y="312394"/>
                </a:lnTo>
                <a:lnTo>
                  <a:pt x="4656937" y="385572"/>
                </a:lnTo>
                <a:lnTo>
                  <a:pt x="4659960" y="451053"/>
                </a:lnTo>
                <a:lnTo>
                  <a:pt x="4662982" y="499872"/>
                </a:lnTo>
                <a:lnTo>
                  <a:pt x="4666068" y="519658"/>
                </a:lnTo>
                <a:lnTo>
                  <a:pt x="4670628" y="513562"/>
                </a:lnTo>
                <a:lnTo>
                  <a:pt x="4673650" y="487667"/>
                </a:lnTo>
                <a:lnTo>
                  <a:pt x="4676736" y="438899"/>
                </a:lnTo>
                <a:lnTo>
                  <a:pt x="4681296" y="368807"/>
                </a:lnTo>
                <a:lnTo>
                  <a:pt x="4684318" y="289521"/>
                </a:lnTo>
                <a:lnTo>
                  <a:pt x="4687392" y="210299"/>
                </a:lnTo>
                <a:lnTo>
                  <a:pt x="4690427" y="137172"/>
                </a:lnTo>
                <a:lnTo>
                  <a:pt x="4694986" y="73177"/>
                </a:lnTo>
                <a:lnTo>
                  <a:pt x="4698060" y="24409"/>
                </a:lnTo>
                <a:lnTo>
                  <a:pt x="4701082" y="3086"/>
                </a:lnTo>
                <a:lnTo>
                  <a:pt x="4705654" y="9182"/>
                </a:lnTo>
                <a:lnTo>
                  <a:pt x="4708728" y="36614"/>
                </a:lnTo>
                <a:lnTo>
                  <a:pt x="4710214" y="85331"/>
                </a:lnTo>
                <a:lnTo>
                  <a:pt x="4714836" y="153949"/>
                </a:lnTo>
                <a:lnTo>
                  <a:pt x="4717859" y="234708"/>
                </a:lnTo>
                <a:lnTo>
                  <a:pt x="4720882" y="312394"/>
                </a:lnTo>
                <a:lnTo>
                  <a:pt x="4725492" y="387057"/>
                </a:lnTo>
                <a:lnTo>
                  <a:pt x="4728527" y="451053"/>
                </a:lnTo>
                <a:lnTo>
                  <a:pt x="4731550" y="499872"/>
                </a:lnTo>
                <a:lnTo>
                  <a:pt x="4734623" y="521207"/>
                </a:lnTo>
                <a:lnTo>
                  <a:pt x="4739182" y="515099"/>
                </a:lnTo>
                <a:lnTo>
                  <a:pt x="4742268" y="489153"/>
                </a:lnTo>
                <a:lnTo>
                  <a:pt x="4745291" y="438899"/>
                </a:lnTo>
                <a:lnTo>
                  <a:pt x="4749850" y="368807"/>
                </a:lnTo>
                <a:lnTo>
                  <a:pt x="4752936" y="288036"/>
                </a:lnTo>
                <a:lnTo>
                  <a:pt x="4755959" y="210299"/>
                </a:lnTo>
                <a:lnTo>
                  <a:pt x="4758982" y="135636"/>
                </a:lnTo>
                <a:lnTo>
                  <a:pt x="4763592" y="71640"/>
                </a:lnTo>
                <a:lnTo>
                  <a:pt x="4766627" y="24409"/>
                </a:lnTo>
                <a:lnTo>
                  <a:pt x="4769650" y="3086"/>
                </a:lnTo>
                <a:lnTo>
                  <a:pt x="4774260" y="7645"/>
                </a:lnTo>
                <a:lnTo>
                  <a:pt x="4777282" y="36614"/>
                </a:lnTo>
                <a:lnTo>
                  <a:pt x="4778832" y="85331"/>
                </a:lnTo>
                <a:lnTo>
                  <a:pt x="4783391" y="153949"/>
                </a:lnTo>
                <a:lnTo>
                  <a:pt x="4786414" y="234708"/>
                </a:lnTo>
                <a:lnTo>
                  <a:pt x="4789487" y="312394"/>
                </a:lnTo>
                <a:lnTo>
                  <a:pt x="4794059" y="387057"/>
                </a:lnTo>
                <a:lnTo>
                  <a:pt x="4797082" y="452589"/>
                </a:lnTo>
                <a:lnTo>
                  <a:pt x="4800155" y="499872"/>
                </a:lnTo>
                <a:lnTo>
                  <a:pt x="4803190" y="521207"/>
                </a:lnTo>
                <a:lnTo>
                  <a:pt x="4807750" y="515099"/>
                </a:lnTo>
                <a:lnTo>
                  <a:pt x="4810823" y="489153"/>
                </a:lnTo>
                <a:lnTo>
                  <a:pt x="4813846" y="438899"/>
                </a:lnTo>
                <a:lnTo>
                  <a:pt x="4818418" y="368807"/>
                </a:lnTo>
                <a:lnTo>
                  <a:pt x="4821491" y="289521"/>
                </a:lnTo>
                <a:lnTo>
                  <a:pt x="4824514" y="210299"/>
                </a:lnTo>
                <a:lnTo>
                  <a:pt x="4827587" y="135636"/>
                </a:lnTo>
                <a:lnTo>
                  <a:pt x="4832159" y="71640"/>
                </a:lnTo>
                <a:lnTo>
                  <a:pt x="4835182" y="24409"/>
                </a:lnTo>
                <a:lnTo>
                  <a:pt x="4838255" y="1549"/>
                </a:lnTo>
                <a:lnTo>
                  <a:pt x="4842827" y="7645"/>
                </a:lnTo>
                <a:lnTo>
                  <a:pt x="4845850" y="36614"/>
                </a:lnTo>
                <a:lnTo>
                  <a:pt x="4847386" y="85331"/>
                </a:lnTo>
                <a:lnTo>
                  <a:pt x="4851946" y="153949"/>
                </a:lnTo>
                <a:lnTo>
                  <a:pt x="4854981" y="233172"/>
                </a:lnTo>
                <a:lnTo>
                  <a:pt x="4858054" y="312394"/>
                </a:lnTo>
                <a:lnTo>
                  <a:pt x="4862614" y="388594"/>
                </a:lnTo>
                <a:lnTo>
                  <a:pt x="4865687" y="452589"/>
                </a:lnTo>
                <a:lnTo>
                  <a:pt x="4868722" y="499872"/>
                </a:lnTo>
                <a:lnTo>
                  <a:pt x="4871745" y="521207"/>
                </a:lnTo>
                <a:lnTo>
                  <a:pt x="4876355" y="515099"/>
                </a:lnTo>
                <a:lnTo>
                  <a:pt x="4879390" y="489153"/>
                </a:lnTo>
                <a:lnTo>
                  <a:pt x="4882413" y="440385"/>
                </a:lnTo>
                <a:lnTo>
                  <a:pt x="4887023" y="370344"/>
                </a:lnTo>
                <a:lnTo>
                  <a:pt x="4890046" y="289521"/>
                </a:lnTo>
                <a:lnTo>
                  <a:pt x="4893081" y="210299"/>
                </a:lnTo>
                <a:lnTo>
                  <a:pt x="4896154" y="135636"/>
                </a:lnTo>
                <a:lnTo>
                  <a:pt x="4900714" y="71640"/>
                </a:lnTo>
                <a:lnTo>
                  <a:pt x="4903787" y="22872"/>
                </a:lnTo>
                <a:lnTo>
                  <a:pt x="4906822" y="1549"/>
                </a:lnTo>
                <a:lnTo>
                  <a:pt x="4911382" y="7645"/>
                </a:lnTo>
                <a:lnTo>
                  <a:pt x="4914455" y="35077"/>
                </a:lnTo>
                <a:lnTo>
                  <a:pt x="4917490" y="85331"/>
                </a:lnTo>
                <a:lnTo>
                  <a:pt x="4920513" y="153949"/>
                </a:lnTo>
                <a:lnTo>
                  <a:pt x="4923586" y="233172"/>
                </a:lnTo>
                <a:lnTo>
                  <a:pt x="4926609" y="312394"/>
                </a:lnTo>
                <a:lnTo>
                  <a:pt x="4931181" y="388594"/>
                </a:lnTo>
                <a:lnTo>
                  <a:pt x="4934254" y="452589"/>
                </a:lnTo>
                <a:lnTo>
                  <a:pt x="4937277" y="499872"/>
                </a:lnTo>
                <a:lnTo>
                  <a:pt x="4940350" y="521207"/>
                </a:lnTo>
                <a:lnTo>
                  <a:pt x="4944922" y="516585"/>
                </a:lnTo>
                <a:lnTo>
                  <a:pt x="4947945" y="489153"/>
                </a:lnTo>
                <a:lnTo>
                  <a:pt x="4951018" y="440385"/>
                </a:lnTo>
                <a:lnTo>
                  <a:pt x="4955590" y="370344"/>
                </a:lnTo>
                <a:lnTo>
                  <a:pt x="4958613" y="289521"/>
                </a:lnTo>
                <a:lnTo>
                  <a:pt x="4961686" y="210299"/>
                </a:lnTo>
                <a:lnTo>
                  <a:pt x="4964709" y="135636"/>
                </a:lnTo>
                <a:lnTo>
                  <a:pt x="4969281" y="71640"/>
                </a:lnTo>
                <a:lnTo>
                  <a:pt x="4972354" y="22872"/>
                </a:lnTo>
                <a:lnTo>
                  <a:pt x="4975377" y="1549"/>
                </a:lnTo>
                <a:lnTo>
                  <a:pt x="4979987" y="7645"/>
                </a:lnTo>
                <a:lnTo>
                  <a:pt x="4983022" y="35077"/>
                </a:lnTo>
                <a:lnTo>
                  <a:pt x="4986045" y="83845"/>
                </a:lnTo>
                <a:lnTo>
                  <a:pt x="4989118" y="153949"/>
                </a:lnTo>
                <a:lnTo>
                  <a:pt x="4992141" y="233172"/>
                </a:lnTo>
                <a:lnTo>
                  <a:pt x="4995227" y="312394"/>
                </a:lnTo>
                <a:lnTo>
                  <a:pt x="4999786" y="387057"/>
                </a:lnTo>
                <a:lnTo>
                  <a:pt x="5002809" y="452589"/>
                </a:lnTo>
                <a:lnTo>
                  <a:pt x="5005844" y="499872"/>
                </a:lnTo>
                <a:lnTo>
                  <a:pt x="5008918" y="521207"/>
                </a:lnTo>
                <a:lnTo>
                  <a:pt x="5013477" y="516585"/>
                </a:lnTo>
                <a:lnTo>
                  <a:pt x="5016550" y="489153"/>
                </a:lnTo>
                <a:lnTo>
                  <a:pt x="5019586" y="440385"/>
                </a:lnTo>
                <a:lnTo>
                  <a:pt x="5024145" y="370344"/>
                </a:lnTo>
                <a:lnTo>
                  <a:pt x="5027218" y="291058"/>
                </a:lnTo>
                <a:lnTo>
                  <a:pt x="5030241" y="210299"/>
                </a:lnTo>
                <a:lnTo>
                  <a:pt x="5034813" y="135636"/>
                </a:lnTo>
                <a:lnTo>
                  <a:pt x="5037886" y="71640"/>
                </a:lnTo>
                <a:lnTo>
                  <a:pt x="5040909" y="22872"/>
                </a:lnTo>
                <a:lnTo>
                  <a:pt x="5043944" y="0"/>
                </a:lnTo>
                <a:lnTo>
                  <a:pt x="5048554" y="7645"/>
                </a:lnTo>
                <a:lnTo>
                  <a:pt x="5051577" y="35077"/>
                </a:lnTo>
                <a:lnTo>
                  <a:pt x="5054650" y="83845"/>
                </a:lnTo>
                <a:lnTo>
                  <a:pt x="5057686" y="152400"/>
                </a:lnTo>
                <a:lnTo>
                  <a:pt x="5060708" y="233172"/>
                </a:lnTo>
                <a:lnTo>
                  <a:pt x="5063782" y="312394"/>
                </a:lnTo>
                <a:lnTo>
                  <a:pt x="5068341" y="387057"/>
                </a:lnTo>
                <a:lnTo>
                  <a:pt x="5071376" y="452589"/>
                </a:lnTo>
                <a:lnTo>
                  <a:pt x="5074450" y="499872"/>
                </a:lnTo>
                <a:lnTo>
                  <a:pt x="5079009" y="522693"/>
                </a:lnTo>
                <a:lnTo>
                  <a:pt x="5082044" y="518121"/>
                </a:lnTo>
                <a:lnTo>
                  <a:pt x="5085118" y="489153"/>
                </a:lnTo>
                <a:lnTo>
                  <a:pt x="5088140" y="440385"/>
                </a:lnTo>
                <a:lnTo>
                  <a:pt x="5092750" y="371830"/>
                </a:lnTo>
                <a:lnTo>
                  <a:pt x="5098808" y="210299"/>
                </a:lnTo>
                <a:lnTo>
                  <a:pt x="5103418" y="135636"/>
                </a:lnTo>
                <a:lnTo>
                  <a:pt x="5106441" y="71640"/>
                </a:lnTo>
                <a:lnTo>
                  <a:pt x="5109476" y="22872"/>
                </a:lnTo>
                <a:lnTo>
                  <a:pt x="5112550" y="0"/>
                </a:lnTo>
                <a:lnTo>
                  <a:pt x="5117109" y="6108"/>
                </a:lnTo>
                <a:lnTo>
                  <a:pt x="5120144" y="33540"/>
                </a:lnTo>
                <a:lnTo>
                  <a:pt x="5123218" y="82308"/>
                </a:lnTo>
                <a:lnTo>
                  <a:pt x="5127777" y="152400"/>
                </a:lnTo>
                <a:lnTo>
                  <a:pt x="5129263" y="231635"/>
                </a:lnTo>
                <a:lnTo>
                  <a:pt x="5132349" y="312394"/>
                </a:lnTo>
                <a:lnTo>
                  <a:pt x="5136908" y="387057"/>
                </a:lnTo>
                <a:lnTo>
                  <a:pt x="5139982" y="452589"/>
                </a:lnTo>
                <a:lnTo>
                  <a:pt x="5143004" y="501357"/>
                </a:lnTo>
                <a:lnTo>
                  <a:pt x="5147576" y="522693"/>
                </a:lnTo>
                <a:lnTo>
                  <a:pt x="5150650" y="518121"/>
                </a:lnTo>
                <a:lnTo>
                  <a:pt x="5153672" y="490689"/>
                </a:lnTo>
                <a:lnTo>
                  <a:pt x="5156708" y="441921"/>
                </a:lnTo>
                <a:lnTo>
                  <a:pt x="5161318" y="371830"/>
                </a:lnTo>
                <a:lnTo>
                  <a:pt x="5167363" y="210299"/>
                </a:lnTo>
                <a:lnTo>
                  <a:pt x="5171986" y="135636"/>
                </a:lnTo>
                <a:lnTo>
                  <a:pt x="5175008" y="71640"/>
                </a:lnTo>
                <a:lnTo>
                  <a:pt x="5178082" y="22872"/>
                </a:lnTo>
                <a:lnTo>
                  <a:pt x="5181104" y="0"/>
                </a:lnTo>
                <a:lnTo>
                  <a:pt x="5185676" y="6108"/>
                </a:lnTo>
                <a:lnTo>
                  <a:pt x="5188750" y="33540"/>
                </a:lnTo>
                <a:lnTo>
                  <a:pt x="5191772" y="82308"/>
                </a:lnTo>
                <a:lnTo>
                  <a:pt x="5196344" y="150863"/>
                </a:lnTo>
                <a:lnTo>
                  <a:pt x="5197881" y="231635"/>
                </a:lnTo>
                <a:lnTo>
                  <a:pt x="5200904" y="312394"/>
                </a:lnTo>
                <a:lnTo>
                  <a:pt x="5205463" y="387057"/>
                </a:lnTo>
                <a:lnTo>
                  <a:pt x="5208549" y="452589"/>
                </a:lnTo>
                <a:lnTo>
                  <a:pt x="5211572" y="501357"/>
                </a:lnTo>
                <a:lnTo>
                  <a:pt x="5216182" y="522693"/>
                </a:lnTo>
                <a:lnTo>
                  <a:pt x="5219204" y="518121"/>
                </a:lnTo>
                <a:lnTo>
                  <a:pt x="5222239" y="490689"/>
                </a:lnTo>
                <a:lnTo>
                  <a:pt x="5225313" y="441921"/>
                </a:lnTo>
                <a:lnTo>
                  <a:pt x="5229872" y="371830"/>
                </a:lnTo>
                <a:lnTo>
                  <a:pt x="5232908" y="291058"/>
                </a:lnTo>
                <a:lnTo>
                  <a:pt x="5235981" y="210299"/>
                </a:lnTo>
                <a:lnTo>
                  <a:pt x="5240540" y="135636"/>
                </a:lnTo>
                <a:lnTo>
                  <a:pt x="5243563" y="71640"/>
                </a:lnTo>
                <a:lnTo>
                  <a:pt x="5246649" y="22872"/>
                </a:lnTo>
                <a:lnTo>
                  <a:pt x="5249672" y="0"/>
                </a:lnTo>
                <a:lnTo>
                  <a:pt x="5254282" y="6108"/>
                </a:lnTo>
                <a:lnTo>
                  <a:pt x="5257304" y="33540"/>
                </a:lnTo>
                <a:lnTo>
                  <a:pt x="5260339" y="82308"/>
                </a:lnTo>
                <a:lnTo>
                  <a:pt x="5264950" y="150863"/>
                </a:lnTo>
                <a:lnTo>
                  <a:pt x="5266435" y="231635"/>
                </a:lnTo>
                <a:lnTo>
                  <a:pt x="5269509" y="312394"/>
                </a:lnTo>
                <a:lnTo>
                  <a:pt x="5274081" y="387057"/>
                </a:lnTo>
                <a:lnTo>
                  <a:pt x="5277104" y="452589"/>
                </a:lnTo>
                <a:lnTo>
                  <a:pt x="5280177" y="501357"/>
                </a:lnTo>
                <a:lnTo>
                  <a:pt x="5284749" y="522693"/>
                </a:lnTo>
                <a:lnTo>
                  <a:pt x="5287772" y="518121"/>
                </a:lnTo>
                <a:lnTo>
                  <a:pt x="5290845" y="490689"/>
                </a:lnTo>
                <a:lnTo>
                  <a:pt x="5293868" y="441921"/>
                </a:lnTo>
                <a:lnTo>
                  <a:pt x="5298439" y="371830"/>
                </a:lnTo>
                <a:lnTo>
                  <a:pt x="5301513" y="291058"/>
                </a:lnTo>
                <a:lnTo>
                  <a:pt x="5304535" y="210299"/>
                </a:lnTo>
                <a:lnTo>
                  <a:pt x="5309108" y="137172"/>
                </a:lnTo>
                <a:lnTo>
                  <a:pt x="5312181" y="71640"/>
                </a:lnTo>
                <a:lnTo>
                  <a:pt x="5315204" y="22872"/>
                </a:lnTo>
                <a:lnTo>
                  <a:pt x="5318226" y="0"/>
                </a:lnTo>
                <a:lnTo>
                  <a:pt x="5322849" y="4572"/>
                </a:lnTo>
                <a:lnTo>
                  <a:pt x="5325872" y="33540"/>
                </a:lnTo>
                <a:lnTo>
                  <a:pt x="5328894" y="82308"/>
                </a:lnTo>
                <a:lnTo>
                  <a:pt x="5333504" y="150863"/>
                </a:lnTo>
                <a:lnTo>
                  <a:pt x="5336539" y="231635"/>
                </a:lnTo>
                <a:lnTo>
                  <a:pt x="5338076" y="312394"/>
                </a:lnTo>
                <a:lnTo>
                  <a:pt x="5342635" y="385572"/>
                </a:lnTo>
                <a:lnTo>
                  <a:pt x="5345658" y="452589"/>
                </a:lnTo>
                <a:lnTo>
                  <a:pt x="5348744" y="501357"/>
                </a:lnTo>
                <a:lnTo>
                  <a:pt x="5353304" y="522693"/>
                </a:lnTo>
                <a:lnTo>
                  <a:pt x="5356326" y="518121"/>
                </a:lnTo>
                <a:lnTo>
                  <a:pt x="5359400" y="490689"/>
                </a:lnTo>
                <a:lnTo>
                  <a:pt x="5362435" y="441921"/>
                </a:lnTo>
                <a:lnTo>
                  <a:pt x="5366994" y="371830"/>
                </a:lnTo>
                <a:lnTo>
                  <a:pt x="5370068" y="291058"/>
                </a:lnTo>
                <a:lnTo>
                  <a:pt x="5373103" y="211836"/>
                </a:lnTo>
                <a:lnTo>
                  <a:pt x="5377713" y="137172"/>
                </a:lnTo>
                <a:lnTo>
                  <a:pt x="5380735" y="71640"/>
                </a:lnTo>
                <a:lnTo>
                  <a:pt x="5383758" y="22872"/>
                </a:lnTo>
                <a:lnTo>
                  <a:pt x="5388381" y="0"/>
                </a:lnTo>
                <a:lnTo>
                  <a:pt x="5391404" y="4572"/>
                </a:lnTo>
                <a:lnTo>
                  <a:pt x="5394426" y="33540"/>
                </a:lnTo>
                <a:lnTo>
                  <a:pt x="5397500" y="80772"/>
                </a:lnTo>
                <a:lnTo>
                  <a:pt x="5402072" y="150863"/>
                </a:lnTo>
                <a:lnTo>
                  <a:pt x="5405094" y="231635"/>
                </a:lnTo>
                <a:lnTo>
                  <a:pt x="5406631" y="312394"/>
                </a:lnTo>
                <a:lnTo>
                  <a:pt x="5411203" y="385572"/>
                </a:lnTo>
                <a:lnTo>
                  <a:pt x="5414276" y="452589"/>
                </a:lnTo>
                <a:lnTo>
                  <a:pt x="5417299" y="501357"/>
                </a:lnTo>
                <a:lnTo>
                  <a:pt x="5421858" y="522693"/>
                </a:lnTo>
                <a:lnTo>
                  <a:pt x="5424944" y="518121"/>
                </a:lnTo>
                <a:lnTo>
                  <a:pt x="5427967" y="490689"/>
                </a:lnTo>
                <a:lnTo>
                  <a:pt x="5432526" y="441921"/>
                </a:lnTo>
                <a:lnTo>
                  <a:pt x="5435600" y="371830"/>
                </a:lnTo>
                <a:lnTo>
                  <a:pt x="5438635" y="291058"/>
                </a:lnTo>
                <a:lnTo>
                  <a:pt x="5441657" y="211836"/>
                </a:lnTo>
                <a:lnTo>
                  <a:pt x="5446268" y="137172"/>
                </a:lnTo>
                <a:lnTo>
                  <a:pt x="5449303" y="71640"/>
                </a:lnTo>
                <a:lnTo>
                  <a:pt x="5452376" y="22872"/>
                </a:lnTo>
                <a:lnTo>
                  <a:pt x="5456935" y="0"/>
                </a:lnTo>
                <a:lnTo>
                  <a:pt x="5459958" y="4572"/>
                </a:lnTo>
                <a:lnTo>
                  <a:pt x="5463044" y="33540"/>
                </a:lnTo>
                <a:lnTo>
                  <a:pt x="5466067" y="82308"/>
                </a:lnTo>
                <a:lnTo>
                  <a:pt x="5470626" y="152400"/>
                </a:lnTo>
                <a:lnTo>
                  <a:pt x="5473700" y="233172"/>
                </a:lnTo>
                <a:lnTo>
                  <a:pt x="5476735" y="312394"/>
                </a:lnTo>
                <a:lnTo>
                  <a:pt x="5479757" y="385572"/>
                </a:lnTo>
                <a:lnTo>
                  <a:pt x="5482831" y="451053"/>
                </a:lnTo>
                <a:lnTo>
                  <a:pt x="5485853" y="499872"/>
                </a:lnTo>
                <a:lnTo>
                  <a:pt x="5490476" y="521207"/>
                </a:lnTo>
                <a:lnTo>
                  <a:pt x="5493499" y="516585"/>
                </a:lnTo>
                <a:lnTo>
                  <a:pt x="5496521" y="489153"/>
                </a:lnTo>
                <a:lnTo>
                  <a:pt x="5501144" y="440385"/>
                </a:lnTo>
                <a:lnTo>
                  <a:pt x="5504167" y="371830"/>
                </a:lnTo>
                <a:lnTo>
                  <a:pt x="5507189" y="291058"/>
                </a:lnTo>
                <a:lnTo>
                  <a:pt x="5510263" y="210299"/>
                </a:lnTo>
                <a:lnTo>
                  <a:pt x="5514835" y="137172"/>
                </a:lnTo>
                <a:lnTo>
                  <a:pt x="5517857" y="73177"/>
                </a:lnTo>
                <a:lnTo>
                  <a:pt x="5520931" y="24409"/>
                </a:lnTo>
                <a:lnTo>
                  <a:pt x="5525503" y="1549"/>
                </a:lnTo>
                <a:lnTo>
                  <a:pt x="5528576" y="7645"/>
                </a:lnTo>
                <a:lnTo>
                  <a:pt x="5531599" y="35077"/>
                </a:lnTo>
                <a:lnTo>
                  <a:pt x="5534621" y="82308"/>
                </a:lnTo>
                <a:lnTo>
                  <a:pt x="5539244" y="152400"/>
                </a:lnTo>
                <a:lnTo>
                  <a:pt x="5542267" y="231635"/>
                </a:lnTo>
                <a:lnTo>
                  <a:pt x="5545289" y="312394"/>
                </a:lnTo>
                <a:lnTo>
                  <a:pt x="5548363" y="385572"/>
                </a:lnTo>
                <a:lnTo>
                  <a:pt x="5551398" y="451053"/>
                </a:lnTo>
                <a:lnTo>
                  <a:pt x="5554472" y="499872"/>
                </a:lnTo>
                <a:lnTo>
                  <a:pt x="5559031" y="521207"/>
                </a:lnTo>
                <a:lnTo>
                  <a:pt x="5562053" y="516585"/>
                </a:lnTo>
                <a:lnTo>
                  <a:pt x="5569699" y="440385"/>
                </a:lnTo>
                <a:lnTo>
                  <a:pt x="5572721" y="371830"/>
                </a:lnTo>
                <a:lnTo>
                  <a:pt x="5575808" y="291058"/>
                </a:lnTo>
                <a:lnTo>
                  <a:pt x="5578830" y="210299"/>
                </a:lnTo>
                <a:lnTo>
                  <a:pt x="5583389" y="138658"/>
                </a:lnTo>
                <a:lnTo>
                  <a:pt x="5586463" y="73177"/>
                </a:lnTo>
                <a:lnTo>
                  <a:pt x="5589498" y="24409"/>
                </a:lnTo>
                <a:lnTo>
                  <a:pt x="5594057" y="1549"/>
                </a:lnTo>
                <a:lnTo>
                  <a:pt x="5597131" y="7645"/>
                </a:lnTo>
                <a:lnTo>
                  <a:pt x="5600153" y="35077"/>
                </a:lnTo>
                <a:lnTo>
                  <a:pt x="5603239" y="83845"/>
                </a:lnTo>
                <a:lnTo>
                  <a:pt x="5607799" y="152400"/>
                </a:lnTo>
                <a:lnTo>
                  <a:pt x="5610821" y="231635"/>
                </a:lnTo>
                <a:lnTo>
                  <a:pt x="5613908" y="312394"/>
                </a:lnTo>
                <a:lnTo>
                  <a:pt x="5616930" y="385572"/>
                </a:lnTo>
                <a:lnTo>
                  <a:pt x="5620004" y="451053"/>
                </a:lnTo>
                <a:lnTo>
                  <a:pt x="5623026" y="499872"/>
                </a:lnTo>
                <a:lnTo>
                  <a:pt x="5627598" y="521207"/>
                </a:lnTo>
                <a:lnTo>
                  <a:pt x="5630621" y="515099"/>
                </a:lnTo>
                <a:lnTo>
                  <a:pt x="5633694" y="489153"/>
                </a:lnTo>
                <a:lnTo>
                  <a:pt x="5638253" y="440385"/>
                </a:lnTo>
                <a:lnTo>
                  <a:pt x="5641289" y="371830"/>
                </a:lnTo>
                <a:lnTo>
                  <a:pt x="5644362" y="291058"/>
                </a:lnTo>
                <a:lnTo>
                  <a:pt x="5647385" y="211836"/>
                </a:lnTo>
                <a:lnTo>
                  <a:pt x="5652008" y="138658"/>
                </a:lnTo>
                <a:lnTo>
                  <a:pt x="5655030" y="73177"/>
                </a:lnTo>
                <a:lnTo>
                  <a:pt x="5658053" y="25946"/>
                </a:lnTo>
                <a:lnTo>
                  <a:pt x="5662663" y="3086"/>
                </a:lnTo>
                <a:lnTo>
                  <a:pt x="5665698" y="7645"/>
                </a:lnTo>
                <a:lnTo>
                  <a:pt x="5668721" y="35077"/>
                </a:lnTo>
                <a:lnTo>
                  <a:pt x="5671794" y="83845"/>
                </a:lnTo>
                <a:lnTo>
                  <a:pt x="5676353" y="152400"/>
                </a:lnTo>
                <a:lnTo>
                  <a:pt x="5679389" y="231635"/>
                </a:lnTo>
                <a:lnTo>
                  <a:pt x="5682462" y="310908"/>
                </a:lnTo>
                <a:lnTo>
                  <a:pt x="5685485" y="385572"/>
                </a:lnTo>
                <a:lnTo>
                  <a:pt x="5688558" y="451053"/>
                </a:lnTo>
                <a:lnTo>
                  <a:pt x="5691593" y="498335"/>
                </a:lnTo>
                <a:lnTo>
                  <a:pt x="5696153" y="519658"/>
                </a:lnTo>
                <a:lnTo>
                  <a:pt x="5699226" y="515099"/>
                </a:lnTo>
                <a:lnTo>
                  <a:pt x="5702261" y="489153"/>
                </a:lnTo>
                <a:lnTo>
                  <a:pt x="5706821" y="440385"/>
                </a:lnTo>
                <a:lnTo>
                  <a:pt x="5709894" y="371830"/>
                </a:lnTo>
                <a:lnTo>
                  <a:pt x="5712917" y="291058"/>
                </a:lnTo>
                <a:lnTo>
                  <a:pt x="5716003" y="211836"/>
                </a:lnTo>
                <a:lnTo>
                  <a:pt x="5720562" y="138658"/>
                </a:lnTo>
                <a:lnTo>
                  <a:pt x="5723585" y="73177"/>
                </a:lnTo>
                <a:lnTo>
                  <a:pt x="5726658" y="25946"/>
                </a:lnTo>
                <a:lnTo>
                  <a:pt x="5731230" y="3086"/>
                </a:lnTo>
                <a:lnTo>
                  <a:pt x="5734253" y="9182"/>
                </a:lnTo>
                <a:lnTo>
                  <a:pt x="5737326" y="36614"/>
                </a:lnTo>
                <a:lnTo>
                  <a:pt x="5740361" y="83845"/>
                </a:lnTo>
                <a:lnTo>
                  <a:pt x="5744921" y="152400"/>
                </a:lnTo>
                <a:lnTo>
                  <a:pt x="5747994" y="231635"/>
                </a:lnTo>
                <a:lnTo>
                  <a:pt x="5751017" y="310908"/>
                </a:lnTo>
                <a:lnTo>
                  <a:pt x="5755589" y="385572"/>
                </a:lnTo>
                <a:lnTo>
                  <a:pt x="5757125" y="451053"/>
                </a:lnTo>
                <a:lnTo>
                  <a:pt x="5760199" y="498335"/>
                </a:lnTo>
                <a:lnTo>
                  <a:pt x="5764758" y="519658"/>
                </a:lnTo>
                <a:lnTo>
                  <a:pt x="5767793" y="513562"/>
                </a:lnTo>
                <a:lnTo>
                  <a:pt x="5770867" y="489153"/>
                </a:lnTo>
                <a:lnTo>
                  <a:pt x="5775426" y="440385"/>
                </a:lnTo>
                <a:lnTo>
                  <a:pt x="5778461" y="371830"/>
                </a:lnTo>
                <a:lnTo>
                  <a:pt x="5781535" y="291058"/>
                </a:lnTo>
                <a:lnTo>
                  <a:pt x="5784557" y="211836"/>
                </a:lnTo>
                <a:lnTo>
                  <a:pt x="5789117" y="140207"/>
                </a:lnTo>
                <a:lnTo>
                  <a:pt x="5792203" y="73177"/>
                </a:lnTo>
                <a:lnTo>
                  <a:pt x="5795225" y="25946"/>
                </a:lnTo>
                <a:lnTo>
                  <a:pt x="5799785" y="3086"/>
                </a:lnTo>
                <a:lnTo>
                  <a:pt x="5802858" y="9182"/>
                </a:lnTo>
                <a:lnTo>
                  <a:pt x="5805893" y="36614"/>
                </a:lnTo>
                <a:lnTo>
                  <a:pt x="5810453" y="83845"/>
                </a:lnTo>
                <a:lnTo>
                  <a:pt x="5813526" y="152400"/>
                </a:lnTo>
                <a:lnTo>
                  <a:pt x="5816561" y="231635"/>
                </a:lnTo>
                <a:lnTo>
                  <a:pt x="5819584" y="310908"/>
                </a:lnTo>
                <a:lnTo>
                  <a:pt x="5824194" y="384035"/>
                </a:lnTo>
                <a:lnTo>
                  <a:pt x="5825680" y="449567"/>
                </a:lnTo>
                <a:lnTo>
                  <a:pt x="5828753" y="498335"/>
                </a:lnTo>
                <a:lnTo>
                  <a:pt x="5833325" y="519658"/>
                </a:lnTo>
                <a:lnTo>
                  <a:pt x="5836348" y="513562"/>
                </a:lnTo>
                <a:lnTo>
                  <a:pt x="5839421" y="487667"/>
                </a:lnTo>
                <a:lnTo>
                  <a:pt x="5843993" y="440385"/>
                </a:lnTo>
                <a:lnTo>
                  <a:pt x="5847016" y="371830"/>
                </a:lnTo>
                <a:lnTo>
                  <a:pt x="5850089" y="291058"/>
                </a:lnTo>
                <a:lnTo>
                  <a:pt x="5854661" y="213372"/>
                </a:lnTo>
                <a:lnTo>
                  <a:pt x="5857684" y="140207"/>
                </a:lnTo>
                <a:lnTo>
                  <a:pt x="5860757" y="74663"/>
                </a:lnTo>
                <a:lnTo>
                  <a:pt x="5863780" y="25946"/>
                </a:lnTo>
                <a:lnTo>
                  <a:pt x="5868352" y="4572"/>
                </a:lnTo>
                <a:lnTo>
                  <a:pt x="5871425" y="9182"/>
                </a:lnTo>
                <a:lnTo>
                  <a:pt x="5874448" y="36614"/>
                </a:lnTo>
                <a:lnTo>
                  <a:pt x="5879007" y="83845"/>
                </a:lnTo>
                <a:lnTo>
                  <a:pt x="5882093" y="152400"/>
                </a:lnTo>
                <a:lnTo>
                  <a:pt x="5885116" y="231635"/>
                </a:lnTo>
                <a:lnTo>
                  <a:pt x="5888189" y="310908"/>
                </a:lnTo>
                <a:lnTo>
                  <a:pt x="5892761" y="384035"/>
                </a:lnTo>
                <a:lnTo>
                  <a:pt x="5894298" y="449567"/>
                </a:lnTo>
                <a:lnTo>
                  <a:pt x="5898857" y="498335"/>
                </a:lnTo>
                <a:lnTo>
                  <a:pt x="5901880" y="519658"/>
                </a:lnTo>
                <a:lnTo>
                  <a:pt x="5904953" y="513562"/>
                </a:lnTo>
                <a:lnTo>
                  <a:pt x="5907989" y="487667"/>
                </a:lnTo>
                <a:lnTo>
                  <a:pt x="5912548" y="440385"/>
                </a:lnTo>
                <a:lnTo>
                  <a:pt x="5915621" y="371830"/>
                </a:lnTo>
                <a:lnTo>
                  <a:pt x="5918657" y="291058"/>
                </a:lnTo>
                <a:lnTo>
                  <a:pt x="5923216" y="211836"/>
                </a:lnTo>
                <a:lnTo>
                  <a:pt x="5926289" y="140207"/>
                </a:lnTo>
                <a:lnTo>
                  <a:pt x="5929312" y="74663"/>
                </a:lnTo>
                <a:lnTo>
                  <a:pt x="5932398" y="25946"/>
                </a:lnTo>
                <a:lnTo>
                  <a:pt x="5936957" y="4572"/>
                </a:lnTo>
                <a:lnTo>
                  <a:pt x="5939980" y="9182"/>
                </a:lnTo>
                <a:lnTo>
                  <a:pt x="5943015" y="36614"/>
                </a:lnTo>
                <a:lnTo>
                  <a:pt x="5947625" y="83845"/>
                </a:lnTo>
                <a:lnTo>
                  <a:pt x="5950648" y="152400"/>
                </a:lnTo>
                <a:lnTo>
                  <a:pt x="5953671" y="231635"/>
                </a:lnTo>
                <a:lnTo>
                  <a:pt x="5956757" y="310908"/>
                </a:lnTo>
                <a:lnTo>
                  <a:pt x="5961316" y="384035"/>
                </a:lnTo>
                <a:lnTo>
                  <a:pt x="5964339" y="449567"/>
                </a:lnTo>
                <a:lnTo>
                  <a:pt x="5967412" y="496798"/>
                </a:lnTo>
                <a:lnTo>
                  <a:pt x="5970447" y="518121"/>
                </a:lnTo>
                <a:lnTo>
                  <a:pt x="5973521" y="513562"/>
                </a:lnTo>
                <a:lnTo>
                  <a:pt x="5976543" y="487667"/>
                </a:lnTo>
                <a:lnTo>
                  <a:pt x="5981115" y="440385"/>
                </a:lnTo>
                <a:lnTo>
                  <a:pt x="5984189" y="371830"/>
                </a:lnTo>
                <a:lnTo>
                  <a:pt x="5987211" y="291058"/>
                </a:lnTo>
                <a:lnTo>
                  <a:pt x="5991771" y="213372"/>
                </a:lnTo>
                <a:lnTo>
                  <a:pt x="5994857" y="140207"/>
                </a:lnTo>
                <a:lnTo>
                  <a:pt x="5997879" y="74663"/>
                </a:lnTo>
                <a:lnTo>
                  <a:pt x="6000953" y="25946"/>
                </a:lnTo>
                <a:lnTo>
                  <a:pt x="6005512" y="4572"/>
                </a:lnTo>
                <a:lnTo>
                  <a:pt x="6008547" y="9182"/>
                </a:lnTo>
                <a:lnTo>
                  <a:pt x="6011621" y="36614"/>
                </a:lnTo>
                <a:lnTo>
                  <a:pt x="6016180" y="85331"/>
                </a:lnTo>
                <a:lnTo>
                  <a:pt x="6019215" y="152400"/>
                </a:lnTo>
                <a:lnTo>
                  <a:pt x="6022289" y="231635"/>
                </a:lnTo>
                <a:lnTo>
                  <a:pt x="6025311" y="309372"/>
                </a:lnTo>
                <a:lnTo>
                  <a:pt x="6029871" y="384035"/>
                </a:lnTo>
                <a:lnTo>
                  <a:pt x="6032957" y="448030"/>
                </a:lnTo>
                <a:lnTo>
                  <a:pt x="6035979" y="496798"/>
                </a:lnTo>
                <a:lnTo>
                  <a:pt x="6039053" y="518121"/>
                </a:lnTo>
                <a:lnTo>
                  <a:pt x="6042075" y="513562"/>
                </a:lnTo>
                <a:lnTo>
                  <a:pt x="6045161" y="487667"/>
                </a:lnTo>
                <a:lnTo>
                  <a:pt x="6049721" y="440385"/>
                </a:lnTo>
                <a:lnTo>
                  <a:pt x="6052743" y="371830"/>
                </a:lnTo>
                <a:lnTo>
                  <a:pt x="6055817" y="291058"/>
                </a:lnTo>
                <a:lnTo>
                  <a:pt x="6060389" y="213372"/>
                </a:lnTo>
                <a:lnTo>
                  <a:pt x="6063411" y="140207"/>
                </a:lnTo>
                <a:lnTo>
                  <a:pt x="6066485" y="74663"/>
                </a:lnTo>
                <a:lnTo>
                  <a:pt x="6069507" y="27444"/>
                </a:lnTo>
                <a:lnTo>
                  <a:pt x="6074079" y="4572"/>
                </a:lnTo>
                <a:lnTo>
                  <a:pt x="6077153" y="10667"/>
                </a:lnTo>
                <a:lnTo>
                  <a:pt x="6080175" y="36614"/>
                </a:lnTo>
                <a:lnTo>
                  <a:pt x="6084747" y="85331"/>
                </a:lnTo>
                <a:lnTo>
                  <a:pt x="6087821" y="152400"/>
                </a:lnTo>
                <a:lnTo>
                  <a:pt x="6090843" y="231635"/>
                </a:lnTo>
                <a:lnTo>
                  <a:pt x="6093917" y="309372"/>
                </a:lnTo>
                <a:lnTo>
                  <a:pt x="6098489" y="382498"/>
                </a:lnTo>
                <a:lnTo>
                  <a:pt x="6101511" y="448030"/>
                </a:lnTo>
                <a:lnTo>
                  <a:pt x="6104585" y="495261"/>
                </a:lnTo>
                <a:lnTo>
                  <a:pt x="6107607" y="518121"/>
                </a:lnTo>
                <a:lnTo>
                  <a:pt x="6110693" y="513562"/>
                </a:lnTo>
                <a:lnTo>
                  <a:pt x="6113716" y="487667"/>
                </a:lnTo>
                <a:lnTo>
                  <a:pt x="6118275" y="440385"/>
                </a:lnTo>
                <a:lnTo>
                  <a:pt x="6121311" y="371830"/>
                </a:lnTo>
                <a:lnTo>
                  <a:pt x="6124384" y="291058"/>
                </a:lnTo>
                <a:lnTo>
                  <a:pt x="6128943" y="213372"/>
                </a:lnTo>
                <a:lnTo>
                  <a:pt x="6131966" y="140207"/>
                </a:lnTo>
                <a:lnTo>
                  <a:pt x="6135052" y="76200"/>
                </a:lnTo>
                <a:lnTo>
                  <a:pt x="6138075" y="27444"/>
                </a:lnTo>
                <a:lnTo>
                  <a:pt x="6142634" y="4572"/>
                </a:lnTo>
                <a:lnTo>
                  <a:pt x="6145707" y="10667"/>
                </a:lnTo>
                <a:lnTo>
                  <a:pt x="6148743" y="36614"/>
                </a:lnTo>
                <a:lnTo>
                  <a:pt x="6153302" y="83845"/>
                </a:lnTo>
                <a:lnTo>
                  <a:pt x="6156375" y="152400"/>
                </a:lnTo>
                <a:lnTo>
                  <a:pt x="6159411" y="231635"/>
                </a:lnTo>
                <a:lnTo>
                  <a:pt x="6164021" y="309372"/>
                </a:lnTo>
                <a:lnTo>
                  <a:pt x="6167043" y="384035"/>
                </a:lnTo>
                <a:lnTo>
                  <a:pt x="6170066" y="448030"/>
                </a:lnTo>
                <a:lnTo>
                  <a:pt x="6173152" y="495261"/>
                </a:lnTo>
                <a:lnTo>
                  <a:pt x="6176175" y="518121"/>
                </a:lnTo>
                <a:lnTo>
                  <a:pt x="6179248" y="513562"/>
                </a:lnTo>
                <a:lnTo>
                  <a:pt x="6182271" y="487667"/>
                </a:lnTo>
                <a:lnTo>
                  <a:pt x="6186843" y="440385"/>
                </a:lnTo>
                <a:lnTo>
                  <a:pt x="6189916" y="371830"/>
                </a:lnTo>
                <a:lnTo>
                  <a:pt x="6192939" y="291058"/>
                </a:lnTo>
                <a:lnTo>
                  <a:pt x="6197511" y="213372"/>
                </a:lnTo>
                <a:lnTo>
                  <a:pt x="6200584" y="140207"/>
                </a:lnTo>
                <a:lnTo>
                  <a:pt x="6203607" y="76200"/>
                </a:lnTo>
                <a:lnTo>
                  <a:pt x="6208166" y="27444"/>
                </a:lnTo>
                <a:lnTo>
                  <a:pt x="6211252" y="6108"/>
                </a:lnTo>
                <a:lnTo>
                  <a:pt x="6214275" y="10667"/>
                </a:lnTo>
                <a:lnTo>
                  <a:pt x="6217348" y="36614"/>
                </a:lnTo>
                <a:lnTo>
                  <a:pt x="6221907" y="85331"/>
                </a:lnTo>
                <a:lnTo>
                  <a:pt x="6224943" y="152400"/>
                </a:lnTo>
                <a:lnTo>
                  <a:pt x="6228016" y="231635"/>
                </a:lnTo>
                <a:lnTo>
                  <a:pt x="6232575" y="309372"/>
                </a:lnTo>
                <a:lnTo>
                  <a:pt x="6235611" y="382498"/>
                </a:lnTo>
                <a:lnTo>
                  <a:pt x="6238684" y="448030"/>
                </a:lnTo>
                <a:lnTo>
                  <a:pt x="6241707" y="495261"/>
                </a:lnTo>
                <a:lnTo>
                  <a:pt x="6244729" y="518121"/>
                </a:lnTo>
                <a:lnTo>
                  <a:pt x="6247815" y="512025"/>
                </a:lnTo>
                <a:lnTo>
                  <a:pt x="6252375" y="486130"/>
                </a:lnTo>
                <a:lnTo>
                  <a:pt x="6255397" y="440385"/>
                </a:lnTo>
                <a:lnTo>
                  <a:pt x="6258471" y="371830"/>
                </a:lnTo>
                <a:lnTo>
                  <a:pt x="6261506" y="291058"/>
                </a:lnTo>
                <a:lnTo>
                  <a:pt x="6266065" y="213372"/>
                </a:lnTo>
                <a:lnTo>
                  <a:pt x="6269139" y="140207"/>
                </a:lnTo>
                <a:lnTo>
                  <a:pt x="6272174" y="76200"/>
                </a:lnTo>
                <a:lnTo>
                  <a:pt x="6276733" y="27444"/>
                </a:lnTo>
                <a:lnTo>
                  <a:pt x="6279807" y="6108"/>
                </a:lnTo>
                <a:lnTo>
                  <a:pt x="6282829" y="12204"/>
                </a:lnTo>
                <a:lnTo>
                  <a:pt x="6285915" y="38100"/>
                </a:lnTo>
                <a:lnTo>
                  <a:pt x="6290475" y="85331"/>
                </a:lnTo>
                <a:lnTo>
                  <a:pt x="6293497" y="152400"/>
                </a:lnTo>
                <a:lnTo>
                  <a:pt x="6296571" y="231635"/>
                </a:lnTo>
                <a:lnTo>
                  <a:pt x="6301143" y="309372"/>
                </a:lnTo>
                <a:lnTo>
                  <a:pt x="6304165" y="382498"/>
                </a:lnTo>
                <a:lnTo>
                  <a:pt x="6307239" y="448030"/>
                </a:lnTo>
                <a:lnTo>
                  <a:pt x="6310274" y="495261"/>
                </a:lnTo>
                <a:lnTo>
                  <a:pt x="6313347" y="518121"/>
                </a:lnTo>
                <a:lnTo>
                  <a:pt x="6316370" y="512025"/>
                </a:lnTo>
                <a:lnTo>
                  <a:pt x="6320929" y="486130"/>
                </a:lnTo>
                <a:lnTo>
                  <a:pt x="6324015" y="438899"/>
                </a:lnTo>
                <a:lnTo>
                  <a:pt x="6327038" y="371830"/>
                </a:lnTo>
                <a:lnTo>
                  <a:pt x="6330111" y="291058"/>
                </a:lnTo>
                <a:lnTo>
                  <a:pt x="6334671" y="213372"/>
                </a:lnTo>
                <a:lnTo>
                  <a:pt x="6337706" y="141744"/>
                </a:lnTo>
                <a:lnTo>
                  <a:pt x="6340779" y="77749"/>
                </a:lnTo>
                <a:lnTo>
                  <a:pt x="6345339" y="28981"/>
                </a:lnTo>
                <a:lnTo>
                  <a:pt x="6348374" y="6108"/>
                </a:lnTo>
                <a:lnTo>
                  <a:pt x="6351447" y="12204"/>
                </a:lnTo>
                <a:lnTo>
                  <a:pt x="6354470" y="36614"/>
                </a:lnTo>
                <a:lnTo>
                  <a:pt x="6359029" y="85331"/>
                </a:lnTo>
                <a:lnTo>
                  <a:pt x="6362115" y="152400"/>
                </a:lnTo>
                <a:lnTo>
                  <a:pt x="6365138" y="231635"/>
                </a:lnTo>
                <a:lnTo>
                  <a:pt x="6369697" y="309372"/>
                </a:lnTo>
                <a:lnTo>
                  <a:pt x="6372771" y="382498"/>
                </a:lnTo>
                <a:lnTo>
                  <a:pt x="6375806" y="448030"/>
                </a:lnTo>
                <a:lnTo>
                  <a:pt x="6378879" y="495261"/>
                </a:lnTo>
                <a:lnTo>
                  <a:pt x="6383439" y="516585"/>
                </a:lnTo>
                <a:lnTo>
                  <a:pt x="6384975" y="512025"/>
                </a:lnTo>
                <a:lnTo>
                  <a:pt x="6389547" y="486130"/>
                </a:lnTo>
                <a:lnTo>
                  <a:pt x="6392570" y="438899"/>
                </a:lnTo>
                <a:lnTo>
                  <a:pt x="6395643" y="371830"/>
                </a:lnTo>
                <a:lnTo>
                  <a:pt x="6398666" y="291058"/>
                </a:lnTo>
                <a:lnTo>
                  <a:pt x="6403238" y="213372"/>
                </a:lnTo>
                <a:lnTo>
                  <a:pt x="6406311" y="141744"/>
                </a:lnTo>
                <a:lnTo>
                  <a:pt x="6409334" y="77749"/>
                </a:lnTo>
                <a:lnTo>
                  <a:pt x="6413906" y="28981"/>
                </a:lnTo>
                <a:lnTo>
                  <a:pt x="6416979" y="7645"/>
                </a:lnTo>
                <a:lnTo>
                  <a:pt x="6420002" y="12204"/>
                </a:lnTo>
                <a:lnTo>
                  <a:pt x="6423075" y="38100"/>
                </a:lnTo>
                <a:lnTo>
                  <a:pt x="6427647" y="85331"/>
                </a:lnTo>
                <a:lnTo>
                  <a:pt x="6430670" y="152400"/>
                </a:lnTo>
                <a:lnTo>
                  <a:pt x="6433693" y="231635"/>
                </a:lnTo>
                <a:lnTo>
                  <a:pt x="6438264" y="309372"/>
                </a:lnTo>
                <a:lnTo>
                  <a:pt x="6441338" y="382498"/>
                </a:lnTo>
                <a:lnTo>
                  <a:pt x="6444360" y="448030"/>
                </a:lnTo>
                <a:lnTo>
                  <a:pt x="6447434" y="495261"/>
                </a:lnTo>
                <a:lnTo>
                  <a:pt x="6452006" y="516585"/>
                </a:lnTo>
                <a:lnTo>
                  <a:pt x="6453543" y="510539"/>
                </a:lnTo>
                <a:lnTo>
                  <a:pt x="6458102" y="484593"/>
                </a:lnTo>
                <a:lnTo>
                  <a:pt x="6461125" y="438899"/>
                </a:lnTo>
                <a:lnTo>
                  <a:pt x="6464211" y="371830"/>
                </a:lnTo>
                <a:lnTo>
                  <a:pt x="6467233" y="292607"/>
                </a:lnTo>
                <a:lnTo>
                  <a:pt x="6471793" y="213372"/>
                </a:lnTo>
                <a:lnTo>
                  <a:pt x="6474866" y="141744"/>
                </a:lnTo>
                <a:lnTo>
                  <a:pt x="6477901" y="77749"/>
                </a:lnTo>
                <a:lnTo>
                  <a:pt x="6482460" y="28981"/>
                </a:lnTo>
                <a:lnTo>
                  <a:pt x="6485534" y="7645"/>
                </a:lnTo>
                <a:lnTo>
                  <a:pt x="6488569" y="12204"/>
                </a:lnTo>
                <a:lnTo>
                  <a:pt x="6491643" y="38100"/>
                </a:lnTo>
                <a:lnTo>
                  <a:pt x="6496202" y="85331"/>
                </a:lnTo>
                <a:lnTo>
                  <a:pt x="6499225" y="152400"/>
                </a:lnTo>
                <a:lnTo>
                  <a:pt x="6502311" y="231635"/>
                </a:lnTo>
                <a:lnTo>
                  <a:pt x="6506870" y="309372"/>
                </a:lnTo>
                <a:lnTo>
                  <a:pt x="6509893" y="382498"/>
                </a:lnTo>
                <a:lnTo>
                  <a:pt x="6512966" y="446493"/>
                </a:lnTo>
                <a:lnTo>
                  <a:pt x="6516001" y="495261"/>
                </a:lnTo>
                <a:lnTo>
                  <a:pt x="6520560" y="516585"/>
                </a:lnTo>
                <a:lnTo>
                  <a:pt x="6522097" y="510539"/>
                </a:lnTo>
                <a:lnTo>
                  <a:pt x="6526669" y="484593"/>
                </a:lnTo>
                <a:lnTo>
                  <a:pt x="6529743" y="438899"/>
                </a:lnTo>
                <a:lnTo>
                  <a:pt x="6532765" y="371830"/>
                </a:lnTo>
                <a:lnTo>
                  <a:pt x="6535839" y="292607"/>
                </a:lnTo>
                <a:lnTo>
                  <a:pt x="6540411" y="213372"/>
                </a:lnTo>
                <a:lnTo>
                  <a:pt x="6543433" y="141744"/>
                </a:lnTo>
                <a:lnTo>
                  <a:pt x="6546507" y="77749"/>
                </a:lnTo>
                <a:lnTo>
                  <a:pt x="6551066" y="30518"/>
                </a:lnTo>
                <a:lnTo>
                  <a:pt x="6554101" y="7645"/>
                </a:lnTo>
                <a:lnTo>
                  <a:pt x="6557175" y="12204"/>
                </a:lnTo>
                <a:lnTo>
                  <a:pt x="6560197" y="38100"/>
                </a:lnTo>
                <a:lnTo>
                  <a:pt x="6564769" y="85331"/>
                </a:lnTo>
                <a:lnTo>
                  <a:pt x="6567792" y="152400"/>
                </a:lnTo>
                <a:lnTo>
                  <a:pt x="6570865" y="231635"/>
                </a:lnTo>
                <a:lnTo>
                  <a:pt x="6575425" y="309372"/>
                </a:lnTo>
                <a:lnTo>
                  <a:pt x="6578460" y="382498"/>
                </a:lnTo>
                <a:lnTo>
                  <a:pt x="6581533" y="446493"/>
                </a:lnTo>
                <a:lnTo>
                  <a:pt x="6586093" y="495261"/>
                </a:lnTo>
                <a:lnTo>
                  <a:pt x="6589128" y="516585"/>
                </a:lnTo>
                <a:lnTo>
                  <a:pt x="6592201" y="512025"/>
                </a:lnTo>
                <a:lnTo>
                  <a:pt x="6595224" y="484593"/>
                </a:lnTo>
                <a:lnTo>
                  <a:pt x="6598297" y="438899"/>
                </a:lnTo>
                <a:lnTo>
                  <a:pt x="6601333" y="371830"/>
                </a:lnTo>
                <a:lnTo>
                  <a:pt x="6604406" y="292607"/>
                </a:lnTo>
                <a:lnTo>
                  <a:pt x="6608965" y="213372"/>
                </a:lnTo>
                <a:lnTo>
                  <a:pt x="6611988" y="141744"/>
                </a:lnTo>
                <a:lnTo>
                  <a:pt x="6615074" y="77749"/>
                </a:lnTo>
                <a:lnTo>
                  <a:pt x="6619633" y="30518"/>
                </a:lnTo>
                <a:lnTo>
                  <a:pt x="6622656" y="7645"/>
                </a:lnTo>
                <a:lnTo>
                  <a:pt x="6625729" y="12204"/>
                </a:lnTo>
                <a:lnTo>
                  <a:pt x="6630301" y="38100"/>
                </a:lnTo>
                <a:lnTo>
                  <a:pt x="6633324" y="85331"/>
                </a:lnTo>
                <a:lnTo>
                  <a:pt x="6636397" y="152400"/>
                </a:lnTo>
                <a:lnTo>
                  <a:pt x="6639433" y="231635"/>
                </a:lnTo>
                <a:lnTo>
                  <a:pt x="6643992" y="309372"/>
                </a:lnTo>
                <a:lnTo>
                  <a:pt x="6647065" y="382498"/>
                </a:lnTo>
                <a:lnTo>
                  <a:pt x="6650088" y="446493"/>
                </a:lnTo>
                <a:lnTo>
                  <a:pt x="6654660" y="495261"/>
                </a:lnTo>
                <a:lnTo>
                  <a:pt x="6657733" y="516585"/>
                </a:lnTo>
                <a:lnTo>
                  <a:pt x="6660756" y="510539"/>
                </a:lnTo>
                <a:lnTo>
                  <a:pt x="6663829" y="486130"/>
                </a:lnTo>
                <a:lnTo>
                  <a:pt x="6666864" y="438899"/>
                </a:lnTo>
                <a:lnTo>
                  <a:pt x="6669938" y="371830"/>
                </a:lnTo>
                <a:lnTo>
                  <a:pt x="6674497" y="292607"/>
                </a:lnTo>
                <a:lnTo>
                  <a:pt x="6677533" y="214858"/>
                </a:lnTo>
                <a:lnTo>
                  <a:pt x="6680606" y="141744"/>
                </a:lnTo>
                <a:lnTo>
                  <a:pt x="6683629" y="77749"/>
                </a:lnTo>
                <a:lnTo>
                  <a:pt x="6688188" y="30518"/>
                </a:lnTo>
                <a:lnTo>
                  <a:pt x="6691274" y="7645"/>
                </a:lnTo>
                <a:lnTo>
                  <a:pt x="6694297" y="12204"/>
                </a:lnTo>
                <a:lnTo>
                  <a:pt x="6698856" y="38100"/>
                </a:lnTo>
                <a:lnTo>
                  <a:pt x="6701929" y="85331"/>
                </a:lnTo>
                <a:lnTo>
                  <a:pt x="6704964" y="152400"/>
                </a:lnTo>
                <a:lnTo>
                  <a:pt x="6708038" y="231635"/>
                </a:lnTo>
                <a:lnTo>
                  <a:pt x="6712597" y="309372"/>
                </a:lnTo>
                <a:lnTo>
                  <a:pt x="6715633" y="382498"/>
                </a:lnTo>
                <a:lnTo>
                  <a:pt x="6718706" y="446493"/>
                </a:lnTo>
                <a:lnTo>
                  <a:pt x="6723265" y="495261"/>
                </a:lnTo>
                <a:lnTo>
                  <a:pt x="6726288" y="516585"/>
                </a:lnTo>
                <a:lnTo>
                  <a:pt x="6729374" y="512025"/>
                </a:lnTo>
                <a:lnTo>
                  <a:pt x="6732397" y="484593"/>
                </a:lnTo>
                <a:lnTo>
                  <a:pt x="6735470" y="438899"/>
                </a:lnTo>
                <a:lnTo>
                  <a:pt x="6738493" y="371830"/>
                </a:lnTo>
                <a:lnTo>
                  <a:pt x="6743064" y="292607"/>
                </a:lnTo>
                <a:lnTo>
                  <a:pt x="6746087" y="213372"/>
                </a:lnTo>
                <a:lnTo>
                  <a:pt x="6749160" y="141744"/>
                </a:lnTo>
                <a:lnTo>
                  <a:pt x="6752183" y="77749"/>
                </a:lnTo>
                <a:lnTo>
                  <a:pt x="6756755" y="30518"/>
                </a:lnTo>
                <a:lnTo>
                  <a:pt x="6759829" y="7645"/>
                </a:lnTo>
                <a:lnTo>
                  <a:pt x="6762851" y="12204"/>
                </a:lnTo>
                <a:lnTo>
                  <a:pt x="6767423" y="38100"/>
                </a:lnTo>
                <a:lnTo>
                  <a:pt x="6770497" y="85331"/>
                </a:lnTo>
                <a:lnTo>
                  <a:pt x="6773519" y="152400"/>
                </a:lnTo>
                <a:lnTo>
                  <a:pt x="6776593" y="231635"/>
                </a:lnTo>
                <a:lnTo>
                  <a:pt x="6781164" y="309372"/>
                </a:lnTo>
                <a:lnTo>
                  <a:pt x="6784187" y="382498"/>
                </a:lnTo>
                <a:lnTo>
                  <a:pt x="6787260" y="446493"/>
                </a:lnTo>
                <a:lnTo>
                  <a:pt x="6791833" y="495261"/>
                </a:lnTo>
                <a:lnTo>
                  <a:pt x="6794855" y="516585"/>
                </a:lnTo>
                <a:lnTo>
                  <a:pt x="6797929" y="512025"/>
                </a:lnTo>
                <a:lnTo>
                  <a:pt x="6800951" y="486130"/>
                </a:lnTo>
                <a:lnTo>
                  <a:pt x="6804025" y="438899"/>
                </a:lnTo>
                <a:lnTo>
                  <a:pt x="6807060" y="371830"/>
                </a:lnTo>
                <a:lnTo>
                  <a:pt x="6811619" y="292607"/>
                </a:lnTo>
                <a:lnTo>
                  <a:pt x="6814693" y="213372"/>
                </a:lnTo>
                <a:lnTo>
                  <a:pt x="6817728" y="141744"/>
                </a:lnTo>
                <a:lnTo>
                  <a:pt x="6820801" y="77749"/>
                </a:lnTo>
                <a:lnTo>
                  <a:pt x="6825360" y="30518"/>
                </a:lnTo>
                <a:lnTo>
                  <a:pt x="6828383" y="7645"/>
                </a:lnTo>
                <a:lnTo>
                  <a:pt x="6831469" y="12204"/>
                </a:lnTo>
                <a:lnTo>
                  <a:pt x="6836029" y="38100"/>
                </a:lnTo>
                <a:lnTo>
                  <a:pt x="6839051" y="85331"/>
                </a:lnTo>
                <a:lnTo>
                  <a:pt x="6842125" y="152400"/>
                </a:lnTo>
                <a:lnTo>
                  <a:pt x="6845160" y="231635"/>
                </a:lnTo>
                <a:lnTo>
                  <a:pt x="6849719" y="309372"/>
                </a:lnTo>
                <a:lnTo>
                  <a:pt x="6852793" y="382498"/>
                </a:lnTo>
                <a:lnTo>
                  <a:pt x="6855828" y="446493"/>
                </a:lnTo>
                <a:lnTo>
                  <a:pt x="6860387" y="495261"/>
                </a:lnTo>
                <a:lnTo>
                  <a:pt x="6863460" y="516585"/>
                </a:lnTo>
                <a:lnTo>
                  <a:pt x="6866483" y="512025"/>
                </a:lnTo>
                <a:lnTo>
                  <a:pt x="6869518" y="486130"/>
                </a:lnTo>
                <a:lnTo>
                  <a:pt x="6872592" y="438899"/>
                </a:lnTo>
                <a:lnTo>
                  <a:pt x="6875614" y="371830"/>
                </a:lnTo>
                <a:lnTo>
                  <a:pt x="6880186" y="292607"/>
                </a:lnTo>
                <a:lnTo>
                  <a:pt x="6883260" y="213372"/>
                </a:lnTo>
                <a:lnTo>
                  <a:pt x="6886282" y="141744"/>
                </a:lnTo>
                <a:lnTo>
                  <a:pt x="6889356" y="77749"/>
                </a:lnTo>
                <a:lnTo>
                  <a:pt x="6893928" y="30518"/>
                </a:lnTo>
                <a:lnTo>
                  <a:pt x="6896950" y="7645"/>
                </a:lnTo>
                <a:lnTo>
                  <a:pt x="6900024" y="12204"/>
                </a:lnTo>
                <a:lnTo>
                  <a:pt x="6904583" y="36614"/>
                </a:lnTo>
                <a:lnTo>
                  <a:pt x="6907618" y="85331"/>
                </a:lnTo>
                <a:lnTo>
                  <a:pt x="6910692" y="152400"/>
                </a:lnTo>
                <a:lnTo>
                  <a:pt x="6913714" y="231635"/>
                </a:lnTo>
                <a:lnTo>
                  <a:pt x="6918286" y="309372"/>
                </a:lnTo>
                <a:lnTo>
                  <a:pt x="6921360" y="382498"/>
                </a:lnTo>
                <a:lnTo>
                  <a:pt x="6924382" y="446493"/>
                </a:lnTo>
                <a:lnTo>
                  <a:pt x="6928942" y="495261"/>
                </a:lnTo>
                <a:lnTo>
                  <a:pt x="6932028" y="516585"/>
                </a:lnTo>
                <a:lnTo>
                  <a:pt x="6935050" y="512025"/>
                </a:lnTo>
                <a:lnTo>
                  <a:pt x="6939610" y="486130"/>
                </a:lnTo>
                <a:lnTo>
                  <a:pt x="6941146" y="438899"/>
                </a:lnTo>
                <a:lnTo>
                  <a:pt x="6944233" y="371830"/>
                </a:lnTo>
                <a:lnTo>
                  <a:pt x="6948792" y="292607"/>
                </a:lnTo>
                <a:lnTo>
                  <a:pt x="6951814" y="213372"/>
                </a:lnTo>
                <a:lnTo>
                  <a:pt x="6954888" y="141744"/>
                </a:lnTo>
                <a:lnTo>
                  <a:pt x="6957923" y="77749"/>
                </a:lnTo>
                <a:lnTo>
                  <a:pt x="6962482" y="30518"/>
                </a:lnTo>
                <a:lnTo>
                  <a:pt x="6965556" y="6108"/>
                </a:lnTo>
                <a:lnTo>
                  <a:pt x="6968578" y="12204"/>
                </a:lnTo>
                <a:lnTo>
                  <a:pt x="6973150" y="38100"/>
                </a:lnTo>
                <a:lnTo>
                  <a:pt x="6976224" y="85331"/>
                </a:lnTo>
                <a:lnTo>
                  <a:pt x="6979246" y="152400"/>
                </a:lnTo>
                <a:lnTo>
                  <a:pt x="6983818" y="230149"/>
                </a:lnTo>
                <a:lnTo>
                  <a:pt x="6986892" y="309372"/>
                </a:lnTo>
                <a:lnTo>
                  <a:pt x="6989914" y="382498"/>
                </a:lnTo>
                <a:lnTo>
                  <a:pt x="6992988" y="446493"/>
                </a:lnTo>
                <a:lnTo>
                  <a:pt x="6997560" y="495261"/>
                </a:lnTo>
                <a:lnTo>
                  <a:pt x="7000582" y="516585"/>
                </a:lnTo>
                <a:lnTo>
                  <a:pt x="7003656" y="512025"/>
                </a:lnTo>
                <a:lnTo>
                  <a:pt x="7008228" y="486130"/>
                </a:lnTo>
                <a:lnTo>
                  <a:pt x="7011250" y="438899"/>
                </a:lnTo>
                <a:lnTo>
                  <a:pt x="7012787" y="371830"/>
                </a:lnTo>
                <a:lnTo>
                  <a:pt x="7017346" y="292607"/>
                </a:lnTo>
                <a:lnTo>
                  <a:pt x="7020433" y="214858"/>
                </a:lnTo>
                <a:lnTo>
                  <a:pt x="7023455" y="141744"/>
                </a:lnTo>
                <a:lnTo>
                  <a:pt x="7028014" y="77749"/>
                </a:lnTo>
                <a:lnTo>
                  <a:pt x="7031088" y="30518"/>
                </a:lnTo>
                <a:lnTo>
                  <a:pt x="7034123" y="7645"/>
                </a:lnTo>
                <a:lnTo>
                  <a:pt x="7037197" y="12204"/>
                </a:lnTo>
                <a:lnTo>
                  <a:pt x="7041756" y="36614"/>
                </a:lnTo>
                <a:lnTo>
                  <a:pt x="7044778" y="85331"/>
                </a:lnTo>
                <a:lnTo>
                  <a:pt x="7047864" y="150863"/>
                </a:lnTo>
                <a:lnTo>
                  <a:pt x="7052424" y="230149"/>
                </a:lnTo>
                <a:lnTo>
                  <a:pt x="7055446" y="309372"/>
                </a:lnTo>
                <a:lnTo>
                  <a:pt x="7058482" y="382498"/>
                </a:lnTo>
                <a:lnTo>
                  <a:pt x="7061555" y="446493"/>
                </a:lnTo>
                <a:lnTo>
                  <a:pt x="7066114" y="495261"/>
                </a:lnTo>
                <a:lnTo>
                  <a:pt x="7069137" y="516585"/>
                </a:lnTo>
                <a:lnTo>
                  <a:pt x="7072223" y="512025"/>
                </a:lnTo>
                <a:lnTo>
                  <a:pt x="7076782" y="486130"/>
                </a:lnTo>
                <a:lnTo>
                  <a:pt x="7079805" y="438899"/>
                </a:lnTo>
                <a:lnTo>
                  <a:pt x="7081342" y="371830"/>
                </a:lnTo>
                <a:lnTo>
                  <a:pt x="7085914" y="292607"/>
                </a:lnTo>
                <a:lnTo>
                  <a:pt x="7088987" y="214858"/>
                </a:lnTo>
                <a:lnTo>
                  <a:pt x="7092010" y="141744"/>
                </a:lnTo>
                <a:lnTo>
                  <a:pt x="7096582" y="77749"/>
                </a:lnTo>
                <a:lnTo>
                  <a:pt x="7099655" y="30518"/>
                </a:lnTo>
                <a:lnTo>
                  <a:pt x="7102678" y="7645"/>
                </a:lnTo>
                <a:lnTo>
                  <a:pt x="7105751" y="12204"/>
                </a:lnTo>
                <a:lnTo>
                  <a:pt x="7110323" y="36614"/>
                </a:lnTo>
                <a:lnTo>
                  <a:pt x="7113346" y="85331"/>
                </a:lnTo>
                <a:lnTo>
                  <a:pt x="7116419" y="152400"/>
                </a:lnTo>
                <a:lnTo>
                  <a:pt x="7120978" y="230149"/>
                </a:lnTo>
                <a:lnTo>
                  <a:pt x="7124014" y="309372"/>
                </a:lnTo>
                <a:lnTo>
                  <a:pt x="7127087" y="382498"/>
                </a:lnTo>
                <a:lnTo>
                  <a:pt x="7130110" y="446493"/>
                </a:lnTo>
                <a:lnTo>
                  <a:pt x="7134682" y="495261"/>
                </a:lnTo>
                <a:lnTo>
                  <a:pt x="7137755" y="516585"/>
                </a:lnTo>
                <a:lnTo>
                  <a:pt x="7140778" y="512025"/>
                </a:lnTo>
                <a:lnTo>
                  <a:pt x="7145337" y="486130"/>
                </a:lnTo>
                <a:lnTo>
                  <a:pt x="7148423" y="440385"/>
                </a:lnTo>
                <a:lnTo>
                  <a:pt x="7149960" y="371830"/>
                </a:lnTo>
                <a:lnTo>
                  <a:pt x="7154519" y="292607"/>
                </a:lnTo>
                <a:lnTo>
                  <a:pt x="7157542" y="214858"/>
                </a:lnTo>
                <a:lnTo>
                  <a:pt x="7160628" y="143281"/>
                </a:lnTo>
                <a:lnTo>
                  <a:pt x="7165187" y="77749"/>
                </a:lnTo>
                <a:lnTo>
                  <a:pt x="7168210" y="30518"/>
                </a:lnTo>
                <a:lnTo>
                  <a:pt x="7171283" y="7645"/>
                </a:lnTo>
                <a:lnTo>
                  <a:pt x="7174318" y="12204"/>
                </a:lnTo>
                <a:lnTo>
                  <a:pt x="7178878" y="36614"/>
                </a:lnTo>
                <a:lnTo>
                  <a:pt x="7181951" y="85331"/>
                </a:lnTo>
                <a:lnTo>
                  <a:pt x="7184986" y="150863"/>
                </a:lnTo>
                <a:lnTo>
                  <a:pt x="7189546" y="230149"/>
                </a:lnTo>
                <a:lnTo>
                  <a:pt x="7192619" y="309372"/>
                </a:lnTo>
                <a:lnTo>
                  <a:pt x="7195642" y="382498"/>
                </a:lnTo>
                <a:lnTo>
                  <a:pt x="7198728" y="446493"/>
                </a:lnTo>
                <a:lnTo>
                  <a:pt x="7203287" y="495261"/>
                </a:lnTo>
                <a:lnTo>
                  <a:pt x="7206310" y="516585"/>
                </a:lnTo>
                <a:lnTo>
                  <a:pt x="7209383" y="512025"/>
                </a:lnTo>
                <a:lnTo>
                  <a:pt x="7216978" y="440385"/>
                </a:lnTo>
                <a:lnTo>
                  <a:pt x="7220051" y="371830"/>
                </a:lnTo>
                <a:lnTo>
                  <a:pt x="7223086" y="294144"/>
                </a:lnTo>
                <a:lnTo>
                  <a:pt x="7226160" y="214858"/>
                </a:lnTo>
                <a:lnTo>
                  <a:pt x="7229182" y="143281"/>
                </a:lnTo>
                <a:lnTo>
                  <a:pt x="7233742" y="77749"/>
                </a:lnTo>
                <a:lnTo>
                  <a:pt x="7236828" y="30518"/>
                </a:lnTo>
                <a:lnTo>
                  <a:pt x="7239850" y="7645"/>
                </a:lnTo>
                <a:lnTo>
                  <a:pt x="7242873" y="12204"/>
                </a:lnTo>
                <a:lnTo>
                  <a:pt x="7247432" y="36614"/>
                </a:lnTo>
                <a:lnTo>
                  <a:pt x="7250518" y="83845"/>
                </a:lnTo>
                <a:lnTo>
                  <a:pt x="7253541" y="150863"/>
                </a:lnTo>
                <a:lnTo>
                  <a:pt x="7258100" y="228600"/>
                </a:lnTo>
                <a:lnTo>
                  <a:pt x="7261186" y="307835"/>
                </a:lnTo>
                <a:lnTo>
                  <a:pt x="7264209" y="380961"/>
                </a:lnTo>
                <a:lnTo>
                  <a:pt x="7267282" y="445007"/>
                </a:lnTo>
                <a:lnTo>
                  <a:pt x="7271842" y="493763"/>
                </a:lnTo>
                <a:lnTo>
                  <a:pt x="7274877" y="515099"/>
                </a:lnTo>
                <a:lnTo>
                  <a:pt x="7277950" y="510539"/>
                </a:lnTo>
                <a:lnTo>
                  <a:pt x="7282510" y="486130"/>
                </a:lnTo>
                <a:lnTo>
                  <a:pt x="7285532" y="440385"/>
                </a:lnTo>
                <a:lnTo>
                  <a:pt x="7288618" y="373367"/>
                </a:lnTo>
                <a:lnTo>
                  <a:pt x="7291641" y="294144"/>
                </a:lnTo>
                <a:lnTo>
                  <a:pt x="7294714" y="216407"/>
                </a:lnTo>
                <a:lnTo>
                  <a:pt x="7297737" y="143281"/>
                </a:lnTo>
                <a:lnTo>
                  <a:pt x="7302309" y="79235"/>
                </a:lnTo>
                <a:lnTo>
                  <a:pt x="7305382" y="30518"/>
                </a:lnTo>
                <a:lnTo>
                  <a:pt x="7308405" y="7645"/>
                </a:lnTo>
                <a:lnTo>
                  <a:pt x="7311478" y="12204"/>
                </a:lnTo>
                <a:lnTo>
                  <a:pt x="7316050" y="36614"/>
                </a:lnTo>
                <a:lnTo>
                  <a:pt x="7319073" y="83845"/>
                </a:lnTo>
                <a:lnTo>
                  <a:pt x="7322146" y="150863"/>
                </a:lnTo>
                <a:lnTo>
                  <a:pt x="7326718" y="228600"/>
                </a:lnTo>
                <a:lnTo>
                  <a:pt x="7329741" y="306298"/>
                </a:lnTo>
                <a:lnTo>
                  <a:pt x="7332814" y="379463"/>
                </a:lnTo>
                <a:lnTo>
                  <a:pt x="7335837" y="445007"/>
                </a:lnTo>
                <a:lnTo>
                  <a:pt x="7340409" y="493763"/>
                </a:lnTo>
                <a:lnTo>
                  <a:pt x="7343482" y="515099"/>
                </a:lnTo>
                <a:lnTo>
                  <a:pt x="7346505" y="510539"/>
                </a:lnTo>
                <a:lnTo>
                  <a:pt x="7354150" y="440385"/>
                </a:lnTo>
                <a:lnTo>
                  <a:pt x="7357173" y="371830"/>
                </a:lnTo>
                <a:lnTo>
                  <a:pt x="7360246" y="294144"/>
                </a:lnTo>
                <a:lnTo>
                  <a:pt x="7363282" y="216407"/>
                </a:lnTo>
                <a:lnTo>
                  <a:pt x="7366304" y="143281"/>
                </a:lnTo>
                <a:lnTo>
                  <a:pt x="7370864" y="79235"/>
                </a:lnTo>
                <a:lnTo>
                  <a:pt x="7373937" y="30518"/>
                </a:lnTo>
                <a:lnTo>
                  <a:pt x="7376972" y="7645"/>
                </a:lnTo>
                <a:lnTo>
                  <a:pt x="7380046" y="12204"/>
                </a:lnTo>
                <a:lnTo>
                  <a:pt x="7384605" y="36614"/>
                </a:lnTo>
                <a:lnTo>
                  <a:pt x="7387640" y="83845"/>
                </a:lnTo>
                <a:lnTo>
                  <a:pt x="7390714" y="150863"/>
                </a:lnTo>
                <a:lnTo>
                  <a:pt x="7395273" y="228600"/>
                </a:lnTo>
                <a:lnTo>
                  <a:pt x="7398296" y="306298"/>
                </a:lnTo>
                <a:lnTo>
                  <a:pt x="7401382" y="379463"/>
                </a:lnTo>
                <a:lnTo>
                  <a:pt x="7405941" y="445007"/>
                </a:lnTo>
                <a:lnTo>
                  <a:pt x="7408964" y="492226"/>
                </a:lnTo>
                <a:lnTo>
                  <a:pt x="7412037" y="515099"/>
                </a:lnTo>
                <a:lnTo>
                  <a:pt x="7415072" y="510539"/>
                </a:lnTo>
                <a:lnTo>
                  <a:pt x="7419632" y="486130"/>
                </a:lnTo>
                <a:lnTo>
                  <a:pt x="7422705" y="440385"/>
                </a:lnTo>
                <a:lnTo>
                  <a:pt x="7425740" y="373367"/>
                </a:lnTo>
                <a:lnTo>
                  <a:pt x="7430300" y="294144"/>
                </a:lnTo>
                <a:lnTo>
                  <a:pt x="7431836" y="216407"/>
                </a:lnTo>
                <a:lnTo>
                  <a:pt x="7434910" y="143281"/>
                </a:lnTo>
                <a:lnTo>
                  <a:pt x="7439482" y="80772"/>
                </a:lnTo>
                <a:lnTo>
                  <a:pt x="7442504" y="30518"/>
                </a:lnTo>
                <a:lnTo>
                  <a:pt x="7445578" y="7645"/>
                </a:lnTo>
                <a:lnTo>
                  <a:pt x="7450137" y="12204"/>
                </a:lnTo>
                <a:lnTo>
                  <a:pt x="7453172" y="36614"/>
                </a:lnTo>
                <a:lnTo>
                  <a:pt x="7456246" y="83845"/>
                </a:lnTo>
                <a:lnTo>
                  <a:pt x="7459268" y="150863"/>
                </a:lnTo>
                <a:lnTo>
                  <a:pt x="7463840" y="228600"/>
                </a:lnTo>
                <a:lnTo>
                  <a:pt x="7466914" y="306298"/>
                </a:lnTo>
                <a:lnTo>
                  <a:pt x="7469936" y="379463"/>
                </a:lnTo>
                <a:lnTo>
                  <a:pt x="7474496" y="445007"/>
                </a:lnTo>
                <a:lnTo>
                  <a:pt x="7477582" y="492226"/>
                </a:lnTo>
                <a:lnTo>
                  <a:pt x="7480604" y="515099"/>
                </a:lnTo>
                <a:lnTo>
                  <a:pt x="7483678" y="512025"/>
                </a:lnTo>
                <a:lnTo>
                  <a:pt x="7488237" y="487667"/>
                </a:lnTo>
                <a:lnTo>
                  <a:pt x="7491272" y="440385"/>
                </a:lnTo>
                <a:lnTo>
                  <a:pt x="7494346" y="373367"/>
                </a:lnTo>
                <a:lnTo>
                  <a:pt x="7498905" y="294144"/>
                </a:lnTo>
                <a:lnTo>
                  <a:pt x="7500391" y="216407"/>
                </a:lnTo>
                <a:lnTo>
                  <a:pt x="7503477" y="144767"/>
                </a:lnTo>
                <a:lnTo>
                  <a:pt x="7508036" y="80772"/>
                </a:lnTo>
                <a:lnTo>
                  <a:pt x="7511110" y="32003"/>
                </a:lnTo>
                <a:lnTo>
                  <a:pt x="7514132" y="7645"/>
                </a:lnTo>
                <a:lnTo>
                  <a:pt x="7518704" y="12204"/>
                </a:lnTo>
                <a:lnTo>
                  <a:pt x="7521778" y="36614"/>
                </a:lnTo>
                <a:lnTo>
                  <a:pt x="7524800" y="82308"/>
                </a:lnTo>
                <a:lnTo>
                  <a:pt x="7527836" y="150863"/>
                </a:lnTo>
                <a:lnTo>
                  <a:pt x="7532446" y="228600"/>
                </a:lnTo>
                <a:lnTo>
                  <a:pt x="7535468" y="304800"/>
                </a:lnTo>
                <a:lnTo>
                  <a:pt x="7538491" y="377926"/>
                </a:lnTo>
                <a:lnTo>
                  <a:pt x="7543114" y="445007"/>
                </a:lnTo>
                <a:lnTo>
                  <a:pt x="7546136" y="492226"/>
                </a:lnTo>
                <a:lnTo>
                  <a:pt x="7549210" y="515099"/>
                </a:lnTo>
                <a:lnTo>
                  <a:pt x="7552232" y="510539"/>
                </a:lnTo>
                <a:lnTo>
                  <a:pt x="7556804" y="487667"/>
                </a:lnTo>
                <a:lnTo>
                  <a:pt x="7559827" y="440385"/>
                </a:lnTo>
                <a:lnTo>
                  <a:pt x="7562900" y="374853"/>
                </a:lnTo>
                <a:lnTo>
                  <a:pt x="7567472" y="295630"/>
                </a:lnTo>
                <a:lnTo>
                  <a:pt x="7569009" y="217944"/>
                </a:lnTo>
                <a:lnTo>
                  <a:pt x="7572032" y="144767"/>
                </a:lnTo>
                <a:lnTo>
                  <a:pt x="7576591" y="80772"/>
                </a:lnTo>
                <a:lnTo>
                  <a:pt x="7579677" y="32003"/>
                </a:lnTo>
                <a:lnTo>
                  <a:pt x="7582700" y="7645"/>
                </a:lnTo>
                <a:lnTo>
                  <a:pt x="7587259" y="12204"/>
                </a:lnTo>
                <a:lnTo>
                  <a:pt x="7590332" y="36614"/>
                </a:lnTo>
                <a:lnTo>
                  <a:pt x="7593368" y="82308"/>
                </a:lnTo>
                <a:lnTo>
                  <a:pt x="7596441" y="150863"/>
                </a:lnTo>
                <a:lnTo>
                  <a:pt x="7601000" y="228600"/>
                </a:lnTo>
                <a:lnTo>
                  <a:pt x="7604036" y="304800"/>
                </a:lnTo>
                <a:lnTo>
                  <a:pt x="7607109" y="377926"/>
                </a:lnTo>
                <a:lnTo>
                  <a:pt x="7611668" y="445007"/>
                </a:lnTo>
                <a:lnTo>
                  <a:pt x="7614691" y="492226"/>
                </a:lnTo>
                <a:lnTo>
                  <a:pt x="7617777" y="515099"/>
                </a:lnTo>
                <a:lnTo>
                  <a:pt x="7620800" y="512025"/>
                </a:lnTo>
                <a:lnTo>
                  <a:pt x="7625359" y="487667"/>
                </a:lnTo>
                <a:lnTo>
                  <a:pt x="7628432" y="440385"/>
                </a:lnTo>
                <a:lnTo>
                  <a:pt x="7631468" y="374853"/>
                </a:lnTo>
                <a:lnTo>
                  <a:pt x="7636027" y="295630"/>
                </a:lnTo>
                <a:lnTo>
                  <a:pt x="7639100" y="217944"/>
                </a:lnTo>
                <a:lnTo>
                  <a:pt x="7640599" y="144767"/>
                </a:lnTo>
                <a:lnTo>
                  <a:pt x="7645209" y="80772"/>
                </a:lnTo>
                <a:lnTo>
                  <a:pt x="7648232" y="32003"/>
                </a:lnTo>
                <a:lnTo>
                  <a:pt x="7651254" y="7645"/>
                </a:lnTo>
                <a:lnTo>
                  <a:pt x="7655877" y="12204"/>
                </a:lnTo>
                <a:lnTo>
                  <a:pt x="7658900" y="36614"/>
                </a:lnTo>
                <a:lnTo>
                  <a:pt x="7661973" y="82308"/>
                </a:lnTo>
                <a:lnTo>
                  <a:pt x="7664996" y="150863"/>
                </a:lnTo>
                <a:lnTo>
                  <a:pt x="7669568" y="228600"/>
                </a:lnTo>
                <a:lnTo>
                  <a:pt x="7672641" y="304800"/>
                </a:lnTo>
                <a:lnTo>
                  <a:pt x="7675664" y="377926"/>
                </a:lnTo>
                <a:lnTo>
                  <a:pt x="7680236" y="445007"/>
                </a:lnTo>
                <a:lnTo>
                  <a:pt x="7683258" y="492226"/>
                </a:lnTo>
                <a:lnTo>
                  <a:pt x="7686332" y="515099"/>
                </a:lnTo>
                <a:lnTo>
                  <a:pt x="7689354" y="512025"/>
                </a:lnTo>
                <a:lnTo>
                  <a:pt x="7693926" y="487667"/>
                </a:lnTo>
                <a:lnTo>
                  <a:pt x="7697000" y="440385"/>
                </a:lnTo>
                <a:lnTo>
                  <a:pt x="7700022" y="374853"/>
                </a:lnTo>
                <a:lnTo>
                  <a:pt x="7704594" y="295630"/>
                </a:lnTo>
                <a:lnTo>
                  <a:pt x="7707668" y="217944"/>
                </a:lnTo>
                <a:lnTo>
                  <a:pt x="7709204" y="144767"/>
                </a:lnTo>
                <a:lnTo>
                  <a:pt x="7713764" y="80772"/>
                </a:lnTo>
                <a:lnTo>
                  <a:pt x="7716799" y="32003"/>
                </a:lnTo>
                <a:lnTo>
                  <a:pt x="7719872" y="7645"/>
                </a:lnTo>
                <a:lnTo>
                  <a:pt x="7724432" y="12204"/>
                </a:lnTo>
                <a:lnTo>
                  <a:pt x="7727454" y="36614"/>
                </a:lnTo>
                <a:lnTo>
                  <a:pt x="7730540" y="82308"/>
                </a:lnTo>
                <a:lnTo>
                  <a:pt x="7733563" y="150863"/>
                </a:lnTo>
                <a:lnTo>
                  <a:pt x="7738122" y="227063"/>
                </a:lnTo>
                <a:lnTo>
                  <a:pt x="7741196" y="304800"/>
                </a:lnTo>
                <a:lnTo>
                  <a:pt x="7744231" y="377926"/>
                </a:lnTo>
                <a:lnTo>
                  <a:pt x="7748790" y="443458"/>
                </a:lnTo>
                <a:lnTo>
                  <a:pt x="7751864" y="492226"/>
                </a:lnTo>
                <a:lnTo>
                  <a:pt x="7754899" y="515099"/>
                </a:lnTo>
                <a:lnTo>
                  <a:pt x="7759458" y="512025"/>
                </a:lnTo>
                <a:lnTo>
                  <a:pt x="7762532" y="487667"/>
                </a:lnTo>
                <a:lnTo>
                  <a:pt x="7765554" y="440385"/>
                </a:lnTo>
                <a:lnTo>
                  <a:pt x="7768640" y="374853"/>
                </a:lnTo>
                <a:lnTo>
                  <a:pt x="7773200" y="295630"/>
                </a:lnTo>
                <a:lnTo>
                  <a:pt x="7776222" y="217944"/>
                </a:lnTo>
                <a:lnTo>
                  <a:pt x="7777759" y="144767"/>
                </a:lnTo>
                <a:lnTo>
                  <a:pt x="7782331" y="80772"/>
                </a:lnTo>
                <a:lnTo>
                  <a:pt x="7785404" y="32003"/>
                </a:lnTo>
                <a:lnTo>
                  <a:pt x="7788427" y="7645"/>
                </a:lnTo>
                <a:lnTo>
                  <a:pt x="7792999" y="12204"/>
                </a:lnTo>
                <a:lnTo>
                  <a:pt x="7796072" y="36614"/>
                </a:lnTo>
                <a:lnTo>
                  <a:pt x="7799095" y="82308"/>
                </a:lnTo>
                <a:lnTo>
                  <a:pt x="7803654" y="150863"/>
                </a:lnTo>
                <a:lnTo>
                  <a:pt x="7806740" y="227063"/>
                </a:lnTo>
                <a:lnTo>
                  <a:pt x="7809763" y="304800"/>
                </a:lnTo>
                <a:lnTo>
                  <a:pt x="7812785" y="377926"/>
                </a:lnTo>
                <a:lnTo>
                  <a:pt x="7817396" y="443458"/>
                </a:lnTo>
                <a:lnTo>
                  <a:pt x="7820431" y="492226"/>
                </a:lnTo>
                <a:lnTo>
                  <a:pt x="7823504" y="515099"/>
                </a:lnTo>
                <a:lnTo>
                  <a:pt x="7828064" y="512025"/>
                </a:lnTo>
                <a:lnTo>
                  <a:pt x="7831099" y="487667"/>
                </a:lnTo>
                <a:lnTo>
                  <a:pt x="7834172" y="440385"/>
                </a:lnTo>
                <a:lnTo>
                  <a:pt x="7837195" y="374853"/>
                </a:lnTo>
                <a:lnTo>
                  <a:pt x="7841754" y="295630"/>
                </a:lnTo>
                <a:lnTo>
                  <a:pt x="7844840" y="217944"/>
                </a:lnTo>
                <a:lnTo>
                  <a:pt x="7847863" y="144767"/>
                </a:lnTo>
                <a:lnTo>
                  <a:pt x="7850885" y="80772"/>
                </a:lnTo>
                <a:lnTo>
                  <a:pt x="7853959" y="32003"/>
                </a:lnTo>
                <a:lnTo>
                  <a:pt x="7856994" y="7645"/>
                </a:lnTo>
                <a:lnTo>
                  <a:pt x="7861604" y="12204"/>
                </a:lnTo>
                <a:lnTo>
                  <a:pt x="7864627" y="36614"/>
                </a:lnTo>
                <a:lnTo>
                  <a:pt x="7867650" y="82308"/>
                </a:lnTo>
                <a:lnTo>
                  <a:pt x="7872272" y="149377"/>
                </a:lnTo>
                <a:lnTo>
                  <a:pt x="7875295" y="227063"/>
                </a:lnTo>
                <a:lnTo>
                  <a:pt x="7878318" y="304800"/>
                </a:lnTo>
                <a:lnTo>
                  <a:pt x="7881391" y="377926"/>
                </a:lnTo>
                <a:lnTo>
                  <a:pt x="7885963" y="443458"/>
                </a:lnTo>
                <a:lnTo>
                  <a:pt x="7888985" y="492226"/>
                </a:lnTo>
                <a:lnTo>
                  <a:pt x="7892059" y="515099"/>
                </a:lnTo>
                <a:lnTo>
                  <a:pt x="7896631" y="512025"/>
                </a:lnTo>
                <a:lnTo>
                  <a:pt x="7899704" y="487667"/>
                </a:lnTo>
                <a:lnTo>
                  <a:pt x="7902727" y="441921"/>
                </a:lnTo>
                <a:lnTo>
                  <a:pt x="7905750" y="374853"/>
                </a:lnTo>
                <a:lnTo>
                  <a:pt x="7910372" y="295630"/>
                </a:lnTo>
                <a:lnTo>
                  <a:pt x="7913395" y="217944"/>
                </a:lnTo>
                <a:lnTo>
                  <a:pt x="7916418" y="144767"/>
                </a:lnTo>
                <a:lnTo>
                  <a:pt x="7919491" y="80772"/>
                </a:lnTo>
                <a:lnTo>
                  <a:pt x="7922526" y="30518"/>
                </a:lnTo>
                <a:lnTo>
                  <a:pt x="7925549" y="7645"/>
                </a:lnTo>
                <a:lnTo>
                  <a:pt x="7930159" y="12204"/>
                </a:lnTo>
                <a:lnTo>
                  <a:pt x="7933194" y="36614"/>
                </a:lnTo>
                <a:lnTo>
                  <a:pt x="7936217" y="82308"/>
                </a:lnTo>
                <a:lnTo>
                  <a:pt x="7940827" y="149377"/>
                </a:lnTo>
                <a:lnTo>
                  <a:pt x="7943850" y="227063"/>
                </a:lnTo>
                <a:lnTo>
                  <a:pt x="7946936" y="304800"/>
                </a:lnTo>
                <a:lnTo>
                  <a:pt x="7949958" y="377926"/>
                </a:lnTo>
                <a:lnTo>
                  <a:pt x="7954518" y="443458"/>
                </a:lnTo>
                <a:lnTo>
                  <a:pt x="7957591" y="492226"/>
                </a:lnTo>
                <a:lnTo>
                  <a:pt x="7960626" y="515099"/>
                </a:lnTo>
                <a:lnTo>
                  <a:pt x="7965185" y="512025"/>
                </a:lnTo>
                <a:lnTo>
                  <a:pt x="7968259" y="487667"/>
                </a:lnTo>
                <a:lnTo>
                  <a:pt x="7971294" y="441921"/>
                </a:lnTo>
                <a:lnTo>
                  <a:pt x="7974317" y="374853"/>
                </a:lnTo>
                <a:lnTo>
                  <a:pt x="7978927" y="295630"/>
                </a:lnTo>
                <a:lnTo>
                  <a:pt x="7981950" y="217944"/>
                </a:lnTo>
                <a:lnTo>
                  <a:pt x="7985036" y="144767"/>
                </a:lnTo>
                <a:lnTo>
                  <a:pt x="7988058" y="80772"/>
                </a:lnTo>
                <a:lnTo>
                  <a:pt x="7991081" y="30518"/>
                </a:lnTo>
                <a:lnTo>
                  <a:pt x="7994154" y="7645"/>
                </a:lnTo>
                <a:lnTo>
                  <a:pt x="7998726" y="12204"/>
                </a:lnTo>
                <a:lnTo>
                  <a:pt x="8001749" y="36614"/>
                </a:lnTo>
                <a:lnTo>
                  <a:pt x="8004822" y="82308"/>
                </a:lnTo>
                <a:lnTo>
                  <a:pt x="8009394" y="149377"/>
                </a:lnTo>
                <a:lnTo>
                  <a:pt x="8012417" y="227063"/>
                </a:lnTo>
                <a:lnTo>
                  <a:pt x="8015490" y="304800"/>
                </a:lnTo>
                <a:lnTo>
                  <a:pt x="8018513" y="377926"/>
                </a:lnTo>
                <a:lnTo>
                  <a:pt x="8023136" y="445007"/>
                </a:lnTo>
                <a:lnTo>
                  <a:pt x="8026158" y="492226"/>
                </a:lnTo>
                <a:lnTo>
                  <a:pt x="8029181" y="516585"/>
                </a:lnTo>
                <a:lnTo>
                  <a:pt x="8033753" y="513562"/>
                </a:lnTo>
                <a:lnTo>
                  <a:pt x="8036826" y="489153"/>
                </a:lnTo>
                <a:lnTo>
                  <a:pt x="8039849" y="441921"/>
                </a:lnTo>
                <a:lnTo>
                  <a:pt x="8042922" y="374853"/>
                </a:lnTo>
                <a:lnTo>
                  <a:pt x="8047494" y="295630"/>
                </a:lnTo>
                <a:lnTo>
                  <a:pt x="8050517" y="217944"/>
                </a:lnTo>
                <a:lnTo>
                  <a:pt x="8053590" y="144767"/>
                </a:lnTo>
                <a:lnTo>
                  <a:pt x="8058150" y="80772"/>
                </a:lnTo>
                <a:lnTo>
                  <a:pt x="8059699" y="30518"/>
                </a:lnTo>
                <a:lnTo>
                  <a:pt x="8062722" y="7645"/>
                </a:lnTo>
                <a:lnTo>
                  <a:pt x="8067281" y="10667"/>
                </a:lnTo>
                <a:lnTo>
                  <a:pt x="8070354" y="36614"/>
                </a:lnTo>
                <a:lnTo>
                  <a:pt x="8073389" y="82308"/>
                </a:lnTo>
                <a:lnTo>
                  <a:pt x="8077949" y="149377"/>
                </a:lnTo>
                <a:lnTo>
                  <a:pt x="8081022" y="227063"/>
                </a:lnTo>
                <a:lnTo>
                  <a:pt x="8084058" y="304800"/>
                </a:lnTo>
                <a:lnTo>
                  <a:pt x="8087080" y="379463"/>
                </a:lnTo>
                <a:lnTo>
                  <a:pt x="8091690" y="445007"/>
                </a:lnTo>
                <a:lnTo>
                  <a:pt x="8094713" y="492226"/>
                </a:lnTo>
                <a:lnTo>
                  <a:pt x="8097799" y="516585"/>
                </a:lnTo>
                <a:lnTo>
                  <a:pt x="8102358" y="513562"/>
                </a:lnTo>
                <a:lnTo>
                  <a:pt x="8105381" y="489153"/>
                </a:lnTo>
                <a:lnTo>
                  <a:pt x="8108454" y="441921"/>
                </a:lnTo>
                <a:lnTo>
                  <a:pt x="8111489" y="374853"/>
                </a:lnTo>
                <a:lnTo>
                  <a:pt x="8116049" y="295630"/>
                </a:lnTo>
                <a:lnTo>
                  <a:pt x="8119122" y="217944"/>
                </a:lnTo>
                <a:lnTo>
                  <a:pt x="8122158" y="144767"/>
                </a:lnTo>
                <a:lnTo>
                  <a:pt x="8126717" y="80772"/>
                </a:lnTo>
                <a:lnTo>
                  <a:pt x="8128254" y="30518"/>
                </a:lnTo>
                <a:lnTo>
                  <a:pt x="8131276" y="7645"/>
                </a:lnTo>
                <a:lnTo>
                  <a:pt x="8135899" y="10667"/>
                </a:lnTo>
                <a:lnTo>
                  <a:pt x="8138922" y="36614"/>
                </a:lnTo>
                <a:lnTo>
                  <a:pt x="8141944" y="80772"/>
                </a:lnTo>
                <a:lnTo>
                  <a:pt x="8146554" y="149377"/>
                </a:lnTo>
                <a:lnTo>
                  <a:pt x="8149589" y="227063"/>
                </a:lnTo>
                <a:lnTo>
                  <a:pt x="8152612" y="304800"/>
                </a:lnTo>
                <a:lnTo>
                  <a:pt x="8155685" y="379463"/>
                </a:lnTo>
                <a:lnTo>
                  <a:pt x="8160258" y="445007"/>
                </a:lnTo>
                <a:lnTo>
                  <a:pt x="8163280" y="493763"/>
                </a:lnTo>
                <a:lnTo>
                  <a:pt x="8166354" y="516585"/>
                </a:lnTo>
                <a:lnTo>
                  <a:pt x="8170913" y="512025"/>
                </a:lnTo>
                <a:lnTo>
                  <a:pt x="8173999" y="489153"/>
                </a:lnTo>
                <a:lnTo>
                  <a:pt x="8177022" y="441921"/>
                </a:lnTo>
                <a:lnTo>
                  <a:pt x="8181581" y="374853"/>
                </a:lnTo>
                <a:lnTo>
                  <a:pt x="8184654" y="295630"/>
                </a:lnTo>
                <a:lnTo>
                  <a:pt x="8187689" y="217944"/>
                </a:lnTo>
                <a:lnTo>
                  <a:pt x="8190712" y="144767"/>
                </a:lnTo>
                <a:lnTo>
                  <a:pt x="8195322" y="79235"/>
                </a:lnTo>
                <a:lnTo>
                  <a:pt x="8196808" y="30518"/>
                </a:lnTo>
                <a:lnTo>
                  <a:pt x="8199894" y="7645"/>
                </a:lnTo>
                <a:lnTo>
                  <a:pt x="8204454" y="10667"/>
                </a:lnTo>
                <a:lnTo>
                  <a:pt x="8207476" y="35077"/>
                </a:lnTo>
                <a:lnTo>
                  <a:pt x="8210550" y="82308"/>
                </a:lnTo>
                <a:lnTo>
                  <a:pt x="8215122" y="149377"/>
                </a:lnTo>
                <a:lnTo>
                  <a:pt x="8218144" y="227063"/>
                </a:lnTo>
                <a:lnTo>
                  <a:pt x="8221218" y="304800"/>
                </a:lnTo>
                <a:lnTo>
                  <a:pt x="8225789" y="377926"/>
                </a:lnTo>
                <a:lnTo>
                  <a:pt x="8228812" y="445007"/>
                </a:lnTo>
                <a:lnTo>
                  <a:pt x="8231885" y="493763"/>
                </a:lnTo>
                <a:lnTo>
                  <a:pt x="8231885" y="262140"/>
                </a:lnTo>
              </a:path>
            </a:pathLst>
          </a:custGeom>
          <a:ln w="3175">
            <a:solidFill>
              <a:srgbClr val="4569B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 descr=""/>
          <p:cNvSpPr txBox="1"/>
          <p:nvPr/>
        </p:nvSpPr>
        <p:spPr>
          <a:xfrm>
            <a:off x="2414182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3237064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4061475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4884390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5708769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6531650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7354565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8178975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9003359" y="4940586"/>
            <a:ext cx="43815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graphicFrame>
        <p:nvGraphicFramePr>
          <p:cNvPr id="146" name="object 146" descr=""/>
          <p:cNvGraphicFramePr>
            <a:graphicFrameLocks noGrp="1"/>
          </p:cNvGraphicFramePr>
          <p:nvPr/>
        </p:nvGraphicFramePr>
        <p:xfrm>
          <a:off x="1610842" y="4605185"/>
          <a:ext cx="8233409" cy="553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2960"/>
                <a:gridCol w="824229"/>
                <a:gridCol w="824230"/>
                <a:gridCol w="822959"/>
                <a:gridCol w="822960"/>
                <a:gridCol w="822960"/>
                <a:gridCol w="824229"/>
                <a:gridCol w="824229"/>
                <a:gridCol w="822959"/>
                <a:gridCol w="819784"/>
              </a:tblGrid>
              <a:tr h="137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84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409"/>
                        </a:lnSpc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09"/>
                        </a:lnSpc>
                        <a:tabLst>
                          <a:tab pos="77978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978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09"/>
                        </a:lnSpc>
                        <a:tabLst>
                          <a:tab pos="77851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15"/>
                        </a:lnSpc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algn="r" marR="36830">
                        <a:lnSpc>
                          <a:spcPts val="5"/>
                        </a:lnSpc>
                      </a:pPr>
                      <a:r>
                        <a:rPr dirty="0" sz="6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84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47" name="object 147" descr=""/>
          <p:cNvSpPr txBox="1"/>
          <p:nvPr/>
        </p:nvSpPr>
        <p:spPr>
          <a:xfrm>
            <a:off x="1388626" y="4969542"/>
            <a:ext cx="15494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231675" y="4540689"/>
            <a:ext cx="311785" cy="3879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uL3/kV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149" name="object 149" descr=""/>
          <p:cNvGrpSpPr/>
          <p:nvPr/>
        </p:nvGrpSpPr>
        <p:grpSpPr>
          <a:xfrm>
            <a:off x="1610652" y="5309780"/>
            <a:ext cx="8234680" cy="1647825"/>
            <a:chOff x="1610652" y="5309780"/>
            <a:chExt cx="8234680" cy="1647825"/>
          </a:xfrm>
        </p:grpSpPr>
        <p:sp>
          <p:nvSpPr>
            <p:cNvPr id="150" name="object 150" descr=""/>
            <p:cNvSpPr/>
            <p:nvPr/>
          </p:nvSpPr>
          <p:spPr>
            <a:xfrm>
              <a:off x="1611604" y="5310733"/>
              <a:ext cx="8233409" cy="1609725"/>
            </a:xfrm>
            <a:custGeom>
              <a:avLst/>
              <a:gdLst/>
              <a:ahLst/>
              <a:cxnLst/>
              <a:rect l="l" t="t" r="r" b="b"/>
              <a:pathLst>
                <a:path w="8233409" h="1609725">
                  <a:moveTo>
                    <a:pt x="8233372" y="1409547"/>
                  </a:moveTo>
                  <a:lnTo>
                    <a:pt x="0" y="1409547"/>
                  </a:lnTo>
                  <a:lnTo>
                    <a:pt x="0" y="1609178"/>
                  </a:lnTo>
                  <a:lnTo>
                    <a:pt x="8233372" y="1609178"/>
                  </a:lnTo>
                  <a:lnTo>
                    <a:pt x="8233372" y="1409547"/>
                  </a:lnTo>
                  <a:close/>
                </a:path>
                <a:path w="8233409" h="1609725">
                  <a:moveTo>
                    <a:pt x="8233372" y="1231303"/>
                  </a:moveTo>
                  <a:lnTo>
                    <a:pt x="0" y="1231303"/>
                  </a:lnTo>
                  <a:lnTo>
                    <a:pt x="0" y="1357757"/>
                  </a:lnTo>
                  <a:lnTo>
                    <a:pt x="8233372" y="1357757"/>
                  </a:lnTo>
                  <a:lnTo>
                    <a:pt x="8233372" y="1231303"/>
                  </a:lnTo>
                  <a:close/>
                </a:path>
                <a:path w="8233409" h="1609725">
                  <a:moveTo>
                    <a:pt x="8233372" y="0"/>
                  </a:moveTo>
                  <a:lnTo>
                    <a:pt x="0" y="0"/>
                  </a:lnTo>
                  <a:lnTo>
                    <a:pt x="0" y="1179461"/>
                  </a:lnTo>
                  <a:lnTo>
                    <a:pt x="8233372" y="1179461"/>
                  </a:lnTo>
                  <a:lnTo>
                    <a:pt x="82333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1611604" y="5310733"/>
              <a:ext cx="0" cy="1607820"/>
            </a:xfrm>
            <a:custGeom>
              <a:avLst/>
              <a:gdLst/>
              <a:ahLst/>
              <a:cxnLst/>
              <a:rect l="l" t="t" r="r" b="b"/>
              <a:pathLst>
                <a:path w="0" h="1607820">
                  <a:moveTo>
                    <a:pt x="0" y="0"/>
                  </a:moveTo>
                  <a:lnTo>
                    <a:pt x="0" y="16076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2434475" y="5310733"/>
              <a:ext cx="0" cy="1607820"/>
            </a:xfrm>
            <a:custGeom>
              <a:avLst/>
              <a:gdLst/>
              <a:ahLst/>
              <a:cxnLst/>
              <a:rect l="l" t="t" r="r" b="b"/>
              <a:pathLst>
                <a:path w="0" h="1607820">
                  <a:moveTo>
                    <a:pt x="0" y="1409547"/>
                  </a:moveTo>
                  <a:lnTo>
                    <a:pt x="0" y="1607693"/>
                  </a:lnTo>
                </a:path>
                <a:path w="0" h="1607820">
                  <a:moveTo>
                    <a:pt x="0" y="1321193"/>
                  </a:moveTo>
                  <a:lnTo>
                    <a:pt x="0" y="1357756"/>
                  </a:lnTo>
                </a:path>
                <a:path w="0" h="1607820">
                  <a:moveTo>
                    <a:pt x="0" y="1231303"/>
                  </a:moveTo>
                  <a:lnTo>
                    <a:pt x="0" y="1269403"/>
                  </a:lnTo>
                </a:path>
                <a:path w="0" h="1607820">
                  <a:moveTo>
                    <a:pt x="0" y="0"/>
                  </a:moveTo>
                  <a:lnTo>
                    <a:pt x="0" y="117946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3258883" y="5310733"/>
              <a:ext cx="5765165" cy="1607820"/>
            </a:xfrm>
            <a:custGeom>
              <a:avLst/>
              <a:gdLst/>
              <a:ahLst/>
              <a:cxnLst/>
              <a:rect l="l" t="t" r="r" b="b"/>
              <a:pathLst>
                <a:path w="5765165" h="1607820">
                  <a:moveTo>
                    <a:pt x="0" y="1409547"/>
                  </a:moveTo>
                  <a:lnTo>
                    <a:pt x="0" y="1607693"/>
                  </a:lnTo>
                </a:path>
                <a:path w="5765165" h="1607820">
                  <a:moveTo>
                    <a:pt x="0" y="1231303"/>
                  </a:moveTo>
                  <a:lnTo>
                    <a:pt x="0" y="1357756"/>
                  </a:lnTo>
                </a:path>
                <a:path w="5765165" h="1607820">
                  <a:moveTo>
                    <a:pt x="0" y="694880"/>
                  </a:moveTo>
                  <a:lnTo>
                    <a:pt x="0" y="1179461"/>
                  </a:lnTo>
                </a:path>
                <a:path w="5765165" h="1607820">
                  <a:moveTo>
                    <a:pt x="0" y="0"/>
                  </a:moveTo>
                  <a:lnTo>
                    <a:pt x="0" y="643089"/>
                  </a:lnTo>
                </a:path>
                <a:path w="5765165" h="1607820">
                  <a:moveTo>
                    <a:pt x="824420" y="1409547"/>
                  </a:moveTo>
                  <a:lnTo>
                    <a:pt x="824420" y="1607693"/>
                  </a:lnTo>
                </a:path>
                <a:path w="5765165" h="1607820">
                  <a:moveTo>
                    <a:pt x="824420" y="1231303"/>
                  </a:moveTo>
                  <a:lnTo>
                    <a:pt x="824420" y="1357756"/>
                  </a:lnTo>
                </a:path>
                <a:path w="5765165" h="1607820">
                  <a:moveTo>
                    <a:pt x="824420" y="736015"/>
                  </a:moveTo>
                  <a:lnTo>
                    <a:pt x="824420" y="1179461"/>
                  </a:lnTo>
                </a:path>
                <a:path w="5765165" h="1607820">
                  <a:moveTo>
                    <a:pt x="824420" y="0"/>
                  </a:moveTo>
                  <a:lnTo>
                    <a:pt x="824420" y="336753"/>
                  </a:lnTo>
                </a:path>
                <a:path w="5765165" h="1607820">
                  <a:moveTo>
                    <a:pt x="1647278" y="1409547"/>
                  </a:moveTo>
                  <a:lnTo>
                    <a:pt x="1647278" y="1607693"/>
                  </a:lnTo>
                </a:path>
                <a:path w="5765165" h="1607820">
                  <a:moveTo>
                    <a:pt x="1647278" y="1231303"/>
                  </a:moveTo>
                  <a:lnTo>
                    <a:pt x="1647278" y="1357756"/>
                  </a:lnTo>
                </a:path>
                <a:path w="5765165" h="1607820">
                  <a:moveTo>
                    <a:pt x="1647278" y="736015"/>
                  </a:moveTo>
                  <a:lnTo>
                    <a:pt x="1647278" y="1179461"/>
                  </a:lnTo>
                </a:path>
                <a:path w="5765165" h="1607820">
                  <a:moveTo>
                    <a:pt x="1647278" y="0"/>
                  </a:moveTo>
                  <a:lnTo>
                    <a:pt x="1647278" y="336753"/>
                  </a:lnTo>
                </a:path>
                <a:path w="5765165" h="1607820">
                  <a:moveTo>
                    <a:pt x="2470200" y="1589379"/>
                  </a:moveTo>
                  <a:lnTo>
                    <a:pt x="2470200" y="1607693"/>
                  </a:lnTo>
                </a:path>
                <a:path w="5765165" h="1607820">
                  <a:moveTo>
                    <a:pt x="2470200" y="1409547"/>
                  </a:moveTo>
                  <a:lnTo>
                    <a:pt x="2470200" y="1537589"/>
                  </a:lnTo>
                </a:path>
                <a:path w="5765165" h="1607820">
                  <a:moveTo>
                    <a:pt x="2470200" y="1321193"/>
                  </a:moveTo>
                  <a:lnTo>
                    <a:pt x="2470200" y="1357756"/>
                  </a:lnTo>
                </a:path>
                <a:path w="5765165" h="1607820">
                  <a:moveTo>
                    <a:pt x="2470200" y="1231303"/>
                  </a:moveTo>
                  <a:lnTo>
                    <a:pt x="2470200" y="1269403"/>
                  </a:lnTo>
                </a:path>
                <a:path w="5765165" h="1607820">
                  <a:moveTo>
                    <a:pt x="2470200" y="736015"/>
                  </a:moveTo>
                  <a:lnTo>
                    <a:pt x="2470200" y="1179461"/>
                  </a:lnTo>
                </a:path>
                <a:path w="5765165" h="1607820">
                  <a:moveTo>
                    <a:pt x="2470200" y="0"/>
                  </a:moveTo>
                  <a:lnTo>
                    <a:pt x="2470200" y="336753"/>
                  </a:lnTo>
                </a:path>
                <a:path w="5765165" h="1607820">
                  <a:moveTo>
                    <a:pt x="3293071" y="1409547"/>
                  </a:moveTo>
                  <a:lnTo>
                    <a:pt x="3293071" y="1607693"/>
                  </a:lnTo>
                </a:path>
                <a:path w="5765165" h="1607820">
                  <a:moveTo>
                    <a:pt x="3293071" y="1321193"/>
                  </a:moveTo>
                  <a:lnTo>
                    <a:pt x="3293071" y="1357756"/>
                  </a:lnTo>
                </a:path>
                <a:path w="5765165" h="1607820">
                  <a:moveTo>
                    <a:pt x="3293071" y="1231303"/>
                  </a:moveTo>
                  <a:lnTo>
                    <a:pt x="3293071" y="1269403"/>
                  </a:lnTo>
                </a:path>
                <a:path w="5765165" h="1607820">
                  <a:moveTo>
                    <a:pt x="3293071" y="736015"/>
                  </a:moveTo>
                  <a:lnTo>
                    <a:pt x="3293071" y="1179461"/>
                  </a:lnTo>
                </a:path>
                <a:path w="5765165" h="1607820">
                  <a:moveTo>
                    <a:pt x="3293071" y="0"/>
                  </a:moveTo>
                  <a:lnTo>
                    <a:pt x="3293071" y="336753"/>
                  </a:lnTo>
                </a:path>
                <a:path w="5765165" h="1607820">
                  <a:moveTo>
                    <a:pt x="4117479" y="1409547"/>
                  </a:moveTo>
                  <a:lnTo>
                    <a:pt x="4117479" y="1607693"/>
                  </a:lnTo>
                </a:path>
                <a:path w="5765165" h="1607820">
                  <a:moveTo>
                    <a:pt x="4117479" y="1321193"/>
                  </a:moveTo>
                  <a:lnTo>
                    <a:pt x="4117479" y="1357756"/>
                  </a:lnTo>
                </a:path>
                <a:path w="5765165" h="1607820">
                  <a:moveTo>
                    <a:pt x="4117479" y="1231303"/>
                  </a:moveTo>
                  <a:lnTo>
                    <a:pt x="4117479" y="1269403"/>
                  </a:lnTo>
                </a:path>
                <a:path w="5765165" h="1607820">
                  <a:moveTo>
                    <a:pt x="4117479" y="0"/>
                  </a:moveTo>
                  <a:lnTo>
                    <a:pt x="4117479" y="1179461"/>
                  </a:lnTo>
                </a:path>
                <a:path w="5765165" h="1607820">
                  <a:moveTo>
                    <a:pt x="4941849" y="1409547"/>
                  </a:moveTo>
                  <a:lnTo>
                    <a:pt x="4941849" y="1607693"/>
                  </a:lnTo>
                </a:path>
                <a:path w="5765165" h="1607820">
                  <a:moveTo>
                    <a:pt x="4941849" y="1321193"/>
                  </a:moveTo>
                  <a:lnTo>
                    <a:pt x="4941849" y="1357756"/>
                  </a:lnTo>
                </a:path>
                <a:path w="5765165" h="1607820">
                  <a:moveTo>
                    <a:pt x="4941849" y="1231303"/>
                  </a:moveTo>
                  <a:lnTo>
                    <a:pt x="4941849" y="1269403"/>
                  </a:lnTo>
                </a:path>
                <a:path w="5765165" h="1607820">
                  <a:moveTo>
                    <a:pt x="4941849" y="0"/>
                  </a:moveTo>
                  <a:lnTo>
                    <a:pt x="4941849" y="1179461"/>
                  </a:lnTo>
                </a:path>
                <a:path w="5765165" h="1607820">
                  <a:moveTo>
                    <a:pt x="5764758" y="1409547"/>
                  </a:moveTo>
                  <a:lnTo>
                    <a:pt x="5764758" y="1607693"/>
                  </a:lnTo>
                </a:path>
                <a:path w="5765165" h="1607820">
                  <a:moveTo>
                    <a:pt x="5764758" y="1321193"/>
                  </a:moveTo>
                  <a:lnTo>
                    <a:pt x="5764758" y="1357756"/>
                  </a:lnTo>
                </a:path>
                <a:path w="5765165" h="1607820">
                  <a:moveTo>
                    <a:pt x="5764758" y="1231303"/>
                  </a:moveTo>
                  <a:lnTo>
                    <a:pt x="5764758" y="1269403"/>
                  </a:lnTo>
                </a:path>
                <a:path w="5765165" h="1607820">
                  <a:moveTo>
                    <a:pt x="5764758" y="0"/>
                  </a:moveTo>
                  <a:lnTo>
                    <a:pt x="5764758" y="117946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1611604" y="6918426"/>
              <a:ext cx="7412355" cy="38100"/>
            </a:xfrm>
            <a:custGeom>
              <a:avLst/>
              <a:gdLst/>
              <a:ahLst/>
              <a:cxnLst/>
              <a:rect l="l" t="t" r="r" b="b"/>
              <a:pathLst>
                <a:path w="7412355" h="38100">
                  <a:moveTo>
                    <a:pt x="0" y="0"/>
                  </a:moveTo>
                  <a:lnTo>
                    <a:pt x="0" y="38049"/>
                  </a:lnTo>
                </a:path>
                <a:path w="7412355" h="38100">
                  <a:moveTo>
                    <a:pt x="822871" y="0"/>
                  </a:moveTo>
                  <a:lnTo>
                    <a:pt x="822871" y="38049"/>
                  </a:lnTo>
                </a:path>
                <a:path w="7412355" h="38100">
                  <a:moveTo>
                    <a:pt x="1647278" y="0"/>
                  </a:moveTo>
                  <a:lnTo>
                    <a:pt x="1647278" y="38049"/>
                  </a:lnTo>
                </a:path>
                <a:path w="7412355" h="38100">
                  <a:moveTo>
                    <a:pt x="2471699" y="0"/>
                  </a:moveTo>
                  <a:lnTo>
                    <a:pt x="2471699" y="38049"/>
                  </a:lnTo>
                </a:path>
                <a:path w="7412355" h="38100">
                  <a:moveTo>
                    <a:pt x="3294557" y="0"/>
                  </a:moveTo>
                  <a:lnTo>
                    <a:pt x="3294557" y="38049"/>
                  </a:lnTo>
                </a:path>
                <a:path w="7412355" h="38100">
                  <a:moveTo>
                    <a:pt x="4117479" y="0"/>
                  </a:moveTo>
                  <a:lnTo>
                    <a:pt x="4117479" y="38049"/>
                  </a:lnTo>
                </a:path>
                <a:path w="7412355" h="38100">
                  <a:moveTo>
                    <a:pt x="4940350" y="0"/>
                  </a:moveTo>
                  <a:lnTo>
                    <a:pt x="4940350" y="38049"/>
                  </a:lnTo>
                </a:path>
                <a:path w="7412355" h="38100">
                  <a:moveTo>
                    <a:pt x="5764758" y="0"/>
                  </a:moveTo>
                  <a:lnTo>
                    <a:pt x="5764758" y="38049"/>
                  </a:lnTo>
                </a:path>
                <a:path w="7412355" h="38100">
                  <a:moveTo>
                    <a:pt x="6589128" y="0"/>
                  </a:moveTo>
                  <a:lnTo>
                    <a:pt x="6589128" y="38049"/>
                  </a:lnTo>
                </a:path>
                <a:path w="7412355" h="38100">
                  <a:moveTo>
                    <a:pt x="7412037" y="0"/>
                  </a:moveTo>
                  <a:lnTo>
                    <a:pt x="7412037" y="3804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1611604" y="6113805"/>
              <a:ext cx="8232140" cy="716280"/>
            </a:xfrm>
            <a:custGeom>
              <a:avLst/>
              <a:gdLst/>
              <a:ahLst/>
              <a:cxnLst/>
              <a:rect l="l" t="t" r="r" b="b"/>
              <a:pathLst>
                <a:path w="8232140" h="716279">
                  <a:moveTo>
                    <a:pt x="0" y="716216"/>
                  </a:moveTo>
                  <a:lnTo>
                    <a:pt x="8231885" y="716216"/>
                  </a:lnTo>
                </a:path>
                <a:path w="8232140" h="716279">
                  <a:moveTo>
                    <a:pt x="0" y="626325"/>
                  </a:moveTo>
                  <a:lnTo>
                    <a:pt x="8231885" y="626325"/>
                  </a:lnTo>
                </a:path>
                <a:path w="8232140" h="716279">
                  <a:moveTo>
                    <a:pt x="0" y="536384"/>
                  </a:moveTo>
                  <a:lnTo>
                    <a:pt x="8231885" y="536384"/>
                  </a:lnTo>
                </a:path>
                <a:path w="8232140" h="716279">
                  <a:moveTo>
                    <a:pt x="0" y="448030"/>
                  </a:moveTo>
                  <a:lnTo>
                    <a:pt x="8231885" y="448030"/>
                  </a:lnTo>
                </a:path>
                <a:path w="8232140" h="716279">
                  <a:moveTo>
                    <a:pt x="0" y="358089"/>
                  </a:moveTo>
                  <a:lnTo>
                    <a:pt x="8231885" y="358089"/>
                  </a:lnTo>
                </a:path>
                <a:path w="8232140" h="716279">
                  <a:moveTo>
                    <a:pt x="0" y="268198"/>
                  </a:moveTo>
                  <a:lnTo>
                    <a:pt x="8231885" y="268198"/>
                  </a:lnTo>
                </a:path>
                <a:path w="8232140" h="716279">
                  <a:moveTo>
                    <a:pt x="0" y="179832"/>
                  </a:moveTo>
                  <a:lnTo>
                    <a:pt x="8231885" y="179832"/>
                  </a:lnTo>
                </a:path>
                <a:path w="8232140" h="716279">
                  <a:moveTo>
                    <a:pt x="0" y="89890"/>
                  </a:moveTo>
                  <a:lnTo>
                    <a:pt x="8231885" y="89890"/>
                  </a:lnTo>
                </a:path>
                <a:path w="8232140" h="716279">
                  <a:moveTo>
                    <a:pt x="0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1611604" y="5935509"/>
              <a:ext cx="8232140" cy="90170"/>
            </a:xfrm>
            <a:custGeom>
              <a:avLst/>
              <a:gdLst/>
              <a:ahLst/>
              <a:cxnLst/>
              <a:rect l="l" t="t" r="r" b="b"/>
              <a:pathLst>
                <a:path w="8232140" h="90170">
                  <a:moveTo>
                    <a:pt x="0" y="89890"/>
                  </a:moveTo>
                  <a:lnTo>
                    <a:pt x="2415336" y="89890"/>
                  </a:lnTo>
                </a:path>
                <a:path w="8232140" h="90170">
                  <a:moveTo>
                    <a:pt x="5331968" y="89890"/>
                  </a:moveTo>
                  <a:lnTo>
                    <a:pt x="8231885" y="89890"/>
                  </a:lnTo>
                </a:path>
                <a:path w="8232140" h="90170">
                  <a:moveTo>
                    <a:pt x="0" y="0"/>
                  </a:moveTo>
                  <a:lnTo>
                    <a:pt x="2415336" y="0"/>
                  </a:lnTo>
                </a:path>
                <a:path w="8232140" h="90170">
                  <a:moveTo>
                    <a:pt x="5331968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611604" y="5667324"/>
              <a:ext cx="8232140" cy="180340"/>
            </a:xfrm>
            <a:custGeom>
              <a:avLst/>
              <a:gdLst/>
              <a:ahLst/>
              <a:cxnLst/>
              <a:rect l="l" t="t" r="r" b="b"/>
              <a:pathLst>
                <a:path w="8232140" h="180339">
                  <a:moveTo>
                    <a:pt x="0" y="179781"/>
                  </a:moveTo>
                  <a:lnTo>
                    <a:pt x="2415336" y="179781"/>
                  </a:lnTo>
                </a:path>
                <a:path w="8232140" h="180339">
                  <a:moveTo>
                    <a:pt x="5331968" y="179781"/>
                  </a:moveTo>
                  <a:lnTo>
                    <a:pt x="8231885" y="179781"/>
                  </a:lnTo>
                </a:path>
                <a:path w="8232140" h="180339">
                  <a:moveTo>
                    <a:pt x="0" y="89890"/>
                  </a:moveTo>
                  <a:lnTo>
                    <a:pt x="2415336" y="89890"/>
                  </a:lnTo>
                </a:path>
                <a:path w="8232140" h="180339">
                  <a:moveTo>
                    <a:pt x="5331968" y="89890"/>
                  </a:moveTo>
                  <a:lnTo>
                    <a:pt x="8231885" y="89890"/>
                  </a:lnTo>
                </a:path>
                <a:path w="8232140" h="180339">
                  <a:moveTo>
                    <a:pt x="0" y="0"/>
                  </a:moveTo>
                  <a:lnTo>
                    <a:pt x="2415336" y="0"/>
                  </a:lnTo>
                </a:path>
                <a:path w="8232140" h="180339">
                  <a:moveTo>
                    <a:pt x="5331968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1611604" y="5399138"/>
              <a:ext cx="8232140" cy="180340"/>
            </a:xfrm>
            <a:custGeom>
              <a:avLst/>
              <a:gdLst/>
              <a:ahLst/>
              <a:cxnLst/>
              <a:rect l="l" t="t" r="r" b="b"/>
              <a:pathLst>
                <a:path w="8232140" h="180339">
                  <a:moveTo>
                    <a:pt x="0" y="179781"/>
                  </a:moveTo>
                  <a:lnTo>
                    <a:pt x="8231885" y="179781"/>
                  </a:lnTo>
                </a:path>
                <a:path w="8232140" h="180339">
                  <a:moveTo>
                    <a:pt x="0" y="89890"/>
                  </a:moveTo>
                  <a:lnTo>
                    <a:pt x="8231885" y="89890"/>
                  </a:lnTo>
                </a:path>
                <a:path w="8232140" h="180339">
                  <a:moveTo>
                    <a:pt x="0" y="0"/>
                  </a:moveTo>
                  <a:lnTo>
                    <a:pt x="8231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611604" y="5310733"/>
              <a:ext cx="8232140" cy="1607820"/>
            </a:xfrm>
            <a:custGeom>
              <a:avLst/>
              <a:gdLst/>
              <a:ahLst/>
              <a:cxnLst/>
              <a:rect l="l" t="t" r="r" b="b"/>
              <a:pathLst>
                <a:path w="8232140" h="1607820">
                  <a:moveTo>
                    <a:pt x="0" y="1607693"/>
                  </a:moveTo>
                  <a:lnTo>
                    <a:pt x="8231885" y="1607693"/>
                  </a:lnTo>
                </a:path>
                <a:path w="8232140" h="1607820">
                  <a:moveTo>
                    <a:pt x="0" y="0"/>
                  </a:moveTo>
                  <a:lnTo>
                    <a:pt x="0" y="1607693"/>
                  </a:lnTo>
                </a:path>
                <a:path w="8232140" h="1607820">
                  <a:moveTo>
                    <a:pt x="0" y="1563484"/>
                  </a:moveTo>
                  <a:lnTo>
                    <a:pt x="3369271" y="156348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980876" y="6848322"/>
              <a:ext cx="824865" cy="52069"/>
            </a:xfrm>
            <a:custGeom>
              <a:avLst/>
              <a:gdLst/>
              <a:ahLst/>
              <a:cxnLst/>
              <a:rect l="l" t="t" r="r" b="b"/>
              <a:pathLst>
                <a:path w="824864" h="52070">
                  <a:moveTo>
                    <a:pt x="824357" y="51790"/>
                  </a:moveTo>
                  <a:lnTo>
                    <a:pt x="824357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824357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611604" y="6785813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3369271" y="62509"/>
                  </a:moveTo>
                  <a:lnTo>
                    <a:pt x="3369271" y="114300"/>
                  </a:lnTo>
                  <a:lnTo>
                    <a:pt x="4193628" y="114300"/>
                  </a:lnTo>
                  <a:lnTo>
                    <a:pt x="4193628" y="62509"/>
                  </a:lnTo>
                  <a:lnTo>
                    <a:pt x="3369271" y="62509"/>
                  </a:lnTo>
                  <a:close/>
                </a:path>
                <a:path w="8232140" h="114300">
                  <a:moveTo>
                    <a:pt x="4193628" y="88404"/>
                  </a:moveTo>
                  <a:lnTo>
                    <a:pt x="8231885" y="88404"/>
                  </a:lnTo>
                </a:path>
                <a:path w="8232140" h="114300">
                  <a:moveTo>
                    <a:pt x="0" y="0"/>
                  </a:moveTo>
                  <a:lnTo>
                    <a:pt x="85794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2469553" y="6758381"/>
              <a:ext cx="224154" cy="52069"/>
            </a:xfrm>
            <a:custGeom>
              <a:avLst/>
              <a:gdLst/>
              <a:ahLst/>
              <a:cxnLst/>
              <a:rect l="l" t="t" r="r" b="b"/>
              <a:pathLst>
                <a:path w="224155" h="52070">
                  <a:moveTo>
                    <a:pt x="223989" y="51841"/>
                  </a:moveTo>
                  <a:lnTo>
                    <a:pt x="223989" y="0"/>
                  </a:lnTo>
                  <a:lnTo>
                    <a:pt x="0" y="0"/>
                  </a:lnTo>
                  <a:lnTo>
                    <a:pt x="0" y="51841"/>
                  </a:lnTo>
                  <a:lnTo>
                    <a:pt x="223989" y="51841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2469553" y="6758381"/>
              <a:ext cx="7374255" cy="52069"/>
            </a:xfrm>
            <a:custGeom>
              <a:avLst/>
              <a:gdLst/>
              <a:ahLst/>
              <a:cxnLst/>
              <a:rect l="l" t="t" r="r" b="b"/>
              <a:pathLst>
                <a:path w="7374255" h="52070">
                  <a:moveTo>
                    <a:pt x="0" y="0"/>
                  </a:moveTo>
                  <a:lnTo>
                    <a:pt x="0" y="51841"/>
                  </a:lnTo>
                  <a:lnTo>
                    <a:pt x="223989" y="51841"/>
                  </a:lnTo>
                  <a:lnTo>
                    <a:pt x="223989" y="0"/>
                  </a:lnTo>
                  <a:lnTo>
                    <a:pt x="0" y="0"/>
                  </a:lnTo>
                  <a:close/>
                </a:path>
                <a:path w="7374255" h="52070">
                  <a:moveTo>
                    <a:pt x="223989" y="27432"/>
                  </a:moveTo>
                  <a:lnTo>
                    <a:pt x="7373937" y="2743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1611604" y="6668490"/>
              <a:ext cx="8232140" cy="52069"/>
            </a:xfrm>
            <a:custGeom>
              <a:avLst/>
              <a:gdLst/>
              <a:ahLst/>
              <a:cxnLst/>
              <a:rect l="l" t="t" r="r" b="b"/>
              <a:pathLst>
                <a:path w="8232140" h="52070">
                  <a:moveTo>
                    <a:pt x="8231885" y="51790"/>
                  </a:moveTo>
                  <a:lnTo>
                    <a:pt x="8231885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8231885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1611604" y="6668490"/>
              <a:ext cx="8232140" cy="52069"/>
            </a:xfrm>
            <a:custGeom>
              <a:avLst/>
              <a:gdLst/>
              <a:ahLst/>
              <a:cxnLst/>
              <a:rect l="l" t="t" r="r" b="b"/>
              <a:pathLst>
                <a:path w="8232140" h="52070">
                  <a:moveTo>
                    <a:pt x="0" y="0"/>
                  </a:moveTo>
                  <a:lnTo>
                    <a:pt x="0" y="51790"/>
                  </a:lnTo>
                  <a:lnTo>
                    <a:pt x="8231885" y="51790"/>
                  </a:lnTo>
                  <a:lnTo>
                    <a:pt x="823188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1611604" y="6580136"/>
              <a:ext cx="1108075" cy="52069"/>
            </a:xfrm>
            <a:custGeom>
              <a:avLst/>
              <a:gdLst/>
              <a:ahLst/>
              <a:cxnLst/>
              <a:rect l="l" t="t" r="r" b="b"/>
              <a:pathLst>
                <a:path w="1108075" h="52070">
                  <a:moveTo>
                    <a:pt x="1107820" y="51790"/>
                  </a:moveTo>
                  <a:lnTo>
                    <a:pt x="1107820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1107820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611604" y="6580136"/>
              <a:ext cx="3645535" cy="52069"/>
            </a:xfrm>
            <a:custGeom>
              <a:avLst/>
              <a:gdLst/>
              <a:ahLst/>
              <a:cxnLst/>
              <a:rect l="l" t="t" r="r" b="b"/>
              <a:pathLst>
                <a:path w="3645535" h="52070">
                  <a:moveTo>
                    <a:pt x="0" y="0"/>
                  </a:moveTo>
                  <a:lnTo>
                    <a:pt x="0" y="51790"/>
                  </a:lnTo>
                  <a:lnTo>
                    <a:pt x="1107820" y="51790"/>
                  </a:lnTo>
                  <a:lnTo>
                    <a:pt x="1107820" y="0"/>
                  </a:lnTo>
                  <a:lnTo>
                    <a:pt x="0" y="0"/>
                  </a:lnTo>
                  <a:close/>
                </a:path>
                <a:path w="3645535" h="52070">
                  <a:moveTo>
                    <a:pt x="1107833" y="25895"/>
                  </a:moveTo>
                  <a:lnTo>
                    <a:pt x="3645052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5256657" y="6580136"/>
              <a:ext cx="4587240" cy="52069"/>
            </a:xfrm>
            <a:custGeom>
              <a:avLst/>
              <a:gdLst/>
              <a:ahLst/>
              <a:cxnLst/>
              <a:rect l="l" t="t" r="r" b="b"/>
              <a:pathLst>
                <a:path w="4587240" h="52070">
                  <a:moveTo>
                    <a:pt x="4586833" y="51790"/>
                  </a:moveTo>
                  <a:lnTo>
                    <a:pt x="4586833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4586833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5256657" y="6580136"/>
              <a:ext cx="4587240" cy="52069"/>
            </a:xfrm>
            <a:custGeom>
              <a:avLst/>
              <a:gdLst/>
              <a:ahLst/>
              <a:cxnLst/>
              <a:rect l="l" t="t" r="r" b="b"/>
              <a:pathLst>
                <a:path w="4587240" h="52070">
                  <a:moveTo>
                    <a:pt x="0" y="0"/>
                  </a:moveTo>
                  <a:lnTo>
                    <a:pt x="0" y="51790"/>
                  </a:lnTo>
                  <a:lnTo>
                    <a:pt x="4586833" y="51790"/>
                  </a:lnTo>
                  <a:lnTo>
                    <a:pt x="458683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1611604" y="6490195"/>
              <a:ext cx="8232140" cy="52069"/>
            </a:xfrm>
            <a:custGeom>
              <a:avLst/>
              <a:gdLst/>
              <a:ahLst/>
              <a:cxnLst/>
              <a:rect l="l" t="t" r="r" b="b"/>
              <a:pathLst>
                <a:path w="8232140" h="52070">
                  <a:moveTo>
                    <a:pt x="8231885" y="51841"/>
                  </a:moveTo>
                  <a:lnTo>
                    <a:pt x="8231885" y="0"/>
                  </a:lnTo>
                  <a:lnTo>
                    <a:pt x="0" y="0"/>
                  </a:lnTo>
                  <a:lnTo>
                    <a:pt x="0" y="51841"/>
                  </a:lnTo>
                  <a:lnTo>
                    <a:pt x="8231885" y="51841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1611604" y="6427736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0" y="62458"/>
                  </a:moveTo>
                  <a:lnTo>
                    <a:pt x="0" y="114300"/>
                  </a:lnTo>
                  <a:lnTo>
                    <a:pt x="8231885" y="114300"/>
                  </a:lnTo>
                  <a:lnTo>
                    <a:pt x="8231885" y="62458"/>
                  </a:lnTo>
                  <a:lnTo>
                    <a:pt x="0" y="62458"/>
                  </a:lnTo>
                  <a:close/>
                </a:path>
                <a:path w="8232140" h="114300">
                  <a:moveTo>
                    <a:pt x="0" y="0"/>
                  </a:moveTo>
                  <a:lnTo>
                    <a:pt x="88841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2500020" y="6400304"/>
              <a:ext cx="295910" cy="52069"/>
            </a:xfrm>
            <a:custGeom>
              <a:avLst/>
              <a:gdLst/>
              <a:ahLst/>
              <a:cxnLst/>
              <a:rect l="l" t="t" r="r" b="b"/>
              <a:pathLst>
                <a:path w="295910" h="52070">
                  <a:moveTo>
                    <a:pt x="295617" y="51790"/>
                  </a:moveTo>
                  <a:lnTo>
                    <a:pt x="295617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295617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611604" y="6337795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88415" y="62509"/>
                  </a:moveTo>
                  <a:lnTo>
                    <a:pt x="888415" y="114300"/>
                  </a:lnTo>
                  <a:lnTo>
                    <a:pt x="1184033" y="114300"/>
                  </a:lnTo>
                  <a:lnTo>
                    <a:pt x="1184033" y="62509"/>
                  </a:lnTo>
                  <a:lnTo>
                    <a:pt x="888415" y="62509"/>
                  </a:lnTo>
                  <a:close/>
                </a:path>
                <a:path w="8232140" h="114300">
                  <a:moveTo>
                    <a:pt x="1184033" y="89941"/>
                  </a:moveTo>
                  <a:lnTo>
                    <a:pt x="8231885" y="89941"/>
                  </a:lnTo>
                </a:path>
                <a:path w="8232140" h="114300">
                  <a:moveTo>
                    <a:pt x="0" y="0"/>
                  </a:moveTo>
                  <a:lnTo>
                    <a:pt x="88841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2500020" y="6311899"/>
              <a:ext cx="104139" cy="52069"/>
            </a:xfrm>
            <a:custGeom>
              <a:avLst/>
              <a:gdLst/>
              <a:ahLst/>
              <a:cxnLst/>
              <a:rect l="l" t="t" r="r" b="b"/>
              <a:pathLst>
                <a:path w="104139" h="52070">
                  <a:moveTo>
                    <a:pt x="103631" y="51790"/>
                  </a:moveTo>
                  <a:lnTo>
                    <a:pt x="103631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103631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611604" y="6249441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88415" y="62458"/>
                  </a:moveTo>
                  <a:lnTo>
                    <a:pt x="888415" y="114249"/>
                  </a:lnTo>
                  <a:lnTo>
                    <a:pt x="992047" y="114249"/>
                  </a:lnTo>
                  <a:lnTo>
                    <a:pt x="992047" y="62458"/>
                  </a:lnTo>
                  <a:lnTo>
                    <a:pt x="888415" y="62458"/>
                  </a:lnTo>
                  <a:close/>
                </a:path>
                <a:path w="8232140" h="114300">
                  <a:moveTo>
                    <a:pt x="992047" y="88353"/>
                  </a:moveTo>
                  <a:lnTo>
                    <a:pt x="8231885" y="88353"/>
                  </a:lnTo>
                </a:path>
                <a:path w="8232140" h="114300">
                  <a:moveTo>
                    <a:pt x="0" y="0"/>
                  </a:moveTo>
                  <a:lnTo>
                    <a:pt x="88841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2500020" y="6222009"/>
              <a:ext cx="104139" cy="52069"/>
            </a:xfrm>
            <a:custGeom>
              <a:avLst/>
              <a:gdLst/>
              <a:ahLst/>
              <a:cxnLst/>
              <a:rect l="l" t="t" r="r" b="b"/>
              <a:pathLst>
                <a:path w="104139" h="52070">
                  <a:moveTo>
                    <a:pt x="103631" y="51790"/>
                  </a:moveTo>
                  <a:lnTo>
                    <a:pt x="103631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103631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1611604" y="6159499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88415" y="62509"/>
                  </a:moveTo>
                  <a:lnTo>
                    <a:pt x="888415" y="114300"/>
                  </a:lnTo>
                  <a:lnTo>
                    <a:pt x="992047" y="114300"/>
                  </a:lnTo>
                  <a:lnTo>
                    <a:pt x="992047" y="62509"/>
                  </a:lnTo>
                  <a:lnTo>
                    <a:pt x="888415" y="62509"/>
                  </a:lnTo>
                  <a:close/>
                </a:path>
                <a:path w="8232140" h="114300">
                  <a:moveTo>
                    <a:pt x="992047" y="89941"/>
                  </a:moveTo>
                  <a:lnTo>
                    <a:pt x="8231885" y="89941"/>
                  </a:lnTo>
                </a:path>
                <a:path w="8232140" h="114300">
                  <a:moveTo>
                    <a:pt x="0" y="0"/>
                  </a:moveTo>
                  <a:lnTo>
                    <a:pt x="88841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2500020" y="6132067"/>
              <a:ext cx="104139" cy="52069"/>
            </a:xfrm>
            <a:custGeom>
              <a:avLst/>
              <a:gdLst/>
              <a:ahLst/>
              <a:cxnLst/>
              <a:rect l="l" t="t" r="r" b="b"/>
              <a:pathLst>
                <a:path w="104139" h="52070">
                  <a:moveTo>
                    <a:pt x="103631" y="51841"/>
                  </a:moveTo>
                  <a:lnTo>
                    <a:pt x="103631" y="0"/>
                  </a:lnTo>
                  <a:lnTo>
                    <a:pt x="0" y="0"/>
                  </a:lnTo>
                  <a:lnTo>
                    <a:pt x="0" y="51841"/>
                  </a:lnTo>
                  <a:lnTo>
                    <a:pt x="103631" y="51841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1611604" y="6069609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88415" y="62458"/>
                  </a:moveTo>
                  <a:lnTo>
                    <a:pt x="888415" y="114299"/>
                  </a:lnTo>
                  <a:lnTo>
                    <a:pt x="992047" y="114299"/>
                  </a:lnTo>
                  <a:lnTo>
                    <a:pt x="992047" y="62458"/>
                  </a:lnTo>
                  <a:lnTo>
                    <a:pt x="888415" y="62458"/>
                  </a:lnTo>
                  <a:close/>
                </a:path>
                <a:path w="8232140" h="114300">
                  <a:moveTo>
                    <a:pt x="992047" y="89890"/>
                  </a:moveTo>
                  <a:lnTo>
                    <a:pt x="8231885" y="89890"/>
                  </a:lnTo>
                </a:path>
                <a:path w="8232140" h="114300">
                  <a:moveTo>
                    <a:pt x="0" y="0"/>
                  </a:moveTo>
                  <a:lnTo>
                    <a:pt x="88841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2500020" y="6043713"/>
              <a:ext cx="104139" cy="52069"/>
            </a:xfrm>
            <a:custGeom>
              <a:avLst/>
              <a:gdLst/>
              <a:ahLst/>
              <a:cxnLst/>
              <a:rect l="l" t="t" r="r" b="b"/>
              <a:pathLst>
                <a:path w="104139" h="52070">
                  <a:moveTo>
                    <a:pt x="103631" y="51790"/>
                  </a:moveTo>
                  <a:lnTo>
                    <a:pt x="103631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103631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1611604" y="5981255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88415" y="62458"/>
                  </a:moveTo>
                  <a:lnTo>
                    <a:pt x="888415" y="114249"/>
                  </a:lnTo>
                  <a:lnTo>
                    <a:pt x="992047" y="114249"/>
                  </a:lnTo>
                  <a:lnTo>
                    <a:pt x="992047" y="62458"/>
                  </a:lnTo>
                  <a:lnTo>
                    <a:pt x="888415" y="62458"/>
                  </a:lnTo>
                  <a:close/>
                </a:path>
                <a:path w="8232140" h="114300">
                  <a:moveTo>
                    <a:pt x="992047" y="88353"/>
                  </a:moveTo>
                  <a:lnTo>
                    <a:pt x="8231885" y="88353"/>
                  </a:lnTo>
                </a:path>
                <a:path w="8232140" h="114300">
                  <a:moveTo>
                    <a:pt x="0" y="0"/>
                  </a:moveTo>
                  <a:lnTo>
                    <a:pt x="103926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2650870" y="5953823"/>
              <a:ext cx="676910" cy="52069"/>
            </a:xfrm>
            <a:custGeom>
              <a:avLst/>
              <a:gdLst/>
              <a:ahLst/>
              <a:cxnLst/>
              <a:rect l="l" t="t" r="r" b="b"/>
              <a:pathLst>
                <a:path w="676910" h="52070">
                  <a:moveTo>
                    <a:pt x="676567" y="51790"/>
                  </a:moveTo>
                  <a:lnTo>
                    <a:pt x="676567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676567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2650870" y="5953823"/>
              <a:ext cx="676910" cy="52069"/>
            </a:xfrm>
            <a:custGeom>
              <a:avLst/>
              <a:gdLst/>
              <a:ahLst/>
              <a:cxnLst/>
              <a:rect l="l" t="t" r="r" b="b"/>
              <a:pathLst>
                <a:path w="676910" h="52070">
                  <a:moveTo>
                    <a:pt x="0" y="0"/>
                  </a:moveTo>
                  <a:lnTo>
                    <a:pt x="0" y="51790"/>
                  </a:lnTo>
                  <a:lnTo>
                    <a:pt x="676567" y="51790"/>
                  </a:lnTo>
                  <a:lnTo>
                    <a:pt x="67656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3327450" y="5981255"/>
              <a:ext cx="6516370" cy="0"/>
            </a:xfrm>
            <a:custGeom>
              <a:avLst/>
              <a:gdLst/>
              <a:ahLst/>
              <a:cxnLst/>
              <a:rect l="l" t="t" r="r" b="b"/>
              <a:pathLst>
                <a:path w="6516370" h="0">
                  <a:moveTo>
                    <a:pt x="0" y="0"/>
                  </a:moveTo>
                  <a:lnTo>
                    <a:pt x="699490" y="0"/>
                  </a:lnTo>
                </a:path>
                <a:path w="6516370" h="0">
                  <a:moveTo>
                    <a:pt x="3616121" y="0"/>
                  </a:moveTo>
                  <a:lnTo>
                    <a:pt x="651603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611604" y="5891313"/>
              <a:ext cx="1039494" cy="0"/>
            </a:xfrm>
            <a:custGeom>
              <a:avLst/>
              <a:gdLst/>
              <a:ahLst/>
              <a:cxnLst/>
              <a:rect l="l" t="t" r="r" b="b"/>
              <a:pathLst>
                <a:path w="1039494" h="0">
                  <a:moveTo>
                    <a:pt x="0" y="0"/>
                  </a:moveTo>
                  <a:lnTo>
                    <a:pt x="103926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2650870" y="5865418"/>
              <a:ext cx="35560" cy="50800"/>
            </a:xfrm>
            <a:custGeom>
              <a:avLst/>
              <a:gdLst/>
              <a:ahLst/>
              <a:cxnLst/>
              <a:rect l="l" t="t" r="r" b="b"/>
              <a:pathLst>
                <a:path w="35560" h="50800">
                  <a:moveTo>
                    <a:pt x="35026" y="50304"/>
                  </a:moveTo>
                  <a:lnTo>
                    <a:pt x="35026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35026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2650870" y="5865418"/>
              <a:ext cx="35560" cy="50800"/>
            </a:xfrm>
            <a:custGeom>
              <a:avLst/>
              <a:gdLst/>
              <a:ahLst/>
              <a:cxnLst/>
              <a:rect l="l" t="t" r="r" b="b"/>
              <a:pathLst>
                <a:path w="35560" h="50800">
                  <a:moveTo>
                    <a:pt x="0" y="0"/>
                  </a:moveTo>
                  <a:lnTo>
                    <a:pt x="0" y="50304"/>
                  </a:lnTo>
                  <a:lnTo>
                    <a:pt x="35026" y="50304"/>
                  </a:lnTo>
                  <a:lnTo>
                    <a:pt x="3502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2685948" y="5891313"/>
              <a:ext cx="7157720" cy="0"/>
            </a:xfrm>
            <a:custGeom>
              <a:avLst/>
              <a:gdLst/>
              <a:ahLst/>
              <a:cxnLst/>
              <a:rect l="l" t="t" r="r" b="b"/>
              <a:pathLst>
                <a:path w="7157720" h="0">
                  <a:moveTo>
                    <a:pt x="0" y="0"/>
                  </a:moveTo>
                  <a:lnTo>
                    <a:pt x="1340993" y="0"/>
                  </a:lnTo>
                </a:path>
                <a:path w="7157720" h="0">
                  <a:moveTo>
                    <a:pt x="4257624" y="0"/>
                  </a:moveTo>
                  <a:lnTo>
                    <a:pt x="715754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1611604" y="5802960"/>
              <a:ext cx="858519" cy="0"/>
            </a:xfrm>
            <a:custGeom>
              <a:avLst/>
              <a:gdLst/>
              <a:ahLst/>
              <a:cxnLst/>
              <a:rect l="l" t="t" r="r" b="b"/>
              <a:pathLst>
                <a:path w="858519" h="0">
                  <a:moveTo>
                    <a:pt x="0" y="0"/>
                  </a:moveTo>
                  <a:lnTo>
                    <a:pt x="85794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2469553" y="5775528"/>
              <a:ext cx="216535" cy="52069"/>
            </a:xfrm>
            <a:custGeom>
              <a:avLst/>
              <a:gdLst/>
              <a:ahLst/>
              <a:cxnLst/>
              <a:rect l="l" t="t" r="r" b="b"/>
              <a:pathLst>
                <a:path w="216535" h="52070">
                  <a:moveTo>
                    <a:pt x="216344" y="51790"/>
                  </a:moveTo>
                  <a:lnTo>
                    <a:pt x="216344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216344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2469553" y="5775528"/>
              <a:ext cx="216535" cy="52069"/>
            </a:xfrm>
            <a:custGeom>
              <a:avLst/>
              <a:gdLst/>
              <a:ahLst/>
              <a:cxnLst/>
              <a:rect l="l" t="t" r="r" b="b"/>
              <a:pathLst>
                <a:path w="216535" h="52070">
                  <a:moveTo>
                    <a:pt x="0" y="0"/>
                  </a:moveTo>
                  <a:lnTo>
                    <a:pt x="0" y="51790"/>
                  </a:lnTo>
                  <a:lnTo>
                    <a:pt x="216344" y="51790"/>
                  </a:lnTo>
                  <a:lnTo>
                    <a:pt x="21634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2685948" y="5802960"/>
              <a:ext cx="7157720" cy="0"/>
            </a:xfrm>
            <a:custGeom>
              <a:avLst/>
              <a:gdLst/>
              <a:ahLst/>
              <a:cxnLst/>
              <a:rect l="l" t="t" r="r" b="b"/>
              <a:pathLst>
                <a:path w="7157720" h="0">
                  <a:moveTo>
                    <a:pt x="0" y="0"/>
                  </a:moveTo>
                  <a:lnTo>
                    <a:pt x="1340993" y="0"/>
                  </a:lnTo>
                </a:path>
                <a:path w="7157720" h="0">
                  <a:moveTo>
                    <a:pt x="4257624" y="0"/>
                  </a:moveTo>
                  <a:lnTo>
                    <a:pt x="715754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1611604" y="5713018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 h="0">
                  <a:moveTo>
                    <a:pt x="0" y="0"/>
                  </a:moveTo>
                  <a:lnTo>
                    <a:pt x="82744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2439047" y="5685586"/>
              <a:ext cx="247015" cy="52069"/>
            </a:xfrm>
            <a:custGeom>
              <a:avLst/>
              <a:gdLst/>
              <a:ahLst/>
              <a:cxnLst/>
              <a:rect l="l" t="t" r="r" b="b"/>
              <a:pathLst>
                <a:path w="247014" h="52070">
                  <a:moveTo>
                    <a:pt x="246862" y="51841"/>
                  </a:moveTo>
                  <a:lnTo>
                    <a:pt x="246862" y="0"/>
                  </a:lnTo>
                  <a:lnTo>
                    <a:pt x="0" y="0"/>
                  </a:lnTo>
                  <a:lnTo>
                    <a:pt x="0" y="51841"/>
                  </a:lnTo>
                  <a:lnTo>
                    <a:pt x="246862" y="51841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2439047" y="5685586"/>
              <a:ext cx="247015" cy="52069"/>
            </a:xfrm>
            <a:custGeom>
              <a:avLst/>
              <a:gdLst/>
              <a:ahLst/>
              <a:cxnLst/>
              <a:rect l="l" t="t" r="r" b="b"/>
              <a:pathLst>
                <a:path w="247014" h="52070">
                  <a:moveTo>
                    <a:pt x="0" y="0"/>
                  </a:moveTo>
                  <a:lnTo>
                    <a:pt x="0" y="51841"/>
                  </a:lnTo>
                  <a:lnTo>
                    <a:pt x="246862" y="51841"/>
                  </a:lnTo>
                  <a:lnTo>
                    <a:pt x="24686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2685948" y="5713018"/>
              <a:ext cx="7157720" cy="0"/>
            </a:xfrm>
            <a:custGeom>
              <a:avLst/>
              <a:gdLst/>
              <a:ahLst/>
              <a:cxnLst/>
              <a:rect l="l" t="t" r="r" b="b"/>
              <a:pathLst>
                <a:path w="7157720" h="0">
                  <a:moveTo>
                    <a:pt x="0" y="0"/>
                  </a:moveTo>
                  <a:lnTo>
                    <a:pt x="1340993" y="0"/>
                  </a:lnTo>
                </a:path>
                <a:path w="7157720" h="0">
                  <a:moveTo>
                    <a:pt x="4257624" y="0"/>
                  </a:moveTo>
                  <a:lnTo>
                    <a:pt x="715754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611604" y="5623128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 h="0">
                  <a:moveTo>
                    <a:pt x="0" y="0"/>
                  </a:moveTo>
                  <a:lnTo>
                    <a:pt x="82744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2439047" y="5597232"/>
              <a:ext cx="247015" cy="52069"/>
            </a:xfrm>
            <a:custGeom>
              <a:avLst/>
              <a:gdLst/>
              <a:ahLst/>
              <a:cxnLst/>
              <a:rect l="l" t="t" r="r" b="b"/>
              <a:pathLst>
                <a:path w="247014" h="52070">
                  <a:moveTo>
                    <a:pt x="246862" y="51790"/>
                  </a:moveTo>
                  <a:lnTo>
                    <a:pt x="246862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246862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1611604" y="5534723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27443" y="62509"/>
                  </a:moveTo>
                  <a:lnTo>
                    <a:pt x="827443" y="114299"/>
                  </a:lnTo>
                  <a:lnTo>
                    <a:pt x="1074305" y="114299"/>
                  </a:lnTo>
                  <a:lnTo>
                    <a:pt x="1074305" y="62509"/>
                  </a:lnTo>
                  <a:lnTo>
                    <a:pt x="827443" y="62509"/>
                  </a:lnTo>
                  <a:close/>
                </a:path>
                <a:path w="8232140" h="114300">
                  <a:moveTo>
                    <a:pt x="1074343" y="88404"/>
                  </a:moveTo>
                  <a:lnTo>
                    <a:pt x="8231885" y="88404"/>
                  </a:lnTo>
                </a:path>
                <a:path w="8232140" h="114300">
                  <a:moveTo>
                    <a:pt x="0" y="0"/>
                  </a:moveTo>
                  <a:lnTo>
                    <a:pt x="82744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2439047" y="5507291"/>
              <a:ext cx="247015" cy="52069"/>
            </a:xfrm>
            <a:custGeom>
              <a:avLst/>
              <a:gdLst/>
              <a:ahLst/>
              <a:cxnLst/>
              <a:rect l="l" t="t" r="r" b="b"/>
              <a:pathLst>
                <a:path w="247014" h="52070">
                  <a:moveTo>
                    <a:pt x="246862" y="51841"/>
                  </a:moveTo>
                  <a:lnTo>
                    <a:pt x="246862" y="0"/>
                  </a:lnTo>
                  <a:lnTo>
                    <a:pt x="0" y="0"/>
                  </a:lnTo>
                  <a:lnTo>
                    <a:pt x="0" y="51841"/>
                  </a:lnTo>
                  <a:lnTo>
                    <a:pt x="246862" y="51841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1611604" y="5444832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27443" y="62458"/>
                  </a:moveTo>
                  <a:lnTo>
                    <a:pt x="827443" y="114300"/>
                  </a:lnTo>
                  <a:lnTo>
                    <a:pt x="1074305" y="114300"/>
                  </a:lnTo>
                  <a:lnTo>
                    <a:pt x="1074305" y="62458"/>
                  </a:lnTo>
                  <a:lnTo>
                    <a:pt x="827443" y="62458"/>
                  </a:lnTo>
                  <a:close/>
                </a:path>
                <a:path w="8232140" h="114300">
                  <a:moveTo>
                    <a:pt x="1074343" y="89890"/>
                  </a:moveTo>
                  <a:lnTo>
                    <a:pt x="8231885" y="89890"/>
                  </a:lnTo>
                </a:path>
                <a:path w="8232140" h="114300">
                  <a:moveTo>
                    <a:pt x="0" y="0"/>
                  </a:moveTo>
                  <a:lnTo>
                    <a:pt x="85794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2469553" y="5417388"/>
              <a:ext cx="422275" cy="52069"/>
            </a:xfrm>
            <a:custGeom>
              <a:avLst/>
              <a:gdLst/>
              <a:ahLst/>
              <a:cxnLst/>
              <a:rect l="l" t="t" r="r" b="b"/>
              <a:pathLst>
                <a:path w="422275" h="52070">
                  <a:moveTo>
                    <a:pt x="422071" y="51841"/>
                  </a:moveTo>
                  <a:lnTo>
                    <a:pt x="422071" y="0"/>
                  </a:lnTo>
                  <a:lnTo>
                    <a:pt x="0" y="0"/>
                  </a:lnTo>
                  <a:lnTo>
                    <a:pt x="0" y="51841"/>
                  </a:lnTo>
                  <a:lnTo>
                    <a:pt x="422071" y="51841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1611604" y="5354929"/>
              <a:ext cx="8232140" cy="114300"/>
            </a:xfrm>
            <a:custGeom>
              <a:avLst/>
              <a:gdLst/>
              <a:ahLst/>
              <a:cxnLst/>
              <a:rect l="l" t="t" r="r" b="b"/>
              <a:pathLst>
                <a:path w="8232140" h="114300">
                  <a:moveTo>
                    <a:pt x="857948" y="62458"/>
                  </a:moveTo>
                  <a:lnTo>
                    <a:pt x="857948" y="114299"/>
                  </a:lnTo>
                  <a:lnTo>
                    <a:pt x="1280020" y="114299"/>
                  </a:lnTo>
                  <a:lnTo>
                    <a:pt x="1280020" y="62458"/>
                  </a:lnTo>
                  <a:lnTo>
                    <a:pt x="857948" y="62458"/>
                  </a:lnTo>
                  <a:close/>
                </a:path>
                <a:path w="8232140" h="114300">
                  <a:moveTo>
                    <a:pt x="1280033" y="89903"/>
                  </a:moveTo>
                  <a:lnTo>
                    <a:pt x="8231885" y="89903"/>
                  </a:lnTo>
                </a:path>
                <a:path w="8232140" h="114300">
                  <a:moveTo>
                    <a:pt x="0" y="0"/>
                  </a:moveTo>
                  <a:lnTo>
                    <a:pt x="103926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2650870" y="5329034"/>
              <a:ext cx="471170" cy="52069"/>
            </a:xfrm>
            <a:custGeom>
              <a:avLst/>
              <a:gdLst/>
              <a:ahLst/>
              <a:cxnLst/>
              <a:rect l="l" t="t" r="r" b="b"/>
              <a:pathLst>
                <a:path w="471169" h="52070">
                  <a:moveTo>
                    <a:pt x="470890" y="51790"/>
                  </a:moveTo>
                  <a:lnTo>
                    <a:pt x="470890" y="0"/>
                  </a:lnTo>
                  <a:lnTo>
                    <a:pt x="0" y="0"/>
                  </a:lnTo>
                  <a:lnTo>
                    <a:pt x="0" y="51790"/>
                  </a:lnTo>
                  <a:lnTo>
                    <a:pt x="470890" y="51790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2650870" y="5329034"/>
              <a:ext cx="7192645" cy="52069"/>
            </a:xfrm>
            <a:custGeom>
              <a:avLst/>
              <a:gdLst/>
              <a:ahLst/>
              <a:cxnLst/>
              <a:rect l="l" t="t" r="r" b="b"/>
              <a:pathLst>
                <a:path w="7192645" h="52070">
                  <a:moveTo>
                    <a:pt x="0" y="0"/>
                  </a:moveTo>
                  <a:lnTo>
                    <a:pt x="0" y="51790"/>
                  </a:lnTo>
                  <a:lnTo>
                    <a:pt x="470890" y="51790"/>
                  </a:lnTo>
                  <a:lnTo>
                    <a:pt x="470890" y="0"/>
                  </a:lnTo>
                  <a:lnTo>
                    <a:pt x="0" y="0"/>
                  </a:lnTo>
                  <a:close/>
                </a:path>
                <a:path w="7192645" h="52070">
                  <a:moveTo>
                    <a:pt x="470903" y="25895"/>
                  </a:moveTo>
                  <a:lnTo>
                    <a:pt x="7192619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6" name="object 206" descr=""/>
          <p:cNvSpPr txBox="1"/>
          <p:nvPr/>
        </p:nvSpPr>
        <p:spPr>
          <a:xfrm>
            <a:off x="9693627" y="7012388"/>
            <a:ext cx="118110" cy="1225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207" name="object 207" descr=""/>
          <p:cNvSpPr txBox="1"/>
          <p:nvPr/>
        </p:nvSpPr>
        <p:spPr>
          <a:xfrm>
            <a:off x="2377608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3200489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209" name="object 209" descr=""/>
          <p:cNvSpPr txBox="1"/>
          <p:nvPr/>
        </p:nvSpPr>
        <p:spPr>
          <a:xfrm>
            <a:off x="4024901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210" name="object 210" descr=""/>
          <p:cNvSpPr txBox="1"/>
          <p:nvPr/>
        </p:nvSpPr>
        <p:spPr>
          <a:xfrm>
            <a:off x="4849312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211" name="object 211" descr=""/>
          <p:cNvSpPr txBox="1"/>
          <p:nvPr/>
        </p:nvSpPr>
        <p:spPr>
          <a:xfrm>
            <a:off x="5672194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212" name="object 212" descr=""/>
          <p:cNvSpPr txBox="1"/>
          <p:nvPr/>
        </p:nvSpPr>
        <p:spPr>
          <a:xfrm>
            <a:off x="6495076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1.2</a:t>
            </a:r>
            <a:endParaRPr sz="450">
              <a:latin typeface="Arial"/>
              <a:cs typeface="Arial"/>
            </a:endParaRPr>
          </a:p>
        </p:txBody>
      </p:sp>
      <p:sp>
        <p:nvSpPr>
          <p:cNvPr id="213" name="object 213" descr=""/>
          <p:cNvSpPr txBox="1"/>
          <p:nvPr/>
        </p:nvSpPr>
        <p:spPr>
          <a:xfrm>
            <a:off x="7319488" y="6976459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1.4</a:t>
            </a:r>
            <a:endParaRPr sz="450">
              <a:latin typeface="Arial"/>
              <a:cs typeface="Arial"/>
            </a:endParaRPr>
          </a:p>
        </p:txBody>
      </p:sp>
      <p:sp>
        <p:nvSpPr>
          <p:cNvPr id="214" name="object 214" descr=""/>
          <p:cNvSpPr txBox="1"/>
          <p:nvPr/>
        </p:nvSpPr>
        <p:spPr>
          <a:xfrm>
            <a:off x="8143897" y="6976459"/>
            <a:ext cx="11557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1.6</a:t>
            </a:r>
            <a:endParaRPr sz="450">
              <a:latin typeface="Arial"/>
              <a:cs typeface="Arial"/>
            </a:endParaRPr>
          </a:p>
        </p:txBody>
      </p:sp>
      <p:sp>
        <p:nvSpPr>
          <p:cNvPr id="215" name="object 215" descr=""/>
          <p:cNvSpPr txBox="1"/>
          <p:nvPr/>
        </p:nvSpPr>
        <p:spPr>
          <a:xfrm>
            <a:off x="8966785" y="6976459"/>
            <a:ext cx="116839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1.8</a:t>
            </a:r>
            <a:endParaRPr sz="450">
              <a:latin typeface="Arial"/>
              <a:cs typeface="Arial"/>
            </a:endParaRPr>
          </a:p>
        </p:txBody>
      </p:sp>
      <p:sp>
        <p:nvSpPr>
          <p:cNvPr id="216" name="object 216" descr=""/>
          <p:cNvSpPr txBox="1"/>
          <p:nvPr/>
        </p:nvSpPr>
        <p:spPr>
          <a:xfrm>
            <a:off x="843092" y="5291948"/>
            <a:ext cx="701040" cy="164211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algn="r" marL="217804" marR="5080" indent="-195580">
              <a:lnSpc>
                <a:spcPts val="710"/>
              </a:lnSpc>
              <a:spcBef>
                <a:spcPts val="165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&gt;DisTel</a:t>
            </a:r>
            <a:r>
              <a:rPr dirty="0" sz="600" spc="29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Rec.Ch1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Dis.T.SEND</a:t>
            </a:r>
            <a:endParaRPr sz="600">
              <a:latin typeface="Arial"/>
              <a:cs typeface="Arial"/>
            </a:endParaRPr>
          </a:p>
          <a:p>
            <a:pPr algn="r" marR="5715">
              <a:lnSpc>
                <a:spcPts val="665"/>
              </a:lnSpc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Dis.Pickup</a:t>
            </a:r>
            <a:r>
              <a:rPr dirty="0" sz="600" spc="4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L2</a:t>
            </a:r>
            <a:endParaRPr sz="600">
              <a:latin typeface="Arial"/>
              <a:cs typeface="Arial"/>
            </a:endParaRPr>
          </a:p>
          <a:p>
            <a:pPr algn="r" marL="32384" marR="5080" indent="156845">
              <a:lnSpc>
                <a:spcPct val="97800"/>
              </a:lnSpc>
              <a:spcBef>
                <a:spcPts val="10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Dis.Pickup</a:t>
            </a:r>
            <a:r>
              <a:rPr dirty="0" sz="600" spc="4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5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Dis.</a:t>
            </a:r>
            <a:r>
              <a:rPr dirty="0" sz="600" spc="1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forward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Dis.TripZ1/1p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DisTRIP</a:t>
            </a:r>
            <a:r>
              <a:rPr dirty="0" sz="600" spc="16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Z1B</a:t>
            </a:r>
            <a:r>
              <a:rPr dirty="0" sz="600" spc="1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Tel</a:t>
            </a:r>
            <a:endParaRPr sz="600">
              <a:latin typeface="Arial"/>
              <a:cs typeface="Arial"/>
            </a:endParaRPr>
          </a:p>
          <a:p>
            <a:pPr algn="r" marL="288290" marR="5715" indent="-128270">
              <a:lnSpc>
                <a:spcPts val="710"/>
              </a:lnSpc>
              <a:spcBef>
                <a:spcPts val="10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&gt;EF</a:t>
            </a:r>
            <a:r>
              <a:rPr dirty="0" sz="600" spc="1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Rec.Ch1</a:t>
            </a: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 EF</a:t>
            </a:r>
            <a:r>
              <a:rPr dirty="0" sz="60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endParaRPr sz="600">
              <a:latin typeface="Arial"/>
              <a:cs typeface="Arial"/>
            </a:endParaRPr>
          </a:p>
          <a:p>
            <a:pPr algn="r" marL="91440" marR="5715" indent="-1905">
              <a:lnSpc>
                <a:spcPts val="700"/>
              </a:lnSpc>
              <a:spcBef>
                <a:spcPts val="5"/>
              </a:spcBef>
            </a:pP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0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3I0&gt;</a:t>
            </a:r>
            <a:r>
              <a:rPr dirty="0" sz="600" spc="114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 EF</a:t>
            </a:r>
            <a:r>
              <a:rPr dirty="0" sz="600" spc="1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3I0p</a:t>
            </a:r>
            <a:r>
              <a:rPr dirty="0" sz="600" spc="10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endParaRPr sz="600">
              <a:latin typeface="Arial"/>
              <a:cs typeface="Arial"/>
            </a:endParaRPr>
          </a:p>
          <a:p>
            <a:pPr algn="r" marR="5715">
              <a:lnSpc>
                <a:spcPts val="680"/>
              </a:lnSpc>
            </a:pP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forward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ts val="700"/>
              </a:lnSpc>
            </a:pP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Tele</a:t>
            </a:r>
            <a:r>
              <a:rPr dirty="0" sz="6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35">
                <a:solidFill>
                  <a:srgbClr val="231F1F"/>
                </a:solidFill>
                <a:latin typeface="Arial"/>
                <a:cs typeface="Arial"/>
              </a:rPr>
              <a:t>SEND</a:t>
            </a:r>
            <a:endParaRPr sz="600">
              <a:latin typeface="Arial"/>
              <a:cs typeface="Arial"/>
            </a:endParaRPr>
          </a:p>
          <a:p>
            <a:pPr algn="r" marR="5715">
              <a:lnSpc>
                <a:spcPts val="700"/>
              </a:lnSpc>
            </a:pPr>
            <a:r>
              <a:rPr dirty="0" sz="600" spc="55">
                <a:solidFill>
                  <a:srgbClr val="231F1F"/>
                </a:solidFill>
                <a:latin typeface="Arial"/>
                <a:cs typeface="Arial"/>
              </a:rPr>
              <a:t>&gt;CB</a:t>
            </a:r>
            <a:r>
              <a:rPr dirty="0" sz="600" spc="9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Aux.</a:t>
            </a:r>
            <a:r>
              <a:rPr dirty="0" sz="6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L1</a:t>
            </a:r>
            <a:endParaRPr sz="600">
              <a:latin typeface="Arial"/>
              <a:cs typeface="Arial"/>
            </a:endParaRPr>
          </a:p>
          <a:p>
            <a:pPr algn="r" marR="5715">
              <a:lnSpc>
                <a:spcPts val="710"/>
              </a:lnSpc>
            </a:pPr>
            <a:r>
              <a:rPr dirty="0" sz="600" spc="55">
                <a:solidFill>
                  <a:srgbClr val="231F1F"/>
                </a:solidFill>
                <a:latin typeface="Arial"/>
                <a:cs typeface="Arial"/>
              </a:rPr>
              <a:t>&gt;CB</a:t>
            </a:r>
            <a:r>
              <a:rPr dirty="0" sz="600" spc="9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Aux.</a:t>
            </a:r>
            <a:r>
              <a:rPr dirty="0" sz="6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L2</a:t>
            </a:r>
            <a:endParaRPr sz="600">
              <a:latin typeface="Arial"/>
              <a:cs typeface="Arial"/>
            </a:endParaRPr>
          </a:p>
          <a:p>
            <a:pPr algn="r" marR="5715">
              <a:lnSpc>
                <a:spcPts val="700"/>
              </a:lnSpc>
            </a:pPr>
            <a:r>
              <a:rPr dirty="0" sz="600" spc="55">
                <a:solidFill>
                  <a:srgbClr val="231F1F"/>
                </a:solidFill>
                <a:latin typeface="Arial"/>
                <a:cs typeface="Arial"/>
              </a:rPr>
              <a:t>&gt;CB</a:t>
            </a:r>
            <a:r>
              <a:rPr dirty="0" sz="600" spc="9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Aux.</a:t>
            </a:r>
            <a:r>
              <a:rPr dirty="0" sz="600" spc="1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L3</a:t>
            </a:r>
            <a:endParaRPr sz="600">
              <a:latin typeface="Arial"/>
              <a:cs typeface="Arial"/>
            </a:endParaRPr>
          </a:p>
          <a:p>
            <a:pPr algn="r" marL="12700" marR="5080" indent="107950">
              <a:lnSpc>
                <a:spcPts val="710"/>
              </a:lnSpc>
              <a:spcBef>
                <a:spcPts val="20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600" spc="2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600" spc="2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L2</a:t>
            </a:r>
            <a:r>
              <a:rPr dirty="0" sz="600" spc="60">
                <a:solidFill>
                  <a:srgbClr val="231F1F"/>
                </a:solidFill>
                <a:latin typeface="Arial"/>
                <a:cs typeface="Arial"/>
              </a:rPr>
              <a:t> AR</a:t>
            </a:r>
            <a:r>
              <a:rPr dirty="0" sz="600" spc="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CLOSE</a:t>
            </a:r>
            <a:r>
              <a:rPr dirty="0" sz="600" spc="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1F"/>
                </a:solidFill>
                <a:latin typeface="Arial"/>
                <a:cs typeface="Arial"/>
              </a:rPr>
              <a:t>Cmd.</a:t>
            </a:r>
            <a:endParaRPr sz="600">
              <a:latin typeface="Arial"/>
              <a:cs typeface="Arial"/>
            </a:endParaRPr>
          </a:p>
        </p:txBody>
      </p:sp>
      <p:sp>
        <p:nvSpPr>
          <p:cNvPr id="217" name="object 217" descr=""/>
          <p:cNvSpPr txBox="1"/>
          <p:nvPr/>
        </p:nvSpPr>
        <p:spPr>
          <a:xfrm>
            <a:off x="4116844" y="5710285"/>
            <a:ext cx="1963420" cy="2819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195"/>
              </a:lnSpc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Señales</a:t>
            </a:r>
            <a:r>
              <a:rPr dirty="0" sz="2000" spc="-2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Digitales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218" name="object 218" descr=""/>
          <p:cNvSpPr/>
          <p:nvPr/>
        </p:nvSpPr>
        <p:spPr>
          <a:xfrm>
            <a:off x="4026941" y="5647486"/>
            <a:ext cx="2917190" cy="399415"/>
          </a:xfrm>
          <a:custGeom>
            <a:avLst/>
            <a:gdLst/>
            <a:ahLst/>
            <a:cxnLst/>
            <a:rect l="l" t="t" r="r" b="b"/>
            <a:pathLst>
              <a:path w="2917190" h="399414">
                <a:moveTo>
                  <a:pt x="2916631" y="399262"/>
                </a:moveTo>
                <a:lnTo>
                  <a:pt x="0" y="399262"/>
                </a:lnTo>
                <a:lnTo>
                  <a:pt x="0" y="0"/>
                </a:lnTo>
                <a:lnTo>
                  <a:pt x="2916631" y="0"/>
                </a:lnTo>
                <a:lnTo>
                  <a:pt x="2916631" y="399262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 descr=""/>
          <p:cNvSpPr txBox="1"/>
          <p:nvPr/>
        </p:nvSpPr>
        <p:spPr>
          <a:xfrm>
            <a:off x="4104144" y="5671374"/>
            <a:ext cx="198882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Señales</a:t>
            </a:r>
            <a:r>
              <a:rPr dirty="0" sz="2000" spc="-2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Digitales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7544003" y="2165502"/>
            <a:ext cx="38100" cy="1379220"/>
          </a:xfrm>
          <a:custGeom>
            <a:avLst/>
            <a:gdLst/>
            <a:ahLst/>
            <a:cxnLst/>
            <a:rect l="l" t="t" r="r" b="b"/>
            <a:pathLst>
              <a:path w="38100" h="1379220">
                <a:moveTo>
                  <a:pt x="38100" y="1379092"/>
                </a:moveTo>
                <a:lnTo>
                  <a:pt x="0" y="1379092"/>
                </a:lnTo>
                <a:lnTo>
                  <a:pt x="0" y="0"/>
                </a:lnTo>
                <a:lnTo>
                  <a:pt x="38100" y="0"/>
                </a:lnTo>
                <a:lnTo>
                  <a:pt x="38100" y="1379092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7366711" y="1969936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2903829" y="2165502"/>
            <a:ext cx="4660265" cy="1379220"/>
          </a:xfrm>
          <a:custGeom>
            <a:avLst/>
            <a:gdLst/>
            <a:ahLst/>
            <a:cxnLst/>
            <a:rect l="l" t="t" r="r" b="b"/>
            <a:pathLst>
              <a:path w="4660265" h="1379220">
                <a:moveTo>
                  <a:pt x="143230" y="249923"/>
                </a:moveTo>
                <a:lnTo>
                  <a:pt x="80772" y="249923"/>
                </a:lnTo>
                <a:lnTo>
                  <a:pt x="80772" y="304787"/>
                </a:lnTo>
                <a:lnTo>
                  <a:pt x="143230" y="304787"/>
                </a:lnTo>
                <a:lnTo>
                  <a:pt x="143230" y="249923"/>
                </a:lnTo>
                <a:close/>
              </a:path>
              <a:path w="4660265" h="1379220">
                <a:moveTo>
                  <a:pt x="4535005" y="249923"/>
                </a:moveTo>
                <a:lnTo>
                  <a:pt x="4474083" y="249923"/>
                </a:lnTo>
                <a:lnTo>
                  <a:pt x="4474083" y="304787"/>
                </a:lnTo>
                <a:lnTo>
                  <a:pt x="4535005" y="304787"/>
                </a:lnTo>
                <a:lnTo>
                  <a:pt x="4535005" y="249923"/>
                </a:lnTo>
                <a:close/>
              </a:path>
              <a:path w="4660265" h="1379220">
                <a:moveTo>
                  <a:pt x="4659960" y="1039266"/>
                </a:moveTo>
                <a:lnTo>
                  <a:pt x="38100" y="1039266"/>
                </a:lnTo>
                <a:lnTo>
                  <a:pt x="38100" y="0"/>
                </a:lnTo>
                <a:lnTo>
                  <a:pt x="0" y="0"/>
                </a:lnTo>
                <a:lnTo>
                  <a:pt x="0" y="1379093"/>
                </a:lnTo>
                <a:lnTo>
                  <a:pt x="38100" y="1379093"/>
                </a:lnTo>
                <a:lnTo>
                  <a:pt x="38100" y="1056030"/>
                </a:lnTo>
                <a:lnTo>
                  <a:pt x="4659960" y="1056030"/>
                </a:lnTo>
                <a:lnTo>
                  <a:pt x="4659960" y="1039266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4867592" y="2190901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606192" y="1969936"/>
            <a:ext cx="631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2486317" y="2346820"/>
            <a:ext cx="5504180" cy="962025"/>
            <a:chOff x="2486317" y="2346820"/>
            <a:chExt cx="5504180" cy="962025"/>
          </a:xfrm>
        </p:grpSpPr>
        <p:sp>
          <p:nvSpPr>
            <p:cNvPr id="8" name="object 8" descr=""/>
            <p:cNvSpPr/>
            <p:nvPr/>
          </p:nvSpPr>
          <p:spPr>
            <a:xfrm>
              <a:off x="2922143" y="2433688"/>
              <a:ext cx="4641850" cy="809625"/>
            </a:xfrm>
            <a:custGeom>
              <a:avLst/>
              <a:gdLst/>
              <a:ahLst/>
              <a:cxnLst/>
              <a:rect l="l" t="t" r="r" b="b"/>
              <a:pathLst>
                <a:path w="4641850" h="809625">
                  <a:moveTo>
                    <a:pt x="124917" y="754303"/>
                  </a:moveTo>
                  <a:lnTo>
                    <a:pt x="62458" y="754303"/>
                  </a:lnTo>
                  <a:lnTo>
                    <a:pt x="62458" y="809167"/>
                  </a:lnTo>
                  <a:lnTo>
                    <a:pt x="124917" y="809167"/>
                  </a:lnTo>
                  <a:lnTo>
                    <a:pt x="124917" y="754303"/>
                  </a:lnTo>
                  <a:close/>
                </a:path>
                <a:path w="4641850" h="809625">
                  <a:moveTo>
                    <a:pt x="4516691" y="754303"/>
                  </a:moveTo>
                  <a:lnTo>
                    <a:pt x="4455769" y="754303"/>
                  </a:lnTo>
                  <a:lnTo>
                    <a:pt x="4455769" y="809167"/>
                  </a:lnTo>
                  <a:lnTo>
                    <a:pt x="4516691" y="809167"/>
                  </a:lnTo>
                  <a:lnTo>
                    <a:pt x="4516691" y="754303"/>
                  </a:lnTo>
                  <a:close/>
                </a:path>
                <a:path w="4641850" h="809625">
                  <a:moveTo>
                    <a:pt x="4641647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4641647" y="16764"/>
                  </a:lnTo>
                  <a:lnTo>
                    <a:pt x="4641647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00020" y="2743047"/>
              <a:ext cx="245313" cy="219430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2486317" y="2730842"/>
              <a:ext cx="431800" cy="243840"/>
            </a:xfrm>
            <a:custGeom>
              <a:avLst/>
              <a:gdLst/>
              <a:ahLst/>
              <a:cxnLst/>
              <a:rect l="l" t="t" r="r" b="b"/>
              <a:pathLst>
                <a:path w="431800" h="243839">
                  <a:moveTo>
                    <a:pt x="431253" y="103644"/>
                  </a:moveTo>
                  <a:lnTo>
                    <a:pt x="269748" y="102285"/>
                  </a:lnTo>
                  <a:lnTo>
                    <a:pt x="268198" y="95999"/>
                  </a:lnTo>
                  <a:lnTo>
                    <a:pt x="265112" y="83794"/>
                  </a:lnTo>
                  <a:lnTo>
                    <a:pt x="260553" y="73126"/>
                  </a:lnTo>
                  <a:lnTo>
                    <a:pt x="254457" y="62458"/>
                  </a:lnTo>
                  <a:lnTo>
                    <a:pt x="246862" y="51790"/>
                  </a:lnTo>
                  <a:lnTo>
                    <a:pt x="245325" y="49961"/>
                  </a:lnTo>
                  <a:lnTo>
                    <a:pt x="245325" y="112763"/>
                  </a:lnTo>
                  <a:lnTo>
                    <a:pt x="245325" y="132613"/>
                  </a:lnTo>
                  <a:lnTo>
                    <a:pt x="227063" y="175272"/>
                  </a:lnTo>
                  <a:lnTo>
                    <a:pt x="198094" y="201168"/>
                  </a:lnTo>
                  <a:lnTo>
                    <a:pt x="188963" y="207225"/>
                  </a:lnTo>
                  <a:lnTo>
                    <a:pt x="178257" y="210299"/>
                  </a:lnTo>
                  <a:lnTo>
                    <a:pt x="169125" y="213321"/>
                  </a:lnTo>
                  <a:lnTo>
                    <a:pt x="156921" y="216395"/>
                  </a:lnTo>
                  <a:lnTo>
                    <a:pt x="146253" y="217944"/>
                  </a:lnTo>
                  <a:lnTo>
                    <a:pt x="123431" y="217944"/>
                  </a:lnTo>
                  <a:lnTo>
                    <a:pt x="112763" y="216395"/>
                  </a:lnTo>
                  <a:lnTo>
                    <a:pt x="91440" y="210299"/>
                  </a:lnTo>
                  <a:lnTo>
                    <a:pt x="73126" y="201168"/>
                  </a:lnTo>
                  <a:lnTo>
                    <a:pt x="65493" y="195072"/>
                  </a:lnTo>
                  <a:lnTo>
                    <a:pt x="56362" y="188963"/>
                  </a:lnTo>
                  <a:lnTo>
                    <a:pt x="30467" y="149326"/>
                  </a:lnTo>
                  <a:lnTo>
                    <a:pt x="27393" y="140195"/>
                  </a:lnTo>
                  <a:lnTo>
                    <a:pt x="25895" y="131076"/>
                  </a:lnTo>
                  <a:lnTo>
                    <a:pt x="25895" y="111226"/>
                  </a:lnTo>
                  <a:lnTo>
                    <a:pt x="27393" y="102095"/>
                  </a:lnTo>
                  <a:lnTo>
                    <a:pt x="30467" y="92976"/>
                  </a:lnTo>
                  <a:lnTo>
                    <a:pt x="35026" y="83794"/>
                  </a:lnTo>
                  <a:lnTo>
                    <a:pt x="39598" y="76200"/>
                  </a:lnTo>
                  <a:lnTo>
                    <a:pt x="44157" y="67081"/>
                  </a:lnTo>
                  <a:lnTo>
                    <a:pt x="74663" y="41135"/>
                  </a:lnTo>
                  <a:lnTo>
                    <a:pt x="124968" y="25895"/>
                  </a:lnTo>
                  <a:lnTo>
                    <a:pt x="137121" y="24358"/>
                  </a:lnTo>
                  <a:lnTo>
                    <a:pt x="169125" y="28981"/>
                  </a:lnTo>
                  <a:lnTo>
                    <a:pt x="179793" y="33540"/>
                  </a:lnTo>
                  <a:lnTo>
                    <a:pt x="188963" y="36563"/>
                  </a:lnTo>
                  <a:lnTo>
                    <a:pt x="198094" y="42672"/>
                  </a:lnTo>
                  <a:lnTo>
                    <a:pt x="207225" y="47231"/>
                  </a:lnTo>
                  <a:lnTo>
                    <a:pt x="214858" y="54876"/>
                  </a:lnTo>
                  <a:lnTo>
                    <a:pt x="240753" y="94513"/>
                  </a:lnTo>
                  <a:lnTo>
                    <a:pt x="243789" y="103644"/>
                  </a:lnTo>
                  <a:lnTo>
                    <a:pt x="245325" y="112763"/>
                  </a:lnTo>
                  <a:lnTo>
                    <a:pt x="245325" y="49961"/>
                  </a:lnTo>
                  <a:lnTo>
                    <a:pt x="239217" y="42672"/>
                  </a:lnTo>
                  <a:lnTo>
                    <a:pt x="220967" y="27444"/>
                  </a:lnTo>
                  <a:lnTo>
                    <a:pt x="216649" y="24358"/>
                  </a:lnTo>
                  <a:lnTo>
                    <a:pt x="210299" y="19799"/>
                  </a:lnTo>
                  <a:lnTo>
                    <a:pt x="199631" y="13741"/>
                  </a:lnTo>
                  <a:lnTo>
                    <a:pt x="175221" y="4572"/>
                  </a:lnTo>
                  <a:lnTo>
                    <a:pt x="163017" y="1536"/>
                  </a:lnTo>
                  <a:lnTo>
                    <a:pt x="149326" y="0"/>
                  </a:lnTo>
                  <a:lnTo>
                    <a:pt x="121894" y="0"/>
                  </a:lnTo>
                  <a:lnTo>
                    <a:pt x="82257" y="9131"/>
                  </a:lnTo>
                  <a:lnTo>
                    <a:pt x="50253" y="27444"/>
                  </a:lnTo>
                  <a:lnTo>
                    <a:pt x="39598" y="35026"/>
                  </a:lnTo>
                  <a:lnTo>
                    <a:pt x="32004" y="44208"/>
                  </a:lnTo>
                  <a:lnTo>
                    <a:pt x="22821" y="53340"/>
                  </a:lnTo>
                  <a:lnTo>
                    <a:pt x="16725" y="63995"/>
                  </a:lnTo>
                  <a:lnTo>
                    <a:pt x="1498" y="109740"/>
                  </a:lnTo>
                  <a:lnTo>
                    <a:pt x="0" y="121894"/>
                  </a:lnTo>
                  <a:lnTo>
                    <a:pt x="1498" y="135636"/>
                  </a:lnTo>
                  <a:lnTo>
                    <a:pt x="3035" y="147840"/>
                  </a:lnTo>
                  <a:lnTo>
                    <a:pt x="6057" y="158508"/>
                  </a:lnTo>
                  <a:lnTo>
                    <a:pt x="12153" y="170713"/>
                  </a:lnTo>
                  <a:lnTo>
                    <a:pt x="16725" y="181381"/>
                  </a:lnTo>
                  <a:lnTo>
                    <a:pt x="50253" y="216395"/>
                  </a:lnTo>
                  <a:lnTo>
                    <a:pt x="83794" y="234657"/>
                  </a:lnTo>
                  <a:lnTo>
                    <a:pt x="123431" y="243840"/>
                  </a:lnTo>
                  <a:lnTo>
                    <a:pt x="137121" y="243840"/>
                  </a:lnTo>
                  <a:lnTo>
                    <a:pt x="176758" y="237731"/>
                  </a:lnTo>
                  <a:lnTo>
                    <a:pt x="199631" y="228600"/>
                  </a:lnTo>
                  <a:lnTo>
                    <a:pt x="211785" y="222504"/>
                  </a:lnTo>
                  <a:lnTo>
                    <a:pt x="219735" y="217944"/>
                  </a:lnTo>
                  <a:lnTo>
                    <a:pt x="222453" y="216395"/>
                  </a:lnTo>
                  <a:lnTo>
                    <a:pt x="231635" y="208762"/>
                  </a:lnTo>
                  <a:lnTo>
                    <a:pt x="260553" y="169176"/>
                  </a:lnTo>
                  <a:lnTo>
                    <a:pt x="269659" y="140398"/>
                  </a:lnTo>
                  <a:lnTo>
                    <a:pt x="431253" y="141744"/>
                  </a:lnTo>
                  <a:lnTo>
                    <a:pt x="431253" y="10364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51810" y="2775051"/>
              <a:ext cx="112763" cy="161531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32915" y="2771978"/>
              <a:ext cx="245364" cy="219468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7559230" y="2759824"/>
              <a:ext cx="431800" cy="243840"/>
            </a:xfrm>
            <a:custGeom>
              <a:avLst/>
              <a:gdLst/>
              <a:ahLst/>
              <a:cxnLst/>
              <a:rect l="l" t="t" r="r" b="b"/>
              <a:pathLst>
                <a:path w="431800" h="243839">
                  <a:moveTo>
                    <a:pt x="431253" y="120345"/>
                  </a:moveTo>
                  <a:lnTo>
                    <a:pt x="420585" y="73113"/>
                  </a:lnTo>
                  <a:lnTo>
                    <a:pt x="405307" y="49949"/>
                  </a:lnTo>
                  <a:lnTo>
                    <a:pt x="405307" y="112763"/>
                  </a:lnTo>
                  <a:lnTo>
                    <a:pt x="405307" y="132549"/>
                  </a:lnTo>
                  <a:lnTo>
                    <a:pt x="403821" y="141732"/>
                  </a:lnTo>
                  <a:lnTo>
                    <a:pt x="400748" y="150863"/>
                  </a:lnTo>
                  <a:lnTo>
                    <a:pt x="397713" y="159981"/>
                  </a:lnTo>
                  <a:lnTo>
                    <a:pt x="393153" y="167627"/>
                  </a:lnTo>
                  <a:lnTo>
                    <a:pt x="387045" y="175209"/>
                  </a:lnTo>
                  <a:lnTo>
                    <a:pt x="380949" y="182854"/>
                  </a:lnTo>
                  <a:lnTo>
                    <a:pt x="373303" y="190449"/>
                  </a:lnTo>
                  <a:lnTo>
                    <a:pt x="358076" y="202653"/>
                  </a:lnTo>
                  <a:lnTo>
                    <a:pt x="348945" y="207213"/>
                  </a:lnTo>
                  <a:lnTo>
                    <a:pt x="338289" y="210286"/>
                  </a:lnTo>
                  <a:lnTo>
                    <a:pt x="327621" y="214858"/>
                  </a:lnTo>
                  <a:lnTo>
                    <a:pt x="306285" y="217881"/>
                  </a:lnTo>
                  <a:lnTo>
                    <a:pt x="283413" y="217881"/>
                  </a:lnTo>
                  <a:lnTo>
                    <a:pt x="233108" y="201117"/>
                  </a:lnTo>
                  <a:lnTo>
                    <a:pt x="204190" y="175209"/>
                  </a:lnTo>
                  <a:lnTo>
                    <a:pt x="187426" y="140195"/>
                  </a:lnTo>
                  <a:lnTo>
                    <a:pt x="185889" y="131013"/>
                  </a:lnTo>
                  <a:lnTo>
                    <a:pt x="185889" y="111213"/>
                  </a:lnTo>
                  <a:lnTo>
                    <a:pt x="187426" y="102095"/>
                  </a:lnTo>
                  <a:lnTo>
                    <a:pt x="190449" y="92913"/>
                  </a:lnTo>
                  <a:lnTo>
                    <a:pt x="195008" y="83781"/>
                  </a:lnTo>
                  <a:lnTo>
                    <a:pt x="199631" y="76200"/>
                  </a:lnTo>
                  <a:lnTo>
                    <a:pt x="204190" y="67017"/>
                  </a:lnTo>
                  <a:lnTo>
                    <a:pt x="234645" y="41122"/>
                  </a:lnTo>
                  <a:lnTo>
                    <a:pt x="284949" y="25895"/>
                  </a:lnTo>
                  <a:lnTo>
                    <a:pt x="307771" y="25895"/>
                  </a:lnTo>
                  <a:lnTo>
                    <a:pt x="358076" y="42659"/>
                  </a:lnTo>
                  <a:lnTo>
                    <a:pt x="388581" y="68554"/>
                  </a:lnTo>
                  <a:lnTo>
                    <a:pt x="403821" y="103632"/>
                  </a:lnTo>
                  <a:lnTo>
                    <a:pt x="405307" y="112763"/>
                  </a:lnTo>
                  <a:lnTo>
                    <a:pt x="405307" y="49949"/>
                  </a:lnTo>
                  <a:lnTo>
                    <a:pt x="399249" y="42659"/>
                  </a:lnTo>
                  <a:lnTo>
                    <a:pt x="380949" y="27432"/>
                  </a:lnTo>
                  <a:lnTo>
                    <a:pt x="378802" y="25895"/>
                  </a:lnTo>
                  <a:lnTo>
                    <a:pt x="370281" y="19786"/>
                  </a:lnTo>
                  <a:lnTo>
                    <a:pt x="359613" y="13690"/>
                  </a:lnTo>
                  <a:lnTo>
                    <a:pt x="335203" y="4559"/>
                  </a:lnTo>
                  <a:lnTo>
                    <a:pt x="321513" y="1485"/>
                  </a:lnTo>
                  <a:lnTo>
                    <a:pt x="309308" y="0"/>
                  </a:lnTo>
                  <a:lnTo>
                    <a:pt x="281876" y="0"/>
                  </a:lnTo>
                  <a:lnTo>
                    <a:pt x="268185" y="3022"/>
                  </a:lnTo>
                  <a:lnTo>
                    <a:pt x="255981" y="6045"/>
                  </a:lnTo>
                  <a:lnTo>
                    <a:pt x="242290" y="9118"/>
                  </a:lnTo>
                  <a:lnTo>
                    <a:pt x="231622" y="15227"/>
                  </a:lnTo>
                  <a:lnTo>
                    <a:pt x="219417" y="21323"/>
                  </a:lnTo>
                  <a:lnTo>
                    <a:pt x="210286" y="27432"/>
                  </a:lnTo>
                  <a:lnTo>
                    <a:pt x="199631" y="35013"/>
                  </a:lnTo>
                  <a:lnTo>
                    <a:pt x="191985" y="44145"/>
                  </a:lnTo>
                  <a:lnTo>
                    <a:pt x="182854" y="53327"/>
                  </a:lnTo>
                  <a:lnTo>
                    <a:pt x="170649" y="74663"/>
                  </a:lnTo>
                  <a:lnTo>
                    <a:pt x="166090" y="85318"/>
                  </a:lnTo>
                  <a:lnTo>
                    <a:pt x="163068" y="97523"/>
                  </a:lnTo>
                  <a:lnTo>
                    <a:pt x="162699" y="100380"/>
                  </a:lnTo>
                  <a:lnTo>
                    <a:pt x="0" y="99009"/>
                  </a:lnTo>
                  <a:lnTo>
                    <a:pt x="0" y="137109"/>
                  </a:lnTo>
                  <a:lnTo>
                    <a:pt x="161886" y="138480"/>
                  </a:lnTo>
                  <a:lnTo>
                    <a:pt x="163068" y="147777"/>
                  </a:lnTo>
                  <a:lnTo>
                    <a:pt x="166090" y="158445"/>
                  </a:lnTo>
                  <a:lnTo>
                    <a:pt x="172186" y="170649"/>
                  </a:lnTo>
                  <a:lnTo>
                    <a:pt x="176758" y="181317"/>
                  </a:lnTo>
                  <a:lnTo>
                    <a:pt x="184340" y="190449"/>
                  </a:lnTo>
                  <a:lnTo>
                    <a:pt x="191985" y="201117"/>
                  </a:lnTo>
                  <a:lnTo>
                    <a:pt x="210286" y="216344"/>
                  </a:lnTo>
                  <a:lnTo>
                    <a:pt x="255981" y="239217"/>
                  </a:lnTo>
                  <a:lnTo>
                    <a:pt x="281876" y="243776"/>
                  </a:lnTo>
                  <a:lnTo>
                    <a:pt x="309308" y="243776"/>
                  </a:lnTo>
                  <a:lnTo>
                    <a:pt x="336740" y="237718"/>
                  </a:lnTo>
                  <a:lnTo>
                    <a:pt x="348945" y="234645"/>
                  </a:lnTo>
                  <a:lnTo>
                    <a:pt x="359613" y="228549"/>
                  </a:lnTo>
                  <a:lnTo>
                    <a:pt x="371817" y="222440"/>
                  </a:lnTo>
                  <a:lnTo>
                    <a:pt x="379793" y="217881"/>
                  </a:lnTo>
                  <a:lnTo>
                    <a:pt x="382485" y="216344"/>
                  </a:lnTo>
                  <a:lnTo>
                    <a:pt x="391617" y="208749"/>
                  </a:lnTo>
                  <a:lnTo>
                    <a:pt x="420585" y="169113"/>
                  </a:lnTo>
                  <a:lnTo>
                    <a:pt x="431253" y="134086"/>
                  </a:lnTo>
                  <a:lnTo>
                    <a:pt x="431253" y="12034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812188" y="2797924"/>
              <a:ext cx="114249" cy="161518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3168993" y="2346820"/>
              <a:ext cx="373380" cy="962025"/>
            </a:xfrm>
            <a:custGeom>
              <a:avLst/>
              <a:gdLst/>
              <a:ahLst/>
              <a:cxnLst/>
              <a:rect l="l" t="t" r="r" b="b"/>
              <a:pathLst>
                <a:path w="373379" h="962025">
                  <a:moveTo>
                    <a:pt x="371830" y="867067"/>
                  </a:moveTo>
                  <a:lnTo>
                    <a:pt x="308330" y="835075"/>
                  </a:lnTo>
                  <a:lnTo>
                    <a:pt x="181330" y="771080"/>
                  </a:lnTo>
                  <a:lnTo>
                    <a:pt x="181330" y="835075"/>
                  </a:lnTo>
                  <a:lnTo>
                    <a:pt x="0" y="835075"/>
                  </a:lnTo>
                  <a:lnTo>
                    <a:pt x="0" y="897585"/>
                  </a:lnTo>
                  <a:lnTo>
                    <a:pt x="181330" y="897585"/>
                  </a:lnTo>
                  <a:lnTo>
                    <a:pt x="181330" y="961580"/>
                  </a:lnTo>
                  <a:lnTo>
                    <a:pt x="310311" y="897585"/>
                  </a:lnTo>
                  <a:lnTo>
                    <a:pt x="371830" y="867067"/>
                  </a:lnTo>
                  <a:close/>
                </a:path>
                <a:path w="373379" h="962025">
                  <a:moveTo>
                    <a:pt x="373367" y="94500"/>
                  </a:moveTo>
                  <a:lnTo>
                    <a:pt x="311962" y="64046"/>
                  </a:lnTo>
                  <a:lnTo>
                    <a:pt x="182867" y="0"/>
                  </a:lnTo>
                  <a:lnTo>
                    <a:pt x="182867" y="64046"/>
                  </a:lnTo>
                  <a:lnTo>
                    <a:pt x="1536" y="64046"/>
                  </a:lnTo>
                  <a:lnTo>
                    <a:pt x="1536" y="126504"/>
                  </a:lnTo>
                  <a:lnTo>
                    <a:pt x="182867" y="126504"/>
                  </a:lnTo>
                  <a:lnTo>
                    <a:pt x="182867" y="190500"/>
                  </a:lnTo>
                  <a:lnTo>
                    <a:pt x="309854" y="126504"/>
                  </a:lnTo>
                  <a:lnTo>
                    <a:pt x="373367" y="94500"/>
                  </a:lnTo>
                  <a:close/>
                </a:path>
              </a:pathLst>
            </a:custGeom>
            <a:solidFill>
              <a:srgbClr val="EE3122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4867592" y="2961969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50989" y="2189379"/>
            <a:ext cx="274955" cy="361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>
              <a:lnSpc>
                <a:spcPct val="100000"/>
              </a:lnSpc>
              <a:spcBef>
                <a:spcPts val="100"/>
              </a:spcBef>
            </a:pPr>
            <a:r>
              <a:rPr dirty="0" sz="1100" spc="-480" b="1" i="1">
                <a:solidFill>
                  <a:srgbClr val="F25C19"/>
                </a:solidFill>
                <a:latin typeface="Calibri"/>
                <a:cs typeface="Calibri"/>
              </a:rPr>
              <a:t>���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100" spc="-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64699" y="2983306"/>
            <a:ext cx="274955" cy="361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>
              <a:lnSpc>
                <a:spcPct val="100000"/>
              </a:lnSpc>
              <a:spcBef>
                <a:spcPts val="100"/>
              </a:spcBef>
            </a:pPr>
            <a:r>
              <a:rPr dirty="0" sz="1100" spc="-480" b="1" i="1">
                <a:solidFill>
                  <a:srgbClr val="F25C19"/>
                </a:solidFill>
                <a:latin typeface="Calibri"/>
                <a:cs typeface="Calibri"/>
              </a:rPr>
              <a:t>���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100" spc="-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810069" y="1761680"/>
            <a:ext cx="1603375" cy="1764664"/>
            <a:chOff x="810069" y="1761680"/>
            <a:chExt cx="1603375" cy="1764664"/>
          </a:xfrm>
        </p:grpSpPr>
        <p:pic>
          <p:nvPicPr>
            <p:cNvPr id="20" name="object 2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25499" y="1777999"/>
              <a:ext cx="1574800" cy="1736128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810069" y="1761680"/>
              <a:ext cx="1603375" cy="1764664"/>
            </a:xfrm>
            <a:custGeom>
              <a:avLst/>
              <a:gdLst/>
              <a:ahLst/>
              <a:cxnLst/>
              <a:rect l="l" t="t" r="r" b="b"/>
              <a:pathLst>
                <a:path w="1603375" h="1764664">
                  <a:moveTo>
                    <a:pt x="1603082" y="1764601"/>
                  </a:moveTo>
                  <a:lnTo>
                    <a:pt x="0" y="1764601"/>
                  </a:lnTo>
                  <a:lnTo>
                    <a:pt x="0" y="0"/>
                  </a:lnTo>
                  <a:lnTo>
                    <a:pt x="1603082" y="0"/>
                  </a:lnTo>
                  <a:lnTo>
                    <a:pt x="1603082" y="6095"/>
                  </a:lnTo>
                  <a:lnTo>
                    <a:pt x="12204" y="6095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1752447"/>
                  </a:lnTo>
                  <a:lnTo>
                    <a:pt x="6108" y="1752447"/>
                  </a:lnTo>
                  <a:lnTo>
                    <a:pt x="12204" y="1758556"/>
                  </a:lnTo>
                  <a:lnTo>
                    <a:pt x="1603082" y="1758556"/>
                  </a:lnTo>
                  <a:lnTo>
                    <a:pt x="1603082" y="1764601"/>
                  </a:lnTo>
                  <a:close/>
                </a:path>
                <a:path w="1603375" h="1764664">
                  <a:moveTo>
                    <a:pt x="12204" y="12204"/>
                  </a:moveTo>
                  <a:lnTo>
                    <a:pt x="6108" y="12204"/>
                  </a:lnTo>
                  <a:lnTo>
                    <a:pt x="12204" y="6095"/>
                  </a:lnTo>
                  <a:lnTo>
                    <a:pt x="12204" y="12204"/>
                  </a:lnTo>
                  <a:close/>
                </a:path>
                <a:path w="1603375" h="1764664">
                  <a:moveTo>
                    <a:pt x="1590929" y="12204"/>
                  </a:moveTo>
                  <a:lnTo>
                    <a:pt x="12204" y="12204"/>
                  </a:lnTo>
                  <a:lnTo>
                    <a:pt x="12204" y="6095"/>
                  </a:lnTo>
                  <a:lnTo>
                    <a:pt x="1590929" y="6095"/>
                  </a:lnTo>
                  <a:lnTo>
                    <a:pt x="1590929" y="12204"/>
                  </a:lnTo>
                  <a:close/>
                </a:path>
                <a:path w="1603375" h="1764664">
                  <a:moveTo>
                    <a:pt x="1590929" y="1758556"/>
                  </a:moveTo>
                  <a:lnTo>
                    <a:pt x="1590929" y="6095"/>
                  </a:lnTo>
                  <a:lnTo>
                    <a:pt x="1596974" y="12204"/>
                  </a:lnTo>
                  <a:lnTo>
                    <a:pt x="1603082" y="12204"/>
                  </a:lnTo>
                  <a:lnTo>
                    <a:pt x="1603082" y="1752447"/>
                  </a:lnTo>
                  <a:lnTo>
                    <a:pt x="1596974" y="1752447"/>
                  </a:lnTo>
                  <a:lnTo>
                    <a:pt x="1590929" y="1758556"/>
                  </a:lnTo>
                  <a:close/>
                </a:path>
                <a:path w="1603375" h="1764664">
                  <a:moveTo>
                    <a:pt x="1603082" y="12204"/>
                  </a:moveTo>
                  <a:lnTo>
                    <a:pt x="1596974" y="12204"/>
                  </a:lnTo>
                  <a:lnTo>
                    <a:pt x="1590929" y="6095"/>
                  </a:lnTo>
                  <a:lnTo>
                    <a:pt x="1603082" y="6095"/>
                  </a:lnTo>
                  <a:lnTo>
                    <a:pt x="1603082" y="12204"/>
                  </a:lnTo>
                  <a:close/>
                </a:path>
                <a:path w="1603375" h="1764664">
                  <a:moveTo>
                    <a:pt x="12204" y="1758556"/>
                  </a:moveTo>
                  <a:lnTo>
                    <a:pt x="6108" y="1752447"/>
                  </a:lnTo>
                  <a:lnTo>
                    <a:pt x="12204" y="1752447"/>
                  </a:lnTo>
                  <a:lnTo>
                    <a:pt x="12204" y="1758556"/>
                  </a:lnTo>
                  <a:close/>
                </a:path>
                <a:path w="1603375" h="1764664">
                  <a:moveTo>
                    <a:pt x="1590929" y="1758556"/>
                  </a:moveTo>
                  <a:lnTo>
                    <a:pt x="12204" y="1758556"/>
                  </a:lnTo>
                  <a:lnTo>
                    <a:pt x="12204" y="1752447"/>
                  </a:lnTo>
                  <a:lnTo>
                    <a:pt x="1590929" y="1752447"/>
                  </a:lnTo>
                  <a:lnTo>
                    <a:pt x="1590929" y="1758556"/>
                  </a:lnTo>
                  <a:close/>
                </a:path>
                <a:path w="1603375" h="1764664">
                  <a:moveTo>
                    <a:pt x="1603082" y="1758556"/>
                  </a:moveTo>
                  <a:lnTo>
                    <a:pt x="1590929" y="1758556"/>
                  </a:lnTo>
                  <a:lnTo>
                    <a:pt x="1596974" y="1752447"/>
                  </a:lnTo>
                  <a:lnTo>
                    <a:pt x="1603082" y="1752447"/>
                  </a:lnTo>
                  <a:lnTo>
                    <a:pt x="1603082" y="1758556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 descr=""/>
          <p:cNvGrpSpPr/>
          <p:nvPr/>
        </p:nvGrpSpPr>
        <p:grpSpPr>
          <a:xfrm>
            <a:off x="775023" y="1744916"/>
            <a:ext cx="9143365" cy="5456555"/>
            <a:chOff x="775023" y="1744916"/>
            <a:chExt cx="9143365" cy="5456555"/>
          </a:xfrm>
        </p:grpSpPr>
        <p:pic>
          <p:nvPicPr>
            <p:cNvPr id="23" name="object 2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77199" y="1757108"/>
              <a:ext cx="1765300" cy="1976691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8059038" y="1744916"/>
              <a:ext cx="1800225" cy="2004060"/>
            </a:xfrm>
            <a:custGeom>
              <a:avLst/>
              <a:gdLst/>
              <a:ahLst/>
              <a:cxnLst/>
              <a:rect l="l" t="t" r="r" b="b"/>
              <a:pathLst>
                <a:path w="1800225" h="2004060">
                  <a:moveTo>
                    <a:pt x="1799678" y="2003869"/>
                  </a:moveTo>
                  <a:lnTo>
                    <a:pt x="0" y="2003869"/>
                  </a:lnTo>
                  <a:lnTo>
                    <a:pt x="0" y="0"/>
                  </a:lnTo>
                  <a:lnTo>
                    <a:pt x="1799678" y="0"/>
                  </a:lnTo>
                  <a:lnTo>
                    <a:pt x="1799678" y="6096"/>
                  </a:lnTo>
                  <a:lnTo>
                    <a:pt x="13690" y="6096"/>
                  </a:lnTo>
                  <a:lnTo>
                    <a:pt x="6108" y="12192"/>
                  </a:lnTo>
                  <a:lnTo>
                    <a:pt x="13690" y="12192"/>
                  </a:lnTo>
                  <a:lnTo>
                    <a:pt x="13690" y="1991715"/>
                  </a:lnTo>
                  <a:lnTo>
                    <a:pt x="6108" y="1991715"/>
                  </a:lnTo>
                  <a:lnTo>
                    <a:pt x="13690" y="1997760"/>
                  </a:lnTo>
                  <a:lnTo>
                    <a:pt x="1799678" y="1997760"/>
                  </a:lnTo>
                  <a:lnTo>
                    <a:pt x="1799678" y="2003869"/>
                  </a:lnTo>
                  <a:close/>
                </a:path>
                <a:path w="1800225" h="2004060">
                  <a:moveTo>
                    <a:pt x="13690" y="12192"/>
                  </a:moveTo>
                  <a:lnTo>
                    <a:pt x="6108" y="12192"/>
                  </a:lnTo>
                  <a:lnTo>
                    <a:pt x="13690" y="6096"/>
                  </a:lnTo>
                  <a:lnTo>
                    <a:pt x="13690" y="12192"/>
                  </a:lnTo>
                  <a:close/>
                </a:path>
                <a:path w="1800225" h="2004060">
                  <a:moveTo>
                    <a:pt x="1787474" y="12192"/>
                  </a:moveTo>
                  <a:lnTo>
                    <a:pt x="13690" y="12192"/>
                  </a:lnTo>
                  <a:lnTo>
                    <a:pt x="13690" y="6096"/>
                  </a:lnTo>
                  <a:lnTo>
                    <a:pt x="1787474" y="6096"/>
                  </a:lnTo>
                  <a:lnTo>
                    <a:pt x="1787474" y="12192"/>
                  </a:lnTo>
                  <a:close/>
                </a:path>
                <a:path w="1800225" h="2004060">
                  <a:moveTo>
                    <a:pt x="1787474" y="1997760"/>
                  </a:moveTo>
                  <a:lnTo>
                    <a:pt x="1787474" y="6096"/>
                  </a:lnTo>
                  <a:lnTo>
                    <a:pt x="1793582" y="12192"/>
                  </a:lnTo>
                  <a:lnTo>
                    <a:pt x="1799678" y="12192"/>
                  </a:lnTo>
                  <a:lnTo>
                    <a:pt x="1799678" y="1991715"/>
                  </a:lnTo>
                  <a:lnTo>
                    <a:pt x="1793582" y="1991715"/>
                  </a:lnTo>
                  <a:lnTo>
                    <a:pt x="1787474" y="1997760"/>
                  </a:lnTo>
                  <a:close/>
                </a:path>
                <a:path w="1800225" h="2004060">
                  <a:moveTo>
                    <a:pt x="1799678" y="12192"/>
                  </a:moveTo>
                  <a:lnTo>
                    <a:pt x="1793582" y="12192"/>
                  </a:lnTo>
                  <a:lnTo>
                    <a:pt x="1787474" y="6096"/>
                  </a:lnTo>
                  <a:lnTo>
                    <a:pt x="1799678" y="6096"/>
                  </a:lnTo>
                  <a:lnTo>
                    <a:pt x="1799678" y="12192"/>
                  </a:lnTo>
                  <a:close/>
                </a:path>
                <a:path w="1800225" h="2004060">
                  <a:moveTo>
                    <a:pt x="13690" y="1997760"/>
                  </a:moveTo>
                  <a:lnTo>
                    <a:pt x="6108" y="1991715"/>
                  </a:lnTo>
                  <a:lnTo>
                    <a:pt x="13690" y="1991715"/>
                  </a:lnTo>
                  <a:lnTo>
                    <a:pt x="13690" y="1997760"/>
                  </a:lnTo>
                  <a:close/>
                </a:path>
                <a:path w="1800225" h="2004060">
                  <a:moveTo>
                    <a:pt x="1787474" y="1997760"/>
                  </a:moveTo>
                  <a:lnTo>
                    <a:pt x="13690" y="1997760"/>
                  </a:lnTo>
                  <a:lnTo>
                    <a:pt x="13690" y="1991715"/>
                  </a:lnTo>
                  <a:lnTo>
                    <a:pt x="1787474" y="1991715"/>
                  </a:lnTo>
                  <a:lnTo>
                    <a:pt x="1787474" y="1997760"/>
                  </a:lnTo>
                  <a:close/>
                </a:path>
                <a:path w="1800225" h="2004060">
                  <a:moveTo>
                    <a:pt x="1799678" y="1997760"/>
                  </a:moveTo>
                  <a:lnTo>
                    <a:pt x="1787474" y="1997760"/>
                  </a:lnTo>
                  <a:lnTo>
                    <a:pt x="1793582" y="1991715"/>
                  </a:lnTo>
                  <a:lnTo>
                    <a:pt x="1799678" y="1991715"/>
                  </a:lnTo>
                  <a:lnTo>
                    <a:pt x="1799678" y="1997760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1963585" y="4079481"/>
              <a:ext cx="2662555" cy="0"/>
            </a:xfrm>
            <a:custGeom>
              <a:avLst/>
              <a:gdLst/>
              <a:ahLst/>
              <a:cxnLst/>
              <a:rect l="l" t="t" r="r" b="b"/>
              <a:pathLst>
                <a:path w="2662554" h="0">
                  <a:moveTo>
                    <a:pt x="0" y="0"/>
                  </a:moveTo>
                  <a:lnTo>
                    <a:pt x="266218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963585" y="6540500"/>
              <a:ext cx="2662555" cy="0"/>
            </a:xfrm>
            <a:custGeom>
              <a:avLst/>
              <a:gdLst/>
              <a:ahLst/>
              <a:cxnLst/>
              <a:rect l="l" t="t" r="r" b="b"/>
              <a:pathLst>
                <a:path w="2662554" h="0">
                  <a:moveTo>
                    <a:pt x="26621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963585" y="4079481"/>
              <a:ext cx="0" cy="2461260"/>
            </a:xfrm>
            <a:custGeom>
              <a:avLst/>
              <a:gdLst/>
              <a:ahLst/>
              <a:cxnLst/>
              <a:rect l="l" t="t" r="r" b="b"/>
              <a:pathLst>
                <a:path w="0" h="2461259">
                  <a:moveTo>
                    <a:pt x="0" y="24610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963585" y="4079481"/>
              <a:ext cx="2662555" cy="2473325"/>
            </a:xfrm>
            <a:custGeom>
              <a:avLst/>
              <a:gdLst/>
              <a:ahLst/>
              <a:cxnLst/>
              <a:rect l="l" t="t" r="r" b="b"/>
              <a:pathLst>
                <a:path w="2662554" h="2473325">
                  <a:moveTo>
                    <a:pt x="1341043" y="2473223"/>
                  </a:moveTo>
                  <a:lnTo>
                    <a:pt x="1290770" y="2472371"/>
                  </a:lnTo>
                  <a:lnTo>
                    <a:pt x="1240963" y="2469834"/>
                  </a:lnTo>
                  <a:lnTo>
                    <a:pt x="1191655" y="2465642"/>
                  </a:lnTo>
                  <a:lnTo>
                    <a:pt x="1142879" y="2459824"/>
                  </a:lnTo>
                  <a:lnTo>
                    <a:pt x="1094668" y="2452412"/>
                  </a:lnTo>
                  <a:lnTo>
                    <a:pt x="1047052" y="2443433"/>
                  </a:lnTo>
                  <a:lnTo>
                    <a:pt x="1000066" y="2432919"/>
                  </a:lnTo>
                  <a:lnTo>
                    <a:pt x="953741" y="2420898"/>
                  </a:lnTo>
                  <a:lnTo>
                    <a:pt x="908110" y="2407400"/>
                  </a:lnTo>
                  <a:lnTo>
                    <a:pt x="863205" y="2392456"/>
                  </a:lnTo>
                  <a:lnTo>
                    <a:pt x="819059" y="2376095"/>
                  </a:lnTo>
                  <a:lnTo>
                    <a:pt x="775704" y="2358346"/>
                  </a:lnTo>
                  <a:lnTo>
                    <a:pt x="733172" y="2339240"/>
                  </a:lnTo>
                  <a:lnTo>
                    <a:pt x="691496" y="2318805"/>
                  </a:lnTo>
                  <a:lnTo>
                    <a:pt x="650709" y="2297073"/>
                  </a:lnTo>
                  <a:lnTo>
                    <a:pt x="610842" y="2274072"/>
                  </a:lnTo>
                  <a:lnTo>
                    <a:pt x="571928" y="2249833"/>
                  </a:lnTo>
                  <a:lnTo>
                    <a:pt x="534000" y="2224385"/>
                  </a:lnTo>
                  <a:lnTo>
                    <a:pt x="497090" y="2197757"/>
                  </a:lnTo>
                  <a:lnTo>
                    <a:pt x="461230" y="2169980"/>
                  </a:lnTo>
                  <a:lnTo>
                    <a:pt x="426453" y="2141083"/>
                  </a:lnTo>
                  <a:lnTo>
                    <a:pt x="392791" y="2111097"/>
                  </a:lnTo>
                  <a:lnTo>
                    <a:pt x="360277" y="2080050"/>
                  </a:lnTo>
                  <a:lnTo>
                    <a:pt x="328943" y="2047972"/>
                  </a:lnTo>
                  <a:lnTo>
                    <a:pt x="298822" y="2014894"/>
                  </a:lnTo>
                  <a:lnTo>
                    <a:pt x="269945" y="1980845"/>
                  </a:lnTo>
                  <a:lnTo>
                    <a:pt x="242346" y="1945854"/>
                  </a:lnTo>
                  <a:lnTo>
                    <a:pt x="216056" y="1909952"/>
                  </a:lnTo>
                  <a:lnTo>
                    <a:pt x="191109" y="1873168"/>
                  </a:lnTo>
                  <a:lnTo>
                    <a:pt x="167536" y="1835532"/>
                  </a:lnTo>
                  <a:lnTo>
                    <a:pt x="145370" y="1797074"/>
                  </a:lnTo>
                  <a:lnTo>
                    <a:pt x="124644" y="1757823"/>
                  </a:lnTo>
                  <a:lnTo>
                    <a:pt x="105389" y="1717809"/>
                  </a:lnTo>
                  <a:lnTo>
                    <a:pt x="87638" y="1677062"/>
                  </a:lnTo>
                  <a:lnTo>
                    <a:pt x="71425" y="1635611"/>
                  </a:lnTo>
                  <a:lnTo>
                    <a:pt x="56780" y="1593487"/>
                  </a:lnTo>
                  <a:lnTo>
                    <a:pt x="43737" y="1550719"/>
                  </a:lnTo>
                  <a:lnTo>
                    <a:pt x="32328" y="1507337"/>
                  </a:lnTo>
                  <a:lnTo>
                    <a:pt x="22585" y="1463370"/>
                  </a:lnTo>
                  <a:lnTo>
                    <a:pt x="14540" y="1418849"/>
                  </a:lnTo>
                  <a:lnTo>
                    <a:pt x="8227" y="1373803"/>
                  </a:lnTo>
                  <a:lnTo>
                    <a:pt x="3678" y="1328261"/>
                  </a:lnTo>
                  <a:lnTo>
                    <a:pt x="925" y="1282254"/>
                  </a:lnTo>
                  <a:lnTo>
                    <a:pt x="0" y="1235811"/>
                  </a:lnTo>
                  <a:lnTo>
                    <a:pt x="925" y="1189471"/>
                  </a:lnTo>
                  <a:lnTo>
                    <a:pt x="3678" y="1143562"/>
                  </a:lnTo>
                  <a:lnTo>
                    <a:pt x="8227" y="1098114"/>
                  </a:lnTo>
                  <a:lnTo>
                    <a:pt x="14540" y="1053157"/>
                  </a:lnTo>
                  <a:lnTo>
                    <a:pt x="22585" y="1008721"/>
                  </a:lnTo>
                  <a:lnTo>
                    <a:pt x="32328" y="964835"/>
                  </a:lnTo>
                  <a:lnTo>
                    <a:pt x="43737" y="921530"/>
                  </a:lnTo>
                  <a:lnTo>
                    <a:pt x="56780" y="878835"/>
                  </a:lnTo>
                  <a:lnTo>
                    <a:pt x="71425" y="836781"/>
                  </a:lnTo>
                  <a:lnTo>
                    <a:pt x="87638" y="795396"/>
                  </a:lnTo>
                  <a:lnTo>
                    <a:pt x="105389" y="754712"/>
                  </a:lnTo>
                  <a:lnTo>
                    <a:pt x="124644" y="714757"/>
                  </a:lnTo>
                  <a:lnTo>
                    <a:pt x="145370" y="675561"/>
                  </a:lnTo>
                  <a:lnTo>
                    <a:pt x="167536" y="637155"/>
                  </a:lnTo>
                  <a:lnTo>
                    <a:pt x="191109" y="599568"/>
                  </a:lnTo>
                  <a:lnTo>
                    <a:pt x="216056" y="562830"/>
                  </a:lnTo>
                  <a:lnTo>
                    <a:pt x="242346" y="526971"/>
                  </a:lnTo>
                  <a:lnTo>
                    <a:pt x="269945" y="492020"/>
                  </a:lnTo>
                  <a:lnTo>
                    <a:pt x="298822" y="458008"/>
                  </a:lnTo>
                  <a:lnTo>
                    <a:pt x="328943" y="424965"/>
                  </a:lnTo>
                  <a:lnTo>
                    <a:pt x="360277" y="392919"/>
                  </a:lnTo>
                  <a:lnTo>
                    <a:pt x="392791" y="361902"/>
                  </a:lnTo>
                  <a:lnTo>
                    <a:pt x="426453" y="331942"/>
                  </a:lnTo>
                  <a:lnTo>
                    <a:pt x="461230" y="303071"/>
                  </a:lnTo>
                  <a:lnTo>
                    <a:pt x="497090" y="275316"/>
                  </a:lnTo>
                  <a:lnTo>
                    <a:pt x="534000" y="248709"/>
                  </a:lnTo>
                  <a:lnTo>
                    <a:pt x="571928" y="223280"/>
                  </a:lnTo>
                  <a:lnTo>
                    <a:pt x="610842" y="199057"/>
                  </a:lnTo>
                  <a:lnTo>
                    <a:pt x="650709" y="176071"/>
                  </a:lnTo>
                  <a:lnTo>
                    <a:pt x="691496" y="154352"/>
                  </a:lnTo>
                  <a:lnTo>
                    <a:pt x="733172" y="133930"/>
                  </a:lnTo>
                  <a:lnTo>
                    <a:pt x="775704" y="114834"/>
                  </a:lnTo>
                  <a:lnTo>
                    <a:pt x="819059" y="97094"/>
                  </a:lnTo>
                  <a:lnTo>
                    <a:pt x="863205" y="80740"/>
                  </a:lnTo>
                  <a:lnTo>
                    <a:pt x="908110" y="65802"/>
                  </a:lnTo>
                  <a:lnTo>
                    <a:pt x="953741" y="52310"/>
                  </a:lnTo>
                  <a:lnTo>
                    <a:pt x="1000066" y="40293"/>
                  </a:lnTo>
                  <a:lnTo>
                    <a:pt x="1047052" y="29782"/>
                  </a:lnTo>
                  <a:lnTo>
                    <a:pt x="1094668" y="20806"/>
                  </a:lnTo>
                  <a:lnTo>
                    <a:pt x="1142879" y="13395"/>
                  </a:lnTo>
                  <a:lnTo>
                    <a:pt x="1191655" y="7579"/>
                  </a:lnTo>
                  <a:lnTo>
                    <a:pt x="1240963" y="3388"/>
                  </a:lnTo>
                  <a:lnTo>
                    <a:pt x="1290770" y="852"/>
                  </a:lnTo>
                  <a:lnTo>
                    <a:pt x="1341043" y="0"/>
                  </a:lnTo>
                  <a:lnTo>
                    <a:pt x="1391417" y="852"/>
                  </a:lnTo>
                  <a:lnTo>
                    <a:pt x="1441319" y="3388"/>
                  </a:lnTo>
                  <a:lnTo>
                    <a:pt x="1490717" y="7579"/>
                  </a:lnTo>
                  <a:lnTo>
                    <a:pt x="1539579" y="13395"/>
                  </a:lnTo>
                  <a:lnTo>
                    <a:pt x="1587872" y="20806"/>
                  </a:lnTo>
                  <a:lnTo>
                    <a:pt x="1635564" y="29782"/>
                  </a:lnTo>
                  <a:lnTo>
                    <a:pt x="1682624" y="40293"/>
                  </a:lnTo>
                  <a:lnTo>
                    <a:pt x="1729018" y="52310"/>
                  </a:lnTo>
                  <a:lnTo>
                    <a:pt x="1774714" y="65802"/>
                  </a:lnTo>
                  <a:lnTo>
                    <a:pt x="1819680" y="80740"/>
                  </a:lnTo>
                  <a:lnTo>
                    <a:pt x="1863884" y="97094"/>
                  </a:lnTo>
                  <a:lnTo>
                    <a:pt x="1907293" y="114834"/>
                  </a:lnTo>
                  <a:lnTo>
                    <a:pt x="1949876" y="133930"/>
                  </a:lnTo>
                  <a:lnTo>
                    <a:pt x="1991599" y="154352"/>
                  </a:lnTo>
                  <a:lnTo>
                    <a:pt x="2032430" y="176071"/>
                  </a:lnTo>
                  <a:lnTo>
                    <a:pt x="2072338" y="199057"/>
                  </a:lnTo>
                  <a:lnTo>
                    <a:pt x="2111290" y="223280"/>
                  </a:lnTo>
                  <a:lnTo>
                    <a:pt x="2149253" y="248709"/>
                  </a:lnTo>
                  <a:lnTo>
                    <a:pt x="2186195" y="275316"/>
                  </a:lnTo>
                  <a:lnTo>
                    <a:pt x="2222084" y="303071"/>
                  </a:lnTo>
                  <a:lnTo>
                    <a:pt x="2256888" y="331942"/>
                  </a:lnTo>
                  <a:lnTo>
                    <a:pt x="2290575" y="361902"/>
                  </a:lnTo>
                  <a:lnTo>
                    <a:pt x="2323111" y="392919"/>
                  </a:lnTo>
                  <a:lnTo>
                    <a:pt x="2354465" y="424965"/>
                  </a:lnTo>
                  <a:lnTo>
                    <a:pt x="2384605" y="458008"/>
                  </a:lnTo>
                  <a:lnTo>
                    <a:pt x="2413497" y="492020"/>
                  </a:lnTo>
                  <a:lnTo>
                    <a:pt x="2441111" y="526971"/>
                  </a:lnTo>
                  <a:lnTo>
                    <a:pt x="2467413" y="562830"/>
                  </a:lnTo>
                  <a:lnTo>
                    <a:pt x="2492371" y="599568"/>
                  </a:lnTo>
                  <a:lnTo>
                    <a:pt x="2515953" y="637155"/>
                  </a:lnTo>
                  <a:lnTo>
                    <a:pt x="2538126" y="675561"/>
                  </a:lnTo>
                  <a:lnTo>
                    <a:pt x="2558859" y="714757"/>
                  </a:lnTo>
                  <a:lnTo>
                    <a:pt x="2578119" y="754712"/>
                  </a:lnTo>
                  <a:lnTo>
                    <a:pt x="2595874" y="795396"/>
                  </a:lnTo>
                  <a:lnTo>
                    <a:pt x="2612091" y="836781"/>
                  </a:lnTo>
                  <a:lnTo>
                    <a:pt x="2626738" y="878835"/>
                  </a:lnTo>
                  <a:lnTo>
                    <a:pt x="2639783" y="921530"/>
                  </a:lnTo>
                  <a:lnTo>
                    <a:pt x="2651194" y="964835"/>
                  </a:lnTo>
                  <a:lnTo>
                    <a:pt x="2660937" y="1008721"/>
                  </a:lnTo>
                  <a:lnTo>
                    <a:pt x="2662186" y="1015620"/>
                  </a:lnTo>
                  <a:lnTo>
                    <a:pt x="2662186" y="1456458"/>
                  </a:lnTo>
                  <a:lnTo>
                    <a:pt x="2651194" y="1507337"/>
                  </a:lnTo>
                  <a:lnTo>
                    <a:pt x="2639783" y="1550719"/>
                  </a:lnTo>
                  <a:lnTo>
                    <a:pt x="2626738" y="1593487"/>
                  </a:lnTo>
                  <a:lnTo>
                    <a:pt x="2612091" y="1635611"/>
                  </a:lnTo>
                  <a:lnTo>
                    <a:pt x="2595874" y="1677062"/>
                  </a:lnTo>
                  <a:lnTo>
                    <a:pt x="2578119" y="1717809"/>
                  </a:lnTo>
                  <a:lnTo>
                    <a:pt x="2558859" y="1757823"/>
                  </a:lnTo>
                  <a:lnTo>
                    <a:pt x="2538126" y="1797074"/>
                  </a:lnTo>
                  <a:lnTo>
                    <a:pt x="2515953" y="1835532"/>
                  </a:lnTo>
                  <a:lnTo>
                    <a:pt x="2492371" y="1873168"/>
                  </a:lnTo>
                  <a:lnTo>
                    <a:pt x="2467413" y="1909952"/>
                  </a:lnTo>
                  <a:lnTo>
                    <a:pt x="2441111" y="1945854"/>
                  </a:lnTo>
                  <a:lnTo>
                    <a:pt x="2413497" y="1980845"/>
                  </a:lnTo>
                  <a:lnTo>
                    <a:pt x="2384605" y="2014894"/>
                  </a:lnTo>
                  <a:lnTo>
                    <a:pt x="2354465" y="2047972"/>
                  </a:lnTo>
                  <a:lnTo>
                    <a:pt x="2323111" y="2080050"/>
                  </a:lnTo>
                  <a:lnTo>
                    <a:pt x="2290575" y="2111097"/>
                  </a:lnTo>
                  <a:lnTo>
                    <a:pt x="2256888" y="2141083"/>
                  </a:lnTo>
                  <a:lnTo>
                    <a:pt x="2222084" y="2169980"/>
                  </a:lnTo>
                  <a:lnTo>
                    <a:pt x="2186195" y="2197757"/>
                  </a:lnTo>
                  <a:lnTo>
                    <a:pt x="2149253" y="2224385"/>
                  </a:lnTo>
                  <a:lnTo>
                    <a:pt x="2111290" y="2249833"/>
                  </a:lnTo>
                  <a:lnTo>
                    <a:pt x="2072338" y="2274072"/>
                  </a:lnTo>
                  <a:lnTo>
                    <a:pt x="2032430" y="2297073"/>
                  </a:lnTo>
                  <a:lnTo>
                    <a:pt x="1991599" y="2318805"/>
                  </a:lnTo>
                  <a:lnTo>
                    <a:pt x="1949876" y="2339240"/>
                  </a:lnTo>
                  <a:lnTo>
                    <a:pt x="1907293" y="2358346"/>
                  </a:lnTo>
                  <a:lnTo>
                    <a:pt x="1863884" y="2376095"/>
                  </a:lnTo>
                  <a:lnTo>
                    <a:pt x="1819680" y="2392456"/>
                  </a:lnTo>
                  <a:lnTo>
                    <a:pt x="1774714" y="2407400"/>
                  </a:lnTo>
                  <a:lnTo>
                    <a:pt x="1729018" y="2420898"/>
                  </a:lnTo>
                  <a:lnTo>
                    <a:pt x="1682624" y="2432919"/>
                  </a:lnTo>
                  <a:lnTo>
                    <a:pt x="1635564" y="2443433"/>
                  </a:lnTo>
                  <a:lnTo>
                    <a:pt x="1587872" y="2452412"/>
                  </a:lnTo>
                  <a:lnTo>
                    <a:pt x="1539579" y="2459824"/>
                  </a:lnTo>
                  <a:lnTo>
                    <a:pt x="1490717" y="2465642"/>
                  </a:lnTo>
                  <a:lnTo>
                    <a:pt x="1441319" y="2469834"/>
                  </a:lnTo>
                  <a:lnTo>
                    <a:pt x="1391417" y="2472371"/>
                  </a:lnTo>
                  <a:lnTo>
                    <a:pt x="1341043" y="24732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963585" y="4079481"/>
              <a:ext cx="2662555" cy="2473325"/>
            </a:xfrm>
            <a:custGeom>
              <a:avLst/>
              <a:gdLst/>
              <a:ahLst/>
              <a:cxnLst/>
              <a:rect l="l" t="t" r="r" b="b"/>
              <a:pathLst>
                <a:path w="2662554" h="2473325">
                  <a:moveTo>
                    <a:pt x="2662186" y="1015620"/>
                  </a:moveTo>
                  <a:lnTo>
                    <a:pt x="2651194" y="964835"/>
                  </a:lnTo>
                  <a:lnTo>
                    <a:pt x="2639783" y="921530"/>
                  </a:lnTo>
                  <a:lnTo>
                    <a:pt x="2626738" y="878835"/>
                  </a:lnTo>
                  <a:lnTo>
                    <a:pt x="2612091" y="836781"/>
                  </a:lnTo>
                  <a:lnTo>
                    <a:pt x="2595874" y="795396"/>
                  </a:lnTo>
                  <a:lnTo>
                    <a:pt x="2578119" y="754712"/>
                  </a:lnTo>
                  <a:lnTo>
                    <a:pt x="2558859" y="714757"/>
                  </a:lnTo>
                  <a:lnTo>
                    <a:pt x="2538126" y="675561"/>
                  </a:lnTo>
                  <a:lnTo>
                    <a:pt x="2515953" y="637155"/>
                  </a:lnTo>
                  <a:lnTo>
                    <a:pt x="2492371" y="599568"/>
                  </a:lnTo>
                  <a:lnTo>
                    <a:pt x="2467413" y="562830"/>
                  </a:lnTo>
                  <a:lnTo>
                    <a:pt x="2441111" y="526971"/>
                  </a:lnTo>
                  <a:lnTo>
                    <a:pt x="2413497" y="492020"/>
                  </a:lnTo>
                  <a:lnTo>
                    <a:pt x="2384605" y="458008"/>
                  </a:lnTo>
                  <a:lnTo>
                    <a:pt x="2354465" y="424965"/>
                  </a:lnTo>
                  <a:lnTo>
                    <a:pt x="2323111" y="392919"/>
                  </a:lnTo>
                  <a:lnTo>
                    <a:pt x="2290575" y="361902"/>
                  </a:lnTo>
                  <a:lnTo>
                    <a:pt x="2256888" y="331942"/>
                  </a:lnTo>
                  <a:lnTo>
                    <a:pt x="2222084" y="303071"/>
                  </a:lnTo>
                  <a:lnTo>
                    <a:pt x="2186195" y="275316"/>
                  </a:lnTo>
                  <a:lnTo>
                    <a:pt x="2149253" y="248709"/>
                  </a:lnTo>
                  <a:lnTo>
                    <a:pt x="2111290" y="223280"/>
                  </a:lnTo>
                  <a:lnTo>
                    <a:pt x="2072338" y="199057"/>
                  </a:lnTo>
                  <a:lnTo>
                    <a:pt x="2032430" y="176071"/>
                  </a:lnTo>
                  <a:lnTo>
                    <a:pt x="1991599" y="154352"/>
                  </a:lnTo>
                  <a:lnTo>
                    <a:pt x="1949876" y="133930"/>
                  </a:lnTo>
                  <a:lnTo>
                    <a:pt x="1907293" y="114834"/>
                  </a:lnTo>
                  <a:lnTo>
                    <a:pt x="1863884" y="97094"/>
                  </a:lnTo>
                  <a:lnTo>
                    <a:pt x="1819680" y="80740"/>
                  </a:lnTo>
                  <a:lnTo>
                    <a:pt x="1774714" y="65802"/>
                  </a:lnTo>
                  <a:lnTo>
                    <a:pt x="1729018" y="52310"/>
                  </a:lnTo>
                  <a:lnTo>
                    <a:pt x="1682624" y="40293"/>
                  </a:lnTo>
                  <a:lnTo>
                    <a:pt x="1635564" y="29782"/>
                  </a:lnTo>
                  <a:lnTo>
                    <a:pt x="1587872" y="20806"/>
                  </a:lnTo>
                  <a:lnTo>
                    <a:pt x="1539579" y="13395"/>
                  </a:lnTo>
                  <a:lnTo>
                    <a:pt x="1490717" y="7579"/>
                  </a:lnTo>
                  <a:lnTo>
                    <a:pt x="1441319" y="3388"/>
                  </a:lnTo>
                  <a:lnTo>
                    <a:pt x="1391417" y="852"/>
                  </a:lnTo>
                  <a:lnTo>
                    <a:pt x="1341043" y="0"/>
                  </a:lnTo>
                  <a:lnTo>
                    <a:pt x="1290770" y="852"/>
                  </a:lnTo>
                  <a:lnTo>
                    <a:pt x="1240963" y="3388"/>
                  </a:lnTo>
                  <a:lnTo>
                    <a:pt x="1191655" y="7579"/>
                  </a:lnTo>
                  <a:lnTo>
                    <a:pt x="1142879" y="13395"/>
                  </a:lnTo>
                  <a:lnTo>
                    <a:pt x="1094668" y="20806"/>
                  </a:lnTo>
                  <a:lnTo>
                    <a:pt x="1047052" y="29782"/>
                  </a:lnTo>
                  <a:lnTo>
                    <a:pt x="1000066" y="40293"/>
                  </a:lnTo>
                  <a:lnTo>
                    <a:pt x="953741" y="52310"/>
                  </a:lnTo>
                  <a:lnTo>
                    <a:pt x="908110" y="65802"/>
                  </a:lnTo>
                  <a:lnTo>
                    <a:pt x="863205" y="80740"/>
                  </a:lnTo>
                  <a:lnTo>
                    <a:pt x="819059" y="97094"/>
                  </a:lnTo>
                  <a:lnTo>
                    <a:pt x="775704" y="114834"/>
                  </a:lnTo>
                  <a:lnTo>
                    <a:pt x="733172" y="133930"/>
                  </a:lnTo>
                  <a:lnTo>
                    <a:pt x="691496" y="154352"/>
                  </a:lnTo>
                  <a:lnTo>
                    <a:pt x="650709" y="176071"/>
                  </a:lnTo>
                  <a:lnTo>
                    <a:pt x="610842" y="199057"/>
                  </a:lnTo>
                  <a:lnTo>
                    <a:pt x="571928" y="223280"/>
                  </a:lnTo>
                  <a:lnTo>
                    <a:pt x="534000" y="248709"/>
                  </a:lnTo>
                  <a:lnTo>
                    <a:pt x="497090" y="275316"/>
                  </a:lnTo>
                  <a:lnTo>
                    <a:pt x="461230" y="303071"/>
                  </a:lnTo>
                  <a:lnTo>
                    <a:pt x="426453" y="331942"/>
                  </a:lnTo>
                  <a:lnTo>
                    <a:pt x="392791" y="361902"/>
                  </a:lnTo>
                  <a:lnTo>
                    <a:pt x="360277" y="392919"/>
                  </a:lnTo>
                  <a:lnTo>
                    <a:pt x="328943" y="424965"/>
                  </a:lnTo>
                  <a:lnTo>
                    <a:pt x="298822" y="458008"/>
                  </a:lnTo>
                  <a:lnTo>
                    <a:pt x="269945" y="492020"/>
                  </a:lnTo>
                  <a:lnTo>
                    <a:pt x="242346" y="526971"/>
                  </a:lnTo>
                  <a:lnTo>
                    <a:pt x="216056" y="562830"/>
                  </a:lnTo>
                  <a:lnTo>
                    <a:pt x="191109" y="599568"/>
                  </a:lnTo>
                  <a:lnTo>
                    <a:pt x="167536" y="637155"/>
                  </a:lnTo>
                  <a:lnTo>
                    <a:pt x="145370" y="675561"/>
                  </a:lnTo>
                  <a:lnTo>
                    <a:pt x="124644" y="714757"/>
                  </a:lnTo>
                  <a:lnTo>
                    <a:pt x="105389" y="754712"/>
                  </a:lnTo>
                  <a:lnTo>
                    <a:pt x="87638" y="795396"/>
                  </a:lnTo>
                  <a:lnTo>
                    <a:pt x="71425" y="836781"/>
                  </a:lnTo>
                  <a:lnTo>
                    <a:pt x="56780" y="878835"/>
                  </a:lnTo>
                  <a:lnTo>
                    <a:pt x="43737" y="921530"/>
                  </a:lnTo>
                  <a:lnTo>
                    <a:pt x="32328" y="964835"/>
                  </a:lnTo>
                  <a:lnTo>
                    <a:pt x="22585" y="1008721"/>
                  </a:lnTo>
                  <a:lnTo>
                    <a:pt x="14540" y="1053157"/>
                  </a:lnTo>
                  <a:lnTo>
                    <a:pt x="8227" y="1098114"/>
                  </a:lnTo>
                  <a:lnTo>
                    <a:pt x="3678" y="1143562"/>
                  </a:lnTo>
                  <a:lnTo>
                    <a:pt x="925" y="1189471"/>
                  </a:lnTo>
                  <a:lnTo>
                    <a:pt x="0" y="1235811"/>
                  </a:lnTo>
                  <a:lnTo>
                    <a:pt x="925" y="1282254"/>
                  </a:lnTo>
                  <a:lnTo>
                    <a:pt x="3678" y="1328261"/>
                  </a:lnTo>
                  <a:lnTo>
                    <a:pt x="8227" y="1373803"/>
                  </a:lnTo>
                  <a:lnTo>
                    <a:pt x="14540" y="1418849"/>
                  </a:lnTo>
                  <a:lnTo>
                    <a:pt x="22585" y="1463370"/>
                  </a:lnTo>
                  <a:lnTo>
                    <a:pt x="32328" y="1507337"/>
                  </a:lnTo>
                  <a:lnTo>
                    <a:pt x="43737" y="1550719"/>
                  </a:lnTo>
                  <a:lnTo>
                    <a:pt x="56780" y="1593487"/>
                  </a:lnTo>
                  <a:lnTo>
                    <a:pt x="71425" y="1635611"/>
                  </a:lnTo>
                  <a:lnTo>
                    <a:pt x="87638" y="1677062"/>
                  </a:lnTo>
                  <a:lnTo>
                    <a:pt x="105389" y="1717809"/>
                  </a:lnTo>
                  <a:lnTo>
                    <a:pt x="124644" y="1757823"/>
                  </a:lnTo>
                  <a:lnTo>
                    <a:pt x="145370" y="1797074"/>
                  </a:lnTo>
                  <a:lnTo>
                    <a:pt x="167536" y="1835532"/>
                  </a:lnTo>
                  <a:lnTo>
                    <a:pt x="191109" y="1873168"/>
                  </a:lnTo>
                  <a:lnTo>
                    <a:pt x="216056" y="1909952"/>
                  </a:lnTo>
                  <a:lnTo>
                    <a:pt x="242346" y="1945854"/>
                  </a:lnTo>
                  <a:lnTo>
                    <a:pt x="269945" y="1980845"/>
                  </a:lnTo>
                  <a:lnTo>
                    <a:pt x="298822" y="2014894"/>
                  </a:lnTo>
                  <a:lnTo>
                    <a:pt x="328943" y="2047972"/>
                  </a:lnTo>
                  <a:lnTo>
                    <a:pt x="360277" y="2080050"/>
                  </a:lnTo>
                  <a:lnTo>
                    <a:pt x="392791" y="2111097"/>
                  </a:lnTo>
                  <a:lnTo>
                    <a:pt x="426453" y="2141083"/>
                  </a:lnTo>
                  <a:lnTo>
                    <a:pt x="461230" y="2169980"/>
                  </a:lnTo>
                  <a:lnTo>
                    <a:pt x="497090" y="2197757"/>
                  </a:lnTo>
                  <a:lnTo>
                    <a:pt x="534000" y="2224385"/>
                  </a:lnTo>
                  <a:lnTo>
                    <a:pt x="571928" y="2249833"/>
                  </a:lnTo>
                  <a:lnTo>
                    <a:pt x="610842" y="2274072"/>
                  </a:lnTo>
                  <a:lnTo>
                    <a:pt x="650709" y="2297073"/>
                  </a:lnTo>
                  <a:lnTo>
                    <a:pt x="691496" y="2318805"/>
                  </a:lnTo>
                  <a:lnTo>
                    <a:pt x="733172" y="2339240"/>
                  </a:lnTo>
                  <a:lnTo>
                    <a:pt x="775704" y="2358346"/>
                  </a:lnTo>
                  <a:lnTo>
                    <a:pt x="819059" y="2376095"/>
                  </a:lnTo>
                  <a:lnTo>
                    <a:pt x="863205" y="2392456"/>
                  </a:lnTo>
                  <a:lnTo>
                    <a:pt x="908110" y="2407400"/>
                  </a:lnTo>
                  <a:lnTo>
                    <a:pt x="953741" y="2420898"/>
                  </a:lnTo>
                  <a:lnTo>
                    <a:pt x="1000066" y="2432919"/>
                  </a:lnTo>
                  <a:lnTo>
                    <a:pt x="1047052" y="2443433"/>
                  </a:lnTo>
                  <a:lnTo>
                    <a:pt x="1094668" y="2452412"/>
                  </a:lnTo>
                  <a:lnTo>
                    <a:pt x="1142879" y="2459824"/>
                  </a:lnTo>
                  <a:lnTo>
                    <a:pt x="1191655" y="2465642"/>
                  </a:lnTo>
                  <a:lnTo>
                    <a:pt x="1240963" y="2469834"/>
                  </a:lnTo>
                  <a:lnTo>
                    <a:pt x="1290770" y="2472371"/>
                  </a:lnTo>
                  <a:lnTo>
                    <a:pt x="1341043" y="2473223"/>
                  </a:lnTo>
                  <a:lnTo>
                    <a:pt x="1391417" y="2472371"/>
                  </a:lnTo>
                  <a:lnTo>
                    <a:pt x="1441319" y="2469834"/>
                  </a:lnTo>
                  <a:lnTo>
                    <a:pt x="1490717" y="2465642"/>
                  </a:lnTo>
                  <a:lnTo>
                    <a:pt x="1539579" y="2459824"/>
                  </a:lnTo>
                  <a:lnTo>
                    <a:pt x="1587872" y="2452412"/>
                  </a:lnTo>
                  <a:lnTo>
                    <a:pt x="1635564" y="2443433"/>
                  </a:lnTo>
                  <a:lnTo>
                    <a:pt x="1682624" y="2432919"/>
                  </a:lnTo>
                  <a:lnTo>
                    <a:pt x="1729018" y="2420898"/>
                  </a:lnTo>
                  <a:lnTo>
                    <a:pt x="1774714" y="2407400"/>
                  </a:lnTo>
                  <a:lnTo>
                    <a:pt x="1819680" y="2392456"/>
                  </a:lnTo>
                  <a:lnTo>
                    <a:pt x="1863884" y="2376095"/>
                  </a:lnTo>
                  <a:lnTo>
                    <a:pt x="1907293" y="2358346"/>
                  </a:lnTo>
                  <a:lnTo>
                    <a:pt x="1949876" y="2339240"/>
                  </a:lnTo>
                  <a:lnTo>
                    <a:pt x="1991599" y="2318805"/>
                  </a:lnTo>
                  <a:lnTo>
                    <a:pt x="2032430" y="2297073"/>
                  </a:lnTo>
                  <a:lnTo>
                    <a:pt x="2072338" y="2274072"/>
                  </a:lnTo>
                  <a:lnTo>
                    <a:pt x="2111290" y="2249833"/>
                  </a:lnTo>
                  <a:lnTo>
                    <a:pt x="2149253" y="2224385"/>
                  </a:lnTo>
                  <a:lnTo>
                    <a:pt x="2186195" y="2197757"/>
                  </a:lnTo>
                  <a:lnTo>
                    <a:pt x="2222084" y="2169980"/>
                  </a:lnTo>
                  <a:lnTo>
                    <a:pt x="2256888" y="2141083"/>
                  </a:lnTo>
                  <a:lnTo>
                    <a:pt x="2290575" y="2111097"/>
                  </a:lnTo>
                  <a:lnTo>
                    <a:pt x="2323111" y="2080050"/>
                  </a:lnTo>
                  <a:lnTo>
                    <a:pt x="2354465" y="2047972"/>
                  </a:lnTo>
                  <a:lnTo>
                    <a:pt x="2384605" y="2014894"/>
                  </a:lnTo>
                  <a:lnTo>
                    <a:pt x="2413497" y="1980845"/>
                  </a:lnTo>
                  <a:lnTo>
                    <a:pt x="2441111" y="1945854"/>
                  </a:lnTo>
                  <a:lnTo>
                    <a:pt x="2467413" y="1909952"/>
                  </a:lnTo>
                  <a:lnTo>
                    <a:pt x="2492371" y="1873168"/>
                  </a:lnTo>
                  <a:lnTo>
                    <a:pt x="2515953" y="1835532"/>
                  </a:lnTo>
                  <a:lnTo>
                    <a:pt x="2538126" y="1797074"/>
                  </a:lnTo>
                  <a:lnTo>
                    <a:pt x="2558859" y="1757823"/>
                  </a:lnTo>
                  <a:lnTo>
                    <a:pt x="2578119" y="1717809"/>
                  </a:lnTo>
                  <a:lnTo>
                    <a:pt x="2595874" y="1677062"/>
                  </a:lnTo>
                  <a:lnTo>
                    <a:pt x="2612091" y="1635611"/>
                  </a:lnTo>
                  <a:lnTo>
                    <a:pt x="2626738" y="1593487"/>
                  </a:lnTo>
                  <a:lnTo>
                    <a:pt x="2639783" y="1550719"/>
                  </a:lnTo>
                  <a:lnTo>
                    <a:pt x="2651194" y="1507337"/>
                  </a:lnTo>
                  <a:lnTo>
                    <a:pt x="2660937" y="1463370"/>
                  </a:lnTo>
                  <a:lnTo>
                    <a:pt x="2662186" y="1456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304948" y="4394898"/>
              <a:ext cx="1999614" cy="1842770"/>
            </a:xfrm>
            <a:custGeom>
              <a:avLst/>
              <a:gdLst/>
              <a:ahLst/>
              <a:cxnLst/>
              <a:rect l="l" t="t" r="r" b="b"/>
              <a:pathLst>
                <a:path w="1999614" h="1842770">
                  <a:moveTo>
                    <a:pt x="1328839" y="920394"/>
                  </a:moveTo>
                  <a:lnTo>
                    <a:pt x="1325259" y="875931"/>
                  </a:lnTo>
                  <a:lnTo>
                    <a:pt x="1314864" y="833453"/>
                  </a:lnTo>
                  <a:lnTo>
                    <a:pt x="1298169" y="793433"/>
                  </a:lnTo>
                  <a:lnTo>
                    <a:pt x="1275690" y="756347"/>
                  </a:lnTo>
                  <a:lnTo>
                    <a:pt x="1247942" y="722667"/>
                  </a:lnTo>
                  <a:lnTo>
                    <a:pt x="1215441" y="692868"/>
                  </a:lnTo>
                  <a:lnTo>
                    <a:pt x="1178702" y="667425"/>
                  </a:lnTo>
                  <a:lnTo>
                    <a:pt x="1138241" y="646810"/>
                  </a:lnTo>
                  <a:lnTo>
                    <a:pt x="1094573" y="631498"/>
                  </a:lnTo>
                  <a:lnTo>
                    <a:pt x="1048214" y="621964"/>
                  </a:lnTo>
                  <a:lnTo>
                    <a:pt x="999680" y="618680"/>
                  </a:lnTo>
                  <a:lnTo>
                    <a:pt x="951169" y="621964"/>
                  </a:lnTo>
                  <a:lnTo>
                    <a:pt x="904898" y="631498"/>
                  </a:lnTo>
                  <a:lnTo>
                    <a:pt x="861368" y="646810"/>
                  </a:lnTo>
                  <a:lnTo>
                    <a:pt x="821082" y="667425"/>
                  </a:lnTo>
                  <a:lnTo>
                    <a:pt x="784540" y="692868"/>
                  </a:lnTo>
                  <a:lnTo>
                    <a:pt x="752245" y="722667"/>
                  </a:lnTo>
                  <a:lnTo>
                    <a:pt x="724696" y="756347"/>
                  </a:lnTo>
                  <a:lnTo>
                    <a:pt x="702397" y="793433"/>
                  </a:lnTo>
                  <a:lnTo>
                    <a:pt x="685848" y="833453"/>
                  </a:lnTo>
                  <a:lnTo>
                    <a:pt x="675551" y="875931"/>
                  </a:lnTo>
                  <a:lnTo>
                    <a:pt x="672007" y="920394"/>
                  </a:lnTo>
                  <a:lnTo>
                    <a:pt x="675551" y="965242"/>
                  </a:lnTo>
                  <a:lnTo>
                    <a:pt x="685848" y="1008036"/>
                  </a:lnTo>
                  <a:lnTo>
                    <a:pt x="702397" y="1048308"/>
                  </a:lnTo>
                  <a:lnTo>
                    <a:pt x="724696" y="1085591"/>
                  </a:lnTo>
                  <a:lnTo>
                    <a:pt x="752245" y="1119419"/>
                  </a:lnTo>
                  <a:lnTo>
                    <a:pt x="784540" y="1149323"/>
                  </a:lnTo>
                  <a:lnTo>
                    <a:pt x="821082" y="1174838"/>
                  </a:lnTo>
                  <a:lnTo>
                    <a:pt x="861368" y="1195496"/>
                  </a:lnTo>
                  <a:lnTo>
                    <a:pt x="904898" y="1210830"/>
                  </a:lnTo>
                  <a:lnTo>
                    <a:pt x="951169" y="1220372"/>
                  </a:lnTo>
                  <a:lnTo>
                    <a:pt x="999680" y="1223657"/>
                  </a:lnTo>
                  <a:lnTo>
                    <a:pt x="1048214" y="1220372"/>
                  </a:lnTo>
                  <a:lnTo>
                    <a:pt x="1094573" y="1210830"/>
                  </a:lnTo>
                  <a:lnTo>
                    <a:pt x="1138241" y="1195496"/>
                  </a:lnTo>
                  <a:lnTo>
                    <a:pt x="1178702" y="1174838"/>
                  </a:lnTo>
                  <a:lnTo>
                    <a:pt x="1215441" y="1149323"/>
                  </a:lnTo>
                  <a:lnTo>
                    <a:pt x="1247942" y="1119419"/>
                  </a:lnTo>
                  <a:lnTo>
                    <a:pt x="1275690" y="1085591"/>
                  </a:lnTo>
                  <a:lnTo>
                    <a:pt x="1298169" y="1048308"/>
                  </a:lnTo>
                  <a:lnTo>
                    <a:pt x="1314864" y="1008036"/>
                  </a:lnTo>
                  <a:lnTo>
                    <a:pt x="1325259" y="965242"/>
                  </a:lnTo>
                  <a:lnTo>
                    <a:pt x="1328839" y="920394"/>
                  </a:lnTo>
                  <a:close/>
                </a:path>
                <a:path w="1999614" h="1842770">
                  <a:moveTo>
                    <a:pt x="1671688" y="920394"/>
                  </a:moveTo>
                  <a:lnTo>
                    <a:pt x="1669849" y="874268"/>
                  </a:lnTo>
                  <a:lnTo>
                    <a:pt x="1664417" y="829054"/>
                  </a:lnTo>
                  <a:lnTo>
                    <a:pt x="1655521" y="784874"/>
                  </a:lnTo>
                  <a:lnTo>
                    <a:pt x="1643291" y="741848"/>
                  </a:lnTo>
                  <a:lnTo>
                    <a:pt x="1627854" y="700095"/>
                  </a:lnTo>
                  <a:lnTo>
                    <a:pt x="1609340" y="659736"/>
                  </a:lnTo>
                  <a:lnTo>
                    <a:pt x="1587877" y="620892"/>
                  </a:lnTo>
                  <a:lnTo>
                    <a:pt x="1563594" y="583682"/>
                  </a:lnTo>
                  <a:lnTo>
                    <a:pt x="1536621" y="548226"/>
                  </a:lnTo>
                  <a:lnTo>
                    <a:pt x="1507085" y="514646"/>
                  </a:lnTo>
                  <a:lnTo>
                    <a:pt x="1475116" y="483061"/>
                  </a:lnTo>
                  <a:lnTo>
                    <a:pt x="1440842" y="453592"/>
                  </a:lnTo>
                  <a:lnTo>
                    <a:pt x="1404392" y="426359"/>
                  </a:lnTo>
                  <a:lnTo>
                    <a:pt x="1365895" y="401481"/>
                  </a:lnTo>
                  <a:lnTo>
                    <a:pt x="1325480" y="379080"/>
                  </a:lnTo>
                  <a:lnTo>
                    <a:pt x="1283275" y="359276"/>
                  </a:lnTo>
                  <a:lnTo>
                    <a:pt x="1239410" y="342189"/>
                  </a:lnTo>
                  <a:lnTo>
                    <a:pt x="1194012" y="327938"/>
                  </a:lnTo>
                  <a:lnTo>
                    <a:pt x="1147212" y="316645"/>
                  </a:lnTo>
                  <a:lnTo>
                    <a:pt x="1099137" y="308430"/>
                  </a:lnTo>
                  <a:lnTo>
                    <a:pt x="1049917" y="303413"/>
                  </a:lnTo>
                  <a:lnTo>
                    <a:pt x="999680" y="301713"/>
                  </a:lnTo>
                  <a:lnTo>
                    <a:pt x="949637" y="303413"/>
                  </a:lnTo>
                  <a:lnTo>
                    <a:pt x="900592" y="308430"/>
                  </a:lnTo>
                  <a:lnTo>
                    <a:pt x="852677" y="316645"/>
                  </a:lnTo>
                  <a:lnTo>
                    <a:pt x="806020" y="327938"/>
                  </a:lnTo>
                  <a:lnTo>
                    <a:pt x="760751" y="342189"/>
                  </a:lnTo>
                  <a:lnTo>
                    <a:pt x="716999" y="359276"/>
                  </a:lnTo>
                  <a:lnTo>
                    <a:pt x="674895" y="379080"/>
                  </a:lnTo>
                  <a:lnTo>
                    <a:pt x="634568" y="401481"/>
                  </a:lnTo>
                  <a:lnTo>
                    <a:pt x="596147" y="426359"/>
                  </a:lnTo>
                  <a:lnTo>
                    <a:pt x="559763" y="453592"/>
                  </a:lnTo>
                  <a:lnTo>
                    <a:pt x="525545" y="483061"/>
                  </a:lnTo>
                  <a:lnTo>
                    <a:pt x="493621" y="514646"/>
                  </a:lnTo>
                  <a:lnTo>
                    <a:pt x="464123" y="548226"/>
                  </a:lnTo>
                  <a:lnTo>
                    <a:pt x="437180" y="583682"/>
                  </a:lnTo>
                  <a:lnTo>
                    <a:pt x="412921" y="620892"/>
                  </a:lnTo>
                  <a:lnTo>
                    <a:pt x="391476" y="659736"/>
                  </a:lnTo>
                  <a:lnTo>
                    <a:pt x="372975" y="700095"/>
                  </a:lnTo>
                  <a:lnTo>
                    <a:pt x="357546" y="741848"/>
                  </a:lnTo>
                  <a:lnTo>
                    <a:pt x="345321" y="784874"/>
                  </a:lnTo>
                  <a:lnTo>
                    <a:pt x="336428" y="829054"/>
                  </a:lnTo>
                  <a:lnTo>
                    <a:pt x="330997" y="874268"/>
                  </a:lnTo>
                  <a:lnTo>
                    <a:pt x="329158" y="920394"/>
                  </a:lnTo>
                  <a:lnTo>
                    <a:pt x="330997" y="966711"/>
                  </a:lnTo>
                  <a:lnTo>
                    <a:pt x="336428" y="1012080"/>
                  </a:lnTo>
                  <a:lnTo>
                    <a:pt x="345321" y="1056382"/>
                  </a:lnTo>
                  <a:lnTo>
                    <a:pt x="357546" y="1099501"/>
                  </a:lnTo>
                  <a:lnTo>
                    <a:pt x="372975" y="1141318"/>
                  </a:lnTo>
                  <a:lnTo>
                    <a:pt x="391476" y="1181717"/>
                  </a:lnTo>
                  <a:lnTo>
                    <a:pt x="412921" y="1220578"/>
                  </a:lnTo>
                  <a:lnTo>
                    <a:pt x="437180" y="1257785"/>
                  </a:lnTo>
                  <a:lnTo>
                    <a:pt x="464123" y="1293220"/>
                  </a:lnTo>
                  <a:lnTo>
                    <a:pt x="493621" y="1326765"/>
                  </a:lnTo>
                  <a:lnTo>
                    <a:pt x="525545" y="1358303"/>
                  </a:lnTo>
                  <a:lnTo>
                    <a:pt x="559763" y="1387715"/>
                  </a:lnTo>
                  <a:lnTo>
                    <a:pt x="596147" y="1414885"/>
                  </a:lnTo>
                  <a:lnTo>
                    <a:pt x="634568" y="1439694"/>
                  </a:lnTo>
                  <a:lnTo>
                    <a:pt x="674895" y="1462026"/>
                  </a:lnTo>
                  <a:lnTo>
                    <a:pt x="716999" y="1481761"/>
                  </a:lnTo>
                  <a:lnTo>
                    <a:pt x="760751" y="1498783"/>
                  </a:lnTo>
                  <a:lnTo>
                    <a:pt x="806020" y="1512974"/>
                  </a:lnTo>
                  <a:lnTo>
                    <a:pt x="852677" y="1524217"/>
                  </a:lnTo>
                  <a:lnTo>
                    <a:pt x="900592" y="1532392"/>
                  </a:lnTo>
                  <a:lnTo>
                    <a:pt x="949637" y="1537384"/>
                  </a:lnTo>
                  <a:lnTo>
                    <a:pt x="999680" y="1539074"/>
                  </a:lnTo>
                  <a:lnTo>
                    <a:pt x="1049917" y="1537384"/>
                  </a:lnTo>
                  <a:lnTo>
                    <a:pt x="1099137" y="1532392"/>
                  </a:lnTo>
                  <a:lnTo>
                    <a:pt x="1147212" y="1524217"/>
                  </a:lnTo>
                  <a:lnTo>
                    <a:pt x="1194012" y="1512974"/>
                  </a:lnTo>
                  <a:lnTo>
                    <a:pt x="1239410" y="1498783"/>
                  </a:lnTo>
                  <a:lnTo>
                    <a:pt x="1283275" y="1481761"/>
                  </a:lnTo>
                  <a:lnTo>
                    <a:pt x="1325480" y="1462026"/>
                  </a:lnTo>
                  <a:lnTo>
                    <a:pt x="1365895" y="1439694"/>
                  </a:lnTo>
                  <a:lnTo>
                    <a:pt x="1404392" y="1414885"/>
                  </a:lnTo>
                  <a:lnTo>
                    <a:pt x="1440842" y="1387715"/>
                  </a:lnTo>
                  <a:lnTo>
                    <a:pt x="1475116" y="1358303"/>
                  </a:lnTo>
                  <a:lnTo>
                    <a:pt x="1507085" y="1326765"/>
                  </a:lnTo>
                  <a:lnTo>
                    <a:pt x="1536621" y="1293220"/>
                  </a:lnTo>
                  <a:lnTo>
                    <a:pt x="1563594" y="1257785"/>
                  </a:lnTo>
                  <a:lnTo>
                    <a:pt x="1587877" y="1220578"/>
                  </a:lnTo>
                  <a:lnTo>
                    <a:pt x="1609340" y="1181717"/>
                  </a:lnTo>
                  <a:lnTo>
                    <a:pt x="1627854" y="1141318"/>
                  </a:lnTo>
                  <a:lnTo>
                    <a:pt x="1643291" y="1099501"/>
                  </a:lnTo>
                  <a:lnTo>
                    <a:pt x="1655521" y="1056382"/>
                  </a:lnTo>
                  <a:lnTo>
                    <a:pt x="1664417" y="1012080"/>
                  </a:lnTo>
                  <a:lnTo>
                    <a:pt x="1669849" y="966711"/>
                  </a:lnTo>
                  <a:lnTo>
                    <a:pt x="1671688" y="920394"/>
                  </a:lnTo>
                  <a:close/>
                </a:path>
                <a:path w="1999614" h="1842770">
                  <a:moveTo>
                    <a:pt x="1999310" y="920394"/>
                  </a:moveTo>
                  <a:lnTo>
                    <a:pt x="1998089" y="874535"/>
                  </a:lnTo>
                  <a:lnTo>
                    <a:pt x="1994465" y="829250"/>
                  </a:lnTo>
                  <a:lnTo>
                    <a:pt x="1988495" y="784591"/>
                  </a:lnTo>
                  <a:lnTo>
                    <a:pt x="1980235" y="740612"/>
                  </a:lnTo>
                  <a:lnTo>
                    <a:pt x="1969742" y="697366"/>
                  </a:lnTo>
                  <a:lnTo>
                    <a:pt x="1957073" y="654907"/>
                  </a:lnTo>
                  <a:lnTo>
                    <a:pt x="1942284" y="613286"/>
                  </a:lnTo>
                  <a:lnTo>
                    <a:pt x="1925433" y="572558"/>
                  </a:lnTo>
                  <a:lnTo>
                    <a:pt x="1906575" y="532776"/>
                  </a:lnTo>
                  <a:lnTo>
                    <a:pt x="1885768" y="493992"/>
                  </a:lnTo>
                  <a:lnTo>
                    <a:pt x="1863068" y="456261"/>
                  </a:lnTo>
                  <a:lnTo>
                    <a:pt x="1838533" y="419634"/>
                  </a:lnTo>
                  <a:lnTo>
                    <a:pt x="1812218" y="384167"/>
                  </a:lnTo>
                  <a:lnTo>
                    <a:pt x="1784181" y="349911"/>
                  </a:lnTo>
                  <a:lnTo>
                    <a:pt x="1754479" y="316919"/>
                  </a:lnTo>
                  <a:lnTo>
                    <a:pt x="1723167" y="285246"/>
                  </a:lnTo>
                  <a:lnTo>
                    <a:pt x="1690303" y="254944"/>
                  </a:lnTo>
                  <a:lnTo>
                    <a:pt x="1655944" y="226067"/>
                  </a:lnTo>
                  <a:lnTo>
                    <a:pt x="1620146" y="198667"/>
                  </a:lnTo>
                  <a:lnTo>
                    <a:pt x="1582966" y="172797"/>
                  </a:lnTo>
                  <a:lnTo>
                    <a:pt x="1544461" y="148512"/>
                  </a:lnTo>
                  <a:lnTo>
                    <a:pt x="1504687" y="125864"/>
                  </a:lnTo>
                  <a:lnTo>
                    <a:pt x="1463702" y="104906"/>
                  </a:lnTo>
                  <a:lnTo>
                    <a:pt x="1421561" y="85692"/>
                  </a:lnTo>
                  <a:lnTo>
                    <a:pt x="1378322" y="68275"/>
                  </a:lnTo>
                  <a:lnTo>
                    <a:pt x="1334042" y="52707"/>
                  </a:lnTo>
                  <a:lnTo>
                    <a:pt x="1288776" y="39042"/>
                  </a:lnTo>
                  <a:lnTo>
                    <a:pt x="1242583" y="27334"/>
                  </a:lnTo>
                  <a:lnTo>
                    <a:pt x="1195518" y="17636"/>
                  </a:lnTo>
                  <a:lnTo>
                    <a:pt x="1147639" y="10000"/>
                  </a:lnTo>
                  <a:lnTo>
                    <a:pt x="1099001" y="4479"/>
                  </a:lnTo>
                  <a:lnTo>
                    <a:pt x="1049663" y="1128"/>
                  </a:lnTo>
                  <a:lnTo>
                    <a:pt x="999680" y="0"/>
                  </a:lnTo>
                  <a:lnTo>
                    <a:pt x="949825" y="1128"/>
                  </a:lnTo>
                  <a:lnTo>
                    <a:pt x="900598" y="4479"/>
                  </a:lnTo>
                  <a:lnTo>
                    <a:pt x="852058" y="10000"/>
                  </a:lnTo>
                  <a:lnTo>
                    <a:pt x="804261" y="17636"/>
                  </a:lnTo>
                  <a:lnTo>
                    <a:pt x="757264" y="27334"/>
                  </a:lnTo>
                  <a:lnTo>
                    <a:pt x="711126" y="39042"/>
                  </a:lnTo>
                  <a:lnTo>
                    <a:pt x="665904" y="52707"/>
                  </a:lnTo>
                  <a:lnTo>
                    <a:pt x="621656" y="68275"/>
                  </a:lnTo>
                  <a:lnTo>
                    <a:pt x="578438" y="85692"/>
                  </a:lnTo>
                  <a:lnTo>
                    <a:pt x="536309" y="104906"/>
                  </a:lnTo>
                  <a:lnTo>
                    <a:pt x="495326" y="125864"/>
                  </a:lnTo>
                  <a:lnTo>
                    <a:pt x="455546" y="148512"/>
                  </a:lnTo>
                  <a:lnTo>
                    <a:pt x="417027" y="172797"/>
                  </a:lnTo>
                  <a:lnTo>
                    <a:pt x="379827" y="198667"/>
                  </a:lnTo>
                  <a:lnTo>
                    <a:pt x="344002" y="226067"/>
                  </a:lnTo>
                  <a:lnTo>
                    <a:pt x="309611" y="254944"/>
                  </a:lnTo>
                  <a:lnTo>
                    <a:pt x="276711" y="285246"/>
                  </a:lnTo>
                  <a:lnTo>
                    <a:pt x="245359" y="316919"/>
                  </a:lnTo>
                  <a:lnTo>
                    <a:pt x="215614" y="349911"/>
                  </a:lnTo>
                  <a:lnTo>
                    <a:pt x="187531" y="384167"/>
                  </a:lnTo>
                  <a:lnTo>
                    <a:pt x="161170" y="419634"/>
                  </a:lnTo>
                  <a:lnTo>
                    <a:pt x="136587" y="456261"/>
                  </a:lnTo>
                  <a:lnTo>
                    <a:pt x="113840" y="493992"/>
                  </a:lnTo>
                  <a:lnTo>
                    <a:pt x="92987" y="532776"/>
                  </a:lnTo>
                  <a:lnTo>
                    <a:pt x="74084" y="572558"/>
                  </a:lnTo>
                  <a:lnTo>
                    <a:pt x="57190" y="613286"/>
                  </a:lnTo>
                  <a:lnTo>
                    <a:pt x="42362" y="654907"/>
                  </a:lnTo>
                  <a:lnTo>
                    <a:pt x="29658" y="697366"/>
                  </a:lnTo>
                  <a:lnTo>
                    <a:pt x="19134" y="740612"/>
                  </a:lnTo>
                  <a:lnTo>
                    <a:pt x="10849" y="784591"/>
                  </a:lnTo>
                  <a:lnTo>
                    <a:pt x="4860" y="829250"/>
                  </a:lnTo>
                  <a:lnTo>
                    <a:pt x="1224" y="874535"/>
                  </a:lnTo>
                  <a:lnTo>
                    <a:pt x="0" y="920394"/>
                  </a:lnTo>
                  <a:lnTo>
                    <a:pt x="1224" y="966392"/>
                  </a:lnTo>
                  <a:lnTo>
                    <a:pt x="4860" y="1011809"/>
                  </a:lnTo>
                  <a:lnTo>
                    <a:pt x="10849" y="1056590"/>
                  </a:lnTo>
                  <a:lnTo>
                    <a:pt x="19134" y="1100684"/>
                  </a:lnTo>
                  <a:lnTo>
                    <a:pt x="29658" y="1144037"/>
                  </a:lnTo>
                  <a:lnTo>
                    <a:pt x="42362" y="1186596"/>
                  </a:lnTo>
                  <a:lnTo>
                    <a:pt x="57190" y="1228308"/>
                  </a:lnTo>
                  <a:lnTo>
                    <a:pt x="74084" y="1269122"/>
                  </a:lnTo>
                  <a:lnTo>
                    <a:pt x="92987" y="1308982"/>
                  </a:lnTo>
                  <a:lnTo>
                    <a:pt x="113840" y="1347837"/>
                  </a:lnTo>
                  <a:lnTo>
                    <a:pt x="136587" y="1385634"/>
                  </a:lnTo>
                  <a:lnTo>
                    <a:pt x="161170" y="1422320"/>
                  </a:lnTo>
                  <a:lnTo>
                    <a:pt x="187531" y="1457842"/>
                  </a:lnTo>
                  <a:lnTo>
                    <a:pt x="215614" y="1492147"/>
                  </a:lnTo>
                  <a:lnTo>
                    <a:pt x="245359" y="1525182"/>
                  </a:lnTo>
                  <a:lnTo>
                    <a:pt x="276711" y="1556894"/>
                  </a:lnTo>
                  <a:lnTo>
                    <a:pt x="309611" y="1587230"/>
                  </a:lnTo>
                  <a:lnTo>
                    <a:pt x="344002" y="1616138"/>
                  </a:lnTo>
                  <a:lnTo>
                    <a:pt x="379827" y="1643564"/>
                  </a:lnTo>
                  <a:lnTo>
                    <a:pt x="417027" y="1669456"/>
                  </a:lnTo>
                  <a:lnTo>
                    <a:pt x="455546" y="1693760"/>
                  </a:lnTo>
                  <a:lnTo>
                    <a:pt x="495326" y="1716424"/>
                  </a:lnTo>
                  <a:lnTo>
                    <a:pt x="536309" y="1737395"/>
                  </a:lnTo>
                  <a:lnTo>
                    <a:pt x="578438" y="1756620"/>
                  </a:lnTo>
                  <a:lnTo>
                    <a:pt x="621656" y="1774046"/>
                  </a:lnTo>
                  <a:lnTo>
                    <a:pt x="665904" y="1789620"/>
                  </a:lnTo>
                  <a:lnTo>
                    <a:pt x="711126" y="1803288"/>
                  </a:lnTo>
                  <a:lnTo>
                    <a:pt x="757264" y="1815000"/>
                  </a:lnTo>
                  <a:lnTo>
                    <a:pt x="804261" y="1824700"/>
                  </a:lnTo>
                  <a:lnTo>
                    <a:pt x="852058" y="1832337"/>
                  </a:lnTo>
                  <a:lnTo>
                    <a:pt x="900598" y="1837858"/>
                  </a:lnTo>
                  <a:lnTo>
                    <a:pt x="949825" y="1841209"/>
                  </a:lnTo>
                  <a:lnTo>
                    <a:pt x="999680" y="1842338"/>
                  </a:lnTo>
                  <a:lnTo>
                    <a:pt x="1049663" y="1841209"/>
                  </a:lnTo>
                  <a:lnTo>
                    <a:pt x="1099001" y="1837858"/>
                  </a:lnTo>
                  <a:lnTo>
                    <a:pt x="1147639" y="1832337"/>
                  </a:lnTo>
                  <a:lnTo>
                    <a:pt x="1195518" y="1824700"/>
                  </a:lnTo>
                  <a:lnTo>
                    <a:pt x="1242583" y="1815000"/>
                  </a:lnTo>
                  <a:lnTo>
                    <a:pt x="1288776" y="1803288"/>
                  </a:lnTo>
                  <a:lnTo>
                    <a:pt x="1334042" y="1789620"/>
                  </a:lnTo>
                  <a:lnTo>
                    <a:pt x="1378322" y="1774046"/>
                  </a:lnTo>
                  <a:lnTo>
                    <a:pt x="1421561" y="1756620"/>
                  </a:lnTo>
                  <a:lnTo>
                    <a:pt x="1463702" y="1737395"/>
                  </a:lnTo>
                  <a:lnTo>
                    <a:pt x="1504687" y="1716424"/>
                  </a:lnTo>
                  <a:lnTo>
                    <a:pt x="1544461" y="1693760"/>
                  </a:lnTo>
                  <a:lnTo>
                    <a:pt x="1582966" y="1669456"/>
                  </a:lnTo>
                  <a:lnTo>
                    <a:pt x="1620146" y="1643564"/>
                  </a:lnTo>
                  <a:lnTo>
                    <a:pt x="1655944" y="1616138"/>
                  </a:lnTo>
                  <a:lnTo>
                    <a:pt x="1690303" y="1587230"/>
                  </a:lnTo>
                  <a:lnTo>
                    <a:pt x="1723167" y="1556894"/>
                  </a:lnTo>
                  <a:lnTo>
                    <a:pt x="1754479" y="1525182"/>
                  </a:lnTo>
                  <a:lnTo>
                    <a:pt x="1784181" y="1492147"/>
                  </a:lnTo>
                  <a:lnTo>
                    <a:pt x="1812218" y="1457842"/>
                  </a:lnTo>
                  <a:lnTo>
                    <a:pt x="1838533" y="1422320"/>
                  </a:lnTo>
                  <a:lnTo>
                    <a:pt x="1863068" y="1385634"/>
                  </a:lnTo>
                  <a:lnTo>
                    <a:pt x="1885768" y="1347837"/>
                  </a:lnTo>
                  <a:lnTo>
                    <a:pt x="1906575" y="1308982"/>
                  </a:lnTo>
                  <a:lnTo>
                    <a:pt x="1925433" y="1269122"/>
                  </a:lnTo>
                  <a:lnTo>
                    <a:pt x="1942284" y="1228308"/>
                  </a:lnTo>
                  <a:lnTo>
                    <a:pt x="1957073" y="1186596"/>
                  </a:lnTo>
                  <a:lnTo>
                    <a:pt x="1969742" y="1144037"/>
                  </a:lnTo>
                  <a:lnTo>
                    <a:pt x="1980235" y="1100684"/>
                  </a:lnTo>
                  <a:lnTo>
                    <a:pt x="1988495" y="1056590"/>
                  </a:lnTo>
                  <a:lnTo>
                    <a:pt x="1994465" y="1011809"/>
                  </a:lnTo>
                  <a:lnTo>
                    <a:pt x="1998089" y="966392"/>
                  </a:lnTo>
                  <a:lnTo>
                    <a:pt x="1999310" y="920394"/>
                  </a:lnTo>
                  <a:close/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963585" y="5315292"/>
              <a:ext cx="2662555" cy="0"/>
            </a:xfrm>
            <a:custGeom>
              <a:avLst/>
              <a:gdLst/>
              <a:ahLst/>
              <a:cxnLst/>
              <a:rect l="l" t="t" r="r" b="b"/>
              <a:pathLst>
                <a:path w="2662554" h="0">
                  <a:moveTo>
                    <a:pt x="26621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963585" y="4606239"/>
              <a:ext cx="2662555" cy="1409700"/>
            </a:xfrm>
            <a:custGeom>
              <a:avLst/>
              <a:gdLst/>
              <a:ahLst/>
              <a:cxnLst/>
              <a:rect l="l" t="t" r="r" b="b"/>
              <a:pathLst>
                <a:path w="2662554" h="1409700">
                  <a:moveTo>
                    <a:pt x="2662186" y="140914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527339" y="4079481"/>
              <a:ext cx="1565275" cy="2487295"/>
            </a:xfrm>
            <a:custGeom>
              <a:avLst/>
              <a:gdLst/>
              <a:ahLst/>
              <a:cxnLst/>
              <a:rect l="l" t="t" r="r" b="b"/>
              <a:pathLst>
                <a:path w="1565275" h="2487295">
                  <a:moveTo>
                    <a:pt x="1564658" y="24869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304628" y="4079481"/>
              <a:ext cx="0" cy="2487295"/>
            </a:xfrm>
            <a:custGeom>
              <a:avLst/>
              <a:gdLst/>
              <a:ahLst/>
              <a:cxnLst/>
              <a:rect l="l" t="t" r="r" b="b"/>
              <a:pathLst>
                <a:path w="0" h="2487295">
                  <a:moveTo>
                    <a:pt x="0" y="24869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526761" y="4079481"/>
              <a:ext cx="1548765" cy="2487295"/>
            </a:xfrm>
            <a:custGeom>
              <a:avLst/>
              <a:gdLst/>
              <a:ahLst/>
              <a:cxnLst/>
              <a:rect l="l" t="t" r="r" b="b"/>
              <a:pathLst>
                <a:path w="1548764" h="2487295">
                  <a:moveTo>
                    <a:pt x="0" y="2486914"/>
                  </a:moveTo>
                  <a:lnTo>
                    <a:pt x="154866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963585" y="4609815"/>
              <a:ext cx="2662555" cy="1423670"/>
            </a:xfrm>
            <a:custGeom>
              <a:avLst/>
              <a:gdLst/>
              <a:ahLst/>
              <a:cxnLst/>
              <a:rect l="l" t="t" r="r" b="b"/>
              <a:pathLst>
                <a:path w="2662554" h="1423670">
                  <a:moveTo>
                    <a:pt x="0" y="1423166"/>
                  </a:moveTo>
                  <a:lnTo>
                    <a:pt x="266218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72708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Recierre</a:t>
            </a:r>
            <a:r>
              <a:rPr dirty="0" spc="-35"/>
              <a:t> </a:t>
            </a:r>
            <a:r>
              <a:rPr dirty="0"/>
              <a:t>exitoso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45"/>
              <a:t> </a:t>
            </a:r>
            <a:r>
              <a:rPr dirty="0"/>
              <a:t>la</a:t>
            </a:r>
            <a:r>
              <a:rPr dirty="0" spc="-40"/>
              <a:t> </a:t>
            </a:r>
            <a:r>
              <a:rPr dirty="0"/>
              <a:t>Línea</a:t>
            </a:r>
            <a:r>
              <a:rPr dirty="0" spc="-60"/>
              <a:t> </a:t>
            </a:r>
            <a:r>
              <a:rPr dirty="0" spc="-10"/>
              <a:t>L-</a:t>
            </a:r>
            <a:r>
              <a:rPr dirty="0"/>
              <a:t>2232</a:t>
            </a:r>
            <a:r>
              <a:rPr dirty="0" spc="-30"/>
              <a:t> </a:t>
            </a:r>
            <a:r>
              <a:rPr dirty="0"/>
              <a:t>Trujillo</a:t>
            </a:r>
            <a:r>
              <a:rPr dirty="0" spc="-65"/>
              <a:t> </a:t>
            </a:r>
            <a:r>
              <a:rPr dirty="0"/>
              <a:t>–</a:t>
            </a:r>
            <a:r>
              <a:rPr dirty="0" spc="-40"/>
              <a:t> </a:t>
            </a:r>
            <a:r>
              <a:rPr dirty="0" spc="-10"/>
              <a:t>Chimbote </a:t>
            </a:r>
            <a:r>
              <a:rPr dirty="0" sz="1600">
                <a:solidFill>
                  <a:srgbClr val="1B4067"/>
                </a:solidFill>
              </a:rPr>
              <a:t>Condiciones</a:t>
            </a:r>
            <a:r>
              <a:rPr dirty="0" sz="1600" spc="-10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Operativas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previas</a:t>
            </a:r>
            <a:r>
              <a:rPr dirty="0" spc="-10"/>
              <a:t>.</a:t>
            </a:r>
            <a:endParaRPr sz="1600"/>
          </a:p>
        </p:txBody>
      </p:sp>
      <p:sp>
        <p:nvSpPr>
          <p:cNvPr id="39" name="object 39" descr=""/>
          <p:cNvSpPr txBox="1"/>
          <p:nvPr/>
        </p:nvSpPr>
        <p:spPr>
          <a:xfrm>
            <a:off x="3120231" y="4050554"/>
            <a:ext cx="376555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250" spc="3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12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963626" y="5287928"/>
            <a:ext cx="475615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250" spc="55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12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421087" y="5287915"/>
            <a:ext cx="18796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1250">
              <a:latin typeface="Arial"/>
              <a:cs typeface="Arial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1963585" y="4079481"/>
            <a:ext cx="2662555" cy="2473325"/>
          </a:xfrm>
          <a:custGeom>
            <a:avLst/>
            <a:gdLst/>
            <a:ahLst/>
            <a:cxnLst/>
            <a:rect l="l" t="t" r="r" b="b"/>
            <a:pathLst>
              <a:path w="2662554" h="2473325">
                <a:moveTo>
                  <a:pt x="2662186" y="1015620"/>
                </a:moveTo>
                <a:lnTo>
                  <a:pt x="2651194" y="964835"/>
                </a:lnTo>
                <a:lnTo>
                  <a:pt x="2639783" y="921530"/>
                </a:lnTo>
                <a:lnTo>
                  <a:pt x="2626738" y="878835"/>
                </a:lnTo>
                <a:lnTo>
                  <a:pt x="2612091" y="836781"/>
                </a:lnTo>
                <a:lnTo>
                  <a:pt x="2595874" y="795396"/>
                </a:lnTo>
                <a:lnTo>
                  <a:pt x="2578119" y="754712"/>
                </a:lnTo>
                <a:lnTo>
                  <a:pt x="2558859" y="714757"/>
                </a:lnTo>
                <a:lnTo>
                  <a:pt x="2538126" y="675561"/>
                </a:lnTo>
                <a:lnTo>
                  <a:pt x="2515953" y="637155"/>
                </a:lnTo>
                <a:lnTo>
                  <a:pt x="2492371" y="599568"/>
                </a:lnTo>
                <a:lnTo>
                  <a:pt x="2467413" y="562830"/>
                </a:lnTo>
                <a:lnTo>
                  <a:pt x="2441111" y="526971"/>
                </a:lnTo>
                <a:lnTo>
                  <a:pt x="2413497" y="492020"/>
                </a:lnTo>
                <a:lnTo>
                  <a:pt x="2384605" y="458008"/>
                </a:lnTo>
                <a:lnTo>
                  <a:pt x="2354465" y="424965"/>
                </a:lnTo>
                <a:lnTo>
                  <a:pt x="2323111" y="392919"/>
                </a:lnTo>
                <a:lnTo>
                  <a:pt x="2290575" y="361902"/>
                </a:lnTo>
                <a:lnTo>
                  <a:pt x="2256888" y="331942"/>
                </a:lnTo>
                <a:lnTo>
                  <a:pt x="2222084" y="303071"/>
                </a:lnTo>
                <a:lnTo>
                  <a:pt x="2186195" y="275316"/>
                </a:lnTo>
                <a:lnTo>
                  <a:pt x="2149253" y="248709"/>
                </a:lnTo>
                <a:lnTo>
                  <a:pt x="2111290" y="223280"/>
                </a:lnTo>
                <a:lnTo>
                  <a:pt x="2072338" y="199057"/>
                </a:lnTo>
                <a:lnTo>
                  <a:pt x="2032430" y="176071"/>
                </a:lnTo>
                <a:lnTo>
                  <a:pt x="1991599" y="154352"/>
                </a:lnTo>
                <a:lnTo>
                  <a:pt x="1949876" y="133930"/>
                </a:lnTo>
                <a:lnTo>
                  <a:pt x="1907293" y="114834"/>
                </a:lnTo>
                <a:lnTo>
                  <a:pt x="1863884" y="97094"/>
                </a:lnTo>
                <a:lnTo>
                  <a:pt x="1819680" y="80740"/>
                </a:lnTo>
                <a:lnTo>
                  <a:pt x="1774714" y="65802"/>
                </a:lnTo>
                <a:lnTo>
                  <a:pt x="1729018" y="52310"/>
                </a:lnTo>
                <a:lnTo>
                  <a:pt x="1682624" y="40293"/>
                </a:lnTo>
                <a:lnTo>
                  <a:pt x="1635564" y="29782"/>
                </a:lnTo>
                <a:lnTo>
                  <a:pt x="1587872" y="20806"/>
                </a:lnTo>
                <a:lnTo>
                  <a:pt x="1539579" y="13395"/>
                </a:lnTo>
                <a:lnTo>
                  <a:pt x="1490717" y="7579"/>
                </a:lnTo>
                <a:lnTo>
                  <a:pt x="1441319" y="3388"/>
                </a:lnTo>
                <a:lnTo>
                  <a:pt x="1391417" y="852"/>
                </a:lnTo>
                <a:lnTo>
                  <a:pt x="1341043" y="0"/>
                </a:lnTo>
                <a:lnTo>
                  <a:pt x="1290770" y="852"/>
                </a:lnTo>
                <a:lnTo>
                  <a:pt x="1240963" y="3388"/>
                </a:lnTo>
                <a:lnTo>
                  <a:pt x="1191655" y="7579"/>
                </a:lnTo>
                <a:lnTo>
                  <a:pt x="1142879" y="13395"/>
                </a:lnTo>
                <a:lnTo>
                  <a:pt x="1094668" y="20806"/>
                </a:lnTo>
                <a:lnTo>
                  <a:pt x="1047052" y="29782"/>
                </a:lnTo>
                <a:lnTo>
                  <a:pt x="1000066" y="40293"/>
                </a:lnTo>
                <a:lnTo>
                  <a:pt x="953741" y="52310"/>
                </a:lnTo>
                <a:lnTo>
                  <a:pt x="908110" y="65802"/>
                </a:lnTo>
                <a:lnTo>
                  <a:pt x="863205" y="80740"/>
                </a:lnTo>
                <a:lnTo>
                  <a:pt x="819059" y="97094"/>
                </a:lnTo>
                <a:lnTo>
                  <a:pt x="775704" y="114834"/>
                </a:lnTo>
                <a:lnTo>
                  <a:pt x="733172" y="133930"/>
                </a:lnTo>
                <a:lnTo>
                  <a:pt x="691496" y="154352"/>
                </a:lnTo>
                <a:lnTo>
                  <a:pt x="650709" y="176071"/>
                </a:lnTo>
                <a:lnTo>
                  <a:pt x="610842" y="199057"/>
                </a:lnTo>
                <a:lnTo>
                  <a:pt x="571928" y="223280"/>
                </a:lnTo>
                <a:lnTo>
                  <a:pt x="534000" y="248709"/>
                </a:lnTo>
                <a:lnTo>
                  <a:pt x="497090" y="275316"/>
                </a:lnTo>
                <a:lnTo>
                  <a:pt x="461230" y="303071"/>
                </a:lnTo>
                <a:lnTo>
                  <a:pt x="426453" y="331942"/>
                </a:lnTo>
                <a:lnTo>
                  <a:pt x="392791" y="361902"/>
                </a:lnTo>
                <a:lnTo>
                  <a:pt x="360277" y="392919"/>
                </a:lnTo>
                <a:lnTo>
                  <a:pt x="328943" y="424965"/>
                </a:lnTo>
                <a:lnTo>
                  <a:pt x="298822" y="458008"/>
                </a:lnTo>
                <a:lnTo>
                  <a:pt x="269945" y="492020"/>
                </a:lnTo>
                <a:lnTo>
                  <a:pt x="242346" y="526971"/>
                </a:lnTo>
                <a:lnTo>
                  <a:pt x="216056" y="562830"/>
                </a:lnTo>
                <a:lnTo>
                  <a:pt x="191109" y="599568"/>
                </a:lnTo>
                <a:lnTo>
                  <a:pt x="167536" y="637155"/>
                </a:lnTo>
                <a:lnTo>
                  <a:pt x="145370" y="675561"/>
                </a:lnTo>
                <a:lnTo>
                  <a:pt x="124644" y="714757"/>
                </a:lnTo>
                <a:lnTo>
                  <a:pt x="105389" y="754712"/>
                </a:lnTo>
                <a:lnTo>
                  <a:pt x="87638" y="795396"/>
                </a:lnTo>
                <a:lnTo>
                  <a:pt x="71425" y="836781"/>
                </a:lnTo>
                <a:lnTo>
                  <a:pt x="56780" y="878835"/>
                </a:lnTo>
                <a:lnTo>
                  <a:pt x="43737" y="921530"/>
                </a:lnTo>
                <a:lnTo>
                  <a:pt x="32328" y="964835"/>
                </a:lnTo>
                <a:lnTo>
                  <a:pt x="22585" y="1008721"/>
                </a:lnTo>
                <a:lnTo>
                  <a:pt x="14540" y="1053157"/>
                </a:lnTo>
                <a:lnTo>
                  <a:pt x="8227" y="1098114"/>
                </a:lnTo>
                <a:lnTo>
                  <a:pt x="3678" y="1143562"/>
                </a:lnTo>
                <a:lnTo>
                  <a:pt x="925" y="1189471"/>
                </a:lnTo>
                <a:lnTo>
                  <a:pt x="0" y="1235811"/>
                </a:lnTo>
                <a:lnTo>
                  <a:pt x="925" y="1282254"/>
                </a:lnTo>
                <a:lnTo>
                  <a:pt x="3678" y="1328261"/>
                </a:lnTo>
                <a:lnTo>
                  <a:pt x="8227" y="1373803"/>
                </a:lnTo>
                <a:lnTo>
                  <a:pt x="14540" y="1418849"/>
                </a:lnTo>
                <a:lnTo>
                  <a:pt x="22585" y="1463370"/>
                </a:lnTo>
                <a:lnTo>
                  <a:pt x="32328" y="1507337"/>
                </a:lnTo>
                <a:lnTo>
                  <a:pt x="43737" y="1550719"/>
                </a:lnTo>
                <a:lnTo>
                  <a:pt x="56780" y="1593487"/>
                </a:lnTo>
                <a:lnTo>
                  <a:pt x="71425" y="1635611"/>
                </a:lnTo>
                <a:lnTo>
                  <a:pt x="87638" y="1677062"/>
                </a:lnTo>
                <a:lnTo>
                  <a:pt x="105389" y="1717809"/>
                </a:lnTo>
                <a:lnTo>
                  <a:pt x="124644" y="1757823"/>
                </a:lnTo>
                <a:lnTo>
                  <a:pt x="145370" y="1797074"/>
                </a:lnTo>
                <a:lnTo>
                  <a:pt x="167536" y="1835532"/>
                </a:lnTo>
                <a:lnTo>
                  <a:pt x="191109" y="1873168"/>
                </a:lnTo>
                <a:lnTo>
                  <a:pt x="216056" y="1909952"/>
                </a:lnTo>
                <a:lnTo>
                  <a:pt x="242346" y="1945854"/>
                </a:lnTo>
                <a:lnTo>
                  <a:pt x="269945" y="1980845"/>
                </a:lnTo>
                <a:lnTo>
                  <a:pt x="298822" y="2014894"/>
                </a:lnTo>
                <a:lnTo>
                  <a:pt x="328943" y="2047972"/>
                </a:lnTo>
                <a:lnTo>
                  <a:pt x="360277" y="2080050"/>
                </a:lnTo>
                <a:lnTo>
                  <a:pt x="392791" y="2111097"/>
                </a:lnTo>
                <a:lnTo>
                  <a:pt x="426453" y="2141083"/>
                </a:lnTo>
                <a:lnTo>
                  <a:pt x="461230" y="2169980"/>
                </a:lnTo>
                <a:lnTo>
                  <a:pt x="497090" y="2197757"/>
                </a:lnTo>
                <a:lnTo>
                  <a:pt x="534000" y="2224385"/>
                </a:lnTo>
                <a:lnTo>
                  <a:pt x="571928" y="2249833"/>
                </a:lnTo>
                <a:lnTo>
                  <a:pt x="610842" y="2274072"/>
                </a:lnTo>
                <a:lnTo>
                  <a:pt x="650709" y="2297073"/>
                </a:lnTo>
                <a:lnTo>
                  <a:pt x="691496" y="2318805"/>
                </a:lnTo>
                <a:lnTo>
                  <a:pt x="733172" y="2339240"/>
                </a:lnTo>
                <a:lnTo>
                  <a:pt x="775704" y="2358346"/>
                </a:lnTo>
                <a:lnTo>
                  <a:pt x="819059" y="2376095"/>
                </a:lnTo>
                <a:lnTo>
                  <a:pt x="863205" y="2392456"/>
                </a:lnTo>
                <a:lnTo>
                  <a:pt x="908110" y="2407400"/>
                </a:lnTo>
                <a:lnTo>
                  <a:pt x="953741" y="2420898"/>
                </a:lnTo>
                <a:lnTo>
                  <a:pt x="1000066" y="2432919"/>
                </a:lnTo>
                <a:lnTo>
                  <a:pt x="1047052" y="2443433"/>
                </a:lnTo>
                <a:lnTo>
                  <a:pt x="1094668" y="2452412"/>
                </a:lnTo>
                <a:lnTo>
                  <a:pt x="1142879" y="2459824"/>
                </a:lnTo>
                <a:lnTo>
                  <a:pt x="1191655" y="2465642"/>
                </a:lnTo>
                <a:lnTo>
                  <a:pt x="1240963" y="2469834"/>
                </a:lnTo>
                <a:lnTo>
                  <a:pt x="1290770" y="2472371"/>
                </a:lnTo>
                <a:lnTo>
                  <a:pt x="1341043" y="2473223"/>
                </a:lnTo>
                <a:lnTo>
                  <a:pt x="1391417" y="2472371"/>
                </a:lnTo>
                <a:lnTo>
                  <a:pt x="1441319" y="2469834"/>
                </a:lnTo>
                <a:lnTo>
                  <a:pt x="1490717" y="2465642"/>
                </a:lnTo>
                <a:lnTo>
                  <a:pt x="1539579" y="2459824"/>
                </a:lnTo>
                <a:lnTo>
                  <a:pt x="1587872" y="2452412"/>
                </a:lnTo>
                <a:lnTo>
                  <a:pt x="1635564" y="2443433"/>
                </a:lnTo>
                <a:lnTo>
                  <a:pt x="1682624" y="2432919"/>
                </a:lnTo>
                <a:lnTo>
                  <a:pt x="1729018" y="2420898"/>
                </a:lnTo>
                <a:lnTo>
                  <a:pt x="1774714" y="2407400"/>
                </a:lnTo>
                <a:lnTo>
                  <a:pt x="1819680" y="2392456"/>
                </a:lnTo>
                <a:lnTo>
                  <a:pt x="1863884" y="2376095"/>
                </a:lnTo>
                <a:lnTo>
                  <a:pt x="1907293" y="2358346"/>
                </a:lnTo>
                <a:lnTo>
                  <a:pt x="1949876" y="2339240"/>
                </a:lnTo>
                <a:lnTo>
                  <a:pt x="1991599" y="2318805"/>
                </a:lnTo>
                <a:lnTo>
                  <a:pt x="2032430" y="2297073"/>
                </a:lnTo>
                <a:lnTo>
                  <a:pt x="2072338" y="2274072"/>
                </a:lnTo>
                <a:lnTo>
                  <a:pt x="2111290" y="2249833"/>
                </a:lnTo>
                <a:lnTo>
                  <a:pt x="2149253" y="2224385"/>
                </a:lnTo>
                <a:lnTo>
                  <a:pt x="2186195" y="2197757"/>
                </a:lnTo>
                <a:lnTo>
                  <a:pt x="2222084" y="2169980"/>
                </a:lnTo>
                <a:lnTo>
                  <a:pt x="2256888" y="2141083"/>
                </a:lnTo>
                <a:lnTo>
                  <a:pt x="2290575" y="2111097"/>
                </a:lnTo>
                <a:lnTo>
                  <a:pt x="2323111" y="2080050"/>
                </a:lnTo>
                <a:lnTo>
                  <a:pt x="2354465" y="2047972"/>
                </a:lnTo>
                <a:lnTo>
                  <a:pt x="2384605" y="2014894"/>
                </a:lnTo>
                <a:lnTo>
                  <a:pt x="2413497" y="1980845"/>
                </a:lnTo>
                <a:lnTo>
                  <a:pt x="2441111" y="1945854"/>
                </a:lnTo>
                <a:lnTo>
                  <a:pt x="2467413" y="1909952"/>
                </a:lnTo>
                <a:lnTo>
                  <a:pt x="2492371" y="1873168"/>
                </a:lnTo>
                <a:lnTo>
                  <a:pt x="2515953" y="1835532"/>
                </a:lnTo>
                <a:lnTo>
                  <a:pt x="2538126" y="1797074"/>
                </a:lnTo>
                <a:lnTo>
                  <a:pt x="2558859" y="1757823"/>
                </a:lnTo>
                <a:lnTo>
                  <a:pt x="2578119" y="1717809"/>
                </a:lnTo>
                <a:lnTo>
                  <a:pt x="2595874" y="1677062"/>
                </a:lnTo>
                <a:lnTo>
                  <a:pt x="2612091" y="1635611"/>
                </a:lnTo>
                <a:lnTo>
                  <a:pt x="2626738" y="1593487"/>
                </a:lnTo>
                <a:lnTo>
                  <a:pt x="2639783" y="1550719"/>
                </a:lnTo>
                <a:lnTo>
                  <a:pt x="2651194" y="1507337"/>
                </a:lnTo>
                <a:lnTo>
                  <a:pt x="2660937" y="1463370"/>
                </a:lnTo>
                <a:lnTo>
                  <a:pt x="2662186" y="1456458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3965477" y="6348517"/>
            <a:ext cx="70104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>
                <a:solidFill>
                  <a:srgbClr val="231F1F"/>
                </a:solidFill>
                <a:latin typeface="Arial"/>
                <a:cs typeface="Arial"/>
              </a:rPr>
              <a:t>150.0</a:t>
            </a:r>
            <a:r>
              <a:rPr dirty="0" sz="1250" spc="30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250" spc="-25">
                <a:solidFill>
                  <a:srgbClr val="231F1F"/>
                </a:solidFill>
                <a:latin typeface="Arial"/>
                <a:cs typeface="Arial"/>
              </a:rPr>
              <a:t>kV</a:t>
            </a:r>
            <a:endParaRPr sz="125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63629" y="6348517"/>
            <a:ext cx="647065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250">
                <a:solidFill>
                  <a:srgbClr val="231F1F"/>
                </a:solidFill>
                <a:latin typeface="Arial"/>
                <a:cs typeface="Arial"/>
              </a:rPr>
              <a:t>400.0</a:t>
            </a:r>
            <a:r>
              <a:rPr dirty="0" sz="1250" spc="155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125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2319223" y="4749000"/>
            <a:ext cx="986790" cy="1634489"/>
            <a:chOff x="2319223" y="4749000"/>
            <a:chExt cx="986790" cy="1634489"/>
          </a:xfrm>
        </p:grpSpPr>
        <p:sp>
          <p:nvSpPr>
            <p:cNvPr id="46" name="object 46" descr=""/>
            <p:cNvSpPr/>
            <p:nvPr/>
          </p:nvSpPr>
          <p:spPr>
            <a:xfrm>
              <a:off x="2320175" y="4749952"/>
              <a:ext cx="984885" cy="565785"/>
            </a:xfrm>
            <a:custGeom>
              <a:avLst/>
              <a:gdLst/>
              <a:ahLst/>
              <a:cxnLst/>
              <a:rect l="l" t="t" r="r" b="b"/>
              <a:pathLst>
                <a:path w="984885" h="565785">
                  <a:moveTo>
                    <a:pt x="984453" y="5653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19413" y="4749190"/>
              <a:ext cx="158495" cy="106692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3261918" y="5315293"/>
              <a:ext cx="43180" cy="1066800"/>
            </a:xfrm>
            <a:custGeom>
              <a:avLst/>
              <a:gdLst/>
              <a:ahLst/>
              <a:cxnLst/>
              <a:rect l="l" t="t" r="r" b="b"/>
              <a:pathLst>
                <a:path w="43179" h="1066800">
                  <a:moveTo>
                    <a:pt x="42710" y="0"/>
                  </a:moveTo>
                  <a:lnTo>
                    <a:pt x="0" y="1066711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32226" y="6236474"/>
              <a:ext cx="73164" cy="146291"/>
            </a:xfrm>
            <a:prstGeom prst="rect">
              <a:avLst/>
            </a:prstGeom>
          </p:spPr>
        </p:pic>
      </p:grpSp>
      <p:sp>
        <p:nvSpPr>
          <p:cNvPr id="50" name="object 50" descr=""/>
          <p:cNvSpPr txBox="1"/>
          <p:nvPr/>
        </p:nvSpPr>
        <p:spPr>
          <a:xfrm>
            <a:off x="2934339" y="6031564"/>
            <a:ext cx="539750" cy="5321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250" spc="25">
                <a:solidFill>
                  <a:srgbClr val="A839A2"/>
                </a:solidFill>
                <a:latin typeface="Arial"/>
                <a:cs typeface="Arial"/>
              </a:rPr>
              <a:t>uL2</a:t>
            </a:r>
            <a:endParaRPr sz="1250">
              <a:latin typeface="Arial"/>
              <a:cs typeface="Arial"/>
            </a:endParaRPr>
          </a:p>
          <a:p>
            <a:pPr marL="207010">
              <a:lnSpc>
                <a:spcPct val="100000"/>
              </a:lnSpc>
              <a:spcBef>
                <a:spcPts val="1000"/>
              </a:spcBef>
            </a:pPr>
            <a:r>
              <a:rPr dirty="0" sz="12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250" spc="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3303676" y="4814531"/>
            <a:ext cx="1030605" cy="502284"/>
            <a:chOff x="3303676" y="4814531"/>
            <a:chExt cx="1030605" cy="502284"/>
          </a:xfrm>
        </p:grpSpPr>
        <p:sp>
          <p:nvSpPr>
            <p:cNvPr id="52" name="object 52" descr=""/>
            <p:cNvSpPr/>
            <p:nvPr/>
          </p:nvSpPr>
          <p:spPr>
            <a:xfrm>
              <a:off x="3304628" y="4815484"/>
              <a:ext cx="1028700" cy="500380"/>
            </a:xfrm>
            <a:custGeom>
              <a:avLst/>
              <a:gdLst/>
              <a:ahLst/>
              <a:cxnLst/>
              <a:rect l="l" t="t" r="r" b="b"/>
              <a:pathLst>
                <a:path w="1028700" h="500379">
                  <a:moveTo>
                    <a:pt x="0" y="499808"/>
                  </a:moveTo>
                  <a:lnTo>
                    <a:pt x="1028598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75505" y="4814722"/>
              <a:ext cx="158483" cy="106692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3304628" y="530313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1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3293448" y="5274199"/>
            <a:ext cx="17399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25">
                <a:solidFill>
                  <a:srgbClr val="5A5757"/>
                </a:solidFill>
                <a:latin typeface="Arial"/>
                <a:cs typeface="Arial"/>
              </a:rPr>
              <a:t>iE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56" name="object 56" descr=""/>
          <p:cNvGrpSpPr/>
          <p:nvPr/>
        </p:nvGrpSpPr>
        <p:grpSpPr>
          <a:xfrm>
            <a:off x="2361945" y="4893754"/>
            <a:ext cx="944244" cy="422909"/>
            <a:chOff x="2361945" y="4893754"/>
            <a:chExt cx="944244" cy="422909"/>
          </a:xfrm>
        </p:grpSpPr>
        <p:sp>
          <p:nvSpPr>
            <p:cNvPr id="57" name="object 57" descr=""/>
            <p:cNvSpPr/>
            <p:nvPr/>
          </p:nvSpPr>
          <p:spPr>
            <a:xfrm>
              <a:off x="2362898" y="4894706"/>
              <a:ext cx="942340" cy="421005"/>
            </a:xfrm>
            <a:custGeom>
              <a:avLst/>
              <a:gdLst/>
              <a:ahLst/>
              <a:cxnLst/>
              <a:rect l="l" t="t" r="r" b="b"/>
              <a:pathLst>
                <a:path w="942339" h="421004">
                  <a:moveTo>
                    <a:pt x="941730" y="42058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62136" y="4893944"/>
              <a:ext cx="158432" cy="92951"/>
            </a:xfrm>
            <a:prstGeom prst="rect">
              <a:avLst/>
            </a:prstGeom>
          </p:spPr>
        </p:pic>
      </p:grpSp>
      <p:sp>
        <p:nvSpPr>
          <p:cNvPr id="59" name="object 59" descr=""/>
          <p:cNvSpPr txBox="1"/>
          <p:nvPr/>
        </p:nvSpPr>
        <p:spPr>
          <a:xfrm>
            <a:off x="2477175" y="4583890"/>
            <a:ext cx="302260" cy="3479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ts val="1270"/>
              </a:lnSpc>
              <a:spcBef>
                <a:spcPts val="90"/>
              </a:spcBef>
            </a:pPr>
            <a:r>
              <a:rPr dirty="0" sz="1250" spc="30">
                <a:solidFill>
                  <a:srgbClr val="4569BB"/>
                </a:solidFill>
                <a:latin typeface="Arial"/>
                <a:cs typeface="Arial"/>
              </a:rPr>
              <a:t>uL3</a:t>
            </a:r>
            <a:endParaRPr sz="1250">
              <a:latin typeface="Arial"/>
              <a:cs typeface="Arial"/>
            </a:endParaRPr>
          </a:p>
          <a:p>
            <a:pPr marL="42545">
              <a:lnSpc>
                <a:spcPts val="1270"/>
              </a:lnSpc>
            </a:pPr>
            <a:r>
              <a:rPr dirty="0" sz="1250" spc="-25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60" name="object 60" descr=""/>
          <p:cNvGrpSpPr/>
          <p:nvPr/>
        </p:nvGrpSpPr>
        <p:grpSpPr>
          <a:xfrm>
            <a:off x="3303676" y="5314340"/>
            <a:ext cx="102870" cy="1003300"/>
            <a:chOff x="3303676" y="5314340"/>
            <a:chExt cx="102870" cy="1003300"/>
          </a:xfrm>
        </p:grpSpPr>
        <p:sp>
          <p:nvSpPr>
            <p:cNvPr id="61" name="object 61" descr=""/>
            <p:cNvSpPr/>
            <p:nvPr/>
          </p:nvSpPr>
          <p:spPr>
            <a:xfrm>
              <a:off x="3304628" y="5315292"/>
              <a:ext cx="71755" cy="1001394"/>
            </a:xfrm>
            <a:custGeom>
              <a:avLst/>
              <a:gdLst/>
              <a:ahLst/>
              <a:cxnLst/>
              <a:rect l="l" t="t" r="r" b="b"/>
              <a:pathLst>
                <a:path w="71754" h="1001395">
                  <a:moveTo>
                    <a:pt x="0" y="0"/>
                  </a:moveTo>
                  <a:lnTo>
                    <a:pt x="71589" y="1001166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32784" y="6170942"/>
              <a:ext cx="73164" cy="146278"/>
            </a:xfrm>
            <a:prstGeom prst="rect">
              <a:avLst/>
            </a:prstGeom>
          </p:spPr>
        </p:pic>
      </p:grpSp>
      <p:sp>
        <p:nvSpPr>
          <p:cNvPr id="63" name="object 63" descr=""/>
          <p:cNvSpPr txBox="1"/>
          <p:nvPr/>
        </p:nvSpPr>
        <p:spPr>
          <a:xfrm>
            <a:off x="3392501" y="5966031"/>
            <a:ext cx="25654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5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1250">
              <a:latin typeface="Arial"/>
              <a:cs typeface="Arial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3303676" y="4774895"/>
            <a:ext cx="873760" cy="541655"/>
            <a:chOff x="3303676" y="4774895"/>
            <a:chExt cx="873760" cy="541655"/>
          </a:xfrm>
        </p:grpSpPr>
        <p:sp>
          <p:nvSpPr>
            <p:cNvPr id="65" name="object 65" descr=""/>
            <p:cNvSpPr/>
            <p:nvPr/>
          </p:nvSpPr>
          <p:spPr>
            <a:xfrm>
              <a:off x="3304628" y="4775847"/>
              <a:ext cx="871855" cy="539750"/>
            </a:xfrm>
            <a:custGeom>
              <a:avLst/>
              <a:gdLst/>
              <a:ahLst/>
              <a:cxnLst/>
              <a:rect l="l" t="t" r="r" b="b"/>
              <a:pathLst>
                <a:path w="871854" h="539750">
                  <a:moveTo>
                    <a:pt x="0" y="539445"/>
                  </a:moveTo>
                  <a:lnTo>
                    <a:pt x="871639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18533" y="4775085"/>
              <a:ext cx="158495" cy="106692"/>
            </a:xfrm>
            <a:prstGeom prst="rect">
              <a:avLst/>
            </a:prstGeom>
          </p:spPr>
        </p:pic>
      </p:grpSp>
      <p:sp>
        <p:nvSpPr>
          <p:cNvPr id="67" name="object 67" descr=""/>
          <p:cNvSpPr txBox="1"/>
          <p:nvPr/>
        </p:nvSpPr>
        <p:spPr>
          <a:xfrm>
            <a:off x="3738923" y="4611322"/>
            <a:ext cx="46482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50" spc="-80">
                <a:solidFill>
                  <a:srgbClr val="227636"/>
                </a:solidFill>
                <a:latin typeface="Arial"/>
                <a:cs typeface="Arial"/>
              </a:rPr>
              <a:t>iL</a:t>
            </a:r>
            <a:r>
              <a:rPr dirty="0" baseline="-8888" sz="1875" spc="-120">
                <a:solidFill>
                  <a:srgbClr val="227636"/>
                </a:solidFill>
                <a:latin typeface="Arial"/>
                <a:cs typeface="Arial"/>
              </a:rPr>
              <a:t>u</a:t>
            </a:r>
            <a:r>
              <a:rPr dirty="0" sz="1250" spc="-80">
                <a:solidFill>
                  <a:srgbClr val="227636"/>
                </a:solidFill>
                <a:latin typeface="Arial"/>
                <a:cs typeface="Arial"/>
              </a:rPr>
              <a:t>1</a:t>
            </a:r>
            <a:r>
              <a:rPr dirty="0" baseline="-8888" sz="1875" spc="-120">
                <a:solidFill>
                  <a:srgbClr val="227636"/>
                </a:solidFill>
                <a:latin typeface="Arial"/>
                <a:cs typeface="Arial"/>
              </a:rPr>
              <a:t>L1</a:t>
            </a:r>
            <a:endParaRPr baseline="-8888" sz="1875">
              <a:latin typeface="Arial"/>
              <a:cs typeface="Arial"/>
            </a:endParaRPr>
          </a:p>
        </p:txBody>
      </p:sp>
      <p:grpSp>
        <p:nvGrpSpPr>
          <p:cNvPr id="68" name="object 68" descr=""/>
          <p:cNvGrpSpPr/>
          <p:nvPr/>
        </p:nvGrpSpPr>
        <p:grpSpPr>
          <a:xfrm>
            <a:off x="1949894" y="4067276"/>
            <a:ext cx="2688590" cy="2552700"/>
            <a:chOff x="1949894" y="4067276"/>
            <a:chExt cx="2688590" cy="2552700"/>
          </a:xfrm>
        </p:grpSpPr>
        <p:sp>
          <p:nvSpPr>
            <p:cNvPr id="69" name="object 69" descr=""/>
            <p:cNvSpPr/>
            <p:nvPr/>
          </p:nvSpPr>
          <p:spPr>
            <a:xfrm>
              <a:off x="1963585" y="6554190"/>
              <a:ext cx="2662555" cy="53340"/>
            </a:xfrm>
            <a:custGeom>
              <a:avLst/>
              <a:gdLst/>
              <a:ahLst/>
              <a:cxnLst/>
              <a:rect l="l" t="t" r="r" b="b"/>
              <a:pathLst>
                <a:path w="2662554" h="53340">
                  <a:moveTo>
                    <a:pt x="2662186" y="53327"/>
                  </a:moveTo>
                  <a:lnTo>
                    <a:pt x="0" y="53327"/>
                  </a:lnTo>
                  <a:lnTo>
                    <a:pt x="0" y="0"/>
                  </a:lnTo>
                  <a:lnTo>
                    <a:pt x="2662186" y="0"/>
                  </a:lnTo>
                  <a:lnTo>
                    <a:pt x="2662186" y="533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949894" y="4067276"/>
              <a:ext cx="2688590" cy="2552700"/>
            </a:xfrm>
            <a:custGeom>
              <a:avLst/>
              <a:gdLst/>
              <a:ahLst/>
              <a:cxnLst/>
              <a:rect l="l" t="t" r="r" b="b"/>
              <a:pathLst>
                <a:path w="2688590" h="2552700">
                  <a:moveTo>
                    <a:pt x="2688082" y="2552446"/>
                  </a:moveTo>
                  <a:lnTo>
                    <a:pt x="0" y="2552446"/>
                  </a:lnTo>
                  <a:lnTo>
                    <a:pt x="0" y="0"/>
                  </a:lnTo>
                  <a:lnTo>
                    <a:pt x="2688082" y="0"/>
                  </a:lnTo>
                  <a:lnTo>
                    <a:pt x="2688082" y="6096"/>
                  </a:lnTo>
                  <a:lnTo>
                    <a:pt x="13690" y="6096"/>
                  </a:lnTo>
                  <a:lnTo>
                    <a:pt x="6108" y="12204"/>
                  </a:lnTo>
                  <a:lnTo>
                    <a:pt x="13690" y="12204"/>
                  </a:lnTo>
                  <a:lnTo>
                    <a:pt x="13690" y="2540241"/>
                  </a:lnTo>
                  <a:lnTo>
                    <a:pt x="6108" y="2540241"/>
                  </a:lnTo>
                  <a:lnTo>
                    <a:pt x="13690" y="2546350"/>
                  </a:lnTo>
                  <a:lnTo>
                    <a:pt x="2688082" y="2546350"/>
                  </a:lnTo>
                  <a:lnTo>
                    <a:pt x="2688082" y="2552446"/>
                  </a:lnTo>
                  <a:close/>
                </a:path>
                <a:path w="2688590" h="2552700">
                  <a:moveTo>
                    <a:pt x="13690" y="12204"/>
                  </a:moveTo>
                  <a:lnTo>
                    <a:pt x="6108" y="12204"/>
                  </a:lnTo>
                  <a:lnTo>
                    <a:pt x="13690" y="6096"/>
                  </a:lnTo>
                  <a:lnTo>
                    <a:pt x="13690" y="12204"/>
                  </a:lnTo>
                  <a:close/>
                </a:path>
                <a:path w="2688590" h="2552700">
                  <a:moveTo>
                    <a:pt x="2675877" y="12204"/>
                  </a:moveTo>
                  <a:lnTo>
                    <a:pt x="13690" y="12204"/>
                  </a:lnTo>
                  <a:lnTo>
                    <a:pt x="13690" y="6096"/>
                  </a:lnTo>
                  <a:lnTo>
                    <a:pt x="2675877" y="6096"/>
                  </a:lnTo>
                  <a:lnTo>
                    <a:pt x="2675877" y="12204"/>
                  </a:lnTo>
                  <a:close/>
                </a:path>
                <a:path w="2688590" h="2552700">
                  <a:moveTo>
                    <a:pt x="2675877" y="2546350"/>
                  </a:moveTo>
                  <a:lnTo>
                    <a:pt x="2675877" y="6096"/>
                  </a:lnTo>
                  <a:lnTo>
                    <a:pt x="2681985" y="12204"/>
                  </a:lnTo>
                  <a:lnTo>
                    <a:pt x="2688082" y="12204"/>
                  </a:lnTo>
                  <a:lnTo>
                    <a:pt x="2688082" y="2540241"/>
                  </a:lnTo>
                  <a:lnTo>
                    <a:pt x="2681985" y="2540241"/>
                  </a:lnTo>
                  <a:lnTo>
                    <a:pt x="2675877" y="2546350"/>
                  </a:lnTo>
                  <a:close/>
                </a:path>
                <a:path w="2688590" h="2552700">
                  <a:moveTo>
                    <a:pt x="2688082" y="12204"/>
                  </a:moveTo>
                  <a:lnTo>
                    <a:pt x="2681985" y="12204"/>
                  </a:lnTo>
                  <a:lnTo>
                    <a:pt x="2675877" y="6096"/>
                  </a:lnTo>
                  <a:lnTo>
                    <a:pt x="2688082" y="6096"/>
                  </a:lnTo>
                  <a:lnTo>
                    <a:pt x="2688082" y="12204"/>
                  </a:lnTo>
                  <a:close/>
                </a:path>
                <a:path w="2688590" h="2552700">
                  <a:moveTo>
                    <a:pt x="13690" y="2546350"/>
                  </a:moveTo>
                  <a:lnTo>
                    <a:pt x="6108" y="2540241"/>
                  </a:lnTo>
                  <a:lnTo>
                    <a:pt x="13690" y="2540241"/>
                  </a:lnTo>
                  <a:lnTo>
                    <a:pt x="13690" y="2546350"/>
                  </a:lnTo>
                  <a:close/>
                </a:path>
                <a:path w="2688590" h="2552700">
                  <a:moveTo>
                    <a:pt x="2675877" y="2546350"/>
                  </a:moveTo>
                  <a:lnTo>
                    <a:pt x="13690" y="2546350"/>
                  </a:lnTo>
                  <a:lnTo>
                    <a:pt x="13690" y="2540241"/>
                  </a:lnTo>
                  <a:lnTo>
                    <a:pt x="2675877" y="2540241"/>
                  </a:lnTo>
                  <a:lnTo>
                    <a:pt x="2675877" y="2546350"/>
                  </a:lnTo>
                  <a:close/>
                </a:path>
                <a:path w="2688590" h="2552700">
                  <a:moveTo>
                    <a:pt x="2688082" y="2546350"/>
                  </a:moveTo>
                  <a:lnTo>
                    <a:pt x="2675877" y="2546350"/>
                  </a:lnTo>
                  <a:lnTo>
                    <a:pt x="2681985" y="2540241"/>
                  </a:lnTo>
                  <a:lnTo>
                    <a:pt x="2688082" y="2540241"/>
                  </a:lnTo>
                  <a:lnTo>
                    <a:pt x="2688082" y="2546350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" name="object 71" descr=""/>
          <p:cNvGrpSpPr/>
          <p:nvPr/>
        </p:nvGrpSpPr>
        <p:grpSpPr>
          <a:xfrm>
            <a:off x="3137941" y="4068813"/>
            <a:ext cx="5681980" cy="3242310"/>
            <a:chOff x="3137941" y="4068813"/>
            <a:chExt cx="5681980" cy="3242310"/>
          </a:xfrm>
        </p:grpSpPr>
        <p:pic>
          <p:nvPicPr>
            <p:cNvPr id="72" name="object 7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90436" y="4080967"/>
              <a:ext cx="2415286" cy="2441232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78232" y="4068813"/>
              <a:ext cx="2441219" cy="2467127"/>
            </a:xfrm>
            <a:prstGeom prst="rect">
              <a:avLst/>
            </a:prstGeom>
          </p:spPr>
        </p:pic>
        <p:sp>
          <p:nvSpPr>
            <p:cNvPr id="74" name="object 74" descr=""/>
            <p:cNvSpPr/>
            <p:nvPr/>
          </p:nvSpPr>
          <p:spPr>
            <a:xfrm>
              <a:off x="6378232" y="4068813"/>
              <a:ext cx="2441575" cy="2467610"/>
            </a:xfrm>
            <a:custGeom>
              <a:avLst/>
              <a:gdLst/>
              <a:ahLst/>
              <a:cxnLst/>
              <a:rect l="l" t="t" r="r" b="b"/>
              <a:pathLst>
                <a:path w="2441575" h="2467609">
                  <a:moveTo>
                    <a:pt x="2438145" y="2467127"/>
                  </a:moveTo>
                  <a:lnTo>
                    <a:pt x="3022" y="2467127"/>
                  </a:lnTo>
                  <a:lnTo>
                    <a:pt x="0" y="2464041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2438145" y="0"/>
                  </a:lnTo>
                  <a:lnTo>
                    <a:pt x="2441219" y="3022"/>
                  </a:lnTo>
                  <a:lnTo>
                    <a:pt x="2441219" y="6045"/>
                  </a:lnTo>
                  <a:lnTo>
                    <a:pt x="12204" y="6045"/>
                  </a:lnTo>
                  <a:lnTo>
                    <a:pt x="6095" y="12153"/>
                  </a:lnTo>
                  <a:lnTo>
                    <a:pt x="12204" y="12153"/>
                  </a:lnTo>
                  <a:lnTo>
                    <a:pt x="12204" y="2453385"/>
                  </a:lnTo>
                  <a:lnTo>
                    <a:pt x="6095" y="2453385"/>
                  </a:lnTo>
                  <a:lnTo>
                    <a:pt x="12204" y="2461018"/>
                  </a:lnTo>
                  <a:lnTo>
                    <a:pt x="2441219" y="2461018"/>
                  </a:lnTo>
                  <a:lnTo>
                    <a:pt x="2441219" y="2464041"/>
                  </a:lnTo>
                  <a:lnTo>
                    <a:pt x="2438145" y="2467127"/>
                  </a:lnTo>
                  <a:close/>
                </a:path>
                <a:path w="2441575" h="2467609">
                  <a:moveTo>
                    <a:pt x="12204" y="12153"/>
                  </a:moveTo>
                  <a:lnTo>
                    <a:pt x="6095" y="12153"/>
                  </a:lnTo>
                  <a:lnTo>
                    <a:pt x="12204" y="6045"/>
                  </a:lnTo>
                  <a:lnTo>
                    <a:pt x="12204" y="12153"/>
                  </a:lnTo>
                  <a:close/>
                </a:path>
                <a:path w="2441575" h="2467609">
                  <a:moveTo>
                    <a:pt x="2427478" y="12153"/>
                  </a:moveTo>
                  <a:lnTo>
                    <a:pt x="12204" y="12153"/>
                  </a:lnTo>
                  <a:lnTo>
                    <a:pt x="12204" y="6045"/>
                  </a:lnTo>
                  <a:lnTo>
                    <a:pt x="2427478" y="6045"/>
                  </a:lnTo>
                  <a:lnTo>
                    <a:pt x="2427478" y="12153"/>
                  </a:lnTo>
                  <a:close/>
                </a:path>
                <a:path w="2441575" h="2467609">
                  <a:moveTo>
                    <a:pt x="2427478" y="2461018"/>
                  </a:moveTo>
                  <a:lnTo>
                    <a:pt x="2427478" y="6045"/>
                  </a:lnTo>
                  <a:lnTo>
                    <a:pt x="2435123" y="12153"/>
                  </a:lnTo>
                  <a:lnTo>
                    <a:pt x="2441219" y="12153"/>
                  </a:lnTo>
                  <a:lnTo>
                    <a:pt x="2441219" y="2453385"/>
                  </a:lnTo>
                  <a:lnTo>
                    <a:pt x="2435123" y="2453385"/>
                  </a:lnTo>
                  <a:lnTo>
                    <a:pt x="2427478" y="2461018"/>
                  </a:lnTo>
                  <a:close/>
                </a:path>
                <a:path w="2441575" h="2467609">
                  <a:moveTo>
                    <a:pt x="2441219" y="12153"/>
                  </a:moveTo>
                  <a:lnTo>
                    <a:pt x="2435123" y="12153"/>
                  </a:lnTo>
                  <a:lnTo>
                    <a:pt x="2427478" y="6045"/>
                  </a:lnTo>
                  <a:lnTo>
                    <a:pt x="2441219" y="6045"/>
                  </a:lnTo>
                  <a:lnTo>
                    <a:pt x="2441219" y="12153"/>
                  </a:lnTo>
                  <a:close/>
                </a:path>
                <a:path w="2441575" h="2467609">
                  <a:moveTo>
                    <a:pt x="12204" y="2461018"/>
                  </a:moveTo>
                  <a:lnTo>
                    <a:pt x="6095" y="2453385"/>
                  </a:lnTo>
                  <a:lnTo>
                    <a:pt x="12204" y="2453385"/>
                  </a:lnTo>
                  <a:lnTo>
                    <a:pt x="12204" y="2461018"/>
                  </a:lnTo>
                  <a:close/>
                </a:path>
                <a:path w="2441575" h="2467609">
                  <a:moveTo>
                    <a:pt x="2427478" y="2461018"/>
                  </a:moveTo>
                  <a:lnTo>
                    <a:pt x="12204" y="2461018"/>
                  </a:lnTo>
                  <a:lnTo>
                    <a:pt x="12204" y="2453385"/>
                  </a:lnTo>
                  <a:lnTo>
                    <a:pt x="2427478" y="2453385"/>
                  </a:lnTo>
                  <a:lnTo>
                    <a:pt x="2427478" y="2461018"/>
                  </a:lnTo>
                  <a:close/>
                </a:path>
                <a:path w="2441575" h="2467609">
                  <a:moveTo>
                    <a:pt x="2441219" y="2461018"/>
                  </a:moveTo>
                  <a:lnTo>
                    <a:pt x="2427478" y="2461018"/>
                  </a:lnTo>
                  <a:lnTo>
                    <a:pt x="2435123" y="2453385"/>
                  </a:lnTo>
                  <a:lnTo>
                    <a:pt x="2441219" y="2453385"/>
                  </a:lnTo>
                  <a:lnTo>
                    <a:pt x="2441219" y="246101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144291" y="68093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144291" y="68093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185606" y="493322"/>
            <a:ext cx="529844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/>
              <a:t>Casos</a:t>
            </a:r>
            <a:r>
              <a:rPr dirty="0" sz="1600" spc="-105"/>
              <a:t> </a:t>
            </a:r>
            <a:r>
              <a:rPr dirty="0" sz="1600"/>
              <a:t>Aplicativos:</a:t>
            </a:r>
            <a:r>
              <a:rPr dirty="0" sz="1600" spc="-15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/>
              <a:t>Líneas</a:t>
            </a:r>
            <a:r>
              <a:rPr dirty="0" sz="1600" spc="-35"/>
              <a:t> </a:t>
            </a:r>
            <a:r>
              <a:rPr dirty="0" sz="1600"/>
              <a:t>de</a:t>
            </a:r>
            <a:r>
              <a:rPr dirty="0" sz="1600" spc="-40"/>
              <a:t> </a:t>
            </a:r>
            <a:r>
              <a:rPr dirty="0" sz="1600" spc="-10"/>
              <a:t>Transmisión </a:t>
            </a:r>
            <a:r>
              <a:rPr dirty="0" sz="1600"/>
              <a:t>Recierre</a:t>
            </a:r>
            <a:r>
              <a:rPr dirty="0" sz="1600" spc="-40"/>
              <a:t> </a:t>
            </a:r>
            <a:r>
              <a:rPr dirty="0" sz="1600"/>
              <a:t>exitoso</a:t>
            </a:r>
            <a:r>
              <a:rPr dirty="0" sz="1600" spc="-20"/>
              <a:t> </a:t>
            </a:r>
            <a:r>
              <a:rPr dirty="0" sz="1600"/>
              <a:t>de</a:t>
            </a:r>
            <a:r>
              <a:rPr dirty="0" sz="1600" spc="-30"/>
              <a:t> </a:t>
            </a:r>
            <a:r>
              <a:rPr dirty="0" sz="1600"/>
              <a:t>la</a:t>
            </a:r>
            <a:r>
              <a:rPr dirty="0" sz="1600" spc="-30"/>
              <a:t> </a:t>
            </a:r>
            <a:r>
              <a:rPr dirty="0" sz="1600"/>
              <a:t>Línea</a:t>
            </a:r>
            <a:r>
              <a:rPr dirty="0" sz="1600" spc="-30"/>
              <a:t> </a:t>
            </a:r>
            <a:r>
              <a:rPr dirty="0" sz="1600" spc="-20"/>
              <a:t>L-</a:t>
            </a:r>
            <a:r>
              <a:rPr dirty="0" sz="1600"/>
              <a:t>2232</a:t>
            </a:r>
            <a:r>
              <a:rPr dirty="0" sz="1600" spc="-25"/>
              <a:t> </a:t>
            </a:r>
            <a:r>
              <a:rPr dirty="0" sz="1600" spc="-10"/>
              <a:t>Trujillo </a:t>
            </a:r>
            <a:r>
              <a:rPr dirty="0" sz="1600"/>
              <a:t>–</a:t>
            </a:r>
            <a:r>
              <a:rPr dirty="0" sz="1600" spc="-30"/>
              <a:t> </a:t>
            </a:r>
            <a:r>
              <a:rPr dirty="0" sz="1600" spc="-10"/>
              <a:t>Chimbote </a:t>
            </a:r>
            <a:r>
              <a:rPr dirty="0" sz="1600">
                <a:solidFill>
                  <a:srgbClr val="1B4067"/>
                </a:solidFill>
              </a:rPr>
              <a:t>Registro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oscilografías</a:t>
            </a:r>
            <a:endParaRPr sz="1600"/>
          </a:p>
        </p:txBody>
      </p:sp>
      <p:grpSp>
        <p:nvGrpSpPr>
          <p:cNvPr id="3" name="object 3" descr=""/>
          <p:cNvGrpSpPr/>
          <p:nvPr/>
        </p:nvGrpSpPr>
        <p:grpSpPr>
          <a:xfrm>
            <a:off x="2183066" y="1772348"/>
            <a:ext cx="6400800" cy="1801495"/>
            <a:chOff x="2183066" y="1772348"/>
            <a:chExt cx="6400800" cy="1801495"/>
          </a:xfrm>
        </p:grpSpPr>
        <p:sp>
          <p:nvSpPr>
            <p:cNvPr id="4" name="object 4" descr=""/>
            <p:cNvSpPr/>
            <p:nvPr/>
          </p:nvSpPr>
          <p:spPr>
            <a:xfrm>
              <a:off x="2669184" y="1772348"/>
              <a:ext cx="5438775" cy="1801495"/>
            </a:xfrm>
            <a:custGeom>
              <a:avLst/>
              <a:gdLst/>
              <a:ahLst/>
              <a:cxnLst/>
              <a:rect l="l" t="t" r="r" b="b"/>
              <a:pathLst>
                <a:path w="5438775" h="1801495">
                  <a:moveTo>
                    <a:pt x="5438622" y="0"/>
                  </a:moveTo>
                  <a:lnTo>
                    <a:pt x="5400522" y="0"/>
                  </a:lnTo>
                  <a:lnTo>
                    <a:pt x="5400522" y="352018"/>
                  </a:lnTo>
                  <a:lnTo>
                    <a:pt x="5400522" y="368782"/>
                  </a:lnTo>
                  <a:lnTo>
                    <a:pt x="5400522" y="1360779"/>
                  </a:lnTo>
                  <a:lnTo>
                    <a:pt x="5275554" y="1360779"/>
                  </a:lnTo>
                  <a:lnTo>
                    <a:pt x="5275554" y="1334884"/>
                  </a:lnTo>
                  <a:lnTo>
                    <a:pt x="5203926" y="1334884"/>
                  </a:lnTo>
                  <a:lnTo>
                    <a:pt x="5203926" y="1360779"/>
                  </a:lnTo>
                  <a:lnTo>
                    <a:pt x="163017" y="1360779"/>
                  </a:lnTo>
                  <a:lnTo>
                    <a:pt x="163017" y="1334884"/>
                  </a:lnTo>
                  <a:lnTo>
                    <a:pt x="92913" y="1334884"/>
                  </a:lnTo>
                  <a:lnTo>
                    <a:pt x="92913" y="1360779"/>
                  </a:lnTo>
                  <a:lnTo>
                    <a:pt x="38100" y="1360779"/>
                  </a:lnTo>
                  <a:lnTo>
                    <a:pt x="38100" y="368782"/>
                  </a:lnTo>
                  <a:lnTo>
                    <a:pt x="92913" y="368782"/>
                  </a:lnTo>
                  <a:lnTo>
                    <a:pt x="92913" y="396227"/>
                  </a:lnTo>
                  <a:lnTo>
                    <a:pt x="163017" y="396227"/>
                  </a:lnTo>
                  <a:lnTo>
                    <a:pt x="163017" y="368782"/>
                  </a:lnTo>
                  <a:lnTo>
                    <a:pt x="5203926" y="368782"/>
                  </a:lnTo>
                  <a:lnTo>
                    <a:pt x="5203926" y="396227"/>
                  </a:lnTo>
                  <a:lnTo>
                    <a:pt x="5275554" y="396227"/>
                  </a:lnTo>
                  <a:lnTo>
                    <a:pt x="5275554" y="368782"/>
                  </a:lnTo>
                  <a:lnTo>
                    <a:pt x="5400522" y="368782"/>
                  </a:lnTo>
                  <a:lnTo>
                    <a:pt x="5400522" y="352018"/>
                  </a:lnTo>
                  <a:lnTo>
                    <a:pt x="5275554" y="352018"/>
                  </a:lnTo>
                  <a:lnTo>
                    <a:pt x="5275554" y="324586"/>
                  </a:lnTo>
                  <a:lnTo>
                    <a:pt x="5203926" y="324586"/>
                  </a:lnTo>
                  <a:lnTo>
                    <a:pt x="5203926" y="352018"/>
                  </a:lnTo>
                  <a:lnTo>
                    <a:pt x="163017" y="352018"/>
                  </a:lnTo>
                  <a:lnTo>
                    <a:pt x="163017" y="324586"/>
                  </a:lnTo>
                  <a:lnTo>
                    <a:pt x="92913" y="324586"/>
                  </a:lnTo>
                  <a:lnTo>
                    <a:pt x="92913" y="352018"/>
                  </a:lnTo>
                  <a:lnTo>
                    <a:pt x="38100" y="352018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1801228"/>
                  </a:lnTo>
                  <a:lnTo>
                    <a:pt x="38100" y="1801228"/>
                  </a:lnTo>
                  <a:lnTo>
                    <a:pt x="38100" y="1376057"/>
                  </a:lnTo>
                  <a:lnTo>
                    <a:pt x="92913" y="1376057"/>
                  </a:lnTo>
                  <a:lnTo>
                    <a:pt x="92913" y="1406525"/>
                  </a:lnTo>
                  <a:lnTo>
                    <a:pt x="163017" y="1406525"/>
                  </a:lnTo>
                  <a:lnTo>
                    <a:pt x="163017" y="1376057"/>
                  </a:lnTo>
                  <a:lnTo>
                    <a:pt x="5203926" y="1376057"/>
                  </a:lnTo>
                  <a:lnTo>
                    <a:pt x="5203926" y="1406525"/>
                  </a:lnTo>
                  <a:lnTo>
                    <a:pt x="5275554" y="1406525"/>
                  </a:lnTo>
                  <a:lnTo>
                    <a:pt x="5275554" y="1376057"/>
                  </a:lnTo>
                  <a:lnTo>
                    <a:pt x="5400522" y="1376057"/>
                  </a:lnTo>
                  <a:lnTo>
                    <a:pt x="5400522" y="1801228"/>
                  </a:lnTo>
                  <a:lnTo>
                    <a:pt x="5438622" y="1801228"/>
                  </a:lnTo>
                  <a:lnTo>
                    <a:pt x="543862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96757" y="2526652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3268" y="284962"/>
                  </a:moveTo>
                  <a:lnTo>
                    <a:pt x="97947" y="277673"/>
                  </a:lnTo>
                  <a:lnTo>
                    <a:pt x="58613" y="257365"/>
                  </a:lnTo>
                  <a:lnTo>
                    <a:pt x="27614" y="226378"/>
                  </a:lnTo>
                  <a:lnTo>
                    <a:pt x="7294" y="187054"/>
                  </a:lnTo>
                  <a:lnTo>
                    <a:pt x="0" y="141731"/>
                  </a:lnTo>
                  <a:lnTo>
                    <a:pt x="7294" y="97140"/>
                  </a:lnTo>
                  <a:lnTo>
                    <a:pt x="27614" y="58260"/>
                  </a:lnTo>
                  <a:lnTo>
                    <a:pt x="58613" y="27501"/>
                  </a:lnTo>
                  <a:lnTo>
                    <a:pt x="97947" y="7277"/>
                  </a:lnTo>
                  <a:lnTo>
                    <a:pt x="143268" y="0"/>
                  </a:lnTo>
                  <a:lnTo>
                    <a:pt x="187834" y="7277"/>
                  </a:lnTo>
                  <a:lnTo>
                    <a:pt x="226700" y="27501"/>
                  </a:lnTo>
                  <a:lnTo>
                    <a:pt x="257451" y="58260"/>
                  </a:lnTo>
                  <a:lnTo>
                    <a:pt x="277672" y="97140"/>
                  </a:lnTo>
                  <a:lnTo>
                    <a:pt x="284949" y="141731"/>
                  </a:lnTo>
                  <a:lnTo>
                    <a:pt x="277672" y="187054"/>
                  </a:lnTo>
                  <a:lnTo>
                    <a:pt x="257451" y="226378"/>
                  </a:lnTo>
                  <a:lnTo>
                    <a:pt x="226700" y="257365"/>
                  </a:lnTo>
                  <a:lnTo>
                    <a:pt x="187834" y="277673"/>
                  </a:lnTo>
                  <a:lnTo>
                    <a:pt x="143268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83066" y="2512961"/>
              <a:ext cx="501650" cy="312420"/>
            </a:xfrm>
            <a:custGeom>
              <a:avLst/>
              <a:gdLst/>
              <a:ahLst/>
              <a:cxnLst/>
              <a:rect l="l" t="t" r="r" b="b"/>
              <a:pathLst>
                <a:path w="501650" h="312419">
                  <a:moveTo>
                    <a:pt x="501345" y="138658"/>
                  </a:moveTo>
                  <a:lnTo>
                    <a:pt x="310273" y="137299"/>
                  </a:lnTo>
                  <a:lnTo>
                    <a:pt x="307822" y="124917"/>
                  </a:lnTo>
                  <a:lnTo>
                    <a:pt x="304749" y="109689"/>
                  </a:lnTo>
                  <a:lnTo>
                    <a:pt x="298640" y="94462"/>
                  </a:lnTo>
                  <a:lnTo>
                    <a:pt x="292544" y="82257"/>
                  </a:lnTo>
                  <a:lnTo>
                    <a:pt x="286486" y="71348"/>
                  </a:lnTo>
                  <a:lnTo>
                    <a:pt x="286486" y="143217"/>
                  </a:lnTo>
                  <a:lnTo>
                    <a:pt x="286486" y="156921"/>
                  </a:lnTo>
                  <a:lnTo>
                    <a:pt x="280390" y="195021"/>
                  </a:lnTo>
                  <a:lnTo>
                    <a:pt x="263613" y="230085"/>
                  </a:lnTo>
                  <a:lnTo>
                    <a:pt x="228600" y="265112"/>
                  </a:lnTo>
                  <a:lnTo>
                    <a:pt x="205727" y="275780"/>
                  </a:lnTo>
                  <a:lnTo>
                    <a:pt x="195059" y="280339"/>
                  </a:lnTo>
                  <a:lnTo>
                    <a:pt x="181317" y="283425"/>
                  </a:lnTo>
                  <a:lnTo>
                    <a:pt x="169113" y="286448"/>
                  </a:lnTo>
                  <a:lnTo>
                    <a:pt x="155422" y="286448"/>
                  </a:lnTo>
                  <a:lnTo>
                    <a:pt x="117322" y="280339"/>
                  </a:lnTo>
                  <a:lnTo>
                    <a:pt x="82296" y="263575"/>
                  </a:lnTo>
                  <a:lnTo>
                    <a:pt x="47218" y="228549"/>
                  </a:lnTo>
                  <a:lnTo>
                    <a:pt x="36550" y="205676"/>
                  </a:lnTo>
                  <a:lnTo>
                    <a:pt x="31991" y="195021"/>
                  </a:lnTo>
                  <a:lnTo>
                    <a:pt x="28968" y="181317"/>
                  </a:lnTo>
                  <a:lnTo>
                    <a:pt x="27432" y="169125"/>
                  </a:lnTo>
                  <a:lnTo>
                    <a:pt x="25895" y="155422"/>
                  </a:lnTo>
                  <a:lnTo>
                    <a:pt x="27432" y="141681"/>
                  </a:lnTo>
                  <a:lnTo>
                    <a:pt x="42659" y="92925"/>
                  </a:lnTo>
                  <a:lnTo>
                    <a:pt x="74650" y="54825"/>
                  </a:lnTo>
                  <a:lnTo>
                    <a:pt x="118859" y="32004"/>
                  </a:lnTo>
                  <a:lnTo>
                    <a:pt x="156959" y="25895"/>
                  </a:lnTo>
                  <a:lnTo>
                    <a:pt x="170649" y="27381"/>
                  </a:lnTo>
                  <a:lnTo>
                    <a:pt x="219417" y="42659"/>
                  </a:lnTo>
                  <a:lnTo>
                    <a:pt x="257517" y="74663"/>
                  </a:lnTo>
                  <a:lnTo>
                    <a:pt x="280390" y="118821"/>
                  </a:lnTo>
                  <a:lnTo>
                    <a:pt x="283413" y="131025"/>
                  </a:lnTo>
                  <a:lnTo>
                    <a:pt x="286486" y="143217"/>
                  </a:lnTo>
                  <a:lnTo>
                    <a:pt x="286486" y="71348"/>
                  </a:lnTo>
                  <a:lnTo>
                    <a:pt x="284949" y="68567"/>
                  </a:lnTo>
                  <a:lnTo>
                    <a:pt x="254444" y="36563"/>
                  </a:lnTo>
                  <a:lnTo>
                    <a:pt x="239890" y="25895"/>
                  </a:lnTo>
                  <a:lnTo>
                    <a:pt x="230085" y="19799"/>
                  </a:lnTo>
                  <a:lnTo>
                    <a:pt x="216395" y="12153"/>
                  </a:lnTo>
                  <a:lnTo>
                    <a:pt x="201155" y="7594"/>
                  </a:lnTo>
                  <a:lnTo>
                    <a:pt x="187413" y="3022"/>
                  </a:lnTo>
                  <a:lnTo>
                    <a:pt x="172186" y="1485"/>
                  </a:lnTo>
                  <a:lnTo>
                    <a:pt x="155422" y="0"/>
                  </a:lnTo>
                  <a:lnTo>
                    <a:pt x="140195" y="1485"/>
                  </a:lnTo>
                  <a:lnTo>
                    <a:pt x="94500" y="13690"/>
                  </a:lnTo>
                  <a:lnTo>
                    <a:pt x="56400" y="36563"/>
                  </a:lnTo>
                  <a:lnTo>
                    <a:pt x="27432" y="70104"/>
                  </a:lnTo>
                  <a:lnTo>
                    <a:pt x="7581" y="111226"/>
                  </a:lnTo>
                  <a:lnTo>
                    <a:pt x="3022" y="124917"/>
                  </a:lnTo>
                  <a:lnTo>
                    <a:pt x="1536" y="141681"/>
                  </a:lnTo>
                  <a:lnTo>
                    <a:pt x="0" y="156921"/>
                  </a:lnTo>
                  <a:lnTo>
                    <a:pt x="1536" y="172199"/>
                  </a:lnTo>
                  <a:lnTo>
                    <a:pt x="13690" y="217881"/>
                  </a:lnTo>
                  <a:lnTo>
                    <a:pt x="36550" y="255981"/>
                  </a:lnTo>
                  <a:lnTo>
                    <a:pt x="82296" y="292544"/>
                  </a:lnTo>
                  <a:lnTo>
                    <a:pt x="111213" y="304749"/>
                  </a:lnTo>
                  <a:lnTo>
                    <a:pt x="124955" y="309321"/>
                  </a:lnTo>
                  <a:lnTo>
                    <a:pt x="156959" y="312394"/>
                  </a:lnTo>
                  <a:lnTo>
                    <a:pt x="172186" y="310857"/>
                  </a:lnTo>
                  <a:lnTo>
                    <a:pt x="202653" y="304749"/>
                  </a:lnTo>
                  <a:lnTo>
                    <a:pt x="217932" y="298653"/>
                  </a:lnTo>
                  <a:lnTo>
                    <a:pt x="231622" y="292544"/>
                  </a:lnTo>
                  <a:lnTo>
                    <a:pt x="241427" y="286448"/>
                  </a:lnTo>
                  <a:lnTo>
                    <a:pt x="243827" y="284962"/>
                  </a:lnTo>
                  <a:lnTo>
                    <a:pt x="277304" y="254444"/>
                  </a:lnTo>
                  <a:lnTo>
                    <a:pt x="300177" y="216344"/>
                  </a:lnTo>
                  <a:lnTo>
                    <a:pt x="304749" y="201117"/>
                  </a:lnTo>
                  <a:lnTo>
                    <a:pt x="309308" y="187426"/>
                  </a:lnTo>
                  <a:lnTo>
                    <a:pt x="310515" y="175399"/>
                  </a:lnTo>
                  <a:lnTo>
                    <a:pt x="499808" y="176758"/>
                  </a:lnTo>
                  <a:lnTo>
                    <a:pt x="501345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57717" y="2570860"/>
              <a:ext cx="129540" cy="205676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8286102" y="2564752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5" h="285114">
                  <a:moveTo>
                    <a:pt x="141681" y="284962"/>
                  </a:moveTo>
                  <a:lnTo>
                    <a:pt x="97114" y="277673"/>
                  </a:lnTo>
                  <a:lnTo>
                    <a:pt x="58249" y="257365"/>
                  </a:lnTo>
                  <a:lnTo>
                    <a:pt x="27498" y="226378"/>
                  </a:lnTo>
                  <a:lnTo>
                    <a:pt x="7276" y="187054"/>
                  </a:lnTo>
                  <a:lnTo>
                    <a:pt x="0" y="141731"/>
                  </a:lnTo>
                  <a:lnTo>
                    <a:pt x="7276" y="97140"/>
                  </a:lnTo>
                  <a:lnTo>
                    <a:pt x="27498" y="58260"/>
                  </a:lnTo>
                  <a:lnTo>
                    <a:pt x="58249" y="27501"/>
                  </a:lnTo>
                  <a:lnTo>
                    <a:pt x="97114" y="7277"/>
                  </a:lnTo>
                  <a:lnTo>
                    <a:pt x="141681" y="0"/>
                  </a:lnTo>
                  <a:lnTo>
                    <a:pt x="187028" y="7277"/>
                  </a:lnTo>
                  <a:lnTo>
                    <a:pt x="226367" y="27501"/>
                  </a:lnTo>
                  <a:lnTo>
                    <a:pt x="257361" y="58260"/>
                  </a:lnTo>
                  <a:lnTo>
                    <a:pt x="277672" y="97140"/>
                  </a:lnTo>
                  <a:lnTo>
                    <a:pt x="284962" y="141731"/>
                  </a:lnTo>
                  <a:lnTo>
                    <a:pt x="277672" y="187054"/>
                  </a:lnTo>
                  <a:lnTo>
                    <a:pt x="257361" y="226378"/>
                  </a:lnTo>
                  <a:lnTo>
                    <a:pt x="226367" y="257365"/>
                  </a:lnTo>
                  <a:lnTo>
                    <a:pt x="187028" y="277673"/>
                  </a:lnTo>
                  <a:lnTo>
                    <a:pt x="1416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083397" y="2551061"/>
              <a:ext cx="500380" cy="312420"/>
            </a:xfrm>
            <a:custGeom>
              <a:avLst/>
              <a:gdLst/>
              <a:ahLst/>
              <a:cxnLst/>
              <a:rect l="l" t="t" r="r" b="b"/>
              <a:pathLst>
                <a:path w="500379" h="312419">
                  <a:moveTo>
                    <a:pt x="499872" y="140144"/>
                  </a:moveTo>
                  <a:lnTo>
                    <a:pt x="496785" y="124917"/>
                  </a:lnTo>
                  <a:lnTo>
                    <a:pt x="493763" y="109689"/>
                  </a:lnTo>
                  <a:lnTo>
                    <a:pt x="487667" y="94462"/>
                  </a:lnTo>
                  <a:lnTo>
                    <a:pt x="481558" y="82257"/>
                  </a:lnTo>
                  <a:lnTo>
                    <a:pt x="475462" y="71335"/>
                  </a:lnTo>
                  <a:lnTo>
                    <a:pt x="475462" y="156921"/>
                  </a:lnTo>
                  <a:lnTo>
                    <a:pt x="473925" y="170662"/>
                  </a:lnTo>
                  <a:lnTo>
                    <a:pt x="458685" y="219417"/>
                  </a:lnTo>
                  <a:lnTo>
                    <a:pt x="426694" y="257517"/>
                  </a:lnTo>
                  <a:lnTo>
                    <a:pt x="382485" y="280339"/>
                  </a:lnTo>
                  <a:lnTo>
                    <a:pt x="358140" y="286448"/>
                  </a:lnTo>
                  <a:lnTo>
                    <a:pt x="344385" y="286448"/>
                  </a:lnTo>
                  <a:lnTo>
                    <a:pt x="306285" y="280339"/>
                  </a:lnTo>
                  <a:lnTo>
                    <a:pt x="271272" y="263575"/>
                  </a:lnTo>
                  <a:lnTo>
                    <a:pt x="236245" y="228549"/>
                  </a:lnTo>
                  <a:lnTo>
                    <a:pt x="217932" y="181317"/>
                  </a:lnTo>
                  <a:lnTo>
                    <a:pt x="214909" y="169125"/>
                  </a:lnTo>
                  <a:lnTo>
                    <a:pt x="214909" y="141681"/>
                  </a:lnTo>
                  <a:lnTo>
                    <a:pt x="220967" y="117322"/>
                  </a:lnTo>
                  <a:lnTo>
                    <a:pt x="225577" y="105117"/>
                  </a:lnTo>
                  <a:lnTo>
                    <a:pt x="230136" y="92925"/>
                  </a:lnTo>
                  <a:lnTo>
                    <a:pt x="262140" y="54825"/>
                  </a:lnTo>
                  <a:lnTo>
                    <a:pt x="306285" y="32004"/>
                  </a:lnTo>
                  <a:lnTo>
                    <a:pt x="345935" y="25895"/>
                  </a:lnTo>
                  <a:lnTo>
                    <a:pt x="371830" y="28917"/>
                  </a:lnTo>
                  <a:lnTo>
                    <a:pt x="417563" y="48768"/>
                  </a:lnTo>
                  <a:lnTo>
                    <a:pt x="446493" y="74612"/>
                  </a:lnTo>
                  <a:lnTo>
                    <a:pt x="452589" y="83794"/>
                  </a:lnTo>
                  <a:lnTo>
                    <a:pt x="460235" y="94462"/>
                  </a:lnTo>
                  <a:lnTo>
                    <a:pt x="469353" y="118821"/>
                  </a:lnTo>
                  <a:lnTo>
                    <a:pt x="472440" y="131025"/>
                  </a:lnTo>
                  <a:lnTo>
                    <a:pt x="473925" y="143217"/>
                  </a:lnTo>
                  <a:lnTo>
                    <a:pt x="475462" y="156921"/>
                  </a:lnTo>
                  <a:lnTo>
                    <a:pt x="475462" y="71335"/>
                  </a:lnTo>
                  <a:lnTo>
                    <a:pt x="443458" y="36563"/>
                  </a:lnTo>
                  <a:lnTo>
                    <a:pt x="428853" y="25895"/>
                  </a:lnTo>
                  <a:lnTo>
                    <a:pt x="419049" y="19799"/>
                  </a:lnTo>
                  <a:lnTo>
                    <a:pt x="405358" y="12153"/>
                  </a:lnTo>
                  <a:lnTo>
                    <a:pt x="374904" y="3022"/>
                  </a:lnTo>
                  <a:lnTo>
                    <a:pt x="344385" y="0"/>
                  </a:lnTo>
                  <a:lnTo>
                    <a:pt x="329158" y="1485"/>
                  </a:lnTo>
                  <a:lnTo>
                    <a:pt x="283476" y="13690"/>
                  </a:lnTo>
                  <a:lnTo>
                    <a:pt x="245376" y="36563"/>
                  </a:lnTo>
                  <a:lnTo>
                    <a:pt x="214909" y="70104"/>
                  </a:lnTo>
                  <a:lnTo>
                    <a:pt x="196608" y="111226"/>
                  </a:lnTo>
                  <a:lnTo>
                    <a:pt x="192036" y="124917"/>
                  </a:lnTo>
                  <a:lnTo>
                    <a:pt x="191198" y="133934"/>
                  </a:lnTo>
                  <a:lnTo>
                    <a:pt x="0" y="132562"/>
                  </a:lnTo>
                  <a:lnTo>
                    <a:pt x="0" y="170662"/>
                  </a:lnTo>
                  <a:lnTo>
                    <a:pt x="190474" y="172034"/>
                  </a:lnTo>
                  <a:lnTo>
                    <a:pt x="192036" y="187426"/>
                  </a:lnTo>
                  <a:lnTo>
                    <a:pt x="201168" y="217881"/>
                  </a:lnTo>
                  <a:lnTo>
                    <a:pt x="225577" y="255981"/>
                  </a:lnTo>
                  <a:lnTo>
                    <a:pt x="271272" y="292544"/>
                  </a:lnTo>
                  <a:lnTo>
                    <a:pt x="313931" y="309321"/>
                  </a:lnTo>
                  <a:lnTo>
                    <a:pt x="345935" y="312394"/>
                  </a:lnTo>
                  <a:lnTo>
                    <a:pt x="361162" y="310857"/>
                  </a:lnTo>
                  <a:lnTo>
                    <a:pt x="391668" y="304749"/>
                  </a:lnTo>
                  <a:lnTo>
                    <a:pt x="419049" y="292544"/>
                  </a:lnTo>
                  <a:lnTo>
                    <a:pt x="430085" y="286448"/>
                  </a:lnTo>
                  <a:lnTo>
                    <a:pt x="432790" y="284962"/>
                  </a:lnTo>
                  <a:lnTo>
                    <a:pt x="464794" y="254444"/>
                  </a:lnTo>
                  <a:lnTo>
                    <a:pt x="489204" y="216344"/>
                  </a:lnTo>
                  <a:lnTo>
                    <a:pt x="499872" y="172199"/>
                  </a:lnTo>
                  <a:lnTo>
                    <a:pt x="499872" y="14014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79028" y="2599829"/>
              <a:ext cx="131064" cy="207213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6402171" y="20749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6375400" y="2082799"/>
              <a:ext cx="63500" cy="14604"/>
            </a:xfrm>
            <a:custGeom>
              <a:avLst/>
              <a:gdLst/>
              <a:ahLst/>
              <a:cxnLst/>
              <a:rect l="l" t="t" r="r" b="b"/>
              <a:pathLst>
                <a:path w="63500" h="14605">
                  <a:moveTo>
                    <a:pt x="33286" y="12700"/>
                  </a:moveTo>
                  <a:lnTo>
                    <a:pt x="0" y="12700"/>
                  </a:lnTo>
                  <a:lnTo>
                    <a:pt x="0" y="14135"/>
                  </a:lnTo>
                  <a:lnTo>
                    <a:pt x="33286" y="14135"/>
                  </a:lnTo>
                  <a:lnTo>
                    <a:pt x="33286" y="12700"/>
                  </a:lnTo>
                  <a:close/>
                </a:path>
                <a:path w="63500" h="14605">
                  <a:moveTo>
                    <a:pt x="63500" y="0"/>
                  </a:moveTo>
                  <a:lnTo>
                    <a:pt x="25400" y="0"/>
                  </a:lnTo>
                  <a:lnTo>
                    <a:pt x="25400" y="1930"/>
                  </a:lnTo>
                  <a:lnTo>
                    <a:pt x="12700" y="1930"/>
                  </a:lnTo>
                  <a:lnTo>
                    <a:pt x="12700" y="8026"/>
                  </a:lnTo>
                  <a:lnTo>
                    <a:pt x="63500" y="8026"/>
                  </a:lnTo>
                  <a:lnTo>
                    <a:pt x="63500" y="1930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414363" y="20932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35700" y="2096935"/>
              <a:ext cx="197396" cy="182854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6438900" y="2267597"/>
              <a:ext cx="31115" cy="5715"/>
            </a:xfrm>
            <a:custGeom>
              <a:avLst/>
              <a:gdLst/>
              <a:ahLst/>
              <a:cxnLst/>
              <a:rect l="l" t="t" r="r" b="b"/>
              <a:pathLst>
                <a:path w="31114" h="5714">
                  <a:moveTo>
                    <a:pt x="30759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30759" y="5702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6402171" y="2276093"/>
              <a:ext cx="69215" cy="0"/>
            </a:xfrm>
            <a:custGeom>
              <a:avLst/>
              <a:gdLst/>
              <a:ahLst/>
              <a:cxnLst/>
              <a:rect l="l" t="t" r="r" b="b"/>
              <a:pathLst>
                <a:path w="69214" h="0">
                  <a:moveTo>
                    <a:pt x="0" y="0"/>
                  </a:moveTo>
                  <a:lnTo>
                    <a:pt x="6888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97600" y="2279802"/>
              <a:ext cx="265963" cy="97523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6197600" y="2377325"/>
              <a:ext cx="59055" cy="6350"/>
            </a:xfrm>
            <a:custGeom>
              <a:avLst/>
              <a:gdLst/>
              <a:ahLst/>
              <a:cxnLst/>
              <a:rect l="l" t="t" r="r" b="b"/>
              <a:pathLst>
                <a:path w="59054" h="6350">
                  <a:moveTo>
                    <a:pt x="58737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58737" y="6095"/>
                  </a:lnTo>
                  <a:lnTo>
                    <a:pt x="587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6188811" y="2385821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201473" y="2389479"/>
              <a:ext cx="21590" cy="6350"/>
            </a:xfrm>
            <a:custGeom>
              <a:avLst/>
              <a:gdLst/>
              <a:ahLst/>
              <a:cxnLst/>
              <a:rect l="l" t="t" r="r" b="b"/>
              <a:pathLst>
                <a:path w="21589" h="6350">
                  <a:moveTo>
                    <a:pt x="2152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21526" y="6095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50241" y="2377325"/>
              <a:ext cx="134086" cy="128003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6248400" y="2505328"/>
              <a:ext cx="38100" cy="12700"/>
            </a:xfrm>
            <a:custGeom>
              <a:avLst/>
              <a:gdLst/>
              <a:ahLst/>
              <a:cxnLst/>
              <a:rect l="l" t="t" r="r" b="b"/>
              <a:pathLst>
                <a:path w="38100" h="12700">
                  <a:moveTo>
                    <a:pt x="32296" y="9271"/>
                  </a:moveTo>
                  <a:lnTo>
                    <a:pt x="0" y="9271"/>
                  </a:lnTo>
                  <a:lnTo>
                    <a:pt x="0" y="12192"/>
                  </a:lnTo>
                  <a:lnTo>
                    <a:pt x="32296" y="12192"/>
                  </a:lnTo>
                  <a:lnTo>
                    <a:pt x="32296" y="9271"/>
                  </a:lnTo>
                  <a:close/>
                </a:path>
                <a:path w="38100" h="12700">
                  <a:moveTo>
                    <a:pt x="38100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8100" y="6096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237579" y="2515971"/>
              <a:ext cx="38735" cy="8255"/>
            </a:xfrm>
            <a:custGeom>
              <a:avLst/>
              <a:gdLst/>
              <a:ahLst/>
              <a:cxnLst/>
              <a:rect l="l" t="t" r="r" b="b"/>
              <a:pathLst>
                <a:path w="38735" h="8255">
                  <a:moveTo>
                    <a:pt x="0" y="7924"/>
                  </a:moveTo>
                  <a:lnTo>
                    <a:pt x="38405" y="7924"/>
                  </a:lnTo>
                  <a:lnTo>
                    <a:pt x="38405" y="0"/>
                  </a:lnTo>
                  <a:lnTo>
                    <a:pt x="0" y="0"/>
                  </a:lnTo>
                  <a:lnTo>
                    <a:pt x="0" y="7924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237579" y="2522067"/>
              <a:ext cx="38735" cy="8255"/>
            </a:xfrm>
            <a:custGeom>
              <a:avLst/>
              <a:gdLst/>
              <a:ahLst/>
              <a:cxnLst/>
              <a:rect l="l" t="t" r="r" b="b"/>
              <a:pathLst>
                <a:path w="38735" h="8255">
                  <a:moveTo>
                    <a:pt x="0" y="7924"/>
                  </a:moveTo>
                  <a:lnTo>
                    <a:pt x="38405" y="7924"/>
                  </a:lnTo>
                  <a:lnTo>
                    <a:pt x="38405" y="0"/>
                  </a:lnTo>
                  <a:lnTo>
                    <a:pt x="0" y="0"/>
                  </a:lnTo>
                  <a:lnTo>
                    <a:pt x="0" y="7924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235700" y="2529687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400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5400" y="6096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225387" y="25382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6223000" y="2541879"/>
              <a:ext cx="25400" cy="18415"/>
            </a:xfrm>
            <a:custGeom>
              <a:avLst/>
              <a:gdLst/>
              <a:ahLst/>
              <a:cxnLst/>
              <a:rect l="l" t="t" r="r" b="b"/>
              <a:pathLst>
                <a:path w="25400" h="18414">
                  <a:moveTo>
                    <a:pt x="25400" y="10820"/>
                  </a:moveTo>
                  <a:lnTo>
                    <a:pt x="0" y="10820"/>
                  </a:lnTo>
                  <a:lnTo>
                    <a:pt x="0" y="12217"/>
                  </a:lnTo>
                  <a:lnTo>
                    <a:pt x="0" y="18300"/>
                  </a:lnTo>
                  <a:lnTo>
                    <a:pt x="25400" y="18300"/>
                  </a:lnTo>
                  <a:lnTo>
                    <a:pt x="25400" y="12217"/>
                  </a:lnTo>
                  <a:lnTo>
                    <a:pt x="25400" y="10820"/>
                  </a:lnTo>
                  <a:close/>
                </a:path>
                <a:path w="25400" h="18414">
                  <a:moveTo>
                    <a:pt x="25400" y="0"/>
                  </a:moveTo>
                  <a:lnTo>
                    <a:pt x="2832" y="0"/>
                  </a:lnTo>
                  <a:lnTo>
                    <a:pt x="2832" y="6096"/>
                  </a:lnTo>
                  <a:lnTo>
                    <a:pt x="25400" y="6096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213195" y="2562605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210300" y="2566288"/>
              <a:ext cx="25400" cy="12065"/>
            </a:xfrm>
            <a:custGeom>
              <a:avLst/>
              <a:gdLst/>
              <a:ahLst/>
              <a:cxnLst/>
              <a:rect l="l" t="t" r="r" b="b"/>
              <a:pathLst>
                <a:path w="25400" h="12064">
                  <a:moveTo>
                    <a:pt x="21628" y="6108"/>
                  </a:moveTo>
                  <a:lnTo>
                    <a:pt x="0" y="6108"/>
                  </a:lnTo>
                  <a:lnTo>
                    <a:pt x="0" y="11811"/>
                  </a:lnTo>
                  <a:lnTo>
                    <a:pt x="21628" y="11811"/>
                  </a:lnTo>
                  <a:lnTo>
                    <a:pt x="21628" y="6108"/>
                  </a:lnTo>
                  <a:close/>
                </a:path>
                <a:path w="25400" h="12064">
                  <a:moveTo>
                    <a:pt x="25400" y="0"/>
                  </a:moveTo>
                  <a:lnTo>
                    <a:pt x="3378" y="0"/>
                  </a:lnTo>
                  <a:lnTo>
                    <a:pt x="3378" y="6096"/>
                  </a:lnTo>
                  <a:lnTo>
                    <a:pt x="25400" y="6096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4981879" y="1797748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994579" y="2805010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33" name="object 3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1514081" y="4596066"/>
              <a:ext cx="3368040" cy="439420"/>
            </a:xfrm>
            <a:custGeom>
              <a:avLst/>
              <a:gdLst/>
              <a:ahLst/>
              <a:cxnLst/>
              <a:rect l="l" t="t" r="r" b="b"/>
              <a:pathLst>
                <a:path w="3368040" h="439420">
                  <a:moveTo>
                    <a:pt x="3367735" y="438848"/>
                  </a:moveTo>
                  <a:lnTo>
                    <a:pt x="0" y="438848"/>
                  </a:lnTo>
                  <a:lnTo>
                    <a:pt x="0" y="0"/>
                  </a:lnTo>
                  <a:lnTo>
                    <a:pt x="3367735" y="0"/>
                  </a:lnTo>
                  <a:lnTo>
                    <a:pt x="3367735" y="4388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532381" y="4596066"/>
              <a:ext cx="3323590" cy="439420"/>
            </a:xfrm>
            <a:custGeom>
              <a:avLst/>
              <a:gdLst/>
              <a:ahLst/>
              <a:cxnLst/>
              <a:rect l="l" t="t" r="r" b="b"/>
              <a:pathLst>
                <a:path w="3323590" h="439420">
                  <a:moveTo>
                    <a:pt x="0" y="0"/>
                  </a:moveTo>
                  <a:lnTo>
                    <a:pt x="0" y="438835"/>
                  </a:lnTo>
                </a:path>
                <a:path w="3323590" h="439420">
                  <a:moveTo>
                    <a:pt x="303212" y="0"/>
                  </a:moveTo>
                  <a:lnTo>
                    <a:pt x="303212" y="438835"/>
                  </a:lnTo>
                </a:path>
                <a:path w="3323590" h="439420">
                  <a:moveTo>
                    <a:pt x="603453" y="0"/>
                  </a:moveTo>
                  <a:lnTo>
                    <a:pt x="603453" y="438835"/>
                  </a:lnTo>
                </a:path>
                <a:path w="3323590" h="439420">
                  <a:moveTo>
                    <a:pt x="905129" y="0"/>
                  </a:moveTo>
                  <a:lnTo>
                    <a:pt x="905129" y="438835"/>
                  </a:lnTo>
                </a:path>
                <a:path w="3323590" h="439420">
                  <a:moveTo>
                    <a:pt x="1208392" y="0"/>
                  </a:moveTo>
                  <a:lnTo>
                    <a:pt x="1208392" y="438835"/>
                  </a:lnTo>
                </a:path>
                <a:path w="3323590" h="439420">
                  <a:moveTo>
                    <a:pt x="1511655" y="0"/>
                  </a:moveTo>
                  <a:lnTo>
                    <a:pt x="1511655" y="438835"/>
                  </a:lnTo>
                </a:path>
                <a:path w="3323590" h="439420">
                  <a:moveTo>
                    <a:pt x="1811832" y="0"/>
                  </a:moveTo>
                  <a:lnTo>
                    <a:pt x="1811832" y="438835"/>
                  </a:lnTo>
                </a:path>
                <a:path w="3323590" h="439420">
                  <a:moveTo>
                    <a:pt x="2115096" y="0"/>
                  </a:moveTo>
                  <a:lnTo>
                    <a:pt x="2115096" y="438835"/>
                  </a:lnTo>
                </a:path>
                <a:path w="3323590" h="439420">
                  <a:moveTo>
                    <a:pt x="2416822" y="0"/>
                  </a:moveTo>
                  <a:lnTo>
                    <a:pt x="2416822" y="438835"/>
                  </a:lnTo>
                </a:path>
                <a:path w="3323590" h="439420">
                  <a:moveTo>
                    <a:pt x="2720085" y="0"/>
                  </a:moveTo>
                  <a:lnTo>
                    <a:pt x="2720085" y="438835"/>
                  </a:lnTo>
                </a:path>
                <a:path w="3323590" h="439420">
                  <a:moveTo>
                    <a:pt x="3020275" y="0"/>
                  </a:moveTo>
                  <a:lnTo>
                    <a:pt x="3020275" y="438835"/>
                  </a:lnTo>
                </a:path>
                <a:path w="3323590" h="439420">
                  <a:moveTo>
                    <a:pt x="3323526" y="0"/>
                  </a:moveTo>
                  <a:lnTo>
                    <a:pt x="3323526" y="438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532381" y="4786515"/>
              <a:ext cx="3323590" cy="58419"/>
            </a:xfrm>
            <a:custGeom>
              <a:avLst/>
              <a:gdLst/>
              <a:ahLst/>
              <a:cxnLst/>
              <a:rect l="l" t="t" r="r" b="b"/>
              <a:pathLst>
                <a:path w="3323590" h="58420">
                  <a:moveTo>
                    <a:pt x="0" y="0"/>
                  </a:moveTo>
                  <a:lnTo>
                    <a:pt x="0" y="57937"/>
                  </a:lnTo>
                </a:path>
                <a:path w="3323590" h="58420">
                  <a:moveTo>
                    <a:pt x="303212" y="0"/>
                  </a:moveTo>
                  <a:lnTo>
                    <a:pt x="303212" y="57937"/>
                  </a:lnTo>
                </a:path>
                <a:path w="3323590" h="58420">
                  <a:moveTo>
                    <a:pt x="603453" y="0"/>
                  </a:moveTo>
                  <a:lnTo>
                    <a:pt x="603453" y="57937"/>
                  </a:lnTo>
                </a:path>
                <a:path w="3323590" h="58420">
                  <a:moveTo>
                    <a:pt x="905129" y="0"/>
                  </a:moveTo>
                  <a:lnTo>
                    <a:pt x="905129" y="57937"/>
                  </a:lnTo>
                </a:path>
                <a:path w="3323590" h="58420">
                  <a:moveTo>
                    <a:pt x="1208392" y="0"/>
                  </a:moveTo>
                  <a:lnTo>
                    <a:pt x="1208392" y="57937"/>
                  </a:lnTo>
                </a:path>
                <a:path w="3323590" h="58420">
                  <a:moveTo>
                    <a:pt x="1511655" y="0"/>
                  </a:moveTo>
                  <a:lnTo>
                    <a:pt x="1511655" y="57937"/>
                  </a:lnTo>
                </a:path>
                <a:path w="3323590" h="58420">
                  <a:moveTo>
                    <a:pt x="1811832" y="0"/>
                  </a:moveTo>
                  <a:lnTo>
                    <a:pt x="1811832" y="57937"/>
                  </a:lnTo>
                </a:path>
                <a:path w="3323590" h="58420">
                  <a:moveTo>
                    <a:pt x="2115096" y="0"/>
                  </a:moveTo>
                  <a:lnTo>
                    <a:pt x="2115096" y="57937"/>
                  </a:lnTo>
                </a:path>
                <a:path w="3323590" h="58420">
                  <a:moveTo>
                    <a:pt x="2416822" y="0"/>
                  </a:moveTo>
                  <a:lnTo>
                    <a:pt x="2416822" y="57937"/>
                  </a:lnTo>
                </a:path>
                <a:path w="3323590" h="58420">
                  <a:moveTo>
                    <a:pt x="2720085" y="0"/>
                  </a:moveTo>
                  <a:lnTo>
                    <a:pt x="2720085" y="57937"/>
                  </a:lnTo>
                </a:path>
                <a:path w="3323590" h="58420">
                  <a:moveTo>
                    <a:pt x="3020275" y="0"/>
                  </a:moveTo>
                  <a:lnTo>
                    <a:pt x="3020275" y="57937"/>
                  </a:lnTo>
                </a:path>
                <a:path w="3323590" h="58420">
                  <a:moveTo>
                    <a:pt x="3323526" y="0"/>
                  </a:moveTo>
                  <a:lnTo>
                    <a:pt x="3323526" y="5793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512595" y="4702721"/>
              <a:ext cx="3368040" cy="224154"/>
            </a:xfrm>
            <a:custGeom>
              <a:avLst/>
              <a:gdLst/>
              <a:ahLst/>
              <a:cxnLst/>
              <a:rect l="l" t="t" r="r" b="b"/>
              <a:pathLst>
                <a:path w="3368040" h="224154">
                  <a:moveTo>
                    <a:pt x="0" y="223989"/>
                  </a:moveTo>
                  <a:lnTo>
                    <a:pt x="3367671" y="223989"/>
                  </a:lnTo>
                </a:path>
                <a:path w="3368040" h="224154">
                  <a:moveTo>
                    <a:pt x="0" y="112763"/>
                  </a:moveTo>
                  <a:lnTo>
                    <a:pt x="3367671" y="112763"/>
                  </a:lnTo>
                </a:path>
                <a:path w="3368040" h="224154">
                  <a:moveTo>
                    <a:pt x="0" y="0"/>
                  </a:moveTo>
                  <a:lnTo>
                    <a:pt x="336767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495818" y="4596066"/>
              <a:ext cx="3384550" cy="439420"/>
            </a:xfrm>
            <a:custGeom>
              <a:avLst/>
              <a:gdLst/>
              <a:ahLst/>
              <a:cxnLst/>
              <a:rect l="l" t="t" r="r" b="b"/>
              <a:pathLst>
                <a:path w="3384550" h="439420">
                  <a:moveTo>
                    <a:pt x="0" y="330644"/>
                  </a:moveTo>
                  <a:lnTo>
                    <a:pt x="16776" y="330644"/>
                  </a:lnTo>
                </a:path>
                <a:path w="3384550" h="439420">
                  <a:moveTo>
                    <a:pt x="0" y="219417"/>
                  </a:moveTo>
                  <a:lnTo>
                    <a:pt x="16776" y="219417"/>
                  </a:lnTo>
                </a:path>
                <a:path w="3384550" h="439420">
                  <a:moveTo>
                    <a:pt x="0" y="106654"/>
                  </a:moveTo>
                  <a:lnTo>
                    <a:pt x="16776" y="106654"/>
                  </a:lnTo>
                </a:path>
                <a:path w="3384550" h="439420">
                  <a:moveTo>
                    <a:pt x="16776" y="0"/>
                  </a:moveTo>
                  <a:lnTo>
                    <a:pt x="16776" y="438835"/>
                  </a:lnTo>
                </a:path>
                <a:path w="3384550" h="439420">
                  <a:moveTo>
                    <a:pt x="16776" y="219417"/>
                  </a:moveTo>
                  <a:lnTo>
                    <a:pt x="3384448" y="219417"/>
                  </a:lnTo>
                </a:path>
                <a:path w="3384550" h="439420">
                  <a:moveTo>
                    <a:pt x="16776" y="219417"/>
                  </a:moveTo>
                  <a:lnTo>
                    <a:pt x="3384448" y="219417"/>
                  </a:lnTo>
                </a:path>
                <a:path w="3384550" h="439420">
                  <a:moveTo>
                    <a:pt x="16776" y="0"/>
                  </a:moveTo>
                  <a:lnTo>
                    <a:pt x="16776" y="4388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512595" y="4731689"/>
              <a:ext cx="3368040" cy="146685"/>
            </a:xfrm>
            <a:custGeom>
              <a:avLst/>
              <a:gdLst/>
              <a:ahLst/>
              <a:cxnLst/>
              <a:rect l="l" t="t" r="r" b="b"/>
              <a:pathLst>
                <a:path w="3368040" h="146685">
                  <a:moveTo>
                    <a:pt x="0" y="132562"/>
                  </a:moveTo>
                  <a:lnTo>
                    <a:pt x="6045" y="132562"/>
                  </a:lnTo>
                  <a:lnTo>
                    <a:pt x="6045" y="127990"/>
                  </a:lnTo>
                  <a:lnTo>
                    <a:pt x="9118" y="112763"/>
                  </a:lnTo>
                  <a:lnTo>
                    <a:pt x="10655" y="97536"/>
                  </a:lnTo>
                  <a:lnTo>
                    <a:pt x="13690" y="83794"/>
                  </a:lnTo>
                  <a:lnTo>
                    <a:pt x="16713" y="68567"/>
                  </a:lnTo>
                  <a:lnTo>
                    <a:pt x="19786" y="54825"/>
                  </a:lnTo>
                  <a:lnTo>
                    <a:pt x="22809" y="44157"/>
                  </a:lnTo>
                  <a:lnTo>
                    <a:pt x="25895" y="35026"/>
                  </a:lnTo>
                  <a:lnTo>
                    <a:pt x="30454" y="35026"/>
                  </a:lnTo>
                  <a:lnTo>
                    <a:pt x="30454" y="44157"/>
                  </a:lnTo>
                  <a:lnTo>
                    <a:pt x="33477" y="54825"/>
                  </a:lnTo>
                  <a:lnTo>
                    <a:pt x="36550" y="68567"/>
                  </a:lnTo>
                  <a:lnTo>
                    <a:pt x="39585" y="83794"/>
                  </a:lnTo>
                  <a:lnTo>
                    <a:pt x="42608" y="97536"/>
                  </a:lnTo>
                  <a:lnTo>
                    <a:pt x="45681" y="112763"/>
                  </a:lnTo>
                  <a:lnTo>
                    <a:pt x="47218" y="121894"/>
                  </a:lnTo>
                  <a:lnTo>
                    <a:pt x="50253" y="132562"/>
                  </a:lnTo>
                  <a:lnTo>
                    <a:pt x="56349" y="132562"/>
                  </a:lnTo>
                  <a:lnTo>
                    <a:pt x="56349" y="127990"/>
                  </a:lnTo>
                  <a:lnTo>
                    <a:pt x="59372" y="112763"/>
                  </a:lnTo>
                  <a:lnTo>
                    <a:pt x="62458" y="103581"/>
                  </a:lnTo>
                  <a:lnTo>
                    <a:pt x="63995" y="83794"/>
                  </a:lnTo>
                  <a:lnTo>
                    <a:pt x="67017" y="68567"/>
                  </a:lnTo>
                  <a:lnTo>
                    <a:pt x="70040" y="59436"/>
                  </a:lnTo>
                  <a:lnTo>
                    <a:pt x="73113" y="44157"/>
                  </a:lnTo>
                  <a:lnTo>
                    <a:pt x="76149" y="35026"/>
                  </a:lnTo>
                  <a:lnTo>
                    <a:pt x="80708" y="35026"/>
                  </a:lnTo>
                  <a:lnTo>
                    <a:pt x="80708" y="39585"/>
                  </a:lnTo>
                  <a:lnTo>
                    <a:pt x="83781" y="54825"/>
                  </a:lnTo>
                  <a:lnTo>
                    <a:pt x="86817" y="63995"/>
                  </a:lnTo>
                  <a:lnTo>
                    <a:pt x="89890" y="83794"/>
                  </a:lnTo>
                  <a:lnTo>
                    <a:pt x="92913" y="97536"/>
                  </a:lnTo>
                  <a:lnTo>
                    <a:pt x="95986" y="108203"/>
                  </a:lnTo>
                  <a:lnTo>
                    <a:pt x="97472" y="121894"/>
                  </a:lnTo>
                  <a:lnTo>
                    <a:pt x="100558" y="132562"/>
                  </a:lnTo>
                  <a:lnTo>
                    <a:pt x="106654" y="132562"/>
                  </a:lnTo>
                  <a:lnTo>
                    <a:pt x="106654" y="127990"/>
                  </a:lnTo>
                  <a:lnTo>
                    <a:pt x="109677" y="117322"/>
                  </a:lnTo>
                  <a:lnTo>
                    <a:pt x="112712" y="103581"/>
                  </a:lnTo>
                  <a:lnTo>
                    <a:pt x="115785" y="88353"/>
                  </a:lnTo>
                  <a:lnTo>
                    <a:pt x="117271" y="68567"/>
                  </a:lnTo>
                  <a:lnTo>
                    <a:pt x="120345" y="59436"/>
                  </a:lnTo>
                  <a:lnTo>
                    <a:pt x="123367" y="44157"/>
                  </a:lnTo>
                  <a:lnTo>
                    <a:pt x="126453" y="35026"/>
                  </a:lnTo>
                  <a:lnTo>
                    <a:pt x="132549" y="35026"/>
                  </a:lnTo>
                  <a:lnTo>
                    <a:pt x="132549" y="39585"/>
                  </a:lnTo>
                  <a:lnTo>
                    <a:pt x="134035" y="48767"/>
                  </a:lnTo>
                  <a:lnTo>
                    <a:pt x="137109" y="63995"/>
                  </a:lnTo>
                  <a:lnTo>
                    <a:pt x="140144" y="83794"/>
                  </a:lnTo>
                  <a:lnTo>
                    <a:pt x="143217" y="97536"/>
                  </a:lnTo>
                  <a:lnTo>
                    <a:pt x="146240" y="108203"/>
                  </a:lnTo>
                  <a:lnTo>
                    <a:pt x="149313" y="121894"/>
                  </a:lnTo>
                  <a:lnTo>
                    <a:pt x="150812" y="132562"/>
                  </a:lnTo>
                  <a:lnTo>
                    <a:pt x="153885" y="132562"/>
                  </a:lnTo>
                  <a:lnTo>
                    <a:pt x="166039" y="88353"/>
                  </a:lnTo>
                  <a:lnTo>
                    <a:pt x="167576" y="68567"/>
                  </a:lnTo>
                  <a:lnTo>
                    <a:pt x="170649" y="59436"/>
                  </a:lnTo>
                  <a:lnTo>
                    <a:pt x="173672" y="44157"/>
                  </a:lnTo>
                  <a:lnTo>
                    <a:pt x="176758" y="35026"/>
                  </a:lnTo>
                  <a:lnTo>
                    <a:pt x="179781" y="35026"/>
                  </a:lnTo>
                  <a:lnTo>
                    <a:pt x="182803" y="39585"/>
                  </a:lnTo>
                  <a:lnTo>
                    <a:pt x="185877" y="48767"/>
                  </a:lnTo>
                  <a:lnTo>
                    <a:pt x="187413" y="63995"/>
                  </a:lnTo>
                  <a:lnTo>
                    <a:pt x="190449" y="79222"/>
                  </a:lnTo>
                  <a:lnTo>
                    <a:pt x="193471" y="97536"/>
                  </a:lnTo>
                  <a:lnTo>
                    <a:pt x="196545" y="108203"/>
                  </a:lnTo>
                  <a:lnTo>
                    <a:pt x="199567" y="121894"/>
                  </a:lnTo>
                  <a:lnTo>
                    <a:pt x="202653" y="132562"/>
                  </a:lnTo>
                  <a:lnTo>
                    <a:pt x="204139" y="132562"/>
                  </a:lnTo>
                  <a:lnTo>
                    <a:pt x="216344" y="88353"/>
                  </a:lnTo>
                  <a:lnTo>
                    <a:pt x="219417" y="68567"/>
                  </a:lnTo>
                  <a:lnTo>
                    <a:pt x="220903" y="59436"/>
                  </a:lnTo>
                  <a:lnTo>
                    <a:pt x="223977" y="44157"/>
                  </a:lnTo>
                  <a:lnTo>
                    <a:pt x="227012" y="35026"/>
                  </a:lnTo>
                  <a:lnTo>
                    <a:pt x="230085" y="35026"/>
                  </a:lnTo>
                  <a:lnTo>
                    <a:pt x="233108" y="39585"/>
                  </a:lnTo>
                  <a:lnTo>
                    <a:pt x="236181" y="48767"/>
                  </a:lnTo>
                  <a:lnTo>
                    <a:pt x="239217" y="63995"/>
                  </a:lnTo>
                  <a:lnTo>
                    <a:pt x="240753" y="79222"/>
                  </a:lnTo>
                  <a:lnTo>
                    <a:pt x="243776" y="97536"/>
                  </a:lnTo>
                  <a:lnTo>
                    <a:pt x="246849" y="108203"/>
                  </a:lnTo>
                  <a:lnTo>
                    <a:pt x="249872" y="121894"/>
                  </a:lnTo>
                  <a:lnTo>
                    <a:pt x="252958" y="132562"/>
                  </a:lnTo>
                  <a:lnTo>
                    <a:pt x="255981" y="132562"/>
                  </a:lnTo>
                  <a:lnTo>
                    <a:pt x="257517" y="127990"/>
                  </a:lnTo>
                  <a:lnTo>
                    <a:pt x="260540" y="117322"/>
                  </a:lnTo>
                  <a:lnTo>
                    <a:pt x="263613" y="103581"/>
                  </a:lnTo>
                  <a:lnTo>
                    <a:pt x="266649" y="88353"/>
                  </a:lnTo>
                  <a:lnTo>
                    <a:pt x="269671" y="68567"/>
                  </a:lnTo>
                  <a:lnTo>
                    <a:pt x="272745" y="59436"/>
                  </a:lnTo>
                  <a:lnTo>
                    <a:pt x="274281" y="44157"/>
                  </a:lnTo>
                  <a:lnTo>
                    <a:pt x="277317" y="35026"/>
                  </a:lnTo>
                  <a:lnTo>
                    <a:pt x="280339" y="35026"/>
                  </a:lnTo>
                  <a:lnTo>
                    <a:pt x="283413" y="39585"/>
                  </a:lnTo>
                  <a:lnTo>
                    <a:pt x="286435" y="48767"/>
                  </a:lnTo>
                  <a:lnTo>
                    <a:pt x="289509" y="63995"/>
                  </a:lnTo>
                  <a:lnTo>
                    <a:pt x="291058" y="79222"/>
                  </a:lnTo>
                  <a:lnTo>
                    <a:pt x="294081" y="97536"/>
                  </a:lnTo>
                  <a:lnTo>
                    <a:pt x="297103" y="108203"/>
                  </a:lnTo>
                  <a:lnTo>
                    <a:pt x="300177" y="121894"/>
                  </a:lnTo>
                  <a:lnTo>
                    <a:pt x="303212" y="132562"/>
                  </a:lnTo>
                  <a:lnTo>
                    <a:pt x="306235" y="132562"/>
                  </a:lnTo>
                  <a:lnTo>
                    <a:pt x="309308" y="127990"/>
                  </a:lnTo>
                  <a:lnTo>
                    <a:pt x="310845" y="117322"/>
                  </a:lnTo>
                  <a:lnTo>
                    <a:pt x="313867" y="103581"/>
                  </a:lnTo>
                  <a:lnTo>
                    <a:pt x="316903" y="88353"/>
                  </a:lnTo>
                  <a:lnTo>
                    <a:pt x="319976" y="73126"/>
                  </a:lnTo>
                  <a:lnTo>
                    <a:pt x="322999" y="59436"/>
                  </a:lnTo>
                  <a:lnTo>
                    <a:pt x="322999" y="44157"/>
                  </a:lnTo>
                  <a:lnTo>
                    <a:pt x="327571" y="35026"/>
                  </a:lnTo>
                  <a:lnTo>
                    <a:pt x="330644" y="35026"/>
                  </a:lnTo>
                  <a:lnTo>
                    <a:pt x="333667" y="39585"/>
                  </a:lnTo>
                  <a:lnTo>
                    <a:pt x="336740" y="48767"/>
                  </a:lnTo>
                  <a:lnTo>
                    <a:pt x="339763" y="63995"/>
                  </a:lnTo>
                  <a:lnTo>
                    <a:pt x="342849" y="79222"/>
                  </a:lnTo>
                  <a:lnTo>
                    <a:pt x="344335" y="97536"/>
                  </a:lnTo>
                  <a:lnTo>
                    <a:pt x="347408" y="108203"/>
                  </a:lnTo>
                  <a:lnTo>
                    <a:pt x="347408" y="121894"/>
                  </a:lnTo>
                  <a:lnTo>
                    <a:pt x="350431" y="132562"/>
                  </a:lnTo>
                  <a:lnTo>
                    <a:pt x="356539" y="132562"/>
                  </a:lnTo>
                  <a:lnTo>
                    <a:pt x="359613" y="127990"/>
                  </a:lnTo>
                  <a:lnTo>
                    <a:pt x="361099" y="117322"/>
                  </a:lnTo>
                  <a:lnTo>
                    <a:pt x="364172" y="103581"/>
                  </a:lnTo>
                  <a:lnTo>
                    <a:pt x="367207" y="88353"/>
                  </a:lnTo>
                  <a:lnTo>
                    <a:pt x="370281" y="73126"/>
                  </a:lnTo>
                  <a:lnTo>
                    <a:pt x="373303" y="59436"/>
                  </a:lnTo>
                  <a:lnTo>
                    <a:pt x="373303" y="44157"/>
                  </a:lnTo>
                  <a:lnTo>
                    <a:pt x="376377" y="35026"/>
                  </a:lnTo>
                  <a:lnTo>
                    <a:pt x="380949" y="35026"/>
                  </a:lnTo>
                  <a:lnTo>
                    <a:pt x="383971" y="39585"/>
                  </a:lnTo>
                  <a:lnTo>
                    <a:pt x="387045" y="48767"/>
                  </a:lnTo>
                  <a:lnTo>
                    <a:pt x="393103" y="79222"/>
                  </a:lnTo>
                  <a:lnTo>
                    <a:pt x="396176" y="92925"/>
                  </a:lnTo>
                  <a:lnTo>
                    <a:pt x="397713" y="108203"/>
                  </a:lnTo>
                  <a:lnTo>
                    <a:pt x="397713" y="121894"/>
                  </a:lnTo>
                  <a:lnTo>
                    <a:pt x="400735" y="132562"/>
                  </a:lnTo>
                  <a:lnTo>
                    <a:pt x="406844" y="132562"/>
                  </a:lnTo>
                  <a:lnTo>
                    <a:pt x="409867" y="127990"/>
                  </a:lnTo>
                  <a:lnTo>
                    <a:pt x="412940" y="117322"/>
                  </a:lnTo>
                  <a:lnTo>
                    <a:pt x="414477" y="103581"/>
                  </a:lnTo>
                  <a:lnTo>
                    <a:pt x="417512" y="88353"/>
                  </a:lnTo>
                  <a:lnTo>
                    <a:pt x="420535" y="68567"/>
                  </a:lnTo>
                  <a:lnTo>
                    <a:pt x="423608" y="54825"/>
                  </a:lnTo>
                  <a:lnTo>
                    <a:pt x="423608" y="39585"/>
                  </a:lnTo>
                  <a:lnTo>
                    <a:pt x="426631" y="24358"/>
                  </a:lnTo>
                  <a:lnTo>
                    <a:pt x="429666" y="19799"/>
                  </a:lnTo>
                  <a:lnTo>
                    <a:pt x="431203" y="19799"/>
                  </a:lnTo>
                  <a:lnTo>
                    <a:pt x="434276" y="24358"/>
                  </a:lnTo>
                  <a:lnTo>
                    <a:pt x="440321" y="54825"/>
                  </a:lnTo>
                  <a:lnTo>
                    <a:pt x="443407" y="73126"/>
                  </a:lnTo>
                  <a:lnTo>
                    <a:pt x="446430" y="92925"/>
                  </a:lnTo>
                  <a:lnTo>
                    <a:pt x="449503" y="112763"/>
                  </a:lnTo>
                  <a:lnTo>
                    <a:pt x="449503" y="127990"/>
                  </a:lnTo>
                  <a:lnTo>
                    <a:pt x="450989" y="141681"/>
                  </a:lnTo>
                  <a:lnTo>
                    <a:pt x="454063" y="146253"/>
                  </a:lnTo>
                  <a:lnTo>
                    <a:pt x="457098" y="146253"/>
                  </a:lnTo>
                  <a:lnTo>
                    <a:pt x="460171" y="141681"/>
                  </a:lnTo>
                  <a:lnTo>
                    <a:pt x="463194" y="127990"/>
                  </a:lnTo>
                  <a:lnTo>
                    <a:pt x="466267" y="112763"/>
                  </a:lnTo>
                  <a:lnTo>
                    <a:pt x="467766" y="92925"/>
                  </a:lnTo>
                  <a:lnTo>
                    <a:pt x="470839" y="73126"/>
                  </a:lnTo>
                  <a:lnTo>
                    <a:pt x="473862" y="59436"/>
                  </a:lnTo>
                  <a:lnTo>
                    <a:pt x="473862" y="39585"/>
                  </a:lnTo>
                  <a:lnTo>
                    <a:pt x="476935" y="24358"/>
                  </a:lnTo>
                  <a:lnTo>
                    <a:pt x="479971" y="19799"/>
                  </a:lnTo>
                  <a:lnTo>
                    <a:pt x="483044" y="19799"/>
                  </a:lnTo>
                  <a:lnTo>
                    <a:pt x="493712" y="73126"/>
                  </a:lnTo>
                  <a:lnTo>
                    <a:pt x="496735" y="92925"/>
                  </a:lnTo>
                  <a:lnTo>
                    <a:pt x="499808" y="112763"/>
                  </a:lnTo>
                  <a:lnTo>
                    <a:pt x="499808" y="127990"/>
                  </a:lnTo>
                  <a:lnTo>
                    <a:pt x="502831" y="141681"/>
                  </a:lnTo>
                  <a:lnTo>
                    <a:pt x="504367" y="146253"/>
                  </a:lnTo>
                  <a:lnTo>
                    <a:pt x="507403" y="146253"/>
                  </a:lnTo>
                  <a:lnTo>
                    <a:pt x="519607" y="97536"/>
                  </a:lnTo>
                  <a:lnTo>
                    <a:pt x="521144" y="79222"/>
                  </a:lnTo>
                  <a:lnTo>
                    <a:pt x="524167" y="59436"/>
                  </a:lnTo>
                  <a:lnTo>
                    <a:pt x="524167" y="39585"/>
                  </a:lnTo>
                  <a:lnTo>
                    <a:pt x="527189" y="24358"/>
                  </a:lnTo>
                  <a:lnTo>
                    <a:pt x="530263" y="19799"/>
                  </a:lnTo>
                  <a:lnTo>
                    <a:pt x="533298" y="19799"/>
                  </a:lnTo>
                  <a:lnTo>
                    <a:pt x="536371" y="24358"/>
                  </a:lnTo>
                  <a:lnTo>
                    <a:pt x="537908" y="35026"/>
                  </a:lnTo>
                  <a:lnTo>
                    <a:pt x="540931" y="48767"/>
                  </a:lnTo>
                  <a:lnTo>
                    <a:pt x="543966" y="68567"/>
                  </a:lnTo>
                  <a:lnTo>
                    <a:pt x="547039" y="92925"/>
                  </a:lnTo>
                  <a:lnTo>
                    <a:pt x="550062" y="112763"/>
                  </a:lnTo>
                  <a:lnTo>
                    <a:pt x="550062" y="127990"/>
                  </a:lnTo>
                  <a:lnTo>
                    <a:pt x="553135" y="141681"/>
                  </a:lnTo>
                  <a:lnTo>
                    <a:pt x="554621" y="146253"/>
                  </a:lnTo>
                  <a:lnTo>
                    <a:pt x="557707" y="146253"/>
                  </a:lnTo>
                  <a:lnTo>
                    <a:pt x="560730" y="141681"/>
                  </a:lnTo>
                  <a:lnTo>
                    <a:pt x="563803" y="132562"/>
                  </a:lnTo>
                  <a:lnTo>
                    <a:pt x="566826" y="117322"/>
                  </a:lnTo>
                  <a:lnTo>
                    <a:pt x="569912" y="97536"/>
                  </a:lnTo>
                  <a:lnTo>
                    <a:pt x="572935" y="79222"/>
                  </a:lnTo>
                  <a:lnTo>
                    <a:pt x="572935" y="59436"/>
                  </a:lnTo>
                  <a:lnTo>
                    <a:pt x="574471" y="35026"/>
                  </a:lnTo>
                  <a:lnTo>
                    <a:pt x="577494" y="15227"/>
                  </a:lnTo>
                  <a:lnTo>
                    <a:pt x="580567" y="6057"/>
                  </a:lnTo>
                  <a:lnTo>
                    <a:pt x="583603" y="0"/>
                  </a:lnTo>
                  <a:lnTo>
                    <a:pt x="586676" y="6057"/>
                  </a:lnTo>
                  <a:lnTo>
                    <a:pt x="589699" y="19799"/>
                  </a:lnTo>
                  <a:lnTo>
                    <a:pt x="591235" y="35026"/>
                  </a:lnTo>
                  <a:lnTo>
                    <a:pt x="594271" y="59436"/>
                  </a:lnTo>
                  <a:lnTo>
                    <a:pt x="597344" y="83794"/>
                  </a:lnTo>
                  <a:lnTo>
                    <a:pt x="597344" y="103581"/>
                  </a:lnTo>
                  <a:lnTo>
                    <a:pt x="600367" y="117322"/>
                  </a:lnTo>
                  <a:lnTo>
                    <a:pt x="603389" y="127990"/>
                  </a:lnTo>
                  <a:lnTo>
                    <a:pt x="606463" y="137121"/>
                  </a:lnTo>
                  <a:lnTo>
                    <a:pt x="611035" y="137121"/>
                  </a:lnTo>
                  <a:lnTo>
                    <a:pt x="614057" y="127990"/>
                  </a:lnTo>
                  <a:lnTo>
                    <a:pt x="617131" y="117322"/>
                  </a:lnTo>
                  <a:lnTo>
                    <a:pt x="620166" y="103581"/>
                  </a:lnTo>
                  <a:lnTo>
                    <a:pt x="620166" y="88353"/>
                  </a:lnTo>
                  <a:lnTo>
                    <a:pt x="623239" y="73126"/>
                  </a:lnTo>
                  <a:lnTo>
                    <a:pt x="624725" y="59436"/>
                  </a:lnTo>
                  <a:lnTo>
                    <a:pt x="627799" y="44157"/>
                  </a:lnTo>
                  <a:lnTo>
                    <a:pt x="630821" y="39585"/>
                  </a:lnTo>
                  <a:lnTo>
                    <a:pt x="633907" y="35026"/>
                  </a:lnTo>
                  <a:lnTo>
                    <a:pt x="639952" y="44157"/>
                  </a:lnTo>
                  <a:lnTo>
                    <a:pt x="643026" y="59436"/>
                  </a:lnTo>
                  <a:lnTo>
                    <a:pt x="644563" y="68567"/>
                  </a:lnTo>
                  <a:lnTo>
                    <a:pt x="644563" y="88353"/>
                  </a:lnTo>
                  <a:lnTo>
                    <a:pt x="647598" y="103581"/>
                  </a:lnTo>
                  <a:lnTo>
                    <a:pt x="650671" y="117322"/>
                  </a:lnTo>
                  <a:lnTo>
                    <a:pt x="653694" y="127990"/>
                  </a:lnTo>
                  <a:lnTo>
                    <a:pt x="656717" y="137121"/>
                  </a:lnTo>
                  <a:lnTo>
                    <a:pt x="661339" y="137121"/>
                  </a:lnTo>
                  <a:lnTo>
                    <a:pt x="664362" y="127990"/>
                  </a:lnTo>
                  <a:lnTo>
                    <a:pt x="667384" y="117322"/>
                  </a:lnTo>
                  <a:lnTo>
                    <a:pt x="670471" y="103581"/>
                  </a:lnTo>
                  <a:lnTo>
                    <a:pt x="670471" y="88353"/>
                  </a:lnTo>
                  <a:lnTo>
                    <a:pt x="673493" y="68567"/>
                  </a:lnTo>
                  <a:lnTo>
                    <a:pt x="676567" y="54825"/>
                  </a:lnTo>
                  <a:lnTo>
                    <a:pt x="678052" y="44157"/>
                  </a:lnTo>
                  <a:lnTo>
                    <a:pt x="681126" y="39585"/>
                  </a:lnTo>
                  <a:lnTo>
                    <a:pt x="684161" y="35026"/>
                  </a:lnTo>
                  <a:lnTo>
                    <a:pt x="687235" y="35026"/>
                  </a:lnTo>
                  <a:lnTo>
                    <a:pt x="690257" y="44157"/>
                  </a:lnTo>
                  <a:lnTo>
                    <a:pt x="693331" y="54825"/>
                  </a:lnTo>
                  <a:lnTo>
                    <a:pt x="694817" y="68567"/>
                  </a:lnTo>
                  <a:lnTo>
                    <a:pt x="694817" y="83794"/>
                  </a:lnTo>
                  <a:lnTo>
                    <a:pt x="697903" y="103581"/>
                  </a:lnTo>
                  <a:lnTo>
                    <a:pt x="700925" y="117322"/>
                  </a:lnTo>
                  <a:lnTo>
                    <a:pt x="703999" y="127990"/>
                  </a:lnTo>
                  <a:lnTo>
                    <a:pt x="707021" y="137121"/>
                  </a:lnTo>
                  <a:lnTo>
                    <a:pt x="713130" y="137121"/>
                  </a:lnTo>
                  <a:lnTo>
                    <a:pt x="714667" y="127990"/>
                  </a:lnTo>
                  <a:lnTo>
                    <a:pt x="717689" y="112763"/>
                  </a:lnTo>
                  <a:lnTo>
                    <a:pt x="720763" y="103581"/>
                  </a:lnTo>
                  <a:lnTo>
                    <a:pt x="720763" y="83794"/>
                  </a:lnTo>
                  <a:lnTo>
                    <a:pt x="723798" y="68567"/>
                  </a:lnTo>
                  <a:lnTo>
                    <a:pt x="726871" y="54825"/>
                  </a:lnTo>
                  <a:lnTo>
                    <a:pt x="729894" y="44157"/>
                  </a:lnTo>
                  <a:lnTo>
                    <a:pt x="731431" y="35026"/>
                  </a:lnTo>
                  <a:lnTo>
                    <a:pt x="737539" y="35026"/>
                  </a:lnTo>
                  <a:lnTo>
                    <a:pt x="740562" y="44157"/>
                  </a:lnTo>
                  <a:lnTo>
                    <a:pt x="743584" y="54825"/>
                  </a:lnTo>
                  <a:lnTo>
                    <a:pt x="746671" y="68567"/>
                  </a:lnTo>
                  <a:lnTo>
                    <a:pt x="746671" y="83794"/>
                  </a:lnTo>
                  <a:lnTo>
                    <a:pt x="748207" y="103581"/>
                  </a:lnTo>
                  <a:lnTo>
                    <a:pt x="751230" y="117322"/>
                  </a:lnTo>
                  <a:lnTo>
                    <a:pt x="754252" y="127990"/>
                  </a:lnTo>
                  <a:lnTo>
                    <a:pt x="757326" y="132562"/>
                  </a:lnTo>
                  <a:lnTo>
                    <a:pt x="760361" y="137121"/>
                  </a:lnTo>
                  <a:lnTo>
                    <a:pt x="763435" y="132562"/>
                  </a:lnTo>
                  <a:lnTo>
                    <a:pt x="766457" y="127990"/>
                  </a:lnTo>
                  <a:lnTo>
                    <a:pt x="767994" y="112763"/>
                  </a:lnTo>
                  <a:lnTo>
                    <a:pt x="771017" y="97536"/>
                  </a:lnTo>
                  <a:lnTo>
                    <a:pt x="771017" y="83794"/>
                  </a:lnTo>
                  <a:lnTo>
                    <a:pt x="774103" y="68567"/>
                  </a:lnTo>
                  <a:lnTo>
                    <a:pt x="777125" y="54825"/>
                  </a:lnTo>
                  <a:lnTo>
                    <a:pt x="780199" y="44157"/>
                  </a:lnTo>
                  <a:lnTo>
                    <a:pt x="783221" y="35026"/>
                  </a:lnTo>
                  <a:lnTo>
                    <a:pt x="787793" y="35026"/>
                  </a:lnTo>
                  <a:lnTo>
                    <a:pt x="790867" y="44157"/>
                  </a:lnTo>
                  <a:lnTo>
                    <a:pt x="793889" y="54825"/>
                  </a:lnTo>
                  <a:lnTo>
                    <a:pt x="793889" y="68567"/>
                  </a:lnTo>
                  <a:lnTo>
                    <a:pt x="796925" y="83794"/>
                  </a:lnTo>
                  <a:lnTo>
                    <a:pt x="799998" y="103581"/>
                  </a:lnTo>
                  <a:lnTo>
                    <a:pt x="801484" y="117322"/>
                  </a:lnTo>
                  <a:lnTo>
                    <a:pt x="804557" y="127990"/>
                  </a:lnTo>
                  <a:lnTo>
                    <a:pt x="807580" y="132562"/>
                  </a:lnTo>
                  <a:lnTo>
                    <a:pt x="810666" y="137121"/>
                  </a:lnTo>
                  <a:lnTo>
                    <a:pt x="813688" y="132562"/>
                  </a:lnTo>
                  <a:lnTo>
                    <a:pt x="816762" y="127990"/>
                  </a:lnTo>
                  <a:lnTo>
                    <a:pt x="818248" y="112763"/>
                  </a:lnTo>
                  <a:lnTo>
                    <a:pt x="818248" y="97536"/>
                  </a:lnTo>
                  <a:lnTo>
                    <a:pt x="821321" y="83794"/>
                  </a:lnTo>
                  <a:lnTo>
                    <a:pt x="824357" y="68567"/>
                  </a:lnTo>
                  <a:lnTo>
                    <a:pt x="827430" y="54825"/>
                  </a:lnTo>
                  <a:lnTo>
                    <a:pt x="830452" y="44157"/>
                  </a:lnTo>
                  <a:lnTo>
                    <a:pt x="833526" y="35026"/>
                  </a:lnTo>
                  <a:lnTo>
                    <a:pt x="838098" y="35026"/>
                  </a:lnTo>
                  <a:lnTo>
                    <a:pt x="841120" y="44157"/>
                  </a:lnTo>
                  <a:lnTo>
                    <a:pt x="844194" y="54825"/>
                  </a:lnTo>
                  <a:lnTo>
                    <a:pt x="844194" y="68567"/>
                  </a:lnTo>
                  <a:lnTo>
                    <a:pt x="847217" y="83794"/>
                  </a:lnTo>
                  <a:lnTo>
                    <a:pt x="850303" y="97536"/>
                  </a:lnTo>
                  <a:lnTo>
                    <a:pt x="853325" y="112763"/>
                  </a:lnTo>
                  <a:lnTo>
                    <a:pt x="854862" y="127990"/>
                  </a:lnTo>
                  <a:lnTo>
                    <a:pt x="857884" y="132562"/>
                  </a:lnTo>
                  <a:lnTo>
                    <a:pt x="860971" y="137121"/>
                  </a:lnTo>
                  <a:lnTo>
                    <a:pt x="867016" y="127990"/>
                  </a:lnTo>
                  <a:lnTo>
                    <a:pt x="870089" y="112763"/>
                  </a:lnTo>
                  <a:lnTo>
                    <a:pt x="870089" y="97536"/>
                  </a:lnTo>
                  <a:lnTo>
                    <a:pt x="871626" y="83794"/>
                  </a:lnTo>
                  <a:lnTo>
                    <a:pt x="874661" y="68567"/>
                  </a:lnTo>
                  <a:lnTo>
                    <a:pt x="877684" y="54825"/>
                  </a:lnTo>
                  <a:lnTo>
                    <a:pt x="880757" y="44157"/>
                  </a:lnTo>
                  <a:lnTo>
                    <a:pt x="883780" y="35026"/>
                  </a:lnTo>
                  <a:lnTo>
                    <a:pt x="888403" y="35026"/>
                  </a:lnTo>
                  <a:lnTo>
                    <a:pt x="891425" y="44157"/>
                  </a:lnTo>
                  <a:lnTo>
                    <a:pt x="891425" y="54825"/>
                  </a:lnTo>
                  <a:lnTo>
                    <a:pt x="894448" y="68567"/>
                  </a:lnTo>
                  <a:lnTo>
                    <a:pt x="897521" y="83794"/>
                  </a:lnTo>
                  <a:lnTo>
                    <a:pt x="900557" y="97536"/>
                  </a:lnTo>
                  <a:lnTo>
                    <a:pt x="903630" y="112763"/>
                  </a:lnTo>
                  <a:lnTo>
                    <a:pt x="906652" y="127990"/>
                  </a:lnTo>
                  <a:lnTo>
                    <a:pt x="908189" y="132562"/>
                  </a:lnTo>
                  <a:lnTo>
                    <a:pt x="911225" y="137121"/>
                  </a:lnTo>
                  <a:lnTo>
                    <a:pt x="914298" y="132562"/>
                  </a:lnTo>
                  <a:lnTo>
                    <a:pt x="917320" y="127990"/>
                  </a:lnTo>
                  <a:lnTo>
                    <a:pt x="917320" y="112763"/>
                  </a:lnTo>
                  <a:lnTo>
                    <a:pt x="920394" y="97536"/>
                  </a:lnTo>
                  <a:lnTo>
                    <a:pt x="923417" y="83794"/>
                  </a:lnTo>
                  <a:lnTo>
                    <a:pt x="924915" y="68567"/>
                  </a:lnTo>
                  <a:lnTo>
                    <a:pt x="927988" y="54825"/>
                  </a:lnTo>
                  <a:lnTo>
                    <a:pt x="931011" y="44157"/>
                  </a:lnTo>
                  <a:lnTo>
                    <a:pt x="934084" y="35026"/>
                  </a:lnTo>
                  <a:lnTo>
                    <a:pt x="940193" y="35026"/>
                  </a:lnTo>
                  <a:lnTo>
                    <a:pt x="941679" y="44157"/>
                  </a:lnTo>
                  <a:lnTo>
                    <a:pt x="941679" y="54825"/>
                  </a:lnTo>
                  <a:lnTo>
                    <a:pt x="944752" y="68567"/>
                  </a:lnTo>
                  <a:lnTo>
                    <a:pt x="947775" y="83794"/>
                  </a:lnTo>
                  <a:lnTo>
                    <a:pt x="950861" y="97536"/>
                  </a:lnTo>
                  <a:lnTo>
                    <a:pt x="953884" y="112763"/>
                  </a:lnTo>
                  <a:lnTo>
                    <a:pt x="956957" y="121894"/>
                  </a:lnTo>
                  <a:lnTo>
                    <a:pt x="958443" y="132562"/>
                  </a:lnTo>
                  <a:lnTo>
                    <a:pt x="964552" y="132562"/>
                  </a:lnTo>
                  <a:lnTo>
                    <a:pt x="967625" y="127990"/>
                  </a:lnTo>
                  <a:lnTo>
                    <a:pt x="967625" y="112763"/>
                  </a:lnTo>
                  <a:lnTo>
                    <a:pt x="970648" y="97536"/>
                  </a:lnTo>
                  <a:lnTo>
                    <a:pt x="973721" y="83794"/>
                  </a:lnTo>
                  <a:lnTo>
                    <a:pt x="976757" y="68567"/>
                  </a:lnTo>
                  <a:lnTo>
                    <a:pt x="978293" y="54825"/>
                  </a:lnTo>
                  <a:lnTo>
                    <a:pt x="981316" y="44157"/>
                  </a:lnTo>
                  <a:lnTo>
                    <a:pt x="984389" y="35026"/>
                  </a:lnTo>
                  <a:lnTo>
                    <a:pt x="990447" y="35026"/>
                  </a:lnTo>
                  <a:lnTo>
                    <a:pt x="993520" y="44157"/>
                  </a:lnTo>
                  <a:lnTo>
                    <a:pt x="993520" y="54825"/>
                  </a:lnTo>
                  <a:lnTo>
                    <a:pt x="995057" y="68567"/>
                  </a:lnTo>
                  <a:lnTo>
                    <a:pt x="998080" y="83794"/>
                  </a:lnTo>
                  <a:lnTo>
                    <a:pt x="1001115" y="97536"/>
                  </a:lnTo>
                  <a:lnTo>
                    <a:pt x="1004188" y="112763"/>
                  </a:lnTo>
                  <a:lnTo>
                    <a:pt x="1007211" y="121894"/>
                  </a:lnTo>
                  <a:lnTo>
                    <a:pt x="1010284" y="132562"/>
                  </a:lnTo>
                  <a:lnTo>
                    <a:pt x="1014857" y="132562"/>
                  </a:lnTo>
                  <a:lnTo>
                    <a:pt x="1014857" y="121894"/>
                  </a:lnTo>
                  <a:lnTo>
                    <a:pt x="1017879" y="112763"/>
                  </a:lnTo>
                  <a:lnTo>
                    <a:pt x="1020952" y="97536"/>
                  </a:lnTo>
                  <a:lnTo>
                    <a:pt x="1023975" y="83794"/>
                  </a:lnTo>
                  <a:lnTo>
                    <a:pt x="1027061" y="68567"/>
                  </a:lnTo>
                  <a:lnTo>
                    <a:pt x="1030084" y="54825"/>
                  </a:lnTo>
                  <a:lnTo>
                    <a:pt x="1031620" y="44157"/>
                  </a:lnTo>
                  <a:lnTo>
                    <a:pt x="1034643" y="35026"/>
                  </a:lnTo>
                  <a:lnTo>
                    <a:pt x="1040752" y="35026"/>
                  </a:lnTo>
                  <a:lnTo>
                    <a:pt x="1040752" y="44157"/>
                  </a:lnTo>
                  <a:lnTo>
                    <a:pt x="1043825" y="54825"/>
                  </a:lnTo>
                  <a:lnTo>
                    <a:pt x="1046848" y="68567"/>
                  </a:lnTo>
                  <a:lnTo>
                    <a:pt x="1048384" y="83794"/>
                  </a:lnTo>
                  <a:lnTo>
                    <a:pt x="1051420" y="97536"/>
                  </a:lnTo>
                  <a:lnTo>
                    <a:pt x="1054493" y="112763"/>
                  </a:lnTo>
                  <a:lnTo>
                    <a:pt x="1057516" y="121894"/>
                  </a:lnTo>
                  <a:lnTo>
                    <a:pt x="1060589" y="132562"/>
                  </a:lnTo>
                  <a:lnTo>
                    <a:pt x="1065161" y="132562"/>
                  </a:lnTo>
                  <a:lnTo>
                    <a:pt x="1065161" y="121894"/>
                  </a:lnTo>
                  <a:lnTo>
                    <a:pt x="1068184" y="112763"/>
                  </a:lnTo>
                  <a:lnTo>
                    <a:pt x="1071257" y="97536"/>
                  </a:lnTo>
                  <a:lnTo>
                    <a:pt x="1074280" y="83794"/>
                  </a:lnTo>
                  <a:lnTo>
                    <a:pt x="1077315" y="68567"/>
                  </a:lnTo>
                  <a:lnTo>
                    <a:pt x="1080389" y="54825"/>
                  </a:lnTo>
                  <a:lnTo>
                    <a:pt x="1081925" y="44157"/>
                  </a:lnTo>
                  <a:lnTo>
                    <a:pt x="1084948" y="35026"/>
                  </a:lnTo>
                  <a:lnTo>
                    <a:pt x="1091057" y="35026"/>
                  </a:lnTo>
                  <a:lnTo>
                    <a:pt x="1091057" y="44157"/>
                  </a:lnTo>
                  <a:lnTo>
                    <a:pt x="1094079" y="54825"/>
                  </a:lnTo>
                  <a:lnTo>
                    <a:pt x="1097152" y="68567"/>
                  </a:lnTo>
                  <a:lnTo>
                    <a:pt x="1100175" y="83794"/>
                  </a:lnTo>
                  <a:lnTo>
                    <a:pt x="1101725" y="97536"/>
                  </a:lnTo>
                  <a:lnTo>
                    <a:pt x="1104747" y="112763"/>
                  </a:lnTo>
                  <a:lnTo>
                    <a:pt x="1107820" y="121894"/>
                  </a:lnTo>
                  <a:lnTo>
                    <a:pt x="1110843" y="132562"/>
                  </a:lnTo>
                  <a:lnTo>
                    <a:pt x="1116952" y="132562"/>
                  </a:lnTo>
                  <a:lnTo>
                    <a:pt x="1116952" y="127990"/>
                  </a:lnTo>
                  <a:lnTo>
                    <a:pt x="1118489" y="112763"/>
                  </a:lnTo>
                  <a:lnTo>
                    <a:pt x="1121511" y="97536"/>
                  </a:lnTo>
                  <a:lnTo>
                    <a:pt x="1124584" y="83794"/>
                  </a:lnTo>
                  <a:lnTo>
                    <a:pt x="1127620" y="68567"/>
                  </a:lnTo>
                  <a:lnTo>
                    <a:pt x="1130642" y="54825"/>
                  </a:lnTo>
                  <a:lnTo>
                    <a:pt x="1133716" y="44157"/>
                  </a:lnTo>
                  <a:lnTo>
                    <a:pt x="1135252" y="35026"/>
                  </a:lnTo>
                  <a:lnTo>
                    <a:pt x="1141310" y="35026"/>
                  </a:lnTo>
                  <a:lnTo>
                    <a:pt x="1141310" y="39585"/>
                  </a:lnTo>
                  <a:lnTo>
                    <a:pt x="1144384" y="54825"/>
                  </a:lnTo>
                  <a:lnTo>
                    <a:pt x="1147406" y="68567"/>
                  </a:lnTo>
                  <a:lnTo>
                    <a:pt x="1150480" y="83794"/>
                  </a:lnTo>
                  <a:lnTo>
                    <a:pt x="1151978" y="97536"/>
                  </a:lnTo>
                  <a:lnTo>
                    <a:pt x="1155052" y="112763"/>
                  </a:lnTo>
                  <a:lnTo>
                    <a:pt x="1158074" y="121894"/>
                  </a:lnTo>
                  <a:lnTo>
                    <a:pt x="1161148" y="132562"/>
                  </a:lnTo>
                  <a:lnTo>
                    <a:pt x="1167257" y="132562"/>
                  </a:lnTo>
                  <a:lnTo>
                    <a:pt x="1167257" y="127990"/>
                  </a:lnTo>
                  <a:lnTo>
                    <a:pt x="1170279" y="112763"/>
                  </a:lnTo>
                  <a:lnTo>
                    <a:pt x="1171816" y="97536"/>
                  </a:lnTo>
                  <a:lnTo>
                    <a:pt x="1174838" y="88353"/>
                  </a:lnTo>
                  <a:lnTo>
                    <a:pt x="1177925" y="68567"/>
                  </a:lnTo>
                  <a:lnTo>
                    <a:pt x="1180947" y="54825"/>
                  </a:lnTo>
                  <a:lnTo>
                    <a:pt x="1184020" y="44157"/>
                  </a:lnTo>
                  <a:lnTo>
                    <a:pt x="1187043" y="35026"/>
                  </a:lnTo>
                  <a:lnTo>
                    <a:pt x="1188580" y="35026"/>
                  </a:lnTo>
                  <a:lnTo>
                    <a:pt x="1191615" y="39585"/>
                  </a:lnTo>
                  <a:lnTo>
                    <a:pt x="1194689" y="54825"/>
                  </a:lnTo>
                  <a:lnTo>
                    <a:pt x="1197711" y="68567"/>
                  </a:lnTo>
                  <a:lnTo>
                    <a:pt x="1200784" y="79222"/>
                  </a:lnTo>
                  <a:lnTo>
                    <a:pt x="1203820" y="97536"/>
                  </a:lnTo>
                  <a:lnTo>
                    <a:pt x="1205357" y="112763"/>
                  </a:lnTo>
                  <a:lnTo>
                    <a:pt x="1208379" y="121894"/>
                  </a:lnTo>
                  <a:lnTo>
                    <a:pt x="1211452" y="132562"/>
                  </a:lnTo>
                  <a:lnTo>
                    <a:pt x="1214475" y="132562"/>
                  </a:lnTo>
                  <a:lnTo>
                    <a:pt x="1217510" y="127990"/>
                  </a:lnTo>
                  <a:lnTo>
                    <a:pt x="1220584" y="112763"/>
                  </a:lnTo>
                  <a:lnTo>
                    <a:pt x="1223606" y="103581"/>
                  </a:lnTo>
                  <a:lnTo>
                    <a:pt x="1231252" y="54825"/>
                  </a:lnTo>
                  <a:lnTo>
                    <a:pt x="1237297" y="39585"/>
                  </a:lnTo>
                  <a:lnTo>
                    <a:pt x="1237297" y="35026"/>
                  </a:lnTo>
                  <a:lnTo>
                    <a:pt x="1240383" y="35026"/>
                  </a:lnTo>
                  <a:lnTo>
                    <a:pt x="1241920" y="39585"/>
                  </a:lnTo>
                  <a:lnTo>
                    <a:pt x="1244942" y="54825"/>
                  </a:lnTo>
                  <a:lnTo>
                    <a:pt x="1248016" y="63995"/>
                  </a:lnTo>
                  <a:lnTo>
                    <a:pt x="1251038" y="79222"/>
                  </a:lnTo>
                  <a:lnTo>
                    <a:pt x="1254074" y="97536"/>
                  </a:lnTo>
                  <a:lnTo>
                    <a:pt x="1257147" y="112763"/>
                  </a:lnTo>
                  <a:lnTo>
                    <a:pt x="1258684" y="121894"/>
                  </a:lnTo>
                  <a:lnTo>
                    <a:pt x="1261706" y="132562"/>
                  </a:lnTo>
                  <a:lnTo>
                    <a:pt x="1264742" y="132562"/>
                  </a:lnTo>
                  <a:lnTo>
                    <a:pt x="1267815" y="127990"/>
                  </a:lnTo>
                  <a:lnTo>
                    <a:pt x="1270838" y="112763"/>
                  </a:lnTo>
                  <a:lnTo>
                    <a:pt x="1273911" y="103581"/>
                  </a:lnTo>
                  <a:lnTo>
                    <a:pt x="1275397" y="88353"/>
                  </a:lnTo>
                  <a:lnTo>
                    <a:pt x="1278483" y="68567"/>
                  </a:lnTo>
                  <a:lnTo>
                    <a:pt x="1281506" y="59436"/>
                  </a:lnTo>
                  <a:lnTo>
                    <a:pt x="1284579" y="44157"/>
                  </a:lnTo>
                  <a:lnTo>
                    <a:pt x="1287602" y="39585"/>
                  </a:lnTo>
                  <a:lnTo>
                    <a:pt x="1287602" y="35026"/>
                  </a:lnTo>
                  <a:lnTo>
                    <a:pt x="1290675" y="35026"/>
                  </a:lnTo>
                  <a:lnTo>
                    <a:pt x="1293710" y="39585"/>
                  </a:lnTo>
                  <a:lnTo>
                    <a:pt x="1295247" y="54825"/>
                  </a:lnTo>
                  <a:lnTo>
                    <a:pt x="1298270" y="63995"/>
                  </a:lnTo>
                  <a:lnTo>
                    <a:pt x="1301343" y="79222"/>
                  </a:lnTo>
                  <a:lnTo>
                    <a:pt x="1304378" y="97536"/>
                  </a:lnTo>
                  <a:lnTo>
                    <a:pt x="1307452" y="112763"/>
                  </a:lnTo>
                  <a:lnTo>
                    <a:pt x="1310474" y="121894"/>
                  </a:lnTo>
                  <a:lnTo>
                    <a:pt x="1312011" y="132562"/>
                  </a:lnTo>
                  <a:lnTo>
                    <a:pt x="1315034" y="132562"/>
                  </a:lnTo>
                  <a:lnTo>
                    <a:pt x="1327238" y="88353"/>
                  </a:lnTo>
                  <a:lnTo>
                    <a:pt x="1328775" y="73126"/>
                  </a:lnTo>
                  <a:lnTo>
                    <a:pt x="1331810" y="59436"/>
                  </a:lnTo>
                  <a:lnTo>
                    <a:pt x="1334884" y="44157"/>
                  </a:lnTo>
                  <a:lnTo>
                    <a:pt x="1337906" y="39585"/>
                  </a:lnTo>
                  <a:lnTo>
                    <a:pt x="1337906" y="35026"/>
                  </a:lnTo>
                  <a:lnTo>
                    <a:pt x="1340942" y="35026"/>
                  </a:lnTo>
                  <a:lnTo>
                    <a:pt x="1344015" y="39585"/>
                  </a:lnTo>
                  <a:lnTo>
                    <a:pt x="1345552" y="54825"/>
                  </a:lnTo>
                  <a:lnTo>
                    <a:pt x="1348574" y="63995"/>
                  </a:lnTo>
                  <a:lnTo>
                    <a:pt x="1351597" y="79222"/>
                  </a:lnTo>
                  <a:lnTo>
                    <a:pt x="1354683" y="97536"/>
                  </a:lnTo>
                  <a:lnTo>
                    <a:pt x="1357706" y="112763"/>
                  </a:lnTo>
                  <a:lnTo>
                    <a:pt x="1360779" y="121894"/>
                  </a:lnTo>
                  <a:lnTo>
                    <a:pt x="1363802" y="127990"/>
                  </a:lnTo>
                  <a:lnTo>
                    <a:pt x="1363802" y="132562"/>
                  </a:lnTo>
                  <a:lnTo>
                    <a:pt x="1365338" y="132562"/>
                  </a:lnTo>
                  <a:lnTo>
                    <a:pt x="1368374" y="127990"/>
                  </a:lnTo>
                  <a:lnTo>
                    <a:pt x="1377543" y="88353"/>
                  </a:lnTo>
                  <a:lnTo>
                    <a:pt x="1382115" y="59436"/>
                  </a:lnTo>
                  <a:lnTo>
                    <a:pt x="1385138" y="44157"/>
                  </a:lnTo>
                  <a:lnTo>
                    <a:pt x="1388211" y="39585"/>
                  </a:lnTo>
                  <a:lnTo>
                    <a:pt x="1388211" y="35026"/>
                  </a:lnTo>
                  <a:lnTo>
                    <a:pt x="1391234" y="35026"/>
                  </a:lnTo>
                  <a:lnTo>
                    <a:pt x="1394320" y="39585"/>
                  </a:lnTo>
                  <a:lnTo>
                    <a:pt x="1397342" y="54825"/>
                  </a:lnTo>
                  <a:lnTo>
                    <a:pt x="1398879" y="63995"/>
                  </a:lnTo>
                  <a:lnTo>
                    <a:pt x="1401902" y="79222"/>
                  </a:lnTo>
                  <a:lnTo>
                    <a:pt x="1404975" y="97536"/>
                  </a:lnTo>
                  <a:lnTo>
                    <a:pt x="1408010" y="112763"/>
                  </a:lnTo>
                  <a:lnTo>
                    <a:pt x="1411084" y="121894"/>
                  </a:lnTo>
                  <a:lnTo>
                    <a:pt x="1414106" y="132562"/>
                  </a:lnTo>
                  <a:lnTo>
                    <a:pt x="1415643" y="132562"/>
                  </a:lnTo>
                  <a:lnTo>
                    <a:pt x="1418678" y="127990"/>
                  </a:lnTo>
                  <a:lnTo>
                    <a:pt x="1421701" y="112763"/>
                  </a:lnTo>
                  <a:lnTo>
                    <a:pt x="1424774" y="103581"/>
                  </a:lnTo>
                  <a:lnTo>
                    <a:pt x="1427797" y="88353"/>
                  </a:lnTo>
                  <a:lnTo>
                    <a:pt x="1430883" y="73126"/>
                  </a:lnTo>
                  <a:lnTo>
                    <a:pt x="1433906" y="59436"/>
                  </a:lnTo>
                  <a:lnTo>
                    <a:pt x="1433906" y="44157"/>
                  </a:lnTo>
                  <a:lnTo>
                    <a:pt x="1438465" y="39585"/>
                  </a:lnTo>
                  <a:lnTo>
                    <a:pt x="1438465" y="35026"/>
                  </a:lnTo>
                  <a:lnTo>
                    <a:pt x="1441538" y="35026"/>
                  </a:lnTo>
                  <a:lnTo>
                    <a:pt x="1444574" y="39585"/>
                  </a:lnTo>
                  <a:lnTo>
                    <a:pt x="1447647" y="54825"/>
                  </a:lnTo>
                  <a:lnTo>
                    <a:pt x="1450670" y="63995"/>
                  </a:lnTo>
                  <a:lnTo>
                    <a:pt x="1452206" y="79222"/>
                  </a:lnTo>
                  <a:lnTo>
                    <a:pt x="1455242" y="92925"/>
                  </a:lnTo>
                  <a:lnTo>
                    <a:pt x="1458315" y="112763"/>
                  </a:lnTo>
                  <a:lnTo>
                    <a:pt x="1458315" y="121894"/>
                  </a:lnTo>
                  <a:lnTo>
                    <a:pt x="1461338" y="127990"/>
                  </a:lnTo>
                  <a:lnTo>
                    <a:pt x="1464360" y="132562"/>
                  </a:lnTo>
                  <a:lnTo>
                    <a:pt x="1467434" y="132562"/>
                  </a:lnTo>
                  <a:lnTo>
                    <a:pt x="1468983" y="127990"/>
                  </a:lnTo>
                  <a:lnTo>
                    <a:pt x="1472006" y="112763"/>
                  </a:lnTo>
                  <a:lnTo>
                    <a:pt x="1475028" y="103581"/>
                  </a:lnTo>
                  <a:lnTo>
                    <a:pt x="1478102" y="88353"/>
                  </a:lnTo>
                  <a:lnTo>
                    <a:pt x="1481137" y="73126"/>
                  </a:lnTo>
                  <a:lnTo>
                    <a:pt x="1484210" y="59436"/>
                  </a:lnTo>
                  <a:lnTo>
                    <a:pt x="1484210" y="44157"/>
                  </a:lnTo>
                  <a:lnTo>
                    <a:pt x="1487233" y="39585"/>
                  </a:lnTo>
                  <a:lnTo>
                    <a:pt x="1488770" y="35026"/>
                  </a:lnTo>
                  <a:lnTo>
                    <a:pt x="1491792" y="35026"/>
                  </a:lnTo>
                  <a:lnTo>
                    <a:pt x="1494878" y="39585"/>
                  </a:lnTo>
                  <a:lnTo>
                    <a:pt x="1497901" y="54825"/>
                  </a:lnTo>
                  <a:lnTo>
                    <a:pt x="1500974" y="63995"/>
                  </a:lnTo>
                  <a:lnTo>
                    <a:pt x="1503997" y="79222"/>
                  </a:lnTo>
                  <a:lnTo>
                    <a:pt x="1505534" y="92925"/>
                  </a:lnTo>
                  <a:lnTo>
                    <a:pt x="1508569" y="108203"/>
                  </a:lnTo>
                  <a:lnTo>
                    <a:pt x="1508569" y="121894"/>
                  </a:lnTo>
                  <a:lnTo>
                    <a:pt x="1511642" y="127990"/>
                  </a:lnTo>
                  <a:lnTo>
                    <a:pt x="1514665" y="132562"/>
                  </a:lnTo>
                  <a:lnTo>
                    <a:pt x="1517738" y="132562"/>
                  </a:lnTo>
                  <a:lnTo>
                    <a:pt x="1520774" y="127990"/>
                  </a:lnTo>
                  <a:lnTo>
                    <a:pt x="1522310" y="112763"/>
                  </a:lnTo>
                  <a:lnTo>
                    <a:pt x="1525333" y="103581"/>
                  </a:lnTo>
                  <a:lnTo>
                    <a:pt x="1528406" y="88353"/>
                  </a:lnTo>
                  <a:lnTo>
                    <a:pt x="1531442" y="73126"/>
                  </a:lnTo>
                  <a:lnTo>
                    <a:pt x="1534515" y="59436"/>
                  </a:lnTo>
                  <a:lnTo>
                    <a:pt x="1534515" y="44157"/>
                  </a:lnTo>
                  <a:lnTo>
                    <a:pt x="1537538" y="39585"/>
                  </a:lnTo>
                  <a:lnTo>
                    <a:pt x="1539074" y="35026"/>
                  </a:lnTo>
                  <a:lnTo>
                    <a:pt x="1542097" y="35026"/>
                  </a:lnTo>
                  <a:lnTo>
                    <a:pt x="1545183" y="39585"/>
                  </a:lnTo>
                  <a:lnTo>
                    <a:pt x="1548206" y="54825"/>
                  </a:lnTo>
                  <a:lnTo>
                    <a:pt x="1551228" y="63995"/>
                  </a:lnTo>
                  <a:lnTo>
                    <a:pt x="1554302" y="79222"/>
                  </a:lnTo>
                  <a:lnTo>
                    <a:pt x="1557337" y="92925"/>
                  </a:lnTo>
                  <a:lnTo>
                    <a:pt x="1558874" y="108203"/>
                  </a:lnTo>
                  <a:lnTo>
                    <a:pt x="1558874" y="121894"/>
                  </a:lnTo>
                  <a:lnTo>
                    <a:pt x="1561896" y="127990"/>
                  </a:lnTo>
                  <a:lnTo>
                    <a:pt x="1564970" y="132562"/>
                  </a:lnTo>
                  <a:lnTo>
                    <a:pt x="1567992" y="132562"/>
                  </a:lnTo>
                  <a:lnTo>
                    <a:pt x="1571078" y="127990"/>
                  </a:lnTo>
                  <a:lnTo>
                    <a:pt x="1574101" y="112763"/>
                  </a:lnTo>
                  <a:lnTo>
                    <a:pt x="1575638" y="103581"/>
                  </a:lnTo>
                  <a:lnTo>
                    <a:pt x="1578660" y="88353"/>
                  </a:lnTo>
                  <a:lnTo>
                    <a:pt x="1581734" y="73126"/>
                  </a:lnTo>
                  <a:lnTo>
                    <a:pt x="1584769" y="59436"/>
                  </a:lnTo>
                  <a:lnTo>
                    <a:pt x="1584769" y="44157"/>
                  </a:lnTo>
                  <a:lnTo>
                    <a:pt x="1587792" y="39585"/>
                  </a:lnTo>
                  <a:lnTo>
                    <a:pt x="1590865" y="35026"/>
                  </a:lnTo>
                  <a:lnTo>
                    <a:pt x="1592402" y="35026"/>
                  </a:lnTo>
                  <a:lnTo>
                    <a:pt x="1595437" y="39585"/>
                  </a:lnTo>
                  <a:lnTo>
                    <a:pt x="1598510" y="54825"/>
                  </a:lnTo>
                  <a:lnTo>
                    <a:pt x="1601533" y="63995"/>
                  </a:lnTo>
                  <a:lnTo>
                    <a:pt x="1604556" y="79222"/>
                  </a:lnTo>
                  <a:lnTo>
                    <a:pt x="1607642" y="92925"/>
                  </a:lnTo>
                  <a:lnTo>
                    <a:pt x="1609178" y="108203"/>
                  </a:lnTo>
                  <a:lnTo>
                    <a:pt x="1609178" y="121894"/>
                  </a:lnTo>
                  <a:lnTo>
                    <a:pt x="1612201" y="127990"/>
                  </a:lnTo>
                  <a:lnTo>
                    <a:pt x="1615224" y="132562"/>
                  </a:lnTo>
                  <a:lnTo>
                    <a:pt x="1618297" y="132562"/>
                  </a:lnTo>
                  <a:lnTo>
                    <a:pt x="1621332" y="127990"/>
                  </a:lnTo>
                  <a:lnTo>
                    <a:pt x="1624406" y="112763"/>
                  </a:lnTo>
                  <a:lnTo>
                    <a:pt x="1627428" y="103581"/>
                  </a:lnTo>
                  <a:lnTo>
                    <a:pt x="1628965" y="88353"/>
                  </a:lnTo>
                  <a:lnTo>
                    <a:pt x="1631988" y="73126"/>
                  </a:lnTo>
                  <a:lnTo>
                    <a:pt x="1635074" y="59436"/>
                  </a:lnTo>
                  <a:lnTo>
                    <a:pt x="1635074" y="44157"/>
                  </a:lnTo>
                  <a:lnTo>
                    <a:pt x="1638096" y="39585"/>
                  </a:lnTo>
                  <a:lnTo>
                    <a:pt x="1641170" y="35026"/>
                  </a:lnTo>
                  <a:lnTo>
                    <a:pt x="1644192" y="35026"/>
                  </a:lnTo>
                  <a:lnTo>
                    <a:pt x="1645742" y="39585"/>
                  </a:lnTo>
                  <a:lnTo>
                    <a:pt x="1648764" y="54825"/>
                  </a:lnTo>
                  <a:lnTo>
                    <a:pt x="1651838" y="63995"/>
                  </a:lnTo>
                  <a:lnTo>
                    <a:pt x="1654860" y="79222"/>
                  </a:lnTo>
                  <a:lnTo>
                    <a:pt x="1654860" y="92925"/>
                  </a:lnTo>
                  <a:lnTo>
                    <a:pt x="1660969" y="108203"/>
                  </a:lnTo>
                  <a:lnTo>
                    <a:pt x="1660969" y="121894"/>
                  </a:lnTo>
                  <a:lnTo>
                    <a:pt x="1662506" y="127990"/>
                  </a:lnTo>
                  <a:lnTo>
                    <a:pt x="1665528" y="132562"/>
                  </a:lnTo>
                  <a:lnTo>
                    <a:pt x="1668602" y="132562"/>
                  </a:lnTo>
                  <a:lnTo>
                    <a:pt x="1671637" y="127990"/>
                  </a:lnTo>
                  <a:lnTo>
                    <a:pt x="1674710" y="112763"/>
                  </a:lnTo>
                  <a:lnTo>
                    <a:pt x="1677733" y="103581"/>
                  </a:lnTo>
                  <a:lnTo>
                    <a:pt x="1679270" y="88353"/>
                  </a:lnTo>
                  <a:lnTo>
                    <a:pt x="1679270" y="73126"/>
                  </a:lnTo>
                  <a:lnTo>
                    <a:pt x="1682292" y="59436"/>
                  </a:lnTo>
                  <a:lnTo>
                    <a:pt x="1685378" y="44157"/>
                  </a:lnTo>
                  <a:lnTo>
                    <a:pt x="1691424" y="35026"/>
                  </a:lnTo>
                  <a:lnTo>
                    <a:pt x="1694497" y="35026"/>
                  </a:lnTo>
                  <a:lnTo>
                    <a:pt x="1697532" y="44157"/>
                  </a:lnTo>
                  <a:lnTo>
                    <a:pt x="1699069" y="54825"/>
                  </a:lnTo>
                  <a:lnTo>
                    <a:pt x="1702092" y="63995"/>
                  </a:lnTo>
                  <a:lnTo>
                    <a:pt x="1705165" y="79222"/>
                  </a:lnTo>
                  <a:lnTo>
                    <a:pt x="1705165" y="92925"/>
                  </a:lnTo>
                  <a:lnTo>
                    <a:pt x="1708188" y="108203"/>
                  </a:lnTo>
                  <a:lnTo>
                    <a:pt x="1711274" y="121894"/>
                  </a:lnTo>
                  <a:lnTo>
                    <a:pt x="1714296" y="127990"/>
                  </a:lnTo>
                  <a:lnTo>
                    <a:pt x="1715833" y="132562"/>
                  </a:lnTo>
                  <a:lnTo>
                    <a:pt x="1718856" y="132562"/>
                  </a:lnTo>
                  <a:lnTo>
                    <a:pt x="1721942" y="121894"/>
                  </a:lnTo>
                  <a:lnTo>
                    <a:pt x="1724964" y="112763"/>
                  </a:lnTo>
                  <a:lnTo>
                    <a:pt x="1728038" y="103581"/>
                  </a:lnTo>
                  <a:lnTo>
                    <a:pt x="1731060" y="88353"/>
                  </a:lnTo>
                  <a:lnTo>
                    <a:pt x="1731060" y="73126"/>
                  </a:lnTo>
                  <a:lnTo>
                    <a:pt x="1732597" y="59436"/>
                  </a:lnTo>
                  <a:lnTo>
                    <a:pt x="1735632" y="44157"/>
                  </a:lnTo>
                  <a:lnTo>
                    <a:pt x="1738655" y="39585"/>
                  </a:lnTo>
                  <a:lnTo>
                    <a:pt x="1741728" y="35026"/>
                  </a:lnTo>
                  <a:lnTo>
                    <a:pt x="1744751" y="35026"/>
                  </a:lnTo>
                  <a:lnTo>
                    <a:pt x="1747837" y="44157"/>
                  </a:lnTo>
                  <a:lnTo>
                    <a:pt x="1750860" y="54825"/>
                  </a:lnTo>
                  <a:lnTo>
                    <a:pt x="1752396" y="63995"/>
                  </a:lnTo>
                  <a:lnTo>
                    <a:pt x="1755419" y="79222"/>
                  </a:lnTo>
                  <a:lnTo>
                    <a:pt x="1755419" y="92925"/>
                  </a:lnTo>
                  <a:lnTo>
                    <a:pt x="1758492" y="108203"/>
                  </a:lnTo>
                  <a:lnTo>
                    <a:pt x="1761528" y="121894"/>
                  </a:lnTo>
                  <a:lnTo>
                    <a:pt x="1764601" y="127990"/>
                  </a:lnTo>
                  <a:lnTo>
                    <a:pt x="1767624" y="132562"/>
                  </a:lnTo>
                  <a:lnTo>
                    <a:pt x="1769160" y="132562"/>
                  </a:lnTo>
                  <a:lnTo>
                    <a:pt x="1772196" y="121894"/>
                  </a:lnTo>
                  <a:lnTo>
                    <a:pt x="1775269" y="112763"/>
                  </a:lnTo>
                  <a:lnTo>
                    <a:pt x="1778292" y="103581"/>
                  </a:lnTo>
                  <a:lnTo>
                    <a:pt x="1781365" y="88353"/>
                  </a:lnTo>
                  <a:lnTo>
                    <a:pt x="1781365" y="73126"/>
                  </a:lnTo>
                  <a:lnTo>
                    <a:pt x="1784388" y="59436"/>
                  </a:lnTo>
                  <a:lnTo>
                    <a:pt x="1785937" y="44157"/>
                  </a:lnTo>
                  <a:lnTo>
                    <a:pt x="1788960" y="39585"/>
                  </a:lnTo>
                  <a:lnTo>
                    <a:pt x="1792033" y="35026"/>
                  </a:lnTo>
                  <a:lnTo>
                    <a:pt x="1795056" y="35026"/>
                  </a:lnTo>
                  <a:lnTo>
                    <a:pt x="1798142" y="44157"/>
                  </a:lnTo>
                  <a:lnTo>
                    <a:pt x="1801164" y="54825"/>
                  </a:lnTo>
                  <a:lnTo>
                    <a:pt x="1802701" y="63995"/>
                  </a:lnTo>
                  <a:lnTo>
                    <a:pt x="1805724" y="79222"/>
                  </a:lnTo>
                  <a:lnTo>
                    <a:pt x="1805724" y="92925"/>
                  </a:lnTo>
                  <a:lnTo>
                    <a:pt x="1808797" y="108203"/>
                  </a:lnTo>
                  <a:lnTo>
                    <a:pt x="1811832" y="121894"/>
                  </a:lnTo>
                  <a:lnTo>
                    <a:pt x="1814855" y="127990"/>
                  </a:lnTo>
                  <a:lnTo>
                    <a:pt x="1817928" y="132562"/>
                  </a:lnTo>
                  <a:lnTo>
                    <a:pt x="1820951" y="127990"/>
                  </a:lnTo>
                  <a:lnTo>
                    <a:pt x="1822488" y="121894"/>
                  </a:lnTo>
                  <a:lnTo>
                    <a:pt x="1825523" y="112763"/>
                  </a:lnTo>
                  <a:lnTo>
                    <a:pt x="1828596" y="103581"/>
                  </a:lnTo>
                  <a:lnTo>
                    <a:pt x="1831619" y="88353"/>
                  </a:lnTo>
                  <a:lnTo>
                    <a:pt x="1831619" y="73126"/>
                  </a:lnTo>
                  <a:lnTo>
                    <a:pt x="1834692" y="59436"/>
                  </a:lnTo>
                  <a:lnTo>
                    <a:pt x="1837728" y="44157"/>
                  </a:lnTo>
                  <a:lnTo>
                    <a:pt x="1839264" y="39585"/>
                  </a:lnTo>
                  <a:lnTo>
                    <a:pt x="1842287" y="35026"/>
                  </a:lnTo>
                  <a:lnTo>
                    <a:pt x="1845360" y="35026"/>
                  </a:lnTo>
                  <a:lnTo>
                    <a:pt x="1848396" y="44157"/>
                  </a:lnTo>
                  <a:lnTo>
                    <a:pt x="1851469" y="54825"/>
                  </a:lnTo>
                  <a:lnTo>
                    <a:pt x="1854492" y="63995"/>
                  </a:lnTo>
                  <a:lnTo>
                    <a:pt x="1856028" y="79222"/>
                  </a:lnTo>
                  <a:lnTo>
                    <a:pt x="1856028" y="92925"/>
                  </a:lnTo>
                  <a:lnTo>
                    <a:pt x="1859051" y="108203"/>
                  </a:lnTo>
                  <a:lnTo>
                    <a:pt x="1862137" y="121894"/>
                  </a:lnTo>
                  <a:lnTo>
                    <a:pt x="1865160" y="127990"/>
                  </a:lnTo>
                  <a:lnTo>
                    <a:pt x="1868233" y="132562"/>
                  </a:lnTo>
                  <a:lnTo>
                    <a:pt x="1871256" y="127990"/>
                  </a:lnTo>
                  <a:lnTo>
                    <a:pt x="1872792" y="121894"/>
                  </a:lnTo>
                  <a:lnTo>
                    <a:pt x="1875828" y="112763"/>
                  </a:lnTo>
                  <a:lnTo>
                    <a:pt x="1875828" y="103581"/>
                  </a:lnTo>
                  <a:lnTo>
                    <a:pt x="1881924" y="88353"/>
                  </a:lnTo>
                  <a:lnTo>
                    <a:pt x="1881924" y="73126"/>
                  </a:lnTo>
                  <a:lnTo>
                    <a:pt x="1884997" y="59436"/>
                  </a:lnTo>
                  <a:lnTo>
                    <a:pt x="1888032" y="44157"/>
                  </a:lnTo>
                  <a:lnTo>
                    <a:pt x="1891055" y="39585"/>
                  </a:lnTo>
                  <a:lnTo>
                    <a:pt x="1892592" y="35026"/>
                  </a:lnTo>
                  <a:lnTo>
                    <a:pt x="1895665" y="39585"/>
                  </a:lnTo>
                  <a:lnTo>
                    <a:pt x="1898688" y="44157"/>
                  </a:lnTo>
                  <a:lnTo>
                    <a:pt x="1901723" y="54825"/>
                  </a:lnTo>
                  <a:lnTo>
                    <a:pt x="1901723" y="63995"/>
                  </a:lnTo>
                  <a:lnTo>
                    <a:pt x="1904796" y="79222"/>
                  </a:lnTo>
                  <a:lnTo>
                    <a:pt x="1907819" y="92925"/>
                  </a:lnTo>
                  <a:lnTo>
                    <a:pt x="1909356" y="108203"/>
                  </a:lnTo>
                  <a:lnTo>
                    <a:pt x="1912442" y="121894"/>
                  </a:lnTo>
                  <a:lnTo>
                    <a:pt x="1915464" y="127990"/>
                  </a:lnTo>
                  <a:lnTo>
                    <a:pt x="1918487" y="132562"/>
                  </a:lnTo>
                  <a:lnTo>
                    <a:pt x="1921560" y="127990"/>
                  </a:lnTo>
                  <a:lnTo>
                    <a:pt x="1924596" y="121894"/>
                  </a:lnTo>
                  <a:lnTo>
                    <a:pt x="1926132" y="112763"/>
                  </a:lnTo>
                  <a:lnTo>
                    <a:pt x="1926132" y="103581"/>
                  </a:lnTo>
                  <a:lnTo>
                    <a:pt x="1929155" y="88353"/>
                  </a:lnTo>
                  <a:lnTo>
                    <a:pt x="1932228" y="73126"/>
                  </a:lnTo>
                  <a:lnTo>
                    <a:pt x="1935251" y="59436"/>
                  </a:lnTo>
                  <a:lnTo>
                    <a:pt x="1938286" y="44157"/>
                  </a:lnTo>
                  <a:lnTo>
                    <a:pt x="1941360" y="39585"/>
                  </a:lnTo>
                  <a:lnTo>
                    <a:pt x="1942896" y="35026"/>
                  </a:lnTo>
                  <a:lnTo>
                    <a:pt x="1948942" y="44157"/>
                  </a:lnTo>
                  <a:lnTo>
                    <a:pt x="1952028" y="54825"/>
                  </a:lnTo>
                  <a:lnTo>
                    <a:pt x="1952028" y="63995"/>
                  </a:lnTo>
                  <a:lnTo>
                    <a:pt x="1955050" y="79222"/>
                  </a:lnTo>
                  <a:lnTo>
                    <a:pt x="1958124" y="92925"/>
                  </a:lnTo>
                  <a:lnTo>
                    <a:pt x="1961146" y="108203"/>
                  </a:lnTo>
                  <a:lnTo>
                    <a:pt x="1962696" y="121894"/>
                  </a:lnTo>
                  <a:lnTo>
                    <a:pt x="1965718" y="127990"/>
                  </a:lnTo>
                  <a:lnTo>
                    <a:pt x="1968792" y="132562"/>
                  </a:lnTo>
                  <a:lnTo>
                    <a:pt x="1971814" y="127990"/>
                  </a:lnTo>
                  <a:lnTo>
                    <a:pt x="1974888" y="121894"/>
                  </a:lnTo>
                  <a:lnTo>
                    <a:pt x="1977923" y="112763"/>
                  </a:lnTo>
                  <a:lnTo>
                    <a:pt x="1977923" y="97536"/>
                  </a:lnTo>
                  <a:lnTo>
                    <a:pt x="1979460" y="88353"/>
                  </a:lnTo>
                  <a:lnTo>
                    <a:pt x="1982482" y="73126"/>
                  </a:lnTo>
                  <a:lnTo>
                    <a:pt x="1985556" y="59436"/>
                  </a:lnTo>
                  <a:lnTo>
                    <a:pt x="1988591" y="44157"/>
                  </a:lnTo>
                  <a:lnTo>
                    <a:pt x="1991664" y="39585"/>
                  </a:lnTo>
                  <a:lnTo>
                    <a:pt x="1994687" y="35026"/>
                  </a:lnTo>
                  <a:lnTo>
                    <a:pt x="1996224" y="39585"/>
                  </a:lnTo>
                  <a:lnTo>
                    <a:pt x="1999246" y="44157"/>
                  </a:lnTo>
                  <a:lnTo>
                    <a:pt x="2002332" y="54825"/>
                  </a:lnTo>
                  <a:lnTo>
                    <a:pt x="2002332" y="68567"/>
                  </a:lnTo>
                  <a:lnTo>
                    <a:pt x="2005355" y="79222"/>
                  </a:lnTo>
                  <a:lnTo>
                    <a:pt x="2008428" y="92925"/>
                  </a:lnTo>
                  <a:lnTo>
                    <a:pt x="2011451" y="108203"/>
                  </a:lnTo>
                  <a:lnTo>
                    <a:pt x="2014486" y="121894"/>
                  </a:lnTo>
                  <a:lnTo>
                    <a:pt x="2016023" y="127990"/>
                  </a:lnTo>
                  <a:lnTo>
                    <a:pt x="2019096" y="132562"/>
                  </a:lnTo>
                  <a:lnTo>
                    <a:pt x="2022119" y="127990"/>
                  </a:lnTo>
                  <a:lnTo>
                    <a:pt x="2025142" y="121894"/>
                  </a:lnTo>
                  <a:lnTo>
                    <a:pt x="2028228" y="112763"/>
                  </a:lnTo>
                  <a:lnTo>
                    <a:pt x="2028228" y="103581"/>
                  </a:lnTo>
                  <a:lnTo>
                    <a:pt x="2031250" y="88353"/>
                  </a:lnTo>
                  <a:lnTo>
                    <a:pt x="2032787" y="73126"/>
                  </a:lnTo>
                  <a:lnTo>
                    <a:pt x="2035860" y="59436"/>
                  </a:lnTo>
                  <a:lnTo>
                    <a:pt x="2038896" y="44157"/>
                  </a:lnTo>
                  <a:lnTo>
                    <a:pt x="2041918" y="39585"/>
                  </a:lnTo>
                  <a:lnTo>
                    <a:pt x="2044992" y="35026"/>
                  </a:lnTo>
                  <a:lnTo>
                    <a:pt x="2048014" y="39585"/>
                  </a:lnTo>
                  <a:lnTo>
                    <a:pt x="2049551" y="44157"/>
                  </a:lnTo>
                  <a:lnTo>
                    <a:pt x="2052586" y="54825"/>
                  </a:lnTo>
                  <a:lnTo>
                    <a:pt x="2052586" y="68567"/>
                  </a:lnTo>
                  <a:lnTo>
                    <a:pt x="2055660" y="79222"/>
                  </a:lnTo>
                  <a:lnTo>
                    <a:pt x="2058682" y="92925"/>
                  </a:lnTo>
                  <a:lnTo>
                    <a:pt x="2061705" y="108203"/>
                  </a:lnTo>
                  <a:lnTo>
                    <a:pt x="2064791" y="121894"/>
                  </a:lnTo>
                  <a:lnTo>
                    <a:pt x="2066328" y="127990"/>
                  </a:lnTo>
                  <a:lnTo>
                    <a:pt x="2069350" y="132562"/>
                  </a:lnTo>
                  <a:lnTo>
                    <a:pt x="2072373" y="127990"/>
                  </a:lnTo>
                  <a:lnTo>
                    <a:pt x="2075446" y="121894"/>
                  </a:lnTo>
                  <a:lnTo>
                    <a:pt x="2078482" y="112763"/>
                  </a:lnTo>
                  <a:lnTo>
                    <a:pt x="2078482" y="103581"/>
                  </a:lnTo>
                  <a:lnTo>
                    <a:pt x="2081555" y="88353"/>
                  </a:lnTo>
                  <a:lnTo>
                    <a:pt x="2084578" y="73126"/>
                  </a:lnTo>
                  <a:lnTo>
                    <a:pt x="2086114" y="59436"/>
                  </a:lnTo>
                  <a:lnTo>
                    <a:pt x="2089149" y="44157"/>
                  </a:lnTo>
                  <a:lnTo>
                    <a:pt x="2092223" y="39585"/>
                  </a:lnTo>
                  <a:lnTo>
                    <a:pt x="2095245" y="35026"/>
                  </a:lnTo>
                  <a:lnTo>
                    <a:pt x="2098319" y="39585"/>
                  </a:lnTo>
                  <a:lnTo>
                    <a:pt x="2101342" y="44157"/>
                  </a:lnTo>
                  <a:lnTo>
                    <a:pt x="2102891" y="54825"/>
                  </a:lnTo>
                  <a:lnTo>
                    <a:pt x="2102891" y="68567"/>
                  </a:lnTo>
                  <a:lnTo>
                    <a:pt x="2105914" y="79222"/>
                  </a:lnTo>
                  <a:lnTo>
                    <a:pt x="2108987" y="92925"/>
                  </a:lnTo>
                  <a:lnTo>
                    <a:pt x="2112010" y="108203"/>
                  </a:lnTo>
                  <a:lnTo>
                    <a:pt x="2115096" y="121894"/>
                  </a:lnTo>
                  <a:lnTo>
                    <a:pt x="2118118" y="127990"/>
                  </a:lnTo>
                  <a:lnTo>
                    <a:pt x="2119655" y="132562"/>
                  </a:lnTo>
                  <a:lnTo>
                    <a:pt x="2122678" y="127990"/>
                  </a:lnTo>
                  <a:lnTo>
                    <a:pt x="2122678" y="121894"/>
                  </a:lnTo>
                  <a:lnTo>
                    <a:pt x="2125751" y="112763"/>
                  </a:lnTo>
                  <a:lnTo>
                    <a:pt x="2128786" y="97536"/>
                  </a:lnTo>
                  <a:lnTo>
                    <a:pt x="2131860" y="88353"/>
                  </a:lnTo>
                  <a:lnTo>
                    <a:pt x="2134882" y="73126"/>
                  </a:lnTo>
                  <a:lnTo>
                    <a:pt x="2136419" y="59436"/>
                  </a:lnTo>
                  <a:lnTo>
                    <a:pt x="2139442" y="44157"/>
                  </a:lnTo>
                  <a:lnTo>
                    <a:pt x="2142528" y="39585"/>
                  </a:lnTo>
                  <a:lnTo>
                    <a:pt x="2145550" y="35026"/>
                  </a:lnTo>
                  <a:lnTo>
                    <a:pt x="2148573" y="39585"/>
                  </a:lnTo>
                  <a:lnTo>
                    <a:pt x="2148573" y="44157"/>
                  </a:lnTo>
                  <a:lnTo>
                    <a:pt x="2151646" y="54825"/>
                  </a:lnTo>
                  <a:lnTo>
                    <a:pt x="2154682" y="68567"/>
                  </a:lnTo>
                  <a:lnTo>
                    <a:pt x="2156218" y="79222"/>
                  </a:lnTo>
                  <a:lnTo>
                    <a:pt x="2159292" y="92925"/>
                  </a:lnTo>
                  <a:lnTo>
                    <a:pt x="2162314" y="108203"/>
                  </a:lnTo>
                  <a:lnTo>
                    <a:pt x="2165349" y="121894"/>
                  </a:lnTo>
                  <a:lnTo>
                    <a:pt x="2168423" y="127990"/>
                  </a:lnTo>
                  <a:lnTo>
                    <a:pt x="2171446" y="132562"/>
                  </a:lnTo>
                  <a:lnTo>
                    <a:pt x="2172982" y="127990"/>
                  </a:lnTo>
                  <a:lnTo>
                    <a:pt x="2172982" y="121894"/>
                  </a:lnTo>
                  <a:lnTo>
                    <a:pt x="2176005" y="112763"/>
                  </a:lnTo>
                  <a:lnTo>
                    <a:pt x="2179091" y="97536"/>
                  </a:lnTo>
                  <a:lnTo>
                    <a:pt x="2182114" y="88353"/>
                  </a:lnTo>
                  <a:lnTo>
                    <a:pt x="2185187" y="73126"/>
                  </a:lnTo>
                  <a:lnTo>
                    <a:pt x="2188210" y="59436"/>
                  </a:lnTo>
                  <a:lnTo>
                    <a:pt x="2189746" y="44157"/>
                  </a:lnTo>
                  <a:lnTo>
                    <a:pt x="2192782" y="39585"/>
                  </a:lnTo>
                  <a:lnTo>
                    <a:pt x="2195855" y="35026"/>
                  </a:lnTo>
                  <a:lnTo>
                    <a:pt x="2198878" y="39585"/>
                  </a:lnTo>
                  <a:lnTo>
                    <a:pt x="2198878" y="44157"/>
                  </a:lnTo>
                  <a:lnTo>
                    <a:pt x="2201951" y="54825"/>
                  </a:lnTo>
                  <a:lnTo>
                    <a:pt x="2204986" y="68567"/>
                  </a:lnTo>
                  <a:lnTo>
                    <a:pt x="2206523" y="79222"/>
                  </a:lnTo>
                  <a:lnTo>
                    <a:pt x="2209546" y="92925"/>
                  </a:lnTo>
                  <a:lnTo>
                    <a:pt x="2212619" y="108203"/>
                  </a:lnTo>
                  <a:lnTo>
                    <a:pt x="2215642" y="121894"/>
                  </a:lnTo>
                  <a:lnTo>
                    <a:pt x="2218728" y="127990"/>
                  </a:lnTo>
                  <a:lnTo>
                    <a:pt x="2221750" y="132562"/>
                  </a:lnTo>
                  <a:lnTo>
                    <a:pt x="2224773" y="127990"/>
                  </a:lnTo>
                  <a:lnTo>
                    <a:pt x="2224773" y="121894"/>
                  </a:lnTo>
                  <a:lnTo>
                    <a:pt x="2226310" y="112763"/>
                  </a:lnTo>
                  <a:lnTo>
                    <a:pt x="2229396" y="97536"/>
                  </a:lnTo>
                  <a:lnTo>
                    <a:pt x="2232418" y="88353"/>
                  </a:lnTo>
                  <a:lnTo>
                    <a:pt x="2235441" y="73126"/>
                  </a:lnTo>
                  <a:lnTo>
                    <a:pt x="2238514" y="59436"/>
                  </a:lnTo>
                  <a:lnTo>
                    <a:pt x="2241549" y="44157"/>
                  </a:lnTo>
                  <a:lnTo>
                    <a:pt x="2243086" y="39585"/>
                  </a:lnTo>
                  <a:lnTo>
                    <a:pt x="2246109" y="35026"/>
                  </a:lnTo>
                  <a:lnTo>
                    <a:pt x="2249182" y="39585"/>
                  </a:lnTo>
                  <a:lnTo>
                    <a:pt x="2249182" y="44157"/>
                  </a:lnTo>
                  <a:lnTo>
                    <a:pt x="2252205" y="54825"/>
                  </a:lnTo>
                  <a:lnTo>
                    <a:pt x="2255291" y="68567"/>
                  </a:lnTo>
                  <a:lnTo>
                    <a:pt x="2258314" y="79222"/>
                  </a:lnTo>
                  <a:lnTo>
                    <a:pt x="2259850" y="92925"/>
                  </a:lnTo>
                  <a:lnTo>
                    <a:pt x="2262873" y="108203"/>
                  </a:lnTo>
                  <a:lnTo>
                    <a:pt x="2265946" y="121894"/>
                  </a:lnTo>
                  <a:lnTo>
                    <a:pt x="2268982" y="127990"/>
                  </a:lnTo>
                  <a:lnTo>
                    <a:pt x="2272055" y="132562"/>
                  </a:lnTo>
                  <a:lnTo>
                    <a:pt x="2275078" y="127990"/>
                  </a:lnTo>
                  <a:lnTo>
                    <a:pt x="2275078" y="121894"/>
                  </a:lnTo>
                  <a:lnTo>
                    <a:pt x="2278100" y="112763"/>
                  </a:lnTo>
                  <a:lnTo>
                    <a:pt x="2279649" y="97536"/>
                  </a:lnTo>
                  <a:lnTo>
                    <a:pt x="2282723" y="88353"/>
                  </a:lnTo>
                  <a:lnTo>
                    <a:pt x="2285746" y="73126"/>
                  </a:lnTo>
                  <a:lnTo>
                    <a:pt x="2288768" y="59436"/>
                  </a:lnTo>
                  <a:lnTo>
                    <a:pt x="2291842" y="44157"/>
                  </a:lnTo>
                  <a:lnTo>
                    <a:pt x="2294877" y="39585"/>
                  </a:lnTo>
                  <a:lnTo>
                    <a:pt x="2296414" y="35026"/>
                  </a:lnTo>
                  <a:lnTo>
                    <a:pt x="2299436" y="39585"/>
                  </a:lnTo>
                  <a:lnTo>
                    <a:pt x="2299436" y="44157"/>
                  </a:lnTo>
                  <a:lnTo>
                    <a:pt x="2302510" y="54825"/>
                  </a:lnTo>
                  <a:lnTo>
                    <a:pt x="2305545" y="68567"/>
                  </a:lnTo>
                  <a:lnTo>
                    <a:pt x="2308618" y="79222"/>
                  </a:lnTo>
                  <a:lnTo>
                    <a:pt x="2311641" y="92925"/>
                  </a:lnTo>
                  <a:lnTo>
                    <a:pt x="2313178" y="108203"/>
                  </a:lnTo>
                  <a:lnTo>
                    <a:pt x="2316200" y="121894"/>
                  </a:lnTo>
                  <a:lnTo>
                    <a:pt x="2319286" y="127990"/>
                  </a:lnTo>
                  <a:lnTo>
                    <a:pt x="2322309" y="132562"/>
                  </a:lnTo>
                  <a:lnTo>
                    <a:pt x="2325382" y="127990"/>
                  </a:lnTo>
                  <a:lnTo>
                    <a:pt x="2325382" y="121894"/>
                  </a:lnTo>
                  <a:lnTo>
                    <a:pt x="2328405" y="112763"/>
                  </a:lnTo>
                  <a:lnTo>
                    <a:pt x="2329942" y="97536"/>
                  </a:lnTo>
                  <a:lnTo>
                    <a:pt x="2332977" y="88353"/>
                  </a:lnTo>
                  <a:lnTo>
                    <a:pt x="2336050" y="73126"/>
                  </a:lnTo>
                  <a:lnTo>
                    <a:pt x="2339073" y="59436"/>
                  </a:lnTo>
                  <a:lnTo>
                    <a:pt x="2342146" y="44157"/>
                  </a:lnTo>
                  <a:lnTo>
                    <a:pt x="2345182" y="39585"/>
                  </a:lnTo>
                  <a:lnTo>
                    <a:pt x="2348255" y="35026"/>
                  </a:lnTo>
                  <a:lnTo>
                    <a:pt x="2348255" y="39585"/>
                  </a:lnTo>
                  <a:lnTo>
                    <a:pt x="2349741" y="44157"/>
                  </a:lnTo>
                  <a:lnTo>
                    <a:pt x="2352814" y="54825"/>
                  </a:lnTo>
                  <a:lnTo>
                    <a:pt x="2355849" y="68567"/>
                  </a:lnTo>
                  <a:lnTo>
                    <a:pt x="2358872" y="79222"/>
                  </a:lnTo>
                  <a:lnTo>
                    <a:pt x="2361946" y="92925"/>
                  </a:lnTo>
                  <a:lnTo>
                    <a:pt x="2364968" y="108203"/>
                  </a:lnTo>
                  <a:lnTo>
                    <a:pt x="2366505" y="121894"/>
                  </a:lnTo>
                  <a:lnTo>
                    <a:pt x="2369540" y="127990"/>
                  </a:lnTo>
                  <a:lnTo>
                    <a:pt x="2372614" y="132562"/>
                  </a:lnTo>
                  <a:lnTo>
                    <a:pt x="2372614" y="127990"/>
                  </a:lnTo>
                  <a:lnTo>
                    <a:pt x="2375636" y="121894"/>
                  </a:lnTo>
                  <a:lnTo>
                    <a:pt x="2378710" y="112763"/>
                  </a:lnTo>
                  <a:lnTo>
                    <a:pt x="2381745" y="97536"/>
                  </a:lnTo>
                  <a:lnTo>
                    <a:pt x="2383282" y="88353"/>
                  </a:lnTo>
                  <a:lnTo>
                    <a:pt x="2386304" y="73126"/>
                  </a:lnTo>
                  <a:lnTo>
                    <a:pt x="2389378" y="59436"/>
                  </a:lnTo>
                  <a:lnTo>
                    <a:pt x="2392400" y="44157"/>
                  </a:lnTo>
                  <a:lnTo>
                    <a:pt x="2395486" y="39585"/>
                  </a:lnTo>
                  <a:lnTo>
                    <a:pt x="2395486" y="35026"/>
                  </a:lnTo>
                  <a:lnTo>
                    <a:pt x="2398509" y="39585"/>
                  </a:lnTo>
                  <a:lnTo>
                    <a:pt x="2400046" y="44157"/>
                  </a:lnTo>
                  <a:lnTo>
                    <a:pt x="2403068" y="54825"/>
                  </a:lnTo>
                  <a:lnTo>
                    <a:pt x="2406142" y="68567"/>
                  </a:lnTo>
                  <a:lnTo>
                    <a:pt x="2409177" y="79222"/>
                  </a:lnTo>
                  <a:lnTo>
                    <a:pt x="2412199" y="92925"/>
                  </a:lnTo>
                  <a:lnTo>
                    <a:pt x="2415273" y="108203"/>
                  </a:lnTo>
                  <a:lnTo>
                    <a:pt x="2418308" y="121894"/>
                  </a:lnTo>
                  <a:lnTo>
                    <a:pt x="2419845" y="127990"/>
                  </a:lnTo>
                  <a:lnTo>
                    <a:pt x="2419845" y="132562"/>
                  </a:lnTo>
                  <a:lnTo>
                    <a:pt x="2422867" y="127990"/>
                  </a:lnTo>
                  <a:lnTo>
                    <a:pt x="2425941" y="121894"/>
                  </a:lnTo>
                  <a:lnTo>
                    <a:pt x="2428963" y="112763"/>
                  </a:lnTo>
                  <a:lnTo>
                    <a:pt x="2432049" y="97536"/>
                  </a:lnTo>
                  <a:lnTo>
                    <a:pt x="2435072" y="88353"/>
                  </a:lnTo>
                  <a:lnTo>
                    <a:pt x="2436609" y="73126"/>
                  </a:lnTo>
                  <a:lnTo>
                    <a:pt x="2439631" y="59436"/>
                  </a:lnTo>
                  <a:lnTo>
                    <a:pt x="2442705" y="44157"/>
                  </a:lnTo>
                  <a:lnTo>
                    <a:pt x="2445740" y="39585"/>
                  </a:lnTo>
                  <a:lnTo>
                    <a:pt x="2445740" y="35026"/>
                  </a:lnTo>
                  <a:lnTo>
                    <a:pt x="2448814" y="39585"/>
                  </a:lnTo>
                  <a:lnTo>
                    <a:pt x="2451836" y="44157"/>
                  </a:lnTo>
                  <a:lnTo>
                    <a:pt x="2453373" y="54825"/>
                  </a:lnTo>
                  <a:lnTo>
                    <a:pt x="2456408" y="68567"/>
                  </a:lnTo>
                  <a:lnTo>
                    <a:pt x="2459482" y="79222"/>
                  </a:lnTo>
                  <a:lnTo>
                    <a:pt x="2462504" y="92925"/>
                  </a:lnTo>
                  <a:lnTo>
                    <a:pt x="2465578" y="108203"/>
                  </a:lnTo>
                  <a:lnTo>
                    <a:pt x="2468600" y="121894"/>
                  </a:lnTo>
                  <a:lnTo>
                    <a:pt x="2471686" y="127990"/>
                  </a:lnTo>
                  <a:lnTo>
                    <a:pt x="2471686" y="132562"/>
                  </a:lnTo>
                  <a:lnTo>
                    <a:pt x="2473172" y="127990"/>
                  </a:lnTo>
                  <a:lnTo>
                    <a:pt x="2476246" y="121894"/>
                  </a:lnTo>
                  <a:lnTo>
                    <a:pt x="2479268" y="112763"/>
                  </a:lnTo>
                  <a:lnTo>
                    <a:pt x="2482342" y="97536"/>
                  </a:lnTo>
                  <a:lnTo>
                    <a:pt x="2485377" y="88353"/>
                  </a:lnTo>
                  <a:lnTo>
                    <a:pt x="2488399" y="73126"/>
                  </a:lnTo>
                  <a:lnTo>
                    <a:pt x="2489936" y="59436"/>
                  </a:lnTo>
                  <a:lnTo>
                    <a:pt x="2493010" y="44157"/>
                  </a:lnTo>
                  <a:lnTo>
                    <a:pt x="2496045" y="39585"/>
                  </a:lnTo>
                  <a:lnTo>
                    <a:pt x="2496045" y="35026"/>
                  </a:lnTo>
                  <a:lnTo>
                    <a:pt x="2499067" y="39585"/>
                  </a:lnTo>
                  <a:lnTo>
                    <a:pt x="2502141" y="44157"/>
                  </a:lnTo>
                  <a:lnTo>
                    <a:pt x="2505163" y="54825"/>
                  </a:lnTo>
                  <a:lnTo>
                    <a:pt x="2506700" y="68567"/>
                  </a:lnTo>
                  <a:lnTo>
                    <a:pt x="2509786" y="79222"/>
                  </a:lnTo>
                  <a:lnTo>
                    <a:pt x="2512809" y="97536"/>
                  </a:lnTo>
                  <a:lnTo>
                    <a:pt x="2515831" y="108203"/>
                  </a:lnTo>
                  <a:lnTo>
                    <a:pt x="2518905" y="121894"/>
                  </a:lnTo>
                  <a:lnTo>
                    <a:pt x="2521940" y="127990"/>
                  </a:lnTo>
                  <a:lnTo>
                    <a:pt x="2521940" y="132562"/>
                  </a:lnTo>
                  <a:lnTo>
                    <a:pt x="2523477" y="127990"/>
                  </a:lnTo>
                  <a:lnTo>
                    <a:pt x="2526499" y="121894"/>
                  </a:lnTo>
                  <a:lnTo>
                    <a:pt x="2529573" y="112763"/>
                  </a:lnTo>
                  <a:lnTo>
                    <a:pt x="2532608" y="97536"/>
                  </a:lnTo>
                  <a:lnTo>
                    <a:pt x="2535682" y="88353"/>
                  </a:lnTo>
                  <a:lnTo>
                    <a:pt x="2538704" y="73126"/>
                  </a:lnTo>
                  <a:lnTo>
                    <a:pt x="2541727" y="59436"/>
                  </a:lnTo>
                  <a:lnTo>
                    <a:pt x="2543263" y="44157"/>
                  </a:lnTo>
                  <a:lnTo>
                    <a:pt x="2543263" y="39585"/>
                  </a:lnTo>
                  <a:lnTo>
                    <a:pt x="2549372" y="39585"/>
                  </a:lnTo>
                  <a:lnTo>
                    <a:pt x="2552395" y="44157"/>
                  </a:lnTo>
                  <a:lnTo>
                    <a:pt x="2555468" y="54825"/>
                  </a:lnTo>
                  <a:lnTo>
                    <a:pt x="2558503" y="68567"/>
                  </a:lnTo>
                  <a:lnTo>
                    <a:pt x="2560040" y="79222"/>
                  </a:lnTo>
                  <a:lnTo>
                    <a:pt x="2563063" y="97536"/>
                  </a:lnTo>
                  <a:lnTo>
                    <a:pt x="2566136" y="108203"/>
                  </a:lnTo>
                  <a:lnTo>
                    <a:pt x="2569159" y="121894"/>
                  </a:lnTo>
                  <a:lnTo>
                    <a:pt x="2569159" y="127990"/>
                  </a:lnTo>
                  <a:lnTo>
                    <a:pt x="2572245" y="132562"/>
                  </a:lnTo>
                  <a:lnTo>
                    <a:pt x="2575267" y="127990"/>
                  </a:lnTo>
                  <a:lnTo>
                    <a:pt x="2576804" y="121894"/>
                  </a:lnTo>
                  <a:lnTo>
                    <a:pt x="2579827" y="112763"/>
                  </a:lnTo>
                  <a:lnTo>
                    <a:pt x="2582900" y="97536"/>
                  </a:lnTo>
                  <a:lnTo>
                    <a:pt x="2585935" y="88353"/>
                  </a:lnTo>
                  <a:lnTo>
                    <a:pt x="2589009" y="68567"/>
                  </a:lnTo>
                  <a:lnTo>
                    <a:pt x="2592031" y="59436"/>
                  </a:lnTo>
                  <a:lnTo>
                    <a:pt x="2593568" y="44157"/>
                  </a:lnTo>
                  <a:lnTo>
                    <a:pt x="2593568" y="39585"/>
                  </a:lnTo>
                  <a:lnTo>
                    <a:pt x="2596603" y="35026"/>
                  </a:lnTo>
                  <a:lnTo>
                    <a:pt x="2611831" y="83794"/>
                  </a:lnTo>
                  <a:lnTo>
                    <a:pt x="2613367" y="97536"/>
                  </a:lnTo>
                  <a:lnTo>
                    <a:pt x="2616441" y="108203"/>
                  </a:lnTo>
                  <a:lnTo>
                    <a:pt x="2619463" y="121894"/>
                  </a:lnTo>
                  <a:lnTo>
                    <a:pt x="2619463" y="127990"/>
                  </a:lnTo>
                  <a:lnTo>
                    <a:pt x="2622499" y="132562"/>
                  </a:lnTo>
                  <a:lnTo>
                    <a:pt x="2625572" y="127990"/>
                  </a:lnTo>
                  <a:lnTo>
                    <a:pt x="2628595" y="121894"/>
                  </a:lnTo>
                  <a:lnTo>
                    <a:pt x="2630131" y="112763"/>
                  </a:lnTo>
                  <a:lnTo>
                    <a:pt x="2633205" y="97536"/>
                  </a:lnTo>
                  <a:lnTo>
                    <a:pt x="2636240" y="88353"/>
                  </a:lnTo>
                  <a:lnTo>
                    <a:pt x="2639263" y="68567"/>
                  </a:lnTo>
                  <a:lnTo>
                    <a:pt x="2642336" y="59436"/>
                  </a:lnTo>
                  <a:lnTo>
                    <a:pt x="2645359" y="44157"/>
                  </a:lnTo>
                  <a:lnTo>
                    <a:pt x="2645359" y="39585"/>
                  </a:lnTo>
                  <a:lnTo>
                    <a:pt x="2646908" y="35026"/>
                  </a:lnTo>
                  <a:lnTo>
                    <a:pt x="2649931" y="39585"/>
                  </a:lnTo>
                  <a:lnTo>
                    <a:pt x="2653004" y="44157"/>
                  </a:lnTo>
                  <a:lnTo>
                    <a:pt x="2656027" y="54825"/>
                  </a:lnTo>
                  <a:lnTo>
                    <a:pt x="2659100" y="68567"/>
                  </a:lnTo>
                  <a:lnTo>
                    <a:pt x="2662135" y="83794"/>
                  </a:lnTo>
                  <a:lnTo>
                    <a:pt x="2663672" y="97536"/>
                  </a:lnTo>
                  <a:lnTo>
                    <a:pt x="2666695" y="108203"/>
                  </a:lnTo>
                  <a:lnTo>
                    <a:pt x="2669768" y="121894"/>
                  </a:lnTo>
                  <a:lnTo>
                    <a:pt x="2669768" y="127990"/>
                  </a:lnTo>
                  <a:lnTo>
                    <a:pt x="2672803" y="132562"/>
                  </a:lnTo>
                  <a:lnTo>
                    <a:pt x="2675826" y="127990"/>
                  </a:lnTo>
                  <a:lnTo>
                    <a:pt x="2678899" y="121894"/>
                  </a:lnTo>
                  <a:lnTo>
                    <a:pt x="2681922" y="112763"/>
                  </a:lnTo>
                  <a:lnTo>
                    <a:pt x="2683459" y="97536"/>
                  </a:lnTo>
                  <a:lnTo>
                    <a:pt x="2686494" y="83794"/>
                  </a:lnTo>
                  <a:lnTo>
                    <a:pt x="2689567" y="68567"/>
                  </a:lnTo>
                  <a:lnTo>
                    <a:pt x="2692590" y="54825"/>
                  </a:lnTo>
                  <a:lnTo>
                    <a:pt x="2692590" y="44157"/>
                  </a:lnTo>
                  <a:lnTo>
                    <a:pt x="2695663" y="39585"/>
                  </a:lnTo>
                  <a:lnTo>
                    <a:pt x="2698699" y="39585"/>
                  </a:lnTo>
                  <a:lnTo>
                    <a:pt x="2700235" y="44157"/>
                  </a:lnTo>
                  <a:lnTo>
                    <a:pt x="2703258" y="54825"/>
                  </a:lnTo>
                  <a:lnTo>
                    <a:pt x="2706331" y="63995"/>
                  </a:lnTo>
                  <a:lnTo>
                    <a:pt x="2709367" y="79222"/>
                  </a:lnTo>
                  <a:lnTo>
                    <a:pt x="2712440" y="97536"/>
                  </a:lnTo>
                  <a:lnTo>
                    <a:pt x="2715463" y="112763"/>
                  </a:lnTo>
                  <a:lnTo>
                    <a:pt x="2716999" y="121894"/>
                  </a:lnTo>
                  <a:lnTo>
                    <a:pt x="2716999" y="132562"/>
                  </a:lnTo>
                  <a:lnTo>
                    <a:pt x="2720022" y="137121"/>
                  </a:lnTo>
                  <a:lnTo>
                    <a:pt x="2723108" y="137121"/>
                  </a:lnTo>
                  <a:lnTo>
                    <a:pt x="2726131" y="132562"/>
                  </a:lnTo>
                  <a:lnTo>
                    <a:pt x="2729204" y="121894"/>
                  </a:lnTo>
                  <a:lnTo>
                    <a:pt x="2732227" y="108203"/>
                  </a:lnTo>
                  <a:lnTo>
                    <a:pt x="2735262" y="92925"/>
                  </a:lnTo>
                  <a:lnTo>
                    <a:pt x="2736799" y="79222"/>
                  </a:lnTo>
                  <a:lnTo>
                    <a:pt x="2739872" y="63995"/>
                  </a:lnTo>
                  <a:lnTo>
                    <a:pt x="2742895" y="48767"/>
                  </a:lnTo>
                  <a:lnTo>
                    <a:pt x="2742895" y="39585"/>
                  </a:lnTo>
                  <a:lnTo>
                    <a:pt x="2745968" y="35026"/>
                  </a:lnTo>
                  <a:lnTo>
                    <a:pt x="2749003" y="35026"/>
                  </a:lnTo>
                  <a:lnTo>
                    <a:pt x="2752026" y="39585"/>
                  </a:lnTo>
                  <a:lnTo>
                    <a:pt x="2753563" y="48767"/>
                  </a:lnTo>
                  <a:lnTo>
                    <a:pt x="2756636" y="59436"/>
                  </a:lnTo>
                  <a:lnTo>
                    <a:pt x="2759659" y="79222"/>
                  </a:lnTo>
                  <a:lnTo>
                    <a:pt x="2762694" y="92925"/>
                  </a:lnTo>
                  <a:lnTo>
                    <a:pt x="2765767" y="108203"/>
                  </a:lnTo>
                  <a:lnTo>
                    <a:pt x="2765767" y="117322"/>
                  </a:lnTo>
                  <a:lnTo>
                    <a:pt x="2768790" y="127990"/>
                  </a:lnTo>
                  <a:lnTo>
                    <a:pt x="2770327" y="132562"/>
                  </a:lnTo>
                  <a:lnTo>
                    <a:pt x="2773362" y="132562"/>
                  </a:lnTo>
                  <a:lnTo>
                    <a:pt x="2776435" y="127990"/>
                  </a:lnTo>
                  <a:lnTo>
                    <a:pt x="2779458" y="117322"/>
                  </a:lnTo>
                  <a:lnTo>
                    <a:pt x="2782531" y="108203"/>
                  </a:lnTo>
                  <a:lnTo>
                    <a:pt x="2785567" y="92925"/>
                  </a:lnTo>
                  <a:lnTo>
                    <a:pt x="2787103" y="73126"/>
                  </a:lnTo>
                  <a:lnTo>
                    <a:pt x="2790126" y="63995"/>
                  </a:lnTo>
                  <a:lnTo>
                    <a:pt x="2790126" y="48767"/>
                  </a:lnTo>
                  <a:lnTo>
                    <a:pt x="2793199" y="39585"/>
                  </a:lnTo>
                  <a:lnTo>
                    <a:pt x="2796222" y="35026"/>
                  </a:lnTo>
                  <a:lnTo>
                    <a:pt x="2799308" y="35026"/>
                  </a:lnTo>
                  <a:lnTo>
                    <a:pt x="2802331" y="39585"/>
                  </a:lnTo>
                  <a:lnTo>
                    <a:pt x="2805404" y="48767"/>
                  </a:lnTo>
                  <a:lnTo>
                    <a:pt x="2806890" y="59436"/>
                  </a:lnTo>
                  <a:lnTo>
                    <a:pt x="2809963" y="73126"/>
                  </a:lnTo>
                  <a:lnTo>
                    <a:pt x="2812999" y="88353"/>
                  </a:lnTo>
                  <a:lnTo>
                    <a:pt x="2816072" y="103581"/>
                  </a:lnTo>
                  <a:lnTo>
                    <a:pt x="2816072" y="117322"/>
                  </a:lnTo>
                  <a:lnTo>
                    <a:pt x="2819095" y="127990"/>
                  </a:lnTo>
                  <a:lnTo>
                    <a:pt x="2822168" y="132562"/>
                  </a:lnTo>
                  <a:lnTo>
                    <a:pt x="2823667" y="127990"/>
                  </a:lnTo>
                  <a:lnTo>
                    <a:pt x="2826740" y="127990"/>
                  </a:lnTo>
                  <a:lnTo>
                    <a:pt x="2829763" y="117322"/>
                  </a:lnTo>
                  <a:lnTo>
                    <a:pt x="2832836" y="103581"/>
                  </a:lnTo>
                  <a:lnTo>
                    <a:pt x="2838894" y="73126"/>
                  </a:lnTo>
                  <a:lnTo>
                    <a:pt x="2840431" y="59436"/>
                  </a:lnTo>
                  <a:lnTo>
                    <a:pt x="2840431" y="48767"/>
                  </a:lnTo>
                  <a:lnTo>
                    <a:pt x="2843504" y="39585"/>
                  </a:lnTo>
                  <a:lnTo>
                    <a:pt x="2846527" y="35026"/>
                  </a:lnTo>
                  <a:lnTo>
                    <a:pt x="2849562" y="35026"/>
                  </a:lnTo>
                  <a:lnTo>
                    <a:pt x="2852635" y="39585"/>
                  </a:lnTo>
                  <a:lnTo>
                    <a:pt x="2855658" y="48767"/>
                  </a:lnTo>
                  <a:lnTo>
                    <a:pt x="2857195" y="59436"/>
                  </a:lnTo>
                  <a:lnTo>
                    <a:pt x="2860217" y="73126"/>
                  </a:lnTo>
                  <a:lnTo>
                    <a:pt x="2863303" y="88353"/>
                  </a:lnTo>
                  <a:lnTo>
                    <a:pt x="2866326" y="103581"/>
                  </a:lnTo>
                  <a:lnTo>
                    <a:pt x="2866326" y="117322"/>
                  </a:lnTo>
                  <a:lnTo>
                    <a:pt x="2869399" y="127990"/>
                  </a:lnTo>
                  <a:lnTo>
                    <a:pt x="2876994" y="127990"/>
                  </a:lnTo>
                  <a:lnTo>
                    <a:pt x="2880067" y="117322"/>
                  </a:lnTo>
                  <a:lnTo>
                    <a:pt x="2883090" y="103581"/>
                  </a:lnTo>
                  <a:lnTo>
                    <a:pt x="2886113" y="88353"/>
                  </a:lnTo>
                  <a:lnTo>
                    <a:pt x="2889199" y="73126"/>
                  </a:lnTo>
                  <a:lnTo>
                    <a:pt x="2892221" y="63995"/>
                  </a:lnTo>
                  <a:lnTo>
                    <a:pt x="2892221" y="48767"/>
                  </a:lnTo>
                  <a:lnTo>
                    <a:pt x="2893758" y="39585"/>
                  </a:lnTo>
                  <a:lnTo>
                    <a:pt x="2896781" y="35026"/>
                  </a:lnTo>
                  <a:lnTo>
                    <a:pt x="2899867" y="35026"/>
                  </a:lnTo>
                  <a:lnTo>
                    <a:pt x="2902889" y="39585"/>
                  </a:lnTo>
                  <a:lnTo>
                    <a:pt x="2905963" y="48767"/>
                  </a:lnTo>
                  <a:lnTo>
                    <a:pt x="2908985" y="59436"/>
                  </a:lnTo>
                  <a:lnTo>
                    <a:pt x="2910522" y="73126"/>
                  </a:lnTo>
                  <a:lnTo>
                    <a:pt x="2913557" y="88353"/>
                  </a:lnTo>
                  <a:lnTo>
                    <a:pt x="2916631" y="103581"/>
                  </a:lnTo>
                  <a:lnTo>
                    <a:pt x="2916631" y="117322"/>
                  </a:lnTo>
                  <a:lnTo>
                    <a:pt x="2919653" y="127990"/>
                  </a:lnTo>
                  <a:lnTo>
                    <a:pt x="2925762" y="127990"/>
                  </a:lnTo>
                  <a:lnTo>
                    <a:pt x="2927299" y="121894"/>
                  </a:lnTo>
                  <a:lnTo>
                    <a:pt x="2930321" y="117322"/>
                  </a:lnTo>
                  <a:lnTo>
                    <a:pt x="2933395" y="103581"/>
                  </a:lnTo>
                  <a:lnTo>
                    <a:pt x="2936417" y="88353"/>
                  </a:lnTo>
                  <a:lnTo>
                    <a:pt x="2939503" y="73126"/>
                  </a:lnTo>
                  <a:lnTo>
                    <a:pt x="2942526" y="63995"/>
                  </a:lnTo>
                  <a:lnTo>
                    <a:pt x="2942526" y="48767"/>
                  </a:lnTo>
                  <a:lnTo>
                    <a:pt x="2945599" y="39585"/>
                  </a:lnTo>
                  <a:lnTo>
                    <a:pt x="2947085" y="35026"/>
                  </a:lnTo>
                  <a:lnTo>
                    <a:pt x="2950159" y="35026"/>
                  </a:lnTo>
                  <a:lnTo>
                    <a:pt x="2962313" y="73126"/>
                  </a:lnTo>
                  <a:lnTo>
                    <a:pt x="2963862" y="88353"/>
                  </a:lnTo>
                  <a:lnTo>
                    <a:pt x="2963862" y="103581"/>
                  </a:lnTo>
                  <a:lnTo>
                    <a:pt x="2966935" y="117322"/>
                  </a:lnTo>
                  <a:lnTo>
                    <a:pt x="2969958" y="121894"/>
                  </a:lnTo>
                  <a:lnTo>
                    <a:pt x="2972981" y="127990"/>
                  </a:lnTo>
                  <a:lnTo>
                    <a:pt x="2976067" y="127990"/>
                  </a:lnTo>
                  <a:lnTo>
                    <a:pt x="2979089" y="121894"/>
                  </a:lnTo>
                  <a:lnTo>
                    <a:pt x="2980626" y="117322"/>
                  </a:lnTo>
                  <a:lnTo>
                    <a:pt x="2983649" y="103581"/>
                  </a:lnTo>
                  <a:lnTo>
                    <a:pt x="2986722" y="88353"/>
                  </a:lnTo>
                  <a:lnTo>
                    <a:pt x="2986722" y="73126"/>
                  </a:lnTo>
                  <a:lnTo>
                    <a:pt x="2989757" y="63995"/>
                  </a:lnTo>
                  <a:lnTo>
                    <a:pt x="2992831" y="48767"/>
                  </a:lnTo>
                  <a:lnTo>
                    <a:pt x="2995853" y="39585"/>
                  </a:lnTo>
                  <a:lnTo>
                    <a:pt x="2998876" y="35026"/>
                  </a:lnTo>
                  <a:lnTo>
                    <a:pt x="3000413" y="35026"/>
                  </a:lnTo>
                  <a:lnTo>
                    <a:pt x="3003499" y="39585"/>
                  </a:lnTo>
                  <a:lnTo>
                    <a:pt x="3006521" y="48767"/>
                  </a:lnTo>
                  <a:lnTo>
                    <a:pt x="3009544" y="59436"/>
                  </a:lnTo>
                  <a:lnTo>
                    <a:pt x="3012617" y="73126"/>
                  </a:lnTo>
                  <a:lnTo>
                    <a:pt x="3012617" y="88353"/>
                  </a:lnTo>
                  <a:lnTo>
                    <a:pt x="3015653" y="103581"/>
                  </a:lnTo>
                  <a:lnTo>
                    <a:pt x="3017189" y="117322"/>
                  </a:lnTo>
                  <a:lnTo>
                    <a:pt x="3020212" y="121894"/>
                  </a:lnTo>
                  <a:lnTo>
                    <a:pt x="3023285" y="127990"/>
                  </a:lnTo>
                  <a:lnTo>
                    <a:pt x="3026321" y="127990"/>
                  </a:lnTo>
                  <a:lnTo>
                    <a:pt x="3029394" y="121894"/>
                  </a:lnTo>
                  <a:lnTo>
                    <a:pt x="3032417" y="117322"/>
                  </a:lnTo>
                  <a:lnTo>
                    <a:pt x="3033953" y="103581"/>
                  </a:lnTo>
                  <a:lnTo>
                    <a:pt x="3036976" y="88353"/>
                  </a:lnTo>
                  <a:lnTo>
                    <a:pt x="3036976" y="73126"/>
                  </a:lnTo>
                  <a:lnTo>
                    <a:pt x="3040062" y="63995"/>
                  </a:lnTo>
                  <a:lnTo>
                    <a:pt x="3043085" y="48767"/>
                  </a:lnTo>
                  <a:lnTo>
                    <a:pt x="3046158" y="39585"/>
                  </a:lnTo>
                  <a:lnTo>
                    <a:pt x="3049181" y="35026"/>
                  </a:lnTo>
                  <a:lnTo>
                    <a:pt x="3050717" y="39585"/>
                  </a:lnTo>
                  <a:lnTo>
                    <a:pt x="3053753" y="39585"/>
                  </a:lnTo>
                  <a:lnTo>
                    <a:pt x="3056826" y="48767"/>
                  </a:lnTo>
                  <a:lnTo>
                    <a:pt x="3059849" y="59436"/>
                  </a:lnTo>
                  <a:lnTo>
                    <a:pt x="3062922" y="73126"/>
                  </a:lnTo>
                  <a:lnTo>
                    <a:pt x="3062922" y="88353"/>
                  </a:lnTo>
                  <a:lnTo>
                    <a:pt x="3065957" y="103581"/>
                  </a:lnTo>
                  <a:lnTo>
                    <a:pt x="3069031" y="112763"/>
                  </a:lnTo>
                  <a:lnTo>
                    <a:pt x="3070517" y="121894"/>
                  </a:lnTo>
                  <a:lnTo>
                    <a:pt x="3073590" y="127990"/>
                  </a:lnTo>
                  <a:lnTo>
                    <a:pt x="3076613" y="127990"/>
                  </a:lnTo>
                  <a:lnTo>
                    <a:pt x="3079699" y="121894"/>
                  </a:lnTo>
                  <a:lnTo>
                    <a:pt x="3082721" y="117322"/>
                  </a:lnTo>
                  <a:lnTo>
                    <a:pt x="3085744" y="103581"/>
                  </a:lnTo>
                  <a:lnTo>
                    <a:pt x="3087281" y="88353"/>
                  </a:lnTo>
                  <a:lnTo>
                    <a:pt x="3087281" y="73126"/>
                  </a:lnTo>
                  <a:lnTo>
                    <a:pt x="3090367" y="63995"/>
                  </a:lnTo>
                  <a:lnTo>
                    <a:pt x="3093389" y="48767"/>
                  </a:lnTo>
                  <a:lnTo>
                    <a:pt x="3096412" y="39585"/>
                  </a:lnTo>
                  <a:lnTo>
                    <a:pt x="3104057" y="39585"/>
                  </a:lnTo>
                  <a:lnTo>
                    <a:pt x="3107131" y="48767"/>
                  </a:lnTo>
                  <a:lnTo>
                    <a:pt x="3110153" y="59436"/>
                  </a:lnTo>
                  <a:lnTo>
                    <a:pt x="3113176" y="73126"/>
                  </a:lnTo>
                  <a:lnTo>
                    <a:pt x="3113176" y="88353"/>
                  </a:lnTo>
                  <a:lnTo>
                    <a:pt x="3116262" y="103581"/>
                  </a:lnTo>
                  <a:lnTo>
                    <a:pt x="3119285" y="117322"/>
                  </a:lnTo>
                  <a:lnTo>
                    <a:pt x="3120821" y="121894"/>
                  </a:lnTo>
                  <a:lnTo>
                    <a:pt x="3123844" y="127990"/>
                  </a:lnTo>
                  <a:lnTo>
                    <a:pt x="3126917" y="127990"/>
                  </a:lnTo>
                  <a:lnTo>
                    <a:pt x="3129953" y="121894"/>
                  </a:lnTo>
                  <a:lnTo>
                    <a:pt x="3133026" y="117322"/>
                  </a:lnTo>
                  <a:lnTo>
                    <a:pt x="3136049" y="103581"/>
                  </a:lnTo>
                  <a:lnTo>
                    <a:pt x="3139122" y="88353"/>
                  </a:lnTo>
                  <a:lnTo>
                    <a:pt x="3139122" y="73126"/>
                  </a:lnTo>
                  <a:lnTo>
                    <a:pt x="3140621" y="63995"/>
                  </a:lnTo>
                  <a:lnTo>
                    <a:pt x="3143694" y="48767"/>
                  </a:lnTo>
                  <a:lnTo>
                    <a:pt x="3146717" y="39585"/>
                  </a:lnTo>
                  <a:lnTo>
                    <a:pt x="3152813" y="39585"/>
                  </a:lnTo>
                  <a:lnTo>
                    <a:pt x="3155899" y="44157"/>
                  </a:lnTo>
                  <a:lnTo>
                    <a:pt x="3157385" y="48767"/>
                  </a:lnTo>
                  <a:lnTo>
                    <a:pt x="3160458" y="63995"/>
                  </a:lnTo>
                  <a:lnTo>
                    <a:pt x="3163481" y="79222"/>
                  </a:lnTo>
                  <a:lnTo>
                    <a:pt x="3163481" y="92925"/>
                  </a:lnTo>
                  <a:lnTo>
                    <a:pt x="3166567" y="103581"/>
                  </a:lnTo>
                  <a:lnTo>
                    <a:pt x="3169589" y="117322"/>
                  </a:lnTo>
                  <a:lnTo>
                    <a:pt x="3172612" y="121894"/>
                  </a:lnTo>
                  <a:lnTo>
                    <a:pt x="3174149" y="127990"/>
                  </a:lnTo>
                  <a:lnTo>
                    <a:pt x="3177171" y="127990"/>
                  </a:lnTo>
                  <a:lnTo>
                    <a:pt x="3180257" y="121894"/>
                  </a:lnTo>
                  <a:lnTo>
                    <a:pt x="3183280" y="117322"/>
                  </a:lnTo>
                  <a:lnTo>
                    <a:pt x="3186353" y="103581"/>
                  </a:lnTo>
                  <a:lnTo>
                    <a:pt x="3189376" y="88353"/>
                  </a:lnTo>
                  <a:lnTo>
                    <a:pt x="3189376" y="73126"/>
                  </a:lnTo>
                  <a:lnTo>
                    <a:pt x="3190913" y="63995"/>
                  </a:lnTo>
                  <a:lnTo>
                    <a:pt x="3193948" y="48767"/>
                  </a:lnTo>
                  <a:lnTo>
                    <a:pt x="3197021" y="39585"/>
                  </a:lnTo>
                  <a:lnTo>
                    <a:pt x="3203117" y="39585"/>
                  </a:lnTo>
                  <a:lnTo>
                    <a:pt x="3206153" y="44157"/>
                  </a:lnTo>
                  <a:lnTo>
                    <a:pt x="3209175" y="48767"/>
                  </a:lnTo>
                  <a:lnTo>
                    <a:pt x="3209175" y="63995"/>
                  </a:lnTo>
                  <a:lnTo>
                    <a:pt x="3213785" y="79222"/>
                  </a:lnTo>
                  <a:lnTo>
                    <a:pt x="3213785" y="92925"/>
                  </a:lnTo>
                  <a:lnTo>
                    <a:pt x="3216821" y="103581"/>
                  </a:lnTo>
                  <a:lnTo>
                    <a:pt x="3219894" y="117322"/>
                  </a:lnTo>
                  <a:lnTo>
                    <a:pt x="3222917" y="127990"/>
                  </a:lnTo>
                  <a:lnTo>
                    <a:pt x="3227476" y="127990"/>
                  </a:lnTo>
                  <a:lnTo>
                    <a:pt x="3230562" y="121894"/>
                  </a:lnTo>
                  <a:lnTo>
                    <a:pt x="3233585" y="117322"/>
                  </a:lnTo>
                  <a:lnTo>
                    <a:pt x="3233585" y="103581"/>
                  </a:lnTo>
                  <a:lnTo>
                    <a:pt x="3236607" y="88353"/>
                  </a:lnTo>
                  <a:lnTo>
                    <a:pt x="3239681" y="73126"/>
                  </a:lnTo>
                  <a:lnTo>
                    <a:pt x="3242716" y="63995"/>
                  </a:lnTo>
                  <a:lnTo>
                    <a:pt x="3244253" y="48767"/>
                  </a:lnTo>
                  <a:lnTo>
                    <a:pt x="3247275" y="39585"/>
                  </a:lnTo>
                  <a:lnTo>
                    <a:pt x="3253371" y="39585"/>
                  </a:lnTo>
                  <a:lnTo>
                    <a:pt x="3256457" y="44157"/>
                  </a:lnTo>
                  <a:lnTo>
                    <a:pt x="3259480" y="48767"/>
                  </a:lnTo>
                  <a:lnTo>
                    <a:pt x="3259480" y="63995"/>
                  </a:lnTo>
                  <a:lnTo>
                    <a:pt x="3262553" y="79222"/>
                  </a:lnTo>
                  <a:lnTo>
                    <a:pt x="3264039" y="92925"/>
                  </a:lnTo>
                  <a:lnTo>
                    <a:pt x="3267113" y="103581"/>
                  </a:lnTo>
                  <a:lnTo>
                    <a:pt x="3270148" y="117322"/>
                  </a:lnTo>
                  <a:lnTo>
                    <a:pt x="3273221" y="127990"/>
                  </a:lnTo>
                  <a:lnTo>
                    <a:pt x="3279317" y="127990"/>
                  </a:lnTo>
                  <a:lnTo>
                    <a:pt x="3280816" y="121894"/>
                  </a:lnTo>
                  <a:lnTo>
                    <a:pt x="3283889" y="117322"/>
                  </a:lnTo>
                  <a:lnTo>
                    <a:pt x="3283889" y="103581"/>
                  </a:lnTo>
                  <a:lnTo>
                    <a:pt x="3286912" y="88353"/>
                  </a:lnTo>
                  <a:lnTo>
                    <a:pt x="3289985" y="73126"/>
                  </a:lnTo>
                  <a:lnTo>
                    <a:pt x="3293021" y="63995"/>
                  </a:lnTo>
                  <a:lnTo>
                    <a:pt x="3296094" y="48767"/>
                  </a:lnTo>
                  <a:lnTo>
                    <a:pt x="3297580" y="39585"/>
                  </a:lnTo>
                  <a:lnTo>
                    <a:pt x="3303676" y="39585"/>
                  </a:lnTo>
                  <a:lnTo>
                    <a:pt x="3306762" y="44157"/>
                  </a:lnTo>
                  <a:lnTo>
                    <a:pt x="3309785" y="48767"/>
                  </a:lnTo>
                  <a:lnTo>
                    <a:pt x="3309785" y="63995"/>
                  </a:lnTo>
                  <a:lnTo>
                    <a:pt x="3312807" y="79222"/>
                  </a:lnTo>
                  <a:lnTo>
                    <a:pt x="3314344" y="92925"/>
                  </a:lnTo>
                  <a:lnTo>
                    <a:pt x="3317417" y="103581"/>
                  </a:lnTo>
                  <a:lnTo>
                    <a:pt x="3320453" y="117322"/>
                  </a:lnTo>
                  <a:lnTo>
                    <a:pt x="3323475" y="127990"/>
                  </a:lnTo>
                  <a:lnTo>
                    <a:pt x="3329571" y="127990"/>
                  </a:lnTo>
                  <a:lnTo>
                    <a:pt x="3332657" y="121894"/>
                  </a:lnTo>
                  <a:lnTo>
                    <a:pt x="3334194" y="117322"/>
                  </a:lnTo>
                  <a:lnTo>
                    <a:pt x="3334194" y="103581"/>
                  </a:lnTo>
                  <a:lnTo>
                    <a:pt x="3340239" y="73126"/>
                  </a:lnTo>
                  <a:lnTo>
                    <a:pt x="3343313" y="63995"/>
                  </a:lnTo>
                  <a:lnTo>
                    <a:pt x="3346348" y="48767"/>
                  </a:lnTo>
                  <a:lnTo>
                    <a:pt x="3349421" y="44157"/>
                  </a:lnTo>
                  <a:lnTo>
                    <a:pt x="3350907" y="39585"/>
                  </a:lnTo>
                  <a:lnTo>
                    <a:pt x="3353981" y="39585"/>
                  </a:lnTo>
                  <a:lnTo>
                    <a:pt x="3357016" y="44157"/>
                  </a:lnTo>
                  <a:lnTo>
                    <a:pt x="3360039" y="48767"/>
                  </a:lnTo>
                  <a:lnTo>
                    <a:pt x="3360039" y="63995"/>
                  </a:lnTo>
                  <a:lnTo>
                    <a:pt x="3363112" y="79222"/>
                  </a:lnTo>
                  <a:lnTo>
                    <a:pt x="3366134" y="92925"/>
                  </a:lnTo>
                  <a:lnTo>
                    <a:pt x="3367671" y="103581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4553419" y="4927472"/>
            <a:ext cx="302260" cy="10795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algn="r">
              <a:lnSpc>
                <a:spcPts val="370"/>
              </a:lnSpc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</a:t>
            </a:r>
            <a:endParaRPr sz="5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34050" y="4885669"/>
            <a:ext cx="571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s</a:t>
            </a:r>
            <a:endParaRPr sz="5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523250" y="4859461"/>
            <a:ext cx="354330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02.</a:t>
            </a:r>
            <a:endParaRPr sz="3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116031" y="4859461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03.</a:t>
            </a:r>
            <a:endParaRPr sz="35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20795" y="4859461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04.</a:t>
            </a:r>
            <a:endParaRPr sz="35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724044" y="4859461"/>
            <a:ext cx="5905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05.</a:t>
            </a:r>
            <a:endParaRPr sz="3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025765" y="4859461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06.</a:t>
            </a:r>
            <a:endParaRPr sz="3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324447" y="4859461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07.</a:t>
            </a:r>
            <a:endParaRPr sz="35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629211" y="4859461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08.</a:t>
            </a:r>
            <a:endParaRPr sz="3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932460" y="4859461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09.</a:t>
            </a:r>
            <a:endParaRPr sz="3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235703" y="4859461"/>
            <a:ext cx="5905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10.</a:t>
            </a:r>
            <a:endParaRPr sz="3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534386" y="4859461"/>
            <a:ext cx="5905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11.</a:t>
            </a:r>
            <a:endParaRPr sz="3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419105" y="4888417"/>
            <a:ext cx="85090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426725" y="4775653"/>
            <a:ext cx="730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5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365769" y="4544319"/>
            <a:ext cx="142875" cy="198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iL1/kA</a:t>
            </a:r>
            <a:endParaRPr sz="500">
              <a:latin typeface="Arial"/>
              <a:cs typeface="Arial"/>
            </a:endParaRPr>
          </a:p>
          <a:p>
            <a:pPr marL="73025">
              <a:lnSpc>
                <a:spcPct val="100000"/>
              </a:lnSpc>
              <a:spcBef>
                <a:spcPts val="34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1494866" y="5151323"/>
            <a:ext cx="3387090" cy="441325"/>
            <a:chOff x="1494866" y="5151323"/>
            <a:chExt cx="3387090" cy="441325"/>
          </a:xfrm>
        </p:grpSpPr>
        <p:sp>
          <p:nvSpPr>
            <p:cNvPr id="56" name="object 56" descr=""/>
            <p:cNvSpPr/>
            <p:nvPr/>
          </p:nvSpPr>
          <p:spPr>
            <a:xfrm>
              <a:off x="1514081" y="5152275"/>
              <a:ext cx="3368040" cy="439420"/>
            </a:xfrm>
            <a:custGeom>
              <a:avLst/>
              <a:gdLst/>
              <a:ahLst/>
              <a:cxnLst/>
              <a:rect l="l" t="t" r="r" b="b"/>
              <a:pathLst>
                <a:path w="3368040" h="439420">
                  <a:moveTo>
                    <a:pt x="3367735" y="438848"/>
                  </a:moveTo>
                  <a:lnTo>
                    <a:pt x="0" y="438848"/>
                  </a:lnTo>
                  <a:lnTo>
                    <a:pt x="0" y="0"/>
                  </a:lnTo>
                  <a:lnTo>
                    <a:pt x="3367735" y="0"/>
                  </a:lnTo>
                  <a:lnTo>
                    <a:pt x="3367735" y="4388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532382" y="5152275"/>
              <a:ext cx="3323590" cy="439420"/>
            </a:xfrm>
            <a:custGeom>
              <a:avLst/>
              <a:gdLst/>
              <a:ahLst/>
              <a:cxnLst/>
              <a:rect l="l" t="t" r="r" b="b"/>
              <a:pathLst>
                <a:path w="3323590" h="439420">
                  <a:moveTo>
                    <a:pt x="0" y="0"/>
                  </a:moveTo>
                  <a:lnTo>
                    <a:pt x="0" y="438848"/>
                  </a:lnTo>
                </a:path>
                <a:path w="3323590" h="439420">
                  <a:moveTo>
                    <a:pt x="303212" y="0"/>
                  </a:moveTo>
                  <a:lnTo>
                    <a:pt x="303212" y="438848"/>
                  </a:lnTo>
                </a:path>
                <a:path w="3323590" h="439420">
                  <a:moveTo>
                    <a:pt x="603453" y="0"/>
                  </a:moveTo>
                  <a:lnTo>
                    <a:pt x="603453" y="438848"/>
                  </a:lnTo>
                </a:path>
                <a:path w="3323590" h="439420">
                  <a:moveTo>
                    <a:pt x="905129" y="0"/>
                  </a:moveTo>
                  <a:lnTo>
                    <a:pt x="905129" y="438848"/>
                  </a:lnTo>
                </a:path>
                <a:path w="3323590" h="439420">
                  <a:moveTo>
                    <a:pt x="1208392" y="0"/>
                  </a:moveTo>
                  <a:lnTo>
                    <a:pt x="1208392" y="438848"/>
                  </a:lnTo>
                </a:path>
                <a:path w="3323590" h="439420">
                  <a:moveTo>
                    <a:pt x="1511655" y="0"/>
                  </a:moveTo>
                  <a:lnTo>
                    <a:pt x="1511655" y="438848"/>
                  </a:lnTo>
                </a:path>
                <a:path w="3323590" h="439420">
                  <a:moveTo>
                    <a:pt x="1811832" y="0"/>
                  </a:moveTo>
                  <a:lnTo>
                    <a:pt x="1811832" y="438848"/>
                  </a:lnTo>
                </a:path>
                <a:path w="3323590" h="439420">
                  <a:moveTo>
                    <a:pt x="2115096" y="0"/>
                  </a:moveTo>
                  <a:lnTo>
                    <a:pt x="2115096" y="438848"/>
                  </a:lnTo>
                </a:path>
                <a:path w="3323590" h="439420">
                  <a:moveTo>
                    <a:pt x="2416822" y="0"/>
                  </a:moveTo>
                  <a:lnTo>
                    <a:pt x="2416822" y="438848"/>
                  </a:lnTo>
                </a:path>
                <a:path w="3323590" h="439420">
                  <a:moveTo>
                    <a:pt x="2720085" y="0"/>
                  </a:moveTo>
                  <a:lnTo>
                    <a:pt x="2720085" y="438848"/>
                  </a:lnTo>
                </a:path>
                <a:path w="3323590" h="439420">
                  <a:moveTo>
                    <a:pt x="3020275" y="0"/>
                  </a:moveTo>
                  <a:lnTo>
                    <a:pt x="3020275" y="438848"/>
                  </a:lnTo>
                </a:path>
                <a:path w="3323590" h="439420">
                  <a:moveTo>
                    <a:pt x="3323526" y="0"/>
                  </a:moveTo>
                  <a:lnTo>
                    <a:pt x="3323526" y="438848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1532382" y="5341188"/>
              <a:ext cx="3323590" cy="59690"/>
            </a:xfrm>
            <a:custGeom>
              <a:avLst/>
              <a:gdLst/>
              <a:ahLst/>
              <a:cxnLst/>
              <a:rect l="l" t="t" r="r" b="b"/>
              <a:pathLst>
                <a:path w="3323590" h="59689">
                  <a:moveTo>
                    <a:pt x="0" y="0"/>
                  </a:moveTo>
                  <a:lnTo>
                    <a:pt x="0" y="59436"/>
                  </a:lnTo>
                </a:path>
                <a:path w="3323590" h="59689">
                  <a:moveTo>
                    <a:pt x="303212" y="0"/>
                  </a:moveTo>
                  <a:lnTo>
                    <a:pt x="303212" y="59436"/>
                  </a:lnTo>
                </a:path>
                <a:path w="3323590" h="59689">
                  <a:moveTo>
                    <a:pt x="603453" y="0"/>
                  </a:moveTo>
                  <a:lnTo>
                    <a:pt x="603453" y="59436"/>
                  </a:lnTo>
                </a:path>
                <a:path w="3323590" h="59689">
                  <a:moveTo>
                    <a:pt x="905129" y="0"/>
                  </a:moveTo>
                  <a:lnTo>
                    <a:pt x="905129" y="59436"/>
                  </a:lnTo>
                </a:path>
                <a:path w="3323590" h="59689">
                  <a:moveTo>
                    <a:pt x="1208392" y="0"/>
                  </a:moveTo>
                  <a:lnTo>
                    <a:pt x="1208392" y="59436"/>
                  </a:lnTo>
                </a:path>
                <a:path w="3323590" h="59689">
                  <a:moveTo>
                    <a:pt x="1511655" y="0"/>
                  </a:moveTo>
                  <a:lnTo>
                    <a:pt x="1511655" y="59436"/>
                  </a:lnTo>
                </a:path>
                <a:path w="3323590" h="59689">
                  <a:moveTo>
                    <a:pt x="1811832" y="0"/>
                  </a:moveTo>
                  <a:lnTo>
                    <a:pt x="1811832" y="59436"/>
                  </a:lnTo>
                </a:path>
                <a:path w="3323590" h="59689">
                  <a:moveTo>
                    <a:pt x="2115096" y="0"/>
                  </a:moveTo>
                  <a:lnTo>
                    <a:pt x="2115096" y="59436"/>
                  </a:lnTo>
                </a:path>
                <a:path w="3323590" h="59689">
                  <a:moveTo>
                    <a:pt x="2416822" y="0"/>
                  </a:moveTo>
                  <a:lnTo>
                    <a:pt x="2416822" y="59436"/>
                  </a:lnTo>
                </a:path>
                <a:path w="3323590" h="59689">
                  <a:moveTo>
                    <a:pt x="2720085" y="0"/>
                  </a:moveTo>
                  <a:lnTo>
                    <a:pt x="2720085" y="59436"/>
                  </a:lnTo>
                </a:path>
                <a:path w="3323590" h="59689">
                  <a:moveTo>
                    <a:pt x="3020275" y="0"/>
                  </a:moveTo>
                  <a:lnTo>
                    <a:pt x="3020275" y="59436"/>
                  </a:lnTo>
                </a:path>
                <a:path w="3323590" h="59689">
                  <a:moveTo>
                    <a:pt x="3323526" y="0"/>
                  </a:moveTo>
                  <a:lnTo>
                    <a:pt x="3323526" y="5943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512595" y="5258942"/>
              <a:ext cx="3368040" cy="224154"/>
            </a:xfrm>
            <a:custGeom>
              <a:avLst/>
              <a:gdLst/>
              <a:ahLst/>
              <a:cxnLst/>
              <a:rect l="l" t="t" r="r" b="b"/>
              <a:pathLst>
                <a:path w="3368040" h="224154">
                  <a:moveTo>
                    <a:pt x="0" y="223989"/>
                  </a:moveTo>
                  <a:lnTo>
                    <a:pt x="3367671" y="223989"/>
                  </a:lnTo>
                </a:path>
                <a:path w="3368040" h="224154">
                  <a:moveTo>
                    <a:pt x="0" y="112763"/>
                  </a:moveTo>
                  <a:lnTo>
                    <a:pt x="3367671" y="112763"/>
                  </a:lnTo>
                </a:path>
                <a:path w="3368040" h="224154">
                  <a:moveTo>
                    <a:pt x="0" y="0"/>
                  </a:moveTo>
                  <a:lnTo>
                    <a:pt x="336767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495818" y="5152275"/>
              <a:ext cx="3384550" cy="439420"/>
            </a:xfrm>
            <a:custGeom>
              <a:avLst/>
              <a:gdLst/>
              <a:ahLst/>
              <a:cxnLst/>
              <a:rect l="l" t="t" r="r" b="b"/>
              <a:pathLst>
                <a:path w="3384550" h="439420">
                  <a:moveTo>
                    <a:pt x="0" y="330657"/>
                  </a:moveTo>
                  <a:lnTo>
                    <a:pt x="16776" y="330657"/>
                  </a:lnTo>
                </a:path>
                <a:path w="3384550" h="439420">
                  <a:moveTo>
                    <a:pt x="0" y="219430"/>
                  </a:moveTo>
                  <a:lnTo>
                    <a:pt x="16776" y="219430"/>
                  </a:lnTo>
                </a:path>
                <a:path w="3384550" h="439420">
                  <a:moveTo>
                    <a:pt x="0" y="106667"/>
                  </a:moveTo>
                  <a:lnTo>
                    <a:pt x="16776" y="106667"/>
                  </a:lnTo>
                </a:path>
                <a:path w="3384550" h="439420">
                  <a:moveTo>
                    <a:pt x="16776" y="0"/>
                  </a:moveTo>
                  <a:lnTo>
                    <a:pt x="16776" y="438848"/>
                  </a:lnTo>
                </a:path>
                <a:path w="3384550" h="439420">
                  <a:moveTo>
                    <a:pt x="16776" y="219430"/>
                  </a:moveTo>
                  <a:lnTo>
                    <a:pt x="3384448" y="219430"/>
                  </a:lnTo>
                </a:path>
                <a:path w="3384550" h="439420">
                  <a:moveTo>
                    <a:pt x="16776" y="219430"/>
                  </a:moveTo>
                  <a:lnTo>
                    <a:pt x="3384448" y="219430"/>
                  </a:lnTo>
                </a:path>
                <a:path w="3384550" h="439420">
                  <a:moveTo>
                    <a:pt x="16776" y="0"/>
                  </a:moveTo>
                  <a:lnTo>
                    <a:pt x="16776" y="43884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512595" y="5181206"/>
              <a:ext cx="584200" cy="410209"/>
            </a:xfrm>
            <a:custGeom>
              <a:avLst/>
              <a:gdLst/>
              <a:ahLst/>
              <a:cxnLst/>
              <a:rect l="l" t="t" r="r" b="b"/>
              <a:pathLst>
                <a:path w="584200" h="410210">
                  <a:moveTo>
                    <a:pt x="0" y="155422"/>
                  </a:moveTo>
                  <a:lnTo>
                    <a:pt x="3022" y="159981"/>
                  </a:lnTo>
                  <a:lnTo>
                    <a:pt x="6045" y="179832"/>
                  </a:lnTo>
                  <a:lnTo>
                    <a:pt x="6045" y="195059"/>
                  </a:lnTo>
                  <a:lnTo>
                    <a:pt x="9118" y="208749"/>
                  </a:lnTo>
                  <a:lnTo>
                    <a:pt x="10655" y="224027"/>
                  </a:lnTo>
                  <a:lnTo>
                    <a:pt x="13690" y="234696"/>
                  </a:lnTo>
                  <a:lnTo>
                    <a:pt x="16713" y="243827"/>
                  </a:lnTo>
                  <a:lnTo>
                    <a:pt x="19786" y="243827"/>
                  </a:lnTo>
                  <a:lnTo>
                    <a:pt x="22809" y="239268"/>
                  </a:lnTo>
                  <a:lnTo>
                    <a:pt x="25895" y="228600"/>
                  </a:lnTo>
                  <a:lnTo>
                    <a:pt x="27381" y="219417"/>
                  </a:lnTo>
                  <a:lnTo>
                    <a:pt x="30454" y="204190"/>
                  </a:lnTo>
                  <a:lnTo>
                    <a:pt x="30454" y="184391"/>
                  </a:lnTo>
                  <a:lnTo>
                    <a:pt x="33477" y="170649"/>
                  </a:lnTo>
                  <a:lnTo>
                    <a:pt x="36550" y="155422"/>
                  </a:lnTo>
                  <a:lnTo>
                    <a:pt x="39585" y="146291"/>
                  </a:lnTo>
                  <a:lnTo>
                    <a:pt x="42608" y="141732"/>
                  </a:lnTo>
                  <a:lnTo>
                    <a:pt x="47218" y="141732"/>
                  </a:lnTo>
                  <a:lnTo>
                    <a:pt x="53276" y="159981"/>
                  </a:lnTo>
                  <a:lnTo>
                    <a:pt x="56349" y="179832"/>
                  </a:lnTo>
                  <a:lnTo>
                    <a:pt x="56349" y="195059"/>
                  </a:lnTo>
                  <a:lnTo>
                    <a:pt x="59372" y="208749"/>
                  </a:lnTo>
                  <a:lnTo>
                    <a:pt x="62458" y="224027"/>
                  </a:lnTo>
                  <a:lnTo>
                    <a:pt x="63995" y="234696"/>
                  </a:lnTo>
                  <a:lnTo>
                    <a:pt x="67017" y="243827"/>
                  </a:lnTo>
                  <a:lnTo>
                    <a:pt x="70040" y="243827"/>
                  </a:lnTo>
                  <a:lnTo>
                    <a:pt x="73113" y="239268"/>
                  </a:lnTo>
                  <a:lnTo>
                    <a:pt x="76149" y="228600"/>
                  </a:lnTo>
                  <a:lnTo>
                    <a:pt x="79222" y="219417"/>
                  </a:lnTo>
                  <a:lnTo>
                    <a:pt x="80708" y="204190"/>
                  </a:lnTo>
                  <a:lnTo>
                    <a:pt x="80708" y="184391"/>
                  </a:lnTo>
                  <a:lnTo>
                    <a:pt x="83781" y="170649"/>
                  </a:lnTo>
                  <a:lnTo>
                    <a:pt x="86817" y="155422"/>
                  </a:lnTo>
                  <a:lnTo>
                    <a:pt x="89890" y="146291"/>
                  </a:lnTo>
                  <a:lnTo>
                    <a:pt x="92913" y="141732"/>
                  </a:lnTo>
                  <a:lnTo>
                    <a:pt x="97472" y="141732"/>
                  </a:lnTo>
                  <a:lnTo>
                    <a:pt x="100558" y="150863"/>
                  </a:lnTo>
                  <a:lnTo>
                    <a:pt x="103581" y="159981"/>
                  </a:lnTo>
                  <a:lnTo>
                    <a:pt x="106654" y="179832"/>
                  </a:lnTo>
                  <a:lnTo>
                    <a:pt x="106654" y="195059"/>
                  </a:lnTo>
                  <a:lnTo>
                    <a:pt x="109677" y="208749"/>
                  </a:lnTo>
                  <a:lnTo>
                    <a:pt x="112712" y="224027"/>
                  </a:lnTo>
                  <a:lnTo>
                    <a:pt x="115785" y="234696"/>
                  </a:lnTo>
                  <a:lnTo>
                    <a:pt x="117271" y="243827"/>
                  </a:lnTo>
                  <a:lnTo>
                    <a:pt x="120345" y="243827"/>
                  </a:lnTo>
                  <a:lnTo>
                    <a:pt x="123367" y="239268"/>
                  </a:lnTo>
                  <a:lnTo>
                    <a:pt x="126453" y="228600"/>
                  </a:lnTo>
                  <a:lnTo>
                    <a:pt x="126453" y="219417"/>
                  </a:lnTo>
                  <a:lnTo>
                    <a:pt x="132549" y="204190"/>
                  </a:lnTo>
                  <a:lnTo>
                    <a:pt x="132549" y="184391"/>
                  </a:lnTo>
                  <a:lnTo>
                    <a:pt x="134035" y="170649"/>
                  </a:lnTo>
                  <a:lnTo>
                    <a:pt x="137109" y="159981"/>
                  </a:lnTo>
                  <a:lnTo>
                    <a:pt x="140144" y="146291"/>
                  </a:lnTo>
                  <a:lnTo>
                    <a:pt x="143217" y="141732"/>
                  </a:lnTo>
                  <a:lnTo>
                    <a:pt x="149313" y="141732"/>
                  </a:lnTo>
                  <a:lnTo>
                    <a:pt x="150812" y="150863"/>
                  </a:lnTo>
                  <a:lnTo>
                    <a:pt x="150812" y="159981"/>
                  </a:lnTo>
                  <a:lnTo>
                    <a:pt x="153885" y="175272"/>
                  </a:lnTo>
                  <a:lnTo>
                    <a:pt x="156908" y="195059"/>
                  </a:lnTo>
                  <a:lnTo>
                    <a:pt x="159981" y="208749"/>
                  </a:lnTo>
                  <a:lnTo>
                    <a:pt x="163017" y="224027"/>
                  </a:lnTo>
                  <a:lnTo>
                    <a:pt x="166039" y="234696"/>
                  </a:lnTo>
                  <a:lnTo>
                    <a:pt x="167576" y="243827"/>
                  </a:lnTo>
                  <a:lnTo>
                    <a:pt x="170649" y="243827"/>
                  </a:lnTo>
                  <a:lnTo>
                    <a:pt x="173672" y="239268"/>
                  </a:lnTo>
                  <a:lnTo>
                    <a:pt x="176758" y="228600"/>
                  </a:lnTo>
                  <a:lnTo>
                    <a:pt x="176758" y="219417"/>
                  </a:lnTo>
                  <a:lnTo>
                    <a:pt x="179781" y="204190"/>
                  </a:lnTo>
                  <a:lnTo>
                    <a:pt x="182803" y="190500"/>
                  </a:lnTo>
                  <a:lnTo>
                    <a:pt x="185877" y="175272"/>
                  </a:lnTo>
                  <a:lnTo>
                    <a:pt x="187413" y="159981"/>
                  </a:lnTo>
                  <a:lnTo>
                    <a:pt x="190449" y="146291"/>
                  </a:lnTo>
                  <a:lnTo>
                    <a:pt x="193471" y="141732"/>
                  </a:lnTo>
                  <a:lnTo>
                    <a:pt x="199567" y="141732"/>
                  </a:lnTo>
                  <a:lnTo>
                    <a:pt x="202653" y="150863"/>
                  </a:lnTo>
                  <a:lnTo>
                    <a:pt x="202653" y="159981"/>
                  </a:lnTo>
                  <a:lnTo>
                    <a:pt x="204139" y="179832"/>
                  </a:lnTo>
                  <a:lnTo>
                    <a:pt x="207213" y="195059"/>
                  </a:lnTo>
                  <a:lnTo>
                    <a:pt x="210235" y="208749"/>
                  </a:lnTo>
                  <a:lnTo>
                    <a:pt x="213309" y="224027"/>
                  </a:lnTo>
                  <a:lnTo>
                    <a:pt x="216344" y="234696"/>
                  </a:lnTo>
                  <a:lnTo>
                    <a:pt x="219417" y="243827"/>
                  </a:lnTo>
                  <a:lnTo>
                    <a:pt x="220903" y="243827"/>
                  </a:lnTo>
                  <a:lnTo>
                    <a:pt x="223977" y="239268"/>
                  </a:lnTo>
                  <a:lnTo>
                    <a:pt x="227012" y="234696"/>
                  </a:lnTo>
                  <a:lnTo>
                    <a:pt x="227012" y="219417"/>
                  </a:lnTo>
                  <a:lnTo>
                    <a:pt x="230085" y="204190"/>
                  </a:lnTo>
                  <a:lnTo>
                    <a:pt x="233108" y="190500"/>
                  </a:lnTo>
                  <a:lnTo>
                    <a:pt x="236181" y="170649"/>
                  </a:lnTo>
                  <a:lnTo>
                    <a:pt x="239217" y="159981"/>
                  </a:lnTo>
                  <a:lnTo>
                    <a:pt x="240753" y="146291"/>
                  </a:lnTo>
                  <a:lnTo>
                    <a:pt x="243776" y="141732"/>
                  </a:lnTo>
                  <a:lnTo>
                    <a:pt x="249872" y="141732"/>
                  </a:lnTo>
                  <a:lnTo>
                    <a:pt x="252958" y="150863"/>
                  </a:lnTo>
                  <a:lnTo>
                    <a:pt x="252958" y="159981"/>
                  </a:lnTo>
                  <a:lnTo>
                    <a:pt x="255981" y="175272"/>
                  </a:lnTo>
                  <a:lnTo>
                    <a:pt x="257517" y="195059"/>
                  </a:lnTo>
                  <a:lnTo>
                    <a:pt x="260540" y="208749"/>
                  </a:lnTo>
                  <a:lnTo>
                    <a:pt x="263613" y="224027"/>
                  </a:lnTo>
                  <a:lnTo>
                    <a:pt x="266649" y="234696"/>
                  </a:lnTo>
                  <a:lnTo>
                    <a:pt x="269671" y="243827"/>
                  </a:lnTo>
                  <a:lnTo>
                    <a:pt x="272745" y="243827"/>
                  </a:lnTo>
                  <a:lnTo>
                    <a:pt x="274281" y="239268"/>
                  </a:lnTo>
                  <a:lnTo>
                    <a:pt x="277317" y="234696"/>
                  </a:lnTo>
                  <a:lnTo>
                    <a:pt x="277317" y="219417"/>
                  </a:lnTo>
                  <a:lnTo>
                    <a:pt x="280339" y="204190"/>
                  </a:lnTo>
                  <a:lnTo>
                    <a:pt x="283413" y="190500"/>
                  </a:lnTo>
                  <a:lnTo>
                    <a:pt x="286435" y="175272"/>
                  </a:lnTo>
                  <a:lnTo>
                    <a:pt x="289509" y="159981"/>
                  </a:lnTo>
                  <a:lnTo>
                    <a:pt x="291058" y="146291"/>
                  </a:lnTo>
                  <a:lnTo>
                    <a:pt x="294081" y="141732"/>
                  </a:lnTo>
                  <a:lnTo>
                    <a:pt x="300177" y="141732"/>
                  </a:lnTo>
                  <a:lnTo>
                    <a:pt x="303212" y="150863"/>
                  </a:lnTo>
                  <a:lnTo>
                    <a:pt x="303212" y="159981"/>
                  </a:lnTo>
                  <a:lnTo>
                    <a:pt x="306235" y="175272"/>
                  </a:lnTo>
                  <a:lnTo>
                    <a:pt x="309308" y="195059"/>
                  </a:lnTo>
                  <a:lnTo>
                    <a:pt x="310845" y="208749"/>
                  </a:lnTo>
                  <a:lnTo>
                    <a:pt x="313867" y="224027"/>
                  </a:lnTo>
                  <a:lnTo>
                    <a:pt x="316903" y="234696"/>
                  </a:lnTo>
                  <a:lnTo>
                    <a:pt x="319976" y="243827"/>
                  </a:lnTo>
                  <a:lnTo>
                    <a:pt x="322999" y="243827"/>
                  </a:lnTo>
                  <a:lnTo>
                    <a:pt x="322999" y="239268"/>
                  </a:lnTo>
                  <a:lnTo>
                    <a:pt x="327571" y="234696"/>
                  </a:lnTo>
                  <a:lnTo>
                    <a:pt x="327571" y="219417"/>
                  </a:lnTo>
                  <a:lnTo>
                    <a:pt x="330644" y="204190"/>
                  </a:lnTo>
                  <a:lnTo>
                    <a:pt x="333667" y="190500"/>
                  </a:lnTo>
                  <a:lnTo>
                    <a:pt x="336740" y="175272"/>
                  </a:lnTo>
                  <a:lnTo>
                    <a:pt x="339763" y="159981"/>
                  </a:lnTo>
                  <a:lnTo>
                    <a:pt x="342849" y="146291"/>
                  </a:lnTo>
                  <a:lnTo>
                    <a:pt x="344335" y="141732"/>
                  </a:lnTo>
                  <a:lnTo>
                    <a:pt x="347408" y="135623"/>
                  </a:lnTo>
                  <a:lnTo>
                    <a:pt x="347408" y="141732"/>
                  </a:lnTo>
                  <a:lnTo>
                    <a:pt x="350431" y="150863"/>
                  </a:lnTo>
                  <a:lnTo>
                    <a:pt x="353517" y="159981"/>
                  </a:lnTo>
                  <a:lnTo>
                    <a:pt x="356539" y="175272"/>
                  </a:lnTo>
                  <a:lnTo>
                    <a:pt x="359613" y="195059"/>
                  </a:lnTo>
                  <a:lnTo>
                    <a:pt x="361099" y="208749"/>
                  </a:lnTo>
                  <a:lnTo>
                    <a:pt x="364172" y="224027"/>
                  </a:lnTo>
                  <a:lnTo>
                    <a:pt x="367207" y="234696"/>
                  </a:lnTo>
                  <a:lnTo>
                    <a:pt x="370281" y="243827"/>
                  </a:lnTo>
                  <a:lnTo>
                    <a:pt x="373303" y="243827"/>
                  </a:lnTo>
                  <a:lnTo>
                    <a:pt x="373303" y="239268"/>
                  </a:lnTo>
                  <a:lnTo>
                    <a:pt x="376377" y="234696"/>
                  </a:lnTo>
                  <a:lnTo>
                    <a:pt x="379412" y="219417"/>
                  </a:lnTo>
                  <a:lnTo>
                    <a:pt x="380949" y="204190"/>
                  </a:lnTo>
                  <a:lnTo>
                    <a:pt x="383971" y="190500"/>
                  </a:lnTo>
                  <a:lnTo>
                    <a:pt x="387045" y="175272"/>
                  </a:lnTo>
                  <a:lnTo>
                    <a:pt x="390067" y="159981"/>
                  </a:lnTo>
                  <a:lnTo>
                    <a:pt x="393103" y="146291"/>
                  </a:lnTo>
                  <a:lnTo>
                    <a:pt x="396176" y="141732"/>
                  </a:lnTo>
                  <a:lnTo>
                    <a:pt x="397713" y="135623"/>
                  </a:lnTo>
                  <a:lnTo>
                    <a:pt x="397713" y="141732"/>
                  </a:lnTo>
                  <a:lnTo>
                    <a:pt x="400735" y="146291"/>
                  </a:lnTo>
                  <a:lnTo>
                    <a:pt x="403771" y="141732"/>
                  </a:lnTo>
                  <a:lnTo>
                    <a:pt x="406844" y="141732"/>
                  </a:lnTo>
                  <a:lnTo>
                    <a:pt x="409867" y="159981"/>
                  </a:lnTo>
                  <a:lnTo>
                    <a:pt x="412940" y="195059"/>
                  </a:lnTo>
                  <a:lnTo>
                    <a:pt x="414477" y="224027"/>
                  </a:lnTo>
                  <a:lnTo>
                    <a:pt x="417512" y="252958"/>
                  </a:lnTo>
                  <a:lnTo>
                    <a:pt x="420535" y="292595"/>
                  </a:lnTo>
                  <a:lnTo>
                    <a:pt x="423608" y="332181"/>
                  </a:lnTo>
                  <a:lnTo>
                    <a:pt x="423608" y="365721"/>
                  </a:lnTo>
                  <a:lnTo>
                    <a:pt x="426631" y="385559"/>
                  </a:lnTo>
                  <a:lnTo>
                    <a:pt x="429666" y="399249"/>
                  </a:lnTo>
                  <a:lnTo>
                    <a:pt x="431203" y="390131"/>
                  </a:lnTo>
                  <a:lnTo>
                    <a:pt x="434276" y="365721"/>
                  </a:lnTo>
                  <a:lnTo>
                    <a:pt x="437299" y="326085"/>
                  </a:lnTo>
                  <a:lnTo>
                    <a:pt x="440321" y="272796"/>
                  </a:lnTo>
                  <a:lnTo>
                    <a:pt x="443407" y="208749"/>
                  </a:lnTo>
                  <a:lnTo>
                    <a:pt x="446430" y="146291"/>
                  </a:lnTo>
                  <a:lnTo>
                    <a:pt x="449503" y="97523"/>
                  </a:lnTo>
                  <a:lnTo>
                    <a:pt x="449503" y="57886"/>
                  </a:lnTo>
                  <a:lnTo>
                    <a:pt x="450989" y="24409"/>
                  </a:lnTo>
                  <a:lnTo>
                    <a:pt x="454063" y="4559"/>
                  </a:lnTo>
                  <a:lnTo>
                    <a:pt x="457098" y="9131"/>
                  </a:lnTo>
                  <a:lnTo>
                    <a:pt x="460171" y="28968"/>
                  </a:lnTo>
                  <a:lnTo>
                    <a:pt x="463194" y="68554"/>
                  </a:lnTo>
                  <a:lnTo>
                    <a:pt x="466267" y="121932"/>
                  </a:lnTo>
                  <a:lnTo>
                    <a:pt x="467766" y="179832"/>
                  </a:lnTo>
                  <a:lnTo>
                    <a:pt x="470839" y="239268"/>
                  </a:lnTo>
                  <a:lnTo>
                    <a:pt x="473862" y="288023"/>
                  </a:lnTo>
                  <a:lnTo>
                    <a:pt x="473862" y="332181"/>
                  </a:lnTo>
                  <a:lnTo>
                    <a:pt x="476935" y="365721"/>
                  </a:lnTo>
                  <a:lnTo>
                    <a:pt x="479971" y="380949"/>
                  </a:lnTo>
                  <a:lnTo>
                    <a:pt x="483044" y="380949"/>
                  </a:lnTo>
                  <a:lnTo>
                    <a:pt x="484530" y="361149"/>
                  </a:lnTo>
                  <a:lnTo>
                    <a:pt x="487603" y="321513"/>
                  </a:lnTo>
                  <a:lnTo>
                    <a:pt x="490626" y="272796"/>
                  </a:lnTo>
                  <a:lnTo>
                    <a:pt x="493712" y="214858"/>
                  </a:lnTo>
                  <a:lnTo>
                    <a:pt x="496735" y="150863"/>
                  </a:lnTo>
                  <a:lnTo>
                    <a:pt x="499808" y="97523"/>
                  </a:lnTo>
                  <a:lnTo>
                    <a:pt x="499808" y="57886"/>
                  </a:lnTo>
                  <a:lnTo>
                    <a:pt x="502831" y="24409"/>
                  </a:lnTo>
                  <a:lnTo>
                    <a:pt x="504367" y="4559"/>
                  </a:lnTo>
                  <a:lnTo>
                    <a:pt x="507403" y="4559"/>
                  </a:lnTo>
                  <a:lnTo>
                    <a:pt x="510476" y="24409"/>
                  </a:lnTo>
                  <a:lnTo>
                    <a:pt x="513499" y="57886"/>
                  </a:lnTo>
                  <a:lnTo>
                    <a:pt x="516521" y="106654"/>
                  </a:lnTo>
                  <a:lnTo>
                    <a:pt x="519607" y="170649"/>
                  </a:lnTo>
                  <a:lnTo>
                    <a:pt x="521144" y="228600"/>
                  </a:lnTo>
                  <a:lnTo>
                    <a:pt x="524167" y="283463"/>
                  </a:lnTo>
                  <a:lnTo>
                    <a:pt x="524167" y="321513"/>
                  </a:lnTo>
                  <a:lnTo>
                    <a:pt x="527189" y="356590"/>
                  </a:lnTo>
                  <a:lnTo>
                    <a:pt x="530263" y="374891"/>
                  </a:lnTo>
                  <a:lnTo>
                    <a:pt x="533298" y="374891"/>
                  </a:lnTo>
                  <a:lnTo>
                    <a:pt x="536371" y="356590"/>
                  </a:lnTo>
                  <a:lnTo>
                    <a:pt x="537908" y="321513"/>
                  </a:lnTo>
                  <a:lnTo>
                    <a:pt x="540931" y="272796"/>
                  </a:lnTo>
                  <a:lnTo>
                    <a:pt x="543966" y="214858"/>
                  </a:lnTo>
                  <a:lnTo>
                    <a:pt x="547039" y="150863"/>
                  </a:lnTo>
                  <a:lnTo>
                    <a:pt x="550062" y="97523"/>
                  </a:lnTo>
                  <a:lnTo>
                    <a:pt x="550062" y="57886"/>
                  </a:lnTo>
                  <a:lnTo>
                    <a:pt x="553135" y="19786"/>
                  </a:lnTo>
                  <a:lnTo>
                    <a:pt x="554621" y="0"/>
                  </a:lnTo>
                  <a:lnTo>
                    <a:pt x="563803" y="57886"/>
                  </a:lnTo>
                  <a:lnTo>
                    <a:pt x="566826" y="106654"/>
                  </a:lnTo>
                  <a:lnTo>
                    <a:pt x="569912" y="166090"/>
                  </a:lnTo>
                  <a:lnTo>
                    <a:pt x="572935" y="224027"/>
                  </a:lnTo>
                  <a:lnTo>
                    <a:pt x="572935" y="277368"/>
                  </a:lnTo>
                  <a:lnTo>
                    <a:pt x="574471" y="326085"/>
                  </a:lnTo>
                  <a:lnTo>
                    <a:pt x="577494" y="370281"/>
                  </a:lnTo>
                  <a:lnTo>
                    <a:pt x="580567" y="405358"/>
                  </a:lnTo>
                  <a:lnTo>
                    <a:pt x="583603" y="409917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096198" y="5292470"/>
              <a:ext cx="2784475" cy="299085"/>
            </a:xfrm>
            <a:custGeom>
              <a:avLst/>
              <a:gdLst/>
              <a:ahLst/>
              <a:cxnLst/>
              <a:rect l="l" t="t" r="r" b="b"/>
              <a:pathLst>
                <a:path w="2784475" h="299085">
                  <a:moveTo>
                    <a:pt x="0" y="298653"/>
                  </a:moveTo>
                  <a:lnTo>
                    <a:pt x="3073" y="294093"/>
                  </a:lnTo>
                  <a:lnTo>
                    <a:pt x="6095" y="263626"/>
                  </a:lnTo>
                  <a:lnTo>
                    <a:pt x="7632" y="210248"/>
                  </a:lnTo>
                  <a:lnTo>
                    <a:pt x="10668" y="147789"/>
                  </a:lnTo>
                  <a:lnTo>
                    <a:pt x="13741" y="88366"/>
                  </a:lnTo>
                  <a:lnTo>
                    <a:pt x="13741" y="73126"/>
                  </a:lnTo>
                  <a:lnTo>
                    <a:pt x="103631" y="73126"/>
                  </a:lnTo>
                  <a:lnTo>
                    <a:pt x="106654" y="79235"/>
                  </a:lnTo>
                  <a:lnTo>
                    <a:pt x="109727" y="73126"/>
                  </a:lnTo>
                  <a:lnTo>
                    <a:pt x="111213" y="73126"/>
                  </a:lnTo>
                  <a:lnTo>
                    <a:pt x="114300" y="79235"/>
                  </a:lnTo>
                  <a:lnTo>
                    <a:pt x="117322" y="73126"/>
                  </a:lnTo>
                  <a:lnTo>
                    <a:pt x="126504" y="73126"/>
                  </a:lnTo>
                  <a:lnTo>
                    <a:pt x="129527" y="79235"/>
                  </a:lnTo>
                  <a:lnTo>
                    <a:pt x="2098319" y="79235"/>
                  </a:lnTo>
                  <a:lnTo>
                    <a:pt x="2099856" y="83794"/>
                  </a:lnTo>
                  <a:lnTo>
                    <a:pt x="2102891" y="88366"/>
                  </a:lnTo>
                  <a:lnTo>
                    <a:pt x="2108987" y="88366"/>
                  </a:lnTo>
                  <a:lnTo>
                    <a:pt x="2108987" y="83794"/>
                  </a:lnTo>
                  <a:lnTo>
                    <a:pt x="2112060" y="73126"/>
                  </a:lnTo>
                  <a:lnTo>
                    <a:pt x="2115096" y="64007"/>
                  </a:lnTo>
                  <a:lnTo>
                    <a:pt x="2116632" y="48717"/>
                  </a:lnTo>
                  <a:lnTo>
                    <a:pt x="2119655" y="35026"/>
                  </a:lnTo>
                  <a:lnTo>
                    <a:pt x="2122728" y="19799"/>
                  </a:lnTo>
                  <a:lnTo>
                    <a:pt x="2125764" y="10667"/>
                  </a:lnTo>
                  <a:lnTo>
                    <a:pt x="2128837" y="0"/>
                  </a:lnTo>
                  <a:lnTo>
                    <a:pt x="2131860" y="0"/>
                  </a:lnTo>
                  <a:lnTo>
                    <a:pt x="2133396" y="6057"/>
                  </a:lnTo>
                  <a:lnTo>
                    <a:pt x="2133396" y="10667"/>
                  </a:lnTo>
                  <a:lnTo>
                    <a:pt x="2136419" y="19799"/>
                  </a:lnTo>
                  <a:lnTo>
                    <a:pt x="2139505" y="39598"/>
                  </a:lnTo>
                  <a:lnTo>
                    <a:pt x="2142528" y="54825"/>
                  </a:lnTo>
                  <a:lnTo>
                    <a:pt x="2145601" y="68567"/>
                  </a:lnTo>
                  <a:lnTo>
                    <a:pt x="2148624" y="83794"/>
                  </a:lnTo>
                  <a:lnTo>
                    <a:pt x="2151659" y="97485"/>
                  </a:lnTo>
                  <a:lnTo>
                    <a:pt x="2153196" y="108153"/>
                  </a:lnTo>
                  <a:lnTo>
                    <a:pt x="2156269" y="112763"/>
                  </a:lnTo>
                  <a:lnTo>
                    <a:pt x="2159292" y="108153"/>
                  </a:lnTo>
                  <a:lnTo>
                    <a:pt x="2159292" y="103593"/>
                  </a:lnTo>
                  <a:lnTo>
                    <a:pt x="2162365" y="92925"/>
                  </a:lnTo>
                  <a:lnTo>
                    <a:pt x="2165400" y="79235"/>
                  </a:lnTo>
                  <a:lnTo>
                    <a:pt x="2168423" y="64007"/>
                  </a:lnTo>
                  <a:lnTo>
                    <a:pt x="2169960" y="48717"/>
                  </a:lnTo>
                  <a:lnTo>
                    <a:pt x="2173033" y="39598"/>
                  </a:lnTo>
                  <a:lnTo>
                    <a:pt x="2176056" y="24358"/>
                  </a:lnTo>
                  <a:lnTo>
                    <a:pt x="2179091" y="19799"/>
                  </a:lnTo>
                  <a:lnTo>
                    <a:pt x="2182164" y="15189"/>
                  </a:lnTo>
                  <a:lnTo>
                    <a:pt x="2182164" y="19799"/>
                  </a:lnTo>
                  <a:lnTo>
                    <a:pt x="2185187" y="24358"/>
                  </a:lnTo>
                  <a:lnTo>
                    <a:pt x="2186724" y="35026"/>
                  </a:lnTo>
                  <a:lnTo>
                    <a:pt x="2189759" y="48717"/>
                  </a:lnTo>
                  <a:lnTo>
                    <a:pt x="2192832" y="68567"/>
                  </a:lnTo>
                  <a:lnTo>
                    <a:pt x="2195855" y="83794"/>
                  </a:lnTo>
                  <a:lnTo>
                    <a:pt x="2198928" y="97485"/>
                  </a:lnTo>
                  <a:lnTo>
                    <a:pt x="2201964" y="108153"/>
                  </a:lnTo>
                  <a:lnTo>
                    <a:pt x="2203500" y="117335"/>
                  </a:lnTo>
                  <a:lnTo>
                    <a:pt x="2206523" y="117335"/>
                  </a:lnTo>
                  <a:lnTo>
                    <a:pt x="2209596" y="112763"/>
                  </a:lnTo>
                  <a:lnTo>
                    <a:pt x="2212619" y="103593"/>
                  </a:lnTo>
                  <a:lnTo>
                    <a:pt x="2215705" y="88366"/>
                  </a:lnTo>
                  <a:lnTo>
                    <a:pt x="2218728" y="73126"/>
                  </a:lnTo>
                  <a:lnTo>
                    <a:pt x="2221801" y="59385"/>
                  </a:lnTo>
                  <a:lnTo>
                    <a:pt x="2223287" y="44157"/>
                  </a:lnTo>
                  <a:lnTo>
                    <a:pt x="2226360" y="35026"/>
                  </a:lnTo>
                  <a:lnTo>
                    <a:pt x="2229396" y="24358"/>
                  </a:lnTo>
                  <a:lnTo>
                    <a:pt x="2232469" y="24358"/>
                  </a:lnTo>
                  <a:lnTo>
                    <a:pt x="2232469" y="30467"/>
                  </a:lnTo>
                  <a:lnTo>
                    <a:pt x="2235492" y="35026"/>
                  </a:lnTo>
                  <a:lnTo>
                    <a:pt x="2238565" y="44157"/>
                  </a:lnTo>
                  <a:lnTo>
                    <a:pt x="2240064" y="59385"/>
                  </a:lnTo>
                  <a:lnTo>
                    <a:pt x="2243137" y="73126"/>
                  </a:lnTo>
                  <a:lnTo>
                    <a:pt x="2246160" y="88366"/>
                  </a:lnTo>
                  <a:lnTo>
                    <a:pt x="2249233" y="103593"/>
                  </a:lnTo>
                  <a:lnTo>
                    <a:pt x="2252256" y="112763"/>
                  </a:lnTo>
                  <a:lnTo>
                    <a:pt x="2255291" y="123431"/>
                  </a:lnTo>
                  <a:lnTo>
                    <a:pt x="2256828" y="123431"/>
                  </a:lnTo>
                  <a:lnTo>
                    <a:pt x="2259901" y="117335"/>
                  </a:lnTo>
                  <a:lnTo>
                    <a:pt x="2262924" y="108153"/>
                  </a:lnTo>
                  <a:lnTo>
                    <a:pt x="2265959" y="92925"/>
                  </a:lnTo>
                  <a:lnTo>
                    <a:pt x="2269032" y="79235"/>
                  </a:lnTo>
                  <a:lnTo>
                    <a:pt x="2272055" y="64007"/>
                  </a:lnTo>
                  <a:lnTo>
                    <a:pt x="2273592" y="48717"/>
                  </a:lnTo>
                  <a:lnTo>
                    <a:pt x="2276614" y="39598"/>
                  </a:lnTo>
                  <a:lnTo>
                    <a:pt x="2279700" y="30467"/>
                  </a:lnTo>
                  <a:lnTo>
                    <a:pt x="2282723" y="30467"/>
                  </a:lnTo>
                  <a:lnTo>
                    <a:pt x="2285796" y="35026"/>
                  </a:lnTo>
                  <a:lnTo>
                    <a:pt x="2288819" y="44157"/>
                  </a:lnTo>
                  <a:lnTo>
                    <a:pt x="2291854" y="59385"/>
                  </a:lnTo>
                  <a:lnTo>
                    <a:pt x="2293391" y="73126"/>
                  </a:lnTo>
                  <a:lnTo>
                    <a:pt x="2296464" y="88366"/>
                  </a:lnTo>
                  <a:lnTo>
                    <a:pt x="2299487" y="103593"/>
                  </a:lnTo>
                  <a:lnTo>
                    <a:pt x="2302510" y="112763"/>
                  </a:lnTo>
                  <a:lnTo>
                    <a:pt x="2305596" y="123431"/>
                  </a:lnTo>
                  <a:lnTo>
                    <a:pt x="2308618" y="128003"/>
                  </a:lnTo>
                  <a:lnTo>
                    <a:pt x="2308618" y="123431"/>
                  </a:lnTo>
                  <a:lnTo>
                    <a:pt x="2310155" y="117335"/>
                  </a:lnTo>
                  <a:lnTo>
                    <a:pt x="2313178" y="108153"/>
                  </a:lnTo>
                  <a:lnTo>
                    <a:pt x="2316264" y="92925"/>
                  </a:lnTo>
                  <a:lnTo>
                    <a:pt x="2319286" y="79235"/>
                  </a:lnTo>
                  <a:lnTo>
                    <a:pt x="2322360" y="64007"/>
                  </a:lnTo>
                  <a:lnTo>
                    <a:pt x="2325382" y="54825"/>
                  </a:lnTo>
                  <a:lnTo>
                    <a:pt x="2326919" y="39598"/>
                  </a:lnTo>
                  <a:lnTo>
                    <a:pt x="2329954" y="35026"/>
                  </a:lnTo>
                  <a:lnTo>
                    <a:pt x="2333028" y="30467"/>
                  </a:lnTo>
                  <a:lnTo>
                    <a:pt x="2333028" y="35026"/>
                  </a:lnTo>
                  <a:lnTo>
                    <a:pt x="2336050" y="39598"/>
                  </a:lnTo>
                  <a:lnTo>
                    <a:pt x="2339124" y="48717"/>
                  </a:lnTo>
                  <a:lnTo>
                    <a:pt x="2342159" y="64007"/>
                  </a:lnTo>
                  <a:lnTo>
                    <a:pt x="2343696" y="79235"/>
                  </a:lnTo>
                  <a:lnTo>
                    <a:pt x="2346718" y="92925"/>
                  </a:lnTo>
                  <a:lnTo>
                    <a:pt x="2349792" y="103593"/>
                  </a:lnTo>
                  <a:lnTo>
                    <a:pt x="2352814" y="117335"/>
                  </a:lnTo>
                  <a:lnTo>
                    <a:pt x="2355900" y="128003"/>
                  </a:lnTo>
                  <a:lnTo>
                    <a:pt x="2358923" y="128003"/>
                  </a:lnTo>
                  <a:lnTo>
                    <a:pt x="2361996" y="117335"/>
                  </a:lnTo>
                  <a:lnTo>
                    <a:pt x="2363482" y="108153"/>
                  </a:lnTo>
                  <a:lnTo>
                    <a:pt x="2366556" y="97485"/>
                  </a:lnTo>
                  <a:lnTo>
                    <a:pt x="2369591" y="83794"/>
                  </a:lnTo>
                  <a:lnTo>
                    <a:pt x="2372664" y="68567"/>
                  </a:lnTo>
                  <a:lnTo>
                    <a:pt x="2375687" y="54825"/>
                  </a:lnTo>
                  <a:lnTo>
                    <a:pt x="2378710" y="44157"/>
                  </a:lnTo>
                  <a:lnTo>
                    <a:pt x="2380259" y="35026"/>
                  </a:lnTo>
                  <a:lnTo>
                    <a:pt x="2380259" y="30467"/>
                  </a:lnTo>
                  <a:lnTo>
                    <a:pt x="2383332" y="35026"/>
                  </a:lnTo>
                  <a:lnTo>
                    <a:pt x="2395486" y="79235"/>
                  </a:lnTo>
                  <a:lnTo>
                    <a:pt x="2397023" y="92925"/>
                  </a:lnTo>
                  <a:lnTo>
                    <a:pt x="2400046" y="103593"/>
                  </a:lnTo>
                  <a:lnTo>
                    <a:pt x="2403119" y="117335"/>
                  </a:lnTo>
                  <a:lnTo>
                    <a:pt x="2403119" y="128003"/>
                  </a:lnTo>
                  <a:lnTo>
                    <a:pt x="2409228" y="128003"/>
                  </a:lnTo>
                  <a:lnTo>
                    <a:pt x="2412250" y="117335"/>
                  </a:lnTo>
                  <a:lnTo>
                    <a:pt x="2415273" y="112763"/>
                  </a:lnTo>
                  <a:lnTo>
                    <a:pt x="2416810" y="97485"/>
                  </a:lnTo>
                  <a:lnTo>
                    <a:pt x="2419896" y="83794"/>
                  </a:lnTo>
                  <a:lnTo>
                    <a:pt x="2422918" y="68567"/>
                  </a:lnTo>
                  <a:lnTo>
                    <a:pt x="2425941" y="54825"/>
                  </a:lnTo>
                  <a:lnTo>
                    <a:pt x="2429014" y="44157"/>
                  </a:lnTo>
                  <a:lnTo>
                    <a:pt x="2429014" y="35026"/>
                  </a:lnTo>
                  <a:lnTo>
                    <a:pt x="2433586" y="35026"/>
                  </a:lnTo>
                  <a:lnTo>
                    <a:pt x="2436609" y="39598"/>
                  </a:lnTo>
                  <a:lnTo>
                    <a:pt x="2439682" y="48717"/>
                  </a:lnTo>
                  <a:lnTo>
                    <a:pt x="2442717" y="64007"/>
                  </a:lnTo>
                  <a:lnTo>
                    <a:pt x="2445791" y="79235"/>
                  </a:lnTo>
                  <a:lnTo>
                    <a:pt x="2448814" y="92925"/>
                  </a:lnTo>
                  <a:lnTo>
                    <a:pt x="2450350" y="103593"/>
                  </a:lnTo>
                  <a:lnTo>
                    <a:pt x="2453373" y="117335"/>
                  </a:lnTo>
                  <a:lnTo>
                    <a:pt x="2453373" y="128003"/>
                  </a:lnTo>
                  <a:lnTo>
                    <a:pt x="2459481" y="128003"/>
                  </a:lnTo>
                  <a:lnTo>
                    <a:pt x="2462555" y="117335"/>
                  </a:lnTo>
                  <a:lnTo>
                    <a:pt x="2465578" y="112763"/>
                  </a:lnTo>
                  <a:lnTo>
                    <a:pt x="2467114" y="97485"/>
                  </a:lnTo>
                  <a:lnTo>
                    <a:pt x="2470150" y="83794"/>
                  </a:lnTo>
                  <a:lnTo>
                    <a:pt x="2473223" y="68567"/>
                  </a:lnTo>
                  <a:lnTo>
                    <a:pt x="2476246" y="54825"/>
                  </a:lnTo>
                  <a:lnTo>
                    <a:pt x="2479319" y="44157"/>
                  </a:lnTo>
                  <a:lnTo>
                    <a:pt x="2479319" y="35026"/>
                  </a:lnTo>
                  <a:lnTo>
                    <a:pt x="2485428" y="35026"/>
                  </a:lnTo>
                  <a:lnTo>
                    <a:pt x="2486914" y="39598"/>
                  </a:lnTo>
                  <a:lnTo>
                    <a:pt x="2489987" y="48717"/>
                  </a:lnTo>
                  <a:lnTo>
                    <a:pt x="2493010" y="64007"/>
                  </a:lnTo>
                  <a:lnTo>
                    <a:pt x="2496096" y="79235"/>
                  </a:lnTo>
                  <a:lnTo>
                    <a:pt x="2499118" y="92925"/>
                  </a:lnTo>
                  <a:lnTo>
                    <a:pt x="2502141" y="103593"/>
                  </a:lnTo>
                  <a:lnTo>
                    <a:pt x="2503678" y="117335"/>
                  </a:lnTo>
                  <a:lnTo>
                    <a:pt x="2503678" y="128003"/>
                  </a:lnTo>
                  <a:lnTo>
                    <a:pt x="2509786" y="128003"/>
                  </a:lnTo>
                  <a:lnTo>
                    <a:pt x="2512809" y="117335"/>
                  </a:lnTo>
                  <a:lnTo>
                    <a:pt x="2515882" y="112763"/>
                  </a:lnTo>
                  <a:lnTo>
                    <a:pt x="2518917" y="97485"/>
                  </a:lnTo>
                  <a:lnTo>
                    <a:pt x="2520454" y="83794"/>
                  </a:lnTo>
                  <a:lnTo>
                    <a:pt x="2523528" y="68567"/>
                  </a:lnTo>
                  <a:lnTo>
                    <a:pt x="2526550" y="54825"/>
                  </a:lnTo>
                  <a:lnTo>
                    <a:pt x="2529573" y="44157"/>
                  </a:lnTo>
                  <a:lnTo>
                    <a:pt x="2529573" y="35026"/>
                  </a:lnTo>
                  <a:lnTo>
                    <a:pt x="2535681" y="35026"/>
                  </a:lnTo>
                  <a:lnTo>
                    <a:pt x="2537218" y="39598"/>
                  </a:lnTo>
                  <a:lnTo>
                    <a:pt x="2540241" y="48717"/>
                  </a:lnTo>
                  <a:lnTo>
                    <a:pt x="2543314" y="64007"/>
                  </a:lnTo>
                  <a:lnTo>
                    <a:pt x="2546350" y="79235"/>
                  </a:lnTo>
                  <a:lnTo>
                    <a:pt x="2549423" y="92925"/>
                  </a:lnTo>
                  <a:lnTo>
                    <a:pt x="2552446" y="103593"/>
                  </a:lnTo>
                  <a:lnTo>
                    <a:pt x="2555519" y="117335"/>
                  </a:lnTo>
                  <a:lnTo>
                    <a:pt x="2555519" y="128003"/>
                  </a:lnTo>
                  <a:lnTo>
                    <a:pt x="2560091" y="128003"/>
                  </a:lnTo>
                  <a:lnTo>
                    <a:pt x="2563114" y="117335"/>
                  </a:lnTo>
                  <a:lnTo>
                    <a:pt x="2566187" y="112763"/>
                  </a:lnTo>
                  <a:lnTo>
                    <a:pt x="2569210" y="97485"/>
                  </a:lnTo>
                  <a:lnTo>
                    <a:pt x="2572296" y="83794"/>
                  </a:lnTo>
                  <a:lnTo>
                    <a:pt x="2573781" y="68567"/>
                  </a:lnTo>
                  <a:lnTo>
                    <a:pt x="2576855" y="54825"/>
                  </a:lnTo>
                  <a:lnTo>
                    <a:pt x="2579878" y="44157"/>
                  </a:lnTo>
                  <a:lnTo>
                    <a:pt x="2579878" y="35026"/>
                  </a:lnTo>
                  <a:lnTo>
                    <a:pt x="2585986" y="35026"/>
                  </a:lnTo>
                  <a:lnTo>
                    <a:pt x="2589009" y="39598"/>
                  </a:lnTo>
                  <a:lnTo>
                    <a:pt x="2590546" y="48717"/>
                  </a:lnTo>
                  <a:lnTo>
                    <a:pt x="2593568" y="64007"/>
                  </a:lnTo>
                  <a:lnTo>
                    <a:pt x="2596654" y="79235"/>
                  </a:lnTo>
                  <a:lnTo>
                    <a:pt x="2599677" y="92925"/>
                  </a:lnTo>
                  <a:lnTo>
                    <a:pt x="2602750" y="108153"/>
                  </a:lnTo>
                  <a:lnTo>
                    <a:pt x="2605773" y="117335"/>
                  </a:lnTo>
                  <a:lnTo>
                    <a:pt x="2605773" y="128003"/>
                  </a:lnTo>
                  <a:lnTo>
                    <a:pt x="2610345" y="128003"/>
                  </a:lnTo>
                  <a:lnTo>
                    <a:pt x="2613418" y="117335"/>
                  </a:lnTo>
                  <a:lnTo>
                    <a:pt x="2616441" y="108153"/>
                  </a:lnTo>
                  <a:lnTo>
                    <a:pt x="2619514" y="97485"/>
                  </a:lnTo>
                  <a:lnTo>
                    <a:pt x="2622550" y="83794"/>
                  </a:lnTo>
                  <a:lnTo>
                    <a:pt x="2625572" y="68567"/>
                  </a:lnTo>
                  <a:lnTo>
                    <a:pt x="2625572" y="54825"/>
                  </a:lnTo>
                  <a:lnTo>
                    <a:pt x="2630182" y="44157"/>
                  </a:lnTo>
                  <a:lnTo>
                    <a:pt x="2630182" y="35026"/>
                  </a:lnTo>
                  <a:lnTo>
                    <a:pt x="2636291" y="35026"/>
                  </a:lnTo>
                  <a:lnTo>
                    <a:pt x="2639314" y="39598"/>
                  </a:lnTo>
                  <a:lnTo>
                    <a:pt x="2642336" y="48717"/>
                  </a:lnTo>
                  <a:lnTo>
                    <a:pt x="2643873" y="64007"/>
                  </a:lnTo>
                  <a:lnTo>
                    <a:pt x="2646959" y="79235"/>
                  </a:lnTo>
                  <a:lnTo>
                    <a:pt x="2649981" y="92925"/>
                  </a:lnTo>
                  <a:lnTo>
                    <a:pt x="2649981" y="108153"/>
                  </a:lnTo>
                  <a:lnTo>
                    <a:pt x="2653004" y="117335"/>
                  </a:lnTo>
                  <a:lnTo>
                    <a:pt x="2656078" y="128003"/>
                  </a:lnTo>
                  <a:lnTo>
                    <a:pt x="2660650" y="128003"/>
                  </a:lnTo>
                  <a:lnTo>
                    <a:pt x="2663672" y="117335"/>
                  </a:lnTo>
                  <a:lnTo>
                    <a:pt x="2666746" y="108153"/>
                  </a:lnTo>
                  <a:lnTo>
                    <a:pt x="2669768" y="97485"/>
                  </a:lnTo>
                  <a:lnTo>
                    <a:pt x="2672854" y="83794"/>
                  </a:lnTo>
                  <a:lnTo>
                    <a:pt x="2675877" y="68567"/>
                  </a:lnTo>
                  <a:lnTo>
                    <a:pt x="2675877" y="54825"/>
                  </a:lnTo>
                  <a:lnTo>
                    <a:pt x="2678950" y="44157"/>
                  </a:lnTo>
                  <a:lnTo>
                    <a:pt x="2680436" y="35026"/>
                  </a:lnTo>
                  <a:lnTo>
                    <a:pt x="2686545" y="35026"/>
                  </a:lnTo>
                  <a:lnTo>
                    <a:pt x="2689618" y="44157"/>
                  </a:lnTo>
                  <a:lnTo>
                    <a:pt x="2692641" y="48717"/>
                  </a:lnTo>
                  <a:lnTo>
                    <a:pt x="2695714" y="64007"/>
                  </a:lnTo>
                  <a:lnTo>
                    <a:pt x="2697213" y="79235"/>
                  </a:lnTo>
                  <a:lnTo>
                    <a:pt x="2700286" y="92925"/>
                  </a:lnTo>
                  <a:lnTo>
                    <a:pt x="2700286" y="108153"/>
                  </a:lnTo>
                  <a:lnTo>
                    <a:pt x="2703309" y="117335"/>
                  </a:lnTo>
                  <a:lnTo>
                    <a:pt x="2706382" y="128003"/>
                  </a:lnTo>
                  <a:lnTo>
                    <a:pt x="2712491" y="128003"/>
                  </a:lnTo>
                  <a:lnTo>
                    <a:pt x="2713977" y="117335"/>
                  </a:lnTo>
                  <a:lnTo>
                    <a:pt x="2717050" y="108153"/>
                  </a:lnTo>
                  <a:lnTo>
                    <a:pt x="2720073" y="97485"/>
                  </a:lnTo>
                  <a:lnTo>
                    <a:pt x="2723159" y="83794"/>
                  </a:lnTo>
                  <a:lnTo>
                    <a:pt x="2726181" y="68567"/>
                  </a:lnTo>
                  <a:lnTo>
                    <a:pt x="2726181" y="54825"/>
                  </a:lnTo>
                  <a:lnTo>
                    <a:pt x="2729204" y="44157"/>
                  </a:lnTo>
                  <a:lnTo>
                    <a:pt x="2730741" y="35026"/>
                  </a:lnTo>
                  <a:lnTo>
                    <a:pt x="2736850" y="35026"/>
                  </a:lnTo>
                  <a:lnTo>
                    <a:pt x="2739872" y="44157"/>
                  </a:lnTo>
                  <a:lnTo>
                    <a:pt x="2742946" y="54825"/>
                  </a:lnTo>
                  <a:lnTo>
                    <a:pt x="2745968" y="64007"/>
                  </a:lnTo>
                  <a:lnTo>
                    <a:pt x="2749054" y="79235"/>
                  </a:lnTo>
                  <a:lnTo>
                    <a:pt x="2750591" y="92925"/>
                  </a:lnTo>
                  <a:lnTo>
                    <a:pt x="2750591" y="108153"/>
                  </a:lnTo>
                  <a:lnTo>
                    <a:pt x="2753614" y="117335"/>
                  </a:lnTo>
                  <a:lnTo>
                    <a:pt x="2756636" y="128003"/>
                  </a:lnTo>
                  <a:lnTo>
                    <a:pt x="2759710" y="128003"/>
                  </a:lnTo>
                  <a:lnTo>
                    <a:pt x="2762745" y="123431"/>
                  </a:lnTo>
                  <a:lnTo>
                    <a:pt x="2765818" y="117335"/>
                  </a:lnTo>
                  <a:lnTo>
                    <a:pt x="2767304" y="108153"/>
                  </a:lnTo>
                  <a:lnTo>
                    <a:pt x="2770378" y="92925"/>
                  </a:lnTo>
                  <a:lnTo>
                    <a:pt x="2773413" y="83794"/>
                  </a:lnTo>
                  <a:lnTo>
                    <a:pt x="2776435" y="68567"/>
                  </a:lnTo>
                  <a:lnTo>
                    <a:pt x="2776435" y="54825"/>
                  </a:lnTo>
                  <a:lnTo>
                    <a:pt x="2779509" y="44157"/>
                  </a:lnTo>
                  <a:lnTo>
                    <a:pt x="2782531" y="35026"/>
                  </a:lnTo>
                  <a:lnTo>
                    <a:pt x="2784068" y="35026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4553419" y="5483694"/>
            <a:ext cx="302260" cy="10795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algn="r">
              <a:lnSpc>
                <a:spcPts val="370"/>
              </a:lnSpc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</a:t>
            </a:r>
            <a:endParaRPr sz="5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834050" y="5441878"/>
            <a:ext cx="571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s</a:t>
            </a:r>
            <a:endParaRPr sz="5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523250" y="5372468"/>
            <a:ext cx="324485" cy="10985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3810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0"/>
              </a:spcBef>
            </a:pPr>
            <a:endParaRPr sz="350">
              <a:latin typeface="Times New Roman"/>
              <a:cs typeface="Times New Roman"/>
            </a:endParaRPr>
          </a:p>
          <a:p>
            <a:pPr algn="r">
              <a:lnSpc>
                <a:spcPct val="100000"/>
              </a:lnSpc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0.</a:t>
            </a:r>
            <a:endParaRPr sz="35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840186" y="5415670"/>
            <a:ext cx="3746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116031" y="5415670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03.</a:t>
            </a:r>
            <a:endParaRPr sz="35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420795" y="5415670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04.</a:t>
            </a:r>
            <a:endParaRPr sz="35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724044" y="5415670"/>
            <a:ext cx="5905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05.</a:t>
            </a:r>
            <a:endParaRPr sz="35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025765" y="5415670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06.</a:t>
            </a:r>
            <a:endParaRPr sz="35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324447" y="5415670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07.</a:t>
            </a:r>
            <a:endParaRPr sz="35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629211" y="5415670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08.</a:t>
            </a:r>
            <a:endParaRPr sz="35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932460" y="5415670"/>
            <a:ext cx="603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09.</a:t>
            </a:r>
            <a:endParaRPr sz="35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235703" y="5415670"/>
            <a:ext cx="5905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10.</a:t>
            </a:r>
            <a:endParaRPr sz="35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534386" y="5415670"/>
            <a:ext cx="5905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11.</a:t>
            </a:r>
            <a:endParaRPr sz="35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419105" y="5444626"/>
            <a:ext cx="85090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426725" y="5331862"/>
            <a:ext cx="730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365769" y="5100540"/>
            <a:ext cx="142875" cy="198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iL2/kA</a:t>
            </a:r>
            <a:endParaRPr sz="500">
              <a:latin typeface="Arial"/>
              <a:cs typeface="Arial"/>
            </a:endParaRPr>
          </a:p>
          <a:p>
            <a:pPr marL="73025">
              <a:lnSpc>
                <a:spcPct val="100000"/>
              </a:lnSpc>
              <a:spcBef>
                <a:spcPts val="34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1512595" y="5879160"/>
            <a:ext cx="3368040" cy="106680"/>
          </a:xfrm>
          <a:custGeom>
            <a:avLst/>
            <a:gdLst/>
            <a:ahLst/>
            <a:cxnLst/>
            <a:rect l="l" t="t" r="r" b="b"/>
            <a:pathLst>
              <a:path w="3368040" h="106679">
                <a:moveTo>
                  <a:pt x="0" y="33477"/>
                </a:moveTo>
                <a:lnTo>
                  <a:pt x="3022" y="28917"/>
                </a:lnTo>
                <a:lnTo>
                  <a:pt x="6045" y="13690"/>
                </a:lnTo>
                <a:lnTo>
                  <a:pt x="6045" y="4559"/>
                </a:lnTo>
                <a:lnTo>
                  <a:pt x="9118" y="0"/>
                </a:lnTo>
                <a:lnTo>
                  <a:pt x="10655" y="0"/>
                </a:lnTo>
                <a:lnTo>
                  <a:pt x="13690" y="4559"/>
                </a:lnTo>
                <a:lnTo>
                  <a:pt x="16713" y="13690"/>
                </a:lnTo>
                <a:lnTo>
                  <a:pt x="19786" y="28917"/>
                </a:lnTo>
                <a:lnTo>
                  <a:pt x="22809" y="42659"/>
                </a:lnTo>
                <a:lnTo>
                  <a:pt x="25895" y="57886"/>
                </a:lnTo>
                <a:lnTo>
                  <a:pt x="27381" y="73126"/>
                </a:lnTo>
                <a:lnTo>
                  <a:pt x="30454" y="86868"/>
                </a:lnTo>
                <a:lnTo>
                  <a:pt x="30454" y="97523"/>
                </a:lnTo>
                <a:lnTo>
                  <a:pt x="33477" y="102095"/>
                </a:lnTo>
                <a:lnTo>
                  <a:pt x="36550" y="97523"/>
                </a:lnTo>
                <a:lnTo>
                  <a:pt x="39585" y="97523"/>
                </a:lnTo>
                <a:lnTo>
                  <a:pt x="42608" y="86868"/>
                </a:lnTo>
                <a:lnTo>
                  <a:pt x="45681" y="73126"/>
                </a:lnTo>
                <a:lnTo>
                  <a:pt x="47218" y="57886"/>
                </a:lnTo>
                <a:lnTo>
                  <a:pt x="50253" y="42659"/>
                </a:lnTo>
                <a:lnTo>
                  <a:pt x="53276" y="28917"/>
                </a:lnTo>
                <a:lnTo>
                  <a:pt x="56349" y="13690"/>
                </a:lnTo>
                <a:lnTo>
                  <a:pt x="56349" y="4559"/>
                </a:lnTo>
                <a:lnTo>
                  <a:pt x="59372" y="0"/>
                </a:lnTo>
                <a:lnTo>
                  <a:pt x="62458" y="0"/>
                </a:lnTo>
                <a:lnTo>
                  <a:pt x="63995" y="4559"/>
                </a:lnTo>
                <a:lnTo>
                  <a:pt x="67017" y="13690"/>
                </a:lnTo>
                <a:lnTo>
                  <a:pt x="70040" y="28917"/>
                </a:lnTo>
                <a:lnTo>
                  <a:pt x="73113" y="42659"/>
                </a:lnTo>
                <a:lnTo>
                  <a:pt x="76149" y="57886"/>
                </a:lnTo>
                <a:lnTo>
                  <a:pt x="79222" y="73126"/>
                </a:lnTo>
                <a:lnTo>
                  <a:pt x="80708" y="86868"/>
                </a:lnTo>
                <a:lnTo>
                  <a:pt x="80708" y="97523"/>
                </a:lnTo>
                <a:lnTo>
                  <a:pt x="83781" y="102095"/>
                </a:lnTo>
                <a:lnTo>
                  <a:pt x="86817" y="97523"/>
                </a:lnTo>
                <a:lnTo>
                  <a:pt x="89890" y="97523"/>
                </a:lnTo>
                <a:lnTo>
                  <a:pt x="92913" y="86868"/>
                </a:lnTo>
                <a:lnTo>
                  <a:pt x="95986" y="73126"/>
                </a:lnTo>
                <a:lnTo>
                  <a:pt x="97472" y="57886"/>
                </a:lnTo>
                <a:lnTo>
                  <a:pt x="100558" y="42659"/>
                </a:lnTo>
                <a:lnTo>
                  <a:pt x="103581" y="28917"/>
                </a:lnTo>
                <a:lnTo>
                  <a:pt x="106654" y="13690"/>
                </a:lnTo>
                <a:lnTo>
                  <a:pt x="106654" y="4559"/>
                </a:lnTo>
                <a:lnTo>
                  <a:pt x="109677" y="0"/>
                </a:lnTo>
                <a:lnTo>
                  <a:pt x="112712" y="0"/>
                </a:lnTo>
                <a:lnTo>
                  <a:pt x="115785" y="4559"/>
                </a:lnTo>
                <a:lnTo>
                  <a:pt x="117271" y="13690"/>
                </a:lnTo>
                <a:lnTo>
                  <a:pt x="120345" y="28917"/>
                </a:lnTo>
                <a:lnTo>
                  <a:pt x="123367" y="42659"/>
                </a:lnTo>
                <a:lnTo>
                  <a:pt x="126453" y="57886"/>
                </a:lnTo>
                <a:lnTo>
                  <a:pt x="126453" y="73126"/>
                </a:lnTo>
                <a:lnTo>
                  <a:pt x="132549" y="86868"/>
                </a:lnTo>
                <a:lnTo>
                  <a:pt x="132549" y="97523"/>
                </a:lnTo>
                <a:lnTo>
                  <a:pt x="134035" y="102095"/>
                </a:lnTo>
                <a:lnTo>
                  <a:pt x="137109" y="97523"/>
                </a:lnTo>
                <a:lnTo>
                  <a:pt x="140144" y="97523"/>
                </a:lnTo>
                <a:lnTo>
                  <a:pt x="143217" y="86868"/>
                </a:lnTo>
                <a:lnTo>
                  <a:pt x="146240" y="73126"/>
                </a:lnTo>
                <a:lnTo>
                  <a:pt x="149313" y="57886"/>
                </a:lnTo>
                <a:lnTo>
                  <a:pt x="150812" y="42659"/>
                </a:lnTo>
                <a:lnTo>
                  <a:pt x="150812" y="28917"/>
                </a:lnTo>
                <a:lnTo>
                  <a:pt x="153885" y="13690"/>
                </a:lnTo>
                <a:lnTo>
                  <a:pt x="156908" y="4559"/>
                </a:lnTo>
                <a:lnTo>
                  <a:pt x="159981" y="0"/>
                </a:lnTo>
                <a:lnTo>
                  <a:pt x="163017" y="0"/>
                </a:lnTo>
                <a:lnTo>
                  <a:pt x="166039" y="4559"/>
                </a:lnTo>
                <a:lnTo>
                  <a:pt x="167576" y="13690"/>
                </a:lnTo>
                <a:lnTo>
                  <a:pt x="170649" y="28917"/>
                </a:lnTo>
                <a:lnTo>
                  <a:pt x="173672" y="42659"/>
                </a:lnTo>
                <a:lnTo>
                  <a:pt x="176758" y="57886"/>
                </a:lnTo>
                <a:lnTo>
                  <a:pt x="176758" y="73126"/>
                </a:lnTo>
                <a:lnTo>
                  <a:pt x="179781" y="86868"/>
                </a:lnTo>
                <a:lnTo>
                  <a:pt x="182803" y="97523"/>
                </a:lnTo>
                <a:lnTo>
                  <a:pt x="185877" y="102095"/>
                </a:lnTo>
                <a:lnTo>
                  <a:pt x="187413" y="102095"/>
                </a:lnTo>
                <a:lnTo>
                  <a:pt x="190449" y="97523"/>
                </a:lnTo>
                <a:lnTo>
                  <a:pt x="193471" y="86868"/>
                </a:lnTo>
                <a:lnTo>
                  <a:pt x="196545" y="73126"/>
                </a:lnTo>
                <a:lnTo>
                  <a:pt x="199567" y="57886"/>
                </a:lnTo>
                <a:lnTo>
                  <a:pt x="202653" y="42659"/>
                </a:lnTo>
                <a:lnTo>
                  <a:pt x="202653" y="28917"/>
                </a:lnTo>
                <a:lnTo>
                  <a:pt x="204139" y="13690"/>
                </a:lnTo>
                <a:lnTo>
                  <a:pt x="207213" y="4559"/>
                </a:lnTo>
                <a:lnTo>
                  <a:pt x="210235" y="0"/>
                </a:lnTo>
                <a:lnTo>
                  <a:pt x="213309" y="0"/>
                </a:lnTo>
                <a:lnTo>
                  <a:pt x="216344" y="4559"/>
                </a:lnTo>
                <a:lnTo>
                  <a:pt x="219417" y="13690"/>
                </a:lnTo>
                <a:lnTo>
                  <a:pt x="220903" y="28917"/>
                </a:lnTo>
                <a:lnTo>
                  <a:pt x="223977" y="42659"/>
                </a:lnTo>
                <a:lnTo>
                  <a:pt x="227012" y="57886"/>
                </a:lnTo>
                <a:lnTo>
                  <a:pt x="227012" y="73126"/>
                </a:lnTo>
                <a:lnTo>
                  <a:pt x="230085" y="86868"/>
                </a:lnTo>
                <a:lnTo>
                  <a:pt x="233108" y="97523"/>
                </a:lnTo>
                <a:lnTo>
                  <a:pt x="236181" y="102095"/>
                </a:lnTo>
                <a:lnTo>
                  <a:pt x="239217" y="102095"/>
                </a:lnTo>
                <a:lnTo>
                  <a:pt x="240753" y="97523"/>
                </a:lnTo>
                <a:lnTo>
                  <a:pt x="243776" y="86868"/>
                </a:lnTo>
                <a:lnTo>
                  <a:pt x="246849" y="73126"/>
                </a:lnTo>
                <a:lnTo>
                  <a:pt x="249872" y="57886"/>
                </a:lnTo>
                <a:lnTo>
                  <a:pt x="252958" y="42659"/>
                </a:lnTo>
                <a:lnTo>
                  <a:pt x="252958" y="28917"/>
                </a:lnTo>
                <a:lnTo>
                  <a:pt x="255981" y="13690"/>
                </a:lnTo>
                <a:lnTo>
                  <a:pt x="257517" y="4559"/>
                </a:lnTo>
                <a:lnTo>
                  <a:pt x="260540" y="0"/>
                </a:lnTo>
                <a:lnTo>
                  <a:pt x="263613" y="0"/>
                </a:lnTo>
                <a:lnTo>
                  <a:pt x="266649" y="4559"/>
                </a:lnTo>
                <a:lnTo>
                  <a:pt x="269671" y="13690"/>
                </a:lnTo>
                <a:lnTo>
                  <a:pt x="272745" y="28917"/>
                </a:lnTo>
                <a:lnTo>
                  <a:pt x="274281" y="42659"/>
                </a:lnTo>
                <a:lnTo>
                  <a:pt x="277317" y="57886"/>
                </a:lnTo>
                <a:lnTo>
                  <a:pt x="277317" y="73126"/>
                </a:lnTo>
                <a:lnTo>
                  <a:pt x="280339" y="86868"/>
                </a:lnTo>
                <a:lnTo>
                  <a:pt x="283413" y="97523"/>
                </a:lnTo>
                <a:lnTo>
                  <a:pt x="286435" y="102095"/>
                </a:lnTo>
                <a:lnTo>
                  <a:pt x="289509" y="102095"/>
                </a:lnTo>
                <a:lnTo>
                  <a:pt x="300177" y="57886"/>
                </a:lnTo>
                <a:lnTo>
                  <a:pt x="303212" y="42659"/>
                </a:lnTo>
                <a:lnTo>
                  <a:pt x="303212" y="28917"/>
                </a:lnTo>
                <a:lnTo>
                  <a:pt x="306235" y="13690"/>
                </a:lnTo>
                <a:lnTo>
                  <a:pt x="310845" y="0"/>
                </a:lnTo>
                <a:lnTo>
                  <a:pt x="313867" y="0"/>
                </a:lnTo>
                <a:lnTo>
                  <a:pt x="316903" y="4559"/>
                </a:lnTo>
                <a:lnTo>
                  <a:pt x="319976" y="13690"/>
                </a:lnTo>
                <a:lnTo>
                  <a:pt x="322999" y="28917"/>
                </a:lnTo>
                <a:lnTo>
                  <a:pt x="322999" y="42659"/>
                </a:lnTo>
                <a:lnTo>
                  <a:pt x="327571" y="57886"/>
                </a:lnTo>
                <a:lnTo>
                  <a:pt x="327571" y="73126"/>
                </a:lnTo>
                <a:lnTo>
                  <a:pt x="330644" y="86868"/>
                </a:lnTo>
                <a:lnTo>
                  <a:pt x="333667" y="97523"/>
                </a:lnTo>
                <a:lnTo>
                  <a:pt x="336740" y="102095"/>
                </a:lnTo>
                <a:lnTo>
                  <a:pt x="339763" y="102095"/>
                </a:lnTo>
                <a:lnTo>
                  <a:pt x="342849" y="97523"/>
                </a:lnTo>
                <a:lnTo>
                  <a:pt x="344335" y="86868"/>
                </a:lnTo>
                <a:lnTo>
                  <a:pt x="347408" y="73126"/>
                </a:lnTo>
                <a:lnTo>
                  <a:pt x="347408" y="57886"/>
                </a:lnTo>
                <a:lnTo>
                  <a:pt x="350431" y="42659"/>
                </a:lnTo>
                <a:lnTo>
                  <a:pt x="353517" y="28917"/>
                </a:lnTo>
                <a:lnTo>
                  <a:pt x="356539" y="13690"/>
                </a:lnTo>
                <a:lnTo>
                  <a:pt x="359613" y="4559"/>
                </a:lnTo>
                <a:lnTo>
                  <a:pt x="361099" y="0"/>
                </a:lnTo>
                <a:lnTo>
                  <a:pt x="364172" y="0"/>
                </a:lnTo>
                <a:lnTo>
                  <a:pt x="367207" y="4559"/>
                </a:lnTo>
                <a:lnTo>
                  <a:pt x="370281" y="13690"/>
                </a:lnTo>
                <a:lnTo>
                  <a:pt x="373303" y="24358"/>
                </a:lnTo>
                <a:lnTo>
                  <a:pt x="373303" y="42659"/>
                </a:lnTo>
                <a:lnTo>
                  <a:pt x="376377" y="57886"/>
                </a:lnTo>
                <a:lnTo>
                  <a:pt x="379412" y="73126"/>
                </a:lnTo>
                <a:lnTo>
                  <a:pt x="380949" y="82245"/>
                </a:lnTo>
                <a:lnTo>
                  <a:pt x="383971" y="97523"/>
                </a:lnTo>
                <a:lnTo>
                  <a:pt x="387045" y="102095"/>
                </a:lnTo>
                <a:lnTo>
                  <a:pt x="390067" y="102095"/>
                </a:lnTo>
                <a:lnTo>
                  <a:pt x="393103" y="97523"/>
                </a:lnTo>
                <a:lnTo>
                  <a:pt x="396176" y="86868"/>
                </a:lnTo>
                <a:lnTo>
                  <a:pt x="397713" y="73126"/>
                </a:lnTo>
                <a:lnTo>
                  <a:pt x="397713" y="57886"/>
                </a:lnTo>
                <a:lnTo>
                  <a:pt x="400735" y="42659"/>
                </a:lnTo>
                <a:lnTo>
                  <a:pt x="403771" y="28917"/>
                </a:lnTo>
                <a:lnTo>
                  <a:pt x="406844" y="13690"/>
                </a:lnTo>
                <a:lnTo>
                  <a:pt x="409867" y="4559"/>
                </a:lnTo>
                <a:lnTo>
                  <a:pt x="417512" y="4559"/>
                </a:lnTo>
                <a:lnTo>
                  <a:pt x="420535" y="13690"/>
                </a:lnTo>
                <a:lnTo>
                  <a:pt x="423608" y="24358"/>
                </a:lnTo>
                <a:lnTo>
                  <a:pt x="423608" y="38100"/>
                </a:lnTo>
                <a:lnTo>
                  <a:pt x="426631" y="53327"/>
                </a:lnTo>
                <a:lnTo>
                  <a:pt x="429666" y="62458"/>
                </a:lnTo>
                <a:lnTo>
                  <a:pt x="431203" y="77685"/>
                </a:lnTo>
                <a:lnTo>
                  <a:pt x="434276" y="86868"/>
                </a:lnTo>
                <a:lnTo>
                  <a:pt x="437299" y="91427"/>
                </a:lnTo>
                <a:lnTo>
                  <a:pt x="440321" y="97523"/>
                </a:lnTo>
                <a:lnTo>
                  <a:pt x="443407" y="91427"/>
                </a:lnTo>
                <a:lnTo>
                  <a:pt x="446430" y="86868"/>
                </a:lnTo>
                <a:lnTo>
                  <a:pt x="449503" y="73126"/>
                </a:lnTo>
                <a:lnTo>
                  <a:pt x="449503" y="62458"/>
                </a:lnTo>
                <a:lnTo>
                  <a:pt x="450989" y="48768"/>
                </a:lnTo>
                <a:lnTo>
                  <a:pt x="454063" y="33477"/>
                </a:lnTo>
                <a:lnTo>
                  <a:pt x="457098" y="24358"/>
                </a:lnTo>
                <a:lnTo>
                  <a:pt x="460171" y="13690"/>
                </a:lnTo>
                <a:lnTo>
                  <a:pt x="463194" y="4559"/>
                </a:lnTo>
                <a:lnTo>
                  <a:pt x="466267" y="4559"/>
                </a:lnTo>
                <a:lnTo>
                  <a:pt x="467766" y="9131"/>
                </a:lnTo>
                <a:lnTo>
                  <a:pt x="470839" y="13690"/>
                </a:lnTo>
                <a:lnTo>
                  <a:pt x="473862" y="24358"/>
                </a:lnTo>
                <a:lnTo>
                  <a:pt x="473862" y="38100"/>
                </a:lnTo>
                <a:lnTo>
                  <a:pt x="476935" y="53327"/>
                </a:lnTo>
                <a:lnTo>
                  <a:pt x="479971" y="67017"/>
                </a:lnTo>
                <a:lnTo>
                  <a:pt x="483044" y="77685"/>
                </a:lnTo>
                <a:lnTo>
                  <a:pt x="484530" y="86868"/>
                </a:lnTo>
                <a:lnTo>
                  <a:pt x="487603" y="97523"/>
                </a:lnTo>
                <a:lnTo>
                  <a:pt x="490626" y="97523"/>
                </a:lnTo>
                <a:lnTo>
                  <a:pt x="493712" y="91427"/>
                </a:lnTo>
                <a:lnTo>
                  <a:pt x="496735" y="86868"/>
                </a:lnTo>
                <a:lnTo>
                  <a:pt x="499808" y="77685"/>
                </a:lnTo>
                <a:lnTo>
                  <a:pt x="499808" y="62458"/>
                </a:lnTo>
                <a:lnTo>
                  <a:pt x="502831" y="48768"/>
                </a:lnTo>
                <a:lnTo>
                  <a:pt x="504367" y="33477"/>
                </a:lnTo>
                <a:lnTo>
                  <a:pt x="507403" y="18249"/>
                </a:lnTo>
                <a:lnTo>
                  <a:pt x="510476" y="9131"/>
                </a:lnTo>
                <a:lnTo>
                  <a:pt x="513499" y="4559"/>
                </a:lnTo>
                <a:lnTo>
                  <a:pt x="519607" y="4559"/>
                </a:lnTo>
                <a:lnTo>
                  <a:pt x="521144" y="13690"/>
                </a:lnTo>
                <a:lnTo>
                  <a:pt x="524167" y="24358"/>
                </a:lnTo>
                <a:lnTo>
                  <a:pt x="524167" y="38100"/>
                </a:lnTo>
                <a:lnTo>
                  <a:pt x="527189" y="53327"/>
                </a:lnTo>
                <a:lnTo>
                  <a:pt x="530263" y="67017"/>
                </a:lnTo>
                <a:lnTo>
                  <a:pt x="533298" y="77685"/>
                </a:lnTo>
                <a:lnTo>
                  <a:pt x="536371" y="91427"/>
                </a:lnTo>
                <a:lnTo>
                  <a:pt x="537908" y="97523"/>
                </a:lnTo>
                <a:lnTo>
                  <a:pt x="543966" y="97523"/>
                </a:lnTo>
                <a:lnTo>
                  <a:pt x="547039" y="86868"/>
                </a:lnTo>
                <a:lnTo>
                  <a:pt x="550062" y="77685"/>
                </a:lnTo>
                <a:lnTo>
                  <a:pt x="550062" y="62458"/>
                </a:lnTo>
                <a:lnTo>
                  <a:pt x="553135" y="48768"/>
                </a:lnTo>
                <a:lnTo>
                  <a:pt x="554621" y="33477"/>
                </a:lnTo>
                <a:lnTo>
                  <a:pt x="557707" y="24358"/>
                </a:lnTo>
                <a:lnTo>
                  <a:pt x="560730" y="9131"/>
                </a:lnTo>
                <a:lnTo>
                  <a:pt x="563803" y="4559"/>
                </a:lnTo>
                <a:lnTo>
                  <a:pt x="569912" y="4559"/>
                </a:lnTo>
                <a:lnTo>
                  <a:pt x="572935" y="9131"/>
                </a:lnTo>
                <a:lnTo>
                  <a:pt x="572935" y="24358"/>
                </a:lnTo>
                <a:lnTo>
                  <a:pt x="574471" y="33477"/>
                </a:lnTo>
                <a:lnTo>
                  <a:pt x="577494" y="42659"/>
                </a:lnTo>
                <a:lnTo>
                  <a:pt x="580567" y="53327"/>
                </a:lnTo>
                <a:lnTo>
                  <a:pt x="583603" y="62458"/>
                </a:lnTo>
                <a:lnTo>
                  <a:pt x="586676" y="73126"/>
                </a:lnTo>
                <a:lnTo>
                  <a:pt x="589699" y="82245"/>
                </a:lnTo>
                <a:lnTo>
                  <a:pt x="591235" y="82245"/>
                </a:lnTo>
                <a:lnTo>
                  <a:pt x="594271" y="86868"/>
                </a:lnTo>
                <a:lnTo>
                  <a:pt x="597344" y="82245"/>
                </a:lnTo>
                <a:lnTo>
                  <a:pt x="597344" y="67017"/>
                </a:lnTo>
                <a:lnTo>
                  <a:pt x="600367" y="53327"/>
                </a:lnTo>
                <a:lnTo>
                  <a:pt x="603389" y="38100"/>
                </a:lnTo>
                <a:lnTo>
                  <a:pt x="606463" y="24358"/>
                </a:lnTo>
                <a:lnTo>
                  <a:pt x="607961" y="13690"/>
                </a:lnTo>
                <a:lnTo>
                  <a:pt x="611035" y="4559"/>
                </a:lnTo>
                <a:lnTo>
                  <a:pt x="617131" y="4559"/>
                </a:lnTo>
                <a:lnTo>
                  <a:pt x="620166" y="13690"/>
                </a:lnTo>
                <a:lnTo>
                  <a:pt x="620166" y="24358"/>
                </a:lnTo>
                <a:lnTo>
                  <a:pt x="623239" y="38100"/>
                </a:lnTo>
                <a:lnTo>
                  <a:pt x="624725" y="53327"/>
                </a:lnTo>
                <a:lnTo>
                  <a:pt x="627799" y="67017"/>
                </a:lnTo>
                <a:lnTo>
                  <a:pt x="630821" y="82245"/>
                </a:lnTo>
                <a:lnTo>
                  <a:pt x="633907" y="91427"/>
                </a:lnTo>
                <a:lnTo>
                  <a:pt x="636930" y="102095"/>
                </a:lnTo>
                <a:lnTo>
                  <a:pt x="639952" y="106654"/>
                </a:lnTo>
                <a:lnTo>
                  <a:pt x="643026" y="102095"/>
                </a:lnTo>
                <a:lnTo>
                  <a:pt x="644563" y="97523"/>
                </a:lnTo>
                <a:lnTo>
                  <a:pt x="644563" y="82245"/>
                </a:lnTo>
                <a:lnTo>
                  <a:pt x="647598" y="67017"/>
                </a:lnTo>
                <a:lnTo>
                  <a:pt x="650671" y="53327"/>
                </a:lnTo>
                <a:lnTo>
                  <a:pt x="653694" y="38100"/>
                </a:lnTo>
                <a:lnTo>
                  <a:pt x="656717" y="24358"/>
                </a:lnTo>
                <a:lnTo>
                  <a:pt x="659803" y="13690"/>
                </a:lnTo>
                <a:lnTo>
                  <a:pt x="661339" y="4559"/>
                </a:lnTo>
                <a:lnTo>
                  <a:pt x="664362" y="0"/>
                </a:lnTo>
                <a:lnTo>
                  <a:pt x="667384" y="4559"/>
                </a:lnTo>
                <a:lnTo>
                  <a:pt x="670471" y="9131"/>
                </a:lnTo>
                <a:lnTo>
                  <a:pt x="670471" y="18249"/>
                </a:lnTo>
                <a:lnTo>
                  <a:pt x="673493" y="33477"/>
                </a:lnTo>
                <a:lnTo>
                  <a:pt x="676567" y="53327"/>
                </a:lnTo>
                <a:lnTo>
                  <a:pt x="678052" y="67017"/>
                </a:lnTo>
                <a:lnTo>
                  <a:pt x="681126" y="82245"/>
                </a:lnTo>
                <a:lnTo>
                  <a:pt x="684161" y="91427"/>
                </a:lnTo>
                <a:lnTo>
                  <a:pt x="687235" y="102095"/>
                </a:lnTo>
                <a:lnTo>
                  <a:pt x="693331" y="102095"/>
                </a:lnTo>
                <a:lnTo>
                  <a:pt x="694817" y="91427"/>
                </a:lnTo>
                <a:lnTo>
                  <a:pt x="694817" y="82245"/>
                </a:lnTo>
                <a:lnTo>
                  <a:pt x="697903" y="67017"/>
                </a:lnTo>
                <a:lnTo>
                  <a:pt x="700925" y="53327"/>
                </a:lnTo>
                <a:lnTo>
                  <a:pt x="703999" y="38100"/>
                </a:lnTo>
                <a:lnTo>
                  <a:pt x="707021" y="24358"/>
                </a:lnTo>
                <a:lnTo>
                  <a:pt x="710107" y="9131"/>
                </a:lnTo>
                <a:lnTo>
                  <a:pt x="713130" y="4559"/>
                </a:lnTo>
                <a:lnTo>
                  <a:pt x="714667" y="0"/>
                </a:lnTo>
                <a:lnTo>
                  <a:pt x="717689" y="4559"/>
                </a:lnTo>
                <a:lnTo>
                  <a:pt x="720763" y="9131"/>
                </a:lnTo>
                <a:lnTo>
                  <a:pt x="720763" y="18249"/>
                </a:lnTo>
                <a:lnTo>
                  <a:pt x="723798" y="33477"/>
                </a:lnTo>
                <a:lnTo>
                  <a:pt x="726871" y="53327"/>
                </a:lnTo>
                <a:lnTo>
                  <a:pt x="729894" y="67017"/>
                </a:lnTo>
                <a:lnTo>
                  <a:pt x="731431" y="82245"/>
                </a:lnTo>
                <a:lnTo>
                  <a:pt x="734466" y="91427"/>
                </a:lnTo>
                <a:lnTo>
                  <a:pt x="737539" y="102095"/>
                </a:lnTo>
                <a:lnTo>
                  <a:pt x="743584" y="102095"/>
                </a:lnTo>
                <a:lnTo>
                  <a:pt x="746671" y="91427"/>
                </a:lnTo>
                <a:lnTo>
                  <a:pt x="746671" y="82245"/>
                </a:lnTo>
                <a:lnTo>
                  <a:pt x="748207" y="67017"/>
                </a:lnTo>
                <a:lnTo>
                  <a:pt x="751230" y="53327"/>
                </a:lnTo>
                <a:lnTo>
                  <a:pt x="754252" y="33477"/>
                </a:lnTo>
                <a:lnTo>
                  <a:pt x="757326" y="24358"/>
                </a:lnTo>
                <a:lnTo>
                  <a:pt x="760361" y="9131"/>
                </a:lnTo>
                <a:lnTo>
                  <a:pt x="763435" y="4559"/>
                </a:lnTo>
                <a:lnTo>
                  <a:pt x="766457" y="0"/>
                </a:lnTo>
                <a:lnTo>
                  <a:pt x="767994" y="4559"/>
                </a:lnTo>
                <a:lnTo>
                  <a:pt x="771017" y="9131"/>
                </a:lnTo>
                <a:lnTo>
                  <a:pt x="771017" y="18249"/>
                </a:lnTo>
                <a:lnTo>
                  <a:pt x="774103" y="33477"/>
                </a:lnTo>
                <a:lnTo>
                  <a:pt x="777125" y="53327"/>
                </a:lnTo>
                <a:lnTo>
                  <a:pt x="780199" y="67017"/>
                </a:lnTo>
                <a:lnTo>
                  <a:pt x="783221" y="77685"/>
                </a:lnTo>
                <a:lnTo>
                  <a:pt x="784771" y="91427"/>
                </a:lnTo>
                <a:lnTo>
                  <a:pt x="787793" y="102095"/>
                </a:lnTo>
                <a:lnTo>
                  <a:pt x="793889" y="102095"/>
                </a:lnTo>
                <a:lnTo>
                  <a:pt x="793889" y="91427"/>
                </a:lnTo>
                <a:lnTo>
                  <a:pt x="796925" y="82245"/>
                </a:lnTo>
                <a:lnTo>
                  <a:pt x="799998" y="67017"/>
                </a:lnTo>
                <a:lnTo>
                  <a:pt x="801484" y="53327"/>
                </a:lnTo>
                <a:lnTo>
                  <a:pt x="804557" y="33477"/>
                </a:lnTo>
                <a:lnTo>
                  <a:pt x="807580" y="24358"/>
                </a:lnTo>
                <a:lnTo>
                  <a:pt x="810666" y="9131"/>
                </a:lnTo>
                <a:lnTo>
                  <a:pt x="813688" y="4559"/>
                </a:lnTo>
                <a:lnTo>
                  <a:pt x="816762" y="0"/>
                </a:lnTo>
                <a:lnTo>
                  <a:pt x="818248" y="4559"/>
                </a:lnTo>
                <a:lnTo>
                  <a:pt x="818248" y="9131"/>
                </a:lnTo>
                <a:lnTo>
                  <a:pt x="821321" y="18249"/>
                </a:lnTo>
                <a:lnTo>
                  <a:pt x="824357" y="33477"/>
                </a:lnTo>
                <a:lnTo>
                  <a:pt x="827430" y="53327"/>
                </a:lnTo>
                <a:lnTo>
                  <a:pt x="830452" y="67017"/>
                </a:lnTo>
                <a:lnTo>
                  <a:pt x="833526" y="77685"/>
                </a:lnTo>
                <a:lnTo>
                  <a:pt x="836561" y="91427"/>
                </a:lnTo>
                <a:lnTo>
                  <a:pt x="838098" y="102095"/>
                </a:lnTo>
                <a:lnTo>
                  <a:pt x="841120" y="102095"/>
                </a:lnTo>
                <a:lnTo>
                  <a:pt x="844194" y="97523"/>
                </a:lnTo>
                <a:lnTo>
                  <a:pt x="844194" y="91427"/>
                </a:lnTo>
                <a:lnTo>
                  <a:pt x="847217" y="82245"/>
                </a:lnTo>
                <a:lnTo>
                  <a:pt x="850303" y="67017"/>
                </a:lnTo>
                <a:lnTo>
                  <a:pt x="853325" y="53327"/>
                </a:lnTo>
                <a:lnTo>
                  <a:pt x="854862" y="33477"/>
                </a:lnTo>
                <a:lnTo>
                  <a:pt x="857884" y="18249"/>
                </a:lnTo>
                <a:lnTo>
                  <a:pt x="860971" y="9131"/>
                </a:lnTo>
                <a:lnTo>
                  <a:pt x="863993" y="0"/>
                </a:lnTo>
                <a:lnTo>
                  <a:pt x="867016" y="0"/>
                </a:lnTo>
                <a:lnTo>
                  <a:pt x="870089" y="4559"/>
                </a:lnTo>
                <a:lnTo>
                  <a:pt x="870089" y="9131"/>
                </a:lnTo>
                <a:lnTo>
                  <a:pt x="871626" y="18249"/>
                </a:lnTo>
                <a:lnTo>
                  <a:pt x="874661" y="33477"/>
                </a:lnTo>
                <a:lnTo>
                  <a:pt x="877684" y="48768"/>
                </a:lnTo>
                <a:lnTo>
                  <a:pt x="880757" y="62458"/>
                </a:lnTo>
                <a:lnTo>
                  <a:pt x="883780" y="77685"/>
                </a:lnTo>
                <a:lnTo>
                  <a:pt x="886866" y="91427"/>
                </a:lnTo>
                <a:lnTo>
                  <a:pt x="888403" y="97523"/>
                </a:lnTo>
                <a:lnTo>
                  <a:pt x="891425" y="102095"/>
                </a:lnTo>
                <a:lnTo>
                  <a:pt x="891425" y="97523"/>
                </a:lnTo>
                <a:lnTo>
                  <a:pt x="894448" y="91427"/>
                </a:lnTo>
                <a:lnTo>
                  <a:pt x="897521" y="82245"/>
                </a:lnTo>
                <a:lnTo>
                  <a:pt x="900557" y="67017"/>
                </a:lnTo>
                <a:lnTo>
                  <a:pt x="903630" y="53327"/>
                </a:lnTo>
                <a:lnTo>
                  <a:pt x="906652" y="33477"/>
                </a:lnTo>
                <a:lnTo>
                  <a:pt x="908189" y="24358"/>
                </a:lnTo>
                <a:lnTo>
                  <a:pt x="911225" y="9131"/>
                </a:lnTo>
                <a:lnTo>
                  <a:pt x="914298" y="4559"/>
                </a:lnTo>
                <a:lnTo>
                  <a:pt x="917320" y="0"/>
                </a:lnTo>
                <a:lnTo>
                  <a:pt x="917320" y="4559"/>
                </a:lnTo>
                <a:lnTo>
                  <a:pt x="920394" y="9131"/>
                </a:lnTo>
                <a:lnTo>
                  <a:pt x="923417" y="18249"/>
                </a:lnTo>
                <a:lnTo>
                  <a:pt x="924915" y="33477"/>
                </a:lnTo>
                <a:lnTo>
                  <a:pt x="927988" y="48768"/>
                </a:lnTo>
                <a:lnTo>
                  <a:pt x="931011" y="62458"/>
                </a:lnTo>
                <a:lnTo>
                  <a:pt x="934084" y="77685"/>
                </a:lnTo>
                <a:lnTo>
                  <a:pt x="937120" y="91427"/>
                </a:lnTo>
                <a:lnTo>
                  <a:pt x="940193" y="97523"/>
                </a:lnTo>
                <a:lnTo>
                  <a:pt x="941679" y="102095"/>
                </a:lnTo>
                <a:lnTo>
                  <a:pt x="941679" y="97523"/>
                </a:lnTo>
                <a:lnTo>
                  <a:pt x="944752" y="91427"/>
                </a:lnTo>
                <a:lnTo>
                  <a:pt x="947775" y="82245"/>
                </a:lnTo>
                <a:lnTo>
                  <a:pt x="950861" y="67017"/>
                </a:lnTo>
                <a:lnTo>
                  <a:pt x="953884" y="53327"/>
                </a:lnTo>
                <a:lnTo>
                  <a:pt x="956957" y="33477"/>
                </a:lnTo>
                <a:lnTo>
                  <a:pt x="958443" y="24358"/>
                </a:lnTo>
                <a:lnTo>
                  <a:pt x="961517" y="9131"/>
                </a:lnTo>
                <a:lnTo>
                  <a:pt x="964552" y="4559"/>
                </a:lnTo>
                <a:lnTo>
                  <a:pt x="967625" y="0"/>
                </a:lnTo>
                <a:lnTo>
                  <a:pt x="967625" y="4559"/>
                </a:lnTo>
                <a:lnTo>
                  <a:pt x="970648" y="9131"/>
                </a:lnTo>
                <a:lnTo>
                  <a:pt x="973721" y="18249"/>
                </a:lnTo>
                <a:lnTo>
                  <a:pt x="976757" y="33477"/>
                </a:lnTo>
                <a:lnTo>
                  <a:pt x="978293" y="48768"/>
                </a:lnTo>
                <a:lnTo>
                  <a:pt x="981316" y="62458"/>
                </a:lnTo>
                <a:lnTo>
                  <a:pt x="984389" y="77685"/>
                </a:lnTo>
                <a:lnTo>
                  <a:pt x="987425" y="91427"/>
                </a:lnTo>
                <a:lnTo>
                  <a:pt x="990447" y="97523"/>
                </a:lnTo>
                <a:lnTo>
                  <a:pt x="993520" y="102095"/>
                </a:lnTo>
                <a:lnTo>
                  <a:pt x="993520" y="97523"/>
                </a:lnTo>
                <a:lnTo>
                  <a:pt x="995057" y="91427"/>
                </a:lnTo>
                <a:lnTo>
                  <a:pt x="998080" y="82245"/>
                </a:lnTo>
                <a:lnTo>
                  <a:pt x="1001115" y="67017"/>
                </a:lnTo>
                <a:lnTo>
                  <a:pt x="1004188" y="53327"/>
                </a:lnTo>
                <a:lnTo>
                  <a:pt x="1007211" y="33477"/>
                </a:lnTo>
                <a:lnTo>
                  <a:pt x="1010284" y="24358"/>
                </a:lnTo>
                <a:lnTo>
                  <a:pt x="1011821" y="9131"/>
                </a:lnTo>
                <a:lnTo>
                  <a:pt x="1014857" y="4559"/>
                </a:lnTo>
                <a:lnTo>
                  <a:pt x="1014857" y="0"/>
                </a:lnTo>
                <a:lnTo>
                  <a:pt x="1017879" y="4559"/>
                </a:lnTo>
                <a:lnTo>
                  <a:pt x="1030084" y="48768"/>
                </a:lnTo>
                <a:lnTo>
                  <a:pt x="1031620" y="62458"/>
                </a:lnTo>
                <a:lnTo>
                  <a:pt x="1034643" y="77685"/>
                </a:lnTo>
                <a:lnTo>
                  <a:pt x="1037717" y="86868"/>
                </a:lnTo>
                <a:lnTo>
                  <a:pt x="1040752" y="97523"/>
                </a:lnTo>
                <a:lnTo>
                  <a:pt x="1040752" y="102095"/>
                </a:lnTo>
                <a:lnTo>
                  <a:pt x="1043825" y="97523"/>
                </a:lnTo>
                <a:lnTo>
                  <a:pt x="1046848" y="91427"/>
                </a:lnTo>
                <a:lnTo>
                  <a:pt x="1048384" y="82245"/>
                </a:lnTo>
                <a:lnTo>
                  <a:pt x="1051420" y="67017"/>
                </a:lnTo>
                <a:lnTo>
                  <a:pt x="1054493" y="53327"/>
                </a:lnTo>
                <a:lnTo>
                  <a:pt x="1057516" y="33477"/>
                </a:lnTo>
                <a:lnTo>
                  <a:pt x="1060589" y="24358"/>
                </a:lnTo>
                <a:lnTo>
                  <a:pt x="1063625" y="9131"/>
                </a:lnTo>
                <a:lnTo>
                  <a:pt x="1065161" y="4559"/>
                </a:lnTo>
                <a:lnTo>
                  <a:pt x="1065161" y="0"/>
                </a:lnTo>
                <a:lnTo>
                  <a:pt x="1068184" y="4559"/>
                </a:lnTo>
                <a:lnTo>
                  <a:pt x="1071257" y="9131"/>
                </a:lnTo>
                <a:lnTo>
                  <a:pt x="1074280" y="18249"/>
                </a:lnTo>
                <a:lnTo>
                  <a:pt x="1077315" y="33477"/>
                </a:lnTo>
                <a:lnTo>
                  <a:pt x="1080389" y="48768"/>
                </a:lnTo>
                <a:lnTo>
                  <a:pt x="1081925" y="62458"/>
                </a:lnTo>
                <a:lnTo>
                  <a:pt x="1084948" y="77685"/>
                </a:lnTo>
                <a:lnTo>
                  <a:pt x="1088021" y="86868"/>
                </a:lnTo>
                <a:lnTo>
                  <a:pt x="1091057" y="97523"/>
                </a:lnTo>
                <a:lnTo>
                  <a:pt x="1091057" y="102095"/>
                </a:lnTo>
                <a:lnTo>
                  <a:pt x="1094079" y="97523"/>
                </a:lnTo>
                <a:lnTo>
                  <a:pt x="1097152" y="91427"/>
                </a:lnTo>
                <a:lnTo>
                  <a:pt x="1100175" y="82245"/>
                </a:lnTo>
                <a:lnTo>
                  <a:pt x="1101725" y="67017"/>
                </a:lnTo>
                <a:lnTo>
                  <a:pt x="1104747" y="53327"/>
                </a:lnTo>
                <a:lnTo>
                  <a:pt x="1107820" y="33477"/>
                </a:lnTo>
                <a:lnTo>
                  <a:pt x="1110843" y="24358"/>
                </a:lnTo>
                <a:lnTo>
                  <a:pt x="1113878" y="9131"/>
                </a:lnTo>
                <a:lnTo>
                  <a:pt x="1116952" y="4559"/>
                </a:lnTo>
                <a:lnTo>
                  <a:pt x="1116952" y="0"/>
                </a:lnTo>
                <a:lnTo>
                  <a:pt x="1118489" y="4559"/>
                </a:lnTo>
                <a:lnTo>
                  <a:pt x="1121511" y="9131"/>
                </a:lnTo>
                <a:lnTo>
                  <a:pt x="1124584" y="18249"/>
                </a:lnTo>
                <a:lnTo>
                  <a:pt x="1127620" y="33477"/>
                </a:lnTo>
                <a:lnTo>
                  <a:pt x="1130642" y="48768"/>
                </a:lnTo>
                <a:lnTo>
                  <a:pt x="1133716" y="62458"/>
                </a:lnTo>
                <a:lnTo>
                  <a:pt x="1135252" y="77685"/>
                </a:lnTo>
                <a:lnTo>
                  <a:pt x="1138275" y="86868"/>
                </a:lnTo>
                <a:lnTo>
                  <a:pt x="1141310" y="97523"/>
                </a:lnTo>
                <a:lnTo>
                  <a:pt x="1141310" y="102095"/>
                </a:lnTo>
                <a:lnTo>
                  <a:pt x="1144384" y="97523"/>
                </a:lnTo>
                <a:lnTo>
                  <a:pt x="1147406" y="91427"/>
                </a:lnTo>
                <a:lnTo>
                  <a:pt x="1150480" y="82245"/>
                </a:lnTo>
                <a:lnTo>
                  <a:pt x="1151978" y="67017"/>
                </a:lnTo>
                <a:lnTo>
                  <a:pt x="1155052" y="53327"/>
                </a:lnTo>
                <a:lnTo>
                  <a:pt x="1158074" y="38100"/>
                </a:lnTo>
                <a:lnTo>
                  <a:pt x="1161148" y="24358"/>
                </a:lnTo>
                <a:lnTo>
                  <a:pt x="1164183" y="13690"/>
                </a:lnTo>
                <a:lnTo>
                  <a:pt x="1167257" y="4559"/>
                </a:lnTo>
                <a:lnTo>
                  <a:pt x="1167257" y="0"/>
                </a:lnTo>
                <a:lnTo>
                  <a:pt x="1180947" y="48768"/>
                </a:lnTo>
                <a:lnTo>
                  <a:pt x="1184020" y="62458"/>
                </a:lnTo>
                <a:lnTo>
                  <a:pt x="1187043" y="77685"/>
                </a:lnTo>
                <a:lnTo>
                  <a:pt x="1188580" y="86868"/>
                </a:lnTo>
                <a:lnTo>
                  <a:pt x="1188580" y="97523"/>
                </a:lnTo>
                <a:lnTo>
                  <a:pt x="1191615" y="102095"/>
                </a:lnTo>
                <a:lnTo>
                  <a:pt x="1205357" y="53327"/>
                </a:lnTo>
                <a:lnTo>
                  <a:pt x="1208379" y="38100"/>
                </a:lnTo>
                <a:lnTo>
                  <a:pt x="1211452" y="24358"/>
                </a:lnTo>
                <a:lnTo>
                  <a:pt x="1214475" y="13690"/>
                </a:lnTo>
                <a:lnTo>
                  <a:pt x="1214475" y="4559"/>
                </a:lnTo>
                <a:lnTo>
                  <a:pt x="1217510" y="0"/>
                </a:lnTo>
                <a:lnTo>
                  <a:pt x="1220584" y="4559"/>
                </a:lnTo>
                <a:lnTo>
                  <a:pt x="1223606" y="9131"/>
                </a:lnTo>
                <a:lnTo>
                  <a:pt x="1225143" y="18249"/>
                </a:lnTo>
                <a:lnTo>
                  <a:pt x="1228178" y="28917"/>
                </a:lnTo>
                <a:lnTo>
                  <a:pt x="1231252" y="48768"/>
                </a:lnTo>
                <a:lnTo>
                  <a:pt x="1234274" y="62458"/>
                </a:lnTo>
                <a:lnTo>
                  <a:pt x="1237297" y="77685"/>
                </a:lnTo>
                <a:lnTo>
                  <a:pt x="1237297" y="86868"/>
                </a:lnTo>
                <a:lnTo>
                  <a:pt x="1240383" y="97523"/>
                </a:lnTo>
                <a:lnTo>
                  <a:pt x="1241920" y="102095"/>
                </a:lnTo>
                <a:lnTo>
                  <a:pt x="1244942" y="97523"/>
                </a:lnTo>
                <a:lnTo>
                  <a:pt x="1248016" y="91427"/>
                </a:lnTo>
                <a:lnTo>
                  <a:pt x="1251038" y="82245"/>
                </a:lnTo>
                <a:lnTo>
                  <a:pt x="1254074" y="67017"/>
                </a:lnTo>
                <a:lnTo>
                  <a:pt x="1257147" y="53327"/>
                </a:lnTo>
                <a:lnTo>
                  <a:pt x="1258684" y="38100"/>
                </a:lnTo>
                <a:lnTo>
                  <a:pt x="1261706" y="24358"/>
                </a:lnTo>
                <a:lnTo>
                  <a:pt x="1261706" y="13690"/>
                </a:lnTo>
                <a:lnTo>
                  <a:pt x="1264742" y="4559"/>
                </a:lnTo>
                <a:lnTo>
                  <a:pt x="1267815" y="0"/>
                </a:lnTo>
                <a:lnTo>
                  <a:pt x="1270838" y="0"/>
                </a:lnTo>
                <a:lnTo>
                  <a:pt x="1273911" y="9131"/>
                </a:lnTo>
                <a:lnTo>
                  <a:pt x="1275397" y="18249"/>
                </a:lnTo>
                <a:lnTo>
                  <a:pt x="1278483" y="28917"/>
                </a:lnTo>
                <a:lnTo>
                  <a:pt x="1281506" y="48768"/>
                </a:lnTo>
                <a:lnTo>
                  <a:pt x="1284579" y="62458"/>
                </a:lnTo>
                <a:lnTo>
                  <a:pt x="1287602" y="77685"/>
                </a:lnTo>
                <a:lnTo>
                  <a:pt x="1287602" y="86868"/>
                </a:lnTo>
                <a:lnTo>
                  <a:pt x="1290675" y="97523"/>
                </a:lnTo>
                <a:lnTo>
                  <a:pt x="1293710" y="102095"/>
                </a:lnTo>
                <a:lnTo>
                  <a:pt x="1295247" y="97523"/>
                </a:lnTo>
                <a:lnTo>
                  <a:pt x="1298270" y="91427"/>
                </a:lnTo>
                <a:lnTo>
                  <a:pt x="1301343" y="82245"/>
                </a:lnTo>
                <a:lnTo>
                  <a:pt x="1304378" y="67017"/>
                </a:lnTo>
                <a:lnTo>
                  <a:pt x="1307452" y="53327"/>
                </a:lnTo>
                <a:lnTo>
                  <a:pt x="1310474" y="38100"/>
                </a:lnTo>
                <a:lnTo>
                  <a:pt x="1312011" y="24358"/>
                </a:lnTo>
                <a:lnTo>
                  <a:pt x="1312011" y="13690"/>
                </a:lnTo>
                <a:lnTo>
                  <a:pt x="1315034" y="4559"/>
                </a:lnTo>
                <a:lnTo>
                  <a:pt x="1318120" y="0"/>
                </a:lnTo>
                <a:lnTo>
                  <a:pt x="1321142" y="0"/>
                </a:lnTo>
                <a:lnTo>
                  <a:pt x="1324216" y="9131"/>
                </a:lnTo>
                <a:lnTo>
                  <a:pt x="1327238" y="13690"/>
                </a:lnTo>
                <a:lnTo>
                  <a:pt x="1328775" y="28917"/>
                </a:lnTo>
                <a:lnTo>
                  <a:pt x="1331810" y="48768"/>
                </a:lnTo>
                <a:lnTo>
                  <a:pt x="1334884" y="62458"/>
                </a:lnTo>
                <a:lnTo>
                  <a:pt x="1337906" y="77685"/>
                </a:lnTo>
                <a:lnTo>
                  <a:pt x="1337906" y="86868"/>
                </a:lnTo>
                <a:lnTo>
                  <a:pt x="1340942" y="97523"/>
                </a:lnTo>
                <a:lnTo>
                  <a:pt x="1344015" y="102095"/>
                </a:lnTo>
                <a:lnTo>
                  <a:pt x="1345552" y="97523"/>
                </a:lnTo>
                <a:lnTo>
                  <a:pt x="1348574" y="91427"/>
                </a:lnTo>
                <a:lnTo>
                  <a:pt x="1351597" y="82245"/>
                </a:lnTo>
                <a:lnTo>
                  <a:pt x="1354683" y="67017"/>
                </a:lnTo>
                <a:lnTo>
                  <a:pt x="1357706" y="53327"/>
                </a:lnTo>
                <a:lnTo>
                  <a:pt x="1360779" y="38100"/>
                </a:lnTo>
                <a:lnTo>
                  <a:pt x="1363802" y="24358"/>
                </a:lnTo>
                <a:lnTo>
                  <a:pt x="1363802" y="13690"/>
                </a:lnTo>
                <a:lnTo>
                  <a:pt x="1365338" y="4559"/>
                </a:lnTo>
                <a:lnTo>
                  <a:pt x="1368374" y="0"/>
                </a:lnTo>
                <a:lnTo>
                  <a:pt x="1371447" y="0"/>
                </a:lnTo>
                <a:lnTo>
                  <a:pt x="1374470" y="9131"/>
                </a:lnTo>
                <a:lnTo>
                  <a:pt x="1377543" y="13690"/>
                </a:lnTo>
                <a:lnTo>
                  <a:pt x="1380578" y="28917"/>
                </a:lnTo>
                <a:lnTo>
                  <a:pt x="1382115" y="48768"/>
                </a:lnTo>
                <a:lnTo>
                  <a:pt x="1385138" y="62458"/>
                </a:lnTo>
                <a:lnTo>
                  <a:pt x="1388211" y="73126"/>
                </a:lnTo>
                <a:lnTo>
                  <a:pt x="1388211" y="86868"/>
                </a:lnTo>
                <a:lnTo>
                  <a:pt x="1391234" y="97523"/>
                </a:lnTo>
                <a:lnTo>
                  <a:pt x="1394320" y="102095"/>
                </a:lnTo>
                <a:lnTo>
                  <a:pt x="1397342" y="97523"/>
                </a:lnTo>
                <a:lnTo>
                  <a:pt x="1398879" y="91427"/>
                </a:lnTo>
                <a:lnTo>
                  <a:pt x="1401902" y="82245"/>
                </a:lnTo>
                <a:lnTo>
                  <a:pt x="1404975" y="67017"/>
                </a:lnTo>
                <a:lnTo>
                  <a:pt x="1408010" y="53327"/>
                </a:lnTo>
                <a:lnTo>
                  <a:pt x="1411084" y="38100"/>
                </a:lnTo>
                <a:lnTo>
                  <a:pt x="1414106" y="24358"/>
                </a:lnTo>
                <a:lnTo>
                  <a:pt x="1414106" y="13690"/>
                </a:lnTo>
                <a:lnTo>
                  <a:pt x="1415643" y="4559"/>
                </a:lnTo>
                <a:lnTo>
                  <a:pt x="1418678" y="0"/>
                </a:lnTo>
                <a:lnTo>
                  <a:pt x="1421701" y="4559"/>
                </a:lnTo>
                <a:lnTo>
                  <a:pt x="1424774" y="9131"/>
                </a:lnTo>
                <a:lnTo>
                  <a:pt x="1427797" y="18249"/>
                </a:lnTo>
                <a:lnTo>
                  <a:pt x="1430883" y="28917"/>
                </a:lnTo>
                <a:lnTo>
                  <a:pt x="1433906" y="48768"/>
                </a:lnTo>
                <a:lnTo>
                  <a:pt x="1433906" y="62458"/>
                </a:lnTo>
                <a:lnTo>
                  <a:pt x="1438465" y="77685"/>
                </a:lnTo>
                <a:lnTo>
                  <a:pt x="1438465" y="86868"/>
                </a:lnTo>
                <a:lnTo>
                  <a:pt x="1441538" y="97523"/>
                </a:lnTo>
                <a:lnTo>
                  <a:pt x="1444574" y="102095"/>
                </a:lnTo>
                <a:lnTo>
                  <a:pt x="1447647" y="97523"/>
                </a:lnTo>
                <a:lnTo>
                  <a:pt x="1450670" y="91427"/>
                </a:lnTo>
                <a:lnTo>
                  <a:pt x="1452206" y="82245"/>
                </a:lnTo>
                <a:lnTo>
                  <a:pt x="1455242" y="67017"/>
                </a:lnTo>
                <a:lnTo>
                  <a:pt x="1458315" y="53327"/>
                </a:lnTo>
                <a:lnTo>
                  <a:pt x="1458315" y="38100"/>
                </a:lnTo>
                <a:lnTo>
                  <a:pt x="1461338" y="24358"/>
                </a:lnTo>
                <a:lnTo>
                  <a:pt x="1464360" y="13690"/>
                </a:lnTo>
                <a:lnTo>
                  <a:pt x="1468983" y="0"/>
                </a:lnTo>
                <a:lnTo>
                  <a:pt x="1475028" y="9131"/>
                </a:lnTo>
                <a:lnTo>
                  <a:pt x="1478102" y="18249"/>
                </a:lnTo>
                <a:lnTo>
                  <a:pt x="1481137" y="28917"/>
                </a:lnTo>
                <a:lnTo>
                  <a:pt x="1484210" y="48768"/>
                </a:lnTo>
                <a:lnTo>
                  <a:pt x="1484210" y="62458"/>
                </a:lnTo>
                <a:lnTo>
                  <a:pt x="1487233" y="73126"/>
                </a:lnTo>
                <a:lnTo>
                  <a:pt x="1488770" y="86868"/>
                </a:lnTo>
                <a:lnTo>
                  <a:pt x="1491792" y="97523"/>
                </a:lnTo>
                <a:lnTo>
                  <a:pt x="1494878" y="102095"/>
                </a:lnTo>
                <a:lnTo>
                  <a:pt x="1497901" y="97523"/>
                </a:lnTo>
                <a:lnTo>
                  <a:pt x="1500974" y="91427"/>
                </a:lnTo>
                <a:lnTo>
                  <a:pt x="1503997" y="82245"/>
                </a:lnTo>
                <a:lnTo>
                  <a:pt x="1505534" y="67017"/>
                </a:lnTo>
                <a:lnTo>
                  <a:pt x="1508569" y="53327"/>
                </a:lnTo>
                <a:lnTo>
                  <a:pt x="1508569" y="38100"/>
                </a:lnTo>
                <a:lnTo>
                  <a:pt x="1511642" y="24358"/>
                </a:lnTo>
                <a:lnTo>
                  <a:pt x="1514665" y="13690"/>
                </a:lnTo>
                <a:lnTo>
                  <a:pt x="1517738" y="4559"/>
                </a:lnTo>
                <a:lnTo>
                  <a:pt x="1520774" y="0"/>
                </a:lnTo>
                <a:lnTo>
                  <a:pt x="1522310" y="4559"/>
                </a:lnTo>
                <a:lnTo>
                  <a:pt x="1525333" y="9131"/>
                </a:lnTo>
                <a:lnTo>
                  <a:pt x="1528406" y="18249"/>
                </a:lnTo>
                <a:lnTo>
                  <a:pt x="1531442" y="28917"/>
                </a:lnTo>
                <a:lnTo>
                  <a:pt x="1534515" y="48768"/>
                </a:lnTo>
                <a:lnTo>
                  <a:pt x="1534515" y="62458"/>
                </a:lnTo>
                <a:lnTo>
                  <a:pt x="1537538" y="73126"/>
                </a:lnTo>
                <a:lnTo>
                  <a:pt x="1539074" y="86868"/>
                </a:lnTo>
                <a:lnTo>
                  <a:pt x="1542097" y="97523"/>
                </a:lnTo>
                <a:lnTo>
                  <a:pt x="1545183" y="102095"/>
                </a:lnTo>
                <a:lnTo>
                  <a:pt x="1548206" y="97523"/>
                </a:lnTo>
                <a:lnTo>
                  <a:pt x="1551228" y="91427"/>
                </a:lnTo>
                <a:lnTo>
                  <a:pt x="1554302" y="82245"/>
                </a:lnTo>
                <a:lnTo>
                  <a:pt x="1557337" y="67017"/>
                </a:lnTo>
                <a:lnTo>
                  <a:pt x="1558874" y="53327"/>
                </a:lnTo>
                <a:lnTo>
                  <a:pt x="1558874" y="38100"/>
                </a:lnTo>
                <a:lnTo>
                  <a:pt x="1561896" y="24358"/>
                </a:lnTo>
                <a:lnTo>
                  <a:pt x="1564970" y="13690"/>
                </a:lnTo>
                <a:lnTo>
                  <a:pt x="1567992" y="4559"/>
                </a:lnTo>
                <a:lnTo>
                  <a:pt x="1571078" y="0"/>
                </a:lnTo>
                <a:lnTo>
                  <a:pt x="1574101" y="4559"/>
                </a:lnTo>
                <a:lnTo>
                  <a:pt x="1575638" y="9131"/>
                </a:lnTo>
                <a:lnTo>
                  <a:pt x="1578660" y="18249"/>
                </a:lnTo>
                <a:lnTo>
                  <a:pt x="1581734" y="28917"/>
                </a:lnTo>
                <a:lnTo>
                  <a:pt x="1584769" y="48768"/>
                </a:lnTo>
                <a:lnTo>
                  <a:pt x="1584769" y="62458"/>
                </a:lnTo>
                <a:lnTo>
                  <a:pt x="1587792" y="73126"/>
                </a:lnTo>
                <a:lnTo>
                  <a:pt x="1590865" y="86868"/>
                </a:lnTo>
                <a:lnTo>
                  <a:pt x="1592402" y="97523"/>
                </a:lnTo>
                <a:lnTo>
                  <a:pt x="1595437" y="102095"/>
                </a:lnTo>
                <a:lnTo>
                  <a:pt x="1609178" y="53327"/>
                </a:lnTo>
                <a:lnTo>
                  <a:pt x="1609178" y="38100"/>
                </a:lnTo>
                <a:lnTo>
                  <a:pt x="1612201" y="24358"/>
                </a:lnTo>
                <a:lnTo>
                  <a:pt x="1615224" y="13690"/>
                </a:lnTo>
                <a:lnTo>
                  <a:pt x="1618297" y="4559"/>
                </a:lnTo>
                <a:lnTo>
                  <a:pt x="1621332" y="0"/>
                </a:lnTo>
                <a:lnTo>
                  <a:pt x="1624406" y="4559"/>
                </a:lnTo>
                <a:lnTo>
                  <a:pt x="1627428" y="9131"/>
                </a:lnTo>
                <a:lnTo>
                  <a:pt x="1628965" y="18249"/>
                </a:lnTo>
                <a:lnTo>
                  <a:pt x="1631988" y="28917"/>
                </a:lnTo>
                <a:lnTo>
                  <a:pt x="1635074" y="48768"/>
                </a:lnTo>
                <a:lnTo>
                  <a:pt x="1635074" y="62458"/>
                </a:lnTo>
                <a:lnTo>
                  <a:pt x="1638096" y="73126"/>
                </a:lnTo>
                <a:lnTo>
                  <a:pt x="1641170" y="86868"/>
                </a:lnTo>
                <a:lnTo>
                  <a:pt x="1644192" y="97523"/>
                </a:lnTo>
                <a:lnTo>
                  <a:pt x="1645742" y="102095"/>
                </a:lnTo>
                <a:lnTo>
                  <a:pt x="1648764" y="97523"/>
                </a:lnTo>
                <a:lnTo>
                  <a:pt x="1651838" y="91427"/>
                </a:lnTo>
                <a:lnTo>
                  <a:pt x="1654860" y="82245"/>
                </a:lnTo>
                <a:lnTo>
                  <a:pt x="1654860" y="67017"/>
                </a:lnTo>
                <a:lnTo>
                  <a:pt x="1660969" y="53327"/>
                </a:lnTo>
                <a:lnTo>
                  <a:pt x="1660969" y="38100"/>
                </a:lnTo>
                <a:lnTo>
                  <a:pt x="1662506" y="24358"/>
                </a:lnTo>
                <a:lnTo>
                  <a:pt x="1665528" y="13690"/>
                </a:lnTo>
                <a:lnTo>
                  <a:pt x="1668602" y="4559"/>
                </a:lnTo>
                <a:lnTo>
                  <a:pt x="1671637" y="0"/>
                </a:lnTo>
                <a:lnTo>
                  <a:pt x="1674710" y="4559"/>
                </a:lnTo>
                <a:lnTo>
                  <a:pt x="1677733" y="9131"/>
                </a:lnTo>
                <a:lnTo>
                  <a:pt x="1679270" y="18249"/>
                </a:lnTo>
                <a:lnTo>
                  <a:pt x="1679270" y="28917"/>
                </a:lnTo>
                <a:lnTo>
                  <a:pt x="1682292" y="48768"/>
                </a:lnTo>
                <a:lnTo>
                  <a:pt x="1685378" y="62458"/>
                </a:lnTo>
                <a:lnTo>
                  <a:pt x="1688401" y="73126"/>
                </a:lnTo>
                <a:lnTo>
                  <a:pt x="1691424" y="86868"/>
                </a:lnTo>
                <a:lnTo>
                  <a:pt x="1694497" y="97523"/>
                </a:lnTo>
                <a:lnTo>
                  <a:pt x="1699069" y="97523"/>
                </a:lnTo>
                <a:lnTo>
                  <a:pt x="1702092" y="91427"/>
                </a:lnTo>
                <a:lnTo>
                  <a:pt x="1705165" y="82245"/>
                </a:lnTo>
                <a:lnTo>
                  <a:pt x="1705165" y="67017"/>
                </a:lnTo>
                <a:lnTo>
                  <a:pt x="1708188" y="53327"/>
                </a:lnTo>
                <a:lnTo>
                  <a:pt x="1711274" y="38100"/>
                </a:lnTo>
                <a:lnTo>
                  <a:pt x="1714296" y="24358"/>
                </a:lnTo>
                <a:lnTo>
                  <a:pt x="1715833" y="13690"/>
                </a:lnTo>
                <a:lnTo>
                  <a:pt x="1718856" y="4559"/>
                </a:lnTo>
                <a:lnTo>
                  <a:pt x="1721942" y="0"/>
                </a:lnTo>
                <a:lnTo>
                  <a:pt x="1724964" y="4559"/>
                </a:lnTo>
                <a:lnTo>
                  <a:pt x="1728038" y="9131"/>
                </a:lnTo>
                <a:lnTo>
                  <a:pt x="1731060" y="18249"/>
                </a:lnTo>
                <a:lnTo>
                  <a:pt x="1731060" y="28917"/>
                </a:lnTo>
                <a:lnTo>
                  <a:pt x="1732597" y="48768"/>
                </a:lnTo>
                <a:lnTo>
                  <a:pt x="1735632" y="62458"/>
                </a:lnTo>
                <a:lnTo>
                  <a:pt x="1738655" y="73126"/>
                </a:lnTo>
                <a:lnTo>
                  <a:pt x="1741728" y="86868"/>
                </a:lnTo>
                <a:lnTo>
                  <a:pt x="1744751" y="97523"/>
                </a:lnTo>
                <a:lnTo>
                  <a:pt x="1750860" y="97523"/>
                </a:lnTo>
                <a:lnTo>
                  <a:pt x="1752396" y="91427"/>
                </a:lnTo>
                <a:lnTo>
                  <a:pt x="1755419" y="82245"/>
                </a:lnTo>
                <a:lnTo>
                  <a:pt x="1755419" y="67017"/>
                </a:lnTo>
                <a:lnTo>
                  <a:pt x="1758492" y="53327"/>
                </a:lnTo>
                <a:lnTo>
                  <a:pt x="1761528" y="38100"/>
                </a:lnTo>
                <a:lnTo>
                  <a:pt x="1764601" y="24358"/>
                </a:lnTo>
                <a:lnTo>
                  <a:pt x="1767624" y="13690"/>
                </a:lnTo>
                <a:lnTo>
                  <a:pt x="1769160" y="4559"/>
                </a:lnTo>
                <a:lnTo>
                  <a:pt x="1772196" y="0"/>
                </a:lnTo>
                <a:lnTo>
                  <a:pt x="1775269" y="4559"/>
                </a:lnTo>
                <a:lnTo>
                  <a:pt x="1778292" y="9131"/>
                </a:lnTo>
                <a:lnTo>
                  <a:pt x="1781365" y="18249"/>
                </a:lnTo>
                <a:lnTo>
                  <a:pt x="1781365" y="28917"/>
                </a:lnTo>
                <a:lnTo>
                  <a:pt x="1784388" y="48768"/>
                </a:lnTo>
                <a:lnTo>
                  <a:pt x="1785937" y="62458"/>
                </a:lnTo>
                <a:lnTo>
                  <a:pt x="1788960" y="73126"/>
                </a:lnTo>
                <a:lnTo>
                  <a:pt x="1792033" y="86868"/>
                </a:lnTo>
                <a:lnTo>
                  <a:pt x="1795056" y="97523"/>
                </a:lnTo>
                <a:lnTo>
                  <a:pt x="1801164" y="97523"/>
                </a:lnTo>
                <a:lnTo>
                  <a:pt x="1802701" y="91427"/>
                </a:lnTo>
                <a:lnTo>
                  <a:pt x="1805724" y="82245"/>
                </a:lnTo>
                <a:lnTo>
                  <a:pt x="1805724" y="67017"/>
                </a:lnTo>
                <a:lnTo>
                  <a:pt x="1808797" y="53327"/>
                </a:lnTo>
                <a:lnTo>
                  <a:pt x="1811832" y="38100"/>
                </a:lnTo>
                <a:lnTo>
                  <a:pt x="1814855" y="24358"/>
                </a:lnTo>
                <a:lnTo>
                  <a:pt x="1817928" y="13690"/>
                </a:lnTo>
                <a:lnTo>
                  <a:pt x="1820951" y="4559"/>
                </a:lnTo>
                <a:lnTo>
                  <a:pt x="1822488" y="0"/>
                </a:lnTo>
                <a:lnTo>
                  <a:pt x="1825523" y="4559"/>
                </a:lnTo>
                <a:lnTo>
                  <a:pt x="1828596" y="9131"/>
                </a:lnTo>
                <a:lnTo>
                  <a:pt x="1831619" y="18249"/>
                </a:lnTo>
                <a:lnTo>
                  <a:pt x="1831619" y="28917"/>
                </a:lnTo>
                <a:lnTo>
                  <a:pt x="1834692" y="48768"/>
                </a:lnTo>
                <a:lnTo>
                  <a:pt x="1837728" y="62458"/>
                </a:lnTo>
                <a:lnTo>
                  <a:pt x="1839264" y="73126"/>
                </a:lnTo>
                <a:lnTo>
                  <a:pt x="1842287" y="86868"/>
                </a:lnTo>
                <a:lnTo>
                  <a:pt x="1845360" y="97523"/>
                </a:lnTo>
                <a:lnTo>
                  <a:pt x="1851469" y="97523"/>
                </a:lnTo>
                <a:lnTo>
                  <a:pt x="1854492" y="91427"/>
                </a:lnTo>
                <a:lnTo>
                  <a:pt x="1856028" y="82245"/>
                </a:lnTo>
                <a:lnTo>
                  <a:pt x="1856028" y="67017"/>
                </a:lnTo>
                <a:lnTo>
                  <a:pt x="1859051" y="53327"/>
                </a:lnTo>
                <a:lnTo>
                  <a:pt x="1868233" y="13690"/>
                </a:lnTo>
                <a:lnTo>
                  <a:pt x="1872792" y="0"/>
                </a:lnTo>
                <a:lnTo>
                  <a:pt x="1875828" y="4559"/>
                </a:lnTo>
                <a:lnTo>
                  <a:pt x="1875828" y="9131"/>
                </a:lnTo>
                <a:lnTo>
                  <a:pt x="1881924" y="18249"/>
                </a:lnTo>
                <a:lnTo>
                  <a:pt x="1881924" y="28917"/>
                </a:lnTo>
                <a:lnTo>
                  <a:pt x="1884997" y="48768"/>
                </a:lnTo>
                <a:lnTo>
                  <a:pt x="1888032" y="62458"/>
                </a:lnTo>
                <a:lnTo>
                  <a:pt x="1891055" y="73126"/>
                </a:lnTo>
                <a:lnTo>
                  <a:pt x="1892592" y="86868"/>
                </a:lnTo>
                <a:lnTo>
                  <a:pt x="1895665" y="97523"/>
                </a:lnTo>
                <a:lnTo>
                  <a:pt x="1901723" y="97523"/>
                </a:lnTo>
                <a:lnTo>
                  <a:pt x="1901723" y="91427"/>
                </a:lnTo>
                <a:lnTo>
                  <a:pt x="1904796" y="82245"/>
                </a:lnTo>
                <a:lnTo>
                  <a:pt x="1907819" y="67017"/>
                </a:lnTo>
                <a:lnTo>
                  <a:pt x="1909356" y="53327"/>
                </a:lnTo>
                <a:lnTo>
                  <a:pt x="1912442" y="38100"/>
                </a:lnTo>
                <a:lnTo>
                  <a:pt x="1915464" y="24358"/>
                </a:lnTo>
                <a:lnTo>
                  <a:pt x="1918487" y="13690"/>
                </a:lnTo>
                <a:lnTo>
                  <a:pt x="1921560" y="4559"/>
                </a:lnTo>
                <a:lnTo>
                  <a:pt x="1924596" y="0"/>
                </a:lnTo>
                <a:lnTo>
                  <a:pt x="1926132" y="4559"/>
                </a:lnTo>
                <a:lnTo>
                  <a:pt x="1926132" y="9131"/>
                </a:lnTo>
                <a:lnTo>
                  <a:pt x="1929155" y="18249"/>
                </a:lnTo>
                <a:lnTo>
                  <a:pt x="1932228" y="28917"/>
                </a:lnTo>
                <a:lnTo>
                  <a:pt x="1935251" y="48768"/>
                </a:lnTo>
                <a:lnTo>
                  <a:pt x="1938286" y="62458"/>
                </a:lnTo>
                <a:lnTo>
                  <a:pt x="1941360" y="73126"/>
                </a:lnTo>
                <a:lnTo>
                  <a:pt x="1942896" y="86868"/>
                </a:lnTo>
                <a:lnTo>
                  <a:pt x="1945919" y="97523"/>
                </a:lnTo>
                <a:lnTo>
                  <a:pt x="1952028" y="97523"/>
                </a:lnTo>
                <a:lnTo>
                  <a:pt x="1952028" y="91427"/>
                </a:lnTo>
                <a:lnTo>
                  <a:pt x="1955050" y="82245"/>
                </a:lnTo>
                <a:lnTo>
                  <a:pt x="1958124" y="67017"/>
                </a:lnTo>
                <a:lnTo>
                  <a:pt x="1961146" y="53327"/>
                </a:lnTo>
                <a:lnTo>
                  <a:pt x="1962696" y="38100"/>
                </a:lnTo>
                <a:lnTo>
                  <a:pt x="1965718" y="24358"/>
                </a:lnTo>
                <a:lnTo>
                  <a:pt x="1968792" y="13690"/>
                </a:lnTo>
                <a:lnTo>
                  <a:pt x="1971814" y="4559"/>
                </a:lnTo>
                <a:lnTo>
                  <a:pt x="1974888" y="0"/>
                </a:lnTo>
                <a:lnTo>
                  <a:pt x="1977923" y="4559"/>
                </a:lnTo>
                <a:lnTo>
                  <a:pt x="1977923" y="9131"/>
                </a:lnTo>
                <a:lnTo>
                  <a:pt x="1979460" y="18249"/>
                </a:lnTo>
                <a:lnTo>
                  <a:pt x="1982482" y="28917"/>
                </a:lnTo>
                <a:lnTo>
                  <a:pt x="1985556" y="48768"/>
                </a:lnTo>
                <a:lnTo>
                  <a:pt x="1988591" y="62458"/>
                </a:lnTo>
                <a:lnTo>
                  <a:pt x="1991664" y="73126"/>
                </a:lnTo>
                <a:lnTo>
                  <a:pt x="1994687" y="86868"/>
                </a:lnTo>
                <a:lnTo>
                  <a:pt x="1996224" y="97523"/>
                </a:lnTo>
                <a:lnTo>
                  <a:pt x="2002332" y="97523"/>
                </a:lnTo>
                <a:lnTo>
                  <a:pt x="2002332" y="91427"/>
                </a:lnTo>
                <a:lnTo>
                  <a:pt x="2005355" y="82245"/>
                </a:lnTo>
                <a:lnTo>
                  <a:pt x="2008428" y="67017"/>
                </a:lnTo>
                <a:lnTo>
                  <a:pt x="2011451" y="53327"/>
                </a:lnTo>
                <a:lnTo>
                  <a:pt x="2014486" y="38100"/>
                </a:lnTo>
                <a:lnTo>
                  <a:pt x="2016023" y="24358"/>
                </a:lnTo>
                <a:lnTo>
                  <a:pt x="2019096" y="13690"/>
                </a:lnTo>
                <a:lnTo>
                  <a:pt x="2022119" y="4559"/>
                </a:lnTo>
                <a:lnTo>
                  <a:pt x="2025142" y="0"/>
                </a:lnTo>
                <a:lnTo>
                  <a:pt x="2028228" y="4559"/>
                </a:lnTo>
                <a:lnTo>
                  <a:pt x="2028228" y="9131"/>
                </a:lnTo>
                <a:lnTo>
                  <a:pt x="2031250" y="18249"/>
                </a:lnTo>
                <a:lnTo>
                  <a:pt x="2032787" y="33477"/>
                </a:lnTo>
                <a:lnTo>
                  <a:pt x="2035860" y="48768"/>
                </a:lnTo>
                <a:lnTo>
                  <a:pt x="2038896" y="62458"/>
                </a:lnTo>
                <a:lnTo>
                  <a:pt x="2041918" y="73126"/>
                </a:lnTo>
                <a:lnTo>
                  <a:pt x="2044992" y="86868"/>
                </a:lnTo>
                <a:lnTo>
                  <a:pt x="2048014" y="97523"/>
                </a:lnTo>
                <a:lnTo>
                  <a:pt x="2052586" y="97523"/>
                </a:lnTo>
                <a:lnTo>
                  <a:pt x="2052586" y="91427"/>
                </a:lnTo>
                <a:lnTo>
                  <a:pt x="2055660" y="82245"/>
                </a:lnTo>
                <a:lnTo>
                  <a:pt x="2058682" y="67017"/>
                </a:lnTo>
                <a:lnTo>
                  <a:pt x="2061705" y="53327"/>
                </a:lnTo>
                <a:lnTo>
                  <a:pt x="2064791" y="38100"/>
                </a:lnTo>
                <a:lnTo>
                  <a:pt x="2066328" y="24358"/>
                </a:lnTo>
                <a:lnTo>
                  <a:pt x="2069350" y="13690"/>
                </a:lnTo>
                <a:lnTo>
                  <a:pt x="2072373" y="4559"/>
                </a:lnTo>
                <a:lnTo>
                  <a:pt x="2075446" y="0"/>
                </a:lnTo>
                <a:lnTo>
                  <a:pt x="2078482" y="4559"/>
                </a:lnTo>
                <a:lnTo>
                  <a:pt x="2078482" y="9131"/>
                </a:lnTo>
                <a:lnTo>
                  <a:pt x="2081555" y="18249"/>
                </a:lnTo>
                <a:lnTo>
                  <a:pt x="2084578" y="28917"/>
                </a:lnTo>
                <a:lnTo>
                  <a:pt x="2086114" y="48768"/>
                </a:lnTo>
                <a:lnTo>
                  <a:pt x="2089149" y="62458"/>
                </a:lnTo>
                <a:lnTo>
                  <a:pt x="2092223" y="73126"/>
                </a:lnTo>
                <a:lnTo>
                  <a:pt x="2095245" y="86868"/>
                </a:lnTo>
                <a:lnTo>
                  <a:pt x="2098319" y="97523"/>
                </a:lnTo>
                <a:lnTo>
                  <a:pt x="2102891" y="97523"/>
                </a:lnTo>
                <a:lnTo>
                  <a:pt x="2102891" y="91427"/>
                </a:lnTo>
                <a:lnTo>
                  <a:pt x="2105914" y="82245"/>
                </a:lnTo>
                <a:lnTo>
                  <a:pt x="2108987" y="67017"/>
                </a:lnTo>
                <a:lnTo>
                  <a:pt x="2112010" y="53327"/>
                </a:lnTo>
                <a:lnTo>
                  <a:pt x="2115096" y="38100"/>
                </a:lnTo>
                <a:lnTo>
                  <a:pt x="2118118" y="24358"/>
                </a:lnTo>
                <a:lnTo>
                  <a:pt x="2119655" y="13690"/>
                </a:lnTo>
                <a:lnTo>
                  <a:pt x="2122678" y="4559"/>
                </a:lnTo>
                <a:lnTo>
                  <a:pt x="2122678" y="0"/>
                </a:lnTo>
                <a:lnTo>
                  <a:pt x="2125751" y="4559"/>
                </a:lnTo>
                <a:lnTo>
                  <a:pt x="2128786" y="9131"/>
                </a:lnTo>
                <a:lnTo>
                  <a:pt x="2131860" y="18249"/>
                </a:lnTo>
                <a:lnTo>
                  <a:pt x="2134882" y="33477"/>
                </a:lnTo>
                <a:lnTo>
                  <a:pt x="2136419" y="48768"/>
                </a:lnTo>
                <a:lnTo>
                  <a:pt x="2139442" y="62458"/>
                </a:lnTo>
                <a:lnTo>
                  <a:pt x="2142528" y="73126"/>
                </a:lnTo>
                <a:lnTo>
                  <a:pt x="2145550" y="86868"/>
                </a:lnTo>
                <a:lnTo>
                  <a:pt x="2148573" y="97523"/>
                </a:lnTo>
                <a:lnTo>
                  <a:pt x="2151646" y="97523"/>
                </a:lnTo>
                <a:lnTo>
                  <a:pt x="2154682" y="91427"/>
                </a:lnTo>
                <a:lnTo>
                  <a:pt x="2156218" y="82245"/>
                </a:lnTo>
                <a:lnTo>
                  <a:pt x="2159292" y="67017"/>
                </a:lnTo>
                <a:lnTo>
                  <a:pt x="2162314" y="53327"/>
                </a:lnTo>
                <a:lnTo>
                  <a:pt x="2165349" y="38100"/>
                </a:lnTo>
                <a:lnTo>
                  <a:pt x="2168423" y="24358"/>
                </a:lnTo>
                <a:lnTo>
                  <a:pt x="2171446" y="13690"/>
                </a:lnTo>
                <a:lnTo>
                  <a:pt x="2172982" y="4559"/>
                </a:lnTo>
                <a:lnTo>
                  <a:pt x="2172982" y="0"/>
                </a:lnTo>
                <a:lnTo>
                  <a:pt x="2176005" y="4559"/>
                </a:lnTo>
                <a:lnTo>
                  <a:pt x="2188210" y="48768"/>
                </a:lnTo>
                <a:lnTo>
                  <a:pt x="2189746" y="62458"/>
                </a:lnTo>
                <a:lnTo>
                  <a:pt x="2192782" y="73126"/>
                </a:lnTo>
                <a:lnTo>
                  <a:pt x="2195855" y="86868"/>
                </a:lnTo>
                <a:lnTo>
                  <a:pt x="2198878" y="97523"/>
                </a:lnTo>
                <a:lnTo>
                  <a:pt x="2201951" y="97523"/>
                </a:lnTo>
                <a:lnTo>
                  <a:pt x="2204986" y="91427"/>
                </a:lnTo>
                <a:lnTo>
                  <a:pt x="2206523" y="82245"/>
                </a:lnTo>
                <a:lnTo>
                  <a:pt x="2209546" y="67017"/>
                </a:lnTo>
                <a:lnTo>
                  <a:pt x="2212619" y="53327"/>
                </a:lnTo>
                <a:lnTo>
                  <a:pt x="2215642" y="38100"/>
                </a:lnTo>
                <a:lnTo>
                  <a:pt x="2218728" y="24358"/>
                </a:lnTo>
                <a:lnTo>
                  <a:pt x="2221750" y="13690"/>
                </a:lnTo>
                <a:lnTo>
                  <a:pt x="2224773" y="4559"/>
                </a:lnTo>
                <a:lnTo>
                  <a:pt x="2226310" y="4559"/>
                </a:lnTo>
                <a:lnTo>
                  <a:pt x="2229396" y="9131"/>
                </a:lnTo>
                <a:lnTo>
                  <a:pt x="2232418" y="18249"/>
                </a:lnTo>
                <a:lnTo>
                  <a:pt x="2235441" y="33477"/>
                </a:lnTo>
                <a:lnTo>
                  <a:pt x="2238514" y="48768"/>
                </a:lnTo>
                <a:lnTo>
                  <a:pt x="2241549" y="62458"/>
                </a:lnTo>
                <a:lnTo>
                  <a:pt x="2243086" y="73126"/>
                </a:lnTo>
                <a:lnTo>
                  <a:pt x="2246109" y="86868"/>
                </a:lnTo>
                <a:lnTo>
                  <a:pt x="2249182" y="97523"/>
                </a:lnTo>
                <a:lnTo>
                  <a:pt x="2252205" y="97523"/>
                </a:lnTo>
                <a:lnTo>
                  <a:pt x="2255291" y="91427"/>
                </a:lnTo>
                <a:lnTo>
                  <a:pt x="2258314" y="82245"/>
                </a:lnTo>
                <a:lnTo>
                  <a:pt x="2259850" y="67017"/>
                </a:lnTo>
                <a:lnTo>
                  <a:pt x="2262873" y="53327"/>
                </a:lnTo>
                <a:lnTo>
                  <a:pt x="2265946" y="38100"/>
                </a:lnTo>
                <a:lnTo>
                  <a:pt x="2268982" y="24358"/>
                </a:lnTo>
                <a:lnTo>
                  <a:pt x="2272055" y="13690"/>
                </a:lnTo>
                <a:lnTo>
                  <a:pt x="2275078" y="4559"/>
                </a:lnTo>
                <a:lnTo>
                  <a:pt x="2278100" y="4559"/>
                </a:lnTo>
                <a:lnTo>
                  <a:pt x="2282723" y="18249"/>
                </a:lnTo>
                <a:lnTo>
                  <a:pt x="2285746" y="33477"/>
                </a:lnTo>
                <a:lnTo>
                  <a:pt x="2288768" y="48768"/>
                </a:lnTo>
                <a:lnTo>
                  <a:pt x="2291842" y="62458"/>
                </a:lnTo>
                <a:lnTo>
                  <a:pt x="2294877" y="73126"/>
                </a:lnTo>
                <a:lnTo>
                  <a:pt x="2296414" y="86868"/>
                </a:lnTo>
                <a:lnTo>
                  <a:pt x="2299436" y="97523"/>
                </a:lnTo>
                <a:lnTo>
                  <a:pt x="2302510" y="97523"/>
                </a:lnTo>
                <a:lnTo>
                  <a:pt x="2305545" y="91427"/>
                </a:lnTo>
                <a:lnTo>
                  <a:pt x="2308618" y="82245"/>
                </a:lnTo>
                <a:lnTo>
                  <a:pt x="2311641" y="67017"/>
                </a:lnTo>
                <a:lnTo>
                  <a:pt x="2313178" y="53327"/>
                </a:lnTo>
                <a:lnTo>
                  <a:pt x="2316200" y="38100"/>
                </a:lnTo>
                <a:lnTo>
                  <a:pt x="2319286" y="24358"/>
                </a:lnTo>
                <a:lnTo>
                  <a:pt x="2322309" y="13690"/>
                </a:lnTo>
                <a:lnTo>
                  <a:pt x="2325382" y="4559"/>
                </a:lnTo>
                <a:lnTo>
                  <a:pt x="2328405" y="4559"/>
                </a:lnTo>
                <a:lnTo>
                  <a:pt x="2329942" y="9131"/>
                </a:lnTo>
                <a:lnTo>
                  <a:pt x="2332977" y="18249"/>
                </a:lnTo>
                <a:lnTo>
                  <a:pt x="2336050" y="33477"/>
                </a:lnTo>
                <a:lnTo>
                  <a:pt x="2339073" y="48768"/>
                </a:lnTo>
                <a:lnTo>
                  <a:pt x="2342146" y="62458"/>
                </a:lnTo>
                <a:lnTo>
                  <a:pt x="2345182" y="73126"/>
                </a:lnTo>
                <a:lnTo>
                  <a:pt x="2348255" y="86868"/>
                </a:lnTo>
                <a:lnTo>
                  <a:pt x="2348255" y="97523"/>
                </a:lnTo>
                <a:lnTo>
                  <a:pt x="2352814" y="97523"/>
                </a:lnTo>
                <a:lnTo>
                  <a:pt x="2355849" y="91427"/>
                </a:lnTo>
                <a:lnTo>
                  <a:pt x="2358872" y="82245"/>
                </a:lnTo>
                <a:lnTo>
                  <a:pt x="2361946" y="67017"/>
                </a:lnTo>
                <a:lnTo>
                  <a:pt x="2364968" y="53327"/>
                </a:lnTo>
                <a:lnTo>
                  <a:pt x="2366505" y="38100"/>
                </a:lnTo>
                <a:lnTo>
                  <a:pt x="2369540" y="24358"/>
                </a:lnTo>
                <a:lnTo>
                  <a:pt x="2372614" y="13690"/>
                </a:lnTo>
                <a:lnTo>
                  <a:pt x="2372614" y="4559"/>
                </a:lnTo>
                <a:lnTo>
                  <a:pt x="2378710" y="4559"/>
                </a:lnTo>
                <a:lnTo>
                  <a:pt x="2381745" y="9131"/>
                </a:lnTo>
                <a:lnTo>
                  <a:pt x="2383282" y="18249"/>
                </a:lnTo>
                <a:lnTo>
                  <a:pt x="2386304" y="33477"/>
                </a:lnTo>
                <a:lnTo>
                  <a:pt x="2389378" y="48768"/>
                </a:lnTo>
                <a:lnTo>
                  <a:pt x="2392400" y="62458"/>
                </a:lnTo>
                <a:lnTo>
                  <a:pt x="2395486" y="73126"/>
                </a:lnTo>
                <a:lnTo>
                  <a:pt x="2395486" y="86868"/>
                </a:lnTo>
                <a:lnTo>
                  <a:pt x="2398509" y="97523"/>
                </a:lnTo>
                <a:lnTo>
                  <a:pt x="2403068" y="97523"/>
                </a:lnTo>
                <a:lnTo>
                  <a:pt x="2406142" y="91427"/>
                </a:lnTo>
                <a:lnTo>
                  <a:pt x="2409177" y="82245"/>
                </a:lnTo>
                <a:lnTo>
                  <a:pt x="2412199" y="67017"/>
                </a:lnTo>
                <a:lnTo>
                  <a:pt x="2415273" y="53327"/>
                </a:lnTo>
                <a:lnTo>
                  <a:pt x="2418308" y="38100"/>
                </a:lnTo>
                <a:lnTo>
                  <a:pt x="2419845" y="24358"/>
                </a:lnTo>
                <a:lnTo>
                  <a:pt x="2419845" y="13690"/>
                </a:lnTo>
                <a:lnTo>
                  <a:pt x="2422867" y="4559"/>
                </a:lnTo>
                <a:lnTo>
                  <a:pt x="2428963" y="4559"/>
                </a:lnTo>
                <a:lnTo>
                  <a:pt x="2432049" y="9131"/>
                </a:lnTo>
                <a:lnTo>
                  <a:pt x="2435072" y="18249"/>
                </a:lnTo>
                <a:lnTo>
                  <a:pt x="2436609" y="33477"/>
                </a:lnTo>
                <a:lnTo>
                  <a:pt x="2439631" y="48768"/>
                </a:lnTo>
                <a:lnTo>
                  <a:pt x="2442705" y="62458"/>
                </a:lnTo>
                <a:lnTo>
                  <a:pt x="2445740" y="73126"/>
                </a:lnTo>
                <a:lnTo>
                  <a:pt x="2445740" y="86868"/>
                </a:lnTo>
                <a:lnTo>
                  <a:pt x="2448814" y="97523"/>
                </a:lnTo>
                <a:lnTo>
                  <a:pt x="2453373" y="97523"/>
                </a:lnTo>
                <a:lnTo>
                  <a:pt x="2456408" y="91427"/>
                </a:lnTo>
                <a:lnTo>
                  <a:pt x="2459482" y="82245"/>
                </a:lnTo>
                <a:lnTo>
                  <a:pt x="2462504" y="67017"/>
                </a:lnTo>
                <a:lnTo>
                  <a:pt x="2465578" y="53327"/>
                </a:lnTo>
                <a:lnTo>
                  <a:pt x="2468600" y="38100"/>
                </a:lnTo>
                <a:lnTo>
                  <a:pt x="2471686" y="24358"/>
                </a:lnTo>
                <a:lnTo>
                  <a:pt x="2471686" y="13690"/>
                </a:lnTo>
                <a:lnTo>
                  <a:pt x="2473172" y="4559"/>
                </a:lnTo>
                <a:lnTo>
                  <a:pt x="2479268" y="4559"/>
                </a:lnTo>
                <a:lnTo>
                  <a:pt x="2482342" y="9131"/>
                </a:lnTo>
                <a:lnTo>
                  <a:pt x="2485377" y="18249"/>
                </a:lnTo>
                <a:lnTo>
                  <a:pt x="2488399" y="33477"/>
                </a:lnTo>
                <a:lnTo>
                  <a:pt x="2489936" y="48768"/>
                </a:lnTo>
                <a:lnTo>
                  <a:pt x="2493010" y="62458"/>
                </a:lnTo>
                <a:lnTo>
                  <a:pt x="2496045" y="73126"/>
                </a:lnTo>
                <a:lnTo>
                  <a:pt x="2496045" y="86868"/>
                </a:lnTo>
                <a:lnTo>
                  <a:pt x="2499067" y="97523"/>
                </a:lnTo>
                <a:lnTo>
                  <a:pt x="2505163" y="97523"/>
                </a:lnTo>
                <a:lnTo>
                  <a:pt x="2506700" y="86868"/>
                </a:lnTo>
                <a:lnTo>
                  <a:pt x="2509786" y="82245"/>
                </a:lnTo>
                <a:lnTo>
                  <a:pt x="2512809" y="67017"/>
                </a:lnTo>
                <a:lnTo>
                  <a:pt x="2515831" y="53327"/>
                </a:lnTo>
                <a:lnTo>
                  <a:pt x="2518905" y="38100"/>
                </a:lnTo>
                <a:lnTo>
                  <a:pt x="2521940" y="24358"/>
                </a:lnTo>
                <a:lnTo>
                  <a:pt x="2521940" y="13690"/>
                </a:lnTo>
                <a:lnTo>
                  <a:pt x="2523477" y="4559"/>
                </a:lnTo>
                <a:lnTo>
                  <a:pt x="2529573" y="4559"/>
                </a:lnTo>
                <a:lnTo>
                  <a:pt x="2532608" y="9131"/>
                </a:lnTo>
                <a:lnTo>
                  <a:pt x="2535682" y="18249"/>
                </a:lnTo>
                <a:lnTo>
                  <a:pt x="2538704" y="33477"/>
                </a:lnTo>
                <a:lnTo>
                  <a:pt x="2541727" y="48768"/>
                </a:lnTo>
                <a:lnTo>
                  <a:pt x="2543263" y="62458"/>
                </a:lnTo>
                <a:lnTo>
                  <a:pt x="2543263" y="73126"/>
                </a:lnTo>
                <a:lnTo>
                  <a:pt x="2546299" y="86868"/>
                </a:lnTo>
                <a:lnTo>
                  <a:pt x="2549372" y="91427"/>
                </a:lnTo>
                <a:lnTo>
                  <a:pt x="2552395" y="97523"/>
                </a:lnTo>
                <a:lnTo>
                  <a:pt x="2555468" y="97523"/>
                </a:lnTo>
                <a:lnTo>
                  <a:pt x="2558503" y="86868"/>
                </a:lnTo>
                <a:lnTo>
                  <a:pt x="2560040" y="82245"/>
                </a:lnTo>
                <a:lnTo>
                  <a:pt x="2563063" y="67017"/>
                </a:lnTo>
                <a:lnTo>
                  <a:pt x="2566136" y="53327"/>
                </a:lnTo>
                <a:lnTo>
                  <a:pt x="2569159" y="38100"/>
                </a:lnTo>
                <a:lnTo>
                  <a:pt x="2569159" y="24358"/>
                </a:lnTo>
                <a:lnTo>
                  <a:pt x="2572245" y="13690"/>
                </a:lnTo>
                <a:lnTo>
                  <a:pt x="2575267" y="4559"/>
                </a:lnTo>
                <a:lnTo>
                  <a:pt x="2579827" y="4559"/>
                </a:lnTo>
                <a:lnTo>
                  <a:pt x="2592031" y="48768"/>
                </a:lnTo>
                <a:lnTo>
                  <a:pt x="2593568" y="62458"/>
                </a:lnTo>
                <a:lnTo>
                  <a:pt x="2593568" y="73126"/>
                </a:lnTo>
                <a:lnTo>
                  <a:pt x="2596603" y="86868"/>
                </a:lnTo>
                <a:lnTo>
                  <a:pt x="2599677" y="91427"/>
                </a:lnTo>
                <a:lnTo>
                  <a:pt x="2602699" y="97523"/>
                </a:lnTo>
                <a:lnTo>
                  <a:pt x="2605773" y="97523"/>
                </a:lnTo>
                <a:lnTo>
                  <a:pt x="2608808" y="86868"/>
                </a:lnTo>
                <a:lnTo>
                  <a:pt x="2611831" y="82245"/>
                </a:lnTo>
                <a:lnTo>
                  <a:pt x="2613367" y="67017"/>
                </a:lnTo>
                <a:lnTo>
                  <a:pt x="2616441" y="53327"/>
                </a:lnTo>
                <a:lnTo>
                  <a:pt x="2619463" y="38100"/>
                </a:lnTo>
                <a:lnTo>
                  <a:pt x="2619463" y="24358"/>
                </a:lnTo>
                <a:lnTo>
                  <a:pt x="2622499" y="13690"/>
                </a:lnTo>
                <a:lnTo>
                  <a:pt x="2625572" y="4559"/>
                </a:lnTo>
                <a:lnTo>
                  <a:pt x="2630131" y="4559"/>
                </a:lnTo>
                <a:lnTo>
                  <a:pt x="2633205" y="9131"/>
                </a:lnTo>
                <a:lnTo>
                  <a:pt x="2636240" y="18249"/>
                </a:lnTo>
                <a:lnTo>
                  <a:pt x="2639263" y="33477"/>
                </a:lnTo>
                <a:lnTo>
                  <a:pt x="2642336" y="48768"/>
                </a:lnTo>
                <a:lnTo>
                  <a:pt x="2645359" y="62458"/>
                </a:lnTo>
                <a:lnTo>
                  <a:pt x="2645359" y="73126"/>
                </a:lnTo>
                <a:lnTo>
                  <a:pt x="2646908" y="86868"/>
                </a:lnTo>
                <a:lnTo>
                  <a:pt x="2649931" y="91427"/>
                </a:lnTo>
                <a:lnTo>
                  <a:pt x="2653004" y="97523"/>
                </a:lnTo>
                <a:lnTo>
                  <a:pt x="2656027" y="97523"/>
                </a:lnTo>
                <a:lnTo>
                  <a:pt x="2659100" y="86868"/>
                </a:lnTo>
                <a:lnTo>
                  <a:pt x="2662135" y="82245"/>
                </a:lnTo>
                <a:lnTo>
                  <a:pt x="2663672" y="67017"/>
                </a:lnTo>
                <a:lnTo>
                  <a:pt x="2666695" y="53327"/>
                </a:lnTo>
                <a:lnTo>
                  <a:pt x="2669768" y="38100"/>
                </a:lnTo>
                <a:lnTo>
                  <a:pt x="2669768" y="24358"/>
                </a:lnTo>
                <a:lnTo>
                  <a:pt x="2672803" y="13690"/>
                </a:lnTo>
                <a:lnTo>
                  <a:pt x="2675826" y="4559"/>
                </a:lnTo>
                <a:lnTo>
                  <a:pt x="2681922" y="4559"/>
                </a:lnTo>
                <a:lnTo>
                  <a:pt x="2683459" y="9131"/>
                </a:lnTo>
                <a:lnTo>
                  <a:pt x="2686494" y="18249"/>
                </a:lnTo>
                <a:lnTo>
                  <a:pt x="2689567" y="28917"/>
                </a:lnTo>
                <a:lnTo>
                  <a:pt x="2692590" y="48768"/>
                </a:lnTo>
                <a:lnTo>
                  <a:pt x="2692590" y="62458"/>
                </a:lnTo>
                <a:lnTo>
                  <a:pt x="2695663" y="77685"/>
                </a:lnTo>
                <a:lnTo>
                  <a:pt x="2698699" y="86868"/>
                </a:lnTo>
                <a:lnTo>
                  <a:pt x="2700235" y="102095"/>
                </a:lnTo>
                <a:lnTo>
                  <a:pt x="2703258" y="106654"/>
                </a:lnTo>
                <a:lnTo>
                  <a:pt x="2706331" y="106654"/>
                </a:lnTo>
                <a:lnTo>
                  <a:pt x="2709367" y="102095"/>
                </a:lnTo>
                <a:lnTo>
                  <a:pt x="2712440" y="97523"/>
                </a:lnTo>
                <a:lnTo>
                  <a:pt x="2715463" y="82245"/>
                </a:lnTo>
                <a:lnTo>
                  <a:pt x="2716999" y="67017"/>
                </a:lnTo>
                <a:lnTo>
                  <a:pt x="2716999" y="53327"/>
                </a:lnTo>
                <a:lnTo>
                  <a:pt x="2720022" y="33477"/>
                </a:lnTo>
                <a:lnTo>
                  <a:pt x="2723108" y="24358"/>
                </a:lnTo>
                <a:lnTo>
                  <a:pt x="2726131" y="9131"/>
                </a:lnTo>
                <a:lnTo>
                  <a:pt x="2729204" y="4559"/>
                </a:lnTo>
                <a:lnTo>
                  <a:pt x="2735262" y="4559"/>
                </a:lnTo>
                <a:lnTo>
                  <a:pt x="2736799" y="13690"/>
                </a:lnTo>
                <a:lnTo>
                  <a:pt x="2739872" y="24358"/>
                </a:lnTo>
                <a:lnTo>
                  <a:pt x="2742895" y="38100"/>
                </a:lnTo>
                <a:lnTo>
                  <a:pt x="2742895" y="53327"/>
                </a:lnTo>
                <a:lnTo>
                  <a:pt x="2745968" y="67017"/>
                </a:lnTo>
                <a:lnTo>
                  <a:pt x="2749003" y="82245"/>
                </a:lnTo>
                <a:lnTo>
                  <a:pt x="2752026" y="91427"/>
                </a:lnTo>
                <a:lnTo>
                  <a:pt x="2753563" y="102095"/>
                </a:lnTo>
                <a:lnTo>
                  <a:pt x="2756636" y="102095"/>
                </a:lnTo>
                <a:lnTo>
                  <a:pt x="2759659" y="97523"/>
                </a:lnTo>
                <a:lnTo>
                  <a:pt x="2762694" y="91427"/>
                </a:lnTo>
                <a:lnTo>
                  <a:pt x="2765767" y="77685"/>
                </a:lnTo>
                <a:lnTo>
                  <a:pt x="2765767" y="62458"/>
                </a:lnTo>
                <a:lnTo>
                  <a:pt x="2768790" y="48768"/>
                </a:lnTo>
                <a:lnTo>
                  <a:pt x="2770327" y="33477"/>
                </a:lnTo>
                <a:lnTo>
                  <a:pt x="2773362" y="18249"/>
                </a:lnTo>
                <a:lnTo>
                  <a:pt x="2776435" y="9131"/>
                </a:lnTo>
                <a:lnTo>
                  <a:pt x="2779458" y="0"/>
                </a:lnTo>
                <a:lnTo>
                  <a:pt x="2782531" y="0"/>
                </a:lnTo>
                <a:lnTo>
                  <a:pt x="2785567" y="4559"/>
                </a:lnTo>
                <a:lnTo>
                  <a:pt x="2787103" y="9131"/>
                </a:lnTo>
                <a:lnTo>
                  <a:pt x="2790126" y="24358"/>
                </a:lnTo>
                <a:lnTo>
                  <a:pt x="2790126" y="38100"/>
                </a:lnTo>
                <a:lnTo>
                  <a:pt x="2793199" y="53327"/>
                </a:lnTo>
                <a:lnTo>
                  <a:pt x="2796222" y="67017"/>
                </a:lnTo>
                <a:lnTo>
                  <a:pt x="2799308" y="77685"/>
                </a:lnTo>
                <a:lnTo>
                  <a:pt x="2802331" y="91427"/>
                </a:lnTo>
                <a:lnTo>
                  <a:pt x="2805404" y="97523"/>
                </a:lnTo>
                <a:lnTo>
                  <a:pt x="2809963" y="97523"/>
                </a:lnTo>
                <a:lnTo>
                  <a:pt x="2812999" y="86868"/>
                </a:lnTo>
                <a:lnTo>
                  <a:pt x="2816072" y="77685"/>
                </a:lnTo>
                <a:lnTo>
                  <a:pt x="2816072" y="62458"/>
                </a:lnTo>
                <a:lnTo>
                  <a:pt x="2819095" y="48768"/>
                </a:lnTo>
                <a:lnTo>
                  <a:pt x="2822168" y="33477"/>
                </a:lnTo>
                <a:lnTo>
                  <a:pt x="2823667" y="18249"/>
                </a:lnTo>
                <a:lnTo>
                  <a:pt x="2826740" y="9131"/>
                </a:lnTo>
                <a:lnTo>
                  <a:pt x="2829763" y="0"/>
                </a:lnTo>
                <a:lnTo>
                  <a:pt x="2832836" y="0"/>
                </a:lnTo>
                <a:lnTo>
                  <a:pt x="2838894" y="9131"/>
                </a:lnTo>
                <a:lnTo>
                  <a:pt x="2840431" y="18249"/>
                </a:lnTo>
                <a:lnTo>
                  <a:pt x="2840431" y="33477"/>
                </a:lnTo>
                <a:lnTo>
                  <a:pt x="2843504" y="53327"/>
                </a:lnTo>
                <a:lnTo>
                  <a:pt x="2846527" y="67017"/>
                </a:lnTo>
                <a:lnTo>
                  <a:pt x="2849562" y="77685"/>
                </a:lnTo>
                <a:lnTo>
                  <a:pt x="2852635" y="91427"/>
                </a:lnTo>
                <a:lnTo>
                  <a:pt x="2855658" y="97523"/>
                </a:lnTo>
                <a:lnTo>
                  <a:pt x="2857195" y="97523"/>
                </a:lnTo>
                <a:lnTo>
                  <a:pt x="2860217" y="91427"/>
                </a:lnTo>
                <a:lnTo>
                  <a:pt x="2863303" y="86868"/>
                </a:lnTo>
                <a:lnTo>
                  <a:pt x="2866326" y="77685"/>
                </a:lnTo>
                <a:lnTo>
                  <a:pt x="2866326" y="62458"/>
                </a:lnTo>
                <a:lnTo>
                  <a:pt x="2869399" y="42659"/>
                </a:lnTo>
                <a:lnTo>
                  <a:pt x="2872422" y="33477"/>
                </a:lnTo>
                <a:lnTo>
                  <a:pt x="2875457" y="18249"/>
                </a:lnTo>
                <a:lnTo>
                  <a:pt x="2876994" y="9131"/>
                </a:lnTo>
                <a:lnTo>
                  <a:pt x="2880067" y="0"/>
                </a:lnTo>
                <a:lnTo>
                  <a:pt x="2883090" y="0"/>
                </a:lnTo>
                <a:lnTo>
                  <a:pt x="2886113" y="4559"/>
                </a:lnTo>
                <a:lnTo>
                  <a:pt x="2889199" y="9131"/>
                </a:lnTo>
                <a:lnTo>
                  <a:pt x="2892221" y="18249"/>
                </a:lnTo>
                <a:lnTo>
                  <a:pt x="2892221" y="33477"/>
                </a:lnTo>
                <a:lnTo>
                  <a:pt x="2893758" y="53327"/>
                </a:lnTo>
                <a:lnTo>
                  <a:pt x="2896781" y="62458"/>
                </a:lnTo>
                <a:lnTo>
                  <a:pt x="2899867" y="77685"/>
                </a:lnTo>
                <a:lnTo>
                  <a:pt x="2902889" y="91427"/>
                </a:lnTo>
                <a:lnTo>
                  <a:pt x="2905963" y="97523"/>
                </a:lnTo>
                <a:lnTo>
                  <a:pt x="2908985" y="97523"/>
                </a:lnTo>
                <a:lnTo>
                  <a:pt x="2910522" y="91427"/>
                </a:lnTo>
                <a:lnTo>
                  <a:pt x="2913557" y="86868"/>
                </a:lnTo>
                <a:lnTo>
                  <a:pt x="2916631" y="77685"/>
                </a:lnTo>
                <a:lnTo>
                  <a:pt x="2916631" y="62458"/>
                </a:lnTo>
                <a:lnTo>
                  <a:pt x="2919653" y="48768"/>
                </a:lnTo>
                <a:lnTo>
                  <a:pt x="2922727" y="33477"/>
                </a:lnTo>
                <a:lnTo>
                  <a:pt x="2925762" y="18249"/>
                </a:lnTo>
                <a:lnTo>
                  <a:pt x="2927299" y="9131"/>
                </a:lnTo>
                <a:lnTo>
                  <a:pt x="2930321" y="0"/>
                </a:lnTo>
                <a:lnTo>
                  <a:pt x="2933395" y="0"/>
                </a:lnTo>
                <a:lnTo>
                  <a:pt x="2936417" y="4559"/>
                </a:lnTo>
                <a:lnTo>
                  <a:pt x="2939503" y="9131"/>
                </a:lnTo>
                <a:lnTo>
                  <a:pt x="2942526" y="24358"/>
                </a:lnTo>
                <a:lnTo>
                  <a:pt x="2942526" y="38100"/>
                </a:lnTo>
                <a:lnTo>
                  <a:pt x="2945599" y="53327"/>
                </a:lnTo>
                <a:lnTo>
                  <a:pt x="2947085" y="62458"/>
                </a:lnTo>
                <a:lnTo>
                  <a:pt x="2950159" y="77685"/>
                </a:lnTo>
                <a:lnTo>
                  <a:pt x="2953194" y="91427"/>
                </a:lnTo>
                <a:lnTo>
                  <a:pt x="2956267" y="97523"/>
                </a:lnTo>
                <a:lnTo>
                  <a:pt x="2959290" y="97523"/>
                </a:lnTo>
                <a:lnTo>
                  <a:pt x="2962313" y="91427"/>
                </a:lnTo>
                <a:lnTo>
                  <a:pt x="2963862" y="86868"/>
                </a:lnTo>
                <a:lnTo>
                  <a:pt x="2963862" y="77685"/>
                </a:lnTo>
                <a:lnTo>
                  <a:pt x="2966935" y="62458"/>
                </a:lnTo>
                <a:lnTo>
                  <a:pt x="2969958" y="48768"/>
                </a:lnTo>
                <a:lnTo>
                  <a:pt x="2972981" y="33477"/>
                </a:lnTo>
                <a:lnTo>
                  <a:pt x="2976067" y="18249"/>
                </a:lnTo>
                <a:lnTo>
                  <a:pt x="2979089" y="9131"/>
                </a:lnTo>
                <a:lnTo>
                  <a:pt x="2980626" y="4559"/>
                </a:lnTo>
                <a:lnTo>
                  <a:pt x="2986722" y="4559"/>
                </a:lnTo>
                <a:lnTo>
                  <a:pt x="2986722" y="9131"/>
                </a:lnTo>
                <a:lnTo>
                  <a:pt x="2989757" y="24358"/>
                </a:lnTo>
                <a:lnTo>
                  <a:pt x="2992831" y="38100"/>
                </a:lnTo>
                <a:lnTo>
                  <a:pt x="2995853" y="53327"/>
                </a:lnTo>
                <a:lnTo>
                  <a:pt x="2998876" y="62458"/>
                </a:lnTo>
                <a:lnTo>
                  <a:pt x="3000413" y="77685"/>
                </a:lnTo>
                <a:lnTo>
                  <a:pt x="3003499" y="91427"/>
                </a:lnTo>
                <a:lnTo>
                  <a:pt x="3006521" y="97523"/>
                </a:lnTo>
                <a:lnTo>
                  <a:pt x="3009544" y="97523"/>
                </a:lnTo>
                <a:lnTo>
                  <a:pt x="3012617" y="91427"/>
                </a:lnTo>
                <a:lnTo>
                  <a:pt x="3012617" y="86868"/>
                </a:lnTo>
                <a:lnTo>
                  <a:pt x="3015653" y="77685"/>
                </a:lnTo>
                <a:lnTo>
                  <a:pt x="3017189" y="62458"/>
                </a:lnTo>
                <a:lnTo>
                  <a:pt x="3020212" y="48768"/>
                </a:lnTo>
                <a:lnTo>
                  <a:pt x="3023285" y="33477"/>
                </a:lnTo>
                <a:lnTo>
                  <a:pt x="3026321" y="18249"/>
                </a:lnTo>
                <a:lnTo>
                  <a:pt x="3029394" y="9131"/>
                </a:lnTo>
                <a:lnTo>
                  <a:pt x="3032417" y="4559"/>
                </a:lnTo>
                <a:lnTo>
                  <a:pt x="3036976" y="4559"/>
                </a:lnTo>
                <a:lnTo>
                  <a:pt x="3036976" y="13690"/>
                </a:lnTo>
                <a:lnTo>
                  <a:pt x="3040062" y="24358"/>
                </a:lnTo>
                <a:lnTo>
                  <a:pt x="3043085" y="38100"/>
                </a:lnTo>
                <a:lnTo>
                  <a:pt x="3046158" y="53327"/>
                </a:lnTo>
                <a:lnTo>
                  <a:pt x="3049181" y="62458"/>
                </a:lnTo>
                <a:lnTo>
                  <a:pt x="3050717" y="77685"/>
                </a:lnTo>
                <a:lnTo>
                  <a:pt x="3053753" y="91427"/>
                </a:lnTo>
                <a:lnTo>
                  <a:pt x="3056826" y="97523"/>
                </a:lnTo>
                <a:lnTo>
                  <a:pt x="3059849" y="97523"/>
                </a:lnTo>
                <a:lnTo>
                  <a:pt x="3062922" y="91427"/>
                </a:lnTo>
                <a:lnTo>
                  <a:pt x="3062922" y="86868"/>
                </a:lnTo>
                <a:lnTo>
                  <a:pt x="3065957" y="77685"/>
                </a:lnTo>
                <a:lnTo>
                  <a:pt x="3069031" y="62458"/>
                </a:lnTo>
                <a:lnTo>
                  <a:pt x="3070517" y="48768"/>
                </a:lnTo>
                <a:lnTo>
                  <a:pt x="3073590" y="33477"/>
                </a:lnTo>
                <a:lnTo>
                  <a:pt x="3076613" y="18249"/>
                </a:lnTo>
                <a:lnTo>
                  <a:pt x="3079699" y="9131"/>
                </a:lnTo>
                <a:lnTo>
                  <a:pt x="3082721" y="4559"/>
                </a:lnTo>
                <a:lnTo>
                  <a:pt x="3087281" y="4559"/>
                </a:lnTo>
                <a:lnTo>
                  <a:pt x="3087281" y="13690"/>
                </a:lnTo>
                <a:lnTo>
                  <a:pt x="3090367" y="24358"/>
                </a:lnTo>
                <a:lnTo>
                  <a:pt x="3093389" y="38100"/>
                </a:lnTo>
                <a:lnTo>
                  <a:pt x="3096412" y="53327"/>
                </a:lnTo>
                <a:lnTo>
                  <a:pt x="3099485" y="62458"/>
                </a:lnTo>
                <a:lnTo>
                  <a:pt x="3102521" y="77685"/>
                </a:lnTo>
                <a:lnTo>
                  <a:pt x="3104057" y="91427"/>
                </a:lnTo>
                <a:lnTo>
                  <a:pt x="3107131" y="97523"/>
                </a:lnTo>
                <a:lnTo>
                  <a:pt x="3110153" y="97523"/>
                </a:lnTo>
                <a:lnTo>
                  <a:pt x="3113176" y="91427"/>
                </a:lnTo>
                <a:lnTo>
                  <a:pt x="3113176" y="86868"/>
                </a:lnTo>
                <a:lnTo>
                  <a:pt x="3116262" y="77685"/>
                </a:lnTo>
                <a:lnTo>
                  <a:pt x="3119285" y="62458"/>
                </a:lnTo>
                <a:lnTo>
                  <a:pt x="3120821" y="48768"/>
                </a:lnTo>
                <a:lnTo>
                  <a:pt x="3123844" y="33477"/>
                </a:lnTo>
                <a:lnTo>
                  <a:pt x="3126917" y="18249"/>
                </a:lnTo>
                <a:lnTo>
                  <a:pt x="3129953" y="9131"/>
                </a:lnTo>
                <a:lnTo>
                  <a:pt x="3133026" y="4559"/>
                </a:lnTo>
                <a:lnTo>
                  <a:pt x="3139122" y="4559"/>
                </a:lnTo>
                <a:lnTo>
                  <a:pt x="3139122" y="13690"/>
                </a:lnTo>
                <a:lnTo>
                  <a:pt x="3140621" y="24358"/>
                </a:lnTo>
                <a:lnTo>
                  <a:pt x="3143694" y="38100"/>
                </a:lnTo>
                <a:lnTo>
                  <a:pt x="3146717" y="53327"/>
                </a:lnTo>
                <a:lnTo>
                  <a:pt x="3149790" y="67017"/>
                </a:lnTo>
                <a:lnTo>
                  <a:pt x="3152813" y="77685"/>
                </a:lnTo>
                <a:lnTo>
                  <a:pt x="3155899" y="91427"/>
                </a:lnTo>
                <a:lnTo>
                  <a:pt x="3157385" y="97523"/>
                </a:lnTo>
                <a:lnTo>
                  <a:pt x="3160458" y="97523"/>
                </a:lnTo>
                <a:lnTo>
                  <a:pt x="3163481" y="91427"/>
                </a:lnTo>
                <a:lnTo>
                  <a:pt x="3163481" y="86868"/>
                </a:lnTo>
                <a:lnTo>
                  <a:pt x="3166567" y="77685"/>
                </a:lnTo>
                <a:lnTo>
                  <a:pt x="3169589" y="62458"/>
                </a:lnTo>
                <a:lnTo>
                  <a:pt x="3172612" y="48768"/>
                </a:lnTo>
                <a:lnTo>
                  <a:pt x="3174149" y="33477"/>
                </a:lnTo>
                <a:lnTo>
                  <a:pt x="3177171" y="18249"/>
                </a:lnTo>
                <a:lnTo>
                  <a:pt x="3180257" y="9131"/>
                </a:lnTo>
                <a:lnTo>
                  <a:pt x="3183280" y="4559"/>
                </a:lnTo>
                <a:lnTo>
                  <a:pt x="3186353" y="4559"/>
                </a:lnTo>
                <a:lnTo>
                  <a:pt x="3189376" y="9131"/>
                </a:lnTo>
                <a:lnTo>
                  <a:pt x="3189376" y="13690"/>
                </a:lnTo>
                <a:lnTo>
                  <a:pt x="3190913" y="24358"/>
                </a:lnTo>
                <a:lnTo>
                  <a:pt x="3193948" y="38100"/>
                </a:lnTo>
                <a:lnTo>
                  <a:pt x="3197021" y="53327"/>
                </a:lnTo>
                <a:lnTo>
                  <a:pt x="3200044" y="67017"/>
                </a:lnTo>
                <a:lnTo>
                  <a:pt x="3203117" y="77685"/>
                </a:lnTo>
                <a:lnTo>
                  <a:pt x="3206153" y="91427"/>
                </a:lnTo>
                <a:lnTo>
                  <a:pt x="3209175" y="97523"/>
                </a:lnTo>
                <a:lnTo>
                  <a:pt x="3213785" y="91427"/>
                </a:lnTo>
                <a:lnTo>
                  <a:pt x="3213785" y="86868"/>
                </a:lnTo>
                <a:lnTo>
                  <a:pt x="3216821" y="77685"/>
                </a:lnTo>
                <a:lnTo>
                  <a:pt x="3219894" y="62458"/>
                </a:lnTo>
                <a:lnTo>
                  <a:pt x="3222917" y="48768"/>
                </a:lnTo>
                <a:lnTo>
                  <a:pt x="3225939" y="33477"/>
                </a:lnTo>
                <a:lnTo>
                  <a:pt x="3227476" y="18249"/>
                </a:lnTo>
                <a:lnTo>
                  <a:pt x="3230562" y="9131"/>
                </a:lnTo>
                <a:lnTo>
                  <a:pt x="3233585" y="4559"/>
                </a:lnTo>
                <a:lnTo>
                  <a:pt x="3236607" y="9131"/>
                </a:lnTo>
                <a:lnTo>
                  <a:pt x="3239681" y="13690"/>
                </a:lnTo>
                <a:lnTo>
                  <a:pt x="3242716" y="24358"/>
                </a:lnTo>
                <a:lnTo>
                  <a:pt x="3244253" y="38100"/>
                </a:lnTo>
                <a:lnTo>
                  <a:pt x="3247275" y="53327"/>
                </a:lnTo>
                <a:lnTo>
                  <a:pt x="3250349" y="67017"/>
                </a:lnTo>
                <a:lnTo>
                  <a:pt x="3253371" y="77685"/>
                </a:lnTo>
                <a:lnTo>
                  <a:pt x="3256457" y="91427"/>
                </a:lnTo>
                <a:lnTo>
                  <a:pt x="3259480" y="97523"/>
                </a:lnTo>
                <a:lnTo>
                  <a:pt x="3262553" y="91427"/>
                </a:lnTo>
                <a:lnTo>
                  <a:pt x="3264039" y="86868"/>
                </a:lnTo>
                <a:lnTo>
                  <a:pt x="3267113" y="73126"/>
                </a:lnTo>
                <a:lnTo>
                  <a:pt x="3270148" y="62458"/>
                </a:lnTo>
                <a:lnTo>
                  <a:pt x="3273221" y="48768"/>
                </a:lnTo>
                <a:lnTo>
                  <a:pt x="3276244" y="33477"/>
                </a:lnTo>
                <a:lnTo>
                  <a:pt x="3279317" y="18249"/>
                </a:lnTo>
                <a:lnTo>
                  <a:pt x="3280816" y="9131"/>
                </a:lnTo>
                <a:lnTo>
                  <a:pt x="3283889" y="4559"/>
                </a:lnTo>
                <a:lnTo>
                  <a:pt x="3286912" y="9131"/>
                </a:lnTo>
                <a:lnTo>
                  <a:pt x="3289985" y="13690"/>
                </a:lnTo>
                <a:lnTo>
                  <a:pt x="3293021" y="24358"/>
                </a:lnTo>
                <a:lnTo>
                  <a:pt x="3296094" y="38100"/>
                </a:lnTo>
                <a:lnTo>
                  <a:pt x="3297580" y="53327"/>
                </a:lnTo>
                <a:lnTo>
                  <a:pt x="3300653" y="67017"/>
                </a:lnTo>
                <a:lnTo>
                  <a:pt x="3303676" y="77685"/>
                </a:lnTo>
                <a:lnTo>
                  <a:pt x="3306762" y="91427"/>
                </a:lnTo>
                <a:lnTo>
                  <a:pt x="3309785" y="97523"/>
                </a:lnTo>
                <a:lnTo>
                  <a:pt x="3312807" y="91427"/>
                </a:lnTo>
                <a:lnTo>
                  <a:pt x="3314344" y="86868"/>
                </a:lnTo>
                <a:lnTo>
                  <a:pt x="3317417" y="73126"/>
                </a:lnTo>
                <a:lnTo>
                  <a:pt x="3320453" y="62458"/>
                </a:lnTo>
                <a:lnTo>
                  <a:pt x="3323475" y="48768"/>
                </a:lnTo>
                <a:lnTo>
                  <a:pt x="3326549" y="33477"/>
                </a:lnTo>
                <a:lnTo>
                  <a:pt x="3329571" y="18249"/>
                </a:lnTo>
                <a:lnTo>
                  <a:pt x="3334194" y="4559"/>
                </a:lnTo>
                <a:lnTo>
                  <a:pt x="3349421" y="53327"/>
                </a:lnTo>
                <a:lnTo>
                  <a:pt x="3350907" y="67017"/>
                </a:lnTo>
                <a:lnTo>
                  <a:pt x="3353981" y="77685"/>
                </a:lnTo>
                <a:lnTo>
                  <a:pt x="3357016" y="91427"/>
                </a:lnTo>
                <a:lnTo>
                  <a:pt x="3360039" y="97523"/>
                </a:lnTo>
                <a:lnTo>
                  <a:pt x="3363112" y="91427"/>
                </a:lnTo>
                <a:lnTo>
                  <a:pt x="3366134" y="86868"/>
                </a:lnTo>
                <a:lnTo>
                  <a:pt x="3367671" y="73126"/>
                </a:lnTo>
              </a:path>
            </a:pathLst>
          </a:custGeom>
          <a:ln w="3175">
            <a:solidFill>
              <a:srgbClr val="4569B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4834050" y="5998075"/>
            <a:ext cx="571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s</a:t>
            </a:r>
            <a:endParaRPr sz="500">
              <a:latin typeface="Arial"/>
              <a:cs typeface="Arial"/>
            </a:endParaRPr>
          </a:p>
        </p:txBody>
      </p:sp>
      <p:graphicFrame>
        <p:nvGraphicFramePr>
          <p:cNvPr id="81" name="object 81" descr=""/>
          <p:cNvGraphicFramePr>
            <a:graphicFrameLocks noGrp="1"/>
          </p:cNvGraphicFramePr>
          <p:nvPr/>
        </p:nvGraphicFramePr>
        <p:xfrm>
          <a:off x="1521726" y="5708446"/>
          <a:ext cx="3492500" cy="4419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2580"/>
                <a:gridCol w="309880"/>
                <a:gridCol w="320040"/>
                <a:gridCol w="321310"/>
                <a:gridCol w="321309"/>
                <a:gridCol w="318134"/>
                <a:gridCol w="312419"/>
                <a:gridCol w="320040"/>
                <a:gridCol w="321309"/>
                <a:gridCol w="318134"/>
                <a:gridCol w="302895"/>
              </a:tblGrid>
              <a:tr h="10604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1239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1112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335"/>
                        </a:lnSpc>
                        <a:spcBef>
                          <a:spcPts val="5"/>
                        </a:spcBef>
                      </a:pPr>
                      <a:r>
                        <a:rPr dirty="0" sz="35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003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6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638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3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003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7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638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35"/>
                        </a:lnSpc>
                        <a:spcBef>
                          <a:spcPts val="5"/>
                        </a:spcBef>
                        <a:tabLst>
                          <a:tab pos="28130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3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315"/>
                        </a:lnSpc>
                        <a:spcBef>
                          <a:spcPts val="5"/>
                        </a:spcBef>
                      </a:pP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 algn="r">
                        <a:lnSpc>
                          <a:spcPts val="20"/>
                        </a:lnSpc>
                      </a:pPr>
                      <a:r>
                        <a:rPr dirty="0" sz="5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1239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82" name="object 82" descr=""/>
          <p:cNvSpPr txBox="1"/>
          <p:nvPr/>
        </p:nvSpPr>
        <p:spPr>
          <a:xfrm>
            <a:off x="1419105" y="6000822"/>
            <a:ext cx="85090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426725" y="5888058"/>
            <a:ext cx="730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365769" y="5656737"/>
            <a:ext cx="142875" cy="196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iL3/kA</a:t>
            </a:r>
            <a:endParaRPr sz="500">
              <a:latin typeface="Arial"/>
              <a:cs typeface="Arial"/>
            </a:endParaRPr>
          </a:p>
          <a:p>
            <a:pPr marL="73025">
              <a:lnSpc>
                <a:spcPct val="100000"/>
              </a:lnSpc>
              <a:spcBef>
                <a:spcPts val="33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1512595" y="6322567"/>
            <a:ext cx="3368040" cy="317500"/>
          </a:xfrm>
          <a:custGeom>
            <a:avLst/>
            <a:gdLst/>
            <a:ahLst/>
            <a:cxnLst/>
            <a:rect l="l" t="t" r="r" b="b"/>
            <a:pathLst>
              <a:path w="3368040" h="317500">
                <a:moveTo>
                  <a:pt x="0" y="166090"/>
                </a:moveTo>
                <a:lnTo>
                  <a:pt x="10655" y="166090"/>
                </a:lnTo>
                <a:lnTo>
                  <a:pt x="13690" y="159994"/>
                </a:lnTo>
                <a:lnTo>
                  <a:pt x="30454" y="159994"/>
                </a:lnTo>
                <a:lnTo>
                  <a:pt x="30454" y="166090"/>
                </a:lnTo>
                <a:lnTo>
                  <a:pt x="62458" y="166090"/>
                </a:lnTo>
                <a:lnTo>
                  <a:pt x="63995" y="159994"/>
                </a:lnTo>
                <a:lnTo>
                  <a:pt x="80708" y="159994"/>
                </a:lnTo>
                <a:lnTo>
                  <a:pt x="83781" y="166090"/>
                </a:lnTo>
                <a:lnTo>
                  <a:pt x="112712" y="166090"/>
                </a:lnTo>
                <a:lnTo>
                  <a:pt x="115785" y="159994"/>
                </a:lnTo>
                <a:lnTo>
                  <a:pt x="132549" y="159994"/>
                </a:lnTo>
                <a:lnTo>
                  <a:pt x="132549" y="166090"/>
                </a:lnTo>
                <a:lnTo>
                  <a:pt x="163017" y="166090"/>
                </a:lnTo>
                <a:lnTo>
                  <a:pt x="166039" y="159994"/>
                </a:lnTo>
                <a:lnTo>
                  <a:pt x="176758" y="159994"/>
                </a:lnTo>
                <a:lnTo>
                  <a:pt x="179781" y="166090"/>
                </a:lnTo>
                <a:lnTo>
                  <a:pt x="182803" y="159994"/>
                </a:lnTo>
                <a:lnTo>
                  <a:pt x="185877" y="166090"/>
                </a:lnTo>
                <a:lnTo>
                  <a:pt x="213309" y="166090"/>
                </a:lnTo>
                <a:lnTo>
                  <a:pt x="216344" y="159994"/>
                </a:lnTo>
                <a:lnTo>
                  <a:pt x="230085" y="159994"/>
                </a:lnTo>
                <a:lnTo>
                  <a:pt x="233108" y="166090"/>
                </a:lnTo>
                <a:lnTo>
                  <a:pt x="263613" y="166090"/>
                </a:lnTo>
                <a:lnTo>
                  <a:pt x="266649" y="159994"/>
                </a:lnTo>
                <a:lnTo>
                  <a:pt x="280339" y="159994"/>
                </a:lnTo>
                <a:lnTo>
                  <a:pt x="283413" y="166090"/>
                </a:lnTo>
                <a:lnTo>
                  <a:pt x="313867" y="166090"/>
                </a:lnTo>
                <a:lnTo>
                  <a:pt x="316903" y="159994"/>
                </a:lnTo>
                <a:lnTo>
                  <a:pt x="333667" y="159994"/>
                </a:lnTo>
                <a:lnTo>
                  <a:pt x="336740" y="166090"/>
                </a:lnTo>
                <a:lnTo>
                  <a:pt x="361099" y="166090"/>
                </a:lnTo>
                <a:lnTo>
                  <a:pt x="364172" y="159994"/>
                </a:lnTo>
                <a:lnTo>
                  <a:pt x="383971" y="159994"/>
                </a:lnTo>
                <a:lnTo>
                  <a:pt x="387045" y="166090"/>
                </a:lnTo>
                <a:lnTo>
                  <a:pt x="397713" y="166090"/>
                </a:lnTo>
                <a:lnTo>
                  <a:pt x="400735" y="170649"/>
                </a:lnTo>
                <a:lnTo>
                  <a:pt x="403771" y="179832"/>
                </a:lnTo>
                <a:lnTo>
                  <a:pt x="406844" y="195059"/>
                </a:lnTo>
                <a:lnTo>
                  <a:pt x="409867" y="190500"/>
                </a:lnTo>
                <a:lnTo>
                  <a:pt x="412940" y="170649"/>
                </a:lnTo>
                <a:lnTo>
                  <a:pt x="414477" y="159994"/>
                </a:lnTo>
                <a:lnTo>
                  <a:pt x="417512" y="141732"/>
                </a:lnTo>
                <a:lnTo>
                  <a:pt x="420535" y="111226"/>
                </a:lnTo>
                <a:lnTo>
                  <a:pt x="423608" y="77736"/>
                </a:lnTo>
                <a:lnTo>
                  <a:pt x="423608" y="48768"/>
                </a:lnTo>
                <a:lnTo>
                  <a:pt x="426631" y="24409"/>
                </a:lnTo>
                <a:lnTo>
                  <a:pt x="429666" y="4559"/>
                </a:lnTo>
                <a:lnTo>
                  <a:pt x="431203" y="0"/>
                </a:lnTo>
                <a:lnTo>
                  <a:pt x="434276" y="9131"/>
                </a:lnTo>
                <a:lnTo>
                  <a:pt x="437299" y="28968"/>
                </a:lnTo>
                <a:lnTo>
                  <a:pt x="440321" y="68605"/>
                </a:lnTo>
                <a:lnTo>
                  <a:pt x="443407" y="111226"/>
                </a:lnTo>
                <a:lnTo>
                  <a:pt x="446430" y="159994"/>
                </a:lnTo>
                <a:lnTo>
                  <a:pt x="449503" y="204190"/>
                </a:lnTo>
                <a:lnTo>
                  <a:pt x="449503" y="243827"/>
                </a:lnTo>
                <a:lnTo>
                  <a:pt x="450989" y="277367"/>
                </a:lnTo>
                <a:lnTo>
                  <a:pt x="454063" y="301726"/>
                </a:lnTo>
                <a:lnTo>
                  <a:pt x="457098" y="312394"/>
                </a:lnTo>
                <a:lnTo>
                  <a:pt x="460171" y="307822"/>
                </a:lnTo>
                <a:lnTo>
                  <a:pt x="463194" y="283463"/>
                </a:lnTo>
                <a:lnTo>
                  <a:pt x="466267" y="248386"/>
                </a:lnTo>
                <a:lnTo>
                  <a:pt x="467766" y="204190"/>
                </a:lnTo>
                <a:lnTo>
                  <a:pt x="470839" y="159994"/>
                </a:lnTo>
                <a:lnTo>
                  <a:pt x="473862" y="117322"/>
                </a:lnTo>
                <a:lnTo>
                  <a:pt x="473862" y="77736"/>
                </a:lnTo>
                <a:lnTo>
                  <a:pt x="476935" y="44196"/>
                </a:lnTo>
                <a:lnTo>
                  <a:pt x="479971" y="19837"/>
                </a:lnTo>
                <a:lnTo>
                  <a:pt x="483044" y="9131"/>
                </a:lnTo>
                <a:lnTo>
                  <a:pt x="484530" y="13741"/>
                </a:lnTo>
                <a:lnTo>
                  <a:pt x="487603" y="33528"/>
                </a:lnTo>
                <a:lnTo>
                  <a:pt x="490626" y="62509"/>
                </a:lnTo>
                <a:lnTo>
                  <a:pt x="493712" y="106654"/>
                </a:lnTo>
                <a:lnTo>
                  <a:pt x="496735" y="155422"/>
                </a:lnTo>
                <a:lnTo>
                  <a:pt x="499808" y="199631"/>
                </a:lnTo>
                <a:lnTo>
                  <a:pt x="499808" y="239267"/>
                </a:lnTo>
                <a:lnTo>
                  <a:pt x="502831" y="277367"/>
                </a:lnTo>
                <a:lnTo>
                  <a:pt x="504367" y="301726"/>
                </a:lnTo>
                <a:lnTo>
                  <a:pt x="507403" y="316953"/>
                </a:lnTo>
                <a:lnTo>
                  <a:pt x="510476" y="312394"/>
                </a:lnTo>
                <a:lnTo>
                  <a:pt x="513499" y="292595"/>
                </a:lnTo>
                <a:lnTo>
                  <a:pt x="516521" y="259054"/>
                </a:lnTo>
                <a:lnTo>
                  <a:pt x="519607" y="219468"/>
                </a:lnTo>
                <a:lnTo>
                  <a:pt x="521144" y="170649"/>
                </a:lnTo>
                <a:lnTo>
                  <a:pt x="524167" y="126504"/>
                </a:lnTo>
                <a:lnTo>
                  <a:pt x="524167" y="86868"/>
                </a:lnTo>
                <a:lnTo>
                  <a:pt x="527189" y="53327"/>
                </a:lnTo>
                <a:lnTo>
                  <a:pt x="530263" y="24409"/>
                </a:lnTo>
                <a:lnTo>
                  <a:pt x="533298" y="13741"/>
                </a:lnTo>
                <a:lnTo>
                  <a:pt x="536371" y="13741"/>
                </a:lnTo>
                <a:lnTo>
                  <a:pt x="537908" y="33528"/>
                </a:lnTo>
                <a:lnTo>
                  <a:pt x="540931" y="68605"/>
                </a:lnTo>
                <a:lnTo>
                  <a:pt x="543966" y="106654"/>
                </a:lnTo>
                <a:lnTo>
                  <a:pt x="547039" y="155422"/>
                </a:lnTo>
                <a:lnTo>
                  <a:pt x="550062" y="199631"/>
                </a:lnTo>
                <a:lnTo>
                  <a:pt x="550062" y="239267"/>
                </a:lnTo>
                <a:lnTo>
                  <a:pt x="553135" y="277367"/>
                </a:lnTo>
                <a:lnTo>
                  <a:pt x="554621" y="301726"/>
                </a:lnTo>
                <a:lnTo>
                  <a:pt x="557707" y="316953"/>
                </a:lnTo>
                <a:lnTo>
                  <a:pt x="560730" y="312394"/>
                </a:lnTo>
                <a:lnTo>
                  <a:pt x="563803" y="292595"/>
                </a:lnTo>
                <a:lnTo>
                  <a:pt x="566826" y="263626"/>
                </a:lnTo>
                <a:lnTo>
                  <a:pt x="569912" y="224028"/>
                </a:lnTo>
                <a:lnTo>
                  <a:pt x="572935" y="175272"/>
                </a:lnTo>
                <a:lnTo>
                  <a:pt x="572935" y="131064"/>
                </a:lnTo>
                <a:lnTo>
                  <a:pt x="574471" y="92964"/>
                </a:lnTo>
                <a:lnTo>
                  <a:pt x="577494" y="57937"/>
                </a:lnTo>
                <a:lnTo>
                  <a:pt x="580567" y="24409"/>
                </a:lnTo>
                <a:lnTo>
                  <a:pt x="583603" y="9131"/>
                </a:lnTo>
                <a:lnTo>
                  <a:pt x="586676" y="4559"/>
                </a:lnTo>
                <a:lnTo>
                  <a:pt x="589699" y="13741"/>
                </a:lnTo>
                <a:lnTo>
                  <a:pt x="591235" y="44196"/>
                </a:lnTo>
                <a:lnTo>
                  <a:pt x="594271" y="82296"/>
                </a:lnTo>
                <a:lnTo>
                  <a:pt x="597344" y="121894"/>
                </a:lnTo>
                <a:lnTo>
                  <a:pt x="597344" y="131064"/>
                </a:lnTo>
                <a:lnTo>
                  <a:pt x="600367" y="131064"/>
                </a:lnTo>
                <a:lnTo>
                  <a:pt x="603389" y="135636"/>
                </a:lnTo>
                <a:lnTo>
                  <a:pt x="606463" y="141732"/>
                </a:lnTo>
                <a:lnTo>
                  <a:pt x="607961" y="150863"/>
                </a:lnTo>
                <a:lnTo>
                  <a:pt x="611035" y="159994"/>
                </a:lnTo>
                <a:lnTo>
                  <a:pt x="614057" y="170649"/>
                </a:lnTo>
                <a:lnTo>
                  <a:pt x="617131" y="179832"/>
                </a:lnTo>
                <a:lnTo>
                  <a:pt x="620166" y="190500"/>
                </a:lnTo>
                <a:lnTo>
                  <a:pt x="620166" y="195059"/>
                </a:lnTo>
                <a:lnTo>
                  <a:pt x="623239" y="195059"/>
                </a:lnTo>
                <a:lnTo>
                  <a:pt x="624725" y="190500"/>
                </a:lnTo>
                <a:lnTo>
                  <a:pt x="627799" y="190500"/>
                </a:lnTo>
                <a:lnTo>
                  <a:pt x="630821" y="179832"/>
                </a:lnTo>
                <a:lnTo>
                  <a:pt x="633907" y="170649"/>
                </a:lnTo>
                <a:lnTo>
                  <a:pt x="636930" y="159994"/>
                </a:lnTo>
                <a:lnTo>
                  <a:pt x="639952" y="150863"/>
                </a:lnTo>
                <a:lnTo>
                  <a:pt x="643026" y="141732"/>
                </a:lnTo>
                <a:lnTo>
                  <a:pt x="644563" y="135636"/>
                </a:lnTo>
                <a:lnTo>
                  <a:pt x="644563" y="131064"/>
                </a:lnTo>
                <a:lnTo>
                  <a:pt x="650671" y="131064"/>
                </a:lnTo>
                <a:lnTo>
                  <a:pt x="653694" y="135636"/>
                </a:lnTo>
                <a:lnTo>
                  <a:pt x="656717" y="141732"/>
                </a:lnTo>
                <a:lnTo>
                  <a:pt x="659803" y="150863"/>
                </a:lnTo>
                <a:lnTo>
                  <a:pt x="661339" y="159994"/>
                </a:lnTo>
                <a:lnTo>
                  <a:pt x="664362" y="170649"/>
                </a:lnTo>
                <a:lnTo>
                  <a:pt x="667384" y="179832"/>
                </a:lnTo>
                <a:lnTo>
                  <a:pt x="670471" y="190500"/>
                </a:lnTo>
                <a:lnTo>
                  <a:pt x="670471" y="195059"/>
                </a:lnTo>
                <a:lnTo>
                  <a:pt x="676567" y="195059"/>
                </a:lnTo>
                <a:lnTo>
                  <a:pt x="678052" y="190500"/>
                </a:lnTo>
                <a:lnTo>
                  <a:pt x="681126" y="184391"/>
                </a:lnTo>
                <a:lnTo>
                  <a:pt x="684161" y="175272"/>
                </a:lnTo>
                <a:lnTo>
                  <a:pt x="687235" y="166090"/>
                </a:lnTo>
                <a:lnTo>
                  <a:pt x="690257" y="155422"/>
                </a:lnTo>
                <a:lnTo>
                  <a:pt x="693331" y="141732"/>
                </a:lnTo>
                <a:lnTo>
                  <a:pt x="694817" y="135636"/>
                </a:lnTo>
                <a:lnTo>
                  <a:pt x="694817" y="131064"/>
                </a:lnTo>
                <a:lnTo>
                  <a:pt x="700925" y="131064"/>
                </a:lnTo>
                <a:lnTo>
                  <a:pt x="703999" y="135636"/>
                </a:lnTo>
                <a:lnTo>
                  <a:pt x="707021" y="141732"/>
                </a:lnTo>
                <a:lnTo>
                  <a:pt x="710107" y="155422"/>
                </a:lnTo>
                <a:lnTo>
                  <a:pt x="713130" y="166090"/>
                </a:lnTo>
                <a:lnTo>
                  <a:pt x="714667" y="175272"/>
                </a:lnTo>
                <a:lnTo>
                  <a:pt x="717689" y="184391"/>
                </a:lnTo>
                <a:lnTo>
                  <a:pt x="720763" y="190500"/>
                </a:lnTo>
                <a:lnTo>
                  <a:pt x="720763" y="195059"/>
                </a:lnTo>
                <a:lnTo>
                  <a:pt x="726871" y="195059"/>
                </a:lnTo>
                <a:lnTo>
                  <a:pt x="729894" y="190500"/>
                </a:lnTo>
                <a:lnTo>
                  <a:pt x="731431" y="184391"/>
                </a:lnTo>
                <a:lnTo>
                  <a:pt x="734466" y="175272"/>
                </a:lnTo>
                <a:lnTo>
                  <a:pt x="737539" y="166090"/>
                </a:lnTo>
                <a:lnTo>
                  <a:pt x="740562" y="155422"/>
                </a:lnTo>
                <a:lnTo>
                  <a:pt x="743584" y="146291"/>
                </a:lnTo>
                <a:lnTo>
                  <a:pt x="746671" y="135636"/>
                </a:lnTo>
                <a:lnTo>
                  <a:pt x="746671" y="131064"/>
                </a:lnTo>
                <a:lnTo>
                  <a:pt x="751230" y="131064"/>
                </a:lnTo>
                <a:lnTo>
                  <a:pt x="754252" y="135636"/>
                </a:lnTo>
                <a:lnTo>
                  <a:pt x="757326" y="146291"/>
                </a:lnTo>
                <a:lnTo>
                  <a:pt x="760361" y="155422"/>
                </a:lnTo>
                <a:lnTo>
                  <a:pt x="763435" y="166090"/>
                </a:lnTo>
                <a:lnTo>
                  <a:pt x="766457" y="175272"/>
                </a:lnTo>
                <a:lnTo>
                  <a:pt x="767994" y="184391"/>
                </a:lnTo>
                <a:lnTo>
                  <a:pt x="771017" y="190500"/>
                </a:lnTo>
                <a:lnTo>
                  <a:pt x="771017" y="195059"/>
                </a:lnTo>
                <a:lnTo>
                  <a:pt x="777125" y="195059"/>
                </a:lnTo>
                <a:lnTo>
                  <a:pt x="780199" y="190500"/>
                </a:lnTo>
                <a:lnTo>
                  <a:pt x="783221" y="184391"/>
                </a:lnTo>
                <a:lnTo>
                  <a:pt x="784771" y="175272"/>
                </a:lnTo>
                <a:lnTo>
                  <a:pt x="787793" y="166090"/>
                </a:lnTo>
                <a:lnTo>
                  <a:pt x="790867" y="155422"/>
                </a:lnTo>
                <a:lnTo>
                  <a:pt x="793889" y="146291"/>
                </a:lnTo>
                <a:lnTo>
                  <a:pt x="793889" y="135636"/>
                </a:lnTo>
                <a:lnTo>
                  <a:pt x="796925" y="131064"/>
                </a:lnTo>
                <a:lnTo>
                  <a:pt x="799998" y="131064"/>
                </a:lnTo>
                <a:lnTo>
                  <a:pt x="801484" y="135636"/>
                </a:lnTo>
                <a:lnTo>
                  <a:pt x="804557" y="135636"/>
                </a:lnTo>
                <a:lnTo>
                  <a:pt x="807580" y="146291"/>
                </a:lnTo>
                <a:lnTo>
                  <a:pt x="810666" y="155422"/>
                </a:lnTo>
                <a:lnTo>
                  <a:pt x="813688" y="166090"/>
                </a:lnTo>
                <a:lnTo>
                  <a:pt x="816762" y="175272"/>
                </a:lnTo>
                <a:lnTo>
                  <a:pt x="818248" y="184391"/>
                </a:lnTo>
                <a:lnTo>
                  <a:pt x="818248" y="190500"/>
                </a:lnTo>
                <a:lnTo>
                  <a:pt x="821321" y="195059"/>
                </a:lnTo>
                <a:lnTo>
                  <a:pt x="824357" y="199631"/>
                </a:lnTo>
                <a:lnTo>
                  <a:pt x="827430" y="195059"/>
                </a:lnTo>
                <a:lnTo>
                  <a:pt x="830452" y="190500"/>
                </a:lnTo>
                <a:lnTo>
                  <a:pt x="833526" y="184391"/>
                </a:lnTo>
                <a:lnTo>
                  <a:pt x="836561" y="175272"/>
                </a:lnTo>
                <a:lnTo>
                  <a:pt x="838098" y="166090"/>
                </a:lnTo>
                <a:lnTo>
                  <a:pt x="841120" y="155422"/>
                </a:lnTo>
                <a:lnTo>
                  <a:pt x="844194" y="146291"/>
                </a:lnTo>
                <a:lnTo>
                  <a:pt x="844194" y="135636"/>
                </a:lnTo>
                <a:lnTo>
                  <a:pt x="847217" y="131064"/>
                </a:lnTo>
                <a:lnTo>
                  <a:pt x="850303" y="131064"/>
                </a:lnTo>
                <a:lnTo>
                  <a:pt x="853325" y="135636"/>
                </a:lnTo>
                <a:lnTo>
                  <a:pt x="854862" y="135636"/>
                </a:lnTo>
                <a:lnTo>
                  <a:pt x="857884" y="146291"/>
                </a:lnTo>
                <a:lnTo>
                  <a:pt x="860971" y="155422"/>
                </a:lnTo>
                <a:lnTo>
                  <a:pt x="863993" y="166090"/>
                </a:lnTo>
                <a:lnTo>
                  <a:pt x="867016" y="175272"/>
                </a:lnTo>
                <a:lnTo>
                  <a:pt x="870089" y="184391"/>
                </a:lnTo>
                <a:lnTo>
                  <a:pt x="870089" y="190500"/>
                </a:lnTo>
                <a:lnTo>
                  <a:pt x="871626" y="195059"/>
                </a:lnTo>
                <a:lnTo>
                  <a:pt x="874661" y="199631"/>
                </a:lnTo>
                <a:lnTo>
                  <a:pt x="877684" y="195059"/>
                </a:lnTo>
                <a:lnTo>
                  <a:pt x="880757" y="190500"/>
                </a:lnTo>
                <a:lnTo>
                  <a:pt x="883780" y="184391"/>
                </a:lnTo>
                <a:lnTo>
                  <a:pt x="886866" y="175272"/>
                </a:lnTo>
                <a:lnTo>
                  <a:pt x="888403" y="166090"/>
                </a:lnTo>
                <a:lnTo>
                  <a:pt x="891425" y="155422"/>
                </a:lnTo>
                <a:lnTo>
                  <a:pt x="891425" y="146291"/>
                </a:lnTo>
                <a:lnTo>
                  <a:pt x="894448" y="135636"/>
                </a:lnTo>
                <a:lnTo>
                  <a:pt x="897521" y="131064"/>
                </a:lnTo>
                <a:lnTo>
                  <a:pt x="900557" y="131064"/>
                </a:lnTo>
                <a:lnTo>
                  <a:pt x="903630" y="135636"/>
                </a:lnTo>
                <a:lnTo>
                  <a:pt x="906652" y="135636"/>
                </a:lnTo>
                <a:lnTo>
                  <a:pt x="908189" y="146291"/>
                </a:lnTo>
                <a:lnTo>
                  <a:pt x="911225" y="155422"/>
                </a:lnTo>
                <a:lnTo>
                  <a:pt x="914298" y="166090"/>
                </a:lnTo>
                <a:lnTo>
                  <a:pt x="917320" y="175272"/>
                </a:lnTo>
                <a:lnTo>
                  <a:pt x="917320" y="184391"/>
                </a:lnTo>
                <a:lnTo>
                  <a:pt x="920394" y="190500"/>
                </a:lnTo>
                <a:lnTo>
                  <a:pt x="923417" y="195059"/>
                </a:lnTo>
                <a:lnTo>
                  <a:pt x="924915" y="199631"/>
                </a:lnTo>
                <a:lnTo>
                  <a:pt x="927988" y="195059"/>
                </a:lnTo>
                <a:lnTo>
                  <a:pt x="931011" y="195059"/>
                </a:lnTo>
                <a:lnTo>
                  <a:pt x="934084" y="184391"/>
                </a:lnTo>
                <a:lnTo>
                  <a:pt x="937120" y="175272"/>
                </a:lnTo>
                <a:lnTo>
                  <a:pt x="940193" y="166090"/>
                </a:lnTo>
                <a:lnTo>
                  <a:pt x="941679" y="155422"/>
                </a:lnTo>
                <a:lnTo>
                  <a:pt x="941679" y="146291"/>
                </a:lnTo>
                <a:lnTo>
                  <a:pt x="944752" y="141732"/>
                </a:lnTo>
                <a:lnTo>
                  <a:pt x="947775" y="135636"/>
                </a:lnTo>
                <a:lnTo>
                  <a:pt x="950861" y="131064"/>
                </a:lnTo>
                <a:lnTo>
                  <a:pt x="953884" y="135636"/>
                </a:lnTo>
                <a:lnTo>
                  <a:pt x="956957" y="135636"/>
                </a:lnTo>
                <a:lnTo>
                  <a:pt x="958443" y="146291"/>
                </a:lnTo>
                <a:lnTo>
                  <a:pt x="961517" y="155422"/>
                </a:lnTo>
                <a:lnTo>
                  <a:pt x="964552" y="166090"/>
                </a:lnTo>
                <a:lnTo>
                  <a:pt x="967625" y="175272"/>
                </a:lnTo>
                <a:lnTo>
                  <a:pt x="967625" y="184391"/>
                </a:lnTo>
                <a:lnTo>
                  <a:pt x="970648" y="190500"/>
                </a:lnTo>
                <a:lnTo>
                  <a:pt x="973721" y="195059"/>
                </a:lnTo>
                <a:lnTo>
                  <a:pt x="976757" y="199631"/>
                </a:lnTo>
                <a:lnTo>
                  <a:pt x="978293" y="195059"/>
                </a:lnTo>
                <a:lnTo>
                  <a:pt x="993520" y="155422"/>
                </a:lnTo>
                <a:lnTo>
                  <a:pt x="993520" y="146291"/>
                </a:lnTo>
                <a:lnTo>
                  <a:pt x="995057" y="141732"/>
                </a:lnTo>
                <a:lnTo>
                  <a:pt x="998080" y="131064"/>
                </a:lnTo>
                <a:lnTo>
                  <a:pt x="1001115" y="131064"/>
                </a:lnTo>
                <a:lnTo>
                  <a:pt x="1004188" y="135636"/>
                </a:lnTo>
                <a:lnTo>
                  <a:pt x="1007211" y="135636"/>
                </a:lnTo>
                <a:lnTo>
                  <a:pt x="1010284" y="146291"/>
                </a:lnTo>
                <a:lnTo>
                  <a:pt x="1011821" y="155422"/>
                </a:lnTo>
                <a:lnTo>
                  <a:pt x="1014857" y="166090"/>
                </a:lnTo>
                <a:lnTo>
                  <a:pt x="1014857" y="175272"/>
                </a:lnTo>
                <a:lnTo>
                  <a:pt x="1017879" y="184391"/>
                </a:lnTo>
                <a:lnTo>
                  <a:pt x="1020952" y="190500"/>
                </a:lnTo>
                <a:lnTo>
                  <a:pt x="1023975" y="195059"/>
                </a:lnTo>
                <a:lnTo>
                  <a:pt x="1027061" y="199631"/>
                </a:lnTo>
                <a:lnTo>
                  <a:pt x="1030084" y="195059"/>
                </a:lnTo>
                <a:lnTo>
                  <a:pt x="1031620" y="190500"/>
                </a:lnTo>
                <a:lnTo>
                  <a:pt x="1034643" y="184391"/>
                </a:lnTo>
                <a:lnTo>
                  <a:pt x="1037717" y="175272"/>
                </a:lnTo>
                <a:lnTo>
                  <a:pt x="1040752" y="166090"/>
                </a:lnTo>
                <a:lnTo>
                  <a:pt x="1040752" y="155422"/>
                </a:lnTo>
                <a:lnTo>
                  <a:pt x="1043825" y="146291"/>
                </a:lnTo>
                <a:lnTo>
                  <a:pt x="1046848" y="141732"/>
                </a:lnTo>
                <a:lnTo>
                  <a:pt x="1048384" y="131064"/>
                </a:lnTo>
                <a:lnTo>
                  <a:pt x="1051420" y="131064"/>
                </a:lnTo>
                <a:lnTo>
                  <a:pt x="1054493" y="135636"/>
                </a:lnTo>
                <a:lnTo>
                  <a:pt x="1057516" y="135636"/>
                </a:lnTo>
                <a:lnTo>
                  <a:pt x="1060589" y="146291"/>
                </a:lnTo>
                <a:lnTo>
                  <a:pt x="1063625" y="155422"/>
                </a:lnTo>
                <a:lnTo>
                  <a:pt x="1065161" y="166090"/>
                </a:lnTo>
                <a:lnTo>
                  <a:pt x="1065161" y="175272"/>
                </a:lnTo>
                <a:lnTo>
                  <a:pt x="1068184" y="184391"/>
                </a:lnTo>
                <a:lnTo>
                  <a:pt x="1071257" y="190500"/>
                </a:lnTo>
                <a:lnTo>
                  <a:pt x="1074280" y="195059"/>
                </a:lnTo>
                <a:lnTo>
                  <a:pt x="1080389" y="195059"/>
                </a:lnTo>
                <a:lnTo>
                  <a:pt x="1081925" y="190500"/>
                </a:lnTo>
                <a:lnTo>
                  <a:pt x="1084948" y="184391"/>
                </a:lnTo>
                <a:lnTo>
                  <a:pt x="1088021" y="175272"/>
                </a:lnTo>
                <a:lnTo>
                  <a:pt x="1091057" y="166090"/>
                </a:lnTo>
                <a:lnTo>
                  <a:pt x="1091057" y="155422"/>
                </a:lnTo>
                <a:lnTo>
                  <a:pt x="1094079" y="146291"/>
                </a:lnTo>
                <a:lnTo>
                  <a:pt x="1097152" y="141732"/>
                </a:lnTo>
                <a:lnTo>
                  <a:pt x="1100175" y="135636"/>
                </a:lnTo>
                <a:lnTo>
                  <a:pt x="1101725" y="131064"/>
                </a:lnTo>
                <a:lnTo>
                  <a:pt x="1104747" y="135636"/>
                </a:lnTo>
                <a:lnTo>
                  <a:pt x="1107820" y="135636"/>
                </a:lnTo>
                <a:lnTo>
                  <a:pt x="1110843" y="146291"/>
                </a:lnTo>
                <a:lnTo>
                  <a:pt x="1113878" y="155422"/>
                </a:lnTo>
                <a:lnTo>
                  <a:pt x="1116952" y="166090"/>
                </a:lnTo>
                <a:lnTo>
                  <a:pt x="1116952" y="175272"/>
                </a:lnTo>
                <a:lnTo>
                  <a:pt x="1118489" y="184391"/>
                </a:lnTo>
                <a:lnTo>
                  <a:pt x="1121511" y="190500"/>
                </a:lnTo>
                <a:lnTo>
                  <a:pt x="1124584" y="195059"/>
                </a:lnTo>
                <a:lnTo>
                  <a:pt x="1130642" y="195059"/>
                </a:lnTo>
                <a:lnTo>
                  <a:pt x="1133716" y="190500"/>
                </a:lnTo>
                <a:lnTo>
                  <a:pt x="1135252" y="184391"/>
                </a:lnTo>
                <a:lnTo>
                  <a:pt x="1138275" y="175272"/>
                </a:lnTo>
                <a:lnTo>
                  <a:pt x="1141310" y="166090"/>
                </a:lnTo>
                <a:lnTo>
                  <a:pt x="1141310" y="155422"/>
                </a:lnTo>
                <a:lnTo>
                  <a:pt x="1144384" y="146291"/>
                </a:lnTo>
                <a:lnTo>
                  <a:pt x="1147406" y="141732"/>
                </a:lnTo>
                <a:lnTo>
                  <a:pt x="1150480" y="135636"/>
                </a:lnTo>
                <a:lnTo>
                  <a:pt x="1151978" y="131064"/>
                </a:lnTo>
                <a:lnTo>
                  <a:pt x="1155052" y="135636"/>
                </a:lnTo>
                <a:lnTo>
                  <a:pt x="1158074" y="135636"/>
                </a:lnTo>
                <a:lnTo>
                  <a:pt x="1161148" y="146291"/>
                </a:lnTo>
                <a:lnTo>
                  <a:pt x="1164183" y="155422"/>
                </a:lnTo>
                <a:lnTo>
                  <a:pt x="1167257" y="166090"/>
                </a:lnTo>
                <a:lnTo>
                  <a:pt x="1167257" y="175272"/>
                </a:lnTo>
                <a:lnTo>
                  <a:pt x="1170279" y="184391"/>
                </a:lnTo>
                <a:lnTo>
                  <a:pt x="1171816" y="190500"/>
                </a:lnTo>
                <a:lnTo>
                  <a:pt x="1174838" y="195059"/>
                </a:lnTo>
                <a:lnTo>
                  <a:pt x="1180947" y="195059"/>
                </a:lnTo>
                <a:lnTo>
                  <a:pt x="1184020" y="190500"/>
                </a:lnTo>
                <a:lnTo>
                  <a:pt x="1187043" y="184391"/>
                </a:lnTo>
                <a:lnTo>
                  <a:pt x="1188580" y="175272"/>
                </a:lnTo>
                <a:lnTo>
                  <a:pt x="1188580" y="166090"/>
                </a:lnTo>
                <a:lnTo>
                  <a:pt x="1191615" y="155422"/>
                </a:lnTo>
                <a:lnTo>
                  <a:pt x="1194689" y="146291"/>
                </a:lnTo>
                <a:lnTo>
                  <a:pt x="1197711" y="141732"/>
                </a:lnTo>
                <a:lnTo>
                  <a:pt x="1200784" y="135636"/>
                </a:lnTo>
                <a:lnTo>
                  <a:pt x="1203820" y="131064"/>
                </a:lnTo>
                <a:lnTo>
                  <a:pt x="1205357" y="135636"/>
                </a:lnTo>
                <a:lnTo>
                  <a:pt x="1208379" y="135636"/>
                </a:lnTo>
                <a:lnTo>
                  <a:pt x="1211452" y="146291"/>
                </a:lnTo>
                <a:lnTo>
                  <a:pt x="1214475" y="155422"/>
                </a:lnTo>
                <a:lnTo>
                  <a:pt x="1214475" y="166090"/>
                </a:lnTo>
                <a:lnTo>
                  <a:pt x="1217510" y="175272"/>
                </a:lnTo>
                <a:lnTo>
                  <a:pt x="1220584" y="179832"/>
                </a:lnTo>
                <a:lnTo>
                  <a:pt x="1223606" y="190500"/>
                </a:lnTo>
                <a:lnTo>
                  <a:pt x="1225143" y="195059"/>
                </a:lnTo>
                <a:lnTo>
                  <a:pt x="1231252" y="195059"/>
                </a:lnTo>
                <a:lnTo>
                  <a:pt x="1234274" y="190500"/>
                </a:lnTo>
                <a:lnTo>
                  <a:pt x="1237297" y="184391"/>
                </a:lnTo>
                <a:lnTo>
                  <a:pt x="1237297" y="175272"/>
                </a:lnTo>
                <a:lnTo>
                  <a:pt x="1240383" y="166090"/>
                </a:lnTo>
                <a:lnTo>
                  <a:pt x="1241920" y="155422"/>
                </a:lnTo>
                <a:lnTo>
                  <a:pt x="1244942" y="146291"/>
                </a:lnTo>
                <a:lnTo>
                  <a:pt x="1248016" y="141732"/>
                </a:lnTo>
                <a:lnTo>
                  <a:pt x="1251038" y="135636"/>
                </a:lnTo>
                <a:lnTo>
                  <a:pt x="1254074" y="131064"/>
                </a:lnTo>
                <a:lnTo>
                  <a:pt x="1257147" y="131064"/>
                </a:lnTo>
                <a:lnTo>
                  <a:pt x="1258684" y="135636"/>
                </a:lnTo>
                <a:lnTo>
                  <a:pt x="1261706" y="146291"/>
                </a:lnTo>
                <a:lnTo>
                  <a:pt x="1261706" y="155422"/>
                </a:lnTo>
                <a:lnTo>
                  <a:pt x="1264742" y="166090"/>
                </a:lnTo>
                <a:lnTo>
                  <a:pt x="1267815" y="175272"/>
                </a:lnTo>
                <a:lnTo>
                  <a:pt x="1270838" y="179832"/>
                </a:lnTo>
                <a:lnTo>
                  <a:pt x="1273911" y="190500"/>
                </a:lnTo>
                <a:lnTo>
                  <a:pt x="1275397" y="195059"/>
                </a:lnTo>
                <a:lnTo>
                  <a:pt x="1281506" y="195059"/>
                </a:lnTo>
                <a:lnTo>
                  <a:pt x="1284579" y="190500"/>
                </a:lnTo>
                <a:lnTo>
                  <a:pt x="1287602" y="184391"/>
                </a:lnTo>
                <a:lnTo>
                  <a:pt x="1287602" y="175272"/>
                </a:lnTo>
                <a:lnTo>
                  <a:pt x="1290675" y="166090"/>
                </a:lnTo>
                <a:lnTo>
                  <a:pt x="1293710" y="155422"/>
                </a:lnTo>
                <a:lnTo>
                  <a:pt x="1295247" y="146291"/>
                </a:lnTo>
                <a:lnTo>
                  <a:pt x="1298270" y="141732"/>
                </a:lnTo>
                <a:lnTo>
                  <a:pt x="1301343" y="135636"/>
                </a:lnTo>
                <a:lnTo>
                  <a:pt x="1304378" y="131064"/>
                </a:lnTo>
                <a:lnTo>
                  <a:pt x="1307452" y="131064"/>
                </a:lnTo>
                <a:lnTo>
                  <a:pt x="1310474" y="135636"/>
                </a:lnTo>
                <a:lnTo>
                  <a:pt x="1312011" y="141732"/>
                </a:lnTo>
                <a:lnTo>
                  <a:pt x="1312011" y="150863"/>
                </a:lnTo>
                <a:lnTo>
                  <a:pt x="1315034" y="159994"/>
                </a:lnTo>
                <a:lnTo>
                  <a:pt x="1318120" y="170649"/>
                </a:lnTo>
                <a:lnTo>
                  <a:pt x="1321142" y="179832"/>
                </a:lnTo>
                <a:lnTo>
                  <a:pt x="1324216" y="190500"/>
                </a:lnTo>
                <a:lnTo>
                  <a:pt x="1327238" y="195059"/>
                </a:lnTo>
                <a:lnTo>
                  <a:pt x="1331810" y="195059"/>
                </a:lnTo>
                <a:lnTo>
                  <a:pt x="1334884" y="190500"/>
                </a:lnTo>
                <a:lnTo>
                  <a:pt x="1337906" y="184391"/>
                </a:lnTo>
                <a:lnTo>
                  <a:pt x="1337906" y="175272"/>
                </a:lnTo>
                <a:lnTo>
                  <a:pt x="1340942" y="166090"/>
                </a:lnTo>
                <a:lnTo>
                  <a:pt x="1344015" y="155422"/>
                </a:lnTo>
                <a:lnTo>
                  <a:pt x="1345552" y="146291"/>
                </a:lnTo>
                <a:lnTo>
                  <a:pt x="1348574" y="141732"/>
                </a:lnTo>
                <a:lnTo>
                  <a:pt x="1351597" y="135636"/>
                </a:lnTo>
                <a:lnTo>
                  <a:pt x="1354683" y="131064"/>
                </a:lnTo>
                <a:lnTo>
                  <a:pt x="1357706" y="131064"/>
                </a:lnTo>
                <a:lnTo>
                  <a:pt x="1360779" y="135636"/>
                </a:lnTo>
                <a:lnTo>
                  <a:pt x="1363802" y="141732"/>
                </a:lnTo>
                <a:lnTo>
                  <a:pt x="1363802" y="150863"/>
                </a:lnTo>
                <a:lnTo>
                  <a:pt x="1365338" y="159994"/>
                </a:lnTo>
                <a:lnTo>
                  <a:pt x="1368374" y="170649"/>
                </a:lnTo>
                <a:lnTo>
                  <a:pt x="1371447" y="179832"/>
                </a:lnTo>
                <a:lnTo>
                  <a:pt x="1374470" y="190500"/>
                </a:lnTo>
                <a:lnTo>
                  <a:pt x="1377543" y="195059"/>
                </a:lnTo>
                <a:lnTo>
                  <a:pt x="1382115" y="195059"/>
                </a:lnTo>
                <a:lnTo>
                  <a:pt x="1385138" y="190500"/>
                </a:lnTo>
                <a:lnTo>
                  <a:pt x="1388211" y="184391"/>
                </a:lnTo>
                <a:lnTo>
                  <a:pt x="1388211" y="175272"/>
                </a:lnTo>
                <a:lnTo>
                  <a:pt x="1391234" y="166090"/>
                </a:lnTo>
                <a:lnTo>
                  <a:pt x="1404975" y="131064"/>
                </a:lnTo>
                <a:lnTo>
                  <a:pt x="1408010" y="131064"/>
                </a:lnTo>
                <a:lnTo>
                  <a:pt x="1411084" y="135636"/>
                </a:lnTo>
                <a:lnTo>
                  <a:pt x="1414106" y="141732"/>
                </a:lnTo>
                <a:lnTo>
                  <a:pt x="1414106" y="150863"/>
                </a:lnTo>
                <a:lnTo>
                  <a:pt x="1415643" y="166090"/>
                </a:lnTo>
                <a:lnTo>
                  <a:pt x="1418678" y="170649"/>
                </a:lnTo>
                <a:lnTo>
                  <a:pt x="1421701" y="179832"/>
                </a:lnTo>
                <a:lnTo>
                  <a:pt x="1424774" y="190500"/>
                </a:lnTo>
                <a:lnTo>
                  <a:pt x="1427797" y="195059"/>
                </a:lnTo>
                <a:lnTo>
                  <a:pt x="1433906" y="195059"/>
                </a:lnTo>
                <a:lnTo>
                  <a:pt x="1433906" y="190500"/>
                </a:lnTo>
                <a:lnTo>
                  <a:pt x="1438465" y="184391"/>
                </a:lnTo>
                <a:lnTo>
                  <a:pt x="1438465" y="175272"/>
                </a:lnTo>
                <a:lnTo>
                  <a:pt x="1441538" y="166090"/>
                </a:lnTo>
                <a:lnTo>
                  <a:pt x="1444574" y="155422"/>
                </a:lnTo>
                <a:lnTo>
                  <a:pt x="1447647" y="146291"/>
                </a:lnTo>
                <a:lnTo>
                  <a:pt x="1450670" y="141732"/>
                </a:lnTo>
                <a:lnTo>
                  <a:pt x="1452206" y="135636"/>
                </a:lnTo>
                <a:lnTo>
                  <a:pt x="1455242" y="131064"/>
                </a:lnTo>
                <a:lnTo>
                  <a:pt x="1458315" y="131064"/>
                </a:lnTo>
                <a:lnTo>
                  <a:pt x="1458315" y="135636"/>
                </a:lnTo>
                <a:lnTo>
                  <a:pt x="1461338" y="141732"/>
                </a:lnTo>
                <a:lnTo>
                  <a:pt x="1464360" y="150863"/>
                </a:lnTo>
                <a:lnTo>
                  <a:pt x="1467434" y="159994"/>
                </a:lnTo>
                <a:lnTo>
                  <a:pt x="1468983" y="170649"/>
                </a:lnTo>
                <a:lnTo>
                  <a:pt x="1472006" y="179832"/>
                </a:lnTo>
                <a:lnTo>
                  <a:pt x="1475028" y="190500"/>
                </a:lnTo>
                <a:lnTo>
                  <a:pt x="1478102" y="195059"/>
                </a:lnTo>
                <a:lnTo>
                  <a:pt x="1484210" y="195059"/>
                </a:lnTo>
                <a:lnTo>
                  <a:pt x="1484210" y="190500"/>
                </a:lnTo>
                <a:lnTo>
                  <a:pt x="1487233" y="184391"/>
                </a:lnTo>
                <a:lnTo>
                  <a:pt x="1488770" y="175272"/>
                </a:lnTo>
                <a:lnTo>
                  <a:pt x="1491792" y="166090"/>
                </a:lnTo>
                <a:lnTo>
                  <a:pt x="1494878" y="155422"/>
                </a:lnTo>
                <a:lnTo>
                  <a:pt x="1497901" y="146291"/>
                </a:lnTo>
                <a:lnTo>
                  <a:pt x="1500974" y="141732"/>
                </a:lnTo>
                <a:lnTo>
                  <a:pt x="1503997" y="135636"/>
                </a:lnTo>
                <a:lnTo>
                  <a:pt x="1505534" y="131064"/>
                </a:lnTo>
                <a:lnTo>
                  <a:pt x="1508569" y="131064"/>
                </a:lnTo>
                <a:lnTo>
                  <a:pt x="1508569" y="135636"/>
                </a:lnTo>
                <a:lnTo>
                  <a:pt x="1511642" y="141732"/>
                </a:lnTo>
                <a:lnTo>
                  <a:pt x="1514665" y="150863"/>
                </a:lnTo>
                <a:lnTo>
                  <a:pt x="1517738" y="159994"/>
                </a:lnTo>
                <a:lnTo>
                  <a:pt x="1520774" y="170649"/>
                </a:lnTo>
                <a:lnTo>
                  <a:pt x="1522310" y="179832"/>
                </a:lnTo>
                <a:lnTo>
                  <a:pt x="1525333" y="190500"/>
                </a:lnTo>
                <a:lnTo>
                  <a:pt x="1528406" y="195059"/>
                </a:lnTo>
                <a:lnTo>
                  <a:pt x="1534515" y="195059"/>
                </a:lnTo>
                <a:lnTo>
                  <a:pt x="1534515" y="190500"/>
                </a:lnTo>
                <a:lnTo>
                  <a:pt x="1537538" y="184391"/>
                </a:lnTo>
                <a:lnTo>
                  <a:pt x="1539074" y="175272"/>
                </a:lnTo>
                <a:lnTo>
                  <a:pt x="1542097" y="166090"/>
                </a:lnTo>
                <a:lnTo>
                  <a:pt x="1545183" y="155422"/>
                </a:lnTo>
                <a:lnTo>
                  <a:pt x="1548206" y="146291"/>
                </a:lnTo>
                <a:lnTo>
                  <a:pt x="1551228" y="141732"/>
                </a:lnTo>
                <a:lnTo>
                  <a:pt x="1554302" y="135636"/>
                </a:lnTo>
                <a:lnTo>
                  <a:pt x="1557337" y="131064"/>
                </a:lnTo>
                <a:lnTo>
                  <a:pt x="1558874" y="131064"/>
                </a:lnTo>
                <a:lnTo>
                  <a:pt x="1558874" y="135636"/>
                </a:lnTo>
                <a:lnTo>
                  <a:pt x="1561896" y="141732"/>
                </a:lnTo>
                <a:lnTo>
                  <a:pt x="1564970" y="150863"/>
                </a:lnTo>
                <a:lnTo>
                  <a:pt x="1567992" y="159994"/>
                </a:lnTo>
                <a:lnTo>
                  <a:pt x="1571078" y="170649"/>
                </a:lnTo>
                <a:lnTo>
                  <a:pt x="1574101" y="179832"/>
                </a:lnTo>
                <a:lnTo>
                  <a:pt x="1575638" y="190500"/>
                </a:lnTo>
                <a:lnTo>
                  <a:pt x="1578660" y="195059"/>
                </a:lnTo>
                <a:lnTo>
                  <a:pt x="1584769" y="195059"/>
                </a:lnTo>
                <a:lnTo>
                  <a:pt x="1584769" y="190500"/>
                </a:lnTo>
                <a:lnTo>
                  <a:pt x="1587792" y="184391"/>
                </a:lnTo>
                <a:lnTo>
                  <a:pt x="1590865" y="175272"/>
                </a:lnTo>
                <a:lnTo>
                  <a:pt x="1592402" y="166090"/>
                </a:lnTo>
                <a:lnTo>
                  <a:pt x="1595437" y="155422"/>
                </a:lnTo>
                <a:lnTo>
                  <a:pt x="1598510" y="146291"/>
                </a:lnTo>
                <a:lnTo>
                  <a:pt x="1601533" y="141732"/>
                </a:lnTo>
                <a:lnTo>
                  <a:pt x="1604556" y="135636"/>
                </a:lnTo>
                <a:lnTo>
                  <a:pt x="1607642" y="131064"/>
                </a:lnTo>
                <a:lnTo>
                  <a:pt x="1609178" y="135636"/>
                </a:lnTo>
                <a:lnTo>
                  <a:pt x="1612201" y="141732"/>
                </a:lnTo>
                <a:lnTo>
                  <a:pt x="1615224" y="150863"/>
                </a:lnTo>
                <a:lnTo>
                  <a:pt x="1618297" y="159994"/>
                </a:lnTo>
                <a:lnTo>
                  <a:pt x="1621332" y="170649"/>
                </a:lnTo>
                <a:lnTo>
                  <a:pt x="1624406" y="179832"/>
                </a:lnTo>
                <a:lnTo>
                  <a:pt x="1627428" y="190500"/>
                </a:lnTo>
                <a:lnTo>
                  <a:pt x="1628965" y="195059"/>
                </a:lnTo>
                <a:lnTo>
                  <a:pt x="1635074" y="195059"/>
                </a:lnTo>
                <a:lnTo>
                  <a:pt x="1635074" y="190500"/>
                </a:lnTo>
                <a:lnTo>
                  <a:pt x="1638096" y="184391"/>
                </a:lnTo>
                <a:lnTo>
                  <a:pt x="1641170" y="175272"/>
                </a:lnTo>
                <a:lnTo>
                  <a:pt x="1644192" y="166090"/>
                </a:lnTo>
                <a:lnTo>
                  <a:pt x="1645742" y="155422"/>
                </a:lnTo>
                <a:lnTo>
                  <a:pt x="1648764" y="146291"/>
                </a:lnTo>
                <a:lnTo>
                  <a:pt x="1651838" y="141732"/>
                </a:lnTo>
                <a:lnTo>
                  <a:pt x="1654860" y="135636"/>
                </a:lnTo>
                <a:lnTo>
                  <a:pt x="1654860" y="131064"/>
                </a:lnTo>
                <a:lnTo>
                  <a:pt x="1660969" y="135636"/>
                </a:lnTo>
                <a:lnTo>
                  <a:pt x="1662506" y="141732"/>
                </a:lnTo>
                <a:lnTo>
                  <a:pt x="1665528" y="150863"/>
                </a:lnTo>
                <a:lnTo>
                  <a:pt x="1668602" y="159994"/>
                </a:lnTo>
                <a:lnTo>
                  <a:pt x="1671637" y="170649"/>
                </a:lnTo>
                <a:lnTo>
                  <a:pt x="1674710" y="179832"/>
                </a:lnTo>
                <a:lnTo>
                  <a:pt x="1677733" y="190500"/>
                </a:lnTo>
                <a:lnTo>
                  <a:pt x="1679270" y="195059"/>
                </a:lnTo>
                <a:lnTo>
                  <a:pt x="1682292" y="195059"/>
                </a:lnTo>
                <a:lnTo>
                  <a:pt x="1685378" y="190500"/>
                </a:lnTo>
                <a:lnTo>
                  <a:pt x="1688401" y="184391"/>
                </a:lnTo>
                <a:lnTo>
                  <a:pt x="1691424" y="175272"/>
                </a:lnTo>
                <a:lnTo>
                  <a:pt x="1694497" y="166090"/>
                </a:lnTo>
                <a:lnTo>
                  <a:pt x="1697532" y="155422"/>
                </a:lnTo>
                <a:lnTo>
                  <a:pt x="1699069" y="146291"/>
                </a:lnTo>
                <a:lnTo>
                  <a:pt x="1702092" y="141732"/>
                </a:lnTo>
                <a:lnTo>
                  <a:pt x="1705165" y="135636"/>
                </a:lnTo>
                <a:lnTo>
                  <a:pt x="1705165" y="131064"/>
                </a:lnTo>
                <a:lnTo>
                  <a:pt x="1708188" y="135636"/>
                </a:lnTo>
                <a:lnTo>
                  <a:pt x="1711274" y="135636"/>
                </a:lnTo>
                <a:lnTo>
                  <a:pt x="1714296" y="141732"/>
                </a:lnTo>
                <a:lnTo>
                  <a:pt x="1715833" y="150863"/>
                </a:lnTo>
                <a:lnTo>
                  <a:pt x="1718856" y="159994"/>
                </a:lnTo>
                <a:lnTo>
                  <a:pt x="1721942" y="170649"/>
                </a:lnTo>
                <a:lnTo>
                  <a:pt x="1724964" y="179832"/>
                </a:lnTo>
                <a:lnTo>
                  <a:pt x="1728038" y="190500"/>
                </a:lnTo>
                <a:lnTo>
                  <a:pt x="1731060" y="195059"/>
                </a:lnTo>
                <a:lnTo>
                  <a:pt x="1732597" y="195059"/>
                </a:lnTo>
                <a:lnTo>
                  <a:pt x="1747837" y="155422"/>
                </a:lnTo>
                <a:lnTo>
                  <a:pt x="1750860" y="146291"/>
                </a:lnTo>
                <a:lnTo>
                  <a:pt x="1752396" y="141732"/>
                </a:lnTo>
                <a:lnTo>
                  <a:pt x="1755419" y="135636"/>
                </a:lnTo>
                <a:lnTo>
                  <a:pt x="1755419" y="131064"/>
                </a:lnTo>
                <a:lnTo>
                  <a:pt x="1758492" y="135636"/>
                </a:lnTo>
                <a:lnTo>
                  <a:pt x="1761528" y="135636"/>
                </a:lnTo>
                <a:lnTo>
                  <a:pt x="1764601" y="141732"/>
                </a:lnTo>
                <a:lnTo>
                  <a:pt x="1767624" y="150863"/>
                </a:lnTo>
                <a:lnTo>
                  <a:pt x="1769160" y="159994"/>
                </a:lnTo>
                <a:lnTo>
                  <a:pt x="1772196" y="170649"/>
                </a:lnTo>
                <a:lnTo>
                  <a:pt x="1775269" y="179832"/>
                </a:lnTo>
                <a:lnTo>
                  <a:pt x="1778292" y="190500"/>
                </a:lnTo>
                <a:lnTo>
                  <a:pt x="1781365" y="195059"/>
                </a:lnTo>
                <a:lnTo>
                  <a:pt x="1784388" y="195059"/>
                </a:lnTo>
                <a:lnTo>
                  <a:pt x="1785937" y="190500"/>
                </a:lnTo>
                <a:lnTo>
                  <a:pt x="1788960" y="184391"/>
                </a:lnTo>
                <a:lnTo>
                  <a:pt x="1792033" y="175272"/>
                </a:lnTo>
                <a:lnTo>
                  <a:pt x="1795056" y="166090"/>
                </a:lnTo>
                <a:lnTo>
                  <a:pt x="1798142" y="155422"/>
                </a:lnTo>
                <a:lnTo>
                  <a:pt x="1801164" y="146291"/>
                </a:lnTo>
                <a:lnTo>
                  <a:pt x="1802701" y="141732"/>
                </a:lnTo>
                <a:lnTo>
                  <a:pt x="1805724" y="135636"/>
                </a:lnTo>
                <a:lnTo>
                  <a:pt x="1805724" y="131064"/>
                </a:lnTo>
                <a:lnTo>
                  <a:pt x="1808797" y="135636"/>
                </a:lnTo>
                <a:lnTo>
                  <a:pt x="1811832" y="135636"/>
                </a:lnTo>
                <a:lnTo>
                  <a:pt x="1814855" y="146291"/>
                </a:lnTo>
                <a:lnTo>
                  <a:pt x="1817928" y="150863"/>
                </a:lnTo>
                <a:lnTo>
                  <a:pt x="1820951" y="159994"/>
                </a:lnTo>
                <a:lnTo>
                  <a:pt x="1822488" y="170649"/>
                </a:lnTo>
                <a:lnTo>
                  <a:pt x="1825523" y="179832"/>
                </a:lnTo>
                <a:lnTo>
                  <a:pt x="1828596" y="190500"/>
                </a:lnTo>
                <a:lnTo>
                  <a:pt x="1831619" y="195059"/>
                </a:lnTo>
                <a:lnTo>
                  <a:pt x="1834692" y="195059"/>
                </a:lnTo>
                <a:lnTo>
                  <a:pt x="1837728" y="190500"/>
                </a:lnTo>
                <a:lnTo>
                  <a:pt x="1839264" y="184391"/>
                </a:lnTo>
                <a:lnTo>
                  <a:pt x="1842287" y="175272"/>
                </a:lnTo>
                <a:lnTo>
                  <a:pt x="1845360" y="166090"/>
                </a:lnTo>
                <a:lnTo>
                  <a:pt x="1848396" y="155422"/>
                </a:lnTo>
                <a:lnTo>
                  <a:pt x="1851469" y="146291"/>
                </a:lnTo>
                <a:lnTo>
                  <a:pt x="1854492" y="141732"/>
                </a:lnTo>
                <a:lnTo>
                  <a:pt x="1856028" y="135636"/>
                </a:lnTo>
                <a:lnTo>
                  <a:pt x="1856028" y="131064"/>
                </a:lnTo>
                <a:lnTo>
                  <a:pt x="1859051" y="135636"/>
                </a:lnTo>
                <a:lnTo>
                  <a:pt x="1862137" y="135636"/>
                </a:lnTo>
                <a:lnTo>
                  <a:pt x="1865160" y="146291"/>
                </a:lnTo>
                <a:lnTo>
                  <a:pt x="1868233" y="150863"/>
                </a:lnTo>
                <a:lnTo>
                  <a:pt x="1871256" y="159994"/>
                </a:lnTo>
                <a:lnTo>
                  <a:pt x="1872792" y="170649"/>
                </a:lnTo>
                <a:lnTo>
                  <a:pt x="1875828" y="179832"/>
                </a:lnTo>
                <a:lnTo>
                  <a:pt x="1875828" y="184391"/>
                </a:lnTo>
                <a:lnTo>
                  <a:pt x="1881924" y="195059"/>
                </a:lnTo>
                <a:lnTo>
                  <a:pt x="1884997" y="195059"/>
                </a:lnTo>
                <a:lnTo>
                  <a:pt x="1888032" y="190500"/>
                </a:lnTo>
                <a:lnTo>
                  <a:pt x="1891055" y="184391"/>
                </a:lnTo>
                <a:lnTo>
                  <a:pt x="1892592" y="175272"/>
                </a:lnTo>
                <a:lnTo>
                  <a:pt x="1895665" y="166090"/>
                </a:lnTo>
                <a:lnTo>
                  <a:pt x="1898688" y="155422"/>
                </a:lnTo>
                <a:lnTo>
                  <a:pt x="1901723" y="146291"/>
                </a:lnTo>
                <a:lnTo>
                  <a:pt x="1901723" y="141732"/>
                </a:lnTo>
                <a:lnTo>
                  <a:pt x="1904796" y="135636"/>
                </a:lnTo>
                <a:lnTo>
                  <a:pt x="1907819" y="131064"/>
                </a:lnTo>
                <a:lnTo>
                  <a:pt x="1909356" y="135636"/>
                </a:lnTo>
                <a:lnTo>
                  <a:pt x="1912442" y="135636"/>
                </a:lnTo>
                <a:lnTo>
                  <a:pt x="1915464" y="141732"/>
                </a:lnTo>
                <a:lnTo>
                  <a:pt x="1918487" y="150863"/>
                </a:lnTo>
                <a:lnTo>
                  <a:pt x="1921560" y="159994"/>
                </a:lnTo>
                <a:lnTo>
                  <a:pt x="1924596" y="170649"/>
                </a:lnTo>
                <a:lnTo>
                  <a:pt x="1926132" y="179832"/>
                </a:lnTo>
                <a:lnTo>
                  <a:pt x="1926132" y="184391"/>
                </a:lnTo>
                <a:lnTo>
                  <a:pt x="1929155" y="195059"/>
                </a:lnTo>
                <a:lnTo>
                  <a:pt x="1935251" y="195059"/>
                </a:lnTo>
                <a:lnTo>
                  <a:pt x="1938286" y="190500"/>
                </a:lnTo>
                <a:lnTo>
                  <a:pt x="1941360" y="184391"/>
                </a:lnTo>
                <a:lnTo>
                  <a:pt x="1942896" y="175272"/>
                </a:lnTo>
                <a:lnTo>
                  <a:pt x="1945919" y="166090"/>
                </a:lnTo>
                <a:lnTo>
                  <a:pt x="1948942" y="155422"/>
                </a:lnTo>
                <a:lnTo>
                  <a:pt x="1952028" y="146291"/>
                </a:lnTo>
                <a:lnTo>
                  <a:pt x="1952028" y="141732"/>
                </a:lnTo>
                <a:lnTo>
                  <a:pt x="1955050" y="135636"/>
                </a:lnTo>
                <a:lnTo>
                  <a:pt x="1958124" y="131064"/>
                </a:lnTo>
                <a:lnTo>
                  <a:pt x="1961146" y="135636"/>
                </a:lnTo>
                <a:lnTo>
                  <a:pt x="1962696" y="135636"/>
                </a:lnTo>
                <a:lnTo>
                  <a:pt x="1965718" y="141732"/>
                </a:lnTo>
                <a:lnTo>
                  <a:pt x="1968792" y="150863"/>
                </a:lnTo>
                <a:lnTo>
                  <a:pt x="1971814" y="159994"/>
                </a:lnTo>
                <a:lnTo>
                  <a:pt x="1974888" y="170649"/>
                </a:lnTo>
                <a:lnTo>
                  <a:pt x="1977923" y="179832"/>
                </a:lnTo>
                <a:lnTo>
                  <a:pt x="1977923" y="184391"/>
                </a:lnTo>
                <a:lnTo>
                  <a:pt x="1979460" y="195059"/>
                </a:lnTo>
                <a:lnTo>
                  <a:pt x="1985556" y="195059"/>
                </a:lnTo>
                <a:lnTo>
                  <a:pt x="1988591" y="190500"/>
                </a:lnTo>
                <a:lnTo>
                  <a:pt x="1991664" y="184391"/>
                </a:lnTo>
                <a:lnTo>
                  <a:pt x="1994687" y="175272"/>
                </a:lnTo>
                <a:lnTo>
                  <a:pt x="1996224" y="166090"/>
                </a:lnTo>
                <a:lnTo>
                  <a:pt x="1999246" y="155422"/>
                </a:lnTo>
                <a:lnTo>
                  <a:pt x="2002332" y="146291"/>
                </a:lnTo>
                <a:lnTo>
                  <a:pt x="2002332" y="141732"/>
                </a:lnTo>
                <a:lnTo>
                  <a:pt x="2005355" y="135636"/>
                </a:lnTo>
                <a:lnTo>
                  <a:pt x="2008428" y="131064"/>
                </a:lnTo>
                <a:lnTo>
                  <a:pt x="2011451" y="135636"/>
                </a:lnTo>
                <a:lnTo>
                  <a:pt x="2014486" y="135636"/>
                </a:lnTo>
                <a:lnTo>
                  <a:pt x="2016023" y="146291"/>
                </a:lnTo>
                <a:lnTo>
                  <a:pt x="2019096" y="150863"/>
                </a:lnTo>
                <a:lnTo>
                  <a:pt x="2022119" y="159994"/>
                </a:lnTo>
                <a:lnTo>
                  <a:pt x="2025142" y="170649"/>
                </a:lnTo>
                <a:lnTo>
                  <a:pt x="2028228" y="179832"/>
                </a:lnTo>
                <a:lnTo>
                  <a:pt x="2028228" y="184391"/>
                </a:lnTo>
                <a:lnTo>
                  <a:pt x="2031250" y="190500"/>
                </a:lnTo>
                <a:lnTo>
                  <a:pt x="2032787" y="195059"/>
                </a:lnTo>
                <a:lnTo>
                  <a:pt x="2035860" y="195059"/>
                </a:lnTo>
                <a:lnTo>
                  <a:pt x="2049551" y="155422"/>
                </a:lnTo>
                <a:lnTo>
                  <a:pt x="2052586" y="146291"/>
                </a:lnTo>
                <a:lnTo>
                  <a:pt x="2052586" y="141732"/>
                </a:lnTo>
                <a:lnTo>
                  <a:pt x="2055660" y="135636"/>
                </a:lnTo>
                <a:lnTo>
                  <a:pt x="2058682" y="131064"/>
                </a:lnTo>
                <a:lnTo>
                  <a:pt x="2061705" y="135636"/>
                </a:lnTo>
                <a:lnTo>
                  <a:pt x="2064791" y="135636"/>
                </a:lnTo>
                <a:lnTo>
                  <a:pt x="2066328" y="146291"/>
                </a:lnTo>
                <a:lnTo>
                  <a:pt x="2069350" y="150863"/>
                </a:lnTo>
                <a:lnTo>
                  <a:pt x="2072373" y="159994"/>
                </a:lnTo>
                <a:lnTo>
                  <a:pt x="2075446" y="170649"/>
                </a:lnTo>
                <a:lnTo>
                  <a:pt x="2078482" y="179832"/>
                </a:lnTo>
                <a:lnTo>
                  <a:pt x="2078482" y="184391"/>
                </a:lnTo>
                <a:lnTo>
                  <a:pt x="2081555" y="190500"/>
                </a:lnTo>
                <a:lnTo>
                  <a:pt x="2084578" y="195059"/>
                </a:lnTo>
                <a:lnTo>
                  <a:pt x="2086114" y="195059"/>
                </a:lnTo>
                <a:lnTo>
                  <a:pt x="2089149" y="190500"/>
                </a:lnTo>
                <a:lnTo>
                  <a:pt x="2092223" y="184391"/>
                </a:lnTo>
                <a:lnTo>
                  <a:pt x="2095245" y="175272"/>
                </a:lnTo>
                <a:lnTo>
                  <a:pt x="2098319" y="166090"/>
                </a:lnTo>
                <a:lnTo>
                  <a:pt x="2101342" y="155422"/>
                </a:lnTo>
                <a:lnTo>
                  <a:pt x="2102891" y="146291"/>
                </a:lnTo>
                <a:lnTo>
                  <a:pt x="2102891" y="141732"/>
                </a:lnTo>
                <a:lnTo>
                  <a:pt x="2105914" y="135636"/>
                </a:lnTo>
                <a:lnTo>
                  <a:pt x="2108987" y="131064"/>
                </a:lnTo>
                <a:lnTo>
                  <a:pt x="2112010" y="135636"/>
                </a:lnTo>
                <a:lnTo>
                  <a:pt x="2115096" y="135636"/>
                </a:lnTo>
                <a:lnTo>
                  <a:pt x="2118118" y="146291"/>
                </a:lnTo>
                <a:lnTo>
                  <a:pt x="2119655" y="150863"/>
                </a:lnTo>
                <a:lnTo>
                  <a:pt x="2122678" y="159994"/>
                </a:lnTo>
                <a:lnTo>
                  <a:pt x="2122678" y="170649"/>
                </a:lnTo>
                <a:lnTo>
                  <a:pt x="2125751" y="179832"/>
                </a:lnTo>
                <a:lnTo>
                  <a:pt x="2128786" y="184391"/>
                </a:lnTo>
                <a:lnTo>
                  <a:pt x="2131860" y="190500"/>
                </a:lnTo>
                <a:lnTo>
                  <a:pt x="2134882" y="195059"/>
                </a:lnTo>
                <a:lnTo>
                  <a:pt x="2136419" y="195059"/>
                </a:lnTo>
                <a:lnTo>
                  <a:pt x="2139442" y="190500"/>
                </a:lnTo>
                <a:lnTo>
                  <a:pt x="2142528" y="184391"/>
                </a:lnTo>
                <a:lnTo>
                  <a:pt x="2145550" y="175272"/>
                </a:lnTo>
                <a:lnTo>
                  <a:pt x="2148573" y="166090"/>
                </a:lnTo>
                <a:lnTo>
                  <a:pt x="2148573" y="155422"/>
                </a:lnTo>
                <a:lnTo>
                  <a:pt x="2151646" y="146291"/>
                </a:lnTo>
                <a:lnTo>
                  <a:pt x="2154682" y="141732"/>
                </a:lnTo>
                <a:lnTo>
                  <a:pt x="2156218" y="135636"/>
                </a:lnTo>
                <a:lnTo>
                  <a:pt x="2159292" y="131064"/>
                </a:lnTo>
                <a:lnTo>
                  <a:pt x="2162314" y="135636"/>
                </a:lnTo>
                <a:lnTo>
                  <a:pt x="2165349" y="135636"/>
                </a:lnTo>
                <a:lnTo>
                  <a:pt x="2168423" y="141732"/>
                </a:lnTo>
                <a:lnTo>
                  <a:pt x="2171446" y="150863"/>
                </a:lnTo>
                <a:lnTo>
                  <a:pt x="2172982" y="159994"/>
                </a:lnTo>
                <a:lnTo>
                  <a:pt x="2172982" y="170649"/>
                </a:lnTo>
                <a:lnTo>
                  <a:pt x="2176005" y="179832"/>
                </a:lnTo>
                <a:lnTo>
                  <a:pt x="2179091" y="184391"/>
                </a:lnTo>
                <a:lnTo>
                  <a:pt x="2182114" y="190500"/>
                </a:lnTo>
                <a:lnTo>
                  <a:pt x="2185187" y="195059"/>
                </a:lnTo>
                <a:lnTo>
                  <a:pt x="2188210" y="190500"/>
                </a:lnTo>
                <a:lnTo>
                  <a:pt x="2189746" y="190500"/>
                </a:lnTo>
                <a:lnTo>
                  <a:pt x="2192782" y="184391"/>
                </a:lnTo>
                <a:lnTo>
                  <a:pt x="2195855" y="175272"/>
                </a:lnTo>
                <a:lnTo>
                  <a:pt x="2198878" y="166090"/>
                </a:lnTo>
                <a:lnTo>
                  <a:pt x="2198878" y="155422"/>
                </a:lnTo>
                <a:lnTo>
                  <a:pt x="2201951" y="146291"/>
                </a:lnTo>
                <a:lnTo>
                  <a:pt x="2204986" y="141732"/>
                </a:lnTo>
                <a:lnTo>
                  <a:pt x="2206523" y="135636"/>
                </a:lnTo>
                <a:lnTo>
                  <a:pt x="2209546" y="131064"/>
                </a:lnTo>
                <a:lnTo>
                  <a:pt x="2212619" y="135636"/>
                </a:lnTo>
                <a:lnTo>
                  <a:pt x="2215642" y="135636"/>
                </a:lnTo>
                <a:lnTo>
                  <a:pt x="2218728" y="141732"/>
                </a:lnTo>
                <a:lnTo>
                  <a:pt x="2224773" y="159994"/>
                </a:lnTo>
                <a:lnTo>
                  <a:pt x="2224773" y="170649"/>
                </a:lnTo>
                <a:lnTo>
                  <a:pt x="2226310" y="179832"/>
                </a:lnTo>
                <a:lnTo>
                  <a:pt x="2229396" y="184391"/>
                </a:lnTo>
                <a:lnTo>
                  <a:pt x="2232418" y="190500"/>
                </a:lnTo>
                <a:lnTo>
                  <a:pt x="2235441" y="195059"/>
                </a:lnTo>
                <a:lnTo>
                  <a:pt x="2238514" y="190500"/>
                </a:lnTo>
                <a:lnTo>
                  <a:pt x="2241549" y="190500"/>
                </a:lnTo>
                <a:lnTo>
                  <a:pt x="2243086" y="184391"/>
                </a:lnTo>
                <a:lnTo>
                  <a:pt x="2246109" y="175272"/>
                </a:lnTo>
                <a:lnTo>
                  <a:pt x="2249182" y="166090"/>
                </a:lnTo>
                <a:lnTo>
                  <a:pt x="2249182" y="155422"/>
                </a:lnTo>
                <a:lnTo>
                  <a:pt x="2252205" y="146291"/>
                </a:lnTo>
                <a:lnTo>
                  <a:pt x="2255291" y="141732"/>
                </a:lnTo>
                <a:lnTo>
                  <a:pt x="2258314" y="135636"/>
                </a:lnTo>
                <a:lnTo>
                  <a:pt x="2259850" y="131064"/>
                </a:lnTo>
                <a:lnTo>
                  <a:pt x="2262873" y="135636"/>
                </a:lnTo>
                <a:lnTo>
                  <a:pt x="2265946" y="135636"/>
                </a:lnTo>
                <a:lnTo>
                  <a:pt x="2268982" y="141732"/>
                </a:lnTo>
                <a:lnTo>
                  <a:pt x="2272055" y="150863"/>
                </a:lnTo>
                <a:lnTo>
                  <a:pt x="2275078" y="159994"/>
                </a:lnTo>
                <a:lnTo>
                  <a:pt x="2275078" y="170649"/>
                </a:lnTo>
                <a:lnTo>
                  <a:pt x="2278100" y="179832"/>
                </a:lnTo>
                <a:lnTo>
                  <a:pt x="2279649" y="184391"/>
                </a:lnTo>
                <a:lnTo>
                  <a:pt x="2282723" y="190500"/>
                </a:lnTo>
                <a:lnTo>
                  <a:pt x="2285746" y="195059"/>
                </a:lnTo>
                <a:lnTo>
                  <a:pt x="2288768" y="195059"/>
                </a:lnTo>
                <a:lnTo>
                  <a:pt x="2291842" y="190500"/>
                </a:lnTo>
                <a:lnTo>
                  <a:pt x="2294877" y="184391"/>
                </a:lnTo>
                <a:lnTo>
                  <a:pt x="2296414" y="175272"/>
                </a:lnTo>
                <a:lnTo>
                  <a:pt x="2299436" y="166090"/>
                </a:lnTo>
                <a:lnTo>
                  <a:pt x="2299436" y="155422"/>
                </a:lnTo>
                <a:lnTo>
                  <a:pt x="2302510" y="146291"/>
                </a:lnTo>
                <a:lnTo>
                  <a:pt x="2305545" y="141732"/>
                </a:lnTo>
                <a:lnTo>
                  <a:pt x="2308618" y="135636"/>
                </a:lnTo>
                <a:lnTo>
                  <a:pt x="2311641" y="131064"/>
                </a:lnTo>
                <a:lnTo>
                  <a:pt x="2313178" y="135636"/>
                </a:lnTo>
                <a:lnTo>
                  <a:pt x="2316200" y="135636"/>
                </a:lnTo>
                <a:lnTo>
                  <a:pt x="2319286" y="141732"/>
                </a:lnTo>
                <a:lnTo>
                  <a:pt x="2322309" y="150863"/>
                </a:lnTo>
                <a:lnTo>
                  <a:pt x="2325382" y="159994"/>
                </a:lnTo>
                <a:lnTo>
                  <a:pt x="2325382" y="170649"/>
                </a:lnTo>
                <a:lnTo>
                  <a:pt x="2328405" y="179832"/>
                </a:lnTo>
                <a:lnTo>
                  <a:pt x="2329942" y="184391"/>
                </a:lnTo>
                <a:lnTo>
                  <a:pt x="2332977" y="190500"/>
                </a:lnTo>
                <a:lnTo>
                  <a:pt x="2336050" y="195059"/>
                </a:lnTo>
                <a:lnTo>
                  <a:pt x="2339073" y="190500"/>
                </a:lnTo>
                <a:lnTo>
                  <a:pt x="2342146" y="190500"/>
                </a:lnTo>
                <a:lnTo>
                  <a:pt x="2345182" y="184391"/>
                </a:lnTo>
                <a:lnTo>
                  <a:pt x="2348255" y="175272"/>
                </a:lnTo>
                <a:lnTo>
                  <a:pt x="2348255" y="166090"/>
                </a:lnTo>
                <a:lnTo>
                  <a:pt x="2349741" y="155422"/>
                </a:lnTo>
                <a:lnTo>
                  <a:pt x="2352814" y="146291"/>
                </a:lnTo>
                <a:lnTo>
                  <a:pt x="2355849" y="141732"/>
                </a:lnTo>
                <a:lnTo>
                  <a:pt x="2358872" y="135636"/>
                </a:lnTo>
                <a:lnTo>
                  <a:pt x="2361946" y="131064"/>
                </a:lnTo>
                <a:lnTo>
                  <a:pt x="2364968" y="135636"/>
                </a:lnTo>
                <a:lnTo>
                  <a:pt x="2366505" y="135636"/>
                </a:lnTo>
                <a:lnTo>
                  <a:pt x="2369540" y="141732"/>
                </a:lnTo>
                <a:lnTo>
                  <a:pt x="2372614" y="150863"/>
                </a:lnTo>
                <a:lnTo>
                  <a:pt x="2372614" y="159994"/>
                </a:lnTo>
                <a:lnTo>
                  <a:pt x="2375636" y="170649"/>
                </a:lnTo>
                <a:lnTo>
                  <a:pt x="2378710" y="179832"/>
                </a:lnTo>
                <a:lnTo>
                  <a:pt x="2381745" y="184391"/>
                </a:lnTo>
                <a:lnTo>
                  <a:pt x="2383282" y="190500"/>
                </a:lnTo>
                <a:lnTo>
                  <a:pt x="2386304" y="195059"/>
                </a:lnTo>
                <a:lnTo>
                  <a:pt x="2389378" y="190500"/>
                </a:lnTo>
                <a:lnTo>
                  <a:pt x="2392400" y="190500"/>
                </a:lnTo>
                <a:lnTo>
                  <a:pt x="2395486" y="184391"/>
                </a:lnTo>
                <a:lnTo>
                  <a:pt x="2395486" y="175272"/>
                </a:lnTo>
                <a:lnTo>
                  <a:pt x="2398509" y="166090"/>
                </a:lnTo>
                <a:lnTo>
                  <a:pt x="2400046" y="155422"/>
                </a:lnTo>
                <a:lnTo>
                  <a:pt x="2403068" y="146291"/>
                </a:lnTo>
                <a:lnTo>
                  <a:pt x="2406142" y="141732"/>
                </a:lnTo>
                <a:lnTo>
                  <a:pt x="2409177" y="135636"/>
                </a:lnTo>
                <a:lnTo>
                  <a:pt x="2412199" y="131064"/>
                </a:lnTo>
                <a:lnTo>
                  <a:pt x="2415273" y="135636"/>
                </a:lnTo>
                <a:lnTo>
                  <a:pt x="2418308" y="135636"/>
                </a:lnTo>
                <a:lnTo>
                  <a:pt x="2419845" y="141732"/>
                </a:lnTo>
                <a:lnTo>
                  <a:pt x="2419845" y="150863"/>
                </a:lnTo>
                <a:lnTo>
                  <a:pt x="2422867" y="159994"/>
                </a:lnTo>
                <a:lnTo>
                  <a:pt x="2425941" y="170649"/>
                </a:lnTo>
                <a:lnTo>
                  <a:pt x="2428963" y="179832"/>
                </a:lnTo>
                <a:lnTo>
                  <a:pt x="2432049" y="184391"/>
                </a:lnTo>
                <a:lnTo>
                  <a:pt x="2435072" y="190500"/>
                </a:lnTo>
                <a:lnTo>
                  <a:pt x="2436609" y="195059"/>
                </a:lnTo>
                <a:lnTo>
                  <a:pt x="2439631" y="190500"/>
                </a:lnTo>
                <a:lnTo>
                  <a:pt x="2442705" y="190500"/>
                </a:lnTo>
                <a:lnTo>
                  <a:pt x="2445740" y="184391"/>
                </a:lnTo>
                <a:lnTo>
                  <a:pt x="2445740" y="175272"/>
                </a:lnTo>
                <a:lnTo>
                  <a:pt x="2448814" y="166090"/>
                </a:lnTo>
                <a:lnTo>
                  <a:pt x="2451836" y="155422"/>
                </a:lnTo>
                <a:lnTo>
                  <a:pt x="2453373" y="146291"/>
                </a:lnTo>
                <a:lnTo>
                  <a:pt x="2456408" y="141732"/>
                </a:lnTo>
                <a:lnTo>
                  <a:pt x="2459482" y="135636"/>
                </a:lnTo>
                <a:lnTo>
                  <a:pt x="2462504" y="131064"/>
                </a:lnTo>
                <a:lnTo>
                  <a:pt x="2465578" y="135636"/>
                </a:lnTo>
                <a:lnTo>
                  <a:pt x="2468600" y="135636"/>
                </a:lnTo>
                <a:lnTo>
                  <a:pt x="2471686" y="146291"/>
                </a:lnTo>
                <a:lnTo>
                  <a:pt x="2471686" y="150863"/>
                </a:lnTo>
                <a:lnTo>
                  <a:pt x="2473172" y="159994"/>
                </a:lnTo>
                <a:lnTo>
                  <a:pt x="2476246" y="170649"/>
                </a:lnTo>
                <a:lnTo>
                  <a:pt x="2479268" y="179832"/>
                </a:lnTo>
                <a:lnTo>
                  <a:pt x="2482342" y="184391"/>
                </a:lnTo>
                <a:lnTo>
                  <a:pt x="2485377" y="190500"/>
                </a:lnTo>
                <a:lnTo>
                  <a:pt x="2488399" y="195059"/>
                </a:lnTo>
                <a:lnTo>
                  <a:pt x="2489936" y="190500"/>
                </a:lnTo>
                <a:lnTo>
                  <a:pt x="2493010" y="190500"/>
                </a:lnTo>
                <a:lnTo>
                  <a:pt x="2496045" y="184391"/>
                </a:lnTo>
                <a:lnTo>
                  <a:pt x="2496045" y="175272"/>
                </a:lnTo>
                <a:lnTo>
                  <a:pt x="2499067" y="166090"/>
                </a:lnTo>
                <a:lnTo>
                  <a:pt x="2512809" y="131064"/>
                </a:lnTo>
                <a:lnTo>
                  <a:pt x="2515831" y="135636"/>
                </a:lnTo>
                <a:lnTo>
                  <a:pt x="2518905" y="135636"/>
                </a:lnTo>
                <a:lnTo>
                  <a:pt x="2521940" y="146291"/>
                </a:lnTo>
                <a:lnTo>
                  <a:pt x="2521940" y="150863"/>
                </a:lnTo>
                <a:lnTo>
                  <a:pt x="2523477" y="159994"/>
                </a:lnTo>
                <a:lnTo>
                  <a:pt x="2526499" y="170649"/>
                </a:lnTo>
                <a:lnTo>
                  <a:pt x="2529573" y="179832"/>
                </a:lnTo>
                <a:lnTo>
                  <a:pt x="2532608" y="184391"/>
                </a:lnTo>
                <a:lnTo>
                  <a:pt x="2535682" y="190500"/>
                </a:lnTo>
                <a:lnTo>
                  <a:pt x="2543263" y="190500"/>
                </a:lnTo>
                <a:lnTo>
                  <a:pt x="2543263" y="184391"/>
                </a:lnTo>
                <a:lnTo>
                  <a:pt x="2546299" y="175272"/>
                </a:lnTo>
                <a:lnTo>
                  <a:pt x="2549372" y="166090"/>
                </a:lnTo>
                <a:lnTo>
                  <a:pt x="2552395" y="155422"/>
                </a:lnTo>
                <a:lnTo>
                  <a:pt x="2555468" y="146291"/>
                </a:lnTo>
                <a:lnTo>
                  <a:pt x="2558503" y="141732"/>
                </a:lnTo>
                <a:lnTo>
                  <a:pt x="2560040" y="135636"/>
                </a:lnTo>
                <a:lnTo>
                  <a:pt x="2563063" y="131064"/>
                </a:lnTo>
                <a:lnTo>
                  <a:pt x="2566136" y="135636"/>
                </a:lnTo>
                <a:lnTo>
                  <a:pt x="2569159" y="135636"/>
                </a:lnTo>
                <a:lnTo>
                  <a:pt x="2569159" y="146291"/>
                </a:lnTo>
                <a:lnTo>
                  <a:pt x="2572245" y="150863"/>
                </a:lnTo>
                <a:lnTo>
                  <a:pt x="2575267" y="159994"/>
                </a:lnTo>
                <a:lnTo>
                  <a:pt x="2576804" y="170649"/>
                </a:lnTo>
                <a:lnTo>
                  <a:pt x="2579827" y="179832"/>
                </a:lnTo>
                <a:lnTo>
                  <a:pt x="2582900" y="184391"/>
                </a:lnTo>
                <a:lnTo>
                  <a:pt x="2585935" y="190500"/>
                </a:lnTo>
                <a:lnTo>
                  <a:pt x="2589009" y="195059"/>
                </a:lnTo>
                <a:lnTo>
                  <a:pt x="2592031" y="195059"/>
                </a:lnTo>
                <a:lnTo>
                  <a:pt x="2593568" y="190500"/>
                </a:lnTo>
                <a:lnTo>
                  <a:pt x="2593568" y="184391"/>
                </a:lnTo>
                <a:lnTo>
                  <a:pt x="2596603" y="175272"/>
                </a:lnTo>
                <a:lnTo>
                  <a:pt x="2599677" y="166090"/>
                </a:lnTo>
                <a:lnTo>
                  <a:pt x="2602699" y="155422"/>
                </a:lnTo>
                <a:lnTo>
                  <a:pt x="2605773" y="146291"/>
                </a:lnTo>
                <a:lnTo>
                  <a:pt x="2608808" y="141732"/>
                </a:lnTo>
                <a:lnTo>
                  <a:pt x="2611831" y="135636"/>
                </a:lnTo>
                <a:lnTo>
                  <a:pt x="2613367" y="131064"/>
                </a:lnTo>
                <a:lnTo>
                  <a:pt x="2616441" y="135636"/>
                </a:lnTo>
                <a:lnTo>
                  <a:pt x="2619463" y="135636"/>
                </a:lnTo>
                <a:lnTo>
                  <a:pt x="2619463" y="141732"/>
                </a:lnTo>
                <a:lnTo>
                  <a:pt x="2622499" y="150863"/>
                </a:lnTo>
                <a:lnTo>
                  <a:pt x="2625572" y="159994"/>
                </a:lnTo>
                <a:lnTo>
                  <a:pt x="2628595" y="170649"/>
                </a:lnTo>
                <a:lnTo>
                  <a:pt x="2630131" y="179832"/>
                </a:lnTo>
                <a:lnTo>
                  <a:pt x="2633205" y="184391"/>
                </a:lnTo>
                <a:lnTo>
                  <a:pt x="2636240" y="190500"/>
                </a:lnTo>
                <a:lnTo>
                  <a:pt x="2639263" y="195059"/>
                </a:lnTo>
                <a:lnTo>
                  <a:pt x="2642336" y="190500"/>
                </a:lnTo>
                <a:lnTo>
                  <a:pt x="2645359" y="190500"/>
                </a:lnTo>
                <a:lnTo>
                  <a:pt x="2645359" y="184391"/>
                </a:lnTo>
                <a:lnTo>
                  <a:pt x="2646908" y="175272"/>
                </a:lnTo>
                <a:lnTo>
                  <a:pt x="2649931" y="166090"/>
                </a:lnTo>
                <a:lnTo>
                  <a:pt x="2653004" y="155422"/>
                </a:lnTo>
                <a:lnTo>
                  <a:pt x="2656027" y="146291"/>
                </a:lnTo>
                <a:lnTo>
                  <a:pt x="2659100" y="141732"/>
                </a:lnTo>
                <a:lnTo>
                  <a:pt x="2662135" y="135636"/>
                </a:lnTo>
                <a:lnTo>
                  <a:pt x="2663672" y="131064"/>
                </a:lnTo>
                <a:lnTo>
                  <a:pt x="2666695" y="135636"/>
                </a:lnTo>
                <a:lnTo>
                  <a:pt x="2669768" y="135636"/>
                </a:lnTo>
                <a:lnTo>
                  <a:pt x="2669768" y="141732"/>
                </a:lnTo>
                <a:lnTo>
                  <a:pt x="2675826" y="159994"/>
                </a:lnTo>
                <a:lnTo>
                  <a:pt x="2678899" y="170649"/>
                </a:lnTo>
                <a:lnTo>
                  <a:pt x="2681922" y="179832"/>
                </a:lnTo>
                <a:lnTo>
                  <a:pt x="2683459" y="184391"/>
                </a:lnTo>
                <a:lnTo>
                  <a:pt x="2703258" y="184391"/>
                </a:lnTo>
                <a:lnTo>
                  <a:pt x="2706331" y="179832"/>
                </a:lnTo>
                <a:lnTo>
                  <a:pt x="2736799" y="179832"/>
                </a:lnTo>
                <a:lnTo>
                  <a:pt x="2739872" y="175272"/>
                </a:lnTo>
                <a:lnTo>
                  <a:pt x="2787103" y="175272"/>
                </a:lnTo>
                <a:lnTo>
                  <a:pt x="2790126" y="170649"/>
                </a:lnTo>
                <a:lnTo>
                  <a:pt x="2869399" y="170649"/>
                </a:lnTo>
                <a:lnTo>
                  <a:pt x="2872422" y="166090"/>
                </a:lnTo>
                <a:lnTo>
                  <a:pt x="2876994" y="166090"/>
                </a:lnTo>
                <a:lnTo>
                  <a:pt x="2880067" y="170649"/>
                </a:lnTo>
                <a:lnTo>
                  <a:pt x="2883090" y="170649"/>
                </a:lnTo>
                <a:lnTo>
                  <a:pt x="2886113" y="166090"/>
                </a:lnTo>
                <a:lnTo>
                  <a:pt x="3053753" y="166090"/>
                </a:lnTo>
                <a:lnTo>
                  <a:pt x="3056826" y="159994"/>
                </a:lnTo>
                <a:lnTo>
                  <a:pt x="3062922" y="159994"/>
                </a:lnTo>
                <a:lnTo>
                  <a:pt x="3062922" y="166090"/>
                </a:lnTo>
                <a:lnTo>
                  <a:pt x="3069031" y="166090"/>
                </a:lnTo>
                <a:lnTo>
                  <a:pt x="3070517" y="159994"/>
                </a:lnTo>
                <a:lnTo>
                  <a:pt x="3073590" y="166090"/>
                </a:lnTo>
                <a:lnTo>
                  <a:pt x="3076613" y="159994"/>
                </a:lnTo>
                <a:lnTo>
                  <a:pt x="3079699" y="166090"/>
                </a:lnTo>
                <a:lnTo>
                  <a:pt x="3085744" y="166090"/>
                </a:lnTo>
                <a:lnTo>
                  <a:pt x="3087281" y="159994"/>
                </a:lnTo>
                <a:lnTo>
                  <a:pt x="3367671" y="159994"/>
                </a:lnTo>
              </a:path>
            </a:pathLst>
          </a:custGeom>
          <a:ln w="3175">
            <a:solidFill>
              <a:srgbClr val="5A575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4834050" y="6554284"/>
            <a:ext cx="571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s</a:t>
            </a:r>
            <a:endParaRPr sz="500">
              <a:latin typeface="Arial"/>
              <a:cs typeface="Arial"/>
            </a:endParaRPr>
          </a:p>
        </p:txBody>
      </p:sp>
      <p:graphicFrame>
        <p:nvGraphicFramePr>
          <p:cNvPr id="87" name="object 87" descr=""/>
          <p:cNvGraphicFramePr>
            <a:graphicFrameLocks noGrp="1"/>
          </p:cNvGraphicFramePr>
          <p:nvPr/>
        </p:nvGraphicFramePr>
        <p:xfrm>
          <a:off x="1521726" y="6264668"/>
          <a:ext cx="3492500" cy="4425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2580"/>
                <a:gridCol w="309880"/>
                <a:gridCol w="320040"/>
                <a:gridCol w="321310"/>
                <a:gridCol w="321309"/>
                <a:gridCol w="318134"/>
                <a:gridCol w="312419"/>
                <a:gridCol w="320040"/>
                <a:gridCol w="321309"/>
                <a:gridCol w="318134"/>
                <a:gridCol w="302895"/>
              </a:tblGrid>
              <a:tr h="11112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1239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1112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380"/>
                        </a:lnSpc>
                        <a:spcBef>
                          <a:spcPts val="5"/>
                        </a:spcBef>
                      </a:pPr>
                      <a:r>
                        <a:rPr dirty="0" sz="35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003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6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638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3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003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7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4480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638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4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380"/>
                        </a:lnSpc>
                        <a:spcBef>
                          <a:spcPts val="5"/>
                        </a:spcBef>
                        <a:tabLst>
                          <a:tab pos="281305" algn="l"/>
                        </a:tabLst>
                      </a:pPr>
                      <a:r>
                        <a:rPr dirty="0" sz="3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50" spc="-3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320"/>
                        </a:lnSpc>
                        <a:spcBef>
                          <a:spcPts val="5"/>
                        </a:spcBef>
                      </a:pPr>
                      <a:r>
                        <a:rPr dirty="0" sz="3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 algn="r">
                        <a:lnSpc>
                          <a:spcPts val="60"/>
                        </a:lnSpc>
                      </a:pPr>
                      <a:r>
                        <a:rPr dirty="0" sz="5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88" name="object 88" descr=""/>
          <p:cNvSpPr txBox="1"/>
          <p:nvPr/>
        </p:nvSpPr>
        <p:spPr>
          <a:xfrm>
            <a:off x="1419105" y="6557032"/>
            <a:ext cx="85090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426725" y="6444267"/>
            <a:ext cx="73025" cy="78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379480" y="6212946"/>
            <a:ext cx="127635" cy="196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iE/kA</a:t>
            </a:r>
            <a:endParaRPr sz="500">
              <a:latin typeface="Arial"/>
              <a:cs typeface="Arial"/>
            </a:endParaRPr>
          </a:p>
          <a:p>
            <a:pPr marL="59690">
              <a:lnSpc>
                <a:spcPct val="100000"/>
              </a:lnSpc>
              <a:spcBef>
                <a:spcPts val="33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5971921" y="4550905"/>
            <a:ext cx="3373754" cy="443230"/>
            <a:chOff x="5971921" y="4550905"/>
            <a:chExt cx="3373754" cy="443230"/>
          </a:xfrm>
        </p:grpSpPr>
        <p:sp>
          <p:nvSpPr>
            <p:cNvPr id="92" name="object 92" descr=""/>
            <p:cNvSpPr/>
            <p:nvPr/>
          </p:nvSpPr>
          <p:spPr>
            <a:xfrm>
              <a:off x="5988100" y="4551857"/>
              <a:ext cx="3357245" cy="441959"/>
            </a:xfrm>
            <a:custGeom>
              <a:avLst/>
              <a:gdLst/>
              <a:ahLst/>
              <a:cxnLst/>
              <a:rect l="l" t="t" r="r" b="b"/>
              <a:pathLst>
                <a:path w="3357245" h="441960">
                  <a:moveTo>
                    <a:pt x="3357067" y="441921"/>
                  </a:moveTo>
                  <a:lnTo>
                    <a:pt x="0" y="441921"/>
                  </a:lnTo>
                  <a:lnTo>
                    <a:pt x="0" y="0"/>
                  </a:lnTo>
                  <a:lnTo>
                    <a:pt x="3357067" y="0"/>
                  </a:lnTo>
                  <a:lnTo>
                    <a:pt x="3357067" y="4419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6196901" y="4551857"/>
              <a:ext cx="3145790" cy="440690"/>
            </a:xfrm>
            <a:custGeom>
              <a:avLst/>
              <a:gdLst/>
              <a:ahLst/>
              <a:cxnLst/>
              <a:rect l="l" t="t" r="r" b="b"/>
              <a:pathLst>
                <a:path w="3145790" h="440689">
                  <a:moveTo>
                    <a:pt x="0" y="0"/>
                  </a:moveTo>
                  <a:lnTo>
                    <a:pt x="0" y="440385"/>
                  </a:lnTo>
                </a:path>
                <a:path w="3145790" h="440689">
                  <a:moveTo>
                    <a:pt x="315417" y="0"/>
                  </a:moveTo>
                  <a:lnTo>
                    <a:pt x="315417" y="440385"/>
                  </a:lnTo>
                </a:path>
                <a:path w="3145790" h="440689">
                  <a:moveTo>
                    <a:pt x="629348" y="0"/>
                  </a:moveTo>
                  <a:lnTo>
                    <a:pt x="629348" y="440385"/>
                  </a:lnTo>
                </a:path>
                <a:path w="3145790" h="440689">
                  <a:moveTo>
                    <a:pt x="943279" y="0"/>
                  </a:moveTo>
                  <a:lnTo>
                    <a:pt x="943279" y="440385"/>
                  </a:lnTo>
                </a:path>
                <a:path w="3145790" h="440689">
                  <a:moveTo>
                    <a:pt x="1257160" y="0"/>
                  </a:moveTo>
                  <a:lnTo>
                    <a:pt x="1257160" y="440385"/>
                  </a:lnTo>
                </a:path>
                <a:path w="3145790" h="440689">
                  <a:moveTo>
                    <a:pt x="1571078" y="0"/>
                  </a:moveTo>
                  <a:lnTo>
                    <a:pt x="1571078" y="440385"/>
                  </a:lnTo>
                </a:path>
                <a:path w="3145790" h="440689">
                  <a:moveTo>
                    <a:pt x="1888032" y="0"/>
                  </a:moveTo>
                  <a:lnTo>
                    <a:pt x="1888032" y="440385"/>
                  </a:lnTo>
                </a:path>
                <a:path w="3145790" h="440689">
                  <a:moveTo>
                    <a:pt x="2201964" y="0"/>
                  </a:moveTo>
                  <a:lnTo>
                    <a:pt x="2201964" y="440385"/>
                  </a:lnTo>
                </a:path>
                <a:path w="3145790" h="440689">
                  <a:moveTo>
                    <a:pt x="2515844" y="0"/>
                  </a:moveTo>
                  <a:lnTo>
                    <a:pt x="2515844" y="440385"/>
                  </a:lnTo>
                </a:path>
                <a:path w="3145790" h="440689">
                  <a:moveTo>
                    <a:pt x="2829775" y="0"/>
                  </a:moveTo>
                  <a:lnTo>
                    <a:pt x="2829775" y="440385"/>
                  </a:lnTo>
                </a:path>
                <a:path w="3145790" h="440689">
                  <a:moveTo>
                    <a:pt x="3145243" y="0"/>
                  </a:moveTo>
                  <a:lnTo>
                    <a:pt x="3145243" y="4403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6196901" y="4745380"/>
              <a:ext cx="3145790" cy="53340"/>
            </a:xfrm>
            <a:custGeom>
              <a:avLst/>
              <a:gdLst/>
              <a:ahLst/>
              <a:cxnLst/>
              <a:rect l="l" t="t" r="r" b="b"/>
              <a:pathLst>
                <a:path w="3145790" h="53339">
                  <a:moveTo>
                    <a:pt x="0" y="0"/>
                  </a:moveTo>
                  <a:lnTo>
                    <a:pt x="0" y="53339"/>
                  </a:lnTo>
                </a:path>
                <a:path w="3145790" h="53339">
                  <a:moveTo>
                    <a:pt x="315417" y="0"/>
                  </a:moveTo>
                  <a:lnTo>
                    <a:pt x="315417" y="53339"/>
                  </a:lnTo>
                </a:path>
                <a:path w="3145790" h="53339">
                  <a:moveTo>
                    <a:pt x="629348" y="0"/>
                  </a:moveTo>
                  <a:lnTo>
                    <a:pt x="629348" y="53339"/>
                  </a:lnTo>
                </a:path>
                <a:path w="3145790" h="53339">
                  <a:moveTo>
                    <a:pt x="943279" y="0"/>
                  </a:moveTo>
                  <a:lnTo>
                    <a:pt x="943279" y="53339"/>
                  </a:lnTo>
                </a:path>
                <a:path w="3145790" h="53339">
                  <a:moveTo>
                    <a:pt x="1257160" y="0"/>
                  </a:moveTo>
                  <a:lnTo>
                    <a:pt x="1257160" y="53339"/>
                  </a:lnTo>
                </a:path>
                <a:path w="3145790" h="53339">
                  <a:moveTo>
                    <a:pt x="1571078" y="0"/>
                  </a:moveTo>
                  <a:lnTo>
                    <a:pt x="1571078" y="53339"/>
                  </a:lnTo>
                </a:path>
                <a:path w="3145790" h="53339">
                  <a:moveTo>
                    <a:pt x="1888032" y="0"/>
                  </a:moveTo>
                  <a:lnTo>
                    <a:pt x="1888032" y="53339"/>
                  </a:lnTo>
                </a:path>
                <a:path w="3145790" h="53339">
                  <a:moveTo>
                    <a:pt x="2201964" y="0"/>
                  </a:moveTo>
                  <a:lnTo>
                    <a:pt x="2201964" y="53339"/>
                  </a:lnTo>
                </a:path>
                <a:path w="3145790" h="53339">
                  <a:moveTo>
                    <a:pt x="2515844" y="0"/>
                  </a:moveTo>
                  <a:lnTo>
                    <a:pt x="2515844" y="53339"/>
                  </a:lnTo>
                </a:path>
                <a:path w="3145790" h="53339">
                  <a:moveTo>
                    <a:pt x="2829775" y="0"/>
                  </a:moveTo>
                  <a:lnTo>
                    <a:pt x="2829775" y="53339"/>
                  </a:lnTo>
                </a:path>
                <a:path w="3145790" h="53339">
                  <a:moveTo>
                    <a:pt x="3145243" y="0"/>
                  </a:moveTo>
                  <a:lnTo>
                    <a:pt x="3145243" y="5333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5986615" y="4565548"/>
              <a:ext cx="3357245" cy="413384"/>
            </a:xfrm>
            <a:custGeom>
              <a:avLst/>
              <a:gdLst/>
              <a:ahLst/>
              <a:cxnLst/>
              <a:rect l="l" t="t" r="r" b="b"/>
              <a:pathLst>
                <a:path w="3357245" h="413385">
                  <a:moveTo>
                    <a:pt x="0" y="413003"/>
                  </a:moveTo>
                  <a:lnTo>
                    <a:pt x="3357016" y="413003"/>
                  </a:lnTo>
                </a:path>
                <a:path w="3357245" h="413385">
                  <a:moveTo>
                    <a:pt x="0" y="310908"/>
                  </a:moveTo>
                  <a:lnTo>
                    <a:pt x="3357016" y="310908"/>
                  </a:lnTo>
                </a:path>
                <a:path w="3357245" h="413385">
                  <a:moveTo>
                    <a:pt x="0" y="204241"/>
                  </a:moveTo>
                  <a:lnTo>
                    <a:pt x="3357016" y="204241"/>
                  </a:lnTo>
                </a:path>
                <a:path w="3357245" h="413385">
                  <a:moveTo>
                    <a:pt x="0" y="102146"/>
                  </a:moveTo>
                  <a:lnTo>
                    <a:pt x="3357016" y="102146"/>
                  </a:lnTo>
                </a:path>
                <a:path w="3357245" h="413385">
                  <a:moveTo>
                    <a:pt x="0" y="0"/>
                  </a:moveTo>
                  <a:lnTo>
                    <a:pt x="33570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5972873" y="4551857"/>
              <a:ext cx="3371215" cy="440690"/>
            </a:xfrm>
            <a:custGeom>
              <a:avLst/>
              <a:gdLst/>
              <a:ahLst/>
              <a:cxnLst/>
              <a:rect l="l" t="t" r="r" b="b"/>
              <a:pathLst>
                <a:path w="3371215" h="440689">
                  <a:moveTo>
                    <a:pt x="0" y="426694"/>
                  </a:moveTo>
                  <a:lnTo>
                    <a:pt x="13741" y="426694"/>
                  </a:lnTo>
                </a:path>
                <a:path w="3371215" h="440689">
                  <a:moveTo>
                    <a:pt x="0" y="324599"/>
                  </a:moveTo>
                  <a:lnTo>
                    <a:pt x="13741" y="324599"/>
                  </a:lnTo>
                </a:path>
                <a:path w="3371215" h="440689">
                  <a:moveTo>
                    <a:pt x="0" y="217932"/>
                  </a:moveTo>
                  <a:lnTo>
                    <a:pt x="13741" y="217932"/>
                  </a:lnTo>
                </a:path>
                <a:path w="3371215" h="440689">
                  <a:moveTo>
                    <a:pt x="0" y="115836"/>
                  </a:moveTo>
                  <a:lnTo>
                    <a:pt x="13741" y="115836"/>
                  </a:lnTo>
                </a:path>
                <a:path w="3371215" h="440689">
                  <a:moveTo>
                    <a:pt x="0" y="13690"/>
                  </a:moveTo>
                  <a:lnTo>
                    <a:pt x="13741" y="13690"/>
                  </a:lnTo>
                </a:path>
                <a:path w="3371215" h="440689">
                  <a:moveTo>
                    <a:pt x="13741" y="0"/>
                  </a:moveTo>
                  <a:lnTo>
                    <a:pt x="13741" y="440385"/>
                  </a:lnTo>
                </a:path>
                <a:path w="3371215" h="440689">
                  <a:moveTo>
                    <a:pt x="13741" y="217932"/>
                  </a:moveTo>
                  <a:lnTo>
                    <a:pt x="3370757" y="217932"/>
                  </a:lnTo>
                </a:path>
                <a:path w="3371215" h="440689">
                  <a:moveTo>
                    <a:pt x="13741" y="217932"/>
                  </a:moveTo>
                  <a:lnTo>
                    <a:pt x="3370757" y="217932"/>
                  </a:lnTo>
                </a:path>
                <a:path w="3371215" h="440689">
                  <a:moveTo>
                    <a:pt x="13741" y="0"/>
                  </a:moveTo>
                  <a:lnTo>
                    <a:pt x="13741" y="44038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5986615" y="4716411"/>
              <a:ext cx="3357245" cy="131445"/>
            </a:xfrm>
            <a:custGeom>
              <a:avLst/>
              <a:gdLst/>
              <a:ahLst/>
              <a:cxnLst/>
              <a:rect l="l" t="t" r="r" b="b"/>
              <a:pathLst>
                <a:path w="3357245" h="131445">
                  <a:moveTo>
                    <a:pt x="0" y="77736"/>
                  </a:moveTo>
                  <a:lnTo>
                    <a:pt x="3022" y="62509"/>
                  </a:lnTo>
                  <a:lnTo>
                    <a:pt x="6045" y="48768"/>
                  </a:lnTo>
                  <a:lnTo>
                    <a:pt x="9118" y="33540"/>
                  </a:lnTo>
                  <a:lnTo>
                    <a:pt x="12153" y="24409"/>
                  </a:lnTo>
                  <a:lnTo>
                    <a:pt x="15227" y="13741"/>
                  </a:lnTo>
                  <a:lnTo>
                    <a:pt x="22821" y="13741"/>
                  </a:lnTo>
                  <a:lnTo>
                    <a:pt x="25895" y="24409"/>
                  </a:lnTo>
                  <a:lnTo>
                    <a:pt x="28917" y="33540"/>
                  </a:lnTo>
                  <a:lnTo>
                    <a:pt x="31991" y="48768"/>
                  </a:lnTo>
                  <a:lnTo>
                    <a:pt x="35026" y="62509"/>
                  </a:lnTo>
                  <a:lnTo>
                    <a:pt x="36563" y="77736"/>
                  </a:lnTo>
                  <a:lnTo>
                    <a:pt x="39585" y="86868"/>
                  </a:lnTo>
                  <a:lnTo>
                    <a:pt x="42659" y="96050"/>
                  </a:lnTo>
                  <a:lnTo>
                    <a:pt x="48767" y="96050"/>
                  </a:lnTo>
                  <a:lnTo>
                    <a:pt x="51790" y="86868"/>
                  </a:lnTo>
                  <a:lnTo>
                    <a:pt x="53327" y="77736"/>
                  </a:lnTo>
                  <a:lnTo>
                    <a:pt x="56349" y="62509"/>
                  </a:lnTo>
                  <a:lnTo>
                    <a:pt x="59423" y="48768"/>
                  </a:lnTo>
                  <a:lnTo>
                    <a:pt x="62458" y="38100"/>
                  </a:lnTo>
                  <a:lnTo>
                    <a:pt x="65532" y="24409"/>
                  </a:lnTo>
                  <a:lnTo>
                    <a:pt x="68554" y="13741"/>
                  </a:lnTo>
                  <a:lnTo>
                    <a:pt x="76200" y="13741"/>
                  </a:lnTo>
                  <a:lnTo>
                    <a:pt x="79222" y="24409"/>
                  </a:lnTo>
                  <a:lnTo>
                    <a:pt x="82245" y="33540"/>
                  </a:lnTo>
                  <a:lnTo>
                    <a:pt x="82245" y="48768"/>
                  </a:lnTo>
                  <a:lnTo>
                    <a:pt x="85318" y="62509"/>
                  </a:lnTo>
                  <a:lnTo>
                    <a:pt x="86867" y="77736"/>
                  </a:lnTo>
                  <a:lnTo>
                    <a:pt x="89890" y="86868"/>
                  </a:lnTo>
                  <a:lnTo>
                    <a:pt x="92963" y="96050"/>
                  </a:lnTo>
                  <a:lnTo>
                    <a:pt x="102095" y="96050"/>
                  </a:lnTo>
                  <a:lnTo>
                    <a:pt x="105117" y="86868"/>
                  </a:lnTo>
                  <a:lnTo>
                    <a:pt x="106654" y="77736"/>
                  </a:lnTo>
                  <a:lnTo>
                    <a:pt x="109677" y="62509"/>
                  </a:lnTo>
                  <a:lnTo>
                    <a:pt x="112763" y="48768"/>
                  </a:lnTo>
                  <a:lnTo>
                    <a:pt x="115785" y="38100"/>
                  </a:lnTo>
                  <a:lnTo>
                    <a:pt x="118859" y="24409"/>
                  </a:lnTo>
                  <a:lnTo>
                    <a:pt x="121881" y="13741"/>
                  </a:lnTo>
                  <a:lnTo>
                    <a:pt x="126453" y="13741"/>
                  </a:lnTo>
                  <a:lnTo>
                    <a:pt x="129527" y="24409"/>
                  </a:lnTo>
                  <a:lnTo>
                    <a:pt x="132549" y="33540"/>
                  </a:lnTo>
                  <a:lnTo>
                    <a:pt x="135572" y="48768"/>
                  </a:lnTo>
                  <a:lnTo>
                    <a:pt x="138658" y="62509"/>
                  </a:lnTo>
                  <a:lnTo>
                    <a:pt x="140195" y="77736"/>
                  </a:lnTo>
                  <a:lnTo>
                    <a:pt x="143217" y="86868"/>
                  </a:lnTo>
                  <a:lnTo>
                    <a:pt x="146240" y="96050"/>
                  </a:lnTo>
                  <a:lnTo>
                    <a:pt x="155422" y="96050"/>
                  </a:lnTo>
                  <a:lnTo>
                    <a:pt x="156908" y="86868"/>
                  </a:lnTo>
                  <a:lnTo>
                    <a:pt x="159981" y="77736"/>
                  </a:lnTo>
                  <a:lnTo>
                    <a:pt x="159981" y="62509"/>
                  </a:lnTo>
                  <a:lnTo>
                    <a:pt x="163017" y="48768"/>
                  </a:lnTo>
                  <a:lnTo>
                    <a:pt x="166090" y="38100"/>
                  </a:lnTo>
                  <a:lnTo>
                    <a:pt x="169113" y="24409"/>
                  </a:lnTo>
                  <a:lnTo>
                    <a:pt x="172186" y="13741"/>
                  </a:lnTo>
                  <a:lnTo>
                    <a:pt x="175221" y="9182"/>
                  </a:lnTo>
                  <a:lnTo>
                    <a:pt x="176758" y="9182"/>
                  </a:lnTo>
                  <a:lnTo>
                    <a:pt x="179781" y="13741"/>
                  </a:lnTo>
                  <a:lnTo>
                    <a:pt x="182854" y="24409"/>
                  </a:lnTo>
                  <a:lnTo>
                    <a:pt x="185877" y="33540"/>
                  </a:lnTo>
                  <a:lnTo>
                    <a:pt x="188963" y="48768"/>
                  </a:lnTo>
                  <a:lnTo>
                    <a:pt x="191985" y="62509"/>
                  </a:lnTo>
                  <a:lnTo>
                    <a:pt x="193522" y="82308"/>
                  </a:lnTo>
                  <a:lnTo>
                    <a:pt x="196545" y="91478"/>
                  </a:lnTo>
                  <a:lnTo>
                    <a:pt x="196545" y="102146"/>
                  </a:lnTo>
                  <a:lnTo>
                    <a:pt x="199618" y="111277"/>
                  </a:lnTo>
                  <a:lnTo>
                    <a:pt x="202653" y="111277"/>
                  </a:lnTo>
                  <a:lnTo>
                    <a:pt x="205727" y="106705"/>
                  </a:lnTo>
                  <a:lnTo>
                    <a:pt x="208749" y="96050"/>
                  </a:lnTo>
                  <a:lnTo>
                    <a:pt x="210286" y="82308"/>
                  </a:lnTo>
                  <a:lnTo>
                    <a:pt x="213321" y="67068"/>
                  </a:lnTo>
                  <a:lnTo>
                    <a:pt x="216395" y="48768"/>
                  </a:lnTo>
                  <a:lnTo>
                    <a:pt x="222440" y="18300"/>
                  </a:lnTo>
                  <a:lnTo>
                    <a:pt x="225526" y="4559"/>
                  </a:lnTo>
                  <a:lnTo>
                    <a:pt x="228549" y="0"/>
                  </a:lnTo>
                  <a:lnTo>
                    <a:pt x="230085" y="0"/>
                  </a:lnTo>
                  <a:lnTo>
                    <a:pt x="233108" y="4559"/>
                  </a:lnTo>
                  <a:lnTo>
                    <a:pt x="236181" y="13741"/>
                  </a:lnTo>
                  <a:lnTo>
                    <a:pt x="239217" y="28968"/>
                  </a:lnTo>
                  <a:lnTo>
                    <a:pt x="242290" y="42659"/>
                  </a:lnTo>
                  <a:lnTo>
                    <a:pt x="242290" y="62509"/>
                  </a:lnTo>
                  <a:lnTo>
                    <a:pt x="245313" y="77736"/>
                  </a:lnTo>
                  <a:lnTo>
                    <a:pt x="246849" y="91478"/>
                  </a:lnTo>
                  <a:lnTo>
                    <a:pt x="249872" y="102146"/>
                  </a:lnTo>
                  <a:lnTo>
                    <a:pt x="252958" y="111277"/>
                  </a:lnTo>
                  <a:lnTo>
                    <a:pt x="255981" y="111277"/>
                  </a:lnTo>
                  <a:lnTo>
                    <a:pt x="259054" y="106705"/>
                  </a:lnTo>
                  <a:lnTo>
                    <a:pt x="262077" y="102146"/>
                  </a:lnTo>
                  <a:lnTo>
                    <a:pt x="263626" y="86868"/>
                  </a:lnTo>
                  <a:lnTo>
                    <a:pt x="266649" y="67068"/>
                  </a:lnTo>
                  <a:lnTo>
                    <a:pt x="269722" y="48768"/>
                  </a:lnTo>
                  <a:lnTo>
                    <a:pt x="272745" y="33540"/>
                  </a:lnTo>
                  <a:lnTo>
                    <a:pt x="275818" y="18300"/>
                  </a:lnTo>
                  <a:lnTo>
                    <a:pt x="278853" y="4559"/>
                  </a:lnTo>
                  <a:lnTo>
                    <a:pt x="278853" y="0"/>
                  </a:lnTo>
                  <a:lnTo>
                    <a:pt x="283413" y="0"/>
                  </a:lnTo>
                  <a:lnTo>
                    <a:pt x="286486" y="9182"/>
                  </a:lnTo>
                  <a:lnTo>
                    <a:pt x="289521" y="24409"/>
                  </a:lnTo>
                  <a:lnTo>
                    <a:pt x="292595" y="42659"/>
                  </a:lnTo>
                  <a:lnTo>
                    <a:pt x="295617" y="57950"/>
                  </a:lnTo>
                  <a:lnTo>
                    <a:pt x="298640" y="77736"/>
                  </a:lnTo>
                  <a:lnTo>
                    <a:pt x="300177" y="91478"/>
                  </a:lnTo>
                  <a:lnTo>
                    <a:pt x="303263" y="106705"/>
                  </a:lnTo>
                  <a:lnTo>
                    <a:pt x="306285" y="111277"/>
                  </a:lnTo>
                  <a:lnTo>
                    <a:pt x="312381" y="111277"/>
                  </a:lnTo>
                  <a:lnTo>
                    <a:pt x="315417" y="102146"/>
                  </a:lnTo>
                  <a:lnTo>
                    <a:pt x="316953" y="86868"/>
                  </a:lnTo>
                  <a:lnTo>
                    <a:pt x="319976" y="67068"/>
                  </a:lnTo>
                  <a:lnTo>
                    <a:pt x="319976" y="53378"/>
                  </a:lnTo>
                  <a:lnTo>
                    <a:pt x="323049" y="33540"/>
                  </a:lnTo>
                  <a:lnTo>
                    <a:pt x="326072" y="18300"/>
                  </a:lnTo>
                  <a:lnTo>
                    <a:pt x="329158" y="4559"/>
                  </a:lnTo>
                  <a:lnTo>
                    <a:pt x="332181" y="0"/>
                  </a:lnTo>
                  <a:lnTo>
                    <a:pt x="336740" y="0"/>
                  </a:lnTo>
                  <a:lnTo>
                    <a:pt x="339826" y="9182"/>
                  </a:lnTo>
                  <a:lnTo>
                    <a:pt x="342849" y="24409"/>
                  </a:lnTo>
                  <a:lnTo>
                    <a:pt x="345871" y="42659"/>
                  </a:lnTo>
                  <a:lnTo>
                    <a:pt x="348945" y="57950"/>
                  </a:lnTo>
                  <a:lnTo>
                    <a:pt x="350481" y="77736"/>
                  </a:lnTo>
                  <a:lnTo>
                    <a:pt x="353517" y="96050"/>
                  </a:lnTo>
                  <a:lnTo>
                    <a:pt x="356539" y="115836"/>
                  </a:lnTo>
                  <a:lnTo>
                    <a:pt x="356539" y="126504"/>
                  </a:lnTo>
                  <a:lnTo>
                    <a:pt x="359613" y="131063"/>
                  </a:lnTo>
                  <a:lnTo>
                    <a:pt x="362635" y="126504"/>
                  </a:lnTo>
                  <a:lnTo>
                    <a:pt x="365721" y="115836"/>
                  </a:lnTo>
                  <a:lnTo>
                    <a:pt x="368744" y="96050"/>
                  </a:lnTo>
                  <a:lnTo>
                    <a:pt x="370281" y="77736"/>
                  </a:lnTo>
                  <a:lnTo>
                    <a:pt x="373303" y="57950"/>
                  </a:lnTo>
                  <a:lnTo>
                    <a:pt x="382485" y="18300"/>
                  </a:lnTo>
                  <a:lnTo>
                    <a:pt x="387045" y="4559"/>
                  </a:lnTo>
                  <a:lnTo>
                    <a:pt x="390080" y="4559"/>
                  </a:lnTo>
                  <a:lnTo>
                    <a:pt x="393153" y="13741"/>
                  </a:lnTo>
                  <a:lnTo>
                    <a:pt x="396176" y="24409"/>
                  </a:lnTo>
                  <a:lnTo>
                    <a:pt x="399249" y="33540"/>
                  </a:lnTo>
                  <a:lnTo>
                    <a:pt x="402272" y="48768"/>
                  </a:lnTo>
                  <a:lnTo>
                    <a:pt x="402272" y="62509"/>
                  </a:lnTo>
                  <a:lnTo>
                    <a:pt x="403821" y="77736"/>
                  </a:lnTo>
                  <a:lnTo>
                    <a:pt x="406844" y="86868"/>
                  </a:lnTo>
                  <a:lnTo>
                    <a:pt x="409917" y="96050"/>
                  </a:lnTo>
                  <a:lnTo>
                    <a:pt x="416026" y="96050"/>
                  </a:lnTo>
                  <a:lnTo>
                    <a:pt x="419049" y="91478"/>
                  </a:lnTo>
                  <a:lnTo>
                    <a:pt x="420585" y="82308"/>
                  </a:lnTo>
                  <a:lnTo>
                    <a:pt x="423608" y="73177"/>
                  </a:lnTo>
                  <a:lnTo>
                    <a:pt x="426681" y="57950"/>
                  </a:lnTo>
                  <a:lnTo>
                    <a:pt x="429717" y="42659"/>
                  </a:lnTo>
                  <a:lnTo>
                    <a:pt x="432739" y="28968"/>
                  </a:lnTo>
                  <a:lnTo>
                    <a:pt x="435813" y="18300"/>
                  </a:lnTo>
                  <a:lnTo>
                    <a:pt x="438835" y="9182"/>
                  </a:lnTo>
                  <a:lnTo>
                    <a:pt x="440372" y="9182"/>
                  </a:lnTo>
                  <a:lnTo>
                    <a:pt x="443407" y="13741"/>
                  </a:lnTo>
                  <a:lnTo>
                    <a:pt x="446481" y="24409"/>
                  </a:lnTo>
                  <a:lnTo>
                    <a:pt x="449503" y="38100"/>
                  </a:lnTo>
                  <a:lnTo>
                    <a:pt x="452577" y="48768"/>
                  </a:lnTo>
                  <a:lnTo>
                    <a:pt x="455612" y="62509"/>
                  </a:lnTo>
                  <a:lnTo>
                    <a:pt x="457149" y="77736"/>
                  </a:lnTo>
                  <a:lnTo>
                    <a:pt x="460171" y="86868"/>
                  </a:lnTo>
                  <a:lnTo>
                    <a:pt x="463245" y="96050"/>
                  </a:lnTo>
                  <a:lnTo>
                    <a:pt x="469303" y="96050"/>
                  </a:lnTo>
                  <a:lnTo>
                    <a:pt x="472376" y="91478"/>
                  </a:lnTo>
                  <a:lnTo>
                    <a:pt x="473913" y="82308"/>
                  </a:lnTo>
                  <a:lnTo>
                    <a:pt x="473913" y="73177"/>
                  </a:lnTo>
                  <a:lnTo>
                    <a:pt x="476935" y="57950"/>
                  </a:lnTo>
                  <a:lnTo>
                    <a:pt x="479971" y="42659"/>
                  </a:lnTo>
                  <a:lnTo>
                    <a:pt x="483044" y="28968"/>
                  </a:lnTo>
                  <a:lnTo>
                    <a:pt x="486067" y="18300"/>
                  </a:lnTo>
                  <a:lnTo>
                    <a:pt x="489140" y="9182"/>
                  </a:lnTo>
                  <a:lnTo>
                    <a:pt x="493712" y="9182"/>
                  </a:lnTo>
                  <a:lnTo>
                    <a:pt x="496735" y="13741"/>
                  </a:lnTo>
                  <a:lnTo>
                    <a:pt x="499808" y="24409"/>
                  </a:lnTo>
                  <a:lnTo>
                    <a:pt x="502831" y="38100"/>
                  </a:lnTo>
                  <a:lnTo>
                    <a:pt x="505917" y="48768"/>
                  </a:lnTo>
                  <a:lnTo>
                    <a:pt x="508939" y="62509"/>
                  </a:lnTo>
                  <a:lnTo>
                    <a:pt x="510476" y="77736"/>
                  </a:lnTo>
                  <a:lnTo>
                    <a:pt x="513499" y="91478"/>
                  </a:lnTo>
                  <a:lnTo>
                    <a:pt x="516572" y="96050"/>
                  </a:lnTo>
                  <a:lnTo>
                    <a:pt x="516572" y="102146"/>
                  </a:lnTo>
                  <a:lnTo>
                    <a:pt x="519607" y="102146"/>
                  </a:lnTo>
                  <a:lnTo>
                    <a:pt x="522681" y="91478"/>
                  </a:lnTo>
                  <a:lnTo>
                    <a:pt x="525703" y="82308"/>
                  </a:lnTo>
                  <a:lnTo>
                    <a:pt x="527240" y="73177"/>
                  </a:lnTo>
                  <a:lnTo>
                    <a:pt x="536371" y="28968"/>
                  </a:lnTo>
                  <a:lnTo>
                    <a:pt x="542480" y="13741"/>
                  </a:lnTo>
                  <a:lnTo>
                    <a:pt x="544017" y="9182"/>
                  </a:lnTo>
                  <a:lnTo>
                    <a:pt x="547039" y="9182"/>
                  </a:lnTo>
                  <a:lnTo>
                    <a:pt x="550113" y="13741"/>
                  </a:lnTo>
                  <a:lnTo>
                    <a:pt x="553135" y="24409"/>
                  </a:lnTo>
                  <a:lnTo>
                    <a:pt x="556171" y="38100"/>
                  </a:lnTo>
                  <a:lnTo>
                    <a:pt x="556171" y="48768"/>
                  </a:lnTo>
                  <a:lnTo>
                    <a:pt x="559244" y="67068"/>
                  </a:lnTo>
                  <a:lnTo>
                    <a:pt x="562267" y="77736"/>
                  </a:lnTo>
                  <a:lnTo>
                    <a:pt x="563803" y="91478"/>
                  </a:lnTo>
                  <a:lnTo>
                    <a:pt x="566877" y="96050"/>
                  </a:lnTo>
                  <a:lnTo>
                    <a:pt x="569912" y="102146"/>
                  </a:lnTo>
                  <a:lnTo>
                    <a:pt x="572935" y="102146"/>
                  </a:lnTo>
                  <a:lnTo>
                    <a:pt x="576008" y="96050"/>
                  </a:lnTo>
                  <a:lnTo>
                    <a:pt x="579031" y="82308"/>
                  </a:lnTo>
                  <a:lnTo>
                    <a:pt x="580580" y="73177"/>
                  </a:lnTo>
                  <a:lnTo>
                    <a:pt x="583603" y="57950"/>
                  </a:lnTo>
                  <a:lnTo>
                    <a:pt x="586676" y="42659"/>
                  </a:lnTo>
                  <a:lnTo>
                    <a:pt x="589699" y="28968"/>
                  </a:lnTo>
                  <a:lnTo>
                    <a:pt x="592772" y="18300"/>
                  </a:lnTo>
                  <a:lnTo>
                    <a:pt x="595807" y="13741"/>
                  </a:lnTo>
                  <a:lnTo>
                    <a:pt x="597344" y="9182"/>
                  </a:lnTo>
                  <a:lnTo>
                    <a:pt x="600367" y="13741"/>
                  </a:lnTo>
                  <a:lnTo>
                    <a:pt x="603440" y="24409"/>
                  </a:lnTo>
                  <a:lnTo>
                    <a:pt x="606475" y="38100"/>
                  </a:lnTo>
                  <a:lnTo>
                    <a:pt x="609549" y="53378"/>
                  </a:lnTo>
                  <a:lnTo>
                    <a:pt x="612571" y="67068"/>
                  </a:lnTo>
                  <a:lnTo>
                    <a:pt x="614108" y="82308"/>
                  </a:lnTo>
                  <a:lnTo>
                    <a:pt x="617131" y="91478"/>
                  </a:lnTo>
                  <a:lnTo>
                    <a:pt x="620217" y="96050"/>
                  </a:lnTo>
                  <a:lnTo>
                    <a:pt x="623239" y="102146"/>
                  </a:lnTo>
                  <a:lnTo>
                    <a:pt x="626262" y="102146"/>
                  </a:lnTo>
                  <a:lnTo>
                    <a:pt x="629335" y="96050"/>
                  </a:lnTo>
                  <a:lnTo>
                    <a:pt x="632371" y="82308"/>
                  </a:lnTo>
                  <a:lnTo>
                    <a:pt x="633907" y="73177"/>
                  </a:lnTo>
                  <a:lnTo>
                    <a:pt x="633907" y="57950"/>
                  </a:lnTo>
                  <a:lnTo>
                    <a:pt x="636930" y="42659"/>
                  </a:lnTo>
                  <a:lnTo>
                    <a:pt x="640003" y="28968"/>
                  </a:lnTo>
                  <a:lnTo>
                    <a:pt x="643039" y="18300"/>
                  </a:lnTo>
                  <a:lnTo>
                    <a:pt x="646112" y="13741"/>
                  </a:lnTo>
                  <a:lnTo>
                    <a:pt x="649135" y="9182"/>
                  </a:lnTo>
                  <a:lnTo>
                    <a:pt x="650671" y="9182"/>
                  </a:lnTo>
                  <a:lnTo>
                    <a:pt x="653694" y="13741"/>
                  </a:lnTo>
                  <a:lnTo>
                    <a:pt x="656780" y="24409"/>
                  </a:lnTo>
                  <a:lnTo>
                    <a:pt x="659803" y="38100"/>
                  </a:lnTo>
                  <a:lnTo>
                    <a:pt x="662876" y="53378"/>
                  </a:lnTo>
                  <a:lnTo>
                    <a:pt x="665899" y="67068"/>
                  </a:lnTo>
                  <a:lnTo>
                    <a:pt x="667435" y="77736"/>
                  </a:lnTo>
                  <a:lnTo>
                    <a:pt x="670471" y="91478"/>
                  </a:lnTo>
                  <a:lnTo>
                    <a:pt x="670471" y="96050"/>
                  </a:lnTo>
                  <a:lnTo>
                    <a:pt x="676567" y="102146"/>
                  </a:lnTo>
                  <a:lnTo>
                    <a:pt x="679640" y="96050"/>
                  </a:lnTo>
                  <a:lnTo>
                    <a:pt x="682675" y="86868"/>
                  </a:lnTo>
                  <a:lnTo>
                    <a:pt x="684212" y="73177"/>
                  </a:lnTo>
                  <a:lnTo>
                    <a:pt x="687235" y="57950"/>
                  </a:lnTo>
                  <a:lnTo>
                    <a:pt x="690308" y="42659"/>
                  </a:lnTo>
                  <a:lnTo>
                    <a:pt x="693331" y="28968"/>
                  </a:lnTo>
                  <a:lnTo>
                    <a:pt x="696366" y="18300"/>
                  </a:lnTo>
                  <a:lnTo>
                    <a:pt x="699439" y="13741"/>
                  </a:lnTo>
                  <a:lnTo>
                    <a:pt x="702462" y="9182"/>
                  </a:lnTo>
                  <a:lnTo>
                    <a:pt x="703999" y="9182"/>
                  </a:lnTo>
                  <a:lnTo>
                    <a:pt x="707034" y="13741"/>
                  </a:lnTo>
                  <a:lnTo>
                    <a:pt x="710107" y="24409"/>
                  </a:lnTo>
                  <a:lnTo>
                    <a:pt x="713130" y="38100"/>
                  </a:lnTo>
                  <a:lnTo>
                    <a:pt x="716203" y="48768"/>
                  </a:lnTo>
                  <a:lnTo>
                    <a:pt x="716203" y="67068"/>
                  </a:lnTo>
                  <a:lnTo>
                    <a:pt x="719239" y="77736"/>
                  </a:lnTo>
                  <a:lnTo>
                    <a:pt x="720775" y="91478"/>
                  </a:lnTo>
                  <a:lnTo>
                    <a:pt x="723798" y="96050"/>
                  </a:lnTo>
                  <a:lnTo>
                    <a:pt x="726871" y="102146"/>
                  </a:lnTo>
                  <a:lnTo>
                    <a:pt x="729894" y="102146"/>
                  </a:lnTo>
                  <a:lnTo>
                    <a:pt x="732980" y="96050"/>
                  </a:lnTo>
                  <a:lnTo>
                    <a:pt x="736003" y="86868"/>
                  </a:lnTo>
                  <a:lnTo>
                    <a:pt x="737539" y="73177"/>
                  </a:lnTo>
                  <a:lnTo>
                    <a:pt x="740562" y="62509"/>
                  </a:lnTo>
                  <a:lnTo>
                    <a:pt x="743635" y="42659"/>
                  </a:lnTo>
                  <a:lnTo>
                    <a:pt x="746671" y="33540"/>
                  </a:lnTo>
                  <a:lnTo>
                    <a:pt x="749744" y="18300"/>
                  </a:lnTo>
                  <a:lnTo>
                    <a:pt x="752767" y="13741"/>
                  </a:lnTo>
                  <a:lnTo>
                    <a:pt x="752767" y="9182"/>
                  </a:lnTo>
                  <a:lnTo>
                    <a:pt x="755789" y="9182"/>
                  </a:lnTo>
                  <a:lnTo>
                    <a:pt x="757339" y="13741"/>
                  </a:lnTo>
                  <a:lnTo>
                    <a:pt x="760361" y="24409"/>
                  </a:lnTo>
                  <a:lnTo>
                    <a:pt x="763435" y="38100"/>
                  </a:lnTo>
                  <a:lnTo>
                    <a:pt x="766457" y="48768"/>
                  </a:lnTo>
                  <a:lnTo>
                    <a:pt x="769531" y="67068"/>
                  </a:lnTo>
                  <a:lnTo>
                    <a:pt x="772566" y="77736"/>
                  </a:lnTo>
                  <a:lnTo>
                    <a:pt x="774103" y="91478"/>
                  </a:lnTo>
                  <a:lnTo>
                    <a:pt x="777125" y="96050"/>
                  </a:lnTo>
                  <a:lnTo>
                    <a:pt x="780199" y="102146"/>
                  </a:lnTo>
                  <a:lnTo>
                    <a:pt x="783234" y="102146"/>
                  </a:lnTo>
                  <a:lnTo>
                    <a:pt x="786307" y="96050"/>
                  </a:lnTo>
                  <a:lnTo>
                    <a:pt x="789330" y="86868"/>
                  </a:lnTo>
                  <a:lnTo>
                    <a:pt x="790867" y="73177"/>
                  </a:lnTo>
                  <a:lnTo>
                    <a:pt x="793889" y="62509"/>
                  </a:lnTo>
                  <a:lnTo>
                    <a:pt x="793889" y="48768"/>
                  </a:lnTo>
                  <a:lnTo>
                    <a:pt x="796975" y="33540"/>
                  </a:lnTo>
                  <a:lnTo>
                    <a:pt x="799998" y="18300"/>
                  </a:lnTo>
                  <a:lnTo>
                    <a:pt x="803071" y="13741"/>
                  </a:lnTo>
                  <a:lnTo>
                    <a:pt x="806094" y="9182"/>
                  </a:lnTo>
                  <a:lnTo>
                    <a:pt x="807631" y="9182"/>
                  </a:lnTo>
                  <a:lnTo>
                    <a:pt x="810666" y="13741"/>
                  </a:lnTo>
                  <a:lnTo>
                    <a:pt x="813739" y="24409"/>
                  </a:lnTo>
                  <a:lnTo>
                    <a:pt x="816762" y="38100"/>
                  </a:lnTo>
                  <a:lnTo>
                    <a:pt x="819797" y="48768"/>
                  </a:lnTo>
                  <a:lnTo>
                    <a:pt x="822871" y="62509"/>
                  </a:lnTo>
                  <a:lnTo>
                    <a:pt x="825893" y="77736"/>
                  </a:lnTo>
                  <a:lnTo>
                    <a:pt x="827430" y="91478"/>
                  </a:lnTo>
                  <a:lnTo>
                    <a:pt x="830453" y="96050"/>
                  </a:lnTo>
                  <a:lnTo>
                    <a:pt x="830453" y="102146"/>
                  </a:lnTo>
                  <a:lnTo>
                    <a:pt x="833539" y="102146"/>
                  </a:lnTo>
                  <a:lnTo>
                    <a:pt x="836561" y="96050"/>
                  </a:lnTo>
                  <a:lnTo>
                    <a:pt x="839635" y="86868"/>
                  </a:lnTo>
                  <a:lnTo>
                    <a:pt x="842657" y="73177"/>
                  </a:lnTo>
                  <a:lnTo>
                    <a:pt x="844194" y="62509"/>
                  </a:lnTo>
                  <a:lnTo>
                    <a:pt x="847229" y="48768"/>
                  </a:lnTo>
                  <a:lnTo>
                    <a:pt x="850303" y="33540"/>
                  </a:lnTo>
                  <a:lnTo>
                    <a:pt x="853325" y="18300"/>
                  </a:lnTo>
                  <a:lnTo>
                    <a:pt x="856399" y="13741"/>
                  </a:lnTo>
                  <a:lnTo>
                    <a:pt x="859434" y="9182"/>
                  </a:lnTo>
                  <a:lnTo>
                    <a:pt x="860971" y="9182"/>
                  </a:lnTo>
                  <a:lnTo>
                    <a:pt x="863993" y="13741"/>
                  </a:lnTo>
                  <a:lnTo>
                    <a:pt x="867067" y="24409"/>
                  </a:lnTo>
                  <a:lnTo>
                    <a:pt x="870089" y="38100"/>
                  </a:lnTo>
                  <a:lnTo>
                    <a:pt x="873175" y="48768"/>
                  </a:lnTo>
                  <a:lnTo>
                    <a:pt x="876198" y="62509"/>
                  </a:lnTo>
                  <a:lnTo>
                    <a:pt x="876198" y="77736"/>
                  </a:lnTo>
                  <a:lnTo>
                    <a:pt x="877735" y="91478"/>
                  </a:lnTo>
                  <a:lnTo>
                    <a:pt x="880757" y="96050"/>
                  </a:lnTo>
                  <a:lnTo>
                    <a:pt x="883831" y="102146"/>
                  </a:lnTo>
                  <a:lnTo>
                    <a:pt x="886866" y="102146"/>
                  </a:lnTo>
                  <a:lnTo>
                    <a:pt x="889939" y="96050"/>
                  </a:lnTo>
                  <a:lnTo>
                    <a:pt x="892962" y="86868"/>
                  </a:lnTo>
                  <a:lnTo>
                    <a:pt x="895997" y="73177"/>
                  </a:lnTo>
                  <a:lnTo>
                    <a:pt x="897534" y="62509"/>
                  </a:lnTo>
                  <a:lnTo>
                    <a:pt x="900607" y="48768"/>
                  </a:lnTo>
                  <a:lnTo>
                    <a:pt x="903630" y="33540"/>
                  </a:lnTo>
                  <a:lnTo>
                    <a:pt x="906653" y="24409"/>
                  </a:lnTo>
                  <a:lnTo>
                    <a:pt x="909739" y="13741"/>
                  </a:lnTo>
                  <a:lnTo>
                    <a:pt x="912761" y="9182"/>
                  </a:lnTo>
                  <a:lnTo>
                    <a:pt x="914298" y="13741"/>
                  </a:lnTo>
                  <a:lnTo>
                    <a:pt x="917371" y="24409"/>
                  </a:lnTo>
                  <a:lnTo>
                    <a:pt x="920394" y="38100"/>
                  </a:lnTo>
                  <a:lnTo>
                    <a:pt x="923429" y="48768"/>
                  </a:lnTo>
                  <a:lnTo>
                    <a:pt x="926503" y="62509"/>
                  </a:lnTo>
                  <a:lnTo>
                    <a:pt x="929525" y="77736"/>
                  </a:lnTo>
                  <a:lnTo>
                    <a:pt x="931062" y="86868"/>
                  </a:lnTo>
                  <a:lnTo>
                    <a:pt x="934097" y="96050"/>
                  </a:lnTo>
                  <a:lnTo>
                    <a:pt x="937171" y="102146"/>
                  </a:lnTo>
                  <a:lnTo>
                    <a:pt x="940193" y="102146"/>
                  </a:lnTo>
                  <a:lnTo>
                    <a:pt x="943216" y="96050"/>
                  </a:lnTo>
                  <a:lnTo>
                    <a:pt x="946289" y="86868"/>
                  </a:lnTo>
                  <a:lnTo>
                    <a:pt x="947839" y="73177"/>
                  </a:lnTo>
                  <a:lnTo>
                    <a:pt x="947839" y="62509"/>
                  </a:lnTo>
                  <a:lnTo>
                    <a:pt x="953884" y="48768"/>
                  </a:lnTo>
                  <a:lnTo>
                    <a:pt x="953884" y="33540"/>
                  </a:lnTo>
                  <a:lnTo>
                    <a:pt x="956957" y="24409"/>
                  </a:lnTo>
                  <a:lnTo>
                    <a:pt x="959992" y="13741"/>
                  </a:lnTo>
                  <a:lnTo>
                    <a:pt x="963066" y="9182"/>
                  </a:lnTo>
                  <a:lnTo>
                    <a:pt x="966088" y="9182"/>
                  </a:lnTo>
                  <a:lnTo>
                    <a:pt x="967625" y="13741"/>
                  </a:lnTo>
                  <a:lnTo>
                    <a:pt x="970648" y="24409"/>
                  </a:lnTo>
                  <a:lnTo>
                    <a:pt x="973734" y="38100"/>
                  </a:lnTo>
                  <a:lnTo>
                    <a:pt x="976757" y="48768"/>
                  </a:lnTo>
                  <a:lnTo>
                    <a:pt x="979830" y="62509"/>
                  </a:lnTo>
                  <a:lnTo>
                    <a:pt x="982853" y="77736"/>
                  </a:lnTo>
                  <a:lnTo>
                    <a:pt x="984389" y="86868"/>
                  </a:lnTo>
                  <a:lnTo>
                    <a:pt x="987424" y="96050"/>
                  </a:lnTo>
                  <a:lnTo>
                    <a:pt x="990498" y="102146"/>
                  </a:lnTo>
                  <a:lnTo>
                    <a:pt x="993520" y="96050"/>
                  </a:lnTo>
                  <a:lnTo>
                    <a:pt x="996594" y="86868"/>
                  </a:lnTo>
                  <a:lnTo>
                    <a:pt x="999629" y="73177"/>
                  </a:lnTo>
                  <a:lnTo>
                    <a:pt x="1001166" y="62509"/>
                  </a:lnTo>
                  <a:lnTo>
                    <a:pt x="1004188" y="48768"/>
                  </a:lnTo>
                  <a:lnTo>
                    <a:pt x="1007262" y="33540"/>
                  </a:lnTo>
                  <a:lnTo>
                    <a:pt x="1010297" y="24409"/>
                  </a:lnTo>
                  <a:lnTo>
                    <a:pt x="1013371" y="13741"/>
                  </a:lnTo>
                  <a:lnTo>
                    <a:pt x="1016393" y="9182"/>
                  </a:lnTo>
                  <a:lnTo>
                    <a:pt x="1019416" y="9182"/>
                  </a:lnTo>
                  <a:lnTo>
                    <a:pt x="1020953" y="13741"/>
                  </a:lnTo>
                  <a:lnTo>
                    <a:pt x="1024039" y="24409"/>
                  </a:lnTo>
                  <a:lnTo>
                    <a:pt x="1027061" y="38100"/>
                  </a:lnTo>
                  <a:lnTo>
                    <a:pt x="1027061" y="48768"/>
                  </a:lnTo>
                  <a:lnTo>
                    <a:pt x="1030084" y="62509"/>
                  </a:lnTo>
                  <a:lnTo>
                    <a:pt x="1033157" y="77736"/>
                  </a:lnTo>
                  <a:lnTo>
                    <a:pt x="1036192" y="86868"/>
                  </a:lnTo>
                  <a:lnTo>
                    <a:pt x="1037729" y="96050"/>
                  </a:lnTo>
                  <a:lnTo>
                    <a:pt x="1040803" y="102146"/>
                  </a:lnTo>
                  <a:lnTo>
                    <a:pt x="1043825" y="102146"/>
                  </a:lnTo>
                  <a:lnTo>
                    <a:pt x="1046848" y="96050"/>
                  </a:lnTo>
                  <a:lnTo>
                    <a:pt x="1049934" y="86868"/>
                  </a:lnTo>
                  <a:lnTo>
                    <a:pt x="1052957" y="73177"/>
                  </a:lnTo>
                  <a:lnTo>
                    <a:pt x="1054493" y="62509"/>
                  </a:lnTo>
                  <a:lnTo>
                    <a:pt x="1057516" y="48768"/>
                  </a:lnTo>
                  <a:lnTo>
                    <a:pt x="1060589" y="33540"/>
                  </a:lnTo>
                  <a:lnTo>
                    <a:pt x="1063624" y="24409"/>
                  </a:lnTo>
                  <a:lnTo>
                    <a:pt x="1066647" y="13741"/>
                  </a:lnTo>
                  <a:lnTo>
                    <a:pt x="1069720" y="9182"/>
                  </a:lnTo>
                  <a:lnTo>
                    <a:pt x="1071257" y="9182"/>
                  </a:lnTo>
                  <a:lnTo>
                    <a:pt x="1071257" y="13741"/>
                  </a:lnTo>
                  <a:lnTo>
                    <a:pt x="1074292" y="24409"/>
                  </a:lnTo>
                  <a:lnTo>
                    <a:pt x="1077366" y="38100"/>
                  </a:lnTo>
                  <a:lnTo>
                    <a:pt x="1080389" y="48768"/>
                  </a:lnTo>
                  <a:lnTo>
                    <a:pt x="1083411" y="62509"/>
                  </a:lnTo>
                  <a:lnTo>
                    <a:pt x="1086497" y="77736"/>
                  </a:lnTo>
                  <a:lnTo>
                    <a:pt x="1089520" y="86868"/>
                  </a:lnTo>
                  <a:lnTo>
                    <a:pt x="1091057" y="96050"/>
                  </a:lnTo>
                  <a:lnTo>
                    <a:pt x="1094079" y="102146"/>
                  </a:lnTo>
                  <a:lnTo>
                    <a:pt x="1097153" y="102146"/>
                  </a:lnTo>
                  <a:lnTo>
                    <a:pt x="1100188" y="96050"/>
                  </a:lnTo>
                  <a:lnTo>
                    <a:pt x="1103261" y="86868"/>
                  </a:lnTo>
                  <a:lnTo>
                    <a:pt x="1106284" y="77736"/>
                  </a:lnTo>
                  <a:lnTo>
                    <a:pt x="1107820" y="62509"/>
                  </a:lnTo>
                  <a:lnTo>
                    <a:pt x="1107820" y="48768"/>
                  </a:lnTo>
                  <a:lnTo>
                    <a:pt x="1110843" y="33540"/>
                  </a:lnTo>
                  <a:lnTo>
                    <a:pt x="1113929" y="24409"/>
                  </a:lnTo>
                  <a:lnTo>
                    <a:pt x="1116952" y="13741"/>
                  </a:lnTo>
                  <a:lnTo>
                    <a:pt x="1120025" y="9182"/>
                  </a:lnTo>
                  <a:lnTo>
                    <a:pt x="1123048" y="9182"/>
                  </a:lnTo>
                  <a:lnTo>
                    <a:pt x="1124597" y="13741"/>
                  </a:lnTo>
                  <a:lnTo>
                    <a:pt x="1127620" y="24409"/>
                  </a:lnTo>
                  <a:lnTo>
                    <a:pt x="1130693" y="33540"/>
                  </a:lnTo>
                  <a:lnTo>
                    <a:pt x="1133716" y="48768"/>
                  </a:lnTo>
                  <a:lnTo>
                    <a:pt x="1136789" y="62509"/>
                  </a:lnTo>
                  <a:lnTo>
                    <a:pt x="1139824" y="77736"/>
                  </a:lnTo>
                  <a:lnTo>
                    <a:pt x="1141361" y="86868"/>
                  </a:lnTo>
                  <a:lnTo>
                    <a:pt x="1144384" y="96050"/>
                  </a:lnTo>
                  <a:lnTo>
                    <a:pt x="1144384" y="102146"/>
                  </a:lnTo>
                  <a:lnTo>
                    <a:pt x="1150492" y="102146"/>
                  </a:lnTo>
                  <a:lnTo>
                    <a:pt x="1150492" y="96050"/>
                  </a:lnTo>
                  <a:lnTo>
                    <a:pt x="1153566" y="86868"/>
                  </a:lnTo>
                  <a:lnTo>
                    <a:pt x="1156589" y="77736"/>
                  </a:lnTo>
                  <a:lnTo>
                    <a:pt x="1159611" y="62509"/>
                  </a:lnTo>
                  <a:lnTo>
                    <a:pt x="1161148" y="48768"/>
                  </a:lnTo>
                  <a:lnTo>
                    <a:pt x="1164234" y="33540"/>
                  </a:lnTo>
                  <a:lnTo>
                    <a:pt x="1167257" y="24409"/>
                  </a:lnTo>
                  <a:lnTo>
                    <a:pt x="1170279" y="13741"/>
                  </a:lnTo>
                  <a:lnTo>
                    <a:pt x="1173353" y="9182"/>
                  </a:lnTo>
                  <a:lnTo>
                    <a:pt x="1176388" y="9182"/>
                  </a:lnTo>
                  <a:lnTo>
                    <a:pt x="1177924" y="13741"/>
                  </a:lnTo>
                  <a:lnTo>
                    <a:pt x="1180947" y="24409"/>
                  </a:lnTo>
                  <a:lnTo>
                    <a:pt x="1184020" y="33540"/>
                  </a:lnTo>
                  <a:lnTo>
                    <a:pt x="1187043" y="48768"/>
                  </a:lnTo>
                  <a:lnTo>
                    <a:pt x="1187043" y="62509"/>
                  </a:lnTo>
                  <a:lnTo>
                    <a:pt x="1190129" y="77736"/>
                  </a:lnTo>
                  <a:lnTo>
                    <a:pt x="1193152" y="86868"/>
                  </a:lnTo>
                  <a:lnTo>
                    <a:pt x="1194689" y="96050"/>
                  </a:lnTo>
                  <a:lnTo>
                    <a:pt x="1197711" y="102146"/>
                  </a:lnTo>
                  <a:lnTo>
                    <a:pt x="1200797" y="102146"/>
                  </a:lnTo>
                  <a:lnTo>
                    <a:pt x="1203820" y="96050"/>
                  </a:lnTo>
                  <a:lnTo>
                    <a:pt x="1206893" y="86868"/>
                  </a:lnTo>
                  <a:lnTo>
                    <a:pt x="1209916" y="77736"/>
                  </a:lnTo>
                  <a:lnTo>
                    <a:pt x="1212989" y="62509"/>
                  </a:lnTo>
                  <a:lnTo>
                    <a:pt x="1214488" y="48768"/>
                  </a:lnTo>
                  <a:lnTo>
                    <a:pt x="1217561" y="33540"/>
                  </a:lnTo>
                  <a:lnTo>
                    <a:pt x="1220584" y="24409"/>
                  </a:lnTo>
                  <a:lnTo>
                    <a:pt x="1223657" y="13741"/>
                  </a:lnTo>
                  <a:lnTo>
                    <a:pt x="1226692" y="9182"/>
                  </a:lnTo>
                  <a:lnTo>
                    <a:pt x="1231252" y="13741"/>
                  </a:lnTo>
                  <a:lnTo>
                    <a:pt x="1231252" y="24409"/>
                  </a:lnTo>
                  <a:lnTo>
                    <a:pt x="1234325" y="33540"/>
                  </a:lnTo>
                  <a:lnTo>
                    <a:pt x="1237348" y="48768"/>
                  </a:lnTo>
                  <a:lnTo>
                    <a:pt x="1240434" y="62509"/>
                  </a:lnTo>
                  <a:lnTo>
                    <a:pt x="1243457" y="77736"/>
                  </a:lnTo>
                  <a:lnTo>
                    <a:pt x="1246479" y="86868"/>
                  </a:lnTo>
                  <a:lnTo>
                    <a:pt x="1248016" y="96050"/>
                  </a:lnTo>
                  <a:lnTo>
                    <a:pt x="1251051" y="102146"/>
                  </a:lnTo>
                  <a:lnTo>
                    <a:pt x="1254124" y="102146"/>
                  </a:lnTo>
                  <a:lnTo>
                    <a:pt x="1257147" y="96050"/>
                  </a:lnTo>
                  <a:lnTo>
                    <a:pt x="1260220" y="86868"/>
                  </a:lnTo>
                  <a:lnTo>
                    <a:pt x="1263243" y="77736"/>
                  </a:lnTo>
                  <a:lnTo>
                    <a:pt x="1264792" y="62509"/>
                  </a:lnTo>
                  <a:lnTo>
                    <a:pt x="1267815" y="48768"/>
                  </a:lnTo>
                  <a:lnTo>
                    <a:pt x="1267815" y="33540"/>
                  </a:lnTo>
                  <a:lnTo>
                    <a:pt x="1270889" y="24409"/>
                  </a:lnTo>
                  <a:lnTo>
                    <a:pt x="1273911" y="13741"/>
                  </a:lnTo>
                  <a:lnTo>
                    <a:pt x="1276997" y="9182"/>
                  </a:lnTo>
                  <a:lnTo>
                    <a:pt x="1280020" y="9182"/>
                  </a:lnTo>
                  <a:lnTo>
                    <a:pt x="1283042" y="13741"/>
                  </a:lnTo>
                  <a:lnTo>
                    <a:pt x="1284579" y="24409"/>
                  </a:lnTo>
                  <a:lnTo>
                    <a:pt x="1287653" y="33540"/>
                  </a:lnTo>
                  <a:lnTo>
                    <a:pt x="1290688" y="48768"/>
                  </a:lnTo>
                  <a:lnTo>
                    <a:pt x="1293710" y="62509"/>
                  </a:lnTo>
                  <a:lnTo>
                    <a:pt x="1296784" y="77736"/>
                  </a:lnTo>
                  <a:lnTo>
                    <a:pt x="1299806" y="86868"/>
                  </a:lnTo>
                  <a:lnTo>
                    <a:pt x="1301343" y="96050"/>
                  </a:lnTo>
                  <a:lnTo>
                    <a:pt x="1304378" y="102146"/>
                  </a:lnTo>
                  <a:lnTo>
                    <a:pt x="1307452" y="96050"/>
                  </a:lnTo>
                  <a:lnTo>
                    <a:pt x="1310474" y="86868"/>
                  </a:lnTo>
                  <a:lnTo>
                    <a:pt x="1313548" y="77736"/>
                  </a:lnTo>
                  <a:lnTo>
                    <a:pt x="1316583" y="62509"/>
                  </a:lnTo>
                  <a:lnTo>
                    <a:pt x="1318120" y="48768"/>
                  </a:lnTo>
                  <a:lnTo>
                    <a:pt x="1321142" y="33540"/>
                  </a:lnTo>
                  <a:lnTo>
                    <a:pt x="1324216" y="24409"/>
                  </a:lnTo>
                  <a:lnTo>
                    <a:pt x="1327251" y="13741"/>
                  </a:lnTo>
                  <a:lnTo>
                    <a:pt x="1330324" y="13741"/>
                  </a:lnTo>
                  <a:lnTo>
                    <a:pt x="1333347" y="9182"/>
                  </a:lnTo>
                  <a:lnTo>
                    <a:pt x="1334884" y="13741"/>
                  </a:lnTo>
                  <a:lnTo>
                    <a:pt x="1337906" y="24409"/>
                  </a:lnTo>
                  <a:lnTo>
                    <a:pt x="1340992" y="33540"/>
                  </a:lnTo>
                  <a:lnTo>
                    <a:pt x="1344015" y="48768"/>
                  </a:lnTo>
                  <a:lnTo>
                    <a:pt x="1347089" y="62509"/>
                  </a:lnTo>
                  <a:lnTo>
                    <a:pt x="1347089" y="77736"/>
                  </a:lnTo>
                  <a:lnTo>
                    <a:pt x="1350111" y="86868"/>
                  </a:lnTo>
                  <a:lnTo>
                    <a:pt x="1353197" y="96050"/>
                  </a:lnTo>
                  <a:lnTo>
                    <a:pt x="1354683" y="102146"/>
                  </a:lnTo>
                  <a:lnTo>
                    <a:pt x="1357757" y="102146"/>
                  </a:lnTo>
                  <a:lnTo>
                    <a:pt x="1360779" y="96050"/>
                  </a:lnTo>
                  <a:lnTo>
                    <a:pt x="1363853" y="86868"/>
                  </a:lnTo>
                  <a:lnTo>
                    <a:pt x="1366888" y="77736"/>
                  </a:lnTo>
                  <a:lnTo>
                    <a:pt x="1369910" y="62509"/>
                  </a:lnTo>
                  <a:lnTo>
                    <a:pt x="1371447" y="48768"/>
                  </a:lnTo>
                  <a:lnTo>
                    <a:pt x="1374520" y="33540"/>
                  </a:lnTo>
                  <a:lnTo>
                    <a:pt x="1377543" y="24409"/>
                  </a:lnTo>
                  <a:lnTo>
                    <a:pt x="1380578" y="13741"/>
                  </a:lnTo>
                  <a:lnTo>
                    <a:pt x="1383652" y="13741"/>
                  </a:lnTo>
                  <a:lnTo>
                    <a:pt x="1386674" y="9182"/>
                  </a:lnTo>
                  <a:lnTo>
                    <a:pt x="1386674" y="13741"/>
                  </a:lnTo>
                  <a:lnTo>
                    <a:pt x="1388211" y="24409"/>
                  </a:lnTo>
                  <a:lnTo>
                    <a:pt x="1391297" y="33540"/>
                  </a:lnTo>
                  <a:lnTo>
                    <a:pt x="1394320" y="48768"/>
                  </a:lnTo>
                  <a:lnTo>
                    <a:pt x="1397342" y="62509"/>
                  </a:lnTo>
                  <a:lnTo>
                    <a:pt x="1400416" y="77736"/>
                  </a:lnTo>
                  <a:lnTo>
                    <a:pt x="1403451" y="86868"/>
                  </a:lnTo>
                  <a:lnTo>
                    <a:pt x="1404988" y="96050"/>
                  </a:lnTo>
                  <a:lnTo>
                    <a:pt x="1408010" y="96050"/>
                  </a:lnTo>
                  <a:lnTo>
                    <a:pt x="1411084" y="102146"/>
                  </a:lnTo>
                  <a:lnTo>
                    <a:pt x="1414106" y="96050"/>
                  </a:lnTo>
                  <a:lnTo>
                    <a:pt x="1417192" y="86868"/>
                  </a:lnTo>
                  <a:lnTo>
                    <a:pt x="1420215" y="77736"/>
                  </a:lnTo>
                  <a:lnTo>
                    <a:pt x="1423289" y="62509"/>
                  </a:lnTo>
                  <a:lnTo>
                    <a:pt x="1423289" y="48768"/>
                  </a:lnTo>
                  <a:lnTo>
                    <a:pt x="1427848" y="33540"/>
                  </a:lnTo>
                  <a:lnTo>
                    <a:pt x="1427848" y="24409"/>
                  </a:lnTo>
                  <a:lnTo>
                    <a:pt x="1430883" y="13741"/>
                  </a:lnTo>
                  <a:lnTo>
                    <a:pt x="1440002" y="13741"/>
                  </a:lnTo>
                  <a:lnTo>
                    <a:pt x="1441551" y="24409"/>
                  </a:lnTo>
                  <a:lnTo>
                    <a:pt x="1444574" y="33540"/>
                  </a:lnTo>
                  <a:lnTo>
                    <a:pt x="1447647" y="48768"/>
                  </a:lnTo>
                  <a:lnTo>
                    <a:pt x="1450670" y="62509"/>
                  </a:lnTo>
                  <a:lnTo>
                    <a:pt x="1453743" y="77736"/>
                  </a:lnTo>
                  <a:lnTo>
                    <a:pt x="1456778" y="86868"/>
                  </a:lnTo>
                  <a:lnTo>
                    <a:pt x="1458315" y="96050"/>
                  </a:lnTo>
                  <a:lnTo>
                    <a:pt x="1461338" y="96050"/>
                  </a:lnTo>
                  <a:lnTo>
                    <a:pt x="1464411" y="102146"/>
                  </a:lnTo>
                  <a:lnTo>
                    <a:pt x="1464411" y="96050"/>
                  </a:lnTo>
                  <a:lnTo>
                    <a:pt x="1467446" y="86868"/>
                  </a:lnTo>
                  <a:lnTo>
                    <a:pt x="1470520" y="77736"/>
                  </a:lnTo>
                  <a:lnTo>
                    <a:pt x="1473542" y="62509"/>
                  </a:lnTo>
                  <a:lnTo>
                    <a:pt x="1476616" y="48768"/>
                  </a:lnTo>
                  <a:lnTo>
                    <a:pt x="1478102" y="33540"/>
                  </a:lnTo>
                  <a:lnTo>
                    <a:pt x="1481188" y="24409"/>
                  </a:lnTo>
                  <a:lnTo>
                    <a:pt x="1484210" y="18300"/>
                  </a:lnTo>
                  <a:lnTo>
                    <a:pt x="1487284" y="13741"/>
                  </a:lnTo>
                  <a:lnTo>
                    <a:pt x="1493342" y="13741"/>
                  </a:lnTo>
                  <a:lnTo>
                    <a:pt x="1494878" y="24409"/>
                  </a:lnTo>
                  <a:lnTo>
                    <a:pt x="1497952" y="33540"/>
                  </a:lnTo>
                  <a:lnTo>
                    <a:pt x="1500974" y="48768"/>
                  </a:lnTo>
                  <a:lnTo>
                    <a:pt x="1500974" y="62509"/>
                  </a:lnTo>
                  <a:lnTo>
                    <a:pt x="1503997" y="77736"/>
                  </a:lnTo>
                  <a:lnTo>
                    <a:pt x="1507083" y="86868"/>
                  </a:lnTo>
                  <a:lnTo>
                    <a:pt x="1510106" y="91478"/>
                  </a:lnTo>
                  <a:lnTo>
                    <a:pt x="1511642" y="96050"/>
                  </a:lnTo>
                  <a:lnTo>
                    <a:pt x="1517751" y="96050"/>
                  </a:lnTo>
                  <a:lnTo>
                    <a:pt x="1520774" y="86868"/>
                  </a:lnTo>
                  <a:lnTo>
                    <a:pt x="1523847" y="77736"/>
                  </a:lnTo>
                  <a:lnTo>
                    <a:pt x="1526870" y="62509"/>
                  </a:lnTo>
                  <a:lnTo>
                    <a:pt x="1528406" y="48768"/>
                  </a:lnTo>
                  <a:lnTo>
                    <a:pt x="1531442" y="33540"/>
                  </a:lnTo>
                  <a:lnTo>
                    <a:pt x="1534515" y="24409"/>
                  </a:lnTo>
                  <a:lnTo>
                    <a:pt x="1537538" y="18300"/>
                  </a:lnTo>
                  <a:lnTo>
                    <a:pt x="1540611" y="13741"/>
                  </a:lnTo>
                  <a:lnTo>
                    <a:pt x="1546720" y="13741"/>
                  </a:lnTo>
                  <a:lnTo>
                    <a:pt x="1546720" y="24409"/>
                  </a:lnTo>
                  <a:lnTo>
                    <a:pt x="1548206" y="38100"/>
                  </a:lnTo>
                  <a:lnTo>
                    <a:pt x="1551279" y="48768"/>
                  </a:lnTo>
                  <a:lnTo>
                    <a:pt x="1554302" y="62509"/>
                  </a:lnTo>
                  <a:lnTo>
                    <a:pt x="1557388" y="77736"/>
                  </a:lnTo>
                  <a:lnTo>
                    <a:pt x="1560410" y="86868"/>
                  </a:lnTo>
                  <a:lnTo>
                    <a:pt x="1563433" y="91478"/>
                  </a:lnTo>
                  <a:lnTo>
                    <a:pt x="1564970" y="96050"/>
                  </a:lnTo>
                  <a:lnTo>
                    <a:pt x="1571078" y="96050"/>
                  </a:lnTo>
                  <a:lnTo>
                    <a:pt x="1574101" y="86868"/>
                  </a:lnTo>
                  <a:lnTo>
                    <a:pt x="1577174" y="77736"/>
                  </a:lnTo>
                  <a:lnTo>
                    <a:pt x="1580197" y="62509"/>
                  </a:lnTo>
                  <a:lnTo>
                    <a:pt x="1581746" y="48768"/>
                  </a:lnTo>
                  <a:lnTo>
                    <a:pt x="1581746" y="33540"/>
                  </a:lnTo>
                  <a:lnTo>
                    <a:pt x="1584769" y="24409"/>
                  </a:lnTo>
                  <a:lnTo>
                    <a:pt x="1587842" y="18300"/>
                  </a:lnTo>
                  <a:lnTo>
                    <a:pt x="1590865" y="13741"/>
                  </a:lnTo>
                  <a:lnTo>
                    <a:pt x="1596974" y="13741"/>
                  </a:lnTo>
                  <a:lnTo>
                    <a:pt x="1598510" y="24409"/>
                  </a:lnTo>
                  <a:lnTo>
                    <a:pt x="1601533" y="38100"/>
                  </a:lnTo>
                  <a:lnTo>
                    <a:pt x="1604606" y="48768"/>
                  </a:lnTo>
                  <a:lnTo>
                    <a:pt x="1607642" y="62509"/>
                  </a:lnTo>
                  <a:lnTo>
                    <a:pt x="1610715" y="77736"/>
                  </a:lnTo>
                  <a:lnTo>
                    <a:pt x="1613738" y="86868"/>
                  </a:lnTo>
                  <a:lnTo>
                    <a:pt x="1616760" y="91478"/>
                  </a:lnTo>
                  <a:lnTo>
                    <a:pt x="1618297" y="96050"/>
                  </a:lnTo>
                  <a:lnTo>
                    <a:pt x="1624406" y="96050"/>
                  </a:lnTo>
                  <a:lnTo>
                    <a:pt x="1624406" y="86868"/>
                  </a:lnTo>
                  <a:lnTo>
                    <a:pt x="1627428" y="73177"/>
                  </a:lnTo>
                  <a:lnTo>
                    <a:pt x="1630502" y="62509"/>
                  </a:lnTo>
                  <a:lnTo>
                    <a:pt x="1633537" y="48768"/>
                  </a:lnTo>
                  <a:lnTo>
                    <a:pt x="1635074" y="33540"/>
                  </a:lnTo>
                  <a:lnTo>
                    <a:pt x="1638147" y="24409"/>
                  </a:lnTo>
                  <a:lnTo>
                    <a:pt x="1641170" y="18300"/>
                  </a:lnTo>
                  <a:lnTo>
                    <a:pt x="1644205" y="13741"/>
                  </a:lnTo>
                  <a:lnTo>
                    <a:pt x="1650301" y="13741"/>
                  </a:lnTo>
                  <a:lnTo>
                    <a:pt x="1651838" y="24409"/>
                  </a:lnTo>
                  <a:lnTo>
                    <a:pt x="1654860" y="38100"/>
                  </a:lnTo>
                  <a:lnTo>
                    <a:pt x="1657946" y="48768"/>
                  </a:lnTo>
                  <a:lnTo>
                    <a:pt x="1660969" y="62509"/>
                  </a:lnTo>
                  <a:lnTo>
                    <a:pt x="1660969" y="77736"/>
                  </a:lnTo>
                  <a:lnTo>
                    <a:pt x="1664042" y="86868"/>
                  </a:lnTo>
                  <a:lnTo>
                    <a:pt x="1667065" y="91478"/>
                  </a:lnTo>
                  <a:lnTo>
                    <a:pt x="1668602" y="96050"/>
                  </a:lnTo>
                  <a:lnTo>
                    <a:pt x="1674710" y="96050"/>
                  </a:lnTo>
                  <a:lnTo>
                    <a:pt x="1677733" y="86868"/>
                  </a:lnTo>
                  <a:lnTo>
                    <a:pt x="1680806" y="77736"/>
                  </a:lnTo>
                  <a:lnTo>
                    <a:pt x="1683842" y="62509"/>
                  </a:lnTo>
                  <a:lnTo>
                    <a:pt x="1686915" y="48768"/>
                  </a:lnTo>
                  <a:lnTo>
                    <a:pt x="1688401" y="33540"/>
                  </a:lnTo>
                  <a:lnTo>
                    <a:pt x="1691474" y="24409"/>
                  </a:lnTo>
                  <a:lnTo>
                    <a:pt x="1694497" y="18300"/>
                  </a:lnTo>
                  <a:lnTo>
                    <a:pt x="1697583" y="13741"/>
                  </a:lnTo>
                  <a:lnTo>
                    <a:pt x="1700606" y="13741"/>
                  </a:lnTo>
                  <a:lnTo>
                    <a:pt x="1705165" y="24409"/>
                  </a:lnTo>
                  <a:lnTo>
                    <a:pt x="1705165" y="38100"/>
                  </a:lnTo>
                  <a:lnTo>
                    <a:pt x="1708251" y="48768"/>
                  </a:lnTo>
                  <a:lnTo>
                    <a:pt x="1711274" y="62509"/>
                  </a:lnTo>
                  <a:lnTo>
                    <a:pt x="1714347" y="77736"/>
                  </a:lnTo>
                  <a:lnTo>
                    <a:pt x="1717370" y="86868"/>
                  </a:lnTo>
                  <a:lnTo>
                    <a:pt x="1720405" y="91478"/>
                  </a:lnTo>
                  <a:lnTo>
                    <a:pt x="1721942" y="96050"/>
                  </a:lnTo>
                  <a:lnTo>
                    <a:pt x="1728038" y="96050"/>
                  </a:lnTo>
                  <a:lnTo>
                    <a:pt x="1731060" y="86868"/>
                  </a:lnTo>
                  <a:lnTo>
                    <a:pt x="1734146" y="73177"/>
                  </a:lnTo>
                  <a:lnTo>
                    <a:pt x="1737169" y="62509"/>
                  </a:lnTo>
                  <a:lnTo>
                    <a:pt x="1740242" y="48768"/>
                  </a:lnTo>
                  <a:lnTo>
                    <a:pt x="1741728" y="33540"/>
                  </a:lnTo>
                  <a:lnTo>
                    <a:pt x="1741728" y="24409"/>
                  </a:lnTo>
                  <a:lnTo>
                    <a:pt x="1744802" y="18300"/>
                  </a:lnTo>
                  <a:lnTo>
                    <a:pt x="1747837" y="13741"/>
                  </a:lnTo>
                  <a:lnTo>
                    <a:pt x="1750910" y="13741"/>
                  </a:lnTo>
                  <a:lnTo>
                    <a:pt x="1753933" y="18300"/>
                  </a:lnTo>
                  <a:lnTo>
                    <a:pt x="1756956" y="24409"/>
                  </a:lnTo>
                  <a:lnTo>
                    <a:pt x="1758505" y="38100"/>
                  </a:lnTo>
                  <a:lnTo>
                    <a:pt x="1761578" y="48768"/>
                  </a:lnTo>
                  <a:lnTo>
                    <a:pt x="1764601" y="62509"/>
                  </a:lnTo>
                  <a:lnTo>
                    <a:pt x="1767624" y="77736"/>
                  </a:lnTo>
                  <a:lnTo>
                    <a:pt x="1770697" y="86868"/>
                  </a:lnTo>
                  <a:lnTo>
                    <a:pt x="1773732" y="91478"/>
                  </a:lnTo>
                  <a:lnTo>
                    <a:pt x="1775269" y="96050"/>
                  </a:lnTo>
                  <a:lnTo>
                    <a:pt x="1778292" y="96050"/>
                  </a:lnTo>
                  <a:lnTo>
                    <a:pt x="1781365" y="86868"/>
                  </a:lnTo>
                  <a:lnTo>
                    <a:pt x="1784400" y="73177"/>
                  </a:lnTo>
                  <a:lnTo>
                    <a:pt x="1787474" y="62509"/>
                  </a:lnTo>
                  <a:lnTo>
                    <a:pt x="1790496" y="48768"/>
                  </a:lnTo>
                  <a:lnTo>
                    <a:pt x="1792033" y="33540"/>
                  </a:lnTo>
                  <a:lnTo>
                    <a:pt x="1795056" y="24409"/>
                  </a:lnTo>
                  <a:lnTo>
                    <a:pt x="1798142" y="18300"/>
                  </a:lnTo>
                  <a:lnTo>
                    <a:pt x="1801164" y="13741"/>
                  </a:lnTo>
                  <a:lnTo>
                    <a:pt x="1804238" y="13741"/>
                  </a:lnTo>
                  <a:lnTo>
                    <a:pt x="1807260" y="18300"/>
                  </a:lnTo>
                  <a:lnTo>
                    <a:pt x="1810346" y="24409"/>
                  </a:lnTo>
                  <a:lnTo>
                    <a:pt x="1811832" y="38100"/>
                  </a:lnTo>
                  <a:lnTo>
                    <a:pt x="1814906" y="48768"/>
                  </a:lnTo>
                  <a:lnTo>
                    <a:pt x="1817928" y="62509"/>
                  </a:lnTo>
                  <a:lnTo>
                    <a:pt x="1821002" y="77736"/>
                  </a:lnTo>
                  <a:lnTo>
                    <a:pt x="1821002" y="86868"/>
                  </a:lnTo>
                  <a:lnTo>
                    <a:pt x="1824037" y="91478"/>
                  </a:lnTo>
                  <a:lnTo>
                    <a:pt x="1827110" y="96050"/>
                  </a:lnTo>
                  <a:lnTo>
                    <a:pt x="1831670" y="96050"/>
                  </a:lnTo>
                  <a:lnTo>
                    <a:pt x="1834705" y="86868"/>
                  </a:lnTo>
                  <a:lnTo>
                    <a:pt x="1837778" y="73177"/>
                  </a:lnTo>
                  <a:lnTo>
                    <a:pt x="1840801" y="62509"/>
                  </a:lnTo>
                  <a:lnTo>
                    <a:pt x="1843824" y="48768"/>
                  </a:lnTo>
                  <a:lnTo>
                    <a:pt x="1845360" y="33540"/>
                  </a:lnTo>
                  <a:lnTo>
                    <a:pt x="1848446" y="24409"/>
                  </a:lnTo>
                  <a:lnTo>
                    <a:pt x="1851469" y="18300"/>
                  </a:lnTo>
                  <a:lnTo>
                    <a:pt x="1854492" y="13741"/>
                  </a:lnTo>
                  <a:lnTo>
                    <a:pt x="1857565" y="13741"/>
                  </a:lnTo>
                  <a:lnTo>
                    <a:pt x="1860600" y="18300"/>
                  </a:lnTo>
                  <a:lnTo>
                    <a:pt x="1860600" y="24409"/>
                  </a:lnTo>
                  <a:lnTo>
                    <a:pt x="1862137" y="38100"/>
                  </a:lnTo>
                  <a:lnTo>
                    <a:pt x="1865210" y="48768"/>
                  </a:lnTo>
                  <a:lnTo>
                    <a:pt x="1868233" y="62509"/>
                  </a:lnTo>
                  <a:lnTo>
                    <a:pt x="1871256" y="77736"/>
                  </a:lnTo>
                  <a:lnTo>
                    <a:pt x="1874342" y="86868"/>
                  </a:lnTo>
                  <a:lnTo>
                    <a:pt x="1877364" y="91478"/>
                  </a:lnTo>
                  <a:lnTo>
                    <a:pt x="1880387" y="96050"/>
                  </a:lnTo>
                  <a:lnTo>
                    <a:pt x="1884997" y="96050"/>
                  </a:lnTo>
                  <a:lnTo>
                    <a:pt x="1888032" y="86868"/>
                  </a:lnTo>
                  <a:lnTo>
                    <a:pt x="1891055" y="73177"/>
                  </a:lnTo>
                  <a:lnTo>
                    <a:pt x="1894128" y="62509"/>
                  </a:lnTo>
                  <a:lnTo>
                    <a:pt x="1897164" y="48768"/>
                  </a:lnTo>
                  <a:lnTo>
                    <a:pt x="1898700" y="33540"/>
                  </a:lnTo>
                  <a:lnTo>
                    <a:pt x="1901723" y="24409"/>
                  </a:lnTo>
                  <a:lnTo>
                    <a:pt x="1901723" y="18300"/>
                  </a:lnTo>
                  <a:lnTo>
                    <a:pt x="1904796" y="13741"/>
                  </a:lnTo>
                  <a:lnTo>
                    <a:pt x="1910905" y="13741"/>
                  </a:lnTo>
                  <a:lnTo>
                    <a:pt x="1913928" y="24409"/>
                  </a:lnTo>
                  <a:lnTo>
                    <a:pt x="1915464" y="38100"/>
                  </a:lnTo>
                  <a:lnTo>
                    <a:pt x="1918487" y="48768"/>
                  </a:lnTo>
                  <a:lnTo>
                    <a:pt x="1921560" y="62509"/>
                  </a:lnTo>
                  <a:lnTo>
                    <a:pt x="1924596" y="77736"/>
                  </a:lnTo>
                  <a:lnTo>
                    <a:pt x="1927669" y="86868"/>
                  </a:lnTo>
                  <a:lnTo>
                    <a:pt x="1930692" y="91478"/>
                  </a:lnTo>
                  <a:lnTo>
                    <a:pt x="1932228" y="96050"/>
                  </a:lnTo>
                  <a:lnTo>
                    <a:pt x="1938337" y="96050"/>
                  </a:lnTo>
                  <a:lnTo>
                    <a:pt x="1938337" y="86868"/>
                  </a:lnTo>
                  <a:lnTo>
                    <a:pt x="1941360" y="73177"/>
                  </a:lnTo>
                  <a:lnTo>
                    <a:pt x="1944433" y="62509"/>
                  </a:lnTo>
                  <a:lnTo>
                    <a:pt x="1947456" y="48768"/>
                  </a:lnTo>
                  <a:lnTo>
                    <a:pt x="1950542" y="33540"/>
                  </a:lnTo>
                  <a:lnTo>
                    <a:pt x="1952028" y="24409"/>
                  </a:lnTo>
                  <a:lnTo>
                    <a:pt x="1955101" y="18300"/>
                  </a:lnTo>
                  <a:lnTo>
                    <a:pt x="1958124" y="13741"/>
                  </a:lnTo>
                  <a:lnTo>
                    <a:pt x="1961197" y="13741"/>
                  </a:lnTo>
                  <a:lnTo>
                    <a:pt x="1964232" y="18300"/>
                  </a:lnTo>
                  <a:lnTo>
                    <a:pt x="1967255" y="24409"/>
                  </a:lnTo>
                  <a:lnTo>
                    <a:pt x="1968792" y="38100"/>
                  </a:lnTo>
                  <a:lnTo>
                    <a:pt x="1971865" y="48768"/>
                  </a:lnTo>
                  <a:lnTo>
                    <a:pt x="1974900" y="62509"/>
                  </a:lnTo>
                  <a:lnTo>
                    <a:pt x="1974900" y="77736"/>
                  </a:lnTo>
                  <a:lnTo>
                    <a:pt x="1977923" y="86868"/>
                  </a:lnTo>
                  <a:lnTo>
                    <a:pt x="1980996" y="91478"/>
                  </a:lnTo>
                  <a:lnTo>
                    <a:pt x="1984019" y="96050"/>
                  </a:lnTo>
                  <a:lnTo>
                    <a:pt x="1988642" y="96050"/>
                  </a:lnTo>
                  <a:lnTo>
                    <a:pt x="1991664" y="86868"/>
                  </a:lnTo>
                  <a:lnTo>
                    <a:pt x="1994687" y="73177"/>
                  </a:lnTo>
                  <a:lnTo>
                    <a:pt x="1997760" y="62509"/>
                  </a:lnTo>
                  <a:lnTo>
                    <a:pt x="2000796" y="48768"/>
                  </a:lnTo>
                  <a:lnTo>
                    <a:pt x="2003869" y="33540"/>
                  </a:lnTo>
                  <a:lnTo>
                    <a:pt x="2005355" y="24409"/>
                  </a:lnTo>
                  <a:lnTo>
                    <a:pt x="2008428" y="18300"/>
                  </a:lnTo>
                  <a:lnTo>
                    <a:pt x="2011464" y="13741"/>
                  </a:lnTo>
                  <a:lnTo>
                    <a:pt x="2014537" y="13741"/>
                  </a:lnTo>
                  <a:lnTo>
                    <a:pt x="2017560" y="18300"/>
                  </a:lnTo>
                  <a:lnTo>
                    <a:pt x="2017560" y="24409"/>
                  </a:lnTo>
                  <a:lnTo>
                    <a:pt x="2020633" y="38100"/>
                  </a:lnTo>
                  <a:lnTo>
                    <a:pt x="2022119" y="48768"/>
                  </a:lnTo>
                  <a:lnTo>
                    <a:pt x="2025205" y="62509"/>
                  </a:lnTo>
                  <a:lnTo>
                    <a:pt x="2028228" y="77736"/>
                  </a:lnTo>
                  <a:lnTo>
                    <a:pt x="2031301" y="86868"/>
                  </a:lnTo>
                  <a:lnTo>
                    <a:pt x="2034324" y="91478"/>
                  </a:lnTo>
                  <a:lnTo>
                    <a:pt x="2037397" y="96050"/>
                  </a:lnTo>
                  <a:lnTo>
                    <a:pt x="2041969" y="96050"/>
                  </a:lnTo>
                  <a:lnTo>
                    <a:pt x="2044992" y="86868"/>
                  </a:lnTo>
                  <a:lnTo>
                    <a:pt x="2048065" y="73177"/>
                  </a:lnTo>
                  <a:lnTo>
                    <a:pt x="2051100" y="62509"/>
                  </a:lnTo>
                  <a:lnTo>
                    <a:pt x="2054123" y="48768"/>
                  </a:lnTo>
                  <a:lnTo>
                    <a:pt x="2055660" y="33540"/>
                  </a:lnTo>
                  <a:lnTo>
                    <a:pt x="2055660" y="24409"/>
                  </a:lnTo>
                  <a:lnTo>
                    <a:pt x="2058682" y="18300"/>
                  </a:lnTo>
                  <a:lnTo>
                    <a:pt x="2061756" y="13741"/>
                  </a:lnTo>
                  <a:lnTo>
                    <a:pt x="2064791" y="13741"/>
                  </a:lnTo>
                  <a:lnTo>
                    <a:pt x="2067864" y="18300"/>
                  </a:lnTo>
                  <a:lnTo>
                    <a:pt x="2070887" y="24409"/>
                  </a:lnTo>
                  <a:lnTo>
                    <a:pt x="2073960" y="38100"/>
                  </a:lnTo>
                  <a:lnTo>
                    <a:pt x="2075459" y="48768"/>
                  </a:lnTo>
                  <a:lnTo>
                    <a:pt x="2078532" y="62509"/>
                  </a:lnTo>
                  <a:lnTo>
                    <a:pt x="2081555" y="77736"/>
                  </a:lnTo>
                  <a:lnTo>
                    <a:pt x="2084628" y="86868"/>
                  </a:lnTo>
                  <a:lnTo>
                    <a:pt x="2087664" y="91478"/>
                  </a:lnTo>
                  <a:lnTo>
                    <a:pt x="2090686" y="96050"/>
                  </a:lnTo>
                  <a:lnTo>
                    <a:pt x="2095296" y="96050"/>
                  </a:lnTo>
                  <a:lnTo>
                    <a:pt x="2098319" y="86868"/>
                  </a:lnTo>
                  <a:lnTo>
                    <a:pt x="2098319" y="73177"/>
                  </a:lnTo>
                  <a:lnTo>
                    <a:pt x="2101354" y="62509"/>
                  </a:lnTo>
                  <a:lnTo>
                    <a:pt x="2104428" y="48768"/>
                  </a:lnTo>
                  <a:lnTo>
                    <a:pt x="2107450" y="33540"/>
                  </a:lnTo>
                  <a:lnTo>
                    <a:pt x="2108987" y="24409"/>
                  </a:lnTo>
                  <a:lnTo>
                    <a:pt x="2112060" y="18300"/>
                  </a:lnTo>
                  <a:lnTo>
                    <a:pt x="2115096" y="13741"/>
                  </a:lnTo>
                  <a:lnTo>
                    <a:pt x="2118118" y="13741"/>
                  </a:lnTo>
                  <a:lnTo>
                    <a:pt x="2121192" y="18300"/>
                  </a:lnTo>
                  <a:lnTo>
                    <a:pt x="2124214" y="24409"/>
                  </a:lnTo>
                  <a:lnTo>
                    <a:pt x="2125764" y="38100"/>
                  </a:lnTo>
                  <a:lnTo>
                    <a:pt x="2128786" y="48768"/>
                  </a:lnTo>
                  <a:lnTo>
                    <a:pt x="2131860" y="62509"/>
                  </a:lnTo>
                  <a:lnTo>
                    <a:pt x="2134882" y="77736"/>
                  </a:lnTo>
                  <a:lnTo>
                    <a:pt x="2134882" y="86868"/>
                  </a:lnTo>
                  <a:lnTo>
                    <a:pt x="2137956" y="91478"/>
                  </a:lnTo>
                  <a:lnTo>
                    <a:pt x="2140991" y="96050"/>
                  </a:lnTo>
                  <a:lnTo>
                    <a:pt x="2144064" y="96050"/>
                  </a:lnTo>
                  <a:lnTo>
                    <a:pt x="2145550" y="91478"/>
                  </a:lnTo>
                  <a:lnTo>
                    <a:pt x="2148624" y="86868"/>
                  </a:lnTo>
                  <a:lnTo>
                    <a:pt x="2151659" y="73177"/>
                  </a:lnTo>
                  <a:lnTo>
                    <a:pt x="2154732" y="62509"/>
                  </a:lnTo>
                  <a:lnTo>
                    <a:pt x="2157755" y="48768"/>
                  </a:lnTo>
                  <a:lnTo>
                    <a:pt x="2160828" y="33540"/>
                  </a:lnTo>
                  <a:lnTo>
                    <a:pt x="2162314" y="24409"/>
                  </a:lnTo>
                  <a:lnTo>
                    <a:pt x="2165400" y="18300"/>
                  </a:lnTo>
                  <a:lnTo>
                    <a:pt x="2168423" y="13741"/>
                  </a:lnTo>
                  <a:lnTo>
                    <a:pt x="2171496" y="13741"/>
                  </a:lnTo>
                  <a:lnTo>
                    <a:pt x="2171496" y="18300"/>
                  </a:lnTo>
                  <a:lnTo>
                    <a:pt x="2177554" y="24409"/>
                  </a:lnTo>
                  <a:lnTo>
                    <a:pt x="2177554" y="38100"/>
                  </a:lnTo>
                  <a:lnTo>
                    <a:pt x="2179091" y="48768"/>
                  </a:lnTo>
                  <a:lnTo>
                    <a:pt x="2182164" y="62509"/>
                  </a:lnTo>
                  <a:lnTo>
                    <a:pt x="2185187" y="77736"/>
                  </a:lnTo>
                  <a:lnTo>
                    <a:pt x="2188222" y="86868"/>
                  </a:lnTo>
                  <a:lnTo>
                    <a:pt x="2191296" y="91478"/>
                  </a:lnTo>
                  <a:lnTo>
                    <a:pt x="2194318" y="96050"/>
                  </a:lnTo>
                  <a:lnTo>
                    <a:pt x="2195855" y="96050"/>
                  </a:lnTo>
                  <a:lnTo>
                    <a:pt x="2198878" y="91478"/>
                  </a:lnTo>
                  <a:lnTo>
                    <a:pt x="2201964" y="86868"/>
                  </a:lnTo>
                  <a:lnTo>
                    <a:pt x="2204986" y="73177"/>
                  </a:lnTo>
                  <a:lnTo>
                    <a:pt x="2208060" y="62509"/>
                  </a:lnTo>
                  <a:lnTo>
                    <a:pt x="2211082" y="48768"/>
                  </a:lnTo>
                  <a:lnTo>
                    <a:pt x="2214117" y="33540"/>
                  </a:lnTo>
                  <a:lnTo>
                    <a:pt x="2215654" y="24409"/>
                  </a:lnTo>
                  <a:lnTo>
                    <a:pt x="2215654" y="18300"/>
                  </a:lnTo>
                  <a:lnTo>
                    <a:pt x="2218728" y="13741"/>
                  </a:lnTo>
                  <a:lnTo>
                    <a:pt x="2221750" y="13741"/>
                  </a:lnTo>
                  <a:lnTo>
                    <a:pt x="2224824" y="18300"/>
                  </a:lnTo>
                  <a:lnTo>
                    <a:pt x="2227859" y="24409"/>
                  </a:lnTo>
                  <a:lnTo>
                    <a:pt x="2230882" y="38100"/>
                  </a:lnTo>
                  <a:lnTo>
                    <a:pt x="2232418" y="48768"/>
                  </a:lnTo>
                  <a:lnTo>
                    <a:pt x="2235492" y="62509"/>
                  </a:lnTo>
                  <a:lnTo>
                    <a:pt x="2238514" y="77736"/>
                  </a:lnTo>
                  <a:lnTo>
                    <a:pt x="2241549" y="86868"/>
                  </a:lnTo>
                  <a:lnTo>
                    <a:pt x="2244623" y="91478"/>
                  </a:lnTo>
                  <a:lnTo>
                    <a:pt x="2247645" y="96050"/>
                  </a:lnTo>
                  <a:lnTo>
                    <a:pt x="2249182" y="96050"/>
                  </a:lnTo>
                  <a:lnTo>
                    <a:pt x="2252217" y="91478"/>
                  </a:lnTo>
                  <a:lnTo>
                    <a:pt x="2252217" y="86868"/>
                  </a:lnTo>
                  <a:lnTo>
                    <a:pt x="2255291" y="73177"/>
                  </a:lnTo>
                  <a:lnTo>
                    <a:pt x="2258314" y="62509"/>
                  </a:lnTo>
                  <a:lnTo>
                    <a:pt x="2261387" y="48768"/>
                  </a:lnTo>
                  <a:lnTo>
                    <a:pt x="2264422" y="33540"/>
                  </a:lnTo>
                  <a:lnTo>
                    <a:pt x="2267496" y="24409"/>
                  </a:lnTo>
                  <a:lnTo>
                    <a:pt x="2268982" y="18300"/>
                  </a:lnTo>
                  <a:lnTo>
                    <a:pt x="2272055" y="13741"/>
                  </a:lnTo>
                  <a:lnTo>
                    <a:pt x="2275078" y="13741"/>
                  </a:lnTo>
                  <a:lnTo>
                    <a:pt x="2278164" y="18300"/>
                  </a:lnTo>
                  <a:lnTo>
                    <a:pt x="2281186" y="24409"/>
                  </a:lnTo>
                  <a:lnTo>
                    <a:pt x="2284260" y="38100"/>
                  </a:lnTo>
                  <a:lnTo>
                    <a:pt x="2285745" y="48768"/>
                  </a:lnTo>
                  <a:lnTo>
                    <a:pt x="2288819" y="62509"/>
                  </a:lnTo>
                  <a:lnTo>
                    <a:pt x="2291854" y="77736"/>
                  </a:lnTo>
                  <a:lnTo>
                    <a:pt x="2294928" y="86868"/>
                  </a:lnTo>
                  <a:lnTo>
                    <a:pt x="2294928" y="91478"/>
                  </a:lnTo>
                  <a:lnTo>
                    <a:pt x="2297950" y="96050"/>
                  </a:lnTo>
                  <a:lnTo>
                    <a:pt x="2301024" y="96050"/>
                  </a:lnTo>
                  <a:lnTo>
                    <a:pt x="2302522" y="91478"/>
                  </a:lnTo>
                  <a:lnTo>
                    <a:pt x="2305596" y="86868"/>
                  </a:lnTo>
                  <a:lnTo>
                    <a:pt x="2308618" y="73177"/>
                  </a:lnTo>
                  <a:lnTo>
                    <a:pt x="2311692" y="62509"/>
                  </a:lnTo>
                  <a:lnTo>
                    <a:pt x="2314714" y="48768"/>
                  </a:lnTo>
                  <a:lnTo>
                    <a:pt x="2317749" y="33540"/>
                  </a:lnTo>
                  <a:lnTo>
                    <a:pt x="2319286" y="24409"/>
                  </a:lnTo>
                  <a:lnTo>
                    <a:pt x="2322360" y="18300"/>
                  </a:lnTo>
                  <a:lnTo>
                    <a:pt x="2325382" y="13741"/>
                  </a:lnTo>
                  <a:lnTo>
                    <a:pt x="2328417" y="13741"/>
                  </a:lnTo>
                  <a:lnTo>
                    <a:pt x="2331491" y="18300"/>
                  </a:lnTo>
                  <a:lnTo>
                    <a:pt x="2331491" y="24409"/>
                  </a:lnTo>
                  <a:lnTo>
                    <a:pt x="2334514" y="38100"/>
                  </a:lnTo>
                  <a:lnTo>
                    <a:pt x="2337587" y="48768"/>
                  </a:lnTo>
                  <a:lnTo>
                    <a:pt x="2339124" y="62509"/>
                  </a:lnTo>
                  <a:lnTo>
                    <a:pt x="2342159" y="77736"/>
                  </a:lnTo>
                  <a:lnTo>
                    <a:pt x="2345182" y="86868"/>
                  </a:lnTo>
                  <a:lnTo>
                    <a:pt x="2348255" y="91478"/>
                  </a:lnTo>
                  <a:lnTo>
                    <a:pt x="2351278" y="96050"/>
                  </a:lnTo>
                  <a:lnTo>
                    <a:pt x="2354364" y="96050"/>
                  </a:lnTo>
                  <a:lnTo>
                    <a:pt x="2355849" y="91478"/>
                  </a:lnTo>
                  <a:lnTo>
                    <a:pt x="2358923" y="86868"/>
                  </a:lnTo>
                  <a:lnTo>
                    <a:pt x="2361945" y="73177"/>
                  </a:lnTo>
                  <a:lnTo>
                    <a:pt x="2365019" y="62509"/>
                  </a:lnTo>
                  <a:lnTo>
                    <a:pt x="2368054" y="48768"/>
                  </a:lnTo>
                  <a:lnTo>
                    <a:pt x="2371077" y="33540"/>
                  </a:lnTo>
                  <a:lnTo>
                    <a:pt x="2372614" y="24409"/>
                  </a:lnTo>
                  <a:lnTo>
                    <a:pt x="2375636" y="18300"/>
                  </a:lnTo>
                  <a:lnTo>
                    <a:pt x="2375636" y="13741"/>
                  </a:lnTo>
                  <a:lnTo>
                    <a:pt x="2378722" y="13741"/>
                  </a:lnTo>
                  <a:lnTo>
                    <a:pt x="2381745" y="18300"/>
                  </a:lnTo>
                  <a:lnTo>
                    <a:pt x="2384818" y="24409"/>
                  </a:lnTo>
                  <a:lnTo>
                    <a:pt x="2387841" y="38100"/>
                  </a:lnTo>
                  <a:lnTo>
                    <a:pt x="2389378" y="48768"/>
                  </a:lnTo>
                  <a:lnTo>
                    <a:pt x="2392413" y="57950"/>
                  </a:lnTo>
                  <a:lnTo>
                    <a:pt x="2395486" y="73177"/>
                  </a:lnTo>
                  <a:lnTo>
                    <a:pt x="2398509" y="86868"/>
                  </a:lnTo>
                  <a:lnTo>
                    <a:pt x="2401582" y="96050"/>
                  </a:lnTo>
                  <a:lnTo>
                    <a:pt x="2404617" y="96050"/>
                  </a:lnTo>
                  <a:lnTo>
                    <a:pt x="2407691" y="102146"/>
                  </a:lnTo>
                  <a:lnTo>
                    <a:pt x="2409177" y="96050"/>
                  </a:lnTo>
                  <a:lnTo>
                    <a:pt x="2412250" y="86868"/>
                  </a:lnTo>
                  <a:lnTo>
                    <a:pt x="2412250" y="77736"/>
                  </a:lnTo>
                  <a:lnTo>
                    <a:pt x="2415273" y="62509"/>
                  </a:lnTo>
                  <a:lnTo>
                    <a:pt x="2418359" y="48768"/>
                  </a:lnTo>
                  <a:lnTo>
                    <a:pt x="2421382" y="33540"/>
                  </a:lnTo>
                  <a:lnTo>
                    <a:pt x="2424455" y="24409"/>
                  </a:lnTo>
                  <a:lnTo>
                    <a:pt x="2425941" y="18300"/>
                  </a:lnTo>
                  <a:lnTo>
                    <a:pt x="2429014" y="13741"/>
                  </a:lnTo>
                  <a:lnTo>
                    <a:pt x="2435123" y="13741"/>
                  </a:lnTo>
                  <a:lnTo>
                    <a:pt x="2438145" y="24409"/>
                  </a:lnTo>
                  <a:lnTo>
                    <a:pt x="2441168" y="38100"/>
                  </a:lnTo>
                  <a:lnTo>
                    <a:pt x="2442717" y="48768"/>
                  </a:lnTo>
                  <a:lnTo>
                    <a:pt x="2445791" y="62509"/>
                  </a:lnTo>
                  <a:lnTo>
                    <a:pt x="2448814" y="77736"/>
                  </a:lnTo>
                  <a:lnTo>
                    <a:pt x="2448814" y="86868"/>
                  </a:lnTo>
                  <a:lnTo>
                    <a:pt x="2454922" y="91478"/>
                  </a:lnTo>
                  <a:lnTo>
                    <a:pt x="2454922" y="96050"/>
                  </a:lnTo>
                  <a:lnTo>
                    <a:pt x="2461018" y="96050"/>
                  </a:lnTo>
                  <a:lnTo>
                    <a:pt x="2462555" y="86868"/>
                  </a:lnTo>
                  <a:lnTo>
                    <a:pt x="2465578" y="77736"/>
                  </a:lnTo>
                  <a:lnTo>
                    <a:pt x="2468613" y="62509"/>
                  </a:lnTo>
                  <a:lnTo>
                    <a:pt x="2471686" y="48768"/>
                  </a:lnTo>
                  <a:lnTo>
                    <a:pt x="2474709" y="33540"/>
                  </a:lnTo>
                  <a:lnTo>
                    <a:pt x="2477782" y="24409"/>
                  </a:lnTo>
                  <a:lnTo>
                    <a:pt x="2479268" y="18300"/>
                  </a:lnTo>
                  <a:lnTo>
                    <a:pt x="2482354" y="13741"/>
                  </a:lnTo>
                  <a:lnTo>
                    <a:pt x="2488450" y="13741"/>
                  </a:lnTo>
                  <a:lnTo>
                    <a:pt x="2491473" y="24409"/>
                  </a:lnTo>
                  <a:lnTo>
                    <a:pt x="2491473" y="38100"/>
                  </a:lnTo>
                  <a:lnTo>
                    <a:pt x="2494508" y="48768"/>
                  </a:lnTo>
                  <a:lnTo>
                    <a:pt x="2502141" y="86868"/>
                  </a:lnTo>
                  <a:lnTo>
                    <a:pt x="2508249" y="96050"/>
                  </a:lnTo>
                  <a:lnTo>
                    <a:pt x="2512809" y="96050"/>
                  </a:lnTo>
                  <a:lnTo>
                    <a:pt x="2515831" y="86868"/>
                  </a:lnTo>
                  <a:lnTo>
                    <a:pt x="2518917" y="73177"/>
                  </a:lnTo>
                  <a:lnTo>
                    <a:pt x="2521940" y="62509"/>
                  </a:lnTo>
                  <a:lnTo>
                    <a:pt x="2525014" y="48768"/>
                  </a:lnTo>
                  <a:lnTo>
                    <a:pt x="2528036" y="38100"/>
                  </a:lnTo>
                  <a:lnTo>
                    <a:pt x="2531122" y="24409"/>
                  </a:lnTo>
                  <a:lnTo>
                    <a:pt x="2531122" y="18300"/>
                  </a:lnTo>
                  <a:lnTo>
                    <a:pt x="2532608" y="13741"/>
                  </a:lnTo>
                  <a:lnTo>
                    <a:pt x="2538704" y="13741"/>
                  </a:lnTo>
                  <a:lnTo>
                    <a:pt x="2541778" y="24409"/>
                  </a:lnTo>
                  <a:lnTo>
                    <a:pt x="2544813" y="38100"/>
                  </a:lnTo>
                  <a:lnTo>
                    <a:pt x="2547886" y="48768"/>
                  </a:lnTo>
                  <a:lnTo>
                    <a:pt x="2549372" y="62509"/>
                  </a:lnTo>
                  <a:lnTo>
                    <a:pt x="2552445" y="77736"/>
                  </a:lnTo>
                  <a:lnTo>
                    <a:pt x="2555468" y="86868"/>
                  </a:lnTo>
                  <a:lnTo>
                    <a:pt x="2558554" y="91478"/>
                  </a:lnTo>
                  <a:lnTo>
                    <a:pt x="2564599" y="91478"/>
                  </a:lnTo>
                  <a:lnTo>
                    <a:pt x="2566136" y="86868"/>
                  </a:lnTo>
                  <a:lnTo>
                    <a:pt x="2569222" y="77736"/>
                  </a:lnTo>
                  <a:lnTo>
                    <a:pt x="2572245" y="62509"/>
                  </a:lnTo>
                  <a:lnTo>
                    <a:pt x="2572245" y="48768"/>
                  </a:lnTo>
                  <a:lnTo>
                    <a:pt x="2575267" y="38100"/>
                  </a:lnTo>
                  <a:lnTo>
                    <a:pt x="2578341" y="24409"/>
                  </a:lnTo>
                  <a:lnTo>
                    <a:pt x="2581376" y="13741"/>
                  </a:lnTo>
                  <a:lnTo>
                    <a:pt x="2582913" y="9182"/>
                  </a:lnTo>
                  <a:lnTo>
                    <a:pt x="2589009" y="9182"/>
                  </a:lnTo>
                  <a:lnTo>
                    <a:pt x="2592031" y="18300"/>
                  </a:lnTo>
                  <a:lnTo>
                    <a:pt x="2595117" y="28968"/>
                  </a:lnTo>
                  <a:lnTo>
                    <a:pt x="2598140" y="42659"/>
                  </a:lnTo>
                  <a:lnTo>
                    <a:pt x="2601214" y="53378"/>
                  </a:lnTo>
                  <a:lnTo>
                    <a:pt x="2602699" y="67068"/>
                  </a:lnTo>
                  <a:lnTo>
                    <a:pt x="2605773" y="82308"/>
                  </a:lnTo>
                  <a:lnTo>
                    <a:pt x="2608808" y="91478"/>
                  </a:lnTo>
                  <a:lnTo>
                    <a:pt x="2608808" y="96050"/>
                  </a:lnTo>
                  <a:lnTo>
                    <a:pt x="2614904" y="96050"/>
                  </a:lnTo>
                  <a:lnTo>
                    <a:pt x="2617978" y="91478"/>
                  </a:lnTo>
                  <a:lnTo>
                    <a:pt x="2619476" y="77736"/>
                  </a:lnTo>
                  <a:lnTo>
                    <a:pt x="2622549" y="67068"/>
                  </a:lnTo>
                  <a:lnTo>
                    <a:pt x="2625572" y="53378"/>
                  </a:lnTo>
                  <a:lnTo>
                    <a:pt x="2628645" y="38100"/>
                  </a:lnTo>
                  <a:lnTo>
                    <a:pt x="2631668" y="28968"/>
                  </a:lnTo>
                  <a:lnTo>
                    <a:pt x="2634754" y="18300"/>
                  </a:lnTo>
                  <a:lnTo>
                    <a:pt x="2636240" y="13741"/>
                  </a:lnTo>
                  <a:lnTo>
                    <a:pt x="2642336" y="13741"/>
                  </a:lnTo>
                  <a:lnTo>
                    <a:pt x="2645422" y="18300"/>
                  </a:lnTo>
                  <a:lnTo>
                    <a:pt x="2648445" y="33540"/>
                  </a:lnTo>
                  <a:lnTo>
                    <a:pt x="2651467" y="42659"/>
                  </a:lnTo>
                  <a:lnTo>
                    <a:pt x="2651467" y="57950"/>
                  </a:lnTo>
                  <a:lnTo>
                    <a:pt x="2653004" y="73177"/>
                  </a:lnTo>
                  <a:lnTo>
                    <a:pt x="2656078" y="82308"/>
                  </a:lnTo>
                  <a:lnTo>
                    <a:pt x="2659113" y="91478"/>
                  </a:lnTo>
                  <a:lnTo>
                    <a:pt x="2662186" y="96050"/>
                  </a:lnTo>
                  <a:lnTo>
                    <a:pt x="2665209" y="102146"/>
                  </a:lnTo>
                  <a:lnTo>
                    <a:pt x="2668231" y="96050"/>
                  </a:lnTo>
                  <a:lnTo>
                    <a:pt x="2671317" y="91478"/>
                  </a:lnTo>
                  <a:lnTo>
                    <a:pt x="2672854" y="82308"/>
                  </a:lnTo>
                  <a:lnTo>
                    <a:pt x="2675877" y="67068"/>
                  </a:lnTo>
                  <a:lnTo>
                    <a:pt x="2678899" y="53378"/>
                  </a:lnTo>
                  <a:lnTo>
                    <a:pt x="2681973" y="42659"/>
                  </a:lnTo>
                  <a:lnTo>
                    <a:pt x="2685008" y="28968"/>
                  </a:lnTo>
                  <a:lnTo>
                    <a:pt x="2688031" y="18300"/>
                  </a:lnTo>
                  <a:lnTo>
                    <a:pt x="2689567" y="13741"/>
                  </a:lnTo>
                  <a:lnTo>
                    <a:pt x="2692641" y="13741"/>
                  </a:lnTo>
                  <a:lnTo>
                    <a:pt x="2695676" y="24409"/>
                  </a:lnTo>
                  <a:lnTo>
                    <a:pt x="2698749" y="33540"/>
                  </a:lnTo>
                  <a:lnTo>
                    <a:pt x="2701772" y="42659"/>
                  </a:lnTo>
                  <a:lnTo>
                    <a:pt x="2704795" y="57950"/>
                  </a:lnTo>
                  <a:lnTo>
                    <a:pt x="2706331" y="73177"/>
                  </a:lnTo>
                  <a:lnTo>
                    <a:pt x="2709417" y="82308"/>
                  </a:lnTo>
                  <a:lnTo>
                    <a:pt x="2712440" y="91478"/>
                  </a:lnTo>
                  <a:lnTo>
                    <a:pt x="2715463" y="96050"/>
                  </a:lnTo>
                  <a:lnTo>
                    <a:pt x="2718536" y="102146"/>
                  </a:lnTo>
                  <a:lnTo>
                    <a:pt x="2721571" y="96050"/>
                  </a:lnTo>
                  <a:lnTo>
                    <a:pt x="2724645" y="91478"/>
                  </a:lnTo>
                  <a:lnTo>
                    <a:pt x="2726131" y="82308"/>
                  </a:lnTo>
                  <a:lnTo>
                    <a:pt x="2726131" y="67068"/>
                  </a:lnTo>
                  <a:lnTo>
                    <a:pt x="2732227" y="53378"/>
                  </a:lnTo>
                  <a:lnTo>
                    <a:pt x="2732227" y="42659"/>
                  </a:lnTo>
                  <a:lnTo>
                    <a:pt x="2735313" y="28968"/>
                  </a:lnTo>
                  <a:lnTo>
                    <a:pt x="2738335" y="18300"/>
                  </a:lnTo>
                  <a:lnTo>
                    <a:pt x="2741409" y="13741"/>
                  </a:lnTo>
                  <a:lnTo>
                    <a:pt x="2742895" y="13741"/>
                  </a:lnTo>
                  <a:lnTo>
                    <a:pt x="2758173" y="57950"/>
                  </a:lnTo>
                  <a:lnTo>
                    <a:pt x="2759671" y="73177"/>
                  </a:lnTo>
                  <a:lnTo>
                    <a:pt x="2762745" y="82308"/>
                  </a:lnTo>
                  <a:lnTo>
                    <a:pt x="2765767" y="91478"/>
                  </a:lnTo>
                  <a:lnTo>
                    <a:pt x="2768841" y="96050"/>
                  </a:lnTo>
                  <a:lnTo>
                    <a:pt x="2771876" y="96050"/>
                  </a:lnTo>
                  <a:lnTo>
                    <a:pt x="2774949" y="91478"/>
                  </a:lnTo>
                  <a:lnTo>
                    <a:pt x="2776435" y="82308"/>
                  </a:lnTo>
                  <a:lnTo>
                    <a:pt x="2779509" y="67068"/>
                  </a:lnTo>
                  <a:lnTo>
                    <a:pt x="2782531" y="53378"/>
                  </a:lnTo>
                  <a:lnTo>
                    <a:pt x="2785617" y="42659"/>
                  </a:lnTo>
                  <a:lnTo>
                    <a:pt x="2788640" y="28968"/>
                  </a:lnTo>
                  <a:lnTo>
                    <a:pt x="2791663" y="18300"/>
                  </a:lnTo>
                  <a:lnTo>
                    <a:pt x="2794736" y="13741"/>
                  </a:lnTo>
                  <a:lnTo>
                    <a:pt x="2796273" y="13741"/>
                  </a:lnTo>
                  <a:lnTo>
                    <a:pt x="2799308" y="18300"/>
                  </a:lnTo>
                  <a:lnTo>
                    <a:pt x="2802331" y="24409"/>
                  </a:lnTo>
                  <a:lnTo>
                    <a:pt x="2805404" y="33540"/>
                  </a:lnTo>
                  <a:lnTo>
                    <a:pt x="2805404" y="42659"/>
                  </a:lnTo>
                  <a:lnTo>
                    <a:pt x="2808427" y="57950"/>
                  </a:lnTo>
                  <a:lnTo>
                    <a:pt x="2811513" y="73177"/>
                  </a:lnTo>
                  <a:lnTo>
                    <a:pt x="2813049" y="82308"/>
                  </a:lnTo>
                  <a:lnTo>
                    <a:pt x="2816072" y="91478"/>
                  </a:lnTo>
                  <a:lnTo>
                    <a:pt x="2819095" y="96050"/>
                  </a:lnTo>
                  <a:lnTo>
                    <a:pt x="2825203" y="96050"/>
                  </a:lnTo>
                  <a:lnTo>
                    <a:pt x="2828277" y="91478"/>
                  </a:lnTo>
                  <a:lnTo>
                    <a:pt x="2829763" y="82308"/>
                  </a:lnTo>
                  <a:lnTo>
                    <a:pt x="2832836" y="67068"/>
                  </a:lnTo>
                  <a:lnTo>
                    <a:pt x="2835871" y="53378"/>
                  </a:lnTo>
                  <a:lnTo>
                    <a:pt x="2838945" y="42659"/>
                  </a:lnTo>
                  <a:lnTo>
                    <a:pt x="2841967" y="28968"/>
                  </a:lnTo>
                  <a:lnTo>
                    <a:pt x="2845041" y="24409"/>
                  </a:lnTo>
                  <a:lnTo>
                    <a:pt x="2846527" y="18300"/>
                  </a:lnTo>
                  <a:lnTo>
                    <a:pt x="2849613" y="13741"/>
                  </a:lnTo>
                  <a:lnTo>
                    <a:pt x="2849613" y="18300"/>
                  </a:lnTo>
                  <a:lnTo>
                    <a:pt x="2852635" y="24409"/>
                  </a:lnTo>
                  <a:lnTo>
                    <a:pt x="2855709" y="33540"/>
                  </a:lnTo>
                  <a:lnTo>
                    <a:pt x="2858731" y="42659"/>
                  </a:lnTo>
                  <a:lnTo>
                    <a:pt x="2861817" y="57950"/>
                  </a:lnTo>
                  <a:lnTo>
                    <a:pt x="2864840" y="67068"/>
                  </a:lnTo>
                  <a:lnTo>
                    <a:pt x="2866377" y="82308"/>
                  </a:lnTo>
                  <a:lnTo>
                    <a:pt x="2869399" y="91478"/>
                  </a:lnTo>
                  <a:lnTo>
                    <a:pt x="2872422" y="96050"/>
                  </a:lnTo>
                  <a:lnTo>
                    <a:pt x="2878531" y="96050"/>
                  </a:lnTo>
                  <a:lnTo>
                    <a:pt x="2881604" y="91478"/>
                  </a:lnTo>
                  <a:lnTo>
                    <a:pt x="2883090" y="82308"/>
                  </a:lnTo>
                  <a:lnTo>
                    <a:pt x="2886176" y="67068"/>
                  </a:lnTo>
                  <a:lnTo>
                    <a:pt x="2886176" y="53378"/>
                  </a:lnTo>
                  <a:lnTo>
                    <a:pt x="2889199" y="42659"/>
                  </a:lnTo>
                  <a:lnTo>
                    <a:pt x="2892272" y="28968"/>
                  </a:lnTo>
                  <a:lnTo>
                    <a:pt x="2895295" y="24409"/>
                  </a:lnTo>
                  <a:lnTo>
                    <a:pt x="2898368" y="18300"/>
                  </a:lnTo>
                  <a:lnTo>
                    <a:pt x="2899867" y="13741"/>
                  </a:lnTo>
                  <a:lnTo>
                    <a:pt x="2902940" y="18300"/>
                  </a:lnTo>
                  <a:lnTo>
                    <a:pt x="2915094" y="57950"/>
                  </a:lnTo>
                  <a:lnTo>
                    <a:pt x="2916631" y="67068"/>
                  </a:lnTo>
                  <a:lnTo>
                    <a:pt x="2919704" y="82308"/>
                  </a:lnTo>
                  <a:lnTo>
                    <a:pt x="2922727" y="91478"/>
                  </a:lnTo>
                  <a:lnTo>
                    <a:pt x="2925762" y="96050"/>
                  </a:lnTo>
                  <a:lnTo>
                    <a:pt x="2928835" y="96050"/>
                  </a:lnTo>
                  <a:lnTo>
                    <a:pt x="2931858" y="91478"/>
                  </a:lnTo>
                  <a:lnTo>
                    <a:pt x="2934931" y="82308"/>
                  </a:lnTo>
                  <a:lnTo>
                    <a:pt x="2936468" y="67068"/>
                  </a:lnTo>
                  <a:lnTo>
                    <a:pt x="2939503" y="53378"/>
                  </a:lnTo>
                  <a:lnTo>
                    <a:pt x="2942526" y="42659"/>
                  </a:lnTo>
                  <a:lnTo>
                    <a:pt x="2945599" y="28968"/>
                  </a:lnTo>
                  <a:lnTo>
                    <a:pt x="2948622" y="24409"/>
                  </a:lnTo>
                  <a:lnTo>
                    <a:pt x="2951708" y="18300"/>
                  </a:lnTo>
                  <a:lnTo>
                    <a:pt x="2953194" y="13741"/>
                  </a:lnTo>
                  <a:lnTo>
                    <a:pt x="2956267" y="18300"/>
                  </a:lnTo>
                  <a:lnTo>
                    <a:pt x="2959290" y="24409"/>
                  </a:lnTo>
                  <a:lnTo>
                    <a:pt x="2962376" y="33540"/>
                  </a:lnTo>
                  <a:lnTo>
                    <a:pt x="2965399" y="42659"/>
                  </a:lnTo>
                  <a:lnTo>
                    <a:pt x="2965399" y="57950"/>
                  </a:lnTo>
                  <a:lnTo>
                    <a:pt x="2968472" y="67068"/>
                  </a:lnTo>
                  <a:lnTo>
                    <a:pt x="2969958" y="82308"/>
                  </a:lnTo>
                  <a:lnTo>
                    <a:pt x="2973031" y="91478"/>
                  </a:lnTo>
                  <a:lnTo>
                    <a:pt x="2976067" y="96050"/>
                  </a:lnTo>
                  <a:lnTo>
                    <a:pt x="2982163" y="96050"/>
                  </a:lnTo>
                  <a:lnTo>
                    <a:pt x="2985236" y="91478"/>
                  </a:lnTo>
                  <a:lnTo>
                    <a:pt x="2988271" y="77736"/>
                  </a:lnTo>
                  <a:lnTo>
                    <a:pt x="2989808" y="67068"/>
                  </a:lnTo>
                  <a:lnTo>
                    <a:pt x="2992831" y="53378"/>
                  </a:lnTo>
                  <a:lnTo>
                    <a:pt x="2995853" y="42659"/>
                  </a:lnTo>
                  <a:lnTo>
                    <a:pt x="2998927" y="28968"/>
                  </a:lnTo>
                  <a:lnTo>
                    <a:pt x="3001962" y="24409"/>
                  </a:lnTo>
                  <a:lnTo>
                    <a:pt x="3001962" y="18300"/>
                  </a:lnTo>
                  <a:lnTo>
                    <a:pt x="3005035" y="13741"/>
                  </a:lnTo>
                  <a:lnTo>
                    <a:pt x="3009595" y="18300"/>
                  </a:lnTo>
                  <a:lnTo>
                    <a:pt x="3009595" y="24409"/>
                  </a:lnTo>
                  <a:lnTo>
                    <a:pt x="3012630" y="33540"/>
                  </a:lnTo>
                  <a:lnTo>
                    <a:pt x="3015703" y="42659"/>
                  </a:lnTo>
                  <a:lnTo>
                    <a:pt x="3018726" y="57950"/>
                  </a:lnTo>
                  <a:lnTo>
                    <a:pt x="3021799" y="67068"/>
                  </a:lnTo>
                  <a:lnTo>
                    <a:pt x="3023285" y="82308"/>
                  </a:lnTo>
                  <a:lnTo>
                    <a:pt x="3026371" y="91478"/>
                  </a:lnTo>
                  <a:lnTo>
                    <a:pt x="3029394" y="96050"/>
                  </a:lnTo>
                  <a:lnTo>
                    <a:pt x="3035490" y="96050"/>
                  </a:lnTo>
                  <a:lnTo>
                    <a:pt x="3038525" y="86868"/>
                  </a:lnTo>
                  <a:lnTo>
                    <a:pt x="3040062" y="77736"/>
                  </a:lnTo>
                  <a:lnTo>
                    <a:pt x="3043135" y="67068"/>
                  </a:lnTo>
                  <a:lnTo>
                    <a:pt x="3046158" y="53378"/>
                  </a:lnTo>
                  <a:lnTo>
                    <a:pt x="3046158" y="42659"/>
                  </a:lnTo>
                  <a:lnTo>
                    <a:pt x="3049181" y="28968"/>
                  </a:lnTo>
                  <a:lnTo>
                    <a:pt x="3052267" y="24409"/>
                  </a:lnTo>
                  <a:lnTo>
                    <a:pt x="3055289" y="18300"/>
                  </a:lnTo>
                  <a:lnTo>
                    <a:pt x="3058363" y="13741"/>
                  </a:lnTo>
                  <a:lnTo>
                    <a:pt x="3059899" y="18300"/>
                  </a:lnTo>
                  <a:lnTo>
                    <a:pt x="3062922" y="24409"/>
                  </a:lnTo>
                  <a:lnTo>
                    <a:pt x="3065957" y="33540"/>
                  </a:lnTo>
                  <a:lnTo>
                    <a:pt x="3069031" y="42659"/>
                  </a:lnTo>
                  <a:lnTo>
                    <a:pt x="3072053" y="57950"/>
                  </a:lnTo>
                  <a:lnTo>
                    <a:pt x="3075127" y="67068"/>
                  </a:lnTo>
                  <a:lnTo>
                    <a:pt x="3076625" y="82308"/>
                  </a:lnTo>
                  <a:lnTo>
                    <a:pt x="3079699" y="91478"/>
                  </a:lnTo>
                  <a:lnTo>
                    <a:pt x="3082721" y="96050"/>
                  </a:lnTo>
                  <a:lnTo>
                    <a:pt x="3085795" y="91478"/>
                  </a:lnTo>
                  <a:lnTo>
                    <a:pt x="3088830" y="86868"/>
                  </a:lnTo>
                  <a:lnTo>
                    <a:pt x="3091903" y="77736"/>
                  </a:lnTo>
                  <a:lnTo>
                    <a:pt x="3093389" y="67068"/>
                  </a:lnTo>
                  <a:lnTo>
                    <a:pt x="3096463" y="53378"/>
                  </a:lnTo>
                  <a:lnTo>
                    <a:pt x="3099485" y="42659"/>
                  </a:lnTo>
                  <a:lnTo>
                    <a:pt x="3102571" y="28968"/>
                  </a:lnTo>
                  <a:lnTo>
                    <a:pt x="3105594" y="24409"/>
                  </a:lnTo>
                  <a:lnTo>
                    <a:pt x="3108667" y="18300"/>
                  </a:lnTo>
                  <a:lnTo>
                    <a:pt x="3110153" y="13741"/>
                  </a:lnTo>
                  <a:lnTo>
                    <a:pt x="3113227" y="18300"/>
                  </a:lnTo>
                  <a:lnTo>
                    <a:pt x="3116262" y="24409"/>
                  </a:lnTo>
                  <a:lnTo>
                    <a:pt x="3119335" y="33540"/>
                  </a:lnTo>
                  <a:lnTo>
                    <a:pt x="3122358" y="42659"/>
                  </a:lnTo>
                  <a:lnTo>
                    <a:pt x="3125381" y="57950"/>
                  </a:lnTo>
                  <a:lnTo>
                    <a:pt x="3125381" y="67068"/>
                  </a:lnTo>
                  <a:lnTo>
                    <a:pt x="3128467" y="82308"/>
                  </a:lnTo>
                  <a:lnTo>
                    <a:pt x="3130003" y="91478"/>
                  </a:lnTo>
                  <a:lnTo>
                    <a:pt x="3133026" y="96050"/>
                  </a:lnTo>
                  <a:lnTo>
                    <a:pt x="3136099" y="96050"/>
                  </a:lnTo>
                  <a:lnTo>
                    <a:pt x="3139122" y="91478"/>
                  </a:lnTo>
                  <a:lnTo>
                    <a:pt x="3142157" y="86868"/>
                  </a:lnTo>
                  <a:lnTo>
                    <a:pt x="3145231" y="77736"/>
                  </a:lnTo>
                  <a:lnTo>
                    <a:pt x="3146767" y="67068"/>
                  </a:lnTo>
                  <a:lnTo>
                    <a:pt x="3149790" y="53378"/>
                  </a:lnTo>
                  <a:lnTo>
                    <a:pt x="3152825" y="42659"/>
                  </a:lnTo>
                  <a:lnTo>
                    <a:pt x="3155899" y="28968"/>
                  </a:lnTo>
                  <a:lnTo>
                    <a:pt x="3158921" y="24409"/>
                  </a:lnTo>
                  <a:lnTo>
                    <a:pt x="3161995" y="18300"/>
                  </a:lnTo>
                  <a:lnTo>
                    <a:pt x="3161995" y="13741"/>
                  </a:lnTo>
                  <a:lnTo>
                    <a:pt x="3163481" y="18300"/>
                  </a:lnTo>
                  <a:lnTo>
                    <a:pt x="3166567" y="24409"/>
                  </a:lnTo>
                  <a:lnTo>
                    <a:pt x="3169589" y="33540"/>
                  </a:lnTo>
                  <a:lnTo>
                    <a:pt x="3172663" y="42659"/>
                  </a:lnTo>
                  <a:lnTo>
                    <a:pt x="3175685" y="57950"/>
                  </a:lnTo>
                  <a:lnTo>
                    <a:pt x="3178771" y="67068"/>
                  </a:lnTo>
                  <a:lnTo>
                    <a:pt x="3180257" y="82308"/>
                  </a:lnTo>
                  <a:lnTo>
                    <a:pt x="3183331" y="86868"/>
                  </a:lnTo>
                  <a:lnTo>
                    <a:pt x="3186353" y="96050"/>
                  </a:lnTo>
                  <a:lnTo>
                    <a:pt x="3189389" y="96050"/>
                  </a:lnTo>
                  <a:lnTo>
                    <a:pt x="3192462" y="91478"/>
                  </a:lnTo>
                  <a:lnTo>
                    <a:pt x="3195485" y="86868"/>
                  </a:lnTo>
                  <a:lnTo>
                    <a:pt x="3198558" y="77736"/>
                  </a:lnTo>
                  <a:lnTo>
                    <a:pt x="3200044" y="67068"/>
                  </a:lnTo>
                  <a:lnTo>
                    <a:pt x="3203130" y="53378"/>
                  </a:lnTo>
                  <a:lnTo>
                    <a:pt x="3206153" y="42659"/>
                  </a:lnTo>
                  <a:lnTo>
                    <a:pt x="3206153" y="28968"/>
                  </a:lnTo>
                  <a:lnTo>
                    <a:pt x="3209226" y="24409"/>
                  </a:lnTo>
                  <a:lnTo>
                    <a:pt x="3212249" y="18300"/>
                  </a:lnTo>
                  <a:lnTo>
                    <a:pt x="3215322" y="13741"/>
                  </a:lnTo>
                  <a:lnTo>
                    <a:pt x="3216821" y="18300"/>
                  </a:lnTo>
                  <a:lnTo>
                    <a:pt x="3219894" y="24409"/>
                  </a:lnTo>
                  <a:lnTo>
                    <a:pt x="3222917" y="33540"/>
                  </a:lnTo>
                  <a:lnTo>
                    <a:pt x="3225990" y="42659"/>
                  </a:lnTo>
                  <a:lnTo>
                    <a:pt x="3229025" y="57950"/>
                  </a:lnTo>
                  <a:lnTo>
                    <a:pt x="3232099" y="67068"/>
                  </a:lnTo>
                  <a:lnTo>
                    <a:pt x="3233585" y="82308"/>
                  </a:lnTo>
                  <a:lnTo>
                    <a:pt x="3236658" y="86868"/>
                  </a:lnTo>
                  <a:lnTo>
                    <a:pt x="3239681" y="91478"/>
                  </a:lnTo>
                  <a:lnTo>
                    <a:pt x="3242767" y="96050"/>
                  </a:lnTo>
                  <a:lnTo>
                    <a:pt x="3242767" y="91478"/>
                  </a:lnTo>
                  <a:lnTo>
                    <a:pt x="3245789" y="86868"/>
                  </a:lnTo>
                  <a:lnTo>
                    <a:pt x="3248863" y="77736"/>
                  </a:lnTo>
                  <a:lnTo>
                    <a:pt x="3251885" y="67068"/>
                  </a:lnTo>
                  <a:lnTo>
                    <a:pt x="3253422" y="53378"/>
                  </a:lnTo>
                  <a:lnTo>
                    <a:pt x="3256457" y="42659"/>
                  </a:lnTo>
                  <a:lnTo>
                    <a:pt x="3259531" y="28968"/>
                  </a:lnTo>
                  <a:lnTo>
                    <a:pt x="3262553" y="24409"/>
                  </a:lnTo>
                  <a:lnTo>
                    <a:pt x="3265589" y="18300"/>
                  </a:lnTo>
                  <a:lnTo>
                    <a:pt x="3270199" y="18300"/>
                  </a:lnTo>
                  <a:lnTo>
                    <a:pt x="3273221" y="24409"/>
                  </a:lnTo>
                  <a:lnTo>
                    <a:pt x="3276244" y="33540"/>
                  </a:lnTo>
                  <a:lnTo>
                    <a:pt x="3279330" y="42659"/>
                  </a:lnTo>
                  <a:lnTo>
                    <a:pt x="3279330" y="57950"/>
                  </a:lnTo>
                  <a:lnTo>
                    <a:pt x="3282353" y="67068"/>
                  </a:lnTo>
                  <a:lnTo>
                    <a:pt x="3285426" y="82308"/>
                  </a:lnTo>
                  <a:lnTo>
                    <a:pt x="3286963" y="86868"/>
                  </a:lnTo>
                  <a:lnTo>
                    <a:pt x="3289985" y="91478"/>
                  </a:lnTo>
                  <a:lnTo>
                    <a:pt x="3293021" y="96050"/>
                  </a:lnTo>
                  <a:lnTo>
                    <a:pt x="3296094" y="91478"/>
                  </a:lnTo>
                  <a:lnTo>
                    <a:pt x="3299117" y="86868"/>
                  </a:lnTo>
                  <a:lnTo>
                    <a:pt x="3302190" y="77736"/>
                  </a:lnTo>
                  <a:lnTo>
                    <a:pt x="3303689" y="62509"/>
                  </a:lnTo>
                  <a:lnTo>
                    <a:pt x="3306762" y="53378"/>
                  </a:lnTo>
                  <a:lnTo>
                    <a:pt x="3309785" y="42659"/>
                  </a:lnTo>
                  <a:lnTo>
                    <a:pt x="3312807" y="28968"/>
                  </a:lnTo>
                  <a:lnTo>
                    <a:pt x="3315881" y="24409"/>
                  </a:lnTo>
                  <a:lnTo>
                    <a:pt x="3318916" y="18300"/>
                  </a:lnTo>
                  <a:lnTo>
                    <a:pt x="3321989" y="18300"/>
                  </a:lnTo>
                  <a:lnTo>
                    <a:pt x="3323475" y="24409"/>
                  </a:lnTo>
                  <a:lnTo>
                    <a:pt x="3326549" y="33540"/>
                  </a:lnTo>
                  <a:lnTo>
                    <a:pt x="3329584" y="48768"/>
                  </a:lnTo>
                  <a:lnTo>
                    <a:pt x="3332657" y="57950"/>
                  </a:lnTo>
                  <a:lnTo>
                    <a:pt x="3335680" y="67068"/>
                  </a:lnTo>
                  <a:lnTo>
                    <a:pt x="3338753" y="82308"/>
                  </a:lnTo>
                  <a:lnTo>
                    <a:pt x="3340239" y="86868"/>
                  </a:lnTo>
                  <a:lnTo>
                    <a:pt x="3343325" y="91478"/>
                  </a:lnTo>
                  <a:lnTo>
                    <a:pt x="3349421" y="91478"/>
                  </a:lnTo>
                  <a:lnTo>
                    <a:pt x="3352444" y="86868"/>
                  </a:lnTo>
                  <a:lnTo>
                    <a:pt x="3355530" y="77736"/>
                  </a:lnTo>
                  <a:lnTo>
                    <a:pt x="3357016" y="62509"/>
                  </a:lnTo>
                  <a:lnTo>
                    <a:pt x="3357016" y="5795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 descr=""/>
          <p:cNvSpPr txBox="1"/>
          <p:nvPr/>
        </p:nvSpPr>
        <p:spPr>
          <a:xfrm>
            <a:off x="9277634" y="4840300"/>
            <a:ext cx="7683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6167436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6481361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6793736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7107661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5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7421560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7737013" y="4812460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5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8055478" y="4812460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8369403" y="4812460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5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8683300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8997225" y="4812460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35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922097" y="4934380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922097" y="4832279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931241" y="4730182"/>
            <a:ext cx="5016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5838289" y="4500486"/>
            <a:ext cx="144145" cy="20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iL1/kA</a:t>
            </a:r>
            <a:endParaRPr sz="50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415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13" name="object 113" descr=""/>
          <p:cNvGrpSpPr/>
          <p:nvPr/>
        </p:nvGrpSpPr>
        <p:grpSpPr>
          <a:xfrm>
            <a:off x="5971921" y="5108612"/>
            <a:ext cx="3373754" cy="438784"/>
            <a:chOff x="5971921" y="5108612"/>
            <a:chExt cx="3373754" cy="438784"/>
          </a:xfrm>
        </p:grpSpPr>
        <p:sp>
          <p:nvSpPr>
            <p:cNvPr id="114" name="object 114" descr=""/>
            <p:cNvSpPr/>
            <p:nvPr/>
          </p:nvSpPr>
          <p:spPr>
            <a:xfrm>
              <a:off x="5988100" y="5109565"/>
              <a:ext cx="3357245" cy="437515"/>
            </a:xfrm>
            <a:custGeom>
              <a:avLst/>
              <a:gdLst/>
              <a:ahLst/>
              <a:cxnLst/>
              <a:rect l="l" t="t" r="r" b="b"/>
              <a:pathLst>
                <a:path w="3357245" h="437514">
                  <a:moveTo>
                    <a:pt x="3357067" y="437362"/>
                  </a:moveTo>
                  <a:lnTo>
                    <a:pt x="0" y="437362"/>
                  </a:lnTo>
                  <a:lnTo>
                    <a:pt x="0" y="0"/>
                  </a:lnTo>
                  <a:lnTo>
                    <a:pt x="3357067" y="0"/>
                  </a:lnTo>
                  <a:lnTo>
                    <a:pt x="3357067" y="4373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6196901" y="5109565"/>
              <a:ext cx="3145790" cy="436245"/>
            </a:xfrm>
            <a:custGeom>
              <a:avLst/>
              <a:gdLst/>
              <a:ahLst/>
              <a:cxnLst/>
              <a:rect l="l" t="t" r="r" b="b"/>
              <a:pathLst>
                <a:path w="3145790" h="436245">
                  <a:moveTo>
                    <a:pt x="0" y="0"/>
                  </a:moveTo>
                  <a:lnTo>
                    <a:pt x="0" y="435825"/>
                  </a:lnTo>
                </a:path>
                <a:path w="3145790" h="436245">
                  <a:moveTo>
                    <a:pt x="315417" y="0"/>
                  </a:moveTo>
                  <a:lnTo>
                    <a:pt x="315417" y="435825"/>
                  </a:lnTo>
                </a:path>
                <a:path w="3145790" h="436245">
                  <a:moveTo>
                    <a:pt x="629348" y="0"/>
                  </a:moveTo>
                  <a:lnTo>
                    <a:pt x="629348" y="435825"/>
                  </a:lnTo>
                </a:path>
                <a:path w="3145790" h="436245">
                  <a:moveTo>
                    <a:pt x="943279" y="0"/>
                  </a:moveTo>
                  <a:lnTo>
                    <a:pt x="943279" y="435825"/>
                  </a:lnTo>
                </a:path>
                <a:path w="3145790" h="436245">
                  <a:moveTo>
                    <a:pt x="1257160" y="0"/>
                  </a:moveTo>
                  <a:lnTo>
                    <a:pt x="1257160" y="435825"/>
                  </a:lnTo>
                </a:path>
                <a:path w="3145790" h="436245">
                  <a:moveTo>
                    <a:pt x="1571078" y="0"/>
                  </a:moveTo>
                  <a:lnTo>
                    <a:pt x="1571078" y="435825"/>
                  </a:lnTo>
                </a:path>
                <a:path w="3145790" h="436245">
                  <a:moveTo>
                    <a:pt x="1888032" y="0"/>
                  </a:moveTo>
                  <a:lnTo>
                    <a:pt x="1888032" y="435825"/>
                  </a:lnTo>
                </a:path>
                <a:path w="3145790" h="436245">
                  <a:moveTo>
                    <a:pt x="2201964" y="0"/>
                  </a:moveTo>
                  <a:lnTo>
                    <a:pt x="2201964" y="435825"/>
                  </a:lnTo>
                </a:path>
                <a:path w="3145790" h="436245">
                  <a:moveTo>
                    <a:pt x="2515844" y="0"/>
                  </a:moveTo>
                  <a:lnTo>
                    <a:pt x="2515844" y="435825"/>
                  </a:lnTo>
                </a:path>
                <a:path w="3145790" h="436245">
                  <a:moveTo>
                    <a:pt x="2829775" y="0"/>
                  </a:moveTo>
                  <a:lnTo>
                    <a:pt x="2829775" y="435825"/>
                  </a:lnTo>
                </a:path>
                <a:path w="3145790" h="436245">
                  <a:moveTo>
                    <a:pt x="3145243" y="0"/>
                  </a:moveTo>
                  <a:lnTo>
                    <a:pt x="3145243" y="43582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6196901" y="5298528"/>
              <a:ext cx="3145790" cy="58419"/>
            </a:xfrm>
            <a:custGeom>
              <a:avLst/>
              <a:gdLst/>
              <a:ahLst/>
              <a:cxnLst/>
              <a:rect l="l" t="t" r="r" b="b"/>
              <a:pathLst>
                <a:path w="3145790" h="58420">
                  <a:moveTo>
                    <a:pt x="0" y="0"/>
                  </a:moveTo>
                  <a:lnTo>
                    <a:pt x="0" y="57950"/>
                  </a:lnTo>
                </a:path>
                <a:path w="3145790" h="58420">
                  <a:moveTo>
                    <a:pt x="315417" y="0"/>
                  </a:moveTo>
                  <a:lnTo>
                    <a:pt x="315417" y="57950"/>
                  </a:lnTo>
                </a:path>
                <a:path w="3145790" h="58420">
                  <a:moveTo>
                    <a:pt x="629348" y="0"/>
                  </a:moveTo>
                  <a:lnTo>
                    <a:pt x="629348" y="57950"/>
                  </a:lnTo>
                </a:path>
                <a:path w="3145790" h="58420">
                  <a:moveTo>
                    <a:pt x="943279" y="0"/>
                  </a:moveTo>
                  <a:lnTo>
                    <a:pt x="943279" y="57950"/>
                  </a:lnTo>
                </a:path>
                <a:path w="3145790" h="58420">
                  <a:moveTo>
                    <a:pt x="1257160" y="0"/>
                  </a:moveTo>
                  <a:lnTo>
                    <a:pt x="1257160" y="57950"/>
                  </a:lnTo>
                </a:path>
                <a:path w="3145790" h="58420">
                  <a:moveTo>
                    <a:pt x="1571078" y="0"/>
                  </a:moveTo>
                  <a:lnTo>
                    <a:pt x="1571078" y="57950"/>
                  </a:lnTo>
                </a:path>
                <a:path w="3145790" h="58420">
                  <a:moveTo>
                    <a:pt x="1888032" y="0"/>
                  </a:moveTo>
                  <a:lnTo>
                    <a:pt x="1888032" y="57950"/>
                  </a:lnTo>
                </a:path>
                <a:path w="3145790" h="58420">
                  <a:moveTo>
                    <a:pt x="2201964" y="0"/>
                  </a:moveTo>
                  <a:lnTo>
                    <a:pt x="2201964" y="57950"/>
                  </a:lnTo>
                </a:path>
                <a:path w="3145790" h="58420">
                  <a:moveTo>
                    <a:pt x="2515844" y="0"/>
                  </a:moveTo>
                  <a:lnTo>
                    <a:pt x="2515844" y="57950"/>
                  </a:lnTo>
                </a:path>
                <a:path w="3145790" h="58420">
                  <a:moveTo>
                    <a:pt x="2829775" y="0"/>
                  </a:moveTo>
                  <a:lnTo>
                    <a:pt x="2829775" y="57950"/>
                  </a:lnTo>
                </a:path>
                <a:path w="3145790" h="58420">
                  <a:moveTo>
                    <a:pt x="3145243" y="0"/>
                  </a:moveTo>
                  <a:lnTo>
                    <a:pt x="3145243" y="5795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5986615" y="5123306"/>
              <a:ext cx="3357245" cy="408940"/>
            </a:xfrm>
            <a:custGeom>
              <a:avLst/>
              <a:gdLst/>
              <a:ahLst/>
              <a:cxnLst/>
              <a:rect l="l" t="t" r="r" b="b"/>
              <a:pathLst>
                <a:path w="3357245" h="408939">
                  <a:moveTo>
                    <a:pt x="0" y="408381"/>
                  </a:moveTo>
                  <a:lnTo>
                    <a:pt x="3357016" y="408381"/>
                  </a:lnTo>
                </a:path>
                <a:path w="3357245" h="408939">
                  <a:moveTo>
                    <a:pt x="0" y="306285"/>
                  </a:moveTo>
                  <a:lnTo>
                    <a:pt x="3357016" y="306285"/>
                  </a:lnTo>
                </a:path>
                <a:path w="3357245" h="408939">
                  <a:moveTo>
                    <a:pt x="0" y="204190"/>
                  </a:moveTo>
                  <a:lnTo>
                    <a:pt x="3357016" y="204190"/>
                  </a:lnTo>
                </a:path>
                <a:path w="3357245" h="408939">
                  <a:moveTo>
                    <a:pt x="0" y="102095"/>
                  </a:moveTo>
                  <a:lnTo>
                    <a:pt x="3357016" y="102095"/>
                  </a:lnTo>
                </a:path>
                <a:path w="3357245" h="408939">
                  <a:moveTo>
                    <a:pt x="0" y="0"/>
                  </a:moveTo>
                  <a:lnTo>
                    <a:pt x="33570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5972873" y="5109565"/>
              <a:ext cx="3371215" cy="436245"/>
            </a:xfrm>
            <a:custGeom>
              <a:avLst/>
              <a:gdLst/>
              <a:ahLst/>
              <a:cxnLst/>
              <a:rect l="l" t="t" r="r" b="b"/>
              <a:pathLst>
                <a:path w="3371215" h="436245">
                  <a:moveTo>
                    <a:pt x="0" y="422122"/>
                  </a:moveTo>
                  <a:lnTo>
                    <a:pt x="13741" y="422122"/>
                  </a:lnTo>
                </a:path>
                <a:path w="3371215" h="436245">
                  <a:moveTo>
                    <a:pt x="0" y="320027"/>
                  </a:moveTo>
                  <a:lnTo>
                    <a:pt x="13741" y="320027"/>
                  </a:lnTo>
                </a:path>
                <a:path w="3371215" h="436245">
                  <a:moveTo>
                    <a:pt x="0" y="217932"/>
                  </a:moveTo>
                  <a:lnTo>
                    <a:pt x="13741" y="217932"/>
                  </a:lnTo>
                </a:path>
                <a:path w="3371215" h="436245">
                  <a:moveTo>
                    <a:pt x="0" y="115836"/>
                  </a:moveTo>
                  <a:lnTo>
                    <a:pt x="13741" y="115836"/>
                  </a:lnTo>
                </a:path>
                <a:path w="3371215" h="436245">
                  <a:moveTo>
                    <a:pt x="0" y="13741"/>
                  </a:moveTo>
                  <a:lnTo>
                    <a:pt x="13741" y="13741"/>
                  </a:lnTo>
                </a:path>
                <a:path w="3371215" h="436245">
                  <a:moveTo>
                    <a:pt x="13741" y="0"/>
                  </a:moveTo>
                  <a:lnTo>
                    <a:pt x="13741" y="435825"/>
                  </a:lnTo>
                </a:path>
                <a:path w="3371215" h="436245">
                  <a:moveTo>
                    <a:pt x="13741" y="217932"/>
                  </a:moveTo>
                  <a:lnTo>
                    <a:pt x="3370757" y="217932"/>
                  </a:lnTo>
                </a:path>
                <a:path w="3371215" h="436245">
                  <a:moveTo>
                    <a:pt x="13741" y="217932"/>
                  </a:moveTo>
                  <a:lnTo>
                    <a:pt x="3370757" y="217932"/>
                  </a:lnTo>
                </a:path>
                <a:path w="3371215" h="436245">
                  <a:moveTo>
                    <a:pt x="13741" y="0"/>
                  </a:moveTo>
                  <a:lnTo>
                    <a:pt x="13741" y="43582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986615" y="5156847"/>
              <a:ext cx="3357245" cy="350520"/>
            </a:xfrm>
            <a:custGeom>
              <a:avLst/>
              <a:gdLst/>
              <a:ahLst/>
              <a:cxnLst/>
              <a:rect l="l" t="t" r="r" b="b"/>
              <a:pathLst>
                <a:path w="3357245" h="350520">
                  <a:moveTo>
                    <a:pt x="0" y="195008"/>
                  </a:moveTo>
                  <a:lnTo>
                    <a:pt x="3022" y="204190"/>
                  </a:lnTo>
                  <a:lnTo>
                    <a:pt x="6045" y="208749"/>
                  </a:lnTo>
                  <a:lnTo>
                    <a:pt x="9118" y="213321"/>
                  </a:lnTo>
                  <a:lnTo>
                    <a:pt x="12153" y="208749"/>
                  </a:lnTo>
                  <a:lnTo>
                    <a:pt x="15227" y="208749"/>
                  </a:lnTo>
                  <a:lnTo>
                    <a:pt x="16763" y="199631"/>
                  </a:lnTo>
                  <a:lnTo>
                    <a:pt x="19786" y="184340"/>
                  </a:lnTo>
                  <a:lnTo>
                    <a:pt x="22821" y="170649"/>
                  </a:lnTo>
                  <a:lnTo>
                    <a:pt x="25895" y="159981"/>
                  </a:lnTo>
                  <a:lnTo>
                    <a:pt x="28917" y="146291"/>
                  </a:lnTo>
                  <a:lnTo>
                    <a:pt x="31991" y="137121"/>
                  </a:lnTo>
                  <a:lnTo>
                    <a:pt x="35026" y="131013"/>
                  </a:lnTo>
                  <a:lnTo>
                    <a:pt x="36563" y="126453"/>
                  </a:lnTo>
                  <a:lnTo>
                    <a:pt x="39585" y="131013"/>
                  </a:lnTo>
                  <a:lnTo>
                    <a:pt x="42659" y="131013"/>
                  </a:lnTo>
                  <a:lnTo>
                    <a:pt x="42659" y="141681"/>
                  </a:lnTo>
                  <a:lnTo>
                    <a:pt x="45681" y="155422"/>
                  </a:lnTo>
                  <a:lnTo>
                    <a:pt x="48767" y="170649"/>
                  </a:lnTo>
                  <a:lnTo>
                    <a:pt x="51790" y="179781"/>
                  </a:lnTo>
                  <a:lnTo>
                    <a:pt x="53327" y="195008"/>
                  </a:lnTo>
                  <a:lnTo>
                    <a:pt x="56349" y="204190"/>
                  </a:lnTo>
                  <a:lnTo>
                    <a:pt x="59423" y="208749"/>
                  </a:lnTo>
                  <a:lnTo>
                    <a:pt x="65532" y="208749"/>
                  </a:lnTo>
                  <a:lnTo>
                    <a:pt x="68554" y="204190"/>
                  </a:lnTo>
                  <a:lnTo>
                    <a:pt x="70091" y="199631"/>
                  </a:lnTo>
                  <a:lnTo>
                    <a:pt x="73126" y="184340"/>
                  </a:lnTo>
                  <a:lnTo>
                    <a:pt x="76200" y="170649"/>
                  </a:lnTo>
                  <a:lnTo>
                    <a:pt x="79222" y="159981"/>
                  </a:lnTo>
                  <a:lnTo>
                    <a:pt x="82245" y="146291"/>
                  </a:lnTo>
                  <a:lnTo>
                    <a:pt x="82245" y="137121"/>
                  </a:lnTo>
                  <a:lnTo>
                    <a:pt x="85318" y="131013"/>
                  </a:lnTo>
                  <a:lnTo>
                    <a:pt x="89890" y="131013"/>
                  </a:lnTo>
                  <a:lnTo>
                    <a:pt x="92963" y="137121"/>
                  </a:lnTo>
                  <a:lnTo>
                    <a:pt x="95986" y="141681"/>
                  </a:lnTo>
                  <a:lnTo>
                    <a:pt x="99021" y="155422"/>
                  </a:lnTo>
                  <a:lnTo>
                    <a:pt x="102095" y="170649"/>
                  </a:lnTo>
                  <a:lnTo>
                    <a:pt x="105117" y="179781"/>
                  </a:lnTo>
                  <a:lnTo>
                    <a:pt x="106654" y="195008"/>
                  </a:lnTo>
                  <a:lnTo>
                    <a:pt x="109677" y="204190"/>
                  </a:lnTo>
                  <a:lnTo>
                    <a:pt x="112763" y="208749"/>
                  </a:lnTo>
                  <a:lnTo>
                    <a:pt x="118859" y="208749"/>
                  </a:lnTo>
                  <a:lnTo>
                    <a:pt x="121881" y="204190"/>
                  </a:lnTo>
                  <a:lnTo>
                    <a:pt x="123418" y="199631"/>
                  </a:lnTo>
                  <a:lnTo>
                    <a:pt x="123418" y="184340"/>
                  </a:lnTo>
                  <a:lnTo>
                    <a:pt x="126453" y="175221"/>
                  </a:lnTo>
                  <a:lnTo>
                    <a:pt x="129527" y="159981"/>
                  </a:lnTo>
                  <a:lnTo>
                    <a:pt x="132549" y="146291"/>
                  </a:lnTo>
                  <a:lnTo>
                    <a:pt x="135572" y="137121"/>
                  </a:lnTo>
                  <a:lnTo>
                    <a:pt x="138658" y="131013"/>
                  </a:lnTo>
                  <a:lnTo>
                    <a:pt x="143217" y="131013"/>
                  </a:lnTo>
                  <a:lnTo>
                    <a:pt x="155422" y="170649"/>
                  </a:lnTo>
                  <a:lnTo>
                    <a:pt x="156908" y="179781"/>
                  </a:lnTo>
                  <a:lnTo>
                    <a:pt x="159981" y="195008"/>
                  </a:lnTo>
                  <a:lnTo>
                    <a:pt x="159981" y="204190"/>
                  </a:lnTo>
                  <a:lnTo>
                    <a:pt x="163017" y="208749"/>
                  </a:lnTo>
                  <a:lnTo>
                    <a:pt x="169113" y="208749"/>
                  </a:lnTo>
                  <a:lnTo>
                    <a:pt x="172186" y="199631"/>
                  </a:lnTo>
                  <a:lnTo>
                    <a:pt x="175221" y="170649"/>
                  </a:lnTo>
                  <a:lnTo>
                    <a:pt x="176758" y="146291"/>
                  </a:lnTo>
                  <a:lnTo>
                    <a:pt x="179781" y="146291"/>
                  </a:lnTo>
                  <a:lnTo>
                    <a:pt x="182854" y="155422"/>
                  </a:lnTo>
                  <a:lnTo>
                    <a:pt x="185877" y="155422"/>
                  </a:lnTo>
                  <a:lnTo>
                    <a:pt x="188963" y="175221"/>
                  </a:lnTo>
                  <a:lnTo>
                    <a:pt x="191985" y="204190"/>
                  </a:lnTo>
                  <a:lnTo>
                    <a:pt x="193522" y="243776"/>
                  </a:lnTo>
                  <a:lnTo>
                    <a:pt x="196545" y="277317"/>
                  </a:lnTo>
                  <a:lnTo>
                    <a:pt x="196545" y="310845"/>
                  </a:lnTo>
                  <a:lnTo>
                    <a:pt x="199618" y="335254"/>
                  </a:lnTo>
                  <a:lnTo>
                    <a:pt x="202653" y="350443"/>
                  </a:lnTo>
                  <a:lnTo>
                    <a:pt x="205727" y="350443"/>
                  </a:lnTo>
                  <a:lnTo>
                    <a:pt x="208749" y="330644"/>
                  </a:lnTo>
                  <a:lnTo>
                    <a:pt x="210286" y="297154"/>
                  </a:lnTo>
                  <a:lnTo>
                    <a:pt x="213321" y="252958"/>
                  </a:lnTo>
                  <a:lnTo>
                    <a:pt x="216395" y="204190"/>
                  </a:lnTo>
                  <a:lnTo>
                    <a:pt x="222440" y="106654"/>
                  </a:lnTo>
                  <a:lnTo>
                    <a:pt x="225526" y="63995"/>
                  </a:lnTo>
                  <a:lnTo>
                    <a:pt x="228549" y="30454"/>
                  </a:lnTo>
                  <a:lnTo>
                    <a:pt x="230085" y="10668"/>
                  </a:lnTo>
                  <a:lnTo>
                    <a:pt x="233108" y="10668"/>
                  </a:lnTo>
                  <a:lnTo>
                    <a:pt x="236181" y="24358"/>
                  </a:lnTo>
                  <a:lnTo>
                    <a:pt x="239217" y="53327"/>
                  </a:lnTo>
                  <a:lnTo>
                    <a:pt x="242290" y="97523"/>
                  </a:lnTo>
                  <a:lnTo>
                    <a:pt x="242290" y="146291"/>
                  </a:lnTo>
                  <a:lnTo>
                    <a:pt x="245313" y="190449"/>
                  </a:lnTo>
                  <a:lnTo>
                    <a:pt x="246849" y="237731"/>
                  </a:lnTo>
                  <a:lnTo>
                    <a:pt x="249872" y="281876"/>
                  </a:lnTo>
                  <a:lnTo>
                    <a:pt x="252958" y="319976"/>
                  </a:lnTo>
                  <a:lnTo>
                    <a:pt x="259054" y="344385"/>
                  </a:lnTo>
                  <a:lnTo>
                    <a:pt x="262077" y="330644"/>
                  </a:lnTo>
                  <a:lnTo>
                    <a:pt x="263626" y="301726"/>
                  </a:lnTo>
                  <a:lnTo>
                    <a:pt x="266649" y="257517"/>
                  </a:lnTo>
                  <a:lnTo>
                    <a:pt x="269722" y="208749"/>
                  </a:lnTo>
                  <a:lnTo>
                    <a:pt x="272745" y="159981"/>
                  </a:lnTo>
                  <a:lnTo>
                    <a:pt x="275818" y="112763"/>
                  </a:lnTo>
                  <a:lnTo>
                    <a:pt x="278853" y="68554"/>
                  </a:lnTo>
                  <a:lnTo>
                    <a:pt x="278853" y="30454"/>
                  </a:lnTo>
                  <a:lnTo>
                    <a:pt x="280390" y="6096"/>
                  </a:lnTo>
                  <a:lnTo>
                    <a:pt x="289521" y="44145"/>
                  </a:lnTo>
                  <a:lnTo>
                    <a:pt x="292595" y="83781"/>
                  </a:lnTo>
                  <a:lnTo>
                    <a:pt x="295617" y="131013"/>
                  </a:lnTo>
                  <a:lnTo>
                    <a:pt x="298640" y="179781"/>
                  </a:lnTo>
                  <a:lnTo>
                    <a:pt x="300177" y="228549"/>
                  </a:lnTo>
                  <a:lnTo>
                    <a:pt x="303263" y="272745"/>
                  </a:lnTo>
                  <a:lnTo>
                    <a:pt x="306285" y="306285"/>
                  </a:lnTo>
                  <a:lnTo>
                    <a:pt x="309308" y="330644"/>
                  </a:lnTo>
                  <a:lnTo>
                    <a:pt x="312381" y="339775"/>
                  </a:lnTo>
                  <a:lnTo>
                    <a:pt x="315417" y="326085"/>
                  </a:lnTo>
                  <a:lnTo>
                    <a:pt x="316953" y="301726"/>
                  </a:lnTo>
                  <a:lnTo>
                    <a:pt x="319976" y="257517"/>
                  </a:lnTo>
                  <a:lnTo>
                    <a:pt x="319976" y="208749"/>
                  </a:lnTo>
                  <a:lnTo>
                    <a:pt x="323049" y="159981"/>
                  </a:lnTo>
                  <a:lnTo>
                    <a:pt x="326072" y="112763"/>
                  </a:lnTo>
                  <a:lnTo>
                    <a:pt x="329158" y="68554"/>
                  </a:lnTo>
                  <a:lnTo>
                    <a:pt x="332181" y="30454"/>
                  </a:lnTo>
                  <a:lnTo>
                    <a:pt x="333717" y="6096"/>
                  </a:lnTo>
                  <a:lnTo>
                    <a:pt x="345871" y="77685"/>
                  </a:lnTo>
                  <a:lnTo>
                    <a:pt x="348945" y="126453"/>
                  </a:lnTo>
                  <a:lnTo>
                    <a:pt x="350481" y="159981"/>
                  </a:lnTo>
                  <a:lnTo>
                    <a:pt x="353517" y="170649"/>
                  </a:lnTo>
                  <a:lnTo>
                    <a:pt x="2387841" y="170649"/>
                  </a:lnTo>
                  <a:lnTo>
                    <a:pt x="2389378" y="175221"/>
                  </a:lnTo>
                  <a:lnTo>
                    <a:pt x="2392413" y="195008"/>
                  </a:lnTo>
                  <a:lnTo>
                    <a:pt x="2395486" y="184340"/>
                  </a:lnTo>
                  <a:lnTo>
                    <a:pt x="2398509" y="159981"/>
                  </a:lnTo>
                  <a:lnTo>
                    <a:pt x="2401582" y="166090"/>
                  </a:lnTo>
                  <a:lnTo>
                    <a:pt x="2404617" y="170649"/>
                  </a:lnTo>
                  <a:lnTo>
                    <a:pt x="2407691" y="155422"/>
                  </a:lnTo>
                  <a:lnTo>
                    <a:pt x="2409177" y="159981"/>
                  </a:lnTo>
                  <a:lnTo>
                    <a:pt x="2412250" y="166090"/>
                  </a:lnTo>
                  <a:lnTo>
                    <a:pt x="2412250" y="159981"/>
                  </a:lnTo>
                  <a:lnTo>
                    <a:pt x="2415273" y="159981"/>
                  </a:lnTo>
                  <a:lnTo>
                    <a:pt x="2418359" y="166090"/>
                  </a:lnTo>
                  <a:lnTo>
                    <a:pt x="2421382" y="170649"/>
                  </a:lnTo>
                  <a:lnTo>
                    <a:pt x="2424455" y="170649"/>
                  </a:lnTo>
                  <a:lnTo>
                    <a:pt x="2425941" y="175221"/>
                  </a:lnTo>
                  <a:lnTo>
                    <a:pt x="2429014" y="175221"/>
                  </a:lnTo>
                  <a:lnTo>
                    <a:pt x="2432049" y="179781"/>
                  </a:lnTo>
                  <a:lnTo>
                    <a:pt x="2438145" y="179781"/>
                  </a:lnTo>
                  <a:lnTo>
                    <a:pt x="2441168" y="175221"/>
                  </a:lnTo>
                  <a:lnTo>
                    <a:pt x="2442717" y="179781"/>
                  </a:lnTo>
                  <a:lnTo>
                    <a:pt x="2445791" y="175221"/>
                  </a:lnTo>
                  <a:lnTo>
                    <a:pt x="2448814" y="170649"/>
                  </a:lnTo>
                  <a:lnTo>
                    <a:pt x="2454922" y="166090"/>
                  </a:lnTo>
                  <a:lnTo>
                    <a:pt x="2454922" y="159981"/>
                  </a:lnTo>
                  <a:lnTo>
                    <a:pt x="2468613" y="159981"/>
                  </a:lnTo>
                  <a:lnTo>
                    <a:pt x="2471686" y="166090"/>
                  </a:lnTo>
                  <a:lnTo>
                    <a:pt x="2474709" y="170649"/>
                  </a:lnTo>
                  <a:lnTo>
                    <a:pt x="2477782" y="170649"/>
                  </a:lnTo>
                  <a:lnTo>
                    <a:pt x="2479268" y="175221"/>
                  </a:lnTo>
                  <a:lnTo>
                    <a:pt x="2482354" y="175221"/>
                  </a:lnTo>
                  <a:lnTo>
                    <a:pt x="2485377" y="179781"/>
                  </a:lnTo>
                  <a:lnTo>
                    <a:pt x="2494508" y="179781"/>
                  </a:lnTo>
                  <a:lnTo>
                    <a:pt x="2496045" y="175221"/>
                  </a:lnTo>
                  <a:lnTo>
                    <a:pt x="2499067" y="170649"/>
                  </a:lnTo>
                  <a:lnTo>
                    <a:pt x="2502141" y="170649"/>
                  </a:lnTo>
                  <a:lnTo>
                    <a:pt x="2505176" y="166090"/>
                  </a:lnTo>
                  <a:lnTo>
                    <a:pt x="2508249" y="159981"/>
                  </a:lnTo>
                  <a:lnTo>
                    <a:pt x="2521940" y="159981"/>
                  </a:lnTo>
                  <a:lnTo>
                    <a:pt x="2525014" y="166090"/>
                  </a:lnTo>
                  <a:lnTo>
                    <a:pt x="2528036" y="170649"/>
                  </a:lnTo>
                  <a:lnTo>
                    <a:pt x="2531122" y="170649"/>
                  </a:lnTo>
                  <a:lnTo>
                    <a:pt x="2531122" y="175221"/>
                  </a:lnTo>
                  <a:lnTo>
                    <a:pt x="2532608" y="179781"/>
                  </a:lnTo>
                  <a:lnTo>
                    <a:pt x="2541778" y="179781"/>
                  </a:lnTo>
                  <a:lnTo>
                    <a:pt x="2544813" y="175221"/>
                  </a:lnTo>
                  <a:lnTo>
                    <a:pt x="2547886" y="170649"/>
                  </a:lnTo>
                  <a:lnTo>
                    <a:pt x="2549372" y="159981"/>
                  </a:lnTo>
                  <a:lnTo>
                    <a:pt x="2552445" y="159981"/>
                  </a:lnTo>
                  <a:lnTo>
                    <a:pt x="2555468" y="166090"/>
                  </a:lnTo>
                  <a:lnTo>
                    <a:pt x="2558554" y="170649"/>
                  </a:lnTo>
                  <a:lnTo>
                    <a:pt x="2561577" y="179781"/>
                  </a:lnTo>
                  <a:lnTo>
                    <a:pt x="2564599" y="195008"/>
                  </a:lnTo>
                  <a:lnTo>
                    <a:pt x="2566136" y="204190"/>
                  </a:lnTo>
                  <a:lnTo>
                    <a:pt x="2569222" y="219417"/>
                  </a:lnTo>
                  <a:lnTo>
                    <a:pt x="2572245" y="228549"/>
                  </a:lnTo>
                  <a:lnTo>
                    <a:pt x="2572245" y="237731"/>
                  </a:lnTo>
                  <a:lnTo>
                    <a:pt x="2578341" y="237731"/>
                  </a:lnTo>
                  <a:lnTo>
                    <a:pt x="2581376" y="233108"/>
                  </a:lnTo>
                  <a:lnTo>
                    <a:pt x="2582913" y="223989"/>
                  </a:lnTo>
                  <a:lnTo>
                    <a:pt x="2585986" y="208749"/>
                  </a:lnTo>
                  <a:lnTo>
                    <a:pt x="2589009" y="195008"/>
                  </a:lnTo>
                  <a:lnTo>
                    <a:pt x="2592031" y="184340"/>
                  </a:lnTo>
                  <a:lnTo>
                    <a:pt x="2595117" y="170649"/>
                  </a:lnTo>
                  <a:lnTo>
                    <a:pt x="2598140" y="155422"/>
                  </a:lnTo>
                  <a:lnTo>
                    <a:pt x="2601214" y="146291"/>
                  </a:lnTo>
                  <a:lnTo>
                    <a:pt x="2602699" y="146291"/>
                  </a:lnTo>
                  <a:lnTo>
                    <a:pt x="2605773" y="141681"/>
                  </a:lnTo>
                  <a:lnTo>
                    <a:pt x="2608808" y="146291"/>
                  </a:lnTo>
                  <a:lnTo>
                    <a:pt x="2608808" y="150812"/>
                  </a:lnTo>
                  <a:lnTo>
                    <a:pt x="2611882" y="166090"/>
                  </a:lnTo>
                  <a:lnTo>
                    <a:pt x="2614904" y="179781"/>
                  </a:lnTo>
                  <a:lnTo>
                    <a:pt x="2617978" y="190449"/>
                  </a:lnTo>
                  <a:lnTo>
                    <a:pt x="2619476" y="204190"/>
                  </a:lnTo>
                  <a:lnTo>
                    <a:pt x="2622549" y="213321"/>
                  </a:lnTo>
                  <a:lnTo>
                    <a:pt x="2625572" y="223989"/>
                  </a:lnTo>
                  <a:lnTo>
                    <a:pt x="2631668" y="223989"/>
                  </a:lnTo>
                  <a:lnTo>
                    <a:pt x="2634754" y="219417"/>
                  </a:lnTo>
                  <a:lnTo>
                    <a:pt x="2636240" y="213321"/>
                  </a:lnTo>
                  <a:lnTo>
                    <a:pt x="2639314" y="199631"/>
                  </a:lnTo>
                  <a:lnTo>
                    <a:pt x="2642336" y="184340"/>
                  </a:lnTo>
                  <a:lnTo>
                    <a:pt x="2645422" y="175221"/>
                  </a:lnTo>
                  <a:lnTo>
                    <a:pt x="2648445" y="159981"/>
                  </a:lnTo>
                  <a:lnTo>
                    <a:pt x="2651467" y="146291"/>
                  </a:lnTo>
                  <a:lnTo>
                    <a:pt x="2651467" y="141681"/>
                  </a:lnTo>
                  <a:lnTo>
                    <a:pt x="2653004" y="137121"/>
                  </a:lnTo>
                  <a:lnTo>
                    <a:pt x="2659113" y="137121"/>
                  </a:lnTo>
                  <a:lnTo>
                    <a:pt x="2662186" y="146291"/>
                  </a:lnTo>
                  <a:lnTo>
                    <a:pt x="2665209" y="155422"/>
                  </a:lnTo>
                  <a:lnTo>
                    <a:pt x="2668231" y="170649"/>
                  </a:lnTo>
                  <a:lnTo>
                    <a:pt x="2671317" y="184340"/>
                  </a:lnTo>
                  <a:lnTo>
                    <a:pt x="2672854" y="195008"/>
                  </a:lnTo>
                  <a:lnTo>
                    <a:pt x="2675877" y="204190"/>
                  </a:lnTo>
                  <a:lnTo>
                    <a:pt x="2678899" y="213321"/>
                  </a:lnTo>
                  <a:lnTo>
                    <a:pt x="2681973" y="219417"/>
                  </a:lnTo>
                  <a:lnTo>
                    <a:pt x="2685008" y="219417"/>
                  </a:lnTo>
                  <a:lnTo>
                    <a:pt x="2688031" y="213321"/>
                  </a:lnTo>
                  <a:lnTo>
                    <a:pt x="2689567" y="204190"/>
                  </a:lnTo>
                  <a:lnTo>
                    <a:pt x="2689567" y="195008"/>
                  </a:lnTo>
                  <a:lnTo>
                    <a:pt x="2692641" y="179781"/>
                  </a:lnTo>
                  <a:lnTo>
                    <a:pt x="2695676" y="170649"/>
                  </a:lnTo>
                  <a:lnTo>
                    <a:pt x="2698749" y="155422"/>
                  </a:lnTo>
                  <a:lnTo>
                    <a:pt x="2701772" y="141681"/>
                  </a:lnTo>
                  <a:lnTo>
                    <a:pt x="2704795" y="137121"/>
                  </a:lnTo>
                  <a:lnTo>
                    <a:pt x="2706331" y="131013"/>
                  </a:lnTo>
                  <a:lnTo>
                    <a:pt x="2709417" y="131013"/>
                  </a:lnTo>
                  <a:lnTo>
                    <a:pt x="2712440" y="137121"/>
                  </a:lnTo>
                  <a:lnTo>
                    <a:pt x="2715463" y="141681"/>
                  </a:lnTo>
                  <a:lnTo>
                    <a:pt x="2718536" y="155422"/>
                  </a:lnTo>
                  <a:lnTo>
                    <a:pt x="2721571" y="166090"/>
                  </a:lnTo>
                  <a:lnTo>
                    <a:pt x="2724645" y="179781"/>
                  </a:lnTo>
                  <a:lnTo>
                    <a:pt x="2726131" y="190449"/>
                  </a:lnTo>
                  <a:lnTo>
                    <a:pt x="2726131" y="204190"/>
                  </a:lnTo>
                  <a:lnTo>
                    <a:pt x="2732227" y="208749"/>
                  </a:lnTo>
                  <a:lnTo>
                    <a:pt x="2732227" y="213321"/>
                  </a:lnTo>
                  <a:lnTo>
                    <a:pt x="2735313" y="213321"/>
                  </a:lnTo>
                  <a:lnTo>
                    <a:pt x="2738335" y="208749"/>
                  </a:lnTo>
                  <a:lnTo>
                    <a:pt x="2741409" y="204190"/>
                  </a:lnTo>
                  <a:lnTo>
                    <a:pt x="2742895" y="190449"/>
                  </a:lnTo>
                  <a:lnTo>
                    <a:pt x="2745968" y="179781"/>
                  </a:lnTo>
                  <a:lnTo>
                    <a:pt x="2749003" y="166090"/>
                  </a:lnTo>
                  <a:lnTo>
                    <a:pt x="2752077" y="150812"/>
                  </a:lnTo>
                  <a:lnTo>
                    <a:pt x="2755099" y="141681"/>
                  </a:lnTo>
                  <a:lnTo>
                    <a:pt x="2758173" y="131013"/>
                  </a:lnTo>
                  <a:lnTo>
                    <a:pt x="2765767" y="131013"/>
                  </a:lnTo>
                  <a:lnTo>
                    <a:pt x="2768841" y="141681"/>
                  </a:lnTo>
                  <a:lnTo>
                    <a:pt x="2768841" y="150812"/>
                  </a:lnTo>
                  <a:lnTo>
                    <a:pt x="2771876" y="166090"/>
                  </a:lnTo>
                  <a:lnTo>
                    <a:pt x="2774949" y="175221"/>
                  </a:lnTo>
                  <a:lnTo>
                    <a:pt x="2776435" y="190449"/>
                  </a:lnTo>
                  <a:lnTo>
                    <a:pt x="2779509" y="199631"/>
                  </a:lnTo>
                  <a:lnTo>
                    <a:pt x="2782531" y="208749"/>
                  </a:lnTo>
                  <a:lnTo>
                    <a:pt x="2785617" y="213321"/>
                  </a:lnTo>
                  <a:lnTo>
                    <a:pt x="2788640" y="213321"/>
                  </a:lnTo>
                  <a:lnTo>
                    <a:pt x="2791663" y="208749"/>
                  </a:lnTo>
                  <a:lnTo>
                    <a:pt x="2794736" y="199631"/>
                  </a:lnTo>
                  <a:lnTo>
                    <a:pt x="2796273" y="190449"/>
                  </a:lnTo>
                  <a:lnTo>
                    <a:pt x="2799308" y="175221"/>
                  </a:lnTo>
                  <a:lnTo>
                    <a:pt x="2802331" y="166090"/>
                  </a:lnTo>
                  <a:lnTo>
                    <a:pt x="2805404" y="150812"/>
                  </a:lnTo>
                  <a:lnTo>
                    <a:pt x="2805404" y="141681"/>
                  </a:lnTo>
                  <a:lnTo>
                    <a:pt x="2808427" y="131013"/>
                  </a:lnTo>
                  <a:lnTo>
                    <a:pt x="2811513" y="131013"/>
                  </a:lnTo>
                  <a:lnTo>
                    <a:pt x="2813049" y="126453"/>
                  </a:lnTo>
                  <a:lnTo>
                    <a:pt x="2816072" y="131013"/>
                  </a:lnTo>
                  <a:lnTo>
                    <a:pt x="2819095" y="141681"/>
                  </a:lnTo>
                  <a:lnTo>
                    <a:pt x="2822168" y="150812"/>
                  </a:lnTo>
                  <a:lnTo>
                    <a:pt x="2825203" y="166090"/>
                  </a:lnTo>
                  <a:lnTo>
                    <a:pt x="2828277" y="175221"/>
                  </a:lnTo>
                  <a:lnTo>
                    <a:pt x="2829763" y="190449"/>
                  </a:lnTo>
                  <a:lnTo>
                    <a:pt x="2832836" y="199631"/>
                  </a:lnTo>
                  <a:lnTo>
                    <a:pt x="2835871" y="208749"/>
                  </a:lnTo>
                  <a:lnTo>
                    <a:pt x="2845041" y="208749"/>
                  </a:lnTo>
                  <a:lnTo>
                    <a:pt x="2846527" y="199631"/>
                  </a:lnTo>
                  <a:lnTo>
                    <a:pt x="2849613" y="190449"/>
                  </a:lnTo>
                  <a:lnTo>
                    <a:pt x="2849613" y="175221"/>
                  </a:lnTo>
                  <a:lnTo>
                    <a:pt x="2852635" y="166090"/>
                  </a:lnTo>
                  <a:lnTo>
                    <a:pt x="2855709" y="150812"/>
                  </a:lnTo>
                  <a:lnTo>
                    <a:pt x="2858731" y="141681"/>
                  </a:lnTo>
                  <a:lnTo>
                    <a:pt x="2861817" y="131013"/>
                  </a:lnTo>
                  <a:lnTo>
                    <a:pt x="2864840" y="126453"/>
                  </a:lnTo>
                  <a:lnTo>
                    <a:pt x="2866377" y="126453"/>
                  </a:lnTo>
                  <a:lnTo>
                    <a:pt x="2869399" y="131013"/>
                  </a:lnTo>
                  <a:lnTo>
                    <a:pt x="2872422" y="137121"/>
                  </a:lnTo>
                  <a:lnTo>
                    <a:pt x="2875508" y="150812"/>
                  </a:lnTo>
                  <a:lnTo>
                    <a:pt x="2878531" y="159981"/>
                  </a:lnTo>
                  <a:lnTo>
                    <a:pt x="2881604" y="175221"/>
                  </a:lnTo>
                  <a:lnTo>
                    <a:pt x="2883090" y="184340"/>
                  </a:lnTo>
                  <a:lnTo>
                    <a:pt x="2886176" y="199631"/>
                  </a:lnTo>
                  <a:lnTo>
                    <a:pt x="2886176" y="204190"/>
                  </a:lnTo>
                  <a:lnTo>
                    <a:pt x="2889199" y="208749"/>
                  </a:lnTo>
                  <a:lnTo>
                    <a:pt x="2895295" y="208749"/>
                  </a:lnTo>
                  <a:lnTo>
                    <a:pt x="2898368" y="199631"/>
                  </a:lnTo>
                  <a:lnTo>
                    <a:pt x="2899867" y="190449"/>
                  </a:lnTo>
                  <a:lnTo>
                    <a:pt x="2902940" y="175221"/>
                  </a:lnTo>
                  <a:lnTo>
                    <a:pt x="2905963" y="166090"/>
                  </a:lnTo>
                  <a:lnTo>
                    <a:pt x="2909036" y="150812"/>
                  </a:lnTo>
                  <a:lnTo>
                    <a:pt x="2912071" y="141681"/>
                  </a:lnTo>
                  <a:lnTo>
                    <a:pt x="2915094" y="131013"/>
                  </a:lnTo>
                  <a:lnTo>
                    <a:pt x="2916631" y="126453"/>
                  </a:lnTo>
                  <a:lnTo>
                    <a:pt x="2919704" y="126453"/>
                  </a:lnTo>
                  <a:lnTo>
                    <a:pt x="2922727" y="131013"/>
                  </a:lnTo>
                  <a:lnTo>
                    <a:pt x="2925762" y="137121"/>
                  </a:lnTo>
                  <a:lnTo>
                    <a:pt x="2928835" y="150812"/>
                  </a:lnTo>
                  <a:lnTo>
                    <a:pt x="2928835" y="159981"/>
                  </a:lnTo>
                  <a:lnTo>
                    <a:pt x="2931858" y="175221"/>
                  </a:lnTo>
                  <a:lnTo>
                    <a:pt x="2934931" y="184340"/>
                  </a:lnTo>
                  <a:lnTo>
                    <a:pt x="2936468" y="199631"/>
                  </a:lnTo>
                  <a:lnTo>
                    <a:pt x="2942526" y="208749"/>
                  </a:lnTo>
                  <a:lnTo>
                    <a:pt x="2945599" y="208749"/>
                  </a:lnTo>
                  <a:lnTo>
                    <a:pt x="2948622" y="204190"/>
                  </a:lnTo>
                  <a:lnTo>
                    <a:pt x="2951708" y="199631"/>
                  </a:lnTo>
                  <a:lnTo>
                    <a:pt x="2953194" y="190449"/>
                  </a:lnTo>
                  <a:lnTo>
                    <a:pt x="2956267" y="175221"/>
                  </a:lnTo>
                  <a:lnTo>
                    <a:pt x="2959290" y="166090"/>
                  </a:lnTo>
                  <a:lnTo>
                    <a:pt x="2962376" y="150812"/>
                  </a:lnTo>
                  <a:lnTo>
                    <a:pt x="2965399" y="141681"/>
                  </a:lnTo>
                  <a:lnTo>
                    <a:pt x="2965399" y="131013"/>
                  </a:lnTo>
                  <a:lnTo>
                    <a:pt x="2968472" y="126453"/>
                  </a:lnTo>
                  <a:lnTo>
                    <a:pt x="2969958" y="126453"/>
                  </a:lnTo>
                  <a:lnTo>
                    <a:pt x="2973031" y="131013"/>
                  </a:lnTo>
                  <a:lnTo>
                    <a:pt x="2976067" y="137121"/>
                  </a:lnTo>
                  <a:lnTo>
                    <a:pt x="2979140" y="150812"/>
                  </a:lnTo>
                  <a:lnTo>
                    <a:pt x="2982163" y="159981"/>
                  </a:lnTo>
                  <a:lnTo>
                    <a:pt x="2985236" y="175221"/>
                  </a:lnTo>
                  <a:lnTo>
                    <a:pt x="2988271" y="184340"/>
                  </a:lnTo>
                  <a:lnTo>
                    <a:pt x="2989808" y="199631"/>
                  </a:lnTo>
                  <a:lnTo>
                    <a:pt x="2995853" y="208749"/>
                  </a:lnTo>
                  <a:lnTo>
                    <a:pt x="2998927" y="208749"/>
                  </a:lnTo>
                  <a:lnTo>
                    <a:pt x="3001962" y="204190"/>
                  </a:lnTo>
                  <a:lnTo>
                    <a:pt x="3001962" y="199631"/>
                  </a:lnTo>
                  <a:lnTo>
                    <a:pt x="3005035" y="190449"/>
                  </a:lnTo>
                  <a:lnTo>
                    <a:pt x="3009595" y="175221"/>
                  </a:lnTo>
                  <a:lnTo>
                    <a:pt x="3009595" y="166090"/>
                  </a:lnTo>
                  <a:lnTo>
                    <a:pt x="3012630" y="150812"/>
                  </a:lnTo>
                  <a:lnTo>
                    <a:pt x="3015703" y="141681"/>
                  </a:lnTo>
                  <a:lnTo>
                    <a:pt x="3018726" y="131013"/>
                  </a:lnTo>
                  <a:lnTo>
                    <a:pt x="3021799" y="126453"/>
                  </a:lnTo>
                  <a:lnTo>
                    <a:pt x="3023285" y="126453"/>
                  </a:lnTo>
                  <a:lnTo>
                    <a:pt x="3026371" y="131013"/>
                  </a:lnTo>
                  <a:lnTo>
                    <a:pt x="3029394" y="137121"/>
                  </a:lnTo>
                  <a:lnTo>
                    <a:pt x="3032467" y="150812"/>
                  </a:lnTo>
                  <a:lnTo>
                    <a:pt x="3035490" y="159981"/>
                  </a:lnTo>
                  <a:lnTo>
                    <a:pt x="3038525" y="175221"/>
                  </a:lnTo>
                  <a:lnTo>
                    <a:pt x="3040062" y="184340"/>
                  </a:lnTo>
                  <a:lnTo>
                    <a:pt x="3043135" y="199631"/>
                  </a:lnTo>
                  <a:lnTo>
                    <a:pt x="3046158" y="204190"/>
                  </a:lnTo>
                  <a:lnTo>
                    <a:pt x="3046158" y="208749"/>
                  </a:lnTo>
                  <a:lnTo>
                    <a:pt x="3049181" y="208749"/>
                  </a:lnTo>
                  <a:lnTo>
                    <a:pt x="3052267" y="204190"/>
                  </a:lnTo>
                  <a:lnTo>
                    <a:pt x="3055289" y="199631"/>
                  </a:lnTo>
                  <a:lnTo>
                    <a:pt x="3058363" y="190449"/>
                  </a:lnTo>
                  <a:lnTo>
                    <a:pt x="3059899" y="175221"/>
                  </a:lnTo>
                  <a:lnTo>
                    <a:pt x="3062922" y="159981"/>
                  </a:lnTo>
                  <a:lnTo>
                    <a:pt x="3065957" y="150812"/>
                  </a:lnTo>
                  <a:lnTo>
                    <a:pt x="3069031" y="141681"/>
                  </a:lnTo>
                  <a:lnTo>
                    <a:pt x="3072053" y="131013"/>
                  </a:lnTo>
                  <a:lnTo>
                    <a:pt x="3075127" y="126453"/>
                  </a:lnTo>
                  <a:lnTo>
                    <a:pt x="3076625" y="126453"/>
                  </a:lnTo>
                  <a:lnTo>
                    <a:pt x="3079699" y="131013"/>
                  </a:lnTo>
                  <a:lnTo>
                    <a:pt x="3082721" y="137121"/>
                  </a:lnTo>
                  <a:lnTo>
                    <a:pt x="3082721" y="150812"/>
                  </a:lnTo>
                  <a:lnTo>
                    <a:pt x="3085795" y="159981"/>
                  </a:lnTo>
                  <a:lnTo>
                    <a:pt x="3088830" y="175221"/>
                  </a:lnTo>
                  <a:lnTo>
                    <a:pt x="3091903" y="184340"/>
                  </a:lnTo>
                  <a:lnTo>
                    <a:pt x="3093389" y="199631"/>
                  </a:lnTo>
                  <a:lnTo>
                    <a:pt x="3096463" y="204190"/>
                  </a:lnTo>
                  <a:lnTo>
                    <a:pt x="3099485" y="208749"/>
                  </a:lnTo>
                  <a:lnTo>
                    <a:pt x="3102571" y="208749"/>
                  </a:lnTo>
                  <a:lnTo>
                    <a:pt x="3105594" y="204190"/>
                  </a:lnTo>
                  <a:lnTo>
                    <a:pt x="3108667" y="199631"/>
                  </a:lnTo>
                  <a:lnTo>
                    <a:pt x="3110153" y="190449"/>
                  </a:lnTo>
                  <a:lnTo>
                    <a:pt x="3113227" y="175221"/>
                  </a:lnTo>
                  <a:lnTo>
                    <a:pt x="3116262" y="159981"/>
                  </a:lnTo>
                  <a:lnTo>
                    <a:pt x="3119335" y="150812"/>
                  </a:lnTo>
                  <a:lnTo>
                    <a:pt x="3122358" y="141681"/>
                  </a:lnTo>
                  <a:lnTo>
                    <a:pt x="3125381" y="131013"/>
                  </a:lnTo>
                  <a:lnTo>
                    <a:pt x="3125381" y="126453"/>
                  </a:lnTo>
                  <a:lnTo>
                    <a:pt x="3128467" y="131013"/>
                  </a:lnTo>
                  <a:lnTo>
                    <a:pt x="3130003" y="131013"/>
                  </a:lnTo>
                  <a:lnTo>
                    <a:pt x="3133026" y="141681"/>
                  </a:lnTo>
                  <a:lnTo>
                    <a:pt x="3136099" y="150812"/>
                  </a:lnTo>
                  <a:lnTo>
                    <a:pt x="3139122" y="159981"/>
                  </a:lnTo>
                  <a:lnTo>
                    <a:pt x="3142157" y="175221"/>
                  </a:lnTo>
                  <a:lnTo>
                    <a:pt x="3145231" y="184340"/>
                  </a:lnTo>
                  <a:lnTo>
                    <a:pt x="3146767" y="199631"/>
                  </a:lnTo>
                  <a:lnTo>
                    <a:pt x="3152825" y="208749"/>
                  </a:lnTo>
                  <a:lnTo>
                    <a:pt x="3155899" y="208749"/>
                  </a:lnTo>
                  <a:lnTo>
                    <a:pt x="3158921" y="204190"/>
                  </a:lnTo>
                  <a:lnTo>
                    <a:pt x="3161995" y="199631"/>
                  </a:lnTo>
                  <a:lnTo>
                    <a:pt x="3161995" y="184340"/>
                  </a:lnTo>
                  <a:lnTo>
                    <a:pt x="3163481" y="175221"/>
                  </a:lnTo>
                  <a:lnTo>
                    <a:pt x="3166567" y="159981"/>
                  </a:lnTo>
                  <a:lnTo>
                    <a:pt x="3169589" y="150812"/>
                  </a:lnTo>
                  <a:lnTo>
                    <a:pt x="3172663" y="141681"/>
                  </a:lnTo>
                  <a:lnTo>
                    <a:pt x="3175685" y="131013"/>
                  </a:lnTo>
                  <a:lnTo>
                    <a:pt x="3183331" y="131013"/>
                  </a:lnTo>
                  <a:lnTo>
                    <a:pt x="3186353" y="141681"/>
                  </a:lnTo>
                  <a:lnTo>
                    <a:pt x="3189389" y="150812"/>
                  </a:lnTo>
                  <a:lnTo>
                    <a:pt x="3192462" y="159981"/>
                  </a:lnTo>
                  <a:lnTo>
                    <a:pt x="3195485" y="175221"/>
                  </a:lnTo>
                  <a:lnTo>
                    <a:pt x="3198558" y="184340"/>
                  </a:lnTo>
                  <a:lnTo>
                    <a:pt x="3200044" y="199631"/>
                  </a:lnTo>
                  <a:lnTo>
                    <a:pt x="3203130" y="204190"/>
                  </a:lnTo>
                  <a:lnTo>
                    <a:pt x="3206153" y="208749"/>
                  </a:lnTo>
                  <a:lnTo>
                    <a:pt x="3209226" y="204190"/>
                  </a:lnTo>
                  <a:lnTo>
                    <a:pt x="3212249" y="199631"/>
                  </a:lnTo>
                  <a:lnTo>
                    <a:pt x="3215322" y="184340"/>
                  </a:lnTo>
                  <a:lnTo>
                    <a:pt x="3216821" y="175221"/>
                  </a:lnTo>
                  <a:lnTo>
                    <a:pt x="3219894" y="159981"/>
                  </a:lnTo>
                  <a:lnTo>
                    <a:pt x="3222917" y="150812"/>
                  </a:lnTo>
                  <a:lnTo>
                    <a:pt x="3225990" y="141681"/>
                  </a:lnTo>
                  <a:lnTo>
                    <a:pt x="3229025" y="131013"/>
                  </a:lnTo>
                  <a:lnTo>
                    <a:pt x="3236658" y="131013"/>
                  </a:lnTo>
                  <a:lnTo>
                    <a:pt x="3239681" y="141681"/>
                  </a:lnTo>
                  <a:lnTo>
                    <a:pt x="3242767" y="150812"/>
                  </a:lnTo>
                  <a:lnTo>
                    <a:pt x="3242767" y="166090"/>
                  </a:lnTo>
                  <a:lnTo>
                    <a:pt x="3245789" y="175221"/>
                  </a:lnTo>
                  <a:lnTo>
                    <a:pt x="3248863" y="184340"/>
                  </a:lnTo>
                  <a:lnTo>
                    <a:pt x="3251885" y="199631"/>
                  </a:lnTo>
                  <a:lnTo>
                    <a:pt x="3253422" y="204190"/>
                  </a:lnTo>
                  <a:lnTo>
                    <a:pt x="3256457" y="208749"/>
                  </a:lnTo>
                  <a:lnTo>
                    <a:pt x="3259531" y="208749"/>
                  </a:lnTo>
                  <a:lnTo>
                    <a:pt x="3265589" y="199631"/>
                  </a:lnTo>
                  <a:lnTo>
                    <a:pt x="3268662" y="184340"/>
                  </a:lnTo>
                  <a:lnTo>
                    <a:pt x="3270199" y="175221"/>
                  </a:lnTo>
                  <a:lnTo>
                    <a:pt x="3273221" y="159981"/>
                  </a:lnTo>
                  <a:lnTo>
                    <a:pt x="3276244" y="150812"/>
                  </a:lnTo>
                  <a:lnTo>
                    <a:pt x="3279330" y="141681"/>
                  </a:lnTo>
                  <a:lnTo>
                    <a:pt x="3279330" y="131013"/>
                  </a:lnTo>
                  <a:lnTo>
                    <a:pt x="3286963" y="131013"/>
                  </a:lnTo>
                  <a:lnTo>
                    <a:pt x="3289985" y="141681"/>
                  </a:lnTo>
                  <a:lnTo>
                    <a:pt x="3293021" y="150812"/>
                  </a:lnTo>
                  <a:lnTo>
                    <a:pt x="3296094" y="166090"/>
                  </a:lnTo>
                  <a:lnTo>
                    <a:pt x="3299117" y="175221"/>
                  </a:lnTo>
                  <a:lnTo>
                    <a:pt x="3302190" y="184340"/>
                  </a:lnTo>
                  <a:lnTo>
                    <a:pt x="3303689" y="199631"/>
                  </a:lnTo>
                  <a:lnTo>
                    <a:pt x="3306762" y="204190"/>
                  </a:lnTo>
                  <a:lnTo>
                    <a:pt x="3309785" y="208749"/>
                  </a:lnTo>
                  <a:lnTo>
                    <a:pt x="3312807" y="208749"/>
                  </a:lnTo>
                  <a:lnTo>
                    <a:pt x="3315881" y="204190"/>
                  </a:lnTo>
                  <a:lnTo>
                    <a:pt x="3318916" y="199631"/>
                  </a:lnTo>
                  <a:lnTo>
                    <a:pt x="3321989" y="184340"/>
                  </a:lnTo>
                  <a:lnTo>
                    <a:pt x="3321989" y="175221"/>
                  </a:lnTo>
                  <a:lnTo>
                    <a:pt x="3323475" y="159981"/>
                  </a:lnTo>
                  <a:lnTo>
                    <a:pt x="3326549" y="150812"/>
                  </a:lnTo>
                  <a:lnTo>
                    <a:pt x="3329584" y="141681"/>
                  </a:lnTo>
                  <a:lnTo>
                    <a:pt x="3332657" y="131013"/>
                  </a:lnTo>
                  <a:lnTo>
                    <a:pt x="3340239" y="131013"/>
                  </a:lnTo>
                  <a:lnTo>
                    <a:pt x="3343325" y="141681"/>
                  </a:lnTo>
                  <a:lnTo>
                    <a:pt x="3346348" y="150812"/>
                  </a:lnTo>
                  <a:lnTo>
                    <a:pt x="3349421" y="166090"/>
                  </a:lnTo>
                  <a:lnTo>
                    <a:pt x="3352444" y="175221"/>
                  </a:lnTo>
                  <a:lnTo>
                    <a:pt x="3355530" y="190449"/>
                  </a:lnTo>
                  <a:lnTo>
                    <a:pt x="3357016" y="199631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" name="object 120" descr=""/>
          <p:cNvSpPr txBox="1"/>
          <p:nvPr/>
        </p:nvSpPr>
        <p:spPr>
          <a:xfrm>
            <a:off x="9277634" y="5398033"/>
            <a:ext cx="7683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6167436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6481361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5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6793736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5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7107661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5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7421560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7737013" y="5371731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50">
              <a:latin typeface="Arial"/>
              <a:cs typeface="Aria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8055478" y="5371731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8369403" y="5371731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5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8683300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8997225" y="5371731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35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5922097" y="5492113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5922097" y="5390012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5931241" y="5287916"/>
            <a:ext cx="5016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5838289" y="5058219"/>
            <a:ext cx="14414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iL2/kA</a:t>
            </a:r>
            <a:endParaRPr sz="50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365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35" name="object 135" descr=""/>
          <p:cNvGrpSpPr/>
          <p:nvPr/>
        </p:nvGrpSpPr>
        <p:grpSpPr>
          <a:xfrm>
            <a:off x="5971921" y="5660275"/>
            <a:ext cx="3373754" cy="444500"/>
            <a:chOff x="5971921" y="5660275"/>
            <a:chExt cx="3373754" cy="444500"/>
          </a:xfrm>
        </p:grpSpPr>
        <p:sp>
          <p:nvSpPr>
            <p:cNvPr id="136" name="object 136" descr=""/>
            <p:cNvSpPr/>
            <p:nvPr/>
          </p:nvSpPr>
          <p:spPr>
            <a:xfrm>
              <a:off x="5988100" y="5662765"/>
              <a:ext cx="3357245" cy="441959"/>
            </a:xfrm>
            <a:custGeom>
              <a:avLst/>
              <a:gdLst/>
              <a:ahLst/>
              <a:cxnLst/>
              <a:rect l="l" t="t" r="r" b="b"/>
              <a:pathLst>
                <a:path w="3357245" h="441960">
                  <a:moveTo>
                    <a:pt x="3357067" y="441921"/>
                  </a:moveTo>
                  <a:lnTo>
                    <a:pt x="0" y="441921"/>
                  </a:lnTo>
                  <a:lnTo>
                    <a:pt x="0" y="0"/>
                  </a:lnTo>
                  <a:lnTo>
                    <a:pt x="3357067" y="0"/>
                  </a:lnTo>
                  <a:lnTo>
                    <a:pt x="3357067" y="4419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6196901" y="5661228"/>
              <a:ext cx="3145790" cy="441959"/>
            </a:xfrm>
            <a:custGeom>
              <a:avLst/>
              <a:gdLst/>
              <a:ahLst/>
              <a:cxnLst/>
              <a:rect l="l" t="t" r="r" b="b"/>
              <a:pathLst>
                <a:path w="3145790" h="441960">
                  <a:moveTo>
                    <a:pt x="0" y="0"/>
                  </a:moveTo>
                  <a:lnTo>
                    <a:pt x="0" y="441909"/>
                  </a:lnTo>
                </a:path>
                <a:path w="3145790" h="441960">
                  <a:moveTo>
                    <a:pt x="315417" y="0"/>
                  </a:moveTo>
                  <a:lnTo>
                    <a:pt x="315417" y="441909"/>
                  </a:lnTo>
                </a:path>
                <a:path w="3145790" h="441960">
                  <a:moveTo>
                    <a:pt x="629348" y="0"/>
                  </a:moveTo>
                  <a:lnTo>
                    <a:pt x="629348" y="441909"/>
                  </a:lnTo>
                </a:path>
                <a:path w="3145790" h="441960">
                  <a:moveTo>
                    <a:pt x="943279" y="0"/>
                  </a:moveTo>
                  <a:lnTo>
                    <a:pt x="943279" y="441909"/>
                  </a:lnTo>
                </a:path>
                <a:path w="3145790" h="441960">
                  <a:moveTo>
                    <a:pt x="1257160" y="0"/>
                  </a:moveTo>
                  <a:lnTo>
                    <a:pt x="1257160" y="441909"/>
                  </a:lnTo>
                </a:path>
                <a:path w="3145790" h="441960">
                  <a:moveTo>
                    <a:pt x="1571078" y="0"/>
                  </a:moveTo>
                  <a:lnTo>
                    <a:pt x="1571078" y="441909"/>
                  </a:lnTo>
                </a:path>
                <a:path w="3145790" h="441960">
                  <a:moveTo>
                    <a:pt x="1888032" y="0"/>
                  </a:moveTo>
                  <a:lnTo>
                    <a:pt x="1888032" y="441909"/>
                  </a:lnTo>
                </a:path>
                <a:path w="3145790" h="441960">
                  <a:moveTo>
                    <a:pt x="2201964" y="0"/>
                  </a:moveTo>
                  <a:lnTo>
                    <a:pt x="2201964" y="441909"/>
                  </a:lnTo>
                </a:path>
                <a:path w="3145790" h="441960">
                  <a:moveTo>
                    <a:pt x="2515844" y="0"/>
                  </a:moveTo>
                  <a:lnTo>
                    <a:pt x="2515844" y="441909"/>
                  </a:lnTo>
                </a:path>
                <a:path w="3145790" h="441960">
                  <a:moveTo>
                    <a:pt x="2829775" y="0"/>
                  </a:moveTo>
                  <a:lnTo>
                    <a:pt x="2829775" y="441909"/>
                  </a:lnTo>
                </a:path>
                <a:path w="3145790" h="441960">
                  <a:moveTo>
                    <a:pt x="3145243" y="0"/>
                  </a:moveTo>
                  <a:lnTo>
                    <a:pt x="3145243" y="44190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6196901" y="5856287"/>
              <a:ext cx="3145790" cy="53340"/>
            </a:xfrm>
            <a:custGeom>
              <a:avLst/>
              <a:gdLst/>
              <a:ahLst/>
              <a:cxnLst/>
              <a:rect l="l" t="t" r="r" b="b"/>
              <a:pathLst>
                <a:path w="3145790" h="53339">
                  <a:moveTo>
                    <a:pt x="0" y="0"/>
                  </a:moveTo>
                  <a:lnTo>
                    <a:pt x="0" y="53327"/>
                  </a:lnTo>
                </a:path>
                <a:path w="3145790" h="53339">
                  <a:moveTo>
                    <a:pt x="315417" y="0"/>
                  </a:moveTo>
                  <a:lnTo>
                    <a:pt x="315417" y="53327"/>
                  </a:lnTo>
                </a:path>
                <a:path w="3145790" h="53339">
                  <a:moveTo>
                    <a:pt x="629348" y="0"/>
                  </a:moveTo>
                  <a:lnTo>
                    <a:pt x="629348" y="53327"/>
                  </a:lnTo>
                </a:path>
                <a:path w="3145790" h="53339">
                  <a:moveTo>
                    <a:pt x="943279" y="0"/>
                  </a:moveTo>
                  <a:lnTo>
                    <a:pt x="943279" y="53327"/>
                  </a:lnTo>
                </a:path>
                <a:path w="3145790" h="53339">
                  <a:moveTo>
                    <a:pt x="1257160" y="0"/>
                  </a:moveTo>
                  <a:lnTo>
                    <a:pt x="1257160" y="53327"/>
                  </a:lnTo>
                </a:path>
                <a:path w="3145790" h="53339">
                  <a:moveTo>
                    <a:pt x="1571078" y="0"/>
                  </a:moveTo>
                  <a:lnTo>
                    <a:pt x="1571078" y="53327"/>
                  </a:lnTo>
                </a:path>
                <a:path w="3145790" h="53339">
                  <a:moveTo>
                    <a:pt x="1888032" y="0"/>
                  </a:moveTo>
                  <a:lnTo>
                    <a:pt x="1888032" y="53327"/>
                  </a:lnTo>
                </a:path>
                <a:path w="3145790" h="53339">
                  <a:moveTo>
                    <a:pt x="2201964" y="0"/>
                  </a:moveTo>
                  <a:lnTo>
                    <a:pt x="2201964" y="53327"/>
                  </a:lnTo>
                </a:path>
                <a:path w="3145790" h="53339">
                  <a:moveTo>
                    <a:pt x="2515844" y="0"/>
                  </a:moveTo>
                  <a:lnTo>
                    <a:pt x="2515844" y="53327"/>
                  </a:lnTo>
                </a:path>
                <a:path w="3145790" h="53339">
                  <a:moveTo>
                    <a:pt x="2829775" y="0"/>
                  </a:moveTo>
                  <a:lnTo>
                    <a:pt x="2829775" y="53327"/>
                  </a:lnTo>
                </a:path>
                <a:path w="3145790" h="53339">
                  <a:moveTo>
                    <a:pt x="3145243" y="0"/>
                  </a:moveTo>
                  <a:lnTo>
                    <a:pt x="3145243" y="5332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5986615" y="5676455"/>
              <a:ext cx="3357245" cy="413384"/>
            </a:xfrm>
            <a:custGeom>
              <a:avLst/>
              <a:gdLst/>
              <a:ahLst/>
              <a:cxnLst/>
              <a:rect l="l" t="t" r="r" b="b"/>
              <a:pathLst>
                <a:path w="3357245" h="413385">
                  <a:moveTo>
                    <a:pt x="0" y="412991"/>
                  </a:moveTo>
                  <a:lnTo>
                    <a:pt x="3357016" y="412991"/>
                  </a:lnTo>
                </a:path>
                <a:path w="3357245" h="413385">
                  <a:moveTo>
                    <a:pt x="0" y="310896"/>
                  </a:moveTo>
                  <a:lnTo>
                    <a:pt x="3357016" y="310896"/>
                  </a:lnTo>
                </a:path>
                <a:path w="3357245" h="413385">
                  <a:moveTo>
                    <a:pt x="0" y="208749"/>
                  </a:moveTo>
                  <a:lnTo>
                    <a:pt x="3357016" y="208749"/>
                  </a:lnTo>
                </a:path>
                <a:path w="3357245" h="413385">
                  <a:moveTo>
                    <a:pt x="0" y="102095"/>
                  </a:moveTo>
                  <a:lnTo>
                    <a:pt x="3357016" y="102095"/>
                  </a:lnTo>
                </a:path>
                <a:path w="3357245" h="413385">
                  <a:moveTo>
                    <a:pt x="0" y="0"/>
                  </a:moveTo>
                  <a:lnTo>
                    <a:pt x="33570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5972873" y="5661228"/>
              <a:ext cx="3371215" cy="441959"/>
            </a:xfrm>
            <a:custGeom>
              <a:avLst/>
              <a:gdLst/>
              <a:ahLst/>
              <a:cxnLst/>
              <a:rect l="l" t="t" r="r" b="b"/>
              <a:pathLst>
                <a:path w="3371215" h="441960">
                  <a:moveTo>
                    <a:pt x="0" y="428218"/>
                  </a:moveTo>
                  <a:lnTo>
                    <a:pt x="13741" y="428218"/>
                  </a:lnTo>
                </a:path>
                <a:path w="3371215" h="441960">
                  <a:moveTo>
                    <a:pt x="0" y="326123"/>
                  </a:moveTo>
                  <a:lnTo>
                    <a:pt x="13741" y="326123"/>
                  </a:lnTo>
                </a:path>
                <a:path w="3371215" h="441960">
                  <a:moveTo>
                    <a:pt x="0" y="223977"/>
                  </a:moveTo>
                  <a:lnTo>
                    <a:pt x="13741" y="223977"/>
                  </a:lnTo>
                </a:path>
                <a:path w="3371215" h="441960">
                  <a:moveTo>
                    <a:pt x="0" y="117322"/>
                  </a:moveTo>
                  <a:lnTo>
                    <a:pt x="13741" y="117322"/>
                  </a:lnTo>
                </a:path>
                <a:path w="3371215" h="441960">
                  <a:moveTo>
                    <a:pt x="0" y="15227"/>
                  </a:moveTo>
                  <a:lnTo>
                    <a:pt x="13741" y="15227"/>
                  </a:lnTo>
                </a:path>
                <a:path w="3371215" h="441960">
                  <a:moveTo>
                    <a:pt x="13741" y="0"/>
                  </a:moveTo>
                  <a:lnTo>
                    <a:pt x="13741" y="441909"/>
                  </a:lnTo>
                </a:path>
                <a:path w="3371215" h="441960">
                  <a:moveTo>
                    <a:pt x="13741" y="223977"/>
                  </a:moveTo>
                  <a:lnTo>
                    <a:pt x="3370757" y="223977"/>
                  </a:lnTo>
                </a:path>
                <a:path w="3371215" h="441960">
                  <a:moveTo>
                    <a:pt x="13741" y="223977"/>
                  </a:moveTo>
                  <a:lnTo>
                    <a:pt x="3370757" y="223977"/>
                  </a:lnTo>
                </a:path>
                <a:path w="3371215" h="441960">
                  <a:moveTo>
                    <a:pt x="13741" y="0"/>
                  </a:moveTo>
                  <a:lnTo>
                    <a:pt x="13741" y="4419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5986615" y="5831878"/>
              <a:ext cx="3357245" cy="97790"/>
            </a:xfrm>
            <a:custGeom>
              <a:avLst/>
              <a:gdLst/>
              <a:ahLst/>
              <a:cxnLst/>
              <a:rect l="l" t="t" r="r" b="b"/>
              <a:pathLst>
                <a:path w="3357245" h="97789">
                  <a:moveTo>
                    <a:pt x="0" y="9182"/>
                  </a:moveTo>
                  <a:lnTo>
                    <a:pt x="0" y="4559"/>
                  </a:lnTo>
                  <a:lnTo>
                    <a:pt x="3022" y="9182"/>
                  </a:lnTo>
                  <a:lnTo>
                    <a:pt x="6045" y="13741"/>
                  </a:lnTo>
                  <a:lnTo>
                    <a:pt x="9118" y="24409"/>
                  </a:lnTo>
                  <a:lnTo>
                    <a:pt x="12153" y="38100"/>
                  </a:lnTo>
                  <a:lnTo>
                    <a:pt x="15227" y="53327"/>
                  </a:lnTo>
                  <a:lnTo>
                    <a:pt x="16763" y="67068"/>
                  </a:lnTo>
                  <a:lnTo>
                    <a:pt x="19786" y="77736"/>
                  </a:lnTo>
                  <a:lnTo>
                    <a:pt x="22821" y="86868"/>
                  </a:lnTo>
                  <a:lnTo>
                    <a:pt x="25895" y="91427"/>
                  </a:lnTo>
                  <a:lnTo>
                    <a:pt x="28917" y="97536"/>
                  </a:lnTo>
                  <a:lnTo>
                    <a:pt x="31991" y="91427"/>
                  </a:lnTo>
                  <a:lnTo>
                    <a:pt x="35026" y="86868"/>
                  </a:lnTo>
                  <a:lnTo>
                    <a:pt x="36563" y="77736"/>
                  </a:lnTo>
                  <a:lnTo>
                    <a:pt x="39585" y="62509"/>
                  </a:lnTo>
                  <a:lnTo>
                    <a:pt x="42659" y="48768"/>
                  </a:lnTo>
                  <a:lnTo>
                    <a:pt x="42659" y="33540"/>
                  </a:lnTo>
                  <a:lnTo>
                    <a:pt x="45681" y="24409"/>
                  </a:lnTo>
                  <a:lnTo>
                    <a:pt x="48767" y="13741"/>
                  </a:lnTo>
                  <a:lnTo>
                    <a:pt x="51790" y="9182"/>
                  </a:lnTo>
                  <a:lnTo>
                    <a:pt x="53327" y="4559"/>
                  </a:lnTo>
                  <a:lnTo>
                    <a:pt x="56349" y="9182"/>
                  </a:lnTo>
                  <a:lnTo>
                    <a:pt x="59423" y="13741"/>
                  </a:lnTo>
                  <a:lnTo>
                    <a:pt x="62458" y="24409"/>
                  </a:lnTo>
                  <a:lnTo>
                    <a:pt x="65532" y="38100"/>
                  </a:lnTo>
                  <a:lnTo>
                    <a:pt x="68554" y="53327"/>
                  </a:lnTo>
                  <a:lnTo>
                    <a:pt x="70091" y="67068"/>
                  </a:lnTo>
                  <a:lnTo>
                    <a:pt x="73126" y="77736"/>
                  </a:lnTo>
                  <a:lnTo>
                    <a:pt x="76200" y="86868"/>
                  </a:lnTo>
                  <a:lnTo>
                    <a:pt x="79222" y="91427"/>
                  </a:lnTo>
                  <a:lnTo>
                    <a:pt x="82245" y="97536"/>
                  </a:lnTo>
                  <a:lnTo>
                    <a:pt x="82245" y="91427"/>
                  </a:lnTo>
                  <a:lnTo>
                    <a:pt x="85318" y="86868"/>
                  </a:lnTo>
                  <a:lnTo>
                    <a:pt x="86867" y="77736"/>
                  </a:lnTo>
                  <a:lnTo>
                    <a:pt x="89890" y="62509"/>
                  </a:lnTo>
                  <a:lnTo>
                    <a:pt x="92963" y="48768"/>
                  </a:lnTo>
                  <a:lnTo>
                    <a:pt x="95986" y="33540"/>
                  </a:lnTo>
                  <a:lnTo>
                    <a:pt x="99021" y="24409"/>
                  </a:lnTo>
                  <a:lnTo>
                    <a:pt x="102095" y="13741"/>
                  </a:lnTo>
                  <a:lnTo>
                    <a:pt x="105117" y="9182"/>
                  </a:lnTo>
                  <a:lnTo>
                    <a:pt x="106654" y="4559"/>
                  </a:lnTo>
                  <a:lnTo>
                    <a:pt x="109677" y="9182"/>
                  </a:lnTo>
                  <a:lnTo>
                    <a:pt x="112763" y="13741"/>
                  </a:lnTo>
                  <a:lnTo>
                    <a:pt x="115785" y="24409"/>
                  </a:lnTo>
                  <a:lnTo>
                    <a:pt x="118859" y="38100"/>
                  </a:lnTo>
                  <a:lnTo>
                    <a:pt x="121881" y="53327"/>
                  </a:lnTo>
                  <a:lnTo>
                    <a:pt x="123418" y="67068"/>
                  </a:lnTo>
                  <a:lnTo>
                    <a:pt x="123418" y="77736"/>
                  </a:lnTo>
                  <a:lnTo>
                    <a:pt x="126453" y="86868"/>
                  </a:lnTo>
                  <a:lnTo>
                    <a:pt x="129527" y="91427"/>
                  </a:lnTo>
                  <a:lnTo>
                    <a:pt x="132549" y="97536"/>
                  </a:lnTo>
                  <a:lnTo>
                    <a:pt x="135572" y="91427"/>
                  </a:lnTo>
                  <a:lnTo>
                    <a:pt x="138658" y="86868"/>
                  </a:lnTo>
                  <a:lnTo>
                    <a:pt x="140195" y="77736"/>
                  </a:lnTo>
                  <a:lnTo>
                    <a:pt x="143217" y="62509"/>
                  </a:lnTo>
                  <a:lnTo>
                    <a:pt x="146240" y="48768"/>
                  </a:lnTo>
                  <a:lnTo>
                    <a:pt x="149326" y="33540"/>
                  </a:lnTo>
                  <a:lnTo>
                    <a:pt x="152349" y="24409"/>
                  </a:lnTo>
                  <a:lnTo>
                    <a:pt x="155422" y="13741"/>
                  </a:lnTo>
                  <a:lnTo>
                    <a:pt x="156908" y="9182"/>
                  </a:lnTo>
                  <a:lnTo>
                    <a:pt x="159981" y="9182"/>
                  </a:lnTo>
                  <a:lnTo>
                    <a:pt x="163017" y="13741"/>
                  </a:lnTo>
                  <a:lnTo>
                    <a:pt x="166090" y="24409"/>
                  </a:lnTo>
                  <a:lnTo>
                    <a:pt x="169113" y="38100"/>
                  </a:lnTo>
                  <a:lnTo>
                    <a:pt x="172186" y="53327"/>
                  </a:lnTo>
                  <a:lnTo>
                    <a:pt x="175221" y="62509"/>
                  </a:lnTo>
                  <a:lnTo>
                    <a:pt x="176758" y="77736"/>
                  </a:lnTo>
                  <a:lnTo>
                    <a:pt x="179781" y="86868"/>
                  </a:lnTo>
                  <a:lnTo>
                    <a:pt x="182854" y="91427"/>
                  </a:lnTo>
                  <a:lnTo>
                    <a:pt x="185877" y="97536"/>
                  </a:lnTo>
                  <a:lnTo>
                    <a:pt x="188963" y="91427"/>
                  </a:lnTo>
                  <a:lnTo>
                    <a:pt x="191985" y="86868"/>
                  </a:lnTo>
                  <a:lnTo>
                    <a:pt x="193522" y="77736"/>
                  </a:lnTo>
                  <a:lnTo>
                    <a:pt x="196545" y="67068"/>
                  </a:lnTo>
                  <a:lnTo>
                    <a:pt x="196545" y="53327"/>
                  </a:lnTo>
                  <a:lnTo>
                    <a:pt x="199618" y="44208"/>
                  </a:lnTo>
                  <a:lnTo>
                    <a:pt x="202653" y="28968"/>
                  </a:lnTo>
                  <a:lnTo>
                    <a:pt x="205727" y="19850"/>
                  </a:lnTo>
                  <a:lnTo>
                    <a:pt x="208749" y="13741"/>
                  </a:lnTo>
                  <a:lnTo>
                    <a:pt x="210286" y="9182"/>
                  </a:lnTo>
                  <a:lnTo>
                    <a:pt x="213321" y="9182"/>
                  </a:lnTo>
                  <a:lnTo>
                    <a:pt x="216395" y="13741"/>
                  </a:lnTo>
                  <a:lnTo>
                    <a:pt x="219417" y="24409"/>
                  </a:lnTo>
                  <a:lnTo>
                    <a:pt x="222440" y="38100"/>
                  </a:lnTo>
                  <a:lnTo>
                    <a:pt x="225526" y="48768"/>
                  </a:lnTo>
                  <a:lnTo>
                    <a:pt x="228549" y="62509"/>
                  </a:lnTo>
                  <a:lnTo>
                    <a:pt x="230085" y="73177"/>
                  </a:lnTo>
                  <a:lnTo>
                    <a:pt x="233108" y="82308"/>
                  </a:lnTo>
                  <a:lnTo>
                    <a:pt x="236181" y="91427"/>
                  </a:lnTo>
                  <a:lnTo>
                    <a:pt x="242290" y="91427"/>
                  </a:lnTo>
                  <a:lnTo>
                    <a:pt x="242290" y="86868"/>
                  </a:lnTo>
                  <a:lnTo>
                    <a:pt x="245313" y="77736"/>
                  </a:lnTo>
                  <a:lnTo>
                    <a:pt x="246849" y="67068"/>
                  </a:lnTo>
                  <a:lnTo>
                    <a:pt x="249872" y="53327"/>
                  </a:lnTo>
                  <a:lnTo>
                    <a:pt x="252958" y="44208"/>
                  </a:lnTo>
                  <a:lnTo>
                    <a:pt x="255981" y="28968"/>
                  </a:lnTo>
                  <a:lnTo>
                    <a:pt x="259054" y="19850"/>
                  </a:lnTo>
                  <a:lnTo>
                    <a:pt x="262077" y="9182"/>
                  </a:lnTo>
                  <a:lnTo>
                    <a:pt x="266649" y="9182"/>
                  </a:lnTo>
                  <a:lnTo>
                    <a:pt x="269722" y="13741"/>
                  </a:lnTo>
                  <a:lnTo>
                    <a:pt x="272745" y="24409"/>
                  </a:lnTo>
                  <a:lnTo>
                    <a:pt x="275818" y="38100"/>
                  </a:lnTo>
                  <a:lnTo>
                    <a:pt x="278853" y="48768"/>
                  </a:lnTo>
                  <a:lnTo>
                    <a:pt x="278853" y="62509"/>
                  </a:lnTo>
                  <a:lnTo>
                    <a:pt x="280390" y="73177"/>
                  </a:lnTo>
                  <a:lnTo>
                    <a:pt x="283413" y="82308"/>
                  </a:lnTo>
                  <a:lnTo>
                    <a:pt x="286486" y="91427"/>
                  </a:lnTo>
                  <a:lnTo>
                    <a:pt x="292595" y="91427"/>
                  </a:lnTo>
                  <a:lnTo>
                    <a:pt x="295617" y="86868"/>
                  </a:lnTo>
                  <a:lnTo>
                    <a:pt x="298640" y="77736"/>
                  </a:lnTo>
                  <a:lnTo>
                    <a:pt x="300177" y="67068"/>
                  </a:lnTo>
                  <a:lnTo>
                    <a:pt x="303263" y="53327"/>
                  </a:lnTo>
                  <a:lnTo>
                    <a:pt x="306285" y="44208"/>
                  </a:lnTo>
                  <a:lnTo>
                    <a:pt x="309308" y="28968"/>
                  </a:lnTo>
                  <a:lnTo>
                    <a:pt x="312381" y="19850"/>
                  </a:lnTo>
                  <a:lnTo>
                    <a:pt x="315417" y="9182"/>
                  </a:lnTo>
                  <a:lnTo>
                    <a:pt x="316953" y="4559"/>
                  </a:lnTo>
                  <a:lnTo>
                    <a:pt x="319976" y="9182"/>
                  </a:lnTo>
                  <a:lnTo>
                    <a:pt x="319976" y="13741"/>
                  </a:lnTo>
                  <a:lnTo>
                    <a:pt x="323049" y="24409"/>
                  </a:lnTo>
                  <a:lnTo>
                    <a:pt x="326072" y="33540"/>
                  </a:lnTo>
                  <a:lnTo>
                    <a:pt x="329158" y="48768"/>
                  </a:lnTo>
                  <a:lnTo>
                    <a:pt x="332181" y="57950"/>
                  </a:lnTo>
                  <a:lnTo>
                    <a:pt x="333717" y="73177"/>
                  </a:lnTo>
                  <a:lnTo>
                    <a:pt x="336740" y="82308"/>
                  </a:lnTo>
                  <a:lnTo>
                    <a:pt x="339826" y="91427"/>
                  </a:lnTo>
                  <a:lnTo>
                    <a:pt x="342849" y="97536"/>
                  </a:lnTo>
                  <a:lnTo>
                    <a:pt x="345871" y="91427"/>
                  </a:lnTo>
                  <a:lnTo>
                    <a:pt x="348945" y="91427"/>
                  </a:lnTo>
                  <a:lnTo>
                    <a:pt x="350481" y="82308"/>
                  </a:lnTo>
                  <a:lnTo>
                    <a:pt x="353517" y="73177"/>
                  </a:lnTo>
                  <a:lnTo>
                    <a:pt x="356539" y="62509"/>
                  </a:lnTo>
                  <a:lnTo>
                    <a:pt x="356539" y="53327"/>
                  </a:lnTo>
                  <a:lnTo>
                    <a:pt x="359613" y="44208"/>
                  </a:lnTo>
                  <a:lnTo>
                    <a:pt x="362635" y="33540"/>
                  </a:lnTo>
                  <a:lnTo>
                    <a:pt x="365721" y="24409"/>
                  </a:lnTo>
                  <a:lnTo>
                    <a:pt x="368744" y="19850"/>
                  </a:lnTo>
                  <a:lnTo>
                    <a:pt x="370281" y="13741"/>
                  </a:lnTo>
                  <a:lnTo>
                    <a:pt x="373303" y="19850"/>
                  </a:lnTo>
                  <a:lnTo>
                    <a:pt x="376377" y="28968"/>
                  </a:lnTo>
                  <a:lnTo>
                    <a:pt x="379412" y="44208"/>
                  </a:lnTo>
                  <a:lnTo>
                    <a:pt x="382485" y="57950"/>
                  </a:lnTo>
                  <a:lnTo>
                    <a:pt x="385508" y="67068"/>
                  </a:lnTo>
                  <a:lnTo>
                    <a:pt x="387045" y="82308"/>
                  </a:lnTo>
                  <a:lnTo>
                    <a:pt x="390080" y="86868"/>
                  </a:lnTo>
                  <a:lnTo>
                    <a:pt x="393153" y="91427"/>
                  </a:lnTo>
                  <a:lnTo>
                    <a:pt x="396176" y="91427"/>
                  </a:lnTo>
                  <a:lnTo>
                    <a:pt x="399249" y="86868"/>
                  </a:lnTo>
                  <a:lnTo>
                    <a:pt x="402272" y="77736"/>
                  </a:lnTo>
                  <a:lnTo>
                    <a:pt x="402272" y="67068"/>
                  </a:lnTo>
                  <a:lnTo>
                    <a:pt x="403821" y="53327"/>
                  </a:lnTo>
                  <a:lnTo>
                    <a:pt x="406844" y="38100"/>
                  </a:lnTo>
                  <a:lnTo>
                    <a:pt x="409917" y="28968"/>
                  </a:lnTo>
                  <a:lnTo>
                    <a:pt x="412940" y="13741"/>
                  </a:lnTo>
                  <a:lnTo>
                    <a:pt x="416026" y="4559"/>
                  </a:lnTo>
                  <a:lnTo>
                    <a:pt x="420585" y="4559"/>
                  </a:lnTo>
                  <a:lnTo>
                    <a:pt x="423608" y="9182"/>
                  </a:lnTo>
                  <a:lnTo>
                    <a:pt x="426681" y="19850"/>
                  </a:lnTo>
                  <a:lnTo>
                    <a:pt x="429717" y="28968"/>
                  </a:lnTo>
                  <a:lnTo>
                    <a:pt x="432739" y="44208"/>
                  </a:lnTo>
                  <a:lnTo>
                    <a:pt x="435813" y="57950"/>
                  </a:lnTo>
                  <a:lnTo>
                    <a:pt x="438835" y="67068"/>
                  </a:lnTo>
                  <a:lnTo>
                    <a:pt x="438835" y="82308"/>
                  </a:lnTo>
                  <a:lnTo>
                    <a:pt x="440372" y="91427"/>
                  </a:lnTo>
                  <a:lnTo>
                    <a:pt x="446481" y="91427"/>
                  </a:lnTo>
                  <a:lnTo>
                    <a:pt x="449503" y="86868"/>
                  </a:lnTo>
                  <a:lnTo>
                    <a:pt x="452577" y="77736"/>
                  </a:lnTo>
                  <a:lnTo>
                    <a:pt x="455612" y="67068"/>
                  </a:lnTo>
                  <a:lnTo>
                    <a:pt x="457149" y="53327"/>
                  </a:lnTo>
                  <a:lnTo>
                    <a:pt x="460171" y="38100"/>
                  </a:lnTo>
                  <a:lnTo>
                    <a:pt x="463245" y="28968"/>
                  </a:lnTo>
                  <a:lnTo>
                    <a:pt x="466280" y="13741"/>
                  </a:lnTo>
                  <a:lnTo>
                    <a:pt x="469303" y="9182"/>
                  </a:lnTo>
                  <a:lnTo>
                    <a:pt x="472376" y="4559"/>
                  </a:lnTo>
                  <a:lnTo>
                    <a:pt x="473913" y="4559"/>
                  </a:lnTo>
                  <a:lnTo>
                    <a:pt x="473913" y="9182"/>
                  </a:lnTo>
                  <a:lnTo>
                    <a:pt x="476935" y="19850"/>
                  </a:lnTo>
                  <a:lnTo>
                    <a:pt x="479971" y="28968"/>
                  </a:lnTo>
                  <a:lnTo>
                    <a:pt x="483044" y="48768"/>
                  </a:lnTo>
                  <a:lnTo>
                    <a:pt x="486067" y="57950"/>
                  </a:lnTo>
                  <a:lnTo>
                    <a:pt x="489140" y="73177"/>
                  </a:lnTo>
                  <a:lnTo>
                    <a:pt x="492175" y="82308"/>
                  </a:lnTo>
                  <a:lnTo>
                    <a:pt x="493712" y="91427"/>
                  </a:lnTo>
                  <a:lnTo>
                    <a:pt x="496735" y="97536"/>
                  </a:lnTo>
                  <a:lnTo>
                    <a:pt x="499808" y="91427"/>
                  </a:lnTo>
                  <a:lnTo>
                    <a:pt x="502831" y="86868"/>
                  </a:lnTo>
                  <a:lnTo>
                    <a:pt x="505917" y="82308"/>
                  </a:lnTo>
                  <a:lnTo>
                    <a:pt x="508939" y="67068"/>
                  </a:lnTo>
                  <a:lnTo>
                    <a:pt x="510476" y="53327"/>
                  </a:lnTo>
                  <a:lnTo>
                    <a:pt x="513499" y="38100"/>
                  </a:lnTo>
                  <a:lnTo>
                    <a:pt x="516572" y="28968"/>
                  </a:lnTo>
                  <a:lnTo>
                    <a:pt x="516572" y="13741"/>
                  </a:lnTo>
                  <a:lnTo>
                    <a:pt x="519607" y="9182"/>
                  </a:lnTo>
                  <a:lnTo>
                    <a:pt x="522681" y="4559"/>
                  </a:lnTo>
                  <a:lnTo>
                    <a:pt x="525703" y="4559"/>
                  </a:lnTo>
                  <a:lnTo>
                    <a:pt x="527240" y="9182"/>
                  </a:lnTo>
                  <a:lnTo>
                    <a:pt x="530275" y="19850"/>
                  </a:lnTo>
                  <a:lnTo>
                    <a:pt x="533349" y="33540"/>
                  </a:lnTo>
                  <a:lnTo>
                    <a:pt x="536371" y="48768"/>
                  </a:lnTo>
                  <a:lnTo>
                    <a:pt x="539445" y="57950"/>
                  </a:lnTo>
                  <a:lnTo>
                    <a:pt x="542480" y="73177"/>
                  </a:lnTo>
                  <a:lnTo>
                    <a:pt x="544017" y="82308"/>
                  </a:lnTo>
                  <a:lnTo>
                    <a:pt x="547039" y="91427"/>
                  </a:lnTo>
                  <a:lnTo>
                    <a:pt x="550113" y="97536"/>
                  </a:lnTo>
                  <a:lnTo>
                    <a:pt x="553135" y="91427"/>
                  </a:lnTo>
                  <a:lnTo>
                    <a:pt x="556171" y="86868"/>
                  </a:lnTo>
                  <a:lnTo>
                    <a:pt x="556171" y="82308"/>
                  </a:lnTo>
                  <a:lnTo>
                    <a:pt x="559244" y="67068"/>
                  </a:lnTo>
                  <a:lnTo>
                    <a:pt x="562267" y="53327"/>
                  </a:lnTo>
                  <a:lnTo>
                    <a:pt x="563803" y="38100"/>
                  </a:lnTo>
                  <a:lnTo>
                    <a:pt x="566877" y="28968"/>
                  </a:lnTo>
                  <a:lnTo>
                    <a:pt x="569912" y="19850"/>
                  </a:lnTo>
                  <a:lnTo>
                    <a:pt x="572935" y="9182"/>
                  </a:lnTo>
                  <a:lnTo>
                    <a:pt x="576008" y="4559"/>
                  </a:lnTo>
                  <a:lnTo>
                    <a:pt x="579031" y="4559"/>
                  </a:lnTo>
                  <a:lnTo>
                    <a:pt x="580580" y="9182"/>
                  </a:lnTo>
                  <a:lnTo>
                    <a:pt x="583603" y="19850"/>
                  </a:lnTo>
                  <a:lnTo>
                    <a:pt x="586676" y="33540"/>
                  </a:lnTo>
                  <a:lnTo>
                    <a:pt x="589699" y="48768"/>
                  </a:lnTo>
                  <a:lnTo>
                    <a:pt x="592772" y="62509"/>
                  </a:lnTo>
                  <a:lnTo>
                    <a:pt x="595807" y="73177"/>
                  </a:lnTo>
                  <a:lnTo>
                    <a:pt x="597344" y="82308"/>
                  </a:lnTo>
                  <a:lnTo>
                    <a:pt x="597344" y="91427"/>
                  </a:lnTo>
                  <a:lnTo>
                    <a:pt x="600367" y="97536"/>
                  </a:lnTo>
                  <a:lnTo>
                    <a:pt x="603440" y="91427"/>
                  </a:lnTo>
                  <a:lnTo>
                    <a:pt x="606475" y="86868"/>
                  </a:lnTo>
                  <a:lnTo>
                    <a:pt x="609549" y="82308"/>
                  </a:lnTo>
                  <a:lnTo>
                    <a:pt x="612571" y="67068"/>
                  </a:lnTo>
                  <a:lnTo>
                    <a:pt x="614108" y="53327"/>
                  </a:lnTo>
                  <a:lnTo>
                    <a:pt x="617131" y="38100"/>
                  </a:lnTo>
                  <a:lnTo>
                    <a:pt x="620217" y="28968"/>
                  </a:lnTo>
                  <a:lnTo>
                    <a:pt x="623239" y="19850"/>
                  </a:lnTo>
                  <a:lnTo>
                    <a:pt x="626262" y="9182"/>
                  </a:lnTo>
                  <a:lnTo>
                    <a:pt x="629335" y="4559"/>
                  </a:lnTo>
                  <a:lnTo>
                    <a:pt x="632371" y="9182"/>
                  </a:lnTo>
                  <a:lnTo>
                    <a:pt x="633907" y="13741"/>
                  </a:lnTo>
                  <a:lnTo>
                    <a:pt x="633907" y="19850"/>
                  </a:lnTo>
                  <a:lnTo>
                    <a:pt x="636930" y="33540"/>
                  </a:lnTo>
                  <a:lnTo>
                    <a:pt x="640003" y="48768"/>
                  </a:lnTo>
                  <a:lnTo>
                    <a:pt x="643039" y="62509"/>
                  </a:lnTo>
                  <a:lnTo>
                    <a:pt x="646112" y="73177"/>
                  </a:lnTo>
                  <a:lnTo>
                    <a:pt x="649135" y="82308"/>
                  </a:lnTo>
                  <a:lnTo>
                    <a:pt x="650671" y="91427"/>
                  </a:lnTo>
                  <a:lnTo>
                    <a:pt x="653694" y="97536"/>
                  </a:lnTo>
                  <a:lnTo>
                    <a:pt x="656780" y="97536"/>
                  </a:lnTo>
                  <a:lnTo>
                    <a:pt x="659803" y="91427"/>
                  </a:lnTo>
                  <a:lnTo>
                    <a:pt x="662876" y="82308"/>
                  </a:lnTo>
                  <a:lnTo>
                    <a:pt x="665899" y="67068"/>
                  </a:lnTo>
                  <a:lnTo>
                    <a:pt x="667435" y="53327"/>
                  </a:lnTo>
                  <a:lnTo>
                    <a:pt x="670471" y="44208"/>
                  </a:lnTo>
                  <a:lnTo>
                    <a:pt x="670471" y="28968"/>
                  </a:lnTo>
                  <a:lnTo>
                    <a:pt x="676567" y="19850"/>
                  </a:lnTo>
                  <a:lnTo>
                    <a:pt x="676567" y="9182"/>
                  </a:lnTo>
                  <a:lnTo>
                    <a:pt x="679640" y="4559"/>
                  </a:lnTo>
                  <a:lnTo>
                    <a:pt x="682675" y="9182"/>
                  </a:lnTo>
                  <a:lnTo>
                    <a:pt x="684212" y="9182"/>
                  </a:lnTo>
                  <a:lnTo>
                    <a:pt x="687235" y="19850"/>
                  </a:lnTo>
                  <a:lnTo>
                    <a:pt x="690308" y="33540"/>
                  </a:lnTo>
                  <a:lnTo>
                    <a:pt x="693331" y="48768"/>
                  </a:lnTo>
                  <a:lnTo>
                    <a:pt x="696366" y="57950"/>
                  </a:lnTo>
                  <a:lnTo>
                    <a:pt x="699439" y="73177"/>
                  </a:lnTo>
                  <a:lnTo>
                    <a:pt x="702462" y="82308"/>
                  </a:lnTo>
                  <a:lnTo>
                    <a:pt x="703999" y="91427"/>
                  </a:lnTo>
                  <a:lnTo>
                    <a:pt x="707034" y="97536"/>
                  </a:lnTo>
                  <a:lnTo>
                    <a:pt x="710107" y="97536"/>
                  </a:lnTo>
                  <a:lnTo>
                    <a:pt x="713130" y="91427"/>
                  </a:lnTo>
                  <a:lnTo>
                    <a:pt x="716203" y="82308"/>
                  </a:lnTo>
                  <a:lnTo>
                    <a:pt x="716203" y="67068"/>
                  </a:lnTo>
                  <a:lnTo>
                    <a:pt x="719239" y="57950"/>
                  </a:lnTo>
                  <a:lnTo>
                    <a:pt x="720775" y="44208"/>
                  </a:lnTo>
                  <a:lnTo>
                    <a:pt x="723798" y="28968"/>
                  </a:lnTo>
                  <a:lnTo>
                    <a:pt x="726871" y="19850"/>
                  </a:lnTo>
                  <a:lnTo>
                    <a:pt x="729894" y="9182"/>
                  </a:lnTo>
                  <a:lnTo>
                    <a:pt x="732980" y="4559"/>
                  </a:lnTo>
                  <a:lnTo>
                    <a:pt x="736003" y="9182"/>
                  </a:lnTo>
                  <a:lnTo>
                    <a:pt x="737539" y="13741"/>
                  </a:lnTo>
                  <a:lnTo>
                    <a:pt x="740562" y="19850"/>
                  </a:lnTo>
                  <a:lnTo>
                    <a:pt x="743635" y="33540"/>
                  </a:lnTo>
                  <a:lnTo>
                    <a:pt x="746671" y="48768"/>
                  </a:lnTo>
                  <a:lnTo>
                    <a:pt x="749744" y="57950"/>
                  </a:lnTo>
                  <a:lnTo>
                    <a:pt x="752767" y="73177"/>
                  </a:lnTo>
                  <a:lnTo>
                    <a:pt x="752767" y="82308"/>
                  </a:lnTo>
                  <a:lnTo>
                    <a:pt x="755789" y="91427"/>
                  </a:lnTo>
                  <a:lnTo>
                    <a:pt x="757339" y="97536"/>
                  </a:lnTo>
                  <a:lnTo>
                    <a:pt x="760361" y="97536"/>
                  </a:lnTo>
                  <a:lnTo>
                    <a:pt x="763435" y="91427"/>
                  </a:lnTo>
                  <a:lnTo>
                    <a:pt x="766457" y="82308"/>
                  </a:lnTo>
                  <a:lnTo>
                    <a:pt x="769531" y="67068"/>
                  </a:lnTo>
                  <a:lnTo>
                    <a:pt x="772566" y="57950"/>
                  </a:lnTo>
                  <a:lnTo>
                    <a:pt x="774103" y="44208"/>
                  </a:lnTo>
                  <a:lnTo>
                    <a:pt x="777125" y="28968"/>
                  </a:lnTo>
                  <a:lnTo>
                    <a:pt x="780199" y="19850"/>
                  </a:lnTo>
                  <a:lnTo>
                    <a:pt x="783234" y="9182"/>
                  </a:lnTo>
                  <a:lnTo>
                    <a:pt x="786307" y="4559"/>
                  </a:lnTo>
                  <a:lnTo>
                    <a:pt x="789330" y="9182"/>
                  </a:lnTo>
                  <a:lnTo>
                    <a:pt x="790867" y="13741"/>
                  </a:lnTo>
                  <a:lnTo>
                    <a:pt x="793889" y="19850"/>
                  </a:lnTo>
                  <a:lnTo>
                    <a:pt x="793889" y="33540"/>
                  </a:lnTo>
                  <a:lnTo>
                    <a:pt x="796975" y="48768"/>
                  </a:lnTo>
                  <a:lnTo>
                    <a:pt x="799998" y="57950"/>
                  </a:lnTo>
                  <a:lnTo>
                    <a:pt x="803071" y="73177"/>
                  </a:lnTo>
                  <a:lnTo>
                    <a:pt x="806094" y="82308"/>
                  </a:lnTo>
                  <a:lnTo>
                    <a:pt x="807631" y="91427"/>
                  </a:lnTo>
                  <a:lnTo>
                    <a:pt x="810666" y="97536"/>
                  </a:lnTo>
                  <a:lnTo>
                    <a:pt x="813739" y="97536"/>
                  </a:lnTo>
                  <a:lnTo>
                    <a:pt x="816762" y="91427"/>
                  </a:lnTo>
                  <a:lnTo>
                    <a:pt x="819797" y="82308"/>
                  </a:lnTo>
                  <a:lnTo>
                    <a:pt x="822871" y="67068"/>
                  </a:lnTo>
                  <a:lnTo>
                    <a:pt x="825893" y="57950"/>
                  </a:lnTo>
                  <a:lnTo>
                    <a:pt x="827430" y="44208"/>
                  </a:lnTo>
                  <a:lnTo>
                    <a:pt x="830453" y="28968"/>
                  </a:lnTo>
                  <a:lnTo>
                    <a:pt x="830453" y="19850"/>
                  </a:lnTo>
                  <a:lnTo>
                    <a:pt x="833539" y="9182"/>
                  </a:lnTo>
                  <a:lnTo>
                    <a:pt x="836561" y="4559"/>
                  </a:lnTo>
                  <a:lnTo>
                    <a:pt x="839635" y="9182"/>
                  </a:lnTo>
                  <a:lnTo>
                    <a:pt x="842657" y="13741"/>
                  </a:lnTo>
                  <a:lnTo>
                    <a:pt x="844194" y="19850"/>
                  </a:lnTo>
                  <a:lnTo>
                    <a:pt x="847229" y="33540"/>
                  </a:lnTo>
                  <a:lnTo>
                    <a:pt x="850303" y="48768"/>
                  </a:lnTo>
                  <a:lnTo>
                    <a:pt x="853325" y="57950"/>
                  </a:lnTo>
                  <a:lnTo>
                    <a:pt x="856399" y="73177"/>
                  </a:lnTo>
                  <a:lnTo>
                    <a:pt x="859434" y="82308"/>
                  </a:lnTo>
                  <a:lnTo>
                    <a:pt x="860971" y="91427"/>
                  </a:lnTo>
                  <a:lnTo>
                    <a:pt x="863993" y="97536"/>
                  </a:lnTo>
                  <a:lnTo>
                    <a:pt x="867067" y="91427"/>
                  </a:lnTo>
                  <a:lnTo>
                    <a:pt x="870089" y="91427"/>
                  </a:lnTo>
                  <a:lnTo>
                    <a:pt x="873175" y="82308"/>
                  </a:lnTo>
                  <a:lnTo>
                    <a:pt x="876198" y="67068"/>
                  </a:lnTo>
                  <a:lnTo>
                    <a:pt x="876198" y="57950"/>
                  </a:lnTo>
                  <a:lnTo>
                    <a:pt x="877735" y="44208"/>
                  </a:lnTo>
                  <a:lnTo>
                    <a:pt x="880757" y="28968"/>
                  </a:lnTo>
                  <a:lnTo>
                    <a:pt x="883831" y="19850"/>
                  </a:lnTo>
                  <a:lnTo>
                    <a:pt x="886866" y="9182"/>
                  </a:lnTo>
                  <a:lnTo>
                    <a:pt x="889939" y="4559"/>
                  </a:lnTo>
                  <a:lnTo>
                    <a:pt x="892962" y="9182"/>
                  </a:lnTo>
                  <a:lnTo>
                    <a:pt x="895997" y="13741"/>
                  </a:lnTo>
                  <a:lnTo>
                    <a:pt x="897534" y="19850"/>
                  </a:lnTo>
                  <a:lnTo>
                    <a:pt x="900607" y="33540"/>
                  </a:lnTo>
                  <a:lnTo>
                    <a:pt x="903630" y="48768"/>
                  </a:lnTo>
                  <a:lnTo>
                    <a:pt x="906653" y="57950"/>
                  </a:lnTo>
                  <a:lnTo>
                    <a:pt x="909739" y="73177"/>
                  </a:lnTo>
                  <a:lnTo>
                    <a:pt x="912761" y="82308"/>
                  </a:lnTo>
                  <a:lnTo>
                    <a:pt x="912761" y="91427"/>
                  </a:lnTo>
                  <a:lnTo>
                    <a:pt x="914298" y="97536"/>
                  </a:lnTo>
                  <a:lnTo>
                    <a:pt x="917371" y="91427"/>
                  </a:lnTo>
                  <a:lnTo>
                    <a:pt x="920394" y="91427"/>
                  </a:lnTo>
                  <a:lnTo>
                    <a:pt x="923429" y="82308"/>
                  </a:lnTo>
                  <a:lnTo>
                    <a:pt x="926503" y="73177"/>
                  </a:lnTo>
                  <a:lnTo>
                    <a:pt x="929525" y="57950"/>
                  </a:lnTo>
                  <a:lnTo>
                    <a:pt x="931062" y="44208"/>
                  </a:lnTo>
                  <a:lnTo>
                    <a:pt x="934097" y="28968"/>
                  </a:lnTo>
                  <a:lnTo>
                    <a:pt x="937171" y="19850"/>
                  </a:lnTo>
                  <a:lnTo>
                    <a:pt x="940193" y="9182"/>
                  </a:lnTo>
                  <a:lnTo>
                    <a:pt x="946289" y="9182"/>
                  </a:lnTo>
                  <a:lnTo>
                    <a:pt x="947839" y="13741"/>
                  </a:lnTo>
                  <a:lnTo>
                    <a:pt x="947839" y="19850"/>
                  </a:lnTo>
                  <a:lnTo>
                    <a:pt x="953884" y="28968"/>
                  </a:lnTo>
                  <a:lnTo>
                    <a:pt x="953884" y="48768"/>
                  </a:lnTo>
                  <a:lnTo>
                    <a:pt x="956957" y="57950"/>
                  </a:lnTo>
                  <a:lnTo>
                    <a:pt x="959992" y="73177"/>
                  </a:lnTo>
                  <a:lnTo>
                    <a:pt x="963066" y="82308"/>
                  </a:lnTo>
                  <a:lnTo>
                    <a:pt x="966088" y="91427"/>
                  </a:lnTo>
                  <a:lnTo>
                    <a:pt x="967625" y="97536"/>
                  </a:lnTo>
                  <a:lnTo>
                    <a:pt x="970648" y="97536"/>
                  </a:lnTo>
                  <a:lnTo>
                    <a:pt x="973734" y="91427"/>
                  </a:lnTo>
                  <a:lnTo>
                    <a:pt x="976757" y="82308"/>
                  </a:lnTo>
                  <a:lnTo>
                    <a:pt x="979830" y="73177"/>
                  </a:lnTo>
                  <a:lnTo>
                    <a:pt x="982853" y="57950"/>
                  </a:lnTo>
                  <a:lnTo>
                    <a:pt x="984389" y="44208"/>
                  </a:lnTo>
                  <a:lnTo>
                    <a:pt x="987424" y="33540"/>
                  </a:lnTo>
                  <a:lnTo>
                    <a:pt x="990498" y="19850"/>
                  </a:lnTo>
                  <a:lnTo>
                    <a:pt x="990498" y="9182"/>
                  </a:lnTo>
                  <a:lnTo>
                    <a:pt x="999629" y="9182"/>
                  </a:lnTo>
                  <a:lnTo>
                    <a:pt x="1001166" y="19850"/>
                  </a:lnTo>
                  <a:lnTo>
                    <a:pt x="1004188" y="28968"/>
                  </a:lnTo>
                  <a:lnTo>
                    <a:pt x="1007262" y="44208"/>
                  </a:lnTo>
                  <a:lnTo>
                    <a:pt x="1010297" y="57950"/>
                  </a:lnTo>
                  <a:lnTo>
                    <a:pt x="1013371" y="73177"/>
                  </a:lnTo>
                  <a:lnTo>
                    <a:pt x="1019416" y="91427"/>
                  </a:lnTo>
                  <a:lnTo>
                    <a:pt x="1020953" y="97536"/>
                  </a:lnTo>
                  <a:lnTo>
                    <a:pt x="1024039" y="97536"/>
                  </a:lnTo>
                  <a:lnTo>
                    <a:pt x="1027061" y="91427"/>
                  </a:lnTo>
                  <a:lnTo>
                    <a:pt x="1027061" y="82308"/>
                  </a:lnTo>
                  <a:lnTo>
                    <a:pt x="1030084" y="73177"/>
                  </a:lnTo>
                  <a:lnTo>
                    <a:pt x="1033157" y="57950"/>
                  </a:lnTo>
                  <a:lnTo>
                    <a:pt x="1036192" y="44208"/>
                  </a:lnTo>
                  <a:lnTo>
                    <a:pt x="1037729" y="33540"/>
                  </a:lnTo>
                  <a:lnTo>
                    <a:pt x="1040803" y="19850"/>
                  </a:lnTo>
                  <a:lnTo>
                    <a:pt x="1043825" y="9182"/>
                  </a:lnTo>
                  <a:lnTo>
                    <a:pt x="1052957" y="9182"/>
                  </a:lnTo>
                  <a:lnTo>
                    <a:pt x="1054493" y="19850"/>
                  </a:lnTo>
                  <a:lnTo>
                    <a:pt x="1057516" y="28968"/>
                  </a:lnTo>
                  <a:lnTo>
                    <a:pt x="1060589" y="44208"/>
                  </a:lnTo>
                  <a:lnTo>
                    <a:pt x="1063624" y="57950"/>
                  </a:lnTo>
                  <a:lnTo>
                    <a:pt x="1066647" y="73177"/>
                  </a:lnTo>
                  <a:lnTo>
                    <a:pt x="1069720" y="82308"/>
                  </a:lnTo>
                  <a:lnTo>
                    <a:pt x="1071257" y="91427"/>
                  </a:lnTo>
                  <a:lnTo>
                    <a:pt x="1071257" y="97536"/>
                  </a:lnTo>
                  <a:lnTo>
                    <a:pt x="1074292" y="97536"/>
                  </a:lnTo>
                  <a:lnTo>
                    <a:pt x="1077366" y="91427"/>
                  </a:lnTo>
                  <a:lnTo>
                    <a:pt x="1083411" y="73177"/>
                  </a:lnTo>
                  <a:lnTo>
                    <a:pt x="1086497" y="57950"/>
                  </a:lnTo>
                  <a:lnTo>
                    <a:pt x="1089520" y="44208"/>
                  </a:lnTo>
                  <a:lnTo>
                    <a:pt x="1091057" y="33540"/>
                  </a:lnTo>
                  <a:lnTo>
                    <a:pt x="1094079" y="19850"/>
                  </a:lnTo>
                  <a:lnTo>
                    <a:pt x="1097153" y="9182"/>
                  </a:lnTo>
                  <a:lnTo>
                    <a:pt x="1100188" y="4559"/>
                  </a:lnTo>
                  <a:lnTo>
                    <a:pt x="1103261" y="9182"/>
                  </a:lnTo>
                  <a:lnTo>
                    <a:pt x="1106284" y="9182"/>
                  </a:lnTo>
                  <a:lnTo>
                    <a:pt x="1107820" y="19850"/>
                  </a:lnTo>
                  <a:lnTo>
                    <a:pt x="1107820" y="28968"/>
                  </a:lnTo>
                  <a:lnTo>
                    <a:pt x="1110843" y="44208"/>
                  </a:lnTo>
                  <a:lnTo>
                    <a:pt x="1113929" y="57950"/>
                  </a:lnTo>
                  <a:lnTo>
                    <a:pt x="1116952" y="67068"/>
                  </a:lnTo>
                  <a:lnTo>
                    <a:pt x="1120025" y="82308"/>
                  </a:lnTo>
                  <a:lnTo>
                    <a:pt x="1123048" y="91427"/>
                  </a:lnTo>
                  <a:lnTo>
                    <a:pt x="1124597" y="97536"/>
                  </a:lnTo>
                  <a:lnTo>
                    <a:pt x="1127620" y="97536"/>
                  </a:lnTo>
                  <a:lnTo>
                    <a:pt x="1130693" y="91427"/>
                  </a:lnTo>
                  <a:lnTo>
                    <a:pt x="1133716" y="82308"/>
                  </a:lnTo>
                  <a:lnTo>
                    <a:pt x="1136789" y="73177"/>
                  </a:lnTo>
                  <a:lnTo>
                    <a:pt x="1139824" y="57950"/>
                  </a:lnTo>
                  <a:lnTo>
                    <a:pt x="1141361" y="44208"/>
                  </a:lnTo>
                  <a:lnTo>
                    <a:pt x="1144384" y="33540"/>
                  </a:lnTo>
                  <a:lnTo>
                    <a:pt x="1144384" y="19850"/>
                  </a:lnTo>
                  <a:lnTo>
                    <a:pt x="1150492" y="9182"/>
                  </a:lnTo>
                  <a:lnTo>
                    <a:pt x="1150492" y="4559"/>
                  </a:lnTo>
                  <a:lnTo>
                    <a:pt x="1153566" y="9182"/>
                  </a:lnTo>
                  <a:lnTo>
                    <a:pt x="1156589" y="9182"/>
                  </a:lnTo>
                  <a:lnTo>
                    <a:pt x="1159611" y="19850"/>
                  </a:lnTo>
                  <a:lnTo>
                    <a:pt x="1161148" y="28968"/>
                  </a:lnTo>
                  <a:lnTo>
                    <a:pt x="1164234" y="44208"/>
                  </a:lnTo>
                  <a:lnTo>
                    <a:pt x="1167257" y="57950"/>
                  </a:lnTo>
                  <a:lnTo>
                    <a:pt x="1170279" y="67068"/>
                  </a:lnTo>
                  <a:lnTo>
                    <a:pt x="1173353" y="82308"/>
                  </a:lnTo>
                  <a:lnTo>
                    <a:pt x="1176388" y="91427"/>
                  </a:lnTo>
                  <a:lnTo>
                    <a:pt x="1177924" y="97536"/>
                  </a:lnTo>
                  <a:lnTo>
                    <a:pt x="1180947" y="97536"/>
                  </a:lnTo>
                  <a:lnTo>
                    <a:pt x="1184020" y="91427"/>
                  </a:lnTo>
                  <a:lnTo>
                    <a:pt x="1187043" y="82308"/>
                  </a:lnTo>
                  <a:lnTo>
                    <a:pt x="1187043" y="73177"/>
                  </a:lnTo>
                  <a:lnTo>
                    <a:pt x="1190129" y="57950"/>
                  </a:lnTo>
                  <a:lnTo>
                    <a:pt x="1193152" y="44208"/>
                  </a:lnTo>
                  <a:lnTo>
                    <a:pt x="1194689" y="33540"/>
                  </a:lnTo>
                  <a:lnTo>
                    <a:pt x="1197711" y="19850"/>
                  </a:lnTo>
                  <a:lnTo>
                    <a:pt x="1200797" y="9182"/>
                  </a:lnTo>
                  <a:lnTo>
                    <a:pt x="1209916" y="9182"/>
                  </a:lnTo>
                  <a:lnTo>
                    <a:pt x="1212989" y="19850"/>
                  </a:lnTo>
                  <a:lnTo>
                    <a:pt x="1214488" y="28968"/>
                  </a:lnTo>
                  <a:lnTo>
                    <a:pt x="1217561" y="44208"/>
                  </a:lnTo>
                  <a:lnTo>
                    <a:pt x="1220584" y="57950"/>
                  </a:lnTo>
                  <a:lnTo>
                    <a:pt x="1223657" y="67068"/>
                  </a:lnTo>
                  <a:lnTo>
                    <a:pt x="1226692" y="82308"/>
                  </a:lnTo>
                  <a:lnTo>
                    <a:pt x="1226692" y="91427"/>
                  </a:lnTo>
                  <a:lnTo>
                    <a:pt x="1231252" y="97536"/>
                  </a:lnTo>
                  <a:lnTo>
                    <a:pt x="1234325" y="91427"/>
                  </a:lnTo>
                  <a:lnTo>
                    <a:pt x="1237348" y="82308"/>
                  </a:lnTo>
                  <a:lnTo>
                    <a:pt x="1240434" y="73177"/>
                  </a:lnTo>
                  <a:lnTo>
                    <a:pt x="1243457" y="57950"/>
                  </a:lnTo>
                  <a:lnTo>
                    <a:pt x="1246479" y="44208"/>
                  </a:lnTo>
                  <a:lnTo>
                    <a:pt x="1248016" y="33540"/>
                  </a:lnTo>
                  <a:lnTo>
                    <a:pt x="1251051" y="19850"/>
                  </a:lnTo>
                  <a:lnTo>
                    <a:pt x="1254124" y="9182"/>
                  </a:lnTo>
                  <a:lnTo>
                    <a:pt x="1263243" y="9182"/>
                  </a:lnTo>
                  <a:lnTo>
                    <a:pt x="1264792" y="19850"/>
                  </a:lnTo>
                  <a:lnTo>
                    <a:pt x="1267815" y="28968"/>
                  </a:lnTo>
                  <a:lnTo>
                    <a:pt x="1267815" y="44208"/>
                  </a:lnTo>
                  <a:lnTo>
                    <a:pt x="1270889" y="57950"/>
                  </a:lnTo>
                  <a:lnTo>
                    <a:pt x="1273911" y="67068"/>
                  </a:lnTo>
                  <a:lnTo>
                    <a:pt x="1276997" y="82308"/>
                  </a:lnTo>
                  <a:lnTo>
                    <a:pt x="1280020" y="91427"/>
                  </a:lnTo>
                  <a:lnTo>
                    <a:pt x="1283042" y="97536"/>
                  </a:lnTo>
                  <a:lnTo>
                    <a:pt x="1284579" y="97536"/>
                  </a:lnTo>
                  <a:lnTo>
                    <a:pt x="1287653" y="91427"/>
                  </a:lnTo>
                  <a:lnTo>
                    <a:pt x="1293710" y="73177"/>
                  </a:lnTo>
                  <a:lnTo>
                    <a:pt x="1296784" y="57950"/>
                  </a:lnTo>
                  <a:lnTo>
                    <a:pt x="1299806" y="44208"/>
                  </a:lnTo>
                  <a:lnTo>
                    <a:pt x="1301343" y="33540"/>
                  </a:lnTo>
                  <a:lnTo>
                    <a:pt x="1304378" y="19850"/>
                  </a:lnTo>
                  <a:lnTo>
                    <a:pt x="1304378" y="9182"/>
                  </a:lnTo>
                  <a:lnTo>
                    <a:pt x="1313548" y="9182"/>
                  </a:lnTo>
                  <a:lnTo>
                    <a:pt x="1316583" y="19850"/>
                  </a:lnTo>
                  <a:lnTo>
                    <a:pt x="1318120" y="28968"/>
                  </a:lnTo>
                  <a:lnTo>
                    <a:pt x="1321142" y="44208"/>
                  </a:lnTo>
                  <a:lnTo>
                    <a:pt x="1324216" y="57950"/>
                  </a:lnTo>
                  <a:lnTo>
                    <a:pt x="1327251" y="67068"/>
                  </a:lnTo>
                  <a:lnTo>
                    <a:pt x="1330324" y="82308"/>
                  </a:lnTo>
                  <a:lnTo>
                    <a:pt x="1333347" y="91427"/>
                  </a:lnTo>
                  <a:lnTo>
                    <a:pt x="1334884" y="97536"/>
                  </a:lnTo>
                  <a:lnTo>
                    <a:pt x="1337906" y="97536"/>
                  </a:lnTo>
                  <a:lnTo>
                    <a:pt x="1340992" y="91427"/>
                  </a:lnTo>
                  <a:lnTo>
                    <a:pt x="1344015" y="82308"/>
                  </a:lnTo>
                  <a:lnTo>
                    <a:pt x="1347089" y="73177"/>
                  </a:lnTo>
                  <a:lnTo>
                    <a:pt x="1347089" y="57950"/>
                  </a:lnTo>
                  <a:lnTo>
                    <a:pt x="1350111" y="44208"/>
                  </a:lnTo>
                  <a:lnTo>
                    <a:pt x="1353197" y="33540"/>
                  </a:lnTo>
                  <a:lnTo>
                    <a:pt x="1354683" y="19850"/>
                  </a:lnTo>
                  <a:lnTo>
                    <a:pt x="1357757" y="13741"/>
                  </a:lnTo>
                  <a:lnTo>
                    <a:pt x="1360779" y="9182"/>
                  </a:lnTo>
                  <a:lnTo>
                    <a:pt x="1363853" y="9182"/>
                  </a:lnTo>
                  <a:lnTo>
                    <a:pt x="1366888" y="13741"/>
                  </a:lnTo>
                  <a:lnTo>
                    <a:pt x="1369910" y="19850"/>
                  </a:lnTo>
                  <a:lnTo>
                    <a:pt x="1371447" y="28968"/>
                  </a:lnTo>
                  <a:lnTo>
                    <a:pt x="1374520" y="44208"/>
                  </a:lnTo>
                  <a:lnTo>
                    <a:pt x="1377543" y="57950"/>
                  </a:lnTo>
                  <a:lnTo>
                    <a:pt x="1380578" y="67068"/>
                  </a:lnTo>
                  <a:lnTo>
                    <a:pt x="1383652" y="82308"/>
                  </a:lnTo>
                  <a:lnTo>
                    <a:pt x="1386674" y="91427"/>
                  </a:lnTo>
                  <a:lnTo>
                    <a:pt x="1386674" y="97536"/>
                  </a:lnTo>
                  <a:lnTo>
                    <a:pt x="1388211" y="91427"/>
                  </a:lnTo>
                  <a:lnTo>
                    <a:pt x="1391297" y="91427"/>
                  </a:lnTo>
                  <a:lnTo>
                    <a:pt x="1397342" y="73177"/>
                  </a:lnTo>
                  <a:lnTo>
                    <a:pt x="1400416" y="57950"/>
                  </a:lnTo>
                  <a:lnTo>
                    <a:pt x="1403451" y="44208"/>
                  </a:lnTo>
                  <a:lnTo>
                    <a:pt x="1404988" y="33540"/>
                  </a:lnTo>
                  <a:lnTo>
                    <a:pt x="1408010" y="19850"/>
                  </a:lnTo>
                  <a:lnTo>
                    <a:pt x="1411084" y="13741"/>
                  </a:lnTo>
                  <a:lnTo>
                    <a:pt x="1414106" y="9182"/>
                  </a:lnTo>
                  <a:lnTo>
                    <a:pt x="1417192" y="9182"/>
                  </a:lnTo>
                  <a:lnTo>
                    <a:pt x="1420215" y="13741"/>
                  </a:lnTo>
                  <a:lnTo>
                    <a:pt x="1423289" y="19850"/>
                  </a:lnTo>
                  <a:lnTo>
                    <a:pt x="1423289" y="28968"/>
                  </a:lnTo>
                  <a:lnTo>
                    <a:pt x="1427848" y="44208"/>
                  </a:lnTo>
                  <a:lnTo>
                    <a:pt x="1427848" y="57950"/>
                  </a:lnTo>
                  <a:lnTo>
                    <a:pt x="1430883" y="67068"/>
                  </a:lnTo>
                  <a:lnTo>
                    <a:pt x="1433906" y="82308"/>
                  </a:lnTo>
                  <a:lnTo>
                    <a:pt x="1436979" y="91427"/>
                  </a:lnTo>
                  <a:lnTo>
                    <a:pt x="1444574" y="91427"/>
                  </a:lnTo>
                  <a:lnTo>
                    <a:pt x="1447647" y="82308"/>
                  </a:lnTo>
                  <a:lnTo>
                    <a:pt x="1450670" y="73177"/>
                  </a:lnTo>
                  <a:lnTo>
                    <a:pt x="1453743" y="57950"/>
                  </a:lnTo>
                  <a:lnTo>
                    <a:pt x="1456778" y="44208"/>
                  </a:lnTo>
                  <a:lnTo>
                    <a:pt x="1458315" y="33540"/>
                  </a:lnTo>
                  <a:lnTo>
                    <a:pt x="1461338" y="19850"/>
                  </a:lnTo>
                  <a:lnTo>
                    <a:pt x="1464411" y="13741"/>
                  </a:lnTo>
                  <a:lnTo>
                    <a:pt x="1464411" y="9182"/>
                  </a:lnTo>
                  <a:lnTo>
                    <a:pt x="1467446" y="9182"/>
                  </a:lnTo>
                  <a:lnTo>
                    <a:pt x="1470520" y="13741"/>
                  </a:lnTo>
                  <a:lnTo>
                    <a:pt x="1473542" y="19850"/>
                  </a:lnTo>
                  <a:lnTo>
                    <a:pt x="1476616" y="28968"/>
                  </a:lnTo>
                  <a:lnTo>
                    <a:pt x="1478102" y="44208"/>
                  </a:lnTo>
                  <a:lnTo>
                    <a:pt x="1481188" y="57950"/>
                  </a:lnTo>
                  <a:lnTo>
                    <a:pt x="1484210" y="67068"/>
                  </a:lnTo>
                  <a:lnTo>
                    <a:pt x="1487284" y="82308"/>
                  </a:lnTo>
                  <a:lnTo>
                    <a:pt x="1490306" y="91427"/>
                  </a:lnTo>
                  <a:lnTo>
                    <a:pt x="1497952" y="91427"/>
                  </a:lnTo>
                  <a:lnTo>
                    <a:pt x="1500974" y="82308"/>
                  </a:lnTo>
                  <a:lnTo>
                    <a:pt x="1500974" y="73177"/>
                  </a:lnTo>
                  <a:lnTo>
                    <a:pt x="1503997" y="57950"/>
                  </a:lnTo>
                  <a:lnTo>
                    <a:pt x="1507083" y="44208"/>
                  </a:lnTo>
                  <a:lnTo>
                    <a:pt x="1510106" y="33540"/>
                  </a:lnTo>
                  <a:lnTo>
                    <a:pt x="1511642" y="19850"/>
                  </a:lnTo>
                  <a:lnTo>
                    <a:pt x="1514716" y="13741"/>
                  </a:lnTo>
                  <a:lnTo>
                    <a:pt x="1517751" y="9182"/>
                  </a:lnTo>
                  <a:lnTo>
                    <a:pt x="1520774" y="9182"/>
                  </a:lnTo>
                  <a:lnTo>
                    <a:pt x="1523847" y="13741"/>
                  </a:lnTo>
                  <a:lnTo>
                    <a:pt x="1526870" y="19850"/>
                  </a:lnTo>
                  <a:lnTo>
                    <a:pt x="1528406" y="28968"/>
                  </a:lnTo>
                  <a:lnTo>
                    <a:pt x="1531442" y="44208"/>
                  </a:lnTo>
                  <a:lnTo>
                    <a:pt x="1534515" y="57950"/>
                  </a:lnTo>
                  <a:lnTo>
                    <a:pt x="1537538" y="67068"/>
                  </a:lnTo>
                  <a:lnTo>
                    <a:pt x="1540611" y="82308"/>
                  </a:lnTo>
                  <a:lnTo>
                    <a:pt x="1543646" y="91427"/>
                  </a:lnTo>
                  <a:lnTo>
                    <a:pt x="1548206" y="91427"/>
                  </a:lnTo>
                  <a:lnTo>
                    <a:pt x="1551279" y="82308"/>
                  </a:lnTo>
                  <a:lnTo>
                    <a:pt x="1554302" y="73177"/>
                  </a:lnTo>
                  <a:lnTo>
                    <a:pt x="1557388" y="57950"/>
                  </a:lnTo>
                  <a:lnTo>
                    <a:pt x="1560410" y="44208"/>
                  </a:lnTo>
                  <a:lnTo>
                    <a:pt x="1563433" y="33540"/>
                  </a:lnTo>
                  <a:lnTo>
                    <a:pt x="1564970" y="24409"/>
                  </a:lnTo>
                  <a:lnTo>
                    <a:pt x="1568005" y="13741"/>
                  </a:lnTo>
                  <a:lnTo>
                    <a:pt x="1571078" y="9182"/>
                  </a:lnTo>
                  <a:lnTo>
                    <a:pt x="1574101" y="9182"/>
                  </a:lnTo>
                  <a:lnTo>
                    <a:pt x="1577174" y="13741"/>
                  </a:lnTo>
                  <a:lnTo>
                    <a:pt x="1580197" y="19850"/>
                  </a:lnTo>
                  <a:lnTo>
                    <a:pt x="1581746" y="28968"/>
                  </a:lnTo>
                  <a:lnTo>
                    <a:pt x="1581746" y="44208"/>
                  </a:lnTo>
                  <a:lnTo>
                    <a:pt x="1584769" y="57950"/>
                  </a:lnTo>
                  <a:lnTo>
                    <a:pt x="1587842" y="67068"/>
                  </a:lnTo>
                  <a:lnTo>
                    <a:pt x="1590865" y="82308"/>
                  </a:lnTo>
                  <a:lnTo>
                    <a:pt x="1593951" y="86868"/>
                  </a:lnTo>
                  <a:lnTo>
                    <a:pt x="1596974" y="91427"/>
                  </a:lnTo>
                  <a:lnTo>
                    <a:pt x="1601533" y="91427"/>
                  </a:lnTo>
                  <a:lnTo>
                    <a:pt x="1604606" y="82308"/>
                  </a:lnTo>
                  <a:lnTo>
                    <a:pt x="1607642" y="73177"/>
                  </a:lnTo>
                  <a:lnTo>
                    <a:pt x="1610715" y="57950"/>
                  </a:lnTo>
                  <a:lnTo>
                    <a:pt x="1613738" y="44208"/>
                  </a:lnTo>
                  <a:lnTo>
                    <a:pt x="1616760" y="33540"/>
                  </a:lnTo>
                  <a:lnTo>
                    <a:pt x="1618297" y="24409"/>
                  </a:lnTo>
                  <a:lnTo>
                    <a:pt x="1621383" y="13741"/>
                  </a:lnTo>
                  <a:lnTo>
                    <a:pt x="1624406" y="9182"/>
                  </a:lnTo>
                  <a:lnTo>
                    <a:pt x="1627428" y="13741"/>
                  </a:lnTo>
                  <a:lnTo>
                    <a:pt x="1630502" y="19850"/>
                  </a:lnTo>
                  <a:lnTo>
                    <a:pt x="1633537" y="28968"/>
                  </a:lnTo>
                  <a:lnTo>
                    <a:pt x="1635074" y="44208"/>
                  </a:lnTo>
                  <a:lnTo>
                    <a:pt x="1638147" y="57950"/>
                  </a:lnTo>
                  <a:lnTo>
                    <a:pt x="1641170" y="67068"/>
                  </a:lnTo>
                  <a:lnTo>
                    <a:pt x="1644205" y="77736"/>
                  </a:lnTo>
                  <a:lnTo>
                    <a:pt x="1647278" y="86868"/>
                  </a:lnTo>
                  <a:lnTo>
                    <a:pt x="1650301" y="91427"/>
                  </a:lnTo>
                  <a:lnTo>
                    <a:pt x="1651838" y="91427"/>
                  </a:lnTo>
                  <a:lnTo>
                    <a:pt x="1654860" y="86868"/>
                  </a:lnTo>
                  <a:lnTo>
                    <a:pt x="1657946" y="82308"/>
                  </a:lnTo>
                  <a:lnTo>
                    <a:pt x="1660969" y="73177"/>
                  </a:lnTo>
                  <a:lnTo>
                    <a:pt x="1660969" y="57950"/>
                  </a:lnTo>
                  <a:lnTo>
                    <a:pt x="1664042" y="44208"/>
                  </a:lnTo>
                  <a:lnTo>
                    <a:pt x="1667065" y="33540"/>
                  </a:lnTo>
                  <a:lnTo>
                    <a:pt x="1668602" y="24409"/>
                  </a:lnTo>
                  <a:lnTo>
                    <a:pt x="1671637" y="13741"/>
                  </a:lnTo>
                  <a:lnTo>
                    <a:pt x="1674710" y="9182"/>
                  </a:lnTo>
                  <a:lnTo>
                    <a:pt x="1677733" y="9182"/>
                  </a:lnTo>
                  <a:lnTo>
                    <a:pt x="1680806" y="13741"/>
                  </a:lnTo>
                  <a:lnTo>
                    <a:pt x="1683842" y="19850"/>
                  </a:lnTo>
                  <a:lnTo>
                    <a:pt x="1686915" y="28968"/>
                  </a:lnTo>
                  <a:lnTo>
                    <a:pt x="1688401" y="44208"/>
                  </a:lnTo>
                  <a:lnTo>
                    <a:pt x="1691474" y="57950"/>
                  </a:lnTo>
                  <a:lnTo>
                    <a:pt x="1694497" y="67068"/>
                  </a:lnTo>
                  <a:lnTo>
                    <a:pt x="1697583" y="82308"/>
                  </a:lnTo>
                  <a:lnTo>
                    <a:pt x="1700606" y="86868"/>
                  </a:lnTo>
                  <a:lnTo>
                    <a:pt x="1700606" y="91427"/>
                  </a:lnTo>
                  <a:lnTo>
                    <a:pt x="1705165" y="91427"/>
                  </a:lnTo>
                  <a:lnTo>
                    <a:pt x="1705165" y="86868"/>
                  </a:lnTo>
                  <a:lnTo>
                    <a:pt x="1708251" y="82308"/>
                  </a:lnTo>
                  <a:lnTo>
                    <a:pt x="1711274" y="73177"/>
                  </a:lnTo>
                  <a:lnTo>
                    <a:pt x="1714347" y="57950"/>
                  </a:lnTo>
                  <a:lnTo>
                    <a:pt x="1717370" y="44208"/>
                  </a:lnTo>
                  <a:lnTo>
                    <a:pt x="1720405" y="33540"/>
                  </a:lnTo>
                  <a:lnTo>
                    <a:pt x="1721942" y="24409"/>
                  </a:lnTo>
                  <a:lnTo>
                    <a:pt x="1725015" y="13741"/>
                  </a:lnTo>
                  <a:lnTo>
                    <a:pt x="1728038" y="9182"/>
                  </a:lnTo>
                  <a:lnTo>
                    <a:pt x="1731060" y="9182"/>
                  </a:lnTo>
                  <a:lnTo>
                    <a:pt x="1734146" y="13741"/>
                  </a:lnTo>
                  <a:lnTo>
                    <a:pt x="1737169" y="19850"/>
                  </a:lnTo>
                  <a:lnTo>
                    <a:pt x="1740242" y="28968"/>
                  </a:lnTo>
                  <a:lnTo>
                    <a:pt x="1741728" y="44208"/>
                  </a:lnTo>
                  <a:lnTo>
                    <a:pt x="1741728" y="57950"/>
                  </a:lnTo>
                  <a:lnTo>
                    <a:pt x="1744802" y="67068"/>
                  </a:lnTo>
                  <a:lnTo>
                    <a:pt x="1747837" y="77736"/>
                  </a:lnTo>
                  <a:lnTo>
                    <a:pt x="1750910" y="86868"/>
                  </a:lnTo>
                  <a:lnTo>
                    <a:pt x="1753933" y="91427"/>
                  </a:lnTo>
                  <a:lnTo>
                    <a:pt x="1756956" y="91427"/>
                  </a:lnTo>
                  <a:lnTo>
                    <a:pt x="1758505" y="86868"/>
                  </a:lnTo>
                  <a:lnTo>
                    <a:pt x="1761578" y="82308"/>
                  </a:lnTo>
                  <a:lnTo>
                    <a:pt x="1764601" y="73177"/>
                  </a:lnTo>
                  <a:lnTo>
                    <a:pt x="1767624" y="57950"/>
                  </a:lnTo>
                  <a:lnTo>
                    <a:pt x="1770697" y="44208"/>
                  </a:lnTo>
                  <a:lnTo>
                    <a:pt x="1773732" y="33540"/>
                  </a:lnTo>
                  <a:lnTo>
                    <a:pt x="1775269" y="24409"/>
                  </a:lnTo>
                  <a:lnTo>
                    <a:pt x="1778292" y="13741"/>
                  </a:lnTo>
                  <a:lnTo>
                    <a:pt x="1778292" y="9182"/>
                  </a:lnTo>
                  <a:lnTo>
                    <a:pt x="1781365" y="9182"/>
                  </a:lnTo>
                  <a:lnTo>
                    <a:pt x="1784400" y="13741"/>
                  </a:lnTo>
                  <a:lnTo>
                    <a:pt x="1787474" y="19850"/>
                  </a:lnTo>
                  <a:lnTo>
                    <a:pt x="1790496" y="28968"/>
                  </a:lnTo>
                  <a:lnTo>
                    <a:pt x="1792033" y="44208"/>
                  </a:lnTo>
                  <a:lnTo>
                    <a:pt x="1795056" y="57950"/>
                  </a:lnTo>
                  <a:lnTo>
                    <a:pt x="1798142" y="67068"/>
                  </a:lnTo>
                  <a:lnTo>
                    <a:pt x="1801164" y="77736"/>
                  </a:lnTo>
                  <a:lnTo>
                    <a:pt x="1804238" y="86868"/>
                  </a:lnTo>
                  <a:lnTo>
                    <a:pt x="1807260" y="91427"/>
                  </a:lnTo>
                  <a:lnTo>
                    <a:pt x="1810346" y="91427"/>
                  </a:lnTo>
                  <a:lnTo>
                    <a:pt x="1811832" y="86868"/>
                  </a:lnTo>
                  <a:lnTo>
                    <a:pt x="1814906" y="82308"/>
                  </a:lnTo>
                  <a:lnTo>
                    <a:pt x="1817928" y="73177"/>
                  </a:lnTo>
                  <a:lnTo>
                    <a:pt x="1821002" y="57950"/>
                  </a:lnTo>
                  <a:lnTo>
                    <a:pt x="1821002" y="44208"/>
                  </a:lnTo>
                  <a:lnTo>
                    <a:pt x="1824037" y="33540"/>
                  </a:lnTo>
                  <a:lnTo>
                    <a:pt x="1827110" y="24409"/>
                  </a:lnTo>
                  <a:lnTo>
                    <a:pt x="1828596" y="13741"/>
                  </a:lnTo>
                  <a:lnTo>
                    <a:pt x="1831670" y="9182"/>
                  </a:lnTo>
                  <a:lnTo>
                    <a:pt x="1834705" y="9182"/>
                  </a:lnTo>
                  <a:lnTo>
                    <a:pt x="1837778" y="13741"/>
                  </a:lnTo>
                  <a:lnTo>
                    <a:pt x="1840801" y="19850"/>
                  </a:lnTo>
                  <a:lnTo>
                    <a:pt x="1843824" y="28968"/>
                  </a:lnTo>
                  <a:lnTo>
                    <a:pt x="1845360" y="44208"/>
                  </a:lnTo>
                  <a:lnTo>
                    <a:pt x="1848446" y="57950"/>
                  </a:lnTo>
                  <a:lnTo>
                    <a:pt x="1851469" y="67068"/>
                  </a:lnTo>
                  <a:lnTo>
                    <a:pt x="1854492" y="82308"/>
                  </a:lnTo>
                  <a:lnTo>
                    <a:pt x="1857565" y="86868"/>
                  </a:lnTo>
                  <a:lnTo>
                    <a:pt x="1860600" y="91427"/>
                  </a:lnTo>
                  <a:lnTo>
                    <a:pt x="1862137" y="86868"/>
                  </a:lnTo>
                  <a:lnTo>
                    <a:pt x="1865210" y="82308"/>
                  </a:lnTo>
                  <a:lnTo>
                    <a:pt x="1868233" y="73177"/>
                  </a:lnTo>
                  <a:lnTo>
                    <a:pt x="1871256" y="57950"/>
                  </a:lnTo>
                  <a:lnTo>
                    <a:pt x="1874342" y="44208"/>
                  </a:lnTo>
                  <a:lnTo>
                    <a:pt x="1877364" y="33540"/>
                  </a:lnTo>
                  <a:lnTo>
                    <a:pt x="1880387" y="24409"/>
                  </a:lnTo>
                  <a:lnTo>
                    <a:pt x="1881924" y="13741"/>
                  </a:lnTo>
                  <a:lnTo>
                    <a:pt x="1884997" y="9182"/>
                  </a:lnTo>
                  <a:lnTo>
                    <a:pt x="1888032" y="9182"/>
                  </a:lnTo>
                  <a:lnTo>
                    <a:pt x="1891055" y="13741"/>
                  </a:lnTo>
                  <a:lnTo>
                    <a:pt x="1894128" y="19850"/>
                  </a:lnTo>
                  <a:lnTo>
                    <a:pt x="1897164" y="28968"/>
                  </a:lnTo>
                  <a:lnTo>
                    <a:pt x="1898700" y="44208"/>
                  </a:lnTo>
                  <a:lnTo>
                    <a:pt x="1901723" y="57950"/>
                  </a:lnTo>
                  <a:lnTo>
                    <a:pt x="1901723" y="67068"/>
                  </a:lnTo>
                  <a:lnTo>
                    <a:pt x="1904796" y="77736"/>
                  </a:lnTo>
                  <a:lnTo>
                    <a:pt x="1907819" y="86868"/>
                  </a:lnTo>
                  <a:lnTo>
                    <a:pt x="1910905" y="91427"/>
                  </a:lnTo>
                  <a:lnTo>
                    <a:pt x="1913928" y="91427"/>
                  </a:lnTo>
                  <a:lnTo>
                    <a:pt x="1915464" y="86868"/>
                  </a:lnTo>
                  <a:lnTo>
                    <a:pt x="1918487" y="82308"/>
                  </a:lnTo>
                  <a:lnTo>
                    <a:pt x="1921560" y="73177"/>
                  </a:lnTo>
                  <a:lnTo>
                    <a:pt x="1924596" y="57950"/>
                  </a:lnTo>
                  <a:lnTo>
                    <a:pt x="1927669" y="44208"/>
                  </a:lnTo>
                  <a:lnTo>
                    <a:pt x="1930692" y="33540"/>
                  </a:lnTo>
                  <a:lnTo>
                    <a:pt x="1932228" y="24409"/>
                  </a:lnTo>
                  <a:lnTo>
                    <a:pt x="1935264" y="13741"/>
                  </a:lnTo>
                  <a:lnTo>
                    <a:pt x="1938337" y="9182"/>
                  </a:lnTo>
                  <a:lnTo>
                    <a:pt x="1941360" y="13741"/>
                  </a:lnTo>
                  <a:lnTo>
                    <a:pt x="1944433" y="19850"/>
                  </a:lnTo>
                  <a:lnTo>
                    <a:pt x="1947456" y="28968"/>
                  </a:lnTo>
                  <a:lnTo>
                    <a:pt x="1950542" y="44208"/>
                  </a:lnTo>
                  <a:lnTo>
                    <a:pt x="1952028" y="57950"/>
                  </a:lnTo>
                  <a:lnTo>
                    <a:pt x="1955101" y="67068"/>
                  </a:lnTo>
                  <a:lnTo>
                    <a:pt x="1958124" y="77736"/>
                  </a:lnTo>
                  <a:lnTo>
                    <a:pt x="1961197" y="86868"/>
                  </a:lnTo>
                  <a:lnTo>
                    <a:pt x="1964232" y="91427"/>
                  </a:lnTo>
                  <a:lnTo>
                    <a:pt x="1967255" y="91427"/>
                  </a:lnTo>
                  <a:lnTo>
                    <a:pt x="1968792" y="86868"/>
                  </a:lnTo>
                  <a:lnTo>
                    <a:pt x="1971865" y="82308"/>
                  </a:lnTo>
                  <a:lnTo>
                    <a:pt x="1974900" y="73177"/>
                  </a:lnTo>
                  <a:lnTo>
                    <a:pt x="1974900" y="57950"/>
                  </a:lnTo>
                  <a:lnTo>
                    <a:pt x="1977923" y="44208"/>
                  </a:lnTo>
                  <a:lnTo>
                    <a:pt x="1980996" y="33540"/>
                  </a:lnTo>
                  <a:lnTo>
                    <a:pt x="1984019" y="24409"/>
                  </a:lnTo>
                  <a:lnTo>
                    <a:pt x="1985556" y="13741"/>
                  </a:lnTo>
                  <a:lnTo>
                    <a:pt x="1988642" y="9182"/>
                  </a:lnTo>
                  <a:lnTo>
                    <a:pt x="1991664" y="9182"/>
                  </a:lnTo>
                  <a:lnTo>
                    <a:pt x="2005355" y="57950"/>
                  </a:lnTo>
                  <a:lnTo>
                    <a:pt x="2008428" y="67068"/>
                  </a:lnTo>
                  <a:lnTo>
                    <a:pt x="2011464" y="77736"/>
                  </a:lnTo>
                  <a:lnTo>
                    <a:pt x="2014537" y="86868"/>
                  </a:lnTo>
                  <a:lnTo>
                    <a:pt x="2017560" y="91427"/>
                  </a:lnTo>
                  <a:lnTo>
                    <a:pt x="2020633" y="86868"/>
                  </a:lnTo>
                  <a:lnTo>
                    <a:pt x="2022119" y="82308"/>
                  </a:lnTo>
                  <a:lnTo>
                    <a:pt x="2025205" y="73177"/>
                  </a:lnTo>
                  <a:lnTo>
                    <a:pt x="2028228" y="57950"/>
                  </a:lnTo>
                  <a:lnTo>
                    <a:pt x="2031301" y="44208"/>
                  </a:lnTo>
                  <a:lnTo>
                    <a:pt x="2034324" y="33540"/>
                  </a:lnTo>
                  <a:lnTo>
                    <a:pt x="2037397" y="24409"/>
                  </a:lnTo>
                  <a:lnTo>
                    <a:pt x="2038896" y="13741"/>
                  </a:lnTo>
                  <a:lnTo>
                    <a:pt x="2041969" y="9182"/>
                  </a:lnTo>
                  <a:lnTo>
                    <a:pt x="2044992" y="9182"/>
                  </a:lnTo>
                  <a:lnTo>
                    <a:pt x="2048065" y="13741"/>
                  </a:lnTo>
                  <a:lnTo>
                    <a:pt x="2051100" y="19850"/>
                  </a:lnTo>
                  <a:lnTo>
                    <a:pt x="2054123" y="28968"/>
                  </a:lnTo>
                  <a:lnTo>
                    <a:pt x="2055660" y="44208"/>
                  </a:lnTo>
                  <a:lnTo>
                    <a:pt x="2055660" y="57950"/>
                  </a:lnTo>
                  <a:lnTo>
                    <a:pt x="2058682" y="67068"/>
                  </a:lnTo>
                  <a:lnTo>
                    <a:pt x="2061756" y="77736"/>
                  </a:lnTo>
                  <a:lnTo>
                    <a:pt x="2064791" y="86868"/>
                  </a:lnTo>
                  <a:lnTo>
                    <a:pt x="2067864" y="91427"/>
                  </a:lnTo>
                  <a:lnTo>
                    <a:pt x="2070887" y="91427"/>
                  </a:lnTo>
                  <a:lnTo>
                    <a:pt x="2073960" y="86868"/>
                  </a:lnTo>
                  <a:lnTo>
                    <a:pt x="2075459" y="82308"/>
                  </a:lnTo>
                  <a:lnTo>
                    <a:pt x="2078532" y="73177"/>
                  </a:lnTo>
                  <a:lnTo>
                    <a:pt x="2081555" y="57950"/>
                  </a:lnTo>
                  <a:lnTo>
                    <a:pt x="2084628" y="44208"/>
                  </a:lnTo>
                  <a:lnTo>
                    <a:pt x="2087664" y="33540"/>
                  </a:lnTo>
                  <a:lnTo>
                    <a:pt x="2090686" y="24409"/>
                  </a:lnTo>
                  <a:lnTo>
                    <a:pt x="2092223" y="13741"/>
                  </a:lnTo>
                  <a:lnTo>
                    <a:pt x="2095296" y="9182"/>
                  </a:lnTo>
                  <a:lnTo>
                    <a:pt x="2098319" y="9182"/>
                  </a:lnTo>
                  <a:lnTo>
                    <a:pt x="2098319" y="13741"/>
                  </a:lnTo>
                  <a:lnTo>
                    <a:pt x="2101354" y="19850"/>
                  </a:lnTo>
                  <a:lnTo>
                    <a:pt x="2104428" y="28968"/>
                  </a:lnTo>
                  <a:lnTo>
                    <a:pt x="2107450" y="44208"/>
                  </a:lnTo>
                  <a:lnTo>
                    <a:pt x="2108987" y="57950"/>
                  </a:lnTo>
                  <a:lnTo>
                    <a:pt x="2112060" y="67068"/>
                  </a:lnTo>
                  <a:lnTo>
                    <a:pt x="2115096" y="77736"/>
                  </a:lnTo>
                  <a:lnTo>
                    <a:pt x="2118118" y="86868"/>
                  </a:lnTo>
                  <a:lnTo>
                    <a:pt x="2121192" y="91427"/>
                  </a:lnTo>
                  <a:lnTo>
                    <a:pt x="2124214" y="91427"/>
                  </a:lnTo>
                  <a:lnTo>
                    <a:pt x="2125764" y="86868"/>
                  </a:lnTo>
                  <a:lnTo>
                    <a:pt x="2128786" y="82308"/>
                  </a:lnTo>
                  <a:lnTo>
                    <a:pt x="2131860" y="73177"/>
                  </a:lnTo>
                  <a:lnTo>
                    <a:pt x="2134882" y="57950"/>
                  </a:lnTo>
                  <a:lnTo>
                    <a:pt x="2134882" y="44208"/>
                  </a:lnTo>
                  <a:lnTo>
                    <a:pt x="2137956" y="33540"/>
                  </a:lnTo>
                  <a:lnTo>
                    <a:pt x="2140991" y="24409"/>
                  </a:lnTo>
                  <a:lnTo>
                    <a:pt x="2144064" y="13741"/>
                  </a:lnTo>
                  <a:lnTo>
                    <a:pt x="2145550" y="9182"/>
                  </a:lnTo>
                  <a:lnTo>
                    <a:pt x="2148624" y="9182"/>
                  </a:lnTo>
                  <a:lnTo>
                    <a:pt x="2151659" y="13741"/>
                  </a:lnTo>
                  <a:lnTo>
                    <a:pt x="2154732" y="19850"/>
                  </a:lnTo>
                  <a:lnTo>
                    <a:pt x="2157755" y="28968"/>
                  </a:lnTo>
                  <a:lnTo>
                    <a:pt x="2160828" y="44208"/>
                  </a:lnTo>
                  <a:lnTo>
                    <a:pt x="2162314" y="57950"/>
                  </a:lnTo>
                  <a:lnTo>
                    <a:pt x="2165400" y="67068"/>
                  </a:lnTo>
                  <a:lnTo>
                    <a:pt x="2168423" y="77736"/>
                  </a:lnTo>
                  <a:lnTo>
                    <a:pt x="2171496" y="86868"/>
                  </a:lnTo>
                  <a:lnTo>
                    <a:pt x="2171496" y="91427"/>
                  </a:lnTo>
                  <a:lnTo>
                    <a:pt x="2177554" y="91427"/>
                  </a:lnTo>
                  <a:lnTo>
                    <a:pt x="2177554" y="86868"/>
                  </a:lnTo>
                  <a:lnTo>
                    <a:pt x="2182164" y="73177"/>
                  </a:lnTo>
                  <a:lnTo>
                    <a:pt x="2185187" y="57950"/>
                  </a:lnTo>
                  <a:lnTo>
                    <a:pt x="2188222" y="44208"/>
                  </a:lnTo>
                  <a:lnTo>
                    <a:pt x="2191296" y="33540"/>
                  </a:lnTo>
                  <a:lnTo>
                    <a:pt x="2194318" y="24409"/>
                  </a:lnTo>
                  <a:lnTo>
                    <a:pt x="2195855" y="13741"/>
                  </a:lnTo>
                  <a:lnTo>
                    <a:pt x="2198878" y="9182"/>
                  </a:lnTo>
                  <a:lnTo>
                    <a:pt x="2201964" y="9182"/>
                  </a:lnTo>
                  <a:lnTo>
                    <a:pt x="2215654" y="57950"/>
                  </a:lnTo>
                  <a:lnTo>
                    <a:pt x="2215654" y="67068"/>
                  </a:lnTo>
                  <a:lnTo>
                    <a:pt x="2218728" y="77736"/>
                  </a:lnTo>
                  <a:lnTo>
                    <a:pt x="2221750" y="86868"/>
                  </a:lnTo>
                  <a:lnTo>
                    <a:pt x="2224824" y="91427"/>
                  </a:lnTo>
                  <a:lnTo>
                    <a:pt x="2227859" y="91427"/>
                  </a:lnTo>
                  <a:lnTo>
                    <a:pt x="2230882" y="86868"/>
                  </a:lnTo>
                  <a:lnTo>
                    <a:pt x="2235492" y="73177"/>
                  </a:lnTo>
                  <a:lnTo>
                    <a:pt x="2238514" y="57950"/>
                  </a:lnTo>
                  <a:lnTo>
                    <a:pt x="2241549" y="44208"/>
                  </a:lnTo>
                  <a:lnTo>
                    <a:pt x="2244623" y="33540"/>
                  </a:lnTo>
                  <a:lnTo>
                    <a:pt x="2247645" y="24409"/>
                  </a:lnTo>
                  <a:lnTo>
                    <a:pt x="2249182" y="13741"/>
                  </a:lnTo>
                  <a:lnTo>
                    <a:pt x="2252217" y="9182"/>
                  </a:lnTo>
                  <a:lnTo>
                    <a:pt x="2255291" y="13741"/>
                  </a:lnTo>
                  <a:lnTo>
                    <a:pt x="2258314" y="19850"/>
                  </a:lnTo>
                  <a:lnTo>
                    <a:pt x="2261387" y="28968"/>
                  </a:lnTo>
                  <a:lnTo>
                    <a:pt x="2264422" y="44208"/>
                  </a:lnTo>
                  <a:lnTo>
                    <a:pt x="2267496" y="57950"/>
                  </a:lnTo>
                  <a:lnTo>
                    <a:pt x="2268982" y="67068"/>
                  </a:lnTo>
                  <a:lnTo>
                    <a:pt x="2272055" y="77736"/>
                  </a:lnTo>
                  <a:lnTo>
                    <a:pt x="2275078" y="86868"/>
                  </a:lnTo>
                  <a:lnTo>
                    <a:pt x="2278164" y="91427"/>
                  </a:lnTo>
                  <a:lnTo>
                    <a:pt x="2281186" y="91427"/>
                  </a:lnTo>
                  <a:lnTo>
                    <a:pt x="2284260" y="86868"/>
                  </a:lnTo>
                  <a:lnTo>
                    <a:pt x="2285745" y="82308"/>
                  </a:lnTo>
                  <a:lnTo>
                    <a:pt x="2288819" y="73177"/>
                  </a:lnTo>
                  <a:lnTo>
                    <a:pt x="2291854" y="57950"/>
                  </a:lnTo>
                  <a:lnTo>
                    <a:pt x="2294928" y="44208"/>
                  </a:lnTo>
                  <a:lnTo>
                    <a:pt x="2294928" y="33540"/>
                  </a:lnTo>
                  <a:lnTo>
                    <a:pt x="2297950" y="24409"/>
                  </a:lnTo>
                  <a:lnTo>
                    <a:pt x="2301024" y="13741"/>
                  </a:lnTo>
                  <a:lnTo>
                    <a:pt x="2302522" y="9182"/>
                  </a:lnTo>
                  <a:lnTo>
                    <a:pt x="2305596" y="9182"/>
                  </a:lnTo>
                  <a:lnTo>
                    <a:pt x="2308618" y="13741"/>
                  </a:lnTo>
                  <a:lnTo>
                    <a:pt x="2311692" y="19850"/>
                  </a:lnTo>
                  <a:lnTo>
                    <a:pt x="2314714" y="28968"/>
                  </a:lnTo>
                  <a:lnTo>
                    <a:pt x="2317749" y="44208"/>
                  </a:lnTo>
                  <a:lnTo>
                    <a:pt x="2319286" y="57950"/>
                  </a:lnTo>
                  <a:lnTo>
                    <a:pt x="2322360" y="67068"/>
                  </a:lnTo>
                  <a:lnTo>
                    <a:pt x="2325382" y="77736"/>
                  </a:lnTo>
                  <a:lnTo>
                    <a:pt x="2328417" y="86868"/>
                  </a:lnTo>
                  <a:lnTo>
                    <a:pt x="2331491" y="91427"/>
                  </a:lnTo>
                  <a:lnTo>
                    <a:pt x="2334514" y="86868"/>
                  </a:lnTo>
                  <a:lnTo>
                    <a:pt x="2337587" y="82308"/>
                  </a:lnTo>
                  <a:lnTo>
                    <a:pt x="2345182" y="44208"/>
                  </a:lnTo>
                  <a:lnTo>
                    <a:pt x="2351278" y="24409"/>
                  </a:lnTo>
                  <a:lnTo>
                    <a:pt x="2354364" y="13741"/>
                  </a:lnTo>
                  <a:lnTo>
                    <a:pt x="2355849" y="9182"/>
                  </a:lnTo>
                  <a:lnTo>
                    <a:pt x="2358923" y="9182"/>
                  </a:lnTo>
                  <a:lnTo>
                    <a:pt x="2361945" y="13741"/>
                  </a:lnTo>
                  <a:lnTo>
                    <a:pt x="2365019" y="19850"/>
                  </a:lnTo>
                  <a:lnTo>
                    <a:pt x="2368054" y="33540"/>
                  </a:lnTo>
                  <a:lnTo>
                    <a:pt x="2371077" y="44208"/>
                  </a:lnTo>
                  <a:lnTo>
                    <a:pt x="2372614" y="57950"/>
                  </a:lnTo>
                  <a:lnTo>
                    <a:pt x="2375636" y="67068"/>
                  </a:lnTo>
                  <a:lnTo>
                    <a:pt x="2375636" y="77736"/>
                  </a:lnTo>
                  <a:lnTo>
                    <a:pt x="2378722" y="86868"/>
                  </a:lnTo>
                  <a:lnTo>
                    <a:pt x="2381745" y="91427"/>
                  </a:lnTo>
                  <a:lnTo>
                    <a:pt x="2384818" y="91427"/>
                  </a:lnTo>
                  <a:lnTo>
                    <a:pt x="2387841" y="86868"/>
                  </a:lnTo>
                  <a:lnTo>
                    <a:pt x="2389378" y="82308"/>
                  </a:lnTo>
                  <a:lnTo>
                    <a:pt x="2392413" y="67068"/>
                  </a:lnTo>
                  <a:lnTo>
                    <a:pt x="2395486" y="53327"/>
                  </a:lnTo>
                  <a:lnTo>
                    <a:pt x="2398509" y="48768"/>
                  </a:lnTo>
                  <a:lnTo>
                    <a:pt x="2401582" y="33540"/>
                  </a:lnTo>
                  <a:lnTo>
                    <a:pt x="2404617" y="24409"/>
                  </a:lnTo>
                  <a:lnTo>
                    <a:pt x="2407691" y="13741"/>
                  </a:lnTo>
                  <a:lnTo>
                    <a:pt x="2409177" y="9182"/>
                  </a:lnTo>
                  <a:lnTo>
                    <a:pt x="2412250" y="9182"/>
                  </a:lnTo>
                  <a:lnTo>
                    <a:pt x="2412250" y="13741"/>
                  </a:lnTo>
                  <a:lnTo>
                    <a:pt x="2415273" y="24409"/>
                  </a:lnTo>
                  <a:lnTo>
                    <a:pt x="2418359" y="33540"/>
                  </a:lnTo>
                  <a:lnTo>
                    <a:pt x="2421382" y="44208"/>
                  </a:lnTo>
                  <a:lnTo>
                    <a:pt x="2424455" y="57950"/>
                  </a:lnTo>
                  <a:lnTo>
                    <a:pt x="2425941" y="67068"/>
                  </a:lnTo>
                  <a:lnTo>
                    <a:pt x="2429014" y="77736"/>
                  </a:lnTo>
                  <a:lnTo>
                    <a:pt x="2432049" y="86868"/>
                  </a:lnTo>
                  <a:lnTo>
                    <a:pt x="2435123" y="91427"/>
                  </a:lnTo>
                  <a:lnTo>
                    <a:pt x="2438145" y="91427"/>
                  </a:lnTo>
                  <a:lnTo>
                    <a:pt x="2441168" y="86868"/>
                  </a:lnTo>
                  <a:lnTo>
                    <a:pt x="2442717" y="77736"/>
                  </a:lnTo>
                  <a:lnTo>
                    <a:pt x="2445791" y="67068"/>
                  </a:lnTo>
                  <a:lnTo>
                    <a:pt x="2448814" y="57950"/>
                  </a:lnTo>
                  <a:lnTo>
                    <a:pt x="2448814" y="44208"/>
                  </a:lnTo>
                  <a:lnTo>
                    <a:pt x="2454922" y="33540"/>
                  </a:lnTo>
                  <a:lnTo>
                    <a:pt x="2454922" y="24409"/>
                  </a:lnTo>
                  <a:lnTo>
                    <a:pt x="2457945" y="13741"/>
                  </a:lnTo>
                  <a:lnTo>
                    <a:pt x="2461018" y="9182"/>
                  </a:lnTo>
                  <a:lnTo>
                    <a:pt x="2462555" y="13741"/>
                  </a:lnTo>
                  <a:lnTo>
                    <a:pt x="2465578" y="13741"/>
                  </a:lnTo>
                  <a:lnTo>
                    <a:pt x="2468613" y="24409"/>
                  </a:lnTo>
                  <a:lnTo>
                    <a:pt x="2471686" y="33540"/>
                  </a:lnTo>
                  <a:lnTo>
                    <a:pt x="2474709" y="44208"/>
                  </a:lnTo>
                  <a:lnTo>
                    <a:pt x="2477782" y="57950"/>
                  </a:lnTo>
                  <a:lnTo>
                    <a:pt x="2479268" y="67068"/>
                  </a:lnTo>
                  <a:lnTo>
                    <a:pt x="2482354" y="77736"/>
                  </a:lnTo>
                  <a:lnTo>
                    <a:pt x="2485377" y="86868"/>
                  </a:lnTo>
                  <a:lnTo>
                    <a:pt x="2488450" y="91427"/>
                  </a:lnTo>
                  <a:lnTo>
                    <a:pt x="2491473" y="91427"/>
                  </a:lnTo>
                  <a:lnTo>
                    <a:pt x="2491473" y="86868"/>
                  </a:lnTo>
                  <a:lnTo>
                    <a:pt x="2494508" y="77736"/>
                  </a:lnTo>
                  <a:lnTo>
                    <a:pt x="2496045" y="67068"/>
                  </a:lnTo>
                  <a:lnTo>
                    <a:pt x="2499067" y="57950"/>
                  </a:lnTo>
                  <a:lnTo>
                    <a:pt x="2502141" y="44208"/>
                  </a:lnTo>
                  <a:lnTo>
                    <a:pt x="2505176" y="33540"/>
                  </a:lnTo>
                  <a:lnTo>
                    <a:pt x="2508249" y="24409"/>
                  </a:lnTo>
                  <a:lnTo>
                    <a:pt x="2511272" y="13741"/>
                  </a:lnTo>
                  <a:lnTo>
                    <a:pt x="2512809" y="9182"/>
                  </a:lnTo>
                  <a:lnTo>
                    <a:pt x="2515831" y="13741"/>
                  </a:lnTo>
                  <a:lnTo>
                    <a:pt x="2518917" y="13741"/>
                  </a:lnTo>
                  <a:lnTo>
                    <a:pt x="2521940" y="24409"/>
                  </a:lnTo>
                  <a:lnTo>
                    <a:pt x="2525014" y="33540"/>
                  </a:lnTo>
                  <a:lnTo>
                    <a:pt x="2528036" y="44208"/>
                  </a:lnTo>
                  <a:lnTo>
                    <a:pt x="2531122" y="57950"/>
                  </a:lnTo>
                  <a:lnTo>
                    <a:pt x="2531122" y="67068"/>
                  </a:lnTo>
                  <a:lnTo>
                    <a:pt x="2532608" y="77736"/>
                  </a:lnTo>
                  <a:lnTo>
                    <a:pt x="2535682" y="86868"/>
                  </a:lnTo>
                  <a:lnTo>
                    <a:pt x="2538704" y="91427"/>
                  </a:lnTo>
                  <a:lnTo>
                    <a:pt x="2541778" y="91427"/>
                  </a:lnTo>
                  <a:lnTo>
                    <a:pt x="2544813" y="86868"/>
                  </a:lnTo>
                  <a:lnTo>
                    <a:pt x="2547886" y="82308"/>
                  </a:lnTo>
                  <a:lnTo>
                    <a:pt x="2549372" y="73177"/>
                  </a:lnTo>
                  <a:lnTo>
                    <a:pt x="2552445" y="57950"/>
                  </a:lnTo>
                  <a:lnTo>
                    <a:pt x="2555468" y="44208"/>
                  </a:lnTo>
                  <a:lnTo>
                    <a:pt x="2558554" y="33540"/>
                  </a:lnTo>
                  <a:lnTo>
                    <a:pt x="2561577" y="19850"/>
                  </a:lnTo>
                  <a:lnTo>
                    <a:pt x="2564599" y="9182"/>
                  </a:lnTo>
                  <a:lnTo>
                    <a:pt x="2566136" y="4559"/>
                  </a:lnTo>
                  <a:lnTo>
                    <a:pt x="2569222" y="0"/>
                  </a:lnTo>
                  <a:lnTo>
                    <a:pt x="2572245" y="4559"/>
                  </a:lnTo>
                  <a:lnTo>
                    <a:pt x="2572245" y="9182"/>
                  </a:lnTo>
                  <a:lnTo>
                    <a:pt x="2575267" y="19850"/>
                  </a:lnTo>
                  <a:lnTo>
                    <a:pt x="2578341" y="33540"/>
                  </a:lnTo>
                  <a:lnTo>
                    <a:pt x="2581376" y="48768"/>
                  </a:lnTo>
                  <a:lnTo>
                    <a:pt x="2582913" y="57950"/>
                  </a:lnTo>
                  <a:lnTo>
                    <a:pt x="2585986" y="73177"/>
                  </a:lnTo>
                  <a:lnTo>
                    <a:pt x="2592031" y="91427"/>
                  </a:lnTo>
                  <a:lnTo>
                    <a:pt x="2598140" y="91427"/>
                  </a:lnTo>
                  <a:lnTo>
                    <a:pt x="2601214" y="86868"/>
                  </a:lnTo>
                  <a:lnTo>
                    <a:pt x="2602699" y="77736"/>
                  </a:lnTo>
                  <a:lnTo>
                    <a:pt x="2605773" y="62509"/>
                  </a:lnTo>
                  <a:lnTo>
                    <a:pt x="2608808" y="53327"/>
                  </a:lnTo>
                  <a:lnTo>
                    <a:pt x="2608808" y="38100"/>
                  </a:lnTo>
                  <a:lnTo>
                    <a:pt x="2611882" y="24409"/>
                  </a:lnTo>
                  <a:lnTo>
                    <a:pt x="2614904" y="13741"/>
                  </a:lnTo>
                  <a:lnTo>
                    <a:pt x="2617978" y="9182"/>
                  </a:lnTo>
                  <a:lnTo>
                    <a:pt x="2619476" y="4559"/>
                  </a:lnTo>
                  <a:lnTo>
                    <a:pt x="2622549" y="9182"/>
                  </a:lnTo>
                  <a:lnTo>
                    <a:pt x="2625572" y="13741"/>
                  </a:lnTo>
                  <a:lnTo>
                    <a:pt x="2628645" y="24409"/>
                  </a:lnTo>
                  <a:lnTo>
                    <a:pt x="2631668" y="33540"/>
                  </a:lnTo>
                  <a:lnTo>
                    <a:pt x="2634754" y="48768"/>
                  </a:lnTo>
                  <a:lnTo>
                    <a:pt x="2636240" y="62509"/>
                  </a:lnTo>
                  <a:lnTo>
                    <a:pt x="2639314" y="77736"/>
                  </a:lnTo>
                  <a:lnTo>
                    <a:pt x="2642336" y="86868"/>
                  </a:lnTo>
                  <a:lnTo>
                    <a:pt x="2645422" y="91427"/>
                  </a:lnTo>
                  <a:lnTo>
                    <a:pt x="2648445" y="97536"/>
                  </a:lnTo>
                  <a:lnTo>
                    <a:pt x="2651467" y="91427"/>
                  </a:lnTo>
                  <a:lnTo>
                    <a:pt x="2653004" y="82308"/>
                  </a:lnTo>
                  <a:lnTo>
                    <a:pt x="2656078" y="67068"/>
                  </a:lnTo>
                  <a:lnTo>
                    <a:pt x="2659113" y="53327"/>
                  </a:lnTo>
                  <a:lnTo>
                    <a:pt x="2662186" y="44208"/>
                  </a:lnTo>
                  <a:lnTo>
                    <a:pt x="2665209" y="28968"/>
                  </a:lnTo>
                  <a:lnTo>
                    <a:pt x="2668231" y="19850"/>
                  </a:lnTo>
                  <a:lnTo>
                    <a:pt x="2671317" y="9182"/>
                  </a:lnTo>
                  <a:lnTo>
                    <a:pt x="2675877" y="9182"/>
                  </a:lnTo>
                  <a:lnTo>
                    <a:pt x="2678899" y="13741"/>
                  </a:lnTo>
                  <a:lnTo>
                    <a:pt x="2681973" y="24409"/>
                  </a:lnTo>
                  <a:lnTo>
                    <a:pt x="2685008" y="38100"/>
                  </a:lnTo>
                  <a:lnTo>
                    <a:pt x="2688031" y="48768"/>
                  </a:lnTo>
                  <a:lnTo>
                    <a:pt x="2689567" y="62509"/>
                  </a:lnTo>
                  <a:lnTo>
                    <a:pt x="2689567" y="77736"/>
                  </a:lnTo>
                  <a:lnTo>
                    <a:pt x="2692641" y="86868"/>
                  </a:lnTo>
                  <a:lnTo>
                    <a:pt x="2695676" y="91427"/>
                  </a:lnTo>
                  <a:lnTo>
                    <a:pt x="2698749" y="97536"/>
                  </a:lnTo>
                  <a:lnTo>
                    <a:pt x="2701772" y="97536"/>
                  </a:lnTo>
                  <a:lnTo>
                    <a:pt x="2704795" y="91427"/>
                  </a:lnTo>
                  <a:lnTo>
                    <a:pt x="2706331" y="82308"/>
                  </a:lnTo>
                  <a:lnTo>
                    <a:pt x="2709417" y="67068"/>
                  </a:lnTo>
                  <a:lnTo>
                    <a:pt x="2712440" y="53327"/>
                  </a:lnTo>
                  <a:lnTo>
                    <a:pt x="2715463" y="44208"/>
                  </a:lnTo>
                  <a:lnTo>
                    <a:pt x="2718536" y="28968"/>
                  </a:lnTo>
                  <a:lnTo>
                    <a:pt x="2721571" y="19850"/>
                  </a:lnTo>
                  <a:lnTo>
                    <a:pt x="2724645" y="13741"/>
                  </a:lnTo>
                  <a:lnTo>
                    <a:pt x="2726131" y="9182"/>
                  </a:lnTo>
                  <a:lnTo>
                    <a:pt x="2732227" y="13741"/>
                  </a:lnTo>
                  <a:lnTo>
                    <a:pt x="2732227" y="24409"/>
                  </a:lnTo>
                  <a:lnTo>
                    <a:pt x="2735313" y="38100"/>
                  </a:lnTo>
                  <a:lnTo>
                    <a:pt x="2738335" y="48768"/>
                  </a:lnTo>
                  <a:lnTo>
                    <a:pt x="2741409" y="62509"/>
                  </a:lnTo>
                  <a:lnTo>
                    <a:pt x="2742895" y="77736"/>
                  </a:lnTo>
                  <a:lnTo>
                    <a:pt x="2745968" y="86868"/>
                  </a:lnTo>
                  <a:lnTo>
                    <a:pt x="2749003" y="91427"/>
                  </a:lnTo>
                  <a:lnTo>
                    <a:pt x="2752077" y="97536"/>
                  </a:lnTo>
                  <a:lnTo>
                    <a:pt x="2755099" y="91427"/>
                  </a:lnTo>
                  <a:lnTo>
                    <a:pt x="2758173" y="91427"/>
                  </a:lnTo>
                  <a:lnTo>
                    <a:pt x="2759671" y="82308"/>
                  </a:lnTo>
                  <a:lnTo>
                    <a:pt x="2762745" y="67068"/>
                  </a:lnTo>
                  <a:lnTo>
                    <a:pt x="2765767" y="53327"/>
                  </a:lnTo>
                  <a:lnTo>
                    <a:pt x="2768841" y="44208"/>
                  </a:lnTo>
                  <a:lnTo>
                    <a:pt x="2768841" y="28968"/>
                  </a:lnTo>
                  <a:lnTo>
                    <a:pt x="2771876" y="19850"/>
                  </a:lnTo>
                  <a:lnTo>
                    <a:pt x="2774949" y="13741"/>
                  </a:lnTo>
                  <a:lnTo>
                    <a:pt x="2776435" y="9182"/>
                  </a:lnTo>
                  <a:lnTo>
                    <a:pt x="2779509" y="9182"/>
                  </a:lnTo>
                  <a:lnTo>
                    <a:pt x="2782531" y="13741"/>
                  </a:lnTo>
                  <a:lnTo>
                    <a:pt x="2785617" y="24409"/>
                  </a:lnTo>
                  <a:lnTo>
                    <a:pt x="2788640" y="38100"/>
                  </a:lnTo>
                  <a:lnTo>
                    <a:pt x="2791663" y="48768"/>
                  </a:lnTo>
                  <a:lnTo>
                    <a:pt x="2794736" y="62509"/>
                  </a:lnTo>
                  <a:lnTo>
                    <a:pt x="2796273" y="73177"/>
                  </a:lnTo>
                  <a:lnTo>
                    <a:pt x="2799308" y="86868"/>
                  </a:lnTo>
                  <a:lnTo>
                    <a:pt x="2802331" y="91427"/>
                  </a:lnTo>
                  <a:lnTo>
                    <a:pt x="2805404" y="97536"/>
                  </a:lnTo>
                  <a:lnTo>
                    <a:pt x="2805404" y="91427"/>
                  </a:lnTo>
                  <a:lnTo>
                    <a:pt x="2808427" y="91427"/>
                  </a:lnTo>
                  <a:lnTo>
                    <a:pt x="2811513" y="77736"/>
                  </a:lnTo>
                  <a:lnTo>
                    <a:pt x="2813049" y="67068"/>
                  </a:lnTo>
                  <a:lnTo>
                    <a:pt x="2816072" y="53327"/>
                  </a:lnTo>
                  <a:lnTo>
                    <a:pt x="2819095" y="44208"/>
                  </a:lnTo>
                  <a:lnTo>
                    <a:pt x="2822168" y="28968"/>
                  </a:lnTo>
                  <a:lnTo>
                    <a:pt x="2825203" y="19850"/>
                  </a:lnTo>
                  <a:lnTo>
                    <a:pt x="2828277" y="13741"/>
                  </a:lnTo>
                  <a:lnTo>
                    <a:pt x="2829763" y="9182"/>
                  </a:lnTo>
                  <a:lnTo>
                    <a:pt x="2832836" y="9182"/>
                  </a:lnTo>
                  <a:lnTo>
                    <a:pt x="2835871" y="13741"/>
                  </a:lnTo>
                  <a:lnTo>
                    <a:pt x="2838945" y="24409"/>
                  </a:lnTo>
                  <a:lnTo>
                    <a:pt x="2841967" y="38100"/>
                  </a:lnTo>
                  <a:lnTo>
                    <a:pt x="2845041" y="48768"/>
                  </a:lnTo>
                  <a:lnTo>
                    <a:pt x="2846527" y="62509"/>
                  </a:lnTo>
                  <a:lnTo>
                    <a:pt x="2849613" y="73177"/>
                  </a:lnTo>
                  <a:lnTo>
                    <a:pt x="2849613" y="82308"/>
                  </a:lnTo>
                  <a:lnTo>
                    <a:pt x="2852635" y="91427"/>
                  </a:lnTo>
                  <a:lnTo>
                    <a:pt x="2858731" y="91427"/>
                  </a:lnTo>
                  <a:lnTo>
                    <a:pt x="2861817" y="86868"/>
                  </a:lnTo>
                  <a:lnTo>
                    <a:pt x="2864840" y="77736"/>
                  </a:lnTo>
                  <a:lnTo>
                    <a:pt x="2866377" y="67068"/>
                  </a:lnTo>
                  <a:lnTo>
                    <a:pt x="2869399" y="53327"/>
                  </a:lnTo>
                  <a:lnTo>
                    <a:pt x="2872422" y="44208"/>
                  </a:lnTo>
                  <a:lnTo>
                    <a:pt x="2875508" y="28968"/>
                  </a:lnTo>
                  <a:lnTo>
                    <a:pt x="2878531" y="19850"/>
                  </a:lnTo>
                  <a:lnTo>
                    <a:pt x="2881604" y="13741"/>
                  </a:lnTo>
                  <a:lnTo>
                    <a:pt x="2883090" y="9182"/>
                  </a:lnTo>
                  <a:lnTo>
                    <a:pt x="2886176" y="9182"/>
                  </a:lnTo>
                  <a:lnTo>
                    <a:pt x="2886176" y="13741"/>
                  </a:lnTo>
                  <a:lnTo>
                    <a:pt x="2889199" y="24409"/>
                  </a:lnTo>
                  <a:lnTo>
                    <a:pt x="2892272" y="33540"/>
                  </a:lnTo>
                  <a:lnTo>
                    <a:pt x="2895295" y="48768"/>
                  </a:lnTo>
                  <a:lnTo>
                    <a:pt x="2898368" y="62509"/>
                  </a:lnTo>
                  <a:lnTo>
                    <a:pt x="2899867" y="73177"/>
                  </a:lnTo>
                  <a:lnTo>
                    <a:pt x="2902940" y="82308"/>
                  </a:lnTo>
                  <a:lnTo>
                    <a:pt x="2905963" y="91427"/>
                  </a:lnTo>
                  <a:lnTo>
                    <a:pt x="2912071" y="91427"/>
                  </a:lnTo>
                  <a:lnTo>
                    <a:pt x="2915094" y="86868"/>
                  </a:lnTo>
                  <a:lnTo>
                    <a:pt x="2916631" y="77736"/>
                  </a:lnTo>
                  <a:lnTo>
                    <a:pt x="2919704" y="67068"/>
                  </a:lnTo>
                  <a:lnTo>
                    <a:pt x="2922727" y="53327"/>
                  </a:lnTo>
                  <a:lnTo>
                    <a:pt x="2925762" y="44208"/>
                  </a:lnTo>
                  <a:lnTo>
                    <a:pt x="2928835" y="28968"/>
                  </a:lnTo>
                  <a:lnTo>
                    <a:pt x="2928835" y="19850"/>
                  </a:lnTo>
                  <a:lnTo>
                    <a:pt x="2931858" y="13741"/>
                  </a:lnTo>
                  <a:lnTo>
                    <a:pt x="2934931" y="9182"/>
                  </a:lnTo>
                  <a:lnTo>
                    <a:pt x="2936468" y="9182"/>
                  </a:lnTo>
                  <a:lnTo>
                    <a:pt x="2939503" y="13741"/>
                  </a:lnTo>
                  <a:lnTo>
                    <a:pt x="2942526" y="24409"/>
                  </a:lnTo>
                  <a:lnTo>
                    <a:pt x="2945599" y="33540"/>
                  </a:lnTo>
                  <a:lnTo>
                    <a:pt x="2948622" y="48768"/>
                  </a:lnTo>
                  <a:lnTo>
                    <a:pt x="2951708" y="62509"/>
                  </a:lnTo>
                  <a:lnTo>
                    <a:pt x="2953194" y="73177"/>
                  </a:lnTo>
                  <a:lnTo>
                    <a:pt x="2956267" y="82308"/>
                  </a:lnTo>
                  <a:lnTo>
                    <a:pt x="2959290" y="91427"/>
                  </a:lnTo>
                  <a:lnTo>
                    <a:pt x="2965399" y="91427"/>
                  </a:lnTo>
                  <a:lnTo>
                    <a:pt x="2965399" y="86868"/>
                  </a:lnTo>
                  <a:lnTo>
                    <a:pt x="2968472" y="77736"/>
                  </a:lnTo>
                  <a:lnTo>
                    <a:pt x="2969958" y="67068"/>
                  </a:lnTo>
                  <a:lnTo>
                    <a:pt x="2973031" y="53327"/>
                  </a:lnTo>
                  <a:lnTo>
                    <a:pt x="2976067" y="44208"/>
                  </a:lnTo>
                  <a:lnTo>
                    <a:pt x="2979140" y="28968"/>
                  </a:lnTo>
                  <a:lnTo>
                    <a:pt x="2982163" y="19850"/>
                  </a:lnTo>
                  <a:lnTo>
                    <a:pt x="2985236" y="13741"/>
                  </a:lnTo>
                  <a:lnTo>
                    <a:pt x="2988271" y="9182"/>
                  </a:lnTo>
                  <a:lnTo>
                    <a:pt x="2989808" y="9182"/>
                  </a:lnTo>
                  <a:lnTo>
                    <a:pt x="2992831" y="13741"/>
                  </a:lnTo>
                  <a:lnTo>
                    <a:pt x="2995853" y="24409"/>
                  </a:lnTo>
                  <a:lnTo>
                    <a:pt x="2998927" y="33540"/>
                  </a:lnTo>
                  <a:lnTo>
                    <a:pt x="3001962" y="48768"/>
                  </a:lnTo>
                  <a:lnTo>
                    <a:pt x="3001962" y="62509"/>
                  </a:lnTo>
                  <a:lnTo>
                    <a:pt x="3005035" y="73177"/>
                  </a:lnTo>
                  <a:lnTo>
                    <a:pt x="3009595" y="82308"/>
                  </a:lnTo>
                  <a:lnTo>
                    <a:pt x="3009595" y="91427"/>
                  </a:lnTo>
                  <a:lnTo>
                    <a:pt x="3015703" y="91427"/>
                  </a:lnTo>
                  <a:lnTo>
                    <a:pt x="3018726" y="86868"/>
                  </a:lnTo>
                  <a:lnTo>
                    <a:pt x="3021799" y="77736"/>
                  </a:lnTo>
                  <a:lnTo>
                    <a:pt x="3023285" y="67068"/>
                  </a:lnTo>
                  <a:lnTo>
                    <a:pt x="3026371" y="53327"/>
                  </a:lnTo>
                  <a:lnTo>
                    <a:pt x="3029394" y="44208"/>
                  </a:lnTo>
                  <a:lnTo>
                    <a:pt x="3032467" y="28968"/>
                  </a:lnTo>
                  <a:lnTo>
                    <a:pt x="3035490" y="19850"/>
                  </a:lnTo>
                  <a:lnTo>
                    <a:pt x="3038525" y="13741"/>
                  </a:lnTo>
                  <a:lnTo>
                    <a:pt x="3040062" y="9182"/>
                  </a:lnTo>
                  <a:lnTo>
                    <a:pt x="3043135" y="9182"/>
                  </a:lnTo>
                  <a:lnTo>
                    <a:pt x="3046158" y="13741"/>
                  </a:lnTo>
                  <a:lnTo>
                    <a:pt x="3046158" y="24409"/>
                  </a:lnTo>
                  <a:lnTo>
                    <a:pt x="3049181" y="33540"/>
                  </a:lnTo>
                  <a:lnTo>
                    <a:pt x="3052267" y="48768"/>
                  </a:lnTo>
                  <a:lnTo>
                    <a:pt x="3055289" y="62509"/>
                  </a:lnTo>
                  <a:lnTo>
                    <a:pt x="3058363" y="73177"/>
                  </a:lnTo>
                  <a:lnTo>
                    <a:pt x="3059899" y="82308"/>
                  </a:lnTo>
                  <a:lnTo>
                    <a:pt x="3062922" y="91427"/>
                  </a:lnTo>
                  <a:lnTo>
                    <a:pt x="3069031" y="91427"/>
                  </a:lnTo>
                  <a:lnTo>
                    <a:pt x="3072053" y="86868"/>
                  </a:lnTo>
                  <a:lnTo>
                    <a:pt x="3075127" y="77736"/>
                  </a:lnTo>
                  <a:lnTo>
                    <a:pt x="3076625" y="67068"/>
                  </a:lnTo>
                  <a:lnTo>
                    <a:pt x="3079699" y="53327"/>
                  </a:lnTo>
                  <a:lnTo>
                    <a:pt x="3082721" y="44208"/>
                  </a:lnTo>
                  <a:lnTo>
                    <a:pt x="3082721" y="28968"/>
                  </a:lnTo>
                  <a:lnTo>
                    <a:pt x="3085795" y="19850"/>
                  </a:lnTo>
                  <a:lnTo>
                    <a:pt x="3088830" y="13741"/>
                  </a:lnTo>
                  <a:lnTo>
                    <a:pt x="3091903" y="9182"/>
                  </a:lnTo>
                  <a:lnTo>
                    <a:pt x="3093389" y="9182"/>
                  </a:lnTo>
                  <a:lnTo>
                    <a:pt x="3096463" y="13741"/>
                  </a:lnTo>
                  <a:lnTo>
                    <a:pt x="3099485" y="24409"/>
                  </a:lnTo>
                  <a:lnTo>
                    <a:pt x="3102571" y="38100"/>
                  </a:lnTo>
                  <a:lnTo>
                    <a:pt x="3105594" y="48768"/>
                  </a:lnTo>
                  <a:lnTo>
                    <a:pt x="3108667" y="62509"/>
                  </a:lnTo>
                  <a:lnTo>
                    <a:pt x="3110153" y="73177"/>
                  </a:lnTo>
                  <a:lnTo>
                    <a:pt x="3113227" y="82308"/>
                  </a:lnTo>
                  <a:lnTo>
                    <a:pt x="3116262" y="91427"/>
                  </a:lnTo>
                  <a:lnTo>
                    <a:pt x="3122358" y="91427"/>
                  </a:lnTo>
                  <a:lnTo>
                    <a:pt x="3125381" y="86868"/>
                  </a:lnTo>
                  <a:lnTo>
                    <a:pt x="3125381" y="77736"/>
                  </a:lnTo>
                  <a:lnTo>
                    <a:pt x="3128467" y="67068"/>
                  </a:lnTo>
                  <a:lnTo>
                    <a:pt x="3130003" y="53327"/>
                  </a:lnTo>
                  <a:lnTo>
                    <a:pt x="3133026" y="44208"/>
                  </a:lnTo>
                  <a:lnTo>
                    <a:pt x="3136099" y="28968"/>
                  </a:lnTo>
                  <a:lnTo>
                    <a:pt x="3139122" y="19850"/>
                  </a:lnTo>
                  <a:lnTo>
                    <a:pt x="3142157" y="13741"/>
                  </a:lnTo>
                  <a:lnTo>
                    <a:pt x="3145231" y="9182"/>
                  </a:lnTo>
                  <a:lnTo>
                    <a:pt x="3146767" y="9182"/>
                  </a:lnTo>
                  <a:lnTo>
                    <a:pt x="3149790" y="13741"/>
                  </a:lnTo>
                  <a:lnTo>
                    <a:pt x="3152825" y="24409"/>
                  </a:lnTo>
                  <a:lnTo>
                    <a:pt x="3155899" y="38100"/>
                  </a:lnTo>
                  <a:lnTo>
                    <a:pt x="3158921" y="48768"/>
                  </a:lnTo>
                  <a:lnTo>
                    <a:pt x="3161995" y="62509"/>
                  </a:lnTo>
                  <a:lnTo>
                    <a:pt x="3161995" y="73177"/>
                  </a:lnTo>
                  <a:lnTo>
                    <a:pt x="3163481" y="82308"/>
                  </a:lnTo>
                  <a:lnTo>
                    <a:pt x="3166567" y="91427"/>
                  </a:lnTo>
                  <a:lnTo>
                    <a:pt x="3172663" y="91427"/>
                  </a:lnTo>
                  <a:lnTo>
                    <a:pt x="3175685" y="86868"/>
                  </a:lnTo>
                  <a:lnTo>
                    <a:pt x="3178771" y="77736"/>
                  </a:lnTo>
                  <a:lnTo>
                    <a:pt x="3180257" y="62509"/>
                  </a:lnTo>
                  <a:lnTo>
                    <a:pt x="3183331" y="53327"/>
                  </a:lnTo>
                  <a:lnTo>
                    <a:pt x="3186353" y="44208"/>
                  </a:lnTo>
                  <a:lnTo>
                    <a:pt x="3189389" y="28968"/>
                  </a:lnTo>
                  <a:lnTo>
                    <a:pt x="3192462" y="19850"/>
                  </a:lnTo>
                  <a:lnTo>
                    <a:pt x="3195485" y="13741"/>
                  </a:lnTo>
                  <a:lnTo>
                    <a:pt x="3198558" y="9182"/>
                  </a:lnTo>
                  <a:lnTo>
                    <a:pt x="3200044" y="9182"/>
                  </a:lnTo>
                  <a:lnTo>
                    <a:pt x="3203130" y="13741"/>
                  </a:lnTo>
                  <a:lnTo>
                    <a:pt x="3206153" y="24409"/>
                  </a:lnTo>
                  <a:lnTo>
                    <a:pt x="3206153" y="38100"/>
                  </a:lnTo>
                  <a:lnTo>
                    <a:pt x="3209226" y="48768"/>
                  </a:lnTo>
                  <a:lnTo>
                    <a:pt x="3212249" y="62509"/>
                  </a:lnTo>
                  <a:lnTo>
                    <a:pt x="3215322" y="73177"/>
                  </a:lnTo>
                  <a:lnTo>
                    <a:pt x="3216821" y="82308"/>
                  </a:lnTo>
                  <a:lnTo>
                    <a:pt x="3219894" y="91427"/>
                  </a:lnTo>
                  <a:lnTo>
                    <a:pt x="3225990" y="91427"/>
                  </a:lnTo>
                  <a:lnTo>
                    <a:pt x="3229025" y="86868"/>
                  </a:lnTo>
                  <a:lnTo>
                    <a:pt x="3232099" y="77736"/>
                  </a:lnTo>
                  <a:lnTo>
                    <a:pt x="3233585" y="62509"/>
                  </a:lnTo>
                  <a:lnTo>
                    <a:pt x="3236658" y="53327"/>
                  </a:lnTo>
                  <a:lnTo>
                    <a:pt x="3239681" y="44208"/>
                  </a:lnTo>
                  <a:lnTo>
                    <a:pt x="3242767" y="28968"/>
                  </a:lnTo>
                  <a:lnTo>
                    <a:pt x="3242767" y="19850"/>
                  </a:lnTo>
                  <a:lnTo>
                    <a:pt x="3245789" y="13741"/>
                  </a:lnTo>
                  <a:lnTo>
                    <a:pt x="3248863" y="9182"/>
                  </a:lnTo>
                  <a:lnTo>
                    <a:pt x="3251885" y="13741"/>
                  </a:lnTo>
                  <a:lnTo>
                    <a:pt x="3253422" y="13741"/>
                  </a:lnTo>
                  <a:lnTo>
                    <a:pt x="3256457" y="24409"/>
                  </a:lnTo>
                  <a:lnTo>
                    <a:pt x="3259531" y="38100"/>
                  </a:lnTo>
                  <a:lnTo>
                    <a:pt x="3262553" y="48768"/>
                  </a:lnTo>
                  <a:lnTo>
                    <a:pt x="3265589" y="62509"/>
                  </a:lnTo>
                  <a:lnTo>
                    <a:pt x="3268662" y="73177"/>
                  </a:lnTo>
                  <a:lnTo>
                    <a:pt x="3270199" y="82308"/>
                  </a:lnTo>
                  <a:lnTo>
                    <a:pt x="3273221" y="91427"/>
                  </a:lnTo>
                  <a:lnTo>
                    <a:pt x="3279330" y="91427"/>
                  </a:lnTo>
                  <a:lnTo>
                    <a:pt x="3279330" y="86868"/>
                  </a:lnTo>
                  <a:lnTo>
                    <a:pt x="3282353" y="77736"/>
                  </a:lnTo>
                  <a:lnTo>
                    <a:pt x="3285426" y="62509"/>
                  </a:lnTo>
                  <a:lnTo>
                    <a:pt x="3286963" y="53327"/>
                  </a:lnTo>
                  <a:lnTo>
                    <a:pt x="3289985" y="38100"/>
                  </a:lnTo>
                  <a:lnTo>
                    <a:pt x="3293021" y="28968"/>
                  </a:lnTo>
                  <a:lnTo>
                    <a:pt x="3296094" y="19850"/>
                  </a:lnTo>
                  <a:lnTo>
                    <a:pt x="3299117" y="13741"/>
                  </a:lnTo>
                  <a:lnTo>
                    <a:pt x="3302190" y="9182"/>
                  </a:lnTo>
                  <a:lnTo>
                    <a:pt x="3303689" y="13741"/>
                  </a:lnTo>
                  <a:lnTo>
                    <a:pt x="3306762" y="19850"/>
                  </a:lnTo>
                  <a:lnTo>
                    <a:pt x="3309785" y="24409"/>
                  </a:lnTo>
                  <a:lnTo>
                    <a:pt x="3312807" y="38100"/>
                  </a:lnTo>
                  <a:lnTo>
                    <a:pt x="3315881" y="48768"/>
                  </a:lnTo>
                  <a:lnTo>
                    <a:pt x="3318916" y="62509"/>
                  </a:lnTo>
                  <a:lnTo>
                    <a:pt x="3321989" y="73177"/>
                  </a:lnTo>
                  <a:lnTo>
                    <a:pt x="3321989" y="82308"/>
                  </a:lnTo>
                  <a:lnTo>
                    <a:pt x="3323475" y="86868"/>
                  </a:lnTo>
                  <a:lnTo>
                    <a:pt x="3326549" y="91427"/>
                  </a:lnTo>
                  <a:lnTo>
                    <a:pt x="3329584" y="91427"/>
                  </a:lnTo>
                  <a:lnTo>
                    <a:pt x="3332657" y="82308"/>
                  </a:lnTo>
                  <a:lnTo>
                    <a:pt x="3335680" y="77736"/>
                  </a:lnTo>
                  <a:lnTo>
                    <a:pt x="3338753" y="62509"/>
                  </a:lnTo>
                  <a:lnTo>
                    <a:pt x="3340239" y="53327"/>
                  </a:lnTo>
                  <a:lnTo>
                    <a:pt x="3343325" y="38100"/>
                  </a:lnTo>
                  <a:lnTo>
                    <a:pt x="3346348" y="28968"/>
                  </a:lnTo>
                  <a:lnTo>
                    <a:pt x="3349421" y="19850"/>
                  </a:lnTo>
                  <a:lnTo>
                    <a:pt x="3352444" y="13741"/>
                  </a:lnTo>
                  <a:lnTo>
                    <a:pt x="3355530" y="9182"/>
                  </a:lnTo>
                  <a:lnTo>
                    <a:pt x="3357016" y="13741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2" name="object 142" descr=""/>
          <p:cNvSpPr txBox="1"/>
          <p:nvPr/>
        </p:nvSpPr>
        <p:spPr>
          <a:xfrm>
            <a:off x="9277634" y="5949670"/>
            <a:ext cx="7683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6167436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6481361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5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6793736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50">
              <a:latin typeface="Arial"/>
              <a:cs typeface="Aria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7107661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50">
              <a:latin typeface="Arial"/>
              <a:cs typeface="Aria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7421560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7737013" y="5923355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50">
              <a:latin typeface="Arial"/>
              <a:cs typeface="Aria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8055478" y="5923355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8369403" y="5923355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50">
              <a:latin typeface="Arial"/>
              <a:cs typeface="Aria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8683300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8997225" y="5923355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350">
              <a:latin typeface="Arial"/>
              <a:cs typeface="Aria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5922097" y="6045275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5922097" y="5943173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5931241" y="5841077"/>
            <a:ext cx="5016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5838289" y="5611367"/>
            <a:ext cx="144145" cy="2057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iL3/kA</a:t>
            </a:r>
            <a:endParaRPr sz="50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400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57" name="object 157" descr=""/>
          <p:cNvGrpSpPr/>
          <p:nvPr/>
        </p:nvGrpSpPr>
        <p:grpSpPr>
          <a:xfrm>
            <a:off x="5971921" y="6217983"/>
            <a:ext cx="3373754" cy="439420"/>
            <a:chOff x="5971921" y="6217983"/>
            <a:chExt cx="3373754" cy="439420"/>
          </a:xfrm>
        </p:grpSpPr>
        <p:sp>
          <p:nvSpPr>
            <p:cNvPr id="158" name="object 158" descr=""/>
            <p:cNvSpPr/>
            <p:nvPr/>
          </p:nvSpPr>
          <p:spPr>
            <a:xfrm>
              <a:off x="5988100" y="6220472"/>
              <a:ext cx="3357245" cy="436245"/>
            </a:xfrm>
            <a:custGeom>
              <a:avLst/>
              <a:gdLst/>
              <a:ahLst/>
              <a:cxnLst/>
              <a:rect l="l" t="t" r="r" b="b"/>
              <a:pathLst>
                <a:path w="3357245" h="436245">
                  <a:moveTo>
                    <a:pt x="3357067" y="435813"/>
                  </a:moveTo>
                  <a:lnTo>
                    <a:pt x="0" y="435813"/>
                  </a:lnTo>
                  <a:lnTo>
                    <a:pt x="0" y="0"/>
                  </a:lnTo>
                  <a:lnTo>
                    <a:pt x="3357067" y="0"/>
                  </a:lnTo>
                  <a:lnTo>
                    <a:pt x="3357067" y="4358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6196901" y="6218936"/>
              <a:ext cx="3145790" cy="437515"/>
            </a:xfrm>
            <a:custGeom>
              <a:avLst/>
              <a:gdLst/>
              <a:ahLst/>
              <a:cxnLst/>
              <a:rect l="l" t="t" r="r" b="b"/>
              <a:pathLst>
                <a:path w="3145790" h="437515">
                  <a:moveTo>
                    <a:pt x="0" y="0"/>
                  </a:moveTo>
                  <a:lnTo>
                    <a:pt x="0" y="437349"/>
                  </a:lnTo>
                </a:path>
                <a:path w="3145790" h="437515">
                  <a:moveTo>
                    <a:pt x="315417" y="0"/>
                  </a:moveTo>
                  <a:lnTo>
                    <a:pt x="315417" y="437349"/>
                  </a:lnTo>
                </a:path>
                <a:path w="3145790" h="437515">
                  <a:moveTo>
                    <a:pt x="629348" y="0"/>
                  </a:moveTo>
                  <a:lnTo>
                    <a:pt x="629348" y="437349"/>
                  </a:lnTo>
                </a:path>
                <a:path w="3145790" h="437515">
                  <a:moveTo>
                    <a:pt x="943279" y="0"/>
                  </a:moveTo>
                  <a:lnTo>
                    <a:pt x="943279" y="437349"/>
                  </a:lnTo>
                </a:path>
                <a:path w="3145790" h="437515">
                  <a:moveTo>
                    <a:pt x="1257160" y="0"/>
                  </a:moveTo>
                  <a:lnTo>
                    <a:pt x="1257160" y="437349"/>
                  </a:lnTo>
                </a:path>
                <a:path w="3145790" h="437515">
                  <a:moveTo>
                    <a:pt x="1571078" y="0"/>
                  </a:moveTo>
                  <a:lnTo>
                    <a:pt x="1571078" y="437349"/>
                  </a:lnTo>
                </a:path>
                <a:path w="3145790" h="437515">
                  <a:moveTo>
                    <a:pt x="1888032" y="0"/>
                  </a:moveTo>
                  <a:lnTo>
                    <a:pt x="1888032" y="437349"/>
                  </a:lnTo>
                </a:path>
                <a:path w="3145790" h="437515">
                  <a:moveTo>
                    <a:pt x="2201964" y="0"/>
                  </a:moveTo>
                  <a:lnTo>
                    <a:pt x="2201964" y="437349"/>
                  </a:lnTo>
                </a:path>
                <a:path w="3145790" h="437515">
                  <a:moveTo>
                    <a:pt x="2515844" y="0"/>
                  </a:moveTo>
                  <a:lnTo>
                    <a:pt x="2515844" y="437349"/>
                  </a:lnTo>
                </a:path>
                <a:path w="3145790" h="437515">
                  <a:moveTo>
                    <a:pt x="2829775" y="0"/>
                  </a:moveTo>
                  <a:lnTo>
                    <a:pt x="2829775" y="437349"/>
                  </a:lnTo>
                </a:path>
                <a:path w="3145790" h="437515">
                  <a:moveTo>
                    <a:pt x="3145243" y="0"/>
                  </a:moveTo>
                  <a:lnTo>
                    <a:pt x="3145243" y="4373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6196901" y="6409436"/>
              <a:ext cx="3145790" cy="58419"/>
            </a:xfrm>
            <a:custGeom>
              <a:avLst/>
              <a:gdLst/>
              <a:ahLst/>
              <a:cxnLst/>
              <a:rect l="l" t="t" r="r" b="b"/>
              <a:pathLst>
                <a:path w="3145790" h="58420">
                  <a:moveTo>
                    <a:pt x="0" y="0"/>
                  </a:moveTo>
                  <a:lnTo>
                    <a:pt x="0" y="57886"/>
                  </a:lnTo>
                </a:path>
                <a:path w="3145790" h="58420">
                  <a:moveTo>
                    <a:pt x="315417" y="0"/>
                  </a:moveTo>
                  <a:lnTo>
                    <a:pt x="315417" y="57886"/>
                  </a:lnTo>
                </a:path>
                <a:path w="3145790" h="58420">
                  <a:moveTo>
                    <a:pt x="629348" y="0"/>
                  </a:moveTo>
                  <a:lnTo>
                    <a:pt x="629348" y="57886"/>
                  </a:lnTo>
                </a:path>
                <a:path w="3145790" h="58420">
                  <a:moveTo>
                    <a:pt x="943279" y="0"/>
                  </a:moveTo>
                  <a:lnTo>
                    <a:pt x="943279" y="57886"/>
                  </a:lnTo>
                </a:path>
                <a:path w="3145790" h="58420">
                  <a:moveTo>
                    <a:pt x="1257160" y="0"/>
                  </a:moveTo>
                  <a:lnTo>
                    <a:pt x="1257160" y="57886"/>
                  </a:lnTo>
                </a:path>
                <a:path w="3145790" h="58420">
                  <a:moveTo>
                    <a:pt x="1571078" y="0"/>
                  </a:moveTo>
                  <a:lnTo>
                    <a:pt x="1571078" y="57886"/>
                  </a:lnTo>
                </a:path>
                <a:path w="3145790" h="58420">
                  <a:moveTo>
                    <a:pt x="1888032" y="0"/>
                  </a:moveTo>
                  <a:lnTo>
                    <a:pt x="1888032" y="57886"/>
                  </a:lnTo>
                </a:path>
                <a:path w="3145790" h="58420">
                  <a:moveTo>
                    <a:pt x="2201964" y="0"/>
                  </a:moveTo>
                  <a:lnTo>
                    <a:pt x="2201964" y="57886"/>
                  </a:lnTo>
                </a:path>
                <a:path w="3145790" h="58420">
                  <a:moveTo>
                    <a:pt x="2515844" y="0"/>
                  </a:moveTo>
                  <a:lnTo>
                    <a:pt x="2515844" y="57886"/>
                  </a:lnTo>
                </a:path>
                <a:path w="3145790" h="58420">
                  <a:moveTo>
                    <a:pt x="2829775" y="0"/>
                  </a:moveTo>
                  <a:lnTo>
                    <a:pt x="2829775" y="57886"/>
                  </a:lnTo>
                </a:path>
                <a:path w="3145790" h="58420">
                  <a:moveTo>
                    <a:pt x="3145243" y="0"/>
                  </a:moveTo>
                  <a:lnTo>
                    <a:pt x="3145243" y="5788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5986615" y="6234214"/>
              <a:ext cx="3357245" cy="407034"/>
            </a:xfrm>
            <a:custGeom>
              <a:avLst/>
              <a:gdLst/>
              <a:ahLst/>
              <a:cxnLst/>
              <a:rect l="l" t="t" r="r" b="b"/>
              <a:pathLst>
                <a:path w="3357245" h="407034">
                  <a:moveTo>
                    <a:pt x="0" y="406844"/>
                  </a:moveTo>
                  <a:lnTo>
                    <a:pt x="3357016" y="406844"/>
                  </a:lnTo>
                </a:path>
                <a:path w="3357245" h="407034">
                  <a:moveTo>
                    <a:pt x="0" y="306285"/>
                  </a:moveTo>
                  <a:lnTo>
                    <a:pt x="3357016" y="306285"/>
                  </a:lnTo>
                </a:path>
                <a:path w="3357245" h="407034">
                  <a:moveTo>
                    <a:pt x="0" y="204190"/>
                  </a:moveTo>
                  <a:lnTo>
                    <a:pt x="3357016" y="204190"/>
                  </a:lnTo>
                </a:path>
                <a:path w="3357245" h="407034">
                  <a:moveTo>
                    <a:pt x="0" y="102095"/>
                  </a:moveTo>
                  <a:lnTo>
                    <a:pt x="3357016" y="102095"/>
                  </a:lnTo>
                </a:path>
                <a:path w="3357245" h="407034">
                  <a:moveTo>
                    <a:pt x="0" y="0"/>
                  </a:moveTo>
                  <a:lnTo>
                    <a:pt x="3357016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5972873" y="6218936"/>
              <a:ext cx="3371215" cy="437515"/>
            </a:xfrm>
            <a:custGeom>
              <a:avLst/>
              <a:gdLst/>
              <a:ahLst/>
              <a:cxnLst/>
              <a:rect l="l" t="t" r="r" b="b"/>
              <a:pathLst>
                <a:path w="3371215" h="437515">
                  <a:moveTo>
                    <a:pt x="0" y="422122"/>
                  </a:moveTo>
                  <a:lnTo>
                    <a:pt x="13741" y="422122"/>
                  </a:lnTo>
                </a:path>
                <a:path w="3371215" h="437515">
                  <a:moveTo>
                    <a:pt x="0" y="321563"/>
                  </a:moveTo>
                  <a:lnTo>
                    <a:pt x="13741" y="321563"/>
                  </a:lnTo>
                </a:path>
                <a:path w="3371215" h="437515">
                  <a:moveTo>
                    <a:pt x="0" y="219468"/>
                  </a:moveTo>
                  <a:lnTo>
                    <a:pt x="13741" y="219468"/>
                  </a:lnTo>
                </a:path>
                <a:path w="3371215" h="437515">
                  <a:moveTo>
                    <a:pt x="0" y="117373"/>
                  </a:moveTo>
                  <a:lnTo>
                    <a:pt x="13741" y="117373"/>
                  </a:lnTo>
                </a:path>
                <a:path w="3371215" h="437515">
                  <a:moveTo>
                    <a:pt x="0" y="15278"/>
                  </a:moveTo>
                  <a:lnTo>
                    <a:pt x="13741" y="15278"/>
                  </a:lnTo>
                </a:path>
                <a:path w="3371215" h="437515">
                  <a:moveTo>
                    <a:pt x="13741" y="0"/>
                  </a:moveTo>
                  <a:lnTo>
                    <a:pt x="13741" y="437349"/>
                  </a:lnTo>
                </a:path>
                <a:path w="3371215" h="437515">
                  <a:moveTo>
                    <a:pt x="13741" y="219468"/>
                  </a:moveTo>
                  <a:lnTo>
                    <a:pt x="3370757" y="219468"/>
                  </a:lnTo>
                </a:path>
                <a:path w="3371215" h="437515">
                  <a:moveTo>
                    <a:pt x="13741" y="219468"/>
                  </a:moveTo>
                  <a:lnTo>
                    <a:pt x="3370757" y="219468"/>
                  </a:lnTo>
                </a:path>
                <a:path w="3371215" h="437515">
                  <a:moveTo>
                    <a:pt x="13741" y="0"/>
                  </a:moveTo>
                  <a:lnTo>
                    <a:pt x="13741" y="43734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5986615" y="6225032"/>
              <a:ext cx="3357245" cy="411480"/>
            </a:xfrm>
            <a:custGeom>
              <a:avLst/>
              <a:gdLst/>
              <a:ahLst/>
              <a:cxnLst/>
              <a:rect l="l" t="t" r="r" b="b"/>
              <a:pathLst>
                <a:path w="3357245" h="411479">
                  <a:moveTo>
                    <a:pt x="0" y="213372"/>
                  </a:moveTo>
                  <a:lnTo>
                    <a:pt x="6045" y="213372"/>
                  </a:lnTo>
                  <a:lnTo>
                    <a:pt x="9118" y="217931"/>
                  </a:lnTo>
                  <a:lnTo>
                    <a:pt x="12153" y="213372"/>
                  </a:lnTo>
                  <a:lnTo>
                    <a:pt x="56349" y="213372"/>
                  </a:lnTo>
                  <a:lnTo>
                    <a:pt x="59423" y="217931"/>
                  </a:lnTo>
                  <a:lnTo>
                    <a:pt x="68554" y="217931"/>
                  </a:lnTo>
                  <a:lnTo>
                    <a:pt x="70091" y="213372"/>
                  </a:lnTo>
                  <a:lnTo>
                    <a:pt x="106654" y="213372"/>
                  </a:lnTo>
                  <a:lnTo>
                    <a:pt x="109677" y="217931"/>
                  </a:lnTo>
                  <a:lnTo>
                    <a:pt x="121881" y="217931"/>
                  </a:lnTo>
                  <a:lnTo>
                    <a:pt x="123418" y="213372"/>
                  </a:lnTo>
                  <a:lnTo>
                    <a:pt x="135572" y="213372"/>
                  </a:lnTo>
                  <a:lnTo>
                    <a:pt x="138658" y="208762"/>
                  </a:lnTo>
                  <a:lnTo>
                    <a:pt x="143217" y="208762"/>
                  </a:lnTo>
                  <a:lnTo>
                    <a:pt x="146240" y="213372"/>
                  </a:lnTo>
                  <a:lnTo>
                    <a:pt x="159981" y="213372"/>
                  </a:lnTo>
                  <a:lnTo>
                    <a:pt x="159981" y="217931"/>
                  </a:lnTo>
                  <a:lnTo>
                    <a:pt x="169113" y="217931"/>
                  </a:lnTo>
                  <a:lnTo>
                    <a:pt x="172186" y="222503"/>
                  </a:lnTo>
                  <a:lnTo>
                    <a:pt x="175221" y="246862"/>
                  </a:lnTo>
                  <a:lnTo>
                    <a:pt x="176758" y="256031"/>
                  </a:lnTo>
                  <a:lnTo>
                    <a:pt x="179781" y="242290"/>
                  </a:lnTo>
                  <a:lnTo>
                    <a:pt x="182854" y="217931"/>
                  </a:lnTo>
                  <a:lnTo>
                    <a:pt x="185877" y="202704"/>
                  </a:lnTo>
                  <a:lnTo>
                    <a:pt x="188963" y="173735"/>
                  </a:lnTo>
                  <a:lnTo>
                    <a:pt x="191985" y="135635"/>
                  </a:lnTo>
                  <a:lnTo>
                    <a:pt x="193522" y="91427"/>
                  </a:lnTo>
                  <a:lnTo>
                    <a:pt x="196545" y="53378"/>
                  </a:lnTo>
                  <a:lnTo>
                    <a:pt x="196545" y="18313"/>
                  </a:lnTo>
                  <a:lnTo>
                    <a:pt x="199618" y="0"/>
                  </a:lnTo>
                  <a:lnTo>
                    <a:pt x="202653" y="0"/>
                  </a:lnTo>
                  <a:lnTo>
                    <a:pt x="205727" y="13741"/>
                  </a:lnTo>
                  <a:lnTo>
                    <a:pt x="208749" y="48767"/>
                  </a:lnTo>
                  <a:lnTo>
                    <a:pt x="210286" y="95999"/>
                  </a:lnTo>
                  <a:lnTo>
                    <a:pt x="213321" y="160045"/>
                  </a:lnTo>
                  <a:lnTo>
                    <a:pt x="216395" y="222503"/>
                  </a:lnTo>
                  <a:lnTo>
                    <a:pt x="222440" y="329158"/>
                  </a:lnTo>
                  <a:lnTo>
                    <a:pt x="225526" y="373367"/>
                  </a:lnTo>
                  <a:lnTo>
                    <a:pt x="230085" y="406895"/>
                  </a:lnTo>
                  <a:lnTo>
                    <a:pt x="233108" y="393153"/>
                  </a:lnTo>
                  <a:lnTo>
                    <a:pt x="236181" y="362699"/>
                  </a:lnTo>
                  <a:lnTo>
                    <a:pt x="239217" y="315467"/>
                  </a:lnTo>
                  <a:lnTo>
                    <a:pt x="242290" y="256031"/>
                  </a:lnTo>
                  <a:lnTo>
                    <a:pt x="242290" y="198145"/>
                  </a:lnTo>
                  <a:lnTo>
                    <a:pt x="245313" y="144767"/>
                  </a:lnTo>
                  <a:lnTo>
                    <a:pt x="246849" y="91427"/>
                  </a:lnTo>
                  <a:lnTo>
                    <a:pt x="249872" y="48767"/>
                  </a:lnTo>
                  <a:lnTo>
                    <a:pt x="252958" y="18313"/>
                  </a:lnTo>
                  <a:lnTo>
                    <a:pt x="255981" y="9182"/>
                  </a:lnTo>
                  <a:lnTo>
                    <a:pt x="259054" y="18313"/>
                  </a:lnTo>
                  <a:lnTo>
                    <a:pt x="262077" y="53378"/>
                  </a:lnTo>
                  <a:lnTo>
                    <a:pt x="263626" y="95999"/>
                  </a:lnTo>
                  <a:lnTo>
                    <a:pt x="266649" y="155473"/>
                  </a:lnTo>
                  <a:lnTo>
                    <a:pt x="269722" y="217931"/>
                  </a:lnTo>
                  <a:lnTo>
                    <a:pt x="272745" y="275831"/>
                  </a:lnTo>
                  <a:lnTo>
                    <a:pt x="275818" y="324599"/>
                  </a:lnTo>
                  <a:lnTo>
                    <a:pt x="278853" y="373367"/>
                  </a:lnTo>
                  <a:lnTo>
                    <a:pt x="278853" y="402336"/>
                  </a:lnTo>
                  <a:lnTo>
                    <a:pt x="280390" y="411467"/>
                  </a:lnTo>
                  <a:lnTo>
                    <a:pt x="286486" y="373367"/>
                  </a:lnTo>
                  <a:lnTo>
                    <a:pt x="289521" y="329158"/>
                  </a:lnTo>
                  <a:lnTo>
                    <a:pt x="292595" y="271271"/>
                  </a:lnTo>
                  <a:lnTo>
                    <a:pt x="298640" y="155473"/>
                  </a:lnTo>
                  <a:lnTo>
                    <a:pt x="300177" y="106667"/>
                  </a:lnTo>
                  <a:lnTo>
                    <a:pt x="303263" y="57950"/>
                  </a:lnTo>
                  <a:lnTo>
                    <a:pt x="306285" y="28968"/>
                  </a:lnTo>
                  <a:lnTo>
                    <a:pt x="309308" y="18313"/>
                  </a:lnTo>
                  <a:lnTo>
                    <a:pt x="312381" y="24409"/>
                  </a:lnTo>
                  <a:lnTo>
                    <a:pt x="315417" y="53378"/>
                  </a:lnTo>
                  <a:lnTo>
                    <a:pt x="316953" y="95999"/>
                  </a:lnTo>
                  <a:lnTo>
                    <a:pt x="319976" y="155473"/>
                  </a:lnTo>
                  <a:lnTo>
                    <a:pt x="319976" y="217931"/>
                  </a:lnTo>
                  <a:lnTo>
                    <a:pt x="323049" y="271271"/>
                  </a:lnTo>
                  <a:lnTo>
                    <a:pt x="326072" y="324599"/>
                  </a:lnTo>
                  <a:lnTo>
                    <a:pt x="329158" y="368795"/>
                  </a:lnTo>
                  <a:lnTo>
                    <a:pt x="332181" y="402336"/>
                  </a:lnTo>
                  <a:lnTo>
                    <a:pt x="333717" y="411467"/>
                  </a:lnTo>
                  <a:lnTo>
                    <a:pt x="336740" y="406895"/>
                  </a:lnTo>
                  <a:lnTo>
                    <a:pt x="339826" y="377926"/>
                  </a:lnTo>
                  <a:lnTo>
                    <a:pt x="342849" y="333730"/>
                  </a:lnTo>
                  <a:lnTo>
                    <a:pt x="345871" y="275831"/>
                  </a:lnTo>
                  <a:lnTo>
                    <a:pt x="348945" y="217931"/>
                  </a:lnTo>
                  <a:lnTo>
                    <a:pt x="350481" y="169163"/>
                  </a:lnTo>
                  <a:lnTo>
                    <a:pt x="353517" y="149377"/>
                  </a:lnTo>
                  <a:lnTo>
                    <a:pt x="356539" y="140195"/>
                  </a:lnTo>
                  <a:lnTo>
                    <a:pt x="359613" y="144767"/>
                  </a:lnTo>
                  <a:lnTo>
                    <a:pt x="362635" y="160045"/>
                  </a:lnTo>
                  <a:lnTo>
                    <a:pt x="365721" y="178295"/>
                  </a:lnTo>
                  <a:lnTo>
                    <a:pt x="368744" y="202704"/>
                  </a:lnTo>
                  <a:lnTo>
                    <a:pt x="370281" y="227063"/>
                  </a:lnTo>
                  <a:lnTo>
                    <a:pt x="373303" y="242290"/>
                  </a:lnTo>
                  <a:lnTo>
                    <a:pt x="376377" y="246862"/>
                  </a:lnTo>
                  <a:lnTo>
                    <a:pt x="382485" y="246862"/>
                  </a:lnTo>
                  <a:lnTo>
                    <a:pt x="385508" y="242290"/>
                  </a:lnTo>
                  <a:lnTo>
                    <a:pt x="387045" y="231622"/>
                  </a:lnTo>
                  <a:lnTo>
                    <a:pt x="390080" y="222503"/>
                  </a:lnTo>
                  <a:lnTo>
                    <a:pt x="393153" y="213372"/>
                  </a:lnTo>
                  <a:lnTo>
                    <a:pt x="396176" y="208762"/>
                  </a:lnTo>
                  <a:lnTo>
                    <a:pt x="399249" y="198145"/>
                  </a:lnTo>
                  <a:lnTo>
                    <a:pt x="402272" y="193573"/>
                  </a:lnTo>
                  <a:lnTo>
                    <a:pt x="402272" y="188963"/>
                  </a:lnTo>
                  <a:lnTo>
                    <a:pt x="403821" y="188963"/>
                  </a:lnTo>
                  <a:lnTo>
                    <a:pt x="406844" y="193573"/>
                  </a:lnTo>
                  <a:lnTo>
                    <a:pt x="409917" y="198145"/>
                  </a:lnTo>
                  <a:lnTo>
                    <a:pt x="412940" y="208762"/>
                  </a:lnTo>
                  <a:lnTo>
                    <a:pt x="416026" y="213372"/>
                  </a:lnTo>
                  <a:lnTo>
                    <a:pt x="419049" y="222503"/>
                  </a:lnTo>
                  <a:lnTo>
                    <a:pt x="420585" y="231622"/>
                  </a:lnTo>
                  <a:lnTo>
                    <a:pt x="423608" y="242290"/>
                  </a:lnTo>
                  <a:lnTo>
                    <a:pt x="426681" y="246862"/>
                  </a:lnTo>
                  <a:lnTo>
                    <a:pt x="432739" y="246862"/>
                  </a:lnTo>
                  <a:lnTo>
                    <a:pt x="435813" y="242290"/>
                  </a:lnTo>
                  <a:lnTo>
                    <a:pt x="438835" y="237731"/>
                  </a:lnTo>
                  <a:lnTo>
                    <a:pt x="438835" y="231622"/>
                  </a:lnTo>
                  <a:lnTo>
                    <a:pt x="440372" y="222503"/>
                  </a:lnTo>
                  <a:lnTo>
                    <a:pt x="443407" y="213372"/>
                  </a:lnTo>
                  <a:lnTo>
                    <a:pt x="446481" y="202704"/>
                  </a:lnTo>
                  <a:lnTo>
                    <a:pt x="449503" y="193573"/>
                  </a:lnTo>
                  <a:lnTo>
                    <a:pt x="452577" y="188963"/>
                  </a:lnTo>
                  <a:lnTo>
                    <a:pt x="460171" y="188963"/>
                  </a:lnTo>
                  <a:lnTo>
                    <a:pt x="463245" y="198145"/>
                  </a:lnTo>
                  <a:lnTo>
                    <a:pt x="466280" y="202704"/>
                  </a:lnTo>
                  <a:lnTo>
                    <a:pt x="469303" y="213372"/>
                  </a:lnTo>
                  <a:lnTo>
                    <a:pt x="472376" y="222503"/>
                  </a:lnTo>
                  <a:lnTo>
                    <a:pt x="473913" y="231622"/>
                  </a:lnTo>
                  <a:lnTo>
                    <a:pt x="473913" y="237731"/>
                  </a:lnTo>
                  <a:lnTo>
                    <a:pt x="479971" y="246862"/>
                  </a:lnTo>
                  <a:lnTo>
                    <a:pt x="483044" y="246862"/>
                  </a:lnTo>
                  <a:lnTo>
                    <a:pt x="486067" y="242290"/>
                  </a:lnTo>
                  <a:lnTo>
                    <a:pt x="489140" y="237731"/>
                  </a:lnTo>
                  <a:lnTo>
                    <a:pt x="492175" y="227063"/>
                  </a:lnTo>
                  <a:lnTo>
                    <a:pt x="493712" y="217931"/>
                  </a:lnTo>
                  <a:lnTo>
                    <a:pt x="496735" y="213372"/>
                  </a:lnTo>
                  <a:lnTo>
                    <a:pt x="499808" y="202704"/>
                  </a:lnTo>
                  <a:lnTo>
                    <a:pt x="502831" y="193573"/>
                  </a:lnTo>
                  <a:lnTo>
                    <a:pt x="505917" y="188963"/>
                  </a:lnTo>
                  <a:lnTo>
                    <a:pt x="513499" y="188963"/>
                  </a:lnTo>
                  <a:lnTo>
                    <a:pt x="516572" y="193573"/>
                  </a:lnTo>
                  <a:lnTo>
                    <a:pt x="516572" y="202704"/>
                  </a:lnTo>
                  <a:lnTo>
                    <a:pt x="519607" y="213372"/>
                  </a:lnTo>
                  <a:lnTo>
                    <a:pt x="522681" y="222503"/>
                  </a:lnTo>
                  <a:lnTo>
                    <a:pt x="525703" y="227063"/>
                  </a:lnTo>
                  <a:lnTo>
                    <a:pt x="527240" y="237731"/>
                  </a:lnTo>
                  <a:lnTo>
                    <a:pt x="530275" y="242290"/>
                  </a:lnTo>
                  <a:lnTo>
                    <a:pt x="539445" y="242290"/>
                  </a:lnTo>
                  <a:lnTo>
                    <a:pt x="542480" y="237731"/>
                  </a:lnTo>
                  <a:lnTo>
                    <a:pt x="544017" y="227063"/>
                  </a:lnTo>
                  <a:lnTo>
                    <a:pt x="547039" y="217931"/>
                  </a:lnTo>
                  <a:lnTo>
                    <a:pt x="550113" y="208762"/>
                  </a:lnTo>
                  <a:lnTo>
                    <a:pt x="553135" y="202704"/>
                  </a:lnTo>
                  <a:lnTo>
                    <a:pt x="556171" y="193573"/>
                  </a:lnTo>
                  <a:lnTo>
                    <a:pt x="556171" y="188963"/>
                  </a:lnTo>
                  <a:lnTo>
                    <a:pt x="559244" y="184403"/>
                  </a:lnTo>
                  <a:lnTo>
                    <a:pt x="562267" y="188963"/>
                  </a:lnTo>
                  <a:lnTo>
                    <a:pt x="563803" y="188963"/>
                  </a:lnTo>
                  <a:lnTo>
                    <a:pt x="566877" y="193573"/>
                  </a:lnTo>
                  <a:lnTo>
                    <a:pt x="569912" y="202704"/>
                  </a:lnTo>
                  <a:lnTo>
                    <a:pt x="572935" y="213372"/>
                  </a:lnTo>
                  <a:lnTo>
                    <a:pt x="576008" y="217931"/>
                  </a:lnTo>
                  <a:lnTo>
                    <a:pt x="579031" y="227063"/>
                  </a:lnTo>
                  <a:lnTo>
                    <a:pt x="580580" y="237731"/>
                  </a:lnTo>
                  <a:lnTo>
                    <a:pt x="583603" y="242290"/>
                  </a:lnTo>
                  <a:lnTo>
                    <a:pt x="592772" y="242290"/>
                  </a:lnTo>
                  <a:lnTo>
                    <a:pt x="595807" y="237731"/>
                  </a:lnTo>
                  <a:lnTo>
                    <a:pt x="597344" y="227063"/>
                  </a:lnTo>
                  <a:lnTo>
                    <a:pt x="597344" y="217931"/>
                  </a:lnTo>
                  <a:lnTo>
                    <a:pt x="600367" y="208762"/>
                  </a:lnTo>
                  <a:lnTo>
                    <a:pt x="603440" y="198145"/>
                  </a:lnTo>
                  <a:lnTo>
                    <a:pt x="606475" y="193573"/>
                  </a:lnTo>
                  <a:lnTo>
                    <a:pt x="609549" y="188963"/>
                  </a:lnTo>
                  <a:lnTo>
                    <a:pt x="612571" y="184403"/>
                  </a:lnTo>
                  <a:lnTo>
                    <a:pt x="614108" y="184403"/>
                  </a:lnTo>
                  <a:lnTo>
                    <a:pt x="617131" y="188963"/>
                  </a:lnTo>
                  <a:lnTo>
                    <a:pt x="620217" y="193573"/>
                  </a:lnTo>
                  <a:lnTo>
                    <a:pt x="623239" y="202704"/>
                  </a:lnTo>
                  <a:lnTo>
                    <a:pt x="626262" y="213372"/>
                  </a:lnTo>
                  <a:lnTo>
                    <a:pt x="629335" y="217931"/>
                  </a:lnTo>
                  <a:lnTo>
                    <a:pt x="632371" y="227063"/>
                  </a:lnTo>
                  <a:lnTo>
                    <a:pt x="633907" y="237731"/>
                  </a:lnTo>
                  <a:lnTo>
                    <a:pt x="633907" y="242290"/>
                  </a:lnTo>
                  <a:lnTo>
                    <a:pt x="643039" y="242290"/>
                  </a:lnTo>
                  <a:lnTo>
                    <a:pt x="646112" y="231622"/>
                  </a:lnTo>
                  <a:lnTo>
                    <a:pt x="649135" y="227063"/>
                  </a:lnTo>
                  <a:lnTo>
                    <a:pt x="650671" y="217931"/>
                  </a:lnTo>
                  <a:lnTo>
                    <a:pt x="653694" y="208762"/>
                  </a:lnTo>
                  <a:lnTo>
                    <a:pt x="656780" y="198145"/>
                  </a:lnTo>
                  <a:lnTo>
                    <a:pt x="659803" y="193573"/>
                  </a:lnTo>
                  <a:lnTo>
                    <a:pt x="662876" y="188963"/>
                  </a:lnTo>
                  <a:lnTo>
                    <a:pt x="665899" y="184403"/>
                  </a:lnTo>
                  <a:lnTo>
                    <a:pt x="667435" y="184403"/>
                  </a:lnTo>
                  <a:lnTo>
                    <a:pt x="670471" y="188963"/>
                  </a:lnTo>
                  <a:lnTo>
                    <a:pt x="670471" y="193573"/>
                  </a:lnTo>
                  <a:lnTo>
                    <a:pt x="676567" y="202704"/>
                  </a:lnTo>
                  <a:lnTo>
                    <a:pt x="676567" y="208762"/>
                  </a:lnTo>
                  <a:lnTo>
                    <a:pt x="679640" y="217931"/>
                  </a:lnTo>
                  <a:lnTo>
                    <a:pt x="682675" y="227063"/>
                  </a:lnTo>
                  <a:lnTo>
                    <a:pt x="684212" y="237731"/>
                  </a:lnTo>
                  <a:lnTo>
                    <a:pt x="687235" y="242290"/>
                  </a:lnTo>
                  <a:lnTo>
                    <a:pt x="696366" y="242290"/>
                  </a:lnTo>
                  <a:lnTo>
                    <a:pt x="699439" y="231622"/>
                  </a:lnTo>
                  <a:lnTo>
                    <a:pt x="702462" y="227063"/>
                  </a:lnTo>
                  <a:lnTo>
                    <a:pt x="703999" y="217931"/>
                  </a:lnTo>
                  <a:lnTo>
                    <a:pt x="707034" y="208762"/>
                  </a:lnTo>
                  <a:lnTo>
                    <a:pt x="710107" y="198145"/>
                  </a:lnTo>
                  <a:lnTo>
                    <a:pt x="713130" y="193573"/>
                  </a:lnTo>
                  <a:lnTo>
                    <a:pt x="716203" y="188963"/>
                  </a:lnTo>
                  <a:lnTo>
                    <a:pt x="716203" y="184403"/>
                  </a:lnTo>
                  <a:lnTo>
                    <a:pt x="719239" y="184403"/>
                  </a:lnTo>
                  <a:lnTo>
                    <a:pt x="720775" y="188963"/>
                  </a:lnTo>
                  <a:lnTo>
                    <a:pt x="723798" y="193573"/>
                  </a:lnTo>
                  <a:lnTo>
                    <a:pt x="726871" y="198145"/>
                  </a:lnTo>
                  <a:lnTo>
                    <a:pt x="729894" y="208762"/>
                  </a:lnTo>
                  <a:lnTo>
                    <a:pt x="732980" y="217931"/>
                  </a:lnTo>
                  <a:lnTo>
                    <a:pt x="736003" y="227063"/>
                  </a:lnTo>
                  <a:lnTo>
                    <a:pt x="737539" y="237731"/>
                  </a:lnTo>
                  <a:lnTo>
                    <a:pt x="740562" y="242290"/>
                  </a:lnTo>
                  <a:lnTo>
                    <a:pt x="746671" y="242290"/>
                  </a:lnTo>
                  <a:lnTo>
                    <a:pt x="749744" y="237731"/>
                  </a:lnTo>
                  <a:lnTo>
                    <a:pt x="752767" y="231622"/>
                  </a:lnTo>
                  <a:lnTo>
                    <a:pt x="752767" y="227063"/>
                  </a:lnTo>
                  <a:lnTo>
                    <a:pt x="755789" y="217931"/>
                  </a:lnTo>
                  <a:lnTo>
                    <a:pt x="757339" y="208762"/>
                  </a:lnTo>
                  <a:lnTo>
                    <a:pt x="760361" y="198145"/>
                  </a:lnTo>
                  <a:lnTo>
                    <a:pt x="763435" y="193573"/>
                  </a:lnTo>
                  <a:lnTo>
                    <a:pt x="766457" y="188963"/>
                  </a:lnTo>
                  <a:lnTo>
                    <a:pt x="769531" y="184403"/>
                  </a:lnTo>
                  <a:lnTo>
                    <a:pt x="772566" y="184403"/>
                  </a:lnTo>
                  <a:lnTo>
                    <a:pt x="774103" y="188963"/>
                  </a:lnTo>
                  <a:lnTo>
                    <a:pt x="777125" y="193573"/>
                  </a:lnTo>
                  <a:lnTo>
                    <a:pt x="780199" y="198145"/>
                  </a:lnTo>
                  <a:lnTo>
                    <a:pt x="783234" y="208762"/>
                  </a:lnTo>
                  <a:lnTo>
                    <a:pt x="786307" y="217931"/>
                  </a:lnTo>
                  <a:lnTo>
                    <a:pt x="789330" y="227063"/>
                  </a:lnTo>
                  <a:lnTo>
                    <a:pt x="790867" y="231622"/>
                  </a:lnTo>
                  <a:lnTo>
                    <a:pt x="793889" y="242290"/>
                  </a:lnTo>
                  <a:lnTo>
                    <a:pt x="796975" y="242290"/>
                  </a:lnTo>
                  <a:lnTo>
                    <a:pt x="799998" y="237731"/>
                  </a:lnTo>
                  <a:lnTo>
                    <a:pt x="803071" y="231622"/>
                  </a:lnTo>
                  <a:lnTo>
                    <a:pt x="806094" y="227063"/>
                  </a:lnTo>
                  <a:lnTo>
                    <a:pt x="807631" y="217931"/>
                  </a:lnTo>
                  <a:lnTo>
                    <a:pt x="810666" y="208762"/>
                  </a:lnTo>
                  <a:lnTo>
                    <a:pt x="813739" y="198145"/>
                  </a:lnTo>
                  <a:lnTo>
                    <a:pt x="816762" y="193573"/>
                  </a:lnTo>
                  <a:lnTo>
                    <a:pt x="819797" y="188963"/>
                  </a:lnTo>
                  <a:lnTo>
                    <a:pt x="822871" y="184403"/>
                  </a:lnTo>
                  <a:lnTo>
                    <a:pt x="825893" y="184403"/>
                  </a:lnTo>
                  <a:lnTo>
                    <a:pt x="827430" y="188963"/>
                  </a:lnTo>
                  <a:lnTo>
                    <a:pt x="830453" y="193573"/>
                  </a:lnTo>
                  <a:lnTo>
                    <a:pt x="830453" y="198145"/>
                  </a:lnTo>
                  <a:lnTo>
                    <a:pt x="833539" y="208762"/>
                  </a:lnTo>
                  <a:lnTo>
                    <a:pt x="836561" y="217931"/>
                  </a:lnTo>
                  <a:lnTo>
                    <a:pt x="839635" y="227063"/>
                  </a:lnTo>
                  <a:lnTo>
                    <a:pt x="842657" y="231622"/>
                  </a:lnTo>
                  <a:lnTo>
                    <a:pt x="844194" y="237731"/>
                  </a:lnTo>
                  <a:lnTo>
                    <a:pt x="847229" y="242290"/>
                  </a:lnTo>
                  <a:lnTo>
                    <a:pt x="850303" y="242290"/>
                  </a:lnTo>
                  <a:lnTo>
                    <a:pt x="853325" y="237731"/>
                  </a:lnTo>
                  <a:lnTo>
                    <a:pt x="856399" y="231622"/>
                  </a:lnTo>
                  <a:lnTo>
                    <a:pt x="859434" y="227063"/>
                  </a:lnTo>
                  <a:lnTo>
                    <a:pt x="860971" y="217931"/>
                  </a:lnTo>
                  <a:lnTo>
                    <a:pt x="863993" y="208762"/>
                  </a:lnTo>
                  <a:lnTo>
                    <a:pt x="867067" y="198145"/>
                  </a:lnTo>
                  <a:lnTo>
                    <a:pt x="870089" y="193573"/>
                  </a:lnTo>
                  <a:lnTo>
                    <a:pt x="873175" y="188963"/>
                  </a:lnTo>
                  <a:lnTo>
                    <a:pt x="876198" y="184403"/>
                  </a:lnTo>
                  <a:lnTo>
                    <a:pt x="877735" y="188963"/>
                  </a:lnTo>
                  <a:lnTo>
                    <a:pt x="880757" y="193573"/>
                  </a:lnTo>
                  <a:lnTo>
                    <a:pt x="883831" y="198145"/>
                  </a:lnTo>
                  <a:lnTo>
                    <a:pt x="886866" y="208762"/>
                  </a:lnTo>
                  <a:lnTo>
                    <a:pt x="889939" y="217931"/>
                  </a:lnTo>
                  <a:lnTo>
                    <a:pt x="892962" y="227063"/>
                  </a:lnTo>
                  <a:lnTo>
                    <a:pt x="895997" y="231622"/>
                  </a:lnTo>
                  <a:lnTo>
                    <a:pt x="897534" y="237731"/>
                  </a:lnTo>
                  <a:lnTo>
                    <a:pt x="900607" y="242290"/>
                  </a:lnTo>
                  <a:lnTo>
                    <a:pt x="903630" y="242290"/>
                  </a:lnTo>
                  <a:lnTo>
                    <a:pt x="906653" y="237731"/>
                  </a:lnTo>
                  <a:lnTo>
                    <a:pt x="909739" y="231622"/>
                  </a:lnTo>
                  <a:lnTo>
                    <a:pt x="912761" y="227063"/>
                  </a:lnTo>
                  <a:lnTo>
                    <a:pt x="912761" y="217931"/>
                  </a:lnTo>
                  <a:lnTo>
                    <a:pt x="914298" y="208762"/>
                  </a:lnTo>
                  <a:lnTo>
                    <a:pt x="917371" y="202704"/>
                  </a:lnTo>
                  <a:lnTo>
                    <a:pt x="920394" y="193573"/>
                  </a:lnTo>
                  <a:lnTo>
                    <a:pt x="923429" y="188963"/>
                  </a:lnTo>
                  <a:lnTo>
                    <a:pt x="926503" y="184403"/>
                  </a:lnTo>
                  <a:lnTo>
                    <a:pt x="929525" y="184403"/>
                  </a:lnTo>
                  <a:lnTo>
                    <a:pt x="931062" y="188963"/>
                  </a:lnTo>
                  <a:lnTo>
                    <a:pt x="934097" y="193573"/>
                  </a:lnTo>
                  <a:lnTo>
                    <a:pt x="937171" y="198145"/>
                  </a:lnTo>
                  <a:lnTo>
                    <a:pt x="940193" y="208762"/>
                  </a:lnTo>
                  <a:lnTo>
                    <a:pt x="943216" y="217931"/>
                  </a:lnTo>
                  <a:lnTo>
                    <a:pt x="947839" y="231622"/>
                  </a:lnTo>
                  <a:lnTo>
                    <a:pt x="947839" y="237731"/>
                  </a:lnTo>
                  <a:lnTo>
                    <a:pt x="953884" y="242290"/>
                  </a:lnTo>
                  <a:lnTo>
                    <a:pt x="956957" y="237731"/>
                  </a:lnTo>
                  <a:lnTo>
                    <a:pt x="959992" y="231622"/>
                  </a:lnTo>
                  <a:lnTo>
                    <a:pt x="963066" y="227063"/>
                  </a:lnTo>
                  <a:lnTo>
                    <a:pt x="966088" y="217931"/>
                  </a:lnTo>
                  <a:lnTo>
                    <a:pt x="967625" y="208762"/>
                  </a:lnTo>
                  <a:lnTo>
                    <a:pt x="970648" y="202704"/>
                  </a:lnTo>
                  <a:lnTo>
                    <a:pt x="973734" y="193573"/>
                  </a:lnTo>
                  <a:lnTo>
                    <a:pt x="976757" y="188963"/>
                  </a:lnTo>
                  <a:lnTo>
                    <a:pt x="979830" y="184403"/>
                  </a:lnTo>
                  <a:lnTo>
                    <a:pt x="982853" y="184403"/>
                  </a:lnTo>
                  <a:lnTo>
                    <a:pt x="984389" y="188963"/>
                  </a:lnTo>
                  <a:lnTo>
                    <a:pt x="987424" y="193573"/>
                  </a:lnTo>
                  <a:lnTo>
                    <a:pt x="990498" y="198145"/>
                  </a:lnTo>
                  <a:lnTo>
                    <a:pt x="990498" y="208762"/>
                  </a:lnTo>
                  <a:lnTo>
                    <a:pt x="993520" y="217931"/>
                  </a:lnTo>
                  <a:lnTo>
                    <a:pt x="996594" y="227063"/>
                  </a:lnTo>
                  <a:lnTo>
                    <a:pt x="999629" y="231622"/>
                  </a:lnTo>
                  <a:lnTo>
                    <a:pt x="1001166" y="237731"/>
                  </a:lnTo>
                  <a:lnTo>
                    <a:pt x="1004188" y="242290"/>
                  </a:lnTo>
                  <a:lnTo>
                    <a:pt x="1007262" y="242290"/>
                  </a:lnTo>
                  <a:lnTo>
                    <a:pt x="1010297" y="237731"/>
                  </a:lnTo>
                  <a:lnTo>
                    <a:pt x="1013371" y="231622"/>
                  </a:lnTo>
                  <a:lnTo>
                    <a:pt x="1016393" y="227063"/>
                  </a:lnTo>
                  <a:lnTo>
                    <a:pt x="1019416" y="217931"/>
                  </a:lnTo>
                  <a:lnTo>
                    <a:pt x="1020953" y="208762"/>
                  </a:lnTo>
                  <a:lnTo>
                    <a:pt x="1024039" y="202704"/>
                  </a:lnTo>
                  <a:lnTo>
                    <a:pt x="1027061" y="193573"/>
                  </a:lnTo>
                  <a:lnTo>
                    <a:pt x="1027061" y="188963"/>
                  </a:lnTo>
                  <a:lnTo>
                    <a:pt x="1030084" y="184403"/>
                  </a:lnTo>
                  <a:lnTo>
                    <a:pt x="1033157" y="184403"/>
                  </a:lnTo>
                  <a:lnTo>
                    <a:pt x="1036192" y="188963"/>
                  </a:lnTo>
                  <a:lnTo>
                    <a:pt x="1037729" y="193573"/>
                  </a:lnTo>
                  <a:lnTo>
                    <a:pt x="1040803" y="198145"/>
                  </a:lnTo>
                  <a:lnTo>
                    <a:pt x="1043825" y="208762"/>
                  </a:lnTo>
                  <a:lnTo>
                    <a:pt x="1046848" y="217931"/>
                  </a:lnTo>
                  <a:lnTo>
                    <a:pt x="1049934" y="222503"/>
                  </a:lnTo>
                  <a:lnTo>
                    <a:pt x="1052957" y="231622"/>
                  </a:lnTo>
                  <a:lnTo>
                    <a:pt x="1054493" y="237731"/>
                  </a:lnTo>
                  <a:lnTo>
                    <a:pt x="1057516" y="242290"/>
                  </a:lnTo>
                  <a:lnTo>
                    <a:pt x="1060589" y="242290"/>
                  </a:lnTo>
                  <a:lnTo>
                    <a:pt x="1063624" y="237731"/>
                  </a:lnTo>
                  <a:lnTo>
                    <a:pt x="1066647" y="231622"/>
                  </a:lnTo>
                  <a:lnTo>
                    <a:pt x="1069720" y="227063"/>
                  </a:lnTo>
                  <a:lnTo>
                    <a:pt x="1071257" y="217931"/>
                  </a:lnTo>
                  <a:lnTo>
                    <a:pt x="1071257" y="208762"/>
                  </a:lnTo>
                  <a:lnTo>
                    <a:pt x="1074292" y="202704"/>
                  </a:lnTo>
                  <a:lnTo>
                    <a:pt x="1077366" y="193573"/>
                  </a:lnTo>
                  <a:lnTo>
                    <a:pt x="1080389" y="188963"/>
                  </a:lnTo>
                  <a:lnTo>
                    <a:pt x="1083411" y="184403"/>
                  </a:lnTo>
                  <a:lnTo>
                    <a:pt x="1086497" y="184403"/>
                  </a:lnTo>
                  <a:lnTo>
                    <a:pt x="1089520" y="188963"/>
                  </a:lnTo>
                  <a:lnTo>
                    <a:pt x="1091057" y="188963"/>
                  </a:lnTo>
                  <a:lnTo>
                    <a:pt x="1094079" y="198145"/>
                  </a:lnTo>
                  <a:lnTo>
                    <a:pt x="1097153" y="208762"/>
                  </a:lnTo>
                  <a:lnTo>
                    <a:pt x="1100188" y="217931"/>
                  </a:lnTo>
                  <a:lnTo>
                    <a:pt x="1103261" y="222503"/>
                  </a:lnTo>
                  <a:lnTo>
                    <a:pt x="1106284" y="231622"/>
                  </a:lnTo>
                  <a:lnTo>
                    <a:pt x="1107820" y="237731"/>
                  </a:lnTo>
                  <a:lnTo>
                    <a:pt x="1107820" y="242290"/>
                  </a:lnTo>
                  <a:lnTo>
                    <a:pt x="1110843" y="242290"/>
                  </a:lnTo>
                  <a:lnTo>
                    <a:pt x="1113929" y="237731"/>
                  </a:lnTo>
                  <a:lnTo>
                    <a:pt x="1116952" y="237731"/>
                  </a:lnTo>
                  <a:lnTo>
                    <a:pt x="1120025" y="227063"/>
                  </a:lnTo>
                  <a:lnTo>
                    <a:pt x="1123048" y="217931"/>
                  </a:lnTo>
                  <a:lnTo>
                    <a:pt x="1124597" y="208762"/>
                  </a:lnTo>
                  <a:lnTo>
                    <a:pt x="1127620" y="202704"/>
                  </a:lnTo>
                  <a:lnTo>
                    <a:pt x="1130693" y="193573"/>
                  </a:lnTo>
                  <a:lnTo>
                    <a:pt x="1133716" y="188963"/>
                  </a:lnTo>
                  <a:lnTo>
                    <a:pt x="1136789" y="184403"/>
                  </a:lnTo>
                  <a:lnTo>
                    <a:pt x="1139824" y="184403"/>
                  </a:lnTo>
                  <a:lnTo>
                    <a:pt x="1141361" y="188963"/>
                  </a:lnTo>
                  <a:lnTo>
                    <a:pt x="1144384" y="188963"/>
                  </a:lnTo>
                  <a:lnTo>
                    <a:pt x="1144384" y="198145"/>
                  </a:lnTo>
                  <a:lnTo>
                    <a:pt x="1150492" y="208762"/>
                  </a:lnTo>
                  <a:lnTo>
                    <a:pt x="1150492" y="217931"/>
                  </a:lnTo>
                  <a:lnTo>
                    <a:pt x="1153566" y="222503"/>
                  </a:lnTo>
                  <a:lnTo>
                    <a:pt x="1156589" y="231622"/>
                  </a:lnTo>
                  <a:lnTo>
                    <a:pt x="1159611" y="237731"/>
                  </a:lnTo>
                  <a:lnTo>
                    <a:pt x="1161148" y="242290"/>
                  </a:lnTo>
                  <a:lnTo>
                    <a:pt x="1164234" y="242290"/>
                  </a:lnTo>
                  <a:lnTo>
                    <a:pt x="1167257" y="237731"/>
                  </a:lnTo>
                  <a:lnTo>
                    <a:pt x="1170279" y="237731"/>
                  </a:lnTo>
                  <a:lnTo>
                    <a:pt x="1173353" y="227063"/>
                  </a:lnTo>
                  <a:lnTo>
                    <a:pt x="1176388" y="217931"/>
                  </a:lnTo>
                  <a:lnTo>
                    <a:pt x="1177924" y="213372"/>
                  </a:lnTo>
                  <a:lnTo>
                    <a:pt x="1180947" y="202704"/>
                  </a:lnTo>
                  <a:lnTo>
                    <a:pt x="1184020" y="193573"/>
                  </a:lnTo>
                  <a:lnTo>
                    <a:pt x="1187043" y="188963"/>
                  </a:lnTo>
                  <a:lnTo>
                    <a:pt x="1187043" y="184403"/>
                  </a:lnTo>
                  <a:lnTo>
                    <a:pt x="1190129" y="184403"/>
                  </a:lnTo>
                  <a:lnTo>
                    <a:pt x="1193152" y="188963"/>
                  </a:lnTo>
                  <a:lnTo>
                    <a:pt x="1194689" y="188963"/>
                  </a:lnTo>
                  <a:lnTo>
                    <a:pt x="1197711" y="198145"/>
                  </a:lnTo>
                  <a:lnTo>
                    <a:pt x="1200797" y="208762"/>
                  </a:lnTo>
                  <a:lnTo>
                    <a:pt x="1203820" y="217931"/>
                  </a:lnTo>
                  <a:lnTo>
                    <a:pt x="1206893" y="222503"/>
                  </a:lnTo>
                  <a:lnTo>
                    <a:pt x="1209916" y="231622"/>
                  </a:lnTo>
                  <a:lnTo>
                    <a:pt x="1212989" y="237731"/>
                  </a:lnTo>
                  <a:lnTo>
                    <a:pt x="1214488" y="242290"/>
                  </a:lnTo>
                  <a:lnTo>
                    <a:pt x="1217561" y="242290"/>
                  </a:lnTo>
                  <a:lnTo>
                    <a:pt x="1220584" y="237731"/>
                  </a:lnTo>
                  <a:lnTo>
                    <a:pt x="1223657" y="231622"/>
                  </a:lnTo>
                  <a:lnTo>
                    <a:pt x="1226692" y="227063"/>
                  </a:lnTo>
                  <a:lnTo>
                    <a:pt x="1226692" y="217931"/>
                  </a:lnTo>
                  <a:lnTo>
                    <a:pt x="1231252" y="208762"/>
                  </a:lnTo>
                  <a:lnTo>
                    <a:pt x="1231252" y="202704"/>
                  </a:lnTo>
                  <a:lnTo>
                    <a:pt x="1234325" y="193573"/>
                  </a:lnTo>
                  <a:lnTo>
                    <a:pt x="1237348" y="188963"/>
                  </a:lnTo>
                  <a:lnTo>
                    <a:pt x="1240434" y="184403"/>
                  </a:lnTo>
                  <a:lnTo>
                    <a:pt x="1243457" y="184403"/>
                  </a:lnTo>
                  <a:lnTo>
                    <a:pt x="1246479" y="188963"/>
                  </a:lnTo>
                  <a:lnTo>
                    <a:pt x="1248016" y="193573"/>
                  </a:lnTo>
                  <a:lnTo>
                    <a:pt x="1251051" y="198145"/>
                  </a:lnTo>
                  <a:lnTo>
                    <a:pt x="1254124" y="208762"/>
                  </a:lnTo>
                  <a:lnTo>
                    <a:pt x="1257147" y="217931"/>
                  </a:lnTo>
                  <a:lnTo>
                    <a:pt x="1260220" y="222503"/>
                  </a:lnTo>
                  <a:lnTo>
                    <a:pt x="1263243" y="231622"/>
                  </a:lnTo>
                  <a:lnTo>
                    <a:pt x="1264792" y="237731"/>
                  </a:lnTo>
                  <a:lnTo>
                    <a:pt x="1267815" y="242290"/>
                  </a:lnTo>
                  <a:lnTo>
                    <a:pt x="1270889" y="237731"/>
                  </a:lnTo>
                  <a:lnTo>
                    <a:pt x="1273911" y="231622"/>
                  </a:lnTo>
                  <a:lnTo>
                    <a:pt x="1276997" y="227063"/>
                  </a:lnTo>
                  <a:lnTo>
                    <a:pt x="1280020" y="217931"/>
                  </a:lnTo>
                  <a:lnTo>
                    <a:pt x="1283042" y="213372"/>
                  </a:lnTo>
                  <a:lnTo>
                    <a:pt x="1284579" y="202704"/>
                  </a:lnTo>
                  <a:lnTo>
                    <a:pt x="1287653" y="193573"/>
                  </a:lnTo>
                  <a:lnTo>
                    <a:pt x="1290688" y="188963"/>
                  </a:lnTo>
                  <a:lnTo>
                    <a:pt x="1293710" y="184403"/>
                  </a:lnTo>
                  <a:lnTo>
                    <a:pt x="1296784" y="184403"/>
                  </a:lnTo>
                  <a:lnTo>
                    <a:pt x="1299806" y="188963"/>
                  </a:lnTo>
                  <a:lnTo>
                    <a:pt x="1301343" y="193573"/>
                  </a:lnTo>
                  <a:lnTo>
                    <a:pt x="1304378" y="198145"/>
                  </a:lnTo>
                  <a:lnTo>
                    <a:pt x="1304378" y="208762"/>
                  </a:lnTo>
                  <a:lnTo>
                    <a:pt x="1307452" y="217931"/>
                  </a:lnTo>
                  <a:lnTo>
                    <a:pt x="1310474" y="222503"/>
                  </a:lnTo>
                  <a:lnTo>
                    <a:pt x="1313548" y="231622"/>
                  </a:lnTo>
                  <a:lnTo>
                    <a:pt x="1316583" y="237731"/>
                  </a:lnTo>
                  <a:lnTo>
                    <a:pt x="1318120" y="242290"/>
                  </a:lnTo>
                  <a:lnTo>
                    <a:pt x="1321142" y="242290"/>
                  </a:lnTo>
                  <a:lnTo>
                    <a:pt x="1324216" y="237731"/>
                  </a:lnTo>
                  <a:lnTo>
                    <a:pt x="1327251" y="231622"/>
                  </a:lnTo>
                  <a:lnTo>
                    <a:pt x="1330324" y="227063"/>
                  </a:lnTo>
                  <a:lnTo>
                    <a:pt x="1333347" y="217931"/>
                  </a:lnTo>
                  <a:lnTo>
                    <a:pt x="1334884" y="213372"/>
                  </a:lnTo>
                  <a:lnTo>
                    <a:pt x="1337906" y="202704"/>
                  </a:lnTo>
                  <a:lnTo>
                    <a:pt x="1340992" y="193573"/>
                  </a:lnTo>
                  <a:lnTo>
                    <a:pt x="1344015" y="188963"/>
                  </a:lnTo>
                  <a:lnTo>
                    <a:pt x="1347089" y="184403"/>
                  </a:lnTo>
                  <a:lnTo>
                    <a:pt x="1350111" y="188963"/>
                  </a:lnTo>
                  <a:lnTo>
                    <a:pt x="1353197" y="193573"/>
                  </a:lnTo>
                  <a:lnTo>
                    <a:pt x="1354683" y="198145"/>
                  </a:lnTo>
                  <a:lnTo>
                    <a:pt x="1357757" y="208762"/>
                  </a:lnTo>
                  <a:lnTo>
                    <a:pt x="1360779" y="217931"/>
                  </a:lnTo>
                  <a:lnTo>
                    <a:pt x="1363853" y="222503"/>
                  </a:lnTo>
                  <a:lnTo>
                    <a:pt x="1366888" y="231622"/>
                  </a:lnTo>
                  <a:lnTo>
                    <a:pt x="1369910" y="237731"/>
                  </a:lnTo>
                  <a:lnTo>
                    <a:pt x="1371447" y="242290"/>
                  </a:lnTo>
                  <a:lnTo>
                    <a:pt x="1374520" y="242290"/>
                  </a:lnTo>
                  <a:lnTo>
                    <a:pt x="1377543" y="237731"/>
                  </a:lnTo>
                  <a:lnTo>
                    <a:pt x="1380578" y="231622"/>
                  </a:lnTo>
                  <a:lnTo>
                    <a:pt x="1383652" y="227063"/>
                  </a:lnTo>
                  <a:lnTo>
                    <a:pt x="1386674" y="217931"/>
                  </a:lnTo>
                  <a:lnTo>
                    <a:pt x="1386674" y="213372"/>
                  </a:lnTo>
                  <a:lnTo>
                    <a:pt x="1388211" y="202704"/>
                  </a:lnTo>
                  <a:lnTo>
                    <a:pt x="1391297" y="193573"/>
                  </a:lnTo>
                  <a:lnTo>
                    <a:pt x="1394320" y="188963"/>
                  </a:lnTo>
                  <a:lnTo>
                    <a:pt x="1397342" y="184403"/>
                  </a:lnTo>
                  <a:lnTo>
                    <a:pt x="1400416" y="184403"/>
                  </a:lnTo>
                  <a:lnTo>
                    <a:pt x="1403451" y="188963"/>
                  </a:lnTo>
                  <a:lnTo>
                    <a:pt x="1404988" y="193573"/>
                  </a:lnTo>
                  <a:lnTo>
                    <a:pt x="1408010" y="198145"/>
                  </a:lnTo>
                  <a:lnTo>
                    <a:pt x="1411084" y="208762"/>
                  </a:lnTo>
                  <a:lnTo>
                    <a:pt x="1414106" y="217931"/>
                  </a:lnTo>
                  <a:lnTo>
                    <a:pt x="1417192" y="222503"/>
                  </a:lnTo>
                  <a:lnTo>
                    <a:pt x="1420215" y="231622"/>
                  </a:lnTo>
                  <a:lnTo>
                    <a:pt x="1423289" y="237731"/>
                  </a:lnTo>
                  <a:lnTo>
                    <a:pt x="1423289" y="242290"/>
                  </a:lnTo>
                  <a:lnTo>
                    <a:pt x="1427848" y="242290"/>
                  </a:lnTo>
                  <a:lnTo>
                    <a:pt x="1427848" y="237731"/>
                  </a:lnTo>
                  <a:lnTo>
                    <a:pt x="1430883" y="231622"/>
                  </a:lnTo>
                  <a:lnTo>
                    <a:pt x="1433906" y="227063"/>
                  </a:lnTo>
                  <a:lnTo>
                    <a:pt x="1436979" y="217931"/>
                  </a:lnTo>
                  <a:lnTo>
                    <a:pt x="1440002" y="213372"/>
                  </a:lnTo>
                  <a:lnTo>
                    <a:pt x="1441551" y="202704"/>
                  </a:lnTo>
                  <a:lnTo>
                    <a:pt x="1444574" y="193573"/>
                  </a:lnTo>
                  <a:lnTo>
                    <a:pt x="1447647" y="188963"/>
                  </a:lnTo>
                  <a:lnTo>
                    <a:pt x="1450670" y="184403"/>
                  </a:lnTo>
                  <a:lnTo>
                    <a:pt x="1453743" y="184403"/>
                  </a:lnTo>
                  <a:lnTo>
                    <a:pt x="1456778" y="188963"/>
                  </a:lnTo>
                  <a:lnTo>
                    <a:pt x="1458315" y="193573"/>
                  </a:lnTo>
                  <a:lnTo>
                    <a:pt x="1461338" y="198145"/>
                  </a:lnTo>
                  <a:lnTo>
                    <a:pt x="1464411" y="208762"/>
                  </a:lnTo>
                  <a:lnTo>
                    <a:pt x="1464411" y="217931"/>
                  </a:lnTo>
                  <a:lnTo>
                    <a:pt x="1467446" y="222503"/>
                  </a:lnTo>
                  <a:lnTo>
                    <a:pt x="1470520" y="231622"/>
                  </a:lnTo>
                  <a:lnTo>
                    <a:pt x="1473542" y="237731"/>
                  </a:lnTo>
                  <a:lnTo>
                    <a:pt x="1476616" y="242290"/>
                  </a:lnTo>
                  <a:lnTo>
                    <a:pt x="1478102" y="242290"/>
                  </a:lnTo>
                  <a:lnTo>
                    <a:pt x="1481188" y="237731"/>
                  </a:lnTo>
                  <a:lnTo>
                    <a:pt x="1484210" y="231622"/>
                  </a:lnTo>
                  <a:lnTo>
                    <a:pt x="1487284" y="227063"/>
                  </a:lnTo>
                  <a:lnTo>
                    <a:pt x="1490306" y="217931"/>
                  </a:lnTo>
                  <a:lnTo>
                    <a:pt x="1493342" y="213372"/>
                  </a:lnTo>
                  <a:lnTo>
                    <a:pt x="1494878" y="202704"/>
                  </a:lnTo>
                  <a:lnTo>
                    <a:pt x="1497952" y="193573"/>
                  </a:lnTo>
                  <a:lnTo>
                    <a:pt x="1500974" y="188963"/>
                  </a:lnTo>
                  <a:lnTo>
                    <a:pt x="1500974" y="184403"/>
                  </a:lnTo>
                  <a:lnTo>
                    <a:pt x="1503997" y="184403"/>
                  </a:lnTo>
                  <a:lnTo>
                    <a:pt x="1507083" y="188963"/>
                  </a:lnTo>
                  <a:lnTo>
                    <a:pt x="1510106" y="193573"/>
                  </a:lnTo>
                  <a:lnTo>
                    <a:pt x="1511642" y="198145"/>
                  </a:lnTo>
                  <a:lnTo>
                    <a:pt x="1514716" y="208762"/>
                  </a:lnTo>
                  <a:lnTo>
                    <a:pt x="1517751" y="217931"/>
                  </a:lnTo>
                  <a:lnTo>
                    <a:pt x="1520774" y="222503"/>
                  </a:lnTo>
                  <a:lnTo>
                    <a:pt x="1523847" y="231622"/>
                  </a:lnTo>
                  <a:lnTo>
                    <a:pt x="1526870" y="237731"/>
                  </a:lnTo>
                  <a:lnTo>
                    <a:pt x="1528406" y="242290"/>
                  </a:lnTo>
                  <a:lnTo>
                    <a:pt x="1531442" y="242290"/>
                  </a:lnTo>
                  <a:lnTo>
                    <a:pt x="1534515" y="237731"/>
                  </a:lnTo>
                  <a:lnTo>
                    <a:pt x="1537538" y="231622"/>
                  </a:lnTo>
                  <a:lnTo>
                    <a:pt x="1540611" y="227063"/>
                  </a:lnTo>
                  <a:lnTo>
                    <a:pt x="1543646" y="217931"/>
                  </a:lnTo>
                  <a:lnTo>
                    <a:pt x="1546720" y="213372"/>
                  </a:lnTo>
                  <a:lnTo>
                    <a:pt x="1546720" y="202704"/>
                  </a:lnTo>
                  <a:lnTo>
                    <a:pt x="1548206" y="193573"/>
                  </a:lnTo>
                  <a:lnTo>
                    <a:pt x="1551279" y="188963"/>
                  </a:lnTo>
                  <a:lnTo>
                    <a:pt x="1554302" y="184403"/>
                  </a:lnTo>
                  <a:lnTo>
                    <a:pt x="1557388" y="184403"/>
                  </a:lnTo>
                  <a:lnTo>
                    <a:pt x="1560410" y="188963"/>
                  </a:lnTo>
                  <a:lnTo>
                    <a:pt x="1563433" y="193573"/>
                  </a:lnTo>
                  <a:lnTo>
                    <a:pt x="1564970" y="198145"/>
                  </a:lnTo>
                  <a:lnTo>
                    <a:pt x="1568005" y="208762"/>
                  </a:lnTo>
                  <a:lnTo>
                    <a:pt x="1571078" y="217931"/>
                  </a:lnTo>
                  <a:lnTo>
                    <a:pt x="1574101" y="222503"/>
                  </a:lnTo>
                  <a:lnTo>
                    <a:pt x="1577174" y="231622"/>
                  </a:lnTo>
                  <a:lnTo>
                    <a:pt x="1580197" y="237731"/>
                  </a:lnTo>
                  <a:lnTo>
                    <a:pt x="1581746" y="242290"/>
                  </a:lnTo>
                  <a:lnTo>
                    <a:pt x="1584769" y="237731"/>
                  </a:lnTo>
                  <a:lnTo>
                    <a:pt x="1587842" y="231622"/>
                  </a:lnTo>
                  <a:lnTo>
                    <a:pt x="1590865" y="227063"/>
                  </a:lnTo>
                  <a:lnTo>
                    <a:pt x="1593951" y="217931"/>
                  </a:lnTo>
                  <a:lnTo>
                    <a:pt x="1596974" y="213372"/>
                  </a:lnTo>
                  <a:lnTo>
                    <a:pt x="1598510" y="202704"/>
                  </a:lnTo>
                  <a:lnTo>
                    <a:pt x="1601533" y="193573"/>
                  </a:lnTo>
                  <a:lnTo>
                    <a:pt x="1604606" y="188963"/>
                  </a:lnTo>
                  <a:lnTo>
                    <a:pt x="1607642" y="184403"/>
                  </a:lnTo>
                  <a:lnTo>
                    <a:pt x="1610715" y="184403"/>
                  </a:lnTo>
                  <a:lnTo>
                    <a:pt x="1613738" y="188963"/>
                  </a:lnTo>
                  <a:lnTo>
                    <a:pt x="1616760" y="193573"/>
                  </a:lnTo>
                  <a:lnTo>
                    <a:pt x="1618297" y="198145"/>
                  </a:lnTo>
                  <a:lnTo>
                    <a:pt x="1621383" y="208762"/>
                  </a:lnTo>
                  <a:lnTo>
                    <a:pt x="1624406" y="217931"/>
                  </a:lnTo>
                  <a:lnTo>
                    <a:pt x="1624406" y="222503"/>
                  </a:lnTo>
                  <a:lnTo>
                    <a:pt x="1627428" y="231622"/>
                  </a:lnTo>
                  <a:lnTo>
                    <a:pt x="1630502" y="237731"/>
                  </a:lnTo>
                  <a:lnTo>
                    <a:pt x="1633537" y="242290"/>
                  </a:lnTo>
                  <a:lnTo>
                    <a:pt x="1635074" y="242290"/>
                  </a:lnTo>
                  <a:lnTo>
                    <a:pt x="1638147" y="237731"/>
                  </a:lnTo>
                  <a:lnTo>
                    <a:pt x="1641170" y="231622"/>
                  </a:lnTo>
                  <a:lnTo>
                    <a:pt x="1644205" y="227063"/>
                  </a:lnTo>
                  <a:lnTo>
                    <a:pt x="1647278" y="217931"/>
                  </a:lnTo>
                  <a:lnTo>
                    <a:pt x="1650301" y="213372"/>
                  </a:lnTo>
                  <a:lnTo>
                    <a:pt x="1651838" y="202704"/>
                  </a:lnTo>
                  <a:lnTo>
                    <a:pt x="1654860" y="193573"/>
                  </a:lnTo>
                  <a:lnTo>
                    <a:pt x="1657946" y="188963"/>
                  </a:lnTo>
                  <a:lnTo>
                    <a:pt x="1660969" y="184403"/>
                  </a:lnTo>
                  <a:lnTo>
                    <a:pt x="1664042" y="188963"/>
                  </a:lnTo>
                  <a:lnTo>
                    <a:pt x="1667065" y="193573"/>
                  </a:lnTo>
                  <a:lnTo>
                    <a:pt x="1668602" y="198145"/>
                  </a:lnTo>
                  <a:lnTo>
                    <a:pt x="1671637" y="208762"/>
                  </a:lnTo>
                  <a:lnTo>
                    <a:pt x="1674710" y="217931"/>
                  </a:lnTo>
                  <a:lnTo>
                    <a:pt x="1677733" y="222503"/>
                  </a:lnTo>
                  <a:lnTo>
                    <a:pt x="1680806" y="231622"/>
                  </a:lnTo>
                  <a:lnTo>
                    <a:pt x="1683842" y="237731"/>
                  </a:lnTo>
                  <a:lnTo>
                    <a:pt x="1686915" y="242290"/>
                  </a:lnTo>
                  <a:lnTo>
                    <a:pt x="1688401" y="242290"/>
                  </a:lnTo>
                  <a:lnTo>
                    <a:pt x="1691474" y="237731"/>
                  </a:lnTo>
                  <a:lnTo>
                    <a:pt x="1694497" y="231622"/>
                  </a:lnTo>
                  <a:lnTo>
                    <a:pt x="1697583" y="227063"/>
                  </a:lnTo>
                  <a:lnTo>
                    <a:pt x="1700606" y="217931"/>
                  </a:lnTo>
                  <a:lnTo>
                    <a:pt x="1700606" y="213372"/>
                  </a:lnTo>
                  <a:lnTo>
                    <a:pt x="1705165" y="202704"/>
                  </a:lnTo>
                  <a:lnTo>
                    <a:pt x="1705165" y="193573"/>
                  </a:lnTo>
                  <a:lnTo>
                    <a:pt x="1708251" y="188963"/>
                  </a:lnTo>
                  <a:lnTo>
                    <a:pt x="1711274" y="184403"/>
                  </a:lnTo>
                  <a:lnTo>
                    <a:pt x="1714347" y="184403"/>
                  </a:lnTo>
                  <a:lnTo>
                    <a:pt x="1717370" y="188963"/>
                  </a:lnTo>
                  <a:lnTo>
                    <a:pt x="1720405" y="193573"/>
                  </a:lnTo>
                  <a:lnTo>
                    <a:pt x="1721942" y="198145"/>
                  </a:lnTo>
                  <a:lnTo>
                    <a:pt x="1725015" y="208762"/>
                  </a:lnTo>
                  <a:lnTo>
                    <a:pt x="1728038" y="217931"/>
                  </a:lnTo>
                  <a:lnTo>
                    <a:pt x="1731060" y="222503"/>
                  </a:lnTo>
                  <a:lnTo>
                    <a:pt x="1734146" y="231622"/>
                  </a:lnTo>
                  <a:lnTo>
                    <a:pt x="1737169" y="237731"/>
                  </a:lnTo>
                  <a:lnTo>
                    <a:pt x="1740242" y="242290"/>
                  </a:lnTo>
                  <a:lnTo>
                    <a:pt x="1741728" y="242290"/>
                  </a:lnTo>
                  <a:lnTo>
                    <a:pt x="1741728" y="237731"/>
                  </a:lnTo>
                  <a:lnTo>
                    <a:pt x="1744802" y="231622"/>
                  </a:lnTo>
                  <a:lnTo>
                    <a:pt x="1747837" y="227063"/>
                  </a:lnTo>
                  <a:lnTo>
                    <a:pt x="1750910" y="217931"/>
                  </a:lnTo>
                  <a:lnTo>
                    <a:pt x="1753933" y="213372"/>
                  </a:lnTo>
                  <a:lnTo>
                    <a:pt x="1756956" y="202704"/>
                  </a:lnTo>
                  <a:lnTo>
                    <a:pt x="1758505" y="193573"/>
                  </a:lnTo>
                  <a:lnTo>
                    <a:pt x="1761578" y="188963"/>
                  </a:lnTo>
                  <a:lnTo>
                    <a:pt x="1764601" y="188963"/>
                  </a:lnTo>
                  <a:lnTo>
                    <a:pt x="1767624" y="184403"/>
                  </a:lnTo>
                  <a:lnTo>
                    <a:pt x="1770697" y="188963"/>
                  </a:lnTo>
                  <a:lnTo>
                    <a:pt x="1773732" y="193573"/>
                  </a:lnTo>
                  <a:lnTo>
                    <a:pt x="1775269" y="198145"/>
                  </a:lnTo>
                  <a:lnTo>
                    <a:pt x="1778292" y="208762"/>
                  </a:lnTo>
                  <a:lnTo>
                    <a:pt x="1778292" y="217931"/>
                  </a:lnTo>
                  <a:lnTo>
                    <a:pt x="1781365" y="222503"/>
                  </a:lnTo>
                  <a:lnTo>
                    <a:pt x="1784400" y="231622"/>
                  </a:lnTo>
                  <a:lnTo>
                    <a:pt x="1787474" y="237731"/>
                  </a:lnTo>
                  <a:lnTo>
                    <a:pt x="1790496" y="242290"/>
                  </a:lnTo>
                  <a:lnTo>
                    <a:pt x="1792033" y="242290"/>
                  </a:lnTo>
                  <a:lnTo>
                    <a:pt x="1795056" y="237731"/>
                  </a:lnTo>
                  <a:lnTo>
                    <a:pt x="1798142" y="231622"/>
                  </a:lnTo>
                  <a:lnTo>
                    <a:pt x="1801164" y="227063"/>
                  </a:lnTo>
                  <a:lnTo>
                    <a:pt x="1804238" y="217931"/>
                  </a:lnTo>
                  <a:lnTo>
                    <a:pt x="1807260" y="213372"/>
                  </a:lnTo>
                  <a:lnTo>
                    <a:pt x="1810346" y="202704"/>
                  </a:lnTo>
                  <a:lnTo>
                    <a:pt x="1811832" y="193573"/>
                  </a:lnTo>
                  <a:lnTo>
                    <a:pt x="1814906" y="188963"/>
                  </a:lnTo>
                  <a:lnTo>
                    <a:pt x="1821002" y="188963"/>
                  </a:lnTo>
                  <a:lnTo>
                    <a:pt x="1824037" y="193573"/>
                  </a:lnTo>
                  <a:lnTo>
                    <a:pt x="1827110" y="198145"/>
                  </a:lnTo>
                  <a:lnTo>
                    <a:pt x="1828596" y="208762"/>
                  </a:lnTo>
                  <a:lnTo>
                    <a:pt x="1831670" y="217931"/>
                  </a:lnTo>
                  <a:lnTo>
                    <a:pt x="1834705" y="222503"/>
                  </a:lnTo>
                  <a:lnTo>
                    <a:pt x="1837778" y="231622"/>
                  </a:lnTo>
                  <a:lnTo>
                    <a:pt x="1840801" y="237731"/>
                  </a:lnTo>
                  <a:lnTo>
                    <a:pt x="1843824" y="242290"/>
                  </a:lnTo>
                  <a:lnTo>
                    <a:pt x="1845360" y="242290"/>
                  </a:lnTo>
                  <a:lnTo>
                    <a:pt x="1848446" y="237731"/>
                  </a:lnTo>
                  <a:lnTo>
                    <a:pt x="1851469" y="231622"/>
                  </a:lnTo>
                  <a:lnTo>
                    <a:pt x="1854492" y="227063"/>
                  </a:lnTo>
                  <a:lnTo>
                    <a:pt x="1857565" y="217931"/>
                  </a:lnTo>
                  <a:lnTo>
                    <a:pt x="1860600" y="213372"/>
                  </a:lnTo>
                  <a:lnTo>
                    <a:pt x="1860600" y="202704"/>
                  </a:lnTo>
                  <a:lnTo>
                    <a:pt x="1862137" y="193573"/>
                  </a:lnTo>
                  <a:lnTo>
                    <a:pt x="1865210" y="188963"/>
                  </a:lnTo>
                  <a:lnTo>
                    <a:pt x="1874342" y="188963"/>
                  </a:lnTo>
                  <a:lnTo>
                    <a:pt x="1877364" y="193573"/>
                  </a:lnTo>
                  <a:lnTo>
                    <a:pt x="1880387" y="198145"/>
                  </a:lnTo>
                  <a:lnTo>
                    <a:pt x="1881924" y="208762"/>
                  </a:lnTo>
                  <a:lnTo>
                    <a:pt x="1884997" y="217931"/>
                  </a:lnTo>
                  <a:lnTo>
                    <a:pt x="1888032" y="222503"/>
                  </a:lnTo>
                  <a:lnTo>
                    <a:pt x="1891055" y="231622"/>
                  </a:lnTo>
                  <a:lnTo>
                    <a:pt x="1894128" y="237731"/>
                  </a:lnTo>
                  <a:lnTo>
                    <a:pt x="1897164" y="242290"/>
                  </a:lnTo>
                  <a:lnTo>
                    <a:pt x="1898700" y="242290"/>
                  </a:lnTo>
                  <a:lnTo>
                    <a:pt x="1901723" y="237731"/>
                  </a:lnTo>
                  <a:lnTo>
                    <a:pt x="1901723" y="231622"/>
                  </a:lnTo>
                  <a:lnTo>
                    <a:pt x="1904796" y="227063"/>
                  </a:lnTo>
                  <a:lnTo>
                    <a:pt x="1907819" y="217931"/>
                  </a:lnTo>
                  <a:lnTo>
                    <a:pt x="1910905" y="213372"/>
                  </a:lnTo>
                  <a:lnTo>
                    <a:pt x="1913928" y="202704"/>
                  </a:lnTo>
                  <a:lnTo>
                    <a:pt x="1915464" y="193573"/>
                  </a:lnTo>
                  <a:lnTo>
                    <a:pt x="1918487" y="188963"/>
                  </a:lnTo>
                  <a:lnTo>
                    <a:pt x="1927669" y="188963"/>
                  </a:lnTo>
                  <a:lnTo>
                    <a:pt x="1930692" y="193573"/>
                  </a:lnTo>
                  <a:lnTo>
                    <a:pt x="1932228" y="198145"/>
                  </a:lnTo>
                  <a:lnTo>
                    <a:pt x="1935264" y="208762"/>
                  </a:lnTo>
                  <a:lnTo>
                    <a:pt x="1938337" y="217931"/>
                  </a:lnTo>
                  <a:lnTo>
                    <a:pt x="1938337" y="222503"/>
                  </a:lnTo>
                  <a:lnTo>
                    <a:pt x="1941360" y="231622"/>
                  </a:lnTo>
                  <a:lnTo>
                    <a:pt x="1944433" y="237731"/>
                  </a:lnTo>
                  <a:lnTo>
                    <a:pt x="1947456" y="242290"/>
                  </a:lnTo>
                  <a:lnTo>
                    <a:pt x="1950542" y="242290"/>
                  </a:lnTo>
                  <a:lnTo>
                    <a:pt x="1952028" y="237731"/>
                  </a:lnTo>
                  <a:lnTo>
                    <a:pt x="1955101" y="231622"/>
                  </a:lnTo>
                  <a:lnTo>
                    <a:pt x="1958124" y="227063"/>
                  </a:lnTo>
                  <a:lnTo>
                    <a:pt x="1961197" y="217931"/>
                  </a:lnTo>
                  <a:lnTo>
                    <a:pt x="1964232" y="213372"/>
                  </a:lnTo>
                  <a:lnTo>
                    <a:pt x="1967255" y="202704"/>
                  </a:lnTo>
                  <a:lnTo>
                    <a:pt x="1968792" y="193573"/>
                  </a:lnTo>
                  <a:lnTo>
                    <a:pt x="1971865" y="188963"/>
                  </a:lnTo>
                  <a:lnTo>
                    <a:pt x="1977923" y="188963"/>
                  </a:lnTo>
                  <a:lnTo>
                    <a:pt x="1980996" y="193573"/>
                  </a:lnTo>
                  <a:lnTo>
                    <a:pt x="1984019" y="198145"/>
                  </a:lnTo>
                  <a:lnTo>
                    <a:pt x="1985556" y="208762"/>
                  </a:lnTo>
                  <a:lnTo>
                    <a:pt x="1988642" y="217931"/>
                  </a:lnTo>
                  <a:lnTo>
                    <a:pt x="1991664" y="222503"/>
                  </a:lnTo>
                  <a:lnTo>
                    <a:pt x="1994687" y="231622"/>
                  </a:lnTo>
                  <a:lnTo>
                    <a:pt x="1997760" y="237731"/>
                  </a:lnTo>
                  <a:lnTo>
                    <a:pt x="2000796" y="237731"/>
                  </a:lnTo>
                  <a:lnTo>
                    <a:pt x="2003869" y="242290"/>
                  </a:lnTo>
                  <a:lnTo>
                    <a:pt x="2005355" y="237731"/>
                  </a:lnTo>
                  <a:lnTo>
                    <a:pt x="2008428" y="231622"/>
                  </a:lnTo>
                  <a:lnTo>
                    <a:pt x="2011464" y="227063"/>
                  </a:lnTo>
                  <a:lnTo>
                    <a:pt x="2014537" y="217931"/>
                  </a:lnTo>
                  <a:lnTo>
                    <a:pt x="2017560" y="213372"/>
                  </a:lnTo>
                  <a:lnTo>
                    <a:pt x="2017560" y="202704"/>
                  </a:lnTo>
                  <a:lnTo>
                    <a:pt x="2020633" y="193573"/>
                  </a:lnTo>
                  <a:lnTo>
                    <a:pt x="2022119" y="188963"/>
                  </a:lnTo>
                  <a:lnTo>
                    <a:pt x="2031301" y="188963"/>
                  </a:lnTo>
                  <a:lnTo>
                    <a:pt x="2034324" y="193573"/>
                  </a:lnTo>
                  <a:lnTo>
                    <a:pt x="2037397" y="198145"/>
                  </a:lnTo>
                  <a:lnTo>
                    <a:pt x="2038896" y="208762"/>
                  </a:lnTo>
                  <a:lnTo>
                    <a:pt x="2041969" y="217931"/>
                  </a:lnTo>
                  <a:lnTo>
                    <a:pt x="2044992" y="222503"/>
                  </a:lnTo>
                  <a:lnTo>
                    <a:pt x="2048065" y="231622"/>
                  </a:lnTo>
                  <a:lnTo>
                    <a:pt x="2051100" y="237731"/>
                  </a:lnTo>
                  <a:lnTo>
                    <a:pt x="2054123" y="242290"/>
                  </a:lnTo>
                  <a:lnTo>
                    <a:pt x="2055660" y="242290"/>
                  </a:lnTo>
                  <a:lnTo>
                    <a:pt x="2055660" y="237731"/>
                  </a:lnTo>
                  <a:lnTo>
                    <a:pt x="2058682" y="231622"/>
                  </a:lnTo>
                  <a:lnTo>
                    <a:pt x="2061756" y="227063"/>
                  </a:lnTo>
                  <a:lnTo>
                    <a:pt x="2064791" y="217931"/>
                  </a:lnTo>
                  <a:lnTo>
                    <a:pt x="2067864" y="213372"/>
                  </a:lnTo>
                  <a:lnTo>
                    <a:pt x="2070887" y="202704"/>
                  </a:lnTo>
                  <a:lnTo>
                    <a:pt x="2073960" y="193573"/>
                  </a:lnTo>
                  <a:lnTo>
                    <a:pt x="2075459" y="188963"/>
                  </a:lnTo>
                  <a:lnTo>
                    <a:pt x="2084628" y="188963"/>
                  </a:lnTo>
                  <a:lnTo>
                    <a:pt x="2087664" y="193573"/>
                  </a:lnTo>
                  <a:lnTo>
                    <a:pt x="2090686" y="198145"/>
                  </a:lnTo>
                  <a:lnTo>
                    <a:pt x="2092223" y="208762"/>
                  </a:lnTo>
                  <a:lnTo>
                    <a:pt x="2095296" y="217931"/>
                  </a:lnTo>
                  <a:lnTo>
                    <a:pt x="2098319" y="222503"/>
                  </a:lnTo>
                  <a:lnTo>
                    <a:pt x="2098319" y="231622"/>
                  </a:lnTo>
                  <a:lnTo>
                    <a:pt x="2101354" y="237731"/>
                  </a:lnTo>
                  <a:lnTo>
                    <a:pt x="2104428" y="242290"/>
                  </a:lnTo>
                  <a:lnTo>
                    <a:pt x="2107450" y="242290"/>
                  </a:lnTo>
                  <a:lnTo>
                    <a:pt x="2108987" y="237731"/>
                  </a:lnTo>
                  <a:lnTo>
                    <a:pt x="2112060" y="231622"/>
                  </a:lnTo>
                  <a:lnTo>
                    <a:pt x="2115096" y="227063"/>
                  </a:lnTo>
                  <a:lnTo>
                    <a:pt x="2118118" y="217931"/>
                  </a:lnTo>
                  <a:lnTo>
                    <a:pt x="2121192" y="213372"/>
                  </a:lnTo>
                  <a:lnTo>
                    <a:pt x="2124214" y="202704"/>
                  </a:lnTo>
                  <a:lnTo>
                    <a:pt x="2125764" y="193573"/>
                  </a:lnTo>
                  <a:lnTo>
                    <a:pt x="2128786" y="188963"/>
                  </a:lnTo>
                  <a:lnTo>
                    <a:pt x="2134882" y="188963"/>
                  </a:lnTo>
                  <a:lnTo>
                    <a:pt x="2137956" y="193573"/>
                  </a:lnTo>
                  <a:lnTo>
                    <a:pt x="2140991" y="198145"/>
                  </a:lnTo>
                  <a:lnTo>
                    <a:pt x="2144064" y="208762"/>
                  </a:lnTo>
                  <a:lnTo>
                    <a:pt x="2145550" y="217931"/>
                  </a:lnTo>
                  <a:lnTo>
                    <a:pt x="2148624" y="222503"/>
                  </a:lnTo>
                  <a:lnTo>
                    <a:pt x="2151659" y="231622"/>
                  </a:lnTo>
                  <a:lnTo>
                    <a:pt x="2154732" y="237731"/>
                  </a:lnTo>
                  <a:lnTo>
                    <a:pt x="2157755" y="242290"/>
                  </a:lnTo>
                  <a:lnTo>
                    <a:pt x="2160828" y="242290"/>
                  </a:lnTo>
                  <a:lnTo>
                    <a:pt x="2162314" y="237731"/>
                  </a:lnTo>
                  <a:lnTo>
                    <a:pt x="2165400" y="231622"/>
                  </a:lnTo>
                  <a:lnTo>
                    <a:pt x="2168423" y="227063"/>
                  </a:lnTo>
                  <a:lnTo>
                    <a:pt x="2171496" y="217931"/>
                  </a:lnTo>
                  <a:lnTo>
                    <a:pt x="2171496" y="213372"/>
                  </a:lnTo>
                  <a:lnTo>
                    <a:pt x="2177554" y="202704"/>
                  </a:lnTo>
                  <a:lnTo>
                    <a:pt x="2177554" y="193573"/>
                  </a:lnTo>
                  <a:lnTo>
                    <a:pt x="2179091" y="188963"/>
                  </a:lnTo>
                  <a:lnTo>
                    <a:pt x="2188222" y="188963"/>
                  </a:lnTo>
                  <a:lnTo>
                    <a:pt x="2191296" y="193573"/>
                  </a:lnTo>
                  <a:lnTo>
                    <a:pt x="2194318" y="198145"/>
                  </a:lnTo>
                  <a:lnTo>
                    <a:pt x="2195855" y="208762"/>
                  </a:lnTo>
                  <a:lnTo>
                    <a:pt x="2198878" y="217931"/>
                  </a:lnTo>
                  <a:lnTo>
                    <a:pt x="2201964" y="222503"/>
                  </a:lnTo>
                  <a:lnTo>
                    <a:pt x="2204986" y="231622"/>
                  </a:lnTo>
                  <a:lnTo>
                    <a:pt x="2208060" y="237731"/>
                  </a:lnTo>
                  <a:lnTo>
                    <a:pt x="2211082" y="242290"/>
                  </a:lnTo>
                  <a:lnTo>
                    <a:pt x="2214117" y="242290"/>
                  </a:lnTo>
                  <a:lnTo>
                    <a:pt x="2215654" y="237731"/>
                  </a:lnTo>
                  <a:lnTo>
                    <a:pt x="2215654" y="231622"/>
                  </a:lnTo>
                  <a:lnTo>
                    <a:pt x="2218728" y="227063"/>
                  </a:lnTo>
                  <a:lnTo>
                    <a:pt x="2221750" y="217931"/>
                  </a:lnTo>
                  <a:lnTo>
                    <a:pt x="2224824" y="213372"/>
                  </a:lnTo>
                  <a:lnTo>
                    <a:pt x="2227859" y="202704"/>
                  </a:lnTo>
                  <a:lnTo>
                    <a:pt x="2230882" y="193573"/>
                  </a:lnTo>
                  <a:lnTo>
                    <a:pt x="2232418" y="188963"/>
                  </a:lnTo>
                  <a:lnTo>
                    <a:pt x="2241549" y="188963"/>
                  </a:lnTo>
                  <a:lnTo>
                    <a:pt x="2244623" y="193573"/>
                  </a:lnTo>
                  <a:lnTo>
                    <a:pt x="2247645" y="198145"/>
                  </a:lnTo>
                  <a:lnTo>
                    <a:pt x="2249182" y="208762"/>
                  </a:lnTo>
                  <a:lnTo>
                    <a:pt x="2252217" y="217931"/>
                  </a:lnTo>
                  <a:lnTo>
                    <a:pt x="2252217" y="222503"/>
                  </a:lnTo>
                  <a:lnTo>
                    <a:pt x="2255291" y="231622"/>
                  </a:lnTo>
                  <a:lnTo>
                    <a:pt x="2258314" y="237731"/>
                  </a:lnTo>
                  <a:lnTo>
                    <a:pt x="2261387" y="237731"/>
                  </a:lnTo>
                  <a:lnTo>
                    <a:pt x="2264422" y="242290"/>
                  </a:lnTo>
                  <a:lnTo>
                    <a:pt x="2267496" y="237731"/>
                  </a:lnTo>
                  <a:lnTo>
                    <a:pt x="2268982" y="231622"/>
                  </a:lnTo>
                  <a:lnTo>
                    <a:pt x="2272055" y="227063"/>
                  </a:lnTo>
                  <a:lnTo>
                    <a:pt x="2275078" y="217931"/>
                  </a:lnTo>
                  <a:lnTo>
                    <a:pt x="2278164" y="213372"/>
                  </a:lnTo>
                  <a:lnTo>
                    <a:pt x="2281186" y="202704"/>
                  </a:lnTo>
                  <a:lnTo>
                    <a:pt x="2284260" y="193573"/>
                  </a:lnTo>
                  <a:lnTo>
                    <a:pt x="2285745" y="188963"/>
                  </a:lnTo>
                  <a:lnTo>
                    <a:pt x="2294928" y="188963"/>
                  </a:lnTo>
                  <a:lnTo>
                    <a:pt x="2294928" y="193573"/>
                  </a:lnTo>
                  <a:lnTo>
                    <a:pt x="2297950" y="198145"/>
                  </a:lnTo>
                  <a:lnTo>
                    <a:pt x="2301024" y="208762"/>
                  </a:lnTo>
                  <a:lnTo>
                    <a:pt x="2302522" y="217931"/>
                  </a:lnTo>
                  <a:lnTo>
                    <a:pt x="2305596" y="222503"/>
                  </a:lnTo>
                  <a:lnTo>
                    <a:pt x="2308618" y="231622"/>
                  </a:lnTo>
                  <a:lnTo>
                    <a:pt x="2311692" y="237731"/>
                  </a:lnTo>
                  <a:lnTo>
                    <a:pt x="2319286" y="237731"/>
                  </a:lnTo>
                  <a:lnTo>
                    <a:pt x="2322360" y="231622"/>
                  </a:lnTo>
                  <a:lnTo>
                    <a:pt x="2325382" y="227063"/>
                  </a:lnTo>
                  <a:lnTo>
                    <a:pt x="2328417" y="217931"/>
                  </a:lnTo>
                  <a:lnTo>
                    <a:pt x="2331491" y="213372"/>
                  </a:lnTo>
                  <a:lnTo>
                    <a:pt x="2331491" y="202704"/>
                  </a:lnTo>
                  <a:lnTo>
                    <a:pt x="2334514" y="193573"/>
                  </a:lnTo>
                  <a:lnTo>
                    <a:pt x="2337587" y="188963"/>
                  </a:lnTo>
                  <a:lnTo>
                    <a:pt x="2345182" y="188963"/>
                  </a:lnTo>
                  <a:lnTo>
                    <a:pt x="2348255" y="193573"/>
                  </a:lnTo>
                  <a:lnTo>
                    <a:pt x="2351278" y="198145"/>
                  </a:lnTo>
                  <a:lnTo>
                    <a:pt x="2354364" y="208762"/>
                  </a:lnTo>
                  <a:lnTo>
                    <a:pt x="2355849" y="217931"/>
                  </a:lnTo>
                  <a:lnTo>
                    <a:pt x="2358923" y="222503"/>
                  </a:lnTo>
                  <a:lnTo>
                    <a:pt x="2361945" y="231622"/>
                  </a:lnTo>
                  <a:lnTo>
                    <a:pt x="2365019" y="237731"/>
                  </a:lnTo>
                  <a:lnTo>
                    <a:pt x="2372614" y="237731"/>
                  </a:lnTo>
                  <a:lnTo>
                    <a:pt x="2375636" y="231622"/>
                  </a:lnTo>
                  <a:lnTo>
                    <a:pt x="2375636" y="227063"/>
                  </a:lnTo>
                  <a:lnTo>
                    <a:pt x="2378722" y="217931"/>
                  </a:lnTo>
                  <a:lnTo>
                    <a:pt x="2381745" y="213372"/>
                  </a:lnTo>
                  <a:lnTo>
                    <a:pt x="2384818" y="202704"/>
                  </a:lnTo>
                  <a:lnTo>
                    <a:pt x="2387841" y="193573"/>
                  </a:lnTo>
                  <a:lnTo>
                    <a:pt x="2389378" y="188963"/>
                  </a:lnTo>
                  <a:lnTo>
                    <a:pt x="2392413" y="169163"/>
                  </a:lnTo>
                  <a:lnTo>
                    <a:pt x="2395486" y="173735"/>
                  </a:lnTo>
                  <a:lnTo>
                    <a:pt x="2398509" y="198145"/>
                  </a:lnTo>
                  <a:lnTo>
                    <a:pt x="2404617" y="198145"/>
                  </a:lnTo>
                  <a:lnTo>
                    <a:pt x="2407691" y="217931"/>
                  </a:lnTo>
                  <a:lnTo>
                    <a:pt x="2409177" y="222503"/>
                  </a:lnTo>
                  <a:lnTo>
                    <a:pt x="2412250" y="227063"/>
                  </a:lnTo>
                  <a:lnTo>
                    <a:pt x="2412250" y="237731"/>
                  </a:lnTo>
                  <a:lnTo>
                    <a:pt x="2415273" y="242290"/>
                  </a:lnTo>
                  <a:lnTo>
                    <a:pt x="2421382" y="242290"/>
                  </a:lnTo>
                  <a:lnTo>
                    <a:pt x="2424455" y="237731"/>
                  </a:lnTo>
                  <a:lnTo>
                    <a:pt x="2425941" y="227063"/>
                  </a:lnTo>
                  <a:lnTo>
                    <a:pt x="2429014" y="222503"/>
                  </a:lnTo>
                  <a:lnTo>
                    <a:pt x="2432049" y="213372"/>
                  </a:lnTo>
                  <a:lnTo>
                    <a:pt x="2435123" y="202704"/>
                  </a:lnTo>
                  <a:lnTo>
                    <a:pt x="2438145" y="198145"/>
                  </a:lnTo>
                  <a:lnTo>
                    <a:pt x="2441168" y="188963"/>
                  </a:lnTo>
                  <a:lnTo>
                    <a:pt x="2442717" y="184403"/>
                  </a:lnTo>
                  <a:lnTo>
                    <a:pt x="2445791" y="184403"/>
                  </a:lnTo>
                  <a:lnTo>
                    <a:pt x="2448814" y="188963"/>
                  </a:lnTo>
                  <a:lnTo>
                    <a:pt x="2454922" y="198145"/>
                  </a:lnTo>
                  <a:lnTo>
                    <a:pt x="2454922" y="208762"/>
                  </a:lnTo>
                  <a:lnTo>
                    <a:pt x="2457945" y="213372"/>
                  </a:lnTo>
                  <a:lnTo>
                    <a:pt x="2461018" y="222503"/>
                  </a:lnTo>
                  <a:lnTo>
                    <a:pt x="2462555" y="231622"/>
                  </a:lnTo>
                  <a:lnTo>
                    <a:pt x="2465578" y="237731"/>
                  </a:lnTo>
                  <a:lnTo>
                    <a:pt x="2468613" y="242290"/>
                  </a:lnTo>
                  <a:lnTo>
                    <a:pt x="2471686" y="242290"/>
                  </a:lnTo>
                  <a:lnTo>
                    <a:pt x="2474709" y="237731"/>
                  </a:lnTo>
                  <a:lnTo>
                    <a:pt x="2477782" y="237731"/>
                  </a:lnTo>
                  <a:lnTo>
                    <a:pt x="2479268" y="231622"/>
                  </a:lnTo>
                  <a:lnTo>
                    <a:pt x="2482354" y="222503"/>
                  </a:lnTo>
                  <a:lnTo>
                    <a:pt x="2485377" y="213372"/>
                  </a:lnTo>
                  <a:lnTo>
                    <a:pt x="2488450" y="202704"/>
                  </a:lnTo>
                  <a:lnTo>
                    <a:pt x="2491473" y="198145"/>
                  </a:lnTo>
                  <a:lnTo>
                    <a:pt x="2491473" y="188963"/>
                  </a:lnTo>
                  <a:lnTo>
                    <a:pt x="2494508" y="184403"/>
                  </a:lnTo>
                  <a:lnTo>
                    <a:pt x="2496045" y="184403"/>
                  </a:lnTo>
                  <a:lnTo>
                    <a:pt x="2499067" y="188963"/>
                  </a:lnTo>
                  <a:lnTo>
                    <a:pt x="2502141" y="188963"/>
                  </a:lnTo>
                  <a:lnTo>
                    <a:pt x="2505176" y="198145"/>
                  </a:lnTo>
                  <a:lnTo>
                    <a:pt x="2508249" y="202704"/>
                  </a:lnTo>
                  <a:lnTo>
                    <a:pt x="2511272" y="213372"/>
                  </a:lnTo>
                  <a:lnTo>
                    <a:pt x="2512809" y="222503"/>
                  </a:lnTo>
                  <a:lnTo>
                    <a:pt x="2515831" y="227063"/>
                  </a:lnTo>
                  <a:lnTo>
                    <a:pt x="2518917" y="237731"/>
                  </a:lnTo>
                  <a:lnTo>
                    <a:pt x="2521940" y="242290"/>
                  </a:lnTo>
                  <a:lnTo>
                    <a:pt x="2525014" y="242290"/>
                  </a:lnTo>
                  <a:lnTo>
                    <a:pt x="2528036" y="237731"/>
                  </a:lnTo>
                  <a:lnTo>
                    <a:pt x="2531122" y="237731"/>
                  </a:lnTo>
                  <a:lnTo>
                    <a:pt x="2531122" y="231622"/>
                  </a:lnTo>
                  <a:lnTo>
                    <a:pt x="2532608" y="222503"/>
                  </a:lnTo>
                  <a:lnTo>
                    <a:pt x="2535682" y="213372"/>
                  </a:lnTo>
                  <a:lnTo>
                    <a:pt x="2538704" y="202704"/>
                  </a:lnTo>
                  <a:lnTo>
                    <a:pt x="2541778" y="198145"/>
                  </a:lnTo>
                  <a:lnTo>
                    <a:pt x="2544813" y="188963"/>
                  </a:lnTo>
                  <a:lnTo>
                    <a:pt x="2547886" y="188963"/>
                  </a:lnTo>
                  <a:lnTo>
                    <a:pt x="2549372" y="193573"/>
                  </a:lnTo>
                  <a:lnTo>
                    <a:pt x="2569222" y="193573"/>
                  </a:lnTo>
                  <a:lnTo>
                    <a:pt x="2572245" y="198145"/>
                  </a:lnTo>
                  <a:lnTo>
                    <a:pt x="2605773" y="198145"/>
                  </a:lnTo>
                  <a:lnTo>
                    <a:pt x="2608808" y="202704"/>
                  </a:lnTo>
                  <a:lnTo>
                    <a:pt x="2659113" y="202704"/>
                  </a:lnTo>
                  <a:lnTo>
                    <a:pt x="2662186" y="208762"/>
                  </a:lnTo>
                  <a:lnTo>
                    <a:pt x="2762745" y="208762"/>
                  </a:lnTo>
                  <a:lnTo>
                    <a:pt x="2765767" y="213372"/>
                  </a:lnTo>
                  <a:lnTo>
                    <a:pt x="3200044" y="213372"/>
                  </a:lnTo>
                  <a:lnTo>
                    <a:pt x="3203130" y="217931"/>
                  </a:lnTo>
                  <a:lnTo>
                    <a:pt x="3206153" y="213372"/>
                  </a:lnTo>
                  <a:lnTo>
                    <a:pt x="3357016" y="213372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4" name="object 164" descr=""/>
          <p:cNvSpPr txBox="1"/>
          <p:nvPr/>
        </p:nvSpPr>
        <p:spPr>
          <a:xfrm>
            <a:off x="9277634" y="6508927"/>
            <a:ext cx="7683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6167436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6481361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50">
              <a:latin typeface="Arial"/>
              <a:cs typeface="Aria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6793736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50">
              <a:latin typeface="Arial"/>
              <a:cs typeface="Aria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7107661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50">
              <a:latin typeface="Arial"/>
              <a:cs typeface="Aria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7421560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7737013" y="6481088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50">
              <a:latin typeface="Arial"/>
              <a:cs typeface="Aria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8055478" y="6481088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8369403" y="6481088"/>
            <a:ext cx="71120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50">
              <a:latin typeface="Arial"/>
              <a:cs typeface="Aria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8683300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8997225" y="6481088"/>
            <a:ext cx="7302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30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350">
              <a:latin typeface="Arial"/>
              <a:cs typeface="Arial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5922097" y="6602996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5922097" y="6500893"/>
            <a:ext cx="5778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6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5931241" y="6398797"/>
            <a:ext cx="50165" cy="781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5853525" y="6169100"/>
            <a:ext cx="13017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65">
                <a:solidFill>
                  <a:srgbClr val="231F1F"/>
                </a:solidFill>
                <a:latin typeface="Arial"/>
                <a:cs typeface="Arial"/>
              </a:rPr>
              <a:t>iE/kA</a:t>
            </a:r>
            <a:endParaRPr sz="500">
              <a:latin typeface="Arial"/>
              <a:cs typeface="Arial"/>
            </a:endParaRPr>
          </a:p>
          <a:p>
            <a:pPr algn="r" marR="7620">
              <a:lnSpc>
                <a:spcPct val="100000"/>
              </a:lnSpc>
              <a:spcBef>
                <a:spcPts val="365"/>
              </a:spcBef>
            </a:pPr>
            <a:r>
              <a:rPr dirty="0" sz="350" spc="-5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sp>
        <p:nvSpPr>
          <p:cNvPr id="179" name="object 179" descr=""/>
          <p:cNvSpPr/>
          <p:nvPr/>
        </p:nvSpPr>
        <p:spPr>
          <a:xfrm>
            <a:off x="2147989" y="4305007"/>
            <a:ext cx="510540" cy="259079"/>
          </a:xfrm>
          <a:custGeom>
            <a:avLst/>
            <a:gdLst/>
            <a:ahLst/>
            <a:cxnLst/>
            <a:rect l="l" t="t" r="r" b="b"/>
            <a:pathLst>
              <a:path w="510539" h="259079">
                <a:moveTo>
                  <a:pt x="507453" y="259054"/>
                </a:moveTo>
                <a:lnTo>
                  <a:pt x="3073" y="259054"/>
                </a:lnTo>
                <a:lnTo>
                  <a:pt x="0" y="255981"/>
                </a:lnTo>
                <a:lnTo>
                  <a:pt x="0" y="3022"/>
                </a:lnTo>
                <a:lnTo>
                  <a:pt x="3073" y="0"/>
                </a:lnTo>
                <a:lnTo>
                  <a:pt x="507453" y="0"/>
                </a:lnTo>
                <a:lnTo>
                  <a:pt x="510527" y="3022"/>
                </a:lnTo>
                <a:lnTo>
                  <a:pt x="510527" y="6096"/>
                </a:lnTo>
                <a:lnTo>
                  <a:pt x="12204" y="6096"/>
                </a:lnTo>
                <a:lnTo>
                  <a:pt x="6095" y="13690"/>
                </a:lnTo>
                <a:lnTo>
                  <a:pt x="12204" y="13690"/>
                </a:lnTo>
                <a:lnTo>
                  <a:pt x="12204" y="246849"/>
                </a:lnTo>
                <a:lnTo>
                  <a:pt x="6095" y="246849"/>
                </a:lnTo>
                <a:lnTo>
                  <a:pt x="12204" y="252958"/>
                </a:lnTo>
                <a:lnTo>
                  <a:pt x="510527" y="252958"/>
                </a:lnTo>
                <a:lnTo>
                  <a:pt x="510527" y="255981"/>
                </a:lnTo>
                <a:lnTo>
                  <a:pt x="507453" y="259054"/>
                </a:lnTo>
                <a:close/>
              </a:path>
              <a:path w="510539" h="259079">
                <a:moveTo>
                  <a:pt x="12204" y="13690"/>
                </a:moveTo>
                <a:lnTo>
                  <a:pt x="6095" y="13690"/>
                </a:lnTo>
                <a:lnTo>
                  <a:pt x="12204" y="6096"/>
                </a:lnTo>
                <a:lnTo>
                  <a:pt x="12204" y="13690"/>
                </a:lnTo>
                <a:close/>
              </a:path>
              <a:path w="510539" h="259079">
                <a:moveTo>
                  <a:pt x="496785" y="13690"/>
                </a:moveTo>
                <a:lnTo>
                  <a:pt x="12204" y="13690"/>
                </a:lnTo>
                <a:lnTo>
                  <a:pt x="12204" y="6096"/>
                </a:lnTo>
                <a:lnTo>
                  <a:pt x="496785" y="6096"/>
                </a:lnTo>
                <a:lnTo>
                  <a:pt x="496785" y="13690"/>
                </a:lnTo>
                <a:close/>
              </a:path>
              <a:path w="510539" h="259079">
                <a:moveTo>
                  <a:pt x="496785" y="252958"/>
                </a:moveTo>
                <a:lnTo>
                  <a:pt x="496785" y="6096"/>
                </a:lnTo>
                <a:lnTo>
                  <a:pt x="504431" y="13690"/>
                </a:lnTo>
                <a:lnTo>
                  <a:pt x="510527" y="13690"/>
                </a:lnTo>
                <a:lnTo>
                  <a:pt x="510527" y="246849"/>
                </a:lnTo>
                <a:lnTo>
                  <a:pt x="504431" y="246849"/>
                </a:lnTo>
                <a:lnTo>
                  <a:pt x="496785" y="252958"/>
                </a:lnTo>
                <a:close/>
              </a:path>
              <a:path w="510539" h="259079">
                <a:moveTo>
                  <a:pt x="510527" y="13690"/>
                </a:moveTo>
                <a:lnTo>
                  <a:pt x="504431" y="13690"/>
                </a:lnTo>
                <a:lnTo>
                  <a:pt x="496785" y="6096"/>
                </a:lnTo>
                <a:lnTo>
                  <a:pt x="510527" y="6096"/>
                </a:lnTo>
                <a:lnTo>
                  <a:pt x="510527" y="13690"/>
                </a:lnTo>
                <a:close/>
              </a:path>
              <a:path w="510539" h="259079">
                <a:moveTo>
                  <a:pt x="12204" y="252958"/>
                </a:moveTo>
                <a:lnTo>
                  <a:pt x="6095" y="246849"/>
                </a:lnTo>
                <a:lnTo>
                  <a:pt x="12204" y="246849"/>
                </a:lnTo>
                <a:lnTo>
                  <a:pt x="12204" y="252958"/>
                </a:lnTo>
                <a:close/>
              </a:path>
              <a:path w="510539" h="259079">
                <a:moveTo>
                  <a:pt x="496785" y="252958"/>
                </a:moveTo>
                <a:lnTo>
                  <a:pt x="12204" y="252958"/>
                </a:lnTo>
                <a:lnTo>
                  <a:pt x="12204" y="246849"/>
                </a:lnTo>
                <a:lnTo>
                  <a:pt x="496785" y="246849"/>
                </a:lnTo>
                <a:lnTo>
                  <a:pt x="496785" y="252958"/>
                </a:lnTo>
                <a:close/>
              </a:path>
              <a:path w="510539" h="259079">
                <a:moveTo>
                  <a:pt x="510527" y="252958"/>
                </a:moveTo>
                <a:lnTo>
                  <a:pt x="496785" y="252958"/>
                </a:lnTo>
                <a:lnTo>
                  <a:pt x="504431" y="246849"/>
                </a:lnTo>
                <a:lnTo>
                  <a:pt x="510527" y="246849"/>
                </a:lnTo>
                <a:lnTo>
                  <a:pt x="510527" y="252958"/>
                </a:lnTo>
                <a:close/>
              </a:path>
            </a:pathLst>
          </a:custGeom>
          <a:solidFill>
            <a:srgbClr val="1D305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" name="object 180" descr=""/>
          <p:cNvSpPr txBox="1"/>
          <p:nvPr/>
        </p:nvSpPr>
        <p:spPr>
          <a:xfrm>
            <a:off x="2232850" y="4341062"/>
            <a:ext cx="337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252425"/>
                </a:solidFill>
                <a:latin typeface="Arial"/>
                <a:cs typeface="Arial"/>
              </a:rPr>
              <a:t>64ms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81" name="object 181" descr=""/>
          <p:cNvGrpSpPr/>
          <p:nvPr/>
        </p:nvGrpSpPr>
        <p:grpSpPr>
          <a:xfrm>
            <a:off x="1901126" y="4210494"/>
            <a:ext cx="2320925" cy="1161415"/>
            <a:chOff x="1901126" y="4210494"/>
            <a:chExt cx="2320925" cy="1161415"/>
          </a:xfrm>
        </p:grpSpPr>
        <p:sp>
          <p:nvSpPr>
            <p:cNvPr id="182" name="object 182" descr=""/>
            <p:cNvSpPr/>
            <p:nvPr/>
          </p:nvSpPr>
          <p:spPr>
            <a:xfrm>
              <a:off x="1901126" y="4987671"/>
              <a:ext cx="230504" cy="311150"/>
            </a:xfrm>
            <a:custGeom>
              <a:avLst/>
              <a:gdLst/>
              <a:ahLst/>
              <a:cxnLst/>
              <a:rect l="l" t="t" r="r" b="b"/>
              <a:pathLst>
                <a:path w="230505" h="311150">
                  <a:moveTo>
                    <a:pt x="115836" y="124967"/>
                  </a:moveTo>
                  <a:lnTo>
                    <a:pt x="112763" y="103644"/>
                  </a:lnTo>
                  <a:lnTo>
                    <a:pt x="112763" y="91439"/>
                  </a:lnTo>
                  <a:lnTo>
                    <a:pt x="111277" y="79235"/>
                  </a:lnTo>
                  <a:lnTo>
                    <a:pt x="111277" y="65544"/>
                  </a:lnTo>
                  <a:lnTo>
                    <a:pt x="109740" y="51803"/>
                  </a:lnTo>
                  <a:lnTo>
                    <a:pt x="109740" y="3086"/>
                  </a:lnTo>
                  <a:lnTo>
                    <a:pt x="111277" y="0"/>
                  </a:lnTo>
                  <a:lnTo>
                    <a:pt x="118872" y="0"/>
                  </a:lnTo>
                  <a:lnTo>
                    <a:pt x="121945" y="3086"/>
                  </a:lnTo>
                  <a:lnTo>
                    <a:pt x="121945" y="36563"/>
                  </a:lnTo>
                  <a:lnTo>
                    <a:pt x="120408" y="51803"/>
                  </a:lnTo>
                  <a:lnTo>
                    <a:pt x="120408" y="79235"/>
                  </a:lnTo>
                  <a:lnTo>
                    <a:pt x="117335" y="103644"/>
                  </a:lnTo>
                  <a:lnTo>
                    <a:pt x="115836" y="114300"/>
                  </a:lnTo>
                  <a:lnTo>
                    <a:pt x="115836" y="124967"/>
                  </a:lnTo>
                  <a:close/>
                </a:path>
                <a:path w="230505" h="311150">
                  <a:moveTo>
                    <a:pt x="13741" y="310857"/>
                  </a:moveTo>
                  <a:lnTo>
                    <a:pt x="0" y="310857"/>
                  </a:lnTo>
                  <a:lnTo>
                    <a:pt x="0" y="280403"/>
                  </a:lnTo>
                  <a:lnTo>
                    <a:pt x="1536" y="265163"/>
                  </a:lnTo>
                  <a:lnTo>
                    <a:pt x="1536" y="251421"/>
                  </a:lnTo>
                  <a:lnTo>
                    <a:pt x="3086" y="237731"/>
                  </a:lnTo>
                  <a:lnTo>
                    <a:pt x="3086" y="225526"/>
                  </a:lnTo>
                  <a:lnTo>
                    <a:pt x="4572" y="213321"/>
                  </a:lnTo>
                  <a:lnTo>
                    <a:pt x="7645" y="192049"/>
                  </a:lnTo>
                  <a:lnTo>
                    <a:pt x="7645" y="182867"/>
                  </a:lnTo>
                  <a:lnTo>
                    <a:pt x="10668" y="175272"/>
                  </a:lnTo>
                  <a:lnTo>
                    <a:pt x="13741" y="163067"/>
                  </a:lnTo>
                  <a:lnTo>
                    <a:pt x="15240" y="158508"/>
                  </a:lnTo>
                  <a:lnTo>
                    <a:pt x="16776" y="158508"/>
                  </a:lnTo>
                  <a:lnTo>
                    <a:pt x="18313" y="155435"/>
                  </a:lnTo>
                  <a:lnTo>
                    <a:pt x="18313" y="153949"/>
                  </a:lnTo>
                  <a:lnTo>
                    <a:pt x="94513" y="153949"/>
                  </a:lnTo>
                  <a:lnTo>
                    <a:pt x="95999" y="152400"/>
                  </a:lnTo>
                  <a:lnTo>
                    <a:pt x="97536" y="149326"/>
                  </a:lnTo>
                  <a:lnTo>
                    <a:pt x="99072" y="144767"/>
                  </a:lnTo>
                  <a:lnTo>
                    <a:pt x="100558" y="138658"/>
                  </a:lnTo>
                  <a:lnTo>
                    <a:pt x="100558" y="131076"/>
                  </a:lnTo>
                  <a:lnTo>
                    <a:pt x="102095" y="123431"/>
                  </a:lnTo>
                  <a:lnTo>
                    <a:pt x="105181" y="102107"/>
                  </a:lnTo>
                  <a:lnTo>
                    <a:pt x="106667" y="91439"/>
                  </a:lnTo>
                  <a:lnTo>
                    <a:pt x="106667" y="77749"/>
                  </a:lnTo>
                  <a:lnTo>
                    <a:pt x="108204" y="65544"/>
                  </a:lnTo>
                  <a:lnTo>
                    <a:pt x="108204" y="36563"/>
                  </a:lnTo>
                  <a:lnTo>
                    <a:pt x="109740" y="6108"/>
                  </a:lnTo>
                  <a:lnTo>
                    <a:pt x="109740" y="51803"/>
                  </a:lnTo>
                  <a:lnTo>
                    <a:pt x="111277" y="65544"/>
                  </a:lnTo>
                  <a:lnTo>
                    <a:pt x="111277" y="79235"/>
                  </a:lnTo>
                  <a:lnTo>
                    <a:pt x="112763" y="91439"/>
                  </a:lnTo>
                  <a:lnTo>
                    <a:pt x="112763" y="103644"/>
                  </a:lnTo>
                  <a:lnTo>
                    <a:pt x="115836" y="124967"/>
                  </a:lnTo>
                  <a:lnTo>
                    <a:pt x="114300" y="134099"/>
                  </a:lnTo>
                  <a:lnTo>
                    <a:pt x="112763" y="141744"/>
                  </a:lnTo>
                  <a:lnTo>
                    <a:pt x="111277" y="147840"/>
                  </a:lnTo>
                  <a:lnTo>
                    <a:pt x="108204" y="153949"/>
                  </a:lnTo>
                  <a:lnTo>
                    <a:pt x="106667" y="158508"/>
                  </a:lnTo>
                  <a:lnTo>
                    <a:pt x="106667" y="159994"/>
                  </a:lnTo>
                  <a:lnTo>
                    <a:pt x="103631" y="161531"/>
                  </a:lnTo>
                  <a:lnTo>
                    <a:pt x="103631" y="163067"/>
                  </a:lnTo>
                  <a:lnTo>
                    <a:pt x="27431" y="163067"/>
                  </a:lnTo>
                  <a:lnTo>
                    <a:pt x="25946" y="164604"/>
                  </a:lnTo>
                  <a:lnTo>
                    <a:pt x="26679" y="164604"/>
                  </a:lnTo>
                  <a:lnTo>
                    <a:pt x="25946" y="166103"/>
                  </a:lnTo>
                  <a:lnTo>
                    <a:pt x="26698" y="166103"/>
                  </a:lnTo>
                  <a:lnTo>
                    <a:pt x="25946" y="167639"/>
                  </a:lnTo>
                  <a:lnTo>
                    <a:pt x="24409" y="172199"/>
                  </a:lnTo>
                  <a:lnTo>
                    <a:pt x="22872" y="178307"/>
                  </a:lnTo>
                  <a:lnTo>
                    <a:pt x="21336" y="185940"/>
                  </a:lnTo>
                  <a:lnTo>
                    <a:pt x="19850" y="193535"/>
                  </a:lnTo>
                  <a:lnTo>
                    <a:pt x="16776" y="214858"/>
                  </a:lnTo>
                  <a:lnTo>
                    <a:pt x="16776" y="227063"/>
                  </a:lnTo>
                  <a:lnTo>
                    <a:pt x="15240" y="239267"/>
                  </a:lnTo>
                  <a:lnTo>
                    <a:pt x="13741" y="251421"/>
                  </a:lnTo>
                  <a:lnTo>
                    <a:pt x="13741" y="310857"/>
                  </a:lnTo>
                  <a:close/>
                </a:path>
                <a:path w="230505" h="311150">
                  <a:moveTo>
                    <a:pt x="214858" y="158508"/>
                  </a:moveTo>
                  <a:lnTo>
                    <a:pt x="123431" y="158508"/>
                  </a:lnTo>
                  <a:lnTo>
                    <a:pt x="121945" y="153949"/>
                  </a:lnTo>
                  <a:lnTo>
                    <a:pt x="118872" y="141744"/>
                  </a:lnTo>
                  <a:lnTo>
                    <a:pt x="117335" y="134099"/>
                  </a:lnTo>
                  <a:lnTo>
                    <a:pt x="115836" y="124967"/>
                  </a:lnTo>
                  <a:lnTo>
                    <a:pt x="115836" y="114300"/>
                  </a:lnTo>
                  <a:lnTo>
                    <a:pt x="117335" y="103644"/>
                  </a:lnTo>
                  <a:lnTo>
                    <a:pt x="120408" y="79235"/>
                  </a:lnTo>
                  <a:lnTo>
                    <a:pt x="120408" y="51803"/>
                  </a:lnTo>
                  <a:lnTo>
                    <a:pt x="121945" y="36563"/>
                  </a:lnTo>
                  <a:lnTo>
                    <a:pt x="123431" y="51803"/>
                  </a:lnTo>
                  <a:lnTo>
                    <a:pt x="123431" y="79235"/>
                  </a:lnTo>
                  <a:lnTo>
                    <a:pt x="124968" y="91439"/>
                  </a:lnTo>
                  <a:lnTo>
                    <a:pt x="126504" y="102107"/>
                  </a:lnTo>
                  <a:lnTo>
                    <a:pt x="126504" y="112763"/>
                  </a:lnTo>
                  <a:lnTo>
                    <a:pt x="127990" y="123431"/>
                  </a:lnTo>
                  <a:lnTo>
                    <a:pt x="131076" y="138658"/>
                  </a:lnTo>
                  <a:lnTo>
                    <a:pt x="132613" y="144767"/>
                  </a:lnTo>
                  <a:lnTo>
                    <a:pt x="134099" y="149326"/>
                  </a:lnTo>
                  <a:lnTo>
                    <a:pt x="135636" y="152400"/>
                  </a:lnTo>
                  <a:lnTo>
                    <a:pt x="134099" y="152400"/>
                  </a:lnTo>
                  <a:lnTo>
                    <a:pt x="137172" y="153949"/>
                  </a:lnTo>
                  <a:lnTo>
                    <a:pt x="211836" y="153949"/>
                  </a:lnTo>
                  <a:lnTo>
                    <a:pt x="213372" y="155435"/>
                  </a:lnTo>
                  <a:lnTo>
                    <a:pt x="214858" y="158508"/>
                  </a:lnTo>
                  <a:close/>
                </a:path>
                <a:path w="230505" h="311150">
                  <a:moveTo>
                    <a:pt x="94513" y="153949"/>
                  </a:moveTo>
                  <a:lnTo>
                    <a:pt x="19850" y="153949"/>
                  </a:lnTo>
                  <a:lnTo>
                    <a:pt x="22872" y="152400"/>
                  </a:lnTo>
                  <a:lnTo>
                    <a:pt x="95999" y="152400"/>
                  </a:lnTo>
                  <a:lnTo>
                    <a:pt x="94513" y="153949"/>
                  </a:lnTo>
                  <a:close/>
                </a:path>
                <a:path w="230505" h="311150">
                  <a:moveTo>
                    <a:pt x="137172" y="153949"/>
                  </a:moveTo>
                  <a:lnTo>
                    <a:pt x="134099" y="152400"/>
                  </a:lnTo>
                  <a:lnTo>
                    <a:pt x="135636" y="152400"/>
                  </a:lnTo>
                  <a:lnTo>
                    <a:pt x="137172" y="153949"/>
                  </a:lnTo>
                  <a:close/>
                </a:path>
                <a:path w="230505" h="311150">
                  <a:moveTo>
                    <a:pt x="210299" y="153949"/>
                  </a:moveTo>
                  <a:lnTo>
                    <a:pt x="137172" y="153949"/>
                  </a:lnTo>
                  <a:lnTo>
                    <a:pt x="135636" y="152400"/>
                  </a:lnTo>
                  <a:lnTo>
                    <a:pt x="208813" y="152400"/>
                  </a:lnTo>
                  <a:lnTo>
                    <a:pt x="210299" y="153949"/>
                  </a:lnTo>
                  <a:close/>
                </a:path>
                <a:path w="230505" h="311150">
                  <a:moveTo>
                    <a:pt x="230085" y="310857"/>
                  </a:moveTo>
                  <a:lnTo>
                    <a:pt x="217931" y="310857"/>
                  </a:lnTo>
                  <a:lnTo>
                    <a:pt x="217931" y="280403"/>
                  </a:lnTo>
                  <a:lnTo>
                    <a:pt x="216395" y="266700"/>
                  </a:lnTo>
                  <a:lnTo>
                    <a:pt x="216395" y="239267"/>
                  </a:lnTo>
                  <a:lnTo>
                    <a:pt x="214858" y="227063"/>
                  </a:lnTo>
                  <a:lnTo>
                    <a:pt x="213372" y="214858"/>
                  </a:lnTo>
                  <a:lnTo>
                    <a:pt x="213372" y="204203"/>
                  </a:lnTo>
                  <a:lnTo>
                    <a:pt x="210299" y="185940"/>
                  </a:lnTo>
                  <a:lnTo>
                    <a:pt x="208813" y="178307"/>
                  </a:lnTo>
                  <a:lnTo>
                    <a:pt x="207276" y="172199"/>
                  </a:lnTo>
                  <a:lnTo>
                    <a:pt x="205740" y="167639"/>
                  </a:lnTo>
                  <a:lnTo>
                    <a:pt x="204190" y="164604"/>
                  </a:lnTo>
                  <a:lnTo>
                    <a:pt x="205740" y="164604"/>
                  </a:lnTo>
                  <a:lnTo>
                    <a:pt x="202704" y="163067"/>
                  </a:lnTo>
                  <a:lnTo>
                    <a:pt x="127990" y="163067"/>
                  </a:lnTo>
                  <a:lnTo>
                    <a:pt x="126504" y="161531"/>
                  </a:lnTo>
                  <a:lnTo>
                    <a:pt x="124968" y="159994"/>
                  </a:lnTo>
                  <a:lnTo>
                    <a:pt x="124968" y="158508"/>
                  </a:lnTo>
                  <a:lnTo>
                    <a:pt x="216395" y="158508"/>
                  </a:lnTo>
                  <a:lnTo>
                    <a:pt x="217931" y="163067"/>
                  </a:lnTo>
                  <a:lnTo>
                    <a:pt x="219430" y="169176"/>
                  </a:lnTo>
                  <a:lnTo>
                    <a:pt x="220967" y="175272"/>
                  </a:lnTo>
                  <a:lnTo>
                    <a:pt x="222504" y="182867"/>
                  </a:lnTo>
                  <a:lnTo>
                    <a:pt x="224040" y="192049"/>
                  </a:lnTo>
                  <a:lnTo>
                    <a:pt x="225526" y="202666"/>
                  </a:lnTo>
                  <a:lnTo>
                    <a:pt x="227063" y="213321"/>
                  </a:lnTo>
                  <a:lnTo>
                    <a:pt x="227063" y="225526"/>
                  </a:lnTo>
                  <a:lnTo>
                    <a:pt x="228600" y="237731"/>
                  </a:lnTo>
                  <a:lnTo>
                    <a:pt x="228600" y="251421"/>
                  </a:lnTo>
                  <a:lnTo>
                    <a:pt x="230085" y="265163"/>
                  </a:lnTo>
                  <a:lnTo>
                    <a:pt x="230085" y="310857"/>
                  </a:lnTo>
                  <a:close/>
                </a:path>
                <a:path w="230505" h="311150">
                  <a:moveTo>
                    <a:pt x="26679" y="164604"/>
                  </a:moveTo>
                  <a:lnTo>
                    <a:pt x="25946" y="164604"/>
                  </a:lnTo>
                  <a:lnTo>
                    <a:pt x="27431" y="163067"/>
                  </a:lnTo>
                  <a:lnTo>
                    <a:pt x="26679" y="164604"/>
                  </a:lnTo>
                  <a:close/>
                </a:path>
                <a:path w="230505" h="311150">
                  <a:moveTo>
                    <a:pt x="100558" y="164604"/>
                  </a:moveTo>
                  <a:lnTo>
                    <a:pt x="26679" y="164604"/>
                  </a:lnTo>
                  <a:lnTo>
                    <a:pt x="27431" y="163067"/>
                  </a:lnTo>
                  <a:lnTo>
                    <a:pt x="102095" y="163067"/>
                  </a:lnTo>
                  <a:lnTo>
                    <a:pt x="100558" y="164604"/>
                  </a:lnTo>
                  <a:close/>
                </a:path>
                <a:path w="230505" h="311150">
                  <a:moveTo>
                    <a:pt x="203456" y="164604"/>
                  </a:moveTo>
                  <a:lnTo>
                    <a:pt x="131076" y="164604"/>
                  </a:lnTo>
                  <a:lnTo>
                    <a:pt x="129540" y="163067"/>
                  </a:lnTo>
                  <a:lnTo>
                    <a:pt x="202704" y="163067"/>
                  </a:lnTo>
                  <a:lnTo>
                    <a:pt x="203456" y="164604"/>
                  </a:lnTo>
                  <a:close/>
                </a:path>
                <a:path w="230505" h="311150">
                  <a:moveTo>
                    <a:pt x="204190" y="166103"/>
                  </a:moveTo>
                  <a:lnTo>
                    <a:pt x="202704" y="163067"/>
                  </a:lnTo>
                  <a:lnTo>
                    <a:pt x="205740" y="164604"/>
                  </a:lnTo>
                  <a:lnTo>
                    <a:pt x="204190" y="164604"/>
                  </a:lnTo>
                  <a:lnTo>
                    <a:pt x="204190" y="166103"/>
                  </a:lnTo>
                  <a:close/>
                </a:path>
                <a:path w="230505" h="311150">
                  <a:moveTo>
                    <a:pt x="26698" y="166103"/>
                  </a:moveTo>
                  <a:lnTo>
                    <a:pt x="25946" y="166103"/>
                  </a:lnTo>
                  <a:lnTo>
                    <a:pt x="27431" y="164604"/>
                  </a:lnTo>
                  <a:lnTo>
                    <a:pt x="26698" y="16610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2012403" y="4557966"/>
              <a:ext cx="390525" cy="440690"/>
            </a:xfrm>
            <a:custGeom>
              <a:avLst/>
              <a:gdLst/>
              <a:ahLst/>
              <a:cxnLst/>
              <a:rect l="l" t="t" r="r" b="b"/>
              <a:pathLst>
                <a:path w="390525" h="440689">
                  <a:moveTo>
                    <a:pt x="297116" y="44196"/>
                  </a:moveTo>
                  <a:lnTo>
                    <a:pt x="294081" y="42659"/>
                  </a:lnTo>
                  <a:lnTo>
                    <a:pt x="292544" y="39585"/>
                  </a:lnTo>
                  <a:lnTo>
                    <a:pt x="291058" y="35013"/>
                  </a:lnTo>
                  <a:lnTo>
                    <a:pt x="292544" y="31991"/>
                  </a:lnTo>
                  <a:lnTo>
                    <a:pt x="390080" y="0"/>
                  </a:lnTo>
                  <a:lnTo>
                    <a:pt x="389226" y="4559"/>
                  </a:lnTo>
                  <a:lnTo>
                    <a:pt x="377875" y="4559"/>
                  </a:lnTo>
                  <a:lnTo>
                    <a:pt x="362080" y="22394"/>
                  </a:lnTo>
                  <a:lnTo>
                    <a:pt x="300189" y="42659"/>
                  </a:lnTo>
                  <a:lnTo>
                    <a:pt x="297116" y="44196"/>
                  </a:lnTo>
                  <a:close/>
                </a:path>
                <a:path w="390525" h="440689">
                  <a:moveTo>
                    <a:pt x="362080" y="22394"/>
                  </a:moveTo>
                  <a:lnTo>
                    <a:pt x="377875" y="4559"/>
                  </a:lnTo>
                  <a:lnTo>
                    <a:pt x="380915" y="7581"/>
                  </a:lnTo>
                  <a:lnTo>
                    <a:pt x="376389" y="7581"/>
                  </a:lnTo>
                  <a:lnTo>
                    <a:pt x="374096" y="18460"/>
                  </a:lnTo>
                  <a:lnTo>
                    <a:pt x="362080" y="22394"/>
                  </a:lnTo>
                  <a:close/>
                </a:path>
                <a:path w="390525" h="440689">
                  <a:moveTo>
                    <a:pt x="367207" y="103632"/>
                  </a:moveTo>
                  <a:lnTo>
                    <a:pt x="364185" y="102095"/>
                  </a:lnTo>
                  <a:lnTo>
                    <a:pt x="359613" y="102095"/>
                  </a:lnTo>
                  <a:lnTo>
                    <a:pt x="358076" y="97523"/>
                  </a:lnTo>
                  <a:lnTo>
                    <a:pt x="358076" y="94449"/>
                  </a:lnTo>
                  <a:lnTo>
                    <a:pt x="371367" y="31405"/>
                  </a:lnTo>
                  <a:lnTo>
                    <a:pt x="387057" y="13690"/>
                  </a:lnTo>
                  <a:lnTo>
                    <a:pt x="377875" y="4559"/>
                  </a:lnTo>
                  <a:lnTo>
                    <a:pt x="389226" y="4559"/>
                  </a:lnTo>
                  <a:lnTo>
                    <a:pt x="371817" y="97523"/>
                  </a:lnTo>
                  <a:lnTo>
                    <a:pt x="370281" y="100545"/>
                  </a:lnTo>
                  <a:lnTo>
                    <a:pt x="367207" y="103632"/>
                  </a:lnTo>
                  <a:close/>
                </a:path>
                <a:path w="390525" h="440689">
                  <a:moveTo>
                    <a:pt x="374096" y="18460"/>
                  </a:moveTo>
                  <a:lnTo>
                    <a:pt x="376389" y="7581"/>
                  </a:lnTo>
                  <a:lnTo>
                    <a:pt x="383971" y="15227"/>
                  </a:lnTo>
                  <a:lnTo>
                    <a:pt x="374096" y="18460"/>
                  </a:lnTo>
                  <a:close/>
                </a:path>
                <a:path w="390525" h="440689">
                  <a:moveTo>
                    <a:pt x="371367" y="31405"/>
                  </a:moveTo>
                  <a:lnTo>
                    <a:pt x="374096" y="18460"/>
                  </a:lnTo>
                  <a:lnTo>
                    <a:pt x="383971" y="15227"/>
                  </a:lnTo>
                  <a:lnTo>
                    <a:pt x="376389" y="7581"/>
                  </a:lnTo>
                  <a:lnTo>
                    <a:pt x="380915" y="7581"/>
                  </a:lnTo>
                  <a:lnTo>
                    <a:pt x="387057" y="13690"/>
                  </a:lnTo>
                  <a:lnTo>
                    <a:pt x="371367" y="31405"/>
                  </a:lnTo>
                  <a:close/>
                </a:path>
                <a:path w="390525" h="440689">
                  <a:moveTo>
                    <a:pt x="9131" y="440372"/>
                  </a:moveTo>
                  <a:lnTo>
                    <a:pt x="0" y="431253"/>
                  </a:lnTo>
                  <a:lnTo>
                    <a:pt x="362080" y="22394"/>
                  </a:lnTo>
                  <a:lnTo>
                    <a:pt x="374096" y="18460"/>
                  </a:lnTo>
                  <a:lnTo>
                    <a:pt x="371367" y="31405"/>
                  </a:lnTo>
                  <a:lnTo>
                    <a:pt x="9131" y="44037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2134298" y="4987671"/>
              <a:ext cx="2087880" cy="384175"/>
            </a:xfrm>
            <a:custGeom>
              <a:avLst/>
              <a:gdLst/>
              <a:ahLst/>
              <a:cxnLst/>
              <a:rect l="l" t="t" r="r" b="b"/>
              <a:pathLst>
                <a:path w="2087879" h="384175">
                  <a:moveTo>
                    <a:pt x="1072025" y="119629"/>
                  </a:moveTo>
                  <a:lnTo>
                    <a:pt x="1071257" y="112763"/>
                  </a:lnTo>
                  <a:lnTo>
                    <a:pt x="1069720" y="95999"/>
                  </a:lnTo>
                  <a:lnTo>
                    <a:pt x="1068235" y="80771"/>
                  </a:lnTo>
                  <a:lnTo>
                    <a:pt x="1068235" y="62458"/>
                  </a:lnTo>
                  <a:lnTo>
                    <a:pt x="1066698" y="44208"/>
                  </a:lnTo>
                  <a:lnTo>
                    <a:pt x="1066698" y="3086"/>
                  </a:lnTo>
                  <a:lnTo>
                    <a:pt x="1069720" y="0"/>
                  </a:lnTo>
                  <a:lnTo>
                    <a:pt x="1075829" y="0"/>
                  </a:lnTo>
                  <a:lnTo>
                    <a:pt x="1078903" y="3086"/>
                  </a:lnTo>
                  <a:lnTo>
                    <a:pt x="1078903" y="44208"/>
                  </a:lnTo>
                  <a:lnTo>
                    <a:pt x="1075829" y="80771"/>
                  </a:lnTo>
                  <a:lnTo>
                    <a:pt x="1074331" y="97536"/>
                  </a:lnTo>
                  <a:lnTo>
                    <a:pt x="1072794" y="112763"/>
                  </a:lnTo>
                  <a:lnTo>
                    <a:pt x="1072025" y="119629"/>
                  </a:lnTo>
                  <a:close/>
                </a:path>
                <a:path w="2087879" h="384175">
                  <a:moveTo>
                    <a:pt x="1042288" y="187426"/>
                  </a:moveTo>
                  <a:lnTo>
                    <a:pt x="1045362" y="182867"/>
                  </a:lnTo>
                  <a:lnTo>
                    <a:pt x="1046899" y="176758"/>
                  </a:lnTo>
                  <a:lnTo>
                    <a:pt x="1049934" y="170713"/>
                  </a:lnTo>
                  <a:lnTo>
                    <a:pt x="1053007" y="161531"/>
                  </a:lnTo>
                  <a:lnTo>
                    <a:pt x="1054493" y="150863"/>
                  </a:lnTo>
                  <a:lnTo>
                    <a:pt x="1057567" y="138658"/>
                  </a:lnTo>
                  <a:lnTo>
                    <a:pt x="1059052" y="124967"/>
                  </a:lnTo>
                  <a:lnTo>
                    <a:pt x="1060589" y="111226"/>
                  </a:lnTo>
                  <a:lnTo>
                    <a:pt x="1062139" y="95999"/>
                  </a:lnTo>
                  <a:lnTo>
                    <a:pt x="1063675" y="79235"/>
                  </a:lnTo>
                  <a:lnTo>
                    <a:pt x="1065161" y="62458"/>
                  </a:lnTo>
                  <a:lnTo>
                    <a:pt x="1065161" y="44208"/>
                  </a:lnTo>
                  <a:lnTo>
                    <a:pt x="1066698" y="25907"/>
                  </a:lnTo>
                  <a:lnTo>
                    <a:pt x="1066698" y="44208"/>
                  </a:lnTo>
                  <a:lnTo>
                    <a:pt x="1068235" y="62458"/>
                  </a:lnTo>
                  <a:lnTo>
                    <a:pt x="1068235" y="80771"/>
                  </a:lnTo>
                  <a:lnTo>
                    <a:pt x="1069720" y="95999"/>
                  </a:lnTo>
                  <a:lnTo>
                    <a:pt x="1071257" y="112763"/>
                  </a:lnTo>
                  <a:lnTo>
                    <a:pt x="1072025" y="119629"/>
                  </a:lnTo>
                  <a:lnTo>
                    <a:pt x="1069720" y="140207"/>
                  </a:lnTo>
                  <a:lnTo>
                    <a:pt x="1066698" y="153949"/>
                  </a:lnTo>
                  <a:lnTo>
                    <a:pt x="1065161" y="164604"/>
                  </a:lnTo>
                  <a:lnTo>
                    <a:pt x="1062139" y="173736"/>
                  </a:lnTo>
                  <a:lnTo>
                    <a:pt x="1059052" y="182867"/>
                  </a:lnTo>
                  <a:lnTo>
                    <a:pt x="1057835" y="185940"/>
                  </a:lnTo>
                  <a:lnTo>
                    <a:pt x="1043825" y="185940"/>
                  </a:lnTo>
                  <a:lnTo>
                    <a:pt x="1042288" y="187426"/>
                  </a:lnTo>
                  <a:close/>
                </a:path>
                <a:path w="2087879" h="384175">
                  <a:moveTo>
                    <a:pt x="2060219" y="195071"/>
                  </a:moveTo>
                  <a:lnTo>
                    <a:pt x="1092593" y="195071"/>
                  </a:lnTo>
                  <a:lnTo>
                    <a:pt x="1089571" y="188963"/>
                  </a:lnTo>
                  <a:lnTo>
                    <a:pt x="1086484" y="182867"/>
                  </a:lnTo>
                  <a:lnTo>
                    <a:pt x="1083462" y="173736"/>
                  </a:lnTo>
                  <a:lnTo>
                    <a:pt x="1080389" y="164604"/>
                  </a:lnTo>
                  <a:lnTo>
                    <a:pt x="1077366" y="152400"/>
                  </a:lnTo>
                  <a:lnTo>
                    <a:pt x="1075829" y="140207"/>
                  </a:lnTo>
                  <a:lnTo>
                    <a:pt x="1072794" y="126504"/>
                  </a:lnTo>
                  <a:lnTo>
                    <a:pt x="1072025" y="119629"/>
                  </a:lnTo>
                  <a:lnTo>
                    <a:pt x="1072794" y="112763"/>
                  </a:lnTo>
                  <a:lnTo>
                    <a:pt x="1074331" y="97536"/>
                  </a:lnTo>
                  <a:lnTo>
                    <a:pt x="1075829" y="80771"/>
                  </a:lnTo>
                  <a:lnTo>
                    <a:pt x="1078903" y="44208"/>
                  </a:lnTo>
                  <a:lnTo>
                    <a:pt x="1080389" y="62458"/>
                  </a:lnTo>
                  <a:lnTo>
                    <a:pt x="1081925" y="79235"/>
                  </a:lnTo>
                  <a:lnTo>
                    <a:pt x="1081925" y="95999"/>
                  </a:lnTo>
                  <a:lnTo>
                    <a:pt x="1083462" y="111226"/>
                  </a:lnTo>
                  <a:lnTo>
                    <a:pt x="1086484" y="124967"/>
                  </a:lnTo>
                  <a:lnTo>
                    <a:pt x="1088034" y="138658"/>
                  </a:lnTo>
                  <a:lnTo>
                    <a:pt x="1089571" y="150863"/>
                  </a:lnTo>
                  <a:lnTo>
                    <a:pt x="1092593" y="161531"/>
                  </a:lnTo>
                  <a:lnTo>
                    <a:pt x="1095667" y="170713"/>
                  </a:lnTo>
                  <a:lnTo>
                    <a:pt x="1097152" y="178307"/>
                  </a:lnTo>
                  <a:lnTo>
                    <a:pt x="1100239" y="184403"/>
                  </a:lnTo>
                  <a:lnTo>
                    <a:pt x="1104798" y="188963"/>
                  </a:lnTo>
                  <a:lnTo>
                    <a:pt x="2051100" y="188963"/>
                  </a:lnTo>
                  <a:lnTo>
                    <a:pt x="2054123" y="190500"/>
                  </a:lnTo>
                  <a:lnTo>
                    <a:pt x="2057196" y="190500"/>
                  </a:lnTo>
                  <a:lnTo>
                    <a:pt x="2060219" y="193535"/>
                  </a:lnTo>
                  <a:lnTo>
                    <a:pt x="2060219" y="195071"/>
                  </a:lnTo>
                  <a:close/>
                </a:path>
                <a:path w="2087879" h="384175">
                  <a:moveTo>
                    <a:pt x="1042288" y="201167"/>
                  </a:moveTo>
                  <a:lnTo>
                    <a:pt x="22859" y="201167"/>
                  </a:lnTo>
                  <a:lnTo>
                    <a:pt x="22859" y="199631"/>
                  </a:lnTo>
                  <a:lnTo>
                    <a:pt x="25895" y="195071"/>
                  </a:lnTo>
                  <a:lnTo>
                    <a:pt x="25895" y="193535"/>
                  </a:lnTo>
                  <a:lnTo>
                    <a:pt x="28968" y="190500"/>
                  </a:lnTo>
                  <a:lnTo>
                    <a:pt x="31991" y="190500"/>
                  </a:lnTo>
                  <a:lnTo>
                    <a:pt x="35013" y="188963"/>
                  </a:lnTo>
                  <a:lnTo>
                    <a:pt x="1040803" y="188963"/>
                  </a:lnTo>
                  <a:lnTo>
                    <a:pt x="1043825" y="185940"/>
                  </a:lnTo>
                  <a:lnTo>
                    <a:pt x="1057835" y="185940"/>
                  </a:lnTo>
                  <a:lnTo>
                    <a:pt x="1056030" y="190500"/>
                  </a:lnTo>
                  <a:lnTo>
                    <a:pt x="1053007" y="195071"/>
                  </a:lnTo>
                  <a:lnTo>
                    <a:pt x="1051471" y="195071"/>
                  </a:lnTo>
                  <a:lnTo>
                    <a:pt x="1048384" y="198094"/>
                  </a:lnTo>
                  <a:lnTo>
                    <a:pt x="1048384" y="199631"/>
                  </a:lnTo>
                  <a:lnTo>
                    <a:pt x="1046899" y="199631"/>
                  </a:lnTo>
                  <a:lnTo>
                    <a:pt x="1042288" y="201167"/>
                  </a:lnTo>
                  <a:close/>
                </a:path>
                <a:path w="2087879" h="384175">
                  <a:moveTo>
                    <a:pt x="1040803" y="188963"/>
                  </a:moveTo>
                  <a:lnTo>
                    <a:pt x="1039266" y="188963"/>
                  </a:lnTo>
                  <a:lnTo>
                    <a:pt x="1042288" y="187426"/>
                  </a:lnTo>
                  <a:lnTo>
                    <a:pt x="1040803" y="188963"/>
                  </a:lnTo>
                  <a:close/>
                </a:path>
                <a:path w="2087879" h="384175">
                  <a:moveTo>
                    <a:pt x="1106335" y="188963"/>
                  </a:moveTo>
                  <a:lnTo>
                    <a:pt x="1104798" y="188963"/>
                  </a:lnTo>
                  <a:lnTo>
                    <a:pt x="1103261" y="187426"/>
                  </a:lnTo>
                  <a:lnTo>
                    <a:pt x="1106335" y="188963"/>
                  </a:lnTo>
                  <a:close/>
                </a:path>
                <a:path w="2087879" h="384175">
                  <a:moveTo>
                    <a:pt x="2067864" y="207225"/>
                  </a:moveTo>
                  <a:lnTo>
                    <a:pt x="2054123" y="207225"/>
                  </a:lnTo>
                  <a:lnTo>
                    <a:pt x="2051100" y="202666"/>
                  </a:lnTo>
                  <a:lnTo>
                    <a:pt x="2048065" y="201167"/>
                  </a:lnTo>
                  <a:lnTo>
                    <a:pt x="1101775" y="201167"/>
                  </a:lnTo>
                  <a:lnTo>
                    <a:pt x="1098689" y="199631"/>
                  </a:lnTo>
                  <a:lnTo>
                    <a:pt x="1097152" y="199631"/>
                  </a:lnTo>
                  <a:lnTo>
                    <a:pt x="1097152" y="198094"/>
                  </a:lnTo>
                  <a:lnTo>
                    <a:pt x="1094130" y="195071"/>
                  </a:lnTo>
                  <a:lnTo>
                    <a:pt x="2061756" y="195071"/>
                  </a:lnTo>
                  <a:lnTo>
                    <a:pt x="2064791" y="199631"/>
                  </a:lnTo>
                  <a:lnTo>
                    <a:pt x="2064791" y="201167"/>
                  </a:lnTo>
                  <a:lnTo>
                    <a:pt x="2067864" y="207225"/>
                  </a:lnTo>
                  <a:close/>
                </a:path>
                <a:path w="2087879" h="384175">
                  <a:moveTo>
                    <a:pt x="12204" y="384035"/>
                  </a:moveTo>
                  <a:lnTo>
                    <a:pt x="0" y="384035"/>
                  </a:lnTo>
                  <a:lnTo>
                    <a:pt x="0" y="327621"/>
                  </a:lnTo>
                  <a:lnTo>
                    <a:pt x="1536" y="309371"/>
                  </a:lnTo>
                  <a:lnTo>
                    <a:pt x="3022" y="292607"/>
                  </a:lnTo>
                  <a:lnTo>
                    <a:pt x="6095" y="262089"/>
                  </a:lnTo>
                  <a:lnTo>
                    <a:pt x="9118" y="249936"/>
                  </a:lnTo>
                  <a:lnTo>
                    <a:pt x="10668" y="236194"/>
                  </a:lnTo>
                  <a:lnTo>
                    <a:pt x="13690" y="225526"/>
                  </a:lnTo>
                  <a:lnTo>
                    <a:pt x="16763" y="216407"/>
                  </a:lnTo>
                  <a:lnTo>
                    <a:pt x="18249" y="207225"/>
                  </a:lnTo>
                  <a:lnTo>
                    <a:pt x="21323" y="201167"/>
                  </a:lnTo>
                  <a:lnTo>
                    <a:pt x="38100" y="201167"/>
                  </a:lnTo>
                  <a:lnTo>
                    <a:pt x="35013" y="202666"/>
                  </a:lnTo>
                  <a:lnTo>
                    <a:pt x="36563" y="202666"/>
                  </a:lnTo>
                  <a:lnTo>
                    <a:pt x="34517" y="205739"/>
                  </a:lnTo>
                  <a:lnTo>
                    <a:pt x="33527" y="205739"/>
                  </a:lnTo>
                  <a:lnTo>
                    <a:pt x="30454" y="211836"/>
                  </a:lnTo>
                  <a:lnTo>
                    <a:pt x="28968" y="219430"/>
                  </a:lnTo>
                  <a:lnTo>
                    <a:pt x="25895" y="228600"/>
                  </a:lnTo>
                  <a:lnTo>
                    <a:pt x="22859" y="239267"/>
                  </a:lnTo>
                  <a:lnTo>
                    <a:pt x="19786" y="263626"/>
                  </a:lnTo>
                  <a:lnTo>
                    <a:pt x="16763" y="278866"/>
                  </a:lnTo>
                  <a:lnTo>
                    <a:pt x="15227" y="294144"/>
                  </a:lnTo>
                  <a:lnTo>
                    <a:pt x="15227" y="310857"/>
                  </a:lnTo>
                  <a:lnTo>
                    <a:pt x="13690" y="327621"/>
                  </a:lnTo>
                  <a:lnTo>
                    <a:pt x="12204" y="345935"/>
                  </a:lnTo>
                  <a:lnTo>
                    <a:pt x="12204" y="384035"/>
                  </a:lnTo>
                  <a:close/>
                </a:path>
                <a:path w="2087879" h="384175">
                  <a:moveTo>
                    <a:pt x="35013" y="202666"/>
                  </a:moveTo>
                  <a:lnTo>
                    <a:pt x="38100" y="201167"/>
                  </a:lnTo>
                  <a:lnTo>
                    <a:pt x="39636" y="201167"/>
                  </a:lnTo>
                  <a:lnTo>
                    <a:pt x="35013" y="202666"/>
                  </a:lnTo>
                  <a:close/>
                </a:path>
                <a:path w="2087879" h="384175">
                  <a:moveTo>
                    <a:pt x="33527" y="207225"/>
                  </a:moveTo>
                  <a:lnTo>
                    <a:pt x="33527" y="205739"/>
                  </a:lnTo>
                  <a:lnTo>
                    <a:pt x="34517" y="205739"/>
                  </a:lnTo>
                  <a:lnTo>
                    <a:pt x="33527" y="207225"/>
                  </a:lnTo>
                  <a:close/>
                </a:path>
                <a:path w="2087879" h="384175">
                  <a:moveTo>
                    <a:pt x="2087664" y="384035"/>
                  </a:moveTo>
                  <a:lnTo>
                    <a:pt x="2073960" y="384035"/>
                  </a:lnTo>
                  <a:lnTo>
                    <a:pt x="2073960" y="327621"/>
                  </a:lnTo>
                  <a:lnTo>
                    <a:pt x="2070887" y="294144"/>
                  </a:lnTo>
                  <a:lnTo>
                    <a:pt x="2069401" y="278866"/>
                  </a:lnTo>
                  <a:lnTo>
                    <a:pt x="2067864" y="265163"/>
                  </a:lnTo>
                  <a:lnTo>
                    <a:pt x="2064791" y="251421"/>
                  </a:lnTo>
                  <a:lnTo>
                    <a:pt x="2063305" y="239267"/>
                  </a:lnTo>
                  <a:lnTo>
                    <a:pt x="2061756" y="228600"/>
                  </a:lnTo>
                  <a:lnTo>
                    <a:pt x="2058733" y="219430"/>
                  </a:lnTo>
                  <a:lnTo>
                    <a:pt x="2055660" y="211836"/>
                  </a:lnTo>
                  <a:lnTo>
                    <a:pt x="2052637" y="205739"/>
                  </a:lnTo>
                  <a:lnTo>
                    <a:pt x="2054123" y="207225"/>
                  </a:lnTo>
                  <a:lnTo>
                    <a:pt x="2067864" y="207225"/>
                  </a:lnTo>
                  <a:lnTo>
                    <a:pt x="2070887" y="214858"/>
                  </a:lnTo>
                  <a:lnTo>
                    <a:pt x="2073960" y="225526"/>
                  </a:lnTo>
                  <a:lnTo>
                    <a:pt x="2075459" y="236194"/>
                  </a:lnTo>
                  <a:lnTo>
                    <a:pt x="2078532" y="248399"/>
                  </a:lnTo>
                  <a:lnTo>
                    <a:pt x="2080069" y="262089"/>
                  </a:lnTo>
                  <a:lnTo>
                    <a:pt x="2081555" y="277367"/>
                  </a:lnTo>
                  <a:lnTo>
                    <a:pt x="2083092" y="292607"/>
                  </a:lnTo>
                  <a:lnTo>
                    <a:pt x="2084753" y="310857"/>
                  </a:lnTo>
                  <a:lnTo>
                    <a:pt x="2086165" y="327621"/>
                  </a:lnTo>
                  <a:lnTo>
                    <a:pt x="2086165" y="345935"/>
                  </a:lnTo>
                  <a:lnTo>
                    <a:pt x="2087664" y="364185"/>
                  </a:lnTo>
                  <a:lnTo>
                    <a:pt x="2087664" y="384035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3214687" y="4210494"/>
              <a:ext cx="581025" cy="259079"/>
            </a:xfrm>
            <a:custGeom>
              <a:avLst/>
              <a:gdLst/>
              <a:ahLst/>
              <a:cxnLst/>
              <a:rect l="l" t="t" r="r" b="b"/>
              <a:pathLst>
                <a:path w="581025" h="259079">
                  <a:moveTo>
                    <a:pt x="577557" y="259067"/>
                  </a:moveTo>
                  <a:lnTo>
                    <a:pt x="3073" y="259067"/>
                  </a:lnTo>
                  <a:lnTo>
                    <a:pt x="0" y="256031"/>
                  </a:lnTo>
                  <a:lnTo>
                    <a:pt x="0" y="3073"/>
                  </a:lnTo>
                  <a:lnTo>
                    <a:pt x="3073" y="0"/>
                  </a:lnTo>
                  <a:lnTo>
                    <a:pt x="577557" y="0"/>
                  </a:lnTo>
                  <a:lnTo>
                    <a:pt x="580631" y="3073"/>
                  </a:lnTo>
                  <a:lnTo>
                    <a:pt x="580631" y="7645"/>
                  </a:lnTo>
                  <a:lnTo>
                    <a:pt x="12204" y="7645"/>
                  </a:lnTo>
                  <a:lnTo>
                    <a:pt x="6095" y="13741"/>
                  </a:lnTo>
                  <a:lnTo>
                    <a:pt x="12204" y="13741"/>
                  </a:lnTo>
                  <a:lnTo>
                    <a:pt x="12204" y="246913"/>
                  </a:lnTo>
                  <a:lnTo>
                    <a:pt x="6095" y="246913"/>
                  </a:lnTo>
                  <a:lnTo>
                    <a:pt x="12204" y="252958"/>
                  </a:lnTo>
                  <a:lnTo>
                    <a:pt x="580631" y="252958"/>
                  </a:lnTo>
                  <a:lnTo>
                    <a:pt x="580631" y="256031"/>
                  </a:lnTo>
                  <a:lnTo>
                    <a:pt x="577557" y="259067"/>
                  </a:lnTo>
                  <a:close/>
                </a:path>
                <a:path w="581025" h="259079">
                  <a:moveTo>
                    <a:pt x="12204" y="13741"/>
                  </a:moveTo>
                  <a:lnTo>
                    <a:pt x="6095" y="13741"/>
                  </a:lnTo>
                  <a:lnTo>
                    <a:pt x="12204" y="7645"/>
                  </a:lnTo>
                  <a:lnTo>
                    <a:pt x="12204" y="13741"/>
                  </a:lnTo>
                  <a:close/>
                </a:path>
                <a:path w="581025" h="259079">
                  <a:moveTo>
                    <a:pt x="568426" y="13741"/>
                  </a:moveTo>
                  <a:lnTo>
                    <a:pt x="12204" y="13741"/>
                  </a:lnTo>
                  <a:lnTo>
                    <a:pt x="12204" y="7645"/>
                  </a:lnTo>
                  <a:lnTo>
                    <a:pt x="568426" y="7645"/>
                  </a:lnTo>
                  <a:lnTo>
                    <a:pt x="568426" y="13741"/>
                  </a:lnTo>
                  <a:close/>
                </a:path>
                <a:path w="581025" h="259079">
                  <a:moveTo>
                    <a:pt x="568426" y="252958"/>
                  </a:moveTo>
                  <a:lnTo>
                    <a:pt x="568426" y="7645"/>
                  </a:lnTo>
                  <a:lnTo>
                    <a:pt x="574522" y="13741"/>
                  </a:lnTo>
                  <a:lnTo>
                    <a:pt x="580631" y="13741"/>
                  </a:lnTo>
                  <a:lnTo>
                    <a:pt x="580631" y="246913"/>
                  </a:lnTo>
                  <a:lnTo>
                    <a:pt x="574522" y="246913"/>
                  </a:lnTo>
                  <a:lnTo>
                    <a:pt x="568426" y="252958"/>
                  </a:lnTo>
                  <a:close/>
                </a:path>
                <a:path w="581025" h="259079">
                  <a:moveTo>
                    <a:pt x="580631" y="13741"/>
                  </a:moveTo>
                  <a:lnTo>
                    <a:pt x="574522" y="13741"/>
                  </a:lnTo>
                  <a:lnTo>
                    <a:pt x="568426" y="7645"/>
                  </a:lnTo>
                  <a:lnTo>
                    <a:pt x="580631" y="7645"/>
                  </a:lnTo>
                  <a:lnTo>
                    <a:pt x="580631" y="13741"/>
                  </a:lnTo>
                  <a:close/>
                </a:path>
                <a:path w="581025" h="259079">
                  <a:moveTo>
                    <a:pt x="12204" y="252958"/>
                  </a:moveTo>
                  <a:lnTo>
                    <a:pt x="6095" y="246913"/>
                  </a:lnTo>
                  <a:lnTo>
                    <a:pt x="12204" y="246913"/>
                  </a:lnTo>
                  <a:lnTo>
                    <a:pt x="12204" y="252958"/>
                  </a:lnTo>
                  <a:close/>
                </a:path>
                <a:path w="581025" h="259079">
                  <a:moveTo>
                    <a:pt x="568426" y="252958"/>
                  </a:moveTo>
                  <a:lnTo>
                    <a:pt x="12204" y="252958"/>
                  </a:lnTo>
                  <a:lnTo>
                    <a:pt x="12204" y="246913"/>
                  </a:lnTo>
                  <a:lnTo>
                    <a:pt x="568426" y="246913"/>
                  </a:lnTo>
                  <a:lnTo>
                    <a:pt x="568426" y="252958"/>
                  </a:lnTo>
                  <a:close/>
                </a:path>
                <a:path w="581025" h="259079">
                  <a:moveTo>
                    <a:pt x="580631" y="252958"/>
                  </a:moveTo>
                  <a:lnTo>
                    <a:pt x="568426" y="252958"/>
                  </a:lnTo>
                  <a:lnTo>
                    <a:pt x="574522" y="246913"/>
                  </a:lnTo>
                  <a:lnTo>
                    <a:pt x="580631" y="246913"/>
                  </a:lnTo>
                  <a:lnTo>
                    <a:pt x="580631" y="252958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" name="object 186" descr=""/>
          <p:cNvSpPr txBox="1"/>
          <p:nvPr/>
        </p:nvSpPr>
        <p:spPr>
          <a:xfrm>
            <a:off x="3299536" y="4246574"/>
            <a:ext cx="407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252425"/>
                </a:solidFill>
                <a:latin typeface="Arial"/>
                <a:cs typeface="Arial"/>
              </a:rPr>
              <a:t>704ms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87" name="object 187" descr=""/>
          <p:cNvGrpSpPr/>
          <p:nvPr/>
        </p:nvGrpSpPr>
        <p:grpSpPr>
          <a:xfrm>
            <a:off x="3200996" y="4123626"/>
            <a:ext cx="3688079" cy="873760"/>
            <a:chOff x="3200996" y="4123626"/>
            <a:chExt cx="3688079" cy="873760"/>
          </a:xfrm>
        </p:grpSpPr>
        <p:sp>
          <p:nvSpPr>
            <p:cNvPr id="188" name="object 188" descr=""/>
            <p:cNvSpPr/>
            <p:nvPr/>
          </p:nvSpPr>
          <p:spPr>
            <a:xfrm>
              <a:off x="3200996" y="4463453"/>
              <a:ext cx="306705" cy="533400"/>
            </a:xfrm>
            <a:custGeom>
              <a:avLst/>
              <a:gdLst/>
              <a:ahLst/>
              <a:cxnLst/>
              <a:rect l="l" t="t" r="r" b="b"/>
              <a:pathLst>
                <a:path w="306704" h="533400">
                  <a:moveTo>
                    <a:pt x="222491" y="62509"/>
                  </a:moveTo>
                  <a:lnTo>
                    <a:pt x="217931" y="62509"/>
                  </a:lnTo>
                  <a:lnTo>
                    <a:pt x="214858" y="56413"/>
                  </a:lnTo>
                  <a:lnTo>
                    <a:pt x="214858" y="51841"/>
                  </a:lnTo>
                  <a:lnTo>
                    <a:pt x="217931" y="50304"/>
                  </a:lnTo>
                  <a:lnTo>
                    <a:pt x="304749" y="0"/>
                  </a:lnTo>
                  <a:lnTo>
                    <a:pt x="304867" y="7645"/>
                  </a:lnTo>
                  <a:lnTo>
                    <a:pt x="292595" y="7645"/>
                  </a:lnTo>
                  <a:lnTo>
                    <a:pt x="280540" y="29055"/>
                  </a:lnTo>
                  <a:lnTo>
                    <a:pt x="225526" y="60972"/>
                  </a:lnTo>
                  <a:lnTo>
                    <a:pt x="222491" y="62509"/>
                  </a:lnTo>
                  <a:close/>
                </a:path>
                <a:path w="306704" h="533400">
                  <a:moveTo>
                    <a:pt x="280540" y="29055"/>
                  </a:moveTo>
                  <a:lnTo>
                    <a:pt x="292595" y="7645"/>
                  </a:lnTo>
                  <a:lnTo>
                    <a:pt x="297884" y="10668"/>
                  </a:lnTo>
                  <a:lnTo>
                    <a:pt x="291058" y="10668"/>
                  </a:lnTo>
                  <a:lnTo>
                    <a:pt x="291270" y="22830"/>
                  </a:lnTo>
                  <a:lnTo>
                    <a:pt x="280540" y="29055"/>
                  </a:lnTo>
                  <a:close/>
                </a:path>
                <a:path w="306704" h="533400">
                  <a:moveTo>
                    <a:pt x="303263" y="105168"/>
                  </a:moveTo>
                  <a:lnTo>
                    <a:pt x="295617" y="105168"/>
                  </a:lnTo>
                  <a:lnTo>
                    <a:pt x="292595" y="103632"/>
                  </a:lnTo>
                  <a:lnTo>
                    <a:pt x="292595" y="99072"/>
                  </a:lnTo>
                  <a:lnTo>
                    <a:pt x="291475" y="34674"/>
                  </a:lnTo>
                  <a:lnTo>
                    <a:pt x="303263" y="13741"/>
                  </a:lnTo>
                  <a:lnTo>
                    <a:pt x="292595" y="7645"/>
                  </a:lnTo>
                  <a:lnTo>
                    <a:pt x="304867" y="7645"/>
                  </a:lnTo>
                  <a:lnTo>
                    <a:pt x="306285" y="99072"/>
                  </a:lnTo>
                  <a:lnTo>
                    <a:pt x="306285" y="102095"/>
                  </a:lnTo>
                  <a:lnTo>
                    <a:pt x="303263" y="105168"/>
                  </a:lnTo>
                  <a:close/>
                </a:path>
                <a:path w="306704" h="533400">
                  <a:moveTo>
                    <a:pt x="291270" y="22830"/>
                  </a:moveTo>
                  <a:lnTo>
                    <a:pt x="291058" y="10668"/>
                  </a:lnTo>
                  <a:lnTo>
                    <a:pt x="301601" y="16692"/>
                  </a:lnTo>
                  <a:lnTo>
                    <a:pt x="301481" y="16906"/>
                  </a:lnTo>
                  <a:lnTo>
                    <a:pt x="291270" y="22830"/>
                  </a:lnTo>
                  <a:close/>
                </a:path>
                <a:path w="306704" h="533400">
                  <a:moveTo>
                    <a:pt x="301601" y="16692"/>
                  </a:moveTo>
                  <a:lnTo>
                    <a:pt x="291058" y="10668"/>
                  </a:lnTo>
                  <a:lnTo>
                    <a:pt x="297884" y="10668"/>
                  </a:lnTo>
                  <a:lnTo>
                    <a:pt x="303263" y="13741"/>
                  </a:lnTo>
                  <a:lnTo>
                    <a:pt x="301601" y="16692"/>
                  </a:lnTo>
                  <a:close/>
                </a:path>
                <a:path w="306704" h="533400">
                  <a:moveTo>
                    <a:pt x="301481" y="16906"/>
                  </a:moveTo>
                  <a:lnTo>
                    <a:pt x="301601" y="16692"/>
                  </a:lnTo>
                  <a:lnTo>
                    <a:pt x="301481" y="16906"/>
                  </a:lnTo>
                  <a:close/>
                </a:path>
                <a:path w="306704" h="533400">
                  <a:moveTo>
                    <a:pt x="291475" y="34674"/>
                  </a:moveTo>
                  <a:lnTo>
                    <a:pt x="291270" y="22830"/>
                  </a:lnTo>
                  <a:lnTo>
                    <a:pt x="301481" y="16906"/>
                  </a:lnTo>
                  <a:lnTo>
                    <a:pt x="291475" y="34674"/>
                  </a:lnTo>
                  <a:close/>
                </a:path>
                <a:path w="306704" h="533400">
                  <a:moveTo>
                    <a:pt x="10668" y="533349"/>
                  </a:moveTo>
                  <a:lnTo>
                    <a:pt x="0" y="527304"/>
                  </a:lnTo>
                  <a:lnTo>
                    <a:pt x="280540" y="29055"/>
                  </a:lnTo>
                  <a:lnTo>
                    <a:pt x="291270" y="22830"/>
                  </a:lnTo>
                  <a:lnTo>
                    <a:pt x="291475" y="34674"/>
                  </a:lnTo>
                  <a:lnTo>
                    <a:pt x="10668" y="53334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6378231" y="4123626"/>
              <a:ext cx="510540" cy="259079"/>
            </a:xfrm>
            <a:custGeom>
              <a:avLst/>
              <a:gdLst/>
              <a:ahLst/>
              <a:cxnLst/>
              <a:rect l="l" t="t" r="r" b="b"/>
              <a:pathLst>
                <a:path w="510540" h="259079">
                  <a:moveTo>
                    <a:pt x="507453" y="259067"/>
                  </a:moveTo>
                  <a:lnTo>
                    <a:pt x="3022" y="259067"/>
                  </a:lnTo>
                  <a:lnTo>
                    <a:pt x="0" y="256032"/>
                  </a:lnTo>
                  <a:lnTo>
                    <a:pt x="0" y="3086"/>
                  </a:lnTo>
                  <a:lnTo>
                    <a:pt x="3022" y="0"/>
                  </a:lnTo>
                  <a:lnTo>
                    <a:pt x="507453" y="0"/>
                  </a:lnTo>
                  <a:lnTo>
                    <a:pt x="510476" y="3086"/>
                  </a:lnTo>
                  <a:lnTo>
                    <a:pt x="510476" y="6108"/>
                  </a:lnTo>
                  <a:lnTo>
                    <a:pt x="13741" y="6108"/>
                  </a:lnTo>
                  <a:lnTo>
                    <a:pt x="6095" y="13741"/>
                  </a:lnTo>
                  <a:lnTo>
                    <a:pt x="13741" y="13741"/>
                  </a:lnTo>
                  <a:lnTo>
                    <a:pt x="13741" y="246913"/>
                  </a:lnTo>
                  <a:lnTo>
                    <a:pt x="6095" y="246913"/>
                  </a:lnTo>
                  <a:lnTo>
                    <a:pt x="13741" y="252958"/>
                  </a:lnTo>
                  <a:lnTo>
                    <a:pt x="510476" y="252958"/>
                  </a:lnTo>
                  <a:lnTo>
                    <a:pt x="510476" y="256032"/>
                  </a:lnTo>
                  <a:lnTo>
                    <a:pt x="507453" y="259067"/>
                  </a:lnTo>
                  <a:close/>
                </a:path>
                <a:path w="510540" h="259079">
                  <a:moveTo>
                    <a:pt x="13741" y="13741"/>
                  </a:moveTo>
                  <a:lnTo>
                    <a:pt x="6095" y="13741"/>
                  </a:lnTo>
                  <a:lnTo>
                    <a:pt x="13741" y="6108"/>
                  </a:lnTo>
                  <a:lnTo>
                    <a:pt x="13741" y="13741"/>
                  </a:lnTo>
                  <a:close/>
                </a:path>
                <a:path w="510540" h="259079">
                  <a:moveTo>
                    <a:pt x="496785" y="13741"/>
                  </a:moveTo>
                  <a:lnTo>
                    <a:pt x="13741" y="13741"/>
                  </a:lnTo>
                  <a:lnTo>
                    <a:pt x="13741" y="6108"/>
                  </a:lnTo>
                  <a:lnTo>
                    <a:pt x="496785" y="6108"/>
                  </a:lnTo>
                  <a:lnTo>
                    <a:pt x="496785" y="13741"/>
                  </a:lnTo>
                  <a:close/>
                </a:path>
                <a:path w="510540" h="259079">
                  <a:moveTo>
                    <a:pt x="496785" y="252958"/>
                  </a:moveTo>
                  <a:lnTo>
                    <a:pt x="496785" y="6108"/>
                  </a:lnTo>
                  <a:lnTo>
                    <a:pt x="504380" y="13741"/>
                  </a:lnTo>
                  <a:lnTo>
                    <a:pt x="510476" y="13741"/>
                  </a:lnTo>
                  <a:lnTo>
                    <a:pt x="510476" y="246913"/>
                  </a:lnTo>
                  <a:lnTo>
                    <a:pt x="504380" y="246913"/>
                  </a:lnTo>
                  <a:lnTo>
                    <a:pt x="496785" y="252958"/>
                  </a:lnTo>
                  <a:close/>
                </a:path>
                <a:path w="510540" h="259079">
                  <a:moveTo>
                    <a:pt x="510476" y="13741"/>
                  </a:moveTo>
                  <a:lnTo>
                    <a:pt x="504380" y="13741"/>
                  </a:lnTo>
                  <a:lnTo>
                    <a:pt x="496785" y="6108"/>
                  </a:lnTo>
                  <a:lnTo>
                    <a:pt x="510476" y="6108"/>
                  </a:lnTo>
                  <a:lnTo>
                    <a:pt x="510476" y="13741"/>
                  </a:lnTo>
                  <a:close/>
                </a:path>
                <a:path w="510540" h="259079">
                  <a:moveTo>
                    <a:pt x="13741" y="252958"/>
                  </a:moveTo>
                  <a:lnTo>
                    <a:pt x="6095" y="246913"/>
                  </a:lnTo>
                  <a:lnTo>
                    <a:pt x="13741" y="246913"/>
                  </a:lnTo>
                  <a:lnTo>
                    <a:pt x="13741" y="252958"/>
                  </a:lnTo>
                  <a:close/>
                </a:path>
                <a:path w="510540" h="259079">
                  <a:moveTo>
                    <a:pt x="496785" y="252958"/>
                  </a:moveTo>
                  <a:lnTo>
                    <a:pt x="13741" y="252958"/>
                  </a:lnTo>
                  <a:lnTo>
                    <a:pt x="13741" y="246913"/>
                  </a:lnTo>
                  <a:lnTo>
                    <a:pt x="496785" y="246913"/>
                  </a:lnTo>
                  <a:lnTo>
                    <a:pt x="496785" y="252958"/>
                  </a:lnTo>
                  <a:close/>
                </a:path>
                <a:path w="510540" h="259079">
                  <a:moveTo>
                    <a:pt x="510476" y="252958"/>
                  </a:moveTo>
                  <a:lnTo>
                    <a:pt x="496785" y="252958"/>
                  </a:lnTo>
                  <a:lnTo>
                    <a:pt x="504380" y="246913"/>
                  </a:lnTo>
                  <a:lnTo>
                    <a:pt x="510476" y="246913"/>
                  </a:lnTo>
                  <a:lnTo>
                    <a:pt x="510476" y="252958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" name="object 190" descr=""/>
          <p:cNvSpPr txBox="1"/>
          <p:nvPr/>
        </p:nvSpPr>
        <p:spPr>
          <a:xfrm>
            <a:off x="6463068" y="4159719"/>
            <a:ext cx="337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252425"/>
                </a:solidFill>
                <a:latin typeface="Arial"/>
                <a:cs typeface="Arial"/>
              </a:rPr>
              <a:t>74ms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91" name="object 191" descr=""/>
          <p:cNvGrpSpPr/>
          <p:nvPr/>
        </p:nvGrpSpPr>
        <p:grpSpPr>
          <a:xfrm>
            <a:off x="6154242" y="4131271"/>
            <a:ext cx="2261870" cy="1283335"/>
            <a:chOff x="6154242" y="4131271"/>
            <a:chExt cx="2261870" cy="1283335"/>
          </a:xfrm>
        </p:grpSpPr>
        <p:sp>
          <p:nvSpPr>
            <p:cNvPr id="192" name="object 192" descr=""/>
            <p:cNvSpPr/>
            <p:nvPr/>
          </p:nvSpPr>
          <p:spPr>
            <a:xfrm>
              <a:off x="6154242" y="4980089"/>
              <a:ext cx="208915" cy="334010"/>
            </a:xfrm>
            <a:custGeom>
              <a:avLst/>
              <a:gdLst/>
              <a:ahLst/>
              <a:cxnLst/>
              <a:rect l="l" t="t" r="r" b="b"/>
              <a:pathLst>
                <a:path w="208914" h="334010">
                  <a:moveTo>
                    <a:pt x="103691" y="133318"/>
                  </a:moveTo>
                  <a:lnTo>
                    <a:pt x="102095" y="121881"/>
                  </a:lnTo>
                  <a:lnTo>
                    <a:pt x="100558" y="111226"/>
                  </a:lnTo>
                  <a:lnTo>
                    <a:pt x="100558" y="97485"/>
                  </a:lnTo>
                  <a:lnTo>
                    <a:pt x="99021" y="85331"/>
                  </a:lnTo>
                  <a:lnTo>
                    <a:pt x="99021" y="70040"/>
                  </a:lnTo>
                  <a:lnTo>
                    <a:pt x="97536" y="54813"/>
                  </a:lnTo>
                  <a:lnTo>
                    <a:pt x="97536" y="3022"/>
                  </a:lnTo>
                  <a:lnTo>
                    <a:pt x="100558" y="0"/>
                  </a:lnTo>
                  <a:lnTo>
                    <a:pt x="106654" y="0"/>
                  </a:lnTo>
                  <a:lnTo>
                    <a:pt x="109689" y="3022"/>
                  </a:lnTo>
                  <a:lnTo>
                    <a:pt x="109689" y="54813"/>
                  </a:lnTo>
                  <a:lnTo>
                    <a:pt x="108191" y="70040"/>
                  </a:lnTo>
                  <a:lnTo>
                    <a:pt x="108191" y="85331"/>
                  </a:lnTo>
                  <a:lnTo>
                    <a:pt x="106654" y="99021"/>
                  </a:lnTo>
                  <a:lnTo>
                    <a:pt x="106654" y="111226"/>
                  </a:lnTo>
                  <a:lnTo>
                    <a:pt x="105117" y="123431"/>
                  </a:lnTo>
                  <a:lnTo>
                    <a:pt x="103691" y="133318"/>
                  </a:lnTo>
                  <a:close/>
                </a:path>
                <a:path w="208914" h="334010">
                  <a:moveTo>
                    <a:pt x="85641" y="163630"/>
                  </a:moveTo>
                  <a:lnTo>
                    <a:pt x="86867" y="159981"/>
                  </a:lnTo>
                  <a:lnTo>
                    <a:pt x="86867" y="155422"/>
                  </a:lnTo>
                  <a:lnTo>
                    <a:pt x="88353" y="149326"/>
                  </a:lnTo>
                  <a:lnTo>
                    <a:pt x="91427" y="131013"/>
                  </a:lnTo>
                  <a:lnTo>
                    <a:pt x="92913" y="121881"/>
                  </a:lnTo>
                  <a:lnTo>
                    <a:pt x="94449" y="109689"/>
                  </a:lnTo>
                  <a:lnTo>
                    <a:pt x="94449" y="97485"/>
                  </a:lnTo>
                  <a:lnTo>
                    <a:pt x="95999" y="83781"/>
                  </a:lnTo>
                  <a:lnTo>
                    <a:pt x="95999" y="54813"/>
                  </a:lnTo>
                  <a:lnTo>
                    <a:pt x="97536" y="39585"/>
                  </a:lnTo>
                  <a:lnTo>
                    <a:pt x="97536" y="54813"/>
                  </a:lnTo>
                  <a:lnTo>
                    <a:pt x="99021" y="70040"/>
                  </a:lnTo>
                  <a:lnTo>
                    <a:pt x="99021" y="85331"/>
                  </a:lnTo>
                  <a:lnTo>
                    <a:pt x="100558" y="97485"/>
                  </a:lnTo>
                  <a:lnTo>
                    <a:pt x="100558" y="111226"/>
                  </a:lnTo>
                  <a:lnTo>
                    <a:pt x="102095" y="121881"/>
                  </a:lnTo>
                  <a:lnTo>
                    <a:pt x="103581" y="132549"/>
                  </a:lnTo>
                  <a:lnTo>
                    <a:pt x="103581" y="134086"/>
                  </a:lnTo>
                  <a:lnTo>
                    <a:pt x="102095" y="143217"/>
                  </a:lnTo>
                  <a:lnTo>
                    <a:pt x="102095" y="150863"/>
                  </a:lnTo>
                  <a:lnTo>
                    <a:pt x="100558" y="158445"/>
                  </a:lnTo>
                  <a:lnTo>
                    <a:pt x="98296" y="163017"/>
                  </a:lnTo>
                  <a:lnTo>
                    <a:pt x="86867" y="163017"/>
                  </a:lnTo>
                  <a:lnTo>
                    <a:pt x="85641" y="163630"/>
                  </a:lnTo>
                  <a:close/>
                </a:path>
                <a:path w="208914" h="334010">
                  <a:moveTo>
                    <a:pt x="182854" y="176758"/>
                  </a:moveTo>
                  <a:lnTo>
                    <a:pt x="118859" y="176758"/>
                  </a:lnTo>
                  <a:lnTo>
                    <a:pt x="117322" y="175221"/>
                  </a:lnTo>
                  <a:lnTo>
                    <a:pt x="115785" y="175221"/>
                  </a:lnTo>
                  <a:lnTo>
                    <a:pt x="114300" y="173685"/>
                  </a:lnTo>
                  <a:lnTo>
                    <a:pt x="112763" y="172186"/>
                  </a:lnTo>
                  <a:lnTo>
                    <a:pt x="111226" y="170649"/>
                  </a:lnTo>
                  <a:lnTo>
                    <a:pt x="111226" y="169113"/>
                  </a:lnTo>
                  <a:lnTo>
                    <a:pt x="109689" y="164553"/>
                  </a:lnTo>
                  <a:lnTo>
                    <a:pt x="108191" y="158445"/>
                  </a:lnTo>
                  <a:lnTo>
                    <a:pt x="105117" y="143217"/>
                  </a:lnTo>
                  <a:lnTo>
                    <a:pt x="103802" y="134086"/>
                  </a:lnTo>
                  <a:lnTo>
                    <a:pt x="103802" y="132549"/>
                  </a:lnTo>
                  <a:lnTo>
                    <a:pt x="105117" y="123431"/>
                  </a:lnTo>
                  <a:lnTo>
                    <a:pt x="106654" y="111226"/>
                  </a:lnTo>
                  <a:lnTo>
                    <a:pt x="106654" y="99021"/>
                  </a:lnTo>
                  <a:lnTo>
                    <a:pt x="108191" y="85331"/>
                  </a:lnTo>
                  <a:lnTo>
                    <a:pt x="108191" y="70040"/>
                  </a:lnTo>
                  <a:lnTo>
                    <a:pt x="109689" y="54813"/>
                  </a:lnTo>
                  <a:lnTo>
                    <a:pt x="109689" y="39585"/>
                  </a:lnTo>
                  <a:lnTo>
                    <a:pt x="111226" y="54813"/>
                  </a:lnTo>
                  <a:lnTo>
                    <a:pt x="111226" y="70040"/>
                  </a:lnTo>
                  <a:lnTo>
                    <a:pt x="112763" y="83781"/>
                  </a:lnTo>
                  <a:lnTo>
                    <a:pt x="112763" y="97485"/>
                  </a:lnTo>
                  <a:lnTo>
                    <a:pt x="114300" y="109689"/>
                  </a:lnTo>
                  <a:lnTo>
                    <a:pt x="114300" y="121881"/>
                  </a:lnTo>
                  <a:lnTo>
                    <a:pt x="115785" y="132549"/>
                  </a:lnTo>
                  <a:lnTo>
                    <a:pt x="122650" y="163017"/>
                  </a:lnTo>
                  <a:lnTo>
                    <a:pt x="120345" y="163017"/>
                  </a:lnTo>
                  <a:lnTo>
                    <a:pt x="122408" y="164044"/>
                  </a:lnTo>
                  <a:lnTo>
                    <a:pt x="123431" y="166090"/>
                  </a:lnTo>
                  <a:lnTo>
                    <a:pt x="191985" y="166090"/>
                  </a:lnTo>
                  <a:lnTo>
                    <a:pt x="191985" y="167576"/>
                  </a:lnTo>
                  <a:lnTo>
                    <a:pt x="193522" y="169113"/>
                  </a:lnTo>
                  <a:lnTo>
                    <a:pt x="193522" y="170649"/>
                  </a:lnTo>
                  <a:lnTo>
                    <a:pt x="195008" y="170649"/>
                  </a:lnTo>
                  <a:lnTo>
                    <a:pt x="196028" y="173685"/>
                  </a:lnTo>
                  <a:lnTo>
                    <a:pt x="181317" y="173685"/>
                  </a:lnTo>
                  <a:lnTo>
                    <a:pt x="182854" y="176758"/>
                  </a:lnTo>
                  <a:close/>
                </a:path>
                <a:path w="208914" h="334010">
                  <a:moveTo>
                    <a:pt x="83794" y="164553"/>
                  </a:moveTo>
                  <a:lnTo>
                    <a:pt x="19799" y="164553"/>
                  </a:lnTo>
                  <a:lnTo>
                    <a:pt x="19799" y="163017"/>
                  </a:lnTo>
                  <a:lnTo>
                    <a:pt x="85331" y="163017"/>
                  </a:lnTo>
                  <a:lnTo>
                    <a:pt x="84813" y="164044"/>
                  </a:lnTo>
                  <a:lnTo>
                    <a:pt x="83794" y="164553"/>
                  </a:lnTo>
                  <a:close/>
                </a:path>
                <a:path w="208914" h="334010">
                  <a:moveTo>
                    <a:pt x="84819" y="164041"/>
                  </a:moveTo>
                  <a:lnTo>
                    <a:pt x="85331" y="163017"/>
                  </a:lnTo>
                  <a:lnTo>
                    <a:pt x="85331" y="163785"/>
                  </a:lnTo>
                  <a:lnTo>
                    <a:pt x="84819" y="164041"/>
                  </a:lnTo>
                  <a:close/>
                </a:path>
                <a:path w="208914" h="334010">
                  <a:moveTo>
                    <a:pt x="85331" y="163785"/>
                  </a:moveTo>
                  <a:lnTo>
                    <a:pt x="85331" y="163017"/>
                  </a:lnTo>
                  <a:lnTo>
                    <a:pt x="85847" y="163017"/>
                  </a:lnTo>
                  <a:lnTo>
                    <a:pt x="85641" y="163630"/>
                  </a:lnTo>
                  <a:lnTo>
                    <a:pt x="85331" y="163785"/>
                  </a:lnTo>
                  <a:close/>
                </a:path>
                <a:path w="208914" h="334010">
                  <a:moveTo>
                    <a:pt x="85331" y="164553"/>
                  </a:moveTo>
                  <a:lnTo>
                    <a:pt x="85641" y="163630"/>
                  </a:lnTo>
                  <a:lnTo>
                    <a:pt x="86867" y="163017"/>
                  </a:lnTo>
                  <a:lnTo>
                    <a:pt x="85331" y="164553"/>
                  </a:lnTo>
                  <a:close/>
                </a:path>
                <a:path w="208914" h="334010">
                  <a:moveTo>
                    <a:pt x="12153" y="333667"/>
                  </a:moveTo>
                  <a:lnTo>
                    <a:pt x="0" y="333667"/>
                  </a:lnTo>
                  <a:lnTo>
                    <a:pt x="0" y="284949"/>
                  </a:lnTo>
                  <a:lnTo>
                    <a:pt x="1485" y="269671"/>
                  </a:lnTo>
                  <a:lnTo>
                    <a:pt x="1485" y="240753"/>
                  </a:lnTo>
                  <a:lnTo>
                    <a:pt x="4559" y="216344"/>
                  </a:lnTo>
                  <a:lnTo>
                    <a:pt x="6045" y="207213"/>
                  </a:lnTo>
                  <a:lnTo>
                    <a:pt x="6045" y="196545"/>
                  </a:lnTo>
                  <a:lnTo>
                    <a:pt x="9131" y="181317"/>
                  </a:lnTo>
                  <a:lnTo>
                    <a:pt x="10668" y="175221"/>
                  </a:lnTo>
                  <a:lnTo>
                    <a:pt x="13690" y="170649"/>
                  </a:lnTo>
                  <a:lnTo>
                    <a:pt x="13690" y="169113"/>
                  </a:lnTo>
                  <a:lnTo>
                    <a:pt x="15227" y="167576"/>
                  </a:lnTo>
                  <a:lnTo>
                    <a:pt x="15227" y="166090"/>
                  </a:lnTo>
                  <a:lnTo>
                    <a:pt x="83794" y="166090"/>
                  </a:lnTo>
                  <a:lnTo>
                    <a:pt x="86867" y="163017"/>
                  </a:lnTo>
                  <a:lnTo>
                    <a:pt x="98296" y="163017"/>
                  </a:lnTo>
                  <a:lnTo>
                    <a:pt x="97536" y="164553"/>
                  </a:lnTo>
                  <a:lnTo>
                    <a:pt x="95999" y="169113"/>
                  </a:lnTo>
                  <a:lnTo>
                    <a:pt x="95999" y="170649"/>
                  </a:lnTo>
                  <a:lnTo>
                    <a:pt x="94449" y="172186"/>
                  </a:lnTo>
                  <a:lnTo>
                    <a:pt x="94449" y="173685"/>
                  </a:lnTo>
                  <a:lnTo>
                    <a:pt x="25895" y="173685"/>
                  </a:lnTo>
                  <a:lnTo>
                    <a:pt x="22821" y="176758"/>
                  </a:lnTo>
                  <a:lnTo>
                    <a:pt x="23590" y="176758"/>
                  </a:lnTo>
                  <a:lnTo>
                    <a:pt x="22821" y="178295"/>
                  </a:lnTo>
                  <a:lnTo>
                    <a:pt x="21336" y="184340"/>
                  </a:lnTo>
                  <a:lnTo>
                    <a:pt x="21336" y="190449"/>
                  </a:lnTo>
                  <a:lnTo>
                    <a:pt x="19799" y="198081"/>
                  </a:lnTo>
                  <a:lnTo>
                    <a:pt x="18249" y="207213"/>
                  </a:lnTo>
                  <a:lnTo>
                    <a:pt x="16713" y="217881"/>
                  </a:lnTo>
                  <a:lnTo>
                    <a:pt x="15227" y="230085"/>
                  </a:lnTo>
                  <a:lnTo>
                    <a:pt x="15227" y="242239"/>
                  </a:lnTo>
                  <a:lnTo>
                    <a:pt x="13690" y="255981"/>
                  </a:lnTo>
                  <a:lnTo>
                    <a:pt x="13690" y="284949"/>
                  </a:lnTo>
                  <a:lnTo>
                    <a:pt x="12153" y="300189"/>
                  </a:lnTo>
                  <a:lnTo>
                    <a:pt x="12153" y="333667"/>
                  </a:lnTo>
                  <a:close/>
                </a:path>
                <a:path w="208914" h="334010">
                  <a:moveTo>
                    <a:pt x="122408" y="164044"/>
                  </a:moveTo>
                  <a:lnTo>
                    <a:pt x="120345" y="163017"/>
                  </a:lnTo>
                  <a:lnTo>
                    <a:pt x="121894" y="163017"/>
                  </a:lnTo>
                  <a:lnTo>
                    <a:pt x="122408" y="164044"/>
                  </a:lnTo>
                  <a:close/>
                </a:path>
                <a:path w="208914" h="334010">
                  <a:moveTo>
                    <a:pt x="123431" y="164553"/>
                  </a:moveTo>
                  <a:lnTo>
                    <a:pt x="122406" y="164041"/>
                  </a:lnTo>
                  <a:lnTo>
                    <a:pt x="121894" y="163017"/>
                  </a:lnTo>
                  <a:lnTo>
                    <a:pt x="123431" y="164553"/>
                  </a:lnTo>
                  <a:close/>
                </a:path>
                <a:path w="208914" h="334010">
                  <a:moveTo>
                    <a:pt x="123431" y="164553"/>
                  </a:moveTo>
                  <a:lnTo>
                    <a:pt x="121894" y="163017"/>
                  </a:lnTo>
                  <a:lnTo>
                    <a:pt x="122650" y="163017"/>
                  </a:lnTo>
                  <a:lnTo>
                    <a:pt x="123431" y="164553"/>
                  </a:lnTo>
                  <a:close/>
                </a:path>
                <a:path w="208914" h="334010">
                  <a:moveTo>
                    <a:pt x="188912" y="164553"/>
                  </a:moveTo>
                  <a:lnTo>
                    <a:pt x="123431" y="164553"/>
                  </a:lnTo>
                  <a:lnTo>
                    <a:pt x="122650" y="163017"/>
                  </a:lnTo>
                  <a:lnTo>
                    <a:pt x="187426" y="163017"/>
                  </a:lnTo>
                  <a:lnTo>
                    <a:pt x="188912" y="164553"/>
                  </a:lnTo>
                  <a:close/>
                </a:path>
                <a:path w="208914" h="334010">
                  <a:moveTo>
                    <a:pt x="85331" y="164553"/>
                  </a:moveTo>
                  <a:lnTo>
                    <a:pt x="85331" y="163785"/>
                  </a:lnTo>
                  <a:lnTo>
                    <a:pt x="85641" y="163630"/>
                  </a:lnTo>
                  <a:lnTo>
                    <a:pt x="85331" y="164553"/>
                  </a:lnTo>
                  <a:close/>
                </a:path>
                <a:path w="208914" h="334010">
                  <a:moveTo>
                    <a:pt x="83794" y="166090"/>
                  </a:moveTo>
                  <a:lnTo>
                    <a:pt x="84819" y="164041"/>
                  </a:lnTo>
                  <a:lnTo>
                    <a:pt x="85331" y="163785"/>
                  </a:lnTo>
                  <a:lnTo>
                    <a:pt x="85331" y="164553"/>
                  </a:lnTo>
                  <a:lnTo>
                    <a:pt x="83794" y="166090"/>
                  </a:lnTo>
                  <a:close/>
                </a:path>
                <a:path w="208914" h="334010">
                  <a:moveTo>
                    <a:pt x="83794" y="166090"/>
                  </a:moveTo>
                  <a:lnTo>
                    <a:pt x="16713" y="166090"/>
                  </a:lnTo>
                  <a:lnTo>
                    <a:pt x="18249" y="164553"/>
                  </a:lnTo>
                  <a:lnTo>
                    <a:pt x="83794" y="164553"/>
                  </a:lnTo>
                  <a:lnTo>
                    <a:pt x="84819" y="164041"/>
                  </a:lnTo>
                  <a:lnTo>
                    <a:pt x="83794" y="166090"/>
                  </a:lnTo>
                  <a:close/>
                </a:path>
                <a:path w="208914" h="334010">
                  <a:moveTo>
                    <a:pt x="190449" y="166090"/>
                  </a:moveTo>
                  <a:lnTo>
                    <a:pt x="123431" y="166090"/>
                  </a:lnTo>
                  <a:lnTo>
                    <a:pt x="122408" y="164044"/>
                  </a:lnTo>
                  <a:lnTo>
                    <a:pt x="123431" y="164553"/>
                  </a:lnTo>
                  <a:lnTo>
                    <a:pt x="190449" y="164553"/>
                  </a:lnTo>
                  <a:lnTo>
                    <a:pt x="190449" y="166090"/>
                  </a:lnTo>
                  <a:close/>
                </a:path>
                <a:path w="208914" h="334010">
                  <a:moveTo>
                    <a:pt x="24358" y="176758"/>
                  </a:moveTo>
                  <a:lnTo>
                    <a:pt x="24358" y="175221"/>
                  </a:lnTo>
                  <a:lnTo>
                    <a:pt x="25895" y="173685"/>
                  </a:lnTo>
                  <a:lnTo>
                    <a:pt x="24358" y="176758"/>
                  </a:lnTo>
                  <a:close/>
                </a:path>
                <a:path w="208914" h="334010">
                  <a:moveTo>
                    <a:pt x="88353" y="176758"/>
                  </a:moveTo>
                  <a:lnTo>
                    <a:pt x="24358" y="176758"/>
                  </a:lnTo>
                  <a:lnTo>
                    <a:pt x="25895" y="173685"/>
                  </a:lnTo>
                  <a:lnTo>
                    <a:pt x="92913" y="173685"/>
                  </a:lnTo>
                  <a:lnTo>
                    <a:pt x="91427" y="175221"/>
                  </a:lnTo>
                  <a:lnTo>
                    <a:pt x="89890" y="175221"/>
                  </a:lnTo>
                  <a:lnTo>
                    <a:pt x="88353" y="176758"/>
                  </a:lnTo>
                  <a:close/>
                </a:path>
                <a:path w="208914" h="334010">
                  <a:moveTo>
                    <a:pt x="182854" y="176758"/>
                  </a:moveTo>
                  <a:lnTo>
                    <a:pt x="181317" y="173685"/>
                  </a:lnTo>
                  <a:lnTo>
                    <a:pt x="182835" y="175221"/>
                  </a:lnTo>
                  <a:lnTo>
                    <a:pt x="182854" y="176758"/>
                  </a:lnTo>
                  <a:close/>
                </a:path>
                <a:path w="208914" h="334010">
                  <a:moveTo>
                    <a:pt x="196935" y="176758"/>
                  </a:moveTo>
                  <a:lnTo>
                    <a:pt x="185889" y="176758"/>
                  </a:lnTo>
                  <a:lnTo>
                    <a:pt x="182854" y="175221"/>
                  </a:lnTo>
                  <a:lnTo>
                    <a:pt x="181317" y="173685"/>
                  </a:lnTo>
                  <a:lnTo>
                    <a:pt x="196028" y="173685"/>
                  </a:lnTo>
                  <a:lnTo>
                    <a:pt x="196552" y="175250"/>
                  </a:lnTo>
                  <a:lnTo>
                    <a:pt x="196935" y="176758"/>
                  </a:lnTo>
                  <a:close/>
                </a:path>
                <a:path w="208914" h="334010">
                  <a:moveTo>
                    <a:pt x="23590" y="176758"/>
                  </a:moveTo>
                  <a:lnTo>
                    <a:pt x="22821" y="176758"/>
                  </a:lnTo>
                  <a:lnTo>
                    <a:pt x="24358" y="175221"/>
                  </a:lnTo>
                  <a:lnTo>
                    <a:pt x="23590" y="176758"/>
                  </a:lnTo>
                  <a:close/>
                </a:path>
                <a:path w="208914" h="334010">
                  <a:moveTo>
                    <a:pt x="24358" y="176758"/>
                  </a:moveTo>
                  <a:lnTo>
                    <a:pt x="23590" y="176758"/>
                  </a:lnTo>
                  <a:lnTo>
                    <a:pt x="24358" y="175221"/>
                  </a:lnTo>
                  <a:lnTo>
                    <a:pt x="24358" y="176758"/>
                  </a:lnTo>
                  <a:close/>
                </a:path>
                <a:path w="208914" h="334010">
                  <a:moveTo>
                    <a:pt x="182854" y="175241"/>
                  </a:moveTo>
                  <a:close/>
                </a:path>
                <a:path w="208914" h="334010">
                  <a:moveTo>
                    <a:pt x="184353" y="176758"/>
                  </a:moveTo>
                  <a:lnTo>
                    <a:pt x="182864" y="175250"/>
                  </a:lnTo>
                  <a:lnTo>
                    <a:pt x="184353" y="176758"/>
                  </a:lnTo>
                  <a:close/>
                </a:path>
                <a:path w="208914" h="334010">
                  <a:moveTo>
                    <a:pt x="185889" y="176758"/>
                  </a:moveTo>
                  <a:lnTo>
                    <a:pt x="184353" y="176758"/>
                  </a:lnTo>
                  <a:lnTo>
                    <a:pt x="182854" y="175221"/>
                  </a:lnTo>
                  <a:lnTo>
                    <a:pt x="185889" y="176758"/>
                  </a:lnTo>
                  <a:close/>
                </a:path>
                <a:path w="208914" h="334010">
                  <a:moveTo>
                    <a:pt x="183359" y="176758"/>
                  </a:moveTo>
                  <a:lnTo>
                    <a:pt x="182854" y="176758"/>
                  </a:lnTo>
                  <a:lnTo>
                    <a:pt x="182854" y="175241"/>
                  </a:lnTo>
                  <a:lnTo>
                    <a:pt x="183359" y="176758"/>
                  </a:lnTo>
                  <a:close/>
                </a:path>
                <a:path w="208914" h="334010">
                  <a:moveTo>
                    <a:pt x="208749" y="333667"/>
                  </a:moveTo>
                  <a:lnTo>
                    <a:pt x="195008" y="333667"/>
                  </a:lnTo>
                  <a:lnTo>
                    <a:pt x="195008" y="284949"/>
                  </a:lnTo>
                  <a:lnTo>
                    <a:pt x="193522" y="269671"/>
                  </a:lnTo>
                  <a:lnTo>
                    <a:pt x="193522" y="255981"/>
                  </a:lnTo>
                  <a:lnTo>
                    <a:pt x="191985" y="242239"/>
                  </a:lnTo>
                  <a:lnTo>
                    <a:pt x="191985" y="230085"/>
                  </a:lnTo>
                  <a:lnTo>
                    <a:pt x="190449" y="217881"/>
                  </a:lnTo>
                  <a:lnTo>
                    <a:pt x="188912" y="208749"/>
                  </a:lnTo>
                  <a:lnTo>
                    <a:pt x="187426" y="198081"/>
                  </a:lnTo>
                  <a:lnTo>
                    <a:pt x="187426" y="190449"/>
                  </a:lnTo>
                  <a:lnTo>
                    <a:pt x="185889" y="184340"/>
                  </a:lnTo>
                  <a:lnTo>
                    <a:pt x="184353" y="179781"/>
                  </a:lnTo>
                  <a:lnTo>
                    <a:pt x="182864" y="175250"/>
                  </a:lnTo>
                  <a:lnTo>
                    <a:pt x="184353" y="176758"/>
                  </a:lnTo>
                  <a:lnTo>
                    <a:pt x="196935" y="176758"/>
                  </a:lnTo>
                  <a:lnTo>
                    <a:pt x="198094" y="181317"/>
                  </a:lnTo>
                  <a:lnTo>
                    <a:pt x="199631" y="188963"/>
                  </a:lnTo>
                  <a:lnTo>
                    <a:pt x="201117" y="196545"/>
                  </a:lnTo>
                  <a:lnTo>
                    <a:pt x="202653" y="205676"/>
                  </a:lnTo>
                  <a:lnTo>
                    <a:pt x="202653" y="216344"/>
                  </a:lnTo>
                  <a:lnTo>
                    <a:pt x="204190" y="228549"/>
                  </a:lnTo>
                  <a:lnTo>
                    <a:pt x="205676" y="240753"/>
                  </a:lnTo>
                  <a:lnTo>
                    <a:pt x="205676" y="254444"/>
                  </a:lnTo>
                  <a:lnTo>
                    <a:pt x="207213" y="269671"/>
                  </a:lnTo>
                  <a:lnTo>
                    <a:pt x="207213" y="300189"/>
                  </a:lnTo>
                  <a:lnTo>
                    <a:pt x="208749" y="333667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6253264" y="4376585"/>
              <a:ext cx="381000" cy="614680"/>
            </a:xfrm>
            <a:custGeom>
              <a:avLst/>
              <a:gdLst/>
              <a:ahLst/>
              <a:cxnLst/>
              <a:rect l="l" t="t" r="r" b="b"/>
              <a:pathLst>
                <a:path w="381000" h="614679">
                  <a:moveTo>
                    <a:pt x="295617" y="59436"/>
                  </a:moveTo>
                  <a:lnTo>
                    <a:pt x="292595" y="57950"/>
                  </a:lnTo>
                  <a:lnTo>
                    <a:pt x="289521" y="54876"/>
                  </a:lnTo>
                  <a:lnTo>
                    <a:pt x="288023" y="51841"/>
                  </a:lnTo>
                  <a:lnTo>
                    <a:pt x="289521" y="48767"/>
                  </a:lnTo>
                  <a:lnTo>
                    <a:pt x="292595" y="47282"/>
                  </a:lnTo>
                  <a:lnTo>
                    <a:pt x="380949" y="0"/>
                  </a:lnTo>
                  <a:lnTo>
                    <a:pt x="380715" y="7645"/>
                  </a:lnTo>
                  <a:lnTo>
                    <a:pt x="368795" y="7645"/>
                  </a:lnTo>
                  <a:lnTo>
                    <a:pt x="356769" y="27173"/>
                  </a:lnTo>
                  <a:lnTo>
                    <a:pt x="298691" y="57950"/>
                  </a:lnTo>
                  <a:lnTo>
                    <a:pt x="295617" y="59436"/>
                  </a:lnTo>
                  <a:close/>
                </a:path>
                <a:path w="381000" h="614679">
                  <a:moveTo>
                    <a:pt x="356769" y="27173"/>
                  </a:moveTo>
                  <a:lnTo>
                    <a:pt x="368795" y="7645"/>
                  </a:lnTo>
                  <a:lnTo>
                    <a:pt x="374084" y="10667"/>
                  </a:lnTo>
                  <a:lnTo>
                    <a:pt x="367258" y="10667"/>
                  </a:lnTo>
                  <a:lnTo>
                    <a:pt x="367066" y="21717"/>
                  </a:lnTo>
                  <a:lnTo>
                    <a:pt x="356769" y="27173"/>
                  </a:lnTo>
                  <a:close/>
                </a:path>
                <a:path w="381000" h="614679">
                  <a:moveTo>
                    <a:pt x="374891" y="105181"/>
                  </a:moveTo>
                  <a:lnTo>
                    <a:pt x="367258" y="105181"/>
                  </a:lnTo>
                  <a:lnTo>
                    <a:pt x="365721" y="102146"/>
                  </a:lnTo>
                  <a:lnTo>
                    <a:pt x="365721" y="99072"/>
                  </a:lnTo>
                  <a:lnTo>
                    <a:pt x="366848" y="34279"/>
                  </a:lnTo>
                  <a:lnTo>
                    <a:pt x="379463" y="13741"/>
                  </a:lnTo>
                  <a:lnTo>
                    <a:pt x="368795" y="7645"/>
                  </a:lnTo>
                  <a:lnTo>
                    <a:pt x="380715" y="7645"/>
                  </a:lnTo>
                  <a:lnTo>
                    <a:pt x="377926" y="99072"/>
                  </a:lnTo>
                  <a:lnTo>
                    <a:pt x="377926" y="102146"/>
                  </a:lnTo>
                  <a:lnTo>
                    <a:pt x="374891" y="105181"/>
                  </a:lnTo>
                  <a:close/>
                </a:path>
                <a:path w="381000" h="614679">
                  <a:moveTo>
                    <a:pt x="367066" y="21717"/>
                  </a:moveTo>
                  <a:lnTo>
                    <a:pt x="367258" y="10667"/>
                  </a:lnTo>
                  <a:lnTo>
                    <a:pt x="376389" y="16776"/>
                  </a:lnTo>
                  <a:lnTo>
                    <a:pt x="367066" y="21717"/>
                  </a:lnTo>
                  <a:close/>
                </a:path>
                <a:path w="381000" h="614679">
                  <a:moveTo>
                    <a:pt x="366848" y="34279"/>
                  </a:moveTo>
                  <a:lnTo>
                    <a:pt x="367066" y="21717"/>
                  </a:lnTo>
                  <a:lnTo>
                    <a:pt x="376389" y="16776"/>
                  </a:lnTo>
                  <a:lnTo>
                    <a:pt x="367258" y="10667"/>
                  </a:lnTo>
                  <a:lnTo>
                    <a:pt x="374084" y="10667"/>
                  </a:lnTo>
                  <a:lnTo>
                    <a:pt x="379463" y="13741"/>
                  </a:lnTo>
                  <a:lnTo>
                    <a:pt x="366848" y="34279"/>
                  </a:lnTo>
                  <a:close/>
                </a:path>
                <a:path w="381000" h="614679">
                  <a:moveTo>
                    <a:pt x="10668" y="614172"/>
                  </a:moveTo>
                  <a:lnTo>
                    <a:pt x="0" y="606526"/>
                  </a:lnTo>
                  <a:lnTo>
                    <a:pt x="356769" y="27173"/>
                  </a:lnTo>
                  <a:lnTo>
                    <a:pt x="367066" y="21717"/>
                  </a:lnTo>
                  <a:lnTo>
                    <a:pt x="366848" y="34279"/>
                  </a:lnTo>
                  <a:lnTo>
                    <a:pt x="10668" y="61417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6364541" y="4980089"/>
              <a:ext cx="2051685" cy="434340"/>
            </a:xfrm>
            <a:custGeom>
              <a:avLst/>
              <a:gdLst/>
              <a:ahLst/>
              <a:cxnLst/>
              <a:rect l="l" t="t" r="r" b="b"/>
              <a:pathLst>
                <a:path w="2051684" h="434339">
                  <a:moveTo>
                    <a:pt x="1054493" y="126453"/>
                  </a:moveTo>
                  <a:lnTo>
                    <a:pt x="1051471" y="109689"/>
                  </a:lnTo>
                  <a:lnTo>
                    <a:pt x="1049921" y="89890"/>
                  </a:lnTo>
                  <a:lnTo>
                    <a:pt x="1049921" y="70040"/>
                  </a:lnTo>
                  <a:lnTo>
                    <a:pt x="1048385" y="50253"/>
                  </a:lnTo>
                  <a:lnTo>
                    <a:pt x="1048385" y="3022"/>
                  </a:lnTo>
                  <a:lnTo>
                    <a:pt x="1049921" y="0"/>
                  </a:lnTo>
                  <a:lnTo>
                    <a:pt x="1057516" y="0"/>
                  </a:lnTo>
                  <a:lnTo>
                    <a:pt x="1060589" y="3022"/>
                  </a:lnTo>
                  <a:lnTo>
                    <a:pt x="1060589" y="28917"/>
                  </a:lnTo>
                  <a:lnTo>
                    <a:pt x="1059052" y="50253"/>
                  </a:lnTo>
                  <a:lnTo>
                    <a:pt x="1059052" y="70040"/>
                  </a:lnTo>
                  <a:lnTo>
                    <a:pt x="1055979" y="109689"/>
                  </a:lnTo>
                  <a:lnTo>
                    <a:pt x="1054493" y="126453"/>
                  </a:lnTo>
                  <a:close/>
                </a:path>
                <a:path w="2051684" h="434339">
                  <a:moveTo>
                    <a:pt x="1036501" y="208749"/>
                  </a:moveTo>
                  <a:lnTo>
                    <a:pt x="1024026" y="208749"/>
                  </a:lnTo>
                  <a:lnTo>
                    <a:pt x="1030084" y="193522"/>
                  </a:lnTo>
                  <a:lnTo>
                    <a:pt x="1031621" y="182854"/>
                  </a:lnTo>
                  <a:lnTo>
                    <a:pt x="1034694" y="170649"/>
                  </a:lnTo>
                  <a:lnTo>
                    <a:pt x="1037717" y="156908"/>
                  </a:lnTo>
                  <a:lnTo>
                    <a:pt x="1039266" y="141681"/>
                  </a:lnTo>
                  <a:lnTo>
                    <a:pt x="1042289" y="124917"/>
                  </a:lnTo>
                  <a:lnTo>
                    <a:pt x="1043825" y="108140"/>
                  </a:lnTo>
                  <a:lnTo>
                    <a:pt x="1045362" y="89890"/>
                  </a:lnTo>
                  <a:lnTo>
                    <a:pt x="1046848" y="70040"/>
                  </a:lnTo>
                  <a:lnTo>
                    <a:pt x="1046848" y="28917"/>
                  </a:lnTo>
                  <a:lnTo>
                    <a:pt x="1048385" y="6045"/>
                  </a:lnTo>
                  <a:lnTo>
                    <a:pt x="1048385" y="50253"/>
                  </a:lnTo>
                  <a:lnTo>
                    <a:pt x="1049921" y="70040"/>
                  </a:lnTo>
                  <a:lnTo>
                    <a:pt x="1049921" y="89890"/>
                  </a:lnTo>
                  <a:lnTo>
                    <a:pt x="1051471" y="109689"/>
                  </a:lnTo>
                  <a:lnTo>
                    <a:pt x="1054493" y="126453"/>
                  </a:lnTo>
                  <a:lnTo>
                    <a:pt x="1052956" y="143217"/>
                  </a:lnTo>
                  <a:lnTo>
                    <a:pt x="1043825" y="185889"/>
                  </a:lnTo>
                  <a:lnTo>
                    <a:pt x="1037717" y="205676"/>
                  </a:lnTo>
                  <a:lnTo>
                    <a:pt x="1036501" y="208749"/>
                  </a:lnTo>
                  <a:close/>
                </a:path>
                <a:path w="2051684" h="434339">
                  <a:moveTo>
                    <a:pt x="2020582" y="220903"/>
                  </a:moveTo>
                  <a:lnTo>
                    <a:pt x="1077315" y="220903"/>
                  </a:lnTo>
                  <a:lnTo>
                    <a:pt x="1077315" y="219417"/>
                  </a:lnTo>
                  <a:lnTo>
                    <a:pt x="1072743" y="213321"/>
                  </a:lnTo>
                  <a:lnTo>
                    <a:pt x="1060589" y="173685"/>
                  </a:lnTo>
                  <a:lnTo>
                    <a:pt x="1059052" y="158445"/>
                  </a:lnTo>
                  <a:lnTo>
                    <a:pt x="1055979" y="143217"/>
                  </a:lnTo>
                  <a:lnTo>
                    <a:pt x="1054493" y="126453"/>
                  </a:lnTo>
                  <a:lnTo>
                    <a:pt x="1055979" y="109689"/>
                  </a:lnTo>
                  <a:lnTo>
                    <a:pt x="1059052" y="70040"/>
                  </a:lnTo>
                  <a:lnTo>
                    <a:pt x="1059052" y="50253"/>
                  </a:lnTo>
                  <a:lnTo>
                    <a:pt x="1060589" y="28917"/>
                  </a:lnTo>
                  <a:lnTo>
                    <a:pt x="1060589" y="50253"/>
                  </a:lnTo>
                  <a:lnTo>
                    <a:pt x="1062075" y="70040"/>
                  </a:lnTo>
                  <a:lnTo>
                    <a:pt x="1065161" y="108140"/>
                  </a:lnTo>
                  <a:lnTo>
                    <a:pt x="1071257" y="156908"/>
                  </a:lnTo>
                  <a:lnTo>
                    <a:pt x="1072743" y="170649"/>
                  </a:lnTo>
                  <a:lnTo>
                    <a:pt x="1075817" y="182854"/>
                  </a:lnTo>
                  <a:lnTo>
                    <a:pt x="1078852" y="193522"/>
                  </a:lnTo>
                  <a:lnTo>
                    <a:pt x="1081925" y="201117"/>
                  </a:lnTo>
                  <a:lnTo>
                    <a:pt x="1084948" y="208749"/>
                  </a:lnTo>
                  <a:lnTo>
                    <a:pt x="1086954" y="211785"/>
                  </a:lnTo>
                  <a:lnTo>
                    <a:pt x="1086485" y="211785"/>
                  </a:lnTo>
                  <a:lnTo>
                    <a:pt x="1087970" y="213321"/>
                  </a:lnTo>
                  <a:lnTo>
                    <a:pt x="1091056" y="214807"/>
                  </a:lnTo>
                  <a:lnTo>
                    <a:pt x="2011451" y="214807"/>
                  </a:lnTo>
                  <a:lnTo>
                    <a:pt x="2014486" y="216344"/>
                  </a:lnTo>
                  <a:lnTo>
                    <a:pt x="2017560" y="216344"/>
                  </a:lnTo>
                  <a:lnTo>
                    <a:pt x="2020582" y="220903"/>
                  </a:lnTo>
                  <a:close/>
                </a:path>
                <a:path w="2051684" h="434339">
                  <a:moveTo>
                    <a:pt x="12153" y="434276"/>
                  </a:moveTo>
                  <a:lnTo>
                    <a:pt x="0" y="434276"/>
                  </a:lnTo>
                  <a:lnTo>
                    <a:pt x="0" y="391617"/>
                  </a:lnTo>
                  <a:lnTo>
                    <a:pt x="1485" y="370281"/>
                  </a:lnTo>
                  <a:lnTo>
                    <a:pt x="3022" y="350443"/>
                  </a:lnTo>
                  <a:lnTo>
                    <a:pt x="4559" y="332181"/>
                  </a:lnTo>
                  <a:lnTo>
                    <a:pt x="6045" y="313880"/>
                  </a:lnTo>
                  <a:lnTo>
                    <a:pt x="7581" y="297103"/>
                  </a:lnTo>
                  <a:lnTo>
                    <a:pt x="10655" y="281876"/>
                  </a:lnTo>
                  <a:lnTo>
                    <a:pt x="12153" y="268185"/>
                  </a:lnTo>
                  <a:lnTo>
                    <a:pt x="15227" y="255981"/>
                  </a:lnTo>
                  <a:lnTo>
                    <a:pt x="18249" y="245313"/>
                  </a:lnTo>
                  <a:lnTo>
                    <a:pt x="21323" y="236181"/>
                  </a:lnTo>
                  <a:lnTo>
                    <a:pt x="28917" y="220903"/>
                  </a:lnTo>
                  <a:lnTo>
                    <a:pt x="30454" y="220903"/>
                  </a:lnTo>
                  <a:lnTo>
                    <a:pt x="33477" y="216344"/>
                  </a:lnTo>
                  <a:lnTo>
                    <a:pt x="36550" y="216344"/>
                  </a:lnTo>
                  <a:lnTo>
                    <a:pt x="39585" y="214807"/>
                  </a:lnTo>
                  <a:lnTo>
                    <a:pt x="1017930" y="214807"/>
                  </a:lnTo>
                  <a:lnTo>
                    <a:pt x="1020952" y="213321"/>
                  </a:lnTo>
                  <a:lnTo>
                    <a:pt x="1024026" y="207213"/>
                  </a:lnTo>
                  <a:lnTo>
                    <a:pt x="1024026" y="208749"/>
                  </a:lnTo>
                  <a:lnTo>
                    <a:pt x="1036501" y="208749"/>
                  </a:lnTo>
                  <a:lnTo>
                    <a:pt x="1034694" y="213321"/>
                  </a:lnTo>
                  <a:lnTo>
                    <a:pt x="1034694" y="214807"/>
                  </a:lnTo>
                  <a:lnTo>
                    <a:pt x="1031621" y="219417"/>
                  </a:lnTo>
                  <a:lnTo>
                    <a:pt x="1030084" y="220903"/>
                  </a:lnTo>
                  <a:lnTo>
                    <a:pt x="1027061" y="223989"/>
                  </a:lnTo>
                  <a:lnTo>
                    <a:pt x="1025525" y="225526"/>
                  </a:lnTo>
                  <a:lnTo>
                    <a:pt x="1024026" y="225526"/>
                  </a:lnTo>
                  <a:lnTo>
                    <a:pt x="1020952" y="227012"/>
                  </a:lnTo>
                  <a:lnTo>
                    <a:pt x="42659" y="227012"/>
                  </a:lnTo>
                  <a:lnTo>
                    <a:pt x="39585" y="228549"/>
                  </a:lnTo>
                  <a:lnTo>
                    <a:pt x="38100" y="230085"/>
                  </a:lnTo>
                  <a:lnTo>
                    <a:pt x="38562" y="230085"/>
                  </a:lnTo>
                  <a:lnTo>
                    <a:pt x="36550" y="233108"/>
                  </a:lnTo>
                  <a:lnTo>
                    <a:pt x="33477" y="239217"/>
                  </a:lnTo>
                  <a:lnTo>
                    <a:pt x="30454" y="248348"/>
                  </a:lnTo>
                  <a:lnTo>
                    <a:pt x="27432" y="259003"/>
                  </a:lnTo>
                  <a:lnTo>
                    <a:pt x="25895" y="271208"/>
                  </a:lnTo>
                  <a:lnTo>
                    <a:pt x="22809" y="284949"/>
                  </a:lnTo>
                  <a:lnTo>
                    <a:pt x="16713" y="333667"/>
                  </a:lnTo>
                  <a:lnTo>
                    <a:pt x="13690" y="391617"/>
                  </a:lnTo>
                  <a:lnTo>
                    <a:pt x="12153" y="412940"/>
                  </a:lnTo>
                  <a:lnTo>
                    <a:pt x="12153" y="434276"/>
                  </a:lnTo>
                  <a:close/>
                </a:path>
                <a:path w="2051684" h="434339">
                  <a:moveTo>
                    <a:pt x="1018673" y="214064"/>
                  </a:moveTo>
                  <a:lnTo>
                    <a:pt x="1020952" y="211785"/>
                  </a:lnTo>
                  <a:lnTo>
                    <a:pt x="1020952" y="213321"/>
                  </a:lnTo>
                  <a:lnTo>
                    <a:pt x="1018673" y="214064"/>
                  </a:lnTo>
                  <a:close/>
                </a:path>
                <a:path w="2051684" h="434339">
                  <a:moveTo>
                    <a:pt x="1087970" y="213321"/>
                  </a:moveTo>
                  <a:lnTo>
                    <a:pt x="1086485" y="211785"/>
                  </a:lnTo>
                  <a:lnTo>
                    <a:pt x="1087319" y="212337"/>
                  </a:lnTo>
                  <a:lnTo>
                    <a:pt x="1087970" y="213321"/>
                  </a:lnTo>
                  <a:close/>
                </a:path>
                <a:path w="2051684" h="434339">
                  <a:moveTo>
                    <a:pt x="1087319" y="212337"/>
                  </a:moveTo>
                  <a:lnTo>
                    <a:pt x="1086485" y="211785"/>
                  </a:lnTo>
                  <a:lnTo>
                    <a:pt x="1086954" y="211785"/>
                  </a:lnTo>
                  <a:lnTo>
                    <a:pt x="1087319" y="212337"/>
                  </a:lnTo>
                  <a:close/>
                </a:path>
                <a:path w="2051684" h="434339">
                  <a:moveTo>
                    <a:pt x="1091056" y="214807"/>
                  </a:moveTo>
                  <a:lnTo>
                    <a:pt x="1087970" y="213321"/>
                  </a:lnTo>
                  <a:lnTo>
                    <a:pt x="1087319" y="212337"/>
                  </a:lnTo>
                  <a:lnTo>
                    <a:pt x="1091056" y="214807"/>
                  </a:lnTo>
                  <a:close/>
                </a:path>
                <a:path w="2051684" h="434339">
                  <a:moveTo>
                    <a:pt x="1017930" y="214807"/>
                  </a:moveTo>
                  <a:lnTo>
                    <a:pt x="1018673" y="214064"/>
                  </a:lnTo>
                  <a:lnTo>
                    <a:pt x="1020952" y="213321"/>
                  </a:lnTo>
                  <a:lnTo>
                    <a:pt x="1017930" y="214807"/>
                  </a:lnTo>
                  <a:close/>
                </a:path>
                <a:path w="2051684" h="434339">
                  <a:moveTo>
                    <a:pt x="1017930" y="214807"/>
                  </a:moveTo>
                  <a:lnTo>
                    <a:pt x="1016393" y="214807"/>
                  </a:lnTo>
                  <a:lnTo>
                    <a:pt x="1018673" y="214064"/>
                  </a:lnTo>
                  <a:lnTo>
                    <a:pt x="1017930" y="214807"/>
                  </a:lnTo>
                  <a:close/>
                </a:path>
                <a:path w="2051684" h="434339">
                  <a:moveTo>
                    <a:pt x="2027003" y="230085"/>
                  </a:moveTo>
                  <a:lnTo>
                    <a:pt x="2012988" y="230085"/>
                  </a:lnTo>
                  <a:lnTo>
                    <a:pt x="2011451" y="228549"/>
                  </a:lnTo>
                  <a:lnTo>
                    <a:pt x="2008428" y="227012"/>
                  </a:lnTo>
                  <a:lnTo>
                    <a:pt x="1087970" y="227012"/>
                  </a:lnTo>
                  <a:lnTo>
                    <a:pt x="1084948" y="225526"/>
                  </a:lnTo>
                  <a:lnTo>
                    <a:pt x="1083411" y="225526"/>
                  </a:lnTo>
                  <a:lnTo>
                    <a:pt x="1081925" y="223989"/>
                  </a:lnTo>
                  <a:lnTo>
                    <a:pt x="1078852" y="220903"/>
                  </a:lnTo>
                  <a:lnTo>
                    <a:pt x="2022119" y="220903"/>
                  </a:lnTo>
                  <a:lnTo>
                    <a:pt x="2025142" y="227012"/>
                  </a:lnTo>
                  <a:lnTo>
                    <a:pt x="2027003" y="230085"/>
                  </a:lnTo>
                  <a:close/>
                </a:path>
                <a:path w="2051684" h="434339">
                  <a:moveTo>
                    <a:pt x="39585" y="228549"/>
                  </a:moveTo>
                  <a:lnTo>
                    <a:pt x="42659" y="227012"/>
                  </a:lnTo>
                  <a:lnTo>
                    <a:pt x="41173" y="228014"/>
                  </a:lnTo>
                  <a:lnTo>
                    <a:pt x="39585" y="228549"/>
                  </a:lnTo>
                  <a:close/>
                </a:path>
                <a:path w="2051684" h="434339">
                  <a:moveTo>
                    <a:pt x="41173" y="228014"/>
                  </a:moveTo>
                  <a:lnTo>
                    <a:pt x="42659" y="227012"/>
                  </a:lnTo>
                  <a:lnTo>
                    <a:pt x="44145" y="227012"/>
                  </a:lnTo>
                  <a:lnTo>
                    <a:pt x="41173" y="228014"/>
                  </a:lnTo>
                  <a:close/>
                </a:path>
                <a:path w="2051684" h="434339">
                  <a:moveTo>
                    <a:pt x="2009965" y="228048"/>
                  </a:moveTo>
                  <a:lnTo>
                    <a:pt x="2006892" y="227012"/>
                  </a:lnTo>
                  <a:lnTo>
                    <a:pt x="2008428" y="227012"/>
                  </a:lnTo>
                  <a:lnTo>
                    <a:pt x="2009965" y="228048"/>
                  </a:lnTo>
                  <a:close/>
                </a:path>
                <a:path w="2051684" h="434339">
                  <a:moveTo>
                    <a:pt x="2011451" y="228549"/>
                  </a:moveTo>
                  <a:lnTo>
                    <a:pt x="2009965" y="228048"/>
                  </a:lnTo>
                  <a:lnTo>
                    <a:pt x="2008428" y="227012"/>
                  </a:lnTo>
                  <a:lnTo>
                    <a:pt x="2011451" y="228549"/>
                  </a:lnTo>
                  <a:close/>
                </a:path>
                <a:path w="2051684" h="434339">
                  <a:moveTo>
                    <a:pt x="38939" y="229519"/>
                  </a:moveTo>
                  <a:lnTo>
                    <a:pt x="39585" y="228549"/>
                  </a:lnTo>
                  <a:lnTo>
                    <a:pt x="41173" y="228014"/>
                  </a:lnTo>
                  <a:lnTo>
                    <a:pt x="38939" y="229519"/>
                  </a:lnTo>
                  <a:close/>
                </a:path>
                <a:path w="2051684" h="434339">
                  <a:moveTo>
                    <a:pt x="2012056" y="229457"/>
                  </a:moveTo>
                  <a:lnTo>
                    <a:pt x="2009965" y="228048"/>
                  </a:lnTo>
                  <a:lnTo>
                    <a:pt x="2011451" y="228549"/>
                  </a:lnTo>
                  <a:lnTo>
                    <a:pt x="2012056" y="229457"/>
                  </a:lnTo>
                  <a:close/>
                </a:path>
                <a:path w="2051684" h="434339">
                  <a:moveTo>
                    <a:pt x="38100" y="230085"/>
                  </a:moveTo>
                  <a:lnTo>
                    <a:pt x="39585" y="228549"/>
                  </a:lnTo>
                  <a:lnTo>
                    <a:pt x="38939" y="229519"/>
                  </a:lnTo>
                  <a:lnTo>
                    <a:pt x="38100" y="230085"/>
                  </a:lnTo>
                  <a:close/>
                </a:path>
                <a:path w="2051684" h="434339">
                  <a:moveTo>
                    <a:pt x="2012988" y="230085"/>
                  </a:moveTo>
                  <a:lnTo>
                    <a:pt x="2012056" y="229457"/>
                  </a:lnTo>
                  <a:lnTo>
                    <a:pt x="2011451" y="228549"/>
                  </a:lnTo>
                  <a:lnTo>
                    <a:pt x="2012988" y="230085"/>
                  </a:lnTo>
                  <a:close/>
                </a:path>
                <a:path w="2051684" h="434339">
                  <a:moveTo>
                    <a:pt x="2051088" y="434276"/>
                  </a:moveTo>
                  <a:lnTo>
                    <a:pt x="2038896" y="434276"/>
                  </a:lnTo>
                  <a:lnTo>
                    <a:pt x="2038896" y="412940"/>
                  </a:lnTo>
                  <a:lnTo>
                    <a:pt x="2037346" y="391617"/>
                  </a:lnTo>
                  <a:lnTo>
                    <a:pt x="2035685" y="350443"/>
                  </a:lnTo>
                  <a:lnTo>
                    <a:pt x="2031250" y="300189"/>
                  </a:lnTo>
                  <a:lnTo>
                    <a:pt x="2025142" y="271208"/>
                  </a:lnTo>
                  <a:lnTo>
                    <a:pt x="2023656" y="259003"/>
                  </a:lnTo>
                  <a:lnTo>
                    <a:pt x="2020582" y="248348"/>
                  </a:lnTo>
                  <a:lnTo>
                    <a:pt x="2017560" y="240753"/>
                  </a:lnTo>
                  <a:lnTo>
                    <a:pt x="2014486" y="233108"/>
                  </a:lnTo>
                  <a:lnTo>
                    <a:pt x="2012056" y="229457"/>
                  </a:lnTo>
                  <a:lnTo>
                    <a:pt x="2012988" y="230085"/>
                  </a:lnTo>
                  <a:lnTo>
                    <a:pt x="2027003" y="230085"/>
                  </a:lnTo>
                  <a:lnTo>
                    <a:pt x="2029764" y="234645"/>
                  </a:lnTo>
                  <a:lnTo>
                    <a:pt x="2032787" y="243776"/>
                  </a:lnTo>
                  <a:lnTo>
                    <a:pt x="2035810" y="255981"/>
                  </a:lnTo>
                  <a:lnTo>
                    <a:pt x="2038896" y="268185"/>
                  </a:lnTo>
                  <a:lnTo>
                    <a:pt x="2040432" y="281876"/>
                  </a:lnTo>
                  <a:lnTo>
                    <a:pt x="2043455" y="297103"/>
                  </a:lnTo>
                  <a:lnTo>
                    <a:pt x="2044992" y="313880"/>
                  </a:lnTo>
                  <a:lnTo>
                    <a:pt x="2046649" y="333667"/>
                  </a:lnTo>
                  <a:lnTo>
                    <a:pt x="2048133" y="351980"/>
                  </a:lnTo>
                  <a:lnTo>
                    <a:pt x="2049658" y="371767"/>
                  </a:lnTo>
                  <a:lnTo>
                    <a:pt x="2051088" y="391617"/>
                  </a:lnTo>
                  <a:lnTo>
                    <a:pt x="2051088" y="434276"/>
                  </a:lnTo>
                  <a:close/>
                </a:path>
                <a:path w="2051684" h="434339">
                  <a:moveTo>
                    <a:pt x="38562" y="230085"/>
                  </a:moveTo>
                  <a:lnTo>
                    <a:pt x="38100" y="230085"/>
                  </a:lnTo>
                  <a:lnTo>
                    <a:pt x="38939" y="229519"/>
                  </a:lnTo>
                  <a:lnTo>
                    <a:pt x="38562" y="230085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7444930" y="4131271"/>
              <a:ext cx="581025" cy="259079"/>
            </a:xfrm>
            <a:custGeom>
              <a:avLst/>
              <a:gdLst/>
              <a:ahLst/>
              <a:cxnLst/>
              <a:rect l="l" t="t" r="r" b="b"/>
              <a:pathLst>
                <a:path w="581025" h="259079">
                  <a:moveTo>
                    <a:pt x="577545" y="259054"/>
                  </a:moveTo>
                  <a:lnTo>
                    <a:pt x="3022" y="259054"/>
                  </a:lnTo>
                  <a:lnTo>
                    <a:pt x="0" y="255981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577545" y="0"/>
                  </a:lnTo>
                  <a:lnTo>
                    <a:pt x="580580" y="3073"/>
                  </a:lnTo>
                  <a:lnTo>
                    <a:pt x="580580" y="6095"/>
                  </a:lnTo>
                  <a:lnTo>
                    <a:pt x="13690" y="6095"/>
                  </a:lnTo>
                  <a:lnTo>
                    <a:pt x="6096" y="12204"/>
                  </a:lnTo>
                  <a:lnTo>
                    <a:pt x="13690" y="12204"/>
                  </a:lnTo>
                  <a:lnTo>
                    <a:pt x="13690" y="246849"/>
                  </a:lnTo>
                  <a:lnTo>
                    <a:pt x="6096" y="246849"/>
                  </a:lnTo>
                  <a:lnTo>
                    <a:pt x="13690" y="252958"/>
                  </a:lnTo>
                  <a:lnTo>
                    <a:pt x="580580" y="252958"/>
                  </a:lnTo>
                  <a:lnTo>
                    <a:pt x="580580" y="255981"/>
                  </a:lnTo>
                  <a:lnTo>
                    <a:pt x="577545" y="259054"/>
                  </a:lnTo>
                  <a:close/>
                </a:path>
                <a:path w="581025" h="259079">
                  <a:moveTo>
                    <a:pt x="13690" y="12204"/>
                  </a:moveTo>
                  <a:lnTo>
                    <a:pt x="6096" y="12204"/>
                  </a:lnTo>
                  <a:lnTo>
                    <a:pt x="13690" y="6095"/>
                  </a:lnTo>
                  <a:lnTo>
                    <a:pt x="13690" y="12204"/>
                  </a:lnTo>
                  <a:close/>
                </a:path>
                <a:path w="581025" h="259079">
                  <a:moveTo>
                    <a:pt x="568426" y="12204"/>
                  </a:moveTo>
                  <a:lnTo>
                    <a:pt x="13690" y="12204"/>
                  </a:lnTo>
                  <a:lnTo>
                    <a:pt x="13690" y="6095"/>
                  </a:lnTo>
                  <a:lnTo>
                    <a:pt x="568426" y="6095"/>
                  </a:lnTo>
                  <a:lnTo>
                    <a:pt x="568426" y="12204"/>
                  </a:lnTo>
                  <a:close/>
                </a:path>
                <a:path w="581025" h="259079">
                  <a:moveTo>
                    <a:pt x="568426" y="252958"/>
                  </a:moveTo>
                  <a:lnTo>
                    <a:pt x="568426" y="6095"/>
                  </a:lnTo>
                  <a:lnTo>
                    <a:pt x="574471" y="12204"/>
                  </a:lnTo>
                  <a:lnTo>
                    <a:pt x="580580" y="12204"/>
                  </a:lnTo>
                  <a:lnTo>
                    <a:pt x="580580" y="246849"/>
                  </a:lnTo>
                  <a:lnTo>
                    <a:pt x="574471" y="246849"/>
                  </a:lnTo>
                  <a:lnTo>
                    <a:pt x="568426" y="252958"/>
                  </a:lnTo>
                  <a:close/>
                </a:path>
                <a:path w="581025" h="259079">
                  <a:moveTo>
                    <a:pt x="580580" y="12204"/>
                  </a:moveTo>
                  <a:lnTo>
                    <a:pt x="574471" y="12204"/>
                  </a:lnTo>
                  <a:lnTo>
                    <a:pt x="568426" y="6095"/>
                  </a:lnTo>
                  <a:lnTo>
                    <a:pt x="580580" y="6095"/>
                  </a:lnTo>
                  <a:lnTo>
                    <a:pt x="580580" y="12204"/>
                  </a:lnTo>
                  <a:close/>
                </a:path>
                <a:path w="581025" h="259079">
                  <a:moveTo>
                    <a:pt x="13690" y="252958"/>
                  </a:moveTo>
                  <a:lnTo>
                    <a:pt x="6096" y="246849"/>
                  </a:lnTo>
                  <a:lnTo>
                    <a:pt x="13690" y="246849"/>
                  </a:lnTo>
                  <a:lnTo>
                    <a:pt x="13690" y="252958"/>
                  </a:lnTo>
                  <a:close/>
                </a:path>
                <a:path w="581025" h="259079">
                  <a:moveTo>
                    <a:pt x="568426" y="252958"/>
                  </a:moveTo>
                  <a:lnTo>
                    <a:pt x="13690" y="252958"/>
                  </a:lnTo>
                  <a:lnTo>
                    <a:pt x="13690" y="246849"/>
                  </a:lnTo>
                  <a:lnTo>
                    <a:pt x="568426" y="246849"/>
                  </a:lnTo>
                  <a:lnTo>
                    <a:pt x="568426" y="252958"/>
                  </a:lnTo>
                  <a:close/>
                </a:path>
                <a:path w="581025" h="259079">
                  <a:moveTo>
                    <a:pt x="580580" y="252958"/>
                  </a:moveTo>
                  <a:lnTo>
                    <a:pt x="568426" y="252958"/>
                  </a:lnTo>
                  <a:lnTo>
                    <a:pt x="574471" y="246849"/>
                  </a:lnTo>
                  <a:lnTo>
                    <a:pt x="580580" y="246849"/>
                  </a:lnTo>
                  <a:lnTo>
                    <a:pt x="580580" y="252958"/>
                  </a:lnTo>
                  <a:close/>
                </a:path>
              </a:pathLst>
            </a:custGeom>
            <a:solidFill>
              <a:srgbClr val="1D305B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6" name="object 196" descr=""/>
          <p:cNvSpPr txBox="1"/>
          <p:nvPr/>
        </p:nvSpPr>
        <p:spPr>
          <a:xfrm>
            <a:off x="7529766" y="4167339"/>
            <a:ext cx="407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252425"/>
                </a:solidFill>
                <a:latin typeface="Arial"/>
                <a:cs typeface="Arial"/>
              </a:rPr>
              <a:t>650ms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7" name="object 197" descr=""/>
          <p:cNvSpPr/>
          <p:nvPr/>
        </p:nvSpPr>
        <p:spPr>
          <a:xfrm>
            <a:off x="7412926" y="4384230"/>
            <a:ext cx="327660" cy="605155"/>
          </a:xfrm>
          <a:custGeom>
            <a:avLst/>
            <a:gdLst/>
            <a:ahLst/>
            <a:cxnLst/>
            <a:rect l="l" t="t" r="r" b="b"/>
            <a:pathLst>
              <a:path w="327659" h="605154">
                <a:moveTo>
                  <a:pt x="242290" y="63995"/>
                </a:moveTo>
                <a:lnTo>
                  <a:pt x="237731" y="63995"/>
                </a:lnTo>
                <a:lnTo>
                  <a:pt x="236194" y="60972"/>
                </a:lnTo>
                <a:lnTo>
                  <a:pt x="234657" y="57886"/>
                </a:lnTo>
                <a:lnTo>
                  <a:pt x="236194" y="53327"/>
                </a:lnTo>
                <a:lnTo>
                  <a:pt x="239217" y="51790"/>
                </a:lnTo>
                <a:lnTo>
                  <a:pt x="323062" y="0"/>
                </a:lnTo>
                <a:lnTo>
                  <a:pt x="323413" y="7632"/>
                </a:lnTo>
                <a:lnTo>
                  <a:pt x="310857" y="7632"/>
                </a:lnTo>
                <a:lnTo>
                  <a:pt x="299436" y="29356"/>
                </a:lnTo>
                <a:lnTo>
                  <a:pt x="245325" y="62509"/>
                </a:lnTo>
                <a:lnTo>
                  <a:pt x="242290" y="63995"/>
                </a:lnTo>
                <a:close/>
              </a:path>
              <a:path w="327659" h="605154">
                <a:moveTo>
                  <a:pt x="299436" y="29356"/>
                </a:moveTo>
                <a:lnTo>
                  <a:pt x="310857" y="7632"/>
                </a:lnTo>
                <a:lnTo>
                  <a:pt x="316203" y="10668"/>
                </a:lnTo>
                <a:lnTo>
                  <a:pt x="310857" y="10668"/>
                </a:lnTo>
                <a:lnTo>
                  <a:pt x="311255" y="22114"/>
                </a:lnTo>
                <a:lnTo>
                  <a:pt x="299436" y="29356"/>
                </a:lnTo>
                <a:close/>
              </a:path>
              <a:path w="327659" h="605154">
                <a:moveTo>
                  <a:pt x="324599" y="105168"/>
                </a:moveTo>
                <a:lnTo>
                  <a:pt x="316953" y="105168"/>
                </a:lnTo>
                <a:lnTo>
                  <a:pt x="313931" y="102095"/>
                </a:lnTo>
                <a:lnTo>
                  <a:pt x="313931" y="99072"/>
                </a:lnTo>
                <a:lnTo>
                  <a:pt x="311618" y="32536"/>
                </a:lnTo>
                <a:lnTo>
                  <a:pt x="321525" y="13690"/>
                </a:lnTo>
                <a:lnTo>
                  <a:pt x="310857" y="7632"/>
                </a:lnTo>
                <a:lnTo>
                  <a:pt x="323413" y="7632"/>
                </a:lnTo>
                <a:lnTo>
                  <a:pt x="327621" y="99072"/>
                </a:lnTo>
                <a:lnTo>
                  <a:pt x="327621" y="102095"/>
                </a:lnTo>
                <a:lnTo>
                  <a:pt x="324599" y="105168"/>
                </a:lnTo>
                <a:close/>
              </a:path>
              <a:path w="327659" h="605154">
                <a:moveTo>
                  <a:pt x="311255" y="22114"/>
                </a:moveTo>
                <a:lnTo>
                  <a:pt x="310857" y="10668"/>
                </a:lnTo>
                <a:lnTo>
                  <a:pt x="319930" y="16724"/>
                </a:lnTo>
                <a:lnTo>
                  <a:pt x="311255" y="22114"/>
                </a:lnTo>
                <a:close/>
              </a:path>
              <a:path w="327659" h="605154">
                <a:moveTo>
                  <a:pt x="319930" y="16724"/>
                </a:moveTo>
                <a:lnTo>
                  <a:pt x="310857" y="10668"/>
                </a:lnTo>
                <a:lnTo>
                  <a:pt x="316203" y="10668"/>
                </a:lnTo>
                <a:lnTo>
                  <a:pt x="321525" y="13690"/>
                </a:lnTo>
                <a:lnTo>
                  <a:pt x="319930" y="16724"/>
                </a:lnTo>
                <a:close/>
              </a:path>
              <a:path w="327659" h="605154">
                <a:moveTo>
                  <a:pt x="311618" y="32536"/>
                </a:moveTo>
                <a:lnTo>
                  <a:pt x="311255" y="22114"/>
                </a:lnTo>
                <a:lnTo>
                  <a:pt x="319872" y="16835"/>
                </a:lnTo>
                <a:lnTo>
                  <a:pt x="311618" y="32536"/>
                </a:lnTo>
                <a:close/>
              </a:path>
              <a:path w="327659" h="605154">
                <a:moveTo>
                  <a:pt x="10667" y="604989"/>
                </a:moveTo>
                <a:lnTo>
                  <a:pt x="0" y="598881"/>
                </a:lnTo>
                <a:lnTo>
                  <a:pt x="299436" y="29356"/>
                </a:lnTo>
                <a:lnTo>
                  <a:pt x="311255" y="22114"/>
                </a:lnTo>
                <a:lnTo>
                  <a:pt x="311618" y="32536"/>
                </a:lnTo>
                <a:lnTo>
                  <a:pt x="10667" y="60498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8" name="object 198" descr=""/>
          <p:cNvGrpSpPr/>
          <p:nvPr/>
        </p:nvGrpSpPr>
        <p:grpSpPr>
          <a:xfrm>
            <a:off x="3065957" y="6720433"/>
            <a:ext cx="4392295" cy="508000"/>
            <a:chOff x="3065957" y="6720433"/>
            <a:chExt cx="4392295" cy="508000"/>
          </a:xfrm>
        </p:grpSpPr>
        <p:sp>
          <p:nvSpPr>
            <p:cNvPr id="199" name="object 199" descr=""/>
            <p:cNvSpPr/>
            <p:nvPr/>
          </p:nvSpPr>
          <p:spPr>
            <a:xfrm>
              <a:off x="3072307" y="6726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3072307" y="67267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185606" y="493322"/>
            <a:ext cx="529844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Recierre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exitoso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2232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Trujillo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–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Registro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SOE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rele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1399032"/>
            <a:ext cx="9143365" cy="5927090"/>
            <a:chOff x="775023" y="1399032"/>
            <a:chExt cx="9143365" cy="592709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92200" y="1435100"/>
              <a:ext cx="4199140" cy="2342896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15927" y="1399032"/>
              <a:ext cx="4186440" cy="2378964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92200" y="3776459"/>
              <a:ext cx="4199140" cy="3003804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15927" y="3776459"/>
              <a:ext cx="4186440" cy="2988564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085007" y="68241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085007" y="68241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897251" y="493322"/>
            <a:ext cx="529844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Recierre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exitoso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2232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Trujillo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–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Diagrama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impedancia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durante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669184" y="1904898"/>
            <a:ext cx="5438775" cy="1802764"/>
            <a:chOff x="2669184" y="1904898"/>
            <a:chExt cx="5438775" cy="1802764"/>
          </a:xfrm>
        </p:grpSpPr>
        <p:sp>
          <p:nvSpPr>
            <p:cNvPr id="4" name="object 4" descr=""/>
            <p:cNvSpPr/>
            <p:nvPr/>
          </p:nvSpPr>
          <p:spPr>
            <a:xfrm>
              <a:off x="2669184" y="1904898"/>
              <a:ext cx="5438775" cy="1802764"/>
            </a:xfrm>
            <a:custGeom>
              <a:avLst/>
              <a:gdLst/>
              <a:ahLst/>
              <a:cxnLst/>
              <a:rect l="l" t="t" r="r" b="b"/>
              <a:pathLst>
                <a:path w="5438775" h="1802764">
                  <a:moveTo>
                    <a:pt x="5438622" y="0"/>
                  </a:moveTo>
                  <a:lnTo>
                    <a:pt x="5400522" y="0"/>
                  </a:lnTo>
                  <a:lnTo>
                    <a:pt x="5400522" y="353568"/>
                  </a:lnTo>
                  <a:lnTo>
                    <a:pt x="5400522" y="368795"/>
                  </a:lnTo>
                  <a:lnTo>
                    <a:pt x="5400522" y="1360843"/>
                  </a:lnTo>
                  <a:lnTo>
                    <a:pt x="5275554" y="1360843"/>
                  </a:lnTo>
                  <a:lnTo>
                    <a:pt x="5275554" y="1334935"/>
                  </a:lnTo>
                  <a:lnTo>
                    <a:pt x="5203926" y="1334935"/>
                  </a:lnTo>
                  <a:lnTo>
                    <a:pt x="5203926" y="1360843"/>
                  </a:lnTo>
                  <a:lnTo>
                    <a:pt x="163017" y="1360843"/>
                  </a:lnTo>
                  <a:lnTo>
                    <a:pt x="163017" y="1334935"/>
                  </a:lnTo>
                  <a:lnTo>
                    <a:pt x="92913" y="1334935"/>
                  </a:lnTo>
                  <a:lnTo>
                    <a:pt x="92913" y="1360843"/>
                  </a:lnTo>
                  <a:lnTo>
                    <a:pt x="38100" y="1360843"/>
                  </a:lnTo>
                  <a:lnTo>
                    <a:pt x="38100" y="368795"/>
                  </a:lnTo>
                  <a:lnTo>
                    <a:pt x="92913" y="368795"/>
                  </a:lnTo>
                  <a:lnTo>
                    <a:pt x="92913" y="397776"/>
                  </a:lnTo>
                  <a:lnTo>
                    <a:pt x="163017" y="397776"/>
                  </a:lnTo>
                  <a:lnTo>
                    <a:pt x="163017" y="368795"/>
                  </a:lnTo>
                  <a:lnTo>
                    <a:pt x="5203926" y="368795"/>
                  </a:lnTo>
                  <a:lnTo>
                    <a:pt x="5203926" y="397776"/>
                  </a:lnTo>
                  <a:lnTo>
                    <a:pt x="5275554" y="397776"/>
                  </a:lnTo>
                  <a:lnTo>
                    <a:pt x="5275554" y="368795"/>
                  </a:lnTo>
                  <a:lnTo>
                    <a:pt x="5400522" y="368795"/>
                  </a:lnTo>
                  <a:lnTo>
                    <a:pt x="5400522" y="353568"/>
                  </a:lnTo>
                  <a:lnTo>
                    <a:pt x="5275554" y="353568"/>
                  </a:lnTo>
                  <a:lnTo>
                    <a:pt x="5275554" y="326136"/>
                  </a:lnTo>
                  <a:lnTo>
                    <a:pt x="5203926" y="326136"/>
                  </a:lnTo>
                  <a:lnTo>
                    <a:pt x="5203926" y="353568"/>
                  </a:lnTo>
                  <a:lnTo>
                    <a:pt x="163017" y="353568"/>
                  </a:lnTo>
                  <a:lnTo>
                    <a:pt x="163017" y="326136"/>
                  </a:lnTo>
                  <a:lnTo>
                    <a:pt x="92913" y="326136"/>
                  </a:lnTo>
                  <a:lnTo>
                    <a:pt x="92913" y="353568"/>
                  </a:lnTo>
                  <a:lnTo>
                    <a:pt x="38100" y="353568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1802765"/>
                  </a:lnTo>
                  <a:lnTo>
                    <a:pt x="38100" y="1802765"/>
                  </a:lnTo>
                  <a:lnTo>
                    <a:pt x="38100" y="1376070"/>
                  </a:lnTo>
                  <a:lnTo>
                    <a:pt x="92913" y="1376070"/>
                  </a:lnTo>
                  <a:lnTo>
                    <a:pt x="92913" y="1406525"/>
                  </a:lnTo>
                  <a:lnTo>
                    <a:pt x="163017" y="1406525"/>
                  </a:lnTo>
                  <a:lnTo>
                    <a:pt x="163017" y="1376070"/>
                  </a:lnTo>
                  <a:lnTo>
                    <a:pt x="5203926" y="1376070"/>
                  </a:lnTo>
                  <a:lnTo>
                    <a:pt x="5203926" y="1406525"/>
                  </a:lnTo>
                  <a:lnTo>
                    <a:pt x="5275554" y="1406525"/>
                  </a:lnTo>
                  <a:lnTo>
                    <a:pt x="5275554" y="1376070"/>
                  </a:lnTo>
                  <a:lnTo>
                    <a:pt x="5400522" y="1376070"/>
                  </a:lnTo>
                  <a:lnTo>
                    <a:pt x="5400522" y="1802765"/>
                  </a:lnTo>
                  <a:lnTo>
                    <a:pt x="5438622" y="1802765"/>
                  </a:lnTo>
                  <a:lnTo>
                    <a:pt x="543862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6414363" y="220294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6402171" y="2209038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6375400" y="2212720"/>
              <a:ext cx="63500" cy="18415"/>
            </a:xfrm>
            <a:custGeom>
              <a:avLst/>
              <a:gdLst/>
              <a:ahLst/>
              <a:cxnLst/>
              <a:rect l="l" t="t" r="r" b="b"/>
              <a:pathLst>
                <a:path w="63500" h="18414">
                  <a:moveTo>
                    <a:pt x="63500" y="9779"/>
                  </a:moveTo>
                  <a:lnTo>
                    <a:pt x="12700" y="9779"/>
                  </a:lnTo>
                  <a:lnTo>
                    <a:pt x="12700" y="12217"/>
                  </a:lnTo>
                  <a:lnTo>
                    <a:pt x="0" y="12217"/>
                  </a:lnTo>
                  <a:lnTo>
                    <a:pt x="0" y="18300"/>
                  </a:lnTo>
                  <a:lnTo>
                    <a:pt x="33286" y="18300"/>
                  </a:lnTo>
                  <a:lnTo>
                    <a:pt x="33286" y="12217"/>
                  </a:lnTo>
                  <a:lnTo>
                    <a:pt x="63500" y="12217"/>
                  </a:lnTo>
                  <a:lnTo>
                    <a:pt x="63500" y="9779"/>
                  </a:lnTo>
                  <a:close/>
                </a:path>
                <a:path w="63500" h="18414">
                  <a:moveTo>
                    <a:pt x="63500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63500" y="6096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414363" y="2227326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35700" y="2235200"/>
              <a:ext cx="197396" cy="172580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6402171" y="2404110"/>
              <a:ext cx="69215" cy="0"/>
            </a:xfrm>
            <a:custGeom>
              <a:avLst/>
              <a:gdLst/>
              <a:ahLst/>
              <a:cxnLst/>
              <a:rect l="l" t="t" r="r" b="b"/>
              <a:pathLst>
                <a:path w="69214" h="0">
                  <a:moveTo>
                    <a:pt x="0" y="0"/>
                  </a:moveTo>
                  <a:lnTo>
                    <a:pt x="6888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377787" y="2410206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 h="0">
                  <a:moveTo>
                    <a:pt x="0" y="0"/>
                  </a:moveTo>
                  <a:lnTo>
                    <a:pt x="9326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97600" y="2407793"/>
              <a:ext cx="265963" cy="109727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6197600" y="2514600"/>
              <a:ext cx="59055" cy="3175"/>
            </a:xfrm>
            <a:custGeom>
              <a:avLst/>
              <a:gdLst/>
              <a:ahLst/>
              <a:cxnLst/>
              <a:rect l="l" t="t" r="r" b="b"/>
              <a:pathLst>
                <a:path w="59054" h="3175">
                  <a:moveTo>
                    <a:pt x="58737" y="0"/>
                  </a:moveTo>
                  <a:lnTo>
                    <a:pt x="0" y="0"/>
                  </a:lnTo>
                  <a:lnTo>
                    <a:pt x="0" y="2921"/>
                  </a:lnTo>
                  <a:lnTo>
                    <a:pt x="58737" y="2921"/>
                  </a:lnTo>
                  <a:lnTo>
                    <a:pt x="587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6188811" y="2519934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201473" y="2527300"/>
              <a:ext cx="21590" cy="2540"/>
            </a:xfrm>
            <a:custGeom>
              <a:avLst/>
              <a:gdLst/>
              <a:ahLst/>
              <a:cxnLst/>
              <a:rect l="l" t="t" r="r" b="b"/>
              <a:pathLst>
                <a:path w="21589" h="2539">
                  <a:moveTo>
                    <a:pt x="21526" y="0"/>
                  </a:moveTo>
                  <a:lnTo>
                    <a:pt x="0" y="0"/>
                  </a:lnTo>
                  <a:lnTo>
                    <a:pt x="0" y="2387"/>
                  </a:lnTo>
                  <a:lnTo>
                    <a:pt x="21526" y="2387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50241" y="2517521"/>
              <a:ext cx="134086" cy="121894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248400" y="2641599"/>
              <a:ext cx="38100" cy="10160"/>
            </a:xfrm>
            <a:custGeom>
              <a:avLst/>
              <a:gdLst/>
              <a:ahLst/>
              <a:cxnLst/>
              <a:rect l="l" t="t" r="r" b="b"/>
              <a:pathLst>
                <a:path w="38100" h="10160">
                  <a:moveTo>
                    <a:pt x="38100" y="0"/>
                  </a:moveTo>
                  <a:lnTo>
                    <a:pt x="0" y="0"/>
                  </a:lnTo>
                  <a:lnTo>
                    <a:pt x="0" y="3924"/>
                  </a:lnTo>
                  <a:lnTo>
                    <a:pt x="0" y="10020"/>
                  </a:lnTo>
                  <a:lnTo>
                    <a:pt x="32296" y="10020"/>
                  </a:lnTo>
                  <a:lnTo>
                    <a:pt x="32296" y="3924"/>
                  </a:lnTo>
                  <a:lnTo>
                    <a:pt x="38100" y="3924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6237579" y="2654046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6235700" y="2657728"/>
              <a:ext cx="33020" cy="12700"/>
            </a:xfrm>
            <a:custGeom>
              <a:avLst/>
              <a:gdLst/>
              <a:ahLst/>
              <a:cxnLst/>
              <a:rect l="l" t="t" r="r" b="b"/>
              <a:pathLst>
                <a:path w="33020" h="12700">
                  <a:moveTo>
                    <a:pt x="25400" y="9271"/>
                  </a:moveTo>
                  <a:lnTo>
                    <a:pt x="0" y="9271"/>
                  </a:lnTo>
                  <a:lnTo>
                    <a:pt x="0" y="12153"/>
                  </a:lnTo>
                  <a:lnTo>
                    <a:pt x="25400" y="12153"/>
                  </a:lnTo>
                  <a:lnTo>
                    <a:pt x="25400" y="9271"/>
                  </a:lnTo>
                  <a:close/>
                </a:path>
                <a:path w="33020" h="12700">
                  <a:moveTo>
                    <a:pt x="32842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32842" y="6057"/>
                  </a:lnTo>
                  <a:lnTo>
                    <a:pt x="32842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225387" y="2672334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6223000" y="2679699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5">
                  <a:moveTo>
                    <a:pt x="25400" y="12700"/>
                  </a:moveTo>
                  <a:lnTo>
                    <a:pt x="0" y="12700"/>
                  </a:lnTo>
                  <a:lnTo>
                    <a:pt x="0" y="14579"/>
                  </a:lnTo>
                  <a:lnTo>
                    <a:pt x="25400" y="14579"/>
                  </a:lnTo>
                  <a:lnTo>
                    <a:pt x="25400" y="12700"/>
                  </a:lnTo>
                  <a:close/>
                </a:path>
                <a:path w="25400" h="14605">
                  <a:moveTo>
                    <a:pt x="25400" y="0"/>
                  </a:moveTo>
                  <a:lnTo>
                    <a:pt x="2832" y="0"/>
                  </a:lnTo>
                  <a:lnTo>
                    <a:pt x="2832" y="2387"/>
                  </a:lnTo>
                  <a:lnTo>
                    <a:pt x="0" y="2387"/>
                  </a:lnTo>
                  <a:lnTo>
                    <a:pt x="0" y="8483"/>
                  </a:lnTo>
                  <a:lnTo>
                    <a:pt x="25400" y="8483"/>
                  </a:lnTo>
                  <a:lnTo>
                    <a:pt x="25400" y="2387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6213195" y="2696718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213678" y="270510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2021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22021" y="1384"/>
                  </a:lnTo>
                  <a:lnTo>
                    <a:pt x="220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213195" y="270891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92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60242" y="2142629"/>
              <a:ext cx="187426" cy="216395"/>
            </a:xfrm>
            <a:prstGeom prst="rect">
              <a:avLst/>
            </a:prstGeom>
          </p:spPr>
        </p:pic>
        <p:pic>
          <p:nvPicPr>
            <p:cNvPr id="26" name="object 2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568361" y="2165502"/>
              <a:ext cx="187413" cy="214858"/>
            </a:xfrm>
            <a:prstGeom prst="rect">
              <a:avLst/>
            </a:prstGeom>
          </p:spPr>
        </p:pic>
      </p:grpSp>
      <p:sp>
        <p:nvSpPr>
          <p:cNvPr id="27" name="object 27" descr=""/>
          <p:cNvSpPr txBox="1"/>
          <p:nvPr/>
        </p:nvSpPr>
        <p:spPr>
          <a:xfrm>
            <a:off x="7897012" y="1640790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981879" y="193031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71509" y="1640790"/>
            <a:ext cx="631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81879" y="2937585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257717" y="2703410"/>
            <a:ext cx="129540" cy="205727"/>
          </a:xfrm>
          <a:prstGeom prst="rect">
            <a:avLst/>
          </a:prstGeom>
        </p:spPr>
      </p:pic>
      <p:pic>
        <p:nvPicPr>
          <p:cNvPr id="32" name="object 32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379028" y="2733929"/>
            <a:ext cx="131064" cy="205676"/>
          </a:xfrm>
          <a:prstGeom prst="rect">
            <a:avLst/>
          </a:prstGeom>
        </p:spPr>
      </p:pic>
      <p:grpSp>
        <p:nvGrpSpPr>
          <p:cNvPr id="33" name="object 33" descr=""/>
          <p:cNvGrpSpPr/>
          <p:nvPr/>
        </p:nvGrpSpPr>
        <p:grpSpPr>
          <a:xfrm>
            <a:off x="1090460" y="1665681"/>
            <a:ext cx="1970405" cy="1292225"/>
            <a:chOff x="1090460" y="1665681"/>
            <a:chExt cx="1970405" cy="1292225"/>
          </a:xfrm>
        </p:grpSpPr>
        <p:pic>
          <p:nvPicPr>
            <p:cNvPr id="34" name="object 3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04899" y="1905000"/>
              <a:ext cx="657567" cy="914400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1090460" y="1888185"/>
              <a:ext cx="684530" cy="951230"/>
            </a:xfrm>
            <a:custGeom>
              <a:avLst/>
              <a:gdLst/>
              <a:ahLst/>
              <a:cxnLst/>
              <a:rect l="l" t="t" r="r" b="b"/>
              <a:pathLst>
                <a:path w="684530" h="951230">
                  <a:moveTo>
                    <a:pt x="684212" y="950861"/>
                  </a:moveTo>
                  <a:lnTo>
                    <a:pt x="0" y="950861"/>
                  </a:lnTo>
                  <a:lnTo>
                    <a:pt x="0" y="0"/>
                  </a:lnTo>
                  <a:lnTo>
                    <a:pt x="684212" y="0"/>
                  </a:lnTo>
                  <a:lnTo>
                    <a:pt x="684212" y="6045"/>
                  </a:lnTo>
                  <a:lnTo>
                    <a:pt x="12204" y="6045"/>
                  </a:lnTo>
                  <a:lnTo>
                    <a:pt x="6108" y="13690"/>
                  </a:lnTo>
                  <a:lnTo>
                    <a:pt x="12204" y="13690"/>
                  </a:lnTo>
                  <a:lnTo>
                    <a:pt x="12204" y="937171"/>
                  </a:lnTo>
                  <a:lnTo>
                    <a:pt x="6108" y="937171"/>
                  </a:lnTo>
                  <a:lnTo>
                    <a:pt x="12204" y="943216"/>
                  </a:lnTo>
                  <a:lnTo>
                    <a:pt x="684212" y="943216"/>
                  </a:lnTo>
                  <a:lnTo>
                    <a:pt x="684212" y="950861"/>
                  </a:lnTo>
                  <a:close/>
                </a:path>
                <a:path w="684530" h="951230">
                  <a:moveTo>
                    <a:pt x="12204" y="13690"/>
                  </a:moveTo>
                  <a:lnTo>
                    <a:pt x="6108" y="13690"/>
                  </a:lnTo>
                  <a:lnTo>
                    <a:pt x="12204" y="6045"/>
                  </a:lnTo>
                  <a:lnTo>
                    <a:pt x="12204" y="13690"/>
                  </a:lnTo>
                  <a:close/>
                </a:path>
                <a:path w="684530" h="951230">
                  <a:moveTo>
                    <a:pt x="672007" y="13690"/>
                  </a:moveTo>
                  <a:lnTo>
                    <a:pt x="12204" y="13690"/>
                  </a:lnTo>
                  <a:lnTo>
                    <a:pt x="12204" y="6045"/>
                  </a:lnTo>
                  <a:lnTo>
                    <a:pt x="672007" y="6045"/>
                  </a:lnTo>
                  <a:lnTo>
                    <a:pt x="672007" y="13690"/>
                  </a:lnTo>
                  <a:close/>
                </a:path>
                <a:path w="684530" h="951230">
                  <a:moveTo>
                    <a:pt x="672007" y="943216"/>
                  </a:moveTo>
                  <a:lnTo>
                    <a:pt x="672007" y="6045"/>
                  </a:lnTo>
                  <a:lnTo>
                    <a:pt x="678116" y="13690"/>
                  </a:lnTo>
                  <a:lnTo>
                    <a:pt x="684212" y="13690"/>
                  </a:lnTo>
                  <a:lnTo>
                    <a:pt x="684212" y="937171"/>
                  </a:lnTo>
                  <a:lnTo>
                    <a:pt x="678116" y="937171"/>
                  </a:lnTo>
                  <a:lnTo>
                    <a:pt x="672007" y="943216"/>
                  </a:lnTo>
                  <a:close/>
                </a:path>
                <a:path w="684530" h="951230">
                  <a:moveTo>
                    <a:pt x="684212" y="13690"/>
                  </a:moveTo>
                  <a:lnTo>
                    <a:pt x="678116" y="13690"/>
                  </a:lnTo>
                  <a:lnTo>
                    <a:pt x="672007" y="6045"/>
                  </a:lnTo>
                  <a:lnTo>
                    <a:pt x="684212" y="6045"/>
                  </a:lnTo>
                  <a:lnTo>
                    <a:pt x="684212" y="13690"/>
                  </a:lnTo>
                  <a:close/>
                </a:path>
                <a:path w="684530" h="951230">
                  <a:moveTo>
                    <a:pt x="12204" y="943216"/>
                  </a:moveTo>
                  <a:lnTo>
                    <a:pt x="6108" y="937171"/>
                  </a:lnTo>
                  <a:lnTo>
                    <a:pt x="12204" y="937171"/>
                  </a:lnTo>
                  <a:lnTo>
                    <a:pt x="12204" y="943216"/>
                  </a:lnTo>
                  <a:close/>
                </a:path>
                <a:path w="684530" h="951230">
                  <a:moveTo>
                    <a:pt x="672007" y="943216"/>
                  </a:moveTo>
                  <a:lnTo>
                    <a:pt x="12204" y="943216"/>
                  </a:lnTo>
                  <a:lnTo>
                    <a:pt x="12204" y="937171"/>
                  </a:lnTo>
                  <a:lnTo>
                    <a:pt x="672007" y="937171"/>
                  </a:lnTo>
                  <a:lnTo>
                    <a:pt x="672007" y="943216"/>
                  </a:lnTo>
                  <a:close/>
                </a:path>
                <a:path w="684530" h="951230">
                  <a:moveTo>
                    <a:pt x="684212" y="943216"/>
                  </a:moveTo>
                  <a:lnTo>
                    <a:pt x="672007" y="943216"/>
                  </a:lnTo>
                  <a:lnTo>
                    <a:pt x="678116" y="937171"/>
                  </a:lnTo>
                  <a:lnTo>
                    <a:pt x="684212" y="937171"/>
                  </a:lnTo>
                  <a:lnTo>
                    <a:pt x="684212" y="943216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425727" y="1665681"/>
              <a:ext cx="1635125" cy="483234"/>
            </a:xfrm>
            <a:custGeom>
              <a:avLst/>
              <a:gdLst/>
              <a:ahLst/>
              <a:cxnLst/>
              <a:rect l="l" t="t" r="r" b="b"/>
              <a:pathLst>
                <a:path w="1635125" h="483235">
                  <a:moveTo>
                    <a:pt x="1635074" y="483044"/>
                  </a:moveTo>
                  <a:lnTo>
                    <a:pt x="1622869" y="483044"/>
                  </a:lnTo>
                  <a:lnTo>
                    <a:pt x="1622869" y="432790"/>
                  </a:lnTo>
                  <a:lnTo>
                    <a:pt x="1635074" y="432790"/>
                  </a:lnTo>
                  <a:lnTo>
                    <a:pt x="1635074" y="483044"/>
                  </a:lnTo>
                  <a:close/>
                </a:path>
                <a:path w="1635125" h="483235">
                  <a:moveTo>
                    <a:pt x="1635074" y="394690"/>
                  </a:moveTo>
                  <a:lnTo>
                    <a:pt x="1622869" y="394690"/>
                  </a:lnTo>
                  <a:lnTo>
                    <a:pt x="1622869" y="344385"/>
                  </a:lnTo>
                  <a:lnTo>
                    <a:pt x="1635074" y="344385"/>
                  </a:lnTo>
                  <a:lnTo>
                    <a:pt x="1635074" y="394690"/>
                  </a:lnTo>
                  <a:close/>
                </a:path>
                <a:path w="1635125" h="483235">
                  <a:moveTo>
                    <a:pt x="1635074" y="306285"/>
                  </a:moveTo>
                  <a:lnTo>
                    <a:pt x="1622869" y="306285"/>
                  </a:lnTo>
                  <a:lnTo>
                    <a:pt x="1622869" y="254495"/>
                  </a:lnTo>
                  <a:lnTo>
                    <a:pt x="1635074" y="254495"/>
                  </a:lnTo>
                  <a:lnTo>
                    <a:pt x="1635074" y="306285"/>
                  </a:lnTo>
                  <a:close/>
                </a:path>
                <a:path w="1635125" h="483235">
                  <a:moveTo>
                    <a:pt x="1635074" y="216395"/>
                  </a:moveTo>
                  <a:lnTo>
                    <a:pt x="1622869" y="216395"/>
                  </a:lnTo>
                  <a:lnTo>
                    <a:pt x="1622869" y="166090"/>
                  </a:lnTo>
                  <a:lnTo>
                    <a:pt x="1635074" y="166090"/>
                  </a:lnTo>
                  <a:lnTo>
                    <a:pt x="1635074" y="216395"/>
                  </a:lnTo>
                  <a:close/>
                </a:path>
                <a:path w="1635125" h="483235">
                  <a:moveTo>
                    <a:pt x="1635074" y="127990"/>
                  </a:moveTo>
                  <a:lnTo>
                    <a:pt x="1622869" y="127990"/>
                  </a:lnTo>
                  <a:lnTo>
                    <a:pt x="1622869" y="77685"/>
                  </a:lnTo>
                  <a:lnTo>
                    <a:pt x="1635074" y="77685"/>
                  </a:lnTo>
                  <a:lnTo>
                    <a:pt x="1635074" y="127990"/>
                  </a:lnTo>
                  <a:close/>
                </a:path>
                <a:path w="1635125" h="483235">
                  <a:moveTo>
                    <a:pt x="1622869" y="13690"/>
                  </a:moveTo>
                  <a:lnTo>
                    <a:pt x="1609178" y="13690"/>
                  </a:lnTo>
                  <a:lnTo>
                    <a:pt x="1609178" y="0"/>
                  </a:lnTo>
                  <a:lnTo>
                    <a:pt x="1632051" y="0"/>
                  </a:lnTo>
                  <a:lnTo>
                    <a:pt x="1635074" y="3035"/>
                  </a:lnTo>
                  <a:lnTo>
                    <a:pt x="1635074" y="7594"/>
                  </a:lnTo>
                  <a:lnTo>
                    <a:pt x="1622869" y="7594"/>
                  </a:lnTo>
                  <a:lnTo>
                    <a:pt x="1622869" y="13690"/>
                  </a:lnTo>
                  <a:close/>
                </a:path>
                <a:path w="1635125" h="483235">
                  <a:moveTo>
                    <a:pt x="1635074" y="39585"/>
                  </a:moveTo>
                  <a:lnTo>
                    <a:pt x="1622869" y="39585"/>
                  </a:lnTo>
                  <a:lnTo>
                    <a:pt x="1622869" y="7594"/>
                  </a:lnTo>
                  <a:lnTo>
                    <a:pt x="1628965" y="13690"/>
                  </a:lnTo>
                  <a:lnTo>
                    <a:pt x="1635074" y="13690"/>
                  </a:lnTo>
                  <a:lnTo>
                    <a:pt x="1635074" y="39585"/>
                  </a:lnTo>
                  <a:close/>
                </a:path>
                <a:path w="1635125" h="483235">
                  <a:moveTo>
                    <a:pt x="1635074" y="13690"/>
                  </a:moveTo>
                  <a:lnTo>
                    <a:pt x="1628965" y="13690"/>
                  </a:lnTo>
                  <a:lnTo>
                    <a:pt x="1622869" y="7594"/>
                  </a:lnTo>
                  <a:lnTo>
                    <a:pt x="1635074" y="7594"/>
                  </a:lnTo>
                  <a:lnTo>
                    <a:pt x="1635074" y="13690"/>
                  </a:lnTo>
                  <a:close/>
                </a:path>
                <a:path w="1635125" h="483235">
                  <a:moveTo>
                    <a:pt x="1571078" y="13690"/>
                  </a:moveTo>
                  <a:lnTo>
                    <a:pt x="1520774" y="13690"/>
                  </a:lnTo>
                  <a:lnTo>
                    <a:pt x="1520774" y="0"/>
                  </a:lnTo>
                  <a:lnTo>
                    <a:pt x="1571078" y="0"/>
                  </a:lnTo>
                  <a:lnTo>
                    <a:pt x="1571078" y="13690"/>
                  </a:lnTo>
                  <a:close/>
                </a:path>
                <a:path w="1635125" h="483235">
                  <a:moveTo>
                    <a:pt x="1482674" y="13690"/>
                  </a:moveTo>
                  <a:lnTo>
                    <a:pt x="1432420" y="13690"/>
                  </a:lnTo>
                  <a:lnTo>
                    <a:pt x="1432420" y="0"/>
                  </a:lnTo>
                  <a:lnTo>
                    <a:pt x="1482674" y="0"/>
                  </a:lnTo>
                  <a:lnTo>
                    <a:pt x="1482674" y="13690"/>
                  </a:lnTo>
                  <a:close/>
                </a:path>
                <a:path w="1635125" h="483235">
                  <a:moveTo>
                    <a:pt x="1394320" y="13690"/>
                  </a:moveTo>
                  <a:lnTo>
                    <a:pt x="1342478" y="13690"/>
                  </a:lnTo>
                  <a:lnTo>
                    <a:pt x="1342478" y="0"/>
                  </a:lnTo>
                  <a:lnTo>
                    <a:pt x="1394320" y="0"/>
                  </a:lnTo>
                  <a:lnTo>
                    <a:pt x="1394320" y="13690"/>
                  </a:lnTo>
                  <a:close/>
                </a:path>
                <a:path w="1635125" h="483235">
                  <a:moveTo>
                    <a:pt x="1304378" y="13690"/>
                  </a:moveTo>
                  <a:lnTo>
                    <a:pt x="1254125" y="13690"/>
                  </a:lnTo>
                  <a:lnTo>
                    <a:pt x="1254125" y="0"/>
                  </a:lnTo>
                  <a:lnTo>
                    <a:pt x="1304378" y="0"/>
                  </a:lnTo>
                  <a:lnTo>
                    <a:pt x="1304378" y="13690"/>
                  </a:lnTo>
                  <a:close/>
                </a:path>
                <a:path w="1635125" h="483235">
                  <a:moveTo>
                    <a:pt x="1216025" y="13690"/>
                  </a:moveTo>
                  <a:lnTo>
                    <a:pt x="1165720" y="13690"/>
                  </a:lnTo>
                  <a:lnTo>
                    <a:pt x="1165720" y="0"/>
                  </a:lnTo>
                  <a:lnTo>
                    <a:pt x="1216025" y="0"/>
                  </a:lnTo>
                  <a:lnTo>
                    <a:pt x="1216025" y="13690"/>
                  </a:lnTo>
                  <a:close/>
                </a:path>
                <a:path w="1635125" h="483235">
                  <a:moveTo>
                    <a:pt x="1127620" y="13690"/>
                  </a:moveTo>
                  <a:lnTo>
                    <a:pt x="1075829" y="13690"/>
                  </a:lnTo>
                  <a:lnTo>
                    <a:pt x="1075829" y="0"/>
                  </a:lnTo>
                  <a:lnTo>
                    <a:pt x="1127620" y="0"/>
                  </a:lnTo>
                  <a:lnTo>
                    <a:pt x="1127620" y="13690"/>
                  </a:lnTo>
                  <a:close/>
                </a:path>
                <a:path w="1635125" h="483235">
                  <a:moveTo>
                    <a:pt x="1037729" y="13690"/>
                  </a:moveTo>
                  <a:lnTo>
                    <a:pt x="987425" y="13690"/>
                  </a:lnTo>
                  <a:lnTo>
                    <a:pt x="987425" y="0"/>
                  </a:lnTo>
                  <a:lnTo>
                    <a:pt x="1037729" y="0"/>
                  </a:lnTo>
                  <a:lnTo>
                    <a:pt x="1037729" y="13690"/>
                  </a:lnTo>
                  <a:close/>
                </a:path>
                <a:path w="1635125" h="483235">
                  <a:moveTo>
                    <a:pt x="949325" y="13690"/>
                  </a:moveTo>
                  <a:lnTo>
                    <a:pt x="899071" y="13690"/>
                  </a:lnTo>
                  <a:lnTo>
                    <a:pt x="899071" y="0"/>
                  </a:lnTo>
                  <a:lnTo>
                    <a:pt x="949325" y="0"/>
                  </a:lnTo>
                  <a:lnTo>
                    <a:pt x="949325" y="13690"/>
                  </a:lnTo>
                  <a:close/>
                </a:path>
                <a:path w="1635125" h="483235">
                  <a:moveTo>
                    <a:pt x="860971" y="13690"/>
                  </a:moveTo>
                  <a:lnTo>
                    <a:pt x="809129" y="13690"/>
                  </a:lnTo>
                  <a:lnTo>
                    <a:pt x="809129" y="0"/>
                  </a:lnTo>
                  <a:lnTo>
                    <a:pt x="860971" y="0"/>
                  </a:lnTo>
                  <a:lnTo>
                    <a:pt x="860971" y="13690"/>
                  </a:lnTo>
                  <a:close/>
                </a:path>
                <a:path w="1635125" h="483235">
                  <a:moveTo>
                    <a:pt x="771029" y="13690"/>
                  </a:moveTo>
                  <a:lnTo>
                    <a:pt x="720775" y="13690"/>
                  </a:lnTo>
                  <a:lnTo>
                    <a:pt x="720775" y="0"/>
                  </a:lnTo>
                  <a:lnTo>
                    <a:pt x="771029" y="0"/>
                  </a:lnTo>
                  <a:lnTo>
                    <a:pt x="771029" y="13690"/>
                  </a:lnTo>
                  <a:close/>
                </a:path>
                <a:path w="1635125" h="483235">
                  <a:moveTo>
                    <a:pt x="682675" y="13690"/>
                  </a:moveTo>
                  <a:lnTo>
                    <a:pt x="632371" y="13690"/>
                  </a:lnTo>
                  <a:lnTo>
                    <a:pt x="632371" y="0"/>
                  </a:lnTo>
                  <a:lnTo>
                    <a:pt x="682675" y="0"/>
                  </a:lnTo>
                  <a:lnTo>
                    <a:pt x="682675" y="13690"/>
                  </a:lnTo>
                  <a:close/>
                </a:path>
                <a:path w="1635125" h="483235">
                  <a:moveTo>
                    <a:pt x="594271" y="13690"/>
                  </a:moveTo>
                  <a:lnTo>
                    <a:pt x="542480" y="13690"/>
                  </a:lnTo>
                  <a:lnTo>
                    <a:pt x="542480" y="0"/>
                  </a:lnTo>
                  <a:lnTo>
                    <a:pt x="594271" y="0"/>
                  </a:lnTo>
                  <a:lnTo>
                    <a:pt x="594271" y="13690"/>
                  </a:lnTo>
                  <a:close/>
                </a:path>
                <a:path w="1635125" h="483235">
                  <a:moveTo>
                    <a:pt x="504380" y="13690"/>
                  </a:moveTo>
                  <a:lnTo>
                    <a:pt x="454075" y="13690"/>
                  </a:lnTo>
                  <a:lnTo>
                    <a:pt x="454075" y="0"/>
                  </a:lnTo>
                  <a:lnTo>
                    <a:pt x="504380" y="0"/>
                  </a:lnTo>
                  <a:lnTo>
                    <a:pt x="504380" y="13690"/>
                  </a:lnTo>
                  <a:close/>
                </a:path>
                <a:path w="1635125" h="483235">
                  <a:moveTo>
                    <a:pt x="415975" y="13690"/>
                  </a:moveTo>
                  <a:lnTo>
                    <a:pt x="365721" y="13690"/>
                  </a:lnTo>
                  <a:lnTo>
                    <a:pt x="365721" y="0"/>
                  </a:lnTo>
                  <a:lnTo>
                    <a:pt x="415975" y="0"/>
                  </a:lnTo>
                  <a:lnTo>
                    <a:pt x="415975" y="13690"/>
                  </a:lnTo>
                  <a:close/>
                </a:path>
                <a:path w="1635125" h="483235">
                  <a:moveTo>
                    <a:pt x="327621" y="13690"/>
                  </a:moveTo>
                  <a:lnTo>
                    <a:pt x="275780" y="13690"/>
                  </a:lnTo>
                  <a:lnTo>
                    <a:pt x="275780" y="0"/>
                  </a:lnTo>
                  <a:lnTo>
                    <a:pt x="327621" y="0"/>
                  </a:lnTo>
                  <a:lnTo>
                    <a:pt x="327621" y="13690"/>
                  </a:lnTo>
                  <a:close/>
                </a:path>
                <a:path w="1635125" h="483235">
                  <a:moveTo>
                    <a:pt x="237680" y="13690"/>
                  </a:moveTo>
                  <a:lnTo>
                    <a:pt x="187426" y="13690"/>
                  </a:lnTo>
                  <a:lnTo>
                    <a:pt x="187426" y="0"/>
                  </a:lnTo>
                  <a:lnTo>
                    <a:pt x="237680" y="0"/>
                  </a:lnTo>
                  <a:lnTo>
                    <a:pt x="237680" y="13690"/>
                  </a:lnTo>
                  <a:close/>
                </a:path>
                <a:path w="1635125" h="483235">
                  <a:moveTo>
                    <a:pt x="149326" y="13690"/>
                  </a:moveTo>
                  <a:lnTo>
                    <a:pt x="99021" y="13690"/>
                  </a:lnTo>
                  <a:lnTo>
                    <a:pt x="99021" y="0"/>
                  </a:lnTo>
                  <a:lnTo>
                    <a:pt x="149326" y="0"/>
                  </a:lnTo>
                  <a:lnTo>
                    <a:pt x="149326" y="13690"/>
                  </a:lnTo>
                  <a:close/>
                </a:path>
                <a:path w="1635125" h="483235">
                  <a:moveTo>
                    <a:pt x="60921" y="13690"/>
                  </a:moveTo>
                  <a:lnTo>
                    <a:pt x="9118" y="13690"/>
                  </a:lnTo>
                  <a:lnTo>
                    <a:pt x="9118" y="0"/>
                  </a:lnTo>
                  <a:lnTo>
                    <a:pt x="60921" y="0"/>
                  </a:lnTo>
                  <a:lnTo>
                    <a:pt x="60921" y="13690"/>
                  </a:lnTo>
                  <a:close/>
                </a:path>
                <a:path w="1635125" h="483235">
                  <a:moveTo>
                    <a:pt x="13690" y="92976"/>
                  </a:moveTo>
                  <a:lnTo>
                    <a:pt x="0" y="92976"/>
                  </a:lnTo>
                  <a:lnTo>
                    <a:pt x="0" y="42671"/>
                  </a:lnTo>
                  <a:lnTo>
                    <a:pt x="13690" y="42671"/>
                  </a:lnTo>
                  <a:lnTo>
                    <a:pt x="13690" y="92976"/>
                  </a:lnTo>
                  <a:close/>
                </a:path>
                <a:path w="1635125" h="483235">
                  <a:moveTo>
                    <a:pt x="13690" y="181330"/>
                  </a:moveTo>
                  <a:lnTo>
                    <a:pt x="0" y="181330"/>
                  </a:lnTo>
                  <a:lnTo>
                    <a:pt x="0" y="131076"/>
                  </a:lnTo>
                  <a:lnTo>
                    <a:pt x="13690" y="131076"/>
                  </a:lnTo>
                  <a:lnTo>
                    <a:pt x="13690" y="181330"/>
                  </a:lnTo>
                  <a:close/>
                </a:path>
                <a:path w="1635125" h="483235">
                  <a:moveTo>
                    <a:pt x="13690" y="236194"/>
                  </a:moveTo>
                  <a:lnTo>
                    <a:pt x="0" y="236194"/>
                  </a:lnTo>
                  <a:lnTo>
                    <a:pt x="0" y="219430"/>
                  </a:lnTo>
                  <a:lnTo>
                    <a:pt x="13690" y="219430"/>
                  </a:lnTo>
                  <a:lnTo>
                    <a:pt x="13690" y="236194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196757" y="2659215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4" h="287019">
                  <a:moveTo>
                    <a:pt x="143268" y="286486"/>
                  </a:moveTo>
                  <a:lnTo>
                    <a:pt x="97947" y="279197"/>
                  </a:lnTo>
                  <a:lnTo>
                    <a:pt x="58613" y="258890"/>
                  </a:lnTo>
                  <a:lnTo>
                    <a:pt x="27614" y="227905"/>
                  </a:lnTo>
                  <a:lnTo>
                    <a:pt x="7294" y="188584"/>
                  </a:lnTo>
                  <a:lnTo>
                    <a:pt x="0" y="143268"/>
                  </a:lnTo>
                  <a:lnTo>
                    <a:pt x="7294" y="97947"/>
                  </a:lnTo>
                  <a:lnTo>
                    <a:pt x="27614" y="58613"/>
                  </a:lnTo>
                  <a:lnTo>
                    <a:pt x="58613" y="27614"/>
                  </a:lnTo>
                  <a:lnTo>
                    <a:pt x="97947" y="7294"/>
                  </a:lnTo>
                  <a:lnTo>
                    <a:pt x="143268" y="0"/>
                  </a:lnTo>
                  <a:lnTo>
                    <a:pt x="187834" y="7294"/>
                  </a:lnTo>
                  <a:lnTo>
                    <a:pt x="226700" y="27614"/>
                  </a:lnTo>
                  <a:lnTo>
                    <a:pt x="257451" y="58613"/>
                  </a:lnTo>
                  <a:lnTo>
                    <a:pt x="277672" y="97947"/>
                  </a:lnTo>
                  <a:lnTo>
                    <a:pt x="284949" y="143268"/>
                  </a:lnTo>
                  <a:lnTo>
                    <a:pt x="277672" y="188584"/>
                  </a:lnTo>
                  <a:lnTo>
                    <a:pt x="257451" y="227905"/>
                  </a:lnTo>
                  <a:lnTo>
                    <a:pt x="226700" y="258890"/>
                  </a:lnTo>
                  <a:lnTo>
                    <a:pt x="187834" y="279197"/>
                  </a:lnTo>
                  <a:lnTo>
                    <a:pt x="143268" y="286486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183066" y="2647060"/>
              <a:ext cx="501650" cy="311150"/>
            </a:xfrm>
            <a:custGeom>
              <a:avLst/>
              <a:gdLst/>
              <a:ahLst/>
              <a:cxnLst/>
              <a:rect l="l" t="t" r="r" b="b"/>
              <a:pathLst>
                <a:path w="501650" h="311150">
                  <a:moveTo>
                    <a:pt x="501345" y="137121"/>
                  </a:moveTo>
                  <a:lnTo>
                    <a:pt x="310261" y="135750"/>
                  </a:lnTo>
                  <a:lnTo>
                    <a:pt x="307822" y="123418"/>
                  </a:lnTo>
                  <a:lnTo>
                    <a:pt x="304749" y="108140"/>
                  </a:lnTo>
                  <a:lnTo>
                    <a:pt x="292544" y="80759"/>
                  </a:lnTo>
                  <a:lnTo>
                    <a:pt x="286486" y="71031"/>
                  </a:lnTo>
                  <a:lnTo>
                    <a:pt x="286486" y="141681"/>
                  </a:lnTo>
                  <a:lnTo>
                    <a:pt x="286486" y="155422"/>
                  </a:lnTo>
                  <a:lnTo>
                    <a:pt x="280390" y="195008"/>
                  </a:lnTo>
                  <a:lnTo>
                    <a:pt x="255981" y="237718"/>
                  </a:lnTo>
                  <a:lnTo>
                    <a:pt x="248386" y="248386"/>
                  </a:lnTo>
                  <a:lnTo>
                    <a:pt x="205727" y="275818"/>
                  </a:lnTo>
                  <a:lnTo>
                    <a:pt x="169113" y="284949"/>
                  </a:lnTo>
                  <a:lnTo>
                    <a:pt x="141732" y="284949"/>
                  </a:lnTo>
                  <a:lnTo>
                    <a:pt x="117322" y="278853"/>
                  </a:lnTo>
                  <a:lnTo>
                    <a:pt x="92964" y="269722"/>
                  </a:lnTo>
                  <a:lnTo>
                    <a:pt x="82296" y="262077"/>
                  </a:lnTo>
                  <a:lnTo>
                    <a:pt x="73113" y="255981"/>
                  </a:lnTo>
                  <a:lnTo>
                    <a:pt x="47218" y="227063"/>
                  </a:lnTo>
                  <a:lnTo>
                    <a:pt x="28968" y="181317"/>
                  </a:lnTo>
                  <a:lnTo>
                    <a:pt x="25895" y="153885"/>
                  </a:lnTo>
                  <a:lnTo>
                    <a:pt x="27432" y="141681"/>
                  </a:lnTo>
                  <a:lnTo>
                    <a:pt x="28968" y="127990"/>
                  </a:lnTo>
                  <a:lnTo>
                    <a:pt x="48755" y="82245"/>
                  </a:lnTo>
                  <a:lnTo>
                    <a:pt x="74650" y="54813"/>
                  </a:lnTo>
                  <a:lnTo>
                    <a:pt x="83781" y="47218"/>
                  </a:lnTo>
                  <a:lnTo>
                    <a:pt x="118859" y="30454"/>
                  </a:lnTo>
                  <a:lnTo>
                    <a:pt x="156959" y="24358"/>
                  </a:lnTo>
                  <a:lnTo>
                    <a:pt x="170649" y="25895"/>
                  </a:lnTo>
                  <a:lnTo>
                    <a:pt x="219417" y="41122"/>
                  </a:lnTo>
                  <a:lnTo>
                    <a:pt x="257517" y="73126"/>
                  </a:lnTo>
                  <a:lnTo>
                    <a:pt x="280390" y="117322"/>
                  </a:lnTo>
                  <a:lnTo>
                    <a:pt x="283413" y="129476"/>
                  </a:lnTo>
                  <a:lnTo>
                    <a:pt x="286486" y="141681"/>
                  </a:lnTo>
                  <a:lnTo>
                    <a:pt x="286486" y="71031"/>
                  </a:lnTo>
                  <a:lnTo>
                    <a:pt x="284949" y="68554"/>
                  </a:lnTo>
                  <a:lnTo>
                    <a:pt x="254444" y="35026"/>
                  </a:lnTo>
                  <a:lnTo>
                    <a:pt x="239826" y="24358"/>
                  </a:lnTo>
                  <a:lnTo>
                    <a:pt x="230085" y="18249"/>
                  </a:lnTo>
                  <a:lnTo>
                    <a:pt x="216395" y="12153"/>
                  </a:lnTo>
                  <a:lnTo>
                    <a:pt x="201155" y="6045"/>
                  </a:lnTo>
                  <a:lnTo>
                    <a:pt x="187413" y="3022"/>
                  </a:lnTo>
                  <a:lnTo>
                    <a:pt x="172186" y="0"/>
                  </a:lnTo>
                  <a:lnTo>
                    <a:pt x="140195" y="0"/>
                  </a:lnTo>
                  <a:lnTo>
                    <a:pt x="94500" y="12153"/>
                  </a:lnTo>
                  <a:lnTo>
                    <a:pt x="56400" y="35026"/>
                  </a:lnTo>
                  <a:lnTo>
                    <a:pt x="27432" y="68554"/>
                  </a:lnTo>
                  <a:lnTo>
                    <a:pt x="19786" y="82245"/>
                  </a:lnTo>
                  <a:lnTo>
                    <a:pt x="12192" y="94449"/>
                  </a:lnTo>
                  <a:lnTo>
                    <a:pt x="7581" y="109677"/>
                  </a:lnTo>
                  <a:lnTo>
                    <a:pt x="3022" y="124917"/>
                  </a:lnTo>
                  <a:lnTo>
                    <a:pt x="1536" y="140195"/>
                  </a:lnTo>
                  <a:lnTo>
                    <a:pt x="0" y="155422"/>
                  </a:lnTo>
                  <a:lnTo>
                    <a:pt x="7581" y="202653"/>
                  </a:lnTo>
                  <a:lnTo>
                    <a:pt x="27432" y="242290"/>
                  </a:lnTo>
                  <a:lnTo>
                    <a:pt x="57886" y="275818"/>
                  </a:lnTo>
                  <a:lnTo>
                    <a:pt x="95986" y="298640"/>
                  </a:lnTo>
                  <a:lnTo>
                    <a:pt x="111213" y="303212"/>
                  </a:lnTo>
                  <a:lnTo>
                    <a:pt x="124955" y="307771"/>
                  </a:lnTo>
                  <a:lnTo>
                    <a:pt x="156959" y="310845"/>
                  </a:lnTo>
                  <a:lnTo>
                    <a:pt x="187413" y="307771"/>
                  </a:lnTo>
                  <a:lnTo>
                    <a:pt x="217932" y="298640"/>
                  </a:lnTo>
                  <a:lnTo>
                    <a:pt x="231622" y="291007"/>
                  </a:lnTo>
                  <a:lnTo>
                    <a:pt x="241350" y="284949"/>
                  </a:lnTo>
                  <a:lnTo>
                    <a:pt x="243827" y="283413"/>
                  </a:lnTo>
                  <a:lnTo>
                    <a:pt x="277304" y="252958"/>
                  </a:lnTo>
                  <a:lnTo>
                    <a:pt x="292544" y="228549"/>
                  </a:lnTo>
                  <a:lnTo>
                    <a:pt x="300177" y="214858"/>
                  </a:lnTo>
                  <a:lnTo>
                    <a:pt x="304749" y="201117"/>
                  </a:lnTo>
                  <a:lnTo>
                    <a:pt x="309308" y="185877"/>
                  </a:lnTo>
                  <a:lnTo>
                    <a:pt x="310515" y="173850"/>
                  </a:lnTo>
                  <a:lnTo>
                    <a:pt x="499808" y="175221"/>
                  </a:lnTo>
                  <a:lnTo>
                    <a:pt x="501345" y="13712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 descr=""/>
          <p:cNvGrpSpPr/>
          <p:nvPr/>
        </p:nvGrpSpPr>
        <p:grpSpPr>
          <a:xfrm>
            <a:off x="7655217" y="1543748"/>
            <a:ext cx="1804670" cy="1452880"/>
            <a:chOff x="7655217" y="1543748"/>
            <a:chExt cx="1804670" cy="1452880"/>
          </a:xfrm>
        </p:grpSpPr>
        <p:pic>
          <p:nvPicPr>
            <p:cNvPr id="40" name="object 4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788400" y="1778444"/>
              <a:ext cx="658863" cy="923429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8775255" y="1764753"/>
              <a:ext cx="684530" cy="951230"/>
            </a:xfrm>
            <a:custGeom>
              <a:avLst/>
              <a:gdLst/>
              <a:ahLst/>
              <a:cxnLst/>
              <a:rect l="l" t="t" r="r" b="b"/>
              <a:pathLst>
                <a:path w="684529" h="951230">
                  <a:moveTo>
                    <a:pt x="684212" y="950861"/>
                  </a:moveTo>
                  <a:lnTo>
                    <a:pt x="0" y="950861"/>
                  </a:lnTo>
                  <a:lnTo>
                    <a:pt x="0" y="0"/>
                  </a:lnTo>
                  <a:lnTo>
                    <a:pt x="684212" y="0"/>
                  </a:lnTo>
                  <a:lnTo>
                    <a:pt x="684212" y="7594"/>
                  </a:lnTo>
                  <a:lnTo>
                    <a:pt x="12204" y="7594"/>
                  </a:lnTo>
                  <a:lnTo>
                    <a:pt x="6096" y="13690"/>
                  </a:lnTo>
                  <a:lnTo>
                    <a:pt x="12204" y="13690"/>
                  </a:lnTo>
                  <a:lnTo>
                    <a:pt x="12204" y="937120"/>
                  </a:lnTo>
                  <a:lnTo>
                    <a:pt x="6096" y="937120"/>
                  </a:lnTo>
                  <a:lnTo>
                    <a:pt x="12204" y="943229"/>
                  </a:lnTo>
                  <a:lnTo>
                    <a:pt x="684212" y="943229"/>
                  </a:lnTo>
                  <a:lnTo>
                    <a:pt x="684212" y="950861"/>
                  </a:lnTo>
                  <a:close/>
                </a:path>
                <a:path w="684529" h="951230">
                  <a:moveTo>
                    <a:pt x="12204" y="13690"/>
                  </a:moveTo>
                  <a:lnTo>
                    <a:pt x="6096" y="13690"/>
                  </a:lnTo>
                  <a:lnTo>
                    <a:pt x="12204" y="7594"/>
                  </a:lnTo>
                  <a:lnTo>
                    <a:pt x="12204" y="13690"/>
                  </a:lnTo>
                  <a:close/>
                </a:path>
                <a:path w="684529" h="951230">
                  <a:moveTo>
                    <a:pt x="672007" y="13690"/>
                  </a:moveTo>
                  <a:lnTo>
                    <a:pt x="12204" y="13690"/>
                  </a:lnTo>
                  <a:lnTo>
                    <a:pt x="12204" y="7594"/>
                  </a:lnTo>
                  <a:lnTo>
                    <a:pt x="672007" y="7594"/>
                  </a:lnTo>
                  <a:lnTo>
                    <a:pt x="672007" y="13690"/>
                  </a:lnTo>
                  <a:close/>
                </a:path>
                <a:path w="684529" h="951230">
                  <a:moveTo>
                    <a:pt x="672007" y="943229"/>
                  </a:moveTo>
                  <a:lnTo>
                    <a:pt x="672007" y="7594"/>
                  </a:lnTo>
                  <a:lnTo>
                    <a:pt x="678103" y="13690"/>
                  </a:lnTo>
                  <a:lnTo>
                    <a:pt x="684212" y="13690"/>
                  </a:lnTo>
                  <a:lnTo>
                    <a:pt x="684212" y="937120"/>
                  </a:lnTo>
                  <a:lnTo>
                    <a:pt x="678103" y="937120"/>
                  </a:lnTo>
                  <a:lnTo>
                    <a:pt x="672007" y="943229"/>
                  </a:lnTo>
                  <a:close/>
                </a:path>
                <a:path w="684529" h="951230">
                  <a:moveTo>
                    <a:pt x="684212" y="13690"/>
                  </a:moveTo>
                  <a:lnTo>
                    <a:pt x="678103" y="13690"/>
                  </a:lnTo>
                  <a:lnTo>
                    <a:pt x="672007" y="7594"/>
                  </a:lnTo>
                  <a:lnTo>
                    <a:pt x="684212" y="7594"/>
                  </a:lnTo>
                  <a:lnTo>
                    <a:pt x="684212" y="13690"/>
                  </a:lnTo>
                  <a:close/>
                </a:path>
                <a:path w="684529" h="951230">
                  <a:moveTo>
                    <a:pt x="12204" y="943229"/>
                  </a:moveTo>
                  <a:lnTo>
                    <a:pt x="6096" y="937120"/>
                  </a:lnTo>
                  <a:lnTo>
                    <a:pt x="12204" y="937120"/>
                  </a:lnTo>
                  <a:lnTo>
                    <a:pt x="12204" y="943229"/>
                  </a:lnTo>
                  <a:close/>
                </a:path>
                <a:path w="684529" h="951230">
                  <a:moveTo>
                    <a:pt x="672007" y="943229"/>
                  </a:moveTo>
                  <a:lnTo>
                    <a:pt x="12204" y="943229"/>
                  </a:lnTo>
                  <a:lnTo>
                    <a:pt x="12204" y="937120"/>
                  </a:lnTo>
                  <a:lnTo>
                    <a:pt x="672007" y="937120"/>
                  </a:lnTo>
                  <a:lnTo>
                    <a:pt x="672007" y="943229"/>
                  </a:lnTo>
                  <a:close/>
                </a:path>
                <a:path w="684529" h="951230">
                  <a:moveTo>
                    <a:pt x="684212" y="943229"/>
                  </a:moveTo>
                  <a:lnTo>
                    <a:pt x="672007" y="943229"/>
                  </a:lnTo>
                  <a:lnTo>
                    <a:pt x="678103" y="937120"/>
                  </a:lnTo>
                  <a:lnTo>
                    <a:pt x="684212" y="937120"/>
                  </a:lnTo>
                  <a:lnTo>
                    <a:pt x="684212" y="943229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7655217" y="1543748"/>
              <a:ext cx="1469390" cy="628015"/>
            </a:xfrm>
            <a:custGeom>
              <a:avLst/>
              <a:gdLst/>
              <a:ahLst/>
              <a:cxnLst/>
              <a:rect l="l" t="t" r="r" b="b"/>
              <a:pathLst>
                <a:path w="1469390" h="628014">
                  <a:moveTo>
                    <a:pt x="13703" y="627849"/>
                  </a:moveTo>
                  <a:lnTo>
                    <a:pt x="0" y="627849"/>
                  </a:lnTo>
                  <a:lnTo>
                    <a:pt x="0" y="576059"/>
                  </a:lnTo>
                  <a:lnTo>
                    <a:pt x="13703" y="576059"/>
                  </a:lnTo>
                  <a:lnTo>
                    <a:pt x="13703" y="627849"/>
                  </a:lnTo>
                  <a:close/>
                </a:path>
                <a:path w="1469390" h="628014">
                  <a:moveTo>
                    <a:pt x="13703" y="537959"/>
                  </a:moveTo>
                  <a:lnTo>
                    <a:pt x="0" y="537959"/>
                  </a:lnTo>
                  <a:lnTo>
                    <a:pt x="0" y="487654"/>
                  </a:lnTo>
                  <a:lnTo>
                    <a:pt x="13703" y="487654"/>
                  </a:lnTo>
                  <a:lnTo>
                    <a:pt x="13703" y="537959"/>
                  </a:lnTo>
                  <a:close/>
                </a:path>
                <a:path w="1469390" h="628014">
                  <a:moveTo>
                    <a:pt x="13703" y="449554"/>
                  </a:moveTo>
                  <a:lnTo>
                    <a:pt x="0" y="449554"/>
                  </a:lnTo>
                  <a:lnTo>
                    <a:pt x="0" y="399249"/>
                  </a:lnTo>
                  <a:lnTo>
                    <a:pt x="13703" y="399249"/>
                  </a:lnTo>
                  <a:lnTo>
                    <a:pt x="13703" y="449554"/>
                  </a:lnTo>
                  <a:close/>
                </a:path>
                <a:path w="1469390" h="628014">
                  <a:moveTo>
                    <a:pt x="13703" y="361149"/>
                  </a:moveTo>
                  <a:lnTo>
                    <a:pt x="0" y="361149"/>
                  </a:lnTo>
                  <a:lnTo>
                    <a:pt x="0" y="309359"/>
                  </a:lnTo>
                  <a:lnTo>
                    <a:pt x="13703" y="309359"/>
                  </a:lnTo>
                  <a:lnTo>
                    <a:pt x="13703" y="361149"/>
                  </a:lnTo>
                  <a:close/>
                </a:path>
                <a:path w="1469390" h="628014">
                  <a:moveTo>
                    <a:pt x="13703" y="271259"/>
                  </a:moveTo>
                  <a:lnTo>
                    <a:pt x="0" y="271259"/>
                  </a:lnTo>
                  <a:lnTo>
                    <a:pt x="0" y="221005"/>
                  </a:lnTo>
                  <a:lnTo>
                    <a:pt x="13703" y="221005"/>
                  </a:lnTo>
                  <a:lnTo>
                    <a:pt x="13703" y="271259"/>
                  </a:lnTo>
                  <a:close/>
                </a:path>
                <a:path w="1469390" h="628014">
                  <a:moveTo>
                    <a:pt x="13703" y="182905"/>
                  </a:moveTo>
                  <a:lnTo>
                    <a:pt x="0" y="182905"/>
                  </a:lnTo>
                  <a:lnTo>
                    <a:pt x="0" y="132600"/>
                  </a:lnTo>
                  <a:lnTo>
                    <a:pt x="13703" y="132600"/>
                  </a:lnTo>
                  <a:lnTo>
                    <a:pt x="13703" y="182905"/>
                  </a:lnTo>
                  <a:close/>
                </a:path>
                <a:path w="1469390" h="628014">
                  <a:moveTo>
                    <a:pt x="13703" y="94500"/>
                  </a:moveTo>
                  <a:lnTo>
                    <a:pt x="0" y="94500"/>
                  </a:lnTo>
                  <a:lnTo>
                    <a:pt x="0" y="42710"/>
                  </a:lnTo>
                  <a:lnTo>
                    <a:pt x="13703" y="42710"/>
                  </a:lnTo>
                  <a:lnTo>
                    <a:pt x="13703" y="94500"/>
                  </a:lnTo>
                  <a:close/>
                </a:path>
                <a:path w="1469390" h="628014">
                  <a:moveTo>
                    <a:pt x="57899" y="12204"/>
                  </a:moveTo>
                  <a:lnTo>
                    <a:pt x="7645" y="12204"/>
                  </a:lnTo>
                  <a:lnTo>
                    <a:pt x="7645" y="0"/>
                  </a:lnTo>
                  <a:lnTo>
                    <a:pt x="57899" y="0"/>
                  </a:lnTo>
                  <a:lnTo>
                    <a:pt x="57899" y="12204"/>
                  </a:lnTo>
                  <a:close/>
                </a:path>
                <a:path w="1469390" h="628014">
                  <a:moveTo>
                    <a:pt x="146303" y="12204"/>
                  </a:moveTo>
                  <a:lnTo>
                    <a:pt x="95999" y="12204"/>
                  </a:lnTo>
                  <a:lnTo>
                    <a:pt x="95999" y="0"/>
                  </a:lnTo>
                  <a:lnTo>
                    <a:pt x="146303" y="0"/>
                  </a:lnTo>
                  <a:lnTo>
                    <a:pt x="146303" y="12204"/>
                  </a:lnTo>
                  <a:close/>
                </a:path>
                <a:path w="1469390" h="628014">
                  <a:moveTo>
                    <a:pt x="236194" y="12204"/>
                  </a:moveTo>
                  <a:lnTo>
                    <a:pt x="184403" y="12204"/>
                  </a:lnTo>
                  <a:lnTo>
                    <a:pt x="184403" y="0"/>
                  </a:lnTo>
                  <a:lnTo>
                    <a:pt x="236194" y="0"/>
                  </a:lnTo>
                  <a:lnTo>
                    <a:pt x="236194" y="12204"/>
                  </a:lnTo>
                  <a:close/>
                </a:path>
                <a:path w="1469390" h="628014">
                  <a:moveTo>
                    <a:pt x="324599" y="12204"/>
                  </a:moveTo>
                  <a:lnTo>
                    <a:pt x="274294" y="12204"/>
                  </a:lnTo>
                  <a:lnTo>
                    <a:pt x="274294" y="0"/>
                  </a:lnTo>
                  <a:lnTo>
                    <a:pt x="324599" y="0"/>
                  </a:lnTo>
                  <a:lnTo>
                    <a:pt x="324599" y="12204"/>
                  </a:lnTo>
                  <a:close/>
                </a:path>
                <a:path w="1469390" h="628014">
                  <a:moveTo>
                    <a:pt x="412953" y="12204"/>
                  </a:moveTo>
                  <a:lnTo>
                    <a:pt x="362699" y="12204"/>
                  </a:lnTo>
                  <a:lnTo>
                    <a:pt x="362699" y="0"/>
                  </a:lnTo>
                  <a:lnTo>
                    <a:pt x="412953" y="0"/>
                  </a:lnTo>
                  <a:lnTo>
                    <a:pt x="412953" y="12204"/>
                  </a:lnTo>
                  <a:close/>
                </a:path>
                <a:path w="1469390" h="628014">
                  <a:moveTo>
                    <a:pt x="502894" y="12204"/>
                  </a:moveTo>
                  <a:lnTo>
                    <a:pt x="451053" y="12204"/>
                  </a:lnTo>
                  <a:lnTo>
                    <a:pt x="451053" y="0"/>
                  </a:lnTo>
                  <a:lnTo>
                    <a:pt x="502894" y="0"/>
                  </a:lnTo>
                  <a:lnTo>
                    <a:pt x="502894" y="12204"/>
                  </a:lnTo>
                  <a:close/>
                </a:path>
                <a:path w="1469390" h="628014">
                  <a:moveTo>
                    <a:pt x="591248" y="12204"/>
                  </a:moveTo>
                  <a:lnTo>
                    <a:pt x="540943" y="12204"/>
                  </a:lnTo>
                  <a:lnTo>
                    <a:pt x="540943" y="0"/>
                  </a:lnTo>
                  <a:lnTo>
                    <a:pt x="591248" y="0"/>
                  </a:lnTo>
                  <a:lnTo>
                    <a:pt x="591248" y="12204"/>
                  </a:lnTo>
                  <a:close/>
                </a:path>
                <a:path w="1469390" h="628014">
                  <a:moveTo>
                    <a:pt x="679653" y="12204"/>
                  </a:moveTo>
                  <a:lnTo>
                    <a:pt x="629348" y="12204"/>
                  </a:lnTo>
                  <a:lnTo>
                    <a:pt x="629348" y="0"/>
                  </a:lnTo>
                  <a:lnTo>
                    <a:pt x="679653" y="0"/>
                  </a:lnTo>
                  <a:lnTo>
                    <a:pt x="679653" y="12204"/>
                  </a:lnTo>
                  <a:close/>
                </a:path>
                <a:path w="1469390" h="628014">
                  <a:moveTo>
                    <a:pt x="769543" y="12204"/>
                  </a:moveTo>
                  <a:lnTo>
                    <a:pt x="717753" y="12204"/>
                  </a:lnTo>
                  <a:lnTo>
                    <a:pt x="717753" y="0"/>
                  </a:lnTo>
                  <a:lnTo>
                    <a:pt x="769543" y="0"/>
                  </a:lnTo>
                  <a:lnTo>
                    <a:pt x="769543" y="12204"/>
                  </a:lnTo>
                  <a:close/>
                </a:path>
                <a:path w="1469390" h="628014">
                  <a:moveTo>
                    <a:pt x="857897" y="12204"/>
                  </a:moveTo>
                  <a:lnTo>
                    <a:pt x="807643" y="12204"/>
                  </a:lnTo>
                  <a:lnTo>
                    <a:pt x="807643" y="0"/>
                  </a:lnTo>
                  <a:lnTo>
                    <a:pt x="857897" y="0"/>
                  </a:lnTo>
                  <a:lnTo>
                    <a:pt x="857897" y="12204"/>
                  </a:lnTo>
                  <a:close/>
                </a:path>
                <a:path w="1469390" h="628014">
                  <a:moveTo>
                    <a:pt x="946302" y="12204"/>
                  </a:moveTo>
                  <a:lnTo>
                    <a:pt x="895997" y="12204"/>
                  </a:lnTo>
                  <a:lnTo>
                    <a:pt x="895997" y="0"/>
                  </a:lnTo>
                  <a:lnTo>
                    <a:pt x="946302" y="0"/>
                  </a:lnTo>
                  <a:lnTo>
                    <a:pt x="946302" y="12204"/>
                  </a:lnTo>
                  <a:close/>
                </a:path>
                <a:path w="1469390" h="628014">
                  <a:moveTo>
                    <a:pt x="1036193" y="12204"/>
                  </a:moveTo>
                  <a:lnTo>
                    <a:pt x="984402" y="12204"/>
                  </a:lnTo>
                  <a:lnTo>
                    <a:pt x="984402" y="0"/>
                  </a:lnTo>
                  <a:lnTo>
                    <a:pt x="1036193" y="0"/>
                  </a:lnTo>
                  <a:lnTo>
                    <a:pt x="1036193" y="12204"/>
                  </a:lnTo>
                  <a:close/>
                </a:path>
                <a:path w="1469390" h="628014">
                  <a:moveTo>
                    <a:pt x="1124597" y="12204"/>
                  </a:moveTo>
                  <a:lnTo>
                    <a:pt x="1074293" y="12204"/>
                  </a:lnTo>
                  <a:lnTo>
                    <a:pt x="1074293" y="0"/>
                  </a:lnTo>
                  <a:lnTo>
                    <a:pt x="1124597" y="0"/>
                  </a:lnTo>
                  <a:lnTo>
                    <a:pt x="1124597" y="12204"/>
                  </a:lnTo>
                  <a:close/>
                </a:path>
                <a:path w="1469390" h="628014">
                  <a:moveTo>
                    <a:pt x="1213002" y="12204"/>
                  </a:moveTo>
                  <a:lnTo>
                    <a:pt x="1162697" y="12204"/>
                  </a:lnTo>
                  <a:lnTo>
                    <a:pt x="1162697" y="0"/>
                  </a:lnTo>
                  <a:lnTo>
                    <a:pt x="1213002" y="0"/>
                  </a:lnTo>
                  <a:lnTo>
                    <a:pt x="1213002" y="12204"/>
                  </a:lnTo>
                  <a:close/>
                </a:path>
                <a:path w="1469390" h="628014">
                  <a:moveTo>
                    <a:pt x="1302893" y="12204"/>
                  </a:moveTo>
                  <a:lnTo>
                    <a:pt x="1251102" y="12204"/>
                  </a:lnTo>
                  <a:lnTo>
                    <a:pt x="1251102" y="0"/>
                  </a:lnTo>
                  <a:lnTo>
                    <a:pt x="1302893" y="0"/>
                  </a:lnTo>
                  <a:lnTo>
                    <a:pt x="1302893" y="12204"/>
                  </a:lnTo>
                  <a:close/>
                </a:path>
                <a:path w="1469390" h="628014">
                  <a:moveTo>
                    <a:pt x="1391297" y="12204"/>
                  </a:moveTo>
                  <a:lnTo>
                    <a:pt x="1340993" y="12204"/>
                  </a:lnTo>
                  <a:lnTo>
                    <a:pt x="1340993" y="0"/>
                  </a:lnTo>
                  <a:lnTo>
                    <a:pt x="1391297" y="0"/>
                  </a:lnTo>
                  <a:lnTo>
                    <a:pt x="1391297" y="12204"/>
                  </a:lnTo>
                  <a:close/>
                </a:path>
                <a:path w="1469390" h="628014">
                  <a:moveTo>
                    <a:pt x="1455293" y="12204"/>
                  </a:moveTo>
                  <a:lnTo>
                    <a:pt x="1429397" y="12204"/>
                  </a:lnTo>
                  <a:lnTo>
                    <a:pt x="1429397" y="0"/>
                  </a:lnTo>
                  <a:lnTo>
                    <a:pt x="1465960" y="0"/>
                  </a:lnTo>
                  <a:lnTo>
                    <a:pt x="1468983" y="1536"/>
                  </a:lnTo>
                  <a:lnTo>
                    <a:pt x="1468983" y="6095"/>
                  </a:lnTo>
                  <a:lnTo>
                    <a:pt x="1455293" y="6095"/>
                  </a:lnTo>
                  <a:lnTo>
                    <a:pt x="1455293" y="12204"/>
                  </a:lnTo>
                  <a:close/>
                </a:path>
                <a:path w="1469390" h="628014">
                  <a:moveTo>
                    <a:pt x="1468983" y="24409"/>
                  </a:moveTo>
                  <a:lnTo>
                    <a:pt x="1455293" y="24409"/>
                  </a:lnTo>
                  <a:lnTo>
                    <a:pt x="1455293" y="6095"/>
                  </a:lnTo>
                  <a:lnTo>
                    <a:pt x="1461401" y="12204"/>
                  </a:lnTo>
                  <a:lnTo>
                    <a:pt x="1468983" y="12204"/>
                  </a:lnTo>
                  <a:lnTo>
                    <a:pt x="1468983" y="24409"/>
                  </a:lnTo>
                  <a:close/>
                </a:path>
                <a:path w="1469390" h="628014">
                  <a:moveTo>
                    <a:pt x="1468983" y="12204"/>
                  </a:moveTo>
                  <a:lnTo>
                    <a:pt x="1461401" y="12204"/>
                  </a:lnTo>
                  <a:lnTo>
                    <a:pt x="1455293" y="6095"/>
                  </a:lnTo>
                  <a:lnTo>
                    <a:pt x="1468983" y="6095"/>
                  </a:lnTo>
                  <a:lnTo>
                    <a:pt x="1468983" y="12204"/>
                  </a:lnTo>
                  <a:close/>
                </a:path>
                <a:path w="1469390" h="628014">
                  <a:moveTo>
                    <a:pt x="1468983" y="112763"/>
                  </a:moveTo>
                  <a:lnTo>
                    <a:pt x="1455293" y="112763"/>
                  </a:lnTo>
                  <a:lnTo>
                    <a:pt x="1455293" y="62509"/>
                  </a:lnTo>
                  <a:lnTo>
                    <a:pt x="1468983" y="62509"/>
                  </a:lnTo>
                  <a:lnTo>
                    <a:pt x="1468983" y="112763"/>
                  </a:lnTo>
                  <a:close/>
                </a:path>
                <a:path w="1469390" h="628014">
                  <a:moveTo>
                    <a:pt x="1468983" y="201168"/>
                  </a:moveTo>
                  <a:lnTo>
                    <a:pt x="1455293" y="201168"/>
                  </a:lnTo>
                  <a:lnTo>
                    <a:pt x="1455293" y="150863"/>
                  </a:lnTo>
                  <a:lnTo>
                    <a:pt x="1468983" y="150863"/>
                  </a:lnTo>
                  <a:lnTo>
                    <a:pt x="1468983" y="20116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8286102" y="2697314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681" y="286486"/>
                  </a:moveTo>
                  <a:lnTo>
                    <a:pt x="97114" y="279197"/>
                  </a:lnTo>
                  <a:lnTo>
                    <a:pt x="58249" y="258890"/>
                  </a:lnTo>
                  <a:lnTo>
                    <a:pt x="27498" y="227905"/>
                  </a:lnTo>
                  <a:lnTo>
                    <a:pt x="7276" y="188584"/>
                  </a:lnTo>
                  <a:lnTo>
                    <a:pt x="0" y="143268"/>
                  </a:lnTo>
                  <a:lnTo>
                    <a:pt x="7276" y="97927"/>
                  </a:lnTo>
                  <a:lnTo>
                    <a:pt x="27498" y="58592"/>
                  </a:lnTo>
                  <a:lnTo>
                    <a:pt x="58249" y="27599"/>
                  </a:lnTo>
                  <a:lnTo>
                    <a:pt x="97114" y="7289"/>
                  </a:lnTo>
                  <a:lnTo>
                    <a:pt x="141681" y="0"/>
                  </a:lnTo>
                  <a:lnTo>
                    <a:pt x="187028" y="7289"/>
                  </a:lnTo>
                  <a:lnTo>
                    <a:pt x="226367" y="27599"/>
                  </a:lnTo>
                  <a:lnTo>
                    <a:pt x="257361" y="58592"/>
                  </a:lnTo>
                  <a:lnTo>
                    <a:pt x="277672" y="97927"/>
                  </a:lnTo>
                  <a:lnTo>
                    <a:pt x="284962" y="143268"/>
                  </a:lnTo>
                  <a:lnTo>
                    <a:pt x="277672" y="188584"/>
                  </a:lnTo>
                  <a:lnTo>
                    <a:pt x="257361" y="227905"/>
                  </a:lnTo>
                  <a:lnTo>
                    <a:pt x="226367" y="258890"/>
                  </a:lnTo>
                  <a:lnTo>
                    <a:pt x="187028" y="279197"/>
                  </a:lnTo>
                  <a:lnTo>
                    <a:pt x="141681" y="286486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8083398" y="2685160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79" h="311150">
                  <a:moveTo>
                    <a:pt x="499872" y="138658"/>
                  </a:moveTo>
                  <a:lnTo>
                    <a:pt x="496785" y="123418"/>
                  </a:lnTo>
                  <a:lnTo>
                    <a:pt x="493763" y="108140"/>
                  </a:lnTo>
                  <a:lnTo>
                    <a:pt x="481558" y="80708"/>
                  </a:lnTo>
                  <a:lnTo>
                    <a:pt x="475462" y="71005"/>
                  </a:lnTo>
                  <a:lnTo>
                    <a:pt x="475462" y="155422"/>
                  </a:lnTo>
                  <a:lnTo>
                    <a:pt x="473925" y="169113"/>
                  </a:lnTo>
                  <a:lnTo>
                    <a:pt x="458685" y="217881"/>
                  </a:lnTo>
                  <a:lnTo>
                    <a:pt x="435825" y="248386"/>
                  </a:lnTo>
                  <a:lnTo>
                    <a:pt x="394690" y="275780"/>
                  </a:lnTo>
                  <a:lnTo>
                    <a:pt x="358140" y="284949"/>
                  </a:lnTo>
                  <a:lnTo>
                    <a:pt x="330695" y="284949"/>
                  </a:lnTo>
                  <a:lnTo>
                    <a:pt x="306285" y="278853"/>
                  </a:lnTo>
                  <a:lnTo>
                    <a:pt x="281940" y="269671"/>
                  </a:lnTo>
                  <a:lnTo>
                    <a:pt x="271272" y="262077"/>
                  </a:lnTo>
                  <a:lnTo>
                    <a:pt x="262140" y="255981"/>
                  </a:lnTo>
                  <a:lnTo>
                    <a:pt x="236245" y="227063"/>
                  </a:lnTo>
                  <a:lnTo>
                    <a:pt x="217932" y="181317"/>
                  </a:lnTo>
                  <a:lnTo>
                    <a:pt x="214909" y="167576"/>
                  </a:lnTo>
                  <a:lnTo>
                    <a:pt x="214909" y="141681"/>
                  </a:lnTo>
                  <a:lnTo>
                    <a:pt x="225577" y="103581"/>
                  </a:lnTo>
                  <a:lnTo>
                    <a:pt x="253009" y="62458"/>
                  </a:lnTo>
                  <a:lnTo>
                    <a:pt x="294132" y="35026"/>
                  </a:lnTo>
                  <a:lnTo>
                    <a:pt x="332232" y="25895"/>
                  </a:lnTo>
                  <a:lnTo>
                    <a:pt x="345935" y="24358"/>
                  </a:lnTo>
                  <a:lnTo>
                    <a:pt x="358140" y="25895"/>
                  </a:lnTo>
                  <a:lnTo>
                    <a:pt x="371830" y="27432"/>
                  </a:lnTo>
                  <a:lnTo>
                    <a:pt x="417563" y="47218"/>
                  </a:lnTo>
                  <a:lnTo>
                    <a:pt x="446493" y="73126"/>
                  </a:lnTo>
                  <a:lnTo>
                    <a:pt x="452589" y="82245"/>
                  </a:lnTo>
                  <a:lnTo>
                    <a:pt x="460235" y="92913"/>
                  </a:lnTo>
                  <a:lnTo>
                    <a:pt x="469353" y="117322"/>
                  </a:lnTo>
                  <a:lnTo>
                    <a:pt x="472440" y="129476"/>
                  </a:lnTo>
                  <a:lnTo>
                    <a:pt x="473925" y="141681"/>
                  </a:lnTo>
                  <a:lnTo>
                    <a:pt x="475462" y="155422"/>
                  </a:lnTo>
                  <a:lnTo>
                    <a:pt x="475462" y="71005"/>
                  </a:lnTo>
                  <a:lnTo>
                    <a:pt x="443458" y="35026"/>
                  </a:lnTo>
                  <a:lnTo>
                    <a:pt x="428790" y="24358"/>
                  </a:lnTo>
                  <a:lnTo>
                    <a:pt x="419049" y="18249"/>
                  </a:lnTo>
                  <a:lnTo>
                    <a:pt x="405358" y="12153"/>
                  </a:lnTo>
                  <a:lnTo>
                    <a:pt x="390131" y="6045"/>
                  </a:lnTo>
                  <a:lnTo>
                    <a:pt x="359676" y="0"/>
                  </a:lnTo>
                  <a:lnTo>
                    <a:pt x="329158" y="0"/>
                  </a:lnTo>
                  <a:lnTo>
                    <a:pt x="283476" y="12153"/>
                  </a:lnTo>
                  <a:lnTo>
                    <a:pt x="245376" y="35026"/>
                  </a:lnTo>
                  <a:lnTo>
                    <a:pt x="214909" y="68554"/>
                  </a:lnTo>
                  <a:lnTo>
                    <a:pt x="192036" y="124917"/>
                  </a:lnTo>
                  <a:lnTo>
                    <a:pt x="191274" y="132384"/>
                  </a:lnTo>
                  <a:lnTo>
                    <a:pt x="0" y="131013"/>
                  </a:lnTo>
                  <a:lnTo>
                    <a:pt x="0" y="169113"/>
                  </a:lnTo>
                  <a:lnTo>
                    <a:pt x="190334" y="170484"/>
                  </a:lnTo>
                  <a:lnTo>
                    <a:pt x="190500" y="172186"/>
                  </a:lnTo>
                  <a:lnTo>
                    <a:pt x="201168" y="216395"/>
                  </a:lnTo>
                  <a:lnTo>
                    <a:pt x="225577" y="254444"/>
                  </a:lnTo>
                  <a:lnTo>
                    <a:pt x="259067" y="284949"/>
                  </a:lnTo>
                  <a:lnTo>
                    <a:pt x="298704" y="303212"/>
                  </a:lnTo>
                  <a:lnTo>
                    <a:pt x="345935" y="310845"/>
                  </a:lnTo>
                  <a:lnTo>
                    <a:pt x="376440" y="307771"/>
                  </a:lnTo>
                  <a:lnTo>
                    <a:pt x="391668" y="303212"/>
                  </a:lnTo>
                  <a:lnTo>
                    <a:pt x="405358" y="298640"/>
                  </a:lnTo>
                  <a:lnTo>
                    <a:pt x="430009" y="284949"/>
                  </a:lnTo>
                  <a:lnTo>
                    <a:pt x="432790" y="283413"/>
                  </a:lnTo>
                  <a:lnTo>
                    <a:pt x="444995" y="274281"/>
                  </a:lnTo>
                  <a:lnTo>
                    <a:pt x="455663" y="265112"/>
                  </a:lnTo>
                  <a:lnTo>
                    <a:pt x="464794" y="252907"/>
                  </a:lnTo>
                  <a:lnTo>
                    <a:pt x="473925" y="242290"/>
                  </a:lnTo>
                  <a:lnTo>
                    <a:pt x="489204" y="214858"/>
                  </a:lnTo>
                  <a:lnTo>
                    <a:pt x="493763" y="201117"/>
                  </a:lnTo>
                  <a:lnTo>
                    <a:pt x="496785" y="185877"/>
                  </a:lnTo>
                  <a:lnTo>
                    <a:pt x="499872" y="170649"/>
                  </a:lnTo>
                  <a:lnTo>
                    <a:pt x="499872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46" name="object 46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68500" y="4140200"/>
              <a:ext cx="1899945" cy="2141245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45430" y="4013200"/>
              <a:ext cx="4295724" cy="2247900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3129457" y="66780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129457" y="66780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490381" y="493322"/>
            <a:ext cx="560260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Recierre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no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exitoso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2232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Trujillo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–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Zona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326284" y="2707982"/>
            <a:ext cx="311150" cy="312420"/>
            <a:chOff x="2326284" y="2707982"/>
            <a:chExt cx="311150" cy="312420"/>
          </a:xfrm>
        </p:grpSpPr>
        <p:sp>
          <p:nvSpPr>
            <p:cNvPr id="4" name="object 4" descr=""/>
            <p:cNvSpPr/>
            <p:nvPr/>
          </p:nvSpPr>
          <p:spPr>
            <a:xfrm>
              <a:off x="2340025" y="2721724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1681" y="284949"/>
                  </a:moveTo>
                  <a:lnTo>
                    <a:pt x="96524" y="277660"/>
                  </a:lnTo>
                  <a:lnTo>
                    <a:pt x="57585" y="257353"/>
                  </a:lnTo>
                  <a:lnTo>
                    <a:pt x="27055" y="226368"/>
                  </a:lnTo>
                  <a:lnTo>
                    <a:pt x="7129" y="187048"/>
                  </a:lnTo>
                  <a:lnTo>
                    <a:pt x="0" y="141732"/>
                  </a:lnTo>
                  <a:lnTo>
                    <a:pt x="7129" y="97140"/>
                  </a:lnTo>
                  <a:lnTo>
                    <a:pt x="27055" y="58260"/>
                  </a:lnTo>
                  <a:lnTo>
                    <a:pt x="57585" y="27501"/>
                  </a:lnTo>
                  <a:lnTo>
                    <a:pt x="96524" y="7277"/>
                  </a:lnTo>
                  <a:lnTo>
                    <a:pt x="141681" y="0"/>
                  </a:lnTo>
                  <a:lnTo>
                    <a:pt x="187022" y="7277"/>
                  </a:lnTo>
                  <a:lnTo>
                    <a:pt x="226357" y="27501"/>
                  </a:lnTo>
                  <a:lnTo>
                    <a:pt x="257350" y="58260"/>
                  </a:lnTo>
                  <a:lnTo>
                    <a:pt x="277660" y="97140"/>
                  </a:lnTo>
                  <a:lnTo>
                    <a:pt x="284949" y="141732"/>
                  </a:lnTo>
                  <a:lnTo>
                    <a:pt x="277660" y="187048"/>
                  </a:lnTo>
                  <a:lnTo>
                    <a:pt x="257350" y="226368"/>
                  </a:lnTo>
                  <a:lnTo>
                    <a:pt x="226357" y="257353"/>
                  </a:lnTo>
                  <a:lnTo>
                    <a:pt x="187022" y="277660"/>
                  </a:lnTo>
                  <a:lnTo>
                    <a:pt x="1416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326284" y="2707982"/>
              <a:ext cx="311150" cy="312420"/>
            </a:xfrm>
            <a:custGeom>
              <a:avLst/>
              <a:gdLst/>
              <a:ahLst/>
              <a:cxnLst/>
              <a:rect l="l" t="t" r="r" b="b"/>
              <a:pathLst>
                <a:path w="311150" h="312419">
                  <a:moveTo>
                    <a:pt x="156959" y="312381"/>
                  </a:moveTo>
                  <a:lnTo>
                    <a:pt x="109728" y="304800"/>
                  </a:lnTo>
                  <a:lnTo>
                    <a:pt x="57937" y="277355"/>
                  </a:lnTo>
                  <a:lnTo>
                    <a:pt x="27431" y="243827"/>
                  </a:lnTo>
                  <a:lnTo>
                    <a:pt x="3073" y="187464"/>
                  </a:lnTo>
                  <a:lnTo>
                    <a:pt x="0" y="156959"/>
                  </a:lnTo>
                  <a:lnTo>
                    <a:pt x="1536" y="141732"/>
                  </a:lnTo>
                  <a:lnTo>
                    <a:pt x="3073" y="124955"/>
                  </a:lnTo>
                  <a:lnTo>
                    <a:pt x="7632" y="111264"/>
                  </a:lnTo>
                  <a:lnTo>
                    <a:pt x="12204" y="95986"/>
                  </a:lnTo>
                  <a:lnTo>
                    <a:pt x="18300" y="82296"/>
                  </a:lnTo>
                  <a:lnTo>
                    <a:pt x="56400" y="36601"/>
                  </a:lnTo>
                  <a:lnTo>
                    <a:pt x="94500" y="13741"/>
                  </a:lnTo>
                  <a:lnTo>
                    <a:pt x="140195" y="1536"/>
                  </a:lnTo>
                  <a:lnTo>
                    <a:pt x="155422" y="0"/>
                  </a:lnTo>
                  <a:lnTo>
                    <a:pt x="185928" y="3073"/>
                  </a:lnTo>
                  <a:lnTo>
                    <a:pt x="216395" y="12204"/>
                  </a:lnTo>
                  <a:lnTo>
                    <a:pt x="230136" y="19837"/>
                  </a:lnTo>
                  <a:lnTo>
                    <a:pt x="239908" y="25946"/>
                  </a:lnTo>
                  <a:lnTo>
                    <a:pt x="156959" y="25946"/>
                  </a:lnTo>
                  <a:lnTo>
                    <a:pt x="129527" y="28968"/>
                  </a:lnTo>
                  <a:lnTo>
                    <a:pt x="83832" y="47218"/>
                  </a:lnTo>
                  <a:lnTo>
                    <a:pt x="56400" y="73164"/>
                  </a:lnTo>
                  <a:lnTo>
                    <a:pt x="48768" y="82296"/>
                  </a:lnTo>
                  <a:lnTo>
                    <a:pt x="41173" y="92964"/>
                  </a:lnTo>
                  <a:lnTo>
                    <a:pt x="36614" y="105168"/>
                  </a:lnTo>
                  <a:lnTo>
                    <a:pt x="31991" y="117373"/>
                  </a:lnTo>
                  <a:lnTo>
                    <a:pt x="28968" y="129527"/>
                  </a:lnTo>
                  <a:lnTo>
                    <a:pt x="25895" y="141732"/>
                  </a:lnTo>
                  <a:lnTo>
                    <a:pt x="25895" y="169164"/>
                  </a:lnTo>
                  <a:lnTo>
                    <a:pt x="27431" y="181368"/>
                  </a:lnTo>
                  <a:lnTo>
                    <a:pt x="31991" y="195059"/>
                  </a:lnTo>
                  <a:lnTo>
                    <a:pt x="35077" y="205727"/>
                  </a:lnTo>
                  <a:lnTo>
                    <a:pt x="54863" y="239255"/>
                  </a:lnTo>
                  <a:lnTo>
                    <a:pt x="92963" y="269722"/>
                  </a:lnTo>
                  <a:lnTo>
                    <a:pt x="129527" y="283464"/>
                  </a:lnTo>
                  <a:lnTo>
                    <a:pt x="155422" y="286486"/>
                  </a:lnTo>
                  <a:lnTo>
                    <a:pt x="241075" y="286486"/>
                  </a:lnTo>
                  <a:lnTo>
                    <a:pt x="230136" y="292595"/>
                  </a:lnTo>
                  <a:lnTo>
                    <a:pt x="202704" y="304800"/>
                  </a:lnTo>
                  <a:lnTo>
                    <a:pt x="172186" y="310896"/>
                  </a:lnTo>
                  <a:lnTo>
                    <a:pt x="156959" y="312381"/>
                  </a:lnTo>
                  <a:close/>
                </a:path>
                <a:path w="311150" h="312419">
                  <a:moveTo>
                    <a:pt x="241075" y="286486"/>
                  </a:moveTo>
                  <a:lnTo>
                    <a:pt x="169163" y="286486"/>
                  </a:lnTo>
                  <a:lnTo>
                    <a:pt x="193522" y="280390"/>
                  </a:lnTo>
                  <a:lnTo>
                    <a:pt x="217931" y="271259"/>
                  </a:lnTo>
                  <a:lnTo>
                    <a:pt x="256031" y="239255"/>
                  </a:lnTo>
                  <a:lnTo>
                    <a:pt x="280390" y="195059"/>
                  </a:lnTo>
                  <a:lnTo>
                    <a:pt x="286486" y="156959"/>
                  </a:lnTo>
                  <a:lnTo>
                    <a:pt x="285000" y="143268"/>
                  </a:lnTo>
                  <a:lnTo>
                    <a:pt x="271259" y="94500"/>
                  </a:lnTo>
                  <a:lnTo>
                    <a:pt x="256031" y="74650"/>
                  </a:lnTo>
                  <a:lnTo>
                    <a:pt x="248386" y="63995"/>
                  </a:lnTo>
                  <a:lnTo>
                    <a:pt x="207263" y="36601"/>
                  </a:lnTo>
                  <a:lnTo>
                    <a:pt x="156959" y="25946"/>
                  </a:lnTo>
                  <a:lnTo>
                    <a:pt x="239908" y="25946"/>
                  </a:lnTo>
                  <a:lnTo>
                    <a:pt x="275831" y="56400"/>
                  </a:lnTo>
                  <a:lnTo>
                    <a:pt x="298691" y="94500"/>
                  </a:lnTo>
                  <a:lnTo>
                    <a:pt x="307822" y="124955"/>
                  </a:lnTo>
                  <a:lnTo>
                    <a:pt x="310895" y="140195"/>
                  </a:lnTo>
                  <a:lnTo>
                    <a:pt x="310895" y="172186"/>
                  </a:lnTo>
                  <a:lnTo>
                    <a:pt x="307822" y="187464"/>
                  </a:lnTo>
                  <a:lnTo>
                    <a:pt x="292595" y="230085"/>
                  </a:lnTo>
                  <a:lnTo>
                    <a:pt x="266700" y="265150"/>
                  </a:lnTo>
                  <a:lnTo>
                    <a:pt x="243827" y="284949"/>
                  </a:lnTo>
                  <a:lnTo>
                    <a:pt x="241075" y="28648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00998" y="2765869"/>
              <a:ext cx="129476" cy="205727"/>
            </a:xfrm>
            <a:prstGeom prst="rect">
              <a:avLst/>
            </a:prstGeom>
          </p:spPr>
        </p:pic>
      </p:grpSp>
      <p:grpSp>
        <p:nvGrpSpPr>
          <p:cNvPr id="7" name="object 7" descr=""/>
          <p:cNvGrpSpPr/>
          <p:nvPr/>
        </p:nvGrpSpPr>
        <p:grpSpPr>
          <a:xfrm>
            <a:off x="8415629" y="2746082"/>
            <a:ext cx="311150" cy="312420"/>
            <a:chOff x="8415629" y="2746082"/>
            <a:chExt cx="311150" cy="312420"/>
          </a:xfrm>
        </p:grpSpPr>
        <p:sp>
          <p:nvSpPr>
            <p:cNvPr id="8" name="object 8" descr=""/>
            <p:cNvSpPr/>
            <p:nvPr/>
          </p:nvSpPr>
          <p:spPr>
            <a:xfrm>
              <a:off x="8427783" y="2759824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49"/>
                  </a:moveTo>
                  <a:lnTo>
                    <a:pt x="97939" y="277660"/>
                  </a:lnTo>
                  <a:lnTo>
                    <a:pt x="58600" y="257353"/>
                  </a:lnTo>
                  <a:lnTo>
                    <a:pt x="27604" y="226368"/>
                  </a:lnTo>
                  <a:lnTo>
                    <a:pt x="7291" y="187048"/>
                  </a:lnTo>
                  <a:lnTo>
                    <a:pt x="0" y="141732"/>
                  </a:lnTo>
                  <a:lnTo>
                    <a:pt x="7291" y="97140"/>
                  </a:lnTo>
                  <a:lnTo>
                    <a:pt x="27604" y="58260"/>
                  </a:lnTo>
                  <a:lnTo>
                    <a:pt x="58600" y="27501"/>
                  </a:lnTo>
                  <a:lnTo>
                    <a:pt x="97939" y="7277"/>
                  </a:lnTo>
                  <a:lnTo>
                    <a:pt x="143281" y="0"/>
                  </a:lnTo>
                  <a:lnTo>
                    <a:pt x="188597" y="7277"/>
                  </a:lnTo>
                  <a:lnTo>
                    <a:pt x="227918" y="27501"/>
                  </a:lnTo>
                  <a:lnTo>
                    <a:pt x="258902" y="58260"/>
                  </a:lnTo>
                  <a:lnTo>
                    <a:pt x="279210" y="97140"/>
                  </a:lnTo>
                  <a:lnTo>
                    <a:pt x="286499" y="141732"/>
                  </a:lnTo>
                  <a:lnTo>
                    <a:pt x="279210" y="187048"/>
                  </a:lnTo>
                  <a:lnTo>
                    <a:pt x="258902" y="226368"/>
                  </a:lnTo>
                  <a:lnTo>
                    <a:pt x="227918" y="257353"/>
                  </a:lnTo>
                  <a:lnTo>
                    <a:pt x="188597" y="277660"/>
                  </a:lnTo>
                  <a:lnTo>
                    <a:pt x="1432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415629" y="2746082"/>
              <a:ext cx="311150" cy="312420"/>
            </a:xfrm>
            <a:custGeom>
              <a:avLst/>
              <a:gdLst/>
              <a:ahLst/>
              <a:cxnLst/>
              <a:rect l="l" t="t" r="r" b="b"/>
              <a:pathLst>
                <a:path w="311150" h="312419">
                  <a:moveTo>
                    <a:pt x="156972" y="312381"/>
                  </a:moveTo>
                  <a:lnTo>
                    <a:pt x="109689" y="304800"/>
                  </a:lnTo>
                  <a:lnTo>
                    <a:pt x="68567" y="284949"/>
                  </a:lnTo>
                  <a:lnTo>
                    <a:pt x="36563" y="256032"/>
                  </a:lnTo>
                  <a:lnTo>
                    <a:pt x="12153" y="217932"/>
                  </a:lnTo>
                  <a:lnTo>
                    <a:pt x="1498" y="172186"/>
                  </a:lnTo>
                  <a:lnTo>
                    <a:pt x="0" y="156959"/>
                  </a:lnTo>
                  <a:lnTo>
                    <a:pt x="1498" y="141732"/>
                  </a:lnTo>
                  <a:lnTo>
                    <a:pt x="3035" y="124955"/>
                  </a:lnTo>
                  <a:lnTo>
                    <a:pt x="18262" y="82296"/>
                  </a:lnTo>
                  <a:lnTo>
                    <a:pt x="56362" y="36550"/>
                  </a:lnTo>
                  <a:lnTo>
                    <a:pt x="108153" y="7632"/>
                  </a:lnTo>
                  <a:lnTo>
                    <a:pt x="155435" y="0"/>
                  </a:lnTo>
                  <a:lnTo>
                    <a:pt x="185889" y="3073"/>
                  </a:lnTo>
                  <a:lnTo>
                    <a:pt x="201117" y="7632"/>
                  </a:lnTo>
                  <a:lnTo>
                    <a:pt x="214858" y="12204"/>
                  </a:lnTo>
                  <a:lnTo>
                    <a:pt x="239541" y="25895"/>
                  </a:lnTo>
                  <a:lnTo>
                    <a:pt x="156972" y="25895"/>
                  </a:lnTo>
                  <a:lnTo>
                    <a:pt x="129539" y="28968"/>
                  </a:lnTo>
                  <a:lnTo>
                    <a:pt x="83794" y="47218"/>
                  </a:lnTo>
                  <a:lnTo>
                    <a:pt x="54876" y="73164"/>
                  </a:lnTo>
                  <a:lnTo>
                    <a:pt x="27444" y="129527"/>
                  </a:lnTo>
                  <a:lnTo>
                    <a:pt x="25907" y="141732"/>
                  </a:lnTo>
                  <a:lnTo>
                    <a:pt x="25907" y="169164"/>
                  </a:lnTo>
                  <a:lnTo>
                    <a:pt x="41135" y="217932"/>
                  </a:lnTo>
                  <a:lnTo>
                    <a:pt x="71589" y="256032"/>
                  </a:lnTo>
                  <a:lnTo>
                    <a:pt x="115798" y="280390"/>
                  </a:lnTo>
                  <a:lnTo>
                    <a:pt x="155435" y="286486"/>
                  </a:lnTo>
                  <a:lnTo>
                    <a:pt x="241078" y="286486"/>
                  </a:lnTo>
                  <a:lnTo>
                    <a:pt x="230098" y="292595"/>
                  </a:lnTo>
                  <a:lnTo>
                    <a:pt x="202653" y="304800"/>
                  </a:lnTo>
                  <a:lnTo>
                    <a:pt x="172199" y="310896"/>
                  </a:lnTo>
                  <a:lnTo>
                    <a:pt x="156972" y="312381"/>
                  </a:lnTo>
                  <a:close/>
                </a:path>
                <a:path w="311150" h="312419">
                  <a:moveTo>
                    <a:pt x="241078" y="286486"/>
                  </a:moveTo>
                  <a:lnTo>
                    <a:pt x="167639" y="286486"/>
                  </a:lnTo>
                  <a:lnTo>
                    <a:pt x="181330" y="283464"/>
                  </a:lnTo>
                  <a:lnTo>
                    <a:pt x="193535" y="280390"/>
                  </a:lnTo>
                  <a:lnTo>
                    <a:pt x="228561" y="265150"/>
                  </a:lnTo>
                  <a:lnTo>
                    <a:pt x="263626" y="230085"/>
                  </a:lnTo>
                  <a:lnTo>
                    <a:pt x="280403" y="195059"/>
                  </a:lnTo>
                  <a:lnTo>
                    <a:pt x="286448" y="156959"/>
                  </a:lnTo>
                  <a:lnTo>
                    <a:pt x="284962" y="143268"/>
                  </a:lnTo>
                  <a:lnTo>
                    <a:pt x="269735" y="94500"/>
                  </a:lnTo>
                  <a:lnTo>
                    <a:pt x="255993" y="74650"/>
                  </a:lnTo>
                  <a:lnTo>
                    <a:pt x="248399" y="63995"/>
                  </a:lnTo>
                  <a:lnTo>
                    <a:pt x="207225" y="36550"/>
                  </a:lnTo>
                  <a:lnTo>
                    <a:pt x="169125" y="27432"/>
                  </a:lnTo>
                  <a:lnTo>
                    <a:pt x="156972" y="25895"/>
                  </a:lnTo>
                  <a:lnTo>
                    <a:pt x="239541" y="25895"/>
                  </a:lnTo>
                  <a:lnTo>
                    <a:pt x="242303" y="27432"/>
                  </a:lnTo>
                  <a:lnTo>
                    <a:pt x="275780" y="56400"/>
                  </a:lnTo>
                  <a:lnTo>
                    <a:pt x="298653" y="94500"/>
                  </a:lnTo>
                  <a:lnTo>
                    <a:pt x="303212" y="109728"/>
                  </a:lnTo>
                  <a:lnTo>
                    <a:pt x="307835" y="124955"/>
                  </a:lnTo>
                  <a:lnTo>
                    <a:pt x="310857" y="140195"/>
                  </a:lnTo>
                  <a:lnTo>
                    <a:pt x="310857" y="172186"/>
                  </a:lnTo>
                  <a:lnTo>
                    <a:pt x="298653" y="216395"/>
                  </a:lnTo>
                  <a:lnTo>
                    <a:pt x="275780" y="254495"/>
                  </a:lnTo>
                  <a:lnTo>
                    <a:pt x="243839" y="284949"/>
                  </a:lnTo>
                  <a:lnTo>
                    <a:pt x="241078" y="28648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522297" y="2794838"/>
              <a:ext cx="131063" cy="205739"/>
            </a:xfrm>
            <a:prstGeom prst="rect">
              <a:avLst/>
            </a:prstGeom>
          </p:spPr>
        </p:pic>
      </p:grp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2612770" y="1967407"/>
          <a:ext cx="5829300" cy="17995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8440"/>
                <a:gridCol w="5400040"/>
                <a:gridCol w="208914"/>
              </a:tblGrid>
              <a:tr h="36004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8100">
                      <a:solidFill>
                        <a:srgbClr val="585B5F"/>
                      </a:solidFill>
                      <a:prstDash val="solid"/>
                    </a:lnR>
                    <a:lnB w="57150">
                      <a:solidFill>
                        <a:srgbClr val="585B5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3180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dirty="0" sz="1000" spc="-10">
                          <a:solidFill>
                            <a:srgbClr val="575B5F"/>
                          </a:solidFill>
                          <a:latin typeface="Calibri"/>
                          <a:cs typeface="Calibri"/>
                        </a:rPr>
                        <a:t>������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7465">
                    <a:lnL w="38100">
                      <a:solidFill>
                        <a:srgbClr val="585B5F"/>
                      </a:solidFill>
                      <a:prstDash val="solid"/>
                    </a:lnL>
                    <a:lnR w="38100">
                      <a:solidFill>
                        <a:srgbClr val="585B5F"/>
                      </a:solidFill>
                      <a:prstDash val="solid"/>
                    </a:lnR>
                    <a:lnB w="76200">
                      <a:solidFill>
                        <a:srgbClr val="585B5F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B w="57150">
                      <a:solidFill>
                        <a:srgbClr val="585B5F"/>
                      </a:solidFill>
                      <a:prstDash val="solid"/>
                    </a:lnB>
                  </a:tcPr>
                </a:tc>
              </a:tr>
              <a:tr h="554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38100">
                      <a:solidFill>
                        <a:srgbClr val="585B5F"/>
                      </a:solidFill>
                      <a:prstDash val="solid"/>
                    </a:lnR>
                    <a:lnB w="57150">
                      <a:solidFill>
                        <a:srgbClr val="585B5F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 marR="431800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dirty="0" sz="1000" spc="-10">
                          <a:solidFill>
                            <a:srgbClr val="575B5F"/>
                          </a:solidFill>
                          <a:latin typeface="Calibri"/>
                          <a:cs typeface="Calibri"/>
                        </a:rPr>
                        <a:t>������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R w="38100">
                      <a:solidFill>
                        <a:srgbClr val="585B5F"/>
                      </a:solidFill>
                      <a:prstDash val="solid"/>
                    </a:lnR>
                    <a:lnT w="76200">
                      <a:solidFill>
                        <a:srgbClr val="585B5F"/>
                      </a:solidFill>
                      <a:prstDash val="solid"/>
                    </a:lnT>
                    <a:lnB w="76200">
                      <a:solidFill>
                        <a:srgbClr val="585B5F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B w="57150">
                      <a:solidFill>
                        <a:srgbClr val="585B5F"/>
                      </a:solidFill>
                      <a:prstDash val="solid"/>
                    </a:lnB>
                  </a:tcPr>
                </a:tc>
              </a:tr>
              <a:tr h="45275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8100">
                      <a:solidFill>
                        <a:srgbClr val="585B5F"/>
                      </a:solidFill>
                      <a:prstDash val="solid"/>
                    </a:lnR>
                    <a:lnT w="57150">
                      <a:solidFill>
                        <a:srgbClr val="585B5F"/>
                      </a:solidFill>
                      <a:prstDash val="solid"/>
                    </a:lnT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R w="38100">
                      <a:solidFill>
                        <a:srgbClr val="585B5F"/>
                      </a:solidFill>
                      <a:prstDash val="solid"/>
                    </a:lnR>
                    <a:lnT w="76200">
                      <a:solidFill>
                        <a:srgbClr val="585B5F"/>
                      </a:solidFill>
                      <a:prstDash val="solid"/>
                    </a:lnT>
                    <a:lnB w="76200">
                      <a:solidFill>
                        <a:srgbClr val="585B5F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T w="57150">
                      <a:solidFill>
                        <a:srgbClr val="585B5F"/>
                      </a:solidFill>
                      <a:prstDash val="solid"/>
                    </a:lnT>
                  </a:tcPr>
                </a:tc>
              </a:tr>
              <a:tr h="43243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38100">
                      <a:solidFill>
                        <a:srgbClr val="585B5F"/>
                      </a:solidFill>
                      <a:prstDash val="solid"/>
                    </a:lnR>
                    <a:lnT w="57150">
                      <a:solidFill>
                        <a:srgbClr val="585B5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R w="38100">
                      <a:solidFill>
                        <a:srgbClr val="585B5F"/>
                      </a:solidFill>
                      <a:prstDash val="solid"/>
                    </a:lnR>
                    <a:lnT w="76200">
                      <a:solidFill>
                        <a:srgbClr val="585B5F"/>
                      </a:solidFill>
                      <a:prstDash val="solid"/>
                    </a:lnT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8100">
                      <a:solidFill>
                        <a:srgbClr val="585B5F"/>
                      </a:solidFill>
                      <a:prstDash val="solid"/>
                    </a:lnL>
                    <a:lnT w="57150">
                      <a:solidFill>
                        <a:srgbClr val="585B5F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8040255" y="3862566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14765" y="3862566"/>
            <a:ext cx="631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73974" y="4597062"/>
            <a:ext cx="6789420" cy="1487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79930" marR="5080" indent="-1967864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EVENTO: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Recierre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exitoso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"S"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2232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(Chimbote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-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Trujillo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220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kV).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DÍA: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Ocurrida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10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marzo 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2010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07:29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1979930" algn="l"/>
              </a:tabLst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UBICACIÓN: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	79.1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Chimbote</a:t>
            </a:r>
            <a:endParaRPr sz="1600">
              <a:latin typeface="Arial"/>
              <a:cs typeface="Arial"/>
            </a:endParaRPr>
          </a:p>
          <a:p>
            <a:pPr marL="1979930" marR="128270" indent="-1967864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CONSECUENCIA: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hubo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restricción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suministro.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desempeñaron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correctamente.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135807" y="6716166"/>
            <a:ext cx="4392295" cy="508000"/>
            <a:chOff x="3135807" y="6716166"/>
            <a:chExt cx="4392295" cy="508000"/>
          </a:xfrm>
        </p:grpSpPr>
        <p:sp>
          <p:nvSpPr>
            <p:cNvPr id="17" name="object 17" descr=""/>
            <p:cNvSpPr/>
            <p:nvPr/>
          </p:nvSpPr>
          <p:spPr>
            <a:xfrm>
              <a:off x="3142157" y="67225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142157" y="67225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927100"/>
            <a:chOff x="1027103" y="477538"/>
            <a:chExt cx="8891270" cy="927100"/>
          </a:xfrm>
        </p:grpSpPr>
        <p:sp>
          <p:nvSpPr>
            <p:cNvPr id="3" name="object 3" descr=""/>
            <p:cNvSpPr/>
            <p:nvPr/>
          </p:nvSpPr>
          <p:spPr>
            <a:xfrm>
              <a:off x="1625307" y="492328"/>
              <a:ext cx="7567930" cy="535305"/>
            </a:xfrm>
            <a:custGeom>
              <a:avLst/>
              <a:gdLst/>
              <a:ahLst/>
              <a:cxnLst/>
              <a:rect l="l" t="t" r="r" b="b"/>
              <a:pathLst>
                <a:path w="7567930" h="535305">
                  <a:moveTo>
                    <a:pt x="0" y="0"/>
                  </a:moveTo>
                  <a:lnTo>
                    <a:pt x="0" y="534835"/>
                  </a:lnTo>
                </a:path>
                <a:path w="7567930" h="535305">
                  <a:moveTo>
                    <a:pt x="687285" y="0"/>
                  </a:moveTo>
                  <a:lnTo>
                    <a:pt x="687285" y="534835"/>
                  </a:lnTo>
                </a:path>
                <a:path w="7567930" h="535305">
                  <a:moveTo>
                    <a:pt x="1376057" y="0"/>
                  </a:moveTo>
                  <a:lnTo>
                    <a:pt x="1376057" y="534835"/>
                  </a:lnTo>
                </a:path>
                <a:path w="7567930" h="535305">
                  <a:moveTo>
                    <a:pt x="2063292" y="0"/>
                  </a:moveTo>
                  <a:lnTo>
                    <a:pt x="2063292" y="534835"/>
                  </a:lnTo>
                </a:path>
                <a:path w="7567930" h="535305">
                  <a:moveTo>
                    <a:pt x="2752077" y="0"/>
                  </a:moveTo>
                  <a:lnTo>
                    <a:pt x="2752077" y="534835"/>
                  </a:lnTo>
                </a:path>
                <a:path w="7567930" h="535305">
                  <a:moveTo>
                    <a:pt x="3439363" y="0"/>
                  </a:moveTo>
                  <a:lnTo>
                    <a:pt x="3439363" y="534835"/>
                  </a:lnTo>
                </a:path>
                <a:path w="7567930" h="535305">
                  <a:moveTo>
                    <a:pt x="4126598" y="0"/>
                  </a:moveTo>
                  <a:lnTo>
                    <a:pt x="4126598" y="534835"/>
                  </a:lnTo>
                </a:path>
                <a:path w="7567930" h="535305">
                  <a:moveTo>
                    <a:pt x="4815382" y="0"/>
                  </a:moveTo>
                  <a:lnTo>
                    <a:pt x="4815382" y="534835"/>
                  </a:lnTo>
                </a:path>
                <a:path w="7567930" h="535305">
                  <a:moveTo>
                    <a:pt x="5502668" y="0"/>
                  </a:moveTo>
                  <a:lnTo>
                    <a:pt x="5502668" y="534835"/>
                  </a:lnTo>
                </a:path>
                <a:path w="7567930" h="535305">
                  <a:moveTo>
                    <a:pt x="6191440" y="0"/>
                  </a:moveTo>
                  <a:lnTo>
                    <a:pt x="6191440" y="534835"/>
                  </a:lnTo>
                </a:path>
                <a:path w="7567930" h="535305">
                  <a:moveTo>
                    <a:pt x="6880225" y="0"/>
                  </a:moveTo>
                  <a:lnTo>
                    <a:pt x="6880225" y="534835"/>
                  </a:lnTo>
                </a:path>
                <a:path w="7567930" h="535305">
                  <a:moveTo>
                    <a:pt x="7567460" y="0"/>
                  </a:moveTo>
                  <a:lnTo>
                    <a:pt x="756746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625307" y="723950"/>
              <a:ext cx="7567930" cy="71755"/>
            </a:xfrm>
            <a:custGeom>
              <a:avLst/>
              <a:gdLst/>
              <a:ahLst/>
              <a:cxnLst/>
              <a:rect l="l" t="t" r="r" b="b"/>
              <a:pathLst>
                <a:path w="7567930" h="71754">
                  <a:moveTo>
                    <a:pt x="0" y="0"/>
                  </a:moveTo>
                  <a:lnTo>
                    <a:pt x="0" y="71589"/>
                  </a:lnTo>
                </a:path>
                <a:path w="7567930" h="71754">
                  <a:moveTo>
                    <a:pt x="687285" y="0"/>
                  </a:moveTo>
                  <a:lnTo>
                    <a:pt x="687285" y="71589"/>
                  </a:lnTo>
                </a:path>
                <a:path w="7567930" h="71754">
                  <a:moveTo>
                    <a:pt x="1376057" y="0"/>
                  </a:moveTo>
                  <a:lnTo>
                    <a:pt x="1376057" y="71589"/>
                  </a:lnTo>
                </a:path>
                <a:path w="7567930" h="71754">
                  <a:moveTo>
                    <a:pt x="2063292" y="0"/>
                  </a:moveTo>
                  <a:lnTo>
                    <a:pt x="2063292" y="71589"/>
                  </a:lnTo>
                </a:path>
                <a:path w="7567930" h="71754">
                  <a:moveTo>
                    <a:pt x="2752077" y="0"/>
                  </a:moveTo>
                  <a:lnTo>
                    <a:pt x="2752077" y="71589"/>
                  </a:lnTo>
                </a:path>
                <a:path w="7567930" h="71754">
                  <a:moveTo>
                    <a:pt x="3439363" y="0"/>
                  </a:moveTo>
                  <a:lnTo>
                    <a:pt x="3439363" y="71589"/>
                  </a:lnTo>
                </a:path>
                <a:path w="7567930" h="71754">
                  <a:moveTo>
                    <a:pt x="4126598" y="0"/>
                  </a:moveTo>
                  <a:lnTo>
                    <a:pt x="4126598" y="71589"/>
                  </a:lnTo>
                </a:path>
                <a:path w="7567930" h="71754">
                  <a:moveTo>
                    <a:pt x="4815382" y="0"/>
                  </a:moveTo>
                  <a:lnTo>
                    <a:pt x="4815382" y="71589"/>
                  </a:lnTo>
                </a:path>
                <a:path w="7567930" h="71754">
                  <a:moveTo>
                    <a:pt x="5502668" y="0"/>
                  </a:moveTo>
                  <a:lnTo>
                    <a:pt x="5502668" y="71589"/>
                  </a:lnTo>
                </a:path>
                <a:path w="7567930" h="71754">
                  <a:moveTo>
                    <a:pt x="6191440" y="0"/>
                  </a:moveTo>
                  <a:lnTo>
                    <a:pt x="6191440" y="71589"/>
                  </a:lnTo>
                </a:path>
                <a:path w="7567930" h="71754">
                  <a:moveTo>
                    <a:pt x="6880225" y="0"/>
                  </a:moveTo>
                  <a:lnTo>
                    <a:pt x="6880225" y="71589"/>
                  </a:lnTo>
                </a:path>
                <a:path w="7567930" h="71754">
                  <a:moveTo>
                    <a:pt x="7567460" y="0"/>
                  </a:moveTo>
                  <a:lnTo>
                    <a:pt x="7567460" y="7158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625307" y="623341"/>
              <a:ext cx="8152765" cy="273050"/>
            </a:xfrm>
            <a:custGeom>
              <a:avLst/>
              <a:gdLst/>
              <a:ahLst/>
              <a:cxnLst/>
              <a:rect l="l" t="t" r="r" b="b"/>
              <a:pathLst>
                <a:path w="8152765" h="273050">
                  <a:moveTo>
                    <a:pt x="0" y="272796"/>
                  </a:moveTo>
                  <a:lnTo>
                    <a:pt x="8152650" y="272796"/>
                  </a:lnTo>
                </a:path>
                <a:path w="8152765" h="273050">
                  <a:moveTo>
                    <a:pt x="0" y="135636"/>
                  </a:moveTo>
                  <a:lnTo>
                    <a:pt x="8152650" y="135636"/>
                  </a:lnTo>
                </a:path>
                <a:path w="8152765" h="273050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584172" y="492328"/>
              <a:ext cx="8194040" cy="535305"/>
            </a:xfrm>
            <a:custGeom>
              <a:avLst/>
              <a:gdLst/>
              <a:ahLst/>
              <a:cxnLst/>
              <a:rect l="l" t="t" r="r" b="b"/>
              <a:pathLst>
                <a:path w="8194040" h="535305">
                  <a:moveTo>
                    <a:pt x="0" y="403809"/>
                  </a:moveTo>
                  <a:lnTo>
                    <a:pt x="41135" y="403809"/>
                  </a:lnTo>
                </a:path>
                <a:path w="8194040" h="535305">
                  <a:moveTo>
                    <a:pt x="0" y="266649"/>
                  </a:moveTo>
                  <a:lnTo>
                    <a:pt x="41135" y="266649"/>
                  </a:lnTo>
                </a:path>
                <a:path w="8194040" h="535305">
                  <a:moveTo>
                    <a:pt x="0" y="131013"/>
                  </a:moveTo>
                  <a:lnTo>
                    <a:pt x="41135" y="131013"/>
                  </a:lnTo>
                </a:path>
                <a:path w="8194040" h="535305">
                  <a:moveTo>
                    <a:pt x="41135" y="0"/>
                  </a:moveTo>
                  <a:lnTo>
                    <a:pt x="41135" y="534835"/>
                  </a:lnTo>
                </a:path>
                <a:path w="8194040" h="535305">
                  <a:moveTo>
                    <a:pt x="41135" y="266649"/>
                  </a:moveTo>
                  <a:lnTo>
                    <a:pt x="8193786" y="266649"/>
                  </a:lnTo>
                </a:path>
                <a:path w="8194040" h="535305">
                  <a:moveTo>
                    <a:pt x="41135" y="266649"/>
                  </a:moveTo>
                  <a:lnTo>
                    <a:pt x="8193786" y="266649"/>
                  </a:lnTo>
                </a:path>
                <a:path w="8194040" h="535305">
                  <a:moveTo>
                    <a:pt x="41135" y="0"/>
                  </a:moveTo>
                  <a:lnTo>
                    <a:pt x="41135" y="5348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625307" y="658418"/>
              <a:ext cx="8152765" cy="196850"/>
            </a:xfrm>
            <a:custGeom>
              <a:avLst/>
              <a:gdLst/>
              <a:ahLst/>
              <a:cxnLst/>
              <a:rect l="l" t="t" r="r" b="b"/>
              <a:pathLst>
                <a:path w="8152765" h="196850">
                  <a:moveTo>
                    <a:pt x="0" y="76199"/>
                  </a:moveTo>
                  <a:lnTo>
                    <a:pt x="4559" y="59423"/>
                  </a:lnTo>
                  <a:lnTo>
                    <a:pt x="10655" y="44195"/>
                  </a:lnTo>
                  <a:lnTo>
                    <a:pt x="16763" y="38099"/>
                  </a:lnTo>
                  <a:lnTo>
                    <a:pt x="22859" y="36563"/>
                  </a:lnTo>
                  <a:lnTo>
                    <a:pt x="28968" y="41122"/>
                  </a:lnTo>
                  <a:lnTo>
                    <a:pt x="33527" y="51790"/>
                  </a:lnTo>
                  <a:lnTo>
                    <a:pt x="39636" y="68554"/>
                  </a:lnTo>
                  <a:lnTo>
                    <a:pt x="45732" y="88404"/>
                  </a:lnTo>
                  <a:lnTo>
                    <a:pt x="51841" y="106654"/>
                  </a:lnTo>
                  <a:lnTo>
                    <a:pt x="56400" y="126453"/>
                  </a:lnTo>
                  <a:lnTo>
                    <a:pt x="62496" y="144754"/>
                  </a:lnTo>
                  <a:lnTo>
                    <a:pt x="68605" y="158445"/>
                  </a:lnTo>
                  <a:lnTo>
                    <a:pt x="74701" y="164553"/>
                  </a:lnTo>
                  <a:lnTo>
                    <a:pt x="80759" y="164553"/>
                  </a:lnTo>
                  <a:lnTo>
                    <a:pt x="103631" y="112763"/>
                  </a:lnTo>
                  <a:lnTo>
                    <a:pt x="108191" y="94449"/>
                  </a:lnTo>
                  <a:lnTo>
                    <a:pt x="114300" y="74663"/>
                  </a:lnTo>
                  <a:lnTo>
                    <a:pt x="120395" y="56349"/>
                  </a:lnTo>
                  <a:lnTo>
                    <a:pt x="126504" y="44195"/>
                  </a:lnTo>
                  <a:lnTo>
                    <a:pt x="131063" y="36563"/>
                  </a:lnTo>
                  <a:lnTo>
                    <a:pt x="137159" y="36563"/>
                  </a:lnTo>
                  <a:lnTo>
                    <a:pt x="160032" y="89890"/>
                  </a:lnTo>
                  <a:lnTo>
                    <a:pt x="164604" y="109677"/>
                  </a:lnTo>
                  <a:lnTo>
                    <a:pt x="170700" y="129527"/>
                  </a:lnTo>
                  <a:lnTo>
                    <a:pt x="176796" y="146291"/>
                  </a:lnTo>
                  <a:lnTo>
                    <a:pt x="182905" y="158445"/>
                  </a:lnTo>
                  <a:lnTo>
                    <a:pt x="188950" y="164553"/>
                  </a:lnTo>
                  <a:lnTo>
                    <a:pt x="193522" y="164553"/>
                  </a:lnTo>
                  <a:lnTo>
                    <a:pt x="211823" y="131063"/>
                  </a:lnTo>
                  <a:lnTo>
                    <a:pt x="222491" y="91427"/>
                  </a:lnTo>
                  <a:lnTo>
                    <a:pt x="228600" y="71627"/>
                  </a:lnTo>
                  <a:lnTo>
                    <a:pt x="234695" y="56349"/>
                  </a:lnTo>
                  <a:lnTo>
                    <a:pt x="240804" y="42659"/>
                  </a:lnTo>
                  <a:lnTo>
                    <a:pt x="245363" y="36563"/>
                  </a:lnTo>
                  <a:lnTo>
                    <a:pt x="251459" y="36563"/>
                  </a:lnTo>
                  <a:lnTo>
                    <a:pt x="257568" y="44195"/>
                  </a:lnTo>
                  <a:lnTo>
                    <a:pt x="263664" y="56349"/>
                  </a:lnTo>
                  <a:lnTo>
                    <a:pt x="269722" y="71627"/>
                  </a:lnTo>
                  <a:lnTo>
                    <a:pt x="274332" y="91427"/>
                  </a:lnTo>
                  <a:lnTo>
                    <a:pt x="280390" y="111226"/>
                  </a:lnTo>
                  <a:lnTo>
                    <a:pt x="286486" y="131063"/>
                  </a:lnTo>
                  <a:lnTo>
                    <a:pt x="292595" y="147777"/>
                  </a:lnTo>
                  <a:lnTo>
                    <a:pt x="297154" y="159981"/>
                  </a:lnTo>
                  <a:lnTo>
                    <a:pt x="303250" y="164553"/>
                  </a:lnTo>
                  <a:lnTo>
                    <a:pt x="309359" y="164553"/>
                  </a:lnTo>
                  <a:lnTo>
                    <a:pt x="315455" y="158445"/>
                  </a:lnTo>
                  <a:lnTo>
                    <a:pt x="321563" y="146291"/>
                  </a:lnTo>
                  <a:lnTo>
                    <a:pt x="326123" y="129527"/>
                  </a:lnTo>
                  <a:lnTo>
                    <a:pt x="332231" y="109677"/>
                  </a:lnTo>
                  <a:lnTo>
                    <a:pt x="338277" y="89890"/>
                  </a:lnTo>
                  <a:lnTo>
                    <a:pt x="344385" y="71627"/>
                  </a:lnTo>
                  <a:lnTo>
                    <a:pt x="348995" y="53327"/>
                  </a:lnTo>
                  <a:lnTo>
                    <a:pt x="355053" y="42659"/>
                  </a:lnTo>
                  <a:lnTo>
                    <a:pt x="361149" y="36563"/>
                  </a:lnTo>
                  <a:lnTo>
                    <a:pt x="367258" y="38099"/>
                  </a:lnTo>
                  <a:lnTo>
                    <a:pt x="384022" y="74663"/>
                  </a:lnTo>
                  <a:lnTo>
                    <a:pt x="394690" y="112763"/>
                  </a:lnTo>
                  <a:lnTo>
                    <a:pt x="400786" y="132549"/>
                  </a:lnTo>
                  <a:lnTo>
                    <a:pt x="405358" y="149326"/>
                  </a:lnTo>
                  <a:lnTo>
                    <a:pt x="411454" y="161518"/>
                  </a:lnTo>
                  <a:lnTo>
                    <a:pt x="417550" y="164553"/>
                  </a:lnTo>
                  <a:lnTo>
                    <a:pt x="423659" y="164553"/>
                  </a:lnTo>
                  <a:lnTo>
                    <a:pt x="429755" y="158445"/>
                  </a:lnTo>
                  <a:lnTo>
                    <a:pt x="440423" y="126453"/>
                  </a:lnTo>
                  <a:lnTo>
                    <a:pt x="446531" y="106654"/>
                  </a:lnTo>
                  <a:lnTo>
                    <a:pt x="452577" y="88404"/>
                  </a:lnTo>
                  <a:lnTo>
                    <a:pt x="457200" y="68554"/>
                  </a:lnTo>
                  <a:lnTo>
                    <a:pt x="463295" y="53327"/>
                  </a:lnTo>
                  <a:lnTo>
                    <a:pt x="469353" y="41122"/>
                  </a:lnTo>
                  <a:lnTo>
                    <a:pt x="475449" y="36563"/>
                  </a:lnTo>
                  <a:lnTo>
                    <a:pt x="481558" y="38099"/>
                  </a:lnTo>
                  <a:lnTo>
                    <a:pt x="498322" y="76199"/>
                  </a:lnTo>
                  <a:lnTo>
                    <a:pt x="508990" y="115785"/>
                  </a:lnTo>
                  <a:lnTo>
                    <a:pt x="515086" y="134086"/>
                  </a:lnTo>
                  <a:lnTo>
                    <a:pt x="521195" y="150863"/>
                  </a:lnTo>
                  <a:lnTo>
                    <a:pt x="527240" y="161518"/>
                  </a:lnTo>
                  <a:lnTo>
                    <a:pt x="533349" y="164553"/>
                  </a:lnTo>
                  <a:lnTo>
                    <a:pt x="537959" y="164553"/>
                  </a:lnTo>
                  <a:lnTo>
                    <a:pt x="544004" y="156959"/>
                  </a:lnTo>
                  <a:lnTo>
                    <a:pt x="550113" y="141731"/>
                  </a:lnTo>
                  <a:lnTo>
                    <a:pt x="556209" y="124967"/>
                  </a:lnTo>
                  <a:lnTo>
                    <a:pt x="560781" y="105117"/>
                  </a:lnTo>
                  <a:lnTo>
                    <a:pt x="566877" y="85318"/>
                  </a:lnTo>
                  <a:lnTo>
                    <a:pt x="572985" y="67017"/>
                  </a:lnTo>
                  <a:lnTo>
                    <a:pt x="579081" y="51790"/>
                  </a:lnTo>
                  <a:lnTo>
                    <a:pt x="585190" y="41122"/>
                  </a:lnTo>
                  <a:lnTo>
                    <a:pt x="589749" y="36563"/>
                  </a:lnTo>
                  <a:lnTo>
                    <a:pt x="595858" y="38099"/>
                  </a:lnTo>
                  <a:lnTo>
                    <a:pt x="601954" y="47218"/>
                  </a:lnTo>
                  <a:lnTo>
                    <a:pt x="608050" y="60972"/>
                  </a:lnTo>
                  <a:lnTo>
                    <a:pt x="612622" y="77685"/>
                  </a:lnTo>
                  <a:lnTo>
                    <a:pt x="618718" y="97523"/>
                  </a:lnTo>
                  <a:lnTo>
                    <a:pt x="630872" y="135623"/>
                  </a:lnTo>
                  <a:lnTo>
                    <a:pt x="647649" y="164553"/>
                  </a:lnTo>
                  <a:lnTo>
                    <a:pt x="653745" y="164553"/>
                  </a:lnTo>
                  <a:lnTo>
                    <a:pt x="658304" y="155422"/>
                  </a:lnTo>
                  <a:lnTo>
                    <a:pt x="664413" y="141731"/>
                  </a:lnTo>
                  <a:lnTo>
                    <a:pt x="670509" y="123418"/>
                  </a:lnTo>
                  <a:lnTo>
                    <a:pt x="675081" y="103631"/>
                  </a:lnTo>
                  <a:lnTo>
                    <a:pt x="681177" y="83781"/>
                  </a:lnTo>
                  <a:lnTo>
                    <a:pt x="687285" y="65531"/>
                  </a:lnTo>
                  <a:lnTo>
                    <a:pt x="693381" y="50304"/>
                  </a:lnTo>
                  <a:lnTo>
                    <a:pt x="697953" y="41122"/>
                  </a:lnTo>
                  <a:lnTo>
                    <a:pt x="704049" y="36563"/>
                  </a:lnTo>
                  <a:lnTo>
                    <a:pt x="710158" y="39585"/>
                  </a:lnTo>
                  <a:lnTo>
                    <a:pt x="716203" y="47218"/>
                  </a:lnTo>
                  <a:lnTo>
                    <a:pt x="722312" y="60972"/>
                  </a:lnTo>
                  <a:lnTo>
                    <a:pt x="726871" y="80759"/>
                  </a:lnTo>
                  <a:lnTo>
                    <a:pt x="732967" y="100558"/>
                  </a:lnTo>
                  <a:lnTo>
                    <a:pt x="739076" y="120395"/>
                  </a:lnTo>
                  <a:lnTo>
                    <a:pt x="745172" y="138658"/>
                  </a:lnTo>
                  <a:lnTo>
                    <a:pt x="749744" y="153885"/>
                  </a:lnTo>
                  <a:lnTo>
                    <a:pt x="755840" y="163067"/>
                  </a:lnTo>
                  <a:lnTo>
                    <a:pt x="761949" y="166090"/>
                  </a:lnTo>
                  <a:lnTo>
                    <a:pt x="768045" y="163067"/>
                  </a:lnTo>
                  <a:lnTo>
                    <a:pt x="774153" y="153885"/>
                  </a:lnTo>
                  <a:lnTo>
                    <a:pt x="778713" y="138658"/>
                  </a:lnTo>
                  <a:lnTo>
                    <a:pt x="784809" y="120395"/>
                  </a:lnTo>
                  <a:lnTo>
                    <a:pt x="790917" y="100558"/>
                  </a:lnTo>
                  <a:lnTo>
                    <a:pt x="797013" y="82295"/>
                  </a:lnTo>
                  <a:lnTo>
                    <a:pt x="801585" y="62458"/>
                  </a:lnTo>
                  <a:lnTo>
                    <a:pt x="807681" y="48767"/>
                  </a:lnTo>
                  <a:lnTo>
                    <a:pt x="813739" y="39585"/>
                  </a:lnTo>
                  <a:lnTo>
                    <a:pt x="819835" y="36563"/>
                  </a:lnTo>
                  <a:lnTo>
                    <a:pt x="825944" y="39585"/>
                  </a:lnTo>
                  <a:lnTo>
                    <a:pt x="842708" y="82295"/>
                  </a:lnTo>
                  <a:lnTo>
                    <a:pt x="853376" y="121881"/>
                  </a:lnTo>
                  <a:lnTo>
                    <a:pt x="859472" y="138658"/>
                  </a:lnTo>
                  <a:lnTo>
                    <a:pt x="865581" y="153885"/>
                  </a:lnTo>
                  <a:lnTo>
                    <a:pt x="871677" y="164553"/>
                  </a:lnTo>
                  <a:lnTo>
                    <a:pt x="877735" y="166090"/>
                  </a:lnTo>
                  <a:lnTo>
                    <a:pt x="882345" y="163067"/>
                  </a:lnTo>
                  <a:lnTo>
                    <a:pt x="888403" y="152399"/>
                  </a:lnTo>
                  <a:lnTo>
                    <a:pt x="894499" y="138658"/>
                  </a:lnTo>
                  <a:lnTo>
                    <a:pt x="900607" y="118859"/>
                  </a:lnTo>
                  <a:lnTo>
                    <a:pt x="905167" y="99021"/>
                  </a:lnTo>
                  <a:lnTo>
                    <a:pt x="911263" y="80759"/>
                  </a:lnTo>
                  <a:lnTo>
                    <a:pt x="917371" y="62458"/>
                  </a:lnTo>
                  <a:lnTo>
                    <a:pt x="921931" y="47218"/>
                  </a:lnTo>
                  <a:lnTo>
                    <a:pt x="928039" y="39585"/>
                  </a:lnTo>
                  <a:lnTo>
                    <a:pt x="957008" y="85318"/>
                  </a:lnTo>
                  <a:lnTo>
                    <a:pt x="961567" y="103631"/>
                  </a:lnTo>
                  <a:lnTo>
                    <a:pt x="967676" y="123418"/>
                  </a:lnTo>
                  <a:lnTo>
                    <a:pt x="973772" y="141731"/>
                  </a:lnTo>
                  <a:lnTo>
                    <a:pt x="979881" y="156959"/>
                  </a:lnTo>
                  <a:lnTo>
                    <a:pt x="985977" y="164553"/>
                  </a:lnTo>
                  <a:lnTo>
                    <a:pt x="990549" y="164553"/>
                  </a:lnTo>
                  <a:lnTo>
                    <a:pt x="996645" y="161518"/>
                  </a:lnTo>
                  <a:lnTo>
                    <a:pt x="1002703" y="150863"/>
                  </a:lnTo>
                  <a:lnTo>
                    <a:pt x="1008799" y="135623"/>
                  </a:lnTo>
                  <a:lnTo>
                    <a:pt x="1013371" y="115785"/>
                  </a:lnTo>
                  <a:lnTo>
                    <a:pt x="1019467" y="97523"/>
                  </a:lnTo>
                  <a:lnTo>
                    <a:pt x="1031671" y="59423"/>
                  </a:lnTo>
                  <a:lnTo>
                    <a:pt x="1048435" y="36563"/>
                  </a:lnTo>
                  <a:lnTo>
                    <a:pt x="1054544" y="41122"/>
                  </a:lnTo>
                  <a:lnTo>
                    <a:pt x="1060640" y="51790"/>
                  </a:lnTo>
                  <a:lnTo>
                    <a:pt x="1065212" y="68554"/>
                  </a:lnTo>
                  <a:lnTo>
                    <a:pt x="1071308" y="86867"/>
                  </a:lnTo>
                  <a:lnTo>
                    <a:pt x="1077366" y="106654"/>
                  </a:lnTo>
                  <a:lnTo>
                    <a:pt x="1083462" y="126453"/>
                  </a:lnTo>
                  <a:lnTo>
                    <a:pt x="1094130" y="158445"/>
                  </a:lnTo>
                  <a:lnTo>
                    <a:pt x="1100226" y="164553"/>
                  </a:lnTo>
                  <a:lnTo>
                    <a:pt x="1106335" y="164553"/>
                  </a:lnTo>
                  <a:lnTo>
                    <a:pt x="1112431" y="161518"/>
                  </a:lnTo>
                  <a:lnTo>
                    <a:pt x="1118539" y="149326"/>
                  </a:lnTo>
                  <a:lnTo>
                    <a:pt x="1123099" y="134086"/>
                  </a:lnTo>
                  <a:lnTo>
                    <a:pt x="1129207" y="114299"/>
                  </a:lnTo>
                  <a:lnTo>
                    <a:pt x="1135303" y="94449"/>
                  </a:lnTo>
                  <a:lnTo>
                    <a:pt x="1141361" y="76199"/>
                  </a:lnTo>
                  <a:lnTo>
                    <a:pt x="1145971" y="57886"/>
                  </a:lnTo>
                  <a:lnTo>
                    <a:pt x="1152029" y="45681"/>
                  </a:lnTo>
                  <a:lnTo>
                    <a:pt x="1158125" y="38099"/>
                  </a:lnTo>
                  <a:lnTo>
                    <a:pt x="1164221" y="36563"/>
                  </a:lnTo>
                  <a:lnTo>
                    <a:pt x="1170330" y="41122"/>
                  </a:lnTo>
                  <a:lnTo>
                    <a:pt x="1174889" y="53327"/>
                  </a:lnTo>
                  <a:lnTo>
                    <a:pt x="1180998" y="68554"/>
                  </a:lnTo>
                  <a:lnTo>
                    <a:pt x="1185557" y="88404"/>
                  </a:lnTo>
                  <a:lnTo>
                    <a:pt x="1197762" y="127990"/>
                  </a:lnTo>
                  <a:lnTo>
                    <a:pt x="1202321" y="144754"/>
                  </a:lnTo>
                  <a:lnTo>
                    <a:pt x="1208430" y="158445"/>
                  </a:lnTo>
                  <a:lnTo>
                    <a:pt x="1214526" y="164553"/>
                  </a:lnTo>
                  <a:lnTo>
                    <a:pt x="1220635" y="164553"/>
                  </a:lnTo>
                  <a:lnTo>
                    <a:pt x="1226731" y="159981"/>
                  </a:lnTo>
                  <a:lnTo>
                    <a:pt x="1231303" y="147777"/>
                  </a:lnTo>
                  <a:lnTo>
                    <a:pt x="1237399" y="132549"/>
                  </a:lnTo>
                  <a:lnTo>
                    <a:pt x="1249603" y="92963"/>
                  </a:lnTo>
                  <a:lnTo>
                    <a:pt x="1254163" y="73126"/>
                  </a:lnTo>
                  <a:lnTo>
                    <a:pt x="1260271" y="56349"/>
                  </a:lnTo>
                  <a:lnTo>
                    <a:pt x="1266329" y="44195"/>
                  </a:lnTo>
                  <a:lnTo>
                    <a:pt x="1272425" y="36563"/>
                  </a:lnTo>
                  <a:lnTo>
                    <a:pt x="1278521" y="36563"/>
                  </a:lnTo>
                  <a:lnTo>
                    <a:pt x="1295298" y="71627"/>
                  </a:lnTo>
                  <a:lnTo>
                    <a:pt x="1305966" y="109677"/>
                  </a:lnTo>
                  <a:lnTo>
                    <a:pt x="1312062" y="129527"/>
                  </a:lnTo>
                  <a:lnTo>
                    <a:pt x="1318171" y="146291"/>
                  </a:lnTo>
                  <a:lnTo>
                    <a:pt x="1324216" y="159981"/>
                  </a:lnTo>
                  <a:lnTo>
                    <a:pt x="1330325" y="164553"/>
                  </a:lnTo>
                  <a:lnTo>
                    <a:pt x="1334935" y="164553"/>
                  </a:lnTo>
                  <a:lnTo>
                    <a:pt x="1340980" y="159981"/>
                  </a:lnTo>
                  <a:lnTo>
                    <a:pt x="1347089" y="147777"/>
                  </a:lnTo>
                  <a:lnTo>
                    <a:pt x="1353184" y="131063"/>
                  </a:lnTo>
                  <a:lnTo>
                    <a:pt x="1357757" y="111226"/>
                  </a:lnTo>
                  <a:lnTo>
                    <a:pt x="1369961" y="71627"/>
                  </a:lnTo>
                  <a:lnTo>
                    <a:pt x="1376057" y="54863"/>
                  </a:lnTo>
                  <a:lnTo>
                    <a:pt x="1382166" y="42659"/>
                  </a:lnTo>
                  <a:lnTo>
                    <a:pt x="1386725" y="36563"/>
                  </a:lnTo>
                  <a:lnTo>
                    <a:pt x="1392821" y="36563"/>
                  </a:lnTo>
                  <a:lnTo>
                    <a:pt x="1398930" y="44195"/>
                  </a:lnTo>
                  <a:lnTo>
                    <a:pt x="1405026" y="56349"/>
                  </a:lnTo>
                  <a:lnTo>
                    <a:pt x="1409598" y="71627"/>
                  </a:lnTo>
                  <a:lnTo>
                    <a:pt x="1415694" y="92963"/>
                  </a:lnTo>
                  <a:lnTo>
                    <a:pt x="1421803" y="112763"/>
                  </a:lnTo>
                  <a:lnTo>
                    <a:pt x="1427848" y="131063"/>
                  </a:lnTo>
                  <a:lnTo>
                    <a:pt x="1433957" y="147777"/>
                  </a:lnTo>
                  <a:lnTo>
                    <a:pt x="1438516" y="161518"/>
                  </a:lnTo>
                  <a:lnTo>
                    <a:pt x="1444625" y="166090"/>
                  </a:lnTo>
                  <a:lnTo>
                    <a:pt x="1449184" y="164553"/>
                  </a:lnTo>
                  <a:lnTo>
                    <a:pt x="1455280" y="158445"/>
                  </a:lnTo>
                  <a:lnTo>
                    <a:pt x="1461389" y="146291"/>
                  </a:lnTo>
                  <a:lnTo>
                    <a:pt x="1465948" y="127990"/>
                  </a:lnTo>
                  <a:lnTo>
                    <a:pt x="1478152" y="88404"/>
                  </a:lnTo>
                  <a:lnTo>
                    <a:pt x="1484261" y="70091"/>
                  </a:lnTo>
                  <a:lnTo>
                    <a:pt x="1490357" y="53327"/>
                  </a:lnTo>
                  <a:lnTo>
                    <a:pt x="1494929" y="41122"/>
                  </a:lnTo>
                  <a:lnTo>
                    <a:pt x="1501025" y="36563"/>
                  </a:lnTo>
                  <a:lnTo>
                    <a:pt x="1507121" y="36563"/>
                  </a:lnTo>
                  <a:lnTo>
                    <a:pt x="1513179" y="44195"/>
                  </a:lnTo>
                  <a:lnTo>
                    <a:pt x="1519275" y="56349"/>
                  </a:lnTo>
                  <a:lnTo>
                    <a:pt x="1523898" y="74663"/>
                  </a:lnTo>
                  <a:lnTo>
                    <a:pt x="1529943" y="94449"/>
                  </a:lnTo>
                  <a:lnTo>
                    <a:pt x="1536052" y="114299"/>
                  </a:lnTo>
                  <a:lnTo>
                    <a:pt x="1542148" y="132549"/>
                  </a:lnTo>
                  <a:lnTo>
                    <a:pt x="1546720" y="150863"/>
                  </a:lnTo>
                  <a:lnTo>
                    <a:pt x="1552816" y="161518"/>
                  </a:lnTo>
                  <a:lnTo>
                    <a:pt x="1558925" y="167627"/>
                  </a:lnTo>
                  <a:lnTo>
                    <a:pt x="1565020" y="167627"/>
                  </a:lnTo>
                  <a:lnTo>
                    <a:pt x="1571129" y="159981"/>
                  </a:lnTo>
                  <a:lnTo>
                    <a:pt x="1575689" y="144754"/>
                  </a:lnTo>
                  <a:lnTo>
                    <a:pt x="1581784" y="126453"/>
                  </a:lnTo>
                  <a:lnTo>
                    <a:pt x="1587893" y="105117"/>
                  </a:lnTo>
                  <a:lnTo>
                    <a:pt x="1593989" y="85318"/>
                  </a:lnTo>
                  <a:lnTo>
                    <a:pt x="1598561" y="65531"/>
                  </a:lnTo>
                  <a:lnTo>
                    <a:pt x="1604657" y="47218"/>
                  </a:lnTo>
                  <a:lnTo>
                    <a:pt x="1610766" y="35026"/>
                  </a:lnTo>
                  <a:lnTo>
                    <a:pt x="1616811" y="27431"/>
                  </a:lnTo>
                  <a:lnTo>
                    <a:pt x="1622920" y="27431"/>
                  </a:lnTo>
                  <a:lnTo>
                    <a:pt x="1639684" y="68554"/>
                  </a:lnTo>
                  <a:lnTo>
                    <a:pt x="1650352" y="115785"/>
                  </a:lnTo>
                  <a:lnTo>
                    <a:pt x="1656448" y="138658"/>
                  </a:lnTo>
                  <a:lnTo>
                    <a:pt x="1662557" y="158445"/>
                  </a:lnTo>
                  <a:lnTo>
                    <a:pt x="1668653" y="173723"/>
                  </a:lnTo>
                  <a:lnTo>
                    <a:pt x="1674710" y="181317"/>
                  </a:lnTo>
                  <a:lnTo>
                    <a:pt x="1679320" y="182854"/>
                  </a:lnTo>
                  <a:lnTo>
                    <a:pt x="1685429" y="175221"/>
                  </a:lnTo>
                  <a:lnTo>
                    <a:pt x="1691474" y="159981"/>
                  </a:lnTo>
                  <a:lnTo>
                    <a:pt x="1697583" y="138658"/>
                  </a:lnTo>
                  <a:lnTo>
                    <a:pt x="1702142" y="112763"/>
                  </a:lnTo>
                  <a:lnTo>
                    <a:pt x="1708238" y="88404"/>
                  </a:lnTo>
                  <a:lnTo>
                    <a:pt x="1712810" y="63995"/>
                  </a:lnTo>
                  <a:lnTo>
                    <a:pt x="1718906" y="44195"/>
                  </a:lnTo>
                  <a:lnTo>
                    <a:pt x="1725015" y="30454"/>
                  </a:lnTo>
                  <a:lnTo>
                    <a:pt x="1731111" y="22872"/>
                  </a:lnTo>
                  <a:lnTo>
                    <a:pt x="1735683" y="22872"/>
                  </a:lnTo>
                  <a:lnTo>
                    <a:pt x="1741779" y="30454"/>
                  </a:lnTo>
                  <a:lnTo>
                    <a:pt x="1747875" y="44195"/>
                  </a:lnTo>
                  <a:lnTo>
                    <a:pt x="1753984" y="65531"/>
                  </a:lnTo>
                  <a:lnTo>
                    <a:pt x="1758543" y="91427"/>
                  </a:lnTo>
                  <a:lnTo>
                    <a:pt x="1764652" y="117322"/>
                  </a:lnTo>
                  <a:lnTo>
                    <a:pt x="1770748" y="141731"/>
                  </a:lnTo>
                  <a:lnTo>
                    <a:pt x="1776857" y="164553"/>
                  </a:lnTo>
                  <a:lnTo>
                    <a:pt x="1782953" y="176758"/>
                  </a:lnTo>
                  <a:lnTo>
                    <a:pt x="1787524" y="182854"/>
                  </a:lnTo>
                  <a:lnTo>
                    <a:pt x="1793620" y="181317"/>
                  </a:lnTo>
                  <a:lnTo>
                    <a:pt x="1799729" y="173723"/>
                  </a:lnTo>
                  <a:lnTo>
                    <a:pt x="1805774" y="158445"/>
                  </a:lnTo>
                  <a:lnTo>
                    <a:pt x="1810334" y="138658"/>
                  </a:lnTo>
                  <a:lnTo>
                    <a:pt x="1828647" y="60972"/>
                  </a:lnTo>
                  <a:lnTo>
                    <a:pt x="1834743" y="39585"/>
                  </a:lnTo>
                  <a:lnTo>
                    <a:pt x="1839315" y="24358"/>
                  </a:lnTo>
                  <a:lnTo>
                    <a:pt x="1845411" y="18300"/>
                  </a:lnTo>
                  <a:lnTo>
                    <a:pt x="1851520" y="19786"/>
                  </a:lnTo>
                  <a:lnTo>
                    <a:pt x="1857616" y="27431"/>
                  </a:lnTo>
                  <a:lnTo>
                    <a:pt x="1862175" y="44195"/>
                  </a:lnTo>
                  <a:lnTo>
                    <a:pt x="1868284" y="65531"/>
                  </a:lnTo>
                  <a:lnTo>
                    <a:pt x="1874329" y="91427"/>
                  </a:lnTo>
                  <a:lnTo>
                    <a:pt x="1880438" y="115785"/>
                  </a:lnTo>
                  <a:lnTo>
                    <a:pt x="1886534" y="141731"/>
                  </a:lnTo>
                  <a:lnTo>
                    <a:pt x="1891106" y="164553"/>
                  </a:lnTo>
                  <a:lnTo>
                    <a:pt x="1897202" y="176758"/>
                  </a:lnTo>
                  <a:lnTo>
                    <a:pt x="1903310" y="182854"/>
                  </a:lnTo>
                  <a:lnTo>
                    <a:pt x="1909406" y="182854"/>
                  </a:lnTo>
                  <a:lnTo>
                    <a:pt x="1926183" y="135623"/>
                  </a:lnTo>
                  <a:lnTo>
                    <a:pt x="1938337" y="83781"/>
                  </a:lnTo>
                  <a:lnTo>
                    <a:pt x="1942947" y="57886"/>
                  </a:lnTo>
                  <a:lnTo>
                    <a:pt x="1948992" y="30454"/>
                  </a:lnTo>
                  <a:lnTo>
                    <a:pt x="1955101" y="12204"/>
                  </a:lnTo>
                  <a:lnTo>
                    <a:pt x="1961197" y="1536"/>
                  </a:lnTo>
                  <a:lnTo>
                    <a:pt x="1965769" y="0"/>
                  </a:lnTo>
                  <a:lnTo>
                    <a:pt x="1971865" y="9118"/>
                  </a:lnTo>
                  <a:lnTo>
                    <a:pt x="1976437" y="25895"/>
                  </a:lnTo>
                  <a:lnTo>
                    <a:pt x="1982533" y="51790"/>
                  </a:lnTo>
                  <a:lnTo>
                    <a:pt x="1988629" y="82295"/>
                  </a:lnTo>
                  <a:lnTo>
                    <a:pt x="1994738" y="106654"/>
                  </a:lnTo>
                  <a:lnTo>
                    <a:pt x="2005406" y="147777"/>
                  </a:lnTo>
                  <a:lnTo>
                    <a:pt x="2023706" y="170649"/>
                  </a:lnTo>
                  <a:lnTo>
                    <a:pt x="2028278" y="166090"/>
                  </a:lnTo>
                  <a:lnTo>
                    <a:pt x="2034374" y="153885"/>
                  </a:lnTo>
                  <a:lnTo>
                    <a:pt x="2040483" y="137121"/>
                  </a:lnTo>
                  <a:lnTo>
                    <a:pt x="2046579" y="117322"/>
                  </a:lnTo>
                  <a:lnTo>
                    <a:pt x="2051138" y="97523"/>
                  </a:lnTo>
                  <a:lnTo>
                    <a:pt x="2057247" y="77685"/>
                  </a:lnTo>
                  <a:lnTo>
                    <a:pt x="2063292" y="59423"/>
                  </a:lnTo>
                  <a:lnTo>
                    <a:pt x="2069401" y="47218"/>
                  </a:lnTo>
                  <a:lnTo>
                    <a:pt x="2075497" y="41122"/>
                  </a:lnTo>
                  <a:lnTo>
                    <a:pt x="2080069" y="39585"/>
                  </a:lnTo>
                  <a:lnTo>
                    <a:pt x="2086165" y="44195"/>
                  </a:lnTo>
                  <a:lnTo>
                    <a:pt x="2092274" y="56349"/>
                  </a:lnTo>
                  <a:lnTo>
                    <a:pt x="2098370" y="71627"/>
                  </a:lnTo>
                  <a:lnTo>
                    <a:pt x="2102929" y="91427"/>
                  </a:lnTo>
                  <a:lnTo>
                    <a:pt x="2109038" y="112763"/>
                  </a:lnTo>
                  <a:lnTo>
                    <a:pt x="2115134" y="132549"/>
                  </a:lnTo>
                  <a:lnTo>
                    <a:pt x="2121242" y="150863"/>
                  </a:lnTo>
                  <a:lnTo>
                    <a:pt x="2127288" y="163067"/>
                  </a:lnTo>
                  <a:lnTo>
                    <a:pt x="2131910" y="169113"/>
                  </a:lnTo>
                  <a:lnTo>
                    <a:pt x="2137956" y="169113"/>
                  </a:lnTo>
                  <a:lnTo>
                    <a:pt x="2144064" y="163067"/>
                  </a:lnTo>
                  <a:lnTo>
                    <a:pt x="2150160" y="150863"/>
                  </a:lnTo>
                  <a:lnTo>
                    <a:pt x="2154732" y="134086"/>
                  </a:lnTo>
                  <a:lnTo>
                    <a:pt x="2160828" y="114299"/>
                  </a:lnTo>
                  <a:lnTo>
                    <a:pt x="2173033" y="74663"/>
                  </a:lnTo>
                  <a:lnTo>
                    <a:pt x="2189797" y="38099"/>
                  </a:lnTo>
                  <a:lnTo>
                    <a:pt x="2195906" y="38099"/>
                  </a:lnTo>
                  <a:lnTo>
                    <a:pt x="2202002" y="44195"/>
                  </a:lnTo>
                  <a:lnTo>
                    <a:pt x="2206574" y="57886"/>
                  </a:lnTo>
                  <a:lnTo>
                    <a:pt x="2212670" y="74663"/>
                  </a:lnTo>
                  <a:lnTo>
                    <a:pt x="2218778" y="94449"/>
                  </a:lnTo>
                  <a:lnTo>
                    <a:pt x="2224824" y="112763"/>
                  </a:lnTo>
                  <a:lnTo>
                    <a:pt x="2230932" y="134086"/>
                  </a:lnTo>
                  <a:lnTo>
                    <a:pt x="2235542" y="150863"/>
                  </a:lnTo>
                  <a:lnTo>
                    <a:pt x="2240102" y="163067"/>
                  </a:lnTo>
                  <a:lnTo>
                    <a:pt x="2246160" y="167627"/>
                  </a:lnTo>
                  <a:lnTo>
                    <a:pt x="2252256" y="167627"/>
                  </a:lnTo>
                  <a:lnTo>
                    <a:pt x="2258364" y="161518"/>
                  </a:lnTo>
                  <a:lnTo>
                    <a:pt x="2262924" y="147777"/>
                  </a:lnTo>
                  <a:lnTo>
                    <a:pt x="2269032" y="129527"/>
                  </a:lnTo>
                  <a:lnTo>
                    <a:pt x="2275128" y="111226"/>
                  </a:lnTo>
                  <a:lnTo>
                    <a:pt x="2287333" y="71627"/>
                  </a:lnTo>
                  <a:lnTo>
                    <a:pt x="2291892" y="54863"/>
                  </a:lnTo>
                  <a:lnTo>
                    <a:pt x="2298001" y="44195"/>
                  </a:lnTo>
                  <a:lnTo>
                    <a:pt x="2304097" y="38099"/>
                  </a:lnTo>
                  <a:lnTo>
                    <a:pt x="2310155" y="38099"/>
                  </a:lnTo>
                  <a:lnTo>
                    <a:pt x="2326919" y="76199"/>
                  </a:lnTo>
                  <a:lnTo>
                    <a:pt x="2339124" y="115785"/>
                  </a:lnTo>
                  <a:lnTo>
                    <a:pt x="2343696" y="135623"/>
                  </a:lnTo>
                  <a:lnTo>
                    <a:pt x="2349792" y="152399"/>
                  </a:lnTo>
                  <a:lnTo>
                    <a:pt x="2355888" y="163067"/>
                  </a:lnTo>
                  <a:lnTo>
                    <a:pt x="2361996" y="167627"/>
                  </a:lnTo>
                  <a:lnTo>
                    <a:pt x="2366556" y="167627"/>
                  </a:lnTo>
                  <a:lnTo>
                    <a:pt x="2384869" y="127990"/>
                  </a:lnTo>
                  <a:lnTo>
                    <a:pt x="2395537" y="88404"/>
                  </a:lnTo>
                  <a:lnTo>
                    <a:pt x="2401633" y="68554"/>
                  </a:lnTo>
                  <a:lnTo>
                    <a:pt x="2407729" y="53327"/>
                  </a:lnTo>
                  <a:lnTo>
                    <a:pt x="2413787" y="42659"/>
                  </a:lnTo>
                  <a:lnTo>
                    <a:pt x="2418397" y="36563"/>
                  </a:lnTo>
                  <a:lnTo>
                    <a:pt x="2424455" y="38099"/>
                  </a:lnTo>
                  <a:lnTo>
                    <a:pt x="2430551" y="47218"/>
                  </a:lnTo>
                  <a:lnTo>
                    <a:pt x="2436660" y="60972"/>
                  </a:lnTo>
                  <a:lnTo>
                    <a:pt x="2442756" y="77685"/>
                  </a:lnTo>
                  <a:lnTo>
                    <a:pt x="2447328" y="97523"/>
                  </a:lnTo>
                  <a:lnTo>
                    <a:pt x="2459532" y="137121"/>
                  </a:lnTo>
                  <a:lnTo>
                    <a:pt x="2465628" y="152399"/>
                  </a:lnTo>
                  <a:lnTo>
                    <a:pt x="2471686" y="163067"/>
                  </a:lnTo>
                  <a:lnTo>
                    <a:pt x="2476296" y="167627"/>
                  </a:lnTo>
                  <a:lnTo>
                    <a:pt x="2482392" y="164553"/>
                  </a:lnTo>
                  <a:lnTo>
                    <a:pt x="2488450" y="156959"/>
                  </a:lnTo>
                  <a:lnTo>
                    <a:pt x="2494546" y="141731"/>
                  </a:lnTo>
                  <a:lnTo>
                    <a:pt x="2499118" y="124967"/>
                  </a:lnTo>
                  <a:lnTo>
                    <a:pt x="2503728" y="105117"/>
                  </a:lnTo>
                  <a:lnTo>
                    <a:pt x="2509786" y="85318"/>
                  </a:lnTo>
                  <a:lnTo>
                    <a:pt x="2515882" y="65531"/>
                  </a:lnTo>
                  <a:lnTo>
                    <a:pt x="2521991" y="50304"/>
                  </a:lnTo>
                  <a:lnTo>
                    <a:pt x="2528087" y="41122"/>
                  </a:lnTo>
                  <a:lnTo>
                    <a:pt x="2532646" y="36563"/>
                  </a:lnTo>
                  <a:lnTo>
                    <a:pt x="2538755" y="39585"/>
                  </a:lnTo>
                  <a:lnTo>
                    <a:pt x="2544851" y="47218"/>
                  </a:lnTo>
                  <a:lnTo>
                    <a:pt x="2550960" y="62458"/>
                  </a:lnTo>
                  <a:lnTo>
                    <a:pt x="2555519" y="79222"/>
                  </a:lnTo>
                  <a:lnTo>
                    <a:pt x="2561628" y="100558"/>
                  </a:lnTo>
                  <a:lnTo>
                    <a:pt x="2573782" y="138658"/>
                  </a:lnTo>
                  <a:lnTo>
                    <a:pt x="2590546" y="167627"/>
                  </a:lnTo>
                  <a:lnTo>
                    <a:pt x="2596654" y="164553"/>
                  </a:lnTo>
                  <a:lnTo>
                    <a:pt x="2602750" y="153885"/>
                  </a:lnTo>
                  <a:lnTo>
                    <a:pt x="2607310" y="138658"/>
                  </a:lnTo>
                  <a:lnTo>
                    <a:pt x="2613418" y="121881"/>
                  </a:lnTo>
                  <a:lnTo>
                    <a:pt x="2625623" y="82295"/>
                  </a:lnTo>
                  <a:lnTo>
                    <a:pt x="2636291" y="50304"/>
                  </a:lnTo>
                  <a:lnTo>
                    <a:pt x="2642387" y="41122"/>
                  </a:lnTo>
                  <a:lnTo>
                    <a:pt x="2648496" y="36563"/>
                  </a:lnTo>
                  <a:lnTo>
                    <a:pt x="2654592" y="41122"/>
                  </a:lnTo>
                  <a:lnTo>
                    <a:pt x="2659151" y="50304"/>
                  </a:lnTo>
                  <a:lnTo>
                    <a:pt x="2665260" y="63995"/>
                  </a:lnTo>
                  <a:lnTo>
                    <a:pt x="2671356" y="82295"/>
                  </a:lnTo>
                  <a:lnTo>
                    <a:pt x="2677414" y="102095"/>
                  </a:lnTo>
                  <a:lnTo>
                    <a:pt x="2683510" y="121881"/>
                  </a:lnTo>
                  <a:lnTo>
                    <a:pt x="2688082" y="140195"/>
                  </a:lnTo>
                  <a:lnTo>
                    <a:pt x="2694178" y="153885"/>
                  </a:lnTo>
                  <a:lnTo>
                    <a:pt x="2700286" y="163067"/>
                  </a:lnTo>
                  <a:lnTo>
                    <a:pt x="2706382" y="166090"/>
                  </a:lnTo>
                  <a:lnTo>
                    <a:pt x="2710954" y="163067"/>
                  </a:lnTo>
                  <a:lnTo>
                    <a:pt x="2729255" y="118859"/>
                  </a:lnTo>
                  <a:lnTo>
                    <a:pt x="2739923" y="79222"/>
                  </a:lnTo>
                  <a:lnTo>
                    <a:pt x="2745968" y="62458"/>
                  </a:lnTo>
                  <a:lnTo>
                    <a:pt x="2752077" y="48767"/>
                  </a:lnTo>
                  <a:lnTo>
                    <a:pt x="2758173" y="41122"/>
                  </a:lnTo>
                  <a:lnTo>
                    <a:pt x="2762745" y="36563"/>
                  </a:lnTo>
                  <a:lnTo>
                    <a:pt x="2767355" y="41122"/>
                  </a:lnTo>
                  <a:lnTo>
                    <a:pt x="2773400" y="51790"/>
                  </a:lnTo>
                  <a:lnTo>
                    <a:pt x="2779509" y="67017"/>
                  </a:lnTo>
                  <a:lnTo>
                    <a:pt x="2791714" y="103631"/>
                  </a:lnTo>
                  <a:lnTo>
                    <a:pt x="2796273" y="123418"/>
                  </a:lnTo>
                  <a:lnTo>
                    <a:pt x="2802382" y="141731"/>
                  </a:lnTo>
                  <a:lnTo>
                    <a:pt x="2808478" y="155422"/>
                  </a:lnTo>
                  <a:lnTo>
                    <a:pt x="2814586" y="163067"/>
                  </a:lnTo>
                  <a:lnTo>
                    <a:pt x="2819146" y="164553"/>
                  </a:lnTo>
                  <a:lnTo>
                    <a:pt x="2825254" y="161518"/>
                  </a:lnTo>
                  <a:lnTo>
                    <a:pt x="2831350" y="150863"/>
                  </a:lnTo>
                  <a:lnTo>
                    <a:pt x="2837446" y="134086"/>
                  </a:lnTo>
                  <a:lnTo>
                    <a:pt x="2843555" y="115785"/>
                  </a:lnTo>
                  <a:lnTo>
                    <a:pt x="2848114" y="97523"/>
                  </a:lnTo>
                  <a:lnTo>
                    <a:pt x="2854223" y="77685"/>
                  </a:lnTo>
                  <a:lnTo>
                    <a:pt x="2860268" y="59423"/>
                  </a:lnTo>
                  <a:lnTo>
                    <a:pt x="2866377" y="47218"/>
                  </a:lnTo>
                  <a:lnTo>
                    <a:pt x="2872473" y="41122"/>
                  </a:lnTo>
                  <a:lnTo>
                    <a:pt x="2877045" y="38099"/>
                  </a:lnTo>
                  <a:lnTo>
                    <a:pt x="2883141" y="42659"/>
                  </a:lnTo>
                  <a:lnTo>
                    <a:pt x="2889249" y="53327"/>
                  </a:lnTo>
                  <a:lnTo>
                    <a:pt x="2895346" y="68554"/>
                  </a:lnTo>
                  <a:lnTo>
                    <a:pt x="2899905" y="88404"/>
                  </a:lnTo>
                  <a:lnTo>
                    <a:pt x="2906014" y="106654"/>
                  </a:lnTo>
                  <a:lnTo>
                    <a:pt x="2918218" y="143217"/>
                  </a:lnTo>
                  <a:lnTo>
                    <a:pt x="2934931" y="164553"/>
                  </a:lnTo>
                  <a:lnTo>
                    <a:pt x="2941040" y="159981"/>
                  </a:lnTo>
                  <a:lnTo>
                    <a:pt x="2947136" y="147777"/>
                  </a:lnTo>
                  <a:lnTo>
                    <a:pt x="2951708" y="132549"/>
                  </a:lnTo>
                  <a:lnTo>
                    <a:pt x="2957804" y="112763"/>
                  </a:lnTo>
                  <a:lnTo>
                    <a:pt x="2963900" y="94449"/>
                  </a:lnTo>
                  <a:lnTo>
                    <a:pt x="2970009" y="74663"/>
                  </a:lnTo>
                  <a:lnTo>
                    <a:pt x="2976105" y="57886"/>
                  </a:lnTo>
                  <a:lnTo>
                    <a:pt x="2980677" y="47218"/>
                  </a:lnTo>
                  <a:lnTo>
                    <a:pt x="2986773" y="39585"/>
                  </a:lnTo>
                  <a:lnTo>
                    <a:pt x="2992882" y="38099"/>
                  </a:lnTo>
                  <a:lnTo>
                    <a:pt x="2998978" y="44195"/>
                  </a:lnTo>
                  <a:lnTo>
                    <a:pt x="3003549" y="56349"/>
                  </a:lnTo>
                  <a:lnTo>
                    <a:pt x="3009646" y="71627"/>
                  </a:lnTo>
                  <a:lnTo>
                    <a:pt x="3015754" y="89890"/>
                  </a:lnTo>
                  <a:lnTo>
                    <a:pt x="3021799" y="109677"/>
                  </a:lnTo>
                  <a:lnTo>
                    <a:pt x="3026410" y="127990"/>
                  </a:lnTo>
                  <a:lnTo>
                    <a:pt x="3032518" y="144754"/>
                  </a:lnTo>
                  <a:lnTo>
                    <a:pt x="3037078" y="156959"/>
                  </a:lnTo>
                  <a:lnTo>
                    <a:pt x="3043186" y="163067"/>
                  </a:lnTo>
                  <a:lnTo>
                    <a:pt x="3049231" y="164553"/>
                  </a:lnTo>
                  <a:lnTo>
                    <a:pt x="3055340" y="158445"/>
                  </a:lnTo>
                  <a:lnTo>
                    <a:pt x="3059899" y="144754"/>
                  </a:lnTo>
                  <a:lnTo>
                    <a:pt x="3066008" y="129527"/>
                  </a:lnTo>
                  <a:lnTo>
                    <a:pt x="3072104" y="111226"/>
                  </a:lnTo>
                  <a:lnTo>
                    <a:pt x="3078200" y="91427"/>
                  </a:lnTo>
                  <a:lnTo>
                    <a:pt x="3084309" y="73126"/>
                  </a:lnTo>
                  <a:lnTo>
                    <a:pt x="3088868" y="56349"/>
                  </a:lnTo>
                  <a:lnTo>
                    <a:pt x="3094977" y="45681"/>
                  </a:lnTo>
                  <a:lnTo>
                    <a:pt x="3101073" y="39585"/>
                  </a:lnTo>
                  <a:lnTo>
                    <a:pt x="3107182" y="39585"/>
                  </a:lnTo>
                  <a:lnTo>
                    <a:pt x="3111741" y="45681"/>
                  </a:lnTo>
                  <a:lnTo>
                    <a:pt x="3117849" y="57886"/>
                  </a:lnTo>
                  <a:lnTo>
                    <a:pt x="3123895" y="74663"/>
                  </a:lnTo>
                  <a:lnTo>
                    <a:pt x="3130003" y="92963"/>
                  </a:lnTo>
                  <a:lnTo>
                    <a:pt x="3136099" y="111226"/>
                  </a:lnTo>
                  <a:lnTo>
                    <a:pt x="3140659" y="129527"/>
                  </a:lnTo>
                  <a:lnTo>
                    <a:pt x="3146767" y="146291"/>
                  </a:lnTo>
                  <a:lnTo>
                    <a:pt x="3152863" y="158445"/>
                  </a:lnTo>
                  <a:lnTo>
                    <a:pt x="3158972" y="163067"/>
                  </a:lnTo>
                  <a:lnTo>
                    <a:pt x="3163531" y="163067"/>
                  </a:lnTo>
                  <a:lnTo>
                    <a:pt x="3169640" y="155422"/>
                  </a:lnTo>
                  <a:lnTo>
                    <a:pt x="3175736" y="143217"/>
                  </a:lnTo>
                  <a:lnTo>
                    <a:pt x="3187941" y="109677"/>
                  </a:lnTo>
                  <a:lnTo>
                    <a:pt x="3192500" y="89890"/>
                  </a:lnTo>
                  <a:lnTo>
                    <a:pt x="3198609" y="71627"/>
                  </a:lnTo>
                  <a:lnTo>
                    <a:pt x="3204705" y="56349"/>
                  </a:lnTo>
                  <a:lnTo>
                    <a:pt x="3210763" y="44195"/>
                  </a:lnTo>
                  <a:lnTo>
                    <a:pt x="3215373" y="39585"/>
                  </a:lnTo>
                  <a:lnTo>
                    <a:pt x="3221482" y="39585"/>
                  </a:lnTo>
                  <a:lnTo>
                    <a:pt x="3227527" y="47218"/>
                  </a:lnTo>
                  <a:lnTo>
                    <a:pt x="3233635" y="59423"/>
                  </a:lnTo>
                  <a:lnTo>
                    <a:pt x="3239731" y="74663"/>
                  </a:lnTo>
                  <a:lnTo>
                    <a:pt x="3244303" y="94449"/>
                  </a:lnTo>
                  <a:lnTo>
                    <a:pt x="3250399" y="112763"/>
                  </a:lnTo>
                  <a:lnTo>
                    <a:pt x="3256508" y="132549"/>
                  </a:lnTo>
                  <a:lnTo>
                    <a:pt x="3262604" y="147777"/>
                  </a:lnTo>
                  <a:lnTo>
                    <a:pt x="3267163" y="158445"/>
                  </a:lnTo>
                  <a:lnTo>
                    <a:pt x="3273272" y="163067"/>
                  </a:lnTo>
                  <a:lnTo>
                    <a:pt x="3279368" y="163067"/>
                  </a:lnTo>
                  <a:lnTo>
                    <a:pt x="3285426" y="153885"/>
                  </a:lnTo>
                  <a:lnTo>
                    <a:pt x="3290036" y="141731"/>
                  </a:lnTo>
                  <a:lnTo>
                    <a:pt x="3296094" y="126453"/>
                  </a:lnTo>
                  <a:lnTo>
                    <a:pt x="3300704" y="106654"/>
                  </a:lnTo>
                  <a:lnTo>
                    <a:pt x="3306800" y="88404"/>
                  </a:lnTo>
                  <a:lnTo>
                    <a:pt x="3312858" y="70091"/>
                  </a:lnTo>
                  <a:lnTo>
                    <a:pt x="3318954" y="54863"/>
                  </a:lnTo>
                  <a:lnTo>
                    <a:pt x="3325063" y="44195"/>
                  </a:lnTo>
                  <a:lnTo>
                    <a:pt x="3329622" y="39585"/>
                  </a:lnTo>
                  <a:lnTo>
                    <a:pt x="3335731" y="41122"/>
                  </a:lnTo>
                  <a:lnTo>
                    <a:pt x="3341827" y="48767"/>
                  </a:lnTo>
                  <a:lnTo>
                    <a:pt x="3347935" y="60972"/>
                  </a:lnTo>
                  <a:lnTo>
                    <a:pt x="3352495" y="77685"/>
                  </a:lnTo>
                  <a:lnTo>
                    <a:pt x="3364699" y="114299"/>
                  </a:lnTo>
                  <a:lnTo>
                    <a:pt x="3370757" y="132549"/>
                  </a:lnTo>
                  <a:lnTo>
                    <a:pt x="3376853" y="147777"/>
                  </a:lnTo>
                  <a:lnTo>
                    <a:pt x="3381413" y="158445"/>
                  </a:lnTo>
                  <a:lnTo>
                    <a:pt x="3387521" y="163067"/>
                  </a:lnTo>
                  <a:lnTo>
                    <a:pt x="3393617" y="161518"/>
                  </a:lnTo>
                  <a:lnTo>
                    <a:pt x="3399726" y="153885"/>
                  </a:lnTo>
                  <a:lnTo>
                    <a:pt x="3404285" y="141731"/>
                  </a:lnTo>
                  <a:lnTo>
                    <a:pt x="3410394" y="123418"/>
                  </a:lnTo>
                  <a:lnTo>
                    <a:pt x="3416490" y="106654"/>
                  </a:lnTo>
                  <a:lnTo>
                    <a:pt x="3422599" y="86867"/>
                  </a:lnTo>
                  <a:lnTo>
                    <a:pt x="3428695" y="68554"/>
                  </a:lnTo>
                  <a:lnTo>
                    <a:pt x="3433254" y="53327"/>
                  </a:lnTo>
                  <a:lnTo>
                    <a:pt x="3439363" y="44195"/>
                  </a:lnTo>
                  <a:lnTo>
                    <a:pt x="3445459" y="39585"/>
                  </a:lnTo>
                  <a:lnTo>
                    <a:pt x="3451567" y="41122"/>
                  </a:lnTo>
                  <a:lnTo>
                    <a:pt x="3456127" y="50304"/>
                  </a:lnTo>
                  <a:lnTo>
                    <a:pt x="3462235" y="62458"/>
                  </a:lnTo>
                  <a:lnTo>
                    <a:pt x="3468331" y="79222"/>
                  </a:lnTo>
                  <a:lnTo>
                    <a:pt x="3474389" y="97523"/>
                  </a:lnTo>
                  <a:lnTo>
                    <a:pt x="3480485" y="115785"/>
                  </a:lnTo>
                  <a:lnTo>
                    <a:pt x="3485057" y="134086"/>
                  </a:lnTo>
                  <a:lnTo>
                    <a:pt x="3491153" y="149326"/>
                  </a:lnTo>
                  <a:lnTo>
                    <a:pt x="3497262" y="158445"/>
                  </a:lnTo>
                  <a:lnTo>
                    <a:pt x="3503358" y="163067"/>
                  </a:lnTo>
                  <a:lnTo>
                    <a:pt x="3507917" y="161518"/>
                  </a:lnTo>
                  <a:lnTo>
                    <a:pt x="3526231" y="123418"/>
                  </a:lnTo>
                  <a:lnTo>
                    <a:pt x="3536899" y="85318"/>
                  </a:lnTo>
                  <a:lnTo>
                    <a:pt x="3542995" y="67017"/>
                  </a:lnTo>
                  <a:lnTo>
                    <a:pt x="3549103" y="53327"/>
                  </a:lnTo>
                  <a:lnTo>
                    <a:pt x="3553663" y="44195"/>
                  </a:lnTo>
                  <a:lnTo>
                    <a:pt x="3559721" y="39585"/>
                  </a:lnTo>
                  <a:lnTo>
                    <a:pt x="3564331" y="41122"/>
                  </a:lnTo>
                  <a:lnTo>
                    <a:pt x="3582581" y="80759"/>
                  </a:lnTo>
                  <a:lnTo>
                    <a:pt x="3593249" y="118859"/>
                  </a:lnTo>
                  <a:lnTo>
                    <a:pt x="3599357" y="135623"/>
                  </a:lnTo>
                  <a:lnTo>
                    <a:pt x="3605453" y="150863"/>
                  </a:lnTo>
                  <a:lnTo>
                    <a:pt x="3611562" y="158445"/>
                  </a:lnTo>
                  <a:lnTo>
                    <a:pt x="3616121" y="163067"/>
                  </a:lnTo>
                  <a:lnTo>
                    <a:pt x="3622217" y="161518"/>
                  </a:lnTo>
                  <a:lnTo>
                    <a:pt x="3628326" y="152399"/>
                  </a:lnTo>
                  <a:lnTo>
                    <a:pt x="3634422" y="138658"/>
                  </a:lnTo>
                  <a:lnTo>
                    <a:pt x="3640531" y="120395"/>
                  </a:lnTo>
                  <a:lnTo>
                    <a:pt x="3645090" y="102095"/>
                  </a:lnTo>
                  <a:lnTo>
                    <a:pt x="3651199" y="83781"/>
                  </a:lnTo>
                  <a:lnTo>
                    <a:pt x="3657295" y="65531"/>
                  </a:lnTo>
                  <a:lnTo>
                    <a:pt x="3663353" y="51790"/>
                  </a:lnTo>
                  <a:lnTo>
                    <a:pt x="3667963" y="44195"/>
                  </a:lnTo>
                  <a:lnTo>
                    <a:pt x="3674021" y="39585"/>
                  </a:lnTo>
                  <a:lnTo>
                    <a:pt x="3680117" y="41122"/>
                  </a:lnTo>
                  <a:lnTo>
                    <a:pt x="3686213" y="50304"/>
                  </a:lnTo>
                  <a:lnTo>
                    <a:pt x="3692321" y="65531"/>
                  </a:lnTo>
                  <a:lnTo>
                    <a:pt x="3696881" y="82295"/>
                  </a:lnTo>
                  <a:lnTo>
                    <a:pt x="3702989" y="100558"/>
                  </a:lnTo>
                  <a:lnTo>
                    <a:pt x="3709085" y="120395"/>
                  </a:lnTo>
                  <a:lnTo>
                    <a:pt x="3715194" y="137121"/>
                  </a:lnTo>
                  <a:lnTo>
                    <a:pt x="3719753" y="150863"/>
                  </a:lnTo>
                  <a:lnTo>
                    <a:pt x="3725862" y="159981"/>
                  </a:lnTo>
                  <a:lnTo>
                    <a:pt x="3731907" y="163067"/>
                  </a:lnTo>
                  <a:lnTo>
                    <a:pt x="3738016" y="159981"/>
                  </a:lnTo>
                  <a:lnTo>
                    <a:pt x="3744112" y="150863"/>
                  </a:lnTo>
                  <a:lnTo>
                    <a:pt x="3748671" y="137121"/>
                  </a:lnTo>
                  <a:lnTo>
                    <a:pt x="3754780" y="120395"/>
                  </a:lnTo>
                  <a:lnTo>
                    <a:pt x="3760876" y="100558"/>
                  </a:lnTo>
                  <a:lnTo>
                    <a:pt x="3766985" y="82295"/>
                  </a:lnTo>
                  <a:lnTo>
                    <a:pt x="3777653" y="50304"/>
                  </a:lnTo>
                  <a:lnTo>
                    <a:pt x="3783749" y="42659"/>
                  </a:lnTo>
                  <a:lnTo>
                    <a:pt x="3789857" y="39585"/>
                  </a:lnTo>
                  <a:lnTo>
                    <a:pt x="3795953" y="42659"/>
                  </a:lnTo>
                  <a:lnTo>
                    <a:pt x="3800513" y="51790"/>
                  </a:lnTo>
                  <a:lnTo>
                    <a:pt x="3806621" y="65531"/>
                  </a:lnTo>
                  <a:lnTo>
                    <a:pt x="3812717" y="82295"/>
                  </a:lnTo>
                  <a:lnTo>
                    <a:pt x="3817289" y="102095"/>
                  </a:lnTo>
                  <a:lnTo>
                    <a:pt x="3823385" y="120395"/>
                  </a:lnTo>
                  <a:lnTo>
                    <a:pt x="3829494" y="138658"/>
                  </a:lnTo>
                  <a:lnTo>
                    <a:pt x="3834053" y="152399"/>
                  </a:lnTo>
                  <a:lnTo>
                    <a:pt x="3840162" y="159981"/>
                  </a:lnTo>
                  <a:lnTo>
                    <a:pt x="3846207" y="163067"/>
                  </a:lnTo>
                  <a:lnTo>
                    <a:pt x="3852316" y="159981"/>
                  </a:lnTo>
                  <a:lnTo>
                    <a:pt x="3856926" y="150863"/>
                  </a:lnTo>
                  <a:lnTo>
                    <a:pt x="3875176" y="100558"/>
                  </a:lnTo>
                  <a:lnTo>
                    <a:pt x="3885844" y="62458"/>
                  </a:lnTo>
                  <a:lnTo>
                    <a:pt x="3891953" y="50304"/>
                  </a:lnTo>
                  <a:lnTo>
                    <a:pt x="3898049" y="41122"/>
                  </a:lnTo>
                  <a:lnTo>
                    <a:pt x="3904157" y="39585"/>
                  </a:lnTo>
                  <a:lnTo>
                    <a:pt x="3908717" y="42659"/>
                  </a:lnTo>
                  <a:lnTo>
                    <a:pt x="3914813" y="53327"/>
                  </a:lnTo>
                  <a:lnTo>
                    <a:pt x="3920871" y="67017"/>
                  </a:lnTo>
                  <a:lnTo>
                    <a:pt x="3933075" y="103631"/>
                  </a:lnTo>
                  <a:lnTo>
                    <a:pt x="3937634" y="123418"/>
                  </a:lnTo>
                  <a:lnTo>
                    <a:pt x="3943743" y="140195"/>
                  </a:lnTo>
                  <a:lnTo>
                    <a:pt x="3949839" y="153885"/>
                  </a:lnTo>
                  <a:lnTo>
                    <a:pt x="3955948" y="161518"/>
                  </a:lnTo>
                  <a:lnTo>
                    <a:pt x="3960507" y="163067"/>
                  </a:lnTo>
                  <a:lnTo>
                    <a:pt x="3966616" y="159981"/>
                  </a:lnTo>
                  <a:lnTo>
                    <a:pt x="3972712" y="149326"/>
                  </a:lnTo>
                  <a:lnTo>
                    <a:pt x="3978821" y="134086"/>
                  </a:lnTo>
                  <a:lnTo>
                    <a:pt x="3984917" y="115785"/>
                  </a:lnTo>
                  <a:lnTo>
                    <a:pt x="3989476" y="97523"/>
                  </a:lnTo>
                  <a:lnTo>
                    <a:pt x="3995534" y="77685"/>
                  </a:lnTo>
                  <a:lnTo>
                    <a:pt x="4001630" y="62458"/>
                  </a:lnTo>
                  <a:lnTo>
                    <a:pt x="4007739" y="48767"/>
                  </a:lnTo>
                  <a:lnTo>
                    <a:pt x="4012298" y="41122"/>
                  </a:lnTo>
                  <a:lnTo>
                    <a:pt x="4018406" y="39585"/>
                  </a:lnTo>
                  <a:lnTo>
                    <a:pt x="4024503" y="44195"/>
                  </a:lnTo>
                  <a:lnTo>
                    <a:pt x="4030611" y="53327"/>
                  </a:lnTo>
                  <a:lnTo>
                    <a:pt x="4036707" y="68554"/>
                  </a:lnTo>
                  <a:lnTo>
                    <a:pt x="4041279" y="86867"/>
                  </a:lnTo>
                  <a:lnTo>
                    <a:pt x="4047375" y="105117"/>
                  </a:lnTo>
                  <a:lnTo>
                    <a:pt x="4059580" y="141731"/>
                  </a:lnTo>
                  <a:lnTo>
                    <a:pt x="4076344" y="164553"/>
                  </a:lnTo>
                  <a:lnTo>
                    <a:pt x="4080916" y="159981"/>
                  </a:lnTo>
                  <a:lnTo>
                    <a:pt x="4087012" y="147777"/>
                  </a:lnTo>
                  <a:lnTo>
                    <a:pt x="4093121" y="132549"/>
                  </a:lnTo>
                  <a:lnTo>
                    <a:pt x="4097680" y="115785"/>
                  </a:lnTo>
                  <a:lnTo>
                    <a:pt x="4103776" y="95986"/>
                  </a:lnTo>
                  <a:lnTo>
                    <a:pt x="4115930" y="59423"/>
                  </a:lnTo>
                  <a:lnTo>
                    <a:pt x="4132706" y="38099"/>
                  </a:lnTo>
                  <a:lnTo>
                    <a:pt x="4138803" y="44195"/>
                  </a:lnTo>
                  <a:lnTo>
                    <a:pt x="4144911" y="54863"/>
                  </a:lnTo>
                  <a:lnTo>
                    <a:pt x="4149471" y="70091"/>
                  </a:lnTo>
                  <a:lnTo>
                    <a:pt x="4155579" y="88404"/>
                  </a:lnTo>
                  <a:lnTo>
                    <a:pt x="4161675" y="106654"/>
                  </a:lnTo>
                  <a:lnTo>
                    <a:pt x="4167771" y="126453"/>
                  </a:lnTo>
                  <a:lnTo>
                    <a:pt x="4173829" y="143217"/>
                  </a:lnTo>
                  <a:lnTo>
                    <a:pt x="4178439" y="155422"/>
                  </a:lnTo>
                  <a:lnTo>
                    <a:pt x="4184497" y="161518"/>
                  </a:lnTo>
                  <a:lnTo>
                    <a:pt x="4190593" y="163067"/>
                  </a:lnTo>
                  <a:lnTo>
                    <a:pt x="4196702" y="158445"/>
                  </a:lnTo>
                  <a:lnTo>
                    <a:pt x="4201261" y="146291"/>
                  </a:lnTo>
                  <a:lnTo>
                    <a:pt x="4207370" y="131063"/>
                  </a:lnTo>
                  <a:lnTo>
                    <a:pt x="4219575" y="94449"/>
                  </a:lnTo>
                  <a:lnTo>
                    <a:pt x="4225671" y="74663"/>
                  </a:lnTo>
                  <a:lnTo>
                    <a:pt x="4230230" y="57886"/>
                  </a:lnTo>
                  <a:lnTo>
                    <a:pt x="4236339" y="47218"/>
                  </a:lnTo>
                  <a:lnTo>
                    <a:pt x="4242434" y="41122"/>
                  </a:lnTo>
                  <a:lnTo>
                    <a:pt x="4248543" y="39585"/>
                  </a:lnTo>
                  <a:lnTo>
                    <a:pt x="4253103" y="44195"/>
                  </a:lnTo>
                  <a:lnTo>
                    <a:pt x="4271365" y="89890"/>
                  </a:lnTo>
                  <a:lnTo>
                    <a:pt x="4282033" y="127990"/>
                  </a:lnTo>
                  <a:lnTo>
                    <a:pt x="4288129" y="144754"/>
                  </a:lnTo>
                  <a:lnTo>
                    <a:pt x="4294225" y="156959"/>
                  </a:lnTo>
                  <a:lnTo>
                    <a:pt x="4300334" y="163067"/>
                  </a:lnTo>
                  <a:lnTo>
                    <a:pt x="4304893" y="163067"/>
                  </a:lnTo>
                  <a:lnTo>
                    <a:pt x="4323207" y="129527"/>
                  </a:lnTo>
                  <a:lnTo>
                    <a:pt x="4338434" y="73126"/>
                  </a:lnTo>
                  <a:lnTo>
                    <a:pt x="4344530" y="56349"/>
                  </a:lnTo>
                  <a:lnTo>
                    <a:pt x="4350639" y="45681"/>
                  </a:lnTo>
                  <a:lnTo>
                    <a:pt x="4356684" y="39585"/>
                  </a:lnTo>
                  <a:lnTo>
                    <a:pt x="4361307" y="39585"/>
                  </a:lnTo>
                  <a:lnTo>
                    <a:pt x="4379556" y="73126"/>
                  </a:lnTo>
                  <a:lnTo>
                    <a:pt x="4390224" y="111226"/>
                  </a:lnTo>
                  <a:lnTo>
                    <a:pt x="4396333" y="129527"/>
                  </a:lnTo>
                  <a:lnTo>
                    <a:pt x="4402429" y="146291"/>
                  </a:lnTo>
                  <a:lnTo>
                    <a:pt x="4408525" y="156959"/>
                  </a:lnTo>
                  <a:lnTo>
                    <a:pt x="4413097" y="163067"/>
                  </a:lnTo>
                  <a:lnTo>
                    <a:pt x="4419193" y="163067"/>
                  </a:lnTo>
                  <a:lnTo>
                    <a:pt x="4425302" y="156959"/>
                  </a:lnTo>
                  <a:lnTo>
                    <a:pt x="4431398" y="144754"/>
                  </a:lnTo>
                  <a:lnTo>
                    <a:pt x="4437507" y="127990"/>
                  </a:lnTo>
                  <a:lnTo>
                    <a:pt x="4442066" y="109677"/>
                  </a:lnTo>
                  <a:lnTo>
                    <a:pt x="4448175" y="89890"/>
                  </a:lnTo>
                  <a:lnTo>
                    <a:pt x="4454271" y="71627"/>
                  </a:lnTo>
                  <a:lnTo>
                    <a:pt x="4460328" y="56349"/>
                  </a:lnTo>
                  <a:lnTo>
                    <a:pt x="4464939" y="44195"/>
                  </a:lnTo>
                  <a:lnTo>
                    <a:pt x="4470984" y="39585"/>
                  </a:lnTo>
                  <a:lnTo>
                    <a:pt x="4477092" y="39585"/>
                  </a:lnTo>
                  <a:lnTo>
                    <a:pt x="4483188" y="47218"/>
                  </a:lnTo>
                  <a:lnTo>
                    <a:pt x="4489297" y="59423"/>
                  </a:lnTo>
                  <a:lnTo>
                    <a:pt x="4493856" y="74663"/>
                  </a:lnTo>
                  <a:lnTo>
                    <a:pt x="4499965" y="94449"/>
                  </a:lnTo>
                  <a:lnTo>
                    <a:pt x="4506061" y="112763"/>
                  </a:lnTo>
                  <a:lnTo>
                    <a:pt x="4512170" y="132549"/>
                  </a:lnTo>
                  <a:lnTo>
                    <a:pt x="4516729" y="147777"/>
                  </a:lnTo>
                  <a:lnTo>
                    <a:pt x="4522825" y="158445"/>
                  </a:lnTo>
                  <a:lnTo>
                    <a:pt x="4528934" y="163067"/>
                  </a:lnTo>
                  <a:lnTo>
                    <a:pt x="4534979" y="163067"/>
                  </a:lnTo>
                  <a:lnTo>
                    <a:pt x="4541088" y="155422"/>
                  </a:lnTo>
                  <a:lnTo>
                    <a:pt x="4545647" y="141731"/>
                  </a:lnTo>
                  <a:lnTo>
                    <a:pt x="4551756" y="126453"/>
                  </a:lnTo>
                  <a:lnTo>
                    <a:pt x="4557852" y="106654"/>
                  </a:lnTo>
                  <a:lnTo>
                    <a:pt x="4563960" y="88404"/>
                  </a:lnTo>
                  <a:lnTo>
                    <a:pt x="4568520" y="68554"/>
                  </a:lnTo>
                  <a:lnTo>
                    <a:pt x="4574628" y="53327"/>
                  </a:lnTo>
                  <a:lnTo>
                    <a:pt x="4580724" y="44195"/>
                  </a:lnTo>
                  <a:lnTo>
                    <a:pt x="4586833" y="39585"/>
                  </a:lnTo>
                  <a:lnTo>
                    <a:pt x="4592929" y="39585"/>
                  </a:lnTo>
                  <a:lnTo>
                    <a:pt x="4608156" y="76199"/>
                  </a:lnTo>
                  <a:lnTo>
                    <a:pt x="4620361" y="115785"/>
                  </a:lnTo>
                  <a:lnTo>
                    <a:pt x="4626470" y="134086"/>
                  </a:lnTo>
                  <a:lnTo>
                    <a:pt x="4631029" y="149326"/>
                  </a:lnTo>
                  <a:lnTo>
                    <a:pt x="4637125" y="158445"/>
                  </a:lnTo>
                  <a:lnTo>
                    <a:pt x="4643234" y="163067"/>
                  </a:lnTo>
                  <a:lnTo>
                    <a:pt x="4649279" y="161518"/>
                  </a:lnTo>
                  <a:lnTo>
                    <a:pt x="4653902" y="153885"/>
                  </a:lnTo>
                  <a:lnTo>
                    <a:pt x="4659947" y="141731"/>
                  </a:lnTo>
                  <a:lnTo>
                    <a:pt x="4666056" y="124967"/>
                  </a:lnTo>
                  <a:lnTo>
                    <a:pt x="4672152" y="105117"/>
                  </a:lnTo>
                  <a:lnTo>
                    <a:pt x="4678260" y="85318"/>
                  </a:lnTo>
                  <a:lnTo>
                    <a:pt x="4682820" y="67017"/>
                  </a:lnTo>
                  <a:lnTo>
                    <a:pt x="4688928" y="53327"/>
                  </a:lnTo>
                  <a:lnTo>
                    <a:pt x="4695024" y="44195"/>
                  </a:lnTo>
                  <a:lnTo>
                    <a:pt x="4701133" y="39585"/>
                  </a:lnTo>
                  <a:lnTo>
                    <a:pt x="4705692" y="41122"/>
                  </a:lnTo>
                  <a:lnTo>
                    <a:pt x="4723942" y="77685"/>
                  </a:lnTo>
                  <a:lnTo>
                    <a:pt x="4734610" y="117322"/>
                  </a:lnTo>
                  <a:lnTo>
                    <a:pt x="4740719" y="135623"/>
                  </a:lnTo>
                  <a:lnTo>
                    <a:pt x="4746815" y="150863"/>
                  </a:lnTo>
                  <a:lnTo>
                    <a:pt x="4752924" y="159981"/>
                  </a:lnTo>
                  <a:lnTo>
                    <a:pt x="4757483" y="164553"/>
                  </a:lnTo>
                  <a:lnTo>
                    <a:pt x="4763579" y="161518"/>
                  </a:lnTo>
                  <a:lnTo>
                    <a:pt x="4769688" y="153885"/>
                  </a:lnTo>
                  <a:lnTo>
                    <a:pt x="4781892" y="123418"/>
                  </a:lnTo>
                  <a:lnTo>
                    <a:pt x="4786452" y="103631"/>
                  </a:lnTo>
                  <a:lnTo>
                    <a:pt x="4792560" y="83781"/>
                  </a:lnTo>
                  <a:lnTo>
                    <a:pt x="4798656" y="65531"/>
                  </a:lnTo>
                  <a:lnTo>
                    <a:pt x="4804714" y="51790"/>
                  </a:lnTo>
                  <a:lnTo>
                    <a:pt x="4809274" y="42659"/>
                  </a:lnTo>
                  <a:lnTo>
                    <a:pt x="4815382" y="38099"/>
                  </a:lnTo>
                  <a:lnTo>
                    <a:pt x="4821478" y="41122"/>
                  </a:lnTo>
                  <a:lnTo>
                    <a:pt x="4827587" y="50304"/>
                  </a:lnTo>
                  <a:lnTo>
                    <a:pt x="4833683" y="63995"/>
                  </a:lnTo>
                  <a:lnTo>
                    <a:pt x="4838242" y="82295"/>
                  </a:lnTo>
                  <a:lnTo>
                    <a:pt x="4844351" y="100558"/>
                  </a:lnTo>
                  <a:lnTo>
                    <a:pt x="4856556" y="138658"/>
                  </a:lnTo>
                  <a:lnTo>
                    <a:pt x="4871783" y="164553"/>
                  </a:lnTo>
                  <a:lnTo>
                    <a:pt x="4877879" y="161518"/>
                  </a:lnTo>
                  <a:lnTo>
                    <a:pt x="4883988" y="150863"/>
                  </a:lnTo>
                  <a:lnTo>
                    <a:pt x="4890084" y="137121"/>
                  </a:lnTo>
                  <a:lnTo>
                    <a:pt x="4894656" y="120395"/>
                  </a:lnTo>
                  <a:lnTo>
                    <a:pt x="4900752" y="100558"/>
                  </a:lnTo>
                  <a:lnTo>
                    <a:pt x="4906810" y="82295"/>
                  </a:lnTo>
                  <a:lnTo>
                    <a:pt x="4917478" y="50304"/>
                  </a:lnTo>
                  <a:lnTo>
                    <a:pt x="4923574" y="41122"/>
                  </a:lnTo>
                  <a:lnTo>
                    <a:pt x="4929682" y="38099"/>
                  </a:lnTo>
                  <a:lnTo>
                    <a:pt x="4935778" y="41122"/>
                  </a:lnTo>
                  <a:lnTo>
                    <a:pt x="4941887" y="51790"/>
                  </a:lnTo>
                  <a:lnTo>
                    <a:pt x="4946446" y="65531"/>
                  </a:lnTo>
                  <a:lnTo>
                    <a:pt x="4952542" y="82295"/>
                  </a:lnTo>
                  <a:lnTo>
                    <a:pt x="4964747" y="121881"/>
                  </a:lnTo>
                  <a:lnTo>
                    <a:pt x="4969319" y="138658"/>
                  </a:lnTo>
                  <a:lnTo>
                    <a:pt x="4975415" y="152399"/>
                  </a:lnTo>
                  <a:lnTo>
                    <a:pt x="4981524" y="161518"/>
                  </a:lnTo>
                  <a:lnTo>
                    <a:pt x="4987569" y="164553"/>
                  </a:lnTo>
                  <a:lnTo>
                    <a:pt x="4993678" y="161518"/>
                  </a:lnTo>
                  <a:lnTo>
                    <a:pt x="4998237" y="150863"/>
                  </a:lnTo>
                  <a:lnTo>
                    <a:pt x="5004346" y="135623"/>
                  </a:lnTo>
                  <a:lnTo>
                    <a:pt x="5016538" y="99021"/>
                  </a:lnTo>
                  <a:lnTo>
                    <a:pt x="5021110" y="79222"/>
                  </a:lnTo>
                  <a:lnTo>
                    <a:pt x="5027206" y="62458"/>
                  </a:lnTo>
                  <a:lnTo>
                    <a:pt x="5033314" y="48767"/>
                  </a:lnTo>
                  <a:lnTo>
                    <a:pt x="5039410" y="41122"/>
                  </a:lnTo>
                  <a:lnTo>
                    <a:pt x="5045519" y="38099"/>
                  </a:lnTo>
                  <a:lnTo>
                    <a:pt x="5050078" y="42659"/>
                  </a:lnTo>
                  <a:lnTo>
                    <a:pt x="5056187" y="53327"/>
                  </a:lnTo>
                  <a:lnTo>
                    <a:pt x="5062283" y="68554"/>
                  </a:lnTo>
                  <a:lnTo>
                    <a:pt x="5068341" y="85318"/>
                  </a:lnTo>
                  <a:lnTo>
                    <a:pt x="5072951" y="103631"/>
                  </a:lnTo>
                  <a:lnTo>
                    <a:pt x="5079047" y="123418"/>
                  </a:lnTo>
                  <a:lnTo>
                    <a:pt x="5085105" y="141731"/>
                  </a:lnTo>
                  <a:lnTo>
                    <a:pt x="5091201" y="153885"/>
                  </a:lnTo>
                  <a:lnTo>
                    <a:pt x="5097310" y="161518"/>
                  </a:lnTo>
                  <a:lnTo>
                    <a:pt x="5101869" y="164553"/>
                  </a:lnTo>
                  <a:lnTo>
                    <a:pt x="5107978" y="159981"/>
                  </a:lnTo>
                  <a:lnTo>
                    <a:pt x="5126278" y="115785"/>
                  </a:lnTo>
                  <a:lnTo>
                    <a:pt x="5135410" y="77685"/>
                  </a:lnTo>
                  <a:lnTo>
                    <a:pt x="5141506" y="59423"/>
                  </a:lnTo>
                  <a:lnTo>
                    <a:pt x="5147614" y="47218"/>
                  </a:lnTo>
                  <a:lnTo>
                    <a:pt x="5153660" y="41122"/>
                  </a:lnTo>
                  <a:lnTo>
                    <a:pt x="5158282" y="38099"/>
                  </a:lnTo>
                  <a:lnTo>
                    <a:pt x="5164378" y="44195"/>
                  </a:lnTo>
                  <a:lnTo>
                    <a:pt x="5170436" y="53327"/>
                  </a:lnTo>
                  <a:lnTo>
                    <a:pt x="5176532" y="70091"/>
                  </a:lnTo>
                  <a:lnTo>
                    <a:pt x="5182641" y="88404"/>
                  </a:lnTo>
                  <a:lnTo>
                    <a:pt x="5187200" y="106654"/>
                  </a:lnTo>
                  <a:lnTo>
                    <a:pt x="5193296" y="126453"/>
                  </a:lnTo>
                  <a:lnTo>
                    <a:pt x="5199405" y="143217"/>
                  </a:lnTo>
                  <a:lnTo>
                    <a:pt x="5205501" y="155422"/>
                  </a:lnTo>
                  <a:lnTo>
                    <a:pt x="5210073" y="161518"/>
                  </a:lnTo>
                  <a:lnTo>
                    <a:pt x="5216169" y="164553"/>
                  </a:lnTo>
                  <a:lnTo>
                    <a:pt x="5222278" y="158445"/>
                  </a:lnTo>
                  <a:lnTo>
                    <a:pt x="5228374" y="147777"/>
                  </a:lnTo>
                  <a:lnTo>
                    <a:pt x="5234482" y="131063"/>
                  </a:lnTo>
                  <a:lnTo>
                    <a:pt x="5239042" y="112763"/>
                  </a:lnTo>
                  <a:lnTo>
                    <a:pt x="5245138" y="94449"/>
                  </a:lnTo>
                  <a:lnTo>
                    <a:pt x="5251246" y="74663"/>
                  </a:lnTo>
                  <a:lnTo>
                    <a:pt x="5257304" y="59423"/>
                  </a:lnTo>
                  <a:lnTo>
                    <a:pt x="5261914" y="47218"/>
                  </a:lnTo>
                  <a:lnTo>
                    <a:pt x="5267960" y="39585"/>
                  </a:lnTo>
                  <a:lnTo>
                    <a:pt x="5274068" y="38099"/>
                  </a:lnTo>
                  <a:lnTo>
                    <a:pt x="5280164" y="44195"/>
                  </a:lnTo>
                  <a:lnTo>
                    <a:pt x="5286273" y="56349"/>
                  </a:lnTo>
                  <a:lnTo>
                    <a:pt x="5290832" y="71627"/>
                  </a:lnTo>
                  <a:lnTo>
                    <a:pt x="5296941" y="89890"/>
                  </a:lnTo>
                  <a:lnTo>
                    <a:pt x="5303037" y="108191"/>
                  </a:lnTo>
                  <a:lnTo>
                    <a:pt x="5309146" y="127990"/>
                  </a:lnTo>
                  <a:lnTo>
                    <a:pt x="5313705" y="144754"/>
                  </a:lnTo>
                  <a:lnTo>
                    <a:pt x="5319801" y="156959"/>
                  </a:lnTo>
                  <a:lnTo>
                    <a:pt x="5325910" y="163067"/>
                  </a:lnTo>
                  <a:lnTo>
                    <a:pt x="5331955" y="164553"/>
                  </a:lnTo>
                  <a:lnTo>
                    <a:pt x="5338064" y="158445"/>
                  </a:lnTo>
                  <a:lnTo>
                    <a:pt x="5342623" y="146291"/>
                  </a:lnTo>
                  <a:lnTo>
                    <a:pt x="5354828" y="112763"/>
                  </a:lnTo>
                  <a:lnTo>
                    <a:pt x="5360936" y="92963"/>
                  </a:lnTo>
                  <a:lnTo>
                    <a:pt x="5365496" y="73126"/>
                  </a:lnTo>
                  <a:lnTo>
                    <a:pt x="5371604" y="56349"/>
                  </a:lnTo>
                  <a:lnTo>
                    <a:pt x="5377700" y="45681"/>
                  </a:lnTo>
                  <a:lnTo>
                    <a:pt x="5383796" y="39585"/>
                  </a:lnTo>
                  <a:lnTo>
                    <a:pt x="5389905" y="39585"/>
                  </a:lnTo>
                  <a:lnTo>
                    <a:pt x="5411241" y="91427"/>
                  </a:lnTo>
                  <a:lnTo>
                    <a:pt x="5421896" y="129527"/>
                  </a:lnTo>
                  <a:lnTo>
                    <a:pt x="5427954" y="146291"/>
                  </a:lnTo>
                  <a:lnTo>
                    <a:pt x="5434050" y="156959"/>
                  </a:lnTo>
                  <a:lnTo>
                    <a:pt x="5440159" y="163067"/>
                  </a:lnTo>
                  <a:lnTo>
                    <a:pt x="5446255" y="164553"/>
                  </a:lnTo>
                  <a:lnTo>
                    <a:pt x="5450827" y="156959"/>
                  </a:lnTo>
                  <a:lnTo>
                    <a:pt x="5469128" y="109677"/>
                  </a:lnTo>
                  <a:lnTo>
                    <a:pt x="5479796" y="71627"/>
                  </a:lnTo>
                  <a:lnTo>
                    <a:pt x="5485904" y="56349"/>
                  </a:lnTo>
                  <a:lnTo>
                    <a:pt x="5492000" y="44195"/>
                  </a:lnTo>
                  <a:lnTo>
                    <a:pt x="5498096" y="39585"/>
                  </a:lnTo>
                  <a:lnTo>
                    <a:pt x="5502668" y="39585"/>
                  </a:lnTo>
                  <a:lnTo>
                    <a:pt x="5520918" y="74663"/>
                  </a:lnTo>
                  <a:lnTo>
                    <a:pt x="5531586" y="112763"/>
                  </a:lnTo>
                  <a:lnTo>
                    <a:pt x="5537695" y="132549"/>
                  </a:lnTo>
                  <a:lnTo>
                    <a:pt x="5543791" y="147777"/>
                  </a:lnTo>
                  <a:lnTo>
                    <a:pt x="5549900" y="158445"/>
                  </a:lnTo>
                  <a:lnTo>
                    <a:pt x="5554459" y="164553"/>
                  </a:lnTo>
                  <a:lnTo>
                    <a:pt x="5560555" y="163067"/>
                  </a:lnTo>
                  <a:lnTo>
                    <a:pt x="5566664" y="155422"/>
                  </a:lnTo>
                  <a:lnTo>
                    <a:pt x="5572760" y="141731"/>
                  </a:lnTo>
                  <a:lnTo>
                    <a:pt x="5578868" y="126453"/>
                  </a:lnTo>
                  <a:lnTo>
                    <a:pt x="5583428" y="106654"/>
                  </a:lnTo>
                  <a:lnTo>
                    <a:pt x="5589536" y="88404"/>
                  </a:lnTo>
                  <a:lnTo>
                    <a:pt x="5595632" y="68554"/>
                  </a:lnTo>
                  <a:lnTo>
                    <a:pt x="5601741" y="53327"/>
                  </a:lnTo>
                  <a:lnTo>
                    <a:pt x="5606300" y="44195"/>
                  </a:lnTo>
                  <a:lnTo>
                    <a:pt x="5612358" y="38099"/>
                  </a:lnTo>
                  <a:lnTo>
                    <a:pt x="5618454" y="39585"/>
                  </a:lnTo>
                  <a:lnTo>
                    <a:pt x="5624550" y="47218"/>
                  </a:lnTo>
                  <a:lnTo>
                    <a:pt x="5630659" y="59423"/>
                  </a:lnTo>
                  <a:lnTo>
                    <a:pt x="5635218" y="76199"/>
                  </a:lnTo>
                  <a:lnTo>
                    <a:pt x="5647423" y="115785"/>
                  </a:lnTo>
                  <a:lnTo>
                    <a:pt x="5653532" y="134086"/>
                  </a:lnTo>
                  <a:lnTo>
                    <a:pt x="5658091" y="149326"/>
                  </a:lnTo>
                  <a:lnTo>
                    <a:pt x="5662650" y="159981"/>
                  </a:lnTo>
                  <a:lnTo>
                    <a:pt x="5668759" y="164553"/>
                  </a:lnTo>
                  <a:lnTo>
                    <a:pt x="5674855" y="163067"/>
                  </a:lnTo>
                  <a:lnTo>
                    <a:pt x="5680964" y="153885"/>
                  </a:lnTo>
                  <a:lnTo>
                    <a:pt x="5687060" y="141731"/>
                  </a:lnTo>
                  <a:lnTo>
                    <a:pt x="5691632" y="123418"/>
                  </a:lnTo>
                  <a:lnTo>
                    <a:pt x="5697728" y="105117"/>
                  </a:lnTo>
                  <a:lnTo>
                    <a:pt x="5703785" y="85318"/>
                  </a:lnTo>
                  <a:lnTo>
                    <a:pt x="5709881" y="67017"/>
                  </a:lnTo>
                  <a:lnTo>
                    <a:pt x="5714504" y="51790"/>
                  </a:lnTo>
                  <a:lnTo>
                    <a:pt x="5720549" y="42659"/>
                  </a:lnTo>
                  <a:lnTo>
                    <a:pt x="5726658" y="38099"/>
                  </a:lnTo>
                  <a:lnTo>
                    <a:pt x="5732754" y="41122"/>
                  </a:lnTo>
                  <a:lnTo>
                    <a:pt x="5738850" y="48767"/>
                  </a:lnTo>
                  <a:lnTo>
                    <a:pt x="5743422" y="62458"/>
                  </a:lnTo>
                  <a:lnTo>
                    <a:pt x="5749518" y="79222"/>
                  </a:lnTo>
                  <a:lnTo>
                    <a:pt x="5755627" y="97523"/>
                  </a:lnTo>
                  <a:lnTo>
                    <a:pt x="5761723" y="117322"/>
                  </a:lnTo>
                  <a:lnTo>
                    <a:pt x="5766295" y="135623"/>
                  </a:lnTo>
                  <a:lnTo>
                    <a:pt x="5772391" y="150863"/>
                  </a:lnTo>
                  <a:lnTo>
                    <a:pt x="5778500" y="159981"/>
                  </a:lnTo>
                  <a:lnTo>
                    <a:pt x="5784596" y="164553"/>
                  </a:lnTo>
                  <a:lnTo>
                    <a:pt x="5790704" y="161518"/>
                  </a:lnTo>
                  <a:lnTo>
                    <a:pt x="5807417" y="121881"/>
                  </a:lnTo>
                  <a:lnTo>
                    <a:pt x="5818085" y="83781"/>
                  </a:lnTo>
                  <a:lnTo>
                    <a:pt x="5824181" y="65531"/>
                  </a:lnTo>
                  <a:lnTo>
                    <a:pt x="5830290" y="50304"/>
                  </a:lnTo>
                  <a:lnTo>
                    <a:pt x="5836386" y="41122"/>
                  </a:lnTo>
                  <a:lnTo>
                    <a:pt x="5842495" y="38099"/>
                  </a:lnTo>
                  <a:lnTo>
                    <a:pt x="5847054" y="41122"/>
                  </a:lnTo>
                  <a:lnTo>
                    <a:pt x="5853150" y="50304"/>
                  </a:lnTo>
                  <a:lnTo>
                    <a:pt x="5859259" y="63995"/>
                  </a:lnTo>
                  <a:lnTo>
                    <a:pt x="5865304" y="82295"/>
                  </a:lnTo>
                  <a:lnTo>
                    <a:pt x="5869927" y="100558"/>
                  </a:lnTo>
                  <a:lnTo>
                    <a:pt x="5876023" y="120395"/>
                  </a:lnTo>
                  <a:lnTo>
                    <a:pt x="5882081" y="138658"/>
                  </a:lnTo>
                  <a:lnTo>
                    <a:pt x="5888177" y="152399"/>
                  </a:lnTo>
                  <a:lnTo>
                    <a:pt x="5894285" y="161518"/>
                  </a:lnTo>
                  <a:lnTo>
                    <a:pt x="5898845" y="164553"/>
                  </a:lnTo>
                  <a:lnTo>
                    <a:pt x="5904953" y="161518"/>
                  </a:lnTo>
                  <a:lnTo>
                    <a:pt x="5911049" y="152399"/>
                  </a:lnTo>
                  <a:lnTo>
                    <a:pt x="5917158" y="137121"/>
                  </a:lnTo>
                  <a:lnTo>
                    <a:pt x="5921717" y="120395"/>
                  </a:lnTo>
                  <a:lnTo>
                    <a:pt x="5927813" y="100558"/>
                  </a:lnTo>
                  <a:lnTo>
                    <a:pt x="5944590" y="50304"/>
                  </a:lnTo>
                  <a:lnTo>
                    <a:pt x="5955258" y="38099"/>
                  </a:lnTo>
                  <a:lnTo>
                    <a:pt x="5961354" y="41122"/>
                  </a:lnTo>
                  <a:lnTo>
                    <a:pt x="5967412" y="51790"/>
                  </a:lnTo>
                  <a:lnTo>
                    <a:pt x="5973508" y="65531"/>
                  </a:lnTo>
                  <a:lnTo>
                    <a:pt x="5979604" y="82295"/>
                  </a:lnTo>
                  <a:lnTo>
                    <a:pt x="5984176" y="102095"/>
                  </a:lnTo>
                  <a:lnTo>
                    <a:pt x="5990272" y="121881"/>
                  </a:lnTo>
                  <a:lnTo>
                    <a:pt x="5996381" y="140195"/>
                  </a:lnTo>
                  <a:lnTo>
                    <a:pt x="6002477" y="153885"/>
                  </a:lnTo>
                  <a:lnTo>
                    <a:pt x="6007049" y="161518"/>
                  </a:lnTo>
                  <a:lnTo>
                    <a:pt x="6013145" y="164553"/>
                  </a:lnTo>
                  <a:lnTo>
                    <a:pt x="6019253" y="161518"/>
                  </a:lnTo>
                  <a:lnTo>
                    <a:pt x="6025349" y="150863"/>
                  </a:lnTo>
                  <a:lnTo>
                    <a:pt x="6031458" y="135623"/>
                  </a:lnTo>
                  <a:lnTo>
                    <a:pt x="6036017" y="118859"/>
                  </a:lnTo>
                  <a:lnTo>
                    <a:pt x="6042113" y="99021"/>
                  </a:lnTo>
                  <a:lnTo>
                    <a:pt x="6054267" y="60972"/>
                  </a:lnTo>
                  <a:lnTo>
                    <a:pt x="6071044" y="38099"/>
                  </a:lnTo>
                  <a:lnTo>
                    <a:pt x="6077140" y="42659"/>
                  </a:lnTo>
                  <a:lnTo>
                    <a:pt x="6083249" y="53327"/>
                  </a:lnTo>
                  <a:lnTo>
                    <a:pt x="6093904" y="85318"/>
                  </a:lnTo>
                  <a:lnTo>
                    <a:pt x="6100013" y="105117"/>
                  </a:lnTo>
                  <a:lnTo>
                    <a:pt x="6106109" y="123418"/>
                  </a:lnTo>
                  <a:lnTo>
                    <a:pt x="6110681" y="141731"/>
                  </a:lnTo>
                  <a:lnTo>
                    <a:pt x="6116777" y="153885"/>
                  </a:lnTo>
                  <a:lnTo>
                    <a:pt x="6122885" y="163067"/>
                  </a:lnTo>
                  <a:lnTo>
                    <a:pt x="6128931" y="164553"/>
                  </a:lnTo>
                  <a:lnTo>
                    <a:pt x="6135039" y="159981"/>
                  </a:lnTo>
                  <a:lnTo>
                    <a:pt x="6139599" y="149326"/>
                  </a:lnTo>
                  <a:lnTo>
                    <a:pt x="6145707" y="134086"/>
                  </a:lnTo>
                  <a:lnTo>
                    <a:pt x="6151803" y="115785"/>
                  </a:lnTo>
                  <a:lnTo>
                    <a:pt x="6157912" y="97523"/>
                  </a:lnTo>
                  <a:lnTo>
                    <a:pt x="6168567" y="59423"/>
                  </a:lnTo>
                  <a:lnTo>
                    <a:pt x="6185344" y="38099"/>
                  </a:lnTo>
                  <a:lnTo>
                    <a:pt x="6191440" y="42659"/>
                  </a:lnTo>
                  <a:lnTo>
                    <a:pt x="6196012" y="53327"/>
                  </a:lnTo>
                  <a:lnTo>
                    <a:pt x="6202108" y="68554"/>
                  </a:lnTo>
                  <a:lnTo>
                    <a:pt x="6208204" y="88404"/>
                  </a:lnTo>
                  <a:lnTo>
                    <a:pt x="6214313" y="106654"/>
                  </a:lnTo>
                  <a:lnTo>
                    <a:pt x="6224981" y="144754"/>
                  </a:lnTo>
                  <a:lnTo>
                    <a:pt x="6243231" y="164553"/>
                  </a:lnTo>
                  <a:lnTo>
                    <a:pt x="6247803" y="158445"/>
                  </a:lnTo>
                  <a:lnTo>
                    <a:pt x="6253899" y="147777"/>
                  </a:lnTo>
                  <a:lnTo>
                    <a:pt x="6260007" y="131063"/>
                  </a:lnTo>
                  <a:lnTo>
                    <a:pt x="6266103" y="112763"/>
                  </a:lnTo>
                  <a:lnTo>
                    <a:pt x="6270663" y="94449"/>
                  </a:lnTo>
                  <a:lnTo>
                    <a:pt x="6276771" y="74663"/>
                  </a:lnTo>
                  <a:lnTo>
                    <a:pt x="6282867" y="57886"/>
                  </a:lnTo>
                  <a:lnTo>
                    <a:pt x="6288976" y="45681"/>
                  </a:lnTo>
                  <a:lnTo>
                    <a:pt x="6295072" y="39585"/>
                  </a:lnTo>
                  <a:lnTo>
                    <a:pt x="6299644" y="38099"/>
                  </a:lnTo>
                  <a:lnTo>
                    <a:pt x="6305740" y="44195"/>
                  </a:lnTo>
                  <a:lnTo>
                    <a:pt x="6311849" y="56349"/>
                  </a:lnTo>
                  <a:lnTo>
                    <a:pt x="6317894" y="71627"/>
                  </a:lnTo>
                  <a:lnTo>
                    <a:pt x="6322504" y="89890"/>
                  </a:lnTo>
                  <a:lnTo>
                    <a:pt x="6328562" y="109677"/>
                  </a:lnTo>
                  <a:lnTo>
                    <a:pt x="6346863" y="156959"/>
                  </a:lnTo>
                  <a:lnTo>
                    <a:pt x="6357531" y="164553"/>
                  </a:lnTo>
                  <a:lnTo>
                    <a:pt x="6363639" y="158445"/>
                  </a:lnTo>
                  <a:lnTo>
                    <a:pt x="6369735" y="144754"/>
                  </a:lnTo>
                  <a:lnTo>
                    <a:pt x="6374307" y="129527"/>
                  </a:lnTo>
                  <a:lnTo>
                    <a:pt x="6380403" y="111226"/>
                  </a:lnTo>
                  <a:lnTo>
                    <a:pt x="6392608" y="73126"/>
                  </a:lnTo>
                  <a:lnTo>
                    <a:pt x="6409372" y="39585"/>
                  </a:lnTo>
                  <a:lnTo>
                    <a:pt x="6415430" y="39585"/>
                  </a:lnTo>
                  <a:lnTo>
                    <a:pt x="6421526" y="45681"/>
                  </a:lnTo>
                  <a:lnTo>
                    <a:pt x="6427635" y="57886"/>
                  </a:lnTo>
                  <a:lnTo>
                    <a:pt x="6432194" y="73126"/>
                  </a:lnTo>
                  <a:lnTo>
                    <a:pt x="6438303" y="91427"/>
                  </a:lnTo>
                  <a:lnTo>
                    <a:pt x="6455067" y="137121"/>
                  </a:lnTo>
                  <a:lnTo>
                    <a:pt x="6471831" y="147777"/>
                  </a:lnTo>
                  <a:lnTo>
                    <a:pt x="6477939" y="141731"/>
                  </a:lnTo>
                  <a:lnTo>
                    <a:pt x="6484035" y="132549"/>
                  </a:lnTo>
                  <a:lnTo>
                    <a:pt x="6488607" y="120395"/>
                  </a:lnTo>
                  <a:lnTo>
                    <a:pt x="6494703" y="106654"/>
                  </a:lnTo>
                  <a:lnTo>
                    <a:pt x="6500761" y="91427"/>
                  </a:lnTo>
                  <a:lnTo>
                    <a:pt x="6506857" y="77685"/>
                  </a:lnTo>
                  <a:lnTo>
                    <a:pt x="6511467" y="65531"/>
                  </a:lnTo>
                  <a:lnTo>
                    <a:pt x="6517525" y="59423"/>
                  </a:lnTo>
                  <a:lnTo>
                    <a:pt x="6523621" y="56349"/>
                  </a:lnTo>
                  <a:lnTo>
                    <a:pt x="6529730" y="57886"/>
                  </a:lnTo>
                  <a:lnTo>
                    <a:pt x="6535826" y="63995"/>
                  </a:lnTo>
                  <a:lnTo>
                    <a:pt x="6540398" y="74663"/>
                  </a:lnTo>
                  <a:lnTo>
                    <a:pt x="6546494" y="86867"/>
                  </a:lnTo>
                  <a:lnTo>
                    <a:pt x="6552603" y="100558"/>
                  </a:lnTo>
                  <a:lnTo>
                    <a:pt x="6558699" y="112763"/>
                  </a:lnTo>
                  <a:lnTo>
                    <a:pt x="6563271" y="127990"/>
                  </a:lnTo>
                  <a:lnTo>
                    <a:pt x="6569367" y="138658"/>
                  </a:lnTo>
                  <a:lnTo>
                    <a:pt x="6575425" y="146291"/>
                  </a:lnTo>
                  <a:lnTo>
                    <a:pt x="6581521" y="149326"/>
                  </a:lnTo>
                  <a:lnTo>
                    <a:pt x="6587629" y="147777"/>
                  </a:lnTo>
                  <a:lnTo>
                    <a:pt x="6610489" y="103631"/>
                  </a:lnTo>
                  <a:lnTo>
                    <a:pt x="6615061" y="88404"/>
                  </a:lnTo>
                  <a:lnTo>
                    <a:pt x="6621157" y="68554"/>
                  </a:lnTo>
                  <a:lnTo>
                    <a:pt x="6627266" y="50304"/>
                  </a:lnTo>
                  <a:lnTo>
                    <a:pt x="6633362" y="39585"/>
                  </a:lnTo>
                  <a:lnTo>
                    <a:pt x="6639471" y="35026"/>
                  </a:lnTo>
                  <a:lnTo>
                    <a:pt x="6644030" y="38099"/>
                  </a:lnTo>
                  <a:lnTo>
                    <a:pt x="6650126" y="50304"/>
                  </a:lnTo>
                  <a:lnTo>
                    <a:pt x="6656235" y="68554"/>
                  </a:lnTo>
                  <a:lnTo>
                    <a:pt x="6662331" y="89890"/>
                  </a:lnTo>
                  <a:lnTo>
                    <a:pt x="6666903" y="115785"/>
                  </a:lnTo>
                  <a:lnTo>
                    <a:pt x="6672999" y="141731"/>
                  </a:lnTo>
                  <a:lnTo>
                    <a:pt x="6679057" y="166090"/>
                  </a:lnTo>
                  <a:lnTo>
                    <a:pt x="6685153" y="185877"/>
                  </a:lnTo>
                  <a:lnTo>
                    <a:pt x="6691261" y="195059"/>
                  </a:lnTo>
                  <a:lnTo>
                    <a:pt x="6695821" y="196545"/>
                  </a:lnTo>
                  <a:lnTo>
                    <a:pt x="6701929" y="190499"/>
                  </a:lnTo>
                  <a:lnTo>
                    <a:pt x="6706489" y="176758"/>
                  </a:lnTo>
                  <a:lnTo>
                    <a:pt x="6712585" y="156959"/>
                  </a:lnTo>
                  <a:lnTo>
                    <a:pt x="6718693" y="132549"/>
                  </a:lnTo>
                  <a:lnTo>
                    <a:pt x="6723253" y="105117"/>
                  </a:lnTo>
                  <a:lnTo>
                    <a:pt x="6729361" y="77685"/>
                  </a:lnTo>
                  <a:lnTo>
                    <a:pt x="6735457" y="53327"/>
                  </a:lnTo>
                  <a:lnTo>
                    <a:pt x="6741566" y="35026"/>
                  </a:lnTo>
                  <a:lnTo>
                    <a:pt x="6747662" y="24358"/>
                  </a:lnTo>
                  <a:lnTo>
                    <a:pt x="6752221" y="19786"/>
                  </a:lnTo>
                  <a:lnTo>
                    <a:pt x="6758330" y="24358"/>
                  </a:lnTo>
                  <a:lnTo>
                    <a:pt x="6764375" y="36563"/>
                  </a:lnTo>
                  <a:lnTo>
                    <a:pt x="6770484" y="56349"/>
                  </a:lnTo>
                  <a:lnTo>
                    <a:pt x="6775043" y="80759"/>
                  </a:lnTo>
                  <a:lnTo>
                    <a:pt x="6781152" y="106654"/>
                  </a:lnTo>
                  <a:lnTo>
                    <a:pt x="6787248" y="126453"/>
                  </a:lnTo>
                  <a:lnTo>
                    <a:pt x="6793357" y="147777"/>
                  </a:lnTo>
                  <a:lnTo>
                    <a:pt x="6799453" y="166090"/>
                  </a:lnTo>
                  <a:lnTo>
                    <a:pt x="6804025" y="175221"/>
                  </a:lnTo>
                  <a:lnTo>
                    <a:pt x="6810121" y="173723"/>
                  </a:lnTo>
                  <a:lnTo>
                    <a:pt x="6816229" y="164553"/>
                  </a:lnTo>
                  <a:lnTo>
                    <a:pt x="6822325" y="149326"/>
                  </a:lnTo>
                  <a:lnTo>
                    <a:pt x="6828421" y="127990"/>
                  </a:lnTo>
                  <a:lnTo>
                    <a:pt x="6832993" y="103631"/>
                  </a:lnTo>
                  <a:lnTo>
                    <a:pt x="6839089" y="83781"/>
                  </a:lnTo>
                  <a:lnTo>
                    <a:pt x="6845198" y="88404"/>
                  </a:lnTo>
                  <a:lnTo>
                    <a:pt x="6851243" y="91427"/>
                  </a:lnTo>
                  <a:lnTo>
                    <a:pt x="6855815" y="92963"/>
                  </a:lnTo>
                  <a:lnTo>
                    <a:pt x="6861911" y="97523"/>
                  </a:lnTo>
                  <a:lnTo>
                    <a:pt x="6868020" y="100558"/>
                  </a:lnTo>
                  <a:lnTo>
                    <a:pt x="6874116" y="103631"/>
                  </a:lnTo>
                  <a:lnTo>
                    <a:pt x="6880225" y="109677"/>
                  </a:lnTo>
                  <a:lnTo>
                    <a:pt x="6884784" y="111226"/>
                  </a:lnTo>
                  <a:lnTo>
                    <a:pt x="6903085" y="111226"/>
                  </a:lnTo>
                  <a:lnTo>
                    <a:pt x="6907657" y="109677"/>
                  </a:lnTo>
                  <a:lnTo>
                    <a:pt x="6913753" y="106654"/>
                  </a:lnTo>
                  <a:lnTo>
                    <a:pt x="6919861" y="102095"/>
                  </a:lnTo>
                  <a:lnTo>
                    <a:pt x="6925906" y="100558"/>
                  </a:lnTo>
                  <a:lnTo>
                    <a:pt x="6932015" y="97523"/>
                  </a:lnTo>
                  <a:lnTo>
                    <a:pt x="6936574" y="91427"/>
                  </a:lnTo>
                  <a:lnTo>
                    <a:pt x="6942683" y="88404"/>
                  </a:lnTo>
                  <a:lnTo>
                    <a:pt x="6948779" y="89890"/>
                  </a:lnTo>
                  <a:lnTo>
                    <a:pt x="6954875" y="88404"/>
                  </a:lnTo>
                  <a:lnTo>
                    <a:pt x="6959447" y="88404"/>
                  </a:lnTo>
                  <a:lnTo>
                    <a:pt x="6965543" y="89890"/>
                  </a:lnTo>
                  <a:lnTo>
                    <a:pt x="6970115" y="94449"/>
                  </a:lnTo>
                  <a:lnTo>
                    <a:pt x="6976211" y="97523"/>
                  </a:lnTo>
                  <a:lnTo>
                    <a:pt x="6982320" y="100558"/>
                  </a:lnTo>
                  <a:lnTo>
                    <a:pt x="6988416" y="105117"/>
                  </a:lnTo>
                  <a:lnTo>
                    <a:pt x="6992975" y="109677"/>
                  </a:lnTo>
                  <a:lnTo>
                    <a:pt x="6999084" y="111226"/>
                  </a:lnTo>
                  <a:lnTo>
                    <a:pt x="7015848" y="111226"/>
                  </a:lnTo>
                  <a:lnTo>
                    <a:pt x="7021957" y="109677"/>
                  </a:lnTo>
                  <a:lnTo>
                    <a:pt x="7028053" y="106654"/>
                  </a:lnTo>
                  <a:lnTo>
                    <a:pt x="7034161" y="102095"/>
                  </a:lnTo>
                  <a:lnTo>
                    <a:pt x="7040206" y="100558"/>
                  </a:lnTo>
                  <a:lnTo>
                    <a:pt x="7044778" y="97523"/>
                  </a:lnTo>
                  <a:lnTo>
                    <a:pt x="7050874" y="91427"/>
                  </a:lnTo>
                  <a:lnTo>
                    <a:pt x="7056983" y="89890"/>
                  </a:lnTo>
                  <a:lnTo>
                    <a:pt x="7063079" y="89890"/>
                  </a:lnTo>
                  <a:lnTo>
                    <a:pt x="7067638" y="92963"/>
                  </a:lnTo>
                  <a:lnTo>
                    <a:pt x="7073747" y="99021"/>
                  </a:lnTo>
                  <a:lnTo>
                    <a:pt x="7079843" y="100558"/>
                  </a:lnTo>
                  <a:lnTo>
                    <a:pt x="8152650" y="100558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9628110" y="850433"/>
            <a:ext cx="11747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26069" y="813605"/>
            <a:ext cx="744220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57150" y="813605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644430" y="813605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333190" y="813605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020467" y="813605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707744" y="813605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396506" y="813605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7083784" y="813605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7772544" y="813605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461304" y="813605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148582" y="813605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20639" y="845609"/>
            <a:ext cx="13779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77391" y="432898"/>
            <a:ext cx="280670" cy="3702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iL1/kA</a:t>
            </a:r>
            <a:endParaRPr sz="600">
              <a:latin typeface="Arial"/>
              <a:cs typeface="Arial"/>
            </a:endParaRPr>
          </a:p>
          <a:p>
            <a:pPr marL="177165">
              <a:lnSpc>
                <a:spcPct val="100000"/>
              </a:lnSpc>
              <a:spcBef>
                <a:spcPts val="36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50">
              <a:latin typeface="Arial"/>
              <a:cs typeface="Arial"/>
            </a:endParaRPr>
          </a:p>
          <a:p>
            <a:pPr marL="177165">
              <a:lnSpc>
                <a:spcPct val="100000"/>
              </a:lnSpc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583220" y="1171016"/>
            <a:ext cx="8195945" cy="537210"/>
            <a:chOff x="1583220" y="1171016"/>
            <a:chExt cx="8195945" cy="537210"/>
          </a:xfrm>
        </p:grpSpPr>
        <p:sp>
          <p:nvSpPr>
            <p:cNvPr id="23" name="object 23" descr=""/>
            <p:cNvSpPr/>
            <p:nvPr/>
          </p:nvSpPr>
          <p:spPr>
            <a:xfrm>
              <a:off x="1625307" y="1171968"/>
              <a:ext cx="3439795" cy="535305"/>
            </a:xfrm>
            <a:custGeom>
              <a:avLst/>
              <a:gdLst/>
              <a:ahLst/>
              <a:cxnLst/>
              <a:rect l="l" t="t" r="r" b="b"/>
              <a:pathLst>
                <a:path w="3439795" h="535305">
                  <a:moveTo>
                    <a:pt x="0" y="0"/>
                  </a:moveTo>
                  <a:lnTo>
                    <a:pt x="0" y="534847"/>
                  </a:lnTo>
                </a:path>
                <a:path w="3439795" h="535305">
                  <a:moveTo>
                    <a:pt x="687285" y="0"/>
                  </a:moveTo>
                  <a:lnTo>
                    <a:pt x="687285" y="534847"/>
                  </a:lnTo>
                </a:path>
                <a:path w="3439795" h="535305">
                  <a:moveTo>
                    <a:pt x="1376057" y="0"/>
                  </a:moveTo>
                  <a:lnTo>
                    <a:pt x="1376057" y="534847"/>
                  </a:lnTo>
                </a:path>
                <a:path w="3439795" h="535305">
                  <a:moveTo>
                    <a:pt x="2063292" y="0"/>
                  </a:moveTo>
                  <a:lnTo>
                    <a:pt x="2063292" y="534847"/>
                  </a:lnTo>
                </a:path>
                <a:path w="3439795" h="535305">
                  <a:moveTo>
                    <a:pt x="2752077" y="0"/>
                  </a:moveTo>
                  <a:lnTo>
                    <a:pt x="2752077" y="534847"/>
                  </a:lnTo>
                </a:path>
                <a:path w="3439795" h="535305">
                  <a:moveTo>
                    <a:pt x="3439363" y="0"/>
                  </a:moveTo>
                  <a:lnTo>
                    <a:pt x="3439363" y="53484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5751906" y="1171968"/>
              <a:ext cx="0" cy="309880"/>
            </a:xfrm>
            <a:custGeom>
              <a:avLst/>
              <a:gdLst/>
              <a:ahLst/>
              <a:cxnLst/>
              <a:rect l="l" t="t" r="r" b="b"/>
              <a:pathLst>
                <a:path w="0" h="309880">
                  <a:moveTo>
                    <a:pt x="0" y="0"/>
                  </a:moveTo>
                  <a:lnTo>
                    <a:pt x="0" y="3093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440690" y="1171968"/>
              <a:ext cx="1376680" cy="535305"/>
            </a:xfrm>
            <a:custGeom>
              <a:avLst/>
              <a:gdLst/>
              <a:ahLst/>
              <a:cxnLst/>
              <a:rect l="l" t="t" r="r" b="b"/>
              <a:pathLst>
                <a:path w="1376679" h="535305">
                  <a:moveTo>
                    <a:pt x="0" y="0"/>
                  </a:moveTo>
                  <a:lnTo>
                    <a:pt x="0" y="534847"/>
                  </a:lnTo>
                </a:path>
                <a:path w="1376679" h="535305">
                  <a:moveTo>
                    <a:pt x="687285" y="0"/>
                  </a:moveTo>
                  <a:lnTo>
                    <a:pt x="687285" y="534847"/>
                  </a:lnTo>
                </a:path>
                <a:path w="1376679" h="535305">
                  <a:moveTo>
                    <a:pt x="1376057" y="0"/>
                  </a:moveTo>
                  <a:lnTo>
                    <a:pt x="1376057" y="53484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8505533" y="1171968"/>
              <a:ext cx="0" cy="433070"/>
            </a:xfrm>
            <a:custGeom>
              <a:avLst/>
              <a:gdLst/>
              <a:ahLst/>
              <a:cxnLst/>
              <a:rect l="l" t="t" r="r" b="b"/>
              <a:pathLst>
                <a:path w="0" h="433069">
                  <a:moveTo>
                    <a:pt x="0" y="0"/>
                  </a:moveTo>
                  <a:lnTo>
                    <a:pt x="0" y="4327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9192768" y="117196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4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625307" y="1402054"/>
              <a:ext cx="7567930" cy="73660"/>
            </a:xfrm>
            <a:custGeom>
              <a:avLst/>
              <a:gdLst/>
              <a:ahLst/>
              <a:cxnLst/>
              <a:rect l="l" t="t" r="r" b="b"/>
              <a:pathLst>
                <a:path w="7567930" h="73659">
                  <a:moveTo>
                    <a:pt x="0" y="0"/>
                  </a:moveTo>
                  <a:lnTo>
                    <a:pt x="0" y="73126"/>
                  </a:lnTo>
                </a:path>
                <a:path w="7567930" h="73659">
                  <a:moveTo>
                    <a:pt x="687285" y="0"/>
                  </a:moveTo>
                  <a:lnTo>
                    <a:pt x="687285" y="73126"/>
                  </a:lnTo>
                </a:path>
                <a:path w="7567930" h="73659">
                  <a:moveTo>
                    <a:pt x="1376057" y="0"/>
                  </a:moveTo>
                  <a:lnTo>
                    <a:pt x="1376057" y="73126"/>
                  </a:lnTo>
                </a:path>
                <a:path w="7567930" h="73659">
                  <a:moveTo>
                    <a:pt x="2063292" y="0"/>
                  </a:moveTo>
                  <a:lnTo>
                    <a:pt x="2063292" y="73126"/>
                  </a:lnTo>
                </a:path>
                <a:path w="7567930" h="73659">
                  <a:moveTo>
                    <a:pt x="2752077" y="0"/>
                  </a:moveTo>
                  <a:lnTo>
                    <a:pt x="2752077" y="73126"/>
                  </a:lnTo>
                </a:path>
                <a:path w="7567930" h="73659">
                  <a:moveTo>
                    <a:pt x="3439363" y="0"/>
                  </a:moveTo>
                  <a:lnTo>
                    <a:pt x="3439363" y="73126"/>
                  </a:lnTo>
                </a:path>
                <a:path w="7567930" h="73659">
                  <a:moveTo>
                    <a:pt x="4126598" y="0"/>
                  </a:moveTo>
                  <a:lnTo>
                    <a:pt x="4126598" y="73126"/>
                  </a:lnTo>
                </a:path>
                <a:path w="7567930" h="73659">
                  <a:moveTo>
                    <a:pt x="4815382" y="0"/>
                  </a:moveTo>
                  <a:lnTo>
                    <a:pt x="4815382" y="73126"/>
                  </a:lnTo>
                </a:path>
                <a:path w="7567930" h="73659">
                  <a:moveTo>
                    <a:pt x="5502668" y="0"/>
                  </a:moveTo>
                  <a:lnTo>
                    <a:pt x="5502668" y="73126"/>
                  </a:lnTo>
                </a:path>
                <a:path w="7567930" h="73659">
                  <a:moveTo>
                    <a:pt x="6191440" y="0"/>
                  </a:moveTo>
                  <a:lnTo>
                    <a:pt x="6191440" y="73126"/>
                  </a:lnTo>
                </a:path>
                <a:path w="7567930" h="73659">
                  <a:moveTo>
                    <a:pt x="6880225" y="0"/>
                  </a:moveTo>
                  <a:lnTo>
                    <a:pt x="6880225" y="73126"/>
                  </a:lnTo>
                </a:path>
                <a:path w="7567930" h="73659">
                  <a:moveTo>
                    <a:pt x="7567460" y="0"/>
                  </a:moveTo>
                  <a:lnTo>
                    <a:pt x="756746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625307" y="1575790"/>
              <a:ext cx="8152765" cy="0"/>
            </a:xfrm>
            <a:custGeom>
              <a:avLst/>
              <a:gdLst/>
              <a:ahLst/>
              <a:cxnLst/>
              <a:rect l="l" t="t" r="r" b="b"/>
              <a:pathLst>
                <a:path w="8152765" h="0">
                  <a:moveTo>
                    <a:pt x="0" y="0"/>
                  </a:moveTo>
                  <a:lnTo>
                    <a:pt x="3547554" y="0"/>
                  </a:lnTo>
                </a:path>
                <a:path w="8152765" h="0">
                  <a:moveTo>
                    <a:pt x="4635588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625307" y="1301496"/>
              <a:ext cx="8152765" cy="137160"/>
            </a:xfrm>
            <a:custGeom>
              <a:avLst/>
              <a:gdLst/>
              <a:ahLst/>
              <a:cxnLst/>
              <a:rect l="l" t="t" r="r" b="b"/>
              <a:pathLst>
                <a:path w="8152765" h="137159">
                  <a:moveTo>
                    <a:pt x="0" y="137121"/>
                  </a:moveTo>
                  <a:lnTo>
                    <a:pt x="8152650" y="137121"/>
                  </a:lnTo>
                </a:path>
                <a:path w="8152765" h="137159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584172" y="1171968"/>
              <a:ext cx="8194040" cy="535305"/>
            </a:xfrm>
            <a:custGeom>
              <a:avLst/>
              <a:gdLst/>
              <a:ahLst/>
              <a:cxnLst/>
              <a:rect l="l" t="t" r="r" b="b"/>
              <a:pathLst>
                <a:path w="8194040" h="535305">
                  <a:moveTo>
                    <a:pt x="0" y="403821"/>
                  </a:moveTo>
                  <a:lnTo>
                    <a:pt x="41135" y="403821"/>
                  </a:lnTo>
                </a:path>
                <a:path w="8194040" h="535305">
                  <a:moveTo>
                    <a:pt x="0" y="266649"/>
                  </a:moveTo>
                  <a:lnTo>
                    <a:pt x="41135" y="266649"/>
                  </a:lnTo>
                </a:path>
                <a:path w="8194040" h="535305">
                  <a:moveTo>
                    <a:pt x="0" y="129527"/>
                  </a:moveTo>
                  <a:lnTo>
                    <a:pt x="41135" y="129527"/>
                  </a:lnTo>
                </a:path>
                <a:path w="8194040" h="535305">
                  <a:moveTo>
                    <a:pt x="41135" y="0"/>
                  </a:moveTo>
                  <a:lnTo>
                    <a:pt x="41135" y="534847"/>
                  </a:lnTo>
                </a:path>
                <a:path w="8194040" h="535305">
                  <a:moveTo>
                    <a:pt x="41135" y="266649"/>
                  </a:moveTo>
                  <a:lnTo>
                    <a:pt x="8193786" y="266649"/>
                  </a:lnTo>
                </a:path>
                <a:path w="8194040" h="535305">
                  <a:moveTo>
                    <a:pt x="41135" y="266649"/>
                  </a:moveTo>
                  <a:lnTo>
                    <a:pt x="8193786" y="266649"/>
                  </a:lnTo>
                </a:path>
                <a:path w="8194040" h="535305">
                  <a:moveTo>
                    <a:pt x="41135" y="0"/>
                  </a:moveTo>
                  <a:lnTo>
                    <a:pt x="41135" y="53484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625307" y="1171968"/>
              <a:ext cx="8152765" cy="528955"/>
            </a:xfrm>
            <a:custGeom>
              <a:avLst/>
              <a:gdLst/>
              <a:ahLst/>
              <a:cxnLst/>
              <a:rect l="l" t="t" r="r" b="b"/>
              <a:pathLst>
                <a:path w="8152765" h="528955">
                  <a:moveTo>
                    <a:pt x="0" y="332193"/>
                  </a:moveTo>
                  <a:lnTo>
                    <a:pt x="22859" y="294093"/>
                  </a:lnTo>
                  <a:lnTo>
                    <a:pt x="33527" y="254444"/>
                  </a:lnTo>
                  <a:lnTo>
                    <a:pt x="39636" y="234657"/>
                  </a:lnTo>
                  <a:lnTo>
                    <a:pt x="45732" y="217893"/>
                  </a:lnTo>
                  <a:lnTo>
                    <a:pt x="51841" y="205689"/>
                  </a:lnTo>
                  <a:lnTo>
                    <a:pt x="56400" y="202653"/>
                  </a:lnTo>
                  <a:lnTo>
                    <a:pt x="62496" y="202653"/>
                  </a:lnTo>
                  <a:lnTo>
                    <a:pt x="68605" y="210248"/>
                  </a:lnTo>
                  <a:lnTo>
                    <a:pt x="74701" y="222453"/>
                  </a:lnTo>
                  <a:lnTo>
                    <a:pt x="80759" y="240753"/>
                  </a:lnTo>
                  <a:lnTo>
                    <a:pt x="85369" y="260553"/>
                  </a:lnTo>
                  <a:lnTo>
                    <a:pt x="91427" y="281889"/>
                  </a:lnTo>
                  <a:lnTo>
                    <a:pt x="97523" y="300189"/>
                  </a:lnTo>
                  <a:lnTo>
                    <a:pt x="103631" y="316953"/>
                  </a:lnTo>
                  <a:lnTo>
                    <a:pt x="108191" y="327621"/>
                  </a:lnTo>
                  <a:lnTo>
                    <a:pt x="114300" y="332193"/>
                  </a:lnTo>
                  <a:lnTo>
                    <a:pt x="120395" y="330644"/>
                  </a:lnTo>
                  <a:lnTo>
                    <a:pt x="126504" y="323062"/>
                  </a:lnTo>
                  <a:lnTo>
                    <a:pt x="131063" y="310857"/>
                  </a:lnTo>
                  <a:lnTo>
                    <a:pt x="137159" y="292544"/>
                  </a:lnTo>
                  <a:lnTo>
                    <a:pt x="141731" y="272757"/>
                  </a:lnTo>
                  <a:lnTo>
                    <a:pt x="147827" y="252958"/>
                  </a:lnTo>
                  <a:lnTo>
                    <a:pt x="153936" y="233121"/>
                  </a:lnTo>
                  <a:lnTo>
                    <a:pt x="160032" y="216344"/>
                  </a:lnTo>
                  <a:lnTo>
                    <a:pt x="164604" y="205689"/>
                  </a:lnTo>
                  <a:lnTo>
                    <a:pt x="170700" y="201117"/>
                  </a:lnTo>
                  <a:lnTo>
                    <a:pt x="176796" y="202653"/>
                  </a:lnTo>
                  <a:lnTo>
                    <a:pt x="182905" y="210248"/>
                  </a:lnTo>
                  <a:lnTo>
                    <a:pt x="188950" y="223989"/>
                  </a:lnTo>
                  <a:lnTo>
                    <a:pt x="193522" y="242290"/>
                  </a:lnTo>
                  <a:lnTo>
                    <a:pt x="199618" y="262089"/>
                  </a:lnTo>
                  <a:lnTo>
                    <a:pt x="211823" y="303212"/>
                  </a:lnTo>
                  <a:lnTo>
                    <a:pt x="228600" y="332193"/>
                  </a:lnTo>
                  <a:lnTo>
                    <a:pt x="234695" y="329107"/>
                  </a:lnTo>
                  <a:lnTo>
                    <a:pt x="240804" y="323062"/>
                  </a:lnTo>
                  <a:lnTo>
                    <a:pt x="245363" y="307784"/>
                  </a:lnTo>
                  <a:lnTo>
                    <a:pt x="251459" y="289521"/>
                  </a:lnTo>
                  <a:lnTo>
                    <a:pt x="257568" y="269684"/>
                  </a:lnTo>
                  <a:lnTo>
                    <a:pt x="263664" y="249885"/>
                  </a:lnTo>
                  <a:lnTo>
                    <a:pt x="269722" y="230085"/>
                  </a:lnTo>
                  <a:lnTo>
                    <a:pt x="274332" y="214858"/>
                  </a:lnTo>
                  <a:lnTo>
                    <a:pt x="280390" y="205689"/>
                  </a:lnTo>
                  <a:lnTo>
                    <a:pt x="286486" y="201117"/>
                  </a:lnTo>
                  <a:lnTo>
                    <a:pt x="292595" y="204190"/>
                  </a:lnTo>
                  <a:lnTo>
                    <a:pt x="297154" y="211785"/>
                  </a:lnTo>
                  <a:lnTo>
                    <a:pt x="315455" y="265112"/>
                  </a:lnTo>
                  <a:lnTo>
                    <a:pt x="326123" y="303212"/>
                  </a:lnTo>
                  <a:lnTo>
                    <a:pt x="332231" y="319989"/>
                  </a:lnTo>
                  <a:lnTo>
                    <a:pt x="338277" y="329107"/>
                  </a:lnTo>
                  <a:lnTo>
                    <a:pt x="344385" y="332193"/>
                  </a:lnTo>
                  <a:lnTo>
                    <a:pt x="348995" y="329107"/>
                  </a:lnTo>
                  <a:lnTo>
                    <a:pt x="367258" y="287985"/>
                  </a:lnTo>
                  <a:lnTo>
                    <a:pt x="377913" y="246862"/>
                  </a:lnTo>
                  <a:lnTo>
                    <a:pt x="390118" y="213321"/>
                  </a:lnTo>
                  <a:lnTo>
                    <a:pt x="394690" y="204190"/>
                  </a:lnTo>
                  <a:lnTo>
                    <a:pt x="400786" y="201117"/>
                  </a:lnTo>
                  <a:lnTo>
                    <a:pt x="405358" y="204190"/>
                  </a:lnTo>
                  <a:lnTo>
                    <a:pt x="423659" y="246862"/>
                  </a:lnTo>
                  <a:lnTo>
                    <a:pt x="434327" y="287985"/>
                  </a:lnTo>
                  <a:lnTo>
                    <a:pt x="440423" y="306285"/>
                  </a:lnTo>
                  <a:lnTo>
                    <a:pt x="446531" y="321525"/>
                  </a:lnTo>
                  <a:lnTo>
                    <a:pt x="452577" y="330644"/>
                  </a:lnTo>
                  <a:lnTo>
                    <a:pt x="457200" y="332193"/>
                  </a:lnTo>
                  <a:lnTo>
                    <a:pt x="463295" y="329107"/>
                  </a:lnTo>
                  <a:lnTo>
                    <a:pt x="469353" y="321525"/>
                  </a:lnTo>
                  <a:lnTo>
                    <a:pt x="475449" y="304749"/>
                  </a:lnTo>
                  <a:lnTo>
                    <a:pt x="481558" y="284962"/>
                  </a:lnTo>
                  <a:lnTo>
                    <a:pt x="486117" y="265112"/>
                  </a:lnTo>
                  <a:lnTo>
                    <a:pt x="492213" y="245325"/>
                  </a:lnTo>
                  <a:lnTo>
                    <a:pt x="498322" y="227012"/>
                  </a:lnTo>
                  <a:lnTo>
                    <a:pt x="504418" y="211785"/>
                  </a:lnTo>
                  <a:lnTo>
                    <a:pt x="508990" y="204190"/>
                  </a:lnTo>
                  <a:lnTo>
                    <a:pt x="515086" y="201117"/>
                  </a:lnTo>
                  <a:lnTo>
                    <a:pt x="521195" y="205689"/>
                  </a:lnTo>
                  <a:lnTo>
                    <a:pt x="527240" y="214858"/>
                  </a:lnTo>
                  <a:lnTo>
                    <a:pt x="533349" y="230085"/>
                  </a:lnTo>
                  <a:lnTo>
                    <a:pt x="537959" y="249885"/>
                  </a:lnTo>
                  <a:lnTo>
                    <a:pt x="544004" y="269684"/>
                  </a:lnTo>
                  <a:lnTo>
                    <a:pt x="550113" y="289521"/>
                  </a:lnTo>
                  <a:lnTo>
                    <a:pt x="556209" y="307784"/>
                  </a:lnTo>
                  <a:lnTo>
                    <a:pt x="560781" y="323062"/>
                  </a:lnTo>
                  <a:lnTo>
                    <a:pt x="566877" y="330644"/>
                  </a:lnTo>
                  <a:lnTo>
                    <a:pt x="572985" y="332193"/>
                  </a:lnTo>
                  <a:lnTo>
                    <a:pt x="579081" y="329107"/>
                  </a:lnTo>
                  <a:lnTo>
                    <a:pt x="585190" y="319989"/>
                  </a:lnTo>
                  <a:lnTo>
                    <a:pt x="589749" y="303212"/>
                  </a:lnTo>
                  <a:lnTo>
                    <a:pt x="595858" y="284962"/>
                  </a:lnTo>
                  <a:lnTo>
                    <a:pt x="601954" y="263626"/>
                  </a:lnTo>
                  <a:lnTo>
                    <a:pt x="608050" y="243789"/>
                  </a:lnTo>
                  <a:lnTo>
                    <a:pt x="612622" y="225526"/>
                  </a:lnTo>
                  <a:lnTo>
                    <a:pt x="618718" y="210248"/>
                  </a:lnTo>
                  <a:lnTo>
                    <a:pt x="624827" y="202653"/>
                  </a:lnTo>
                  <a:lnTo>
                    <a:pt x="630872" y="201117"/>
                  </a:lnTo>
                  <a:lnTo>
                    <a:pt x="636981" y="205689"/>
                  </a:lnTo>
                  <a:lnTo>
                    <a:pt x="641540" y="214858"/>
                  </a:lnTo>
                  <a:lnTo>
                    <a:pt x="647649" y="230085"/>
                  </a:lnTo>
                  <a:lnTo>
                    <a:pt x="653745" y="249885"/>
                  </a:lnTo>
                  <a:lnTo>
                    <a:pt x="658304" y="271221"/>
                  </a:lnTo>
                  <a:lnTo>
                    <a:pt x="664413" y="291007"/>
                  </a:lnTo>
                  <a:lnTo>
                    <a:pt x="670509" y="309321"/>
                  </a:lnTo>
                  <a:lnTo>
                    <a:pt x="675081" y="323062"/>
                  </a:lnTo>
                  <a:lnTo>
                    <a:pt x="681177" y="330644"/>
                  </a:lnTo>
                  <a:lnTo>
                    <a:pt x="710158" y="281889"/>
                  </a:lnTo>
                  <a:lnTo>
                    <a:pt x="722312" y="240753"/>
                  </a:lnTo>
                  <a:lnTo>
                    <a:pt x="726871" y="223989"/>
                  </a:lnTo>
                  <a:lnTo>
                    <a:pt x="732967" y="208762"/>
                  </a:lnTo>
                  <a:lnTo>
                    <a:pt x="739076" y="202653"/>
                  </a:lnTo>
                  <a:lnTo>
                    <a:pt x="745172" y="201117"/>
                  </a:lnTo>
                  <a:lnTo>
                    <a:pt x="749744" y="205689"/>
                  </a:lnTo>
                  <a:lnTo>
                    <a:pt x="755840" y="216344"/>
                  </a:lnTo>
                  <a:lnTo>
                    <a:pt x="761949" y="233121"/>
                  </a:lnTo>
                  <a:lnTo>
                    <a:pt x="768045" y="252958"/>
                  </a:lnTo>
                  <a:lnTo>
                    <a:pt x="774153" y="272757"/>
                  </a:lnTo>
                  <a:lnTo>
                    <a:pt x="778713" y="292544"/>
                  </a:lnTo>
                  <a:lnTo>
                    <a:pt x="784809" y="310857"/>
                  </a:lnTo>
                  <a:lnTo>
                    <a:pt x="790917" y="324548"/>
                  </a:lnTo>
                  <a:lnTo>
                    <a:pt x="797013" y="332193"/>
                  </a:lnTo>
                  <a:lnTo>
                    <a:pt x="801585" y="332193"/>
                  </a:lnTo>
                  <a:lnTo>
                    <a:pt x="825944" y="280339"/>
                  </a:lnTo>
                  <a:lnTo>
                    <a:pt x="830503" y="259016"/>
                  </a:lnTo>
                  <a:lnTo>
                    <a:pt x="836612" y="240753"/>
                  </a:lnTo>
                  <a:lnTo>
                    <a:pt x="842708" y="220916"/>
                  </a:lnTo>
                  <a:lnTo>
                    <a:pt x="848804" y="208762"/>
                  </a:lnTo>
                  <a:lnTo>
                    <a:pt x="853376" y="201117"/>
                  </a:lnTo>
                  <a:lnTo>
                    <a:pt x="859472" y="201117"/>
                  </a:lnTo>
                  <a:lnTo>
                    <a:pt x="865581" y="205689"/>
                  </a:lnTo>
                  <a:lnTo>
                    <a:pt x="871677" y="217893"/>
                  </a:lnTo>
                  <a:lnTo>
                    <a:pt x="877735" y="234657"/>
                  </a:lnTo>
                  <a:lnTo>
                    <a:pt x="882345" y="254444"/>
                  </a:lnTo>
                  <a:lnTo>
                    <a:pt x="888403" y="275780"/>
                  </a:lnTo>
                  <a:lnTo>
                    <a:pt x="905167" y="326085"/>
                  </a:lnTo>
                  <a:lnTo>
                    <a:pt x="911263" y="332193"/>
                  </a:lnTo>
                  <a:lnTo>
                    <a:pt x="917371" y="332193"/>
                  </a:lnTo>
                  <a:lnTo>
                    <a:pt x="921931" y="327621"/>
                  </a:lnTo>
                  <a:lnTo>
                    <a:pt x="928039" y="315417"/>
                  </a:lnTo>
                  <a:lnTo>
                    <a:pt x="934135" y="297116"/>
                  </a:lnTo>
                  <a:lnTo>
                    <a:pt x="938707" y="278853"/>
                  </a:lnTo>
                  <a:lnTo>
                    <a:pt x="944803" y="257530"/>
                  </a:lnTo>
                  <a:lnTo>
                    <a:pt x="950912" y="237680"/>
                  </a:lnTo>
                  <a:lnTo>
                    <a:pt x="957008" y="219430"/>
                  </a:lnTo>
                  <a:lnTo>
                    <a:pt x="961567" y="205689"/>
                  </a:lnTo>
                  <a:lnTo>
                    <a:pt x="967676" y="199631"/>
                  </a:lnTo>
                  <a:lnTo>
                    <a:pt x="973772" y="199631"/>
                  </a:lnTo>
                  <a:lnTo>
                    <a:pt x="979881" y="205689"/>
                  </a:lnTo>
                  <a:lnTo>
                    <a:pt x="985977" y="217893"/>
                  </a:lnTo>
                  <a:lnTo>
                    <a:pt x="990549" y="237680"/>
                  </a:lnTo>
                  <a:lnTo>
                    <a:pt x="996645" y="255993"/>
                  </a:lnTo>
                  <a:lnTo>
                    <a:pt x="1002703" y="277317"/>
                  </a:lnTo>
                  <a:lnTo>
                    <a:pt x="1008799" y="297116"/>
                  </a:lnTo>
                  <a:lnTo>
                    <a:pt x="1013371" y="315417"/>
                  </a:lnTo>
                  <a:lnTo>
                    <a:pt x="1019467" y="329107"/>
                  </a:lnTo>
                  <a:lnTo>
                    <a:pt x="1025563" y="332193"/>
                  </a:lnTo>
                  <a:lnTo>
                    <a:pt x="1031671" y="332193"/>
                  </a:lnTo>
                  <a:lnTo>
                    <a:pt x="1048435" y="295630"/>
                  </a:lnTo>
                  <a:lnTo>
                    <a:pt x="1060640" y="254444"/>
                  </a:lnTo>
                  <a:lnTo>
                    <a:pt x="1065212" y="234657"/>
                  </a:lnTo>
                  <a:lnTo>
                    <a:pt x="1071308" y="217893"/>
                  </a:lnTo>
                  <a:lnTo>
                    <a:pt x="1077366" y="205689"/>
                  </a:lnTo>
                  <a:lnTo>
                    <a:pt x="1083462" y="201117"/>
                  </a:lnTo>
                  <a:lnTo>
                    <a:pt x="1089571" y="201117"/>
                  </a:lnTo>
                  <a:lnTo>
                    <a:pt x="1094130" y="207225"/>
                  </a:lnTo>
                  <a:lnTo>
                    <a:pt x="1100226" y="220916"/>
                  </a:lnTo>
                  <a:lnTo>
                    <a:pt x="1106335" y="237680"/>
                  </a:lnTo>
                  <a:lnTo>
                    <a:pt x="1112431" y="259016"/>
                  </a:lnTo>
                  <a:lnTo>
                    <a:pt x="1118539" y="278853"/>
                  </a:lnTo>
                  <a:lnTo>
                    <a:pt x="1123099" y="298653"/>
                  </a:lnTo>
                  <a:lnTo>
                    <a:pt x="1129207" y="316953"/>
                  </a:lnTo>
                  <a:lnTo>
                    <a:pt x="1135303" y="329107"/>
                  </a:lnTo>
                  <a:lnTo>
                    <a:pt x="1141361" y="333730"/>
                  </a:lnTo>
                  <a:lnTo>
                    <a:pt x="1145971" y="332193"/>
                  </a:lnTo>
                  <a:lnTo>
                    <a:pt x="1164221" y="294093"/>
                  </a:lnTo>
                  <a:lnTo>
                    <a:pt x="1174889" y="252958"/>
                  </a:lnTo>
                  <a:lnTo>
                    <a:pt x="1180998" y="234657"/>
                  </a:lnTo>
                  <a:lnTo>
                    <a:pt x="1185557" y="216344"/>
                  </a:lnTo>
                  <a:lnTo>
                    <a:pt x="1191666" y="204190"/>
                  </a:lnTo>
                  <a:lnTo>
                    <a:pt x="1197762" y="199631"/>
                  </a:lnTo>
                  <a:lnTo>
                    <a:pt x="1202321" y="199631"/>
                  </a:lnTo>
                  <a:lnTo>
                    <a:pt x="1220635" y="240753"/>
                  </a:lnTo>
                  <a:lnTo>
                    <a:pt x="1231303" y="281889"/>
                  </a:lnTo>
                  <a:lnTo>
                    <a:pt x="1237399" y="300189"/>
                  </a:lnTo>
                  <a:lnTo>
                    <a:pt x="1243507" y="318439"/>
                  </a:lnTo>
                  <a:lnTo>
                    <a:pt x="1249603" y="329107"/>
                  </a:lnTo>
                  <a:lnTo>
                    <a:pt x="1254163" y="335216"/>
                  </a:lnTo>
                  <a:lnTo>
                    <a:pt x="1260271" y="333730"/>
                  </a:lnTo>
                  <a:lnTo>
                    <a:pt x="1266329" y="326085"/>
                  </a:lnTo>
                  <a:lnTo>
                    <a:pt x="1272425" y="312394"/>
                  </a:lnTo>
                  <a:lnTo>
                    <a:pt x="1278521" y="292544"/>
                  </a:lnTo>
                  <a:lnTo>
                    <a:pt x="1283093" y="271221"/>
                  </a:lnTo>
                  <a:lnTo>
                    <a:pt x="1289189" y="251421"/>
                  </a:lnTo>
                  <a:lnTo>
                    <a:pt x="1295298" y="230085"/>
                  </a:lnTo>
                  <a:lnTo>
                    <a:pt x="1301394" y="214858"/>
                  </a:lnTo>
                  <a:lnTo>
                    <a:pt x="1305966" y="202653"/>
                  </a:lnTo>
                  <a:lnTo>
                    <a:pt x="1312062" y="199631"/>
                  </a:lnTo>
                  <a:lnTo>
                    <a:pt x="1318171" y="199631"/>
                  </a:lnTo>
                  <a:lnTo>
                    <a:pt x="1324216" y="208762"/>
                  </a:lnTo>
                  <a:lnTo>
                    <a:pt x="1330325" y="222453"/>
                  </a:lnTo>
                  <a:lnTo>
                    <a:pt x="1334935" y="240753"/>
                  </a:lnTo>
                  <a:lnTo>
                    <a:pt x="1340980" y="262089"/>
                  </a:lnTo>
                  <a:lnTo>
                    <a:pt x="1347089" y="283425"/>
                  </a:lnTo>
                  <a:lnTo>
                    <a:pt x="1353184" y="303212"/>
                  </a:lnTo>
                  <a:lnTo>
                    <a:pt x="1357757" y="319989"/>
                  </a:lnTo>
                  <a:lnTo>
                    <a:pt x="1363852" y="330644"/>
                  </a:lnTo>
                  <a:lnTo>
                    <a:pt x="1369961" y="335216"/>
                  </a:lnTo>
                  <a:lnTo>
                    <a:pt x="1376057" y="333730"/>
                  </a:lnTo>
                  <a:lnTo>
                    <a:pt x="1382166" y="326085"/>
                  </a:lnTo>
                  <a:lnTo>
                    <a:pt x="1386725" y="310857"/>
                  </a:lnTo>
                  <a:lnTo>
                    <a:pt x="1392821" y="291007"/>
                  </a:lnTo>
                  <a:lnTo>
                    <a:pt x="1398930" y="269684"/>
                  </a:lnTo>
                  <a:lnTo>
                    <a:pt x="1405026" y="249885"/>
                  </a:lnTo>
                  <a:lnTo>
                    <a:pt x="1409598" y="228549"/>
                  </a:lnTo>
                  <a:lnTo>
                    <a:pt x="1415694" y="211785"/>
                  </a:lnTo>
                  <a:lnTo>
                    <a:pt x="1421803" y="201117"/>
                  </a:lnTo>
                  <a:lnTo>
                    <a:pt x="1427848" y="196557"/>
                  </a:lnTo>
                  <a:lnTo>
                    <a:pt x="1433957" y="199631"/>
                  </a:lnTo>
                  <a:lnTo>
                    <a:pt x="1438516" y="208762"/>
                  </a:lnTo>
                  <a:lnTo>
                    <a:pt x="1444625" y="223989"/>
                  </a:lnTo>
                  <a:lnTo>
                    <a:pt x="1449184" y="243789"/>
                  </a:lnTo>
                  <a:lnTo>
                    <a:pt x="1455280" y="265112"/>
                  </a:lnTo>
                  <a:lnTo>
                    <a:pt x="1461389" y="284962"/>
                  </a:lnTo>
                  <a:lnTo>
                    <a:pt x="1465948" y="306285"/>
                  </a:lnTo>
                  <a:lnTo>
                    <a:pt x="1472057" y="323062"/>
                  </a:lnTo>
                  <a:lnTo>
                    <a:pt x="1478152" y="332193"/>
                  </a:lnTo>
                  <a:lnTo>
                    <a:pt x="1484261" y="335216"/>
                  </a:lnTo>
                  <a:lnTo>
                    <a:pt x="1490357" y="333730"/>
                  </a:lnTo>
                  <a:lnTo>
                    <a:pt x="1494929" y="326085"/>
                  </a:lnTo>
                  <a:lnTo>
                    <a:pt x="1501025" y="309321"/>
                  </a:lnTo>
                  <a:lnTo>
                    <a:pt x="1507121" y="289521"/>
                  </a:lnTo>
                  <a:lnTo>
                    <a:pt x="1513179" y="268185"/>
                  </a:lnTo>
                  <a:lnTo>
                    <a:pt x="1519275" y="246862"/>
                  </a:lnTo>
                  <a:lnTo>
                    <a:pt x="1523898" y="227012"/>
                  </a:lnTo>
                  <a:lnTo>
                    <a:pt x="1529943" y="208762"/>
                  </a:lnTo>
                  <a:lnTo>
                    <a:pt x="1536052" y="199631"/>
                  </a:lnTo>
                  <a:lnTo>
                    <a:pt x="1542148" y="195021"/>
                  </a:lnTo>
                  <a:lnTo>
                    <a:pt x="1546720" y="196557"/>
                  </a:lnTo>
                  <a:lnTo>
                    <a:pt x="1552816" y="191985"/>
                  </a:lnTo>
                  <a:lnTo>
                    <a:pt x="1558925" y="199631"/>
                  </a:lnTo>
                  <a:lnTo>
                    <a:pt x="1565020" y="220916"/>
                  </a:lnTo>
                  <a:lnTo>
                    <a:pt x="1571129" y="252958"/>
                  </a:lnTo>
                  <a:lnTo>
                    <a:pt x="1575689" y="284962"/>
                  </a:lnTo>
                  <a:lnTo>
                    <a:pt x="1581784" y="315417"/>
                  </a:lnTo>
                  <a:lnTo>
                    <a:pt x="1587893" y="344385"/>
                  </a:lnTo>
                  <a:lnTo>
                    <a:pt x="1593989" y="370293"/>
                  </a:lnTo>
                  <a:lnTo>
                    <a:pt x="1598561" y="385521"/>
                  </a:lnTo>
                  <a:lnTo>
                    <a:pt x="1604657" y="400748"/>
                  </a:lnTo>
                  <a:lnTo>
                    <a:pt x="1610766" y="429717"/>
                  </a:lnTo>
                  <a:lnTo>
                    <a:pt x="1616811" y="444944"/>
                  </a:lnTo>
                  <a:lnTo>
                    <a:pt x="1622920" y="437311"/>
                  </a:lnTo>
                  <a:lnTo>
                    <a:pt x="1627479" y="409879"/>
                  </a:lnTo>
                  <a:lnTo>
                    <a:pt x="1633575" y="364185"/>
                  </a:lnTo>
                  <a:lnTo>
                    <a:pt x="1639684" y="300189"/>
                  </a:lnTo>
                  <a:lnTo>
                    <a:pt x="1645780" y="228549"/>
                  </a:lnTo>
                  <a:lnTo>
                    <a:pt x="1650352" y="169125"/>
                  </a:lnTo>
                  <a:lnTo>
                    <a:pt x="1656448" y="120357"/>
                  </a:lnTo>
                  <a:lnTo>
                    <a:pt x="1662557" y="74663"/>
                  </a:lnTo>
                  <a:lnTo>
                    <a:pt x="1668653" y="41135"/>
                  </a:lnTo>
                  <a:lnTo>
                    <a:pt x="1674710" y="25895"/>
                  </a:lnTo>
                  <a:lnTo>
                    <a:pt x="1679320" y="30467"/>
                  </a:lnTo>
                  <a:lnTo>
                    <a:pt x="1685429" y="57899"/>
                  </a:lnTo>
                  <a:lnTo>
                    <a:pt x="1691474" y="106667"/>
                  </a:lnTo>
                  <a:lnTo>
                    <a:pt x="1697583" y="175221"/>
                  </a:lnTo>
                  <a:lnTo>
                    <a:pt x="1702142" y="252958"/>
                  </a:lnTo>
                  <a:lnTo>
                    <a:pt x="1708238" y="329107"/>
                  </a:lnTo>
                  <a:lnTo>
                    <a:pt x="1712810" y="387057"/>
                  </a:lnTo>
                  <a:lnTo>
                    <a:pt x="1718906" y="431253"/>
                  </a:lnTo>
                  <a:lnTo>
                    <a:pt x="1725015" y="461721"/>
                  </a:lnTo>
                  <a:lnTo>
                    <a:pt x="1731111" y="475411"/>
                  </a:lnTo>
                  <a:lnTo>
                    <a:pt x="1735683" y="467766"/>
                  </a:lnTo>
                  <a:lnTo>
                    <a:pt x="1741779" y="441921"/>
                  </a:lnTo>
                  <a:lnTo>
                    <a:pt x="1747875" y="397725"/>
                  </a:lnTo>
                  <a:lnTo>
                    <a:pt x="1753984" y="333730"/>
                  </a:lnTo>
                  <a:lnTo>
                    <a:pt x="1758543" y="259016"/>
                  </a:lnTo>
                  <a:lnTo>
                    <a:pt x="1764652" y="185889"/>
                  </a:lnTo>
                  <a:lnTo>
                    <a:pt x="1770748" y="129527"/>
                  </a:lnTo>
                  <a:lnTo>
                    <a:pt x="1776857" y="83794"/>
                  </a:lnTo>
                  <a:lnTo>
                    <a:pt x="1782953" y="51790"/>
                  </a:lnTo>
                  <a:lnTo>
                    <a:pt x="1787524" y="41135"/>
                  </a:lnTo>
                  <a:lnTo>
                    <a:pt x="1793620" y="50253"/>
                  </a:lnTo>
                  <a:lnTo>
                    <a:pt x="1799729" y="79235"/>
                  </a:lnTo>
                  <a:lnTo>
                    <a:pt x="1805774" y="126453"/>
                  </a:lnTo>
                  <a:lnTo>
                    <a:pt x="1810334" y="188912"/>
                  </a:lnTo>
                  <a:lnTo>
                    <a:pt x="1816442" y="263626"/>
                  </a:lnTo>
                  <a:lnTo>
                    <a:pt x="1822538" y="336753"/>
                  </a:lnTo>
                  <a:lnTo>
                    <a:pt x="1828647" y="396189"/>
                  </a:lnTo>
                  <a:lnTo>
                    <a:pt x="1834743" y="443407"/>
                  </a:lnTo>
                  <a:lnTo>
                    <a:pt x="1845411" y="487616"/>
                  </a:lnTo>
                  <a:lnTo>
                    <a:pt x="1851520" y="478485"/>
                  </a:lnTo>
                  <a:lnTo>
                    <a:pt x="1857616" y="447979"/>
                  </a:lnTo>
                  <a:lnTo>
                    <a:pt x="1862175" y="399211"/>
                  </a:lnTo>
                  <a:lnTo>
                    <a:pt x="1868284" y="335216"/>
                  </a:lnTo>
                  <a:lnTo>
                    <a:pt x="1874329" y="262089"/>
                  </a:lnTo>
                  <a:lnTo>
                    <a:pt x="1880438" y="191985"/>
                  </a:lnTo>
                  <a:lnTo>
                    <a:pt x="1886534" y="134099"/>
                  </a:lnTo>
                  <a:lnTo>
                    <a:pt x="1891106" y="85331"/>
                  </a:lnTo>
                  <a:lnTo>
                    <a:pt x="1897202" y="51790"/>
                  </a:lnTo>
                  <a:lnTo>
                    <a:pt x="1903310" y="41135"/>
                  </a:lnTo>
                  <a:lnTo>
                    <a:pt x="1909406" y="50253"/>
                  </a:lnTo>
                  <a:lnTo>
                    <a:pt x="1913978" y="82257"/>
                  </a:lnTo>
                  <a:lnTo>
                    <a:pt x="1920074" y="131025"/>
                  </a:lnTo>
                  <a:lnTo>
                    <a:pt x="1926183" y="198094"/>
                  </a:lnTo>
                  <a:lnTo>
                    <a:pt x="1932279" y="271221"/>
                  </a:lnTo>
                  <a:lnTo>
                    <a:pt x="1938337" y="341312"/>
                  </a:lnTo>
                  <a:lnTo>
                    <a:pt x="1942947" y="400748"/>
                  </a:lnTo>
                  <a:lnTo>
                    <a:pt x="1948992" y="455612"/>
                  </a:lnTo>
                  <a:lnTo>
                    <a:pt x="1955101" y="499821"/>
                  </a:lnTo>
                  <a:lnTo>
                    <a:pt x="1965769" y="528739"/>
                  </a:lnTo>
                  <a:lnTo>
                    <a:pt x="1971865" y="505866"/>
                  </a:lnTo>
                  <a:lnTo>
                    <a:pt x="1976437" y="458647"/>
                  </a:lnTo>
                  <a:lnTo>
                    <a:pt x="1982533" y="390080"/>
                  </a:lnTo>
                  <a:lnTo>
                    <a:pt x="1988629" y="310857"/>
                  </a:lnTo>
                  <a:lnTo>
                    <a:pt x="1994738" y="266649"/>
                  </a:lnTo>
                  <a:lnTo>
                    <a:pt x="1999297" y="262089"/>
                  </a:lnTo>
                  <a:lnTo>
                    <a:pt x="2005406" y="262089"/>
                  </a:lnTo>
                  <a:lnTo>
                    <a:pt x="2011502" y="263626"/>
                  </a:lnTo>
                  <a:lnTo>
                    <a:pt x="2275128" y="263626"/>
                  </a:lnTo>
                  <a:lnTo>
                    <a:pt x="2281237" y="265112"/>
                  </a:lnTo>
                  <a:lnTo>
                    <a:pt x="2361996" y="265112"/>
                  </a:lnTo>
                  <a:lnTo>
                    <a:pt x="2366556" y="263626"/>
                  </a:lnTo>
                  <a:lnTo>
                    <a:pt x="2372664" y="265112"/>
                  </a:lnTo>
                  <a:lnTo>
                    <a:pt x="3651199" y="265112"/>
                  </a:lnTo>
                  <a:lnTo>
                    <a:pt x="3657295" y="266649"/>
                  </a:lnTo>
                  <a:lnTo>
                    <a:pt x="3663353" y="266649"/>
                  </a:lnTo>
                  <a:lnTo>
                    <a:pt x="3667963" y="265112"/>
                  </a:lnTo>
                  <a:lnTo>
                    <a:pt x="3680117" y="265112"/>
                  </a:lnTo>
                  <a:lnTo>
                    <a:pt x="3686213" y="266649"/>
                  </a:lnTo>
                  <a:lnTo>
                    <a:pt x="3692321" y="265112"/>
                  </a:lnTo>
                  <a:lnTo>
                    <a:pt x="3773081" y="265112"/>
                  </a:lnTo>
                  <a:lnTo>
                    <a:pt x="3777653" y="266649"/>
                  </a:lnTo>
                  <a:lnTo>
                    <a:pt x="3806621" y="266649"/>
                  </a:lnTo>
                  <a:lnTo>
                    <a:pt x="3812717" y="265112"/>
                  </a:lnTo>
                  <a:lnTo>
                    <a:pt x="3840162" y="265112"/>
                  </a:lnTo>
                  <a:lnTo>
                    <a:pt x="3846207" y="266649"/>
                  </a:lnTo>
                  <a:lnTo>
                    <a:pt x="3852316" y="266649"/>
                  </a:lnTo>
                  <a:lnTo>
                    <a:pt x="3856926" y="265112"/>
                  </a:lnTo>
                  <a:lnTo>
                    <a:pt x="3862971" y="266649"/>
                  </a:lnTo>
                  <a:lnTo>
                    <a:pt x="3869080" y="265112"/>
                  </a:lnTo>
                  <a:lnTo>
                    <a:pt x="3875176" y="266649"/>
                  </a:lnTo>
                  <a:lnTo>
                    <a:pt x="3920871" y="266649"/>
                  </a:lnTo>
                  <a:lnTo>
                    <a:pt x="3926979" y="265112"/>
                  </a:lnTo>
                  <a:lnTo>
                    <a:pt x="3933075" y="266649"/>
                  </a:lnTo>
                  <a:lnTo>
                    <a:pt x="3949839" y="266649"/>
                  </a:lnTo>
                  <a:lnTo>
                    <a:pt x="3955948" y="265112"/>
                  </a:lnTo>
                  <a:lnTo>
                    <a:pt x="3960507" y="266649"/>
                  </a:lnTo>
                  <a:lnTo>
                    <a:pt x="3966616" y="265112"/>
                  </a:lnTo>
                  <a:lnTo>
                    <a:pt x="3972712" y="266649"/>
                  </a:lnTo>
                  <a:lnTo>
                    <a:pt x="3984917" y="266649"/>
                  </a:lnTo>
                  <a:lnTo>
                    <a:pt x="3989476" y="265112"/>
                  </a:lnTo>
                  <a:lnTo>
                    <a:pt x="3995534" y="266649"/>
                  </a:lnTo>
                  <a:lnTo>
                    <a:pt x="4001630" y="265112"/>
                  </a:lnTo>
                  <a:lnTo>
                    <a:pt x="4007739" y="266649"/>
                  </a:lnTo>
                  <a:lnTo>
                    <a:pt x="4012298" y="265112"/>
                  </a:lnTo>
                  <a:lnTo>
                    <a:pt x="4018406" y="266649"/>
                  </a:lnTo>
                  <a:lnTo>
                    <a:pt x="4024503" y="266649"/>
                  </a:lnTo>
                  <a:lnTo>
                    <a:pt x="4030611" y="265112"/>
                  </a:lnTo>
                  <a:lnTo>
                    <a:pt x="4036707" y="266649"/>
                  </a:lnTo>
                  <a:lnTo>
                    <a:pt x="4047375" y="266649"/>
                  </a:lnTo>
                  <a:lnTo>
                    <a:pt x="4053471" y="265112"/>
                  </a:lnTo>
                  <a:lnTo>
                    <a:pt x="4059580" y="266649"/>
                  </a:lnTo>
                  <a:lnTo>
                    <a:pt x="4064139" y="265112"/>
                  </a:lnTo>
                  <a:lnTo>
                    <a:pt x="4070248" y="266649"/>
                  </a:lnTo>
                  <a:lnTo>
                    <a:pt x="4087012" y="266649"/>
                  </a:lnTo>
                  <a:lnTo>
                    <a:pt x="4093121" y="265112"/>
                  </a:lnTo>
                  <a:lnTo>
                    <a:pt x="4097680" y="266649"/>
                  </a:lnTo>
                  <a:lnTo>
                    <a:pt x="4120502" y="266649"/>
                  </a:lnTo>
                  <a:lnTo>
                    <a:pt x="4126598" y="265112"/>
                  </a:lnTo>
                  <a:lnTo>
                    <a:pt x="4132706" y="266649"/>
                  </a:lnTo>
                  <a:lnTo>
                    <a:pt x="4173829" y="266649"/>
                  </a:lnTo>
                  <a:lnTo>
                    <a:pt x="4178439" y="265112"/>
                  </a:lnTo>
                  <a:lnTo>
                    <a:pt x="4184497" y="266649"/>
                  </a:lnTo>
                  <a:lnTo>
                    <a:pt x="4408525" y="266649"/>
                  </a:lnTo>
                  <a:lnTo>
                    <a:pt x="4413097" y="265112"/>
                  </a:lnTo>
                  <a:lnTo>
                    <a:pt x="4419193" y="266649"/>
                  </a:lnTo>
                  <a:lnTo>
                    <a:pt x="6610489" y="266649"/>
                  </a:lnTo>
                  <a:lnTo>
                    <a:pt x="6615061" y="271221"/>
                  </a:lnTo>
                  <a:lnTo>
                    <a:pt x="6621157" y="303212"/>
                  </a:lnTo>
                  <a:lnTo>
                    <a:pt x="6627266" y="350443"/>
                  </a:lnTo>
                  <a:lnTo>
                    <a:pt x="6633362" y="382447"/>
                  </a:lnTo>
                  <a:lnTo>
                    <a:pt x="6639471" y="393153"/>
                  </a:lnTo>
                  <a:lnTo>
                    <a:pt x="6644030" y="383984"/>
                  </a:lnTo>
                  <a:lnTo>
                    <a:pt x="6650126" y="351980"/>
                  </a:lnTo>
                  <a:lnTo>
                    <a:pt x="6656235" y="300189"/>
                  </a:lnTo>
                  <a:lnTo>
                    <a:pt x="6662331" y="236194"/>
                  </a:lnTo>
                  <a:lnTo>
                    <a:pt x="6666903" y="169125"/>
                  </a:lnTo>
                  <a:lnTo>
                    <a:pt x="6672999" y="108153"/>
                  </a:lnTo>
                  <a:lnTo>
                    <a:pt x="6679057" y="53327"/>
                  </a:lnTo>
                  <a:lnTo>
                    <a:pt x="6685153" y="9131"/>
                  </a:lnTo>
                  <a:lnTo>
                    <a:pt x="6686689" y="0"/>
                  </a:lnTo>
                </a:path>
                <a:path w="8152765" h="528955">
                  <a:moveTo>
                    <a:pt x="6701929" y="0"/>
                  </a:moveTo>
                  <a:lnTo>
                    <a:pt x="6706489" y="35026"/>
                  </a:lnTo>
                  <a:lnTo>
                    <a:pt x="6712585" y="94462"/>
                  </a:lnTo>
                  <a:lnTo>
                    <a:pt x="6718693" y="167589"/>
                  </a:lnTo>
                  <a:lnTo>
                    <a:pt x="6723253" y="245325"/>
                  </a:lnTo>
                  <a:lnTo>
                    <a:pt x="6729361" y="315417"/>
                  </a:lnTo>
                  <a:lnTo>
                    <a:pt x="6735457" y="373316"/>
                  </a:lnTo>
                  <a:lnTo>
                    <a:pt x="6741566" y="422084"/>
                  </a:lnTo>
                  <a:lnTo>
                    <a:pt x="6747662" y="452589"/>
                  </a:lnTo>
                  <a:lnTo>
                    <a:pt x="6752221" y="458647"/>
                  </a:lnTo>
                  <a:lnTo>
                    <a:pt x="6758330" y="444944"/>
                  </a:lnTo>
                  <a:lnTo>
                    <a:pt x="6764375" y="409879"/>
                  </a:lnTo>
                  <a:lnTo>
                    <a:pt x="6770484" y="355053"/>
                  </a:lnTo>
                  <a:lnTo>
                    <a:pt x="6775043" y="284962"/>
                  </a:lnTo>
                  <a:lnTo>
                    <a:pt x="6781152" y="211785"/>
                  </a:lnTo>
                  <a:lnTo>
                    <a:pt x="6787248" y="146253"/>
                  </a:lnTo>
                  <a:lnTo>
                    <a:pt x="6793357" y="91427"/>
                  </a:lnTo>
                  <a:lnTo>
                    <a:pt x="6799453" y="47231"/>
                  </a:lnTo>
                  <a:lnTo>
                    <a:pt x="6810121" y="15227"/>
                  </a:lnTo>
                  <a:lnTo>
                    <a:pt x="6816229" y="27393"/>
                  </a:lnTo>
                  <a:lnTo>
                    <a:pt x="6822325" y="62458"/>
                  </a:lnTo>
                  <a:lnTo>
                    <a:pt x="6828421" y="118821"/>
                  </a:lnTo>
                  <a:lnTo>
                    <a:pt x="6832993" y="188912"/>
                  </a:lnTo>
                  <a:lnTo>
                    <a:pt x="6839089" y="263626"/>
                  </a:lnTo>
                  <a:lnTo>
                    <a:pt x="6845198" y="327621"/>
                  </a:lnTo>
                  <a:lnTo>
                    <a:pt x="6851243" y="388543"/>
                  </a:lnTo>
                  <a:lnTo>
                    <a:pt x="6855815" y="443407"/>
                  </a:lnTo>
                  <a:lnTo>
                    <a:pt x="6861911" y="481507"/>
                  </a:lnTo>
                  <a:lnTo>
                    <a:pt x="6868020" y="499821"/>
                  </a:lnTo>
                  <a:lnTo>
                    <a:pt x="6874116" y="499821"/>
                  </a:lnTo>
                  <a:lnTo>
                    <a:pt x="6880225" y="475411"/>
                  </a:lnTo>
                  <a:lnTo>
                    <a:pt x="6884784" y="426643"/>
                  </a:lnTo>
                  <a:lnTo>
                    <a:pt x="6890880" y="362648"/>
                  </a:lnTo>
                  <a:lnTo>
                    <a:pt x="6896989" y="286448"/>
                  </a:lnTo>
                  <a:lnTo>
                    <a:pt x="6903085" y="211785"/>
                  </a:lnTo>
                  <a:lnTo>
                    <a:pt x="6907657" y="141693"/>
                  </a:lnTo>
                  <a:lnTo>
                    <a:pt x="6913753" y="83794"/>
                  </a:lnTo>
                  <a:lnTo>
                    <a:pt x="6919861" y="45694"/>
                  </a:lnTo>
                  <a:lnTo>
                    <a:pt x="6925906" y="28930"/>
                  </a:lnTo>
                  <a:lnTo>
                    <a:pt x="6932015" y="35026"/>
                  </a:lnTo>
                  <a:lnTo>
                    <a:pt x="6942683" y="114249"/>
                  </a:lnTo>
                  <a:lnTo>
                    <a:pt x="6948779" y="179793"/>
                  </a:lnTo>
                  <a:lnTo>
                    <a:pt x="6954875" y="252958"/>
                  </a:lnTo>
                  <a:lnTo>
                    <a:pt x="6959447" y="326085"/>
                  </a:lnTo>
                  <a:lnTo>
                    <a:pt x="6965543" y="393153"/>
                  </a:lnTo>
                  <a:lnTo>
                    <a:pt x="6970115" y="449516"/>
                  </a:lnTo>
                  <a:lnTo>
                    <a:pt x="6976211" y="489153"/>
                  </a:lnTo>
                  <a:lnTo>
                    <a:pt x="6982320" y="505866"/>
                  </a:lnTo>
                  <a:lnTo>
                    <a:pt x="6988416" y="499821"/>
                  </a:lnTo>
                  <a:lnTo>
                    <a:pt x="6999084" y="417512"/>
                  </a:lnTo>
                  <a:lnTo>
                    <a:pt x="7005180" y="350443"/>
                  </a:lnTo>
                  <a:lnTo>
                    <a:pt x="7011289" y="277317"/>
                  </a:lnTo>
                  <a:lnTo>
                    <a:pt x="7015848" y="204190"/>
                  </a:lnTo>
                  <a:lnTo>
                    <a:pt x="7021957" y="137121"/>
                  </a:lnTo>
                  <a:lnTo>
                    <a:pt x="7028053" y="82257"/>
                  </a:lnTo>
                  <a:lnTo>
                    <a:pt x="7034161" y="44157"/>
                  </a:lnTo>
                  <a:lnTo>
                    <a:pt x="7040206" y="28930"/>
                  </a:lnTo>
                  <a:lnTo>
                    <a:pt x="7044778" y="36563"/>
                  </a:lnTo>
                  <a:lnTo>
                    <a:pt x="7050874" y="67030"/>
                  </a:lnTo>
                  <a:lnTo>
                    <a:pt x="7056983" y="118821"/>
                  </a:lnTo>
                  <a:lnTo>
                    <a:pt x="7063079" y="185889"/>
                  </a:lnTo>
                  <a:lnTo>
                    <a:pt x="7067638" y="252958"/>
                  </a:lnTo>
                  <a:lnTo>
                    <a:pt x="7073747" y="272757"/>
                  </a:lnTo>
                  <a:lnTo>
                    <a:pt x="7079843" y="274294"/>
                  </a:lnTo>
                  <a:lnTo>
                    <a:pt x="7092048" y="274294"/>
                  </a:lnTo>
                  <a:lnTo>
                    <a:pt x="7096620" y="272757"/>
                  </a:lnTo>
                  <a:lnTo>
                    <a:pt x="7245934" y="272757"/>
                  </a:lnTo>
                  <a:lnTo>
                    <a:pt x="7252042" y="271221"/>
                  </a:lnTo>
                  <a:lnTo>
                    <a:pt x="7256602" y="271221"/>
                  </a:lnTo>
                  <a:lnTo>
                    <a:pt x="7262710" y="272757"/>
                  </a:lnTo>
                  <a:lnTo>
                    <a:pt x="7268806" y="272757"/>
                  </a:lnTo>
                  <a:lnTo>
                    <a:pt x="7274915" y="271221"/>
                  </a:lnTo>
                  <a:lnTo>
                    <a:pt x="7281011" y="272757"/>
                  </a:lnTo>
                  <a:lnTo>
                    <a:pt x="7285583" y="272757"/>
                  </a:lnTo>
                  <a:lnTo>
                    <a:pt x="7291679" y="271221"/>
                  </a:lnTo>
                  <a:lnTo>
                    <a:pt x="7760982" y="271221"/>
                  </a:lnTo>
                  <a:lnTo>
                    <a:pt x="7767091" y="269684"/>
                  </a:lnTo>
                  <a:lnTo>
                    <a:pt x="7785392" y="269684"/>
                  </a:lnTo>
                  <a:lnTo>
                    <a:pt x="7789951" y="271221"/>
                  </a:lnTo>
                  <a:lnTo>
                    <a:pt x="7796060" y="269684"/>
                  </a:lnTo>
                  <a:lnTo>
                    <a:pt x="7802156" y="271221"/>
                  </a:lnTo>
                  <a:lnTo>
                    <a:pt x="7808264" y="271221"/>
                  </a:lnTo>
                  <a:lnTo>
                    <a:pt x="7812824" y="269684"/>
                  </a:lnTo>
                  <a:lnTo>
                    <a:pt x="7831137" y="269684"/>
                  </a:lnTo>
                  <a:lnTo>
                    <a:pt x="7837182" y="271221"/>
                  </a:lnTo>
                  <a:lnTo>
                    <a:pt x="7841792" y="269684"/>
                  </a:lnTo>
                  <a:lnTo>
                    <a:pt x="7860055" y="269684"/>
                  </a:lnTo>
                  <a:lnTo>
                    <a:pt x="7864614" y="271221"/>
                  </a:lnTo>
                  <a:lnTo>
                    <a:pt x="7870723" y="269684"/>
                  </a:lnTo>
                  <a:lnTo>
                    <a:pt x="8152650" y="269684"/>
                  </a:lnTo>
                  <a:lnTo>
                    <a:pt x="8152650" y="266649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9628110" y="1530074"/>
            <a:ext cx="11747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26069" y="1493253"/>
            <a:ext cx="744220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957150" y="1493253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44430" y="1493253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33190" y="1493253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020467" y="1493253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383806" y="1493253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7083784" y="1493253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7772544" y="1493253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148582" y="1493253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420639" y="1525244"/>
            <a:ext cx="13779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441969" y="1388096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77391" y="1111014"/>
            <a:ext cx="280670" cy="2349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iL2/kA</a:t>
            </a:r>
            <a:endParaRPr sz="600">
              <a:latin typeface="Arial"/>
              <a:cs typeface="Arial"/>
            </a:endParaRPr>
          </a:p>
          <a:p>
            <a:pPr marL="177165">
              <a:lnSpc>
                <a:spcPct val="100000"/>
              </a:lnSpc>
              <a:spcBef>
                <a:spcPts val="38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1583220" y="1849132"/>
            <a:ext cx="8195945" cy="537210"/>
            <a:chOff x="1583220" y="1849132"/>
            <a:chExt cx="8195945" cy="537210"/>
          </a:xfrm>
        </p:grpSpPr>
        <p:sp>
          <p:nvSpPr>
            <p:cNvPr id="47" name="object 47" descr=""/>
            <p:cNvSpPr/>
            <p:nvPr/>
          </p:nvSpPr>
          <p:spPr>
            <a:xfrm>
              <a:off x="1625307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625307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312593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312593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001365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001365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688600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688600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377385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377385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5064671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064671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751906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5751906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440690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6440690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7127976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7127976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816748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816748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505533" y="2189899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50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9192768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9192768" y="208170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625307" y="2255392"/>
              <a:ext cx="8152765" cy="0"/>
            </a:xfrm>
            <a:custGeom>
              <a:avLst/>
              <a:gdLst/>
              <a:ahLst/>
              <a:cxnLst/>
              <a:rect l="l" t="t" r="r" b="b"/>
              <a:pathLst>
                <a:path w="8152765" h="0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625307" y="1981098"/>
              <a:ext cx="8152765" cy="137795"/>
            </a:xfrm>
            <a:custGeom>
              <a:avLst/>
              <a:gdLst/>
              <a:ahLst/>
              <a:cxnLst/>
              <a:rect l="l" t="t" r="r" b="b"/>
              <a:pathLst>
                <a:path w="8152765" h="137794">
                  <a:moveTo>
                    <a:pt x="0" y="137172"/>
                  </a:moveTo>
                  <a:lnTo>
                    <a:pt x="6282867" y="137172"/>
                  </a:lnTo>
                </a:path>
                <a:path w="8152765" h="137794">
                  <a:moveTo>
                    <a:pt x="7372388" y="137172"/>
                  </a:moveTo>
                  <a:lnTo>
                    <a:pt x="8152650" y="137172"/>
                  </a:lnTo>
                </a:path>
                <a:path w="8152765" h="137794">
                  <a:moveTo>
                    <a:pt x="0" y="0"/>
                  </a:moveTo>
                  <a:lnTo>
                    <a:pt x="6282867" y="0"/>
                  </a:lnTo>
                </a:path>
                <a:path w="8152765" h="137794">
                  <a:moveTo>
                    <a:pt x="7372388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1584172" y="1850085"/>
              <a:ext cx="41275" cy="535305"/>
            </a:xfrm>
            <a:custGeom>
              <a:avLst/>
              <a:gdLst/>
              <a:ahLst/>
              <a:cxnLst/>
              <a:rect l="l" t="t" r="r" b="b"/>
              <a:pathLst>
                <a:path w="41275" h="535305">
                  <a:moveTo>
                    <a:pt x="0" y="405307"/>
                  </a:moveTo>
                  <a:lnTo>
                    <a:pt x="41135" y="405307"/>
                  </a:lnTo>
                </a:path>
                <a:path w="41275" h="535305">
                  <a:moveTo>
                    <a:pt x="0" y="268185"/>
                  </a:moveTo>
                  <a:lnTo>
                    <a:pt x="41135" y="268185"/>
                  </a:lnTo>
                </a:path>
                <a:path w="41275" h="535305">
                  <a:moveTo>
                    <a:pt x="0" y="131013"/>
                  </a:moveTo>
                  <a:lnTo>
                    <a:pt x="41135" y="131013"/>
                  </a:lnTo>
                </a:path>
                <a:path w="41275" h="535305">
                  <a:moveTo>
                    <a:pt x="41135" y="0"/>
                  </a:moveTo>
                  <a:lnTo>
                    <a:pt x="41135" y="5348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625307" y="2118271"/>
              <a:ext cx="8152765" cy="0"/>
            </a:xfrm>
            <a:custGeom>
              <a:avLst/>
              <a:gdLst/>
              <a:ahLst/>
              <a:cxnLst/>
              <a:rect l="l" t="t" r="r" b="b"/>
              <a:pathLst>
                <a:path w="8152765" h="0">
                  <a:moveTo>
                    <a:pt x="0" y="0"/>
                  </a:moveTo>
                  <a:lnTo>
                    <a:pt x="6282867" y="0"/>
                  </a:lnTo>
                </a:path>
                <a:path w="8152765" h="0">
                  <a:moveTo>
                    <a:pt x="7372388" y="0"/>
                  </a:moveTo>
                  <a:lnTo>
                    <a:pt x="8152650" y="0"/>
                  </a:lnTo>
                </a:path>
                <a:path w="8152765" h="0">
                  <a:moveTo>
                    <a:pt x="0" y="0"/>
                  </a:moveTo>
                  <a:lnTo>
                    <a:pt x="6282867" y="0"/>
                  </a:lnTo>
                </a:path>
                <a:path w="8152765" h="0">
                  <a:moveTo>
                    <a:pt x="7372388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625307" y="1850085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5">
                  <a:moveTo>
                    <a:pt x="0" y="0"/>
                  </a:moveTo>
                  <a:lnTo>
                    <a:pt x="0" y="5348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625307" y="2035962"/>
              <a:ext cx="8152765" cy="167640"/>
            </a:xfrm>
            <a:custGeom>
              <a:avLst/>
              <a:gdLst/>
              <a:ahLst/>
              <a:cxnLst/>
              <a:rect l="l" t="t" r="r" b="b"/>
              <a:pathLst>
                <a:path w="8152765" h="167639">
                  <a:moveTo>
                    <a:pt x="0" y="42671"/>
                  </a:moveTo>
                  <a:lnTo>
                    <a:pt x="16763" y="100558"/>
                  </a:lnTo>
                  <a:lnTo>
                    <a:pt x="33527" y="143230"/>
                  </a:lnTo>
                  <a:lnTo>
                    <a:pt x="39636" y="146303"/>
                  </a:lnTo>
                  <a:lnTo>
                    <a:pt x="45732" y="143230"/>
                  </a:lnTo>
                  <a:lnTo>
                    <a:pt x="51841" y="135635"/>
                  </a:lnTo>
                  <a:lnTo>
                    <a:pt x="56400" y="120408"/>
                  </a:lnTo>
                  <a:lnTo>
                    <a:pt x="62496" y="102107"/>
                  </a:lnTo>
                  <a:lnTo>
                    <a:pt x="68605" y="82308"/>
                  </a:lnTo>
                  <a:lnTo>
                    <a:pt x="74701" y="60972"/>
                  </a:lnTo>
                  <a:lnTo>
                    <a:pt x="80759" y="44208"/>
                  </a:lnTo>
                  <a:lnTo>
                    <a:pt x="85369" y="28981"/>
                  </a:lnTo>
                  <a:lnTo>
                    <a:pt x="91427" y="19799"/>
                  </a:lnTo>
                  <a:lnTo>
                    <a:pt x="97523" y="16776"/>
                  </a:lnTo>
                  <a:lnTo>
                    <a:pt x="103631" y="19799"/>
                  </a:lnTo>
                  <a:lnTo>
                    <a:pt x="120395" y="62509"/>
                  </a:lnTo>
                  <a:lnTo>
                    <a:pt x="131063" y="102107"/>
                  </a:lnTo>
                  <a:lnTo>
                    <a:pt x="137159" y="120408"/>
                  </a:lnTo>
                  <a:lnTo>
                    <a:pt x="141731" y="135635"/>
                  </a:lnTo>
                  <a:lnTo>
                    <a:pt x="147827" y="144767"/>
                  </a:lnTo>
                  <a:lnTo>
                    <a:pt x="153936" y="146303"/>
                  </a:lnTo>
                  <a:lnTo>
                    <a:pt x="160032" y="143230"/>
                  </a:lnTo>
                  <a:lnTo>
                    <a:pt x="164604" y="134099"/>
                  </a:lnTo>
                  <a:lnTo>
                    <a:pt x="170700" y="118871"/>
                  </a:lnTo>
                  <a:lnTo>
                    <a:pt x="182905" y="79286"/>
                  </a:lnTo>
                  <a:lnTo>
                    <a:pt x="188950" y="60972"/>
                  </a:lnTo>
                  <a:lnTo>
                    <a:pt x="193522" y="42671"/>
                  </a:lnTo>
                  <a:lnTo>
                    <a:pt x="199618" y="27444"/>
                  </a:lnTo>
                  <a:lnTo>
                    <a:pt x="205727" y="19799"/>
                  </a:lnTo>
                  <a:lnTo>
                    <a:pt x="211823" y="16776"/>
                  </a:lnTo>
                  <a:lnTo>
                    <a:pt x="217931" y="21335"/>
                  </a:lnTo>
                  <a:lnTo>
                    <a:pt x="234695" y="65544"/>
                  </a:lnTo>
                  <a:lnTo>
                    <a:pt x="245363" y="105130"/>
                  </a:lnTo>
                  <a:lnTo>
                    <a:pt x="251459" y="123431"/>
                  </a:lnTo>
                  <a:lnTo>
                    <a:pt x="257568" y="137172"/>
                  </a:lnTo>
                  <a:lnTo>
                    <a:pt x="263664" y="146303"/>
                  </a:lnTo>
                  <a:lnTo>
                    <a:pt x="269722" y="146303"/>
                  </a:lnTo>
                  <a:lnTo>
                    <a:pt x="292595" y="97535"/>
                  </a:lnTo>
                  <a:lnTo>
                    <a:pt x="297154" y="77749"/>
                  </a:lnTo>
                  <a:lnTo>
                    <a:pt x="303250" y="57899"/>
                  </a:lnTo>
                  <a:lnTo>
                    <a:pt x="309359" y="41186"/>
                  </a:lnTo>
                  <a:lnTo>
                    <a:pt x="315455" y="25907"/>
                  </a:lnTo>
                  <a:lnTo>
                    <a:pt x="321563" y="19799"/>
                  </a:lnTo>
                  <a:lnTo>
                    <a:pt x="326123" y="18313"/>
                  </a:lnTo>
                  <a:lnTo>
                    <a:pt x="332231" y="22872"/>
                  </a:lnTo>
                  <a:lnTo>
                    <a:pt x="338277" y="32003"/>
                  </a:lnTo>
                  <a:lnTo>
                    <a:pt x="344385" y="48767"/>
                  </a:lnTo>
                  <a:lnTo>
                    <a:pt x="348995" y="67081"/>
                  </a:lnTo>
                  <a:lnTo>
                    <a:pt x="355053" y="86867"/>
                  </a:lnTo>
                  <a:lnTo>
                    <a:pt x="361149" y="106667"/>
                  </a:lnTo>
                  <a:lnTo>
                    <a:pt x="367258" y="124967"/>
                  </a:lnTo>
                  <a:lnTo>
                    <a:pt x="373354" y="138658"/>
                  </a:lnTo>
                  <a:lnTo>
                    <a:pt x="377913" y="146303"/>
                  </a:lnTo>
                  <a:lnTo>
                    <a:pt x="384022" y="146303"/>
                  </a:lnTo>
                  <a:lnTo>
                    <a:pt x="390118" y="141744"/>
                  </a:lnTo>
                  <a:lnTo>
                    <a:pt x="394690" y="131076"/>
                  </a:lnTo>
                  <a:lnTo>
                    <a:pt x="400786" y="114300"/>
                  </a:lnTo>
                  <a:lnTo>
                    <a:pt x="405358" y="95999"/>
                  </a:lnTo>
                  <a:lnTo>
                    <a:pt x="417550" y="56413"/>
                  </a:lnTo>
                  <a:lnTo>
                    <a:pt x="423659" y="39649"/>
                  </a:lnTo>
                  <a:lnTo>
                    <a:pt x="429755" y="25907"/>
                  </a:lnTo>
                  <a:lnTo>
                    <a:pt x="434327" y="18313"/>
                  </a:lnTo>
                  <a:lnTo>
                    <a:pt x="440423" y="16776"/>
                  </a:lnTo>
                  <a:lnTo>
                    <a:pt x="446531" y="22872"/>
                  </a:lnTo>
                  <a:lnTo>
                    <a:pt x="452577" y="33540"/>
                  </a:lnTo>
                  <a:lnTo>
                    <a:pt x="457200" y="50304"/>
                  </a:lnTo>
                  <a:lnTo>
                    <a:pt x="463295" y="70103"/>
                  </a:lnTo>
                  <a:lnTo>
                    <a:pt x="469353" y="89903"/>
                  </a:lnTo>
                  <a:lnTo>
                    <a:pt x="486117" y="140207"/>
                  </a:lnTo>
                  <a:lnTo>
                    <a:pt x="492213" y="146303"/>
                  </a:lnTo>
                  <a:lnTo>
                    <a:pt x="498322" y="146303"/>
                  </a:lnTo>
                  <a:lnTo>
                    <a:pt x="521195" y="92976"/>
                  </a:lnTo>
                  <a:lnTo>
                    <a:pt x="527240" y="73177"/>
                  </a:lnTo>
                  <a:lnTo>
                    <a:pt x="533349" y="54876"/>
                  </a:lnTo>
                  <a:lnTo>
                    <a:pt x="537959" y="36563"/>
                  </a:lnTo>
                  <a:lnTo>
                    <a:pt x="544004" y="24409"/>
                  </a:lnTo>
                  <a:lnTo>
                    <a:pt x="550113" y="18313"/>
                  </a:lnTo>
                  <a:lnTo>
                    <a:pt x="556209" y="18313"/>
                  </a:lnTo>
                  <a:lnTo>
                    <a:pt x="585190" y="91439"/>
                  </a:lnTo>
                  <a:lnTo>
                    <a:pt x="589749" y="111226"/>
                  </a:lnTo>
                  <a:lnTo>
                    <a:pt x="595858" y="128003"/>
                  </a:lnTo>
                  <a:lnTo>
                    <a:pt x="601954" y="140207"/>
                  </a:lnTo>
                  <a:lnTo>
                    <a:pt x="608050" y="146303"/>
                  </a:lnTo>
                  <a:lnTo>
                    <a:pt x="612622" y="146303"/>
                  </a:lnTo>
                  <a:lnTo>
                    <a:pt x="630872" y="111226"/>
                  </a:lnTo>
                  <a:lnTo>
                    <a:pt x="641540" y="71640"/>
                  </a:lnTo>
                  <a:lnTo>
                    <a:pt x="647649" y="51854"/>
                  </a:lnTo>
                  <a:lnTo>
                    <a:pt x="653745" y="35077"/>
                  </a:lnTo>
                  <a:lnTo>
                    <a:pt x="658304" y="22872"/>
                  </a:lnTo>
                  <a:lnTo>
                    <a:pt x="664413" y="18313"/>
                  </a:lnTo>
                  <a:lnTo>
                    <a:pt x="670509" y="18313"/>
                  </a:lnTo>
                  <a:lnTo>
                    <a:pt x="687285" y="53339"/>
                  </a:lnTo>
                  <a:lnTo>
                    <a:pt x="697953" y="92976"/>
                  </a:lnTo>
                  <a:lnTo>
                    <a:pt x="704049" y="112763"/>
                  </a:lnTo>
                  <a:lnTo>
                    <a:pt x="710158" y="129539"/>
                  </a:lnTo>
                  <a:lnTo>
                    <a:pt x="716203" y="141744"/>
                  </a:lnTo>
                  <a:lnTo>
                    <a:pt x="722312" y="146303"/>
                  </a:lnTo>
                  <a:lnTo>
                    <a:pt x="726871" y="146303"/>
                  </a:lnTo>
                  <a:lnTo>
                    <a:pt x="732967" y="140207"/>
                  </a:lnTo>
                  <a:lnTo>
                    <a:pt x="739076" y="128003"/>
                  </a:lnTo>
                  <a:lnTo>
                    <a:pt x="745172" y="108203"/>
                  </a:lnTo>
                  <a:lnTo>
                    <a:pt x="749744" y="89903"/>
                  </a:lnTo>
                  <a:lnTo>
                    <a:pt x="761949" y="50304"/>
                  </a:lnTo>
                  <a:lnTo>
                    <a:pt x="768045" y="33540"/>
                  </a:lnTo>
                  <a:lnTo>
                    <a:pt x="774153" y="22872"/>
                  </a:lnTo>
                  <a:lnTo>
                    <a:pt x="778713" y="16776"/>
                  </a:lnTo>
                  <a:lnTo>
                    <a:pt x="784809" y="18313"/>
                  </a:lnTo>
                  <a:lnTo>
                    <a:pt x="790917" y="25907"/>
                  </a:lnTo>
                  <a:lnTo>
                    <a:pt x="797013" y="38100"/>
                  </a:lnTo>
                  <a:lnTo>
                    <a:pt x="801585" y="56413"/>
                  </a:lnTo>
                  <a:lnTo>
                    <a:pt x="807681" y="76200"/>
                  </a:lnTo>
                  <a:lnTo>
                    <a:pt x="819835" y="114300"/>
                  </a:lnTo>
                  <a:lnTo>
                    <a:pt x="836612" y="146303"/>
                  </a:lnTo>
                  <a:lnTo>
                    <a:pt x="842708" y="146303"/>
                  </a:lnTo>
                  <a:lnTo>
                    <a:pt x="848804" y="138658"/>
                  </a:lnTo>
                  <a:lnTo>
                    <a:pt x="853376" y="124967"/>
                  </a:lnTo>
                  <a:lnTo>
                    <a:pt x="859472" y="108203"/>
                  </a:lnTo>
                  <a:lnTo>
                    <a:pt x="865581" y="88404"/>
                  </a:lnTo>
                  <a:lnTo>
                    <a:pt x="871677" y="67081"/>
                  </a:lnTo>
                  <a:lnTo>
                    <a:pt x="877735" y="48767"/>
                  </a:lnTo>
                  <a:lnTo>
                    <a:pt x="882345" y="32003"/>
                  </a:lnTo>
                  <a:lnTo>
                    <a:pt x="888403" y="21335"/>
                  </a:lnTo>
                  <a:lnTo>
                    <a:pt x="894499" y="16776"/>
                  </a:lnTo>
                  <a:lnTo>
                    <a:pt x="900607" y="19799"/>
                  </a:lnTo>
                  <a:lnTo>
                    <a:pt x="905167" y="25907"/>
                  </a:lnTo>
                  <a:lnTo>
                    <a:pt x="911263" y="39649"/>
                  </a:lnTo>
                  <a:lnTo>
                    <a:pt x="917371" y="57899"/>
                  </a:lnTo>
                  <a:lnTo>
                    <a:pt x="921931" y="76200"/>
                  </a:lnTo>
                  <a:lnTo>
                    <a:pt x="934135" y="115798"/>
                  </a:lnTo>
                  <a:lnTo>
                    <a:pt x="938707" y="132562"/>
                  </a:lnTo>
                  <a:lnTo>
                    <a:pt x="944803" y="143230"/>
                  </a:lnTo>
                  <a:lnTo>
                    <a:pt x="950912" y="146303"/>
                  </a:lnTo>
                  <a:lnTo>
                    <a:pt x="957008" y="144767"/>
                  </a:lnTo>
                  <a:lnTo>
                    <a:pt x="961567" y="137172"/>
                  </a:lnTo>
                  <a:lnTo>
                    <a:pt x="967676" y="123431"/>
                  </a:lnTo>
                  <a:lnTo>
                    <a:pt x="973772" y="105130"/>
                  </a:lnTo>
                  <a:lnTo>
                    <a:pt x="979881" y="85331"/>
                  </a:lnTo>
                  <a:lnTo>
                    <a:pt x="985977" y="67081"/>
                  </a:lnTo>
                  <a:lnTo>
                    <a:pt x="990549" y="47231"/>
                  </a:lnTo>
                  <a:lnTo>
                    <a:pt x="996645" y="30467"/>
                  </a:lnTo>
                  <a:lnTo>
                    <a:pt x="1002703" y="19799"/>
                  </a:lnTo>
                  <a:lnTo>
                    <a:pt x="1008799" y="16776"/>
                  </a:lnTo>
                  <a:lnTo>
                    <a:pt x="1013371" y="19799"/>
                  </a:lnTo>
                  <a:lnTo>
                    <a:pt x="1031671" y="59435"/>
                  </a:lnTo>
                  <a:lnTo>
                    <a:pt x="1042339" y="99072"/>
                  </a:lnTo>
                  <a:lnTo>
                    <a:pt x="1048435" y="118871"/>
                  </a:lnTo>
                  <a:lnTo>
                    <a:pt x="1054544" y="134099"/>
                  </a:lnTo>
                  <a:lnTo>
                    <a:pt x="1060640" y="143230"/>
                  </a:lnTo>
                  <a:lnTo>
                    <a:pt x="1065212" y="146303"/>
                  </a:lnTo>
                  <a:lnTo>
                    <a:pt x="1071308" y="144767"/>
                  </a:lnTo>
                  <a:lnTo>
                    <a:pt x="1077366" y="137172"/>
                  </a:lnTo>
                  <a:lnTo>
                    <a:pt x="1083462" y="121894"/>
                  </a:lnTo>
                  <a:lnTo>
                    <a:pt x="1089571" y="102107"/>
                  </a:lnTo>
                  <a:lnTo>
                    <a:pt x="1094130" y="83845"/>
                  </a:lnTo>
                  <a:lnTo>
                    <a:pt x="1100226" y="64007"/>
                  </a:lnTo>
                  <a:lnTo>
                    <a:pt x="1106335" y="45745"/>
                  </a:lnTo>
                  <a:lnTo>
                    <a:pt x="1112431" y="28981"/>
                  </a:lnTo>
                  <a:lnTo>
                    <a:pt x="1118539" y="19799"/>
                  </a:lnTo>
                  <a:lnTo>
                    <a:pt x="1123099" y="18313"/>
                  </a:lnTo>
                  <a:lnTo>
                    <a:pt x="1129207" y="19799"/>
                  </a:lnTo>
                  <a:lnTo>
                    <a:pt x="1135303" y="28981"/>
                  </a:lnTo>
                  <a:lnTo>
                    <a:pt x="1141361" y="42671"/>
                  </a:lnTo>
                  <a:lnTo>
                    <a:pt x="1145971" y="62509"/>
                  </a:lnTo>
                  <a:lnTo>
                    <a:pt x="1152029" y="82308"/>
                  </a:lnTo>
                  <a:lnTo>
                    <a:pt x="1164221" y="120408"/>
                  </a:lnTo>
                  <a:lnTo>
                    <a:pt x="1180998" y="146303"/>
                  </a:lnTo>
                  <a:lnTo>
                    <a:pt x="1185557" y="143230"/>
                  </a:lnTo>
                  <a:lnTo>
                    <a:pt x="1191666" y="134099"/>
                  </a:lnTo>
                  <a:lnTo>
                    <a:pt x="1197762" y="120408"/>
                  </a:lnTo>
                  <a:lnTo>
                    <a:pt x="1202321" y="102107"/>
                  </a:lnTo>
                  <a:lnTo>
                    <a:pt x="1208430" y="80771"/>
                  </a:lnTo>
                  <a:lnTo>
                    <a:pt x="1220635" y="44208"/>
                  </a:lnTo>
                  <a:lnTo>
                    <a:pt x="1237399" y="16776"/>
                  </a:lnTo>
                  <a:lnTo>
                    <a:pt x="1243507" y="19799"/>
                  </a:lnTo>
                  <a:lnTo>
                    <a:pt x="1249603" y="30467"/>
                  </a:lnTo>
                  <a:lnTo>
                    <a:pt x="1254163" y="45745"/>
                  </a:lnTo>
                  <a:lnTo>
                    <a:pt x="1260271" y="64007"/>
                  </a:lnTo>
                  <a:lnTo>
                    <a:pt x="1266329" y="83845"/>
                  </a:lnTo>
                  <a:lnTo>
                    <a:pt x="1272425" y="102107"/>
                  </a:lnTo>
                  <a:lnTo>
                    <a:pt x="1278521" y="121894"/>
                  </a:lnTo>
                  <a:lnTo>
                    <a:pt x="1283093" y="137172"/>
                  </a:lnTo>
                  <a:lnTo>
                    <a:pt x="1289189" y="144767"/>
                  </a:lnTo>
                  <a:lnTo>
                    <a:pt x="1295298" y="146303"/>
                  </a:lnTo>
                  <a:lnTo>
                    <a:pt x="1301394" y="143230"/>
                  </a:lnTo>
                  <a:lnTo>
                    <a:pt x="1305966" y="134099"/>
                  </a:lnTo>
                  <a:lnTo>
                    <a:pt x="1312062" y="118871"/>
                  </a:lnTo>
                  <a:lnTo>
                    <a:pt x="1318171" y="99072"/>
                  </a:lnTo>
                  <a:lnTo>
                    <a:pt x="1324216" y="79286"/>
                  </a:lnTo>
                  <a:lnTo>
                    <a:pt x="1330325" y="60972"/>
                  </a:lnTo>
                  <a:lnTo>
                    <a:pt x="1334935" y="42671"/>
                  </a:lnTo>
                  <a:lnTo>
                    <a:pt x="1340980" y="27444"/>
                  </a:lnTo>
                  <a:lnTo>
                    <a:pt x="1347089" y="19799"/>
                  </a:lnTo>
                  <a:lnTo>
                    <a:pt x="1353184" y="16776"/>
                  </a:lnTo>
                  <a:lnTo>
                    <a:pt x="1357757" y="21335"/>
                  </a:lnTo>
                  <a:lnTo>
                    <a:pt x="1376057" y="64007"/>
                  </a:lnTo>
                  <a:lnTo>
                    <a:pt x="1386725" y="105130"/>
                  </a:lnTo>
                  <a:lnTo>
                    <a:pt x="1392821" y="123431"/>
                  </a:lnTo>
                  <a:lnTo>
                    <a:pt x="1398930" y="137172"/>
                  </a:lnTo>
                  <a:lnTo>
                    <a:pt x="1405026" y="144767"/>
                  </a:lnTo>
                  <a:lnTo>
                    <a:pt x="1409598" y="146303"/>
                  </a:lnTo>
                  <a:lnTo>
                    <a:pt x="1415694" y="143230"/>
                  </a:lnTo>
                  <a:lnTo>
                    <a:pt x="1421803" y="132562"/>
                  </a:lnTo>
                  <a:lnTo>
                    <a:pt x="1427848" y="117335"/>
                  </a:lnTo>
                  <a:lnTo>
                    <a:pt x="1433957" y="97535"/>
                  </a:lnTo>
                  <a:lnTo>
                    <a:pt x="1438516" y="77749"/>
                  </a:lnTo>
                  <a:lnTo>
                    <a:pt x="1444625" y="57899"/>
                  </a:lnTo>
                  <a:lnTo>
                    <a:pt x="1449184" y="41186"/>
                  </a:lnTo>
                  <a:lnTo>
                    <a:pt x="1455280" y="25907"/>
                  </a:lnTo>
                  <a:lnTo>
                    <a:pt x="1461389" y="18313"/>
                  </a:lnTo>
                  <a:lnTo>
                    <a:pt x="1465948" y="16776"/>
                  </a:lnTo>
                  <a:lnTo>
                    <a:pt x="1472057" y="21335"/>
                  </a:lnTo>
                  <a:lnTo>
                    <a:pt x="1478152" y="32003"/>
                  </a:lnTo>
                  <a:lnTo>
                    <a:pt x="1484261" y="48767"/>
                  </a:lnTo>
                  <a:lnTo>
                    <a:pt x="1490357" y="67081"/>
                  </a:lnTo>
                  <a:lnTo>
                    <a:pt x="1494929" y="86867"/>
                  </a:lnTo>
                  <a:lnTo>
                    <a:pt x="1501025" y="106667"/>
                  </a:lnTo>
                  <a:lnTo>
                    <a:pt x="1507121" y="124967"/>
                  </a:lnTo>
                  <a:lnTo>
                    <a:pt x="1513179" y="138658"/>
                  </a:lnTo>
                  <a:lnTo>
                    <a:pt x="1519275" y="146303"/>
                  </a:lnTo>
                  <a:lnTo>
                    <a:pt x="1523898" y="146303"/>
                  </a:lnTo>
                  <a:lnTo>
                    <a:pt x="1529943" y="143230"/>
                  </a:lnTo>
                  <a:lnTo>
                    <a:pt x="1536052" y="131076"/>
                  </a:lnTo>
                  <a:lnTo>
                    <a:pt x="1542148" y="114300"/>
                  </a:lnTo>
                  <a:lnTo>
                    <a:pt x="1546720" y="95999"/>
                  </a:lnTo>
                  <a:lnTo>
                    <a:pt x="1558925" y="56413"/>
                  </a:lnTo>
                  <a:lnTo>
                    <a:pt x="1565020" y="39649"/>
                  </a:lnTo>
                  <a:lnTo>
                    <a:pt x="1571129" y="25907"/>
                  </a:lnTo>
                  <a:lnTo>
                    <a:pt x="1575689" y="19799"/>
                  </a:lnTo>
                  <a:lnTo>
                    <a:pt x="1581784" y="16776"/>
                  </a:lnTo>
                  <a:lnTo>
                    <a:pt x="1587893" y="21335"/>
                  </a:lnTo>
                  <a:lnTo>
                    <a:pt x="1593989" y="32003"/>
                  </a:lnTo>
                  <a:lnTo>
                    <a:pt x="1598561" y="48767"/>
                  </a:lnTo>
                  <a:lnTo>
                    <a:pt x="1604657" y="67081"/>
                  </a:lnTo>
                  <a:lnTo>
                    <a:pt x="1616811" y="105130"/>
                  </a:lnTo>
                  <a:lnTo>
                    <a:pt x="1639684" y="141744"/>
                  </a:lnTo>
                  <a:lnTo>
                    <a:pt x="1645780" y="138658"/>
                  </a:lnTo>
                  <a:lnTo>
                    <a:pt x="1650352" y="129539"/>
                  </a:lnTo>
                  <a:lnTo>
                    <a:pt x="1656448" y="114300"/>
                  </a:lnTo>
                  <a:lnTo>
                    <a:pt x="1662557" y="97535"/>
                  </a:lnTo>
                  <a:lnTo>
                    <a:pt x="1668653" y="79286"/>
                  </a:lnTo>
                  <a:lnTo>
                    <a:pt x="1674710" y="62509"/>
                  </a:lnTo>
                  <a:lnTo>
                    <a:pt x="1679320" y="45745"/>
                  </a:lnTo>
                  <a:lnTo>
                    <a:pt x="1685429" y="35077"/>
                  </a:lnTo>
                  <a:lnTo>
                    <a:pt x="1691474" y="25907"/>
                  </a:lnTo>
                  <a:lnTo>
                    <a:pt x="1697583" y="22872"/>
                  </a:lnTo>
                  <a:lnTo>
                    <a:pt x="1702142" y="25907"/>
                  </a:lnTo>
                  <a:lnTo>
                    <a:pt x="1708238" y="35077"/>
                  </a:lnTo>
                  <a:lnTo>
                    <a:pt x="1712810" y="51854"/>
                  </a:lnTo>
                  <a:lnTo>
                    <a:pt x="1718906" y="68567"/>
                  </a:lnTo>
                  <a:lnTo>
                    <a:pt x="1725015" y="88404"/>
                  </a:lnTo>
                  <a:lnTo>
                    <a:pt x="1731111" y="106667"/>
                  </a:lnTo>
                  <a:lnTo>
                    <a:pt x="1735683" y="121894"/>
                  </a:lnTo>
                  <a:lnTo>
                    <a:pt x="1741779" y="134099"/>
                  </a:lnTo>
                  <a:lnTo>
                    <a:pt x="1747875" y="138658"/>
                  </a:lnTo>
                  <a:lnTo>
                    <a:pt x="1753984" y="141744"/>
                  </a:lnTo>
                  <a:lnTo>
                    <a:pt x="1758543" y="140207"/>
                  </a:lnTo>
                  <a:lnTo>
                    <a:pt x="1776857" y="95999"/>
                  </a:lnTo>
                  <a:lnTo>
                    <a:pt x="1787524" y="56413"/>
                  </a:lnTo>
                  <a:lnTo>
                    <a:pt x="1793620" y="41186"/>
                  </a:lnTo>
                  <a:lnTo>
                    <a:pt x="1799729" y="28981"/>
                  </a:lnTo>
                  <a:lnTo>
                    <a:pt x="1805774" y="24409"/>
                  </a:lnTo>
                  <a:lnTo>
                    <a:pt x="1810334" y="22872"/>
                  </a:lnTo>
                  <a:lnTo>
                    <a:pt x="1816442" y="25907"/>
                  </a:lnTo>
                  <a:lnTo>
                    <a:pt x="1822538" y="35077"/>
                  </a:lnTo>
                  <a:lnTo>
                    <a:pt x="1828647" y="51854"/>
                  </a:lnTo>
                  <a:lnTo>
                    <a:pt x="1834743" y="67081"/>
                  </a:lnTo>
                  <a:lnTo>
                    <a:pt x="1845411" y="106667"/>
                  </a:lnTo>
                  <a:lnTo>
                    <a:pt x="1862175" y="141744"/>
                  </a:lnTo>
                  <a:lnTo>
                    <a:pt x="1868284" y="144767"/>
                  </a:lnTo>
                  <a:lnTo>
                    <a:pt x="1874329" y="140207"/>
                  </a:lnTo>
                  <a:lnTo>
                    <a:pt x="1880438" y="129539"/>
                  </a:lnTo>
                  <a:lnTo>
                    <a:pt x="1886534" y="114300"/>
                  </a:lnTo>
                  <a:lnTo>
                    <a:pt x="1891106" y="95999"/>
                  </a:lnTo>
                  <a:lnTo>
                    <a:pt x="1897202" y="76200"/>
                  </a:lnTo>
                  <a:lnTo>
                    <a:pt x="1903310" y="57899"/>
                  </a:lnTo>
                  <a:lnTo>
                    <a:pt x="1909406" y="42671"/>
                  </a:lnTo>
                  <a:lnTo>
                    <a:pt x="1913978" y="30467"/>
                  </a:lnTo>
                  <a:lnTo>
                    <a:pt x="1920074" y="22872"/>
                  </a:lnTo>
                  <a:lnTo>
                    <a:pt x="1926183" y="21335"/>
                  </a:lnTo>
                  <a:lnTo>
                    <a:pt x="1932279" y="24409"/>
                  </a:lnTo>
                  <a:lnTo>
                    <a:pt x="1938337" y="35077"/>
                  </a:lnTo>
                  <a:lnTo>
                    <a:pt x="1942947" y="51854"/>
                  </a:lnTo>
                  <a:lnTo>
                    <a:pt x="1948992" y="62509"/>
                  </a:lnTo>
                  <a:lnTo>
                    <a:pt x="1955101" y="76200"/>
                  </a:lnTo>
                  <a:lnTo>
                    <a:pt x="1961197" y="91439"/>
                  </a:lnTo>
                  <a:lnTo>
                    <a:pt x="1965769" y="105130"/>
                  </a:lnTo>
                  <a:lnTo>
                    <a:pt x="1971865" y="115798"/>
                  </a:lnTo>
                  <a:lnTo>
                    <a:pt x="1976437" y="124967"/>
                  </a:lnTo>
                  <a:lnTo>
                    <a:pt x="1982533" y="131076"/>
                  </a:lnTo>
                  <a:lnTo>
                    <a:pt x="1988629" y="129539"/>
                  </a:lnTo>
                  <a:lnTo>
                    <a:pt x="1994738" y="118871"/>
                  </a:lnTo>
                  <a:lnTo>
                    <a:pt x="1999297" y="102107"/>
                  </a:lnTo>
                  <a:lnTo>
                    <a:pt x="2005406" y="80771"/>
                  </a:lnTo>
                  <a:lnTo>
                    <a:pt x="2017610" y="44208"/>
                  </a:lnTo>
                  <a:lnTo>
                    <a:pt x="2034374" y="21335"/>
                  </a:lnTo>
                  <a:lnTo>
                    <a:pt x="2040483" y="25907"/>
                  </a:lnTo>
                  <a:lnTo>
                    <a:pt x="2046579" y="36563"/>
                  </a:lnTo>
                  <a:lnTo>
                    <a:pt x="2051138" y="51854"/>
                  </a:lnTo>
                  <a:lnTo>
                    <a:pt x="2057247" y="71640"/>
                  </a:lnTo>
                  <a:lnTo>
                    <a:pt x="2063292" y="92976"/>
                  </a:lnTo>
                  <a:lnTo>
                    <a:pt x="2069401" y="111226"/>
                  </a:lnTo>
                  <a:lnTo>
                    <a:pt x="2075497" y="129539"/>
                  </a:lnTo>
                  <a:lnTo>
                    <a:pt x="2080069" y="141744"/>
                  </a:lnTo>
                  <a:lnTo>
                    <a:pt x="2086165" y="149326"/>
                  </a:lnTo>
                  <a:lnTo>
                    <a:pt x="2092274" y="149326"/>
                  </a:lnTo>
                  <a:lnTo>
                    <a:pt x="2115134" y="99072"/>
                  </a:lnTo>
                  <a:lnTo>
                    <a:pt x="2121242" y="77749"/>
                  </a:lnTo>
                  <a:lnTo>
                    <a:pt x="2127288" y="57899"/>
                  </a:lnTo>
                  <a:lnTo>
                    <a:pt x="2131910" y="41186"/>
                  </a:lnTo>
                  <a:lnTo>
                    <a:pt x="2137956" y="27444"/>
                  </a:lnTo>
                  <a:lnTo>
                    <a:pt x="2144064" y="19799"/>
                  </a:lnTo>
                  <a:lnTo>
                    <a:pt x="2150160" y="19799"/>
                  </a:lnTo>
                  <a:lnTo>
                    <a:pt x="2173033" y="71640"/>
                  </a:lnTo>
                  <a:lnTo>
                    <a:pt x="2183701" y="111226"/>
                  </a:lnTo>
                  <a:lnTo>
                    <a:pt x="2189797" y="128003"/>
                  </a:lnTo>
                  <a:lnTo>
                    <a:pt x="2195906" y="141744"/>
                  </a:lnTo>
                  <a:lnTo>
                    <a:pt x="2202002" y="149326"/>
                  </a:lnTo>
                  <a:lnTo>
                    <a:pt x="2206574" y="149326"/>
                  </a:lnTo>
                  <a:lnTo>
                    <a:pt x="2224824" y="114300"/>
                  </a:lnTo>
                  <a:lnTo>
                    <a:pt x="2235542" y="74663"/>
                  </a:lnTo>
                  <a:lnTo>
                    <a:pt x="2240102" y="54876"/>
                  </a:lnTo>
                  <a:lnTo>
                    <a:pt x="2246160" y="39649"/>
                  </a:lnTo>
                  <a:lnTo>
                    <a:pt x="2252256" y="25907"/>
                  </a:lnTo>
                  <a:lnTo>
                    <a:pt x="2258364" y="19799"/>
                  </a:lnTo>
                  <a:lnTo>
                    <a:pt x="2262924" y="19799"/>
                  </a:lnTo>
                  <a:lnTo>
                    <a:pt x="2281237" y="54876"/>
                  </a:lnTo>
                  <a:lnTo>
                    <a:pt x="2291892" y="94462"/>
                  </a:lnTo>
                  <a:lnTo>
                    <a:pt x="2304097" y="131076"/>
                  </a:lnTo>
                  <a:lnTo>
                    <a:pt x="2310155" y="141744"/>
                  </a:lnTo>
                  <a:lnTo>
                    <a:pt x="2314765" y="147840"/>
                  </a:lnTo>
                  <a:lnTo>
                    <a:pt x="2320874" y="146303"/>
                  </a:lnTo>
                  <a:lnTo>
                    <a:pt x="2326919" y="140207"/>
                  </a:lnTo>
                  <a:lnTo>
                    <a:pt x="2333028" y="128003"/>
                  </a:lnTo>
                  <a:lnTo>
                    <a:pt x="2339124" y="111226"/>
                  </a:lnTo>
                  <a:lnTo>
                    <a:pt x="2343696" y="91439"/>
                  </a:lnTo>
                  <a:lnTo>
                    <a:pt x="2349792" y="70103"/>
                  </a:lnTo>
                  <a:lnTo>
                    <a:pt x="2355888" y="51854"/>
                  </a:lnTo>
                  <a:lnTo>
                    <a:pt x="2361996" y="35077"/>
                  </a:lnTo>
                  <a:lnTo>
                    <a:pt x="2366556" y="22872"/>
                  </a:lnTo>
                  <a:lnTo>
                    <a:pt x="2372664" y="18313"/>
                  </a:lnTo>
                  <a:lnTo>
                    <a:pt x="2378760" y="19799"/>
                  </a:lnTo>
                  <a:lnTo>
                    <a:pt x="2384869" y="25907"/>
                  </a:lnTo>
                  <a:lnTo>
                    <a:pt x="2390965" y="39649"/>
                  </a:lnTo>
                  <a:lnTo>
                    <a:pt x="2395537" y="56413"/>
                  </a:lnTo>
                  <a:lnTo>
                    <a:pt x="2407729" y="95999"/>
                  </a:lnTo>
                  <a:lnTo>
                    <a:pt x="2413787" y="114300"/>
                  </a:lnTo>
                  <a:lnTo>
                    <a:pt x="2418397" y="131076"/>
                  </a:lnTo>
                  <a:lnTo>
                    <a:pt x="2424455" y="143230"/>
                  </a:lnTo>
                  <a:lnTo>
                    <a:pt x="2430551" y="147840"/>
                  </a:lnTo>
                  <a:lnTo>
                    <a:pt x="2436660" y="146303"/>
                  </a:lnTo>
                  <a:lnTo>
                    <a:pt x="2442756" y="138658"/>
                  </a:lnTo>
                  <a:lnTo>
                    <a:pt x="2447328" y="126504"/>
                  </a:lnTo>
                  <a:lnTo>
                    <a:pt x="2453424" y="108203"/>
                  </a:lnTo>
                  <a:lnTo>
                    <a:pt x="2459532" y="88404"/>
                  </a:lnTo>
                  <a:lnTo>
                    <a:pt x="2465628" y="67081"/>
                  </a:lnTo>
                  <a:lnTo>
                    <a:pt x="2471686" y="50304"/>
                  </a:lnTo>
                  <a:lnTo>
                    <a:pt x="2476296" y="35077"/>
                  </a:lnTo>
                  <a:lnTo>
                    <a:pt x="2482392" y="22872"/>
                  </a:lnTo>
                  <a:lnTo>
                    <a:pt x="2488450" y="18313"/>
                  </a:lnTo>
                  <a:lnTo>
                    <a:pt x="2494546" y="19799"/>
                  </a:lnTo>
                  <a:lnTo>
                    <a:pt x="2499118" y="27444"/>
                  </a:lnTo>
                  <a:lnTo>
                    <a:pt x="2503728" y="41186"/>
                  </a:lnTo>
                  <a:lnTo>
                    <a:pt x="2509786" y="57899"/>
                  </a:lnTo>
                  <a:lnTo>
                    <a:pt x="2515882" y="77749"/>
                  </a:lnTo>
                  <a:lnTo>
                    <a:pt x="2521991" y="99072"/>
                  </a:lnTo>
                  <a:lnTo>
                    <a:pt x="2528087" y="117335"/>
                  </a:lnTo>
                  <a:lnTo>
                    <a:pt x="2532646" y="132562"/>
                  </a:lnTo>
                  <a:lnTo>
                    <a:pt x="2538755" y="143230"/>
                  </a:lnTo>
                  <a:lnTo>
                    <a:pt x="2544851" y="147840"/>
                  </a:lnTo>
                  <a:lnTo>
                    <a:pt x="2550960" y="144767"/>
                  </a:lnTo>
                  <a:lnTo>
                    <a:pt x="2555519" y="137172"/>
                  </a:lnTo>
                  <a:lnTo>
                    <a:pt x="2561628" y="124967"/>
                  </a:lnTo>
                  <a:lnTo>
                    <a:pt x="2567724" y="105130"/>
                  </a:lnTo>
                  <a:lnTo>
                    <a:pt x="2573782" y="85331"/>
                  </a:lnTo>
                  <a:lnTo>
                    <a:pt x="2579878" y="65544"/>
                  </a:lnTo>
                  <a:lnTo>
                    <a:pt x="2584449" y="47231"/>
                  </a:lnTo>
                  <a:lnTo>
                    <a:pt x="2590546" y="32003"/>
                  </a:lnTo>
                  <a:lnTo>
                    <a:pt x="2596654" y="21335"/>
                  </a:lnTo>
                  <a:lnTo>
                    <a:pt x="2602750" y="18313"/>
                  </a:lnTo>
                  <a:lnTo>
                    <a:pt x="2607310" y="19799"/>
                  </a:lnTo>
                  <a:lnTo>
                    <a:pt x="2625623" y="60972"/>
                  </a:lnTo>
                  <a:lnTo>
                    <a:pt x="2636291" y="100558"/>
                  </a:lnTo>
                  <a:lnTo>
                    <a:pt x="2642387" y="118871"/>
                  </a:lnTo>
                  <a:lnTo>
                    <a:pt x="2648496" y="134099"/>
                  </a:lnTo>
                  <a:lnTo>
                    <a:pt x="2654592" y="143230"/>
                  </a:lnTo>
                  <a:lnTo>
                    <a:pt x="2659151" y="146303"/>
                  </a:lnTo>
                  <a:lnTo>
                    <a:pt x="2665260" y="143230"/>
                  </a:lnTo>
                  <a:lnTo>
                    <a:pt x="2671356" y="134099"/>
                  </a:lnTo>
                  <a:lnTo>
                    <a:pt x="2677414" y="121894"/>
                  </a:lnTo>
                  <a:lnTo>
                    <a:pt x="2683510" y="103644"/>
                  </a:lnTo>
                  <a:lnTo>
                    <a:pt x="2688082" y="83845"/>
                  </a:lnTo>
                  <a:lnTo>
                    <a:pt x="2694178" y="62509"/>
                  </a:lnTo>
                  <a:lnTo>
                    <a:pt x="2700286" y="45745"/>
                  </a:lnTo>
                  <a:lnTo>
                    <a:pt x="2706382" y="30467"/>
                  </a:lnTo>
                  <a:lnTo>
                    <a:pt x="2710954" y="19799"/>
                  </a:lnTo>
                  <a:lnTo>
                    <a:pt x="2717050" y="18313"/>
                  </a:lnTo>
                  <a:lnTo>
                    <a:pt x="2723146" y="21335"/>
                  </a:lnTo>
                  <a:lnTo>
                    <a:pt x="2729255" y="30467"/>
                  </a:lnTo>
                  <a:lnTo>
                    <a:pt x="2735351" y="45745"/>
                  </a:lnTo>
                  <a:lnTo>
                    <a:pt x="2739923" y="64007"/>
                  </a:lnTo>
                  <a:lnTo>
                    <a:pt x="2745968" y="83845"/>
                  </a:lnTo>
                  <a:lnTo>
                    <a:pt x="2752077" y="102107"/>
                  </a:lnTo>
                  <a:lnTo>
                    <a:pt x="2762745" y="134099"/>
                  </a:lnTo>
                  <a:lnTo>
                    <a:pt x="2767355" y="143230"/>
                  </a:lnTo>
                  <a:lnTo>
                    <a:pt x="2773400" y="146303"/>
                  </a:lnTo>
                  <a:lnTo>
                    <a:pt x="2779509" y="143230"/>
                  </a:lnTo>
                  <a:lnTo>
                    <a:pt x="2785605" y="134099"/>
                  </a:lnTo>
                  <a:lnTo>
                    <a:pt x="2791714" y="118871"/>
                  </a:lnTo>
                  <a:lnTo>
                    <a:pt x="2796273" y="100558"/>
                  </a:lnTo>
                  <a:lnTo>
                    <a:pt x="2808478" y="60972"/>
                  </a:lnTo>
                  <a:lnTo>
                    <a:pt x="2814586" y="44208"/>
                  </a:lnTo>
                  <a:lnTo>
                    <a:pt x="2819146" y="28981"/>
                  </a:lnTo>
                  <a:lnTo>
                    <a:pt x="2825254" y="19799"/>
                  </a:lnTo>
                  <a:lnTo>
                    <a:pt x="2831350" y="18313"/>
                  </a:lnTo>
                  <a:lnTo>
                    <a:pt x="2837446" y="22872"/>
                  </a:lnTo>
                  <a:lnTo>
                    <a:pt x="2843555" y="32003"/>
                  </a:lnTo>
                  <a:lnTo>
                    <a:pt x="2848114" y="47231"/>
                  </a:lnTo>
                  <a:lnTo>
                    <a:pt x="2854223" y="65544"/>
                  </a:lnTo>
                  <a:lnTo>
                    <a:pt x="2860268" y="85331"/>
                  </a:lnTo>
                  <a:lnTo>
                    <a:pt x="2866377" y="105130"/>
                  </a:lnTo>
                  <a:lnTo>
                    <a:pt x="2872473" y="121894"/>
                  </a:lnTo>
                  <a:lnTo>
                    <a:pt x="2877045" y="135635"/>
                  </a:lnTo>
                  <a:lnTo>
                    <a:pt x="2883141" y="143230"/>
                  </a:lnTo>
                  <a:lnTo>
                    <a:pt x="2889249" y="144767"/>
                  </a:lnTo>
                  <a:lnTo>
                    <a:pt x="2895346" y="140207"/>
                  </a:lnTo>
                  <a:lnTo>
                    <a:pt x="2912110" y="97535"/>
                  </a:lnTo>
                  <a:lnTo>
                    <a:pt x="2924263" y="57899"/>
                  </a:lnTo>
                  <a:lnTo>
                    <a:pt x="2928886" y="42671"/>
                  </a:lnTo>
                  <a:lnTo>
                    <a:pt x="2934931" y="28981"/>
                  </a:lnTo>
                  <a:lnTo>
                    <a:pt x="2941040" y="19799"/>
                  </a:lnTo>
                  <a:lnTo>
                    <a:pt x="2947136" y="19799"/>
                  </a:lnTo>
                  <a:lnTo>
                    <a:pt x="2970009" y="67081"/>
                  </a:lnTo>
                  <a:lnTo>
                    <a:pt x="2980677" y="106667"/>
                  </a:lnTo>
                  <a:lnTo>
                    <a:pt x="2986773" y="123431"/>
                  </a:lnTo>
                  <a:lnTo>
                    <a:pt x="2992882" y="137172"/>
                  </a:lnTo>
                  <a:lnTo>
                    <a:pt x="2998978" y="143230"/>
                  </a:lnTo>
                  <a:lnTo>
                    <a:pt x="3003549" y="144767"/>
                  </a:lnTo>
                  <a:lnTo>
                    <a:pt x="3009646" y="138658"/>
                  </a:lnTo>
                  <a:lnTo>
                    <a:pt x="3015754" y="129539"/>
                  </a:lnTo>
                  <a:lnTo>
                    <a:pt x="3021799" y="114300"/>
                  </a:lnTo>
                  <a:lnTo>
                    <a:pt x="3026410" y="94462"/>
                  </a:lnTo>
                  <a:lnTo>
                    <a:pt x="3032518" y="74663"/>
                  </a:lnTo>
                  <a:lnTo>
                    <a:pt x="3037078" y="56413"/>
                  </a:lnTo>
                  <a:lnTo>
                    <a:pt x="3043186" y="41186"/>
                  </a:lnTo>
                  <a:lnTo>
                    <a:pt x="3049231" y="27444"/>
                  </a:lnTo>
                  <a:lnTo>
                    <a:pt x="3055340" y="19799"/>
                  </a:lnTo>
                  <a:lnTo>
                    <a:pt x="3059899" y="19799"/>
                  </a:lnTo>
                  <a:lnTo>
                    <a:pt x="3084309" y="70103"/>
                  </a:lnTo>
                  <a:lnTo>
                    <a:pt x="3088868" y="89903"/>
                  </a:lnTo>
                  <a:lnTo>
                    <a:pt x="3094977" y="108203"/>
                  </a:lnTo>
                  <a:lnTo>
                    <a:pt x="3101073" y="124967"/>
                  </a:lnTo>
                  <a:lnTo>
                    <a:pt x="3107182" y="137172"/>
                  </a:lnTo>
                  <a:lnTo>
                    <a:pt x="3111741" y="143230"/>
                  </a:lnTo>
                  <a:lnTo>
                    <a:pt x="3117849" y="143230"/>
                  </a:lnTo>
                  <a:lnTo>
                    <a:pt x="3123895" y="137172"/>
                  </a:lnTo>
                  <a:lnTo>
                    <a:pt x="3130003" y="126504"/>
                  </a:lnTo>
                  <a:lnTo>
                    <a:pt x="3136099" y="111226"/>
                  </a:lnTo>
                  <a:lnTo>
                    <a:pt x="3140659" y="91439"/>
                  </a:lnTo>
                  <a:lnTo>
                    <a:pt x="3146767" y="71640"/>
                  </a:lnTo>
                  <a:lnTo>
                    <a:pt x="3158972" y="38100"/>
                  </a:lnTo>
                  <a:lnTo>
                    <a:pt x="3163531" y="25907"/>
                  </a:lnTo>
                  <a:lnTo>
                    <a:pt x="3169640" y="19799"/>
                  </a:lnTo>
                  <a:lnTo>
                    <a:pt x="3175736" y="21335"/>
                  </a:lnTo>
                  <a:lnTo>
                    <a:pt x="3181845" y="27444"/>
                  </a:lnTo>
                  <a:lnTo>
                    <a:pt x="3187941" y="38100"/>
                  </a:lnTo>
                  <a:lnTo>
                    <a:pt x="3192500" y="54876"/>
                  </a:lnTo>
                  <a:lnTo>
                    <a:pt x="3198609" y="73177"/>
                  </a:lnTo>
                  <a:lnTo>
                    <a:pt x="3204705" y="92976"/>
                  </a:lnTo>
                  <a:lnTo>
                    <a:pt x="3210763" y="111226"/>
                  </a:lnTo>
                  <a:lnTo>
                    <a:pt x="3215373" y="126504"/>
                  </a:lnTo>
                  <a:lnTo>
                    <a:pt x="3221482" y="137172"/>
                  </a:lnTo>
                  <a:lnTo>
                    <a:pt x="3227527" y="143230"/>
                  </a:lnTo>
                  <a:lnTo>
                    <a:pt x="3233635" y="143230"/>
                  </a:lnTo>
                  <a:lnTo>
                    <a:pt x="3239731" y="137172"/>
                  </a:lnTo>
                  <a:lnTo>
                    <a:pt x="3244303" y="124967"/>
                  </a:lnTo>
                  <a:lnTo>
                    <a:pt x="3250399" y="109740"/>
                  </a:lnTo>
                  <a:lnTo>
                    <a:pt x="3256508" y="89903"/>
                  </a:lnTo>
                  <a:lnTo>
                    <a:pt x="3262604" y="70103"/>
                  </a:lnTo>
                  <a:lnTo>
                    <a:pt x="3267163" y="53339"/>
                  </a:lnTo>
                  <a:lnTo>
                    <a:pt x="3273272" y="38100"/>
                  </a:lnTo>
                  <a:lnTo>
                    <a:pt x="3279368" y="25907"/>
                  </a:lnTo>
                  <a:lnTo>
                    <a:pt x="3285426" y="19799"/>
                  </a:lnTo>
                  <a:lnTo>
                    <a:pt x="3290036" y="22872"/>
                  </a:lnTo>
                  <a:lnTo>
                    <a:pt x="3296094" y="27444"/>
                  </a:lnTo>
                  <a:lnTo>
                    <a:pt x="3300704" y="39649"/>
                  </a:lnTo>
                  <a:lnTo>
                    <a:pt x="3306800" y="54876"/>
                  </a:lnTo>
                  <a:lnTo>
                    <a:pt x="3312858" y="73177"/>
                  </a:lnTo>
                  <a:lnTo>
                    <a:pt x="3318954" y="92976"/>
                  </a:lnTo>
                  <a:lnTo>
                    <a:pt x="3325063" y="111226"/>
                  </a:lnTo>
                  <a:lnTo>
                    <a:pt x="3329622" y="126504"/>
                  </a:lnTo>
                  <a:lnTo>
                    <a:pt x="3335731" y="138658"/>
                  </a:lnTo>
                  <a:lnTo>
                    <a:pt x="3341827" y="143230"/>
                  </a:lnTo>
                  <a:lnTo>
                    <a:pt x="3347935" y="141744"/>
                  </a:lnTo>
                  <a:lnTo>
                    <a:pt x="3352495" y="135635"/>
                  </a:lnTo>
                  <a:lnTo>
                    <a:pt x="3358603" y="124967"/>
                  </a:lnTo>
                  <a:lnTo>
                    <a:pt x="3364699" y="108203"/>
                  </a:lnTo>
                  <a:lnTo>
                    <a:pt x="3370757" y="88404"/>
                  </a:lnTo>
                  <a:lnTo>
                    <a:pt x="3376853" y="70103"/>
                  </a:lnTo>
                  <a:lnTo>
                    <a:pt x="3381413" y="51854"/>
                  </a:lnTo>
                  <a:lnTo>
                    <a:pt x="3387521" y="36563"/>
                  </a:lnTo>
                  <a:lnTo>
                    <a:pt x="3393617" y="25907"/>
                  </a:lnTo>
                  <a:lnTo>
                    <a:pt x="3399726" y="19799"/>
                  </a:lnTo>
                  <a:lnTo>
                    <a:pt x="3404285" y="22872"/>
                  </a:lnTo>
                  <a:lnTo>
                    <a:pt x="3422599" y="57899"/>
                  </a:lnTo>
                  <a:lnTo>
                    <a:pt x="3433254" y="95999"/>
                  </a:lnTo>
                  <a:lnTo>
                    <a:pt x="3439363" y="112763"/>
                  </a:lnTo>
                  <a:lnTo>
                    <a:pt x="3445459" y="128003"/>
                  </a:lnTo>
                  <a:lnTo>
                    <a:pt x="3451567" y="138658"/>
                  </a:lnTo>
                  <a:lnTo>
                    <a:pt x="3456127" y="143230"/>
                  </a:lnTo>
                  <a:lnTo>
                    <a:pt x="3462235" y="141744"/>
                  </a:lnTo>
                  <a:lnTo>
                    <a:pt x="3468331" y="134099"/>
                  </a:lnTo>
                  <a:lnTo>
                    <a:pt x="3474389" y="121894"/>
                  </a:lnTo>
                  <a:lnTo>
                    <a:pt x="3480485" y="106667"/>
                  </a:lnTo>
                  <a:lnTo>
                    <a:pt x="3485057" y="86867"/>
                  </a:lnTo>
                  <a:lnTo>
                    <a:pt x="3491153" y="67081"/>
                  </a:lnTo>
                  <a:lnTo>
                    <a:pt x="3497262" y="50304"/>
                  </a:lnTo>
                  <a:lnTo>
                    <a:pt x="3503358" y="35077"/>
                  </a:lnTo>
                  <a:lnTo>
                    <a:pt x="3507917" y="24409"/>
                  </a:lnTo>
                  <a:lnTo>
                    <a:pt x="3514026" y="19799"/>
                  </a:lnTo>
                  <a:lnTo>
                    <a:pt x="3520122" y="22872"/>
                  </a:lnTo>
                  <a:lnTo>
                    <a:pt x="3526231" y="28981"/>
                  </a:lnTo>
                  <a:lnTo>
                    <a:pt x="3532327" y="42671"/>
                  </a:lnTo>
                  <a:lnTo>
                    <a:pt x="3536899" y="59435"/>
                  </a:lnTo>
                  <a:lnTo>
                    <a:pt x="3542995" y="77749"/>
                  </a:lnTo>
                  <a:lnTo>
                    <a:pt x="3549103" y="97535"/>
                  </a:lnTo>
                  <a:lnTo>
                    <a:pt x="3553663" y="114300"/>
                  </a:lnTo>
                  <a:lnTo>
                    <a:pt x="3559721" y="129539"/>
                  </a:lnTo>
                  <a:lnTo>
                    <a:pt x="3564331" y="140207"/>
                  </a:lnTo>
                  <a:lnTo>
                    <a:pt x="3570376" y="143230"/>
                  </a:lnTo>
                  <a:lnTo>
                    <a:pt x="3576485" y="141744"/>
                  </a:lnTo>
                  <a:lnTo>
                    <a:pt x="3582581" y="134099"/>
                  </a:lnTo>
                  <a:lnTo>
                    <a:pt x="3588689" y="121894"/>
                  </a:lnTo>
                  <a:lnTo>
                    <a:pt x="3593249" y="105130"/>
                  </a:lnTo>
                  <a:lnTo>
                    <a:pt x="3605453" y="65544"/>
                  </a:lnTo>
                  <a:lnTo>
                    <a:pt x="3611562" y="48767"/>
                  </a:lnTo>
                  <a:lnTo>
                    <a:pt x="3616121" y="33540"/>
                  </a:lnTo>
                  <a:lnTo>
                    <a:pt x="3622217" y="24409"/>
                  </a:lnTo>
                  <a:lnTo>
                    <a:pt x="3628326" y="19799"/>
                  </a:lnTo>
                  <a:lnTo>
                    <a:pt x="3634422" y="22872"/>
                  </a:lnTo>
                  <a:lnTo>
                    <a:pt x="3640531" y="30467"/>
                  </a:lnTo>
                  <a:lnTo>
                    <a:pt x="3645090" y="42671"/>
                  </a:lnTo>
                  <a:lnTo>
                    <a:pt x="3651199" y="60972"/>
                  </a:lnTo>
                  <a:lnTo>
                    <a:pt x="3657295" y="80771"/>
                  </a:lnTo>
                  <a:lnTo>
                    <a:pt x="3663353" y="99072"/>
                  </a:lnTo>
                  <a:lnTo>
                    <a:pt x="3667963" y="115798"/>
                  </a:lnTo>
                  <a:lnTo>
                    <a:pt x="3674021" y="131076"/>
                  </a:lnTo>
                  <a:lnTo>
                    <a:pt x="3680117" y="140207"/>
                  </a:lnTo>
                  <a:lnTo>
                    <a:pt x="3686213" y="143230"/>
                  </a:lnTo>
                  <a:lnTo>
                    <a:pt x="3692321" y="140207"/>
                  </a:lnTo>
                  <a:lnTo>
                    <a:pt x="3696881" y="134099"/>
                  </a:lnTo>
                  <a:lnTo>
                    <a:pt x="3702989" y="120408"/>
                  </a:lnTo>
                  <a:lnTo>
                    <a:pt x="3709085" y="102107"/>
                  </a:lnTo>
                  <a:lnTo>
                    <a:pt x="3715194" y="83845"/>
                  </a:lnTo>
                  <a:lnTo>
                    <a:pt x="3725862" y="47231"/>
                  </a:lnTo>
                  <a:lnTo>
                    <a:pt x="3744112" y="19799"/>
                  </a:lnTo>
                  <a:lnTo>
                    <a:pt x="3748671" y="22872"/>
                  </a:lnTo>
                  <a:lnTo>
                    <a:pt x="3754780" y="32003"/>
                  </a:lnTo>
                  <a:lnTo>
                    <a:pt x="3760876" y="44208"/>
                  </a:lnTo>
                  <a:lnTo>
                    <a:pt x="3766985" y="62509"/>
                  </a:lnTo>
                  <a:lnTo>
                    <a:pt x="3773081" y="80771"/>
                  </a:lnTo>
                  <a:lnTo>
                    <a:pt x="3789857" y="131076"/>
                  </a:lnTo>
                  <a:lnTo>
                    <a:pt x="3800513" y="143230"/>
                  </a:lnTo>
                  <a:lnTo>
                    <a:pt x="3806621" y="140207"/>
                  </a:lnTo>
                  <a:lnTo>
                    <a:pt x="3812717" y="132562"/>
                  </a:lnTo>
                  <a:lnTo>
                    <a:pt x="3823385" y="100558"/>
                  </a:lnTo>
                  <a:lnTo>
                    <a:pt x="3829494" y="82308"/>
                  </a:lnTo>
                  <a:lnTo>
                    <a:pt x="3846207" y="32003"/>
                  </a:lnTo>
                  <a:lnTo>
                    <a:pt x="3856926" y="19799"/>
                  </a:lnTo>
                  <a:lnTo>
                    <a:pt x="3862971" y="22872"/>
                  </a:lnTo>
                  <a:lnTo>
                    <a:pt x="3869080" y="32003"/>
                  </a:lnTo>
                  <a:lnTo>
                    <a:pt x="3875176" y="45745"/>
                  </a:lnTo>
                  <a:lnTo>
                    <a:pt x="3881285" y="64007"/>
                  </a:lnTo>
                  <a:lnTo>
                    <a:pt x="3885844" y="83845"/>
                  </a:lnTo>
                  <a:lnTo>
                    <a:pt x="3891953" y="102107"/>
                  </a:lnTo>
                  <a:lnTo>
                    <a:pt x="3898049" y="118871"/>
                  </a:lnTo>
                  <a:lnTo>
                    <a:pt x="3904157" y="132562"/>
                  </a:lnTo>
                  <a:lnTo>
                    <a:pt x="3908717" y="141744"/>
                  </a:lnTo>
                  <a:lnTo>
                    <a:pt x="3914813" y="143230"/>
                  </a:lnTo>
                  <a:lnTo>
                    <a:pt x="3920871" y="140207"/>
                  </a:lnTo>
                  <a:lnTo>
                    <a:pt x="3926979" y="131076"/>
                  </a:lnTo>
                  <a:lnTo>
                    <a:pt x="3933075" y="118871"/>
                  </a:lnTo>
                  <a:lnTo>
                    <a:pt x="3937634" y="99072"/>
                  </a:lnTo>
                  <a:lnTo>
                    <a:pt x="3943743" y="80771"/>
                  </a:lnTo>
                  <a:lnTo>
                    <a:pt x="3949839" y="60972"/>
                  </a:lnTo>
                  <a:lnTo>
                    <a:pt x="3955948" y="45745"/>
                  </a:lnTo>
                  <a:lnTo>
                    <a:pt x="3960507" y="30467"/>
                  </a:lnTo>
                  <a:lnTo>
                    <a:pt x="3966616" y="22872"/>
                  </a:lnTo>
                  <a:lnTo>
                    <a:pt x="3972712" y="19799"/>
                  </a:lnTo>
                  <a:lnTo>
                    <a:pt x="3978821" y="22872"/>
                  </a:lnTo>
                  <a:lnTo>
                    <a:pt x="3984917" y="33540"/>
                  </a:lnTo>
                  <a:lnTo>
                    <a:pt x="3989476" y="47231"/>
                  </a:lnTo>
                  <a:lnTo>
                    <a:pt x="3995534" y="65544"/>
                  </a:lnTo>
                  <a:lnTo>
                    <a:pt x="4001630" y="85331"/>
                  </a:lnTo>
                  <a:lnTo>
                    <a:pt x="4007739" y="103644"/>
                  </a:lnTo>
                  <a:lnTo>
                    <a:pt x="4012298" y="120408"/>
                  </a:lnTo>
                  <a:lnTo>
                    <a:pt x="4018406" y="134099"/>
                  </a:lnTo>
                  <a:lnTo>
                    <a:pt x="4024503" y="143230"/>
                  </a:lnTo>
                  <a:lnTo>
                    <a:pt x="4030611" y="143230"/>
                  </a:lnTo>
                  <a:lnTo>
                    <a:pt x="4053471" y="99072"/>
                  </a:lnTo>
                  <a:lnTo>
                    <a:pt x="4064139" y="59435"/>
                  </a:lnTo>
                  <a:lnTo>
                    <a:pt x="4076344" y="28981"/>
                  </a:lnTo>
                  <a:lnTo>
                    <a:pt x="4080916" y="21335"/>
                  </a:lnTo>
                  <a:lnTo>
                    <a:pt x="4087012" y="19799"/>
                  </a:lnTo>
                  <a:lnTo>
                    <a:pt x="4093121" y="24409"/>
                  </a:lnTo>
                  <a:lnTo>
                    <a:pt x="4109834" y="67081"/>
                  </a:lnTo>
                  <a:lnTo>
                    <a:pt x="4120502" y="105130"/>
                  </a:lnTo>
                  <a:lnTo>
                    <a:pt x="4126598" y="121894"/>
                  </a:lnTo>
                  <a:lnTo>
                    <a:pt x="4132706" y="135635"/>
                  </a:lnTo>
                  <a:lnTo>
                    <a:pt x="4138803" y="143230"/>
                  </a:lnTo>
                  <a:lnTo>
                    <a:pt x="4144911" y="143230"/>
                  </a:lnTo>
                  <a:lnTo>
                    <a:pt x="4167771" y="95999"/>
                  </a:lnTo>
                  <a:lnTo>
                    <a:pt x="4178439" y="57899"/>
                  </a:lnTo>
                  <a:lnTo>
                    <a:pt x="4184497" y="42671"/>
                  </a:lnTo>
                  <a:lnTo>
                    <a:pt x="4190593" y="28981"/>
                  </a:lnTo>
                  <a:lnTo>
                    <a:pt x="4196702" y="19799"/>
                  </a:lnTo>
                  <a:lnTo>
                    <a:pt x="4201261" y="19799"/>
                  </a:lnTo>
                  <a:lnTo>
                    <a:pt x="4225671" y="68567"/>
                  </a:lnTo>
                  <a:lnTo>
                    <a:pt x="4230230" y="88404"/>
                  </a:lnTo>
                  <a:lnTo>
                    <a:pt x="4236339" y="106667"/>
                  </a:lnTo>
                  <a:lnTo>
                    <a:pt x="4242434" y="123431"/>
                  </a:lnTo>
                  <a:lnTo>
                    <a:pt x="4248543" y="137172"/>
                  </a:lnTo>
                  <a:lnTo>
                    <a:pt x="4253103" y="143230"/>
                  </a:lnTo>
                  <a:lnTo>
                    <a:pt x="4259211" y="143230"/>
                  </a:lnTo>
                  <a:lnTo>
                    <a:pt x="4265307" y="138658"/>
                  </a:lnTo>
                  <a:lnTo>
                    <a:pt x="4271365" y="129539"/>
                  </a:lnTo>
                  <a:lnTo>
                    <a:pt x="4277461" y="112763"/>
                  </a:lnTo>
                  <a:lnTo>
                    <a:pt x="4282033" y="94462"/>
                  </a:lnTo>
                  <a:lnTo>
                    <a:pt x="4288129" y="74663"/>
                  </a:lnTo>
                  <a:lnTo>
                    <a:pt x="4294225" y="56413"/>
                  </a:lnTo>
                  <a:lnTo>
                    <a:pt x="4300334" y="41186"/>
                  </a:lnTo>
                  <a:lnTo>
                    <a:pt x="4304893" y="27444"/>
                  </a:lnTo>
                  <a:lnTo>
                    <a:pt x="4311002" y="19799"/>
                  </a:lnTo>
                  <a:lnTo>
                    <a:pt x="4317098" y="19799"/>
                  </a:lnTo>
                  <a:lnTo>
                    <a:pt x="4323207" y="25907"/>
                  </a:lnTo>
                  <a:lnTo>
                    <a:pt x="4329252" y="35077"/>
                  </a:lnTo>
                  <a:lnTo>
                    <a:pt x="4333875" y="51854"/>
                  </a:lnTo>
                  <a:lnTo>
                    <a:pt x="4338434" y="70103"/>
                  </a:lnTo>
                  <a:lnTo>
                    <a:pt x="4344530" y="89903"/>
                  </a:lnTo>
                  <a:lnTo>
                    <a:pt x="4350639" y="108203"/>
                  </a:lnTo>
                  <a:lnTo>
                    <a:pt x="4356684" y="124967"/>
                  </a:lnTo>
                  <a:lnTo>
                    <a:pt x="4361307" y="137172"/>
                  </a:lnTo>
                  <a:lnTo>
                    <a:pt x="4367352" y="143230"/>
                  </a:lnTo>
                  <a:lnTo>
                    <a:pt x="4373460" y="143230"/>
                  </a:lnTo>
                  <a:lnTo>
                    <a:pt x="4379556" y="138658"/>
                  </a:lnTo>
                  <a:lnTo>
                    <a:pt x="4385665" y="128003"/>
                  </a:lnTo>
                  <a:lnTo>
                    <a:pt x="4390224" y="111226"/>
                  </a:lnTo>
                  <a:lnTo>
                    <a:pt x="4396333" y="92976"/>
                  </a:lnTo>
                  <a:lnTo>
                    <a:pt x="4402429" y="73177"/>
                  </a:lnTo>
                  <a:lnTo>
                    <a:pt x="4408525" y="54876"/>
                  </a:lnTo>
                  <a:lnTo>
                    <a:pt x="4413097" y="39649"/>
                  </a:lnTo>
                  <a:lnTo>
                    <a:pt x="4419193" y="25907"/>
                  </a:lnTo>
                  <a:lnTo>
                    <a:pt x="4425302" y="19799"/>
                  </a:lnTo>
                  <a:lnTo>
                    <a:pt x="4431398" y="19799"/>
                  </a:lnTo>
                  <a:lnTo>
                    <a:pt x="4437507" y="25907"/>
                  </a:lnTo>
                  <a:lnTo>
                    <a:pt x="4442066" y="38100"/>
                  </a:lnTo>
                  <a:lnTo>
                    <a:pt x="4448175" y="53339"/>
                  </a:lnTo>
                  <a:lnTo>
                    <a:pt x="4454271" y="73177"/>
                  </a:lnTo>
                  <a:lnTo>
                    <a:pt x="4460328" y="92976"/>
                  </a:lnTo>
                  <a:lnTo>
                    <a:pt x="4464939" y="111226"/>
                  </a:lnTo>
                  <a:lnTo>
                    <a:pt x="4470984" y="126504"/>
                  </a:lnTo>
                  <a:lnTo>
                    <a:pt x="4477092" y="138658"/>
                  </a:lnTo>
                  <a:lnTo>
                    <a:pt x="4483188" y="143230"/>
                  </a:lnTo>
                  <a:lnTo>
                    <a:pt x="4489297" y="143230"/>
                  </a:lnTo>
                  <a:lnTo>
                    <a:pt x="4512170" y="89903"/>
                  </a:lnTo>
                  <a:lnTo>
                    <a:pt x="4516729" y="70103"/>
                  </a:lnTo>
                  <a:lnTo>
                    <a:pt x="4522825" y="53339"/>
                  </a:lnTo>
                  <a:lnTo>
                    <a:pt x="4528934" y="38100"/>
                  </a:lnTo>
                  <a:lnTo>
                    <a:pt x="4534979" y="25907"/>
                  </a:lnTo>
                  <a:lnTo>
                    <a:pt x="4541088" y="19799"/>
                  </a:lnTo>
                  <a:lnTo>
                    <a:pt x="4545647" y="19799"/>
                  </a:lnTo>
                  <a:lnTo>
                    <a:pt x="4551756" y="27444"/>
                  </a:lnTo>
                  <a:lnTo>
                    <a:pt x="4557852" y="39649"/>
                  </a:lnTo>
                  <a:lnTo>
                    <a:pt x="4563960" y="54876"/>
                  </a:lnTo>
                  <a:lnTo>
                    <a:pt x="4568520" y="74663"/>
                  </a:lnTo>
                  <a:lnTo>
                    <a:pt x="4574628" y="92976"/>
                  </a:lnTo>
                  <a:lnTo>
                    <a:pt x="4580724" y="111226"/>
                  </a:lnTo>
                  <a:lnTo>
                    <a:pt x="4586833" y="128003"/>
                  </a:lnTo>
                  <a:lnTo>
                    <a:pt x="4592929" y="138658"/>
                  </a:lnTo>
                  <a:lnTo>
                    <a:pt x="4597488" y="143230"/>
                  </a:lnTo>
                  <a:lnTo>
                    <a:pt x="4602060" y="143230"/>
                  </a:lnTo>
                  <a:lnTo>
                    <a:pt x="4620361" y="108203"/>
                  </a:lnTo>
                  <a:lnTo>
                    <a:pt x="4631029" y="68567"/>
                  </a:lnTo>
                  <a:lnTo>
                    <a:pt x="4637125" y="51854"/>
                  </a:lnTo>
                  <a:lnTo>
                    <a:pt x="4643234" y="35077"/>
                  </a:lnTo>
                  <a:lnTo>
                    <a:pt x="4649279" y="24409"/>
                  </a:lnTo>
                  <a:lnTo>
                    <a:pt x="4653902" y="19799"/>
                  </a:lnTo>
                  <a:lnTo>
                    <a:pt x="4659947" y="21335"/>
                  </a:lnTo>
                  <a:lnTo>
                    <a:pt x="4666056" y="28981"/>
                  </a:lnTo>
                  <a:lnTo>
                    <a:pt x="4672152" y="39649"/>
                  </a:lnTo>
                  <a:lnTo>
                    <a:pt x="4678260" y="57899"/>
                  </a:lnTo>
                  <a:lnTo>
                    <a:pt x="4682820" y="76200"/>
                  </a:lnTo>
                  <a:lnTo>
                    <a:pt x="4688928" y="95999"/>
                  </a:lnTo>
                  <a:lnTo>
                    <a:pt x="4695024" y="114300"/>
                  </a:lnTo>
                  <a:lnTo>
                    <a:pt x="4701133" y="129539"/>
                  </a:lnTo>
                  <a:lnTo>
                    <a:pt x="4705692" y="140207"/>
                  </a:lnTo>
                  <a:lnTo>
                    <a:pt x="4711788" y="144767"/>
                  </a:lnTo>
                  <a:lnTo>
                    <a:pt x="4717846" y="143230"/>
                  </a:lnTo>
                  <a:lnTo>
                    <a:pt x="4723942" y="135635"/>
                  </a:lnTo>
                  <a:lnTo>
                    <a:pt x="4730051" y="123431"/>
                  </a:lnTo>
                  <a:lnTo>
                    <a:pt x="4734610" y="105130"/>
                  </a:lnTo>
                  <a:lnTo>
                    <a:pt x="4740719" y="86867"/>
                  </a:lnTo>
                  <a:lnTo>
                    <a:pt x="4746815" y="67081"/>
                  </a:lnTo>
                  <a:lnTo>
                    <a:pt x="4757483" y="35077"/>
                  </a:lnTo>
                  <a:lnTo>
                    <a:pt x="4763579" y="22872"/>
                  </a:lnTo>
                  <a:lnTo>
                    <a:pt x="4769688" y="19799"/>
                  </a:lnTo>
                  <a:lnTo>
                    <a:pt x="4775784" y="22872"/>
                  </a:lnTo>
                  <a:lnTo>
                    <a:pt x="4781892" y="28981"/>
                  </a:lnTo>
                  <a:lnTo>
                    <a:pt x="4786452" y="42671"/>
                  </a:lnTo>
                  <a:lnTo>
                    <a:pt x="4792560" y="59435"/>
                  </a:lnTo>
                  <a:lnTo>
                    <a:pt x="4798656" y="79286"/>
                  </a:lnTo>
                  <a:lnTo>
                    <a:pt x="4804714" y="99072"/>
                  </a:lnTo>
                  <a:lnTo>
                    <a:pt x="4809274" y="114300"/>
                  </a:lnTo>
                  <a:lnTo>
                    <a:pt x="4815382" y="131076"/>
                  </a:lnTo>
                  <a:lnTo>
                    <a:pt x="4821478" y="140207"/>
                  </a:lnTo>
                  <a:lnTo>
                    <a:pt x="4827587" y="144767"/>
                  </a:lnTo>
                  <a:lnTo>
                    <a:pt x="4833683" y="141744"/>
                  </a:lnTo>
                  <a:lnTo>
                    <a:pt x="4850447" y="103644"/>
                  </a:lnTo>
                  <a:lnTo>
                    <a:pt x="4861115" y="64007"/>
                  </a:lnTo>
                  <a:lnTo>
                    <a:pt x="4865687" y="48767"/>
                  </a:lnTo>
                  <a:lnTo>
                    <a:pt x="4871783" y="32003"/>
                  </a:lnTo>
                  <a:lnTo>
                    <a:pt x="4877879" y="22872"/>
                  </a:lnTo>
                  <a:lnTo>
                    <a:pt x="4883988" y="19799"/>
                  </a:lnTo>
                  <a:lnTo>
                    <a:pt x="4890084" y="22872"/>
                  </a:lnTo>
                  <a:lnTo>
                    <a:pt x="4906810" y="60972"/>
                  </a:lnTo>
                  <a:lnTo>
                    <a:pt x="4917478" y="100558"/>
                  </a:lnTo>
                  <a:lnTo>
                    <a:pt x="4923574" y="118871"/>
                  </a:lnTo>
                  <a:lnTo>
                    <a:pt x="4929682" y="132562"/>
                  </a:lnTo>
                  <a:lnTo>
                    <a:pt x="4935778" y="141744"/>
                  </a:lnTo>
                  <a:lnTo>
                    <a:pt x="4941887" y="144767"/>
                  </a:lnTo>
                  <a:lnTo>
                    <a:pt x="4946446" y="141744"/>
                  </a:lnTo>
                  <a:lnTo>
                    <a:pt x="4952542" y="134099"/>
                  </a:lnTo>
                  <a:lnTo>
                    <a:pt x="4958651" y="120408"/>
                  </a:lnTo>
                  <a:lnTo>
                    <a:pt x="4964747" y="102107"/>
                  </a:lnTo>
                  <a:lnTo>
                    <a:pt x="4969319" y="82308"/>
                  </a:lnTo>
                  <a:lnTo>
                    <a:pt x="4975415" y="64007"/>
                  </a:lnTo>
                  <a:lnTo>
                    <a:pt x="4981524" y="45745"/>
                  </a:lnTo>
                  <a:lnTo>
                    <a:pt x="4987569" y="32003"/>
                  </a:lnTo>
                  <a:lnTo>
                    <a:pt x="4993678" y="22872"/>
                  </a:lnTo>
                  <a:lnTo>
                    <a:pt x="4998237" y="19799"/>
                  </a:lnTo>
                  <a:lnTo>
                    <a:pt x="5004346" y="22872"/>
                  </a:lnTo>
                  <a:lnTo>
                    <a:pt x="5010442" y="32003"/>
                  </a:lnTo>
                  <a:lnTo>
                    <a:pt x="5016538" y="45745"/>
                  </a:lnTo>
                  <a:lnTo>
                    <a:pt x="5021110" y="64007"/>
                  </a:lnTo>
                  <a:lnTo>
                    <a:pt x="5027206" y="83845"/>
                  </a:lnTo>
                  <a:lnTo>
                    <a:pt x="5045519" y="134099"/>
                  </a:lnTo>
                  <a:lnTo>
                    <a:pt x="5056187" y="144767"/>
                  </a:lnTo>
                  <a:lnTo>
                    <a:pt x="5062283" y="140207"/>
                  </a:lnTo>
                  <a:lnTo>
                    <a:pt x="5068341" y="131076"/>
                  </a:lnTo>
                  <a:lnTo>
                    <a:pt x="5072951" y="117335"/>
                  </a:lnTo>
                  <a:lnTo>
                    <a:pt x="5079047" y="99072"/>
                  </a:lnTo>
                  <a:lnTo>
                    <a:pt x="5085105" y="79286"/>
                  </a:lnTo>
                  <a:lnTo>
                    <a:pt x="5091201" y="60972"/>
                  </a:lnTo>
                  <a:lnTo>
                    <a:pt x="5097310" y="44208"/>
                  </a:lnTo>
                  <a:lnTo>
                    <a:pt x="5101869" y="28981"/>
                  </a:lnTo>
                  <a:lnTo>
                    <a:pt x="5107978" y="21335"/>
                  </a:lnTo>
                  <a:lnTo>
                    <a:pt x="5135410" y="67081"/>
                  </a:lnTo>
                  <a:lnTo>
                    <a:pt x="5141506" y="86867"/>
                  </a:lnTo>
                  <a:lnTo>
                    <a:pt x="5147614" y="105130"/>
                  </a:lnTo>
                  <a:lnTo>
                    <a:pt x="5153660" y="121894"/>
                  </a:lnTo>
                  <a:lnTo>
                    <a:pt x="5158282" y="134099"/>
                  </a:lnTo>
                  <a:lnTo>
                    <a:pt x="5164378" y="143230"/>
                  </a:lnTo>
                  <a:lnTo>
                    <a:pt x="5170436" y="143230"/>
                  </a:lnTo>
                  <a:lnTo>
                    <a:pt x="5176532" y="140207"/>
                  </a:lnTo>
                  <a:lnTo>
                    <a:pt x="5182641" y="131076"/>
                  </a:lnTo>
                  <a:lnTo>
                    <a:pt x="5187200" y="114300"/>
                  </a:lnTo>
                  <a:lnTo>
                    <a:pt x="5193296" y="95999"/>
                  </a:lnTo>
                  <a:lnTo>
                    <a:pt x="5199405" y="76200"/>
                  </a:lnTo>
                  <a:lnTo>
                    <a:pt x="5205501" y="57899"/>
                  </a:lnTo>
                  <a:lnTo>
                    <a:pt x="5210073" y="42671"/>
                  </a:lnTo>
                  <a:lnTo>
                    <a:pt x="5216169" y="28981"/>
                  </a:lnTo>
                  <a:lnTo>
                    <a:pt x="5222278" y="21335"/>
                  </a:lnTo>
                  <a:lnTo>
                    <a:pt x="5228374" y="19799"/>
                  </a:lnTo>
                  <a:lnTo>
                    <a:pt x="5234482" y="24409"/>
                  </a:lnTo>
                  <a:lnTo>
                    <a:pt x="5251246" y="68567"/>
                  </a:lnTo>
                  <a:lnTo>
                    <a:pt x="5261914" y="106667"/>
                  </a:lnTo>
                  <a:lnTo>
                    <a:pt x="5267960" y="123431"/>
                  </a:lnTo>
                  <a:lnTo>
                    <a:pt x="5274068" y="137172"/>
                  </a:lnTo>
                  <a:lnTo>
                    <a:pt x="5280164" y="143230"/>
                  </a:lnTo>
                  <a:lnTo>
                    <a:pt x="5286273" y="143230"/>
                  </a:lnTo>
                  <a:lnTo>
                    <a:pt x="5309146" y="94462"/>
                  </a:lnTo>
                  <a:lnTo>
                    <a:pt x="5313705" y="74663"/>
                  </a:lnTo>
                  <a:lnTo>
                    <a:pt x="5319801" y="56413"/>
                  </a:lnTo>
                  <a:lnTo>
                    <a:pt x="5325910" y="41186"/>
                  </a:lnTo>
                  <a:lnTo>
                    <a:pt x="5331955" y="27444"/>
                  </a:lnTo>
                  <a:lnTo>
                    <a:pt x="5338064" y="19799"/>
                  </a:lnTo>
                  <a:lnTo>
                    <a:pt x="5342623" y="19799"/>
                  </a:lnTo>
                  <a:lnTo>
                    <a:pt x="5348732" y="25907"/>
                  </a:lnTo>
                  <a:lnTo>
                    <a:pt x="5354828" y="35077"/>
                  </a:lnTo>
                  <a:lnTo>
                    <a:pt x="5360936" y="51854"/>
                  </a:lnTo>
                  <a:lnTo>
                    <a:pt x="5365496" y="70103"/>
                  </a:lnTo>
                  <a:lnTo>
                    <a:pt x="5371604" y="89903"/>
                  </a:lnTo>
                  <a:lnTo>
                    <a:pt x="5377700" y="108203"/>
                  </a:lnTo>
                  <a:lnTo>
                    <a:pt x="5383796" y="124967"/>
                  </a:lnTo>
                  <a:lnTo>
                    <a:pt x="5389905" y="137172"/>
                  </a:lnTo>
                  <a:lnTo>
                    <a:pt x="5394464" y="143230"/>
                  </a:lnTo>
                  <a:lnTo>
                    <a:pt x="5399036" y="143230"/>
                  </a:lnTo>
                  <a:lnTo>
                    <a:pt x="5405132" y="138658"/>
                  </a:lnTo>
                  <a:lnTo>
                    <a:pt x="5411241" y="128003"/>
                  </a:lnTo>
                  <a:lnTo>
                    <a:pt x="5417337" y="111226"/>
                  </a:lnTo>
                  <a:lnTo>
                    <a:pt x="5421896" y="92976"/>
                  </a:lnTo>
                  <a:lnTo>
                    <a:pt x="5427954" y="73177"/>
                  </a:lnTo>
                  <a:lnTo>
                    <a:pt x="5434050" y="54876"/>
                  </a:lnTo>
                  <a:lnTo>
                    <a:pt x="5440159" y="38100"/>
                  </a:lnTo>
                  <a:lnTo>
                    <a:pt x="5446255" y="25907"/>
                  </a:lnTo>
                  <a:lnTo>
                    <a:pt x="5450827" y="19799"/>
                  </a:lnTo>
                  <a:lnTo>
                    <a:pt x="5456923" y="19799"/>
                  </a:lnTo>
                  <a:lnTo>
                    <a:pt x="5463032" y="25907"/>
                  </a:lnTo>
                  <a:lnTo>
                    <a:pt x="5469128" y="38100"/>
                  </a:lnTo>
                  <a:lnTo>
                    <a:pt x="5475236" y="53339"/>
                  </a:lnTo>
                  <a:lnTo>
                    <a:pt x="5479796" y="73177"/>
                  </a:lnTo>
                  <a:lnTo>
                    <a:pt x="5485904" y="92976"/>
                  </a:lnTo>
                  <a:lnTo>
                    <a:pt x="5492000" y="111226"/>
                  </a:lnTo>
                  <a:lnTo>
                    <a:pt x="5498096" y="126504"/>
                  </a:lnTo>
                  <a:lnTo>
                    <a:pt x="5502668" y="138658"/>
                  </a:lnTo>
                  <a:lnTo>
                    <a:pt x="5508764" y="144767"/>
                  </a:lnTo>
                  <a:lnTo>
                    <a:pt x="5514873" y="143230"/>
                  </a:lnTo>
                  <a:lnTo>
                    <a:pt x="5520918" y="137172"/>
                  </a:lnTo>
                  <a:lnTo>
                    <a:pt x="5527027" y="126504"/>
                  </a:lnTo>
                  <a:lnTo>
                    <a:pt x="5531586" y="109740"/>
                  </a:lnTo>
                  <a:lnTo>
                    <a:pt x="5537695" y="89903"/>
                  </a:lnTo>
                  <a:lnTo>
                    <a:pt x="5543791" y="70103"/>
                  </a:lnTo>
                  <a:lnTo>
                    <a:pt x="5549900" y="51854"/>
                  </a:lnTo>
                  <a:lnTo>
                    <a:pt x="5554459" y="36563"/>
                  </a:lnTo>
                  <a:lnTo>
                    <a:pt x="5560555" y="25907"/>
                  </a:lnTo>
                  <a:lnTo>
                    <a:pt x="5566664" y="19799"/>
                  </a:lnTo>
                  <a:lnTo>
                    <a:pt x="5572760" y="19799"/>
                  </a:lnTo>
                  <a:lnTo>
                    <a:pt x="5589536" y="56413"/>
                  </a:lnTo>
                  <a:lnTo>
                    <a:pt x="5601741" y="94462"/>
                  </a:lnTo>
                  <a:lnTo>
                    <a:pt x="5606300" y="112763"/>
                  </a:lnTo>
                  <a:lnTo>
                    <a:pt x="5612358" y="128003"/>
                  </a:lnTo>
                  <a:lnTo>
                    <a:pt x="5618454" y="140207"/>
                  </a:lnTo>
                  <a:lnTo>
                    <a:pt x="5624550" y="144767"/>
                  </a:lnTo>
                  <a:lnTo>
                    <a:pt x="5630659" y="143230"/>
                  </a:lnTo>
                  <a:lnTo>
                    <a:pt x="5647423" y="108203"/>
                  </a:lnTo>
                  <a:lnTo>
                    <a:pt x="5658091" y="67081"/>
                  </a:lnTo>
                  <a:lnTo>
                    <a:pt x="5662650" y="51854"/>
                  </a:lnTo>
                  <a:lnTo>
                    <a:pt x="5668759" y="35077"/>
                  </a:lnTo>
                  <a:lnTo>
                    <a:pt x="5674855" y="22872"/>
                  </a:lnTo>
                  <a:lnTo>
                    <a:pt x="5680964" y="19799"/>
                  </a:lnTo>
                  <a:lnTo>
                    <a:pt x="5687060" y="21335"/>
                  </a:lnTo>
                  <a:lnTo>
                    <a:pt x="5703785" y="57899"/>
                  </a:lnTo>
                  <a:lnTo>
                    <a:pt x="5714504" y="95999"/>
                  </a:lnTo>
                  <a:lnTo>
                    <a:pt x="5720549" y="114300"/>
                  </a:lnTo>
                  <a:lnTo>
                    <a:pt x="5726658" y="131076"/>
                  </a:lnTo>
                  <a:lnTo>
                    <a:pt x="5732754" y="140207"/>
                  </a:lnTo>
                  <a:lnTo>
                    <a:pt x="5738850" y="144767"/>
                  </a:lnTo>
                  <a:lnTo>
                    <a:pt x="5743422" y="143230"/>
                  </a:lnTo>
                  <a:lnTo>
                    <a:pt x="5749518" y="135635"/>
                  </a:lnTo>
                  <a:lnTo>
                    <a:pt x="5755627" y="123431"/>
                  </a:lnTo>
                  <a:lnTo>
                    <a:pt x="5761723" y="105130"/>
                  </a:lnTo>
                  <a:lnTo>
                    <a:pt x="5766295" y="86867"/>
                  </a:lnTo>
                  <a:lnTo>
                    <a:pt x="5772391" y="67081"/>
                  </a:lnTo>
                  <a:lnTo>
                    <a:pt x="5778500" y="48767"/>
                  </a:lnTo>
                  <a:lnTo>
                    <a:pt x="5784596" y="33540"/>
                  </a:lnTo>
                  <a:lnTo>
                    <a:pt x="5790704" y="22872"/>
                  </a:lnTo>
                  <a:lnTo>
                    <a:pt x="5795213" y="19799"/>
                  </a:lnTo>
                  <a:lnTo>
                    <a:pt x="5801309" y="22872"/>
                  </a:lnTo>
                  <a:lnTo>
                    <a:pt x="5807417" y="28981"/>
                  </a:lnTo>
                  <a:lnTo>
                    <a:pt x="5813513" y="42671"/>
                  </a:lnTo>
                  <a:lnTo>
                    <a:pt x="5818085" y="59435"/>
                  </a:lnTo>
                  <a:lnTo>
                    <a:pt x="5824181" y="79286"/>
                  </a:lnTo>
                  <a:lnTo>
                    <a:pt x="5836386" y="115798"/>
                  </a:lnTo>
                  <a:lnTo>
                    <a:pt x="5853150" y="144767"/>
                  </a:lnTo>
                  <a:lnTo>
                    <a:pt x="5859259" y="143230"/>
                  </a:lnTo>
                  <a:lnTo>
                    <a:pt x="5865304" y="134099"/>
                  </a:lnTo>
                  <a:lnTo>
                    <a:pt x="5869927" y="121894"/>
                  </a:lnTo>
                  <a:lnTo>
                    <a:pt x="5876023" y="103644"/>
                  </a:lnTo>
                  <a:lnTo>
                    <a:pt x="5882081" y="83845"/>
                  </a:lnTo>
                  <a:lnTo>
                    <a:pt x="5888177" y="64007"/>
                  </a:lnTo>
                  <a:lnTo>
                    <a:pt x="5894285" y="47231"/>
                  </a:lnTo>
                  <a:lnTo>
                    <a:pt x="5898845" y="32003"/>
                  </a:lnTo>
                  <a:lnTo>
                    <a:pt x="5904953" y="22872"/>
                  </a:lnTo>
                  <a:lnTo>
                    <a:pt x="5911049" y="19799"/>
                  </a:lnTo>
                  <a:lnTo>
                    <a:pt x="5917158" y="22872"/>
                  </a:lnTo>
                  <a:lnTo>
                    <a:pt x="5921717" y="30467"/>
                  </a:lnTo>
                  <a:lnTo>
                    <a:pt x="5927813" y="44208"/>
                  </a:lnTo>
                  <a:lnTo>
                    <a:pt x="5932385" y="60972"/>
                  </a:lnTo>
                  <a:lnTo>
                    <a:pt x="5938481" y="82308"/>
                  </a:lnTo>
                  <a:lnTo>
                    <a:pt x="5944590" y="100558"/>
                  </a:lnTo>
                  <a:lnTo>
                    <a:pt x="5950635" y="118871"/>
                  </a:lnTo>
                  <a:lnTo>
                    <a:pt x="5955258" y="132562"/>
                  </a:lnTo>
                  <a:lnTo>
                    <a:pt x="5961354" y="143230"/>
                  </a:lnTo>
                  <a:lnTo>
                    <a:pt x="5967412" y="144767"/>
                  </a:lnTo>
                  <a:lnTo>
                    <a:pt x="5973508" y="141744"/>
                  </a:lnTo>
                  <a:lnTo>
                    <a:pt x="5979604" y="134099"/>
                  </a:lnTo>
                  <a:lnTo>
                    <a:pt x="5984176" y="118871"/>
                  </a:lnTo>
                  <a:lnTo>
                    <a:pt x="5990272" y="102107"/>
                  </a:lnTo>
                  <a:lnTo>
                    <a:pt x="5996381" y="80771"/>
                  </a:lnTo>
                  <a:lnTo>
                    <a:pt x="6002477" y="62509"/>
                  </a:lnTo>
                  <a:lnTo>
                    <a:pt x="6007049" y="45745"/>
                  </a:lnTo>
                  <a:lnTo>
                    <a:pt x="6013145" y="30467"/>
                  </a:lnTo>
                  <a:lnTo>
                    <a:pt x="6019253" y="21335"/>
                  </a:lnTo>
                  <a:lnTo>
                    <a:pt x="6025349" y="19799"/>
                  </a:lnTo>
                  <a:lnTo>
                    <a:pt x="6031458" y="22872"/>
                  </a:lnTo>
                  <a:lnTo>
                    <a:pt x="6048222" y="64007"/>
                  </a:lnTo>
                  <a:lnTo>
                    <a:pt x="6058890" y="103644"/>
                  </a:lnTo>
                  <a:lnTo>
                    <a:pt x="6064935" y="120408"/>
                  </a:lnTo>
                  <a:lnTo>
                    <a:pt x="6071044" y="134099"/>
                  </a:lnTo>
                  <a:lnTo>
                    <a:pt x="6077140" y="143230"/>
                  </a:lnTo>
                  <a:lnTo>
                    <a:pt x="6083249" y="144767"/>
                  </a:lnTo>
                  <a:lnTo>
                    <a:pt x="6087808" y="140207"/>
                  </a:lnTo>
                  <a:lnTo>
                    <a:pt x="6093904" y="131076"/>
                  </a:lnTo>
                  <a:lnTo>
                    <a:pt x="6100013" y="117335"/>
                  </a:lnTo>
                  <a:lnTo>
                    <a:pt x="6106109" y="99072"/>
                  </a:lnTo>
                  <a:lnTo>
                    <a:pt x="6110681" y="79286"/>
                  </a:lnTo>
                  <a:lnTo>
                    <a:pt x="6122885" y="42671"/>
                  </a:lnTo>
                  <a:lnTo>
                    <a:pt x="6128931" y="28981"/>
                  </a:lnTo>
                  <a:lnTo>
                    <a:pt x="6135039" y="19799"/>
                  </a:lnTo>
                  <a:lnTo>
                    <a:pt x="6139599" y="19799"/>
                  </a:lnTo>
                  <a:lnTo>
                    <a:pt x="6145707" y="22872"/>
                  </a:lnTo>
                  <a:lnTo>
                    <a:pt x="6151803" y="33540"/>
                  </a:lnTo>
                  <a:lnTo>
                    <a:pt x="6157912" y="48767"/>
                  </a:lnTo>
                  <a:lnTo>
                    <a:pt x="6162471" y="67081"/>
                  </a:lnTo>
                  <a:lnTo>
                    <a:pt x="6168567" y="86867"/>
                  </a:lnTo>
                  <a:lnTo>
                    <a:pt x="6174676" y="105130"/>
                  </a:lnTo>
                  <a:lnTo>
                    <a:pt x="6179235" y="121894"/>
                  </a:lnTo>
                  <a:lnTo>
                    <a:pt x="6185344" y="135635"/>
                  </a:lnTo>
                  <a:lnTo>
                    <a:pt x="6191440" y="143230"/>
                  </a:lnTo>
                  <a:lnTo>
                    <a:pt x="6196012" y="144767"/>
                  </a:lnTo>
                  <a:lnTo>
                    <a:pt x="6202108" y="140207"/>
                  </a:lnTo>
                  <a:lnTo>
                    <a:pt x="6208204" y="129539"/>
                  </a:lnTo>
                  <a:lnTo>
                    <a:pt x="6214313" y="114300"/>
                  </a:lnTo>
                  <a:lnTo>
                    <a:pt x="6218872" y="95999"/>
                  </a:lnTo>
                  <a:lnTo>
                    <a:pt x="6224981" y="74663"/>
                  </a:lnTo>
                  <a:lnTo>
                    <a:pt x="6231026" y="57899"/>
                  </a:lnTo>
                  <a:lnTo>
                    <a:pt x="6237135" y="41186"/>
                  </a:lnTo>
                  <a:lnTo>
                    <a:pt x="6243231" y="27444"/>
                  </a:lnTo>
                  <a:lnTo>
                    <a:pt x="6247803" y="19799"/>
                  </a:lnTo>
                  <a:lnTo>
                    <a:pt x="6253899" y="19799"/>
                  </a:lnTo>
                  <a:lnTo>
                    <a:pt x="6260007" y="25907"/>
                  </a:lnTo>
                  <a:lnTo>
                    <a:pt x="6266103" y="35077"/>
                  </a:lnTo>
                  <a:lnTo>
                    <a:pt x="6270663" y="50304"/>
                  </a:lnTo>
                  <a:lnTo>
                    <a:pt x="6276771" y="68567"/>
                  </a:lnTo>
                  <a:lnTo>
                    <a:pt x="6282867" y="89903"/>
                  </a:lnTo>
                  <a:lnTo>
                    <a:pt x="6295072" y="123431"/>
                  </a:lnTo>
                  <a:lnTo>
                    <a:pt x="6299644" y="137172"/>
                  </a:lnTo>
                  <a:lnTo>
                    <a:pt x="6305740" y="143230"/>
                  </a:lnTo>
                  <a:lnTo>
                    <a:pt x="6311849" y="143230"/>
                  </a:lnTo>
                  <a:lnTo>
                    <a:pt x="6334671" y="94462"/>
                  </a:lnTo>
                  <a:lnTo>
                    <a:pt x="6340767" y="74663"/>
                  </a:lnTo>
                  <a:lnTo>
                    <a:pt x="6346863" y="56413"/>
                  </a:lnTo>
                  <a:lnTo>
                    <a:pt x="6351435" y="39649"/>
                  </a:lnTo>
                  <a:lnTo>
                    <a:pt x="6357531" y="25907"/>
                  </a:lnTo>
                  <a:lnTo>
                    <a:pt x="6363639" y="19799"/>
                  </a:lnTo>
                  <a:lnTo>
                    <a:pt x="6369735" y="19799"/>
                  </a:lnTo>
                  <a:lnTo>
                    <a:pt x="6392608" y="70103"/>
                  </a:lnTo>
                  <a:lnTo>
                    <a:pt x="6403276" y="108203"/>
                  </a:lnTo>
                  <a:lnTo>
                    <a:pt x="6409372" y="124967"/>
                  </a:lnTo>
                  <a:lnTo>
                    <a:pt x="6415430" y="137172"/>
                  </a:lnTo>
                  <a:lnTo>
                    <a:pt x="6421526" y="144767"/>
                  </a:lnTo>
                  <a:lnTo>
                    <a:pt x="6427635" y="143230"/>
                  </a:lnTo>
                  <a:lnTo>
                    <a:pt x="6432194" y="138658"/>
                  </a:lnTo>
                  <a:lnTo>
                    <a:pt x="6438303" y="128003"/>
                  </a:lnTo>
                  <a:lnTo>
                    <a:pt x="6442862" y="108203"/>
                  </a:lnTo>
                  <a:lnTo>
                    <a:pt x="6448971" y="86867"/>
                  </a:lnTo>
                  <a:lnTo>
                    <a:pt x="6455067" y="59435"/>
                  </a:lnTo>
                  <a:lnTo>
                    <a:pt x="6459626" y="35077"/>
                  </a:lnTo>
                  <a:lnTo>
                    <a:pt x="6465735" y="16776"/>
                  </a:lnTo>
                  <a:lnTo>
                    <a:pt x="6471831" y="7645"/>
                  </a:lnTo>
                  <a:lnTo>
                    <a:pt x="6477939" y="1549"/>
                  </a:lnTo>
                  <a:lnTo>
                    <a:pt x="6484035" y="6108"/>
                  </a:lnTo>
                  <a:lnTo>
                    <a:pt x="6488607" y="15239"/>
                  </a:lnTo>
                  <a:lnTo>
                    <a:pt x="6494703" y="32003"/>
                  </a:lnTo>
                  <a:lnTo>
                    <a:pt x="6500761" y="56413"/>
                  </a:lnTo>
                  <a:lnTo>
                    <a:pt x="6506857" y="80771"/>
                  </a:lnTo>
                  <a:lnTo>
                    <a:pt x="6517525" y="129539"/>
                  </a:lnTo>
                  <a:lnTo>
                    <a:pt x="6535826" y="167639"/>
                  </a:lnTo>
                  <a:lnTo>
                    <a:pt x="6540398" y="166103"/>
                  </a:lnTo>
                  <a:lnTo>
                    <a:pt x="6546494" y="155435"/>
                  </a:lnTo>
                  <a:lnTo>
                    <a:pt x="6552603" y="137172"/>
                  </a:lnTo>
                  <a:lnTo>
                    <a:pt x="6558699" y="111226"/>
                  </a:lnTo>
                  <a:lnTo>
                    <a:pt x="6563271" y="86867"/>
                  </a:lnTo>
                  <a:lnTo>
                    <a:pt x="6569367" y="59435"/>
                  </a:lnTo>
                  <a:lnTo>
                    <a:pt x="6575425" y="35077"/>
                  </a:lnTo>
                  <a:lnTo>
                    <a:pt x="6581521" y="16776"/>
                  </a:lnTo>
                  <a:lnTo>
                    <a:pt x="6587629" y="4571"/>
                  </a:lnTo>
                  <a:lnTo>
                    <a:pt x="6592189" y="0"/>
                  </a:lnTo>
                  <a:lnTo>
                    <a:pt x="6598285" y="4571"/>
                  </a:lnTo>
                  <a:lnTo>
                    <a:pt x="6604393" y="13754"/>
                  </a:lnTo>
                  <a:lnTo>
                    <a:pt x="6610489" y="32003"/>
                  </a:lnTo>
                  <a:lnTo>
                    <a:pt x="6615061" y="54876"/>
                  </a:lnTo>
                  <a:lnTo>
                    <a:pt x="6627266" y="97535"/>
                  </a:lnTo>
                  <a:lnTo>
                    <a:pt x="6633362" y="115798"/>
                  </a:lnTo>
                  <a:lnTo>
                    <a:pt x="6639471" y="134099"/>
                  </a:lnTo>
                  <a:lnTo>
                    <a:pt x="6644030" y="147840"/>
                  </a:lnTo>
                  <a:lnTo>
                    <a:pt x="6650126" y="155435"/>
                  </a:lnTo>
                  <a:lnTo>
                    <a:pt x="6656235" y="158508"/>
                  </a:lnTo>
                  <a:lnTo>
                    <a:pt x="6662331" y="156971"/>
                  </a:lnTo>
                  <a:lnTo>
                    <a:pt x="6666903" y="149326"/>
                  </a:lnTo>
                  <a:lnTo>
                    <a:pt x="6672999" y="134099"/>
                  </a:lnTo>
                  <a:lnTo>
                    <a:pt x="6679057" y="115798"/>
                  </a:lnTo>
                  <a:lnTo>
                    <a:pt x="6691261" y="76200"/>
                  </a:lnTo>
                  <a:lnTo>
                    <a:pt x="6695821" y="57899"/>
                  </a:lnTo>
                  <a:lnTo>
                    <a:pt x="6701929" y="42671"/>
                  </a:lnTo>
                  <a:lnTo>
                    <a:pt x="6706489" y="32003"/>
                  </a:lnTo>
                  <a:lnTo>
                    <a:pt x="6712585" y="27444"/>
                  </a:lnTo>
                  <a:lnTo>
                    <a:pt x="6718693" y="27444"/>
                  </a:lnTo>
                  <a:lnTo>
                    <a:pt x="6723253" y="35077"/>
                  </a:lnTo>
                  <a:lnTo>
                    <a:pt x="6729361" y="48767"/>
                  </a:lnTo>
                  <a:lnTo>
                    <a:pt x="6735457" y="67081"/>
                  </a:lnTo>
                  <a:lnTo>
                    <a:pt x="6741566" y="86867"/>
                  </a:lnTo>
                  <a:lnTo>
                    <a:pt x="6747662" y="105130"/>
                  </a:lnTo>
                  <a:lnTo>
                    <a:pt x="6752221" y="121894"/>
                  </a:lnTo>
                  <a:lnTo>
                    <a:pt x="6758330" y="134099"/>
                  </a:lnTo>
                  <a:lnTo>
                    <a:pt x="6764375" y="143230"/>
                  </a:lnTo>
                  <a:lnTo>
                    <a:pt x="6770484" y="147840"/>
                  </a:lnTo>
                  <a:lnTo>
                    <a:pt x="6775043" y="146303"/>
                  </a:lnTo>
                  <a:lnTo>
                    <a:pt x="6793357" y="108203"/>
                  </a:lnTo>
                  <a:lnTo>
                    <a:pt x="6804025" y="67081"/>
                  </a:lnTo>
                  <a:lnTo>
                    <a:pt x="6810121" y="67081"/>
                  </a:lnTo>
                  <a:lnTo>
                    <a:pt x="6816229" y="76200"/>
                  </a:lnTo>
                  <a:lnTo>
                    <a:pt x="6822325" y="77749"/>
                  </a:lnTo>
                  <a:lnTo>
                    <a:pt x="6828421" y="80771"/>
                  </a:lnTo>
                  <a:lnTo>
                    <a:pt x="6832993" y="83845"/>
                  </a:lnTo>
                  <a:lnTo>
                    <a:pt x="6845198" y="92976"/>
                  </a:lnTo>
                  <a:lnTo>
                    <a:pt x="6851243" y="92976"/>
                  </a:lnTo>
                  <a:lnTo>
                    <a:pt x="6855815" y="89903"/>
                  </a:lnTo>
                  <a:lnTo>
                    <a:pt x="6868020" y="92976"/>
                  </a:lnTo>
                  <a:lnTo>
                    <a:pt x="6874116" y="86867"/>
                  </a:lnTo>
                  <a:lnTo>
                    <a:pt x="6880225" y="85331"/>
                  </a:lnTo>
                  <a:lnTo>
                    <a:pt x="6884784" y="82308"/>
                  </a:lnTo>
                  <a:lnTo>
                    <a:pt x="6896989" y="73177"/>
                  </a:lnTo>
                  <a:lnTo>
                    <a:pt x="6903085" y="70103"/>
                  </a:lnTo>
                  <a:lnTo>
                    <a:pt x="6907657" y="70103"/>
                  </a:lnTo>
                  <a:lnTo>
                    <a:pt x="6913753" y="67081"/>
                  </a:lnTo>
                  <a:lnTo>
                    <a:pt x="6919861" y="67081"/>
                  </a:lnTo>
                  <a:lnTo>
                    <a:pt x="6925906" y="70103"/>
                  </a:lnTo>
                  <a:lnTo>
                    <a:pt x="6932015" y="73177"/>
                  </a:lnTo>
                  <a:lnTo>
                    <a:pt x="6936574" y="77749"/>
                  </a:lnTo>
                  <a:lnTo>
                    <a:pt x="6942683" y="80771"/>
                  </a:lnTo>
                  <a:lnTo>
                    <a:pt x="6948779" y="83845"/>
                  </a:lnTo>
                  <a:lnTo>
                    <a:pt x="6954875" y="89903"/>
                  </a:lnTo>
                  <a:lnTo>
                    <a:pt x="6959447" y="91439"/>
                  </a:lnTo>
                  <a:lnTo>
                    <a:pt x="6965543" y="89903"/>
                  </a:lnTo>
                  <a:lnTo>
                    <a:pt x="6970115" y="92976"/>
                  </a:lnTo>
                  <a:lnTo>
                    <a:pt x="6976211" y="94462"/>
                  </a:lnTo>
                  <a:lnTo>
                    <a:pt x="6988416" y="88404"/>
                  </a:lnTo>
                  <a:lnTo>
                    <a:pt x="6992975" y="83845"/>
                  </a:lnTo>
                  <a:lnTo>
                    <a:pt x="6999084" y="82308"/>
                  </a:lnTo>
                  <a:lnTo>
                    <a:pt x="7005180" y="77749"/>
                  </a:lnTo>
                  <a:lnTo>
                    <a:pt x="7011289" y="71640"/>
                  </a:lnTo>
                  <a:lnTo>
                    <a:pt x="7015848" y="70103"/>
                  </a:lnTo>
                  <a:lnTo>
                    <a:pt x="7021957" y="70103"/>
                  </a:lnTo>
                  <a:lnTo>
                    <a:pt x="7028053" y="68567"/>
                  </a:lnTo>
                  <a:lnTo>
                    <a:pt x="7034161" y="67081"/>
                  </a:lnTo>
                  <a:lnTo>
                    <a:pt x="7040206" y="70103"/>
                  </a:lnTo>
                  <a:lnTo>
                    <a:pt x="7044778" y="73177"/>
                  </a:lnTo>
                  <a:lnTo>
                    <a:pt x="7050874" y="76200"/>
                  </a:lnTo>
                  <a:lnTo>
                    <a:pt x="7056983" y="80771"/>
                  </a:lnTo>
                  <a:lnTo>
                    <a:pt x="7171283" y="80771"/>
                  </a:lnTo>
                  <a:lnTo>
                    <a:pt x="7177379" y="82308"/>
                  </a:lnTo>
                  <a:lnTo>
                    <a:pt x="7183475" y="80771"/>
                  </a:lnTo>
                  <a:lnTo>
                    <a:pt x="7308443" y="80771"/>
                  </a:lnTo>
                  <a:lnTo>
                    <a:pt x="7314501" y="82308"/>
                  </a:lnTo>
                  <a:lnTo>
                    <a:pt x="7320597" y="80771"/>
                  </a:lnTo>
                  <a:lnTo>
                    <a:pt x="7436434" y="80771"/>
                  </a:lnTo>
                  <a:lnTo>
                    <a:pt x="7441006" y="82308"/>
                  </a:lnTo>
                  <a:lnTo>
                    <a:pt x="7447102" y="80771"/>
                  </a:lnTo>
                  <a:lnTo>
                    <a:pt x="7482128" y="80771"/>
                  </a:lnTo>
                  <a:lnTo>
                    <a:pt x="7488237" y="82308"/>
                  </a:lnTo>
                  <a:lnTo>
                    <a:pt x="7492796" y="82308"/>
                  </a:lnTo>
                  <a:lnTo>
                    <a:pt x="7497406" y="80771"/>
                  </a:lnTo>
                  <a:lnTo>
                    <a:pt x="7503464" y="82308"/>
                  </a:lnTo>
                  <a:lnTo>
                    <a:pt x="7509560" y="80771"/>
                  </a:lnTo>
                  <a:lnTo>
                    <a:pt x="7515669" y="82308"/>
                  </a:lnTo>
                  <a:lnTo>
                    <a:pt x="7532433" y="82308"/>
                  </a:lnTo>
                  <a:lnTo>
                    <a:pt x="7538529" y="80771"/>
                  </a:lnTo>
                  <a:lnTo>
                    <a:pt x="7555306" y="80771"/>
                  </a:lnTo>
                  <a:lnTo>
                    <a:pt x="7561351" y="82308"/>
                  </a:lnTo>
                  <a:lnTo>
                    <a:pt x="7567460" y="82308"/>
                  </a:lnTo>
                  <a:lnTo>
                    <a:pt x="7572070" y="80771"/>
                  </a:lnTo>
                  <a:lnTo>
                    <a:pt x="7578128" y="80771"/>
                  </a:lnTo>
                  <a:lnTo>
                    <a:pt x="7584224" y="82308"/>
                  </a:lnTo>
                  <a:lnTo>
                    <a:pt x="7590332" y="80771"/>
                  </a:lnTo>
                  <a:lnTo>
                    <a:pt x="7613192" y="80771"/>
                  </a:lnTo>
                  <a:lnTo>
                    <a:pt x="7619301" y="82308"/>
                  </a:lnTo>
                  <a:lnTo>
                    <a:pt x="7623860" y="82308"/>
                  </a:lnTo>
                  <a:lnTo>
                    <a:pt x="7629969" y="80771"/>
                  </a:lnTo>
                  <a:lnTo>
                    <a:pt x="7636065" y="80771"/>
                  </a:lnTo>
                  <a:lnTo>
                    <a:pt x="7642174" y="82308"/>
                  </a:lnTo>
                  <a:lnTo>
                    <a:pt x="7675651" y="82308"/>
                  </a:lnTo>
                  <a:lnTo>
                    <a:pt x="7681760" y="80771"/>
                  </a:lnTo>
                  <a:lnTo>
                    <a:pt x="7693964" y="80771"/>
                  </a:lnTo>
                  <a:lnTo>
                    <a:pt x="7700060" y="82308"/>
                  </a:lnTo>
                  <a:lnTo>
                    <a:pt x="7745755" y="82308"/>
                  </a:lnTo>
                  <a:lnTo>
                    <a:pt x="7751851" y="80771"/>
                  </a:lnTo>
                  <a:lnTo>
                    <a:pt x="7756423" y="82308"/>
                  </a:lnTo>
                  <a:lnTo>
                    <a:pt x="7796060" y="82308"/>
                  </a:lnTo>
                  <a:lnTo>
                    <a:pt x="7802156" y="80771"/>
                  </a:lnTo>
                  <a:lnTo>
                    <a:pt x="7812824" y="80771"/>
                  </a:lnTo>
                  <a:lnTo>
                    <a:pt x="7818932" y="82308"/>
                  </a:lnTo>
                  <a:lnTo>
                    <a:pt x="8152650" y="82308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 descr=""/>
          <p:cNvSpPr txBox="1"/>
          <p:nvPr/>
        </p:nvSpPr>
        <p:spPr>
          <a:xfrm>
            <a:off x="9628110" y="2208191"/>
            <a:ext cx="11747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626069" y="2172894"/>
            <a:ext cx="744220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957150" y="2172894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644430" y="2172894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333190" y="2172894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020467" y="2172894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707744" y="2172894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6396506" y="2172894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7083784" y="2172894"/>
            <a:ext cx="1035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7772544" y="2172894"/>
            <a:ext cx="1022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8448604" y="217289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9135882" y="217289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20639" y="2204885"/>
            <a:ext cx="13779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441969" y="2067736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77391" y="1790653"/>
            <a:ext cx="280670" cy="2349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iL3/kA</a:t>
            </a:r>
            <a:endParaRPr sz="600">
              <a:latin typeface="Arial"/>
              <a:cs typeface="Arial"/>
            </a:endParaRPr>
          </a:p>
          <a:p>
            <a:pPr marL="177165">
              <a:lnSpc>
                <a:spcPct val="100000"/>
              </a:lnSpc>
              <a:spcBef>
                <a:spcPts val="38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1584172" y="2547226"/>
            <a:ext cx="8194675" cy="501650"/>
            <a:chOff x="1584172" y="2547226"/>
            <a:chExt cx="8194675" cy="501650"/>
          </a:xfrm>
        </p:grpSpPr>
        <p:sp>
          <p:nvSpPr>
            <p:cNvPr id="92" name="object 92" descr=""/>
            <p:cNvSpPr/>
            <p:nvPr/>
          </p:nvSpPr>
          <p:spPr>
            <a:xfrm>
              <a:off x="1584172" y="2660751"/>
              <a:ext cx="41275" cy="273050"/>
            </a:xfrm>
            <a:custGeom>
              <a:avLst/>
              <a:gdLst/>
              <a:ahLst/>
              <a:cxnLst/>
              <a:rect l="l" t="t" r="r" b="b"/>
              <a:pathLst>
                <a:path w="41275" h="273050">
                  <a:moveTo>
                    <a:pt x="0" y="272795"/>
                  </a:moveTo>
                  <a:lnTo>
                    <a:pt x="41135" y="272795"/>
                  </a:lnTo>
                </a:path>
                <a:path w="41275" h="273050">
                  <a:moveTo>
                    <a:pt x="0" y="137172"/>
                  </a:moveTo>
                  <a:lnTo>
                    <a:pt x="41135" y="137172"/>
                  </a:lnTo>
                </a:path>
                <a:path w="41275" h="273050">
                  <a:moveTo>
                    <a:pt x="0" y="0"/>
                  </a:moveTo>
                  <a:lnTo>
                    <a:pt x="4113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625307" y="2547988"/>
              <a:ext cx="8152765" cy="500380"/>
            </a:xfrm>
            <a:custGeom>
              <a:avLst/>
              <a:gdLst/>
              <a:ahLst/>
              <a:cxnLst/>
              <a:rect l="l" t="t" r="r" b="b"/>
              <a:pathLst>
                <a:path w="8152765" h="500380">
                  <a:moveTo>
                    <a:pt x="0" y="248399"/>
                  </a:moveTo>
                  <a:lnTo>
                    <a:pt x="16763" y="248399"/>
                  </a:lnTo>
                  <a:lnTo>
                    <a:pt x="22859" y="249935"/>
                  </a:lnTo>
                  <a:lnTo>
                    <a:pt x="33527" y="249935"/>
                  </a:lnTo>
                  <a:lnTo>
                    <a:pt x="39636" y="248399"/>
                  </a:lnTo>
                  <a:lnTo>
                    <a:pt x="45732" y="249935"/>
                  </a:lnTo>
                  <a:lnTo>
                    <a:pt x="103631" y="249935"/>
                  </a:lnTo>
                  <a:lnTo>
                    <a:pt x="108191" y="248399"/>
                  </a:lnTo>
                  <a:lnTo>
                    <a:pt x="137159" y="248399"/>
                  </a:lnTo>
                  <a:lnTo>
                    <a:pt x="141731" y="249935"/>
                  </a:lnTo>
                  <a:lnTo>
                    <a:pt x="211823" y="249935"/>
                  </a:lnTo>
                  <a:lnTo>
                    <a:pt x="217931" y="248399"/>
                  </a:lnTo>
                  <a:lnTo>
                    <a:pt x="240804" y="248399"/>
                  </a:lnTo>
                  <a:lnTo>
                    <a:pt x="245363" y="249935"/>
                  </a:lnTo>
                  <a:lnTo>
                    <a:pt x="251459" y="249935"/>
                  </a:lnTo>
                  <a:lnTo>
                    <a:pt x="257568" y="248399"/>
                  </a:lnTo>
                  <a:lnTo>
                    <a:pt x="263664" y="249935"/>
                  </a:lnTo>
                  <a:lnTo>
                    <a:pt x="326123" y="249935"/>
                  </a:lnTo>
                  <a:lnTo>
                    <a:pt x="332231" y="248399"/>
                  </a:lnTo>
                  <a:lnTo>
                    <a:pt x="361149" y="248399"/>
                  </a:lnTo>
                  <a:lnTo>
                    <a:pt x="367258" y="249935"/>
                  </a:lnTo>
                  <a:lnTo>
                    <a:pt x="440423" y="249935"/>
                  </a:lnTo>
                  <a:lnTo>
                    <a:pt x="446531" y="248399"/>
                  </a:lnTo>
                  <a:lnTo>
                    <a:pt x="469353" y="248399"/>
                  </a:lnTo>
                  <a:lnTo>
                    <a:pt x="475449" y="249935"/>
                  </a:lnTo>
                  <a:lnTo>
                    <a:pt x="481558" y="249935"/>
                  </a:lnTo>
                  <a:lnTo>
                    <a:pt x="486117" y="248399"/>
                  </a:lnTo>
                  <a:lnTo>
                    <a:pt x="492213" y="248399"/>
                  </a:lnTo>
                  <a:lnTo>
                    <a:pt x="498322" y="249935"/>
                  </a:lnTo>
                  <a:lnTo>
                    <a:pt x="556209" y="249935"/>
                  </a:lnTo>
                  <a:lnTo>
                    <a:pt x="560781" y="248399"/>
                  </a:lnTo>
                  <a:lnTo>
                    <a:pt x="608050" y="248399"/>
                  </a:lnTo>
                  <a:lnTo>
                    <a:pt x="612622" y="249935"/>
                  </a:lnTo>
                  <a:lnTo>
                    <a:pt x="670509" y="249935"/>
                  </a:lnTo>
                  <a:lnTo>
                    <a:pt x="675081" y="248399"/>
                  </a:lnTo>
                  <a:lnTo>
                    <a:pt x="704049" y="248399"/>
                  </a:lnTo>
                  <a:lnTo>
                    <a:pt x="710158" y="249935"/>
                  </a:lnTo>
                  <a:lnTo>
                    <a:pt x="716203" y="248399"/>
                  </a:lnTo>
                  <a:lnTo>
                    <a:pt x="722312" y="249935"/>
                  </a:lnTo>
                  <a:lnTo>
                    <a:pt x="784809" y="249935"/>
                  </a:lnTo>
                  <a:lnTo>
                    <a:pt x="790917" y="248399"/>
                  </a:lnTo>
                  <a:lnTo>
                    <a:pt x="819835" y="248399"/>
                  </a:lnTo>
                  <a:lnTo>
                    <a:pt x="825944" y="249935"/>
                  </a:lnTo>
                  <a:lnTo>
                    <a:pt x="830503" y="248399"/>
                  </a:lnTo>
                  <a:lnTo>
                    <a:pt x="836612" y="249935"/>
                  </a:lnTo>
                  <a:lnTo>
                    <a:pt x="894499" y="249935"/>
                  </a:lnTo>
                  <a:lnTo>
                    <a:pt x="900607" y="248399"/>
                  </a:lnTo>
                  <a:lnTo>
                    <a:pt x="917371" y="248399"/>
                  </a:lnTo>
                  <a:lnTo>
                    <a:pt x="921931" y="246849"/>
                  </a:lnTo>
                  <a:lnTo>
                    <a:pt x="928039" y="248399"/>
                  </a:lnTo>
                  <a:lnTo>
                    <a:pt x="944803" y="248399"/>
                  </a:lnTo>
                  <a:lnTo>
                    <a:pt x="950912" y="249935"/>
                  </a:lnTo>
                  <a:lnTo>
                    <a:pt x="1008799" y="249935"/>
                  </a:lnTo>
                  <a:lnTo>
                    <a:pt x="1013371" y="248399"/>
                  </a:lnTo>
                  <a:lnTo>
                    <a:pt x="1019467" y="246849"/>
                  </a:lnTo>
                  <a:lnTo>
                    <a:pt x="1037767" y="246849"/>
                  </a:lnTo>
                  <a:lnTo>
                    <a:pt x="1042339" y="248399"/>
                  </a:lnTo>
                  <a:lnTo>
                    <a:pt x="1054544" y="248399"/>
                  </a:lnTo>
                  <a:lnTo>
                    <a:pt x="1060640" y="249935"/>
                  </a:lnTo>
                  <a:lnTo>
                    <a:pt x="1077366" y="249935"/>
                  </a:lnTo>
                  <a:lnTo>
                    <a:pt x="1083462" y="251421"/>
                  </a:lnTo>
                  <a:lnTo>
                    <a:pt x="1094130" y="251421"/>
                  </a:lnTo>
                  <a:lnTo>
                    <a:pt x="1100226" y="249935"/>
                  </a:lnTo>
                  <a:lnTo>
                    <a:pt x="1123099" y="249935"/>
                  </a:lnTo>
                  <a:lnTo>
                    <a:pt x="1135303" y="246849"/>
                  </a:lnTo>
                  <a:lnTo>
                    <a:pt x="1158125" y="246849"/>
                  </a:lnTo>
                  <a:lnTo>
                    <a:pt x="1164221" y="248399"/>
                  </a:lnTo>
                  <a:lnTo>
                    <a:pt x="1170330" y="248399"/>
                  </a:lnTo>
                  <a:lnTo>
                    <a:pt x="1174889" y="249935"/>
                  </a:lnTo>
                  <a:lnTo>
                    <a:pt x="1185557" y="249935"/>
                  </a:lnTo>
                  <a:lnTo>
                    <a:pt x="1191666" y="251421"/>
                  </a:lnTo>
                  <a:lnTo>
                    <a:pt x="1197762" y="251421"/>
                  </a:lnTo>
                  <a:lnTo>
                    <a:pt x="1202321" y="252958"/>
                  </a:lnTo>
                  <a:lnTo>
                    <a:pt x="1208430" y="251421"/>
                  </a:lnTo>
                  <a:lnTo>
                    <a:pt x="1214526" y="249935"/>
                  </a:lnTo>
                  <a:lnTo>
                    <a:pt x="1231303" y="249935"/>
                  </a:lnTo>
                  <a:lnTo>
                    <a:pt x="1237399" y="248399"/>
                  </a:lnTo>
                  <a:lnTo>
                    <a:pt x="1243507" y="248399"/>
                  </a:lnTo>
                  <a:lnTo>
                    <a:pt x="1249603" y="246849"/>
                  </a:lnTo>
                  <a:lnTo>
                    <a:pt x="1272425" y="246849"/>
                  </a:lnTo>
                  <a:lnTo>
                    <a:pt x="1278521" y="248399"/>
                  </a:lnTo>
                  <a:lnTo>
                    <a:pt x="1283093" y="248399"/>
                  </a:lnTo>
                  <a:lnTo>
                    <a:pt x="1289189" y="249935"/>
                  </a:lnTo>
                  <a:lnTo>
                    <a:pt x="1301394" y="249935"/>
                  </a:lnTo>
                  <a:lnTo>
                    <a:pt x="1305966" y="252958"/>
                  </a:lnTo>
                  <a:lnTo>
                    <a:pt x="1324216" y="252958"/>
                  </a:lnTo>
                  <a:lnTo>
                    <a:pt x="1330325" y="251421"/>
                  </a:lnTo>
                  <a:lnTo>
                    <a:pt x="1334935" y="249935"/>
                  </a:lnTo>
                  <a:lnTo>
                    <a:pt x="1347089" y="249935"/>
                  </a:lnTo>
                  <a:lnTo>
                    <a:pt x="1353184" y="248399"/>
                  </a:lnTo>
                  <a:lnTo>
                    <a:pt x="1357757" y="246849"/>
                  </a:lnTo>
                  <a:lnTo>
                    <a:pt x="1363852" y="246849"/>
                  </a:lnTo>
                  <a:lnTo>
                    <a:pt x="1369961" y="245313"/>
                  </a:lnTo>
                  <a:lnTo>
                    <a:pt x="1376057" y="245313"/>
                  </a:lnTo>
                  <a:lnTo>
                    <a:pt x="1382166" y="246849"/>
                  </a:lnTo>
                  <a:lnTo>
                    <a:pt x="1392821" y="246849"/>
                  </a:lnTo>
                  <a:lnTo>
                    <a:pt x="1405026" y="249935"/>
                  </a:lnTo>
                  <a:lnTo>
                    <a:pt x="1409598" y="249935"/>
                  </a:lnTo>
                  <a:lnTo>
                    <a:pt x="1415694" y="251421"/>
                  </a:lnTo>
                  <a:lnTo>
                    <a:pt x="1421803" y="252958"/>
                  </a:lnTo>
                  <a:lnTo>
                    <a:pt x="1444625" y="252958"/>
                  </a:lnTo>
                  <a:lnTo>
                    <a:pt x="1449184" y="249935"/>
                  </a:lnTo>
                  <a:lnTo>
                    <a:pt x="1461389" y="249935"/>
                  </a:lnTo>
                  <a:lnTo>
                    <a:pt x="1465948" y="248399"/>
                  </a:lnTo>
                  <a:lnTo>
                    <a:pt x="1478152" y="245313"/>
                  </a:lnTo>
                  <a:lnTo>
                    <a:pt x="1484261" y="245313"/>
                  </a:lnTo>
                  <a:lnTo>
                    <a:pt x="1490357" y="243827"/>
                  </a:lnTo>
                  <a:lnTo>
                    <a:pt x="1494929" y="245313"/>
                  </a:lnTo>
                  <a:lnTo>
                    <a:pt x="1501025" y="245313"/>
                  </a:lnTo>
                  <a:lnTo>
                    <a:pt x="1507121" y="246849"/>
                  </a:lnTo>
                  <a:lnTo>
                    <a:pt x="1513179" y="248399"/>
                  </a:lnTo>
                  <a:lnTo>
                    <a:pt x="1519275" y="249935"/>
                  </a:lnTo>
                  <a:lnTo>
                    <a:pt x="1523898" y="249935"/>
                  </a:lnTo>
                  <a:lnTo>
                    <a:pt x="1529943" y="252958"/>
                  </a:lnTo>
                  <a:lnTo>
                    <a:pt x="1536052" y="254495"/>
                  </a:lnTo>
                  <a:lnTo>
                    <a:pt x="1542148" y="255981"/>
                  </a:lnTo>
                  <a:lnTo>
                    <a:pt x="1546720" y="257517"/>
                  </a:lnTo>
                  <a:lnTo>
                    <a:pt x="1552816" y="271259"/>
                  </a:lnTo>
                  <a:lnTo>
                    <a:pt x="1558925" y="277367"/>
                  </a:lnTo>
                  <a:lnTo>
                    <a:pt x="1565020" y="271259"/>
                  </a:lnTo>
                  <a:lnTo>
                    <a:pt x="1571129" y="260591"/>
                  </a:lnTo>
                  <a:lnTo>
                    <a:pt x="1575689" y="249935"/>
                  </a:lnTo>
                  <a:lnTo>
                    <a:pt x="1581784" y="240753"/>
                  </a:lnTo>
                  <a:lnTo>
                    <a:pt x="1587893" y="227063"/>
                  </a:lnTo>
                  <a:lnTo>
                    <a:pt x="1593989" y="211835"/>
                  </a:lnTo>
                  <a:lnTo>
                    <a:pt x="1598561" y="199631"/>
                  </a:lnTo>
                  <a:lnTo>
                    <a:pt x="1604657" y="185940"/>
                  </a:lnTo>
                  <a:lnTo>
                    <a:pt x="1610766" y="149326"/>
                  </a:lnTo>
                  <a:lnTo>
                    <a:pt x="1616811" y="120395"/>
                  </a:lnTo>
                  <a:lnTo>
                    <a:pt x="1622920" y="112763"/>
                  </a:lnTo>
                  <a:lnTo>
                    <a:pt x="1627479" y="123431"/>
                  </a:lnTo>
                  <a:lnTo>
                    <a:pt x="1633575" y="149326"/>
                  </a:lnTo>
                  <a:lnTo>
                    <a:pt x="1639684" y="188963"/>
                  </a:lnTo>
                  <a:lnTo>
                    <a:pt x="1645780" y="239267"/>
                  </a:lnTo>
                  <a:lnTo>
                    <a:pt x="1650352" y="284949"/>
                  </a:lnTo>
                  <a:lnTo>
                    <a:pt x="1656448" y="324599"/>
                  </a:lnTo>
                  <a:lnTo>
                    <a:pt x="1662557" y="367258"/>
                  </a:lnTo>
                  <a:lnTo>
                    <a:pt x="1668653" y="405358"/>
                  </a:lnTo>
                  <a:lnTo>
                    <a:pt x="1674710" y="431253"/>
                  </a:lnTo>
                  <a:lnTo>
                    <a:pt x="1679320" y="440385"/>
                  </a:lnTo>
                  <a:lnTo>
                    <a:pt x="1685429" y="431253"/>
                  </a:lnTo>
                  <a:lnTo>
                    <a:pt x="1691474" y="406844"/>
                  </a:lnTo>
                  <a:lnTo>
                    <a:pt x="1697583" y="364235"/>
                  </a:lnTo>
                  <a:lnTo>
                    <a:pt x="1702142" y="306285"/>
                  </a:lnTo>
                  <a:lnTo>
                    <a:pt x="1708238" y="246849"/>
                  </a:lnTo>
                  <a:lnTo>
                    <a:pt x="1712810" y="198094"/>
                  </a:lnTo>
                  <a:lnTo>
                    <a:pt x="1718906" y="156959"/>
                  </a:lnTo>
                  <a:lnTo>
                    <a:pt x="1731111" y="94449"/>
                  </a:lnTo>
                  <a:lnTo>
                    <a:pt x="1735683" y="86867"/>
                  </a:lnTo>
                  <a:lnTo>
                    <a:pt x="1741779" y="94449"/>
                  </a:lnTo>
                  <a:lnTo>
                    <a:pt x="1747875" y="118859"/>
                  </a:lnTo>
                  <a:lnTo>
                    <a:pt x="1753984" y="158495"/>
                  </a:lnTo>
                  <a:lnTo>
                    <a:pt x="1758543" y="210299"/>
                  </a:lnTo>
                  <a:lnTo>
                    <a:pt x="1764652" y="265163"/>
                  </a:lnTo>
                  <a:lnTo>
                    <a:pt x="1770748" y="312394"/>
                  </a:lnTo>
                  <a:lnTo>
                    <a:pt x="1776857" y="356590"/>
                  </a:lnTo>
                  <a:lnTo>
                    <a:pt x="1782953" y="394690"/>
                  </a:lnTo>
                  <a:lnTo>
                    <a:pt x="1793620" y="426694"/>
                  </a:lnTo>
                  <a:lnTo>
                    <a:pt x="1799729" y="417512"/>
                  </a:lnTo>
                  <a:lnTo>
                    <a:pt x="1805774" y="393153"/>
                  </a:lnTo>
                  <a:lnTo>
                    <a:pt x="1810334" y="350494"/>
                  </a:lnTo>
                  <a:lnTo>
                    <a:pt x="1816442" y="297154"/>
                  </a:lnTo>
                  <a:lnTo>
                    <a:pt x="1822538" y="240753"/>
                  </a:lnTo>
                  <a:lnTo>
                    <a:pt x="1828647" y="191985"/>
                  </a:lnTo>
                  <a:lnTo>
                    <a:pt x="1834743" y="149326"/>
                  </a:lnTo>
                  <a:lnTo>
                    <a:pt x="1839315" y="111226"/>
                  </a:lnTo>
                  <a:lnTo>
                    <a:pt x="1845411" y="88404"/>
                  </a:lnTo>
                  <a:lnTo>
                    <a:pt x="1851520" y="80759"/>
                  </a:lnTo>
                  <a:lnTo>
                    <a:pt x="1857616" y="88404"/>
                  </a:lnTo>
                  <a:lnTo>
                    <a:pt x="1862175" y="112763"/>
                  </a:lnTo>
                  <a:lnTo>
                    <a:pt x="1868284" y="153885"/>
                  </a:lnTo>
                  <a:lnTo>
                    <a:pt x="1874329" y="205727"/>
                  </a:lnTo>
                  <a:lnTo>
                    <a:pt x="1880438" y="260591"/>
                  </a:lnTo>
                  <a:lnTo>
                    <a:pt x="1886534" y="309359"/>
                  </a:lnTo>
                  <a:lnTo>
                    <a:pt x="1891106" y="355053"/>
                  </a:lnTo>
                  <a:lnTo>
                    <a:pt x="1897202" y="394690"/>
                  </a:lnTo>
                  <a:lnTo>
                    <a:pt x="1903310" y="417512"/>
                  </a:lnTo>
                  <a:lnTo>
                    <a:pt x="1909406" y="423608"/>
                  </a:lnTo>
                  <a:lnTo>
                    <a:pt x="1913978" y="414489"/>
                  </a:lnTo>
                  <a:lnTo>
                    <a:pt x="1926183" y="345922"/>
                  </a:lnTo>
                  <a:lnTo>
                    <a:pt x="1932279" y="294081"/>
                  </a:lnTo>
                  <a:lnTo>
                    <a:pt x="1938337" y="240753"/>
                  </a:lnTo>
                  <a:lnTo>
                    <a:pt x="1942947" y="191985"/>
                  </a:lnTo>
                  <a:lnTo>
                    <a:pt x="1948992" y="150863"/>
                  </a:lnTo>
                  <a:lnTo>
                    <a:pt x="1955101" y="111226"/>
                  </a:lnTo>
                  <a:lnTo>
                    <a:pt x="1961197" y="82295"/>
                  </a:lnTo>
                  <a:lnTo>
                    <a:pt x="1965769" y="67068"/>
                  </a:lnTo>
                  <a:lnTo>
                    <a:pt x="1971865" y="68554"/>
                  </a:lnTo>
                  <a:lnTo>
                    <a:pt x="1976437" y="89890"/>
                  </a:lnTo>
                  <a:lnTo>
                    <a:pt x="1982533" y="129527"/>
                  </a:lnTo>
                  <a:lnTo>
                    <a:pt x="1988629" y="178295"/>
                  </a:lnTo>
                  <a:lnTo>
                    <a:pt x="1994738" y="207213"/>
                  </a:lnTo>
                  <a:lnTo>
                    <a:pt x="1999297" y="204190"/>
                  </a:lnTo>
                  <a:lnTo>
                    <a:pt x="2005406" y="205727"/>
                  </a:lnTo>
                  <a:lnTo>
                    <a:pt x="2017610" y="223989"/>
                  </a:lnTo>
                  <a:lnTo>
                    <a:pt x="2023706" y="234645"/>
                  </a:lnTo>
                  <a:lnTo>
                    <a:pt x="2028278" y="248399"/>
                  </a:lnTo>
                  <a:lnTo>
                    <a:pt x="2034374" y="260591"/>
                  </a:lnTo>
                  <a:lnTo>
                    <a:pt x="2040483" y="274294"/>
                  </a:lnTo>
                  <a:lnTo>
                    <a:pt x="2046579" y="281927"/>
                  </a:lnTo>
                  <a:lnTo>
                    <a:pt x="2051138" y="288035"/>
                  </a:lnTo>
                  <a:lnTo>
                    <a:pt x="2057247" y="288035"/>
                  </a:lnTo>
                  <a:lnTo>
                    <a:pt x="2063292" y="284949"/>
                  </a:lnTo>
                  <a:lnTo>
                    <a:pt x="2069401" y="278853"/>
                  </a:lnTo>
                  <a:lnTo>
                    <a:pt x="2075497" y="266649"/>
                  </a:lnTo>
                  <a:lnTo>
                    <a:pt x="2080069" y="254495"/>
                  </a:lnTo>
                  <a:lnTo>
                    <a:pt x="2102929" y="208749"/>
                  </a:lnTo>
                  <a:lnTo>
                    <a:pt x="2109038" y="205727"/>
                  </a:lnTo>
                  <a:lnTo>
                    <a:pt x="2115134" y="204190"/>
                  </a:lnTo>
                  <a:lnTo>
                    <a:pt x="2121242" y="208749"/>
                  </a:lnTo>
                  <a:lnTo>
                    <a:pt x="2127288" y="214858"/>
                  </a:lnTo>
                  <a:lnTo>
                    <a:pt x="2131910" y="225526"/>
                  </a:lnTo>
                  <a:lnTo>
                    <a:pt x="2137956" y="239267"/>
                  </a:lnTo>
                  <a:lnTo>
                    <a:pt x="2150160" y="266649"/>
                  </a:lnTo>
                  <a:lnTo>
                    <a:pt x="2154732" y="278853"/>
                  </a:lnTo>
                  <a:lnTo>
                    <a:pt x="2160828" y="286499"/>
                  </a:lnTo>
                  <a:lnTo>
                    <a:pt x="2166937" y="289521"/>
                  </a:lnTo>
                  <a:lnTo>
                    <a:pt x="2173033" y="289521"/>
                  </a:lnTo>
                  <a:lnTo>
                    <a:pt x="2195906" y="255981"/>
                  </a:lnTo>
                  <a:lnTo>
                    <a:pt x="2206574" y="228549"/>
                  </a:lnTo>
                  <a:lnTo>
                    <a:pt x="2212670" y="217881"/>
                  </a:lnTo>
                  <a:lnTo>
                    <a:pt x="2218778" y="210299"/>
                  </a:lnTo>
                  <a:lnTo>
                    <a:pt x="2224824" y="205727"/>
                  </a:lnTo>
                  <a:lnTo>
                    <a:pt x="2230932" y="205727"/>
                  </a:lnTo>
                  <a:lnTo>
                    <a:pt x="2235542" y="210299"/>
                  </a:lnTo>
                  <a:lnTo>
                    <a:pt x="2240102" y="217881"/>
                  </a:lnTo>
                  <a:lnTo>
                    <a:pt x="2246160" y="230085"/>
                  </a:lnTo>
                  <a:lnTo>
                    <a:pt x="2252256" y="242290"/>
                  </a:lnTo>
                  <a:lnTo>
                    <a:pt x="2258364" y="255981"/>
                  </a:lnTo>
                  <a:lnTo>
                    <a:pt x="2262924" y="268185"/>
                  </a:lnTo>
                  <a:lnTo>
                    <a:pt x="2269032" y="280390"/>
                  </a:lnTo>
                  <a:lnTo>
                    <a:pt x="2275128" y="288035"/>
                  </a:lnTo>
                  <a:lnTo>
                    <a:pt x="2281237" y="291058"/>
                  </a:lnTo>
                  <a:lnTo>
                    <a:pt x="2287333" y="291058"/>
                  </a:lnTo>
                  <a:lnTo>
                    <a:pt x="2310155" y="254495"/>
                  </a:lnTo>
                  <a:lnTo>
                    <a:pt x="2314765" y="240753"/>
                  </a:lnTo>
                  <a:lnTo>
                    <a:pt x="2320874" y="228549"/>
                  </a:lnTo>
                  <a:lnTo>
                    <a:pt x="2326919" y="217881"/>
                  </a:lnTo>
                  <a:lnTo>
                    <a:pt x="2333028" y="211835"/>
                  </a:lnTo>
                  <a:lnTo>
                    <a:pt x="2339124" y="207213"/>
                  </a:lnTo>
                  <a:lnTo>
                    <a:pt x="2343696" y="208749"/>
                  </a:lnTo>
                  <a:lnTo>
                    <a:pt x="2349792" y="211835"/>
                  </a:lnTo>
                  <a:lnTo>
                    <a:pt x="2355888" y="220954"/>
                  </a:lnTo>
                  <a:lnTo>
                    <a:pt x="2361996" y="231622"/>
                  </a:lnTo>
                  <a:lnTo>
                    <a:pt x="2366556" y="245313"/>
                  </a:lnTo>
                  <a:lnTo>
                    <a:pt x="2372664" y="259054"/>
                  </a:lnTo>
                  <a:lnTo>
                    <a:pt x="2378760" y="271259"/>
                  </a:lnTo>
                  <a:lnTo>
                    <a:pt x="2384869" y="281927"/>
                  </a:lnTo>
                  <a:lnTo>
                    <a:pt x="2390965" y="289521"/>
                  </a:lnTo>
                  <a:lnTo>
                    <a:pt x="2395537" y="292595"/>
                  </a:lnTo>
                  <a:lnTo>
                    <a:pt x="2401633" y="291058"/>
                  </a:lnTo>
                  <a:lnTo>
                    <a:pt x="2407729" y="286499"/>
                  </a:lnTo>
                  <a:lnTo>
                    <a:pt x="2413787" y="278853"/>
                  </a:lnTo>
                  <a:lnTo>
                    <a:pt x="2418397" y="266649"/>
                  </a:lnTo>
                  <a:lnTo>
                    <a:pt x="2424455" y="252958"/>
                  </a:lnTo>
                  <a:lnTo>
                    <a:pt x="2430551" y="240753"/>
                  </a:lnTo>
                  <a:lnTo>
                    <a:pt x="2436660" y="227063"/>
                  </a:lnTo>
                  <a:lnTo>
                    <a:pt x="2442756" y="217881"/>
                  </a:lnTo>
                  <a:lnTo>
                    <a:pt x="2447328" y="211835"/>
                  </a:lnTo>
                  <a:lnTo>
                    <a:pt x="2453424" y="208749"/>
                  </a:lnTo>
                  <a:lnTo>
                    <a:pt x="2459532" y="208749"/>
                  </a:lnTo>
                  <a:lnTo>
                    <a:pt x="2465628" y="213321"/>
                  </a:lnTo>
                  <a:lnTo>
                    <a:pt x="2471686" y="222491"/>
                  </a:lnTo>
                  <a:lnTo>
                    <a:pt x="2476296" y="234645"/>
                  </a:lnTo>
                  <a:lnTo>
                    <a:pt x="2482392" y="246849"/>
                  </a:lnTo>
                  <a:lnTo>
                    <a:pt x="2499118" y="283413"/>
                  </a:lnTo>
                  <a:lnTo>
                    <a:pt x="2509786" y="292595"/>
                  </a:lnTo>
                  <a:lnTo>
                    <a:pt x="2515882" y="291058"/>
                  </a:lnTo>
                  <a:lnTo>
                    <a:pt x="2521991" y="286499"/>
                  </a:lnTo>
                  <a:lnTo>
                    <a:pt x="2528087" y="277367"/>
                  </a:lnTo>
                  <a:lnTo>
                    <a:pt x="2532646" y="265163"/>
                  </a:lnTo>
                  <a:lnTo>
                    <a:pt x="2538755" y="252958"/>
                  </a:lnTo>
                  <a:lnTo>
                    <a:pt x="2544851" y="239267"/>
                  </a:lnTo>
                  <a:lnTo>
                    <a:pt x="2550960" y="227063"/>
                  </a:lnTo>
                  <a:lnTo>
                    <a:pt x="2555519" y="217881"/>
                  </a:lnTo>
                  <a:lnTo>
                    <a:pt x="2561628" y="211835"/>
                  </a:lnTo>
                  <a:lnTo>
                    <a:pt x="2567724" y="208749"/>
                  </a:lnTo>
                  <a:lnTo>
                    <a:pt x="2573782" y="210299"/>
                  </a:lnTo>
                  <a:lnTo>
                    <a:pt x="2579878" y="214858"/>
                  </a:lnTo>
                  <a:lnTo>
                    <a:pt x="2590546" y="236194"/>
                  </a:lnTo>
                  <a:lnTo>
                    <a:pt x="2596654" y="249935"/>
                  </a:lnTo>
                  <a:lnTo>
                    <a:pt x="2602750" y="262089"/>
                  </a:lnTo>
                  <a:lnTo>
                    <a:pt x="2607310" y="275831"/>
                  </a:lnTo>
                  <a:lnTo>
                    <a:pt x="2613418" y="284949"/>
                  </a:lnTo>
                  <a:lnTo>
                    <a:pt x="2619514" y="291058"/>
                  </a:lnTo>
                  <a:lnTo>
                    <a:pt x="2625623" y="292595"/>
                  </a:lnTo>
                  <a:lnTo>
                    <a:pt x="2631719" y="291058"/>
                  </a:lnTo>
                  <a:lnTo>
                    <a:pt x="2654592" y="249935"/>
                  </a:lnTo>
                  <a:lnTo>
                    <a:pt x="2659151" y="237731"/>
                  </a:lnTo>
                  <a:lnTo>
                    <a:pt x="2665260" y="225526"/>
                  </a:lnTo>
                  <a:lnTo>
                    <a:pt x="2671356" y="216395"/>
                  </a:lnTo>
                  <a:lnTo>
                    <a:pt x="2677414" y="211835"/>
                  </a:lnTo>
                  <a:lnTo>
                    <a:pt x="2683510" y="208749"/>
                  </a:lnTo>
                  <a:lnTo>
                    <a:pt x="2688082" y="211835"/>
                  </a:lnTo>
                  <a:lnTo>
                    <a:pt x="2694178" y="216395"/>
                  </a:lnTo>
                  <a:lnTo>
                    <a:pt x="2706382" y="237731"/>
                  </a:lnTo>
                  <a:lnTo>
                    <a:pt x="2710954" y="251421"/>
                  </a:lnTo>
                  <a:lnTo>
                    <a:pt x="2717050" y="265163"/>
                  </a:lnTo>
                  <a:lnTo>
                    <a:pt x="2723146" y="275831"/>
                  </a:lnTo>
                  <a:lnTo>
                    <a:pt x="2729255" y="284949"/>
                  </a:lnTo>
                  <a:lnTo>
                    <a:pt x="2735351" y="291058"/>
                  </a:lnTo>
                  <a:lnTo>
                    <a:pt x="2739923" y="292595"/>
                  </a:lnTo>
                  <a:lnTo>
                    <a:pt x="2745968" y="291058"/>
                  </a:lnTo>
                  <a:lnTo>
                    <a:pt x="2752077" y="284949"/>
                  </a:lnTo>
                  <a:lnTo>
                    <a:pt x="2758173" y="275831"/>
                  </a:lnTo>
                  <a:lnTo>
                    <a:pt x="2762745" y="262089"/>
                  </a:lnTo>
                  <a:lnTo>
                    <a:pt x="2767355" y="249935"/>
                  </a:lnTo>
                  <a:lnTo>
                    <a:pt x="2773400" y="237731"/>
                  </a:lnTo>
                  <a:lnTo>
                    <a:pt x="2779509" y="223989"/>
                  </a:lnTo>
                  <a:lnTo>
                    <a:pt x="2785605" y="214858"/>
                  </a:lnTo>
                  <a:lnTo>
                    <a:pt x="2791714" y="211835"/>
                  </a:lnTo>
                  <a:lnTo>
                    <a:pt x="2796273" y="208749"/>
                  </a:lnTo>
                  <a:lnTo>
                    <a:pt x="2802382" y="211835"/>
                  </a:lnTo>
                  <a:lnTo>
                    <a:pt x="2808478" y="217881"/>
                  </a:lnTo>
                  <a:lnTo>
                    <a:pt x="2814586" y="227063"/>
                  </a:lnTo>
                  <a:lnTo>
                    <a:pt x="2819146" y="240753"/>
                  </a:lnTo>
                  <a:lnTo>
                    <a:pt x="2825254" y="252958"/>
                  </a:lnTo>
                  <a:lnTo>
                    <a:pt x="2843555" y="286499"/>
                  </a:lnTo>
                  <a:lnTo>
                    <a:pt x="2854223" y="292595"/>
                  </a:lnTo>
                  <a:lnTo>
                    <a:pt x="2860268" y="289521"/>
                  </a:lnTo>
                  <a:lnTo>
                    <a:pt x="2866377" y="283413"/>
                  </a:lnTo>
                  <a:lnTo>
                    <a:pt x="2872473" y="272745"/>
                  </a:lnTo>
                  <a:lnTo>
                    <a:pt x="2877045" y="260591"/>
                  </a:lnTo>
                  <a:lnTo>
                    <a:pt x="2883141" y="248399"/>
                  </a:lnTo>
                  <a:lnTo>
                    <a:pt x="2889249" y="234645"/>
                  </a:lnTo>
                  <a:lnTo>
                    <a:pt x="2895346" y="223989"/>
                  </a:lnTo>
                  <a:lnTo>
                    <a:pt x="2899905" y="214858"/>
                  </a:lnTo>
                  <a:lnTo>
                    <a:pt x="2906014" y="211835"/>
                  </a:lnTo>
                  <a:lnTo>
                    <a:pt x="2912110" y="210299"/>
                  </a:lnTo>
                  <a:lnTo>
                    <a:pt x="2918218" y="213321"/>
                  </a:lnTo>
                  <a:lnTo>
                    <a:pt x="2924263" y="219417"/>
                  </a:lnTo>
                  <a:lnTo>
                    <a:pt x="2928886" y="230085"/>
                  </a:lnTo>
                  <a:lnTo>
                    <a:pt x="2934931" y="242290"/>
                  </a:lnTo>
                  <a:lnTo>
                    <a:pt x="2941040" y="255981"/>
                  </a:lnTo>
                  <a:lnTo>
                    <a:pt x="2947136" y="268185"/>
                  </a:lnTo>
                  <a:lnTo>
                    <a:pt x="2951708" y="278853"/>
                  </a:lnTo>
                  <a:lnTo>
                    <a:pt x="2957804" y="288035"/>
                  </a:lnTo>
                  <a:lnTo>
                    <a:pt x="2963900" y="291058"/>
                  </a:lnTo>
                  <a:lnTo>
                    <a:pt x="2970009" y="291058"/>
                  </a:lnTo>
                  <a:lnTo>
                    <a:pt x="2998978" y="246849"/>
                  </a:lnTo>
                  <a:lnTo>
                    <a:pt x="3003549" y="234645"/>
                  </a:lnTo>
                  <a:lnTo>
                    <a:pt x="3009646" y="222491"/>
                  </a:lnTo>
                  <a:lnTo>
                    <a:pt x="3015754" y="214858"/>
                  </a:lnTo>
                  <a:lnTo>
                    <a:pt x="3021799" y="211835"/>
                  </a:lnTo>
                  <a:lnTo>
                    <a:pt x="3026410" y="210299"/>
                  </a:lnTo>
                  <a:lnTo>
                    <a:pt x="3032518" y="213321"/>
                  </a:lnTo>
                  <a:lnTo>
                    <a:pt x="3037078" y="220954"/>
                  </a:lnTo>
                  <a:lnTo>
                    <a:pt x="3043186" y="230085"/>
                  </a:lnTo>
                  <a:lnTo>
                    <a:pt x="3049231" y="243827"/>
                  </a:lnTo>
                  <a:lnTo>
                    <a:pt x="3055340" y="255981"/>
                  </a:lnTo>
                  <a:lnTo>
                    <a:pt x="3059899" y="268185"/>
                  </a:lnTo>
                  <a:lnTo>
                    <a:pt x="3066008" y="280390"/>
                  </a:lnTo>
                  <a:lnTo>
                    <a:pt x="3072104" y="288035"/>
                  </a:lnTo>
                  <a:lnTo>
                    <a:pt x="3078200" y="291058"/>
                  </a:lnTo>
                  <a:lnTo>
                    <a:pt x="3084309" y="291058"/>
                  </a:lnTo>
                  <a:lnTo>
                    <a:pt x="3107182" y="257517"/>
                  </a:lnTo>
                  <a:lnTo>
                    <a:pt x="3111741" y="243827"/>
                  </a:lnTo>
                  <a:lnTo>
                    <a:pt x="3117849" y="233159"/>
                  </a:lnTo>
                  <a:lnTo>
                    <a:pt x="3123895" y="222491"/>
                  </a:lnTo>
                  <a:lnTo>
                    <a:pt x="3130003" y="214858"/>
                  </a:lnTo>
                  <a:lnTo>
                    <a:pt x="3136099" y="211835"/>
                  </a:lnTo>
                  <a:lnTo>
                    <a:pt x="3140659" y="211835"/>
                  </a:lnTo>
                  <a:lnTo>
                    <a:pt x="3146767" y="214858"/>
                  </a:lnTo>
                  <a:lnTo>
                    <a:pt x="3152863" y="222491"/>
                  </a:lnTo>
                  <a:lnTo>
                    <a:pt x="3158972" y="233159"/>
                  </a:lnTo>
                  <a:lnTo>
                    <a:pt x="3163531" y="245313"/>
                  </a:lnTo>
                  <a:lnTo>
                    <a:pt x="3175736" y="269722"/>
                  </a:lnTo>
                  <a:lnTo>
                    <a:pt x="3181845" y="280390"/>
                  </a:lnTo>
                  <a:lnTo>
                    <a:pt x="3187941" y="288035"/>
                  </a:lnTo>
                  <a:lnTo>
                    <a:pt x="3192500" y="291058"/>
                  </a:lnTo>
                  <a:lnTo>
                    <a:pt x="3198609" y="289521"/>
                  </a:lnTo>
                  <a:lnTo>
                    <a:pt x="3204705" y="286499"/>
                  </a:lnTo>
                  <a:lnTo>
                    <a:pt x="3210763" y="278853"/>
                  </a:lnTo>
                  <a:lnTo>
                    <a:pt x="3215373" y="268185"/>
                  </a:lnTo>
                  <a:lnTo>
                    <a:pt x="3221482" y="255981"/>
                  </a:lnTo>
                  <a:lnTo>
                    <a:pt x="3239731" y="220954"/>
                  </a:lnTo>
                  <a:lnTo>
                    <a:pt x="3250399" y="211835"/>
                  </a:lnTo>
                  <a:lnTo>
                    <a:pt x="3256508" y="211835"/>
                  </a:lnTo>
                  <a:lnTo>
                    <a:pt x="3279368" y="246849"/>
                  </a:lnTo>
                  <a:lnTo>
                    <a:pt x="3290036" y="271259"/>
                  </a:lnTo>
                  <a:lnTo>
                    <a:pt x="3296094" y="280390"/>
                  </a:lnTo>
                  <a:lnTo>
                    <a:pt x="3300704" y="288035"/>
                  </a:lnTo>
                  <a:lnTo>
                    <a:pt x="3306800" y="291058"/>
                  </a:lnTo>
                  <a:lnTo>
                    <a:pt x="3312858" y="289521"/>
                  </a:lnTo>
                  <a:lnTo>
                    <a:pt x="3318954" y="284949"/>
                  </a:lnTo>
                  <a:lnTo>
                    <a:pt x="3325063" y="278853"/>
                  </a:lnTo>
                  <a:lnTo>
                    <a:pt x="3329622" y="268185"/>
                  </a:lnTo>
                  <a:lnTo>
                    <a:pt x="3335731" y="255981"/>
                  </a:lnTo>
                  <a:lnTo>
                    <a:pt x="3341827" y="242290"/>
                  </a:lnTo>
                  <a:lnTo>
                    <a:pt x="3352495" y="220954"/>
                  </a:lnTo>
                  <a:lnTo>
                    <a:pt x="3358603" y="213321"/>
                  </a:lnTo>
                  <a:lnTo>
                    <a:pt x="3364699" y="211835"/>
                  </a:lnTo>
                  <a:lnTo>
                    <a:pt x="3370757" y="211835"/>
                  </a:lnTo>
                  <a:lnTo>
                    <a:pt x="3376853" y="214858"/>
                  </a:lnTo>
                  <a:lnTo>
                    <a:pt x="3381413" y="223989"/>
                  </a:lnTo>
                  <a:lnTo>
                    <a:pt x="3387521" y="234645"/>
                  </a:lnTo>
                  <a:lnTo>
                    <a:pt x="3399726" y="259054"/>
                  </a:lnTo>
                  <a:lnTo>
                    <a:pt x="3404285" y="271259"/>
                  </a:lnTo>
                  <a:lnTo>
                    <a:pt x="3410394" y="281927"/>
                  </a:lnTo>
                  <a:lnTo>
                    <a:pt x="3416490" y="288035"/>
                  </a:lnTo>
                  <a:lnTo>
                    <a:pt x="3422599" y="291058"/>
                  </a:lnTo>
                  <a:lnTo>
                    <a:pt x="3428695" y="289521"/>
                  </a:lnTo>
                  <a:lnTo>
                    <a:pt x="3433254" y="284949"/>
                  </a:lnTo>
                  <a:lnTo>
                    <a:pt x="3439363" y="277367"/>
                  </a:lnTo>
                  <a:lnTo>
                    <a:pt x="3451567" y="252958"/>
                  </a:lnTo>
                  <a:lnTo>
                    <a:pt x="3456127" y="240753"/>
                  </a:lnTo>
                  <a:lnTo>
                    <a:pt x="3468331" y="219417"/>
                  </a:lnTo>
                  <a:lnTo>
                    <a:pt x="3474389" y="213321"/>
                  </a:lnTo>
                  <a:lnTo>
                    <a:pt x="3480485" y="211835"/>
                  </a:lnTo>
                  <a:lnTo>
                    <a:pt x="3485057" y="211835"/>
                  </a:lnTo>
                  <a:lnTo>
                    <a:pt x="3491153" y="216395"/>
                  </a:lnTo>
                  <a:lnTo>
                    <a:pt x="3497262" y="223989"/>
                  </a:lnTo>
                  <a:lnTo>
                    <a:pt x="3503358" y="236194"/>
                  </a:lnTo>
                  <a:lnTo>
                    <a:pt x="3507917" y="248399"/>
                  </a:lnTo>
                  <a:lnTo>
                    <a:pt x="3514026" y="260591"/>
                  </a:lnTo>
                  <a:lnTo>
                    <a:pt x="3520122" y="272745"/>
                  </a:lnTo>
                  <a:lnTo>
                    <a:pt x="3526231" y="281927"/>
                  </a:lnTo>
                  <a:lnTo>
                    <a:pt x="3532327" y="288035"/>
                  </a:lnTo>
                  <a:lnTo>
                    <a:pt x="3536899" y="291058"/>
                  </a:lnTo>
                  <a:lnTo>
                    <a:pt x="3542995" y="288035"/>
                  </a:lnTo>
                  <a:lnTo>
                    <a:pt x="3549103" y="284949"/>
                  </a:lnTo>
                  <a:lnTo>
                    <a:pt x="3553663" y="275831"/>
                  </a:lnTo>
                  <a:lnTo>
                    <a:pt x="3559721" y="265163"/>
                  </a:lnTo>
                  <a:lnTo>
                    <a:pt x="3576485" y="228549"/>
                  </a:lnTo>
                  <a:lnTo>
                    <a:pt x="3593249" y="211835"/>
                  </a:lnTo>
                  <a:lnTo>
                    <a:pt x="3599357" y="211835"/>
                  </a:lnTo>
                  <a:lnTo>
                    <a:pt x="3605453" y="217881"/>
                  </a:lnTo>
                  <a:lnTo>
                    <a:pt x="3611562" y="225526"/>
                  </a:lnTo>
                  <a:lnTo>
                    <a:pt x="3616121" y="237731"/>
                  </a:lnTo>
                  <a:lnTo>
                    <a:pt x="3622217" y="249935"/>
                  </a:lnTo>
                  <a:lnTo>
                    <a:pt x="3645090" y="288035"/>
                  </a:lnTo>
                  <a:lnTo>
                    <a:pt x="3651199" y="291058"/>
                  </a:lnTo>
                  <a:lnTo>
                    <a:pt x="3657295" y="288035"/>
                  </a:lnTo>
                  <a:lnTo>
                    <a:pt x="3663353" y="283413"/>
                  </a:lnTo>
                  <a:lnTo>
                    <a:pt x="3667963" y="275831"/>
                  </a:lnTo>
                  <a:lnTo>
                    <a:pt x="3674021" y="263626"/>
                  </a:lnTo>
                  <a:lnTo>
                    <a:pt x="3680117" y="251421"/>
                  </a:lnTo>
                  <a:lnTo>
                    <a:pt x="3686213" y="239267"/>
                  </a:lnTo>
                  <a:lnTo>
                    <a:pt x="3692321" y="227063"/>
                  </a:lnTo>
                  <a:lnTo>
                    <a:pt x="3696881" y="217881"/>
                  </a:lnTo>
                  <a:lnTo>
                    <a:pt x="3702989" y="213321"/>
                  </a:lnTo>
                  <a:lnTo>
                    <a:pt x="3709085" y="211835"/>
                  </a:lnTo>
                  <a:lnTo>
                    <a:pt x="3715194" y="211835"/>
                  </a:lnTo>
                  <a:lnTo>
                    <a:pt x="3719753" y="217881"/>
                  </a:lnTo>
                  <a:lnTo>
                    <a:pt x="3725862" y="227063"/>
                  </a:lnTo>
                  <a:lnTo>
                    <a:pt x="3731907" y="237731"/>
                  </a:lnTo>
                  <a:lnTo>
                    <a:pt x="3738016" y="249935"/>
                  </a:lnTo>
                  <a:lnTo>
                    <a:pt x="3744112" y="262089"/>
                  </a:lnTo>
                  <a:lnTo>
                    <a:pt x="3748671" y="274294"/>
                  </a:lnTo>
                  <a:lnTo>
                    <a:pt x="3754780" y="283413"/>
                  </a:lnTo>
                  <a:lnTo>
                    <a:pt x="3760876" y="288035"/>
                  </a:lnTo>
                  <a:lnTo>
                    <a:pt x="3766985" y="289521"/>
                  </a:lnTo>
                  <a:lnTo>
                    <a:pt x="3773081" y="288035"/>
                  </a:lnTo>
                  <a:lnTo>
                    <a:pt x="3777653" y="281927"/>
                  </a:lnTo>
                  <a:lnTo>
                    <a:pt x="3783749" y="274294"/>
                  </a:lnTo>
                  <a:lnTo>
                    <a:pt x="3789857" y="262089"/>
                  </a:lnTo>
                  <a:lnTo>
                    <a:pt x="3795953" y="249935"/>
                  </a:lnTo>
                  <a:lnTo>
                    <a:pt x="3800513" y="237731"/>
                  </a:lnTo>
                  <a:lnTo>
                    <a:pt x="3806621" y="227063"/>
                  </a:lnTo>
                  <a:lnTo>
                    <a:pt x="3812717" y="217881"/>
                  </a:lnTo>
                  <a:lnTo>
                    <a:pt x="3817289" y="211835"/>
                  </a:lnTo>
                  <a:lnTo>
                    <a:pt x="3829494" y="211835"/>
                  </a:lnTo>
                  <a:lnTo>
                    <a:pt x="3852316" y="251421"/>
                  </a:lnTo>
                  <a:lnTo>
                    <a:pt x="3856926" y="263626"/>
                  </a:lnTo>
                  <a:lnTo>
                    <a:pt x="3862971" y="275831"/>
                  </a:lnTo>
                  <a:lnTo>
                    <a:pt x="3869080" y="283413"/>
                  </a:lnTo>
                  <a:lnTo>
                    <a:pt x="3875176" y="288035"/>
                  </a:lnTo>
                  <a:lnTo>
                    <a:pt x="3881285" y="289521"/>
                  </a:lnTo>
                  <a:lnTo>
                    <a:pt x="3885844" y="288035"/>
                  </a:lnTo>
                  <a:lnTo>
                    <a:pt x="3891953" y="281927"/>
                  </a:lnTo>
                  <a:lnTo>
                    <a:pt x="3898049" y="272745"/>
                  </a:lnTo>
                  <a:lnTo>
                    <a:pt x="3904157" y="262089"/>
                  </a:lnTo>
                  <a:lnTo>
                    <a:pt x="3908717" y="249935"/>
                  </a:lnTo>
                  <a:lnTo>
                    <a:pt x="3914813" y="237731"/>
                  </a:lnTo>
                  <a:lnTo>
                    <a:pt x="3920871" y="225526"/>
                  </a:lnTo>
                  <a:lnTo>
                    <a:pt x="3926979" y="216395"/>
                  </a:lnTo>
                  <a:lnTo>
                    <a:pt x="3933075" y="211835"/>
                  </a:lnTo>
                  <a:lnTo>
                    <a:pt x="3937634" y="211835"/>
                  </a:lnTo>
                  <a:lnTo>
                    <a:pt x="3943743" y="213321"/>
                  </a:lnTo>
                  <a:lnTo>
                    <a:pt x="3949839" y="217881"/>
                  </a:lnTo>
                  <a:lnTo>
                    <a:pt x="3955948" y="227063"/>
                  </a:lnTo>
                  <a:lnTo>
                    <a:pt x="3960507" y="239267"/>
                  </a:lnTo>
                  <a:lnTo>
                    <a:pt x="3966616" y="252958"/>
                  </a:lnTo>
                  <a:lnTo>
                    <a:pt x="3989476" y="288035"/>
                  </a:lnTo>
                  <a:lnTo>
                    <a:pt x="3995534" y="291058"/>
                  </a:lnTo>
                  <a:lnTo>
                    <a:pt x="4001630" y="288035"/>
                  </a:lnTo>
                  <a:lnTo>
                    <a:pt x="4007739" y="281927"/>
                  </a:lnTo>
                  <a:lnTo>
                    <a:pt x="4012298" y="271259"/>
                  </a:lnTo>
                  <a:lnTo>
                    <a:pt x="4018406" y="260591"/>
                  </a:lnTo>
                  <a:lnTo>
                    <a:pt x="4024503" y="248399"/>
                  </a:lnTo>
                  <a:lnTo>
                    <a:pt x="4030611" y="234645"/>
                  </a:lnTo>
                  <a:lnTo>
                    <a:pt x="4036707" y="223989"/>
                  </a:lnTo>
                  <a:lnTo>
                    <a:pt x="4041279" y="216395"/>
                  </a:lnTo>
                  <a:lnTo>
                    <a:pt x="4047375" y="211835"/>
                  </a:lnTo>
                  <a:lnTo>
                    <a:pt x="4053471" y="210299"/>
                  </a:lnTo>
                  <a:lnTo>
                    <a:pt x="4059580" y="213321"/>
                  </a:lnTo>
                  <a:lnTo>
                    <a:pt x="4064139" y="219417"/>
                  </a:lnTo>
                  <a:lnTo>
                    <a:pt x="4070248" y="228549"/>
                  </a:lnTo>
                  <a:lnTo>
                    <a:pt x="4076344" y="240753"/>
                  </a:lnTo>
                  <a:lnTo>
                    <a:pt x="4080916" y="252958"/>
                  </a:lnTo>
                  <a:lnTo>
                    <a:pt x="4087012" y="265163"/>
                  </a:lnTo>
                  <a:lnTo>
                    <a:pt x="4093121" y="275831"/>
                  </a:lnTo>
                  <a:lnTo>
                    <a:pt x="4097680" y="284949"/>
                  </a:lnTo>
                  <a:lnTo>
                    <a:pt x="4103776" y="289521"/>
                  </a:lnTo>
                  <a:lnTo>
                    <a:pt x="4109834" y="291058"/>
                  </a:lnTo>
                  <a:lnTo>
                    <a:pt x="4115930" y="288035"/>
                  </a:lnTo>
                  <a:lnTo>
                    <a:pt x="4120502" y="280390"/>
                  </a:lnTo>
                  <a:lnTo>
                    <a:pt x="4126598" y="271259"/>
                  </a:lnTo>
                  <a:lnTo>
                    <a:pt x="4144911" y="234645"/>
                  </a:lnTo>
                  <a:lnTo>
                    <a:pt x="4149471" y="223989"/>
                  </a:lnTo>
                  <a:lnTo>
                    <a:pt x="4155579" y="214858"/>
                  </a:lnTo>
                  <a:lnTo>
                    <a:pt x="4161675" y="211835"/>
                  </a:lnTo>
                  <a:lnTo>
                    <a:pt x="4167771" y="210299"/>
                  </a:lnTo>
                  <a:lnTo>
                    <a:pt x="4173829" y="213321"/>
                  </a:lnTo>
                  <a:lnTo>
                    <a:pt x="4178439" y="219417"/>
                  </a:lnTo>
                  <a:lnTo>
                    <a:pt x="4184497" y="230085"/>
                  </a:lnTo>
                  <a:lnTo>
                    <a:pt x="4190593" y="240753"/>
                  </a:lnTo>
                  <a:lnTo>
                    <a:pt x="4196702" y="254495"/>
                  </a:lnTo>
                  <a:lnTo>
                    <a:pt x="4201261" y="266649"/>
                  </a:lnTo>
                  <a:lnTo>
                    <a:pt x="4207370" y="277367"/>
                  </a:lnTo>
                  <a:lnTo>
                    <a:pt x="4213466" y="284949"/>
                  </a:lnTo>
                  <a:lnTo>
                    <a:pt x="4219575" y="289521"/>
                  </a:lnTo>
                  <a:lnTo>
                    <a:pt x="4225671" y="289521"/>
                  </a:lnTo>
                  <a:lnTo>
                    <a:pt x="4230230" y="286499"/>
                  </a:lnTo>
                  <a:lnTo>
                    <a:pt x="4236339" y="280390"/>
                  </a:lnTo>
                  <a:lnTo>
                    <a:pt x="4248543" y="259054"/>
                  </a:lnTo>
                  <a:lnTo>
                    <a:pt x="4253103" y="245313"/>
                  </a:lnTo>
                  <a:lnTo>
                    <a:pt x="4259211" y="233159"/>
                  </a:lnTo>
                  <a:lnTo>
                    <a:pt x="4265307" y="222491"/>
                  </a:lnTo>
                  <a:lnTo>
                    <a:pt x="4271365" y="214858"/>
                  </a:lnTo>
                  <a:lnTo>
                    <a:pt x="4277461" y="210299"/>
                  </a:lnTo>
                  <a:lnTo>
                    <a:pt x="4282033" y="210299"/>
                  </a:lnTo>
                  <a:lnTo>
                    <a:pt x="4288129" y="213321"/>
                  </a:lnTo>
                  <a:lnTo>
                    <a:pt x="4294225" y="220954"/>
                  </a:lnTo>
                  <a:lnTo>
                    <a:pt x="4300334" y="230085"/>
                  </a:lnTo>
                  <a:lnTo>
                    <a:pt x="4304893" y="242290"/>
                  </a:lnTo>
                  <a:lnTo>
                    <a:pt x="4311002" y="255981"/>
                  </a:lnTo>
                  <a:lnTo>
                    <a:pt x="4317098" y="268185"/>
                  </a:lnTo>
                  <a:lnTo>
                    <a:pt x="4323207" y="278853"/>
                  </a:lnTo>
                  <a:lnTo>
                    <a:pt x="4329252" y="286499"/>
                  </a:lnTo>
                  <a:lnTo>
                    <a:pt x="4333875" y="289521"/>
                  </a:lnTo>
                  <a:lnTo>
                    <a:pt x="4338434" y="289521"/>
                  </a:lnTo>
                  <a:lnTo>
                    <a:pt x="4344530" y="286499"/>
                  </a:lnTo>
                  <a:lnTo>
                    <a:pt x="4350639" y="278853"/>
                  </a:lnTo>
                  <a:lnTo>
                    <a:pt x="4356684" y="268185"/>
                  </a:lnTo>
                  <a:lnTo>
                    <a:pt x="4361307" y="255981"/>
                  </a:lnTo>
                  <a:lnTo>
                    <a:pt x="4367352" y="243827"/>
                  </a:lnTo>
                  <a:lnTo>
                    <a:pt x="4373460" y="231622"/>
                  </a:lnTo>
                  <a:lnTo>
                    <a:pt x="4379556" y="220954"/>
                  </a:lnTo>
                  <a:lnTo>
                    <a:pt x="4385665" y="213321"/>
                  </a:lnTo>
                  <a:lnTo>
                    <a:pt x="4390224" y="210299"/>
                  </a:lnTo>
                  <a:lnTo>
                    <a:pt x="4396333" y="210299"/>
                  </a:lnTo>
                  <a:lnTo>
                    <a:pt x="4402429" y="213321"/>
                  </a:lnTo>
                  <a:lnTo>
                    <a:pt x="4408525" y="220954"/>
                  </a:lnTo>
                  <a:lnTo>
                    <a:pt x="4413097" y="231622"/>
                  </a:lnTo>
                  <a:lnTo>
                    <a:pt x="4419193" y="243827"/>
                  </a:lnTo>
                  <a:lnTo>
                    <a:pt x="4425302" y="255981"/>
                  </a:lnTo>
                  <a:lnTo>
                    <a:pt x="4431398" y="268185"/>
                  </a:lnTo>
                  <a:lnTo>
                    <a:pt x="4437507" y="278853"/>
                  </a:lnTo>
                  <a:lnTo>
                    <a:pt x="4442066" y="286499"/>
                  </a:lnTo>
                  <a:lnTo>
                    <a:pt x="4448175" y="289521"/>
                  </a:lnTo>
                  <a:lnTo>
                    <a:pt x="4454271" y="289521"/>
                  </a:lnTo>
                  <a:lnTo>
                    <a:pt x="4477092" y="255981"/>
                  </a:lnTo>
                  <a:lnTo>
                    <a:pt x="4483188" y="242290"/>
                  </a:lnTo>
                  <a:lnTo>
                    <a:pt x="4493856" y="220954"/>
                  </a:lnTo>
                  <a:lnTo>
                    <a:pt x="4499965" y="213321"/>
                  </a:lnTo>
                  <a:lnTo>
                    <a:pt x="4506061" y="210299"/>
                  </a:lnTo>
                  <a:lnTo>
                    <a:pt x="4512170" y="210299"/>
                  </a:lnTo>
                  <a:lnTo>
                    <a:pt x="4516729" y="214858"/>
                  </a:lnTo>
                  <a:lnTo>
                    <a:pt x="4522825" y="222491"/>
                  </a:lnTo>
                  <a:lnTo>
                    <a:pt x="4528934" y="233159"/>
                  </a:lnTo>
                  <a:lnTo>
                    <a:pt x="4534979" y="245313"/>
                  </a:lnTo>
                  <a:lnTo>
                    <a:pt x="4541088" y="257517"/>
                  </a:lnTo>
                  <a:lnTo>
                    <a:pt x="4545647" y="269722"/>
                  </a:lnTo>
                  <a:lnTo>
                    <a:pt x="4551756" y="280390"/>
                  </a:lnTo>
                  <a:lnTo>
                    <a:pt x="4557852" y="288035"/>
                  </a:lnTo>
                  <a:lnTo>
                    <a:pt x="4563960" y="289521"/>
                  </a:lnTo>
                  <a:lnTo>
                    <a:pt x="4568520" y="289521"/>
                  </a:lnTo>
                  <a:lnTo>
                    <a:pt x="4592929" y="254495"/>
                  </a:lnTo>
                  <a:lnTo>
                    <a:pt x="4597488" y="240753"/>
                  </a:lnTo>
                  <a:lnTo>
                    <a:pt x="4602060" y="230085"/>
                  </a:lnTo>
                  <a:lnTo>
                    <a:pt x="4608156" y="219417"/>
                  </a:lnTo>
                  <a:lnTo>
                    <a:pt x="4614265" y="211835"/>
                  </a:lnTo>
                  <a:lnTo>
                    <a:pt x="4620361" y="208749"/>
                  </a:lnTo>
                  <a:lnTo>
                    <a:pt x="4626470" y="210299"/>
                  </a:lnTo>
                  <a:lnTo>
                    <a:pt x="4649279" y="246849"/>
                  </a:lnTo>
                  <a:lnTo>
                    <a:pt x="4653902" y="259054"/>
                  </a:lnTo>
                  <a:lnTo>
                    <a:pt x="4659947" y="271259"/>
                  </a:lnTo>
                  <a:lnTo>
                    <a:pt x="4666056" y="280390"/>
                  </a:lnTo>
                  <a:lnTo>
                    <a:pt x="4672152" y="288035"/>
                  </a:lnTo>
                  <a:lnTo>
                    <a:pt x="4678260" y="291058"/>
                  </a:lnTo>
                  <a:lnTo>
                    <a:pt x="4682820" y="289521"/>
                  </a:lnTo>
                  <a:lnTo>
                    <a:pt x="4688928" y="284949"/>
                  </a:lnTo>
                  <a:lnTo>
                    <a:pt x="4695024" y="275831"/>
                  </a:lnTo>
                  <a:lnTo>
                    <a:pt x="4701133" y="265163"/>
                  </a:lnTo>
                  <a:lnTo>
                    <a:pt x="4705692" y="252958"/>
                  </a:lnTo>
                  <a:lnTo>
                    <a:pt x="4711788" y="239267"/>
                  </a:lnTo>
                  <a:lnTo>
                    <a:pt x="4717846" y="227063"/>
                  </a:lnTo>
                  <a:lnTo>
                    <a:pt x="4723942" y="217881"/>
                  </a:lnTo>
                  <a:lnTo>
                    <a:pt x="4730051" y="211835"/>
                  </a:lnTo>
                  <a:lnTo>
                    <a:pt x="4734610" y="208749"/>
                  </a:lnTo>
                  <a:lnTo>
                    <a:pt x="4740719" y="211835"/>
                  </a:lnTo>
                  <a:lnTo>
                    <a:pt x="4746815" y="214858"/>
                  </a:lnTo>
                  <a:lnTo>
                    <a:pt x="4752924" y="223989"/>
                  </a:lnTo>
                  <a:lnTo>
                    <a:pt x="4757483" y="234645"/>
                  </a:lnTo>
                  <a:lnTo>
                    <a:pt x="4763579" y="248399"/>
                  </a:lnTo>
                  <a:lnTo>
                    <a:pt x="4769688" y="260591"/>
                  </a:lnTo>
                  <a:lnTo>
                    <a:pt x="4781892" y="281927"/>
                  </a:lnTo>
                  <a:lnTo>
                    <a:pt x="4786452" y="288035"/>
                  </a:lnTo>
                  <a:lnTo>
                    <a:pt x="4792560" y="291058"/>
                  </a:lnTo>
                  <a:lnTo>
                    <a:pt x="4798656" y="288035"/>
                  </a:lnTo>
                  <a:lnTo>
                    <a:pt x="4804714" y="284949"/>
                  </a:lnTo>
                  <a:lnTo>
                    <a:pt x="4821478" y="251421"/>
                  </a:lnTo>
                  <a:lnTo>
                    <a:pt x="4827587" y="237731"/>
                  </a:lnTo>
                  <a:lnTo>
                    <a:pt x="4833683" y="227063"/>
                  </a:lnTo>
                  <a:lnTo>
                    <a:pt x="4838242" y="217881"/>
                  </a:lnTo>
                  <a:lnTo>
                    <a:pt x="4844351" y="211835"/>
                  </a:lnTo>
                  <a:lnTo>
                    <a:pt x="4850447" y="208749"/>
                  </a:lnTo>
                  <a:lnTo>
                    <a:pt x="4856556" y="211835"/>
                  </a:lnTo>
                  <a:lnTo>
                    <a:pt x="4861115" y="216395"/>
                  </a:lnTo>
                  <a:lnTo>
                    <a:pt x="4865687" y="223989"/>
                  </a:lnTo>
                  <a:lnTo>
                    <a:pt x="4871783" y="237731"/>
                  </a:lnTo>
                  <a:lnTo>
                    <a:pt x="4877879" y="249935"/>
                  </a:lnTo>
                  <a:lnTo>
                    <a:pt x="4883988" y="262089"/>
                  </a:lnTo>
                  <a:lnTo>
                    <a:pt x="4890084" y="272745"/>
                  </a:lnTo>
                  <a:lnTo>
                    <a:pt x="4894656" y="283413"/>
                  </a:lnTo>
                  <a:lnTo>
                    <a:pt x="4900752" y="288035"/>
                  </a:lnTo>
                  <a:lnTo>
                    <a:pt x="4906810" y="291058"/>
                  </a:lnTo>
                  <a:lnTo>
                    <a:pt x="4912906" y="288035"/>
                  </a:lnTo>
                  <a:lnTo>
                    <a:pt x="4917478" y="283413"/>
                  </a:lnTo>
                  <a:lnTo>
                    <a:pt x="4923574" y="274294"/>
                  </a:lnTo>
                  <a:lnTo>
                    <a:pt x="4929682" y="262089"/>
                  </a:lnTo>
                  <a:lnTo>
                    <a:pt x="4935778" y="249935"/>
                  </a:lnTo>
                  <a:lnTo>
                    <a:pt x="4941887" y="237731"/>
                  </a:lnTo>
                  <a:lnTo>
                    <a:pt x="4946446" y="225526"/>
                  </a:lnTo>
                  <a:lnTo>
                    <a:pt x="4952542" y="216395"/>
                  </a:lnTo>
                  <a:lnTo>
                    <a:pt x="4958651" y="211835"/>
                  </a:lnTo>
                  <a:lnTo>
                    <a:pt x="4964747" y="208749"/>
                  </a:lnTo>
                  <a:lnTo>
                    <a:pt x="4969319" y="211835"/>
                  </a:lnTo>
                  <a:lnTo>
                    <a:pt x="4993678" y="249935"/>
                  </a:lnTo>
                  <a:lnTo>
                    <a:pt x="4998237" y="262089"/>
                  </a:lnTo>
                  <a:lnTo>
                    <a:pt x="5004346" y="275831"/>
                  </a:lnTo>
                  <a:lnTo>
                    <a:pt x="5010442" y="283413"/>
                  </a:lnTo>
                  <a:lnTo>
                    <a:pt x="5016538" y="288035"/>
                  </a:lnTo>
                  <a:lnTo>
                    <a:pt x="5021110" y="289521"/>
                  </a:lnTo>
                  <a:lnTo>
                    <a:pt x="5027206" y="288035"/>
                  </a:lnTo>
                  <a:lnTo>
                    <a:pt x="5033314" y="281927"/>
                  </a:lnTo>
                  <a:lnTo>
                    <a:pt x="5045519" y="260591"/>
                  </a:lnTo>
                  <a:lnTo>
                    <a:pt x="5050078" y="248399"/>
                  </a:lnTo>
                  <a:lnTo>
                    <a:pt x="5056187" y="234645"/>
                  </a:lnTo>
                  <a:lnTo>
                    <a:pt x="5062283" y="223989"/>
                  </a:lnTo>
                  <a:lnTo>
                    <a:pt x="5068341" y="214858"/>
                  </a:lnTo>
                  <a:lnTo>
                    <a:pt x="5072951" y="211835"/>
                  </a:lnTo>
                  <a:lnTo>
                    <a:pt x="5079047" y="210299"/>
                  </a:lnTo>
                  <a:lnTo>
                    <a:pt x="5085105" y="211835"/>
                  </a:lnTo>
                  <a:lnTo>
                    <a:pt x="5091201" y="217881"/>
                  </a:lnTo>
                  <a:lnTo>
                    <a:pt x="5097310" y="227063"/>
                  </a:lnTo>
                  <a:lnTo>
                    <a:pt x="5101869" y="239267"/>
                  </a:lnTo>
                  <a:lnTo>
                    <a:pt x="5107978" y="252958"/>
                  </a:lnTo>
                  <a:lnTo>
                    <a:pt x="5130838" y="288035"/>
                  </a:lnTo>
                  <a:lnTo>
                    <a:pt x="5135410" y="289521"/>
                  </a:lnTo>
                  <a:lnTo>
                    <a:pt x="5141506" y="288035"/>
                  </a:lnTo>
                  <a:lnTo>
                    <a:pt x="5147614" y="281927"/>
                  </a:lnTo>
                  <a:lnTo>
                    <a:pt x="5153660" y="271259"/>
                  </a:lnTo>
                  <a:lnTo>
                    <a:pt x="5158282" y="259054"/>
                  </a:lnTo>
                  <a:lnTo>
                    <a:pt x="5164378" y="246849"/>
                  </a:lnTo>
                  <a:lnTo>
                    <a:pt x="5187200" y="211835"/>
                  </a:lnTo>
                  <a:lnTo>
                    <a:pt x="5193296" y="210299"/>
                  </a:lnTo>
                  <a:lnTo>
                    <a:pt x="5199405" y="211835"/>
                  </a:lnTo>
                  <a:lnTo>
                    <a:pt x="5205501" y="217881"/>
                  </a:lnTo>
                  <a:lnTo>
                    <a:pt x="5210073" y="228549"/>
                  </a:lnTo>
                  <a:lnTo>
                    <a:pt x="5228374" y="265163"/>
                  </a:lnTo>
                  <a:lnTo>
                    <a:pt x="5234482" y="275831"/>
                  </a:lnTo>
                  <a:lnTo>
                    <a:pt x="5239042" y="284949"/>
                  </a:lnTo>
                  <a:lnTo>
                    <a:pt x="5245138" y="288035"/>
                  </a:lnTo>
                  <a:lnTo>
                    <a:pt x="5280164" y="245313"/>
                  </a:lnTo>
                  <a:lnTo>
                    <a:pt x="5286273" y="233159"/>
                  </a:lnTo>
                  <a:lnTo>
                    <a:pt x="5290832" y="222491"/>
                  </a:lnTo>
                  <a:lnTo>
                    <a:pt x="5296941" y="213321"/>
                  </a:lnTo>
                  <a:lnTo>
                    <a:pt x="5303037" y="210299"/>
                  </a:lnTo>
                  <a:lnTo>
                    <a:pt x="5309146" y="210299"/>
                  </a:lnTo>
                  <a:lnTo>
                    <a:pt x="5331955" y="242290"/>
                  </a:lnTo>
                  <a:lnTo>
                    <a:pt x="5342623" y="266649"/>
                  </a:lnTo>
                  <a:lnTo>
                    <a:pt x="5348732" y="278853"/>
                  </a:lnTo>
                  <a:lnTo>
                    <a:pt x="5354828" y="284949"/>
                  </a:lnTo>
                  <a:lnTo>
                    <a:pt x="5360936" y="289521"/>
                  </a:lnTo>
                  <a:lnTo>
                    <a:pt x="5365496" y="289521"/>
                  </a:lnTo>
                  <a:lnTo>
                    <a:pt x="5389905" y="255981"/>
                  </a:lnTo>
                  <a:lnTo>
                    <a:pt x="5399036" y="231622"/>
                  </a:lnTo>
                  <a:lnTo>
                    <a:pt x="5405132" y="220954"/>
                  </a:lnTo>
                  <a:lnTo>
                    <a:pt x="5411241" y="213321"/>
                  </a:lnTo>
                  <a:lnTo>
                    <a:pt x="5417337" y="208749"/>
                  </a:lnTo>
                  <a:lnTo>
                    <a:pt x="5421896" y="210299"/>
                  </a:lnTo>
                  <a:lnTo>
                    <a:pt x="5446255" y="243827"/>
                  </a:lnTo>
                  <a:lnTo>
                    <a:pt x="5450827" y="255981"/>
                  </a:lnTo>
                  <a:lnTo>
                    <a:pt x="5456923" y="268185"/>
                  </a:lnTo>
                  <a:lnTo>
                    <a:pt x="5463032" y="278853"/>
                  </a:lnTo>
                  <a:lnTo>
                    <a:pt x="5469128" y="286499"/>
                  </a:lnTo>
                  <a:lnTo>
                    <a:pt x="5475236" y="289521"/>
                  </a:lnTo>
                  <a:lnTo>
                    <a:pt x="5479796" y="289521"/>
                  </a:lnTo>
                  <a:lnTo>
                    <a:pt x="5485904" y="284949"/>
                  </a:lnTo>
                  <a:lnTo>
                    <a:pt x="5492000" y="278853"/>
                  </a:lnTo>
                  <a:lnTo>
                    <a:pt x="5498096" y="268185"/>
                  </a:lnTo>
                  <a:lnTo>
                    <a:pt x="5502668" y="255981"/>
                  </a:lnTo>
                  <a:lnTo>
                    <a:pt x="5508764" y="242290"/>
                  </a:lnTo>
                  <a:lnTo>
                    <a:pt x="5514873" y="230085"/>
                  </a:lnTo>
                  <a:lnTo>
                    <a:pt x="5520918" y="219417"/>
                  </a:lnTo>
                  <a:lnTo>
                    <a:pt x="5527027" y="211835"/>
                  </a:lnTo>
                  <a:lnTo>
                    <a:pt x="5531586" y="208749"/>
                  </a:lnTo>
                  <a:lnTo>
                    <a:pt x="5537695" y="210299"/>
                  </a:lnTo>
                  <a:lnTo>
                    <a:pt x="5543791" y="214858"/>
                  </a:lnTo>
                  <a:lnTo>
                    <a:pt x="5549900" y="220954"/>
                  </a:lnTo>
                  <a:lnTo>
                    <a:pt x="5554459" y="231622"/>
                  </a:lnTo>
                  <a:lnTo>
                    <a:pt x="5560555" y="245313"/>
                  </a:lnTo>
                  <a:lnTo>
                    <a:pt x="5572760" y="269722"/>
                  </a:lnTo>
                  <a:lnTo>
                    <a:pt x="5578868" y="280390"/>
                  </a:lnTo>
                  <a:lnTo>
                    <a:pt x="5583428" y="286499"/>
                  </a:lnTo>
                  <a:lnTo>
                    <a:pt x="5589536" y="289521"/>
                  </a:lnTo>
                  <a:lnTo>
                    <a:pt x="5595632" y="288035"/>
                  </a:lnTo>
                  <a:lnTo>
                    <a:pt x="5601741" y="284949"/>
                  </a:lnTo>
                  <a:lnTo>
                    <a:pt x="5606300" y="275831"/>
                  </a:lnTo>
                  <a:lnTo>
                    <a:pt x="5612358" y="265163"/>
                  </a:lnTo>
                  <a:lnTo>
                    <a:pt x="5630659" y="228549"/>
                  </a:lnTo>
                  <a:lnTo>
                    <a:pt x="5635218" y="217881"/>
                  </a:lnTo>
                  <a:lnTo>
                    <a:pt x="5641327" y="211835"/>
                  </a:lnTo>
                  <a:lnTo>
                    <a:pt x="5647423" y="208749"/>
                  </a:lnTo>
                  <a:lnTo>
                    <a:pt x="5653532" y="210299"/>
                  </a:lnTo>
                  <a:lnTo>
                    <a:pt x="5658091" y="214858"/>
                  </a:lnTo>
                  <a:lnTo>
                    <a:pt x="5662650" y="222491"/>
                  </a:lnTo>
                  <a:lnTo>
                    <a:pt x="5668759" y="234645"/>
                  </a:lnTo>
                  <a:lnTo>
                    <a:pt x="5691632" y="280390"/>
                  </a:lnTo>
                  <a:lnTo>
                    <a:pt x="5697728" y="288035"/>
                  </a:lnTo>
                  <a:lnTo>
                    <a:pt x="5703785" y="289521"/>
                  </a:lnTo>
                  <a:lnTo>
                    <a:pt x="5709881" y="288035"/>
                  </a:lnTo>
                  <a:lnTo>
                    <a:pt x="5714504" y="284949"/>
                  </a:lnTo>
                  <a:lnTo>
                    <a:pt x="5738850" y="239267"/>
                  </a:lnTo>
                  <a:lnTo>
                    <a:pt x="5743422" y="227063"/>
                  </a:lnTo>
                  <a:lnTo>
                    <a:pt x="5749518" y="217881"/>
                  </a:lnTo>
                  <a:lnTo>
                    <a:pt x="5755627" y="211835"/>
                  </a:lnTo>
                  <a:lnTo>
                    <a:pt x="5761723" y="208749"/>
                  </a:lnTo>
                  <a:lnTo>
                    <a:pt x="5766295" y="210299"/>
                  </a:lnTo>
                  <a:lnTo>
                    <a:pt x="5790704" y="248399"/>
                  </a:lnTo>
                  <a:lnTo>
                    <a:pt x="5795213" y="260591"/>
                  </a:lnTo>
                  <a:lnTo>
                    <a:pt x="5807417" y="281927"/>
                  </a:lnTo>
                  <a:lnTo>
                    <a:pt x="5813513" y="288035"/>
                  </a:lnTo>
                  <a:lnTo>
                    <a:pt x="5818085" y="289521"/>
                  </a:lnTo>
                  <a:lnTo>
                    <a:pt x="5824181" y="288035"/>
                  </a:lnTo>
                  <a:lnTo>
                    <a:pt x="5830290" y="283413"/>
                  </a:lnTo>
                  <a:lnTo>
                    <a:pt x="5836386" y="274294"/>
                  </a:lnTo>
                  <a:lnTo>
                    <a:pt x="5842495" y="262089"/>
                  </a:lnTo>
                  <a:lnTo>
                    <a:pt x="5847054" y="249935"/>
                  </a:lnTo>
                  <a:lnTo>
                    <a:pt x="5859259" y="225526"/>
                  </a:lnTo>
                  <a:lnTo>
                    <a:pt x="5865304" y="216395"/>
                  </a:lnTo>
                  <a:lnTo>
                    <a:pt x="5869927" y="211835"/>
                  </a:lnTo>
                  <a:lnTo>
                    <a:pt x="5876023" y="208749"/>
                  </a:lnTo>
                  <a:lnTo>
                    <a:pt x="5882081" y="211835"/>
                  </a:lnTo>
                  <a:lnTo>
                    <a:pt x="5888177" y="216395"/>
                  </a:lnTo>
                  <a:lnTo>
                    <a:pt x="5894285" y="223989"/>
                  </a:lnTo>
                  <a:lnTo>
                    <a:pt x="5898845" y="237731"/>
                  </a:lnTo>
                  <a:lnTo>
                    <a:pt x="5904953" y="249935"/>
                  </a:lnTo>
                  <a:lnTo>
                    <a:pt x="5911049" y="262089"/>
                  </a:lnTo>
                  <a:lnTo>
                    <a:pt x="5917158" y="274294"/>
                  </a:lnTo>
                  <a:lnTo>
                    <a:pt x="5921717" y="281927"/>
                  </a:lnTo>
                  <a:lnTo>
                    <a:pt x="5927813" y="288035"/>
                  </a:lnTo>
                  <a:lnTo>
                    <a:pt x="5932385" y="289521"/>
                  </a:lnTo>
                  <a:lnTo>
                    <a:pt x="5938481" y="288035"/>
                  </a:lnTo>
                  <a:lnTo>
                    <a:pt x="5944590" y="281927"/>
                  </a:lnTo>
                  <a:lnTo>
                    <a:pt x="5950635" y="274294"/>
                  </a:lnTo>
                  <a:lnTo>
                    <a:pt x="5955258" y="262089"/>
                  </a:lnTo>
                  <a:lnTo>
                    <a:pt x="5961354" y="249935"/>
                  </a:lnTo>
                  <a:lnTo>
                    <a:pt x="5967412" y="237731"/>
                  </a:lnTo>
                  <a:lnTo>
                    <a:pt x="5973508" y="223989"/>
                  </a:lnTo>
                  <a:lnTo>
                    <a:pt x="5979604" y="214858"/>
                  </a:lnTo>
                  <a:lnTo>
                    <a:pt x="5984176" y="210299"/>
                  </a:lnTo>
                  <a:lnTo>
                    <a:pt x="5990272" y="208749"/>
                  </a:lnTo>
                  <a:lnTo>
                    <a:pt x="5996381" y="211835"/>
                  </a:lnTo>
                  <a:lnTo>
                    <a:pt x="6002477" y="216395"/>
                  </a:lnTo>
                  <a:lnTo>
                    <a:pt x="6007049" y="227063"/>
                  </a:lnTo>
                  <a:lnTo>
                    <a:pt x="6013145" y="237731"/>
                  </a:lnTo>
                  <a:lnTo>
                    <a:pt x="6019253" y="249935"/>
                  </a:lnTo>
                  <a:lnTo>
                    <a:pt x="6025349" y="263626"/>
                  </a:lnTo>
                  <a:lnTo>
                    <a:pt x="6031458" y="275831"/>
                  </a:lnTo>
                  <a:lnTo>
                    <a:pt x="6036017" y="283413"/>
                  </a:lnTo>
                  <a:lnTo>
                    <a:pt x="6042113" y="288035"/>
                  </a:lnTo>
                  <a:lnTo>
                    <a:pt x="6048222" y="289521"/>
                  </a:lnTo>
                  <a:lnTo>
                    <a:pt x="6054267" y="288035"/>
                  </a:lnTo>
                  <a:lnTo>
                    <a:pt x="6058890" y="281927"/>
                  </a:lnTo>
                  <a:lnTo>
                    <a:pt x="6064935" y="271259"/>
                  </a:lnTo>
                  <a:lnTo>
                    <a:pt x="6071044" y="260591"/>
                  </a:lnTo>
                  <a:lnTo>
                    <a:pt x="6077140" y="246849"/>
                  </a:lnTo>
                  <a:lnTo>
                    <a:pt x="6083249" y="234645"/>
                  </a:lnTo>
                  <a:lnTo>
                    <a:pt x="6087808" y="223989"/>
                  </a:lnTo>
                  <a:lnTo>
                    <a:pt x="6093904" y="214858"/>
                  </a:lnTo>
                  <a:lnTo>
                    <a:pt x="6100013" y="210299"/>
                  </a:lnTo>
                  <a:lnTo>
                    <a:pt x="6106109" y="208749"/>
                  </a:lnTo>
                  <a:lnTo>
                    <a:pt x="6110681" y="211835"/>
                  </a:lnTo>
                  <a:lnTo>
                    <a:pt x="6135039" y="252958"/>
                  </a:lnTo>
                  <a:lnTo>
                    <a:pt x="6139599" y="265163"/>
                  </a:lnTo>
                  <a:lnTo>
                    <a:pt x="6145707" y="275831"/>
                  </a:lnTo>
                  <a:lnTo>
                    <a:pt x="6151803" y="284949"/>
                  </a:lnTo>
                  <a:lnTo>
                    <a:pt x="6157912" y="288035"/>
                  </a:lnTo>
                  <a:lnTo>
                    <a:pt x="6162471" y="289521"/>
                  </a:lnTo>
                  <a:lnTo>
                    <a:pt x="6168567" y="286499"/>
                  </a:lnTo>
                  <a:lnTo>
                    <a:pt x="6174676" y="280390"/>
                  </a:lnTo>
                  <a:lnTo>
                    <a:pt x="6191440" y="246849"/>
                  </a:lnTo>
                  <a:lnTo>
                    <a:pt x="6196012" y="234645"/>
                  </a:lnTo>
                  <a:lnTo>
                    <a:pt x="6202108" y="222491"/>
                  </a:lnTo>
                  <a:lnTo>
                    <a:pt x="6208204" y="214858"/>
                  </a:lnTo>
                  <a:lnTo>
                    <a:pt x="6214313" y="210299"/>
                  </a:lnTo>
                  <a:lnTo>
                    <a:pt x="6218872" y="208749"/>
                  </a:lnTo>
                  <a:lnTo>
                    <a:pt x="6224981" y="211835"/>
                  </a:lnTo>
                  <a:lnTo>
                    <a:pt x="6231026" y="219417"/>
                  </a:lnTo>
                  <a:lnTo>
                    <a:pt x="6243231" y="240753"/>
                  </a:lnTo>
                  <a:lnTo>
                    <a:pt x="6247803" y="252958"/>
                  </a:lnTo>
                  <a:lnTo>
                    <a:pt x="6260007" y="277367"/>
                  </a:lnTo>
                  <a:lnTo>
                    <a:pt x="6266103" y="284949"/>
                  </a:lnTo>
                  <a:lnTo>
                    <a:pt x="6270663" y="289521"/>
                  </a:lnTo>
                  <a:lnTo>
                    <a:pt x="6276771" y="289521"/>
                  </a:lnTo>
                  <a:lnTo>
                    <a:pt x="6282867" y="286499"/>
                  </a:lnTo>
                  <a:lnTo>
                    <a:pt x="6288976" y="278853"/>
                  </a:lnTo>
                  <a:lnTo>
                    <a:pt x="6295072" y="268185"/>
                  </a:lnTo>
                  <a:lnTo>
                    <a:pt x="6299644" y="257517"/>
                  </a:lnTo>
                  <a:lnTo>
                    <a:pt x="6305740" y="243827"/>
                  </a:lnTo>
                  <a:lnTo>
                    <a:pt x="6328562" y="210299"/>
                  </a:lnTo>
                  <a:lnTo>
                    <a:pt x="6334671" y="208749"/>
                  </a:lnTo>
                  <a:lnTo>
                    <a:pt x="6340767" y="213321"/>
                  </a:lnTo>
                  <a:lnTo>
                    <a:pt x="6346863" y="219417"/>
                  </a:lnTo>
                  <a:lnTo>
                    <a:pt x="6351435" y="230085"/>
                  </a:lnTo>
                  <a:lnTo>
                    <a:pt x="6357531" y="242290"/>
                  </a:lnTo>
                  <a:lnTo>
                    <a:pt x="6363639" y="255981"/>
                  </a:lnTo>
                  <a:lnTo>
                    <a:pt x="6369735" y="268185"/>
                  </a:lnTo>
                  <a:lnTo>
                    <a:pt x="6374307" y="278853"/>
                  </a:lnTo>
                  <a:lnTo>
                    <a:pt x="6380403" y="284949"/>
                  </a:lnTo>
                  <a:lnTo>
                    <a:pt x="6386512" y="289521"/>
                  </a:lnTo>
                  <a:lnTo>
                    <a:pt x="6392608" y="289521"/>
                  </a:lnTo>
                  <a:lnTo>
                    <a:pt x="6398704" y="286499"/>
                  </a:lnTo>
                  <a:lnTo>
                    <a:pt x="6403276" y="278853"/>
                  </a:lnTo>
                  <a:lnTo>
                    <a:pt x="6409372" y="268185"/>
                  </a:lnTo>
                  <a:lnTo>
                    <a:pt x="6415430" y="255981"/>
                  </a:lnTo>
                  <a:lnTo>
                    <a:pt x="6421526" y="243827"/>
                  </a:lnTo>
                  <a:lnTo>
                    <a:pt x="6427635" y="230085"/>
                  </a:lnTo>
                  <a:lnTo>
                    <a:pt x="6432194" y="220954"/>
                  </a:lnTo>
                  <a:lnTo>
                    <a:pt x="6438303" y="213321"/>
                  </a:lnTo>
                  <a:lnTo>
                    <a:pt x="6442862" y="213321"/>
                  </a:lnTo>
                  <a:lnTo>
                    <a:pt x="6448971" y="220954"/>
                  </a:lnTo>
                  <a:lnTo>
                    <a:pt x="6455067" y="237731"/>
                  </a:lnTo>
                  <a:lnTo>
                    <a:pt x="6459626" y="252958"/>
                  </a:lnTo>
                  <a:lnTo>
                    <a:pt x="6465735" y="268185"/>
                  </a:lnTo>
                  <a:lnTo>
                    <a:pt x="6471831" y="278853"/>
                  </a:lnTo>
                  <a:lnTo>
                    <a:pt x="6477939" y="291058"/>
                  </a:lnTo>
                  <a:lnTo>
                    <a:pt x="6484035" y="295617"/>
                  </a:lnTo>
                  <a:lnTo>
                    <a:pt x="6511467" y="259054"/>
                  </a:lnTo>
                  <a:lnTo>
                    <a:pt x="6517525" y="243827"/>
                  </a:lnTo>
                  <a:lnTo>
                    <a:pt x="6523621" y="227063"/>
                  </a:lnTo>
                  <a:lnTo>
                    <a:pt x="6529730" y="211835"/>
                  </a:lnTo>
                  <a:lnTo>
                    <a:pt x="6535826" y="199631"/>
                  </a:lnTo>
                  <a:lnTo>
                    <a:pt x="6540398" y="191985"/>
                  </a:lnTo>
                  <a:lnTo>
                    <a:pt x="6546494" y="191985"/>
                  </a:lnTo>
                  <a:lnTo>
                    <a:pt x="6552603" y="196595"/>
                  </a:lnTo>
                  <a:lnTo>
                    <a:pt x="6558699" y="205727"/>
                  </a:lnTo>
                  <a:lnTo>
                    <a:pt x="6563271" y="217881"/>
                  </a:lnTo>
                  <a:lnTo>
                    <a:pt x="6569367" y="233159"/>
                  </a:lnTo>
                  <a:lnTo>
                    <a:pt x="6587629" y="280390"/>
                  </a:lnTo>
                  <a:lnTo>
                    <a:pt x="6604393" y="301726"/>
                  </a:lnTo>
                  <a:lnTo>
                    <a:pt x="6610489" y="297154"/>
                  </a:lnTo>
                  <a:lnTo>
                    <a:pt x="6615061" y="288035"/>
                  </a:lnTo>
                  <a:lnTo>
                    <a:pt x="6621157" y="252958"/>
                  </a:lnTo>
                  <a:lnTo>
                    <a:pt x="6627266" y="201167"/>
                  </a:lnTo>
                  <a:lnTo>
                    <a:pt x="6633362" y="161531"/>
                  </a:lnTo>
                  <a:lnTo>
                    <a:pt x="6639471" y="137172"/>
                  </a:lnTo>
                  <a:lnTo>
                    <a:pt x="6644030" y="129527"/>
                  </a:lnTo>
                  <a:lnTo>
                    <a:pt x="6650126" y="141731"/>
                  </a:lnTo>
                  <a:lnTo>
                    <a:pt x="6656235" y="172199"/>
                  </a:lnTo>
                  <a:lnTo>
                    <a:pt x="6662331" y="216395"/>
                  </a:lnTo>
                  <a:lnTo>
                    <a:pt x="6666903" y="266649"/>
                  </a:lnTo>
                  <a:lnTo>
                    <a:pt x="6672999" y="315467"/>
                  </a:lnTo>
                  <a:lnTo>
                    <a:pt x="6679057" y="362699"/>
                  </a:lnTo>
                  <a:lnTo>
                    <a:pt x="6685153" y="409917"/>
                  </a:lnTo>
                  <a:lnTo>
                    <a:pt x="6695821" y="467817"/>
                  </a:lnTo>
                  <a:lnTo>
                    <a:pt x="6701929" y="470890"/>
                  </a:lnTo>
                  <a:lnTo>
                    <a:pt x="6706489" y="454126"/>
                  </a:lnTo>
                  <a:lnTo>
                    <a:pt x="6712585" y="420585"/>
                  </a:lnTo>
                  <a:lnTo>
                    <a:pt x="6718693" y="371817"/>
                  </a:lnTo>
                  <a:lnTo>
                    <a:pt x="6723253" y="313931"/>
                  </a:lnTo>
                  <a:lnTo>
                    <a:pt x="6729361" y="255981"/>
                  </a:lnTo>
                  <a:lnTo>
                    <a:pt x="6735457" y="205727"/>
                  </a:lnTo>
                  <a:lnTo>
                    <a:pt x="6741566" y="155422"/>
                  </a:lnTo>
                  <a:lnTo>
                    <a:pt x="6752221" y="97535"/>
                  </a:lnTo>
                  <a:lnTo>
                    <a:pt x="6758330" y="94449"/>
                  </a:lnTo>
                  <a:lnTo>
                    <a:pt x="6764375" y="109740"/>
                  </a:lnTo>
                  <a:lnTo>
                    <a:pt x="6770484" y="140195"/>
                  </a:lnTo>
                  <a:lnTo>
                    <a:pt x="6775043" y="185940"/>
                  </a:lnTo>
                  <a:lnTo>
                    <a:pt x="6781152" y="240753"/>
                  </a:lnTo>
                  <a:lnTo>
                    <a:pt x="6787248" y="300189"/>
                  </a:lnTo>
                  <a:lnTo>
                    <a:pt x="6793357" y="352031"/>
                  </a:lnTo>
                  <a:lnTo>
                    <a:pt x="6799453" y="399249"/>
                  </a:lnTo>
                  <a:lnTo>
                    <a:pt x="6810121" y="443458"/>
                  </a:lnTo>
                  <a:lnTo>
                    <a:pt x="6816229" y="431253"/>
                  </a:lnTo>
                  <a:lnTo>
                    <a:pt x="6822325" y="408381"/>
                  </a:lnTo>
                  <a:lnTo>
                    <a:pt x="6828421" y="371817"/>
                  </a:lnTo>
                  <a:lnTo>
                    <a:pt x="6832993" y="323049"/>
                  </a:lnTo>
                  <a:lnTo>
                    <a:pt x="6839089" y="263626"/>
                  </a:lnTo>
                  <a:lnTo>
                    <a:pt x="6845198" y="191985"/>
                  </a:lnTo>
                  <a:lnTo>
                    <a:pt x="6851243" y="127990"/>
                  </a:lnTo>
                  <a:lnTo>
                    <a:pt x="6855815" y="71640"/>
                  </a:lnTo>
                  <a:lnTo>
                    <a:pt x="6861911" y="27431"/>
                  </a:lnTo>
                  <a:lnTo>
                    <a:pt x="6868020" y="6095"/>
                  </a:lnTo>
                  <a:lnTo>
                    <a:pt x="6874116" y="9131"/>
                  </a:lnTo>
                  <a:lnTo>
                    <a:pt x="6884784" y="76199"/>
                  </a:lnTo>
                  <a:lnTo>
                    <a:pt x="6890880" y="147840"/>
                  </a:lnTo>
                  <a:lnTo>
                    <a:pt x="6903085" y="306285"/>
                  </a:lnTo>
                  <a:lnTo>
                    <a:pt x="6907657" y="376389"/>
                  </a:lnTo>
                  <a:lnTo>
                    <a:pt x="6913753" y="440385"/>
                  </a:lnTo>
                  <a:lnTo>
                    <a:pt x="6919861" y="484581"/>
                  </a:lnTo>
                  <a:lnTo>
                    <a:pt x="6925906" y="499808"/>
                  </a:lnTo>
                  <a:lnTo>
                    <a:pt x="6932015" y="493712"/>
                  </a:lnTo>
                  <a:lnTo>
                    <a:pt x="6942683" y="416026"/>
                  </a:lnTo>
                  <a:lnTo>
                    <a:pt x="6948779" y="345922"/>
                  </a:lnTo>
                  <a:lnTo>
                    <a:pt x="6954875" y="268185"/>
                  </a:lnTo>
                  <a:lnTo>
                    <a:pt x="6959447" y="193522"/>
                  </a:lnTo>
                  <a:lnTo>
                    <a:pt x="6965543" y="126504"/>
                  </a:lnTo>
                  <a:lnTo>
                    <a:pt x="6970115" y="62509"/>
                  </a:lnTo>
                  <a:lnTo>
                    <a:pt x="6976211" y="16763"/>
                  </a:lnTo>
                  <a:lnTo>
                    <a:pt x="6982320" y="0"/>
                  </a:lnTo>
                  <a:lnTo>
                    <a:pt x="6988416" y="6095"/>
                  </a:lnTo>
                  <a:lnTo>
                    <a:pt x="6999084" y="86867"/>
                  </a:lnTo>
                  <a:lnTo>
                    <a:pt x="7005180" y="158495"/>
                  </a:lnTo>
                  <a:lnTo>
                    <a:pt x="7011289" y="237731"/>
                  </a:lnTo>
                  <a:lnTo>
                    <a:pt x="7015848" y="313931"/>
                  </a:lnTo>
                  <a:lnTo>
                    <a:pt x="7021957" y="380949"/>
                  </a:lnTo>
                  <a:lnTo>
                    <a:pt x="7028053" y="441921"/>
                  </a:lnTo>
                  <a:lnTo>
                    <a:pt x="7034161" y="484581"/>
                  </a:lnTo>
                  <a:lnTo>
                    <a:pt x="7040206" y="499808"/>
                  </a:lnTo>
                  <a:lnTo>
                    <a:pt x="7044778" y="493712"/>
                  </a:lnTo>
                  <a:lnTo>
                    <a:pt x="7050874" y="464794"/>
                  </a:lnTo>
                  <a:lnTo>
                    <a:pt x="7056983" y="411454"/>
                  </a:lnTo>
                  <a:lnTo>
                    <a:pt x="7063079" y="341363"/>
                  </a:lnTo>
                  <a:lnTo>
                    <a:pt x="7067638" y="272745"/>
                  </a:lnTo>
                  <a:lnTo>
                    <a:pt x="7073747" y="246849"/>
                  </a:lnTo>
                  <a:lnTo>
                    <a:pt x="7079843" y="243827"/>
                  </a:lnTo>
                  <a:lnTo>
                    <a:pt x="7114870" y="243827"/>
                  </a:lnTo>
                  <a:lnTo>
                    <a:pt x="7119480" y="245313"/>
                  </a:lnTo>
                  <a:lnTo>
                    <a:pt x="7125538" y="243827"/>
                  </a:lnTo>
                  <a:lnTo>
                    <a:pt x="7131634" y="243827"/>
                  </a:lnTo>
                  <a:lnTo>
                    <a:pt x="7137742" y="245313"/>
                  </a:lnTo>
                  <a:lnTo>
                    <a:pt x="7389164" y="245313"/>
                  </a:lnTo>
                  <a:lnTo>
                    <a:pt x="7395260" y="246849"/>
                  </a:lnTo>
                  <a:lnTo>
                    <a:pt x="8152650" y="246849"/>
                  </a:lnTo>
                  <a:lnTo>
                    <a:pt x="8152650" y="249935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4" name="object 94" descr=""/>
          <p:cNvSpPr txBox="1"/>
          <p:nvPr/>
        </p:nvSpPr>
        <p:spPr>
          <a:xfrm>
            <a:off x="2290750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979510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666790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355550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044309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731586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6420349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7107626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7794904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8483664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9170942" y="2850998"/>
            <a:ext cx="4381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450">
              <a:latin typeface="Arial"/>
              <a:cs typeface="Arial"/>
            </a:endParaRPr>
          </a:p>
        </p:txBody>
      </p:sp>
      <p:graphicFrame>
        <p:nvGraphicFramePr>
          <p:cNvPr id="105" name="object 105" descr=""/>
          <p:cNvGraphicFramePr>
            <a:graphicFrameLocks noGrp="1"/>
          </p:cNvGraphicFramePr>
          <p:nvPr/>
        </p:nvGraphicFramePr>
        <p:xfrm>
          <a:off x="1624545" y="2529687"/>
          <a:ext cx="8154670" cy="534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7070"/>
                <a:gridCol w="688340"/>
                <a:gridCol w="687069"/>
                <a:gridCol w="688340"/>
                <a:gridCol w="687070"/>
                <a:gridCol w="687070"/>
                <a:gridCol w="688339"/>
                <a:gridCol w="687070"/>
                <a:gridCol w="688339"/>
                <a:gridCol w="688340"/>
                <a:gridCol w="687070"/>
                <a:gridCol w="584834"/>
              </a:tblGrid>
              <a:tr h="1308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</a:tcPr>
                </a:tc>
              </a:tr>
              <a:tr h="1352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algn="r" marR="63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389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262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4525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262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262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4525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262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16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389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389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45"/>
                        </a:lnSpc>
                        <a:spcBef>
                          <a:spcPts val="5"/>
                        </a:spcBef>
                        <a:tabLst>
                          <a:tab pos="642620" algn="l"/>
                        </a:tabLst>
                      </a:pP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45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890">
                        <a:lnSpc>
                          <a:spcPts val="415"/>
                        </a:lnSpc>
                        <a:spcBef>
                          <a:spcPts val="5"/>
                        </a:spcBef>
                      </a:pPr>
                      <a:r>
                        <a:rPr dirty="0" sz="4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algn="r" marR="37465">
                        <a:lnSpc>
                          <a:spcPts val="30"/>
                        </a:lnSpc>
                      </a:pPr>
                      <a:r>
                        <a:rPr dirty="0" sz="6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</a:tcPr>
                </a:tc>
              </a:tr>
              <a:tr h="1308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106" name="object 106" descr=""/>
          <p:cNvSpPr txBox="1"/>
          <p:nvPr/>
        </p:nvSpPr>
        <p:spPr>
          <a:xfrm>
            <a:off x="1318527" y="2470293"/>
            <a:ext cx="240029" cy="372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iE/kA</a:t>
            </a:r>
            <a:endParaRPr sz="600">
              <a:latin typeface="Arial"/>
              <a:cs typeface="Arial"/>
            </a:endParaRPr>
          </a:p>
          <a:p>
            <a:pPr marL="135890">
              <a:lnSpc>
                <a:spcPct val="100000"/>
              </a:lnSpc>
              <a:spcBef>
                <a:spcPts val="38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450">
              <a:latin typeface="Arial"/>
              <a:cs typeface="Arial"/>
            </a:endParaRPr>
          </a:p>
          <a:p>
            <a:pPr marL="135890">
              <a:lnSpc>
                <a:spcPct val="100000"/>
              </a:lnSpc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420639" y="2883001"/>
            <a:ext cx="13779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108" name="object 108" descr=""/>
          <p:cNvGrpSpPr/>
          <p:nvPr/>
        </p:nvGrpSpPr>
        <p:grpSpPr>
          <a:xfrm>
            <a:off x="1583220" y="3208375"/>
            <a:ext cx="8195945" cy="537210"/>
            <a:chOff x="1583220" y="3208375"/>
            <a:chExt cx="8195945" cy="537210"/>
          </a:xfrm>
        </p:grpSpPr>
        <p:sp>
          <p:nvSpPr>
            <p:cNvPr id="109" name="object 109" descr=""/>
            <p:cNvSpPr/>
            <p:nvPr/>
          </p:nvSpPr>
          <p:spPr>
            <a:xfrm>
              <a:off x="1625307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1625307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2312593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2312593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001365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001365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688600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688600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377385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377385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064671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5064671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5751906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5751906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6440690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6440690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7127976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7127976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7816748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7816748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8505533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8505533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9192768" y="3209328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w="0" h="535304">
                  <a:moveTo>
                    <a:pt x="0" y="0"/>
                  </a:moveTo>
                  <a:lnTo>
                    <a:pt x="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9192768" y="344095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0"/>
                  </a:moveTo>
                  <a:lnTo>
                    <a:pt x="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625307" y="3233737"/>
              <a:ext cx="8152765" cy="486409"/>
            </a:xfrm>
            <a:custGeom>
              <a:avLst/>
              <a:gdLst/>
              <a:ahLst/>
              <a:cxnLst/>
              <a:rect l="l" t="t" r="r" b="b"/>
              <a:pathLst>
                <a:path w="8152765" h="486410">
                  <a:moveTo>
                    <a:pt x="0" y="486117"/>
                  </a:moveTo>
                  <a:lnTo>
                    <a:pt x="8152650" y="486117"/>
                  </a:lnTo>
                </a:path>
                <a:path w="8152765" h="486410">
                  <a:moveTo>
                    <a:pt x="0" y="364185"/>
                  </a:moveTo>
                  <a:lnTo>
                    <a:pt x="8152650" y="364185"/>
                  </a:lnTo>
                </a:path>
                <a:path w="8152765" h="486410">
                  <a:moveTo>
                    <a:pt x="0" y="242290"/>
                  </a:moveTo>
                  <a:lnTo>
                    <a:pt x="8152650" y="242290"/>
                  </a:lnTo>
                </a:path>
                <a:path w="8152765" h="486410">
                  <a:moveTo>
                    <a:pt x="0" y="121894"/>
                  </a:moveTo>
                  <a:lnTo>
                    <a:pt x="8152650" y="121894"/>
                  </a:lnTo>
                </a:path>
                <a:path w="8152765" h="486410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1584172" y="3209328"/>
              <a:ext cx="8194040" cy="535305"/>
            </a:xfrm>
            <a:custGeom>
              <a:avLst/>
              <a:gdLst/>
              <a:ahLst/>
              <a:cxnLst/>
              <a:rect l="l" t="t" r="r" b="b"/>
              <a:pathLst>
                <a:path w="8194040" h="535304">
                  <a:moveTo>
                    <a:pt x="0" y="510527"/>
                  </a:moveTo>
                  <a:lnTo>
                    <a:pt x="41135" y="510527"/>
                  </a:lnTo>
                </a:path>
                <a:path w="8194040" h="535304">
                  <a:moveTo>
                    <a:pt x="0" y="388594"/>
                  </a:moveTo>
                  <a:lnTo>
                    <a:pt x="41135" y="388594"/>
                  </a:lnTo>
                </a:path>
                <a:path w="8194040" h="535304">
                  <a:moveTo>
                    <a:pt x="0" y="266700"/>
                  </a:moveTo>
                  <a:lnTo>
                    <a:pt x="41135" y="266700"/>
                  </a:lnTo>
                </a:path>
                <a:path w="8194040" h="535304">
                  <a:moveTo>
                    <a:pt x="0" y="146304"/>
                  </a:moveTo>
                  <a:lnTo>
                    <a:pt x="41135" y="146304"/>
                  </a:lnTo>
                </a:path>
                <a:path w="8194040" h="535304">
                  <a:moveTo>
                    <a:pt x="0" y="24409"/>
                  </a:moveTo>
                  <a:lnTo>
                    <a:pt x="41135" y="24409"/>
                  </a:lnTo>
                </a:path>
                <a:path w="8194040" h="535304">
                  <a:moveTo>
                    <a:pt x="41135" y="0"/>
                  </a:moveTo>
                  <a:lnTo>
                    <a:pt x="41135" y="534885"/>
                  </a:lnTo>
                </a:path>
                <a:path w="8194040" h="535304">
                  <a:moveTo>
                    <a:pt x="41135" y="266700"/>
                  </a:moveTo>
                  <a:lnTo>
                    <a:pt x="8193786" y="266700"/>
                  </a:lnTo>
                </a:path>
                <a:path w="8194040" h="535304">
                  <a:moveTo>
                    <a:pt x="41135" y="266700"/>
                  </a:moveTo>
                  <a:lnTo>
                    <a:pt x="8193786" y="266700"/>
                  </a:lnTo>
                </a:path>
                <a:path w="8194040" h="535304">
                  <a:moveTo>
                    <a:pt x="41135" y="0"/>
                  </a:moveTo>
                  <a:lnTo>
                    <a:pt x="41135" y="53488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1625307" y="3253536"/>
              <a:ext cx="8152765" cy="445134"/>
            </a:xfrm>
            <a:custGeom>
              <a:avLst/>
              <a:gdLst/>
              <a:ahLst/>
              <a:cxnLst/>
              <a:rect l="l" t="t" r="r" b="b"/>
              <a:pathLst>
                <a:path w="8152765" h="445135">
                  <a:moveTo>
                    <a:pt x="0" y="155422"/>
                  </a:moveTo>
                  <a:lnTo>
                    <a:pt x="4559" y="89890"/>
                  </a:lnTo>
                  <a:lnTo>
                    <a:pt x="10655" y="41122"/>
                  </a:lnTo>
                  <a:lnTo>
                    <a:pt x="16763" y="12204"/>
                  </a:lnTo>
                  <a:lnTo>
                    <a:pt x="22859" y="0"/>
                  </a:lnTo>
                  <a:lnTo>
                    <a:pt x="28968" y="9118"/>
                  </a:lnTo>
                  <a:lnTo>
                    <a:pt x="39636" y="97523"/>
                  </a:lnTo>
                  <a:lnTo>
                    <a:pt x="45732" y="159981"/>
                  </a:lnTo>
                  <a:lnTo>
                    <a:pt x="51841" y="225513"/>
                  </a:lnTo>
                  <a:lnTo>
                    <a:pt x="56400" y="295617"/>
                  </a:lnTo>
                  <a:lnTo>
                    <a:pt x="62496" y="361149"/>
                  </a:lnTo>
                  <a:lnTo>
                    <a:pt x="68605" y="406895"/>
                  </a:lnTo>
                  <a:lnTo>
                    <a:pt x="74701" y="435813"/>
                  </a:lnTo>
                  <a:lnTo>
                    <a:pt x="80759" y="444995"/>
                  </a:lnTo>
                  <a:lnTo>
                    <a:pt x="85369" y="435813"/>
                  </a:lnTo>
                  <a:lnTo>
                    <a:pt x="91427" y="400786"/>
                  </a:lnTo>
                  <a:lnTo>
                    <a:pt x="97523" y="345922"/>
                  </a:lnTo>
                  <a:lnTo>
                    <a:pt x="103631" y="283463"/>
                  </a:lnTo>
                  <a:lnTo>
                    <a:pt x="108191" y="216395"/>
                  </a:lnTo>
                  <a:lnTo>
                    <a:pt x="114300" y="146291"/>
                  </a:lnTo>
                  <a:lnTo>
                    <a:pt x="120395" y="83781"/>
                  </a:lnTo>
                  <a:lnTo>
                    <a:pt x="126504" y="38100"/>
                  </a:lnTo>
                  <a:lnTo>
                    <a:pt x="131063" y="10655"/>
                  </a:lnTo>
                  <a:lnTo>
                    <a:pt x="137159" y="0"/>
                  </a:lnTo>
                  <a:lnTo>
                    <a:pt x="141731" y="10655"/>
                  </a:lnTo>
                  <a:lnTo>
                    <a:pt x="147827" y="48755"/>
                  </a:lnTo>
                  <a:lnTo>
                    <a:pt x="153936" y="103631"/>
                  </a:lnTo>
                  <a:lnTo>
                    <a:pt x="160032" y="166090"/>
                  </a:lnTo>
                  <a:lnTo>
                    <a:pt x="164604" y="231622"/>
                  </a:lnTo>
                  <a:lnTo>
                    <a:pt x="170700" y="303250"/>
                  </a:lnTo>
                  <a:lnTo>
                    <a:pt x="176796" y="365709"/>
                  </a:lnTo>
                  <a:lnTo>
                    <a:pt x="182905" y="411454"/>
                  </a:lnTo>
                  <a:lnTo>
                    <a:pt x="188950" y="437349"/>
                  </a:lnTo>
                  <a:lnTo>
                    <a:pt x="193522" y="444995"/>
                  </a:lnTo>
                  <a:lnTo>
                    <a:pt x="199618" y="432790"/>
                  </a:lnTo>
                  <a:lnTo>
                    <a:pt x="205727" y="394690"/>
                  </a:lnTo>
                  <a:lnTo>
                    <a:pt x="211823" y="339813"/>
                  </a:lnTo>
                  <a:lnTo>
                    <a:pt x="217931" y="277355"/>
                  </a:lnTo>
                  <a:lnTo>
                    <a:pt x="222491" y="210286"/>
                  </a:lnTo>
                  <a:lnTo>
                    <a:pt x="228600" y="140195"/>
                  </a:lnTo>
                  <a:lnTo>
                    <a:pt x="234695" y="77736"/>
                  </a:lnTo>
                  <a:lnTo>
                    <a:pt x="240804" y="35013"/>
                  </a:lnTo>
                  <a:lnTo>
                    <a:pt x="245363" y="9118"/>
                  </a:lnTo>
                  <a:lnTo>
                    <a:pt x="251459" y="1536"/>
                  </a:lnTo>
                  <a:lnTo>
                    <a:pt x="257568" y="13690"/>
                  </a:lnTo>
                  <a:lnTo>
                    <a:pt x="263664" y="53327"/>
                  </a:lnTo>
                  <a:lnTo>
                    <a:pt x="269722" y="109727"/>
                  </a:lnTo>
                  <a:lnTo>
                    <a:pt x="274332" y="172186"/>
                  </a:lnTo>
                  <a:lnTo>
                    <a:pt x="280390" y="239255"/>
                  </a:lnTo>
                  <a:lnTo>
                    <a:pt x="286486" y="309308"/>
                  </a:lnTo>
                  <a:lnTo>
                    <a:pt x="292595" y="371817"/>
                  </a:lnTo>
                  <a:lnTo>
                    <a:pt x="297154" y="414477"/>
                  </a:lnTo>
                  <a:lnTo>
                    <a:pt x="309359" y="444995"/>
                  </a:lnTo>
                  <a:lnTo>
                    <a:pt x="315455" y="429717"/>
                  </a:lnTo>
                  <a:lnTo>
                    <a:pt x="321563" y="388581"/>
                  </a:lnTo>
                  <a:lnTo>
                    <a:pt x="326123" y="332181"/>
                  </a:lnTo>
                  <a:lnTo>
                    <a:pt x="332231" y="269722"/>
                  </a:lnTo>
                  <a:lnTo>
                    <a:pt x="338277" y="204190"/>
                  </a:lnTo>
                  <a:lnTo>
                    <a:pt x="344385" y="134086"/>
                  </a:lnTo>
                  <a:lnTo>
                    <a:pt x="348995" y="73113"/>
                  </a:lnTo>
                  <a:lnTo>
                    <a:pt x="355053" y="30454"/>
                  </a:lnTo>
                  <a:lnTo>
                    <a:pt x="361149" y="7581"/>
                  </a:lnTo>
                  <a:lnTo>
                    <a:pt x="367258" y="1536"/>
                  </a:lnTo>
                  <a:lnTo>
                    <a:pt x="373354" y="16763"/>
                  </a:lnTo>
                  <a:lnTo>
                    <a:pt x="377913" y="57886"/>
                  </a:lnTo>
                  <a:lnTo>
                    <a:pt x="384022" y="115836"/>
                  </a:lnTo>
                  <a:lnTo>
                    <a:pt x="390118" y="178295"/>
                  </a:lnTo>
                  <a:lnTo>
                    <a:pt x="394690" y="246849"/>
                  </a:lnTo>
                  <a:lnTo>
                    <a:pt x="400786" y="316953"/>
                  </a:lnTo>
                  <a:lnTo>
                    <a:pt x="405358" y="376377"/>
                  </a:lnTo>
                  <a:lnTo>
                    <a:pt x="411454" y="416013"/>
                  </a:lnTo>
                  <a:lnTo>
                    <a:pt x="417550" y="438886"/>
                  </a:lnTo>
                  <a:lnTo>
                    <a:pt x="423659" y="444995"/>
                  </a:lnTo>
                  <a:lnTo>
                    <a:pt x="429755" y="426681"/>
                  </a:lnTo>
                  <a:lnTo>
                    <a:pt x="434327" y="384022"/>
                  </a:lnTo>
                  <a:lnTo>
                    <a:pt x="440423" y="327609"/>
                  </a:lnTo>
                  <a:lnTo>
                    <a:pt x="446531" y="263613"/>
                  </a:lnTo>
                  <a:lnTo>
                    <a:pt x="452577" y="196545"/>
                  </a:lnTo>
                  <a:lnTo>
                    <a:pt x="457200" y="127990"/>
                  </a:lnTo>
                  <a:lnTo>
                    <a:pt x="463295" y="68554"/>
                  </a:lnTo>
                  <a:lnTo>
                    <a:pt x="469353" y="27431"/>
                  </a:lnTo>
                  <a:lnTo>
                    <a:pt x="475449" y="6095"/>
                  </a:lnTo>
                  <a:lnTo>
                    <a:pt x="481558" y="1536"/>
                  </a:lnTo>
                  <a:lnTo>
                    <a:pt x="486117" y="19786"/>
                  </a:lnTo>
                  <a:lnTo>
                    <a:pt x="492213" y="63995"/>
                  </a:lnTo>
                  <a:lnTo>
                    <a:pt x="498322" y="123418"/>
                  </a:lnTo>
                  <a:lnTo>
                    <a:pt x="504418" y="185877"/>
                  </a:lnTo>
                  <a:lnTo>
                    <a:pt x="508990" y="254495"/>
                  </a:lnTo>
                  <a:lnTo>
                    <a:pt x="515086" y="324586"/>
                  </a:lnTo>
                  <a:lnTo>
                    <a:pt x="521195" y="380949"/>
                  </a:lnTo>
                  <a:lnTo>
                    <a:pt x="527240" y="420585"/>
                  </a:lnTo>
                  <a:lnTo>
                    <a:pt x="533349" y="440372"/>
                  </a:lnTo>
                  <a:lnTo>
                    <a:pt x="537959" y="443458"/>
                  </a:lnTo>
                  <a:lnTo>
                    <a:pt x="544004" y="423608"/>
                  </a:lnTo>
                  <a:lnTo>
                    <a:pt x="550113" y="379450"/>
                  </a:lnTo>
                  <a:lnTo>
                    <a:pt x="556209" y="321513"/>
                  </a:lnTo>
                  <a:lnTo>
                    <a:pt x="560781" y="257517"/>
                  </a:lnTo>
                  <a:lnTo>
                    <a:pt x="572985" y="120395"/>
                  </a:lnTo>
                  <a:lnTo>
                    <a:pt x="579081" y="62458"/>
                  </a:lnTo>
                  <a:lnTo>
                    <a:pt x="585190" y="24358"/>
                  </a:lnTo>
                  <a:lnTo>
                    <a:pt x="589749" y="4559"/>
                  </a:lnTo>
                  <a:lnTo>
                    <a:pt x="595858" y="1536"/>
                  </a:lnTo>
                  <a:lnTo>
                    <a:pt x="601954" y="22859"/>
                  </a:lnTo>
                  <a:lnTo>
                    <a:pt x="608050" y="70091"/>
                  </a:lnTo>
                  <a:lnTo>
                    <a:pt x="612622" y="129527"/>
                  </a:lnTo>
                  <a:lnTo>
                    <a:pt x="618718" y="191985"/>
                  </a:lnTo>
                  <a:lnTo>
                    <a:pt x="624827" y="260591"/>
                  </a:lnTo>
                  <a:lnTo>
                    <a:pt x="630872" y="330695"/>
                  </a:lnTo>
                  <a:lnTo>
                    <a:pt x="636981" y="387045"/>
                  </a:lnTo>
                  <a:lnTo>
                    <a:pt x="641540" y="423608"/>
                  </a:lnTo>
                  <a:lnTo>
                    <a:pt x="647649" y="441909"/>
                  </a:lnTo>
                  <a:lnTo>
                    <a:pt x="653745" y="443458"/>
                  </a:lnTo>
                  <a:lnTo>
                    <a:pt x="658304" y="420585"/>
                  </a:lnTo>
                  <a:lnTo>
                    <a:pt x="664413" y="373354"/>
                  </a:lnTo>
                  <a:lnTo>
                    <a:pt x="670509" y="313918"/>
                  </a:lnTo>
                  <a:lnTo>
                    <a:pt x="675081" y="251409"/>
                  </a:lnTo>
                  <a:lnTo>
                    <a:pt x="681177" y="181368"/>
                  </a:lnTo>
                  <a:lnTo>
                    <a:pt x="687285" y="112750"/>
                  </a:lnTo>
                  <a:lnTo>
                    <a:pt x="693381" y="57886"/>
                  </a:lnTo>
                  <a:lnTo>
                    <a:pt x="697953" y="22859"/>
                  </a:lnTo>
                  <a:lnTo>
                    <a:pt x="704049" y="3022"/>
                  </a:lnTo>
                  <a:lnTo>
                    <a:pt x="710158" y="3022"/>
                  </a:lnTo>
                  <a:lnTo>
                    <a:pt x="716203" y="25895"/>
                  </a:lnTo>
                  <a:lnTo>
                    <a:pt x="722312" y="74650"/>
                  </a:lnTo>
                  <a:lnTo>
                    <a:pt x="726871" y="135623"/>
                  </a:lnTo>
                  <a:lnTo>
                    <a:pt x="732967" y="199618"/>
                  </a:lnTo>
                  <a:lnTo>
                    <a:pt x="745172" y="336740"/>
                  </a:lnTo>
                  <a:lnTo>
                    <a:pt x="749744" y="391617"/>
                  </a:lnTo>
                  <a:lnTo>
                    <a:pt x="755840" y="425145"/>
                  </a:lnTo>
                  <a:lnTo>
                    <a:pt x="761949" y="443458"/>
                  </a:lnTo>
                  <a:lnTo>
                    <a:pt x="768045" y="441909"/>
                  </a:lnTo>
                  <a:lnTo>
                    <a:pt x="774153" y="416013"/>
                  </a:lnTo>
                  <a:lnTo>
                    <a:pt x="778713" y="368795"/>
                  </a:lnTo>
                  <a:lnTo>
                    <a:pt x="784809" y="307822"/>
                  </a:lnTo>
                  <a:lnTo>
                    <a:pt x="790917" y="243827"/>
                  </a:lnTo>
                  <a:lnTo>
                    <a:pt x="797013" y="173723"/>
                  </a:lnTo>
                  <a:lnTo>
                    <a:pt x="801585" y="106654"/>
                  </a:lnTo>
                  <a:lnTo>
                    <a:pt x="807681" y="51790"/>
                  </a:lnTo>
                  <a:lnTo>
                    <a:pt x="813739" y="18300"/>
                  </a:lnTo>
                  <a:lnTo>
                    <a:pt x="819835" y="3022"/>
                  </a:lnTo>
                  <a:lnTo>
                    <a:pt x="825944" y="4559"/>
                  </a:lnTo>
                  <a:lnTo>
                    <a:pt x="836612" y="82295"/>
                  </a:lnTo>
                  <a:lnTo>
                    <a:pt x="842708" y="141731"/>
                  </a:lnTo>
                  <a:lnTo>
                    <a:pt x="848804" y="207263"/>
                  </a:lnTo>
                  <a:lnTo>
                    <a:pt x="853376" y="275818"/>
                  </a:lnTo>
                  <a:lnTo>
                    <a:pt x="859472" y="342849"/>
                  </a:lnTo>
                  <a:lnTo>
                    <a:pt x="865581" y="396176"/>
                  </a:lnTo>
                  <a:lnTo>
                    <a:pt x="871677" y="428218"/>
                  </a:lnTo>
                  <a:lnTo>
                    <a:pt x="877735" y="444995"/>
                  </a:lnTo>
                  <a:lnTo>
                    <a:pt x="882345" y="440372"/>
                  </a:lnTo>
                  <a:lnTo>
                    <a:pt x="888403" y="411454"/>
                  </a:lnTo>
                  <a:lnTo>
                    <a:pt x="894499" y="361149"/>
                  </a:lnTo>
                  <a:lnTo>
                    <a:pt x="900607" y="300177"/>
                  </a:lnTo>
                  <a:lnTo>
                    <a:pt x="905167" y="236181"/>
                  </a:lnTo>
                  <a:lnTo>
                    <a:pt x="911263" y="167627"/>
                  </a:lnTo>
                  <a:lnTo>
                    <a:pt x="917371" y="100558"/>
                  </a:lnTo>
                  <a:lnTo>
                    <a:pt x="921931" y="48755"/>
                  </a:lnTo>
                  <a:lnTo>
                    <a:pt x="928039" y="16763"/>
                  </a:lnTo>
                  <a:lnTo>
                    <a:pt x="934135" y="1536"/>
                  </a:lnTo>
                  <a:lnTo>
                    <a:pt x="938707" y="6095"/>
                  </a:lnTo>
                  <a:lnTo>
                    <a:pt x="944803" y="35013"/>
                  </a:lnTo>
                  <a:lnTo>
                    <a:pt x="950912" y="88404"/>
                  </a:lnTo>
                  <a:lnTo>
                    <a:pt x="957008" y="149313"/>
                  </a:lnTo>
                  <a:lnTo>
                    <a:pt x="961567" y="213309"/>
                  </a:lnTo>
                  <a:lnTo>
                    <a:pt x="967676" y="283463"/>
                  </a:lnTo>
                  <a:lnTo>
                    <a:pt x="973772" y="348945"/>
                  </a:lnTo>
                  <a:lnTo>
                    <a:pt x="979881" y="399249"/>
                  </a:lnTo>
                  <a:lnTo>
                    <a:pt x="985977" y="429717"/>
                  </a:lnTo>
                  <a:lnTo>
                    <a:pt x="990549" y="443458"/>
                  </a:lnTo>
                  <a:lnTo>
                    <a:pt x="996645" y="438886"/>
                  </a:lnTo>
                  <a:lnTo>
                    <a:pt x="1002703" y="408381"/>
                  </a:lnTo>
                  <a:lnTo>
                    <a:pt x="1008799" y="356590"/>
                  </a:lnTo>
                  <a:lnTo>
                    <a:pt x="1013371" y="295617"/>
                  </a:lnTo>
                  <a:lnTo>
                    <a:pt x="1019467" y="228600"/>
                  </a:lnTo>
                  <a:lnTo>
                    <a:pt x="1025563" y="159981"/>
                  </a:lnTo>
                  <a:lnTo>
                    <a:pt x="1031671" y="95986"/>
                  </a:lnTo>
                  <a:lnTo>
                    <a:pt x="1037767" y="45681"/>
                  </a:lnTo>
                  <a:lnTo>
                    <a:pt x="1048435" y="1536"/>
                  </a:lnTo>
                  <a:lnTo>
                    <a:pt x="1054544" y="7581"/>
                  </a:lnTo>
                  <a:lnTo>
                    <a:pt x="1060640" y="41122"/>
                  </a:lnTo>
                  <a:lnTo>
                    <a:pt x="1065212" y="94500"/>
                  </a:lnTo>
                  <a:lnTo>
                    <a:pt x="1071308" y="153936"/>
                  </a:lnTo>
                  <a:lnTo>
                    <a:pt x="1077366" y="219417"/>
                  </a:lnTo>
                  <a:lnTo>
                    <a:pt x="1083462" y="289509"/>
                  </a:lnTo>
                  <a:lnTo>
                    <a:pt x="1089571" y="356590"/>
                  </a:lnTo>
                  <a:lnTo>
                    <a:pt x="1094130" y="403809"/>
                  </a:lnTo>
                  <a:lnTo>
                    <a:pt x="1100226" y="432790"/>
                  </a:lnTo>
                  <a:lnTo>
                    <a:pt x="1106335" y="443458"/>
                  </a:lnTo>
                  <a:lnTo>
                    <a:pt x="1112431" y="435813"/>
                  </a:lnTo>
                  <a:lnTo>
                    <a:pt x="1118539" y="403809"/>
                  </a:lnTo>
                  <a:lnTo>
                    <a:pt x="1123099" y="348945"/>
                  </a:lnTo>
                  <a:lnTo>
                    <a:pt x="1129207" y="288023"/>
                  </a:lnTo>
                  <a:lnTo>
                    <a:pt x="1135303" y="222491"/>
                  </a:lnTo>
                  <a:lnTo>
                    <a:pt x="1141361" y="152400"/>
                  </a:lnTo>
                  <a:lnTo>
                    <a:pt x="1145971" y="89890"/>
                  </a:lnTo>
                  <a:lnTo>
                    <a:pt x="1152029" y="41122"/>
                  </a:lnTo>
                  <a:lnTo>
                    <a:pt x="1158125" y="12204"/>
                  </a:lnTo>
                  <a:lnTo>
                    <a:pt x="1164221" y="1536"/>
                  </a:lnTo>
                  <a:lnTo>
                    <a:pt x="1170330" y="10655"/>
                  </a:lnTo>
                  <a:lnTo>
                    <a:pt x="1174889" y="45681"/>
                  </a:lnTo>
                  <a:lnTo>
                    <a:pt x="1180998" y="99059"/>
                  </a:lnTo>
                  <a:lnTo>
                    <a:pt x="1185557" y="161518"/>
                  </a:lnTo>
                  <a:lnTo>
                    <a:pt x="1191666" y="227050"/>
                  </a:lnTo>
                  <a:lnTo>
                    <a:pt x="1197762" y="297154"/>
                  </a:lnTo>
                  <a:lnTo>
                    <a:pt x="1202321" y="361149"/>
                  </a:lnTo>
                  <a:lnTo>
                    <a:pt x="1208430" y="408381"/>
                  </a:lnTo>
                  <a:lnTo>
                    <a:pt x="1214526" y="435813"/>
                  </a:lnTo>
                  <a:lnTo>
                    <a:pt x="1220635" y="444995"/>
                  </a:lnTo>
                  <a:lnTo>
                    <a:pt x="1226731" y="435813"/>
                  </a:lnTo>
                  <a:lnTo>
                    <a:pt x="1237399" y="342849"/>
                  </a:lnTo>
                  <a:lnTo>
                    <a:pt x="1243507" y="281927"/>
                  </a:lnTo>
                  <a:lnTo>
                    <a:pt x="1249603" y="216395"/>
                  </a:lnTo>
                  <a:lnTo>
                    <a:pt x="1254163" y="146291"/>
                  </a:lnTo>
                  <a:lnTo>
                    <a:pt x="1260271" y="83781"/>
                  </a:lnTo>
                  <a:lnTo>
                    <a:pt x="1266329" y="36550"/>
                  </a:lnTo>
                  <a:lnTo>
                    <a:pt x="1272425" y="10655"/>
                  </a:lnTo>
                  <a:lnTo>
                    <a:pt x="1278521" y="0"/>
                  </a:lnTo>
                  <a:lnTo>
                    <a:pt x="1283093" y="10655"/>
                  </a:lnTo>
                  <a:lnTo>
                    <a:pt x="1289189" y="48755"/>
                  </a:lnTo>
                  <a:lnTo>
                    <a:pt x="1295298" y="105168"/>
                  </a:lnTo>
                  <a:lnTo>
                    <a:pt x="1301394" y="169163"/>
                  </a:lnTo>
                  <a:lnTo>
                    <a:pt x="1305966" y="234645"/>
                  </a:lnTo>
                  <a:lnTo>
                    <a:pt x="1312062" y="304800"/>
                  </a:lnTo>
                  <a:lnTo>
                    <a:pt x="1318171" y="367258"/>
                  </a:lnTo>
                  <a:lnTo>
                    <a:pt x="1324216" y="412940"/>
                  </a:lnTo>
                  <a:lnTo>
                    <a:pt x="1330325" y="437349"/>
                  </a:lnTo>
                  <a:lnTo>
                    <a:pt x="1334935" y="444995"/>
                  </a:lnTo>
                  <a:lnTo>
                    <a:pt x="1340980" y="431253"/>
                  </a:lnTo>
                  <a:lnTo>
                    <a:pt x="1347089" y="394690"/>
                  </a:lnTo>
                  <a:lnTo>
                    <a:pt x="1353184" y="336740"/>
                  </a:lnTo>
                  <a:lnTo>
                    <a:pt x="1357757" y="275818"/>
                  </a:lnTo>
                  <a:lnTo>
                    <a:pt x="1363852" y="208749"/>
                  </a:lnTo>
                  <a:lnTo>
                    <a:pt x="1369961" y="138658"/>
                  </a:lnTo>
                  <a:lnTo>
                    <a:pt x="1376057" y="76200"/>
                  </a:lnTo>
                  <a:lnTo>
                    <a:pt x="1382166" y="31991"/>
                  </a:lnTo>
                  <a:lnTo>
                    <a:pt x="1392821" y="0"/>
                  </a:lnTo>
                  <a:lnTo>
                    <a:pt x="1398930" y="13690"/>
                  </a:lnTo>
                  <a:lnTo>
                    <a:pt x="1405026" y="54863"/>
                  </a:lnTo>
                  <a:lnTo>
                    <a:pt x="1409598" y="111213"/>
                  </a:lnTo>
                  <a:lnTo>
                    <a:pt x="1415694" y="175259"/>
                  </a:lnTo>
                  <a:lnTo>
                    <a:pt x="1421803" y="242290"/>
                  </a:lnTo>
                  <a:lnTo>
                    <a:pt x="1427848" y="310845"/>
                  </a:lnTo>
                  <a:lnTo>
                    <a:pt x="1433957" y="373354"/>
                  </a:lnTo>
                  <a:lnTo>
                    <a:pt x="1438516" y="416013"/>
                  </a:lnTo>
                  <a:lnTo>
                    <a:pt x="1444625" y="438886"/>
                  </a:lnTo>
                  <a:lnTo>
                    <a:pt x="1449184" y="444995"/>
                  </a:lnTo>
                  <a:lnTo>
                    <a:pt x="1455280" y="429717"/>
                  </a:lnTo>
                  <a:lnTo>
                    <a:pt x="1461389" y="388581"/>
                  </a:lnTo>
                  <a:lnTo>
                    <a:pt x="1465948" y="330695"/>
                  </a:lnTo>
                  <a:lnTo>
                    <a:pt x="1472057" y="269722"/>
                  </a:lnTo>
                  <a:lnTo>
                    <a:pt x="1478152" y="201155"/>
                  </a:lnTo>
                  <a:lnTo>
                    <a:pt x="1484261" y="131063"/>
                  </a:lnTo>
                  <a:lnTo>
                    <a:pt x="1490357" y="70091"/>
                  </a:lnTo>
                  <a:lnTo>
                    <a:pt x="1494929" y="28968"/>
                  </a:lnTo>
                  <a:lnTo>
                    <a:pt x="1501025" y="6095"/>
                  </a:lnTo>
                  <a:lnTo>
                    <a:pt x="1507121" y="0"/>
                  </a:lnTo>
                  <a:lnTo>
                    <a:pt x="1513179" y="16763"/>
                  </a:lnTo>
                  <a:lnTo>
                    <a:pt x="1519275" y="59423"/>
                  </a:lnTo>
                  <a:lnTo>
                    <a:pt x="1523898" y="118859"/>
                  </a:lnTo>
                  <a:lnTo>
                    <a:pt x="1529943" y="181368"/>
                  </a:lnTo>
                  <a:lnTo>
                    <a:pt x="1536052" y="248386"/>
                  </a:lnTo>
                  <a:lnTo>
                    <a:pt x="1542148" y="318490"/>
                  </a:lnTo>
                  <a:lnTo>
                    <a:pt x="1546720" y="379450"/>
                  </a:lnTo>
                  <a:lnTo>
                    <a:pt x="1552816" y="419049"/>
                  </a:lnTo>
                  <a:lnTo>
                    <a:pt x="1558925" y="438886"/>
                  </a:lnTo>
                  <a:lnTo>
                    <a:pt x="1565020" y="438886"/>
                  </a:lnTo>
                  <a:lnTo>
                    <a:pt x="1575689" y="388581"/>
                  </a:lnTo>
                  <a:lnTo>
                    <a:pt x="1581784" y="330695"/>
                  </a:lnTo>
                  <a:lnTo>
                    <a:pt x="1593989" y="196545"/>
                  </a:lnTo>
                  <a:lnTo>
                    <a:pt x="1598561" y="131063"/>
                  </a:lnTo>
                  <a:lnTo>
                    <a:pt x="1604657" y="71627"/>
                  </a:lnTo>
                  <a:lnTo>
                    <a:pt x="1610766" y="25895"/>
                  </a:lnTo>
                  <a:lnTo>
                    <a:pt x="1616811" y="12204"/>
                  </a:lnTo>
                  <a:lnTo>
                    <a:pt x="1622920" y="16763"/>
                  </a:lnTo>
                  <a:lnTo>
                    <a:pt x="1633575" y="62458"/>
                  </a:lnTo>
                  <a:lnTo>
                    <a:pt x="1639684" y="115836"/>
                  </a:lnTo>
                  <a:lnTo>
                    <a:pt x="1645780" y="176758"/>
                  </a:lnTo>
                  <a:lnTo>
                    <a:pt x="1650352" y="239255"/>
                  </a:lnTo>
                  <a:lnTo>
                    <a:pt x="1656448" y="303250"/>
                  </a:lnTo>
                  <a:lnTo>
                    <a:pt x="1662557" y="365709"/>
                  </a:lnTo>
                  <a:lnTo>
                    <a:pt x="1668653" y="409917"/>
                  </a:lnTo>
                  <a:lnTo>
                    <a:pt x="1674710" y="428218"/>
                  </a:lnTo>
                  <a:lnTo>
                    <a:pt x="1679320" y="435813"/>
                  </a:lnTo>
                  <a:lnTo>
                    <a:pt x="1685429" y="422122"/>
                  </a:lnTo>
                  <a:lnTo>
                    <a:pt x="1691474" y="382485"/>
                  </a:lnTo>
                  <a:lnTo>
                    <a:pt x="1697583" y="324586"/>
                  </a:lnTo>
                  <a:lnTo>
                    <a:pt x="1702142" y="263613"/>
                  </a:lnTo>
                  <a:lnTo>
                    <a:pt x="1708238" y="205727"/>
                  </a:lnTo>
                  <a:lnTo>
                    <a:pt x="1712810" y="143268"/>
                  </a:lnTo>
                  <a:lnTo>
                    <a:pt x="1718906" y="82295"/>
                  </a:lnTo>
                  <a:lnTo>
                    <a:pt x="1725015" y="38100"/>
                  </a:lnTo>
                  <a:lnTo>
                    <a:pt x="1735683" y="13690"/>
                  </a:lnTo>
                  <a:lnTo>
                    <a:pt x="1741779" y="25895"/>
                  </a:lnTo>
                  <a:lnTo>
                    <a:pt x="1747875" y="63995"/>
                  </a:lnTo>
                  <a:lnTo>
                    <a:pt x="1753984" y="118859"/>
                  </a:lnTo>
                  <a:lnTo>
                    <a:pt x="1758543" y="181368"/>
                  </a:lnTo>
                  <a:lnTo>
                    <a:pt x="1764652" y="245363"/>
                  </a:lnTo>
                  <a:lnTo>
                    <a:pt x="1770748" y="307822"/>
                  </a:lnTo>
                  <a:lnTo>
                    <a:pt x="1776857" y="367258"/>
                  </a:lnTo>
                  <a:lnTo>
                    <a:pt x="1782953" y="406895"/>
                  </a:lnTo>
                  <a:lnTo>
                    <a:pt x="1793620" y="431253"/>
                  </a:lnTo>
                  <a:lnTo>
                    <a:pt x="1799729" y="419049"/>
                  </a:lnTo>
                  <a:lnTo>
                    <a:pt x="1805774" y="380949"/>
                  </a:lnTo>
                  <a:lnTo>
                    <a:pt x="1810334" y="324586"/>
                  </a:lnTo>
                  <a:lnTo>
                    <a:pt x="1816442" y="263613"/>
                  </a:lnTo>
                  <a:lnTo>
                    <a:pt x="1828647" y="135623"/>
                  </a:lnTo>
                  <a:lnTo>
                    <a:pt x="1834743" y="77736"/>
                  </a:lnTo>
                  <a:lnTo>
                    <a:pt x="1839315" y="36550"/>
                  </a:lnTo>
                  <a:lnTo>
                    <a:pt x="1851520" y="16763"/>
                  </a:lnTo>
                  <a:lnTo>
                    <a:pt x="1857616" y="31991"/>
                  </a:lnTo>
                  <a:lnTo>
                    <a:pt x="1862175" y="70091"/>
                  </a:lnTo>
                  <a:lnTo>
                    <a:pt x="1868284" y="124955"/>
                  </a:lnTo>
                  <a:lnTo>
                    <a:pt x="1874329" y="182854"/>
                  </a:lnTo>
                  <a:lnTo>
                    <a:pt x="1880438" y="245363"/>
                  </a:lnTo>
                  <a:lnTo>
                    <a:pt x="1886534" y="312381"/>
                  </a:lnTo>
                  <a:lnTo>
                    <a:pt x="1891106" y="371817"/>
                  </a:lnTo>
                  <a:lnTo>
                    <a:pt x="1897202" y="411454"/>
                  </a:lnTo>
                  <a:lnTo>
                    <a:pt x="1903310" y="428218"/>
                  </a:lnTo>
                  <a:lnTo>
                    <a:pt x="1909406" y="428218"/>
                  </a:lnTo>
                  <a:lnTo>
                    <a:pt x="1920074" y="371817"/>
                  </a:lnTo>
                  <a:lnTo>
                    <a:pt x="1926183" y="318490"/>
                  </a:lnTo>
                  <a:lnTo>
                    <a:pt x="1932279" y="259054"/>
                  </a:lnTo>
                  <a:lnTo>
                    <a:pt x="1938337" y="198081"/>
                  </a:lnTo>
                  <a:lnTo>
                    <a:pt x="1942947" y="134086"/>
                  </a:lnTo>
                  <a:lnTo>
                    <a:pt x="1948992" y="79222"/>
                  </a:lnTo>
                  <a:lnTo>
                    <a:pt x="1955101" y="35013"/>
                  </a:lnTo>
                  <a:lnTo>
                    <a:pt x="1961197" y="10655"/>
                  </a:lnTo>
                  <a:lnTo>
                    <a:pt x="1965769" y="10655"/>
                  </a:lnTo>
                  <a:lnTo>
                    <a:pt x="1971865" y="31991"/>
                  </a:lnTo>
                  <a:lnTo>
                    <a:pt x="1976437" y="76200"/>
                  </a:lnTo>
                  <a:lnTo>
                    <a:pt x="1982533" y="132600"/>
                  </a:lnTo>
                  <a:lnTo>
                    <a:pt x="1988629" y="190500"/>
                  </a:lnTo>
                  <a:lnTo>
                    <a:pt x="1994738" y="260591"/>
                  </a:lnTo>
                  <a:lnTo>
                    <a:pt x="1999297" y="330695"/>
                  </a:lnTo>
                  <a:lnTo>
                    <a:pt x="2005406" y="390118"/>
                  </a:lnTo>
                  <a:lnTo>
                    <a:pt x="2011502" y="428218"/>
                  </a:lnTo>
                  <a:lnTo>
                    <a:pt x="2017610" y="435813"/>
                  </a:lnTo>
                  <a:lnTo>
                    <a:pt x="2023706" y="435813"/>
                  </a:lnTo>
                  <a:lnTo>
                    <a:pt x="2034374" y="362686"/>
                  </a:lnTo>
                  <a:lnTo>
                    <a:pt x="2040483" y="300177"/>
                  </a:lnTo>
                  <a:lnTo>
                    <a:pt x="2046579" y="234645"/>
                  </a:lnTo>
                  <a:lnTo>
                    <a:pt x="2051138" y="170700"/>
                  </a:lnTo>
                  <a:lnTo>
                    <a:pt x="2057247" y="108191"/>
                  </a:lnTo>
                  <a:lnTo>
                    <a:pt x="2063292" y="54863"/>
                  </a:lnTo>
                  <a:lnTo>
                    <a:pt x="2069401" y="21323"/>
                  </a:lnTo>
                  <a:lnTo>
                    <a:pt x="2075497" y="9118"/>
                  </a:lnTo>
                  <a:lnTo>
                    <a:pt x="2080069" y="12204"/>
                  </a:lnTo>
                  <a:lnTo>
                    <a:pt x="2086165" y="36550"/>
                  </a:lnTo>
                  <a:lnTo>
                    <a:pt x="2092274" y="85318"/>
                  </a:lnTo>
                  <a:lnTo>
                    <a:pt x="2098370" y="147827"/>
                  </a:lnTo>
                  <a:lnTo>
                    <a:pt x="2102929" y="213309"/>
                  </a:lnTo>
                  <a:lnTo>
                    <a:pt x="2109038" y="281927"/>
                  </a:lnTo>
                  <a:lnTo>
                    <a:pt x="2115134" y="347408"/>
                  </a:lnTo>
                  <a:lnTo>
                    <a:pt x="2121242" y="397713"/>
                  </a:lnTo>
                  <a:lnTo>
                    <a:pt x="2127288" y="425145"/>
                  </a:lnTo>
                  <a:lnTo>
                    <a:pt x="2131910" y="437349"/>
                  </a:lnTo>
                  <a:lnTo>
                    <a:pt x="2137956" y="431253"/>
                  </a:lnTo>
                  <a:lnTo>
                    <a:pt x="2144064" y="405358"/>
                  </a:lnTo>
                  <a:lnTo>
                    <a:pt x="2150160" y="355053"/>
                  </a:lnTo>
                  <a:lnTo>
                    <a:pt x="2154732" y="295617"/>
                  </a:lnTo>
                  <a:lnTo>
                    <a:pt x="2160828" y="231622"/>
                  </a:lnTo>
                  <a:lnTo>
                    <a:pt x="2166937" y="163055"/>
                  </a:lnTo>
                  <a:lnTo>
                    <a:pt x="2173033" y="95986"/>
                  </a:lnTo>
                  <a:lnTo>
                    <a:pt x="2179129" y="45681"/>
                  </a:lnTo>
                  <a:lnTo>
                    <a:pt x="2189797" y="7581"/>
                  </a:lnTo>
                  <a:lnTo>
                    <a:pt x="2195906" y="13690"/>
                  </a:lnTo>
                  <a:lnTo>
                    <a:pt x="2202002" y="42659"/>
                  </a:lnTo>
                  <a:lnTo>
                    <a:pt x="2206574" y="95986"/>
                  </a:lnTo>
                  <a:lnTo>
                    <a:pt x="2212670" y="155422"/>
                  </a:lnTo>
                  <a:lnTo>
                    <a:pt x="2218778" y="219417"/>
                  </a:lnTo>
                  <a:lnTo>
                    <a:pt x="2224824" y="289509"/>
                  </a:lnTo>
                  <a:lnTo>
                    <a:pt x="2230932" y="352018"/>
                  </a:lnTo>
                  <a:lnTo>
                    <a:pt x="2235542" y="400786"/>
                  </a:lnTo>
                  <a:lnTo>
                    <a:pt x="2240102" y="429717"/>
                  </a:lnTo>
                  <a:lnTo>
                    <a:pt x="2246160" y="441909"/>
                  </a:lnTo>
                  <a:lnTo>
                    <a:pt x="2252256" y="432790"/>
                  </a:lnTo>
                  <a:lnTo>
                    <a:pt x="2258364" y="400786"/>
                  </a:lnTo>
                  <a:lnTo>
                    <a:pt x="2262924" y="345922"/>
                  </a:lnTo>
                  <a:lnTo>
                    <a:pt x="2269032" y="283463"/>
                  </a:lnTo>
                  <a:lnTo>
                    <a:pt x="2275128" y="220954"/>
                  </a:lnTo>
                  <a:lnTo>
                    <a:pt x="2281237" y="155422"/>
                  </a:lnTo>
                  <a:lnTo>
                    <a:pt x="2287333" y="92963"/>
                  </a:lnTo>
                  <a:lnTo>
                    <a:pt x="2291892" y="45681"/>
                  </a:lnTo>
                  <a:lnTo>
                    <a:pt x="2298001" y="16763"/>
                  </a:lnTo>
                  <a:lnTo>
                    <a:pt x="2304097" y="4559"/>
                  </a:lnTo>
                  <a:lnTo>
                    <a:pt x="2310155" y="12204"/>
                  </a:lnTo>
                  <a:lnTo>
                    <a:pt x="2320874" y="100558"/>
                  </a:lnTo>
                  <a:lnTo>
                    <a:pt x="2326919" y="163055"/>
                  </a:lnTo>
                  <a:lnTo>
                    <a:pt x="2333028" y="227050"/>
                  </a:lnTo>
                  <a:lnTo>
                    <a:pt x="2339124" y="295617"/>
                  </a:lnTo>
                  <a:lnTo>
                    <a:pt x="2343696" y="361149"/>
                  </a:lnTo>
                  <a:lnTo>
                    <a:pt x="2349792" y="406895"/>
                  </a:lnTo>
                  <a:lnTo>
                    <a:pt x="2355888" y="432790"/>
                  </a:lnTo>
                  <a:lnTo>
                    <a:pt x="2361996" y="441909"/>
                  </a:lnTo>
                  <a:lnTo>
                    <a:pt x="2366556" y="431253"/>
                  </a:lnTo>
                  <a:lnTo>
                    <a:pt x="2378760" y="342849"/>
                  </a:lnTo>
                  <a:lnTo>
                    <a:pt x="2384869" y="280390"/>
                  </a:lnTo>
                  <a:lnTo>
                    <a:pt x="2390965" y="214858"/>
                  </a:lnTo>
                  <a:lnTo>
                    <a:pt x="2395537" y="146291"/>
                  </a:lnTo>
                  <a:lnTo>
                    <a:pt x="2401633" y="82295"/>
                  </a:lnTo>
                  <a:lnTo>
                    <a:pt x="2407729" y="36550"/>
                  </a:lnTo>
                  <a:lnTo>
                    <a:pt x="2413787" y="10655"/>
                  </a:lnTo>
                  <a:lnTo>
                    <a:pt x="2418397" y="3022"/>
                  </a:lnTo>
                  <a:lnTo>
                    <a:pt x="2424455" y="13690"/>
                  </a:lnTo>
                  <a:lnTo>
                    <a:pt x="2430551" y="51790"/>
                  </a:lnTo>
                  <a:lnTo>
                    <a:pt x="2436660" y="106654"/>
                  </a:lnTo>
                  <a:lnTo>
                    <a:pt x="2442756" y="169163"/>
                  </a:lnTo>
                  <a:lnTo>
                    <a:pt x="2447328" y="234645"/>
                  </a:lnTo>
                  <a:lnTo>
                    <a:pt x="2453424" y="304800"/>
                  </a:lnTo>
                  <a:lnTo>
                    <a:pt x="2459532" y="368795"/>
                  </a:lnTo>
                  <a:lnTo>
                    <a:pt x="2465628" y="412940"/>
                  </a:lnTo>
                  <a:lnTo>
                    <a:pt x="2471686" y="435813"/>
                  </a:lnTo>
                  <a:lnTo>
                    <a:pt x="2476296" y="441909"/>
                  </a:lnTo>
                  <a:lnTo>
                    <a:pt x="2482392" y="429717"/>
                  </a:lnTo>
                  <a:lnTo>
                    <a:pt x="2488450" y="391617"/>
                  </a:lnTo>
                  <a:lnTo>
                    <a:pt x="2494546" y="335254"/>
                  </a:lnTo>
                  <a:lnTo>
                    <a:pt x="2499118" y="272745"/>
                  </a:lnTo>
                  <a:lnTo>
                    <a:pt x="2503728" y="207263"/>
                  </a:lnTo>
                  <a:lnTo>
                    <a:pt x="2509786" y="138658"/>
                  </a:lnTo>
                  <a:lnTo>
                    <a:pt x="2515882" y="76200"/>
                  </a:lnTo>
                  <a:lnTo>
                    <a:pt x="2521991" y="31991"/>
                  </a:lnTo>
                  <a:lnTo>
                    <a:pt x="2528087" y="7581"/>
                  </a:lnTo>
                  <a:lnTo>
                    <a:pt x="2532646" y="1536"/>
                  </a:lnTo>
                  <a:lnTo>
                    <a:pt x="2538755" y="15227"/>
                  </a:lnTo>
                  <a:lnTo>
                    <a:pt x="2544851" y="56400"/>
                  </a:lnTo>
                  <a:lnTo>
                    <a:pt x="2550960" y="114300"/>
                  </a:lnTo>
                  <a:lnTo>
                    <a:pt x="2555519" y="176758"/>
                  </a:lnTo>
                  <a:lnTo>
                    <a:pt x="2561628" y="243827"/>
                  </a:lnTo>
                  <a:lnTo>
                    <a:pt x="2567724" y="312381"/>
                  </a:lnTo>
                  <a:lnTo>
                    <a:pt x="2573782" y="373354"/>
                  </a:lnTo>
                  <a:lnTo>
                    <a:pt x="2579878" y="416013"/>
                  </a:lnTo>
                  <a:lnTo>
                    <a:pt x="2590546" y="443458"/>
                  </a:lnTo>
                  <a:lnTo>
                    <a:pt x="2596654" y="428218"/>
                  </a:lnTo>
                  <a:lnTo>
                    <a:pt x="2602750" y="387045"/>
                  </a:lnTo>
                  <a:lnTo>
                    <a:pt x="2607310" y="329158"/>
                  </a:lnTo>
                  <a:lnTo>
                    <a:pt x="2613418" y="266700"/>
                  </a:lnTo>
                  <a:lnTo>
                    <a:pt x="2619514" y="199618"/>
                  </a:lnTo>
                  <a:lnTo>
                    <a:pt x="2625623" y="131063"/>
                  </a:lnTo>
                  <a:lnTo>
                    <a:pt x="2631719" y="70091"/>
                  </a:lnTo>
                  <a:lnTo>
                    <a:pt x="2636291" y="28968"/>
                  </a:lnTo>
                  <a:lnTo>
                    <a:pt x="2642387" y="7581"/>
                  </a:lnTo>
                  <a:lnTo>
                    <a:pt x="2648496" y="3022"/>
                  </a:lnTo>
                  <a:lnTo>
                    <a:pt x="2654592" y="19786"/>
                  </a:lnTo>
                  <a:lnTo>
                    <a:pt x="2659151" y="60959"/>
                  </a:lnTo>
                  <a:lnTo>
                    <a:pt x="2665260" y="118859"/>
                  </a:lnTo>
                  <a:lnTo>
                    <a:pt x="2671356" y="182854"/>
                  </a:lnTo>
                  <a:lnTo>
                    <a:pt x="2677414" y="251409"/>
                  </a:lnTo>
                  <a:lnTo>
                    <a:pt x="2683510" y="319976"/>
                  </a:lnTo>
                  <a:lnTo>
                    <a:pt x="2688082" y="379450"/>
                  </a:lnTo>
                  <a:lnTo>
                    <a:pt x="2694178" y="419049"/>
                  </a:lnTo>
                  <a:lnTo>
                    <a:pt x="2700286" y="440372"/>
                  </a:lnTo>
                  <a:lnTo>
                    <a:pt x="2706382" y="441909"/>
                  </a:lnTo>
                  <a:lnTo>
                    <a:pt x="2710954" y="425145"/>
                  </a:lnTo>
                  <a:lnTo>
                    <a:pt x="2717050" y="380949"/>
                  </a:lnTo>
                  <a:lnTo>
                    <a:pt x="2723146" y="323049"/>
                  </a:lnTo>
                  <a:lnTo>
                    <a:pt x="2729255" y="260591"/>
                  </a:lnTo>
                  <a:lnTo>
                    <a:pt x="2735351" y="191985"/>
                  </a:lnTo>
                  <a:lnTo>
                    <a:pt x="2739923" y="123418"/>
                  </a:lnTo>
                  <a:lnTo>
                    <a:pt x="2745968" y="63995"/>
                  </a:lnTo>
                  <a:lnTo>
                    <a:pt x="2752077" y="25895"/>
                  </a:lnTo>
                  <a:lnTo>
                    <a:pt x="2758173" y="4559"/>
                  </a:lnTo>
                  <a:lnTo>
                    <a:pt x="2762745" y="1536"/>
                  </a:lnTo>
                  <a:lnTo>
                    <a:pt x="2767355" y="21323"/>
                  </a:lnTo>
                  <a:lnTo>
                    <a:pt x="2773400" y="67068"/>
                  </a:lnTo>
                  <a:lnTo>
                    <a:pt x="2779509" y="126504"/>
                  </a:lnTo>
                  <a:lnTo>
                    <a:pt x="2785605" y="190500"/>
                  </a:lnTo>
                  <a:lnTo>
                    <a:pt x="2791714" y="257517"/>
                  </a:lnTo>
                  <a:lnTo>
                    <a:pt x="2796273" y="327609"/>
                  </a:lnTo>
                  <a:lnTo>
                    <a:pt x="2802382" y="384022"/>
                  </a:lnTo>
                  <a:lnTo>
                    <a:pt x="2808478" y="422122"/>
                  </a:lnTo>
                  <a:lnTo>
                    <a:pt x="2814586" y="441909"/>
                  </a:lnTo>
                  <a:lnTo>
                    <a:pt x="2819146" y="441909"/>
                  </a:lnTo>
                  <a:lnTo>
                    <a:pt x="2831350" y="376377"/>
                  </a:lnTo>
                  <a:lnTo>
                    <a:pt x="2837446" y="316953"/>
                  </a:lnTo>
                  <a:lnTo>
                    <a:pt x="2843555" y="252958"/>
                  </a:lnTo>
                  <a:lnTo>
                    <a:pt x="2848114" y="184391"/>
                  </a:lnTo>
                  <a:lnTo>
                    <a:pt x="2854223" y="115836"/>
                  </a:lnTo>
                  <a:lnTo>
                    <a:pt x="2860268" y="59423"/>
                  </a:lnTo>
                  <a:lnTo>
                    <a:pt x="2866377" y="22859"/>
                  </a:lnTo>
                  <a:lnTo>
                    <a:pt x="2872473" y="4559"/>
                  </a:lnTo>
                  <a:lnTo>
                    <a:pt x="2877045" y="3022"/>
                  </a:lnTo>
                  <a:lnTo>
                    <a:pt x="2883141" y="24358"/>
                  </a:lnTo>
                  <a:lnTo>
                    <a:pt x="2889249" y="71627"/>
                  </a:lnTo>
                  <a:lnTo>
                    <a:pt x="2895346" y="132600"/>
                  </a:lnTo>
                  <a:lnTo>
                    <a:pt x="2899905" y="198081"/>
                  </a:lnTo>
                  <a:lnTo>
                    <a:pt x="2906014" y="266700"/>
                  </a:lnTo>
                  <a:lnTo>
                    <a:pt x="2912110" y="333717"/>
                  </a:lnTo>
                  <a:lnTo>
                    <a:pt x="2918218" y="390118"/>
                  </a:lnTo>
                  <a:lnTo>
                    <a:pt x="2924263" y="425145"/>
                  </a:lnTo>
                  <a:lnTo>
                    <a:pt x="2928886" y="441909"/>
                  </a:lnTo>
                  <a:lnTo>
                    <a:pt x="2934931" y="441909"/>
                  </a:lnTo>
                  <a:lnTo>
                    <a:pt x="2941040" y="419049"/>
                  </a:lnTo>
                  <a:lnTo>
                    <a:pt x="2947136" y="371817"/>
                  </a:lnTo>
                  <a:lnTo>
                    <a:pt x="2951708" y="310845"/>
                  </a:lnTo>
                  <a:lnTo>
                    <a:pt x="2957804" y="246849"/>
                  </a:lnTo>
                  <a:lnTo>
                    <a:pt x="2963900" y="176758"/>
                  </a:lnTo>
                  <a:lnTo>
                    <a:pt x="2970009" y="108191"/>
                  </a:lnTo>
                  <a:lnTo>
                    <a:pt x="2976105" y="54863"/>
                  </a:lnTo>
                  <a:lnTo>
                    <a:pt x="2986773" y="1536"/>
                  </a:lnTo>
                  <a:lnTo>
                    <a:pt x="2992882" y="3022"/>
                  </a:lnTo>
                  <a:lnTo>
                    <a:pt x="2998978" y="28968"/>
                  </a:lnTo>
                  <a:lnTo>
                    <a:pt x="3003549" y="77736"/>
                  </a:lnTo>
                  <a:lnTo>
                    <a:pt x="3009646" y="140195"/>
                  </a:lnTo>
                  <a:lnTo>
                    <a:pt x="3015754" y="204190"/>
                  </a:lnTo>
                  <a:lnTo>
                    <a:pt x="3021799" y="272745"/>
                  </a:lnTo>
                  <a:lnTo>
                    <a:pt x="3026410" y="341350"/>
                  </a:lnTo>
                  <a:lnTo>
                    <a:pt x="3032518" y="394690"/>
                  </a:lnTo>
                  <a:lnTo>
                    <a:pt x="3037078" y="428218"/>
                  </a:lnTo>
                  <a:lnTo>
                    <a:pt x="3043186" y="444995"/>
                  </a:lnTo>
                  <a:lnTo>
                    <a:pt x="3049231" y="441909"/>
                  </a:lnTo>
                  <a:lnTo>
                    <a:pt x="3055340" y="414477"/>
                  </a:lnTo>
                  <a:lnTo>
                    <a:pt x="3059899" y="364172"/>
                  </a:lnTo>
                  <a:lnTo>
                    <a:pt x="3066008" y="303250"/>
                  </a:lnTo>
                  <a:lnTo>
                    <a:pt x="3072104" y="239255"/>
                  </a:lnTo>
                  <a:lnTo>
                    <a:pt x="3078200" y="169163"/>
                  </a:lnTo>
                  <a:lnTo>
                    <a:pt x="3084309" y="102095"/>
                  </a:lnTo>
                  <a:lnTo>
                    <a:pt x="3088868" y="50304"/>
                  </a:lnTo>
                  <a:lnTo>
                    <a:pt x="3094977" y="16763"/>
                  </a:lnTo>
                  <a:lnTo>
                    <a:pt x="3101073" y="1536"/>
                  </a:lnTo>
                  <a:lnTo>
                    <a:pt x="3107182" y="4559"/>
                  </a:lnTo>
                  <a:lnTo>
                    <a:pt x="3117849" y="85318"/>
                  </a:lnTo>
                  <a:lnTo>
                    <a:pt x="3123895" y="146291"/>
                  </a:lnTo>
                  <a:lnTo>
                    <a:pt x="3130003" y="211823"/>
                  </a:lnTo>
                  <a:lnTo>
                    <a:pt x="3136099" y="281927"/>
                  </a:lnTo>
                  <a:lnTo>
                    <a:pt x="3140659" y="348945"/>
                  </a:lnTo>
                  <a:lnTo>
                    <a:pt x="3146767" y="399249"/>
                  </a:lnTo>
                  <a:lnTo>
                    <a:pt x="3152863" y="429717"/>
                  </a:lnTo>
                  <a:lnTo>
                    <a:pt x="3158972" y="443458"/>
                  </a:lnTo>
                  <a:lnTo>
                    <a:pt x="3163531" y="438886"/>
                  </a:lnTo>
                  <a:lnTo>
                    <a:pt x="3169640" y="409917"/>
                  </a:lnTo>
                  <a:lnTo>
                    <a:pt x="3175736" y="359613"/>
                  </a:lnTo>
                  <a:lnTo>
                    <a:pt x="3187941" y="231622"/>
                  </a:lnTo>
                  <a:lnTo>
                    <a:pt x="3192500" y="163055"/>
                  </a:lnTo>
                  <a:lnTo>
                    <a:pt x="3198609" y="95986"/>
                  </a:lnTo>
                  <a:lnTo>
                    <a:pt x="3204705" y="45681"/>
                  </a:lnTo>
                  <a:lnTo>
                    <a:pt x="3210763" y="13690"/>
                  </a:lnTo>
                  <a:lnTo>
                    <a:pt x="3215373" y="1536"/>
                  </a:lnTo>
                  <a:lnTo>
                    <a:pt x="3221482" y="7581"/>
                  </a:lnTo>
                  <a:lnTo>
                    <a:pt x="3227527" y="38100"/>
                  </a:lnTo>
                  <a:lnTo>
                    <a:pt x="3233635" y="92963"/>
                  </a:lnTo>
                  <a:lnTo>
                    <a:pt x="3239731" y="153936"/>
                  </a:lnTo>
                  <a:lnTo>
                    <a:pt x="3244303" y="219417"/>
                  </a:lnTo>
                  <a:lnTo>
                    <a:pt x="3250399" y="288023"/>
                  </a:lnTo>
                  <a:lnTo>
                    <a:pt x="3256508" y="353517"/>
                  </a:lnTo>
                  <a:lnTo>
                    <a:pt x="3262604" y="403809"/>
                  </a:lnTo>
                  <a:lnTo>
                    <a:pt x="3267163" y="432790"/>
                  </a:lnTo>
                  <a:lnTo>
                    <a:pt x="3273272" y="444995"/>
                  </a:lnTo>
                  <a:lnTo>
                    <a:pt x="3279368" y="437349"/>
                  </a:lnTo>
                  <a:lnTo>
                    <a:pt x="3285426" y="405358"/>
                  </a:lnTo>
                  <a:lnTo>
                    <a:pt x="3290036" y="352018"/>
                  </a:lnTo>
                  <a:lnTo>
                    <a:pt x="3296094" y="289509"/>
                  </a:lnTo>
                  <a:lnTo>
                    <a:pt x="3300704" y="223977"/>
                  </a:lnTo>
                  <a:lnTo>
                    <a:pt x="3306800" y="155422"/>
                  </a:lnTo>
                  <a:lnTo>
                    <a:pt x="3312858" y="89890"/>
                  </a:lnTo>
                  <a:lnTo>
                    <a:pt x="3318954" y="42659"/>
                  </a:lnTo>
                  <a:lnTo>
                    <a:pt x="3329622" y="1536"/>
                  </a:lnTo>
                  <a:lnTo>
                    <a:pt x="3335731" y="10655"/>
                  </a:lnTo>
                  <a:lnTo>
                    <a:pt x="3341827" y="42659"/>
                  </a:lnTo>
                  <a:lnTo>
                    <a:pt x="3347935" y="99059"/>
                  </a:lnTo>
                  <a:lnTo>
                    <a:pt x="3352495" y="159981"/>
                  </a:lnTo>
                  <a:lnTo>
                    <a:pt x="3358603" y="225513"/>
                  </a:lnTo>
                  <a:lnTo>
                    <a:pt x="3364699" y="295617"/>
                  </a:lnTo>
                  <a:lnTo>
                    <a:pt x="3370757" y="359613"/>
                  </a:lnTo>
                  <a:lnTo>
                    <a:pt x="3376853" y="406895"/>
                  </a:lnTo>
                  <a:lnTo>
                    <a:pt x="3387521" y="444995"/>
                  </a:lnTo>
                  <a:lnTo>
                    <a:pt x="3393617" y="434276"/>
                  </a:lnTo>
                  <a:lnTo>
                    <a:pt x="3399726" y="400786"/>
                  </a:lnTo>
                  <a:lnTo>
                    <a:pt x="3404285" y="345922"/>
                  </a:lnTo>
                  <a:lnTo>
                    <a:pt x="3410394" y="283463"/>
                  </a:lnTo>
                  <a:lnTo>
                    <a:pt x="3416490" y="216395"/>
                  </a:lnTo>
                  <a:lnTo>
                    <a:pt x="3422599" y="147827"/>
                  </a:lnTo>
                  <a:lnTo>
                    <a:pt x="3428695" y="83781"/>
                  </a:lnTo>
                  <a:lnTo>
                    <a:pt x="3433254" y="38100"/>
                  </a:lnTo>
                  <a:lnTo>
                    <a:pt x="3439363" y="10655"/>
                  </a:lnTo>
                  <a:lnTo>
                    <a:pt x="3445459" y="1536"/>
                  </a:lnTo>
                  <a:lnTo>
                    <a:pt x="3451567" y="12204"/>
                  </a:lnTo>
                  <a:lnTo>
                    <a:pt x="3462235" y="105168"/>
                  </a:lnTo>
                  <a:lnTo>
                    <a:pt x="3468331" y="167627"/>
                  </a:lnTo>
                  <a:lnTo>
                    <a:pt x="3474389" y="233159"/>
                  </a:lnTo>
                  <a:lnTo>
                    <a:pt x="3480485" y="301713"/>
                  </a:lnTo>
                  <a:lnTo>
                    <a:pt x="3485057" y="365709"/>
                  </a:lnTo>
                  <a:lnTo>
                    <a:pt x="3491153" y="409917"/>
                  </a:lnTo>
                  <a:lnTo>
                    <a:pt x="3497262" y="435813"/>
                  </a:lnTo>
                  <a:lnTo>
                    <a:pt x="3503358" y="443458"/>
                  </a:lnTo>
                  <a:lnTo>
                    <a:pt x="3507917" y="431253"/>
                  </a:lnTo>
                  <a:lnTo>
                    <a:pt x="3520122" y="338277"/>
                  </a:lnTo>
                  <a:lnTo>
                    <a:pt x="3526231" y="275818"/>
                  </a:lnTo>
                  <a:lnTo>
                    <a:pt x="3532327" y="210286"/>
                  </a:lnTo>
                  <a:lnTo>
                    <a:pt x="3536899" y="141731"/>
                  </a:lnTo>
                  <a:lnTo>
                    <a:pt x="3542995" y="79222"/>
                  </a:lnTo>
                  <a:lnTo>
                    <a:pt x="3549103" y="35013"/>
                  </a:lnTo>
                  <a:lnTo>
                    <a:pt x="3553663" y="10655"/>
                  </a:lnTo>
                  <a:lnTo>
                    <a:pt x="3559721" y="3022"/>
                  </a:lnTo>
                  <a:lnTo>
                    <a:pt x="3564331" y="16763"/>
                  </a:lnTo>
                  <a:lnTo>
                    <a:pt x="3570376" y="54863"/>
                  </a:lnTo>
                  <a:lnTo>
                    <a:pt x="3576485" y="111213"/>
                  </a:lnTo>
                  <a:lnTo>
                    <a:pt x="3582581" y="175259"/>
                  </a:lnTo>
                  <a:lnTo>
                    <a:pt x="3588689" y="240753"/>
                  </a:lnTo>
                  <a:lnTo>
                    <a:pt x="3593249" y="309308"/>
                  </a:lnTo>
                  <a:lnTo>
                    <a:pt x="3599357" y="370281"/>
                  </a:lnTo>
                  <a:lnTo>
                    <a:pt x="3605453" y="412940"/>
                  </a:lnTo>
                  <a:lnTo>
                    <a:pt x="3611562" y="437349"/>
                  </a:lnTo>
                  <a:lnTo>
                    <a:pt x="3616121" y="441909"/>
                  </a:lnTo>
                  <a:lnTo>
                    <a:pt x="3622217" y="428218"/>
                  </a:lnTo>
                  <a:lnTo>
                    <a:pt x="3628326" y="390118"/>
                  </a:lnTo>
                  <a:lnTo>
                    <a:pt x="3634422" y="332181"/>
                  </a:lnTo>
                  <a:lnTo>
                    <a:pt x="3640531" y="269722"/>
                  </a:lnTo>
                  <a:lnTo>
                    <a:pt x="3645090" y="202653"/>
                  </a:lnTo>
                  <a:lnTo>
                    <a:pt x="3651199" y="134086"/>
                  </a:lnTo>
                  <a:lnTo>
                    <a:pt x="3657295" y="73113"/>
                  </a:lnTo>
                  <a:lnTo>
                    <a:pt x="3663353" y="31991"/>
                  </a:lnTo>
                  <a:lnTo>
                    <a:pt x="3667963" y="9118"/>
                  </a:lnTo>
                  <a:lnTo>
                    <a:pt x="3674021" y="4559"/>
                  </a:lnTo>
                  <a:lnTo>
                    <a:pt x="3680117" y="19786"/>
                  </a:lnTo>
                  <a:lnTo>
                    <a:pt x="3686213" y="59423"/>
                  </a:lnTo>
                  <a:lnTo>
                    <a:pt x="3692321" y="118859"/>
                  </a:lnTo>
                  <a:lnTo>
                    <a:pt x="3696881" y="181368"/>
                  </a:lnTo>
                  <a:lnTo>
                    <a:pt x="3702989" y="248386"/>
                  </a:lnTo>
                  <a:lnTo>
                    <a:pt x="3709085" y="316953"/>
                  </a:lnTo>
                  <a:lnTo>
                    <a:pt x="3715194" y="374840"/>
                  </a:lnTo>
                  <a:lnTo>
                    <a:pt x="3719753" y="416013"/>
                  </a:lnTo>
                  <a:lnTo>
                    <a:pt x="3731907" y="441909"/>
                  </a:lnTo>
                  <a:lnTo>
                    <a:pt x="3738016" y="425145"/>
                  </a:lnTo>
                  <a:lnTo>
                    <a:pt x="3744112" y="384022"/>
                  </a:lnTo>
                  <a:lnTo>
                    <a:pt x="3748671" y="324586"/>
                  </a:lnTo>
                  <a:lnTo>
                    <a:pt x="3754780" y="262077"/>
                  </a:lnTo>
                  <a:lnTo>
                    <a:pt x="3760876" y="195059"/>
                  </a:lnTo>
                  <a:lnTo>
                    <a:pt x="3766985" y="127990"/>
                  </a:lnTo>
                  <a:lnTo>
                    <a:pt x="3773081" y="68554"/>
                  </a:lnTo>
                  <a:lnTo>
                    <a:pt x="3777653" y="27431"/>
                  </a:lnTo>
                  <a:lnTo>
                    <a:pt x="3789857" y="4559"/>
                  </a:lnTo>
                  <a:lnTo>
                    <a:pt x="3795953" y="22859"/>
                  </a:lnTo>
                  <a:lnTo>
                    <a:pt x="3800513" y="65531"/>
                  </a:lnTo>
                  <a:lnTo>
                    <a:pt x="3806621" y="124955"/>
                  </a:lnTo>
                  <a:lnTo>
                    <a:pt x="3812717" y="187413"/>
                  </a:lnTo>
                  <a:lnTo>
                    <a:pt x="3817289" y="254495"/>
                  </a:lnTo>
                  <a:lnTo>
                    <a:pt x="3823385" y="323049"/>
                  </a:lnTo>
                  <a:lnTo>
                    <a:pt x="3829494" y="380949"/>
                  </a:lnTo>
                  <a:lnTo>
                    <a:pt x="3834053" y="419049"/>
                  </a:lnTo>
                  <a:lnTo>
                    <a:pt x="3840162" y="438886"/>
                  </a:lnTo>
                  <a:lnTo>
                    <a:pt x="3846207" y="441909"/>
                  </a:lnTo>
                  <a:lnTo>
                    <a:pt x="3852316" y="422122"/>
                  </a:lnTo>
                  <a:lnTo>
                    <a:pt x="3856926" y="377913"/>
                  </a:lnTo>
                  <a:lnTo>
                    <a:pt x="3862971" y="318490"/>
                  </a:lnTo>
                  <a:lnTo>
                    <a:pt x="3869080" y="256031"/>
                  </a:lnTo>
                  <a:lnTo>
                    <a:pt x="3875176" y="187413"/>
                  </a:lnTo>
                  <a:lnTo>
                    <a:pt x="3881285" y="120395"/>
                  </a:lnTo>
                  <a:lnTo>
                    <a:pt x="3885844" y="63995"/>
                  </a:lnTo>
                  <a:lnTo>
                    <a:pt x="3891953" y="25895"/>
                  </a:lnTo>
                  <a:lnTo>
                    <a:pt x="3898049" y="6095"/>
                  </a:lnTo>
                  <a:lnTo>
                    <a:pt x="3904157" y="4559"/>
                  </a:lnTo>
                  <a:lnTo>
                    <a:pt x="3908717" y="25895"/>
                  </a:lnTo>
                  <a:lnTo>
                    <a:pt x="3914813" y="70091"/>
                  </a:lnTo>
                  <a:lnTo>
                    <a:pt x="3920871" y="131063"/>
                  </a:lnTo>
                  <a:lnTo>
                    <a:pt x="3926979" y="193522"/>
                  </a:lnTo>
                  <a:lnTo>
                    <a:pt x="3933075" y="262077"/>
                  </a:lnTo>
                  <a:lnTo>
                    <a:pt x="3937634" y="330695"/>
                  </a:lnTo>
                  <a:lnTo>
                    <a:pt x="3943743" y="385508"/>
                  </a:lnTo>
                  <a:lnTo>
                    <a:pt x="3949839" y="422122"/>
                  </a:lnTo>
                  <a:lnTo>
                    <a:pt x="3955948" y="440372"/>
                  </a:lnTo>
                  <a:lnTo>
                    <a:pt x="3960507" y="438886"/>
                  </a:lnTo>
                  <a:lnTo>
                    <a:pt x="3972712" y="371817"/>
                  </a:lnTo>
                  <a:lnTo>
                    <a:pt x="3978821" y="310845"/>
                  </a:lnTo>
                  <a:lnTo>
                    <a:pt x="3984917" y="248386"/>
                  </a:lnTo>
                  <a:lnTo>
                    <a:pt x="3989476" y="181368"/>
                  </a:lnTo>
                  <a:lnTo>
                    <a:pt x="3995534" y="112750"/>
                  </a:lnTo>
                  <a:lnTo>
                    <a:pt x="4001630" y="57886"/>
                  </a:lnTo>
                  <a:lnTo>
                    <a:pt x="4007739" y="22859"/>
                  </a:lnTo>
                  <a:lnTo>
                    <a:pt x="4012298" y="6095"/>
                  </a:lnTo>
                  <a:lnTo>
                    <a:pt x="4018406" y="7581"/>
                  </a:lnTo>
                  <a:lnTo>
                    <a:pt x="4024503" y="28968"/>
                  </a:lnTo>
                  <a:lnTo>
                    <a:pt x="4030611" y="77736"/>
                  </a:lnTo>
                  <a:lnTo>
                    <a:pt x="4036707" y="137159"/>
                  </a:lnTo>
                  <a:lnTo>
                    <a:pt x="4041279" y="201155"/>
                  </a:lnTo>
                  <a:lnTo>
                    <a:pt x="4047375" y="269722"/>
                  </a:lnTo>
                  <a:lnTo>
                    <a:pt x="4053471" y="336740"/>
                  </a:lnTo>
                  <a:lnTo>
                    <a:pt x="4059580" y="390118"/>
                  </a:lnTo>
                  <a:lnTo>
                    <a:pt x="4064139" y="425145"/>
                  </a:lnTo>
                  <a:lnTo>
                    <a:pt x="4070248" y="440372"/>
                  </a:lnTo>
                  <a:lnTo>
                    <a:pt x="4076344" y="438886"/>
                  </a:lnTo>
                  <a:lnTo>
                    <a:pt x="4080916" y="412940"/>
                  </a:lnTo>
                  <a:lnTo>
                    <a:pt x="4087012" y="365709"/>
                  </a:lnTo>
                  <a:lnTo>
                    <a:pt x="4093121" y="304800"/>
                  </a:lnTo>
                  <a:lnTo>
                    <a:pt x="4097680" y="242290"/>
                  </a:lnTo>
                  <a:lnTo>
                    <a:pt x="4103776" y="173723"/>
                  </a:lnTo>
                  <a:lnTo>
                    <a:pt x="4109834" y="106654"/>
                  </a:lnTo>
                  <a:lnTo>
                    <a:pt x="4115930" y="54863"/>
                  </a:lnTo>
                  <a:lnTo>
                    <a:pt x="4120502" y="19786"/>
                  </a:lnTo>
                  <a:lnTo>
                    <a:pt x="4126598" y="4559"/>
                  </a:lnTo>
                  <a:lnTo>
                    <a:pt x="4132706" y="7581"/>
                  </a:lnTo>
                  <a:lnTo>
                    <a:pt x="4138803" y="33527"/>
                  </a:lnTo>
                  <a:lnTo>
                    <a:pt x="4144911" y="83781"/>
                  </a:lnTo>
                  <a:lnTo>
                    <a:pt x="4149471" y="144754"/>
                  </a:lnTo>
                  <a:lnTo>
                    <a:pt x="4155579" y="208749"/>
                  </a:lnTo>
                  <a:lnTo>
                    <a:pt x="4161675" y="277355"/>
                  </a:lnTo>
                  <a:lnTo>
                    <a:pt x="4167771" y="342849"/>
                  </a:lnTo>
                  <a:lnTo>
                    <a:pt x="4173829" y="394690"/>
                  </a:lnTo>
                  <a:lnTo>
                    <a:pt x="4184497" y="441909"/>
                  </a:lnTo>
                  <a:lnTo>
                    <a:pt x="4190593" y="435813"/>
                  </a:lnTo>
                  <a:lnTo>
                    <a:pt x="4196702" y="409917"/>
                  </a:lnTo>
                  <a:lnTo>
                    <a:pt x="4201261" y="359613"/>
                  </a:lnTo>
                  <a:lnTo>
                    <a:pt x="4207370" y="298691"/>
                  </a:lnTo>
                  <a:lnTo>
                    <a:pt x="4213466" y="234645"/>
                  </a:lnTo>
                  <a:lnTo>
                    <a:pt x="4219575" y="166090"/>
                  </a:lnTo>
                  <a:lnTo>
                    <a:pt x="4225671" y="100558"/>
                  </a:lnTo>
                  <a:lnTo>
                    <a:pt x="4230230" y="50304"/>
                  </a:lnTo>
                  <a:lnTo>
                    <a:pt x="4236339" y="18300"/>
                  </a:lnTo>
                  <a:lnTo>
                    <a:pt x="4242434" y="4559"/>
                  </a:lnTo>
                  <a:lnTo>
                    <a:pt x="4248543" y="10655"/>
                  </a:lnTo>
                  <a:lnTo>
                    <a:pt x="4259211" y="89890"/>
                  </a:lnTo>
                  <a:lnTo>
                    <a:pt x="4265307" y="150850"/>
                  </a:lnTo>
                  <a:lnTo>
                    <a:pt x="4271365" y="214858"/>
                  </a:lnTo>
                  <a:lnTo>
                    <a:pt x="4277461" y="283463"/>
                  </a:lnTo>
                  <a:lnTo>
                    <a:pt x="4282033" y="348945"/>
                  </a:lnTo>
                  <a:lnTo>
                    <a:pt x="4288129" y="399249"/>
                  </a:lnTo>
                  <a:lnTo>
                    <a:pt x="4294225" y="428218"/>
                  </a:lnTo>
                  <a:lnTo>
                    <a:pt x="4300334" y="440372"/>
                  </a:lnTo>
                  <a:lnTo>
                    <a:pt x="4304893" y="434276"/>
                  </a:lnTo>
                  <a:lnTo>
                    <a:pt x="4317098" y="352018"/>
                  </a:lnTo>
                  <a:lnTo>
                    <a:pt x="4323207" y="292595"/>
                  </a:lnTo>
                  <a:lnTo>
                    <a:pt x="4329252" y="228600"/>
                  </a:lnTo>
                  <a:lnTo>
                    <a:pt x="4333875" y="159981"/>
                  </a:lnTo>
                  <a:lnTo>
                    <a:pt x="4338434" y="95986"/>
                  </a:lnTo>
                  <a:lnTo>
                    <a:pt x="4344530" y="45681"/>
                  </a:lnTo>
                  <a:lnTo>
                    <a:pt x="4350639" y="16763"/>
                  </a:lnTo>
                  <a:lnTo>
                    <a:pt x="4356684" y="4559"/>
                  </a:lnTo>
                  <a:lnTo>
                    <a:pt x="4361307" y="12204"/>
                  </a:lnTo>
                  <a:lnTo>
                    <a:pt x="4373460" y="95986"/>
                  </a:lnTo>
                  <a:lnTo>
                    <a:pt x="4379556" y="158495"/>
                  </a:lnTo>
                  <a:lnTo>
                    <a:pt x="4385665" y="222491"/>
                  </a:lnTo>
                  <a:lnTo>
                    <a:pt x="4390224" y="291058"/>
                  </a:lnTo>
                  <a:lnTo>
                    <a:pt x="4396333" y="355053"/>
                  </a:lnTo>
                  <a:lnTo>
                    <a:pt x="4402429" y="403809"/>
                  </a:lnTo>
                  <a:lnTo>
                    <a:pt x="4408525" y="431253"/>
                  </a:lnTo>
                  <a:lnTo>
                    <a:pt x="4413097" y="441909"/>
                  </a:lnTo>
                  <a:lnTo>
                    <a:pt x="4419193" y="431253"/>
                  </a:lnTo>
                  <a:lnTo>
                    <a:pt x="4425302" y="400786"/>
                  </a:lnTo>
                  <a:lnTo>
                    <a:pt x="4431398" y="345922"/>
                  </a:lnTo>
                  <a:lnTo>
                    <a:pt x="4437507" y="284949"/>
                  </a:lnTo>
                  <a:lnTo>
                    <a:pt x="4442066" y="220954"/>
                  </a:lnTo>
                  <a:lnTo>
                    <a:pt x="4448175" y="152400"/>
                  </a:lnTo>
                  <a:lnTo>
                    <a:pt x="4454271" y="88404"/>
                  </a:lnTo>
                  <a:lnTo>
                    <a:pt x="4460328" y="42659"/>
                  </a:lnTo>
                  <a:lnTo>
                    <a:pt x="4464939" y="13690"/>
                  </a:lnTo>
                  <a:lnTo>
                    <a:pt x="4470984" y="4559"/>
                  </a:lnTo>
                  <a:lnTo>
                    <a:pt x="4477092" y="13690"/>
                  </a:lnTo>
                  <a:lnTo>
                    <a:pt x="4483188" y="48755"/>
                  </a:lnTo>
                  <a:lnTo>
                    <a:pt x="4489297" y="102095"/>
                  </a:lnTo>
                  <a:lnTo>
                    <a:pt x="4493856" y="164604"/>
                  </a:lnTo>
                  <a:lnTo>
                    <a:pt x="4499965" y="228600"/>
                  </a:lnTo>
                  <a:lnTo>
                    <a:pt x="4506061" y="298691"/>
                  </a:lnTo>
                  <a:lnTo>
                    <a:pt x="4512170" y="361149"/>
                  </a:lnTo>
                  <a:lnTo>
                    <a:pt x="4516729" y="406895"/>
                  </a:lnTo>
                  <a:lnTo>
                    <a:pt x="4528934" y="440372"/>
                  </a:lnTo>
                  <a:lnTo>
                    <a:pt x="4534979" y="429717"/>
                  </a:lnTo>
                  <a:lnTo>
                    <a:pt x="4541088" y="394690"/>
                  </a:lnTo>
                  <a:lnTo>
                    <a:pt x="4545647" y="339813"/>
                  </a:lnTo>
                  <a:lnTo>
                    <a:pt x="4551756" y="277355"/>
                  </a:lnTo>
                  <a:lnTo>
                    <a:pt x="4557852" y="213309"/>
                  </a:lnTo>
                  <a:lnTo>
                    <a:pt x="4563960" y="144754"/>
                  </a:lnTo>
                  <a:lnTo>
                    <a:pt x="4568520" y="83781"/>
                  </a:lnTo>
                  <a:lnTo>
                    <a:pt x="4574628" y="38100"/>
                  </a:lnTo>
                  <a:lnTo>
                    <a:pt x="4580724" y="13690"/>
                  </a:lnTo>
                  <a:lnTo>
                    <a:pt x="4586833" y="4559"/>
                  </a:lnTo>
                  <a:lnTo>
                    <a:pt x="4592929" y="16763"/>
                  </a:lnTo>
                  <a:lnTo>
                    <a:pt x="4597488" y="53327"/>
                  </a:lnTo>
                  <a:lnTo>
                    <a:pt x="4602060" y="109727"/>
                  </a:lnTo>
                  <a:lnTo>
                    <a:pt x="4608156" y="172186"/>
                  </a:lnTo>
                  <a:lnTo>
                    <a:pt x="4614265" y="236181"/>
                  </a:lnTo>
                  <a:lnTo>
                    <a:pt x="4620361" y="304800"/>
                  </a:lnTo>
                  <a:lnTo>
                    <a:pt x="4626470" y="367258"/>
                  </a:lnTo>
                  <a:lnTo>
                    <a:pt x="4631029" y="409917"/>
                  </a:lnTo>
                  <a:lnTo>
                    <a:pt x="4637125" y="434276"/>
                  </a:lnTo>
                  <a:lnTo>
                    <a:pt x="4643234" y="440372"/>
                  </a:lnTo>
                  <a:lnTo>
                    <a:pt x="4649279" y="428218"/>
                  </a:lnTo>
                  <a:lnTo>
                    <a:pt x="4653902" y="390118"/>
                  </a:lnTo>
                  <a:lnTo>
                    <a:pt x="4659947" y="333717"/>
                  </a:lnTo>
                  <a:lnTo>
                    <a:pt x="4666056" y="271259"/>
                  </a:lnTo>
                  <a:lnTo>
                    <a:pt x="4672152" y="205727"/>
                  </a:lnTo>
                  <a:lnTo>
                    <a:pt x="4678260" y="137159"/>
                  </a:lnTo>
                  <a:lnTo>
                    <a:pt x="4682820" y="76200"/>
                  </a:lnTo>
                  <a:lnTo>
                    <a:pt x="4688928" y="35013"/>
                  </a:lnTo>
                  <a:lnTo>
                    <a:pt x="4695024" y="10655"/>
                  </a:lnTo>
                  <a:lnTo>
                    <a:pt x="4701133" y="6095"/>
                  </a:lnTo>
                  <a:lnTo>
                    <a:pt x="4705692" y="19786"/>
                  </a:lnTo>
                  <a:lnTo>
                    <a:pt x="4711788" y="59423"/>
                  </a:lnTo>
                  <a:lnTo>
                    <a:pt x="4717846" y="115836"/>
                  </a:lnTo>
                  <a:lnTo>
                    <a:pt x="4723942" y="178295"/>
                  </a:lnTo>
                  <a:lnTo>
                    <a:pt x="4730051" y="243827"/>
                  </a:lnTo>
                  <a:lnTo>
                    <a:pt x="4734610" y="312381"/>
                  </a:lnTo>
                  <a:lnTo>
                    <a:pt x="4740719" y="371817"/>
                  </a:lnTo>
                  <a:lnTo>
                    <a:pt x="4746815" y="412940"/>
                  </a:lnTo>
                  <a:lnTo>
                    <a:pt x="4752924" y="435813"/>
                  </a:lnTo>
                  <a:lnTo>
                    <a:pt x="4757483" y="440372"/>
                  </a:lnTo>
                  <a:lnTo>
                    <a:pt x="4763579" y="425145"/>
                  </a:lnTo>
                  <a:lnTo>
                    <a:pt x="4769688" y="384022"/>
                  </a:lnTo>
                  <a:lnTo>
                    <a:pt x="4775784" y="327609"/>
                  </a:lnTo>
                  <a:lnTo>
                    <a:pt x="4781892" y="263613"/>
                  </a:lnTo>
                  <a:lnTo>
                    <a:pt x="4786452" y="199618"/>
                  </a:lnTo>
                  <a:lnTo>
                    <a:pt x="4792560" y="131063"/>
                  </a:lnTo>
                  <a:lnTo>
                    <a:pt x="4798656" y="71627"/>
                  </a:lnTo>
                  <a:lnTo>
                    <a:pt x="4804714" y="30454"/>
                  </a:lnTo>
                  <a:lnTo>
                    <a:pt x="4809274" y="9118"/>
                  </a:lnTo>
                  <a:lnTo>
                    <a:pt x="4815382" y="6095"/>
                  </a:lnTo>
                  <a:lnTo>
                    <a:pt x="4821478" y="22859"/>
                  </a:lnTo>
                  <a:lnTo>
                    <a:pt x="4827587" y="63995"/>
                  </a:lnTo>
                  <a:lnTo>
                    <a:pt x="4833683" y="121881"/>
                  </a:lnTo>
                  <a:lnTo>
                    <a:pt x="4838242" y="184391"/>
                  </a:lnTo>
                  <a:lnTo>
                    <a:pt x="4844351" y="251409"/>
                  </a:lnTo>
                  <a:lnTo>
                    <a:pt x="4850447" y="319976"/>
                  </a:lnTo>
                  <a:lnTo>
                    <a:pt x="4856556" y="377913"/>
                  </a:lnTo>
                  <a:lnTo>
                    <a:pt x="4861115" y="417550"/>
                  </a:lnTo>
                  <a:lnTo>
                    <a:pt x="4871783" y="438886"/>
                  </a:lnTo>
                  <a:lnTo>
                    <a:pt x="4877879" y="422122"/>
                  </a:lnTo>
                  <a:lnTo>
                    <a:pt x="4883988" y="377913"/>
                  </a:lnTo>
                  <a:lnTo>
                    <a:pt x="4890084" y="321513"/>
                  </a:lnTo>
                  <a:lnTo>
                    <a:pt x="4894656" y="257517"/>
                  </a:lnTo>
                  <a:lnTo>
                    <a:pt x="4900752" y="190500"/>
                  </a:lnTo>
                  <a:lnTo>
                    <a:pt x="4906810" y="123418"/>
                  </a:lnTo>
                  <a:lnTo>
                    <a:pt x="4912906" y="65531"/>
                  </a:lnTo>
                  <a:lnTo>
                    <a:pt x="4917478" y="27431"/>
                  </a:lnTo>
                  <a:lnTo>
                    <a:pt x="4929682" y="6095"/>
                  </a:lnTo>
                  <a:lnTo>
                    <a:pt x="4935778" y="25895"/>
                  </a:lnTo>
                  <a:lnTo>
                    <a:pt x="4941887" y="70091"/>
                  </a:lnTo>
                  <a:lnTo>
                    <a:pt x="4946446" y="129527"/>
                  </a:lnTo>
                  <a:lnTo>
                    <a:pt x="4952542" y="191985"/>
                  </a:lnTo>
                  <a:lnTo>
                    <a:pt x="4958651" y="259054"/>
                  </a:lnTo>
                  <a:lnTo>
                    <a:pt x="4964747" y="327609"/>
                  </a:lnTo>
                  <a:lnTo>
                    <a:pt x="4969319" y="384022"/>
                  </a:lnTo>
                  <a:lnTo>
                    <a:pt x="4975415" y="420585"/>
                  </a:lnTo>
                  <a:lnTo>
                    <a:pt x="4981524" y="438886"/>
                  </a:lnTo>
                  <a:lnTo>
                    <a:pt x="4987569" y="438886"/>
                  </a:lnTo>
                  <a:lnTo>
                    <a:pt x="4993678" y="417550"/>
                  </a:lnTo>
                  <a:lnTo>
                    <a:pt x="4998237" y="371817"/>
                  </a:lnTo>
                  <a:lnTo>
                    <a:pt x="5004346" y="312381"/>
                  </a:lnTo>
                  <a:lnTo>
                    <a:pt x="5010442" y="249923"/>
                  </a:lnTo>
                  <a:lnTo>
                    <a:pt x="5016538" y="182854"/>
                  </a:lnTo>
                  <a:lnTo>
                    <a:pt x="5021110" y="115836"/>
                  </a:lnTo>
                  <a:lnTo>
                    <a:pt x="5027206" y="60959"/>
                  </a:lnTo>
                  <a:lnTo>
                    <a:pt x="5033314" y="24358"/>
                  </a:lnTo>
                  <a:lnTo>
                    <a:pt x="5039410" y="7581"/>
                  </a:lnTo>
                  <a:lnTo>
                    <a:pt x="5045519" y="7581"/>
                  </a:lnTo>
                  <a:lnTo>
                    <a:pt x="5056187" y="76200"/>
                  </a:lnTo>
                  <a:lnTo>
                    <a:pt x="5062283" y="137159"/>
                  </a:lnTo>
                  <a:lnTo>
                    <a:pt x="5068341" y="199618"/>
                  </a:lnTo>
                  <a:lnTo>
                    <a:pt x="5072951" y="266700"/>
                  </a:lnTo>
                  <a:lnTo>
                    <a:pt x="5079047" y="333717"/>
                  </a:lnTo>
                  <a:lnTo>
                    <a:pt x="5085105" y="387045"/>
                  </a:lnTo>
                  <a:lnTo>
                    <a:pt x="5091201" y="422122"/>
                  </a:lnTo>
                  <a:lnTo>
                    <a:pt x="5097310" y="438886"/>
                  </a:lnTo>
                  <a:lnTo>
                    <a:pt x="5101869" y="437349"/>
                  </a:lnTo>
                  <a:lnTo>
                    <a:pt x="5114074" y="365709"/>
                  </a:lnTo>
                  <a:lnTo>
                    <a:pt x="5120182" y="306285"/>
                  </a:lnTo>
                  <a:lnTo>
                    <a:pt x="5126278" y="243827"/>
                  </a:lnTo>
                  <a:lnTo>
                    <a:pt x="5130838" y="175259"/>
                  </a:lnTo>
                  <a:lnTo>
                    <a:pt x="5135410" y="109727"/>
                  </a:lnTo>
                  <a:lnTo>
                    <a:pt x="5141506" y="56400"/>
                  </a:lnTo>
                  <a:lnTo>
                    <a:pt x="5147614" y="22859"/>
                  </a:lnTo>
                  <a:lnTo>
                    <a:pt x="5153660" y="7581"/>
                  </a:lnTo>
                  <a:lnTo>
                    <a:pt x="5158282" y="9118"/>
                  </a:lnTo>
                  <a:lnTo>
                    <a:pt x="5170436" y="82295"/>
                  </a:lnTo>
                  <a:lnTo>
                    <a:pt x="5176532" y="143268"/>
                  </a:lnTo>
                  <a:lnTo>
                    <a:pt x="5182641" y="207263"/>
                  </a:lnTo>
                  <a:lnTo>
                    <a:pt x="5187200" y="272745"/>
                  </a:lnTo>
                  <a:lnTo>
                    <a:pt x="5193296" y="339813"/>
                  </a:lnTo>
                  <a:lnTo>
                    <a:pt x="5199405" y="393153"/>
                  </a:lnTo>
                  <a:lnTo>
                    <a:pt x="5205501" y="425145"/>
                  </a:lnTo>
                  <a:lnTo>
                    <a:pt x="5210073" y="438886"/>
                  </a:lnTo>
                  <a:lnTo>
                    <a:pt x="5216169" y="435813"/>
                  </a:lnTo>
                  <a:lnTo>
                    <a:pt x="5222278" y="409917"/>
                  </a:lnTo>
                  <a:lnTo>
                    <a:pt x="5228374" y="359613"/>
                  </a:lnTo>
                  <a:lnTo>
                    <a:pt x="5234482" y="300177"/>
                  </a:lnTo>
                  <a:lnTo>
                    <a:pt x="5239042" y="236181"/>
                  </a:lnTo>
                  <a:lnTo>
                    <a:pt x="5245138" y="169163"/>
                  </a:lnTo>
                  <a:lnTo>
                    <a:pt x="5251246" y="103631"/>
                  </a:lnTo>
                  <a:lnTo>
                    <a:pt x="5257304" y="51790"/>
                  </a:lnTo>
                  <a:lnTo>
                    <a:pt x="5261914" y="19786"/>
                  </a:lnTo>
                  <a:lnTo>
                    <a:pt x="5267960" y="6095"/>
                  </a:lnTo>
                  <a:lnTo>
                    <a:pt x="5274068" y="10655"/>
                  </a:lnTo>
                  <a:lnTo>
                    <a:pt x="5280164" y="36550"/>
                  </a:lnTo>
                  <a:lnTo>
                    <a:pt x="5286273" y="88404"/>
                  </a:lnTo>
                  <a:lnTo>
                    <a:pt x="5290832" y="149313"/>
                  </a:lnTo>
                  <a:lnTo>
                    <a:pt x="5296941" y="213309"/>
                  </a:lnTo>
                  <a:lnTo>
                    <a:pt x="5303037" y="281927"/>
                  </a:lnTo>
                  <a:lnTo>
                    <a:pt x="5309146" y="347408"/>
                  </a:lnTo>
                  <a:lnTo>
                    <a:pt x="5313705" y="397713"/>
                  </a:lnTo>
                  <a:lnTo>
                    <a:pt x="5319801" y="428218"/>
                  </a:lnTo>
                  <a:lnTo>
                    <a:pt x="5325910" y="440372"/>
                  </a:lnTo>
                  <a:lnTo>
                    <a:pt x="5331955" y="435813"/>
                  </a:lnTo>
                  <a:lnTo>
                    <a:pt x="5338064" y="406895"/>
                  </a:lnTo>
                  <a:lnTo>
                    <a:pt x="5342623" y="355053"/>
                  </a:lnTo>
                  <a:lnTo>
                    <a:pt x="5348732" y="294131"/>
                  </a:lnTo>
                  <a:lnTo>
                    <a:pt x="5354828" y="230085"/>
                  </a:lnTo>
                  <a:lnTo>
                    <a:pt x="5360936" y="163055"/>
                  </a:lnTo>
                  <a:lnTo>
                    <a:pt x="5365496" y="95986"/>
                  </a:lnTo>
                  <a:lnTo>
                    <a:pt x="5371604" y="47218"/>
                  </a:lnTo>
                  <a:lnTo>
                    <a:pt x="5377700" y="16763"/>
                  </a:lnTo>
                  <a:lnTo>
                    <a:pt x="5383796" y="4559"/>
                  </a:lnTo>
                  <a:lnTo>
                    <a:pt x="5389905" y="10655"/>
                  </a:lnTo>
                  <a:lnTo>
                    <a:pt x="5394464" y="42659"/>
                  </a:lnTo>
                  <a:lnTo>
                    <a:pt x="5399036" y="94500"/>
                  </a:lnTo>
                  <a:lnTo>
                    <a:pt x="5405132" y="155422"/>
                  </a:lnTo>
                  <a:lnTo>
                    <a:pt x="5411241" y="219417"/>
                  </a:lnTo>
                  <a:lnTo>
                    <a:pt x="5417337" y="289509"/>
                  </a:lnTo>
                  <a:lnTo>
                    <a:pt x="5421896" y="353517"/>
                  </a:lnTo>
                  <a:lnTo>
                    <a:pt x="5427954" y="402272"/>
                  </a:lnTo>
                  <a:lnTo>
                    <a:pt x="5434050" y="431253"/>
                  </a:lnTo>
                  <a:lnTo>
                    <a:pt x="5440159" y="441909"/>
                  </a:lnTo>
                  <a:lnTo>
                    <a:pt x="5446255" y="434276"/>
                  </a:lnTo>
                  <a:lnTo>
                    <a:pt x="5456923" y="348945"/>
                  </a:lnTo>
                  <a:lnTo>
                    <a:pt x="5463032" y="288023"/>
                  </a:lnTo>
                  <a:lnTo>
                    <a:pt x="5469128" y="222491"/>
                  </a:lnTo>
                  <a:lnTo>
                    <a:pt x="5475236" y="153936"/>
                  </a:lnTo>
                  <a:lnTo>
                    <a:pt x="5479796" y="89890"/>
                  </a:lnTo>
                  <a:lnTo>
                    <a:pt x="5485904" y="42659"/>
                  </a:lnTo>
                  <a:lnTo>
                    <a:pt x="5492000" y="13690"/>
                  </a:lnTo>
                  <a:lnTo>
                    <a:pt x="5498096" y="4559"/>
                  </a:lnTo>
                  <a:lnTo>
                    <a:pt x="5502668" y="13690"/>
                  </a:lnTo>
                  <a:lnTo>
                    <a:pt x="5514873" y="100558"/>
                  </a:lnTo>
                  <a:lnTo>
                    <a:pt x="5520918" y="163055"/>
                  </a:lnTo>
                  <a:lnTo>
                    <a:pt x="5527027" y="227050"/>
                  </a:lnTo>
                  <a:lnTo>
                    <a:pt x="5531586" y="295617"/>
                  </a:lnTo>
                  <a:lnTo>
                    <a:pt x="5537695" y="359613"/>
                  </a:lnTo>
                  <a:lnTo>
                    <a:pt x="5543791" y="406895"/>
                  </a:lnTo>
                  <a:lnTo>
                    <a:pt x="5549900" y="432790"/>
                  </a:lnTo>
                  <a:lnTo>
                    <a:pt x="5554459" y="441909"/>
                  </a:lnTo>
                  <a:lnTo>
                    <a:pt x="5560555" y="431253"/>
                  </a:lnTo>
                  <a:lnTo>
                    <a:pt x="5566664" y="397713"/>
                  </a:lnTo>
                  <a:lnTo>
                    <a:pt x="5572760" y="342849"/>
                  </a:lnTo>
                  <a:lnTo>
                    <a:pt x="5578868" y="280390"/>
                  </a:lnTo>
                  <a:lnTo>
                    <a:pt x="5583428" y="216395"/>
                  </a:lnTo>
                  <a:lnTo>
                    <a:pt x="5589536" y="146291"/>
                  </a:lnTo>
                  <a:lnTo>
                    <a:pt x="5595632" y="83781"/>
                  </a:lnTo>
                  <a:lnTo>
                    <a:pt x="5601741" y="38100"/>
                  </a:lnTo>
                  <a:lnTo>
                    <a:pt x="5606300" y="12204"/>
                  </a:lnTo>
                  <a:lnTo>
                    <a:pt x="5612358" y="4559"/>
                  </a:lnTo>
                  <a:lnTo>
                    <a:pt x="5618454" y="15227"/>
                  </a:lnTo>
                  <a:lnTo>
                    <a:pt x="5624550" y="51790"/>
                  </a:lnTo>
                  <a:lnTo>
                    <a:pt x="5630659" y="106654"/>
                  </a:lnTo>
                  <a:lnTo>
                    <a:pt x="5635218" y="169163"/>
                  </a:lnTo>
                  <a:lnTo>
                    <a:pt x="5641327" y="234645"/>
                  </a:lnTo>
                  <a:lnTo>
                    <a:pt x="5647423" y="303250"/>
                  </a:lnTo>
                  <a:lnTo>
                    <a:pt x="5653532" y="365709"/>
                  </a:lnTo>
                  <a:lnTo>
                    <a:pt x="5658091" y="409917"/>
                  </a:lnTo>
                  <a:lnTo>
                    <a:pt x="5668759" y="441909"/>
                  </a:lnTo>
                  <a:lnTo>
                    <a:pt x="5674855" y="429717"/>
                  </a:lnTo>
                  <a:lnTo>
                    <a:pt x="5680964" y="393153"/>
                  </a:lnTo>
                  <a:lnTo>
                    <a:pt x="5687060" y="336740"/>
                  </a:lnTo>
                  <a:lnTo>
                    <a:pt x="5691632" y="272745"/>
                  </a:lnTo>
                  <a:lnTo>
                    <a:pt x="5697728" y="207263"/>
                  </a:lnTo>
                  <a:lnTo>
                    <a:pt x="5703785" y="140195"/>
                  </a:lnTo>
                  <a:lnTo>
                    <a:pt x="5709881" y="77736"/>
                  </a:lnTo>
                  <a:lnTo>
                    <a:pt x="5714504" y="35013"/>
                  </a:lnTo>
                  <a:lnTo>
                    <a:pt x="5726658" y="4559"/>
                  </a:lnTo>
                  <a:lnTo>
                    <a:pt x="5732754" y="16763"/>
                  </a:lnTo>
                  <a:lnTo>
                    <a:pt x="5738850" y="54863"/>
                  </a:lnTo>
                  <a:lnTo>
                    <a:pt x="5743422" y="112750"/>
                  </a:lnTo>
                  <a:lnTo>
                    <a:pt x="5749518" y="175259"/>
                  </a:lnTo>
                  <a:lnTo>
                    <a:pt x="5755627" y="242290"/>
                  </a:lnTo>
                  <a:lnTo>
                    <a:pt x="5761723" y="310845"/>
                  </a:lnTo>
                  <a:lnTo>
                    <a:pt x="5766295" y="371817"/>
                  </a:lnTo>
                  <a:lnTo>
                    <a:pt x="5772391" y="412940"/>
                  </a:lnTo>
                  <a:lnTo>
                    <a:pt x="5778500" y="435813"/>
                  </a:lnTo>
                  <a:lnTo>
                    <a:pt x="5784596" y="441909"/>
                  </a:lnTo>
                  <a:lnTo>
                    <a:pt x="5790704" y="426681"/>
                  </a:lnTo>
                  <a:lnTo>
                    <a:pt x="5795213" y="387045"/>
                  </a:lnTo>
                  <a:lnTo>
                    <a:pt x="5801309" y="330695"/>
                  </a:lnTo>
                  <a:lnTo>
                    <a:pt x="5807417" y="266700"/>
                  </a:lnTo>
                  <a:lnTo>
                    <a:pt x="5813513" y="201155"/>
                  </a:lnTo>
                  <a:lnTo>
                    <a:pt x="5818085" y="132600"/>
                  </a:lnTo>
                  <a:lnTo>
                    <a:pt x="5824181" y="73113"/>
                  </a:lnTo>
                  <a:lnTo>
                    <a:pt x="5830290" y="30454"/>
                  </a:lnTo>
                  <a:lnTo>
                    <a:pt x="5836386" y="9118"/>
                  </a:lnTo>
                  <a:lnTo>
                    <a:pt x="5842495" y="4559"/>
                  </a:lnTo>
                  <a:lnTo>
                    <a:pt x="5847054" y="19786"/>
                  </a:lnTo>
                  <a:lnTo>
                    <a:pt x="5853150" y="60959"/>
                  </a:lnTo>
                  <a:lnTo>
                    <a:pt x="5859259" y="118859"/>
                  </a:lnTo>
                  <a:lnTo>
                    <a:pt x="5865304" y="181368"/>
                  </a:lnTo>
                  <a:lnTo>
                    <a:pt x="5869927" y="248386"/>
                  </a:lnTo>
                  <a:lnTo>
                    <a:pt x="5876023" y="318490"/>
                  </a:lnTo>
                  <a:lnTo>
                    <a:pt x="5882081" y="377913"/>
                  </a:lnTo>
                  <a:lnTo>
                    <a:pt x="5888177" y="417550"/>
                  </a:lnTo>
                  <a:lnTo>
                    <a:pt x="5894285" y="438886"/>
                  </a:lnTo>
                  <a:lnTo>
                    <a:pt x="5898845" y="441909"/>
                  </a:lnTo>
                  <a:lnTo>
                    <a:pt x="5904953" y="423608"/>
                  </a:lnTo>
                  <a:lnTo>
                    <a:pt x="5911049" y="382485"/>
                  </a:lnTo>
                  <a:lnTo>
                    <a:pt x="5917158" y="324586"/>
                  </a:lnTo>
                  <a:lnTo>
                    <a:pt x="5921717" y="260591"/>
                  </a:lnTo>
                  <a:lnTo>
                    <a:pt x="5927813" y="193522"/>
                  </a:lnTo>
                  <a:lnTo>
                    <a:pt x="5932385" y="124955"/>
                  </a:lnTo>
                  <a:lnTo>
                    <a:pt x="5938481" y="67068"/>
                  </a:lnTo>
                  <a:lnTo>
                    <a:pt x="5944590" y="27431"/>
                  </a:lnTo>
                  <a:lnTo>
                    <a:pt x="5955258" y="4559"/>
                  </a:lnTo>
                  <a:lnTo>
                    <a:pt x="5961354" y="22859"/>
                  </a:lnTo>
                  <a:lnTo>
                    <a:pt x="5967412" y="67068"/>
                  </a:lnTo>
                  <a:lnTo>
                    <a:pt x="5973508" y="124955"/>
                  </a:lnTo>
                  <a:lnTo>
                    <a:pt x="5979604" y="188950"/>
                  </a:lnTo>
                  <a:lnTo>
                    <a:pt x="5984176" y="256031"/>
                  </a:lnTo>
                  <a:lnTo>
                    <a:pt x="5990272" y="324586"/>
                  </a:lnTo>
                  <a:lnTo>
                    <a:pt x="5996381" y="382485"/>
                  </a:lnTo>
                  <a:lnTo>
                    <a:pt x="6002477" y="420585"/>
                  </a:lnTo>
                  <a:lnTo>
                    <a:pt x="6007049" y="438886"/>
                  </a:lnTo>
                  <a:lnTo>
                    <a:pt x="6013145" y="440372"/>
                  </a:lnTo>
                  <a:lnTo>
                    <a:pt x="6019253" y="420585"/>
                  </a:lnTo>
                  <a:lnTo>
                    <a:pt x="6025349" y="376377"/>
                  </a:lnTo>
                  <a:lnTo>
                    <a:pt x="6031458" y="318490"/>
                  </a:lnTo>
                  <a:lnTo>
                    <a:pt x="6036017" y="254495"/>
                  </a:lnTo>
                  <a:lnTo>
                    <a:pt x="6042113" y="187413"/>
                  </a:lnTo>
                  <a:lnTo>
                    <a:pt x="6048222" y="118859"/>
                  </a:lnTo>
                  <a:lnTo>
                    <a:pt x="6054267" y="60959"/>
                  </a:lnTo>
                  <a:lnTo>
                    <a:pt x="6064935" y="7581"/>
                  </a:lnTo>
                  <a:lnTo>
                    <a:pt x="6071044" y="4559"/>
                  </a:lnTo>
                  <a:lnTo>
                    <a:pt x="6077140" y="25895"/>
                  </a:lnTo>
                  <a:lnTo>
                    <a:pt x="6083249" y="71627"/>
                  </a:lnTo>
                  <a:lnTo>
                    <a:pt x="6087808" y="132600"/>
                  </a:lnTo>
                  <a:lnTo>
                    <a:pt x="6093904" y="195059"/>
                  </a:lnTo>
                  <a:lnTo>
                    <a:pt x="6106109" y="332181"/>
                  </a:lnTo>
                  <a:lnTo>
                    <a:pt x="6110681" y="387045"/>
                  </a:lnTo>
                  <a:lnTo>
                    <a:pt x="6116777" y="423608"/>
                  </a:lnTo>
                  <a:lnTo>
                    <a:pt x="6122885" y="440372"/>
                  </a:lnTo>
                  <a:lnTo>
                    <a:pt x="6128931" y="440372"/>
                  </a:lnTo>
                  <a:lnTo>
                    <a:pt x="6135039" y="417550"/>
                  </a:lnTo>
                  <a:lnTo>
                    <a:pt x="6139599" y="371817"/>
                  </a:lnTo>
                  <a:lnTo>
                    <a:pt x="6145707" y="310845"/>
                  </a:lnTo>
                  <a:lnTo>
                    <a:pt x="6151803" y="246849"/>
                  </a:lnTo>
                  <a:lnTo>
                    <a:pt x="6157912" y="179831"/>
                  </a:lnTo>
                  <a:lnTo>
                    <a:pt x="6162471" y="111213"/>
                  </a:lnTo>
                  <a:lnTo>
                    <a:pt x="6168567" y="56400"/>
                  </a:lnTo>
                  <a:lnTo>
                    <a:pt x="6174676" y="21323"/>
                  </a:lnTo>
                  <a:lnTo>
                    <a:pt x="6179235" y="4559"/>
                  </a:lnTo>
                  <a:lnTo>
                    <a:pt x="6185344" y="6095"/>
                  </a:lnTo>
                  <a:lnTo>
                    <a:pt x="6191440" y="28968"/>
                  </a:lnTo>
                  <a:lnTo>
                    <a:pt x="6196012" y="77736"/>
                  </a:lnTo>
                  <a:lnTo>
                    <a:pt x="6202108" y="138658"/>
                  </a:lnTo>
                  <a:lnTo>
                    <a:pt x="6208204" y="204190"/>
                  </a:lnTo>
                  <a:lnTo>
                    <a:pt x="6214313" y="271259"/>
                  </a:lnTo>
                  <a:lnTo>
                    <a:pt x="6218872" y="339813"/>
                  </a:lnTo>
                  <a:lnTo>
                    <a:pt x="6224981" y="391617"/>
                  </a:lnTo>
                  <a:lnTo>
                    <a:pt x="6231026" y="425145"/>
                  </a:lnTo>
                  <a:lnTo>
                    <a:pt x="6237135" y="440372"/>
                  </a:lnTo>
                  <a:lnTo>
                    <a:pt x="6243231" y="438886"/>
                  </a:lnTo>
                  <a:lnTo>
                    <a:pt x="6253899" y="365709"/>
                  </a:lnTo>
                  <a:lnTo>
                    <a:pt x="6260007" y="304800"/>
                  </a:lnTo>
                  <a:lnTo>
                    <a:pt x="6266103" y="240753"/>
                  </a:lnTo>
                  <a:lnTo>
                    <a:pt x="6270663" y="172186"/>
                  </a:lnTo>
                  <a:lnTo>
                    <a:pt x="6276771" y="105168"/>
                  </a:lnTo>
                  <a:lnTo>
                    <a:pt x="6282867" y="51790"/>
                  </a:lnTo>
                  <a:lnTo>
                    <a:pt x="6288976" y="18300"/>
                  </a:lnTo>
                  <a:lnTo>
                    <a:pt x="6295072" y="4559"/>
                  </a:lnTo>
                  <a:lnTo>
                    <a:pt x="6299644" y="7581"/>
                  </a:lnTo>
                  <a:lnTo>
                    <a:pt x="6305740" y="33527"/>
                  </a:lnTo>
                  <a:lnTo>
                    <a:pt x="6311849" y="83781"/>
                  </a:lnTo>
                  <a:lnTo>
                    <a:pt x="6317894" y="146291"/>
                  </a:lnTo>
                  <a:lnTo>
                    <a:pt x="6322504" y="210286"/>
                  </a:lnTo>
                  <a:lnTo>
                    <a:pt x="6328562" y="277355"/>
                  </a:lnTo>
                  <a:lnTo>
                    <a:pt x="6334671" y="344385"/>
                  </a:lnTo>
                  <a:lnTo>
                    <a:pt x="6340767" y="396176"/>
                  </a:lnTo>
                  <a:lnTo>
                    <a:pt x="6346863" y="428218"/>
                  </a:lnTo>
                  <a:lnTo>
                    <a:pt x="6351435" y="441909"/>
                  </a:lnTo>
                  <a:lnTo>
                    <a:pt x="6357531" y="437349"/>
                  </a:lnTo>
                  <a:lnTo>
                    <a:pt x="6363639" y="409917"/>
                  </a:lnTo>
                  <a:lnTo>
                    <a:pt x="6369735" y="359613"/>
                  </a:lnTo>
                  <a:lnTo>
                    <a:pt x="6374307" y="297154"/>
                  </a:lnTo>
                  <a:lnTo>
                    <a:pt x="6380403" y="233159"/>
                  </a:lnTo>
                  <a:lnTo>
                    <a:pt x="6386512" y="164604"/>
                  </a:lnTo>
                  <a:lnTo>
                    <a:pt x="6392608" y="99059"/>
                  </a:lnTo>
                  <a:lnTo>
                    <a:pt x="6398704" y="48755"/>
                  </a:lnTo>
                  <a:lnTo>
                    <a:pt x="6409372" y="4559"/>
                  </a:lnTo>
                  <a:lnTo>
                    <a:pt x="6415430" y="9118"/>
                  </a:lnTo>
                  <a:lnTo>
                    <a:pt x="6421526" y="38100"/>
                  </a:lnTo>
                  <a:lnTo>
                    <a:pt x="6427635" y="89890"/>
                  </a:lnTo>
                  <a:lnTo>
                    <a:pt x="6432194" y="152400"/>
                  </a:lnTo>
                  <a:lnTo>
                    <a:pt x="6438303" y="216395"/>
                  </a:lnTo>
                  <a:lnTo>
                    <a:pt x="6442862" y="286486"/>
                  </a:lnTo>
                  <a:lnTo>
                    <a:pt x="6448971" y="348945"/>
                  </a:lnTo>
                  <a:lnTo>
                    <a:pt x="6455067" y="400786"/>
                  </a:lnTo>
                  <a:lnTo>
                    <a:pt x="6465735" y="428218"/>
                  </a:lnTo>
                  <a:lnTo>
                    <a:pt x="6471831" y="425145"/>
                  </a:lnTo>
                  <a:lnTo>
                    <a:pt x="6477939" y="400786"/>
                  </a:lnTo>
                  <a:lnTo>
                    <a:pt x="6484035" y="352018"/>
                  </a:lnTo>
                  <a:lnTo>
                    <a:pt x="6488607" y="292595"/>
                  </a:lnTo>
                  <a:lnTo>
                    <a:pt x="6494703" y="230085"/>
                  </a:lnTo>
                  <a:lnTo>
                    <a:pt x="6500761" y="166090"/>
                  </a:lnTo>
                  <a:lnTo>
                    <a:pt x="6506857" y="103631"/>
                  </a:lnTo>
                  <a:lnTo>
                    <a:pt x="6511467" y="53327"/>
                  </a:lnTo>
                  <a:lnTo>
                    <a:pt x="6517525" y="19786"/>
                  </a:lnTo>
                  <a:lnTo>
                    <a:pt x="6523621" y="7581"/>
                  </a:lnTo>
                  <a:lnTo>
                    <a:pt x="6529730" y="16763"/>
                  </a:lnTo>
                  <a:lnTo>
                    <a:pt x="6535826" y="47218"/>
                  </a:lnTo>
                  <a:lnTo>
                    <a:pt x="6540398" y="99059"/>
                  </a:lnTo>
                  <a:lnTo>
                    <a:pt x="6546494" y="159981"/>
                  </a:lnTo>
                  <a:lnTo>
                    <a:pt x="6552603" y="220954"/>
                  </a:lnTo>
                  <a:lnTo>
                    <a:pt x="6558699" y="284949"/>
                  </a:lnTo>
                  <a:lnTo>
                    <a:pt x="6563271" y="344385"/>
                  </a:lnTo>
                  <a:lnTo>
                    <a:pt x="6569367" y="391617"/>
                  </a:lnTo>
                  <a:lnTo>
                    <a:pt x="6575425" y="422122"/>
                  </a:lnTo>
                  <a:lnTo>
                    <a:pt x="6581521" y="432790"/>
                  </a:lnTo>
                  <a:lnTo>
                    <a:pt x="6587629" y="426681"/>
                  </a:lnTo>
                  <a:lnTo>
                    <a:pt x="6598285" y="347408"/>
                  </a:lnTo>
                  <a:lnTo>
                    <a:pt x="6604393" y="288023"/>
                  </a:lnTo>
                  <a:lnTo>
                    <a:pt x="6610489" y="225513"/>
                  </a:lnTo>
                  <a:lnTo>
                    <a:pt x="6615061" y="158495"/>
                  </a:lnTo>
                  <a:lnTo>
                    <a:pt x="6621157" y="99059"/>
                  </a:lnTo>
                  <a:lnTo>
                    <a:pt x="6627266" y="57886"/>
                  </a:lnTo>
                  <a:lnTo>
                    <a:pt x="6633362" y="28968"/>
                  </a:lnTo>
                  <a:lnTo>
                    <a:pt x="6639471" y="18300"/>
                  </a:lnTo>
                  <a:lnTo>
                    <a:pt x="6644030" y="19786"/>
                  </a:lnTo>
                  <a:lnTo>
                    <a:pt x="6650126" y="47218"/>
                  </a:lnTo>
                  <a:lnTo>
                    <a:pt x="6656235" y="99059"/>
                  </a:lnTo>
                  <a:lnTo>
                    <a:pt x="6662331" y="152400"/>
                  </a:lnTo>
                  <a:lnTo>
                    <a:pt x="6666903" y="210286"/>
                  </a:lnTo>
                  <a:lnTo>
                    <a:pt x="6672999" y="272745"/>
                  </a:lnTo>
                  <a:lnTo>
                    <a:pt x="6679057" y="339813"/>
                  </a:lnTo>
                  <a:lnTo>
                    <a:pt x="6685153" y="390118"/>
                  </a:lnTo>
                  <a:lnTo>
                    <a:pt x="6691261" y="420585"/>
                  </a:lnTo>
                  <a:lnTo>
                    <a:pt x="6695821" y="431253"/>
                  </a:lnTo>
                  <a:lnTo>
                    <a:pt x="6701929" y="428218"/>
                  </a:lnTo>
                  <a:lnTo>
                    <a:pt x="6706489" y="399249"/>
                  </a:lnTo>
                  <a:lnTo>
                    <a:pt x="6712585" y="347408"/>
                  </a:lnTo>
                  <a:lnTo>
                    <a:pt x="6718693" y="289509"/>
                  </a:lnTo>
                  <a:lnTo>
                    <a:pt x="6723253" y="231622"/>
                  </a:lnTo>
                  <a:lnTo>
                    <a:pt x="6729361" y="169163"/>
                  </a:lnTo>
                  <a:lnTo>
                    <a:pt x="6735457" y="106654"/>
                  </a:lnTo>
                  <a:lnTo>
                    <a:pt x="6741566" y="54863"/>
                  </a:lnTo>
                  <a:lnTo>
                    <a:pt x="6747662" y="24358"/>
                  </a:lnTo>
                  <a:lnTo>
                    <a:pt x="6752221" y="16763"/>
                  </a:lnTo>
                  <a:lnTo>
                    <a:pt x="6758330" y="22859"/>
                  </a:lnTo>
                  <a:lnTo>
                    <a:pt x="6764375" y="51790"/>
                  </a:lnTo>
                  <a:lnTo>
                    <a:pt x="6770484" y="102095"/>
                  </a:lnTo>
                  <a:lnTo>
                    <a:pt x="6775043" y="158495"/>
                  </a:lnTo>
                  <a:lnTo>
                    <a:pt x="6781152" y="217931"/>
                  </a:lnTo>
                  <a:lnTo>
                    <a:pt x="6787248" y="284949"/>
                  </a:lnTo>
                  <a:lnTo>
                    <a:pt x="6793357" y="345922"/>
                  </a:lnTo>
                  <a:lnTo>
                    <a:pt x="6799453" y="390118"/>
                  </a:lnTo>
                  <a:lnTo>
                    <a:pt x="6810121" y="431253"/>
                  </a:lnTo>
                  <a:lnTo>
                    <a:pt x="6816229" y="426681"/>
                  </a:lnTo>
                  <a:lnTo>
                    <a:pt x="6822325" y="397713"/>
                  </a:lnTo>
                  <a:lnTo>
                    <a:pt x="6828421" y="342849"/>
                  </a:lnTo>
                  <a:lnTo>
                    <a:pt x="6832993" y="283463"/>
                  </a:lnTo>
                  <a:lnTo>
                    <a:pt x="6839089" y="222491"/>
                  </a:lnTo>
                  <a:lnTo>
                    <a:pt x="6845198" y="143268"/>
                  </a:lnTo>
                  <a:lnTo>
                    <a:pt x="6851243" y="80759"/>
                  </a:lnTo>
                  <a:lnTo>
                    <a:pt x="6855815" y="42659"/>
                  </a:lnTo>
                  <a:lnTo>
                    <a:pt x="6868020" y="10655"/>
                  </a:lnTo>
                  <a:lnTo>
                    <a:pt x="6874116" y="22859"/>
                  </a:lnTo>
                  <a:lnTo>
                    <a:pt x="6880225" y="54863"/>
                  </a:lnTo>
                  <a:lnTo>
                    <a:pt x="6884784" y="117322"/>
                  </a:lnTo>
                  <a:lnTo>
                    <a:pt x="6890880" y="181368"/>
                  </a:lnTo>
                  <a:lnTo>
                    <a:pt x="6896989" y="245363"/>
                  </a:lnTo>
                  <a:lnTo>
                    <a:pt x="6903085" y="309308"/>
                  </a:lnTo>
                  <a:lnTo>
                    <a:pt x="6907657" y="368795"/>
                  </a:lnTo>
                  <a:lnTo>
                    <a:pt x="6913753" y="411454"/>
                  </a:lnTo>
                  <a:lnTo>
                    <a:pt x="6919861" y="432790"/>
                  </a:lnTo>
                  <a:lnTo>
                    <a:pt x="6925906" y="434276"/>
                  </a:lnTo>
                  <a:lnTo>
                    <a:pt x="6932015" y="419049"/>
                  </a:lnTo>
                  <a:lnTo>
                    <a:pt x="6936574" y="384022"/>
                  </a:lnTo>
                  <a:lnTo>
                    <a:pt x="6942683" y="324586"/>
                  </a:lnTo>
                  <a:lnTo>
                    <a:pt x="6948779" y="260591"/>
                  </a:lnTo>
                  <a:lnTo>
                    <a:pt x="6954875" y="199618"/>
                  </a:lnTo>
                  <a:lnTo>
                    <a:pt x="6959447" y="137159"/>
                  </a:lnTo>
                  <a:lnTo>
                    <a:pt x="6965543" y="76200"/>
                  </a:lnTo>
                  <a:lnTo>
                    <a:pt x="6970115" y="31991"/>
                  </a:lnTo>
                  <a:lnTo>
                    <a:pt x="6976211" y="12204"/>
                  </a:lnTo>
                  <a:lnTo>
                    <a:pt x="6982320" y="12204"/>
                  </a:lnTo>
                  <a:lnTo>
                    <a:pt x="6988416" y="27431"/>
                  </a:lnTo>
                  <a:lnTo>
                    <a:pt x="6992975" y="65531"/>
                  </a:lnTo>
                  <a:lnTo>
                    <a:pt x="6999084" y="124955"/>
                  </a:lnTo>
                  <a:lnTo>
                    <a:pt x="7005180" y="188950"/>
                  </a:lnTo>
                  <a:lnTo>
                    <a:pt x="7011289" y="251409"/>
                  </a:lnTo>
                  <a:lnTo>
                    <a:pt x="7015848" y="315417"/>
                  </a:lnTo>
                  <a:lnTo>
                    <a:pt x="7021957" y="374840"/>
                  </a:lnTo>
                  <a:lnTo>
                    <a:pt x="7028053" y="414477"/>
                  </a:lnTo>
                  <a:lnTo>
                    <a:pt x="7034161" y="431253"/>
                  </a:lnTo>
                  <a:lnTo>
                    <a:pt x="7040206" y="431253"/>
                  </a:lnTo>
                  <a:lnTo>
                    <a:pt x="7050874" y="377913"/>
                  </a:lnTo>
                  <a:lnTo>
                    <a:pt x="7056983" y="319976"/>
                  </a:lnTo>
                  <a:lnTo>
                    <a:pt x="7063079" y="256031"/>
                  </a:lnTo>
                  <a:lnTo>
                    <a:pt x="7067638" y="191985"/>
                  </a:lnTo>
                  <a:lnTo>
                    <a:pt x="7073747" y="129527"/>
                  </a:lnTo>
                  <a:lnTo>
                    <a:pt x="7079843" y="114300"/>
                  </a:lnTo>
                  <a:lnTo>
                    <a:pt x="7085952" y="124955"/>
                  </a:lnTo>
                  <a:lnTo>
                    <a:pt x="7092048" y="121881"/>
                  </a:lnTo>
                  <a:lnTo>
                    <a:pt x="7096620" y="124955"/>
                  </a:lnTo>
                  <a:lnTo>
                    <a:pt x="7102716" y="127990"/>
                  </a:lnTo>
                  <a:lnTo>
                    <a:pt x="7108825" y="129527"/>
                  </a:lnTo>
                  <a:lnTo>
                    <a:pt x="7114870" y="132600"/>
                  </a:lnTo>
                  <a:lnTo>
                    <a:pt x="7119480" y="134086"/>
                  </a:lnTo>
                  <a:lnTo>
                    <a:pt x="7125538" y="137159"/>
                  </a:lnTo>
                  <a:lnTo>
                    <a:pt x="7131634" y="138658"/>
                  </a:lnTo>
                  <a:lnTo>
                    <a:pt x="7143838" y="141731"/>
                  </a:lnTo>
                  <a:lnTo>
                    <a:pt x="7148410" y="143268"/>
                  </a:lnTo>
                  <a:lnTo>
                    <a:pt x="7154506" y="146291"/>
                  </a:lnTo>
                  <a:lnTo>
                    <a:pt x="7160615" y="146291"/>
                  </a:lnTo>
                  <a:lnTo>
                    <a:pt x="7166711" y="149313"/>
                  </a:lnTo>
                  <a:lnTo>
                    <a:pt x="7171283" y="150850"/>
                  </a:lnTo>
                  <a:lnTo>
                    <a:pt x="7177379" y="152400"/>
                  </a:lnTo>
                  <a:lnTo>
                    <a:pt x="7183475" y="158495"/>
                  </a:lnTo>
                  <a:lnTo>
                    <a:pt x="7189584" y="166090"/>
                  </a:lnTo>
                  <a:lnTo>
                    <a:pt x="7195680" y="172186"/>
                  </a:lnTo>
                  <a:lnTo>
                    <a:pt x="7200252" y="173723"/>
                  </a:lnTo>
                  <a:lnTo>
                    <a:pt x="7206348" y="173723"/>
                  </a:lnTo>
                  <a:lnTo>
                    <a:pt x="7212457" y="175259"/>
                  </a:lnTo>
                  <a:lnTo>
                    <a:pt x="7218502" y="178295"/>
                  </a:lnTo>
                  <a:lnTo>
                    <a:pt x="7223125" y="182854"/>
                  </a:lnTo>
                  <a:lnTo>
                    <a:pt x="7229170" y="187413"/>
                  </a:lnTo>
                  <a:lnTo>
                    <a:pt x="7233729" y="190500"/>
                  </a:lnTo>
                  <a:lnTo>
                    <a:pt x="7239838" y="196545"/>
                  </a:lnTo>
                  <a:lnTo>
                    <a:pt x="7245934" y="201155"/>
                  </a:lnTo>
                  <a:lnTo>
                    <a:pt x="7252042" y="204190"/>
                  </a:lnTo>
                  <a:lnTo>
                    <a:pt x="7256602" y="207263"/>
                  </a:lnTo>
                  <a:lnTo>
                    <a:pt x="7268806" y="213309"/>
                  </a:lnTo>
                  <a:lnTo>
                    <a:pt x="7274915" y="216395"/>
                  </a:lnTo>
                  <a:lnTo>
                    <a:pt x="7281011" y="219417"/>
                  </a:lnTo>
                  <a:lnTo>
                    <a:pt x="7285583" y="220954"/>
                  </a:lnTo>
                  <a:lnTo>
                    <a:pt x="7291679" y="222491"/>
                  </a:lnTo>
                  <a:lnTo>
                    <a:pt x="7297775" y="225513"/>
                  </a:lnTo>
                  <a:lnTo>
                    <a:pt x="7303833" y="227050"/>
                  </a:lnTo>
                  <a:lnTo>
                    <a:pt x="7308443" y="228600"/>
                  </a:lnTo>
                  <a:lnTo>
                    <a:pt x="7314501" y="230085"/>
                  </a:lnTo>
                  <a:lnTo>
                    <a:pt x="7320597" y="231622"/>
                  </a:lnTo>
                  <a:lnTo>
                    <a:pt x="7326706" y="231622"/>
                  </a:lnTo>
                  <a:lnTo>
                    <a:pt x="7332802" y="233159"/>
                  </a:lnTo>
                  <a:lnTo>
                    <a:pt x="7337374" y="234645"/>
                  </a:lnTo>
                  <a:lnTo>
                    <a:pt x="7343470" y="234645"/>
                  </a:lnTo>
                  <a:lnTo>
                    <a:pt x="7355674" y="237718"/>
                  </a:lnTo>
                  <a:lnTo>
                    <a:pt x="7360234" y="237718"/>
                  </a:lnTo>
                  <a:lnTo>
                    <a:pt x="7366342" y="239255"/>
                  </a:lnTo>
                  <a:lnTo>
                    <a:pt x="7378496" y="239255"/>
                  </a:lnTo>
                  <a:lnTo>
                    <a:pt x="7384592" y="240753"/>
                  </a:lnTo>
                  <a:lnTo>
                    <a:pt x="7395260" y="240753"/>
                  </a:lnTo>
                  <a:lnTo>
                    <a:pt x="7401369" y="242290"/>
                  </a:lnTo>
                  <a:lnTo>
                    <a:pt x="7441006" y="242290"/>
                  </a:lnTo>
                  <a:lnTo>
                    <a:pt x="7447102" y="243827"/>
                  </a:lnTo>
                  <a:lnTo>
                    <a:pt x="7526337" y="243827"/>
                  </a:lnTo>
                  <a:lnTo>
                    <a:pt x="7532433" y="242290"/>
                  </a:lnTo>
                  <a:lnTo>
                    <a:pt x="7619301" y="242290"/>
                  </a:lnTo>
                  <a:lnTo>
                    <a:pt x="7623860" y="240753"/>
                  </a:lnTo>
                  <a:lnTo>
                    <a:pt x="7658938" y="240753"/>
                  </a:lnTo>
                  <a:lnTo>
                    <a:pt x="7664996" y="239255"/>
                  </a:lnTo>
                  <a:lnTo>
                    <a:pt x="7722882" y="239255"/>
                  </a:lnTo>
                  <a:lnTo>
                    <a:pt x="7728991" y="237718"/>
                  </a:lnTo>
                  <a:lnTo>
                    <a:pt x="7756423" y="237718"/>
                  </a:lnTo>
                  <a:lnTo>
                    <a:pt x="7760982" y="236181"/>
                  </a:lnTo>
                  <a:lnTo>
                    <a:pt x="7796060" y="236181"/>
                  </a:lnTo>
                  <a:lnTo>
                    <a:pt x="7802156" y="234645"/>
                  </a:lnTo>
                  <a:lnTo>
                    <a:pt x="7860055" y="234645"/>
                  </a:lnTo>
                  <a:lnTo>
                    <a:pt x="7864614" y="233159"/>
                  </a:lnTo>
                  <a:lnTo>
                    <a:pt x="7899692" y="233159"/>
                  </a:lnTo>
                  <a:lnTo>
                    <a:pt x="7905788" y="231622"/>
                  </a:lnTo>
                  <a:lnTo>
                    <a:pt x="7968246" y="231622"/>
                  </a:lnTo>
                  <a:lnTo>
                    <a:pt x="7974355" y="230085"/>
                  </a:lnTo>
                  <a:lnTo>
                    <a:pt x="8015478" y="230085"/>
                  </a:lnTo>
                  <a:lnTo>
                    <a:pt x="8020050" y="228600"/>
                  </a:lnTo>
                  <a:lnTo>
                    <a:pt x="8082546" y="228600"/>
                  </a:lnTo>
                  <a:lnTo>
                    <a:pt x="8088655" y="227050"/>
                  </a:lnTo>
                  <a:lnTo>
                    <a:pt x="8129778" y="227050"/>
                  </a:lnTo>
                  <a:lnTo>
                    <a:pt x="8134350" y="225513"/>
                  </a:lnTo>
                  <a:lnTo>
                    <a:pt x="8152650" y="225513"/>
                  </a:lnTo>
                  <a:lnTo>
                    <a:pt x="8152650" y="222491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" name="object 136" descr=""/>
          <p:cNvSpPr txBox="1"/>
          <p:nvPr/>
        </p:nvSpPr>
        <p:spPr>
          <a:xfrm>
            <a:off x="9628110" y="3567472"/>
            <a:ext cx="11747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255690" y="3530638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944450" y="3530638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3631730" y="3530638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4320490" y="3530638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5007767" y="3530638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5695044" y="3530638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6383806" y="3530638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7071084" y="3530638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7759844" y="3530638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8448604" y="3530638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9135882" y="3530638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403870" y="3547401"/>
            <a:ext cx="15430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450">
              <a:latin typeface="Arial"/>
              <a:cs typeface="Aria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248434" y="3149934"/>
            <a:ext cx="309880" cy="3702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uL1/kV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150" name="object 150" descr=""/>
          <p:cNvGrpSpPr/>
          <p:nvPr/>
        </p:nvGrpSpPr>
        <p:grpSpPr>
          <a:xfrm>
            <a:off x="1987994" y="1083563"/>
            <a:ext cx="695325" cy="259079"/>
            <a:chOff x="1987994" y="1083563"/>
            <a:chExt cx="695325" cy="259079"/>
          </a:xfrm>
        </p:grpSpPr>
        <p:pic>
          <p:nvPicPr>
            <p:cNvPr id="151" name="object 15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87994" y="1083563"/>
              <a:ext cx="694880" cy="259067"/>
            </a:xfrm>
            <a:prstGeom prst="rect">
              <a:avLst/>
            </a:prstGeom>
          </p:spPr>
        </p:pic>
        <p:sp>
          <p:nvSpPr>
            <p:cNvPr id="152" name="object 152" descr=""/>
            <p:cNvSpPr/>
            <p:nvPr/>
          </p:nvSpPr>
          <p:spPr>
            <a:xfrm>
              <a:off x="1987994" y="1083563"/>
              <a:ext cx="695325" cy="259079"/>
            </a:xfrm>
            <a:custGeom>
              <a:avLst/>
              <a:gdLst/>
              <a:ahLst/>
              <a:cxnLst/>
              <a:rect l="l" t="t" r="r" b="b"/>
              <a:pathLst>
                <a:path w="695325" h="259080">
                  <a:moveTo>
                    <a:pt x="691857" y="259067"/>
                  </a:moveTo>
                  <a:lnTo>
                    <a:pt x="3022" y="259067"/>
                  </a:lnTo>
                  <a:lnTo>
                    <a:pt x="0" y="255993"/>
                  </a:lnTo>
                  <a:lnTo>
                    <a:pt x="0" y="3035"/>
                  </a:lnTo>
                  <a:lnTo>
                    <a:pt x="3022" y="0"/>
                  </a:lnTo>
                  <a:lnTo>
                    <a:pt x="691857" y="0"/>
                  </a:lnTo>
                  <a:lnTo>
                    <a:pt x="694880" y="3035"/>
                  </a:lnTo>
                  <a:lnTo>
                    <a:pt x="694880" y="6108"/>
                  </a:lnTo>
                  <a:lnTo>
                    <a:pt x="13690" y="6108"/>
                  </a:lnTo>
                  <a:lnTo>
                    <a:pt x="6108" y="12204"/>
                  </a:lnTo>
                  <a:lnTo>
                    <a:pt x="13690" y="12204"/>
                  </a:lnTo>
                  <a:lnTo>
                    <a:pt x="13690" y="246862"/>
                  </a:lnTo>
                  <a:lnTo>
                    <a:pt x="6108" y="246862"/>
                  </a:lnTo>
                  <a:lnTo>
                    <a:pt x="13690" y="252958"/>
                  </a:lnTo>
                  <a:lnTo>
                    <a:pt x="694880" y="252958"/>
                  </a:lnTo>
                  <a:lnTo>
                    <a:pt x="694880" y="255993"/>
                  </a:lnTo>
                  <a:lnTo>
                    <a:pt x="691857" y="259067"/>
                  </a:lnTo>
                  <a:close/>
                </a:path>
                <a:path w="695325" h="259080">
                  <a:moveTo>
                    <a:pt x="13690" y="12204"/>
                  </a:moveTo>
                  <a:lnTo>
                    <a:pt x="6108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695325" h="259080">
                  <a:moveTo>
                    <a:pt x="682675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682675" y="6108"/>
                  </a:lnTo>
                  <a:lnTo>
                    <a:pt x="682675" y="12204"/>
                  </a:lnTo>
                  <a:close/>
                </a:path>
                <a:path w="695325" h="259080">
                  <a:moveTo>
                    <a:pt x="682675" y="252958"/>
                  </a:moveTo>
                  <a:lnTo>
                    <a:pt x="682675" y="6108"/>
                  </a:lnTo>
                  <a:lnTo>
                    <a:pt x="688784" y="12204"/>
                  </a:lnTo>
                  <a:lnTo>
                    <a:pt x="694880" y="12204"/>
                  </a:lnTo>
                  <a:lnTo>
                    <a:pt x="694880" y="246862"/>
                  </a:lnTo>
                  <a:lnTo>
                    <a:pt x="688784" y="246862"/>
                  </a:lnTo>
                  <a:lnTo>
                    <a:pt x="682675" y="252958"/>
                  </a:lnTo>
                  <a:close/>
                </a:path>
                <a:path w="695325" h="259080">
                  <a:moveTo>
                    <a:pt x="694880" y="12204"/>
                  </a:moveTo>
                  <a:lnTo>
                    <a:pt x="688784" y="12204"/>
                  </a:lnTo>
                  <a:lnTo>
                    <a:pt x="682675" y="6108"/>
                  </a:lnTo>
                  <a:lnTo>
                    <a:pt x="694880" y="6108"/>
                  </a:lnTo>
                  <a:lnTo>
                    <a:pt x="694880" y="12204"/>
                  </a:lnTo>
                  <a:close/>
                </a:path>
                <a:path w="695325" h="259080">
                  <a:moveTo>
                    <a:pt x="13690" y="252958"/>
                  </a:moveTo>
                  <a:lnTo>
                    <a:pt x="6108" y="246862"/>
                  </a:lnTo>
                  <a:lnTo>
                    <a:pt x="13690" y="246862"/>
                  </a:lnTo>
                  <a:lnTo>
                    <a:pt x="13690" y="252958"/>
                  </a:lnTo>
                  <a:close/>
                </a:path>
                <a:path w="695325" h="259080">
                  <a:moveTo>
                    <a:pt x="682675" y="252958"/>
                  </a:moveTo>
                  <a:lnTo>
                    <a:pt x="13690" y="252958"/>
                  </a:lnTo>
                  <a:lnTo>
                    <a:pt x="13690" y="246862"/>
                  </a:lnTo>
                  <a:lnTo>
                    <a:pt x="682675" y="246862"/>
                  </a:lnTo>
                  <a:lnTo>
                    <a:pt x="682675" y="252958"/>
                  </a:lnTo>
                  <a:close/>
                </a:path>
                <a:path w="695325" h="259080">
                  <a:moveTo>
                    <a:pt x="694880" y="252958"/>
                  </a:moveTo>
                  <a:lnTo>
                    <a:pt x="682675" y="252958"/>
                  </a:lnTo>
                  <a:lnTo>
                    <a:pt x="688784" y="246862"/>
                  </a:lnTo>
                  <a:lnTo>
                    <a:pt x="694880" y="246862"/>
                  </a:lnTo>
                  <a:lnTo>
                    <a:pt x="694880" y="252958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3" name="object 153" descr=""/>
          <p:cNvSpPr txBox="1"/>
          <p:nvPr/>
        </p:nvSpPr>
        <p:spPr>
          <a:xfrm>
            <a:off x="2072843" y="1119626"/>
            <a:ext cx="487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EC1B23"/>
                </a:solidFill>
                <a:latin typeface="Arial"/>
                <a:cs typeface="Arial"/>
              </a:rPr>
              <a:t>Pre</a:t>
            </a:r>
            <a:r>
              <a:rPr dirty="0" sz="1000" spc="-4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54" name="object 154" descr=""/>
          <p:cNvGrpSpPr/>
          <p:nvPr/>
        </p:nvGrpSpPr>
        <p:grpSpPr>
          <a:xfrm>
            <a:off x="3127819" y="1656511"/>
            <a:ext cx="530225" cy="259715"/>
            <a:chOff x="3127819" y="1656511"/>
            <a:chExt cx="530225" cy="259715"/>
          </a:xfrm>
        </p:grpSpPr>
        <p:pic>
          <p:nvPicPr>
            <p:cNvPr id="155" name="object 15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27819" y="1656511"/>
              <a:ext cx="529780" cy="259105"/>
            </a:xfrm>
            <a:prstGeom prst="rect">
              <a:avLst/>
            </a:prstGeom>
          </p:spPr>
        </p:pic>
        <p:sp>
          <p:nvSpPr>
            <p:cNvPr id="156" name="object 156" descr=""/>
            <p:cNvSpPr/>
            <p:nvPr/>
          </p:nvSpPr>
          <p:spPr>
            <a:xfrm>
              <a:off x="3127819" y="1656511"/>
              <a:ext cx="527685" cy="259715"/>
            </a:xfrm>
            <a:custGeom>
              <a:avLst/>
              <a:gdLst/>
              <a:ahLst/>
              <a:cxnLst/>
              <a:rect l="l" t="t" r="r" b="b"/>
              <a:pathLst>
                <a:path w="527685" h="259714">
                  <a:moveTo>
                    <a:pt x="524217" y="259105"/>
                  </a:moveTo>
                  <a:lnTo>
                    <a:pt x="3073" y="259105"/>
                  </a:lnTo>
                  <a:lnTo>
                    <a:pt x="0" y="256032"/>
                  </a:lnTo>
                  <a:lnTo>
                    <a:pt x="0" y="3073"/>
                  </a:lnTo>
                  <a:lnTo>
                    <a:pt x="3073" y="0"/>
                  </a:lnTo>
                  <a:lnTo>
                    <a:pt x="524217" y="0"/>
                  </a:lnTo>
                  <a:lnTo>
                    <a:pt x="527304" y="3073"/>
                  </a:lnTo>
                  <a:lnTo>
                    <a:pt x="527304" y="6096"/>
                  </a:lnTo>
                  <a:lnTo>
                    <a:pt x="12204" y="6096"/>
                  </a:lnTo>
                  <a:lnTo>
                    <a:pt x="6108" y="13741"/>
                  </a:lnTo>
                  <a:lnTo>
                    <a:pt x="12204" y="13741"/>
                  </a:lnTo>
                  <a:lnTo>
                    <a:pt x="12204" y="246900"/>
                  </a:lnTo>
                  <a:lnTo>
                    <a:pt x="6108" y="246900"/>
                  </a:lnTo>
                  <a:lnTo>
                    <a:pt x="12204" y="252996"/>
                  </a:lnTo>
                  <a:lnTo>
                    <a:pt x="527304" y="252996"/>
                  </a:lnTo>
                  <a:lnTo>
                    <a:pt x="527304" y="256032"/>
                  </a:lnTo>
                  <a:lnTo>
                    <a:pt x="524217" y="259105"/>
                  </a:lnTo>
                  <a:close/>
                </a:path>
                <a:path w="527685" h="259714">
                  <a:moveTo>
                    <a:pt x="12204" y="13741"/>
                  </a:moveTo>
                  <a:lnTo>
                    <a:pt x="6108" y="13741"/>
                  </a:lnTo>
                  <a:lnTo>
                    <a:pt x="12204" y="6096"/>
                  </a:lnTo>
                  <a:lnTo>
                    <a:pt x="12204" y="13741"/>
                  </a:lnTo>
                  <a:close/>
                </a:path>
                <a:path w="527685" h="259714">
                  <a:moveTo>
                    <a:pt x="515099" y="13741"/>
                  </a:moveTo>
                  <a:lnTo>
                    <a:pt x="12204" y="13741"/>
                  </a:lnTo>
                  <a:lnTo>
                    <a:pt x="12204" y="6096"/>
                  </a:lnTo>
                  <a:lnTo>
                    <a:pt x="515099" y="6096"/>
                  </a:lnTo>
                  <a:lnTo>
                    <a:pt x="515099" y="13741"/>
                  </a:lnTo>
                  <a:close/>
                </a:path>
                <a:path w="527685" h="259714">
                  <a:moveTo>
                    <a:pt x="515099" y="252996"/>
                  </a:moveTo>
                  <a:lnTo>
                    <a:pt x="515099" y="6096"/>
                  </a:lnTo>
                  <a:lnTo>
                    <a:pt x="521195" y="13741"/>
                  </a:lnTo>
                  <a:lnTo>
                    <a:pt x="527304" y="13741"/>
                  </a:lnTo>
                  <a:lnTo>
                    <a:pt x="527304" y="246900"/>
                  </a:lnTo>
                  <a:lnTo>
                    <a:pt x="521195" y="246900"/>
                  </a:lnTo>
                  <a:lnTo>
                    <a:pt x="515099" y="252996"/>
                  </a:lnTo>
                  <a:close/>
                </a:path>
                <a:path w="527685" h="259714">
                  <a:moveTo>
                    <a:pt x="527304" y="13741"/>
                  </a:moveTo>
                  <a:lnTo>
                    <a:pt x="521195" y="13741"/>
                  </a:lnTo>
                  <a:lnTo>
                    <a:pt x="515099" y="6096"/>
                  </a:lnTo>
                  <a:lnTo>
                    <a:pt x="527304" y="6096"/>
                  </a:lnTo>
                  <a:lnTo>
                    <a:pt x="527304" y="13741"/>
                  </a:lnTo>
                  <a:close/>
                </a:path>
                <a:path w="527685" h="259714">
                  <a:moveTo>
                    <a:pt x="12204" y="252996"/>
                  </a:moveTo>
                  <a:lnTo>
                    <a:pt x="6108" y="246900"/>
                  </a:lnTo>
                  <a:lnTo>
                    <a:pt x="12204" y="246900"/>
                  </a:lnTo>
                  <a:lnTo>
                    <a:pt x="12204" y="252996"/>
                  </a:lnTo>
                  <a:close/>
                </a:path>
                <a:path w="527685" h="259714">
                  <a:moveTo>
                    <a:pt x="515099" y="252996"/>
                  </a:moveTo>
                  <a:lnTo>
                    <a:pt x="12204" y="252996"/>
                  </a:lnTo>
                  <a:lnTo>
                    <a:pt x="12204" y="246900"/>
                  </a:lnTo>
                  <a:lnTo>
                    <a:pt x="515099" y="246900"/>
                  </a:lnTo>
                  <a:lnTo>
                    <a:pt x="515099" y="252996"/>
                  </a:lnTo>
                  <a:close/>
                </a:path>
                <a:path w="527685" h="259714">
                  <a:moveTo>
                    <a:pt x="527304" y="252996"/>
                  </a:moveTo>
                  <a:lnTo>
                    <a:pt x="515099" y="252996"/>
                  </a:lnTo>
                  <a:lnTo>
                    <a:pt x="521195" y="246900"/>
                  </a:lnTo>
                  <a:lnTo>
                    <a:pt x="527304" y="246900"/>
                  </a:lnTo>
                  <a:lnTo>
                    <a:pt x="527304" y="252996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7" name="object 157" descr=""/>
          <p:cNvSpPr txBox="1"/>
          <p:nvPr/>
        </p:nvSpPr>
        <p:spPr>
          <a:xfrm>
            <a:off x="3212680" y="1692592"/>
            <a:ext cx="298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5264302" y="1511889"/>
            <a:ext cx="767080" cy="2559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43230">
              <a:lnSpc>
                <a:spcPts val="290"/>
              </a:lnSpc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  <a:p>
            <a:pPr>
              <a:lnSpc>
                <a:spcPts val="1710"/>
              </a:lnSpc>
            </a:pP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Recierre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59" name="object 159" descr=""/>
          <p:cNvGrpSpPr/>
          <p:nvPr/>
        </p:nvGrpSpPr>
        <p:grpSpPr>
          <a:xfrm>
            <a:off x="3664242" y="931163"/>
            <a:ext cx="5181600" cy="334010"/>
            <a:chOff x="3664242" y="931163"/>
            <a:chExt cx="5181600" cy="334010"/>
          </a:xfrm>
        </p:grpSpPr>
        <p:sp>
          <p:nvSpPr>
            <p:cNvPr id="160" name="object 160" descr=""/>
            <p:cNvSpPr/>
            <p:nvPr/>
          </p:nvSpPr>
          <p:spPr>
            <a:xfrm>
              <a:off x="3677945" y="958595"/>
              <a:ext cx="4442460" cy="276225"/>
            </a:xfrm>
            <a:custGeom>
              <a:avLst/>
              <a:gdLst/>
              <a:ahLst/>
              <a:cxnLst/>
              <a:rect l="l" t="t" r="r" b="b"/>
              <a:pathLst>
                <a:path w="4442459" h="276225">
                  <a:moveTo>
                    <a:pt x="4442066" y="275831"/>
                  </a:moveTo>
                  <a:lnTo>
                    <a:pt x="0" y="275831"/>
                  </a:lnTo>
                  <a:lnTo>
                    <a:pt x="1855" y="222251"/>
                  </a:lnTo>
                  <a:lnTo>
                    <a:pt x="6853" y="178669"/>
                  </a:lnTo>
                  <a:lnTo>
                    <a:pt x="14139" y="149376"/>
                  </a:lnTo>
                  <a:lnTo>
                    <a:pt x="22860" y="138658"/>
                  </a:lnTo>
                  <a:lnTo>
                    <a:pt x="2174570" y="138658"/>
                  </a:lnTo>
                  <a:lnTo>
                    <a:pt x="2183263" y="127708"/>
                  </a:lnTo>
                  <a:lnTo>
                    <a:pt x="2190538" y="97904"/>
                  </a:lnTo>
                  <a:lnTo>
                    <a:pt x="2195535" y="53812"/>
                  </a:lnTo>
                  <a:lnTo>
                    <a:pt x="2197392" y="0"/>
                  </a:lnTo>
                  <a:lnTo>
                    <a:pt x="2199249" y="53812"/>
                  </a:lnTo>
                  <a:lnTo>
                    <a:pt x="2204251" y="97904"/>
                  </a:lnTo>
                  <a:lnTo>
                    <a:pt x="2211542" y="127708"/>
                  </a:lnTo>
                  <a:lnTo>
                    <a:pt x="2220264" y="138658"/>
                  </a:lnTo>
                  <a:lnTo>
                    <a:pt x="4417656" y="138658"/>
                  </a:lnTo>
                  <a:lnTo>
                    <a:pt x="4427268" y="149376"/>
                  </a:lnTo>
                  <a:lnTo>
                    <a:pt x="4435014" y="178669"/>
                  </a:lnTo>
                  <a:lnTo>
                    <a:pt x="4440184" y="222251"/>
                  </a:lnTo>
                  <a:lnTo>
                    <a:pt x="4442066" y="275831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3664242" y="944905"/>
              <a:ext cx="4469765" cy="291465"/>
            </a:xfrm>
            <a:custGeom>
              <a:avLst/>
              <a:gdLst/>
              <a:ahLst/>
              <a:cxnLst/>
              <a:rect l="l" t="t" r="r" b="b"/>
              <a:pathLst>
                <a:path w="4469765" h="291465">
                  <a:moveTo>
                    <a:pt x="2224918" y="15239"/>
                  </a:moveTo>
                  <a:lnTo>
                    <a:pt x="2197318" y="15239"/>
                  </a:lnTo>
                  <a:lnTo>
                    <a:pt x="2197404" y="6108"/>
                  </a:lnTo>
                  <a:lnTo>
                    <a:pt x="2203500" y="0"/>
                  </a:lnTo>
                  <a:lnTo>
                    <a:pt x="2218740" y="0"/>
                  </a:lnTo>
                  <a:lnTo>
                    <a:pt x="2224836" y="6108"/>
                  </a:lnTo>
                  <a:lnTo>
                    <a:pt x="2224918" y="15239"/>
                  </a:lnTo>
                  <a:close/>
                </a:path>
                <a:path w="4469765" h="291465">
                  <a:moveTo>
                    <a:pt x="2182198" y="140129"/>
                  </a:moveTo>
                  <a:lnTo>
                    <a:pt x="2183663" y="135585"/>
                  </a:lnTo>
                  <a:lnTo>
                    <a:pt x="2185200" y="131025"/>
                  </a:lnTo>
                  <a:lnTo>
                    <a:pt x="2186736" y="124917"/>
                  </a:lnTo>
                  <a:lnTo>
                    <a:pt x="2194331" y="79235"/>
                  </a:lnTo>
                  <a:lnTo>
                    <a:pt x="2194331" y="67030"/>
                  </a:lnTo>
                  <a:lnTo>
                    <a:pt x="2195868" y="54876"/>
                  </a:lnTo>
                  <a:lnTo>
                    <a:pt x="2195868" y="41135"/>
                  </a:lnTo>
                  <a:lnTo>
                    <a:pt x="2197318" y="15239"/>
                  </a:lnTo>
                  <a:lnTo>
                    <a:pt x="2197404" y="56362"/>
                  </a:lnTo>
                  <a:lnTo>
                    <a:pt x="2198941" y="68567"/>
                  </a:lnTo>
                  <a:lnTo>
                    <a:pt x="2198941" y="80771"/>
                  </a:lnTo>
                  <a:lnTo>
                    <a:pt x="2200427" y="92925"/>
                  </a:lnTo>
                  <a:lnTo>
                    <a:pt x="2203500" y="114299"/>
                  </a:lnTo>
                  <a:lnTo>
                    <a:pt x="2204999" y="123431"/>
                  </a:lnTo>
                  <a:lnTo>
                    <a:pt x="2208072" y="132562"/>
                  </a:lnTo>
                  <a:lnTo>
                    <a:pt x="2209609" y="138658"/>
                  </a:lnTo>
                  <a:lnTo>
                    <a:pt x="2183663" y="138658"/>
                  </a:lnTo>
                  <a:lnTo>
                    <a:pt x="2182198" y="140129"/>
                  </a:lnTo>
                  <a:close/>
                </a:path>
                <a:path w="4469765" h="291465">
                  <a:moveTo>
                    <a:pt x="2210801" y="144793"/>
                  </a:moveTo>
                  <a:lnTo>
                    <a:pt x="2209609" y="138658"/>
                  </a:lnTo>
                  <a:lnTo>
                    <a:pt x="2208072" y="132562"/>
                  </a:lnTo>
                  <a:lnTo>
                    <a:pt x="2204999" y="123431"/>
                  </a:lnTo>
                  <a:lnTo>
                    <a:pt x="2203500" y="114299"/>
                  </a:lnTo>
                  <a:lnTo>
                    <a:pt x="2200427" y="92925"/>
                  </a:lnTo>
                  <a:lnTo>
                    <a:pt x="2198941" y="80771"/>
                  </a:lnTo>
                  <a:lnTo>
                    <a:pt x="2198941" y="68567"/>
                  </a:lnTo>
                  <a:lnTo>
                    <a:pt x="2197404" y="56362"/>
                  </a:lnTo>
                  <a:lnTo>
                    <a:pt x="2197404" y="15239"/>
                  </a:lnTo>
                  <a:lnTo>
                    <a:pt x="2224836" y="15239"/>
                  </a:lnTo>
                  <a:lnTo>
                    <a:pt x="2224836" y="56362"/>
                  </a:lnTo>
                  <a:lnTo>
                    <a:pt x="2223300" y="68567"/>
                  </a:lnTo>
                  <a:lnTo>
                    <a:pt x="2221763" y="82257"/>
                  </a:lnTo>
                  <a:lnTo>
                    <a:pt x="2221763" y="92925"/>
                  </a:lnTo>
                  <a:lnTo>
                    <a:pt x="2220277" y="103593"/>
                  </a:lnTo>
                  <a:lnTo>
                    <a:pt x="2218740" y="114299"/>
                  </a:lnTo>
                  <a:lnTo>
                    <a:pt x="2217191" y="123431"/>
                  </a:lnTo>
                  <a:lnTo>
                    <a:pt x="2214168" y="132562"/>
                  </a:lnTo>
                  <a:lnTo>
                    <a:pt x="2212632" y="140195"/>
                  </a:lnTo>
                  <a:lnTo>
                    <a:pt x="2210801" y="144793"/>
                  </a:lnTo>
                  <a:close/>
                </a:path>
                <a:path w="4469765" h="291465">
                  <a:moveTo>
                    <a:pt x="4426297" y="166090"/>
                  </a:moveTo>
                  <a:lnTo>
                    <a:pt x="2227859" y="166090"/>
                  </a:lnTo>
                  <a:lnTo>
                    <a:pt x="2226373" y="164553"/>
                  </a:lnTo>
                  <a:lnTo>
                    <a:pt x="2223300" y="163017"/>
                  </a:lnTo>
                  <a:lnTo>
                    <a:pt x="2221763" y="161531"/>
                  </a:lnTo>
                  <a:lnTo>
                    <a:pt x="2220277" y="159994"/>
                  </a:lnTo>
                  <a:lnTo>
                    <a:pt x="2218740" y="159994"/>
                  </a:lnTo>
                  <a:lnTo>
                    <a:pt x="2218740" y="158457"/>
                  </a:lnTo>
                  <a:lnTo>
                    <a:pt x="2217191" y="156971"/>
                  </a:lnTo>
                  <a:lnTo>
                    <a:pt x="2215705" y="153898"/>
                  </a:lnTo>
                  <a:lnTo>
                    <a:pt x="2214168" y="153898"/>
                  </a:lnTo>
                  <a:lnTo>
                    <a:pt x="2214168" y="152349"/>
                  </a:lnTo>
                  <a:lnTo>
                    <a:pt x="2211095" y="146303"/>
                  </a:lnTo>
                  <a:lnTo>
                    <a:pt x="2210801" y="144793"/>
                  </a:lnTo>
                  <a:lnTo>
                    <a:pt x="2212645" y="140129"/>
                  </a:lnTo>
                  <a:lnTo>
                    <a:pt x="2214168" y="132562"/>
                  </a:lnTo>
                  <a:lnTo>
                    <a:pt x="2217191" y="123431"/>
                  </a:lnTo>
                  <a:lnTo>
                    <a:pt x="2218740" y="114299"/>
                  </a:lnTo>
                  <a:lnTo>
                    <a:pt x="2220277" y="103593"/>
                  </a:lnTo>
                  <a:lnTo>
                    <a:pt x="2221763" y="92925"/>
                  </a:lnTo>
                  <a:lnTo>
                    <a:pt x="2221763" y="82257"/>
                  </a:lnTo>
                  <a:lnTo>
                    <a:pt x="2223300" y="68567"/>
                  </a:lnTo>
                  <a:lnTo>
                    <a:pt x="2224836" y="56362"/>
                  </a:lnTo>
                  <a:lnTo>
                    <a:pt x="2224836" y="15239"/>
                  </a:lnTo>
                  <a:lnTo>
                    <a:pt x="2226292" y="41135"/>
                  </a:lnTo>
                  <a:lnTo>
                    <a:pt x="2226373" y="54876"/>
                  </a:lnTo>
                  <a:lnTo>
                    <a:pt x="2227859" y="67030"/>
                  </a:lnTo>
                  <a:lnTo>
                    <a:pt x="2227859" y="79235"/>
                  </a:lnTo>
                  <a:lnTo>
                    <a:pt x="2230945" y="100558"/>
                  </a:lnTo>
                  <a:lnTo>
                    <a:pt x="2232431" y="109689"/>
                  </a:lnTo>
                  <a:lnTo>
                    <a:pt x="2233968" y="118871"/>
                  </a:lnTo>
                  <a:lnTo>
                    <a:pt x="2235504" y="124917"/>
                  </a:lnTo>
                  <a:lnTo>
                    <a:pt x="2237041" y="132562"/>
                  </a:lnTo>
                  <a:lnTo>
                    <a:pt x="2238527" y="137121"/>
                  </a:lnTo>
                  <a:lnTo>
                    <a:pt x="2239295" y="138658"/>
                  </a:lnTo>
                  <a:lnTo>
                    <a:pt x="2235504" y="138658"/>
                  </a:lnTo>
                  <a:lnTo>
                    <a:pt x="2241600" y="141693"/>
                  </a:lnTo>
                  <a:lnTo>
                    <a:pt x="4443564" y="141693"/>
                  </a:lnTo>
                  <a:lnTo>
                    <a:pt x="4446614" y="144793"/>
                  </a:lnTo>
                  <a:lnTo>
                    <a:pt x="4448136" y="146303"/>
                  </a:lnTo>
                  <a:lnTo>
                    <a:pt x="4448136" y="147789"/>
                  </a:lnTo>
                  <a:lnTo>
                    <a:pt x="4451159" y="150863"/>
                  </a:lnTo>
                  <a:lnTo>
                    <a:pt x="4451159" y="152349"/>
                  </a:lnTo>
                  <a:lnTo>
                    <a:pt x="4452696" y="152349"/>
                  </a:lnTo>
                  <a:lnTo>
                    <a:pt x="4454232" y="156971"/>
                  </a:lnTo>
                  <a:lnTo>
                    <a:pt x="4456642" y="163017"/>
                  </a:lnTo>
                  <a:lnTo>
                    <a:pt x="4425264" y="163017"/>
                  </a:lnTo>
                  <a:lnTo>
                    <a:pt x="4426032" y="164553"/>
                  </a:lnTo>
                  <a:lnTo>
                    <a:pt x="4425264" y="164553"/>
                  </a:lnTo>
                  <a:lnTo>
                    <a:pt x="4426297" y="166090"/>
                  </a:lnTo>
                  <a:close/>
                </a:path>
                <a:path w="4469765" h="291465">
                  <a:moveTo>
                    <a:pt x="2180640" y="141693"/>
                  </a:moveTo>
                  <a:lnTo>
                    <a:pt x="27444" y="141693"/>
                  </a:lnTo>
                  <a:lnTo>
                    <a:pt x="29045" y="140129"/>
                  </a:lnTo>
                  <a:lnTo>
                    <a:pt x="30467" y="138658"/>
                  </a:lnTo>
                  <a:lnTo>
                    <a:pt x="2182672" y="138658"/>
                  </a:lnTo>
                  <a:lnTo>
                    <a:pt x="2182198" y="140129"/>
                  </a:lnTo>
                  <a:lnTo>
                    <a:pt x="2180640" y="141693"/>
                  </a:lnTo>
                  <a:close/>
                </a:path>
                <a:path w="4469765" h="291465">
                  <a:moveTo>
                    <a:pt x="2183650" y="140195"/>
                  </a:moveTo>
                  <a:lnTo>
                    <a:pt x="2182177" y="140195"/>
                  </a:lnTo>
                  <a:lnTo>
                    <a:pt x="2183663" y="138658"/>
                  </a:lnTo>
                  <a:lnTo>
                    <a:pt x="2186736" y="138658"/>
                  </a:lnTo>
                  <a:lnTo>
                    <a:pt x="2183650" y="140195"/>
                  </a:lnTo>
                  <a:close/>
                </a:path>
                <a:path w="4469765" h="291465">
                  <a:moveTo>
                    <a:pt x="28981" y="291058"/>
                  </a:moveTo>
                  <a:lnTo>
                    <a:pt x="0" y="289521"/>
                  </a:lnTo>
                  <a:lnTo>
                    <a:pt x="0" y="262089"/>
                  </a:lnTo>
                  <a:lnTo>
                    <a:pt x="1549" y="248399"/>
                  </a:lnTo>
                  <a:lnTo>
                    <a:pt x="1549" y="236194"/>
                  </a:lnTo>
                  <a:lnTo>
                    <a:pt x="3035" y="223989"/>
                  </a:lnTo>
                  <a:lnTo>
                    <a:pt x="4571" y="211785"/>
                  </a:lnTo>
                  <a:lnTo>
                    <a:pt x="4571" y="201117"/>
                  </a:lnTo>
                  <a:lnTo>
                    <a:pt x="6108" y="190449"/>
                  </a:lnTo>
                  <a:lnTo>
                    <a:pt x="9131" y="181330"/>
                  </a:lnTo>
                  <a:lnTo>
                    <a:pt x="10667" y="172199"/>
                  </a:lnTo>
                  <a:lnTo>
                    <a:pt x="12204" y="164553"/>
                  </a:lnTo>
                  <a:lnTo>
                    <a:pt x="15239" y="158457"/>
                  </a:lnTo>
                  <a:lnTo>
                    <a:pt x="16776" y="152349"/>
                  </a:lnTo>
                  <a:lnTo>
                    <a:pt x="18313" y="150863"/>
                  </a:lnTo>
                  <a:lnTo>
                    <a:pt x="19799" y="147789"/>
                  </a:lnTo>
                  <a:lnTo>
                    <a:pt x="21335" y="146303"/>
                  </a:lnTo>
                  <a:lnTo>
                    <a:pt x="21335" y="144767"/>
                  </a:lnTo>
                  <a:lnTo>
                    <a:pt x="22872" y="144767"/>
                  </a:lnTo>
                  <a:lnTo>
                    <a:pt x="24358" y="141693"/>
                  </a:lnTo>
                  <a:lnTo>
                    <a:pt x="2180640" y="141693"/>
                  </a:lnTo>
                  <a:lnTo>
                    <a:pt x="2186736" y="138658"/>
                  </a:lnTo>
                  <a:lnTo>
                    <a:pt x="2209609" y="138658"/>
                  </a:lnTo>
                  <a:lnTo>
                    <a:pt x="2210801" y="144793"/>
                  </a:lnTo>
                  <a:lnTo>
                    <a:pt x="2209609" y="147789"/>
                  </a:lnTo>
                  <a:lnTo>
                    <a:pt x="2208072" y="152349"/>
                  </a:lnTo>
                  <a:lnTo>
                    <a:pt x="2208072" y="153898"/>
                  </a:lnTo>
                  <a:lnTo>
                    <a:pt x="2206536" y="153898"/>
                  </a:lnTo>
                  <a:lnTo>
                    <a:pt x="2204999" y="156971"/>
                  </a:lnTo>
                  <a:lnTo>
                    <a:pt x="2203500" y="158457"/>
                  </a:lnTo>
                  <a:lnTo>
                    <a:pt x="2203500" y="159994"/>
                  </a:lnTo>
                  <a:lnTo>
                    <a:pt x="2201964" y="159994"/>
                  </a:lnTo>
                  <a:lnTo>
                    <a:pt x="2198941" y="163017"/>
                  </a:lnTo>
                  <a:lnTo>
                    <a:pt x="44208" y="163017"/>
                  </a:lnTo>
                  <a:lnTo>
                    <a:pt x="38100" y="166090"/>
                  </a:lnTo>
                  <a:lnTo>
                    <a:pt x="41906" y="166090"/>
                  </a:lnTo>
                  <a:lnTo>
                    <a:pt x="41135" y="167639"/>
                  </a:lnTo>
                  <a:lnTo>
                    <a:pt x="39649" y="172199"/>
                  </a:lnTo>
                  <a:lnTo>
                    <a:pt x="30467" y="225526"/>
                  </a:lnTo>
                  <a:lnTo>
                    <a:pt x="30467" y="237731"/>
                  </a:lnTo>
                  <a:lnTo>
                    <a:pt x="28981" y="249885"/>
                  </a:lnTo>
                  <a:lnTo>
                    <a:pt x="28981" y="291058"/>
                  </a:lnTo>
                  <a:close/>
                </a:path>
                <a:path w="4469765" h="291465">
                  <a:moveTo>
                    <a:pt x="2241600" y="141693"/>
                  </a:moveTo>
                  <a:lnTo>
                    <a:pt x="2235504" y="138658"/>
                  </a:lnTo>
                  <a:lnTo>
                    <a:pt x="2238527" y="138658"/>
                  </a:lnTo>
                  <a:lnTo>
                    <a:pt x="2239998" y="140129"/>
                  </a:lnTo>
                  <a:lnTo>
                    <a:pt x="2241600" y="141693"/>
                  </a:lnTo>
                  <a:close/>
                </a:path>
                <a:path w="4469765" h="291465">
                  <a:moveTo>
                    <a:pt x="2240045" y="140157"/>
                  </a:moveTo>
                  <a:lnTo>
                    <a:pt x="2238527" y="138658"/>
                  </a:lnTo>
                  <a:lnTo>
                    <a:pt x="2239295" y="138658"/>
                  </a:lnTo>
                  <a:lnTo>
                    <a:pt x="2240045" y="140157"/>
                  </a:lnTo>
                  <a:close/>
                </a:path>
                <a:path w="4469765" h="291465">
                  <a:moveTo>
                    <a:pt x="4442028" y="141693"/>
                  </a:moveTo>
                  <a:lnTo>
                    <a:pt x="2241600" y="141693"/>
                  </a:lnTo>
                  <a:lnTo>
                    <a:pt x="2240031" y="140129"/>
                  </a:lnTo>
                  <a:lnTo>
                    <a:pt x="2239295" y="138658"/>
                  </a:lnTo>
                  <a:lnTo>
                    <a:pt x="4439005" y="138658"/>
                  </a:lnTo>
                  <a:lnTo>
                    <a:pt x="4440491" y="140195"/>
                  </a:lnTo>
                  <a:lnTo>
                    <a:pt x="4442028" y="141693"/>
                  </a:lnTo>
                  <a:close/>
                </a:path>
                <a:path w="4469765" h="291465">
                  <a:moveTo>
                    <a:pt x="2182177" y="140195"/>
                  </a:moveTo>
                  <a:lnTo>
                    <a:pt x="2183663" y="138658"/>
                  </a:lnTo>
                  <a:lnTo>
                    <a:pt x="2182177" y="140195"/>
                  </a:lnTo>
                  <a:close/>
                </a:path>
                <a:path w="4469765" h="291465">
                  <a:moveTo>
                    <a:pt x="2240064" y="140195"/>
                  </a:moveTo>
                  <a:lnTo>
                    <a:pt x="2238527" y="138658"/>
                  </a:lnTo>
                  <a:lnTo>
                    <a:pt x="2240016" y="140129"/>
                  </a:lnTo>
                  <a:close/>
                </a:path>
                <a:path w="4469765" h="291465">
                  <a:moveTo>
                    <a:pt x="2180640" y="141693"/>
                  </a:moveTo>
                  <a:lnTo>
                    <a:pt x="2182198" y="140129"/>
                  </a:lnTo>
                  <a:lnTo>
                    <a:pt x="2183650" y="140195"/>
                  </a:lnTo>
                  <a:lnTo>
                    <a:pt x="2180640" y="141693"/>
                  </a:lnTo>
                  <a:close/>
                </a:path>
                <a:path w="4469765" h="291465">
                  <a:moveTo>
                    <a:pt x="2240083" y="140195"/>
                  </a:moveTo>
                  <a:close/>
                </a:path>
                <a:path w="4469765" h="291465">
                  <a:moveTo>
                    <a:pt x="41906" y="166090"/>
                  </a:moveTo>
                  <a:lnTo>
                    <a:pt x="38100" y="166090"/>
                  </a:lnTo>
                  <a:lnTo>
                    <a:pt x="44208" y="163017"/>
                  </a:lnTo>
                  <a:lnTo>
                    <a:pt x="43440" y="164553"/>
                  </a:lnTo>
                  <a:lnTo>
                    <a:pt x="42671" y="164553"/>
                  </a:lnTo>
                  <a:lnTo>
                    <a:pt x="41906" y="166090"/>
                  </a:lnTo>
                  <a:close/>
                </a:path>
                <a:path w="4469765" h="291465">
                  <a:moveTo>
                    <a:pt x="2194331" y="166090"/>
                  </a:moveTo>
                  <a:lnTo>
                    <a:pt x="42671" y="166090"/>
                  </a:lnTo>
                  <a:lnTo>
                    <a:pt x="44208" y="163017"/>
                  </a:lnTo>
                  <a:lnTo>
                    <a:pt x="2198941" y="163017"/>
                  </a:lnTo>
                  <a:lnTo>
                    <a:pt x="2195868" y="164553"/>
                  </a:lnTo>
                  <a:lnTo>
                    <a:pt x="2194331" y="166090"/>
                  </a:lnTo>
                  <a:close/>
                </a:path>
                <a:path w="4469765" h="291465">
                  <a:moveTo>
                    <a:pt x="4431360" y="166090"/>
                  </a:moveTo>
                  <a:lnTo>
                    <a:pt x="4426800" y="166090"/>
                  </a:lnTo>
                  <a:lnTo>
                    <a:pt x="4425264" y="163017"/>
                  </a:lnTo>
                  <a:lnTo>
                    <a:pt x="4431360" y="166090"/>
                  </a:lnTo>
                  <a:close/>
                </a:path>
                <a:path w="4469765" h="291465">
                  <a:moveTo>
                    <a:pt x="4457564" y="166090"/>
                  </a:moveTo>
                  <a:lnTo>
                    <a:pt x="4431360" y="166090"/>
                  </a:lnTo>
                  <a:lnTo>
                    <a:pt x="4425264" y="163017"/>
                  </a:lnTo>
                  <a:lnTo>
                    <a:pt x="4456642" y="163017"/>
                  </a:lnTo>
                  <a:lnTo>
                    <a:pt x="4457255" y="164553"/>
                  </a:lnTo>
                  <a:lnTo>
                    <a:pt x="4457564" y="166090"/>
                  </a:lnTo>
                  <a:close/>
                </a:path>
                <a:path w="4469765" h="291465">
                  <a:moveTo>
                    <a:pt x="42671" y="166090"/>
                  </a:moveTo>
                  <a:lnTo>
                    <a:pt x="41906" y="166090"/>
                  </a:lnTo>
                  <a:lnTo>
                    <a:pt x="42671" y="164553"/>
                  </a:lnTo>
                  <a:lnTo>
                    <a:pt x="42671" y="166090"/>
                  </a:lnTo>
                  <a:close/>
                </a:path>
                <a:path w="4469765" h="291465">
                  <a:moveTo>
                    <a:pt x="42671" y="166090"/>
                  </a:moveTo>
                  <a:lnTo>
                    <a:pt x="42671" y="164553"/>
                  </a:lnTo>
                  <a:lnTo>
                    <a:pt x="43440" y="164553"/>
                  </a:lnTo>
                  <a:lnTo>
                    <a:pt x="42671" y="166090"/>
                  </a:lnTo>
                  <a:close/>
                </a:path>
                <a:path w="4469765" h="291465">
                  <a:moveTo>
                    <a:pt x="4440491" y="291058"/>
                  </a:moveTo>
                  <a:lnTo>
                    <a:pt x="4440491" y="263626"/>
                  </a:lnTo>
                  <a:lnTo>
                    <a:pt x="4439005" y="249885"/>
                  </a:lnTo>
                  <a:lnTo>
                    <a:pt x="4439005" y="237731"/>
                  </a:lnTo>
                  <a:lnTo>
                    <a:pt x="4437468" y="225526"/>
                  </a:lnTo>
                  <a:lnTo>
                    <a:pt x="4437468" y="214858"/>
                  </a:lnTo>
                  <a:lnTo>
                    <a:pt x="4435932" y="204190"/>
                  </a:lnTo>
                  <a:lnTo>
                    <a:pt x="4425264" y="164553"/>
                  </a:lnTo>
                  <a:lnTo>
                    <a:pt x="4426800" y="166090"/>
                  </a:lnTo>
                  <a:lnTo>
                    <a:pt x="4457564" y="166090"/>
                  </a:lnTo>
                  <a:lnTo>
                    <a:pt x="4458792" y="172199"/>
                  </a:lnTo>
                  <a:lnTo>
                    <a:pt x="4460328" y="181330"/>
                  </a:lnTo>
                  <a:lnTo>
                    <a:pt x="4461827" y="190449"/>
                  </a:lnTo>
                  <a:lnTo>
                    <a:pt x="4463364" y="199631"/>
                  </a:lnTo>
                  <a:lnTo>
                    <a:pt x="4464900" y="211785"/>
                  </a:lnTo>
                  <a:lnTo>
                    <a:pt x="4466437" y="222453"/>
                  </a:lnTo>
                  <a:lnTo>
                    <a:pt x="4467923" y="234657"/>
                  </a:lnTo>
                  <a:lnTo>
                    <a:pt x="4467923" y="248399"/>
                  </a:lnTo>
                  <a:lnTo>
                    <a:pt x="4469460" y="262089"/>
                  </a:lnTo>
                  <a:lnTo>
                    <a:pt x="4469460" y="289521"/>
                  </a:lnTo>
                  <a:lnTo>
                    <a:pt x="4440491" y="291058"/>
                  </a:lnTo>
                  <a:close/>
                </a:path>
                <a:path w="4469765" h="291465">
                  <a:moveTo>
                    <a:pt x="4426800" y="166090"/>
                  </a:moveTo>
                  <a:lnTo>
                    <a:pt x="4425264" y="164553"/>
                  </a:lnTo>
                  <a:lnTo>
                    <a:pt x="4426032" y="164553"/>
                  </a:lnTo>
                  <a:lnTo>
                    <a:pt x="4426800" y="166090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8177911" y="944905"/>
              <a:ext cx="652780" cy="318770"/>
            </a:xfrm>
            <a:custGeom>
              <a:avLst/>
              <a:gdLst/>
              <a:ahLst/>
              <a:cxnLst/>
              <a:rect l="l" t="t" r="r" b="b"/>
              <a:pathLst>
                <a:path w="652779" h="318769">
                  <a:moveTo>
                    <a:pt x="652208" y="318490"/>
                  </a:moveTo>
                  <a:lnTo>
                    <a:pt x="0" y="318490"/>
                  </a:lnTo>
                  <a:lnTo>
                    <a:pt x="1904" y="257083"/>
                  </a:lnTo>
                  <a:lnTo>
                    <a:pt x="7237" y="206671"/>
                  </a:lnTo>
                  <a:lnTo>
                    <a:pt x="15425" y="172545"/>
                  </a:lnTo>
                  <a:lnTo>
                    <a:pt x="25895" y="159994"/>
                  </a:lnTo>
                  <a:lnTo>
                    <a:pt x="295617" y="159994"/>
                  </a:lnTo>
                  <a:lnTo>
                    <a:pt x="306328" y="147420"/>
                  </a:lnTo>
                  <a:lnTo>
                    <a:pt x="315044" y="113130"/>
                  </a:lnTo>
                  <a:lnTo>
                    <a:pt x="320904" y="62273"/>
                  </a:lnTo>
                  <a:lnTo>
                    <a:pt x="323049" y="0"/>
                  </a:lnTo>
                  <a:lnTo>
                    <a:pt x="324954" y="62273"/>
                  </a:lnTo>
                  <a:lnTo>
                    <a:pt x="330287" y="113130"/>
                  </a:lnTo>
                  <a:lnTo>
                    <a:pt x="338475" y="147420"/>
                  </a:lnTo>
                  <a:lnTo>
                    <a:pt x="348945" y="159994"/>
                  </a:lnTo>
                  <a:lnTo>
                    <a:pt x="626313" y="159994"/>
                  </a:lnTo>
                  <a:lnTo>
                    <a:pt x="636135" y="172545"/>
                  </a:lnTo>
                  <a:lnTo>
                    <a:pt x="644394" y="206671"/>
                  </a:lnTo>
                  <a:lnTo>
                    <a:pt x="650087" y="257083"/>
                  </a:lnTo>
                  <a:lnTo>
                    <a:pt x="652208" y="31849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8162671" y="931163"/>
              <a:ext cx="683260" cy="334010"/>
            </a:xfrm>
            <a:custGeom>
              <a:avLst/>
              <a:gdLst/>
              <a:ahLst/>
              <a:cxnLst/>
              <a:rect l="l" t="t" r="r" b="b"/>
              <a:pathLst>
                <a:path w="683259" h="334009">
                  <a:moveTo>
                    <a:pt x="337515" y="156194"/>
                  </a:moveTo>
                  <a:lnTo>
                    <a:pt x="335216" y="149326"/>
                  </a:lnTo>
                  <a:lnTo>
                    <a:pt x="333730" y="138658"/>
                  </a:lnTo>
                  <a:lnTo>
                    <a:pt x="332193" y="128041"/>
                  </a:lnTo>
                  <a:lnTo>
                    <a:pt x="329120" y="117335"/>
                  </a:lnTo>
                  <a:lnTo>
                    <a:pt x="327621" y="103632"/>
                  </a:lnTo>
                  <a:lnTo>
                    <a:pt x="326085" y="91440"/>
                  </a:lnTo>
                  <a:lnTo>
                    <a:pt x="326085" y="76200"/>
                  </a:lnTo>
                  <a:lnTo>
                    <a:pt x="324548" y="62509"/>
                  </a:lnTo>
                  <a:lnTo>
                    <a:pt x="324548" y="45745"/>
                  </a:lnTo>
                  <a:lnTo>
                    <a:pt x="323011" y="13741"/>
                  </a:lnTo>
                  <a:lnTo>
                    <a:pt x="323011" y="6108"/>
                  </a:lnTo>
                  <a:lnTo>
                    <a:pt x="330657" y="0"/>
                  </a:lnTo>
                  <a:lnTo>
                    <a:pt x="345884" y="0"/>
                  </a:lnTo>
                  <a:lnTo>
                    <a:pt x="351980" y="6108"/>
                  </a:lnTo>
                  <a:lnTo>
                    <a:pt x="351980" y="47231"/>
                  </a:lnTo>
                  <a:lnTo>
                    <a:pt x="350443" y="62509"/>
                  </a:lnTo>
                  <a:lnTo>
                    <a:pt x="350443" y="77736"/>
                  </a:lnTo>
                  <a:lnTo>
                    <a:pt x="348957" y="91440"/>
                  </a:lnTo>
                  <a:lnTo>
                    <a:pt x="347421" y="105181"/>
                  </a:lnTo>
                  <a:lnTo>
                    <a:pt x="345884" y="117335"/>
                  </a:lnTo>
                  <a:lnTo>
                    <a:pt x="344398" y="129540"/>
                  </a:lnTo>
                  <a:lnTo>
                    <a:pt x="341312" y="140195"/>
                  </a:lnTo>
                  <a:lnTo>
                    <a:pt x="339775" y="149326"/>
                  </a:lnTo>
                  <a:lnTo>
                    <a:pt x="337515" y="156194"/>
                  </a:lnTo>
                  <a:close/>
                </a:path>
                <a:path w="683259" h="334009">
                  <a:moveTo>
                    <a:pt x="306345" y="159973"/>
                  </a:moveTo>
                  <a:lnTo>
                    <a:pt x="316966" y="112763"/>
                  </a:lnTo>
                  <a:lnTo>
                    <a:pt x="318452" y="100609"/>
                  </a:lnTo>
                  <a:lnTo>
                    <a:pt x="319989" y="88404"/>
                  </a:lnTo>
                  <a:lnTo>
                    <a:pt x="321525" y="74663"/>
                  </a:lnTo>
                  <a:lnTo>
                    <a:pt x="321525" y="60972"/>
                  </a:lnTo>
                  <a:lnTo>
                    <a:pt x="323011" y="45745"/>
                  </a:lnTo>
                  <a:lnTo>
                    <a:pt x="323011" y="13741"/>
                  </a:lnTo>
                  <a:lnTo>
                    <a:pt x="324548" y="45745"/>
                  </a:lnTo>
                  <a:lnTo>
                    <a:pt x="324548" y="62509"/>
                  </a:lnTo>
                  <a:lnTo>
                    <a:pt x="326085" y="76200"/>
                  </a:lnTo>
                  <a:lnTo>
                    <a:pt x="326085" y="91440"/>
                  </a:lnTo>
                  <a:lnTo>
                    <a:pt x="327621" y="103632"/>
                  </a:lnTo>
                  <a:lnTo>
                    <a:pt x="329120" y="117335"/>
                  </a:lnTo>
                  <a:lnTo>
                    <a:pt x="332193" y="128041"/>
                  </a:lnTo>
                  <a:lnTo>
                    <a:pt x="333730" y="138658"/>
                  </a:lnTo>
                  <a:lnTo>
                    <a:pt x="335216" y="149326"/>
                  </a:lnTo>
                  <a:lnTo>
                    <a:pt x="337515" y="156194"/>
                  </a:lnTo>
                  <a:lnTo>
                    <a:pt x="336753" y="158508"/>
                  </a:lnTo>
                  <a:lnTo>
                    <a:pt x="307835" y="158508"/>
                  </a:lnTo>
                  <a:lnTo>
                    <a:pt x="306345" y="159973"/>
                  </a:lnTo>
                  <a:close/>
                </a:path>
                <a:path w="683259" h="334009">
                  <a:moveTo>
                    <a:pt x="635958" y="187426"/>
                  </a:moveTo>
                  <a:lnTo>
                    <a:pt x="359625" y="187426"/>
                  </a:lnTo>
                  <a:lnTo>
                    <a:pt x="358089" y="185940"/>
                  </a:lnTo>
                  <a:lnTo>
                    <a:pt x="355066" y="185940"/>
                  </a:lnTo>
                  <a:lnTo>
                    <a:pt x="347421" y="178295"/>
                  </a:lnTo>
                  <a:lnTo>
                    <a:pt x="344398" y="173736"/>
                  </a:lnTo>
                  <a:lnTo>
                    <a:pt x="344398" y="172199"/>
                  </a:lnTo>
                  <a:lnTo>
                    <a:pt x="342861" y="172199"/>
                  </a:lnTo>
                  <a:lnTo>
                    <a:pt x="339775" y="166090"/>
                  </a:lnTo>
                  <a:lnTo>
                    <a:pt x="338289" y="158508"/>
                  </a:lnTo>
                  <a:lnTo>
                    <a:pt x="337515" y="156194"/>
                  </a:lnTo>
                  <a:lnTo>
                    <a:pt x="339775" y="149326"/>
                  </a:lnTo>
                  <a:lnTo>
                    <a:pt x="341312" y="140195"/>
                  </a:lnTo>
                  <a:lnTo>
                    <a:pt x="344398" y="129540"/>
                  </a:lnTo>
                  <a:lnTo>
                    <a:pt x="345884" y="117335"/>
                  </a:lnTo>
                  <a:lnTo>
                    <a:pt x="347421" y="105181"/>
                  </a:lnTo>
                  <a:lnTo>
                    <a:pt x="348957" y="91440"/>
                  </a:lnTo>
                  <a:lnTo>
                    <a:pt x="350443" y="77736"/>
                  </a:lnTo>
                  <a:lnTo>
                    <a:pt x="350443" y="62509"/>
                  </a:lnTo>
                  <a:lnTo>
                    <a:pt x="351980" y="47231"/>
                  </a:lnTo>
                  <a:lnTo>
                    <a:pt x="351980" y="45745"/>
                  </a:lnTo>
                  <a:lnTo>
                    <a:pt x="353517" y="60972"/>
                  </a:lnTo>
                  <a:lnTo>
                    <a:pt x="353517" y="74663"/>
                  </a:lnTo>
                  <a:lnTo>
                    <a:pt x="355066" y="88404"/>
                  </a:lnTo>
                  <a:lnTo>
                    <a:pt x="356552" y="102095"/>
                  </a:lnTo>
                  <a:lnTo>
                    <a:pt x="358089" y="112763"/>
                  </a:lnTo>
                  <a:lnTo>
                    <a:pt x="359625" y="124968"/>
                  </a:lnTo>
                  <a:lnTo>
                    <a:pt x="361111" y="134099"/>
                  </a:lnTo>
                  <a:lnTo>
                    <a:pt x="364185" y="143281"/>
                  </a:lnTo>
                  <a:lnTo>
                    <a:pt x="365721" y="150863"/>
                  </a:lnTo>
                  <a:lnTo>
                    <a:pt x="368249" y="158508"/>
                  </a:lnTo>
                  <a:lnTo>
                    <a:pt x="364185" y="158508"/>
                  </a:lnTo>
                  <a:lnTo>
                    <a:pt x="368757" y="160045"/>
                  </a:lnTo>
                  <a:lnTo>
                    <a:pt x="370293" y="161531"/>
                  </a:lnTo>
                  <a:lnTo>
                    <a:pt x="652221" y="161531"/>
                  </a:lnTo>
                  <a:lnTo>
                    <a:pt x="653707" y="163068"/>
                  </a:lnTo>
                  <a:lnTo>
                    <a:pt x="656780" y="166090"/>
                  </a:lnTo>
                  <a:lnTo>
                    <a:pt x="658317" y="167640"/>
                  </a:lnTo>
                  <a:lnTo>
                    <a:pt x="658317" y="169176"/>
                  </a:lnTo>
                  <a:lnTo>
                    <a:pt x="661352" y="172199"/>
                  </a:lnTo>
                  <a:lnTo>
                    <a:pt x="661352" y="175272"/>
                  </a:lnTo>
                  <a:lnTo>
                    <a:pt x="664375" y="179832"/>
                  </a:lnTo>
                  <a:lnTo>
                    <a:pt x="666225" y="184404"/>
                  </a:lnTo>
                  <a:lnTo>
                    <a:pt x="633920" y="184404"/>
                  </a:lnTo>
                  <a:lnTo>
                    <a:pt x="635958" y="187426"/>
                  </a:lnTo>
                  <a:close/>
                </a:path>
                <a:path w="683259" h="334009">
                  <a:moveTo>
                    <a:pt x="304761" y="161531"/>
                  </a:moveTo>
                  <a:lnTo>
                    <a:pt x="32003" y="161531"/>
                  </a:lnTo>
                  <a:lnTo>
                    <a:pt x="35026" y="160045"/>
                  </a:lnTo>
                  <a:lnTo>
                    <a:pt x="36563" y="160045"/>
                  </a:lnTo>
                  <a:lnTo>
                    <a:pt x="38061" y="158508"/>
                  </a:lnTo>
                  <a:lnTo>
                    <a:pt x="307306" y="158508"/>
                  </a:lnTo>
                  <a:lnTo>
                    <a:pt x="306345" y="159973"/>
                  </a:lnTo>
                  <a:lnTo>
                    <a:pt x="304761" y="161531"/>
                  </a:lnTo>
                  <a:close/>
                </a:path>
                <a:path w="683259" h="334009">
                  <a:moveTo>
                    <a:pt x="306298" y="160045"/>
                  </a:moveTo>
                  <a:lnTo>
                    <a:pt x="307835" y="158508"/>
                  </a:lnTo>
                  <a:lnTo>
                    <a:pt x="306298" y="160045"/>
                  </a:lnTo>
                  <a:close/>
                </a:path>
                <a:path w="683259" h="334009">
                  <a:moveTo>
                    <a:pt x="306298" y="160045"/>
                  </a:moveTo>
                  <a:lnTo>
                    <a:pt x="307835" y="158508"/>
                  </a:lnTo>
                  <a:lnTo>
                    <a:pt x="309321" y="158508"/>
                  </a:lnTo>
                  <a:lnTo>
                    <a:pt x="306298" y="160045"/>
                  </a:lnTo>
                  <a:close/>
                </a:path>
                <a:path w="683259" h="334009">
                  <a:moveTo>
                    <a:pt x="306298" y="160045"/>
                  </a:moveTo>
                  <a:lnTo>
                    <a:pt x="309321" y="158508"/>
                  </a:lnTo>
                  <a:lnTo>
                    <a:pt x="307731" y="159562"/>
                  </a:lnTo>
                  <a:lnTo>
                    <a:pt x="306298" y="160045"/>
                  </a:lnTo>
                  <a:close/>
                </a:path>
                <a:path w="683259" h="334009">
                  <a:moveTo>
                    <a:pt x="307731" y="159562"/>
                  </a:moveTo>
                  <a:lnTo>
                    <a:pt x="309321" y="158508"/>
                  </a:lnTo>
                  <a:lnTo>
                    <a:pt x="310857" y="158508"/>
                  </a:lnTo>
                  <a:lnTo>
                    <a:pt x="307731" y="159562"/>
                  </a:lnTo>
                  <a:close/>
                </a:path>
                <a:path w="683259" h="334009">
                  <a:moveTo>
                    <a:pt x="28930" y="333730"/>
                  </a:moveTo>
                  <a:lnTo>
                    <a:pt x="0" y="332232"/>
                  </a:lnTo>
                  <a:lnTo>
                    <a:pt x="1428" y="301726"/>
                  </a:lnTo>
                  <a:lnTo>
                    <a:pt x="1498" y="284962"/>
                  </a:lnTo>
                  <a:lnTo>
                    <a:pt x="3035" y="269735"/>
                  </a:lnTo>
                  <a:lnTo>
                    <a:pt x="3035" y="256032"/>
                  </a:lnTo>
                  <a:lnTo>
                    <a:pt x="4572" y="242290"/>
                  </a:lnTo>
                  <a:lnTo>
                    <a:pt x="6108" y="230136"/>
                  </a:lnTo>
                  <a:lnTo>
                    <a:pt x="9131" y="217932"/>
                  </a:lnTo>
                  <a:lnTo>
                    <a:pt x="10668" y="207276"/>
                  </a:lnTo>
                  <a:lnTo>
                    <a:pt x="12166" y="198094"/>
                  </a:lnTo>
                  <a:lnTo>
                    <a:pt x="15239" y="188963"/>
                  </a:lnTo>
                  <a:lnTo>
                    <a:pt x="16725" y="181381"/>
                  </a:lnTo>
                  <a:lnTo>
                    <a:pt x="19799" y="175272"/>
                  </a:lnTo>
                  <a:lnTo>
                    <a:pt x="21335" y="173736"/>
                  </a:lnTo>
                  <a:lnTo>
                    <a:pt x="21335" y="172199"/>
                  </a:lnTo>
                  <a:lnTo>
                    <a:pt x="24358" y="169176"/>
                  </a:lnTo>
                  <a:lnTo>
                    <a:pt x="24358" y="167640"/>
                  </a:lnTo>
                  <a:lnTo>
                    <a:pt x="30467" y="161531"/>
                  </a:lnTo>
                  <a:lnTo>
                    <a:pt x="304761" y="161531"/>
                  </a:lnTo>
                  <a:lnTo>
                    <a:pt x="307731" y="159562"/>
                  </a:lnTo>
                  <a:lnTo>
                    <a:pt x="310857" y="158508"/>
                  </a:lnTo>
                  <a:lnTo>
                    <a:pt x="336753" y="158508"/>
                  </a:lnTo>
                  <a:lnTo>
                    <a:pt x="335216" y="166090"/>
                  </a:lnTo>
                  <a:lnTo>
                    <a:pt x="332193" y="172199"/>
                  </a:lnTo>
                  <a:lnTo>
                    <a:pt x="332193" y="173736"/>
                  </a:lnTo>
                  <a:lnTo>
                    <a:pt x="330657" y="173736"/>
                  </a:lnTo>
                  <a:lnTo>
                    <a:pt x="329120" y="178295"/>
                  </a:lnTo>
                  <a:lnTo>
                    <a:pt x="327621" y="178295"/>
                  </a:lnTo>
                  <a:lnTo>
                    <a:pt x="327621" y="179832"/>
                  </a:lnTo>
                  <a:lnTo>
                    <a:pt x="326085" y="179832"/>
                  </a:lnTo>
                  <a:lnTo>
                    <a:pt x="323011" y="182867"/>
                  </a:lnTo>
                  <a:lnTo>
                    <a:pt x="321525" y="184404"/>
                  </a:lnTo>
                  <a:lnTo>
                    <a:pt x="47231" y="184404"/>
                  </a:lnTo>
                  <a:lnTo>
                    <a:pt x="46713" y="185422"/>
                  </a:lnTo>
                  <a:lnTo>
                    <a:pt x="42672" y="187426"/>
                  </a:lnTo>
                  <a:lnTo>
                    <a:pt x="45193" y="187426"/>
                  </a:lnTo>
                  <a:lnTo>
                    <a:pt x="44157" y="190500"/>
                  </a:lnTo>
                  <a:lnTo>
                    <a:pt x="42672" y="196608"/>
                  </a:lnTo>
                  <a:lnTo>
                    <a:pt x="41135" y="204190"/>
                  </a:lnTo>
                  <a:lnTo>
                    <a:pt x="38061" y="211836"/>
                  </a:lnTo>
                  <a:lnTo>
                    <a:pt x="36563" y="222504"/>
                  </a:lnTo>
                  <a:lnTo>
                    <a:pt x="35026" y="233172"/>
                  </a:lnTo>
                  <a:lnTo>
                    <a:pt x="33489" y="245376"/>
                  </a:lnTo>
                  <a:lnTo>
                    <a:pt x="32003" y="257530"/>
                  </a:lnTo>
                  <a:lnTo>
                    <a:pt x="30467" y="271272"/>
                  </a:lnTo>
                  <a:lnTo>
                    <a:pt x="30467" y="286499"/>
                  </a:lnTo>
                  <a:lnTo>
                    <a:pt x="28930" y="301726"/>
                  </a:lnTo>
                  <a:lnTo>
                    <a:pt x="28930" y="333730"/>
                  </a:lnTo>
                  <a:close/>
                </a:path>
                <a:path w="683259" h="334009">
                  <a:moveTo>
                    <a:pt x="368757" y="160045"/>
                  </a:moveTo>
                  <a:lnTo>
                    <a:pt x="364185" y="158508"/>
                  </a:lnTo>
                  <a:lnTo>
                    <a:pt x="365721" y="158508"/>
                  </a:lnTo>
                  <a:lnTo>
                    <a:pt x="368757" y="160045"/>
                  </a:lnTo>
                  <a:close/>
                </a:path>
                <a:path w="683259" h="334009">
                  <a:moveTo>
                    <a:pt x="368757" y="160045"/>
                  </a:moveTo>
                  <a:lnTo>
                    <a:pt x="365721" y="158508"/>
                  </a:lnTo>
                  <a:lnTo>
                    <a:pt x="368683" y="159973"/>
                  </a:lnTo>
                  <a:close/>
                </a:path>
                <a:path w="683259" h="334009">
                  <a:moveTo>
                    <a:pt x="368743" y="160003"/>
                  </a:moveTo>
                  <a:lnTo>
                    <a:pt x="365721" y="158508"/>
                  </a:lnTo>
                  <a:lnTo>
                    <a:pt x="368249" y="158508"/>
                  </a:lnTo>
                  <a:lnTo>
                    <a:pt x="368743" y="160003"/>
                  </a:lnTo>
                  <a:close/>
                </a:path>
                <a:path w="683259" h="334009">
                  <a:moveTo>
                    <a:pt x="368757" y="160010"/>
                  </a:moveTo>
                  <a:lnTo>
                    <a:pt x="368249" y="158508"/>
                  </a:lnTo>
                  <a:lnTo>
                    <a:pt x="368757" y="158508"/>
                  </a:lnTo>
                  <a:lnTo>
                    <a:pt x="368757" y="160010"/>
                  </a:lnTo>
                  <a:close/>
                </a:path>
                <a:path w="683259" h="334009">
                  <a:moveTo>
                    <a:pt x="369777" y="160515"/>
                  </a:moveTo>
                  <a:lnTo>
                    <a:pt x="368827" y="160045"/>
                  </a:lnTo>
                  <a:lnTo>
                    <a:pt x="368757" y="158508"/>
                  </a:lnTo>
                  <a:lnTo>
                    <a:pt x="369777" y="160515"/>
                  </a:lnTo>
                  <a:close/>
                </a:path>
                <a:path w="683259" h="334009">
                  <a:moveTo>
                    <a:pt x="650684" y="161531"/>
                  </a:moveTo>
                  <a:lnTo>
                    <a:pt x="371830" y="161531"/>
                  </a:lnTo>
                  <a:lnTo>
                    <a:pt x="369777" y="160515"/>
                  </a:lnTo>
                  <a:lnTo>
                    <a:pt x="368757" y="158508"/>
                  </a:lnTo>
                  <a:lnTo>
                    <a:pt x="644575" y="158508"/>
                  </a:lnTo>
                  <a:lnTo>
                    <a:pt x="646112" y="160045"/>
                  </a:lnTo>
                  <a:lnTo>
                    <a:pt x="647661" y="160045"/>
                  </a:lnTo>
                  <a:lnTo>
                    <a:pt x="650684" y="161531"/>
                  </a:lnTo>
                  <a:close/>
                </a:path>
                <a:path w="683259" h="334009">
                  <a:moveTo>
                    <a:pt x="304761" y="161531"/>
                  </a:moveTo>
                  <a:lnTo>
                    <a:pt x="306298" y="160045"/>
                  </a:lnTo>
                  <a:lnTo>
                    <a:pt x="307731" y="159562"/>
                  </a:lnTo>
                  <a:lnTo>
                    <a:pt x="304761" y="161531"/>
                  </a:lnTo>
                  <a:close/>
                </a:path>
                <a:path w="683259" h="334009">
                  <a:moveTo>
                    <a:pt x="304761" y="161531"/>
                  </a:moveTo>
                  <a:lnTo>
                    <a:pt x="306345" y="159973"/>
                  </a:lnTo>
                  <a:lnTo>
                    <a:pt x="304761" y="161531"/>
                  </a:lnTo>
                  <a:close/>
                </a:path>
                <a:path w="683259" h="334009">
                  <a:moveTo>
                    <a:pt x="369793" y="160546"/>
                  </a:moveTo>
                  <a:lnTo>
                    <a:pt x="368757" y="160045"/>
                  </a:lnTo>
                  <a:lnTo>
                    <a:pt x="369777" y="160515"/>
                  </a:lnTo>
                  <a:close/>
                </a:path>
                <a:path w="683259" h="334009">
                  <a:moveTo>
                    <a:pt x="370293" y="161531"/>
                  </a:moveTo>
                  <a:lnTo>
                    <a:pt x="368757" y="160045"/>
                  </a:lnTo>
                  <a:lnTo>
                    <a:pt x="369793" y="160546"/>
                  </a:lnTo>
                  <a:lnTo>
                    <a:pt x="370293" y="161531"/>
                  </a:lnTo>
                  <a:close/>
                </a:path>
                <a:path w="683259" h="334009">
                  <a:moveTo>
                    <a:pt x="371830" y="161531"/>
                  </a:moveTo>
                  <a:lnTo>
                    <a:pt x="370293" y="161531"/>
                  </a:lnTo>
                  <a:lnTo>
                    <a:pt x="369793" y="160546"/>
                  </a:lnTo>
                  <a:lnTo>
                    <a:pt x="371830" y="161531"/>
                  </a:lnTo>
                  <a:close/>
                </a:path>
                <a:path w="683259" h="334009">
                  <a:moveTo>
                    <a:pt x="46713" y="185422"/>
                  </a:moveTo>
                  <a:lnTo>
                    <a:pt x="47231" y="184404"/>
                  </a:lnTo>
                  <a:lnTo>
                    <a:pt x="46922" y="185318"/>
                  </a:lnTo>
                  <a:lnTo>
                    <a:pt x="46713" y="185422"/>
                  </a:lnTo>
                  <a:close/>
                </a:path>
                <a:path w="683259" h="334009">
                  <a:moveTo>
                    <a:pt x="46922" y="185318"/>
                  </a:moveTo>
                  <a:lnTo>
                    <a:pt x="47231" y="184404"/>
                  </a:lnTo>
                  <a:lnTo>
                    <a:pt x="48768" y="184404"/>
                  </a:lnTo>
                  <a:lnTo>
                    <a:pt x="46922" y="185318"/>
                  </a:lnTo>
                  <a:close/>
                </a:path>
                <a:path w="683259" h="334009">
                  <a:moveTo>
                    <a:pt x="46469" y="186664"/>
                  </a:moveTo>
                  <a:lnTo>
                    <a:pt x="46922" y="185318"/>
                  </a:lnTo>
                  <a:lnTo>
                    <a:pt x="48768" y="184404"/>
                  </a:lnTo>
                  <a:lnTo>
                    <a:pt x="46469" y="186664"/>
                  </a:lnTo>
                  <a:close/>
                </a:path>
                <a:path w="683259" h="334009">
                  <a:moveTo>
                    <a:pt x="315417" y="187426"/>
                  </a:moveTo>
                  <a:lnTo>
                    <a:pt x="46212" y="187426"/>
                  </a:lnTo>
                  <a:lnTo>
                    <a:pt x="46469" y="186664"/>
                  </a:lnTo>
                  <a:lnTo>
                    <a:pt x="48768" y="184404"/>
                  </a:lnTo>
                  <a:lnTo>
                    <a:pt x="321525" y="184404"/>
                  </a:lnTo>
                  <a:lnTo>
                    <a:pt x="319989" y="185940"/>
                  </a:lnTo>
                  <a:lnTo>
                    <a:pt x="318452" y="185940"/>
                  </a:lnTo>
                  <a:lnTo>
                    <a:pt x="315417" y="187426"/>
                  </a:lnTo>
                  <a:close/>
                </a:path>
                <a:path w="683259" h="334009">
                  <a:moveTo>
                    <a:pt x="636850" y="188750"/>
                  </a:moveTo>
                  <a:lnTo>
                    <a:pt x="633920" y="184404"/>
                  </a:lnTo>
                  <a:lnTo>
                    <a:pt x="635483" y="185940"/>
                  </a:lnTo>
                  <a:lnTo>
                    <a:pt x="636850" y="188750"/>
                  </a:lnTo>
                  <a:close/>
                </a:path>
                <a:path w="683259" h="334009">
                  <a:moveTo>
                    <a:pt x="640016" y="187426"/>
                  </a:moveTo>
                  <a:lnTo>
                    <a:pt x="636993" y="187426"/>
                  </a:lnTo>
                  <a:lnTo>
                    <a:pt x="633920" y="184404"/>
                  </a:lnTo>
                  <a:lnTo>
                    <a:pt x="640016" y="187426"/>
                  </a:lnTo>
                  <a:close/>
                </a:path>
                <a:path w="683259" h="334009">
                  <a:moveTo>
                    <a:pt x="667448" y="187426"/>
                  </a:moveTo>
                  <a:lnTo>
                    <a:pt x="640016" y="187426"/>
                  </a:lnTo>
                  <a:lnTo>
                    <a:pt x="633920" y="184404"/>
                  </a:lnTo>
                  <a:lnTo>
                    <a:pt x="666225" y="184404"/>
                  </a:lnTo>
                  <a:lnTo>
                    <a:pt x="667448" y="187426"/>
                  </a:lnTo>
                  <a:close/>
                </a:path>
                <a:path w="683259" h="334009">
                  <a:moveTo>
                    <a:pt x="45694" y="187426"/>
                  </a:moveTo>
                  <a:lnTo>
                    <a:pt x="46713" y="185422"/>
                  </a:lnTo>
                  <a:lnTo>
                    <a:pt x="46922" y="185318"/>
                  </a:lnTo>
                  <a:lnTo>
                    <a:pt x="46469" y="186664"/>
                  </a:lnTo>
                  <a:lnTo>
                    <a:pt x="45694" y="187426"/>
                  </a:lnTo>
                  <a:close/>
                </a:path>
                <a:path w="683259" h="334009">
                  <a:moveTo>
                    <a:pt x="45694" y="187426"/>
                  </a:moveTo>
                  <a:lnTo>
                    <a:pt x="45694" y="185940"/>
                  </a:lnTo>
                  <a:lnTo>
                    <a:pt x="46713" y="185422"/>
                  </a:lnTo>
                  <a:lnTo>
                    <a:pt x="45694" y="187426"/>
                  </a:lnTo>
                  <a:close/>
                </a:path>
                <a:path w="683259" h="334009">
                  <a:moveTo>
                    <a:pt x="45193" y="187426"/>
                  </a:moveTo>
                  <a:lnTo>
                    <a:pt x="42672" y="187426"/>
                  </a:lnTo>
                  <a:lnTo>
                    <a:pt x="45668" y="185940"/>
                  </a:lnTo>
                  <a:lnTo>
                    <a:pt x="45193" y="187426"/>
                  </a:lnTo>
                  <a:close/>
                </a:path>
                <a:path w="683259" h="334009">
                  <a:moveTo>
                    <a:pt x="45694" y="187426"/>
                  </a:moveTo>
                  <a:lnTo>
                    <a:pt x="45193" y="187426"/>
                  </a:lnTo>
                  <a:lnTo>
                    <a:pt x="45694" y="185940"/>
                  </a:lnTo>
                  <a:lnTo>
                    <a:pt x="45694" y="187426"/>
                  </a:lnTo>
                  <a:close/>
                </a:path>
                <a:path w="683259" h="334009">
                  <a:moveTo>
                    <a:pt x="636993" y="188963"/>
                  </a:moveTo>
                  <a:lnTo>
                    <a:pt x="636850" y="188750"/>
                  </a:lnTo>
                  <a:lnTo>
                    <a:pt x="635457" y="185940"/>
                  </a:lnTo>
                  <a:lnTo>
                    <a:pt x="636993" y="188963"/>
                  </a:lnTo>
                  <a:close/>
                </a:path>
                <a:path w="683259" h="334009">
                  <a:moveTo>
                    <a:pt x="667954" y="188963"/>
                  </a:moveTo>
                  <a:lnTo>
                    <a:pt x="636993" y="188963"/>
                  </a:lnTo>
                  <a:lnTo>
                    <a:pt x="635457" y="185940"/>
                  </a:lnTo>
                  <a:lnTo>
                    <a:pt x="636993" y="187426"/>
                  </a:lnTo>
                  <a:lnTo>
                    <a:pt x="667448" y="187426"/>
                  </a:lnTo>
                  <a:lnTo>
                    <a:pt x="667954" y="188963"/>
                  </a:lnTo>
                  <a:close/>
                </a:path>
                <a:path w="683259" h="334009">
                  <a:moveTo>
                    <a:pt x="45694" y="188963"/>
                  </a:moveTo>
                  <a:lnTo>
                    <a:pt x="45694" y="187426"/>
                  </a:lnTo>
                  <a:lnTo>
                    <a:pt x="46469" y="186664"/>
                  </a:lnTo>
                  <a:lnTo>
                    <a:pt x="45694" y="188963"/>
                  </a:lnTo>
                  <a:close/>
                </a:path>
                <a:path w="683259" h="334009">
                  <a:moveTo>
                    <a:pt x="653707" y="333730"/>
                  </a:moveTo>
                  <a:lnTo>
                    <a:pt x="652221" y="301726"/>
                  </a:lnTo>
                  <a:lnTo>
                    <a:pt x="652221" y="286499"/>
                  </a:lnTo>
                  <a:lnTo>
                    <a:pt x="650684" y="271272"/>
                  </a:lnTo>
                  <a:lnTo>
                    <a:pt x="650684" y="257530"/>
                  </a:lnTo>
                  <a:lnTo>
                    <a:pt x="649147" y="245376"/>
                  </a:lnTo>
                  <a:lnTo>
                    <a:pt x="647661" y="233172"/>
                  </a:lnTo>
                  <a:lnTo>
                    <a:pt x="646112" y="222504"/>
                  </a:lnTo>
                  <a:lnTo>
                    <a:pt x="644575" y="213372"/>
                  </a:lnTo>
                  <a:lnTo>
                    <a:pt x="641553" y="204190"/>
                  </a:lnTo>
                  <a:lnTo>
                    <a:pt x="640016" y="196608"/>
                  </a:lnTo>
                  <a:lnTo>
                    <a:pt x="638479" y="192036"/>
                  </a:lnTo>
                  <a:lnTo>
                    <a:pt x="636850" y="188750"/>
                  </a:lnTo>
                  <a:lnTo>
                    <a:pt x="636993" y="188963"/>
                  </a:lnTo>
                  <a:lnTo>
                    <a:pt x="667954" y="188963"/>
                  </a:lnTo>
                  <a:lnTo>
                    <a:pt x="670471" y="196608"/>
                  </a:lnTo>
                  <a:lnTo>
                    <a:pt x="675093" y="228600"/>
                  </a:lnTo>
                  <a:lnTo>
                    <a:pt x="678116" y="242290"/>
                  </a:lnTo>
                  <a:lnTo>
                    <a:pt x="678116" y="256032"/>
                  </a:lnTo>
                  <a:lnTo>
                    <a:pt x="679653" y="269735"/>
                  </a:lnTo>
                  <a:lnTo>
                    <a:pt x="681139" y="284962"/>
                  </a:lnTo>
                  <a:lnTo>
                    <a:pt x="681210" y="301726"/>
                  </a:lnTo>
                  <a:lnTo>
                    <a:pt x="682675" y="332232"/>
                  </a:lnTo>
                  <a:lnTo>
                    <a:pt x="653707" y="333730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4" name="object 164" descr=""/>
          <p:cNvSpPr/>
          <p:nvPr/>
        </p:nvSpPr>
        <p:spPr>
          <a:xfrm>
            <a:off x="5172862" y="1481289"/>
            <a:ext cx="1088390" cy="338455"/>
          </a:xfrm>
          <a:custGeom>
            <a:avLst/>
            <a:gdLst/>
            <a:ahLst/>
            <a:cxnLst/>
            <a:rect l="l" t="t" r="r" b="b"/>
            <a:pathLst>
              <a:path w="1088389" h="338455">
                <a:moveTo>
                  <a:pt x="1088034" y="338289"/>
                </a:moveTo>
                <a:lnTo>
                  <a:pt x="0" y="338289"/>
                </a:lnTo>
                <a:lnTo>
                  <a:pt x="0" y="0"/>
                </a:lnTo>
                <a:lnTo>
                  <a:pt x="1088034" y="0"/>
                </a:lnTo>
                <a:lnTo>
                  <a:pt x="1088034" y="338289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" name="object 165" descr=""/>
          <p:cNvSpPr txBox="1"/>
          <p:nvPr/>
        </p:nvSpPr>
        <p:spPr>
          <a:xfrm>
            <a:off x="5251602" y="1509731"/>
            <a:ext cx="79248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Recierre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7999615" y="1666738"/>
            <a:ext cx="833755" cy="4686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750"/>
              </a:lnSpc>
            </a:pPr>
            <a:r>
              <a:rPr dirty="0" sz="1600">
                <a:solidFill>
                  <a:srgbClr val="EC1B23"/>
                </a:solidFill>
                <a:latin typeface="Arial"/>
                <a:cs typeface="Arial"/>
              </a:rPr>
              <a:t>Cierre</a:t>
            </a:r>
            <a:r>
              <a:rPr dirty="0" sz="1600" spc="-6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EC1B23"/>
                </a:solidFill>
                <a:latin typeface="Arial"/>
                <a:cs typeface="Arial"/>
              </a:rPr>
              <a:t>en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7" name="object 167" descr=""/>
          <p:cNvSpPr/>
          <p:nvPr/>
        </p:nvSpPr>
        <p:spPr>
          <a:xfrm>
            <a:off x="7908175" y="1604708"/>
            <a:ext cx="1089660" cy="585470"/>
          </a:xfrm>
          <a:custGeom>
            <a:avLst/>
            <a:gdLst/>
            <a:ahLst/>
            <a:cxnLst/>
            <a:rect l="l" t="t" r="r" b="b"/>
            <a:pathLst>
              <a:path w="1089659" h="585469">
                <a:moveTo>
                  <a:pt x="1089520" y="585190"/>
                </a:moveTo>
                <a:lnTo>
                  <a:pt x="0" y="585190"/>
                </a:lnTo>
                <a:lnTo>
                  <a:pt x="0" y="0"/>
                </a:lnTo>
                <a:lnTo>
                  <a:pt x="1089520" y="0"/>
                </a:lnTo>
                <a:lnTo>
                  <a:pt x="1089520" y="585190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" name="object 168" descr=""/>
          <p:cNvSpPr txBox="1"/>
          <p:nvPr/>
        </p:nvSpPr>
        <p:spPr>
          <a:xfrm>
            <a:off x="7986915" y="1473135"/>
            <a:ext cx="859155" cy="67246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algn="ctr" marL="179070">
              <a:lnSpc>
                <a:spcPct val="100000"/>
              </a:lnSpc>
              <a:spcBef>
                <a:spcPts val="26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45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600">
                <a:solidFill>
                  <a:srgbClr val="EC1B23"/>
                </a:solidFill>
                <a:latin typeface="Arial"/>
                <a:cs typeface="Arial"/>
              </a:rPr>
              <a:t>Cierre</a:t>
            </a:r>
            <a:r>
              <a:rPr dirty="0" sz="1600" spc="-6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EC1B23"/>
                </a:solidFill>
                <a:latin typeface="Arial"/>
                <a:cs typeface="Arial"/>
              </a:rPr>
              <a:t>en </a:t>
            </a: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169" name="object 16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170" name="object 170" descr=""/>
          <p:cNvSpPr txBox="1"/>
          <p:nvPr/>
        </p:nvSpPr>
        <p:spPr>
          <a:xfrm>
            <a:off x="3421964" y="6928380"/>
            <a:ext cx="3767454" cy="1403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95"/>
              </a:lnSpc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©Todos</a:t>
            </a:r>
            <a:r>
              <a:rPr dirty="0" sz="10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derechos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reservados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por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Red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Energía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Perú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S.A.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71" name="object 171" descr=""/>
          <p:cNvGrpSpPr/>
          <p:nvPr/>
        </p:nvGrpSpPr>
        <p:grpSpPr>
          <a:xfrm>
            <a:off x="1583220" y="3888028"/>
            <a:ext cx="8195945" cy="537210"/>
            <a:chOff x="1583220" y="3888028"/>
            <a:chExt cx="8195945" cy="537210"/>
          </a:xfrm>
        </p:grpSpPr>
        <p:sp>
          <p:nvSpPr>
            <p:cNvPr id="172" name="object 172" descr=""/>
            <p:cNvSpPr/>
            <p:nvPr/>
          </p:nvSpPr>
          <p:spPr>
            <a:xfrm>
              <a:off x="1625307" y="3888981"/>
              <a:ext cx="8152765" cy="535305"/>
            </a:xfrm>
            <a:custGeom>
              <a:avLst/>
              <a:gdLst/>
              <a:ahLst/>
              <a:cxnLst/>
              <a:rect l="l" t="t" r="r" b="b"/>
              <a:pathLst>
                <a:path w="8152765" h="535304">
                  <a:moveTo>
                    <a:pt x="8152650" y="534885"/>
                  </a:moveTo>
                  <a:lnTo>
                    <a:pt x="0" y="534885"/>
                  </a:lnTo>
                  <a:lnTo>
                    <a:pt x="0" y="0"/>
                  </a:lnTo>
                  <a:lnTo>
                    <a:pt x="8152650" y="0"/>
                  </a:lnTo>
                  <a:lnTo>
                    <a:pt x="8152650" y="5348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625307" y="3888981"/>
              <a:ext cx="7567930" cy="535305"/>
            </a:xfrm>
            <a:custGeom>
              <a:avLst/>
              <a:gdLst/>
              <a:ahLst/>
              <a:cxnLst/>
              <a:rect l="l" t="t" r="r" b="b"/>
              <a:pathLst>
                <a:path w="7567930" h="535304">
                  <a:moveTo>
                    <a:pt x="0" y="0"/>
                  </a:moveTo>
                  <a:lnTo>
                    <a:pt x="0" y="534885"/>
                  </a:lnTo>
                </a:path>
                <a:path w="7567930" h="535304">
                  <a:moveTo>
                    <a:pt x="687285" y="0"/>
                  </a:moveTo>
                  <a:lnTo>
                    <a:pt x="687285" y="534885"/>
                  </a:lnTo>
                </a:path>
                <a:path w="7567930" h="535304">
                  <a:moveTo>
                    <a:pt x="1376057" y="0"/>
                  </a:moveTo>
                  <a:lnTo>
                    <a:pt x="1376057" y="534885"/>
                  </a:lnTo>
                </a:path>
                <a:path w="7567930" h="535304">
                  <a:moveTo>
                    <a:pt x="2063292" y="0"/>
                  </a:moveTo>
                  <a:lnTo>
                    <a:pt x="2063292" y="534885"/>
                  </a:lnTo>
                </a:path>
                <a:path w="7567930" h="535304">
                  <a:moveTo>
                    <a:pt x="2752077" y="0"/>
                  </a:moveTo>
                  <a:lnTo>
                    <a:pt x="2752077" y="534885"/>
                  </a:lnTo>
                </a:path>
                <a:path w="7567930" h="535304">
                  <a:moveTo>
                    <a:pt x="3439363" y="0"/>
                  </a:moveTo>
                  <a:lnTo>
                    <a:pt x="3439363" y="534885"/>
                  </a:lnTo>
                </a:path>
                <a:path w="7567930" h="535304">
                  <a:moveTo>
                    <a:pt x="4126598" y="0"/>
                  </a:moveTo>
                  <a:lnTo>
                    <a:pt x="4126598" y="534885"/>
                  </a:lnTo>
                </a:path>
                <a:path w="7567930" h="535304">
                  <a:moveTo>
                    <a:pt x="4815382" y="0"/>
                  </a:moveTo>
                  <a:lnTo>
                    <a:pt x="4815382" y="534885"/>
                  </a:lnTo>
                </a:path>
                <a:path w="7567930" h="535304">
                  <a:moveTo>
                    <a:pt x="5502668" y="0"/>
                  </a:moveTo>
                  <a:lnTo>
                    <a:pt x="5502668" y="534885"/>
                  </a:lnTo>
                </a:path>
                <a:path w="7567930" h="535304">
                  <a:moveTo>
                    <a:pt x="6191440" y="0"/>
                  </a:moveTo>
                  <a:lnTo>
                    <a:pt x="6191440" y="534885"/>
                  </a:lnTo>
                </a:path>
                <a:path w="7567930" h="535304">
                  <a:moveTo>
                    <a:pt x="6880225" y="0"/>
                  </a:moveTo>
                  <a:lnTo>
                    <a:pt x="6880225" y="534885"/>
                  </a:lnTo>
                </a:path>
                <a:path w="7567930" h="535304">
                  <a:moveTo>
                    <a:pt x="7567460" y="0"/>
                  </a:moveTo>
                  <a:lnTo>
                    <a:pt x="7567460" y="5348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625307" y="4120604"/>
              <a:ext cx="7567930" cy="71755"/>
            </a:xfrm>
            <a:custGeom>
              <a:avLst/>
              <a:gdLst/>
              <a:ahLst/>
              <a:cxnLst/>
              <a:rect l="l" t="t" r="r" b="b"/>
              <a:pathLst>
                <a:path w="7567930" h="71754">
                  <a:moveTo>
                    <a:pt x="0" y="0"/>
                  </a:moveTo>
                  <a:lnTo>
                    <a:pt x="0" y="71640"/>
                  </a:lnTo>
                </a:path>
                <a:path w="7567930" h="71754">
                  <a:moveTo>
                    <a:pt x="687285" y="0"/>
                  </a:moveTo>
                  <a:lnTo>
                    <a:pt x="687285" y="71640"/>
                  </a:lnTo>
                </a:path>
                <a:path w="7567930" h="71754">
                  <a:moveTo>
                    <a:pt x="1376057" y="0"/>
                  </a:moveTo>
                  <a:lnTo>
                    <a:pt x="1376057" y="71640"/>
                  </a:lnTo>
                </a:path>
                <a:path w="7567930" h="71754">
                  <a:moveTo>
                    <a:pt x="2063292" y="0"/>
                  </a:moveTo>
                  <a:lnTo>
                    <a:pt x="2063292" y="71640"/>
                  </a:lnTo>
                </a:path>
                <a:path w="7567930" h="71754">
                  <a:moveTo>
                    <a:pt x="2752077" y="0"/>
                  </a:moveTo>
                  <a:lnTo>
                    <a:pt x="2752077" y="71640"/>
                  </a:lnTo>
                </a:path>
                <a:path w="7567930" h="71754">
                  <a:moveTo>
                    <a:pt x="3439363" y="0"/>
                  </a:moveTo>
                  <a:lnTo>
                    <a:pt x="3439363" y="71640"/>
                  </a:lnTo>
                </a:path>
                <a:path w="7567930" h="71754">
                  <a:moveTo>
                    <a:pt x="4126598" y="0"/>
                  </a:moveTo>
                  <a:lnTo>
                    <a:pt x="4126598" y="71640"/>
                  </a:lnTo>
                </a:path>
                <a:path w="7567930" h="71754">
                  <a:moveTo>
                    <a:pt x="4815382" y="0"/>
                  </a:moveTo>
                  <a:lnTo>
                    <a:pt x="4815382" y="71640"/>
                  </a:lnTo>
                </a:path>
                <a:path w="7567930" h="71754">
                  <a:moveTo>
                    <a:pt x="5502668" y="0"/>
                  </a:moveTo>
                  <a:lnTo>
                    <a:pt x="5502668" y="71640"/>
                  </a:lnTo>
                </a:path>
                <a:path w="7567930" h="71754">
                  <a:moveTo>
                    <a:pt x="6191440" y="0"/>
                  </a:moveTo>
                  <a:lnTo>
                    <a:pt x="6191440" y="71640"/>
                  </a:lnTo>
                </a:path>
                <a:path w="7567930" h="71754">
                  <a:moveTo>
                    <a:pt x="6880225" y="0"/>
                  </a:moveTo>
                  <a:lnTo>
                    <a:pt x="6880225" y="71640"/>
                  </a:lnTo>
                </a:path>
                <a:path w="7567930" h="71754">
                  <a:moveTo>
                    <a:pt x="7567460" y="0"/>
                  </a:moveTo>
                  <a:lnTo>
                    <a:pt x="7567460" y="7164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1625307" y="3913340"/>
              <a:ext cx="8152765" cy="486409"/>
            </a:xfrm>
            <a:custGeom>
              <a:avLst/>
              <a:gdLst/>
              <a:ahLst/>
              <a:cxnLst/>
              <a:rect l="l" t="t" r="r" b="b"/>
              <a:pathLst>
                <a:path w="8152765" h="486410">
                  <a:moveTo>
                    <a:pt x="0" y="486117"/>
                  </a:moveTo>
                  <a:lnTo>
                    <a:pt x="8152650" y="486117"/>
                  </a:lnTo>
                </a:path>
                <a:path w="8152765" h="486410">
                  <a:moveTo>
                    <a:pt x="0" y="364223"/>
                  </a:moveTo>
                  <a:lnTo>
                    <a:pt x="8152650" y="364223"/>
                  </a:lnTo>
                </a:path>
                <a:path w="8152765" h="486410">
                  <a:moveTo>
                    <a:pt x="0" y="242341"/>
                  </a:moveTo>
                  <a:lnTo>
                    <a:pt x="8152650" y="242341"/>
                  </a:lnTo>
                </a:path>
                <a:path w="8152765" h="486410">
                  <a:moveTo>
                    <a:pt x="0" y="120396"/>
                  </a:moveTo>
                  <a:lnTo>
                    <a:pt x="8152650" y="120396"/>
                  </a:lnTo>
                </a:path>
                <a:path w="8152765" h="486410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1584172" y="3888981"/>
              <a:ext cx="8194040" cy="535305"/>
            </a:xfrm>
            <a:custGeom>
              <a:avLst/>
              <a:gdLst/>
              <a:ahLst/>
              <a:cxnLst/>
              <a:rect l="l" t="t" r="r" b="b"/>
              <a:pathLst>
                <a:path w="8194040" h="535304">
                  <a:moveTo>
                    <a:pt x="0" y="510476"/>
                  </a:moveTo>
                  <a:lnTo>
                    <a:pt x="41135" y="510476"/>
                  </a:lnTo>
                </a:path>
                <a:path w="8194040" h="535304">
                  <a:moveTo>
                    <a:pt x="0" y="388581"/>
                  </a:moveTo>
                  <a:lnTo>
                    <a:pt x="41135" y="388581"/>
                  </a:lnTo>
                </a:path>
                <a:path w="8194040" h="535304">
                  <a:moveTo>
                    <a:pt x="0" y="266700"/>
                  </a:moveTo>
                  <a:lnTo>
                    <a:pt x="41135" y="266700"/>
                  </a:lnTo>
                </a:path>
                <a:path w="8194040" h="535304">
                  <a:moveTo>
                    <a:pt x="0" y="144754"/>
                  </a:moveTo>
                  <a:lnTo>
                    <a:pt x="41135" y="144754"/>
                  </a:lnTo>
                </a:path>
                <a:path w="8194040" h="535304">
                  <a:moveTo>
                    <a:pt x="0" y="24358"/>
                  </a:moveTo>
                  <a:lnTo>
                    <a:pt x="41135" y="24358"/>
                  </a:lnTo>
                </a:path>
                <a:path w="8194040" h="535304">
                  <a:moveTo>
                    <a:pt x="41135" y="0"/>
                  </a:moveTo>
                  <a:lnTo>
                    <a:pt x="41135" y="534885"/>
                  </a:lnTo>
                </a:path>
                <a:path w="8194040" h="535304">
                  <a:moveTo>
                    <a:pt x="41135" y="266700"/>
                  </a:moveTo>
                  <a:lnTo>
                    <a:pt x="8193786" y="266700"/>
                  </a:lnTo>
                </a:path>
                <a:path w="8194040" h="535304">
                  <a:moveTo>
                    <a:pt x="41135" y="266700"/>
                  </a:moveTo>
                  <a:lnTo>
                    <a:pt x="8193786" y="266700"/>
                  </a:lnTo>
                </a:path>
                <a:path w="8194040" h="535304">
                  <a:moveTo>
                    <a:pt x="41135" y="0"/>
                  </a:moveTo>
                  <a:lnTo>
                    <a:pt x="41135" y="53488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1625307" y="3933177"/>
              <a:ext cx="8152765" cy="443865"/>
            </a:xfrm>
            <a:custGeom>
              <a:avLst/>
              <a:gdLst/>
              <a:ahLst/>
              <a:cxnLst/>
              <a:rect l="l" t="t" r="r" b="b"/>
              <a:pathLst>
                <a:path w="8152765" h="443864">
                  <a:moveTo>
                    <a:pt x="0" y="437362"/>
                  </a:moveTo>
                  <a:lnTo>
                    <a:pt x="16763" y="388594"/>
                  </a:lnTo>
                  <a:lnTo>
                    <a:pt x="22859" y="329158"/>
                  </a:lnTo>
                  <a:lnTo>
                    <a:pt x="28968" y="266649"/>
                  </a:lnTo>
                  <a:lnTo>
                    <a:pt x="33527" y="201167"/>
                  </a:lnTo>
                  <a:lnTo>
                    <a:pt x="39636" y="129527"/>
                  </a:lnTo>
                  <a:lnTo>
                    <a:pt x="45732" y="70103"/>
                  </a:lnTo>
                  <a:lnTo>
                    <a:pt x="51841" y="28930"/>
                  </a:lnTo>
                  <a:lnTo>
                    <a:pt x="56400" y="6108"/>
                  </a:lnTo>
                  <a:lnTo>
                    <a:pt x="62496" y="1536"/>
                  </a:lnTo>
                  <a:lnTo>
                    <a:pt x="68605" y="18262"/>
                  </a:lnTo>
                  <a:lnTo>
                    <a:pt x="74701" y="59436"/>
                  </a:lnTo>
                  <a:lnTo>
                    <a:pt x="80759" y="118872"/>
                  </a:lnTo>
                  <a:lnTo>
                    <a:pt x="85369" y="179781"/>
                  </a:lnTo>
                  <a:lnTo>
                    <a:pt x="91427" y="248399"/>
                  </a:lnTo>
                  <a:lnTo>
                    <a:pt x="97523" y="319989"/>
                  </a:lnTo>
                  <a:lnTo>
                    <a:pt x="103631" y="377926"/>
                  </a:lnTo>
                  <a:lnTo>
                    <a:pt x="108191" y="417512"/>
                  </a:lnTo>
                  <a:lnTo>
                    <a:pt x="120395" y="443407"/>
                  </a:lnTo>
                  <a:lnTo>
                    <a:pt x="126504" y="426694"/>
                  </a:lnTo>
                  <a:lnTo>
                    <a:pt x="131063" y="384035"/>
                  </a:lnTo>
                  <a:lnTo>
                    <a:pt x="137159" y="324599"/>
                  </a:lnTo>
                  <a:lnTo>
                    <a:pt x="141731" y="260553"/>
                  </a:lnTo>
                  <a:lnTo>
                    <a:pt x="147827" y="193535"/>
                  </a:lnTo>
                  <a:lnTo>
                    <a:pt x="153936" y="123431"/>
                  </a:lnTo>
                  <a:lnTo>
                    <a:pt x="160032" y="63995"/>
                  </a:lnTo>
                  <a:lnTo>
                    <a:pt x="164604" y="24358"/>
                  </a:lnTo>
                  <a:lnTo>
                    <a:pt x="176796" y="1536"/>
                  </a:lnTo>
                  <a:lnTo>
                    <a:pt x="182905" y="21336"/>
                  </a:lnTo>
                  <a:lnTo>
                    <a:pt x="188950" y="65531"/>
                  </a:lnTo>
                  <a:lnTo>
                    <a:pt x="193522" y="124967"/>
                  </a:lnTo>
                  <a:lnTo>
                    <a:pt x="199618" y="187426"/>
                  </a:lnTo>
                  <a:lnTo>
                    <a:pt x="205727" y="255981"/>
                  </a:lnTo>
                  <a:lnTo>
                    <a:pt x="211823" y="326085"/>
                  </a:lnTo>
                  <a:lnTo>
                    <a:pt x="217931" y="384035"/>
                  </a:lnTo>
                  <a:lnTo>
                    <a:pt x="222491" y="420585"/>
                  </a:lnTo>
                  <a:lnTo>
                    <a:pt x="228600" y="440385"/>
                  </a:lnTo>
                  <a:lnTo>
                    <a:pt x="234695" y="443407"/>
                  </a:lnTo>
                  <a:lnTo>
                    <a:pt x="240804" y="423621"/>
                  </a:lnTo>
                  <a:lnTo>
                    <a:pt x="245363" y="376389"/>
                  </a:lnTo>
                  <a:lnTo>
                    <a:pt x="251459" y="316953"/>
                  </a:lnTo>
                  <a:lnTo>
                    <a:pt x="257568" y="252958"/>
                  </a:lnTo>
                  <a:lnTo>
                    <a:pt x="263664" y="185889"/>
                  </a:lnTo>
                  <a:lnTo>
                    <a:pt x="269722" y="117335"/>
                  </a:lnTo>
                  <a:lnTo>
                    <a:pt x="274332" y="59436"/>
                  </a:lnTo>
                  <a:lnTo>
                    <a:pt x="280390" y="22872"/>
                  </a:lnTo>
                  <a:lnTo>
                    <a:pt x="286486" y="4572"/>
                  </a:lnTo>
                  <a:lnTo>
                    <a:pt x="292595" y="3035"/>
                  </a:lnTo>
                  <a:lnTo>
                    <a:pt x="297154" y="24358"/>
                  </a:lnTo>
                  <a:lnTo>
                    <a:pt x="303250" y="71640"/>
                  </a:lnTo>
                  <a:lnTo>
                    <a:pt x="309359" y="131025"/>
                  </a:lnTo>
                  <a:lnTo>
                    <a:pt x="315455" y="193535"/>
                  </a:lnTo>
                  <a:lnTo>
                    <a:pt x="321563" y="262089"/>
                  </a:lnTo>
                  <a:lnTo>
                    <a:pt x="326123" y="332181"/>
                  </a:lnTo>
                  <a:lnTo>
                    <a:pt x="332231" y="388594"/>
                  </a:lnTo>
                  <a:lnTo>
                    <a:pt x="338277" y="425157"/>
                  </a:lnTo>
                  <a:lnTo>
                    <a:pt x="344385" y="440385"/>
                  </a:lnTo>
                  <a:lnTo>
                    <a:pt x="348995" y="440385"/>
                  </a:lnTo>
                  <a:lnTo>
                    <a:pt x="361149" y="370281"/>
                  </a:lnTo>
                  <a:lnTo>
                    <a:pt x="367258" y="309321"/>
                  </a:lnTo>
                  <a:lnTo>
                    <a:pt x="373354" y="246862"/>
                  </a:lnTo>
                  <a:lnTo>
                    <a:pt x="377913" y="179781"/>
                  </a:lnTo>
                  <a:lnTo>
                    <a:pt x="384022" y="111226"/>
                  </a:lnTo>
                  <a:lnTo>
                    <a:pt x="390118" y="56362"/>
                  </a:lnTo>
                  <a:lnTo>
                    <a:pt x="394690" y="21336"/>
                  </a:lnTo>
                  <a:lnTo>
                    <a:pt x="400786" y="4572"/>
                  </a:lnTo>
                  <a:lnTo>
                    <a:pt x="405358" y="4572"/>
                  </a:lnTo>
                  <a:lnTo>
                    <a:pt x="417550" y="77736"/>
                  </a:lnTo>
                  <a:lnTo>
                    <a:pt x="423659" y="138658"/>
                  </a:lnTo>
                  <a:lnTo>
                    <a:pt x="429755" y="201167"/>
                  </a:lnTo>
                  <a:lnTo>
                    <a:pt x="434327" y="269735"/>
                  </a:lnTo>
                  <a:lnTo>
                    <a:pt x="440423" y="338289"/>
                  </a:lnTo>
                  <a:lnTo>
                    <a:pt x="446531" y="393153"/>
                  </a:lnTo>
                  <a:lnTo>
                    <a:pt x="452577" y="426694"/>
                  </a:lnTo>
                  <a:lnTo>
                    <a:pt x="457200" y="441921"/>
                  </a:lnTo>
                  <a:lnTo>
                    <a:pt x="463295" y="440385"/>
                  </a:lnTo>
                  <a:lnTo>
                    <a:pt x="469353" y="414489"/>
                  </a:lnTo>
                  <a:lnTo>
                    <a:pt x="475449" y="365721"/>
                  </a:lnTo>
                  <a:lnTo>
                    <a:pt x="481558" y="304749"/>
                  </a:lnTo>
                  <a:lnTo>
                    <a:pt x="486117" y="240753"/>
                  </a:lnTo>
                  <a:lnTo>
                    <a:pt x="492213" y="170662"/>
                  </a:lnTo>
                  <a:lnTo>
                    <a:pt x="498322" y="103631"/>
                  </a:lnTo>
                  <a:lnTo>
                    <a:pt x="504418" y="50304"/>
                  </a:lnTo>
                  <a:lnTo>
                    <a:pt x="508990" y="18262"/>
                  </a:lnTo>
                  <a:lnTo>
                    <a:pt x="515086" y="3035"/>
                  </a:lnTo>
                  <a:lnTo>
                    <a:pt x="521195" y="6108"/>
                  </a:lnTo>
                  <a:lnTo>
                    <a:pt x="527240" y="33540"/>
                  </a:lnTo>
                  <a:lnTo>
                    <a:pt x="533349" y="83794"/>
                  </a:lnTo>
                  <a:lnTo>
                    <a:pt x="537959" y="144767"/>
                  </a:lnTo>
                  <a:lnTo>
                    <a:pt x="544004" y="207225"/>
                  </a:lnTo>
                  <a:lnTo>
                    <a:pt x="550113" y="277317"/>
                  </a:lnTo>
                  <a:lnTo>
                    <a:pt x="556209" y="345935"/>
                  </a:lnTo>
                  <a:lnTo>
                    <a:pt x="560781" y="396189"/>
                  </a:lnTo>
                  <a:lnTo>
                    <a:pt x="572985" y="441921"/>
                  </a:lnTo>
                  <a:lnTo>
                    <a:pt x="579081" y="438848"/>
                  </a:lnTo>
                  <a:lnTo>
                    <a:pt x="585190" y="411467"/>
                  </a:lnTo>
                  <a:lnTo>
                    <a:pt x="589749" y="359625"/>
                  </a:lnTo>
                  <a:lnTo>
                    <a:pt x="595858" y="297167"/>
                  </a:lnTo>
                  <a:lnTo>
                    <a:pt x="601954" y="234657"/>
                  </a:lnTo>
                  <a:lnTo>
                    <a:pt x="608050" y="164553"/>
                  </a:lnTo>
                  <a:lnTo>
                    <a:pt x="612622" y="97536"/>
                  </a:lnTo>
                  <a:lnTo>
                    <a:pt x="618718" y="45694"/>
                  </a:lnTo>
                  <a:lnTo>
                    <a:pt x="624827" y="15227"/>
                  </a:lnTo>
                  <a:lnTo>
                    <a:pt x="630872" y="3035"/>
                  </a:lnTo>
                  <a:lnTo>
                    <a:pt x="636981" y="7594"/>
                  </a:lnTo>
                  <a:lnTo>
                    <a:pt x="641540" y="38100"/>
                  </a:lnTo>
                  <a:lnTo>
                    <a:pt x="647649" y="88404"/>
                  </a:lnTo>
                  <a:lnTo>
                    <a:pt x="653745" y="150863"/>
                  </a:lnTo>
                  <a:lnTo>
                    <a:pt x="658304" y="214858"/>
                  </a:lnTo>
                  <a:lnTo>
                    <a:pt x="664413" y="284962"/>
                  </a:lnTo>
                  <a:lnTo>
                    <a:pt x="670509" y="351980"/>
                  </a:lnTo>
                  <a:lnTo>
                    <a:pt x="675081" y="402285"/>
                  </a:lnTo>
                  <a:lnTo>
                    <a:pt x="681177" y="431253"/>
                  </a:lnTo>
                  <a:lnTo>
                    <a:pt x="687285" y="443407"/>
                  </a:lnTo>
                  <a:lnTo>
                    <a:pt x="693381" y="437362"/>
                  </a:lnTo>
                  <a:lnTo>
                    <a:pt x="697953" y="405358"/>
                  </a:lnTo>
                  <a:lnTo>
                    <a:pt x="704049" y="351980"/>
                  </a:lnTo>
                  <a:lnTo>
                    <a:pt x="710158" y="291058"/>
                  </a:lnTo>
                  <a:lnTo>
                    <a:pt x="716203" y="228549"/>
                  </a:lnTo>
                  <a:lnTo>
                    <a:pt x="722312" y="156972"/>
                  </a:lnTo>
                  <a:lnTo>
                    <a:pt x="726871" y="91427"/>
                  </a:lnTo>
                  <a:lnTo>
                    <a:pt x="732967" y="41135"/>
                  </a:lnTo>
                  <a:lnTo>
                    <a:pt x="739076" y="12204"/>
                  </a:lnTo>
                  <a:lnTo>
                    <a:pt x="745172" y="1536"/>
                  </a:lnTo>
                  <a:lnTo>
                    <a:pt x="749744" y="9131"/>
                  </a:lnTo>
                  <a:lnTo>
                    <a:pt x="761949" y="94462"/>
                  </a:lnTo>
                  <a:lnTo>
                    <a:pt x="768045" y="155435"/>
                  </a:lnTo>
                  <a:lnTo>
                    <a:pt x="774153" y="220967"/>
                  </a:lnTo>
                  <a:lnTo>
                    <a:pt x="778713" y="292544"/>
                  </a:lnTo>
                  <a:lnTo>
                    <a:pt x="784809" y="358089"/>
                  </a:lnTo>
                  <a:lnTo>
                    <a:pt x="790917" y="405358"/>
                  </a:lnTo>
                  <a:lnTo>
                    <a:pt x="797013" y="432790"/>
                  </a:lnTo>
                  <a:lnTo>
                    <a:pt x="801585" y="443407"/>
                  </a:lnTo>
                  <a:lnTo>
                    <a:pt x="807681" y="437362"/>
                  </a:lnTo>
                  <a:lnTo>
                    <a:pt x="813739" y="402285"/>
                  </a:lnTo>
                  <a:lnTo>
                    <a:pt x="819835" y="345935"/>
                  </a:lnTo>
                  <a:lnTo>
                    <a:pt x="825944" y="284962"/>
                  </a:lnTo>
                  <a:lnTo>
                    <a:pt x="830503" y="220967"/>
                  </a:lnTo>
                  <a:lnTo>
                    <a:pt x="836612" y="149326"/>
                  </a:lnTo>
                  <a:lnTo>
                    <a:pt x="842708" y="85331"/>
                  </a:lnTo>
                  <a:lnTo>
                    <a:pt x="848804" y="38100"/>
                  </a:lnTo>
                  <a:lnTo>
                    <a:pt x="853376" y="10667"/>
                  </a:lnTo>
                  <a:lnTo>
                    <a:pt x="859472" y="0"/>
                  </a:lnTo>
                  <a:lnTo>
                    <a:pt x="865581" y="10667"/>
                  </a:lnTo>
                  <a:lnTo>
                    <a:pt x="871677" y="45694"/>
                  </a:lnTo>
                  <a:lnTo>
                    <a:pt x="877735" y="100558"/>
                  </a:lnTo>
                  <a:lnTo>
                    <a:pt x="882345" y="163067"/>
                  </a:lnTo>
                  <a:lnTo>
                    <a:pt x="888403" y="230085"/>
                  </a:lnTo>
                  <a:lnTo>
                    <a:pt x="894499" y="300189"/>
                  </a:lnTo>
                  <a:lnTo>
                    <a:pt x="900607" y="364185"/>
                  </a:lnTo>
                  <a:lnTo>
                    <a:pt x="905167" y="408381"/>
                  </a:lnTo>
                  <a:lnTo>
                    <a:pt x="917371" y="443407"/>
                  </a:lnTo>
                  <a:lnTo>
                    <a:pt x="921931" y="434289"/>
                  </a:lnTo>
                  <a:lnTo>
                    <a:pt x="928039" y="396189"/>
                  </a:lnTo>
                  <a:lnTo>
                    <a:pt x="934135" y="341312"/>
                  </a:lnTo>
                  <a:lnTo>
                    <a:pt x="938707" y="278853"/>
                  </a:lnTo>
                  <a:lnTo>
                    <a:pt x="944803" y="211836"/>
                  </a:lnTo>
                  <a:lnTo>
                    <a:pt x="950912" y="141681"/>
                  </a:lnTo>
                  <a:lnTo>
                    <a:pt x="957008" y="79235"/>
                  </a:lnTo>
                  <a:lnTo>
                    <a:pt x="961567" y="35026"/>
                  </a:lnTo>
                  <a:lnTo>
                    <a:pt x="973772" y="1536"/>
                  </a:lnTo>
                  <a:lnTo>
                    <a:pt x="979881" y="13690"/>
                  </a:lnTo>
                  <a:lnTo>
                    <a:pt x="985977" y="51790"/>
                  </a:lnTo>
                  <a:lnTo>
                    <a:pt x="990549" y="108203"/>
                  </a:lnTo>
                  <a:lnTo>
                    <a:pt x="996645" y="170662"/>
                  </a:lnTo>
                  <a:lnTo>
                    <a:pt x="1002703" y="236194"/>
                  </a:lnTo>
                  <a:lnTo>
                    <a:pt x="1008799" y="306285"/>
                  </a:lnTo>
                  <a:lnTo>
                    <a:pt x="1013371" y="368744"/>
                  </a:lnTo>
                  <a:lnTo>
                    <a:pt x="1019467" y="412953"/>
                  </a:lnTo>
                  <a:lnTo>
                    <a:pt x="1025563" y="437362"/>
                  </a:lnTo>
                  <a:lnTo>
                    <a:pt x="1031671" y="443407"/>
                  </a:lnTo>
                  <a:lnTo>
                    <a:pt x="1037767" y="431253"/>
                  </a:lnTo>
                  <a:lnTo>
                    <a:pt x="1042339" y="390080"/>
                  </a:lnTo>
                  <a:lnTo>
                    <a:pt x="1048435" y="332181"/>
                  </a:lnTo>
                  <a:lnTo>
                    <a:pt x="1054544" y="271221"/>
                  </a:lnTo>
                  <a:lnTo>
                    <a:pt x="1060640" y="205727"/>
                  </a:lnTo>
                  <a:lnTo>
                    <a:pt x="1065212" y="135636"/>
                  </a:lnTo>
                  <a:lnTo>
                    <a:pt x="1071308" y="74663"/>
                  </a:lnTo>
                  <a:lnTo>
                    <a:pt x="1077366" y="33540"/>
                  </a:lnTo>
                  <a:lnTo>
                    <a:pt x="1083462" y="9131"/>
                  </a:lnTo>
                  <a:lnTo>
                    <a:pt x="1089571" y="3035"/>
                  </a:lnTo>
                  <a:lnTo>
                    <a:pt x="1094130" y="16776"/>
                  </a:lnTo>
                  <a:lnTo>
                    <a:pt x="1100226" y="56362"/>
                  </a:lnTo>
                  <a:lnTo>
                    <a:pt x="1106335" y="114300"/>
                  </a:lnTo>
                  <a:lnTo>
                    <a:pt x="1112431" y="175221"/>
                  </a:lnTo>
                  <a:lnTo>
                    <a:pt x="1118539" y="242290"/>
                  </a:lnTo>
                  <a:lnTo>
                    <a:pt x="1123099" y="313880"/>
                  </a:lnTo>
                  <a:lnTo>
                    <a:pt x="1129207" y="373367"/>
                  </a:lnTo>
                  <a:lnTo>
                    <a:pt x="1135303" y="414489"/>
                  </a:lnTo>
                  <a:lnTo>
                    <a:pt x="1141361" y="437362"/>
                  </a:lnTo>
                  <a:lnTo>
                    <a:pt x="1145971" y="441921"/>
                  </a:lnTo>
                  <a:lnTo>
                    <a:pt x="1152029" y="428180"/>
                  </a:lnTo>
                  <a:lnTo>
                    <a:pt x="1158125" y="387057"/>
                  </a:lnTo>
                  <a:lnTo>
                    <a:pt x="1164221" y="329158"/>
                  </a:lnTo>
                  <a:lnTo>
                    <a:pt x="1170330" y="266649"/>
                  </a:lnTo>
                  <a:lnTo>
                    <a:pt x="1174889" y="199631"/>
                  </a:lnTo>
                  <a:lnTo>
                    <a:pt x="1180998" y="129527"/>
                  </a:lnTo>
                  <a:lnTo>
                    <a:pt x="1185557" y="68567"/>
                  </a:lnTo>
                  <a:lnTo>
                    <a:pt x="1191666" y="28930"/>
                  </a:lnTo>
                  <a:lnTo>
                    <a:pt x="1197762" y="6108"/>
                  </a:lnTo>
                  <a:lnTo>
                    <a:pt x="1202321" y="1536"/>
                  </a:lnTo>
                  <a:lnTo>
                    <a:pt x="1208430" y="18262"/>
                  </a:lnTo>
                  <a:lnTo>
                    <a:pt x="1214526" y="62458"/>
                  </a:lnTo>
                  <a:lnTo>
                    <a:pt x="1220635" y="120408"/>
                  </a:lnTo>
                  <a:lnTo>
                    <a:pt x="1226731" y="181330"/>
                  </a:lnTo>
                  <a:lnTo>
                    <a:pt x="1231303" y="249885"/>
                  </a:lnTo>
                  <a:lnTo>
                    <a:pt x="1237399" y="319989"/>
                  </a:lnTo>
                  <a:lnTo>
                    <a:pt x="1243507" y="379412"/>
                  </a:lnTo>
                  <a:lnTo>
                    <a:pt x="1249603" y="419049"/>
                  </a:lnTo>
                  <a:lnTo>
                    <a:pt x="1254163" y="438848"/>
                  </a:lnTo>
                  <a:lnTo>
                    <a:pt x="1260271" y="443407"/>
                  </a:lnTo>
                  <a:lnTo>
                    <a:pt x="1266329" y="425157"/>
                  </a:lnTo>
                  <a:lnTo>
                    <a:pt x="1272425" y="382485"/>
                  </a:lnTo>
                  <a:lnTo>
                    <a:pt x="1278521" y="323062"/>
                  </a:lnTo>
                  <a:lnTo>
                    <a:pt x="1283093" y="259067"/>
                  </a:lnTo>
                  <a:lnTo>
                    <a:pt x="1289189" y="191985"/>
                  </a:lnTo>
                  <a:lnTo>
                    <a:pt x="1295298" y="120408"/>
                  </a:lnTo>
                  <a:lnTo>
                    <a:pt x="1301394" y="62458"/>
                  </a:lnTo>
                  <a:lnTo>
                    <a:pt x="1305966" y="24358"/>
                  </a:lnTo>
                  <a:lnTo>
                    <a:pt x="1318171" y="3035"/>
                  </a:lnTo>
                  <a:lnTo>
                    <a:pt x="1324216" y="21336"/>
                  </a:lnTo>
                  <a:lnTo>
                    <a:pt x="1330325" y="65531"/>
                  </a:lnTo>
                  <a:lnTo>
                    <a:pt x="1334935" y="126453"/>
                  </a:lnTo>
                  <a:lnTo>
                    <a:pt x="1340980" y="188963"/>
                  </a:lnTo>
                  <a:lnTo>
                    <a:pt x="1347089" y="257530"/>
                  </a:lnTo>
                  <a:lnTo>
                    <a:pt x="1353184" y="327621"/>
                  </a:lnTo>
                  <a:lnTo>
                    <a:pt x="1357757" y="384035"/>
                  </a:lnTo>
                  <a:lnTo>
                    <a:pt x="1363852" y="422135"/>
                  </a:lnTo>
                  <a:lnTo>
                    <a:pt x="1369961" y="440385"/>
                  </a:lnTo>
                  <a:lnTo>
                    <a:pt x="1376057" y="443407"/>
                  </a:lnTo>
                  <a:lnTo>
                    <a:pt x="1382166" y="422135"/>
                  </a:lnTo>
                  <a:lnTo>
                    <a:pt x="1386725" y="376389"/>
                  </a:lnTo>
                  <a:lnTo>
                    <a:pt x="1392821" y="316953"/>
                  </a:lnTo>
                  <a:lnTo>
                    <a:pt x="1398930" y="252958"/>
                  </a:lnTo>
                  <a:lnTo>
                    <a:pt x="1405026" y="184403"/>
                  </a:lnTo>
                  <a:lnTo>
                    <a:pt x="1409598" y="114300"/>
                  </a:lnTo>
                  <a:lnTo>
                    <a:pt x="1415694" y="57899"/>
                  </a:lnTo>
                  <a:lnTo>
                    <a:pt x="1421803" y="21336"/>
                  </a:lnTo>
                  <a:lnTo>
                    <a:pt x="1427848" y="3035"/>
                  </a:lnTo>
                  <a:lnTo>
                    <a:pt x="1433957" y="3035"/>
                  </a:lnTo>
                  <a:lnTo>
                    <a:pt x="1438516" y="24358"/>
                  </a:lnTo>
                  <a:lnTo>
                    <a:pt x="1444625" y="73126"/>
                  </a:lnTo>
                  <a:lnTo>
                    <a:pt x="1449184" y="132562"/>
                  </a:lnTo>
                  <a:lnTo>
                    <a:pt x="1455280" y="195072"/>
                  </a:lnTo>
                  <a:lnTo>
                    <a:pt x="1461389" y="265112"/>
                  </a:lnTo>
                  <a:lnTo>
                    <a:pt x="1465948" y="333730"/>
                  </a:lnTo>
                  <a:lnTo>
                    <a:pt x="1472057" y="388594"/>
                  </a:lnTo>
                  <a:lnTo>
                    <a:pt x="1478152" y="425157"/>
                  </a:lnTo>
                  <a:lnTo>
                    <a:pt x="1484261" y="441921"/>
                  </a:lnTo>
                  <a:lnTo>
                    <a:pt x="1490357" y="441921"/>
                  </a:lnTo>
                  <a:lnTo>
                    <a:pt x="1501025" y="370281"/>
                  </a:lnTo>
                  <a:lnTo>
                    <a:pt x="1507121" y="310857"/>
                  </a:lnTo>
                  <a:lnTo>
                    <a:pt x="1513179" y="246862"/>
                  </a:lnTo>
                  <a:lnTo>
                    <a:pt x="1519275" y="176758"/>
                  </a:lnTo>
                  <a:lnTo>
                    <a:pt x="1523898" y="108203"/>
                  </a:lnTo>
                  <a:lnTo>
                    <a:pt x="1529943" y="53327"/>
                  </a:lnTo>
                  <a:lnTo>
                    <a:pt x="1536052" y="19799"/>
                  </a:lnTo>
                  <a:lnTo>
                    <a:pt x="1542148" y="3035"/>
                  </a:lnTo>
                  <a:lnTo>
                    <a:pt x="1546720" y="6108"/>
                  </a:lnTo>
                  <a:lnTo>
                    <a:pt x="1552816" y="42672"/>
                  </a:lnTo>
                  <a:lnTo>
                    <a:pt x="1558925" y="95999"/>
                  </a:lnTo>
                  <a:lnTo>
                    <a:pt x="1565020" y="138658"/>
                  </a:lnTo>
                  <a:lnTo>
                    <a:pt x="1571129" y="190449"/>
                  </a:lnTo>
                  <a:lnTo>
                    <a:pt x="1575689" y="255981"/>
                  </a:lnTo>
                  <a:lnTo>
                    <a:pt x="1581784" y="323062"/>
                  </a:lnTo>
                  <a:lnTo>
                    <a:pt x="1587893" y="376389"/>
                  </a:lnTo>
                  <a:lnTo>
                    <a:pt x="1593989" y="402285"/>
                  </a:lnTo>
                  <a:lnTo>
                    <a:pt x="1598561" y="419049"/>
                  </a:lnTo>
                  <a:lnTo>
                    <a:pt x="1604657" y="417512"/>
                  </a:lnTo>
                  <a:lnTo>
                    <a:pt x="1610766" y="373367"/>
                  </a:lnTo>
                  <a:lnTo>
                    <a:pt x="1616811" y="313880"/>
                  </a:lnTo>
                  <a:lnTo>
                    <a:pt x="1622920" y="274294"/>
                  </a:lnTo>
                  <a:lnTo>
                    <a:pt x="1627479" y="237731"/>
                  </a:lnTo>
                  <a:lnTo>
                    <a:pt x="1633575" y="195072"/>
                  </a:lnTo>
                  <a:lnTo>
                    <a:pt x="1639684" y="155435"/>
                  </a:lnTo>
                  <a:lnTo>
                    <a:pt x="1645780" y="123431"/>
                  </a:lnTo>
                  <a:lnTo>
                    <a:pt x="1650352" y="99072"/>
                  </a:lnTo>
                  <a:lnTo>
                    <a:pt x="1656448" y="77736"/>
                  </a:lnTo>
                  <a:lnTo>
                    <a:pt x="1662557" y="80772"/>
                  </a:lnTo>
                  <a:lnTo>
                    <a:pt x="1668653" y="102095"/>
                  </a:lnTo>
                  <a:lnTo>
                    <a:pt x="1674710" y="129527"/>
                  </a:lnTo>
                  <a:lnTo>
                    <a:pt x="1679320" y="163067"/>
                  </a:lnTo>
                  <a:lnTo>
                    <a:pt x="1685429" y="201167"/>
                  </a:lnTo>
                  <a:lnTo>
                    <a:pt x="1691474" y="246862"/>
                  </a:lnTo>
                  <a:lnTo>
                    <a:pt x="1697583" y="287985"/>
                  </a:lnTo>
                  <a:lnTo>
                    <a:pt x="1702142" y="316953"/>
                  </a:lnTo>
                  <a:lnTo>
                    <a:pt x="1708238" y="338289"/>
                  </a:lnTo>
                  <a:lnTo>
                    <a:pt x="1712810" y="355053"/>
                  </a:lnTo>
                  <a:lnTo>
                    <a:pt x="1718906" y="362699"/>
                  </a:lnTo>
                  <a:lnTo>
                    <a:pt x="1725015" y="344385"/>
                  </a:lnTo>
                  <a:lnTo>
                    <a:pt x="1731111" y="310857"/>
                  </a:lnTo>
                  <a:lnTo>
                    <a:pt x="1735683" y="277317"/>
                  </a:lnTo>
                  <a:lnTo>
                    <a:pt x="1741779" y="242290"/>
                  </a:lnTo>
                  <a:lnTo>
                    <a:pt x="1747875" y="202653"/>
                  </a:lnTo>
                  <a:lnTo>
                    <a:pt x="1753984" y="159994"/>
                  </a:lnTo>
                  <a:lnTo>
                    <a:pt x="1758543" y="126453"/>
                  </a:lnTo>
                  <a:lnTo>
                    <a:pt x="1764652" y="103631"/>
                  </a:lnTo>
                  <a:lnTo>
                    <a:pt x="1770748" y="83794"/>
                  </a:lnTo>
                  <a:lnTo>
                    <a:pt x="1776857" y="82308"/>
                  </a:lnTo>
                  <a:lnTo>
                    <a:pt x="1782953" y="103631"/>
                  </a:lnTo>
                  <a:lnTo>
                    <a:pt x="1787524" y="137121"/>
                  </a:lnTo>
                  <a:lnTo>
                    <a:pt x="1793620" y="170662"/>
                  </a:lnTo>
                  <a:lnTo>
                    <a:pt x="1799729" y="205727"/>
                  </a:lnTo>
                  <a:lnTo>
                    <a:pt x="1805774" y="246862"/>
                  </a:lnTo>
                  <a:lnTo>
                    <a:pt x="1810334" y="286499"/>
                  </a:lnTo>
                  <a:lnTo>
                    <a:pt x="1816442" y="316953"/>
                  </a:lnTo>
                  <a:lnTo>
                    <a:pt x="1822538" y="338289"/>
                  </a:lnTo>
                  <a:lnTo>
                    <a:pt x="1828647" y="356590"/>
                  </a:lnTo>
                  <a:lnTo>
                    <a:pt x="1834743" y="361162"/>
                  </a:lnTo>
                  <a:lnTo>
                    <a:pt x="1839315" y="339826"/>
                  </a:lnTo>
                  <a:lnTo>
                    <a:pt x="1845411" y="304749"/>
                  </a:lnTo>
                  <a:lnTo>
                    <a:pt x="1851520" y="269735"/>
                  </a:lnTo>
                  <a:lnTo>
                    <a:pt x="1857616" y="234657"/>
                  </a:lnTo>
                  <a:lnTo>
                    <a:pt x="1862175" y="196557"/>
                  </a:lnTo>
                  <a:lnTo>
                    <a:pt x="1868284" y="158457"/>
                  </a:lnTo>
                  <a:lnTo>
                    <a:pt x="1874329" y="129527"/>
                  </a:lnTo>
                  <a:lnTo>
                    <a:pt x="1880438" y="108203"/>
                  </a:lnTo>
                  <a:lnTo>
                    <a:pt x="1886534" y="88404"/>
                  </a:lnTo>
                  <a:lnTo>
                    <a:pt x="1891106" y="83794"/>
                  </a:lnTo>
                  <a:lnTo>
                    <a:pt x="1897202" y="105130"/>
                  </a:lnTo>
                  <a:lnTo>
                    <a:pt x="1903310" y="141681"/>
                  </a:lnTo>
                  <a:lnTo>
                    <a:pt x="1909406" y="176758"/>
                  </a:lnTo>
                  <a:lnTo>
                    <a:pt x="1913978" y="214858"/>
                  </a:lnTo>
                  <a:lnTo>
                    <a:pt x="1920074" y="254444"/>
                  </a:lnTo>
                  <a:lnTo>
                    <a:pt x="1932279" y="316953"/>
                  </a:lnTo>
                  <a:lnTo>
                    <a:pt x="1938337" y="335267"/>
                  </a:lnTo>
                  <a:lnTo>
                    <a:pt x="1942947" y="351980"/>
                  </a:lnTo>
                  <a:lnTo>
                    <a:pt x="1948992" y="361162"/>
                  </a:lnTo>
                  <a:lnTo>
                    <a:pt x="1955101" y="345935"/>
                  </a:lnTo>
                  <a:lnTo>
                    <a:pt x="1961197" y="313880"/>
                  </a:lnTo>
                  <a:lnTo>
                    <a:pt x="1965769" y="278853"/>
                  </a:lnTo>
                  <a:lnTo>
                    <a:pt x="1971865" y="234657"/>
                  </a:lnTo>
                  <a:lnTo>
                    <a:pt x="1976437" y="187426"/>
                  </a:lnTo>
                  <a:lnTo>
                    <a:pt x="1982533" y="144767"/>
                  </a:lnTo>
                  <a:lnTo>
                    <a:pt x="1988629" y="118872"/>
                  </a:lnTo>
                  <a:lnTo>
                    <a:pt x="1994738" y="176758"/>
                  </a:lnTo>
                  <a:lnTo>
                    <a:pt x="1999297" y="237731"/>
                  </a:lnTo>
                  <a:lnTo>
                    <a:pt x="2005406" y="213321"/>
                  </a:lnTo>
                  <a:lnTo>
                    <a:pt x="2011502" y="210299"/>
                  </a:lnTo>
                  <a:lnTo>
                    <a:pt x="2017610" y="217881"/>
                  </a:lnTo>
                  <a:lnTo>
                    <a:pt x="2023706" y="205727"/>
                  </a:lnTo>
                  <a:lnTo>
                    <a:pt x="2028278" y="211836"/>
                  </a:lnTo>
                  <a:lnTo>
                    <a:pt x="2034374" y="208762"/>
                  </a:lnTo>
                  <a:lnTo>
                    <a:pt x="2040483" y="205727"/>
                  </a:lnTo>
                  <a:lnTo>
                    <a:pt x="2046579" y="211836"/>
                  </a:lnTo>
                  <a:lnTo>
                    <a:pt x="2051138" y="214858"/>
                  </a:lnTo>
                  <a:lnTo>
                    <a:pt x="2057247" y="217881"/>
                  </a:lnTo>
                  <a:lnTo>
                    <a:pt x="2063292" y="220967"/>
                  </a:lnTo>
                  <a:lnTo>
                    <a:pt x="2075497" y="230085"/>
                  </a:lnTo>
                  <a:lnTo>
                    <a:pt x="2080069" y="231635"/>
                  </a:lnTo>
                  <a:lnTo>
                    <a:pt x="2086165" y="231635"/>
                  </a:lnTo>
                  <a:lnTo>
                    <a:pt x="2092274" y="233172"/>
                  </a:lnTo>
                  <a:lnTo>
                    <a:pt x="2098370" y="233172"/>
                  </a:lnTo>
                  <a:lnTo>
                    <a:pt x="2102929" y="231635"/>
                  </a:lnTo>
                  <a:lnTo>
                    <a:pt x="2109038" y="228549"/>
                  </a:lnTo>
                  <a:lnTo>
                    <a:pt x="2115134" y="223989"/>
                  </a:lnTo>
                  <a:lnTo>
                    <a:pt x="2121242" y="220967"/>
                  </a:lnTo>
                  <a:lnTo>
                    <a:pt x="2127288" y="214858"/>
                  </a:lnTo>
                  <a:lnTo>
                    <a:pt x="2131910" y="210299"/>
                  </a:lnTo>
                  <a:lnTo>
                    <a:pt x="2137956" y="208762"/>
                  </a:lnTo>
                  <a:lnTo>
                    <a:pt x="2144064" y="205727"/>
                  </a:lnTo>
                  <a:lnTo>
                    <a:pt x="2150160" y="205727"/>
                  </a:lnTo>
                  <a:lnTo>
                    <a:pt x="2154732" y="207225"/>
                  </a:lnTo>
                  <a:lnTo>
                    <a:pt x="2160828" y="210299"/>
                  </a:lnTo>
                  <a:lnTo>
                    <a:pt x="2166937" y="214858"/>
                  </a:lnTo>
                  <a:lnTo>
                    <a:pt x="2173033" y="217881"/>
                  </a:lnTo>
                  <a:lnTo>
                    <a:pt x="2179129" y="220967"/>
                  </a:lnTo>
                  <a:lnTo>
                    <a:pt x="2183701" y="228549"/>
                  </a:lnTo>
                  <a:lnTo>
                    <a:pt x="2189797" y="234657"/>
                  </a:lnTo>
                  <a:lnTo>
                    <a:pt x="2195906" y="237731"/>
                  </a:lnTo>
                  <a:lnTo>
                    <a:pt x="2202002" y="239267"/>
                  </a:lnTo>
                  <a:lnTo>
                    <a:pt x="2206574" y="237731"/>
                  </a:lnTo>
                  <a:lnTo>
                    <a:pt x="2212670" y="236194"/>
                  </a:lnTo>
                  <a:lnTo>
                    <a:pt x="2218778" y="233172"/>
                  </a:lnTo>
                  <a:lnTo>
                    <a:pt x="2224824" y="228549"/>
                  </a:lnTo>
                  <a:lnTo>
                    <a:pt x="2230932" y="225526"/>
                  </a:lnTo>
                  <a:lnTo>
                    <a:pt x="2235542" y="220967"/>
                  </a:lnTo>
                  <a:lnTo>
                    <a:pt x="2240102" y="214858"/>
                  </a:lnTo>
                  <a:lnTo>
                    <a:pt x="2246160" y="208762"/>
                  </a:lnTo>
                  <a:lnTo>
                    <a:pt x="2252256" y="202653"/>
                  </a:lnTo>
                  <a:lnTo>
                    <a:pt x="2258364" y="195072"/>
                  </a:lnTo>
                  <a:lnTo>
                    <a:pt x="2262924" y="190449"/>
                  </a:lnTo>
                  <a:lnTo>
                    <a:pt x="2269032" y="187426"/>
                  </a:lnTo>
                  <a:lnTo>
                    <a:pt x="2275128" y="190449"/>
                  </a:lnTo>
                  <a:lnTo>
                    <a:pt x="2287333" y="202653"/>
                  </a:lnTo>
                  <a:lnTo>
                    <a:pt x="2291892" y="210299"/>
                  </a:lnTo>
                  <a:lnTo>
                    <a:pt x="2304097" y="228549"/>
                  </a:lnTo>
                  <a:lnTo>
                    <a:pt x="2310155" y="236194"/>
                  </a:lnTo>
                  <a:lnTo>
                    <a:pt x="2314765" y="243827"/>
                  </a:lnTo>
                  <a:lnTo>
                    <a:pt x="2320874" y="249885"/>
                  </a:lnTo>
                  <a:lnTo>
                    <a:pt x="2326919" y="252958"/>
                  </a:lnTo>
                  <a:lnTo>
                    <a:pt x="2333028" y="251421"/>
                  </a:lnTo>
                  <a:lnTo>
                    <a:pt x="2339124" y="246862"/>
                  </a:lnTo>
                  <a:lnTo>
                    <a:pt x="2343696" y="240753"/>
                  </a:lnTo>
                  <a:lnTo>
                    <a:pt x="2349792" y="233172"/>
                  </a:lnTo>
                  <a:lnTo>
                    <a:pt x="2355888" y="223989"/>
                  </a:lnTo>
                  <a:lnTo>
                    <a:pt x="2361996" y="214858"/>
                  </a:lnTo>
                  <a:lnTo>
                    <a:pt x="2366556" y="207225"/>
                  </a:lnTo>
                  <a:lnTo>
                    <a:pt x="2372664" y="199631"/>
                  </a:lnTo>
                  <a:lnTo>
                    <a:pt x="2378760" y="195072"/>
                  </a:lnTo>
                  <a:lnTo>
                    <a:pt x="2384869" y="193535"/>
                  </a:lnTo>
                  <a:lnTo>
                    <a:pt x="2390965" y="195072"/>
                  </a:lnTo>
                  <a:lnTo>
                    <a:pt x="2407729" y="211836"/>
                  </a:lnTo>
                  <a:lnTo>
                    <a:pt x="2413787" y="222503"/>
                  </a:lnTo>
                  <a:lnTo>
                    <a:pt x="2418397" y="231635"/>
                  </a:lnTo>
                  <a:lnTo>
                    <a:pt x="2424455" y="239267"/>
                  </a:lnTo>
                  <a:lnTo>
                    <a:pt x="2430551" y="246862"/>
                  </a:lnTo>
                  <a:lnTo>
                    <a:pt x="2436660" y="251421"/>
                  </a:lnTo>
                  <a:lnTo>
                    <a:pt x="2442756" y="252958"/>
                  </a:lnTo>
                  <a:lnTo>
                    <a:pt x="2447328" y="249885"/>
                  </a:lnTo>
                  <a:lnTo>
                    <a:pt x="2476296" y="213321"/>
                  </a:lnTo>
                  <a:lnTo>
                    <a:pt x="2482392" y="205727"/>
                  </a:lnTo>
                  <a:lnTo>
                    <a:pt x="2488450" y="199631"/>
                  </a:lnTo>
                  <a:lnTo>
                    <a:pt x="2494546" y="193535"/>
                  </a:lnTo>
                  <a:lnTo>
                    <a:pt x="2499118" y="193535"/>
                  </a:lnTo>
                  <a:lnTo>
                    <a:pt x="2528087" y="223989"/>
                  </a:lnTo>
                  <a:lnTo>
                    <a:pt x="2532646" y="233172"/>
                  </a:lnTo>
                  <a:lnTo>
                    <a:pt x="2538755" y="240753"/>
                  </a:lnTo>
                  <a:lnTo>
                    <a:pt x="2544851" y="246862"/>
                  </a:lnTo>
                  <a:lnTo>
                    <a:pt x="2550960" y="251421"/>
                  </a:lnTo>
                  <a:lnTo>
                    <a:pt x="2555519" y="252958"/>
                  </a:lnTo>
                  <a:lnTo>
                    <a:pt x="2561628" y="249885"/>
                  </a:lnTo>
                  <a:lnTo>
                    <a:pt x="2567724" y="243827"/>
                  </a:lnTo>
                  <a:lnTo>
                    <a:pt x="2573782" y="237731"/>
                  </a:lnTo>
                  <a:lnTo>
                    <a:pt x="2579878" y="230085"/>
                  </a:lnTo>
                  <a:lnTo>
                    <a:pt x="2584449" y="220967"/>
                  </a:lnTo>
                  <a:lnTo>
                    <a:pt x="2590546" y="211836"/>
                  </a:lnTo>
                  <a:lnTo>
                    <a:pt x="2602750" y="199631"/>
                  </a:lnTo>
                  <a:lnTo>
                    <a:pt x="2607310" y="193535"/>
                  </a:lnTo>
                  <a:lnTo>
                    <a:pt x="2613418" y="193535"/>
                  </a:lnTo>
                  <a:lnTo>
                    <a:pt x="2619514" y="196557"/>
                  </a:lnTo>
                  <a:lnTo>
                    <a:pt x="2631719" y="208762"/>
                  </a:lnTo>
                  <a:lnTo>
                    <a:pt x="2636291" y="216395"/>
                  </a:lnTo>
                  <a:lnTo>
                    <a:pt x="2648496" y="234657"/>
                  </a:lnTo>
                  <a:lnTo>
                    <a:pt x="2654592" y="240753"/>
                  </a:lnTo>
                  <a:lnTo>
                    <a:pt x="2659151" y="246862"/>
                  </a:lnTo>
                  <a:lnTo>
                    <a:pt x="2665260" y="251421"/>
                  </a:lnTo>
                  <a:lnTo>
                    <a:pt x="2694178" y="228549"/>
                  </a:lnTo>
                  <a:lnTo>
                    <a:pt x="2700286" y="219430"/>
                  </a:lnTo>
                  <a:lnTo>
                    <a:pt x="2706382" y="211836"/>
                  </a:lnTo>
                  <a:lnTo>
                    <a:pt x="2710954" y="204190"/>
                  </a:lnTo>
                  <a:lnTo>
                    <a:pt x="2717050" y="198094"/>
                  </a:lnTo>
                  <a:lnTo>
                    <a:pt x="2723146" y="193535"/>
                  </a:lnTo>
                  <a:lnTo>
                    <a:pt x="2729255" y="193535"/>
                  </a:lnTo>
                  <a:lnTo>
                    <a:pt x="2758173" y="227063"/>
                  </a:lnTo>
                  <a:lnTo>
                    <a:pt x="2762745" y="234657"/>
                  </a:lnTo>
                  <a:lnTo>
                    <a:pt x="2767355" y="242290"/>
                  </a:lnTo>
                  <a:lnTo>
                    <a:pt x="2773400" y="248399"/>
                  </a:lnTo>
                  <a:lnTo>
                    <a:pt x="2779509" y="252958"/>
                  </a:lnTo>
                  <a:lnTo>
                    <a:pt x="2785605" y="252958"/>
                  </a:lnTo>
                  <a:lnTo>
                    <a:pt x="2791714" y="248399"/>
                  </a:lnTo>
                  <a:lnTo>
                    <a:pt x="2796273" y="242290"/>
                  </a:lnTo>
                  <a:lnTo>
                    <a:pt x="2802382" y="236194"/>
                  </a:lnTo>
                  <a:lnTo>
                    <a:pt x="2808478" y="228549"/>
                  </a:lnTo>
                  <a:lnTo>
                    <a:pt x="2814586" y="217881"/>
                  </a:lnTo>
                  <a:lnTo>
                    <a:pt x="2819146" y="210299"/>
                  </a:lnTo>
                  <a:lnTo>
                    <a:pt x="2825254" y="202653"/>
                  </a:lnTo>
                  <a:lnTo>
                    <a:pt x="2831350" y="196557"/>
                  </a:lnTo>
                  <a:lnTo>
                    <a:pt x="2837446" y="193535"/>
                  </a:lnTo>
                  <a:lnTo>
                    <a:pt x="2843555" y="195072"/>
                  </a:lnTo>
                  <a:lnTo>
                    <a:pt x="2848114" y="199631"/>
                  </a:lnTo>
                  <a:lnTo>
                    <a:pt x="2854223" y="204190"/>
                  </a:lnTo>
                  <a:lnTo>
                    <a:pt x="2860268" y="211836"/>
                  </a:lnTo>
                  <a:lnTo>
                    <a:pt x="2866377" y="219430"/>
                  </a:lnTo>
                  <a:lnTo>
                    <a:pt x="2872473" y="228549"/>
                  </a:lnTo>
                  <a:lnTo>
                    <a:pt x="2877045" y="236194"/>
                  </a:lnTo>
                  <a:lnTo>
                    <a:pt x="2883141" y="243827"/>
                  </a:lnTo>
                  <a:lnTo>
                    <a:pt x="2895346" y="252958"/>
                  </a:lnTo>
                  <a:lnTo>
                    <a:pt x="2899905" y="251421"/>
                  </a:lnTo>
                  <a:lnTo>
                    <a:pt x="2906014" y="246862"/>
                  </a:lnTo>
                  <a:lnTo>
                    <a:pt x="2918218" y="234657"/>
                  </a:lnTo>
                  <a:lnTo>
                    <a:pt x="2924263" y="225526"/>
                  </a:lnTo>
                  <a:lnTo>
                    <a:pt x="2928886" y="217881"/>
                  </a:lnTo>
                  <a:lnTo>
                    <a:pt x="2934931" y="208762"/>
                  </a:lnTo>
                  <a:lnTo>
                    <a:pt x="2947136" y="196557"/>
                  </a:lnTo>
                  <a:lnTo>
                    <a:pt x="2951708" y="193535"/>
                  </a:lnTo>
                  <a:lnTo>
                    <a:pt x="2957804" y="195072"/>
                  </a:lnTo>
                  <a:lnTo>
                    <a:pt x="2963900" y="199631"/>
                  </a:lnTo>
                  <a:lnTo>
                    <a:pt x="2976105" y="211836"/>
                  </a:lnTo>
                  <a:lnTo>
                    <a:pt x="2980677" y="220967"/>
                  </a:lnTo>
                  <a:lnTo>
                    <a:pt x="2986773" y="228549"/>
                  </a:lnTo>
                  <a:lnTo>
                    <a:pt x="2992882" y="237731"/>
                  </a:lnTo>
                  <a:lnTo>
                    <a:pt x="2998978" y="243827"/>
                  </a:lnTo>
                  <a:lnTo>
                    <a:pt x="3003549" y="249885"/>
                  </a:lnTo>
                  <a:lnTo>
                    <a:pt x="3009646" y="252958"/>
                  </a:lnTo>
                  <a:lnTo>
                    <a:pt x="3015754" y="249885"/>
                  </a:lnTo>
                  <a:lnTo>
                    <a:pt x="3021799" y="246862"/>
                  </a:lnTo>
                  <a:lnTo>
                    <a:pt x="3026410" y="240753"/>
                  </a:lnTo>
                  <a:lnTo>
                    <a:pt x="3032518" y="234657"/>
                  </a:lnTo>
                  <a:lnTo>
                    <a:pt x="3037078" y="225526"/>
                  </a:lnTo>
                  <a:lnTo>
                    <a:pt x="3043186" y="216395"/>
                  </a:lnTo>
                  <a:lnTo>
                    <a:pt x="3049231" y="208762"/>
                  </a:lnTo>
                  <a:lnTo>
                    <a:pt x="3055340" y="202653"/>
                  </a:lnTo>
                  <a:lnTo>
                    <a:pt x="3059899" y="196557"/>
                  </a:lnTo>
                  <a:lnTo>
                    <a:pt x="3066008" y="193535"/>
                  </a:lnTo>
                  <a:lnTo>
                    <a:pt x="3072104" y="195072"/>
                  </a:lnTo>
                  <a:lnTo>
                    <a:pt x="3078200" y="199631"/>
                  </a:lnTo>
                  <a:lnTo>
                    <a:pt x="3084309" y="205727"/>
                  </a:lnTo>
                  <a:lnTo>
                    <a:pt x="3088868" y="211836"/>
                  </a:lnTo>
                  <a:lnTo>
                    <a:pt x="3101073" y="230085"/>
                  </a:lnTo>
                  <a:lnTo>
                    <a:pt x="3107182" y="237731"/>
                  </a:lnTo>
                  <a:lnTo>
                    <a:pt x="3111741" y="243827"/>
                  </a:lnTo>
                  <a:lnTo>
                    <a:pt x="3117849" y="249885"/>
                  </a:lnTo>
                  <a:lnTo>
                    <a:pt x="3123895" y="251421"/>
                  </a:lnTo>
                  <a:lnTo>
                    <a:pt x="3130003" y="249885"/>
                  </a:lnTo>
                  <a:lnTo>
                    <a:pt x="3136099" y="245325"/>
                  </a:lnTo>
                  <a:lnTo>
                    <a:pt x="3140659" y="239267"/>
                  </a:lnTo>
                  <a:lnTo>
                    <a:pt x="3146767" y="233172"/>
                  </a:lnTo>
                  <a:lnTo>
                    <a:pt x="3169640" y="201167"/>
                  </a:lnTo>
                  <a:lnTo>
                    <a:pt x="3181845" y="193535"/>
                  </a:lnTo>
                  <a:lnTo>
                    <a:pt x="3187941" y="196557"/>
                  </a:lnTo>
                  <a:lnTo>
                    <a:pt x="3192500" y="201167"/>
                  </a:lnTo>
                  <a:lnTo>
                    <a:pt x="3198609" y="207225"/>
                  </a:lnTo>
                  <a:lnTo>
                    <a:pt x="3204705" y="213321"/>
                  </a:lnTo>
                  <a:lnTo>
                    <a:pt x="3210763" y="220967"/>
                  </a:lnTo>
                  <a:lnTo>
                    <a:pt x="3215373" y="231635"/>
                  </a:lnTo>
                  <a:lnTo>
                    <a:pt x="3221482" y="237731"/>
                  </a:lnTo>
                  <a:lnTo>
                    <a:pt x="3227527" y="243827"/>
                  </a:lnTo>
                  <a:lnTo>
                    <a:pt x="3233635" y="249885"/>
                  </a:lnTo>
                  <a:lnTo>
                    <a:pt x="3239731" y="251421"/>
                  </a:lnTo>
                  <a:lnTo>
                    <a:pt x="3244303" y="249885"/>
                  </a:lnTo>
                  <a:lnTo>
                    <a:pt x="3250399" y="243827"/>
                  </a:lnTo>
                  <a:lnTo>
                    <a:pt x="3262604" y="231635"/>
                  </a:lnTo>
                  <a:lnTo>
                    <a:pt x="3267163" y="222503"/>
                  </a:lnTo>
                  <a:lnTo>
                    <a:pt x="3279368" y="207225"/>
                  </a:lnTo>
                  <a:lnTo>
                    <a:pt x="3290036" y="196557"/>
                  </a:lnTo>
                  <a:lnTo>
                    <a:pt x="3296094" y="193535"/>
                  </a:lnTo>
                  <a:lnTo>
                    <a:pt x="3300704" y="196557"/>
                  </a:lnTo>
                  <a:lnTo>
                    <a:pt x="3306800" y="202653"/>
                  </a:lnTo>
                  <a:lnTo>
                    <a:pt x="3312858" y="207225"/>
                  </a:lnTo>
                  <a:lnTo>
                    <a:pt x="3318954" y="214858"/>
                  </a:lnTo>
                  <a:lnTo>
                    <a:pt x="3325063" y="223989"/>
                  </a:lnTo>
                  <a:lnTo>
                    <a:pt x="3329622" y="231635"/>
                  </a:lnTo>
                  <a:lnTo>
                    <a:pt x="3335731" y="239267"/>
                  </a:lnTo>
                  <a:lnTo>
                    <a:pt x="3341827" y="245325"/>
                  </a:lnTo>
                  <a:lnTo>
                    <a:pt x="3347935" y="249885"/>
                  </a:lnTo>
                  <a:lnTo>
                    <a:pt x="3352495" y="251421"/>
                  </a:lnTo>
                  <a:lnTo>
                    <a:pt x="3358603" y="248399"/>
                  </a:lnTo>
                  <a:lnTo>
                    <a:pt x="3364699" y="243827"/>
                  </a:lnTo>
                  <a:lnTo>
                    <a:pt x="3370757" y="237731"/>
                  </a:lnTo>
                  <a:lnTo>
                    <a:pt x="3376853" y="230085"/>
                  </a:lnTo>
                  <a:lnTo>
                    <a:pt x="3381413" y="220967"/>
                  </a:lnTo>
                  <a:lnTo>
                    <a:pt x="3387521" y="213321"/>
                  </a:lnTo>
                  <a:lnTo>
                    <a:pt x="3393617" y="205727"/>
                  </a:lnTo>
                  <a:lnTo>
                    <a:pt x="3399726" y="199631"/>
                  </a:lnTo>
                  <a:lnTo>
                    <a:pt x="3404285" y="196557"/>
                  </a:lnTo>
                  <a:lnTo>
                    <a:pt x="3410394" y="195072"/>
                  </a:lnTo>
                  <a:lnTo>
                    <a:pt x="3416490" y="196557"/>
                  </a:lnTo>
                  <a:lnTo>
                    <a:pt x="3428695" y="208762"/>
                  </a:lnTo>
                  <a:lnTo>
                    <a:pt x="3433254" y="214858"/>
                  </a:lnTo>
                  <a:lnTo>
                    <a:pt x="3439363" y="225526"/>
                  </a:lnTo>
                  <a:lnTo>
                    <a:pt x="3445459" y="233172"/>
                  </a:lnTo>
                  <a:lnTo>
                    <a:pt x="3451567" y="239267"/>
                  </a:lnTo>
                  <a:lnTo>
                    <a:pt x="3456127" y="245325"/>
                  </a:lnTo>
                  <a:lnTo>
                    <a:pt x="3462235" y="249885"/>
                  </a:lnTo>
                  <a:lnTo>
                    <a:pt x="3468331" y="249885"/>
                  </a:lnTo>
                  <a:lnTo>
                    <a:pt x="3474389" y="246862"/>
                  </a:lnTo>
                  <a:lnTo>
                    <a:pt x="3480485" y="242290"/>
                  </a:lnTo>
                  <a:lnTo>
                    <a:pt x="3485057" y="236194"/>
                  </a:lnTo>
                  <a:lnTo>
                    <a:pt x="3491153" y="228549"/>
                  </a:lnTo>
                  <a:lnTo>
                    <a:pt x="3497262" y="220967"/>
                  </a:lnTo>
                  <a:lnTo>
                    <a:pt x="3503358" y="211836"/>
                  </a:lnTo>
                  <a:lnTo>
                    <a:pt x="3507917" y="205727"/>
                  </a:lnTo>
                  <a:lnTo>
                    <a:pt x="3514026" y="199631"/>
                  </a:lnTo>
                  <a:lnTo>
                    <a:pt x="3520122" y="196557"/>
                  </a:lnTo>
                  <a:lnTo>
                    <a:pt x="3526231" y="195072"/>
                  </a:lnTo>
                  <a:lnTo>
                    <a:pt x="3532327" y="198094"/>
                  </a:lnTo>
                  <a:lnTo>
                    <a:pt x="3536899" y="204190"/>
                  </a:lnTo>
                  <a:lnTo>
                    <a:pt x="3542995" y="208762"/>
                  </a:lnTo>
                  <a:lnTo>
                    <a:pt x="3549103" y="216395"/>
                  </a:lnTo>
                  <a:lnTo>
                    <a:pt x="3553663" y="225526"/>
                  </a:lnTo>
                  <a:lnTo>
                    <a:pt x="3559721" y="233172"/>
                  </a:lnTo>
                  <a:lnTo>
                    <a:pt x="3564331" y="240753"/>
                  </a:lnTo>
                  <a:lnTo>
                    <a:pt x="3570376" y="246862"/>
                  </a:lnTo>
                  <a:lnTo>
                    <a:pt x="3576485" y="249885"/>
                  </a:lnTo>
                  <a:lnTo>
                    <a:pt x="3582581" y="249885"/>
                  </a:lnTo>
                  <a:lnTo>
                    <a:pt x="3588689" y="246862"/>
                  </a:lnTo>
                  <a:lnTo>
                    <a:pt x="3593249" y="240753"/>
                  </a:lnTo>
                  <a:lnTo>
                    <a:pt x="3605453" y="228549"/>
                  </a:lnTo>
                  <a:lnTo>
                    <a:pt x="3611562" y="219430"/>
                  </a:lnTo>
                  <a:lnTo>
                    <a:pt x="3616121" y="211836"/>
                  </a:lnTo>
                  <a:lnTo>
                    <a:pt x="3628326" y="199631"/>
                  </a:lnTo>
                  <a:lnTo>
                    <a:pt x="3634422" y="195072"/>
                  </a:lnTo>
                  <a:lnTo>
                    <a:pt x="3640531" y="195072"/>
                  </a:lnTo>
                  <a:lnTo>
                    <a:pt x="3645090" y="199631"/>
                  </a:lnTo>
                  <a:lnTo>
                    <a:pt x="3651199" y="204190"/>
                  </a:lnTo>
                  <a:lnTo>
                    <a:pt x="3657295" y="210299"/>
                  </a:lnTo>
                  <a:lnTo>
                    <a:pt x="3663353" y="217881"/>
                  </a:lnTo>
                  <a:lnTo>
                    <a:pt x="3667963" y="227063"/>
                  </a:lnTo>
                  <a:lnTo>
                    <a:pt x="3674021" y="234657"/>
                  </a:lnTo>
                  <a:lnTo>
                    <a:pt x="3686213" y="246862"/>
                  </a:lnTo>
                  <a:lnTo>
                    <a:pt x="3692321" y="249885"/>
                  </a:lnTo>
                  <a:lnTo>
                    <a:pt x="3696881" y="249885"/>
                  </a:lnTo>
                  <a:lnTo>
                    <a:pt x="3702989" y="246862"/>
                  </a:lnTo>
                  <a:lnTo>
                    <a:pt x="3715194" y="234657"/>
                  </a:lnTo>
                  <a:lnTo>
                    <a:pt x="3719753" y="227063"/>
                  </a:lnTo>
                  <a:lnTo>
                    <a:pt x="3725862" y="217881"/>
                  </a:lnTo>
                  <a:lnTo>
                    <a:pt x="3731907" y="210299"/>
                  </a:lnTo>
                  <a:lnTo>
                    <a:pt x="3744112" y="198094"/>
                  </a:lnTo>
                  <a:lnTo>
                    <a:pt x="3748671" y="195072"/>
                  </a:lnTo>
                  <a:lnTo>
                    <a:pt x="3754780" y="196557"/>
                  </a:lnTo>
                  <a:lnTo>
                    <a:pt x="3760876" y="199631"/>
                  </a:lnTo>
                  <a:lnTo>
                    <a:pt x="3773081" y="211836"/>
                  </a:lnTo>
                  <a:lnTo>
                    <a:pt x="3777653" y="217881"/>
                  </a:lnTo>
                  <a:lnTo>
                    <a:pt x="3783749" y="228549"/>
                  </a:lnTo>
                  <a:lnTo>
                    <a:pt x="3795953" y="240753"/>
                  </a:lnTo>
                  <a:lnTo>
                    <a:pt x="3800513" y="246862"/>
                  </a:lnTo>
                  <a:lnTo>
                    <a:pt x="3806621" y="249885"/>
                  </a:lnTo>
                  <a:lnTo>
                    <a:pt x="3812717" y="249885"/>
                  </a:lnTo>
                  <a:lnTo>
                    <a:pt x="3817289" y="245325"/>
                  </a:lnTo>
                  <a:lnTo>
                    <a:pt x="3823385" y="239267"/>
                  </a:lnTo>
                  <a:lnTo>
                    <a:pt x="3829494" y="233172"/>
                  </a:lnTo>
                  <a:lnTo>
                    <a:pt x="3834053" y="225526"/>
                  </a:lnTo>
                  <a:lnTo>
                    <a:pt x="3840162" y="217881"/>
                  </a:lnTo>
                  <a:lnTo>
                    <a:pt x="3846207" y="208762"/>
                  </a:lnTo>
                  <a:lnTo>
                    <a:pt x="3852316" y="202653"/>
                  </a:lnTo>
                  <a:lnTo>
                    <a:pt x="3856926" y="198094"/>
                  </a:lnTo>
                  <a:lnTo>
                    <a:pt x="3862971" y="195072"/>
                  </a:lnTo>
                  <a:lnTo>
                    <a:pt x="3869080" y="196557"/>
                  </a:lnTo>
                  <a:lnTo>
                    <a:pt x="3875176" y="201167"/>
                  </a:lnTo>
                  <a:lnTo>
                    <a:pt x="3881285" y="205727"/>
                  </a:lnTo>
                  <a:lnTo>
                    <a:pt x="3885844" y="211836"/>
                  </a:lnTo>
                  <a:lnTo>
                    <a:pt x="3891953" y="220967"/>
                  </a:lnTo>
                  <a:lnTo>
                    <a:pt x="3898049" y="228549"/>
                  </a:lnTo>
                  <a:lnTo>
                    <a:pt x="3904157" y="236194"/>
                  </a:lnTo>
                  <a:lnTo>
                    <a:pt x="3908717" y="242290"/>
                  </a:lnTo>
                  <a:lnTo>
                    <a:pt x="3914813" y="246862"/>
                  </a:lnTo>
                  <a:lnTo>
                    <a:pt x="3920871" y="249885"/>
                  </a:lnTo>
                  <a:lnTo>
                    <a:pt x="3926979" y="249885"/>
                  </a:lnTo>
                  <a:lnTo>
                    <a:pt x="3933075" y="243827"/>
                  </a:lnTo>
                  <a:lnTo>
                    <a:pt x="3937634" y="239267"/>
                  </a:lnTo>
                  <a:lnTo>
                    <a:pt x="3943743" y="231635"/>
                  </a:lnTo>
                  <a:lnTo>
                    <a:pt x="3949839" y="225526"/>
                  </a:lnTo>
                  <a:lnTo>
                    <a:pt x="3955948" y="216395"/>
                  </a:lnTo>
                  <a:lnTo>
                    <a:pt x="3960507" y="208762"/>
                  </a:lnTo>
                  <a:lnTo>
                    <a:pt x="3966616" y="202653"/>
                  </a:lnTo>
                  <a:lnTo>
                    <a:pt x="3972712" y="198094"/>
                  </a:lnTo>
                  <a:lnTo>
                    <a:pt x="3978821" y="195072"/>
                  </a:lnTo>
                  <a:lnTo>
                    <a:pt x="3984917" y="196557"/>
                  </a:lnTo>
                  <a:lnTo>
                    <a:pt x="3989476" y="201167"/>
                  </a:lnTo>
                  <a:lnTo>
                    <a:pt x="4001630" y="213321"/>
                  </a:lnTo>
                  <a:lnTo>
                    <a:pt x="4007739" y="220967"/>
                  </a:lnTo>
                  <a:lnTo>
                    <a:pt x="4012298" y="230085"/>
                  </a:lnTo>
                  <a:lnTo>
                    <a:pt x="4018406" y="237731"/>
                  </a:lnTo>
                  <a:lnTo>
                    <a:pt x="4024503" y="243827"/>
                  </a:lnTo>
                  <a:lnTo>
                    <a:pt x="4036707" y="249885"/>
                  </a:lnTo>
                  <a:lnTo>
                    <a:pt x="4041279" y="248399"/>
                  </a:lnTo>
                  <a:lnTo>
                    <a:pt x="4047375" y="243827"/>
                  </a:lnTo>
                  <a:lnTo>
                    <a:pt x="4059580" y="231635"/>
                  </a:lnTo>
                  <a:lnTo>
                    <a:pt x="4064139" y="223989"/>
                  </a:lnTo>
                  <a:lnTo>
                    <a:pt x="4070248" y="214858"/>
                  </a:lnTo>
                  <a:lnTo>
                    <a:pt x="4076344" y="208762"/>
                  </a:lnTo>
                  <a:lnTo>
                    <a:pt x="4080916" y="202653"/>
                  </a:lnTo>
                  <a:lnTo>
                    <a:pt x="4087012" y="196557"/>
                  </a:lnTo>
                  <a:lnTo>
                    <a:pt x="4093121" y="195072"/>
                  </a:lnTo>
                  <a:lnTo>
                    <a:pt x="4097680" y="196557"/>
                  </a:lnTo>
                  <a:lnTo>
                    <a:pt x="4103776" y="202653"/>
                  </a:lnTo>
                  <a:lnTo>
                    <a:pt x="4109834" y="207225"/>
                  </a:lnTo>
                  <a:lnTo>
                    <a:pt x="4115930" y="214858"/>
                  </a:lnTo>
                  <a:lnTo>
                    <a:pt x="4120502" y="220967"/>
                  </a:lnTo>
                  <a:lnTo>
                    <a:pt x="4126598" y="230085"/>
                  </a:lnTo>
                  <a:lnTo>
                    <a:pt x="4132706" y="237731"/>
                  </a:lnTo>
                  <a:lnTo>
                    <a:pt x="4138803" y="243827"/>
                  </a:lnTo>
                  <a:lnTo>
                    <a:pt x="4144911" y="248399"/>
                  </a:lnTo>
                  <a:lnTo>
                    <a:pt x="4149471" y="249885"/>
                  </a:lnTo>
                  <a:lnTo>
                    <a:pt x="4155579" y="248399"/>
                  </a:lnTo>
                  <a:lnTo>
                    <a:pt x="4161675" y="243827"/>
                  </a:lnTo>
                  <a:lnTo>
                    <a:pt x="4167771" y="237731"/>
                  </a:lnTo>
                  <a:lnTo>
                    <a:pt x="4173829" y="231635"/>
                  </a:lnTo>
                  <a:lnTo>
                    <a:pt x="4178439" y="222503"/>
                  </a:lnTo>
                  <a:lnTo>
                    <a:pt x="4184497" y="214858"/>
                  </a:lnTo>
                  <a:lnTo>
                    <a:pt x="4190593" y="207225"/>
                  </a:lnTo>
                  <a:lnTo>
                    <a:pt x="4196702" y="202653"/>
                  </a:lnTo>
                  <a:lnTo>
                    <a:pt x="4201261" y="196557"/>
                  </a:lnTo>
                  <a:lnTo>
                    <a:pt x="4207370" y="196557"/>
                  </a:lnTo>
                  <a:lnTo>
                    <a:pt x="4213466" y="198094"/>
                  </a:lnTo>
                  <a:lnTo>
                    <a:pt x="4219575" y="202653"/>
                  </a:lnTo>
                  <a:lnTo>
                    <a:pt x="4225671" y="208762"/>
                  </a:lnTo>
                  <a:lnTo>
                    <a:pt x="4230230" y="214858"/>
                  </a:lnTo>
                  <a:lnTo>
                    <a:pt x="4236339" y="222503"/>
                  </a:lnTo>
                  <a:lnTo>
                    <a:pt x="4242434" y="231635"/>
                  </a:lnTo>
                  <a:lnTo>
                    <a:pt x="4248543" y="237731"/>
                  </a:lnTo>
                  <a:lnTo>
                    <a:pt x="4253103" y="243827"/>
                  </a:lnTo>
                  <a:lnTo>
                    <a:pt x="4259211" y="248399"/>
                  </a:lnTo>
                  <a:lnTo>
                    <a:pt x="4265307" y="249885"/>
                  </a:lnTo>
                  <a:lnTo>
                    <a:pt x="4271365" y="246862"/>
                  </a:lnTo>
                  <a:lnTo>
                    <a:pt x="4277461" y="242290"/>
                  </a:lnTo>
                  <a:lnTo>
                    <a:pt x="4282033" y="236194"/>
                  </a:lnTo>
                  <a:lnTo>
                    <a:pt x="4288129" y="230085"/>
                  </a:lnTo>
                  <a:lnTo>
                    <a:pt x="4294225" y="220967"/>
                  </a:lnTo>
                  <a:lnTo>
                    <a:pt x="4300334" y="213321"/>
                  </a:lnTo>
                  <a:lnTo>
                    <a:pt x="4304893" y="205727"/>
                  </a:lnTo>
                  <a:lnTo>
                    <a:pt x="4311002" y="201167"/>
                  </a:lnTo>
                  <a:lnTo>
                    <a:pt x="4317098" y="196557"/>
                  </a:lnTo>
                  <a:lnTo>
                    <a:pt x="4323207" y="196557"/>
                  </a:lnTo>
                  <a:lnTo>
                    <a:pt x="4329252" y="198094"/>
                  </a:lnTo>
                  <a:lnTo>
                    <a:pt x="4333875" y="204190"/>
                  </a:lnTo>
                  <a:lnTo>
                    <a:pt x="4338434" y="208762"/>
                  </a:lnTo>
                  <a:lnTo>
                    <a:pt x="4344530" y="216395"/>
                  </a:lnTo>
                  <a:lnTo>
                    <a:pt x="4350639" y="225526"/>
                  </a:lnTo>
                  <a:lnTo>
                    <a:pt x="4356684" y="231635"/>
                  </a:lnTo>
                  <a:lnTo>
                    <a:pt x="4361307" y="239267"/>
                  </a:lnTo>
                  <a:lnTo>
                    <a:pt x="4367352" y="243827"/>
                  </a:lnTo>
                  <a:lnTo>
                    <a:pt x="4373460" y="248399"/>
                  </a:lnTo>
                  <a:lnTo>
                    <a:pt x="4379556" y="249885"/>
                  </a:lnTo>
                  <a:lnTo>
                    <a:pt x="4385665" y="246862"/>
                  </a:lnTo>
                  <a:lnTo>
                    <a:pt x="4390224" y="240753"/>
                  </a:lnTo>
                  <a:lnTo>
                    <a:pt x="4402429" y="228549"/>
                  </a:lnTo>
                  <a:lnTo>
                    <a:pt x="4408525" y="220967"/>
                  </a:lnTo>
                  <a:lnTo>
                    <a:pt x="4413097" y="211836"/>
                  </a:lnTo>
                  <a:lnTo>
                    <a:pt x="4419193" y="205727"/>
                  </a:lnTo>
                  <a:lnTo>
                    <a:pt x="4425302" y="201167"/>
                  </a:lnTo>
                  <a:lnTo>
                    <a:pt x="4431398" y="196557"/>
                  </a:lnTo>
                  <a:lnTo>
                    <a:pt x="4437507" y="196557"/>
                  </a:lnTo>
                  <a:lnTo>
                    <a:pt x="4464939" y="225526"/>
                  </a:lnTo>
                  <a:lnTo>
                    <a:pt x="4470984" y="233172"/>
                  </a:lnTo>
                  <a:lnTo>
                    <a:pt x="4477092" y="239267"/>
                  </a:lnTo>
                  <a:lnTo>
                    <a:pt x="4483188" y="245325"/>
                  </a:lnTo>
                  <a:lnTo>
                    <a:pt x="4489297" y="248399"/>
                  </a:lnTo>
                  <a:lnTo>
                    <a:pt x="4493856" y="249885"/>
                  </a:lnTo>
                  <a:lnTo>
                    <a:pt x="4499965" y="246862"/>
                  </a:lnTo>
                  <a:lnTo>
                    <a:pt x="4512170" y="234657"/>
                  </a:lnTo>
                  <a:lnTo>
                    <a:pt x="4516729" y="228549"/>
                  </a:lnTo>
                  <a:lnTo>
                    <a:pt x="4522825" y="219430"/>
                  </a:lnTo>
                  <a:lnTo>
                    <a:pt x="4528934" y="211836"/>
                  </a:lnTo>
                  <a:lnTo>
                    <a:pt x="4534979" y="205727"/>
                  </a:lnTo>
                  <a:lnTo>
                    <a:pt x="4541088" y="199631"/>
                  </a:lnTo>
                  <a:lnTo>
                    <a:pt x="4545647" y="196557"/>
                  </a:lnTo>
                  <a:lnTo>
                    <a:pt x="4551756" y="196557"/>
                  </a:lnTo>
                  <a:lnTo>
                    <a:pt x="4557852" y="199631"/>
                  </a:lnTo>
                  <a:lnTo>
                    <a:pt x="4563960" y="205727"/>
                  </a:lnTo>
                  <a:lnTo>
                    <a:pt x="4568520" y="211836"/>
                  </a:lnTo>
                  <a:lnTo>
                    <a:pt x="4574628" y="217881"/>
                  </a:lnTo>
                  <a:lnTo>
                    <a:pt x="4580724" y="227063"/>
                  </a:lnTo>
                  <a:lnTo>
                    <a:pt x="4586833" y="234657"/>
                  </a:lnTo>
                  <a:lnTo>
                    <a:pt x="4597488" y="245325"/>
                  </a:lnTo>
                  <a:lnTo>
                    <a:pt x="4602060" y="248399"/>
                  </a:lnTo>
                  <a:lnTo>
                    <a:pt x="4608156" y="248399"/>
                  </a:lnTo>
                  <a:lnTo>
                    <a:pt x="4614265" y="245325"/>
                  </a:lnTo>
                  <a:lnTo>
                    <a:pt x="4620361" y="239267"/>
                  </a:lnTo>
                  <a:lnTo>
                    <a:pt x="4626470" y="234657"/>
                  </a:lnTo>
                  <a:lnTo>
                    <a:pt x="4631029" y="227063"/>
                  </a:lnTo>
                  <a:lnTo>
                    <a:pt x="4637125" y="217881"/>
                  </a:lnTo>
                  <a:lnTo>
                    <a:pt x="4643234" y="211836"/>
                  </a:lnTo>
                  <a:lnTo>
                    <a:pt x="4649279" y="205727"/>
                  </a:lnTo>
                  <a:lnTo>
                    <a:pt x="4653902" y="199631"/>
                  </a:lnTo>
                  <a:lnTo>
                    <a:pt x="4659947" y="196557"/>
                  </a:lnTo>
                  <a:lnTo>
                    <a:pt x="4666056" y="196557"/>
                  </a:lnTo>
                  <a:lnTo>
                    <a:pt x="4672152" y="201167"/>
                  </a:lnTo>
                  <a:lnTo>
                    <a:pt x="4678260" y="205727"/>
                  </a:lnTo>
                  <a:lnTo>
                    <a:pt x="4682820" y="211836"/>
                  </a:lnTo>
                  <a:lnTo>
                    <a:pt x="4688928" y="219430"/>
                  </a:lnTo>
                  <a:lnTo>
                    <a:pt x="4695024" y="228549"/>
                  </a:lnTo>
                  <a:lnTo>
                    <a:pt x="4701133" y="234657"/>
                  </a:lnTo>
                  <a:lnTo>
                    <a:pt x="4705692" y="240753"/>
                  </a:lnTo>
                  <a:lnTo>
                    <a:pt x="4711788" y="245325"/>
                  </a:lnTo>
                  <a:lnTo>
                    <a:pt x="4717846" y="248399"/>
                  </a:lnTo>
                  <a:lnTo>
                    <a:pt x="4723942" y="248399"/>
                  </a:lnTo>
                  <a:lnTo>
                    <a:pt x="4730051" y="243827"/>
                  </a:lnTo>
                  <a:lnTo>
                    <a:pt x="4740719" y="233172"/>
                  </a:lnTo>
                  <a:lnTo>
                    <a:pt x="4752924" y="217881"/>
                  </a:lnTo>
                  <a:lnTo>
                    <a:pt x="4757483" y="210299"/>
                  </a:lnTo>
                  <a:lnTo>
                    <a:pt x="4763579" y="204190"/>
                  </a:lnTo>
                  <a:lnTo>
                    <a:pt x="4769688" y="199631"/>
                  </a:lnTo>
                  <a:lnTo>
                    <a:pt x="4775784" y="196557"/>
                  </a:lnTo>
                  <a:lnTo>
                    <a:pt x="4781892" y="198094"/>
                  </a:lnTo>
                  <a:lnTo>
                    <a:pt x="4786452" y="202653"/>
                  </a:lnTo>
                  <a:lnTo>
                    <a:pt x="4792560" y="207225"/>
                  </a:lnTo>
                  <a:lnTo>
                    <a:pt x="4798656" y="213321"/>
                  </a:lnTo>
                  <a:lnTo>
                    <a:pt x="4804714" y="220967"/>
                  </a:lnTo>
                  <a:lnTo>
                    <a:pt x="4809274" y="228549"/>
                  </a:lnTo>
                  <a:lnTo>
                    <a:pt x="4815382" y="236194"/>
                  </a:lnTo>
                  <a:lnTo>
                    <a:pt x="4821478" y="240753"/>
                  </a:lnTo>
                  <a:lnTo>
                    <a:pt x="4827587" y="246862"/>
                  </a:lnTo>
                  <a:lnTo>
                    <a:pt x="4833683" y="248399"/>
                  </a:lnTo>
                  <a:lnTo>
                    <a:pt x="4865687" y="216395"/>
                  </a:lnTo>
                  <a:lnTo>
                    <a:pt x="4871783" y="208762"/>
                  </a:lnTo>
                  <a:lnTo>
                    <a:pt x="4877879" y="202653"/>
                  </a:lnTo>
                  <a:lnTo>
                    <a:pt x="4883988" y="199631"/>
                  </a:lnTo>
                  <a:lnTo>
                    <a:pt x="4890084" y="196557"/>
                  </a:lnTo>
                  <a:lnTo>
                    <a:pt x="4894656" y="198094"/>
                  </a:lnTo>
                  <a:lnTo>
                    <a:pt x="4900752" y="202653"/>
                  </a:lnTo>
                  <a:lnTo>
                    <a:pt x="4906810" y="208762"/>
                  </a:lnTo>
                  <a:lnTo>
                    <a:pt x="4912906" y="214858"/>
                  </a:lnTo>
                  <a:lnTo>
                    <a:pt x="4917478" y="220967"/>
                  </a:lnTo>
                  <a:lnTo>
                    <a:pt x="4923574" y="230085"/>
                  </a:lnTo>
                  <a:lnTo>
                    <a:pt x="4935778" y="242290"/>
                  </a:lnTo>
                  <a:lnTo>
                    <a:pt x="4941887" y="246862"/>
                  </a:lnTo>
                  <a:lnTo>
                    <a:pt x="4946446" y="248399"/>
                  </a:lnTo>
                  <a:lnTo>
                    <a:pt x="4952542" y="246862"/>
                  </a:lnTo>
                  <a:lnTo>
                    <a:pt x="4964747" y="237731"/>
                  </a:lnTo>
                  <a:lnTo>
                    <a:pt x="4969319" y="231635"/>
                  </a:lnTo>
                  <a:lnTo>
                    <a:pt x="4975415" y="223989"/>
                  </a:lnTo>
                  <a:lnTo>
                    <a:pt x="5004346" y="196557"/>
                  </a:lnTo>
                  <a:lnTo>
                    <a:pt x="5010442" y="199631"/>
                  </a:lnTo>
                  <a:lnTo>
                    <a:pt x="5016538" y="204190"/>
                  </a:lnTo>
                  <a:lnTo>
                    <a:pt x="5027206" y="214858"/>
                  </a:lnTo>
                  <a:lnTo>
                    <a:pt x="5033314" y="222503"/>
                  </a:lnTo>
                  <a:lnTo>
                    <a:pt x="5039410" y="231635"/>
                  </a:lnTo>
                  <a:lnTo>
                    <a:pt x="5050078" y="242290"/>
                  </a:lnTo>
                  <a:lnTo>
                    <a:pt x="5056187" y="246862"/>
                  </a:lnTo>
                  <a:lnTo>
                    <a:pt x="5062283" y="248399"/>
                  </a:lnTo>
                  <a:lnTo>
                    <a:pt x="5068341" y="246862"/>
                  </a:lnTo>
                  <a:lnTo>
                    <a:pt x="5072951" y="240753"/>
                  </a:lnTo>
                  <a:lnTo>
                    <a:pt x="5079047" y="236194"/>
                  </a:lnTo>
                  <a:lnTo>
                    <a:pt x="5085105" y="230085"/>
                  </a:lnTo>
                  <a:lnTo>
                    <a:pt x="5091201" y="222503"/>
                  </a:lnTo>
                  <a:lnTo>
                    <a:pt x="5097310" y="214858"/>
                  </a:lnTo>
                  <a:lnTo>
                    <a:pt x="5101869" y="208762"/>
                  </a:lnTo>
                  <a:lnTo>
                    <a:pt x="5107978" y="202653"/>
                  </a:lnTo>
                  <a:lnTo>
                    <a:pt x="5114074" y="199631"/>
                  </a:lnTo>
                  <a:lnTo>
                    <a:pt x="5120182" y="196557"/>
                  </a:lnTo>
                  <a:lnTo>
                    <a:pt x="5126278" y="199631"/>
                  </a:lnTo>
                  <a:lnTo>
                    <a:pt x="5130838" y="204190"/>
                  </a:lnTo>
                  <a:lnTo>
                    <a:pt x="5135410" y="210299"/>
                  </a:lnTo>
                  <a:lnTo>
                    <a:pt x="5141506" y="216395"/>
                  </a:lnTo>
                  <a:lnTo>
                    <a:pt x="5147614" y="223989"/>
                  </a:lnTo>
                  <a:lnTo>
                    <a:pt x="5153660" y="231635"/>
                  </a:lnTo>
                  <a:lnTo>
                    <a:pt x="5158282" y="237731"/>
                  </a:lnTo>
                  <a:lnTo>
                    <a:pt x="5164378" y="243827"/>
                  </a:lnTo>
                  <a:lnTo>
                    <a:pt x="5170436" y="246862"/>
                  </a:lnTo>
                  <a:lnTo>
                    <a:pt x="5176532" y="248399"/>
                  </a:lnTo>
                  <a:lnTo>
                    <a:pt x="5182641" y="245325"/>
                  </a:lnTo>
                  <a:lnTo>
                    <a:pt x="5199405" y="228549"/>
                  </a:lnTo>
                  <a:lnTo>
                    <a:pt x="5205501" y="220967"/>
                  </a:lnTo>
                  <a:lnTo>
                    <a:pt x="5210073" y="213321"/>
                  </a:lnTo>
                  <a:lnTo>
                    <a:pt x="5216169" y="207225"/>
                  </a:lnTo>
                  <a:lnTo>
                    <a:pt x="5222278" y="202653"/>
                  </a:lnTo>
                  <a:lnTo>
                    <a:pt x="5228374" y="199631"/>
                  </a:lnTo>
                  <a:lnTo>
                    <a:pt x="5234482" y="198094"/>
                  </a:lnTo>
                  <a:lnTo>
                    <a:pt x="5239042" y="199631"/>
                  </a:lnTo>
                  <a:lnTo>
                    <a:pt x="5257304" y="217881"/>
                  </a:lnTo>
                  <a:lnTo>
                    <a:pt x="5261914" y="225526"/>
                  </a:lnTo>
                  <a:lnTo>
                    <a:pt x="5267960" y="231635"/>
                  </a:lnTo>
                  <a:lnTo>
                    <a:pt x="5280164" y="243827"/>
                  </a:lnTo>
                  <a:lnTo>
                    <a:pt x="5286273" y="246862"/>
                  </a:lnTo>
                  <a:lnTo>
                    <a:pt x="5290832" y="246862"/>
                  </a:lnTo>
                  <a:lnTo>
                    <a:pt x="5296941" y="245325"/>
                  </a:lnTo>
                  <a:lnTo>
                    <a:pt x="5303037" y="240753"/>
                  </a:lnTo>
                  <a:lnTo>
                    <a:pt x="5309146" y="234657"/>
                  </a:lnTo>
                  <a:lnTo>
                    <a:pt x="5313705" y="228549"/>
                  </a:lnTo>
                  <a:lnTo>
                    <a:pt x="5319801" y="220967"/>
                  </a:lnTo>
                  <a:lnTo>
                    <a:pt x="5325910" y="211836"/>
                  </a:lnTo>
                  <a:lnTo>
                    <a:pt x="5331955" y="205727"/>
                  </a:lnTo>
                  <a:lnTo>
                    <a:pt x="5338064" y="202653"/>
                  </a:lnTo>
                  <a:lnTo>
                    <a:pt x="5342623" y="198094"/>
                  </a:lnTo>
                  <a:lnTo>
                    <a:pt x="5348732" y="198094"/>
                  </a:lnTo>
                  <a:lnTo>
                    <a:pt x="5354828" y="201167"/>
                  </a:lnTo>
                  <a:lnTo>
                    <a:pt x="5360936" y="205727"/>
                  </a:lnTo>
                  <a:lnTo>
                    <a:pt x="5365496" y="211836"/>
                  </a:lnTo>
                  <a:lnTo>
                    <a:pt x="5371604" y="217881"/>
                  </a:lnTo>
                  <a:lnTo>
                    <a:pt x="5383796" y="233172"/>
                  </a:lnTo>
                  <a:lnTo>
                    <a:pt x="5394464" y="243827"/>
                  </a:lnTo>
                  <a:lnTo>
                    <a:pt x="5399036" y="246862"/>
                  </a:lnTo>
                  <a:lnTo>
                    <a:pt x="5405132" y="246862"/>
                  </a:lnTo>
                  <a:lnTo>
                    <a:pt x="5411241" y="243827"/>
                  </a:lnTo>
                  <a:lnTo>
                    <a:pt x="5417337" y="239267"/>
                  </a:lnTo>
                  <a:lnTo>
                    <a:pt x="5421896" y="233172"/>
                  </a:lnTo>
                  <a:lnTo>
                    <a:pt x="5427954" y="227063"/>
                  </a:lnTo>
                  <a:lnTo>
                    <a:pt x="5434050" y="219430"/>
                  </a:lnTo>
                  <a:lnTo>
                    <a:pt x="5440159" y="211836"/>
                  </a:lnTo>
                  <a:lnTo>
                    <a:pt x="5450827" y="201167"/>
                  </a:lnTo>
                  <a:lnTo>
                    <a:pt x="5456923" y="198094"/>
                  </a:lnTo>
                  <a:lnTo>
                    <a:pt x="5463032" y="198094"/>
                  </a:lnTo>
                  <a:lnTo>
                    <a:pt x="5469128" y="201167"/>
                  </a:lnTo>
                  <a:lnTo>
                    <a:pt x="5475236" y="207225"/>
                  </a:lnTo>
                  <a:lnTo>
                    <a:pt x="5479796" y="211836"/>
                  </a:lnTo>
                  <a:lnTo>
                    <a:pt x="5485904" y="217881"/>
                  </a:lnTo>
                  <a:lnTo>
                    <a:pt x="5492000" y="227063"/>
                  </a:lnTo>
                  <a:lnTo>
                    <a:pt x="5498096" y="234657"/>
                  </a:lnTo>
                  <a:lnTo>
                    <a:pt x="5502668" y="240753"/>
                  </a:lnTo>
                  <a:lnTo>
                    <a:pt x="5508764" y="243827"/>
                  </a:lnTo>
                  <a:lnTo>
                    <a:pt x="5514873" y="246862"/>
                  </a:lnTo>
                  <a:lnTo>
                    <a:pt x="5520918" y="246862"/>
                  </a:lnTo>
                  <a:lnTo>
                    <a:pt x="5527027" y="243827"/>
                  </a:lnTo>
                  <a:lnTo>
                    <a:pt x="5531586" y="237731"/>
                  </a:lnTo>
                  <a:lnTo>
                    <a:pt x="5537695" y="233172"/>
                  </a:lnTo>
                  <a:lnTo>
                    <a:pt x="5549900" y="217881"/>
                  </a:lnTo>
                  <a:lnTo>
                    <a:pt x="5554459" y="211836"/>
                  </a:lnTo>
                  <a:lnTo>
                    <a:pt x="5560555" y="205727"/>
                  </a:lnTo>
                  <a:lnTo>
                    <a:pt x="5566664" y="201167"/>
                  </a:lnTo>
                  <a:lnTo>
                    <a:pt x="5572760" y="198094"/>
                  </a:lnTo>
                  <a:lnTo>
                    <a:pt x="5578868" y="198094"/>
                  </a:lnTo>
                  <a:lnTo>
                    <a:pt x="5583428" y="202653"/>
                  </a:lnTo>
                  <a:lnTo>
                    <a:pt x="5589536" y="207225"/>
                  </a:lnTo>
                  <a:lnTo>
                    <a:pt x="5601741" y="219430"/>
                  </a:lnTo>
                  <a:lnTo>
                    <a:pt x="5606300" y="228549"/>
                  </a:lnTo>
                  <a:lnTo>
                    <a:pt x="5612358" y="234657"/>
                  </a:lnTo>
                  <a:lnTo>
                    <a:pt x="5618454" y="240753"/>
                  </a:lnTo>
                  <a:lnTo>
                    <a:pt x="5624550" y="243827"/>
                  </a:lnTo>
                  <a:lnTo>
                    <a:pt x="5630659" y="246862"/>
                  </a:lnTo>
                  <a:lnTo>
                    <a:pt x="5635218" y="246862"/>
                  </a:lnTo>
                  <a:lnTo>
                    <a:pt x="5641327" y="243827"/>
                  </a:lnTo>
                  <a:lnTo>
                    <a:pt x="5653532" y="231635"/>
                  </a:lnTo>
                  <a:lnTo>
                    <a:pt x="5658091" y="225526"/>
                  </a:lnTo>
                  <a:lnTo>
                    <a:pt x="5662650" y="217881"/>
                  </a:lnTo>
                  <a:lnTo>
                    <a:pt x="5668759" y="210299"/>
                  </a:lnTo>
                  <a:lnTo>
                    <a:pt x="5674855" y="205727"/>
                  </a:lnTo>
                  <a:lnTo>
                    <a:pt x="5680964" y="199631"/>
                  </a:lnTo>
                  <a:lnTo>
                    <a:pt x="5687060" y="198094"/>
                  </a:lnTo>
                  <a:lnTo>
                    <a:pt x="5691632" y="198094"/>
                  </a:lnTo>
                  <a:lnTo>
                    <a:pt x="5697728" y="202653"/>
                  </a:lnTo>
                  <a:lnTo>
                    <a:pt x="5703785" y="208762"/>
                  </a:lnTo>
                  <a:lnTo>
                    <a:pt x="5709881" y="213321"/>
                  </a:lnTo>
                  <a:lnTo>
                    <a:pt x="5738850" y="245325"/>
                  </a:lnTo>
                  <a:lnTo>
                    <a:pt x="5743422" y="246862"/>
                  </a:lnTo>
                  <a:lnTo>
                    <a:pt x="5749518" y="246862"/>
                  </a:lnTo>
                  <a:lnTo>
                    <a:pt x="5755627" y="243827"/>
                  </a:lnTo>
                  <a:lnTo>
                    <a:pt x="5761723" y="237731"/>
                  </a:lnTo>
                  <a:lnTo>
                    <a:pt x="5766295" y="231635"/>
                  </a:lnTo>
                  <a:lnTo>
                    <a:pt x="5772391" y="225526"/>
                  </a:lnTo>
                  <a:lnTo>
                    <a:pt x="5778500" y="216395"/>
                  </a:lnTo>
                  <a:lnTo>
                    <a:pt x="5784596" y="208762"/>
                  </a:lnTo>
                  <a:lnTo>
                    <a:pt x="5790704" y="204190"/>
                  </a:lnTo>
                  <a:lnTo>
                    <a:pt x="5795213" y="199631"/>
                  </a:lnTo>
                  <a:lnTo>
                    <a:pt x="5801309" y="198094"/>
                  </a:lnTo>
                  <a:lnTo>
                    <a:pt x="5807417" y="199631"/>
                  </a:lnTo>
                  <a:lnTo>
                    <a:pt x="5813513" y="202653"/>
                  </a:lnTo>
                  <a:lnTo>
                    <a:pt x="5818085" y="208762"/>
                  </a:lnTo>
                  <a:lnTo>
                    <a:pt x="5830290" y="220967"/>
                  </a:lnTo>
                  <a:lnTo>
                    <a:pt x="5836386" y="228549"/>
                  </a:lnTo>
                  <a:lnTo>
                    <a:pt x="5842495" y="236194"/>
                  </a:lnTo>
                  <a:lnTo>
                    <a:pt x="5847054" y="240753"/>
                  </a:lnTo>
                  <a:lnTo>
                    <a:pt x="5853150" y="245325"/>
                  </a:lnTo>
                  <a:lnTo>
                    <a:pt x="5859259" y="248399"/>
                  </a:lnTo>
                  <a:lnTo>
                    <a:pt x="5865304" y="246862"/>
                  </a:lnTo>
                  <a:lnTo>
                    <a:pt x="5869927" y="242290"/>
                  </a:lnTo>
                  <a:lnTo>
                    <a:pt x="5876023" y="237731"/>
                  </a:lnTo>
                  <a:lnTo>
                    <a:pt x="5882081" y="231635"/>
                  </a:lnTo>
                  <a:lnTo>
                    <a:pt x="5888177" y="223989"/>
                  </a:lnTo>
                  <a:lnTo>
                    <a:pt x="5894285" y="214858"/>
                  </a:lnTo>
                  <a:lnTo>
                    <a:pt x="5898845" y="208762"/>
                  </a:lnTo>
                  <a:lnTo>
                    <a:pt x="5911049" y="199631"/>
                  </a:lnTo>
                  <a:lnTo>
                    <a:pt x="5917158" y="196557"/>
                  </a:lnTo>
                  <a:lnTo>
                    <a:pt x="5921717" y="199631"/>
                  </a:lnTo>
                  <a:lnTo>
                    <a:pt x="5927813" y="202653"/>
                  </a:lnTo>
                  <a:lnTo>
                    <a:pt x="5932385" y="208762"/>
                  </a:lnTo>
                  <a:lnTo>
                    <a:pt x="5944590" y="220967"/>
                  </a:lnTo>
                  <a:lnTo>
                    <a:pt x="5950635" y="230085"/>
                  </a:lnTo>
                  <a:lnTo>
                    <a:pt x="5955258" y="237731"/>
                  </a:lnTo>
                  <a:lnTo>
                    <a:pt x="5961354" y="242290"/>
                  </a:lnTo>
                  <a:lnTo>
                    <a:pt x="5967412" y="246862"/>
                  </a:lnTo>
                  <a:lnTo>
                    <a:pt x="5973508" y="248399"/>
                  </a:lnTo>
                  <a:lnTo>
                    <a:pt x="5979604" y="246862"/>
                  </a:lnTo>
                  <a:lnTo>
                    <a:pt x="5996381" y="230085"/>
                  </a:lnTo>
                  <a:lnTo>
                    <a:pt x="6002477" y="222503"/>
                  </a:lnTo>
                  <a:lnTo>
                    <a:pt x="6007049" y="214858"/>
                  </a:lnTo>
                  <a:lnTo>
                    <a:pt x="6019253" y="202653"/>
                  </a:lnTo>
                  <a:lnTo>
                    <a:pt x="6025349" y="199631"/>
                  </a:lnTo>
                  <a:lnTo>
                    <a:pt x="6031458" y="196557"/>
                  </a:lnTo>
                  <a:lnTo>
                    <a:pt x="6036017" y="199631"/>
                  </a:lnTo>
                  <a:lnTo>
                    <a:pt x="6048222" y="208762"/>
                  </a:lnTo>
                  <a:lnTo>
                    <a:pt x="6054267" y="214858"/>
                  </a:lnTo>
                  <a:lnTo>
                    <a:pt x="6058890" y="222503"/>
                  </a:lnTo>
                  <a:lnTo>
                    <a:pt x="6064935" y="231635"/>
                  </a:lnTo>
                  <a:lnTo>
                    <a:pt x="6071044" y="237731"/>
                  </a:lnTo>
                  <a:lnTo>
                    <a:pt x="6083249" y="246862"/>
                  </a:lnTo>
                  <a:lnTo>
                    <a:pt x="6087808" y="248399"/>
                  </a:lnTo>
                  <a:lnTo>
                    <a:pt x="6093904" y="246862"/>
                  </a:lnTo>
                  <a:lnTo>
                    <a:pt x="6100013" y="240753"/>
                  </a:lnTo>
                  <a:lnTo>
                    <a:pt x="6106109" y="236194"/>
                  </a:lnTo>
                  <a:lnTo>
                    <a:pt x="6110681" y="230085"/>
                  </a:lnTo>
                  <a:lnTo>
                    <a:pt x="6116777" y="222503"/>
                  </a:lnTo>
                  <a:lnTo>
                    <a:pt x="6122885" y="214858"/>
                  </a:lnTo>
                  <a:lnTo>
                    <a:pt x="6128931" y="208762"/>
                  </a:lnTo>
                  <a:lnTo>
                    <a:pt x="6135039" y="202653"/>
                  </a:lnTo>
                  <a:lnTo>
                    <a:pt x="6139599" y="199631"/>
                  </a:lnTo>
                  <a:lnTo>
                    <a:pt x="6145707" y="196557"/>
                  </a:lnTo>
                  <a:lnTo>
                    <a:pt x="6151803" y="199631"/>
                  </a:lnTo>
                  <a:lnTo>
                    <a:pt x="6157912" y="204190"/>
                  </a:lnTo>
                  <a:lnTo>
                    <a:pt x="6162471" y="210299"/>
                  </a:lnTo>
                  <a:lnTo>
                    <a:pt x="6168567" y="216395"/>
                  </a:lnTo>
                  <a:lnTo>
                    <a:pt x="6174676" y="223989"/>
                  </a:lnTo>
                  <a:lnTo>
                    <a:pt x="6179235" y="231635"/>
                  </a:lnTo>
                  <a:lnTo>
                    <a:pt x="6191440" y="243827"/>
                  </a:lnTo>
                  <a:lnTo>
                    <a:pt x="6196012" y="246862"/>
                  </a:lnTo>
                  <a:lnTo>
                    <a:pt x="6202108" y="248399"/>
                  </a:lnTo>
                  <a:lnTo>
                    <a:pt x="6208204" y="246862"/>
                  </a:lnTo>
                  <a:lnTo>
                    <a:pt x="6214313" y="240753"/>
                  </a:lnTo>
                  <a:lnTo>
                    <a:pt x="6218872" y="234657"/>
                  </a:lnTo>
                  <a:lnTo>
                    <a:pt x="6224981" y="228549"/>
                  </a:lnTo>
                  <a:lnTo>
                    <a:pt x="6231026" y="220967"/>
                  </a:lnTo>
                  <a:lnTo>
                    <a:pt x="6237135" y="213321"/>
                  </a:lnTo>
                  <a:lnTo>
                    <a:pt x="6247803" y="202653"/>
                  </a:lnTo>
                  <a:lnTo>
                    <a:pt x="6253899" y="199631"/>
                  </a:lnTo>
                  <a:lnTo>
                    <a:pt x="6260007" y="196557"/>
                  </a:lnTo>
                  <a:lnTo>
                    <a:pt x="6266103" y="199631"/>
                  </a:lnTo>
                  <a:lnTo>
                    <a:pt x="6270663" y="205727"/>
                  </a:lnTo>
                  <a:lnTo>
                    <a:pt x="6276771" y="210299"/>
                  </a:lnTo>
                  <a:lnTo>
                    <a:pt x="6282867" y="216395"/>
                  </a:lnTo>
                  <a:lnTo>
                    <a:pt x="6288976" y="225526"/>
                  </a:lnTo>
                  <a:lnTo>
                    <a:pt x="6295072" y="231635"/>
                  </a:lnTo>
                  <a:lnTo>
                    <a:pt x="6299644" y="237731"/>
                  </a:lnTo>
                  <a:lnTo>
                    <a:pt x="6305740" y="243827"/>
                  </a:lnTo>
                  <a:lnTo>
                    <a:pt x="6311849" y="246862"/>
                  </a:lnTo>
                  <a:lnTo>
                    <a:pt x="6317894" y="248399"/>
                  </a:lnTo>
                  <a:lnTo>
                    <a:pt x="6322504" y="245325"/>
                  </a:lnTo>
                  <a:lnTo>
                    <a:pt x="6328562" y="240753"/>
                  </a:lnTo>
                  <a:lnTo>
                    <a:pt x="6340767" y="228549"/>
                  </a:lnTo>
                  <a:lnTo>
                    <a:pt x="6346863" y="220967"/>
                  </a:lnTo>
                  <a:lnTo>
                    <a:pt x="6351435" y="211836"/>
                  </a:lnTo>
                  <a:lnTo>
                    <a:pt x="6357531" y="205727"/>
                  </a:lnTo>
                  <a:lnTo>
                    <a:pt x="6363639" y="202653"/>
                  </a:lnTo>
                  <a:lnTo>
                    <a:pt x="6369735" y="198094"/>
                  </a:lnTo>
                  <a:lnTo>
                    <a:pt x="6374307" y="196557"/>
                  </a:lnTo>
                  <a:lnTo>
                    <a:pt x="6380403" y="199631"/>
                  </a:lnTo>
                  <a:lnTo>
                    <a:pt x="6392608" y="211836"/>
                  </a:lnTo>
                  <a:lnTo>
                    <a:pt x="6398704" y="217881"/>
                  </a:lnTo>
                  <a:lnTo>
                    <a:pt x="6427635" y="246862"/>
                  </a:lnTo>
                  <a:lnTo>
                    <a:pt x="6432194" y="248399"/>
                  </a:lnTo>
                  <a:lnTo>
                    <a:pt x="6438303" y="243827"/>
                  </a:lnTo>
                  <a:lnTo>
                    <a:pt x="6442862" y="146303"/>
                  </a:lnTo>
                  <a:lnTo>
                    <a:pt x="6448971" y="97536"/>
                  </a:lnTo>
                  <a:lnTo>
                    <a:pt x="6455067" y="190449"/>
                  </a:lnTo>
                  <a:lnTo>
                    <a:pt x="6459626" y="173736"/>
                  </a:lnTo>
                  <a:lnTo>
                    <a:pt x="6465735" y="178295"/>
                  </a:lnTo>
                  <a:lnTo>
                    <a:pt x="6471831" y="163067"/>
                  </a:lnTo>
                  <a:lnTo>
                    <a:pt x="6477939" y="210299"/>
                  </a:lnTo>
                  <a:lnTo>
                    <a:pt x="6484035" y="179781"/>
                  </a:lnTo>
                  <a:lnTo>
                    <a:pt x="6488607" y="204190"/>
                  </a:lnTo>
                  <a:lnTo>
                    <a:pt x="6494703" y="214858"/>
                  </a:lnTo>
                  <a:lnTo>
                    <a:pt x="6500761" y="217881"/>
                  </a:lnTo>
                  <a:lnTo>
                    <a:pt x="6506857" y="249885"/>
                  </a:lnTo>
                  <a:lnTo>
                    <a:pt x="6511467" y="266649"/>
                  </a:lnTo>
                  <a:lnTo>
                    <a:pt x="6517525" y="268185"/>
                  </a:lnTo>
                  <a:lnTo>
                    <a:pt x="6523621" y="272757"/>
                  </a:lnTo>
                  <a:lnTo>
                    <a:pt x="6552603" y="242290"/>
                  </a:lnTo>
                  <a:lnTo>
                    <a:pt x="6563271" y="202653"/>
                  </a:lnTo>
                  <a:lnTo>
                    <a:pt x="6569367" y="187426"/>
                  </a:lnTo>
                  <a:lnTo>
                    <a:pt x="6575425" y="187426"/>
                  </a:lnTo>
                  <a:lnTo>
                    <a:pt x="6581521" y="182867"/>
                  </a:lnTo>
                  <a:lnTo>
                    <a:pt x="6587629" y="185889"/>
                  </a:lnTo>
                  <a:lnTo>
                    <a:pt x="6615061" y="236194"/>
                  </a:lnTo>
                  <a:lnTo>
                    <a:pt x="6621157" y="330644"/>
                  </a:lnTo>
                  <a:lnTo>
                    <a:pt x="6627266" y="329158"/>
                  </a:lnTo>
                  <a:lnTo>
                    <a:pt x="6633362" y="323062"/>
                  </a:lnTo>
                  <a:lnTo>
                    <a:pt x="6639471" y="284962"/>
                  </a:lnTo>
                  <a:lnTo>
                    <a:pt x="6644030" y="248399"/>
                  </a:lnTo>
                  <a:lnTo>
                    <a:pt x="6650126" y="214858"/>
                  </a:lnTo>
                  <a:lnTo>
                    <a:pt x="6656235" y="169125"/>
                  </a:lnTo>
                  <a:lnTo>
                    <a:pt x="6662331" y="144767"/>
                  </a:lnTo>
                  <a:lnTo>
                    <a:pt x="6666903" y="126453"/>
                  </a:lnTo>
                  <a:lnTo>
                    <a:pt x="6672999" y="105130"/>
                  </a:lnTo>
                  <a:lnTo>
                    <a:pt x="6679057" y="94462"/>
                  </a:lnTo>
                  <a:lnTo>
                    <a:pt x="6685153" y="103631"/>
                  </a:lnTo>
                  <a:lnTo>
                    <a:pt x="6691261" y="131025"/>
                  </a:lnTo>
                  <a:lnTo>
                    <a:pt x="6695821" y="166090"/>
                  </a:lnTo>
                  <a:lnTo>
                    <a:pt x="6701929" y="202653"/>
                  </a:lnTo>
                  <a:lnTo>
                    <a:pt x="6706489" y="242290"/>
                  </a:lnTo>
                  <a:lnTo>
                    <a:pt x="6712585" y="283425"/>
                  </a:lnTo>
                  <a:lnTo>
                    <a:pt x="6723253" y="333730"/>
                  </a:lnTo>
                  <a:lnTo>
                    <a:pt x="6735457" y="356590"/>
                  </a:lnTo>
                  <a:lnTo>
                    <a:pt x="6741566" y="348957"/>
                  </a:lnTo>
                  <a:lnTo>
                    <a:pt x="6747662" y="319989"/>
                  </a:lnTo>
                  <a:lnTo>
                    <a:pt x="6752221" y="284962"/>
                  </a:lnTo>
                  <a:lnTo>
                    <a:pt x="6758330" y="249885"/>
                  </a:lnTo>
                  <a:lnTo>
                    <a:pt x="6764375" y="211836"/>
                  </a:lnTo>
                  <a:lnTo>
                    <a:pt x="6770484" y="172199"/>
                  </a:lnTo>
                  <a:lnTo>
                    <a:pt x="6775043" y="138658"/>
                  </a:lnTo>
                  <a:lnTo>
                    <a:pt x="6781152" y="120408"/>
                  </a:lnTo>
                  <a:lnTo>
                    <a:pt x="6787248" y="106667"/>
                  </a:lnTo>
                  <a:lnTo>
                    <a:pt x="6793357" y="97536"/>
                  </a:lnTo>
                  <a:lnTo>
                    <a:pt x="6799453" y="111226"/>
                  </a:lnTo>
                  <a:lnTo>
                    <a:pt x="6804025" y="140195"/>
                  </a:lnTo>
                  <a:lnTo>
                    <a:pt x="6810121" y="173736"/>
                  </a:lnTo>
                  <a:lnTo>
                    <a:pt x="6816229" y="208762"/>
                  </a:lnTo>
                  <a:lnTo>
                    <a:pt x="6828421" y="284962"/>
                  </a:lnTo>
                  <a:lnTo>
                    <a:pt x="6832993" y="316953"/>
                  </a:lnTo>
                  <a:lnTo>
                    <a:pt x="6839089" y="336753"/>
                  </a:lnTo>
                  <a:lnTo>
                    <a:pt x="6845198" y="351980"/>
                  </a:lnTo>
                  <a:lnTo>
                    <a:pt x="6851243" y="364185"/>
                  </a:lnTo>
                  <a:lnTo>
                    <a:pt x="6855815" y="355053"/>
                  </a:lnTo>
                  <a:lnTo>
                    <a:pt x="6868020" y="291058"/>
                  </a:lnTo>
                  <a:lnTo>
                    <a:pt x="6874116" y="252958"/>
                  </a:lnTo>
                  <a:lnTo>
                    <a:pt x="6880225" y="207225"/>
                  </a:lnTo>
                  <a:lnTo>
                    <a:pt x="6884784" y="161531"/>
                  </a:lnTo>
                  <a:lnTo>
                    <a:pt x="6890880" y="121894"/>
                  </a:lnTo>
                  <a:lnTo>
                    <a:pt x="6896989" y="97536"/>
                  </a:lnTo>
                  <a:lnTo>
                    <a:pt x="6903085" y="79235"/>
                  </a:lnTo>
                  <a:lnTo>
                    <a:pt x="6907657" y="76200"/>
                  </a:lnTo>
                  <a:lnTo>
                    <a:pt x="6913753" y="94462"/>
                  </a:lnTo>
                  <a:lnTo>
                    <a:pt x="6919861" y="129527"/>
                  </a:lnTo>
                  <a:lnTo>
                    <a:pt x="6925906" y="172199"/>
                  </a:lnTo>
                  <a:lnTo>
                    <a:pt x="6932015" y="213321"/>
                  </a:lnTo>
                  <a:lnTo>
                    <a:pt x="6936574" y="255981"/>
                  </a:lnTo>
                  <a:lnTo>
                    <a:pt x="6942683" y="298653"/>
                  </a:lnTo>
                  <a:lnTo>
                    <a:pt x="6954875" y="355053"/>
                  </a:lnTo>
                  <a:lnTo>
                    <a:pt x="6965543" y="373367"/>
                  </a:lnTo>
                  <a:lnTo>
                    <a:pt x="6970115" y="358089"/>
                  </a:lnTo>
                  <a:lnTo>
                    <a:pt x="6976211" y="324599"/>
                  </a:lnTo>
                  <a:lnTo>
                    <a:pt x="6982320" y="284962"/>
                  </a:lnTo>
                  <a:lnTo>
                    <a:pt x="6988416" y="240753"/>
                  </a:lnTo>
                  <a:lnTo>
                    <a:pt x="6992975" y="196557"/>
                  </a:lnTo>
                  <a:lnTo>
                    <a:pt x="6999084" y="152349"/>
                  </a:lnTo>
                  <a:lnTo>
                    <a:pt x="7005180" y="117335"/>
                  </a:lnTo>
                  <a:lnTo>
                    <a:pt x="7011289" y="94462"/>
                  </a:lnTo>
                  <a:lnTo>
                    <a:pt x="7015848" y="82308"/>
                  </a:lnTo>
                  <a:lnTo>
                    <a:pt x="7021957" y="82308"/>
                  </a:lnTo>
                  <a:lnTo>
                    <a:pt x="7028053" y="99072"/>
                  </a:lnTo>
                  <a:lnTo>
                    <a:pt x="7034161" y="132562"/>
                  </a:lnTo>
                  <a:lnTo>
                    <a:pt x="7040206" y="172199"/>
                  </a:lnTo>
                  <a:lnTo>
                    <a:pt x="7044778" y="213321"/>
                  </a:lnTo>
                  <a:lnTo>
                    <a:pt x="7050874" y="259067"/>
                  </a:lnTo>
                  <a:lnTo>
                    <a:pt x="7056983" y="301726"/>
                  </a:lnTo>
                  <a:lnTo>
                    <a:pt x="7063079" y="335267"/>
                  </a:lnTo>
                  <a:lnTo>
                    <a:pt x="7067638" y="332181"/>
                  </a:lnTo>
                  <a:lnTo>
                    <a:pt x="7073747" y="246862"/>
                  </a:lnTo>
                  <a:lnTo>
                    <a:pt x="7079843" y="217881"/>
                  </a:lnTo>
                  <a:lnTo>
                    <a:pt x="7085952" y="240753"/>
                  </a:lnTo>
                  <a:lnTo>
                    <a:pt x="7092048" y="225526"/>
                  </a:lnTo>
                  <a:lnTo>
                    <a:pt x="7096620" y="228549"/>
                  </a:lnTo>
                  <a:lnTo>
                    <a:pt x="7102716" y="231635"/>
                  </a:lnTo>
                  <a:lnTo>
                    <a:pt x="7108825" y="225526"/>
                  </a:lnTo>
                  <a:lnTo>
                    <a:pt x="7114870" y="230085"/>
                  </a:lnTo>
                  <a:lnTo>
                    <a:pt x="7119480" y="228549"/>
                  </a:lnTo>
                  <a:lnTo>
                    <a:pt x="7131634" y="228549"/>
                  </a:lnTo>
                  <a:lnTo>
                    <a:pt x="7137742" y="227063"/>
                  </a:lnTo>
                  <a:lnTo>
                    <a:pt x="7154506" y="227063"/>
                  </a:lnTo>
                  <a:lnTo>
                    <a:pt x="7160615" y="225526"/>
                  </a:lnTo>
                  <a:lnTo>
                    <a:pt x="7256602" y="225526"/>
                  </a:lnTo>
                  <a:lnTo>
                    <a:pt x="7262710" y="223989"/>
                  </a:lnTo>
                  <a:lnTo>
                    <a:pt x="7349578" y="223989"/>
                  </a:lnTo>
                  <a:lnTo>
                    <a:pt x="7355674" y="222503"/>
                  </a:lnTo>
                  <a:lnTo>
                    <a:pt x="7459306" y="222503"/>
                  </a:lnTo>
                  <a:lnTo>
                    <a:pt x="7463878" y="220967"/>
                  </a:lnTo>
                  <a:lnTo>
                    <a:pt x="7785392" y="220967"/>
                  </a:lnTo>
                  <a:lnTo>
                    <a:pt x="7789951" y="222503"/>
                  </a:lnTo>
                  <a:lnTo>
                    <a:pt x="7808264" y="222503"/>
                  </a:lnTo>
                  <a:lnTo>
                    <a:pt x="7812824" y="220967"/>
                  </a:lnTo>
                  <a:lnTo>
                    <a:pt x="7876819" y="220967"/>
                  </a:lnTo>
                  <a:lnTo>
                    <a:pt x="7882928" y="222503"/>
                  </a:lnTo>
                  <a:lnTo>
                    <a:pt x="8152650" y="222503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" name="object 178" descr=""/>
          <p:cNvSpPr txBox="1"/>
          <p:nvPr/>
        </p:nvSpPr>
        <p:spPr>
          <a:xfrm>
            <a:off x="9628110" y="4247112"/>
            <a:ext cx="11747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255690" y="421027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2944450" y="421027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3631730" y="421027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4320490" y="421027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5007767" y="421027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5695044" y="421027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6383806" y="421027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7071084" y="421027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7759844" y="421027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8448604" y="421027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9135882" y="421027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1403870" y="4105133"/>
            <a:ext cx="15430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2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1248434" y="3828050"/>
            <a:ext cx="309880" cy="2501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uL2/kV</a:t>
            </a:r>
            <a:endParaRPr sz="600">
              <a:latin typeface="Arial"/>
              <a:cs typeface="Arial"/>
            </a:endParaRPr>
          </a:p>
          <a:p>
            <a:pPr marL="189230">
              <a:lnSpc>
                <a:spcPct val="100000"/>
              </a:lnSpc>
              <a:spcBef>
                <a:spcPts val="5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192" name="object 192" descr=""/>
          <p:cNvGrpSpPr/>
          <p:nvPr/>
        </p:nvGrpSpPr>
        <p:grpSpPr>
          <a:xfrm>
            <a:off x="1583220" y="4566132"/>
            <a:ext cx="8195945" cy="538480"/>
            <a:chOff x="1583220" y="4566132"/>
            <a:chExt cx="8195945" cy="538480"/>
          </a:xfrm>
        </p:grpSpPr>
        <p:sp>
          <p:nvSpPr>
            <p:cNvPr id="193" name="object 193" descr=""/>
            <p:cNvSpPr/>
            <p:nvPr/>
          </p:nvSpPr>
          <p:spPr>
            <a:xfrm>
              <a:off x="1625307" y="4568621"/>
              <a:ext cx="8152765" cy="535305"/>
            </a:xfrm>
            <a:custGeom>
              <a:avLst/>
              <a:gdLst/>
              <a:ahLst/>
              <a:cxnLst/>
              <a:rect l="l" t="t" r="r" b="b"/>
              <a:pathLst>
                <a:path w="8152765" h="535304">
                  <a:moveTo>
                    <a:pt x="8152650" y="534885"/>
                  </a:moveTo>
                  <a:lnTo>
                    <a:pt x="0" y="534885"/>
                  </a:lnTo>
                  <a:lnTo>
                    <a:pt x="0" y="0"/>
                  </a:lnTo>
                  <a:lnTo>
                    <a:pt x="8152650" y="0"/>
                  </a:lnTo>
                  <a:lnTo>
                    <a:pt x="8152650" y="5348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1625307" y="4567085"/>
              <a:ext cx="7567930" cy="536575"/>
            </a:xfrm>
            <a:custGeom>
              <a:avLst/>
              <a:gdLst/>
              <a:ahLst/>
              <a:cxnLst/>
              <a:rect l="l" t="t" r="r" b="b"/>
              <a:pathLst>
                <a:path w="7567930" h="536575">
                  <a:moveTo>
                    <a:pt x="0" y="0"/>
                  </a:moveTo>
                  <a:lnTo>
                    <a:pt x="0" y="536435"/>
                  </a:lnTo>
                </a:path>
                <a:path w="7567930" h="536575">
                  <a:moveTo>
                    <a:pt x="687285" y="0"/>
                  </a:moveTo>
                  <a:lnTo>
                    <a:pt x="687285" y="536435"/>
                  </a:lnTo>
                </a:path>
                <a:path w="7567930" h="536575">
                  <a:moveTo>
                    <a:pt x="1376057" y="0"/>
                  </a:moveTo>
                  <a:lnTo>
                    <a:pt x="1376057" y="536435"/>
                  </a:lnTo>
                </a:path>
                <a:path w="7567930" h="536575">
                  <a:moveTo>
                    <a:pt x="2063292" y="0"/>
                  </a:moveTo>
                  <a:lnTo>
                    <a:pt x="2063292" y="536435"/>
                  </a:lnTo>
                </a:path>
                <a:path w="7567930" h="536575">
                  <a:moveTo>
                    <a:pt x="2752077" y="0"/>
                  </a:moveTo>
                  <a:lnTo>
                    <a:pt x="2752077" y="536435"/>
                  </a:lnTo>
                </a:path>
                <a:path w="7567930" h="536575">
                  <a:moveTo>
                    <a:pt x="3439363" y="0"/>
                  </a:moveTo>
                  <a:lnTo>
                    <a:pt x="3439363" y="536435"/>
                  </a:lnTo>
                </a:path>
                <a:path w="7567930" h="536575">
                  <a:moveTo>
                    <a:pt x="4126598" y="0"/>
                  </a:moveTo>
                  <a:lnTo>
                    <a:pt x="4126598" y="536435"/>
                  </a:lnTo>
                </a:path>
                <a:path w="7567930" h="536575">
                  <a:moveTo>
                    <a:pt x="4815382" y="0"/>
                  </a:moveTo>
                  <a:lnTo>
                    <a:pt x="4815382" y="536435"/>
                  </a:lnTo>
                </a:path>
                <a:path w="7567930" h="536575">
                  <a:moveTo>
                    <a:pt x="5502668" y="0"/>
                  </a:moveTo>
                  <a:lnTo>
                    <a:pt x="5502668" y="536435"/>
                  </a:lnTo>
                </a:path>
                <a:path w="7567930" h="536575">
                  <a:moveTo>
                    <a:pt x="6191440" y="0"/>
                  </a:moveTo>
                  <a:lnTo>
                    <a:pt x="6191440" y="536435"/>
                  </a:lnTo>
                </a:path>
                <a:path w="7567930" h="536575">
                  <a:moveTo>
                    <a:pt x="6880225" y="0"/>
                  </a:moveTo>
                  <a:lnTo>
                    <a:pt x="6880225" y="536435"/>
                  </a:lnTo>
                </a:path>
                <a:path w="7567930" h="536575">
                  <a:moveTo>
                    <a:pt x="7567460" y="0"/>
                  </a:moveTo>
                  <a:lnTo>
                    <a:pt x="7567460" y="5364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1625307" y="4798720"/>
              <a:ext cx="7567930" cy="73660"/>
            </a:xfrm>
            <a:custGeom>
              <a:avLst/>
              <a:gdLst/>
              <a:ahLst/>
              <a:cxnLst/>
              <a:rect l="l" t="t" r="r" b="b"/>
              <a:pathLst>
                <a:path w="7567930" h="73660">
                  <a:moveTo>
                    <a:pt x="0" y="0"/>
                  </a:moveTo>
                  <a:lnTo>
                    <a:pt x="0" y="73113"/>
                  </a:lnTo>
                </a:path>
                <a:path w="7567930" h="73660">
                  <a:moveTo>
                    <a:pt x="687285" y="0"/>
                  </a:moveTo>
                  <a:lnTo>
                    <a:pt x="687285" y="73113"/>
                  </a:lnTo>
                </a:path>
                <a:path w="7567930" h="73660">
                  <a:moveTo>
                    <a:pt x="1376057" y="0"/>
                  </a:moveTo>
                  <a:lnTo>
                    <a:pt x="1376057" y="73113"/>
                  </a:lnTo>
                </a:path>
                <a:path w="7567930" h="73660">
                  <a:moveTo>
                    <a:pt x="2063292" y="0"/>
                  </a:moveTo>
                  <a:lnTo>
                    <a:pt x="2063292" y="73113"/>
                  </a:lnTo>
                </a:path>
                <a:path w="7567930" h="73660">
                  <a:moveTo>
                    <a:pt x="2752077" y="0"/>
                  </a:moveTo>
                  <a:lnTo>
                    <a:pt x="2752077" y="73113"/>
                  </a:lnTo>
                </a:path>
                <a:path w="7567930" h="73660">
                  <a:moveTo>
                    <a:pt x="3439363" y="0"/>
                  </a:moveTo>
                  <a:lnTo>
                    <a:pt x="3439363" y="73113"/>
                  </a:lnTo>
                </a:path>
                <a:path w="7567930" h="73660">
                  <a:moveTo>
                    <a:pt x="4126598" y="0"/>
                  </a:moveTo>
                  <a:lnTo>
                    <a:pt x="4126598" y="73113"/>
                  </a:lnTo>
                </a:path>
                <a:path w="7567930" h="73660">
                  <a:moveTo>
                    <a:pt x="4815382" y="0"/>
                  </a:moveTo>
                  <a:lnTo>
                    <a:pt x="4815382" y="73113"/>
                  </a:lnTo>
                </a:path>
                <a:path w="7567930" h="73660">
                  <a:moveTo>
                    <a:pt x="5502668" y="0"/>
                  </a:moveTo>
                  <a:lnTo>
                    <a:pt x="5502668" y="73113"/>
                  </a:lnTo>
                </a:path>
                <a:path w="7567930" h="73660">
                  <a:moveTo>
                    <a:pt x="6191440" y="0"/>
                  </a:moveTo>
                  <a:lnTo>
                    <a:pt x="6191440" y="73113"/>
                  </a:lnTo>
                </a:path>
                <a:path w="7567930" h="73660">
                  <a:moveTo>
                    <a:pt x="6880225" y="0"/>
                  </a:moveTo>
                  <a:lnTo>
                    <a:pt x="6880225" y="73113"/>
                  </a:lnTo>
                </a:path>
                <a:path w="7567930" h="73660">
                  <a:moveTo>
                    <a:pt x="7567460" y="0"/>
                  </a:moveTo>
                  <a:lnTo>
                    <a:pt x="7567460" y="7311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1625307" y="4592980"/>
              <a:ext cx="8152765" cy="485140"/>
            </a:xfrm>
            <a:custGeom>
              <a:avLst/>
              <a:gdLst/>
              <a:ahLst/>
              <a:cxnLst/>
              <a:rect l="l" t="t" r="r" b="b"/>
              <a:pathLst>
                <a:path w="8152765" h="485139">
                  <a:moveTo>
                    <a:pt x="0" y="484593"/>
                  </a:moveTo>
                  <a:lnTo>
                    <a:pt x="8152650" y="484593"/>
                  </a:lnTo>
                </a:path>
                <a:path w="8152765" h="485139">
                  <a:moveTo>
                    <a:pt x="0" y="364236"/>
                  </a:moveTo>
                  <a:lnTo>
                    <a:pt x="8152650" y="364236"/>
                  </a:lnTo>
                </a:path>
                <a:path w="8152765" h="485139">
                  <a:moveTo>
                    <a:pt x="0" y="242290"/>
                  </a:moveTo>
                  <a:lnTo>
                    <a:pt x="8152650" y="242290"/>
                  </a:lnTo>
                </a:path>
                <a:path w="8152765" h="485139">
                  <a:moveTo>
                    <a:pt x="0" y="120408"/>
                  </a:moveTo>
                  <a:lnTo>
                    <a:pt x="8152650" y="120408"/>
                  </a:lnTo>
                </a:path>
                <a:path w="8152765" h="485139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584172" y="4567085"/>
              <a:ext cx="8194040" cy="536575"/>
            </a:xfrm>
            <a:custGeom>
              <a:avLst/>
              <a:gdLst/>
              <a:ahLst/>
              <a:cxnLst/>
              <a:rect l="l" t="t" r="r" b="b"/>
              <a:pathLst>
                <a:path w="8194040" h="536575">
                  <a:moveTo>
                    <a:pt x="0" y="510489"/>
                  </a:moveTo>
                  <a:lnTo>
                    <a:pt x="41135" y="510489"/>
                  </a:lnTo>
                </a:path>
                <a:path w="8194040" h="536575">
                  <a:moveTo>
                    <a:pt x="0" y="390131"/>
                  </a:moveTo>
                  <a:lnTo>
                    <a:pt x="41135" y="390131"/>
                  </a:lnTo>
                </a:path>
                <a:path w="8194040" h="536575">
                  <a:moveTo>
                    <a:pt x="0" y="268185"/>
                  </a:moveTo>
                  <a:lnTo>
                    <a:pt x="41135" y="268185"/>
                  </a:lnTo>
                </a:path>
                <a:path w="8194040" h="536575">
                  <a:moveTo>
                    <a:pt x="0" y="146303"/>
                  </a:moveTo>
                  <a:lnTo>
                    <a:pt x="41135" y="146303"/>
                  </a:lnTo>
                </a:path>
                <a:path w="8194040" h="536575">
                  <a:moveTo>
                    <a:pt x="0" y="25895"/>
                  </a:moveTo>
                  <a:lnTo>
                    <a:pt x="41135" y="25895"/>
                  </a:lnTo>
                </a:path>
                <a:path w="8194040" h="536575">
                  <a:moveTo>
                    <a:pt x="41135" y="0"/>
                  </a:moveTo>
                  <a:lnTo>
                    <a:pt x="41135" y="536435"/>
                  </a:lnTo>
                </a:path>
                <a:path w="8194040" h="536575">
                  <a:moveTo>
                    <a:pt x="41135" y="268185"/>
                  </a:moveTo>
                  <a:lnTo>
                    <a:pt x="8193786" y="268185"/>
                  </a:lnTo>
                </a:path>
                <a:path w="8194040" h="536575">
                  <a:moveTo>
                    <a:pt x="41135" y="268185"/>
                  </a:moveTo>
                  <a:lnTo>
                    <a:pt x="8193786" y="268185"/>
                  </a:lnTo>
                </a:path>
                <a:path w="8194040" h="536575">
                  <a:moveTo>
                    <a:pt x="41135" y="0"/>
                  </a:moveTo>
                  <a:lnTo>
                    <a:pt x="41135" y="5364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625307" y="4599089"/>
              <a:ext cx="8152765" cy="462280"/>
            </a:xfrm>
            <a:custGeom>
              <a:avLst/>
              <a:gdLst/>
              <a:ahLst/>
              <a:cxnLst/>
              <a:rect l="l" t="t" r="r" b="b"/>
              <a:pathLst>
                <a:path w="8152765" h="462279">
                  <a:moveTo>
                    <a:pt x="0" y="89890"/>
                  </a:moveTo>
                  <a:lnTo>
                    <a:pt x="4559" y="149326"/>
                  </a:lnTo>
                  <a:lnTo>
                    <a:pt x="10655" y="211823"/>
                  </a:lnTo>
                  <a:lnTo>
                    <a:pt x="16763" y="281927"/>
                  </a:lnTo>
                  <a:lnTo>
                    <a:pt x="22859" y="350481"/>
                  </a:lnTo>
                  <a:lnTo>
                    <a:pt x="28968" y="405358"/>
                  </a:lnTo>
                  <a:lnTo>
                    <a:pt x="33527" y="438886"/>
                  </a:lnTo>
                  <a:lnTo>
                    <a:pt x="39636" y="455663"/>
                  </a:lnTo>
                  <a:lnTo>
                    <a:pt x="45732" y="454126"/>
                  </a:lnTo>
                  <a:lnTo>
                    <a:pt x="51841" y="428231"/>
                  </a:lnTo>
                  <a:lnTo>
                    <a:pt x="56400" y="379463"/>
                  </a:lnTo>
                  <a:lnTo>
                    <a:pt x="62496" y="318490"/>
                  </a:lnTo>
                  <a:lnTo>
                    <a:pt x="68605" y="254495"/>
                  </a:lnTo>
                  <a:lnTo>
                    <a:pt x="74701" y="185928"/>
                  </a:lnTo>
                  <a:lnTo>
                    <a:pt x="80759" y="120396"/>
                  </a:lnTo>
                  <a:lnTo>
                    <a:pt x="85369" y="65532"/>
                  </a:lnTo>
                  <a:lnTo>
                    <a:pt x="91427" y="31991"/>
                  </a:lnTo>
                  <a:lnTo>
                    <a:pt x="97523" y="15227"/>
                  </a:lnTo>
                  <a:lnTo>
                    <a:pt x="103631" y="18300"/>
                  </a:lnTo>
                  <a:lnTo>
                    <a:pt x="114300" y="95986"/>
                  </a:lnTo>
                  <a:lnTo>
                    <a:pt x="120395" y="155422"/>
                  </a:lnTo>
                  <a:lnTo>
                    <a:pt x="126504" y="219468"/>
                  </a:lnTo>
                  <a:lnTo>
                    <a:pt x="131063" y="288023"/>
                  </a:lnTo>
                  <a:lnTo>
                    <a:pt x="137159" y="356590"/>
                  </a:lnTo>
                  <a:lnTo>
                    <a:pt x="141731" y="408381"/>
                  </a:lnTo>
                  <a:lnTo>
                    <a:pt x="147827" y="441921"/>
                  </a:lnTo>
                  <a:lnTo>
                    <a:pt x="153936" y="455663"/>
                  </a:lnTo>
                  <a:lnTo>
                    <a:pt x="160032" y="452589"/>
                  </a:lnTo>
                  <a:lnTo>
                    <a:pt x="170700" y="373354"/>
                  </a:lnTo>
                  <a:lnTo>
                    <a:pt x="176796" y="313931"/>
                  </a:lnTo>
                  <a:lnTo>
                    <a:pt x="182905" y="246900"/>
                  </a:lnTo>
                  <a:lnTo>
                    <a:pt x="188950" y="178295"/>
                  </a:lnTo>
                  <a:lnTo>
                    <a:pt x="193522" y="112763"/>
                  </a:lnTo>
                  <a:lnTo>
                    <a:pt x="199618" y="62509"/>
                  </a:lnTo>
                  <a:lnTo>
                    <a:pt x="205727" y="28968"/>
                  </a:lnTo>
                  <a:lnTo>
                    <a:pt x="211823" y="15227"/>
                  </a:lnTo>
                  <a:lnTo>
                    <a:pt x="217931" y="19837"/>
                  </a:lnTo>
                  <a:lnTo>
                    <a:pt x="228600" y="103632"/>
                  </a:lnTo>
                  <a:lnTo>
                    <a:pt x="234695" y="163068"/>
                  </a:lnTo>
                  <a:lnTo>
                    <a:pt x="240804" y="225526"/>
                  </a:lnTo>
                  <a:lnTo>
                    <a:pt x="245363" y="295617"/>
                  </a:lnTo>
                  <a:lnTo>
                    <a:pt x="251459" y="362686"/>
                  </a:lnTo>
                  <a:lnTo>
                    <a:pt x="257568" y="412940"/>
                  </a:lnTo>
                  <a:lnTo>
                    <a:pt x="263664" y="443458"/>
                  </a:lnTo>
                  <a:lnTo>
                    <a:pt x="269722" y="455663"/>
                  </a:lnTo>
                  <a:lnTo>
                    <a:pt x="274332" y="449554"/>
                  </a:lnTo>
                  <a:lnTo>
                    <a:pt x="280390" y="419049"/>
                  </a:lnTo>
                  <a:lnTo>
                    <a:pt x="286486" y="367258"/>
                  </a:lnTo>
                  <a:lnTo>
                    <a:pt x="292595" y="306285"/>
                  </a:lnTo>
                  <a:lnTo>
                    <a:pt x="297154" y="240804"/>
                  </a:lnTo>
                  <a:lnTo>
                    <a:pt x="303250" y="172186"/>
                  </a:lnTo>
                  <a:lnTo>
                    <a:pt x="309359" y="106654"/>
                  </a:lnTo>
                  <a:lnTo>
                    <a:pt x="315455" y="59423"/>
                  </a:lnTo>
                  <a:lnTo>
                    <a:pt x="321563" y="27432"/>
                  </a:lnTo>
                  <a:lnTo>
                    <a:pt x="326123" y="15227"/>
                  </a:lnTo>
                  <a:lnTo>
                    <a:pt x="332231" y="21323"/>
                  </a:lnTo>
                  <a:lnTo>
                    <a:pt x="338277" y="53327"/>
                  </a:lnTo>
                  <a:lnTo>
                    <a:pt x="344385" y="106654"/>
                  </a:lnTo>
                  <a:lnTo>
                    <a:pt x="348995" y="169163"/>
                  </a:lnTo>
                  <a:lnTo>
                    <a:pt x="355053" y="234696"/>
                  </a:lnTo>
                  <a:lnTo>
                    <a:pt x="361149" y="304800"/>
                  </a:lnTo>
                  <a:lnTo>
                    <a:pt x="367258" y="370332"/>
                  </a:lnTo>
                  <a:lnTo>
                    <a:pt x="373354" y="417563"/>
                  </a:lnTo>
                  <a:lnTo>
                    <a:pt x="384022" y="455663"/>
                  </a:lnTo>
                  <a:lnTo>
                    <a:pt x="390118" y="448017"/>
                  </a:lnTo>
                  <a:lnTo>
                    <a:pt x="394690" y="414489"/>
                  </a:lnTo>
                  <a:lnTo>
                    <a:pt x="400786" y="361149"/>
                  </a:lnTo>
                  <a:lnTo>
                    <a:pt x="405358" y="300189"/>
                  </a:lnTo>
                  <a:lnTo>
                    <a:pt x="411454" y="234696"/>
                  </a:lnTo>
                  <a:lnTo>
                    <a:pt x="417550" y="164604"/>
                  </a:lnTo>
                  <a:lnTo>
                    <a:pt x="423659" y="100558"/>
                  </a:lnTo>
                  <a:lnTo>
                    <a:pt x="429755" y="53327"/>
                  </a:lnTo>
                  <a:lnTo>
                    <a:pt x="440423" y="15227"/>
                  </a:lnTo>
                  <a:lnTo>
                    <a:pt x="446531" y="24409"/>
                  </a:lnTo>
                  <a:lnTo>
                    <a:pt x="452577" y="59423"/>
                  </a:lnTo>
                  <a:lnTo>
                    <a:pt x="457200" y="114300"/>
                  </a:lnTo>
                  <a:lnTo>
                    <a:pt x="463295" y="173723"/>
                  </a:lnTo>
                  <a:lnTo>
                    <a:pt x="469353" y="240804"/>
                  </a:lnTo>
                  <a:lnTo>
                    <a:pt x="475449" y="310845"/>
                  </a:lnTo>
                  <a:lnTo>
                    <a:pt x="481558" y="374891"/>
                  </a:lnTo>
                  <a:lnTo>
                    <a:pt x="486117" y="420585"/>
                  </a:lnTo>
                  <a:lnTo>
                    <a:pt x="492213" y="448017"/>
                  </a:lnTo>
                  <a:lnTo>
                    <a:pt x="498322" y="458685"/>
                  </a:lnTo>
                  <a:lnTo>
                    <a:pt x="504418" y="446481"/>
                  </a:lnTo>
                  <a:lnTo>
                    <a:pt x="515086" y="355053"/>
                  </a:lnTo>
                  <a:lnTo>
                    <a:pt x="521195" y="292595"/>
                  </a:lnTo>
                  <a:lnTo>
                    <a:pt x="527240" y="227063"/>
                  </a:lnTo>
                  <a:lnTo>
                    <a:pt x="533349" y="158496"/>
                  </a:lnTo>
                  <a:lnTo>
                    <a:pt x="537959" y="95986"/>
                  </a:lnTo>
                  <a:lnTo>
                    <a:pt x="544004" y="50304"/>
                  </a:lnTo>
                  <a:lnTo>
                    <a:pt x="550113" y="24409"/>
                  </a:lnTo>
                  <a:lnTo>
                    <a:pt x="556209" y="13741"/>
                  </a:lnTo>
                  <a:lnTo>
                    <a:pt x="560781" y="25895"/>
                  </a:lnTo>
                  <a:lnTo>
                    <a:pt x="566877" y="63995"/>
                  </a:lnTo>
                  <a:lnTo>
                    <a:pt x="572985" y="120396"/>
                  </a:lnTo>
                  <a:lnTo>
                    <a:pt x="579081" y="181368"/>
                  </a:lnTo>
                  <a:lnTo>
                    <a:pt x="585190" y="246900"/>
                  </a:lnTo>
                  <a:lnTo>
                    <a:pt x="589749" y="316953"/>
                  </a:lnTo>
                  <a:lnTo>
                    <a:pt x="595858" y="379463"/>
                  </a:lnTo>
                  <a:lnTo>
                    <a:pt x="601954" y="425145"/>
                  </a:lnTo>
                  <a:lnTo>
                    <a:pt x="608050" y="449554"/>
                  </a:lnTo>
                  <a:lnTo>
                    <a:pt x="612622" y="457149"/>
                  </a:lnTo>
                  <a:lnTo>
                    <a:pt x="618718" y="444995"/>
                  </a:lnTo>
                  <a:lnTo>
                    <a:pt x="624827" y="405358"/>
                  </a:lnTo>
                  <a:lnTo>
                    <a:pt x="630872" y="348945"/>
                  </a:lnTo>
                  <a:lnTo>
                    <a:pt x="636981" y="286486"/>
                  </a:lnTo>
                  <a:lnTo>
                    <a:pt x="641540" y="219468"/>
                  </a:lnTo>
                  <a:lnTo>
                    <a:pt x="647649" y="150863"/>
                  </a:lnTo>
                  <a:lnTo>
                    <a:pt x="653745" y="89890"/>
                  </a:lnTo>
                  <a:lnTo>
                    <a:pt x="658304" y="47269"/>
                  </a:lnTo>
                  <a:lnTo>
                    <a:pt x="664413" y="21323"/>
                  </a:lnTo>
                  <a:lnTo>
                    <a:pt x="670509" y="15227"/>
                  </a:lnTo>
                  <a:lnTo>
                    <a:pt x="675081" y="28968"/>
                  </a:lnTo>
                  <a:lnTo>
                    <a:pt x="681177" y="68605"/>
                  </a:lnTo>
                  <a:lnTo>
                    <a:pt x="687285" y="126504"/>
                  </a:lnTo>
                  <a:lnTo>
                    <a:pt x="693381" y="187426"/>
                  </a:lnTo>
                  <a:lnTo>
                    <a:pt x="697953" y="254495"/>
                  </a:lnTo>
                  <a:lnTo>
                    <a:pt x="704049" y="326123"/>
                  </a:lnTo>
                  <a:lnTo>
                    <a:pt x="710158" y="387045"/>
                  </a:lnTo>
                  <a:lnTo>
                    <a:pt x="716203" y="428231"/>
                  </a:lnTo>
                  <a:lnTo>
                    <a:pt x="722312" y="451040"/>
                  </a:lnTo>
                  <a:lnTo>
                    <a:pt x="726871" y="457149"/>
                  </a:lnTo>
                  <a:lnTo>
                    <a:pt x="732967" y="441921"/>
                  </a:lnTo>
                  <a:lnTo>
                    <a:pt x="739076" y="399249"/>
                  </a:lnTo>
                  <a:lnTo>
                    <a:pt x="745172" y="341363"/>
                  </a:lnTo>
                  <a:lnTo>
                    <a:pt x="749744" y="280390"/>
                  </a:lnTo>
                  <a:lnTo>
                    <a:pt x="755840" y="213372"/>
                  </a:lnTo>
                  <a:lnTo>
                    <a:pt x="761949" y="144754"/>
                  </a:lnTo>
                  <a:lnTo>
                    <a:pt x="768045" y="85331"/>
                  </a:lnTo>
                  <a:lnTo>
                    <a:pt x="774153" y="42659"/>
                  </a:lnTo>
                  <a:lnTo>
                    <a:pt x="784809" y="15227"/>
                  </a:lnTo>
                  <a:lnTo>
                    <a:pt x="790917" y="31991"/>
                  </a:lnTo>
                  <a:lnTo>
                    <a:pt x="797013" y="76200"/>
                  </a:lnTo>
                  <a:lnTo>
                    <a:pt x="801585" y="132600"/>
                  </a:lnTo>
                  <a:lnTo>
                    <a:pt x="807681" y="195059"/>
                  </a:lnTo>
                  <a:lnTo>
                    <a:pt x="813739" y="262128"/>
                  </a:lnTo>
                  <a:lnTo>
                    <a:pt x="819835" y="332232"/>
                  </a:lnTo>
                  <a:lnTo>
                    <a:pt x="825944" y="391668"/>
                  </a:lnTo>
                  <a:lnTo>
                    <a:pt x="830503" y="431253"/>
                  </a:lnTo>
                  <a:lnTo>
                    <a:pt x="836612" y="452589"/>
                  </a:lnTo>
                  <a:lnTo>
                    <a:pt x="842708" y="457149"/>
                  </a:lnTo>
                  <a:lnTo>
                    <a:pt x="848804" y="438886"/>
                  </a:lnTo>
                  <a:lnTo>
                    <a:pt x="853376" y="394690"/>
                  </a:lnTo>
                  <a:lnTo>
                    <a:pt x="859472" y="336791"/>
                  </a:lnTo>
                  <a:lnTo>
                    <a:pt x="865581" y="272745"/>
                  </a:lnTo>
                  <a:lnTo>
                    <a:pt x="871677" y="205727"/>
                  </a:lnTo>
                  <a:lnTo>
                    <a:pt x="877735" y="137172"/>
                  </a:lnTo>
                  <a:lnTo>
                    <a:pt x="882345" y="79273"/>
                  </a:lnTo>
                  <a:lnTo>
                    <a:pt x="888403" y="39636"/>
                  </a:lnTo>
                  <a:lnTo>
                    <a:pt x="894499" y="18300"/>
                  </a:lnTo>
                  <a:lnTo>
                    <a:pt x="900607" y="15227"/>
                  </a:lnTo>
                  <a:lnTo>
                    <a:pt x="905167" y="35077"/>
                  </a:lnTo>
                  <a:lnTo>
                    <a:pt x="911263" y="79273"/>
                  </a:lnTo>
                  <a:lnTo>
                    <a:pt x="917371" y="138658"/>
                  </a:lnTo>
                  <a:lnTo>
                    <a:pt x="921931" y="201168"/>
                  </a:lnTo>
                  <a:lnTo>
                    <a:pt x="934135" y="338289"/>
                  </a:lnTo>
                  <a:lnTo>
                    <a:pt x="938707" y="396176"/>
                  </a:lnTo>
                  <a:lnTo>
                    <a:pt x="944803" y="434276"/>
                  </a:lnTo>
                  <a:lnTo>
                    <a:pt x="950912" y="452589"/>
                  </a:lnTo>
                  <a:lnTo>
                    <a:pt x="957008" y="455663"/>
                  </a:lnTo>
                  <a:lnTo>
                    <a:pt x="961567" y="434276"/>
                  </a:lnTo>
                  <a:lnTo>
                    <a:pt x="967676" y="390131"/>
                  </a:lnTo>
                  <a:lnTo>
                    <a:pt x="973772" y="330695"/>
                  </a:lnTo>
                  <a:lnTo>
                    <a:pt x="979881" y="266700"/>
                  </a:lnTo>
                  <a:lnTo>
                    <a:pt x="985977" y="199631"/>
                  </a:lnTo>
                  <a:lnTo>
                    <a:pt x="990549" y="131063"/>
                  </a:lnTo>
                  <a:lnTo>
                    <a:pt x="996645" y="74663"/>
                  </a:lnTo>
                  <a:lnTo>
                    <a:pt x="1002703" y="36563"/>
                  </a:lnTo>
                  <a:lnTo>
                    <a:pt x="1008799" y="16763"/>
                  </a:lnTo>
                  <a:lnTo>
                    <a:pt x="1013371" y="15227"/>
                  </a:lnTo>
                  <a:lnTo>
                    <a:pt x="1019467" y="38100"/>
                  </a:lnTo>
                  <a:lnTo>
                    <a:pt x="1025563" y="85331"/>
                  </a:lnTo>
                  <a:lnTo>
                    <a:pt x="1031671" y="144754"/>
                  </a:lnTo>
                  <a:lnTo>
                    <a:pt x="1037767" y="207263"/>
                  </a:lnTo>
                  <a:lnTo>
                    <a:pt x="1042339" y="277368"/>
                  </a:lnTo>
                  <a:lnTo>
                    <a:pt x="1048435" y="347459"/>
                  </a:lnTo>
                  <a:lnTo>
                    <a:pt x="1054544" y="402285"/>
                  </a:lnTo>
                  <a:lnTo>
                    <a:pt x="1060640" y="437349"/>
                  </a:lnTo>
                  <a:lnTo>
                    <a:pt x="1065212" y="454126"/>
                  </a:lnTo>
                  <a:lnTo>
                    <a:pt x="1071308" y="454126"/>
                  </a:lnTo>
                  <a:lnTo>
                    <a:pt x="1077366" y="431253"/>
                  </a:lnTo>
                  <a:lnTo>
                    <a:pt x="1083462" y="381000"/>
                  </a:lnTo>
                  <a:lnTo>
                    <a:pt x="1089571" y="323049"/>
                  </a:lnTo>
                  <a:lnTo>
                    <a:pt x="1094130" y="259054"/>
                  </a:lnTo>
                  <a:lnTo>
                    <a:pt x="1100226" y="192036"/>
                  </a:lnTo>
                  <a:lnTo>
                    <a:pt x="1106335" y="124968"/>
                  </a:lnTo>
                  <a:lnTo>
                    <a:pt x="1112431" y="70091"/>
                  </a:lnTo>
                  <a:lnTo>
                    <a:pt x="1118539" y="35077"/>
                  </a:lnTo>
                  <a:lnTo>
                    <a:pt x="1123099" y="18300"/>
                  </a:lnTo>
                  <a:lnTo>
                    <a:pt x="1129207" y="18300"/>
                  </a:lnTo>
                  <a:lnTo>
                    <a:pt x="1135303" y="42659"/>
                  </a:lnTo>
                  <a:lnTo>
                    <a:pt x="1141361" y="91427"/>
                  </a:lnTo>
                  <a:lnTo>
                    <a:pt x="1145971" y="152400"/>
                  </a:lnTo>
                  <a:lnTo>
                    <a:pt x="1152029" y="214858"/>
                  </a:lnTo>
                  <a:lnTo>
                    <a:pt x="1158125" y="284949"/>
                  </a:lnTo>
                  <a:lnTo>
                    <a:pt x="1164221" y="352031"/>
                  </a:lnTo>
                  <a:lnTo>
                    <a:pt x="1170330" y="405358"/>
                  </a:lnTo>
                  <a:lnTo>
                    <a:pt x="1180998" y="455663"/>
                  </a:lnTo>
                  <a:lnTo>
                    <a:pt x="1185557" y="452589"/>
                  </a:lnTo>
                  <a:lnTo>
                    <a:pt x="1191666" y="428231"/>
                  </a:lnTo>
                  <a:lnTo>
                    <a:pt x="1197762" y="376389"/>
                  </a:lnTo>
                  <a:lnTo>
                    <a:pt x="1202321" y="316953"/>
                  </a:lnTo>
                  <a:lnTo>
                    <a:pt x="1208430" y="252958"/>
                  </a:lnTo>
                  <a:lnTo>
                    <a:pt x="1214526" y="184391"/>
                  </a:lnTo>
                  <a:lnTo>
                    <a:pt x="1220635" y="117322"/>
                  </a:lnTo>
                  <a:lnTo>
                    <a:pt x="1226731" y="65532"/>
                  </a:lnTo>
                  <a:lnTo>
                    <a:pt x="1237399" y="15227"/>
                  </a:lnTo>
                  <a:lnTo>
                    <a:pt x="1243507" y="18300"/>
                  </a:lnTo>
                  <a:lnTo>
                    <a:pt x="1249603" y="47269"/>
                  </a:lnTo>
                  <a:lnTo>
                    <a:pt x="1254163" y="97523"/>
                  </a:lnTo>
                  <a:lnTo>
                    <a:pt x="1260271" y="156959"/>
                  </a:lnTo>
                  <a:lnTo>
                    <a:pt x="1266329" y="220954"/>
                  </a:lnTo>
                  <a:lnTo>
                    <a:pt x="1272425" y="291058"/>
                  </a:lnTo>
                  <a:lnTo>
                    <a:pt x="1278521" y="358127"/>
                  </a:lnTo>
                  <a:lnTo>
                    <a:pt x="1283093" y="411454"/>
                  </a:lnTo>
                  <a:lnTo>
                    <a:pt x="1289189" y="443458"/>
                  </a:lnTo>
                  <a:lnTo>
                    <a:pt x="1295298" y="457149"/>
                  </a:lnTo>
                  <a:lnTo>
                    <a:pt x="1301394" y="452589"/>
                  </a:lnTo>
                  <a:lnTo>
                    <a:pt x="1312062" y="371817"/>
                  </a:lnTo>
                  <a:lnTo>
                    <a:pt x="1318171" y="310845"/>
                  </a:lnTo>
                  <a:lnTo>
                    <a:pt x="1324216" y="246900"/>
                  </a:lnTo>
                  <a:lnTo>
                    <a:pt x="1330325" y="176758"/>
                  </a:lnTo>
                  <a:lnTo>
                    <a:pt x="1334935" y="111226"/>
                  </a:lnTo>
                  <a:lnTo>
                    <a:pt x="1340980" y="59423"/>
                  </a:lnTo>
                  <a:lnTo>
                    <a:pt x="1347089" y="27432"/>
                  </a:lnTo>
                  <a:lnTo>
                    <a:pt x="1353184" y="15227"/>
                  </a:lnTo>
                  <a:lnTo>
                    <a:pt x="1357757" y="19837"/>
                  </a:lnTo>
                  <a:lnTo>
                    <a:pt x="1369961" y="103632"/>
                  </a:lnTo>
                  <a:lnTo>
                    <a:pt x="1376057" y="164604"/>
                  </a:lnTo>
                  <a:lnTo>
                    <a:pt x="1382166" y="228600"/>
                  </a:lnTo>
                  <a:lnTo>
                    <a:pt x="1386725" y="298691"/>
                  </a:lnTo>
                  <a:lnTo>
                    <a:pt x="1392821" y="364223"/>
                  </a:lnTo>
                  <a:lnTo>
                    <a:pt x="1398930" y="414489"/>
                  </a:lnTo>
                  <a:lnTo>
                    <a:pt x="1405026" y="444995"/>
                  </a:lnTo>
                  <a:lnTo>
                    <a:pt x="1409598" y="457149"/>
                  </a:lnTo>
                  <a:lnTo>
                    <a:pt x="1415694" y="451040"/>
                  </a:lnTo>
                  <a:lnTo>
                    <a:pt x="1421803" y="419049"/>
                  </a:lnTo>
                  <a:lnTo>
                    <a:pt x="1427848" y="365721"/>
                  </a:lnTo>
                  <a:lnTo>
                    <a:pt x="1433957" y="304800"/>
                  </a:lnTo>
                  <a:lnTo>
                    <a:pt x="1438516" y="239268"/>
                  </a:lnTo>
                  <a:lnTo>
                    <a:pt x="1444625" y="169163"/>
                  </a:lnTo>
                  <a:lnTo>
                    <a:pt x="1449184" y="105168"/>
                  </a:lnTo>
                  <a:lnTo>
                    <a:pt x="1455280" y="56400"/>
                  </a:lnTo>
                  <a:lnTo>
                    <a:pt x="1461389" y="25895"/>
                  </a:lnTo>
                  <a:lnTo>
                    <a:pt x="1465948" y="13741"/>
                  </a:lnTo>
                  <a:lnTo>
                    <a:pt x="1472057" y="21323"/>
                  </a:lnTo>
                  <a:lnTo>
                    <a:pt x="1478152" y="54863"/>
                  </a:lnTo>
                  <a:lnTo>
                    <a:pt x="1484261" y="109728"/>
                  </a:lnTo>
                  <a:lnTo>
                    <a:pt x="1490357" y="170700"/>
                  </a:lnTo>
                  <a:lnTo>
                    <a:pt x="1494929" y="234696"/>
                  </a:lnTo>
                  <a:lnTo>
                    <a:pt x="1501025" y="306285"/>
                  </a:lnTo>
                  <a:lnTo>
                    <a:pt x="1507121" y="371817"/>
                  </a:lnTo>
                  <a:lnTo>
                    <a:pt x="1513179" y="419049"/>
                  </a:lnTo>
                  <a:lnTo>
                    <a:pt x="1519275" y="446481"/>
                  </a:lnTo>
                  <a:lnTo>
                    <a:pt x="1523898" y="458685"/>
                  </a:lnTo>
                  <a:lnTo>
                    <a:pt x="1529943" y="449554"/>
                  </a:lnTo>
                  <a:lnTo>
                    <a:pt x="1536052" y="414489"/>
                  </a:lnTo>
                  <a:lnTo>
                    <a:pt x="1542148" y="359663"/>
                  </a:lnTo>
                  <a:lnTo>
                    <a:pt x="1546720" y="297154"/>
                  </a:lnTo>
                  <a:lnTo>
                    <a:pt x="1552816" y="233159"/>
                  </a:lnTo>
                  <a:lnTo>
                    <a:pt x="1558925" y="159981"/>
                  </a:lnTo>
                  <a:lnTo>
                    <a:pt x="1565020" y="91427"/>
                  </a:lnTo>
                  <a:lnTo>
                    <a:pt x="1571129" y="50304"/>
                  </a:lnTo>
                  <a:lnTo>
                    <a:pt x="1581784" y="18300"/>
                  </a:lnTo>
                  <a:lnTo>
                    <a:pt x="1587893" y="27432"/>
                  </a:lnTo>
                  <a:lnTo>
                    <a:pt x="1593989" y="62509"/>
                  </a:lnTo>
                  <a:lnTo>
                    <a:pt x="1598561" y="121881"/>
                  </a:lnTo>
                  <a:lnTo>
                    <a:pt x="1604657" y="182854"/>
                  </a:lnTo>
                  <a:lnTo>
                    <a:pt x="1610766" y="242290"/>
                  </a:lnTo>
                  <a:lnTo>
                    <a:pt x="1616811" y="320027"/>
                  </a:lnTo>
                  <a:lnTo>
                    <a:pt x="1622920" y="393153"/>
                  </a:lnTo>
                  <a:lnTo>
                    <a:pt x="1627479" y="434276"/>
                  </a:lnTo>
                  <a:lnTo>
                    <a:pt x="1633575" y="446481"/>
                  </a:lnTo>
                  <a:lnTo>
                    <a:pt x="1639684" y="449554"/>
                  </a:lnTo>
                  <a:lnTo>
                    <a:pt x="1645780" y="435813"/>
                  </a:lnTo>
                  <a:lnTo>
                    <a:pt x="1650352" y="393153"/>
                  </a:lnTo>
                  <a:lnTo>
                    <a:pt x="1656448" y="332232"/>
                  </a:lnTo>
                  <a:lnTo>
                    <a:pt x="1662557" y="275831"/>
                  </a:lnTo>
                  <a:lnTo>
                    <a:pt x="1668653" y="214858"/>
                  </a:lnTo>
                  <a:lnTo>
                    <a:pt x="1674710" y="144754"/>
                  </a:lnTo>
                  <a:lnTo>
                    <a:pt x="1679320" y="86868"/>
                  </a:lnTo>
                  <a:lnTo>
                    <a:pt x="1685429" y="50304"/>
                  </a:lnTo>
                  <a:lnTo>
                    <a:pt x="1691474" y="30505"/>
                  </a:lnTo>
                  <a:lnTo>
                    <a:pt x="1697583" y="22872"/>
                  </a:lnTo>
                  <a:lnTo>
                    <a:pt x="1702142" y="36563"/>
                  </a:lnTo>
                  <a:lnTo>
                    <a:pt x="1708238" y="79273"/>
                  </a:lnTo>
                  <a:lnTo>
                    <a:pt x="1712810" y="138658"/>
                  </a:lnTo>
                  <a:lnTo>
                    <a:pt x="1718906" y="199631"/>
                  </a:lnTo>
                  <a:lnTo>
                    <a:pt x="1725015" y="262128"/>
                  </a:lnTo>
                  <a:lnTo>
                    <a:pt x="1731111" y="330695"/>
                  </a:lnTo>
                  <a:lnTo>
                    <a:pt x="1735683" y="390131"/>
                  </a:lnTo>
                  <a:lnTo>
                    <a:pt x="1741779" y="423608"/>
                  </a:lnTo>
                  <a:lnTo>
                    <a:pt x="1747875" y="440385"/>
                  </a:lnTo>
                  <a:lnTo>
                    <a:pt x="1753984" y="443458"/>
                  </a:lnTo>
                  <a:lnTo>
                    <a:pt x="1758543" y="428231"/>
                  </a:lnTo>
                  <a:lnTo>
                    <a:pt x="1764652" y="388581"/>
                  </a:lnTo>
                  <a:lnTo>
                    <a:pt x="1770748" y="332232"/>
                  </a:lnTo>
                  <a:lnTo>
                    <a:pt x="1776857" y="274281"/>
                  </a:lnTo>
                  <a:lnTo>
                    <a:pt x="1782953" y="211823"/>
                  </a:lnTo>
                  <a:lnTo>
                    <a:pt x="1787524" y="141732"/>
                  </a:lnTo>
                  <a:lnTo>
                    <a:pt x="1793620" y="82296"/>
                  </a:lnTo>
                  <a:lnTo>
                    <a:pt x="1799729" y="45732"/>
                  </a:lnTo>
                  <a:lnTo>
                    <a:pt x="1805774" y="28968"/>
                  </a:lnTo>
                  <a:lnTo>
                    <a:pt x="1810334" y="25895"/>
                  </a:lnTo>
                  <a:lnTo>
                    <a:pt x="1816442" y="44196"/>
                  </a:lnTo>
                  <a:lnTo>
                    <a:pt x="1822538" y="86868"/>
                  </a:lnTo>
                  <a:lnTo>
                    <a:pt x="1828647" y="144754"/>
                  </a:lnTo>
                  <a:lnTo>
                    <a:pt x="1834743" y="202704"/>
                  </a:lnTo>
                  <a:lnTo>
                    <a:pt x="1839315" y="265163"/>
                  </a:lnTo>
                  <a:lnTo>
                    <a:pt x="1845411" y="335254"/>
                  </a:lnTo>
                  <a:lnTo>
                    <a:pt x="1851520" y="393153"/>
                  </a:lnTo>
                  <a:lnTo>
                    <a:pt x="1857616" y="425145"/>
                  </a:lnTo>
                  <a:lnTo>
                    <a:pt x="1862175" y="438886"/>
                  </a:lnTo>
                  <a:lnTo>
                    <a:pt x="1868284" y="440385"/>
                  </a:lnTo>
                  <a:lnTo>
                    <a:pt x="1874329" y="423608"/>
                  </a:lnTo>
                  <a:lnTo>
                    <a:pt x="1880438" y="382485"/>
                  </a:lnTo>
                  <a:lnTo>
                    <a:pt x="1886534" y="326123"/>
                  </a:lnTo>
                  <a:lnTo>
                    <a:pt x="1891106" y="268236"/>
                  </a:lnTo>
                  <a:lnTo>
                    <a:pt x="1897202" y="204190"/>
                  </a:lnTo>
                  <a:lnTo>
                    <a:pt x="1903310" y="134086"/>
                  </a:lnTo>
                  <a:lnTo>
                    <a:pt x="1909406" y="77736"/>
                  </a:lnTo>
                  <a:lnTo>
                    <a:pt x="1913978" y="44196"/>
                  </a:lnTo>
                  <a:lnTo>
                    <a:pt x="1920074" y="28968"/>
                  </a:lnTo>
                  <a:lnTo>
                    <a:pt x="1926183" y="30505"/>
                  </a:lnTo>
                  <a:lnTo>
                    <a:pt x="1932279" y="50304"/>
                  </a:lnTo>
                  <a:lnTo>
                    <a:pt x="1938337" y="94500"/>
                  </a:lnTo>
                  <a:lnTo>
                    <a:pt x="1942947" y="152400"/>
                  </a:lnTo>
                  <a:lnTo>
                    <a:pt x="1948992" y="211823"/>
                  </a:lnTo>
                  <a:lnTo>
                    <a:pt x="1955101" y="272745"/>
                  </a:lnTo>
                  <a:lnTo>
                    <a:pt x="1961197" y="332232"/>
                  </a:lnTo>
                  <a:lnTo>
                    <a:pt x="1965769" y="388581"/>
                  </a:lnTo>
                  <a:lnTo>
                    <a:pt x="1971865" y="422122"/>
                  </a:lnTo>
                  <a:lnTo>
                    <a:pt x="1976437" y="440385"/>
                  </a:lnTo>
                  <a:lnTo>
                    <a:pt x="1982533" y="443458"/>
                  </a:lnTo>
                  <a:lnTo>
                    <a:pt x="1988629" y="425145"/>
                  </a:lnTo>
                  <a:lnTo>
                    <a:pt x="1994738" y="385559"/>
                  </a:lnTo>
                  <a:lnTo>
                    <a:pt x="1999297" y="329158"/>
                  </a:lnTo>
                  <a:lnTo>
                    <a:pt x="2005406" y="277368"/>
                  </a:lnTo>
                  <a:lnTo>
                    <a:pt x="2011502" y="214858"/>
                  </a:lnTo>
                  <a:lnTo>
                    <a:pt x="2017610" y="138658"/>
                  </a:lnTo>
                  <a:lnTo>
                    <a:pt x="2023706" y="82296"/>
                  </a:lnTo>
                  <a:lnTo>
                    <a:pt x="2028278" y="47269"/>
                  </a:lnTo>
                  <a:lnTo>
                    <a:pt x="2034374" y="24409"/>
                  </a:lnTo>
                  <a:lnTo>
                    <a:pt x="2040483" y="16763"/>
                  </a:lnTo>
                  <a:lnTo>
                    <a:pt x="2046579" y="31991"/>
                  </a:lnTo>
                  <a:lnTo>
                    <a:pt x="2051138" y="79273"/>
                  </a:lnTo>
                  <a:lnTo>
                    <a:pt x="2057247" y="140195"/>
                  </a:lnTo>
                  <a:lnTo>
                    <a:pt x="2063292" y="199631"/>
                  </a:lnTo>
                  <a:lnTo>
                    <a:pt x="2069401" y="268236"/>
                  </a:lnTo>
                  <a:lnTo>
                    <a:pt x="2075497" y="338289"/>
                  </a:lnTo>
                  <a:lnTo>
                    <a:pt x="2080069" y="396176"/>
                  </a:lnTo>
                  <a:lnTo>
                    <a:pt x="2086165" y="431253"/>
                  </a:lnTo>
                  <a:lnTo>
                    <a:pt x="2092274" y="448017"/>
                  </a:lnTo>
                  <a:lnTo>
                    <a:pt x="2098370" y="454126"/>
                  </a:lnTo>
                  <a:lnTo>
                    <a:pt x="2102929" y="435813"/>
                  </a:lnTo>
                  <a:lnTo>
                    <a:pt x="2109038" y="390131"/>
                  </a:lnTo>
                  <a:lnTo>
                    <a:pt x="2115134" y="332232"/>
                  </a:lnTo>
                  <a:lnTo>
                    <a:pt x="2121242" y="268236"/>
                  </a:lnTo>
                  <a:lnTo>
                    <a:pt x="2127288" y="199631"/>
                  </a:lnTo>
                  <a:lnTo>
                    <a:pt x="2131910" y="129527"/>
                  </a:lnTo>
                  <a:lnTo>
                    <a:pt x="2137956" y="74663"/>
                  </a:lnTo>
                  <a:lnTo>
                    <a:pt x="2144064" y="38100"/>
                  </a:lnTo>
                  <a:lnTo>
                    <a:pt x="2150160" y="19837"/>
                  </a:lnTo>
                  <a:lnTo>
                    <a:pt x="2154732" y="18300"/>
                  </a:lnTo>
                  <a:lnTo>
                    <a:pt x="2160828" y="39636"/>
                  </a:lnTo>
                  <a:lnTo>
                    <a:pt x="2166937" y="85331"/>
                  </a:lnTo>
                  <a:lnTo>
                    <a:pt x="2173033" y="141732"/>
                  </a:lnTo>
                  <a:lnTo>
                    <a:pt x="2179129" y="205727"/>
                  </a:lnTo>
                  <a:lnTo>
                    <a:pt x="2183701" y="275831"/>
                  </a:lnTo>
                  <a:lnTo>
                    <a:pt x="2189797" y="345922"/>
                  </a:lnTo>
                  <a:lnTo>
                    <a:pt x="2195906" y="402285"/>
                  </a:lnTo>
                  <a:lnTo>
                    <a:pt x="2202002" y="438886"/>
                  </a:lnTo>
                  <a:lnTo>
                    <a:pt x="2206574" y="455663"/>
                  </a:lnTo>
                  <a:lnTo>
                    <a:pt x="2212670" y="455663"/>
                  </a:lnTo>
                  <a:lnTo>
                    <a:pt x="2224824" y="382485"/>
                  </a:lnTo>
                  <a:lnTo>
                    <a:pt x="2230932" y="323049"/>
                  </a:lnTo>
                  <a:lnTo>
                    <a:pt x="2235542" y="259054"/>
                  </a:lnTo>
                  <a:lnTo>
                    <a:pt x="2240102" y="192036"/>
                  </a:lnTo>
                  <a:lnTo>
                    <a:pt x="2246160" y="123431"/>
                  </a:lnTo>
                  <a:lnTo>
                    <a:pt x="2252256" y="68605"/>
                  </a:lnTo>
                  <a:lnTo>
                    <a:pt x="2258364" y="33528"/>
                  </a:lnTo>
                  <a:lnTo>
                    <a:pt x="2262924" y="15227"/>
                  </a:lnTo>
                  <a:lnTo>
                    <a:pt x="2269032" y="15227"/>
                  </a:lnTo>
                  <a:lnTo>
                    <a:pt x="2275128" y="41173"/>
                  </a:lnTo>
                  <a:lnTo>
                    <a:pt x="2281237" y="91427"/>
                  </a:lnTo>
                  <a:lnTo>
                    <a:pt x="2287333" y="152400"/>
                  </a:lnTo>
                  <a:lnTo>
                    <a:pt x="2291892" y="214858"/>
                  </a:lnTo>
                  <a:lnTo>
                    <a:pt x="2298001" y="284949"/>
                  </a:lnTo>
                  <a:lnTo>
                    <a:pt x="2304097" y="353568"/>
                  </a:lnTo>
                  <a:lnTo>
                    <a:pt x="2310155" y="406895"/>
                  </a:lnTo>
                  <a:lnTo>
                    <a:pt x="2314765" y="440385"/>
                  </a:lnTo>
                  <a:lnTo>
                    <a:pt x="2320874" y="455663"/>
                  </a:lnTo>
                  <a:lnTo>
                    <a:pt x="2326919" y="455663"/>
                  </a:lnTo>
                  <a:lnTo>
                    <a:pt x="2333028" y="428231"/>
                  </a:lnTo>
                  <a:lnTo>
                    <a:pt x="2339124" y="376389"/>
                  </a:lnTo>
                  <a:lnTo>
                    <a:pt x="2343696" y="316953"/>
                  </a:lnTo>
                  <a:lnTo>
                    <a:pt x="2349792" y="251472"/>
                  </a:lnTo>
                  <a:lnTo>
                    <a:pt x="2355888" y="182854"/>
                  </a:lnTo>
                  <a:lnTo>
                    <a:pt x="2361996" y="115836"/>
                  </a:lnTo>
                  <a:lnTo>
                    <a:pt x="2366556" y="62509"/>
                  </a:lnTo>
                  <a:lnTo>
                    <a:pt x="2372664" y="30505"/>
                  </a:lnTo>
                  <a:lnTo>
                    <a:pt x="2378760" y="15227"/>
                  </a:lnTo>
                  <a:lnTo>
                    <a:pt x="2384869" y="18300"/>
                  </a:lnTo>
                  <a:lnTo>
                    <a:pt x="2390965" y="45732"/>
                  </a:lnTo>
                  <a:lnTo>
                    <a:pt x="2395537" y="97523"/>
                  </a:lnTo>
                  <a:lnTo>
                    <a:pt x="2401633" y="156959"/>
                  </a:lnTo>
                  <a:lnTo>
                    <a:pt x="2407729" y="220954"/>
                  </a:lnTo>
                  <a:lnTo>
                    <a:pt x="2413787" y="292595"/>
                  </a:lnTo>
                  <a:lnTo>
                    <a:pt x="2418397" y="361149"/>
                  </a:lnTo>
                  <a:lnTo>
                    <a:pt x="2424455" y="412940"/>
                  </a:lnTo>
                  <a:lnTo>
                    <a:pt x="2430551" y="444995"/>
                  </a:lnTo>
                  <a:lnTo>
                    <a:pt x="2436660" y="458685"/>
                  </a:lnTo>
                  <a:lnTo>
                    <a:pt x="2442756" y="454126"/>
                  </a:lnTo>
                  <a:lnTo>
                    <a:pt x="2453424" y="370332"/>
                  </a:lnTo>
                  <a:lnTo>
                    <a:pt x="2459532" y="310845"/>
                  </a:lnTo>
                  <a:lnTo>
                    <a:pt x="2465628" y="245363"/>
                  </a:lnTo>
                  <a:lnTo>
                    <a:pt x="2471686" y="175272"/>
                  </a:lnTo>
                  <a:lnTo>
                    <a:pt x="2476296" y="108191"/>
                  </a:lnTo>
                  <a:lnTo>
                    <a:pt x="2482392" y="56400"/>
                  </a:lnTo>
                  <a:lnTo>
                    <a:pt x="2488450" y="25895"/>
                  </a:lnTo>
                  <a:lnTo>
                    <a:pt x="2494546" y="12204"/>
                  </a:lnTo>
                  <a:lnTo>
                    <a:pt x="2499118" y="18300"/>
                  </a:lnTo>
                  <a:lnTo>
                    <a:pt x="2509786" y="103632"/>
                  </a:lnTo>
                  <a:lnTo>
                    <a:pt x="2515882" y="164604"/>
                  </a:lnTo>
                  <a:lnTo>
                    <a:pt x="2521991" y="230136"/>
                  </a:lnTo>
                  <a:lnTo>
                    <a:pt x="2528087" y="300189"/>
                  </a:lnTo>
                  <a:lnTo>
                    <a:pt x="2532646" y="367258"/>
                  </a:lnTo>
                  <a:lnTo>
                    <a:pt x="2538755" y="417563"/>
                  </a:lnTo>
                  <a:lnTo>
                    <a:pt x="2544851" y="448017"/>
                  </a:lnTo>
                  <a:lnTo>
                    <a:pt x="2550960" y="460222"/>
                  </a:lnTo>
                  <a:lnTo>
                    <a:pt x="2555519" y="454126"/>
                  </a:lnTo>
                  <a:lnTo>
                    <a:pt x="2567724" y="365721"/>
                  </a:lnTo>
                  <a:lnTo>
                    <a:pt x="2573782" y="303263"/>
                  </a:lnTo>
                  <a:lnTo>
                    <a:pt x="2579878" y="237731"/>
                  </a:lnTo>
                  <a:lnTo>
                    <a:pt x="2584449" y="167627"/>
                  </a:lnTo>
                  <a:lnTo>
                    <a:pt x="2590546" y="100558"/>
                  </a:lnTo>
                  <a:lnTo>
                    <a:pt x="2596654" y="53327"/>
                  </a:lnTo>
                  <a:lnTo>
                    <a:pt x="2602750" y="22872"/>
                  </a:lnTo>
                  <a:lnTo>
                    <a:pt x="2607310" y="12204"/>
                  </a:lnTo>
                  <a:lnTo>
                    <a:pt x="2613418" y="19837"/>
                  </a:lnTo>
                  <a:lnTo>
                    <a:pt x="2619514" y="53327"/>
                  </a:lnTo>
                  <a:lnTo>
                    <a:pt x="2625623" y="109728"/>
                  </a:lnTo>
                  <a:lnTo>
                    <a:pt x="2631719" y="172186"/>
                  </a:lnTo>
                  <a:lnTo>
                    <a:pt x="2636291" y="237731"/>
                  </a:lnTo>
                  <a:lnTo>
                    <a:pt x="2642387" y="310845"/>
                  </a:lnTo>
                  <a:lnTo>
                    <a:pt x="2648496" y="374891"/>
                  </a:lnTo>
                  <a:lnTo>
                    <a:pt x="2654592" y="422122"/>
                  </a:lnTo>
                  <a:lnTo>
                    <a:pt x="2659151" y="449554"/>
                  </a:lnTo>
                  <a:lnTo>
                    <a:pt x="2665260" y="460222"/>
                  </a:lnTo>
                  <a:lnTo>
                    <a:pt x="2671356" y="451040"/>
                  </a:lnTo>
                  <a:lnTo>
                    <a:pt x="2677414" y="414489"/>
                  </a:lnTo>
                  <a:lnTo>
                    <a:pt x="2683510" y="359663"/>
                  </a:lnTo>
                  <a:lnTo>
                    <a:pt x="2688082" y="297154"/>
                  </a:lnTo>
                  <a:lnTo>
                    <a:pt x="2694178" y="230136"/>
                  </a:lnTo>
                  <a:lnTo>
                    <a:pt x="2700286" y="158496"/>
                  </a:lnTo>
                  <a:lnTo>
                    <a:pt x="2706382" y="94500"/>
                  </a:lnTo>
                  <a:lnTo>
                    <a:pt x="2710954" y="47269"/>
                  </a:lnTo>
                  <a:lnTo>
                    <a:pt x="2723146" y="10668"/>
                  </a:lnTo>
                  <a:lnTo>
                    <a:pt x="2729255" y="21323"/>
                  </a:lnTo>
                  <a:lnTo>
                    <a:pt x="2735351" y="59423"/>
                  </a:lnTo>
                  <a:lnTo>
                    <a:pt x="2739923" y="117322"/>
                  </a:lnTo>
                  <a:lnTo>
                    <a:pt x="2745968" y="176758"/>
                  </a:lnTo>
                  <a:lnTo>
                    <a:pt x="2752077" y="243827"/>
                  </a:lnTo>
                  <a:lnTo>
                    <a:pt x="2758173" y="316953"/>
                  </a:lnTo>
                  <a:lnTo>
                    <a:pt x="2762745" y="381000"/>
                  </a:lnTo>
                  <a:lnTo>
                    <a:pt x="2767355" y="428231"/>
                  </a:lnTo>
                  <a:lnTo>
                    <a:pt x="2773400" y="454126"/>
                  </a:lnTo>
                  <a:lnTo>
                    <a:pt x="2779509" y="461708"/>
                  </a:lnTo>
                  <a:lnTo>
                    <a:pt x="2785605" y="449554"/>
                  </a:lnTo>
                  <a:lnTo>
                    <a:pt x="2791714" y="411454"/>
                  </a:lnTo>
                  <a:lnTo>
                    <a:pt x="2796273" y="352031"/>
                  </a:lnTo>
                  <a:lnTo>
                    <a:pt x="2802382" y="289521"/>
                  </a:lnTo>
                  <a:lnTo>
                    <a:pt x="2814586" y="152400"/>
                  </a:lnTo>
                  <a:lnTo>
                    <a:pt x="2819146" y="88404"/>
                  </a:lnTo>
                  <a:lnTo>
                    <a:pt x="2825254" y="44196"/>
                  </a:lnTo>
                  <a:lnTo>
                    <a:pt x="2831350" y="16763"/>
                  </a:lnTo>
                  <a:lnTo>
                    <a:pt x="2837446" y="9169"/>
                  </a:lnTo>
                  <a:lnTo>
                    <a:pt x="2843555" y="22872"/>
                  </a:lnTo>
                  <a:lnTo>
                    <a:pt x="2848114" y="63995"/>
                  </a:lnTo>
                  <a:lnTo>
                    <a:pt x="2854223" y="121881"/>
                  </a:lnTo>
                  <a:lnTo>
                    <a:pt x="2860268" y="184391"/>
                  </a:lnTo>
                  <a:lnTo>
                    <a:pt x="2866377" y="252958"/>
                  </a:lnTo>
                  <a:lnTo>
                    <a:pt x="2872473" y="326123"/>
                  </a:lnTo>
                  <a:lnTo>
                    <a:pt x="2877045" y="387045"/>
                  </a:lnTo>
                  <a:lnTo>
                    <a:pt x="2883141" y="431253"/>
                  </a:lnTo>
                  <a:lnTo>
                    <a:pt x="2889249" y="455663"/>
                  </a:lnTo>
                  <a:lnTo>
                    <a:pt x="2895346" y="461708"/>
                  </a:lnTo>
                  <a:lnTo>
                    <a:pt x="2899905" y="446481"/>
                  </a:lnTo>
                  <a:lnTo>
                    <a:pt x="2906014" y="405358"/>
                  </a:lnTo>
                  <a:lnTo>
                    <a:pt x="2912110" y="345922"/>
                  </a:lnTo>
                  <a:lnTo>
                    <a:pt x="2918218" y="281927"/>
                  </a:lnTo>
                  <a:lnTo>
                    <a:pt x="2924263" y="214858"/>
                  </a:lnTo>
                  <a:lnTo>
                    <a:pt x="2928886" y="143268"/>
                  </a:lnTo>
                  <a:lnTo>
                    <a:pt x="2934931" y="82296"/>
                  </a:lnTo>
                  <a:lnTo>
                    <a:pt x="2941040" y="39636"/>
                  </a:lnTo>
                  <a:lnTo>
                    <a:pt x="2947136" y="15227"/>
                  </a:lnTo>
                  <a:lnTo>
                    <a:pt x="2951708" y="10668"/>
                  </a:lnTo>
                  <a:lnTo>
                    <a:pt x="2957804" y="25895"/>
                  </a:lnTo>
                  <a:lnTo>
                    <a:pt x="2963900" y="68605"/>
                  </a:lnTo>
                  <a:lnTo>
                    <a:pt x="2970009" y="127990"/>
                  </a:lnTo>
                  <a:lnTo>
                    <a:pt x="2976105" y="192036"/>
                  </a:lnTo>
                  <a:lnTo>
                    <a:pt x="2980677" y="260591"/>
                  </a:lnTo>
                  <a:lnTo>
                    <a:pt x="2986773" y="332232"/>
                  </a:lnTo>
                  <a:lnTo>
                    <a:pt x="2992882" y="394690"/>
                  </a:lnTo>
                  <a:lnTo>
                    <a:pt x="2998978" y="435813"/>
                  </a:lnTo>
                  <a:lnTo>
                    <a:pt x="3003549" y="457149"/>
                  </a:lnTo>
                  <a:lnTo>
                    <a:pt x="3009646" y="461708"/>
                  </a:lnTo>
                  <a:lnTo>
                    <a:pt x="3015754" y="443458"/>
                  </a:lnTo>
                  <a:lnTo>
                    <a:pt x="3021799" y="399249"/>
                  </a:lnTo>
                  <a:lnTo>
                    <a:pt x="3026410" y="339826"/>
                  </a:lnTo>
                  <a:lnTo>
                    <a:pt x="3032518" y="275831"/>
                  </a:lnTo>
                  <a:lnTo>
                    <a:pt x="3037078" y="207263"/>
                  </a:lnTo>
                  <a:lnTo>
                    <a:pt x="3043186" y="137172"/>
                  </a:lnTo>
                  <a:lnTo>
                    <a:pt x="3049231" y="77736"/>
                  </a:lnTo>
                  <a:lnTo>
                    <a:pt x="3055340" y="36563"/>
                  </a:lnTo>
                  <a:lnTo>
                    <a:pt x="3066008" y="10668"/>
                  </a:lnTo>
                  <a:lnTo>
                    <a:pt x="3072104" y="28968"/>
                  </a:lnTo>
                  <a:lnTo>
                    <a:pt x="3078200" y="74663"/>
                  </a:lnTo>
                  <a:lnTo>
                    <a:pt x="3084309" y="135623"/>
                  </a:lnTo>
                  <a:lnTo>
                    <a:pt x="3088868" y="198081"/>
                  </a:lnTo>
                  <a:lnTo>
                    <a:pt x="3094977" y="268236"/>
                  </a:lnTo>
                  <a:lnTo>
                    <a:pt x="3101073" y="339826"/>
                  </a:lnTo>
                  <a:lnTo>
                    <a:pt x="3107182" y="399249"/>
                  </a:lnTo>
                  <a:lnTo>
                    <a:pt x="3111741" y="437349"/>
                  </a:lnTo>
                  <a:lnTo>
                    <a:pt x="3123895" y="460222"/>
                  </a:lnTo>
                  <a:lnTo>
                    <a:pt x="3130003" y="440385"/>
                  </a:lnTo>
                  <a:lnTo>
                    <a:pt x="3136099" y="393153"/>
                  </a:lnTo>
                  <a:lnTo>
                    <a:pt x="3140659" y="332232"/>
                  </a:lnTo>
                  <a:lnTo>
                    <a:pt x="3146767" y="269722"/>
                  </a:lnTo>
                  <a:lnTo>
                    <a:pt x="3152863" y="201168"/>
                  </a:lnTo>
                  <a:lnTo>
                    <a:pt x="3158972" y="131063"/>
                  </a:lnTo>
                  <a:lnTo>
                    <a:pt x="3163531" y="73177"/>
                  </a:lnTo>
                  <a:lnTo>
                    <a:pt x="3169640" y="35077"/>
                  </a:lnTo>
                  <a:lnTo>
                    <a:pt x="3175736" y="15227"/>
                  </a:lnTo>
                  <a:lnTo>
                    <a:pt x="3181845" y="12204"/>
                  </a:lnTo>
                  <a:lnTo>
                    <a:pt x="3187941" y="35077"/>
                  </a:lnTo>
                  <a:lnTo>
                    <a:pt x="3192500" y="82296"/>
                  </a:lnTo>
                  <a:lnTo>
                    <a:pt x="3198609" y="141732"/>
                  </a:lnTo>
                  <a:lnTo>
                    <a:pt x="3204705" y="205727"/>
                  </a:lnTo>
                  <a:lnTo>
                    <a:pt x="3210763" y="275831"/>
                  </a:lnTo>
                  <a:lnTo>
                    <a:pt x="3215373" y="345922"/>
                  </a:lnTo>
                  <a:lnTo>
                    <a:pt x="3221482" y="402285"/>
                  </a:lnTo>
                  <a:lnTo>
                    <a:pt x="3227527" y="438886"/>
                  </a:lnTo>
                  <a:lnTo>
                    <a:pt x="3233635" y="458685"/>
                  </a:lnTo>
                  <a:lnTo>
                    <a:pt x="3239731" y="458685"/>
                  </a:lnTo>
                  <a:lnTo>
                    <a:pt x="3250399" y="387045"/>
                  </a:lnTo>
                  <a:lnTo>
                    <a:pt x="3256508" y="326123"/>
                  </a:lnTo>
                  <a:lnTo>
                    <a:pt x="3262604" y="262128"/>
                  </a:lnTo>
                  <a:lnTo>
                    <a:pt x="3267163" y="193522"/>
                  </a:lnTo>
                  <a:lnTo>
                    <a:pt x="3273272" y="123431"/>
                  </a:lnTo>
                  <a:lnTo>
                    <a:pt x="3279368" y="68605"/>
                  </a:lnTo>
                  <a:lnTo>
                    <a:pt x="3285426" y="31991"/>
                  </a:lnTo>
                  <a:lnTo>
                    <a:pt x="3290036" y="13741"/>
                  </a:lnTo>
                  <a:lnTo>
                    <a:pt x="3296094" y="13741"/>
                  </a:lnTo>
                  <a:lnTo>
                    <a:pt x="3306800" y="86868"/>
                  </a:lnTo>
                  <a:lnTo>
                    <a:pt x="3312858" y="147828"/>
                  </a:lnTo>
                  <a:lnTo>
                    <a:pt x="3318954" y="211823"/>
                  </a:lnTo>
                  <a:lnTo>
                    <a:pt x="3325063" y="281927"/>
                  </a:lnTo>
                  <a:lnTo>
                    <a:pt x="3329622" y="353568"/>
                  </a:lnTo>
                  <a:lnTo>
                    <a:pt x="3335731" y="408381"/>
                  </a:lnTo>
                  <a:lnTo>
                    <a:pt x="3341827" y="443458"/>
                  </a:lnTo>
                  <a:lnTo>
                    <a:pt x="3347935" y="458685"/>
                  </a:lnTo>
                  <a:lnTo>
                    <a:pt x="3352495" y="457149"/>
                  </a:lnTo>
                  <a:lnTo>
                    <a:pt x="3364699" y="381000"/>
                  </a:lnTo>
                  <a:lnTo>
                    <a:pt x="3370757" y="320027"/>
                  </a:lnTo>
                  <a:lnTo>
                    <a:pt x="3376853" y="256032"/>
                  </a:lnTo>
                  <a:lnTo>
                    <a:pt x="3381413" y="185928"/>
                  </a:lnTo>
                  <a:lnTo>
                    <a:pt x="3387521" y="117322"/>
                  </a:lnTo>
                  <a:lnTo>
                    <a:pt x="3393617" y="62509"/>
                  </a:lnTo>
                  <a:lnTo>
                    <a:pt x="3399726" y="27432"/>
                  </a:lnTo>
                  <a:lnTo>
                    <a:pt x="3404285" y="12204"/>
                  </a:lnTo>
                  <a:lnTo>
                    <a:pt x="3410394" y="15227"/>
                  </a:lnTo>
                  <a:lnTo>
                    <a:pt x="3416490" y="42659"/>
                  </a:lnTo>
                  <a:lnTo>
                    <a:pt x="3422599" y="94500"/>
                  </a:lnTo>
                  <a:lnTo>
                    <a:pt x="3428695" y="155422"/>
                  </a:lnTo>
                  <a:lnTo>
                    <a:pt x="3433254" y="219468"/>
                  </a:lnTo>
                  <a:lnTo>
                    <a:pt x="3439363" y="291058"/>
                  </a:lnTo>
                  <a:lnTo>
                    <a:pt x="3445459" y="358127"/>
                  </a:lnTo>
                  <a:lnTo>
                    <a:pt x="3451567" y="411454"/>
                  </a:lnTo>
                  <a:lnTo>
                    <a:pt x="3456127" y="444995"/>
                  </a:lnTo>
                  <a:lnTo>
                    <a:pt x="3462235" y="460222"/>
                  </a:lnTo>
                  <a:lnTo>
                    <a:pt x="3468331" y="455663"/>
                  </a:lnTo>
                  <a:lnTo>
                    <a:pt x="3474389" y="428231"/>
                  </a:lnTo>
                  <a:lnTo>
                    <a:pt x="3480485" y="374891"/>
                  </a:lnTo>
                  <a:lnTo>
                    <a:pt x="3485057" y="313931"/>
                  </a:lnTo>
                  <a:lnTo>
                    <a:pt x="3491153" y="246900"/>
                  </a:lnTo>
                  <a:lnTo>
                    <a:pt x="3497262" y="176758"/>
                  </a:lnTo>
                  <a:lnTo>
                    <a:pt x="3503358" y="111226"/>
                  </a:lnTo>
                  <a:lnTo>
                    <a:pt x="3507917" y="59423"/>
                  </a:lnTo>
                  <a:lnTo>
                    <a:pt x="3514026" y="27432"/>
                  </a:lnTo>
                  <a:lnTo>
                    <a:pt x="3520122" y="12204"/>
                  </a:lnTo>
                  <a:lnTo>
                    <a:pt x="3526231" y="18300"/>
                  </a:lnTo>
                  <a:lnTo>
                    <a:pt x="3532327" y="47269"/>
                  </a:lnTo>
                  <a:lnTo>
                    <a:pt x="3536899" y="100558"/>
                  </a:lnTo>
                  <a:lnTo>
                    <a:pt x="3542995" y="161531"/>
                  </a:lnTo>
                  <a:lnTo>
                    <a:pt x="3549103" y="227063"/>
                  </a:lnTo>
                  <a:lnTo>
                    <a:pt x="3553663" y="297154"/>
                  </a:lnTo>
                  <a:lnTo>
                    <a:pt x="3559721" y="364223"/>
                  </a:lnTo>
                  <a:lnTo>
                    <a:pt x="3564331" y="416026"/>
                  </a:lnTo>
                  <a:lnTo>
                    <a:pt x="3570376" y="446481"/>
                  </a:lnTo>
                  <a:lnTo>
                    <a:pt x="3576485" y="458685"/>
                  </a:lnTo>
                  <a:lnTo>
                    <a:pt x="3582581" y="452589"/>
                  </a:lnTo>
                  <a:lnTo>
                    <a:pt x="3588689" y="422122"/>
                  </a:lnTo>
                  <a:lnTo>
                    <a:pt x="3593249" y="367258"/>
                  </a:lnTo>
                  <a:lnTo>
                    <a:pt x="3599357" y="306285"/>
                  </a:lnTo>
                  <a:lnTo>
                    <a:pt x="3605453" y="240804"/>
                  </a:lnTo>
                  <a:lnTo>
                    <a:pt x="3611562" y="170700"/>
                  </a:lnTo>
                  <a:lnTo>
                    <a:pt x="3616121" y="105168"/>
                  </a:lnTo>
                  <a:lnTo>
                    <a:pt x="3622217" y="56400"/>
                  </a:lnTo>
                  <a:lnTo>
                    <a:pt x="3628326" y="24409"/>
                  </a:lnTo>
                  <a:lnTo>
                    <a:pt x="3634422" y="12204"/>
                  </a:lnTo>
                  <a:lnTo>
                    <a:pt x="3640531" y="19837"/>
                  </a:lnTo>
                  <a:lnTo>
                    <a:pt x="3651199" y="106654"/>
                  </a:lnTo>
                  <a:lnTo>
                    <a:pt x="3657295" y="167627"/>
                  </a:lnTo>
                  <a:lnTo>
                    <a:pt x="3663353" y="234696"/>
                  </a:lnTo>
                  <a:lnTo>
                    <a:pt x="3667963" y="304800"/>
                  </a:lnTo>
                  <a:lnTo>
                    <a:pt x="3674021" y="371817"/>
                  </a:lnTo>
                  <a:lnTo>
                    <a:pt x="3680117" y="420585"/>
                  </a:lnTo>
                  <a:lnTo>
                    <a:pt x="3686213" y="448017"/>
                  </a:lnTo>
                  <a:lnTo>
                    <a:pt x="3692321" y="458685"/>
                  </a:lnTo>
                  <a:lnTo>
                    <a:pt x="3696881" y="451040"/>
                  </a:lnTo>
                  <a:lnTo>
                    <a:pt x="3702989" y="417563"/>
                  </a:lnTo>
                  <a:lnTo>
                    <a:pt x="3709085" y="361149"/>
                  </a:lnTo>
                  <a:lnTo>
                    <a:pt x="3715194" y="300189"/>
                  </a:lnTo>
                  <a:lnTo>
                    <a:pt x="3719753" y="234696"/>
                  </a:lnTo>
                  <a:lnTo>
                    <a:pt x="3725862" y="163068"/>
                  </a:lnTo>
                  <a:lnTo>
                    <a:pt x="3731907" y="99072"/>
                  </a:lnTo>
                  <a:lnTo>
                    <a:pt x="3738016" y="51841"/>
                  </a:lnTo>
                  <a:lnTo>
                    <a:pt x="3744112" y="22872"/>
                  </a:lnTo>
                  <a:lnTo>
                    <a:pt x="3748671" y="12204"/>
                  </a:lnTo>
                  <a:lnTo>
                    <a:pt x="3754780" y="21323"/>
                  </a:lnTo>
                  <a:lnTo>
                    <a:pt x="3760876" y="56400"/>
                  </a:lnTo>
                  <a:lnTo>
                    <a:pt x="3766985" y="112763"/>
                  </a:lnTo>
                  <a:lnTo>
                    <a:pt x="3773081" y="175272"/>
                  </a:lnTo>
                  <a:lnTo>
                    <a:pt x="3777653" y="240804"/>
                  </a:lnTo>
                  <a:lnTo>
                    <a:pt x="3783749" y="312381"/>
                  </a:lnTo>
                  <a:lnTo>
                    <a:pt x="3789857" y="376389"/>
                  </a:lnTo>
                  <a:lnTo>
                    <a:pt x="3795953" y="423608"/>
                  </a:lnTo>
                  <a:lnTo>
                    <a:pt x="3800513" y="449554"/>
                  </a:lnTo>
                  <a:lnTo>
                    <a:pt x="3806621" y="458685"/>
                  </a:lnTo>
                  <a:lnTo>
                    <a:pt x="3812717" y="449554"/>
                  </a:lnTo>
                  <a:lnTo>
                    <a:pt x="3817289" y="411454"/>
                  </a:lnTo>
                  <a:lnTo>
                    <a:pt x="3823385" y="355053"/>
                  </a:lnTo>
                  <a:lnTo>
                    <a:pt x="3829494" y="292595"/>
                  </a:lnTo>
                  <a:lnTo>
                    <a:pt x="3834053" y="227063"/>
                  </a:lnTo>
                  <a:lnTo>
                    <a:pt x="3840162" y="155422"/>
                  </a:lnTo>
                  <a:lnTo>
                    <a:pt x="3846207" y="92963"/>
                  </a:lnTo>
                  <a:lnTo>
                    <a:pt x="3852316" y="47269"/>
                  </a:lnTo>
                  <a:lnTo>
                    <a:pt x="3856926" y="21323"/>
                  </a:lnTo>
                  <a:lnTo>
                    <a:pt x="3862971" y="12204"/>
                  </a:lnTo>
                  <a:lnTo>
                    <a:pt x="3869080" y="24409"/>
                  </a:lnTo>
                  <a:lnTo>
                    <a:pt x="3875176" y="62509"/>
                  </a:lnTo>
                  <a:lnTo>
                    <a:pt x="3881285" y="120396"/>
                  </a:lnTo>
                  <a:lnTo>
                    <a:pt x="3885844" y="182854"/>
                  </a:lnTo>
                  <a:lnTo>
                    <a:pt x="3891953" y="249923"/>
                  </a:lnTo>
                  <a:lnTo>
                    <a:pt x="3898049" y="320027"/>
                  </a:lnTo>
                  <a:lnTo>
                    <a:pt x="3904157" y="382485"/>
                  </a:lnTo>
                  <a:lnTo>
                    <a:pt x="3908717" y="426681"/>
                  </a:lnTo>
                  <a:lnTo>
                    <a:pt x="3920871" y="458685"/>
                  </a:lnTo>
                  <a:lnTo>
                    <a:pt x="3926979" y="446481"/>
                  </a:lnTo>
                  <a:lnTo>
                    <a:pt x="3933075" y="406895"/>
                  </a:lnTo>
                  <a:lnTo>
                    <a:pt x="3937634" y="348945"/>
                  </a:lnTo>
                  <a:lnTo>
                    <a:pt x="3943743" y="284949"/>
                  </a:lnTo>
                  <a:lnTo>
                    <a:pt x="3949839" y="217932"/>
                  </a:lnTo>
                  <a:lnTo>
                    <a:pt x="3955948" y="149326"/>
                  </a:lnTo>
                  <a:lnTo>
                    <a:pt x="3960507" y="88404"/>
                  </a:lnTo>
                  <a:lnTo>
                    <a:pt x="3966616" y="44196"/>
                  </a:lnTo>
                  <a:lnTo>
                    <a:pt x="3972712" y="19837"/>
                  </a:lnTo>
                  <a:lnTo>
                    <a:pt x="3978821" y="12204"/>
                  </a:lnTo>
                  <a:lnTo>
                    <a:pt x="3984917" y="27432"/>
                  </a:lnTo>
                  <a:lnTo>
                    <a:pt x="3989476" y="68605"/>
                  </a:lnTo>
                  <a:lnTo>
                    <a:pt x="3995534" y="126504"/>
                  </a:lnTo>
                  <a:lnTo>
                    <a:pt x="4001630" y="188963"/>
                  </a:lnTo>
                  <a:lnTo>
                    <a:pt x="4007739" y="256032"/>
                  </a:lnTo>
                  <a:lnTo>
                    <a:pt x="4012298" y="326123"/>
                  </a:lnTo>
                  <a:lnTo>
                    <a:pt x="4018406" y="388581"/>
                  </a:lnTo>
                  <a:lnTo>
                    <a:pt x="4024503" y="431253"/>
                  </a:lnTo>
                  <a:lnTo>
                    <a:pt x="4030611" y="452589"/>
                  </a:lnTo>
                  <a:lnTo>
                    <a:pt x="4036707" y="458685"/>
                  </a:lnTo>
                  <a:lnTo>
                    <a:pt x="4041279" y="443458"/>
                  </a:lnTo>
                  <a:lnTo>
                    <a:pt x="4047375" y="400786"/>
                  </a:lnTo>
                  <a:lnTo>
                    <a:pt x="4053471" y="341363"/>
                  </a:lnTo>
                  <a:lnTo>
                    <a:pt x="4059580" y="278853"/>
                  </a:lnTo>
                  <a:lnTo>
                    <a:pt x="4064139" y="211823"/>
                  </a:lnTo>
                  <a:lnTo>
                    <a:pt x="4070248" y="141732"/>
                  </a:lnTo>
                  <a:lnTo>
                    <a:pt x="4076344" y="82296"/>
                  </a:lnTo>
                  <a:lnTo>
                    <a:pt x="4080916" y="41173"/>
                  </a:lnTo>
                  <a:lnTo>
                    <a:pt x="4087012" y="18300"/>
                  </a:lnTo>
                  <a:lnTo>
                    <a:pt x="4093121" y="13741"/>
                  </a:lnTo>
                  <a:lnTo>
                    <a:pt x="4097680" y="31991"/>
                  </a:lnTo>
                  <a:lnTo>
                    <a:pt x="4103776" y="73177"/>
                  </a:lnTo>
                  <a:lnTo>
                    <a:pt x="4109834" y="132600"/>
                  </a:lnTo>
                  <a:lnTo>
                    <a:pt x="4115930" y="196596"/>
                  </a:lnTo>
                  <a:lnTo>
                    <a:pt x="4120502" y="263626"/>
                  </a:lnTo>
                  <a:lnTo>
                    <a:pt x="4126598" y="333717"/>
                  </a:lnTo>
                  <a:lnTo>
                    <a:pt x="4132706" y="393153"/>
                  </a:lnTo>
                  <a:lnTo>
                    <a:pt x="4138803" y="434276"/>
                  </a:lnTo>
                  <a:lnTo>
                    <a:pt x="4144911" y="454126"/>
                  </a:lnTo>
                  <a:lnTo>
                    <a:pt x="4149471" y="458685"/>
                  </a:lnTo>
                  <a:lnTo>
                    <a:pt x="4155579" y="440385"/>
                  </a:lnTo>
                  <a:lnTo>
                    <a:pt x="4161675" y="396176"/>
                  </a:lnTo>
                  <a:lnTo>
                    <a:pt x="4167771" y="335254"/>
                  </a:lnTo>
                  <a:lnTo>
                    <a:pt x="4173829" y="272745"/>
                  </a:lnTo>
                  <a:lnTo>
                    <a:pt x="4178439" y="204190"/>
                  </a:lnTo>
                  <a:lnTo>
                    <a:pt x="4184497" y="135623"/>
                  </a:lnTo>
                  <a:lnTo>
                    <a:pt x="4190593" y="76200"/>
                  </a:lnTo>
                  <a:lnTo>
                    <a:pt x="4196702" y="38100"/>
                  </a:lnTo>
                  <a:lnTo>
                    <a:pt x="4201261" y="16763"/>
                  </a:lnTo>
                  <a:lnTo>
                    <a:pt x="4207370" y="15227"/>
                  </a:lnTo>
                  <a:lnTo>
                    <a:pt x="4213466" y="35077"/>
                  </a:lnTo>
                  <a:lnTo>
                    <a:pt x="4219575" y="79273"/>
                  </a:lnTo>
                  <a:lnTo>
                    <a:pt x="4225671" y="138658"/>
                  </a:lnTo>
                  <a:lnTo>
                    <a:pt x="4230230" y="202704"/>
                  </a:lnTo>
                  <a:lnTo>
                    <a:pt x="4236339" y="271259"/>
                  </a:lnTo>
                  <a:lnTo>
                    <a:pt x="4242434" y="341363"/>
                  </a:lnTo>
                  <a:lnTo>
                    <a:pt x="4248543" y="399249"/>
                  </a:lnTo>
                  <a:lnTo>
                    <a:pt x="4253103" y="437349"/>
                  </a:lnTo>
                  <a:lnTo>
                    <a:pt x="4265307" y="457149"/>
                  </a:lnTo>
                  <a:lnTo>
                    <a:pt x="4271365" y="435813"/>
                  </a:lnTo>
                  <a:lnTo>
                    <a:pt x="4277461" y="390131"/>
                  </a:lnTo>
                  <a:lnTo>
                    <a:pt x="4282033" y="329158"/>
                  </a:lnTo>
                  <a:lnTo>
                    <a:pt x="4288129" y="265163"/>
                  </a:lnTo>
                  <a:lnTo>
                    <a:pt x="4294225" y="196596"/>
                  </a:lnTo>
                  <a:lnTo>
                    <a:pt x="4300334" y="127990"/>
                  </a:lnTo>
                  <a:lnTo>
                    <a:pt x="4304893" y="71628"/>
                  </a:lnTo>
                  <a:lnTo>
                    <a:pt x="4311002" y="35077"/>
                  </a:lnTo>
                  <a:lnTo>
                    <a:pt x="4317098" y="15227"/>
                  </a:lnTo>
                  <a:lnTo>
                    <a:pt x="4323207" y="15227"/>
                  </a:lnTo>
                  <a:lnTo>
                    <a:pt x="4329252" y="38100"/>
                  </a:lnTo>
                  <a:lnTo>
                    <a:pt x="4333875" y="85331"/>
                  </a:lnTo>
                  <a:lnTo>
                    <a:pt x="4338434" y="144754"/>
                  </a:lnTo>
                  <a:lnTo>
                    <a:pt x="4344530" y="208800"/>
                  </a:lnTo>
                  <a:lnTo>
                    <a:pt x="4350639" y="278853"/>
                  </a:lnTo>
                  <a:lnTo>
                    <a:pt x="4356684" y="348945"/>
                  </a:lnTo>
                  <a:lnTo>
                    <a:pt x="4361307" y="403821"/>
                  </a:lnTo>
                  <a:lnTo>
                    <a:pt x="4367352" y="438886"/>
                  </a:lnTo>
                  <a:lnTo>
                    <a:pt x="4373460" y="455663"/>
                  </a:lnTo>
                  <a:lnTo>
                    <a:pt x="4379556" y="455663"/>
                  </a:lnTo>
                  <a:lnTo>
                    <a:pt x="4385665" y="431253"/>
                  </a:lnTo>
                  <a:lnTo>
                    <a:pt x="4390224" y="382485"/>
                  </a:lnTo>
                  <a:lnTo>
                    <a:pt x="4396333" y="321563"/>
                  </a:lnTo>
                  <a:lnTo>
                    <a:pt x="4402429" y="257568"/>
                  </a:lnTo>
                  <a:lnTo>
                    <a:pt x="4408525" y="190500"/>
                  </a:lnTo>
                  <a:lnTo>
                    <a:pt x="4413097" y="121881"/>
                  </a:lnTo>
                  <a:lnTo>
                    <a:pt x="4419193" y="67068"/>
                  </a:lnTo>
                  <a:lnTo>
                    <a:pt x="4425302" y="31991"/>
                  </a:lnTo>
                  <a:lnTo>
                    <a:pt x="4431398" y="15227"/>
                  </a:lnTo>
                  <a:lnTo>
                    <a:pt x="4437507" y="16763"/>
                  </a:lnTo>
                  <a:lnTo>
                    <a:pt x="4448175" y="91427"/>
                  </a:lnTo>
                  <a:lnTo>
                    <a:pt x="4454271" y="152400"/>
                  </a:lnTo>
                  <a:lnTo>
                    <a:pt x="4460328" y="217932"/>
                  </a:lnTo>
                  <a:lnTo>
                    <a:pt x="4464939" y="288023"/>
                  </a:lnTo>
                  <a:lnTo>
                    <a:pt x="4470984" y="355053"/>
                  </a:lnTo>
                  <a:lnTo>
                    <a:pt x="4477092" y="408381"/>
                  </a:lnTo>
                  <a:lnTo>
                    <a:pt x="4483188" y="440385"/>
                  </a:lnTo>
                  <a:lnTo>
                    <a:pt x="4489297" y="455663"/>
                  </a:lnTo>
                  <a:lnTo>
                    <a:pt x="4493856" y="454126"/>
                  </a:lnTo>
                  <a:lnTo>
                    <a:pt x="4499965" y="428231"/>
                  </a:lnTo>
                  <a:lnTo>
                    <a:pt x="4506061" y="376389"/>
                  </a:lnTo>
                  <a:lnTo>
                    <a:pt x="4512170" y="315468"/>
                  </a:lnTo>
                  <a:lnTo>
                    <a:pt x="4516729" y="251472"/>
                  </a:lnTo>
                  <a:lnTo>
                    <a:pt x="4522825" y="181368"/>
                  </a:lnTo>
                  <a:lnTo>
                    <a:pt x="4528934" y="114300"/>
                  </a:lnTo>
                  <a:lnTo>
                    <a:pt x="4534979" y="62509"/>
                  </a:lnTo>
                  <a:lnTo>
                    <a:pt x="4541088" y="28968"/>
                  </a:lnTo>
                  <a:lnTo>
                    <a:pt x="4545647" y="15227"/>
                  </a:lnTo>
                  <a:lnTo>
                    <a:pt x="4551756" y="18300"/>
                  </a:lnTo>
                  <a:lnTo>
                    <a:pt x="4557852" y="47269"/>
                  </a:lnTo>
                  <a:lnTo>
                    <a:pt x="4563960" y="99072"/>
                  </a:lnTo>
                  <a:lnTo>
                    <a:pt x="4568520" y="159981"/>
                  </a:lnTo>
                  <a:lnTo>
                    <a:pt x="4574628" y="224028"/>
                  </a:lnTo>
                  <a:lnTo>
                    <a:pt x="4580724" y="294132"/>
                  </a:lnTo>
                  <a:lnTo>
                    <a:pt x="4586833" y="361149"/>
                  </a:lnTo>
                  <a:lnTo>
                    <a:pt x="4592929" y="411454"/>
                  </a:lnTo>
                  <a:lnTo>
                    <a:pt x="4602060" y="458685"/>
                  </a:lnTo>
                  <a:lnTo>
                    <a:pt x="4608156" y="452589"/>
                  </a:lnTo>
                  <a:lnTo>
                    <a:pt x="4614265" y="423608"/>
                  </a:lnTo>
                  <a:lnTo>
                    <a:pt x="4620361" y="370332"/>
                  </a:lnTo>
                  <a:lnTo>
                    <a:pt x="4626470" y="307822"/>
                  </a:lnTo>
                  <a:lnTo>
                    <a:pt x="4631029" y="243827"/>
                  </a:lnTo>
                  <a:lnTo>
                    <a:pt x="4637125" y="173723"/>
                  </a:lnTo>
                  <a:lnTo>
                    <a:pt x="4643234" y="108191"/>
                  </a:lnTo>
                  <a:lnTo>
                    <a:pt x="4649279" y="57937"/>
                  </a:lnTo>
                  <a:lnTo>
                    <a:pt x="4653902" y="27432"/>
                  </a:lnTo>
                  <a:lnTo>
                    <a:pt x="4659947" y="13741"/>
                  </a:lnTo>
                  <a:lnTo>
                    <a:pt x="4666056" y="19837"/>
                  </a:lnTo>
                  <a:lnTo>
                    <a:pt x="4672152" y="51841"/>
                  </a:lnTo>
                  <a:lnTo>
                    <a:pt x="4678260" y="105168"/>
                  </a:lnTo>
                  <a:lnTo>
                    <a:pt x="4682820" y="166090"/>
                  </a:lnTo>
                  <a:lnTo>
                    <a:pt x="4688928" y="231622"/>
                  </a:lnTo>
                  <a:lnTo>
                    <a:pt x="4695024" y="301726"/>
                  </a:lnTo>
                  <a:lnTo>
                    <a:pt x="4701133" y="367258"/>
                  </a:lnTo>
                  <a:lnTo>
                    <a:pt x="4705692" y="417563"/>
                  </a:lnTo>
                  <a:lnTo>
                    <a:pt x="4711788" y="446481"/>
                  </a:lnTo>
                  <a:lnTo>
                    <a:pt x="4717846" y="457149"/>
                  </a:lnTo>
                  <a:lnTo>
                    <a:pt x="4723942" y="449554"/>
                  </a:lnTo>
                  <a:lnTo>
                    <a:pt x="4730051" y="417563"/>
                  </a:lnTo>
                  <a:lnTo>
                    <a:pt x="4734610" y="364223"/>
                  </a:lnTo>
                  <a:lnTo>
                    <a:pt x="4740719" y="301726"/>
                  </a:lnTo>
                  <a:lnTo>
                    <a:pt x="4746815" y="236181"/>
                  </a:lnTo>
                  <a:lnTo>
                    <a:pt x="4752924" y="167627"/>
                  </a:lnTo>
                  <a:lnTo>
                    <a:pt x="4757483" y="102095"/>
                  </a:lnTo>
                  <a:lnTo>
                    <a:pt x="4763579" y="53327"/>
                  </a:lnTo>
                  <a:lnTo>
                    <a:pt x="4769688" y="24409"/>
                  </a:lnTo>
                  <a:lnTo>
                    <a:pt x="4775784" y="13741"/>
                  </a:lnTo>
                  <a:lnTo>
                    <a:pt x="4781892" y="21323"/>
                  </a:lnTo>
                  <a:lnTo>
                    <a:pt x="4792560" y="111226"/>
                  </a:lnTo>
                  <a:lnTo>
                    <a:pt x="4798656" y="173723"/>
                  </a:lnTo>
                  <a:lnTo>
                    <a:pt x="4804714" y="239268"/>
                  </a:lnTo>
                  <a:lnTo>
                    <a:pt x="4809274" y="309359"/>
                  </a:lnTo>
                  <a:lnTo>
                    <a:pt x="4815382" y="373354"/>
                  </a:lnTo>
                  <a:lnTo>
                    <a:pt x="4821478" y="420585"/>
                  </a:lnTo>
                  <a:lnTo>
                    <a:pt x="4827587" y="448017"/>
                  </a:lnTo>
                  <a:lnTo>
                    <a:pt x="4833683" y="458685"/>
                  </a:lnTo>
                  <a:lnTo>
                    <a:pt x="4838242" y="449554"/>
                  </a:lnTo>
                  <a:lnTo>
                    <a:pt x="4850447" y="358127"/>
                  </a:lnTo>
                  <a:lnTo>
                    <a:pt x="4856556" y="294132"/>
                  </a:lnTo>
                  <a:lnTo>
                    <a:pt x="4861115" y="228600"/>
                  </a:lnTo>
                  <a:lnTo>
                    <a:pt x="4865687" y="158496"/>
                  </a:lnTo>
                  <a:lnTo>
                    <a:pt x="4871783" y="95986"/>
                  </a:lnTo>
                  <a:lnTo>
                    <a:pt x="4877879" y="50304"/>
                  </a:lnTo>
                  <a:lnTo>
                    <a:pt x="4883988" y="21323"/>
                  </a:lnTo>
                  <a:lnTo>
                    <a:pt x="4890084" y="12204"/>
                  </a:lnTo>
                  <a:lnTo>
                    <a:pt x="4894656" y="24409"/>
                  </a:lnTo>
                  <a:lnTo>
                    <a:pt x="4900752" y="60972"/>
                  </a:lnTo>
                  <a:lnTo>
                    <a:pt x="4906810" y="117322"/>
                  </a:lnTo>
                  <a:lnTo>
                    <a:pt x="4912906" y="179832"/>
                  </a:lnTo>
                  <a:lnTo>
                    <a:pt x="4917478" y="246900"/>
                  </a:lnTo>
                  <a:lnTo>
                    <a:pt x="4923574" y="316953"/>
                  </a:lnTo>
                  <a:lnTo>
                    <a:pt x="4929682" y="381000"/>
                  </a:lnTo>
                  <a:lnTo>
                    <a:pt x="4935778" y="425145"/>
                  </a:lnTo>
                  <a:lnTo>
                    <a:pt x="4941887" y="449554"/>
                  </a:lnTo>
                  <a:lnTo>
                    <a:pt x="4946446" y="458685"/>
                  </a:lnTo>
                  <a:lnTo>
                    <a:pt x="4952542" y="446481"/>
                  </a:lnTo>
                  <a:lnTo>
                    <a:pt x="4958651" y="408381"/>
                  </a:lnTo>
                  <a:lnTo>
                    <a:pt x="4964747" y="352031"/>
                  </a:lnTo>
                  <a:lnTo>
                    <a:pt x="4969319" y="288023"/>
                  </a:lnTo>
                  <a:lnTo>
                    <a:pt x="4975415" y="220954"/>
                  </a:lnTo>
                  <a:lnTo>
                    <a:pt x="4981524" y="152400"/>
                  </a:lnTo>
                  <a:lnTo>
                    <a:pt x="4987569" y="89890"/>
                  </a:lnTo>
                  <a:lnTo>
                    <a:pt x="4993678" y="45732"/>
                  </a:lnTo>
                  <a:lnTo>
                    <a:pt x="5004346" y="13741"/>
                  </a:lnTo>
                  <a:lnTo>
                    <a:pt x="5010442" y="27432"/>
                  </a:lnTo>
                  <a:lnTo>
                    <a:pt x="5016538" y="67068"/>
                  </a:lnTo>
                  <a:lnTo>
                    <a:pt x="5021110" y="126504"/>
                  </a:lnTo>
                  <a:lnTo>
                    <a:pt x="5027206" y="187426"/>
                  </a:lnTo>
                  <a:lnTo>
                    <a:pt x="5033314" y="252958"/>
                  </a:lnTo>
                  <a:lnTo>
                    <a:pt x="5039410" y="323049"/>
                  </a:lnTo>
                  <a:lnTo>
                    <a:pt x="5045519" y="385559"/>
                  </a:lnTo>
                  <a:lnTo>
                    <a:pt x="5050078" y="428231"/>
                  </a:lnTo>
                  <a:lnTo>
                    <a:pt x="5056187" y="449554"/>
                  </a:lnTo>
                  <a:lnTo>
                    <a:pt x="5062283" y="457149"/>
                  </a:lnTo>
                  <a:lnTo>
                    <a:pt x="5068341" y="443458"/>
                  </a:lnTo>
                  <a:lnTo>
                    <a:pt x="5072951" y="402285"/>
                  </a:lnTo>
                  <a:lnTo>
                    <a:pt x="5079047" y="344385"/>
                  </a:lnTo>
                  <a:lnTo>
                    <a:pt x="5085105" y="281927"/>
                  </a:lnTo>
                  <a:lnTo>
                    <a:pt x="5091201" y="214858"/>
                  </a:lnTo>
                  <a:lnTo>
                    <a:pt x="5097310" y="144754"/>
                  </a:lnTo>
                  <a:lnTo>
                    <a:pt x="5101869" y="85331"/>
                  </a:lnTo>
                  <a:lnTo>
                    <a:pt x="5107978" y="44196"/>
                  </a:lnTo>
                  <a:lnTo>
                    <a:pt x="5114074" y="19837"/>
                  </a:lnTo>
                  <a:lnTo>
                    <a:pt x="5120182" y="15227"/>
                  </a:lnTo>
                  <a:lnTo>
                    <a:pt x="5126278" y="30505"/>
                  </a:lnTo>
                  <a:lnTo>
                    <a:pt x="5130838" y="73177"/>
                  </a:lnTo>
                  <a:lnTo>
                    <a:pt x="5135410" y="131063"/>
                  </a:lnTo>
                  <a:lnTo>
                    <a:pt x="5141506" y="193522"/>
                  </a:lnTo>
                  <a:lnTo>
                    <a:pt x="5147614" y="260591"/>
                  </a:lnTo>
                  <a:lnTo>
                    <a:pt x="5153660" y="330695"/>
                  </a:lnTo>
                  <a:lnTo>
                    <a:pt x="5158282" y="391668"/>
                  </a:lnTo>
                  <a:lnTo>
                    <a:pt x="5164378" y="431253"/>
                  </a:lnTo>
                  <a:lnTo>
                    <a:pt x="5170436" y="452589"/>
                  </a:lnTo>
                  <a:lnTo>
                    <a:pt x="5176532" y="457149"/>
                  </a:lnTo>
                  <a:lnTo>
                    <a:pt x="5182641" y="440385"/>
                  </a:lnTo>
                  <a:lnTo>
                    <a:pt x="5187200" y="396176"/>
                  </a:lnTo>
                  <a:lnTo>
                    <a:pt x="5193296" y="336791"/>
                  </a:lnTo>
                  <a:lnTo>
                    <a:pt x="5199405" y="274281"/>
                  </a:lnTo>
                  <a:lnTo>
                    <a:pt x="5205501" y="207263"/>
                  </a:lnTo>
                  <a:lnTo>
                    <a:pt x="5210073" y="138658"/>
                  </a:lnTo>
                  <a:lnTo>
                    <a:pt x="5216169" y="79273"/>
                  </a:lnTo>
                  <a:lnTo>
                    <a:pt x="5222278" y="41173"/>
                  </a:lnTo>
                  <a:lnTo>
                    <a:pt x="5228374" y="18300"/>
                  </a:lnTo>
                  <a:lnTo>
                    <a:pt x="5234482" y="15227"/>
                  </a:lnTo>
                  <a:lnTo>
                    <a:pt x="5239042" y="33528"/>
                  </a:lnTo>
                  <a:lnTo>
                    <a:pt x="5245138" y="79273"/>
                  </a:lnTo>
                  <a:lnTo>
                    <a:pt x="5251246" y="137172"/>
                  </a:lnTo>
                  <a:lnTo>
                    <a:pt x="5257304" y="199631"/>
                  </a:lnTo>
                  <a:lnTo>
                    <a:pt x="5261914" y="268236"/>
                  </a:lnTo>
                  <a:lnTo>
                    <a:pt x="5267960" y="338289"/>
                  </a:lnTo>
                  <a:lnTo>
                    <a:pt x="5274068" y="396176"/>
                  </a:lnTo>
                  <a:lnTo>
                    <a:pt x="5280164" y="434276"/>
                  </a:lnTo>
                  <a:lnTo>
                    <a:pt x="5286273" y="454126"/>
                  </a:lnTo>
                  <a:lnTo>
                    <a:pt x="5290832" y="457149"/>
                  </a:lnTo>
                  <a:lnTo>
                    <a:pt x="5296941" y="437349"/>
                  </a:lnTo>
                  <a:lnTo>
                    <a:pt x="5303037" y="391668"/>
                  </a:lnTo>
                  <a:lnTo>
                    <a:pt x="5309146" y="330695"/>
                  </a:lnTo>
                  <a:lnTo>
                    <a:pt x="5313705" y="266700"/>
                  </a:lnTo>
                  <a:lnTo>
                    <a:pt x="5319801" y="199631"/>
                  </a:lnTo>
                  <a:lnTo>
                    <a:pt x="5325910" y="129527"/>
                  </a:lnTo>
                  <a:lnTo>
                    <a:pt x="5331955" y="73177"/>
                  </a:lnTo>
                  <a:lnTo>
                    <a:pt x="5338064" y="35077"/>
                  </a:lnTo>
                  <a:lnTo>
                    <a:pt x="5342623" y="15227"/>
                  </a:lnTo>
                  <a:lnTo>
                    <a:pt x="5348732" y="15227"/>
                  </a:lnTo>
                  <a:lnTo>
                    <a:pt x="5354828" y="36563"/>
                  </a:lnTo>
                  <a:lnTo>
                    <a:pt x="5360936" y="83781"/>
                  </a:lnTo>
                  <a:lnTo>
                    <a:pt x="5365496" y="143268"/>
                  </a:lnTo>
                  <a:lnTo>
                    <a:pt x="5371604" y="207263"/>
                  </a:lnTo>
                  <a:lnTo>
                    <a:pt x="5377700" y="275831"/>
                  </a:lnTo>
                  <a:lnTo>
                    <a:pt x="5383796" y="345922"/>
                  </a:lnTo>
                  <a:lnTo>
                    <a:pt x="5389905" y="402285"/>
                  </a:lnTo>
                  <a:lnTo>
                    <a:pt x="5394464" y="438886"/>
                  </a:lnTo>
                  <a:lnTo>
                    <a:pt x="5399036" y="455663"/>
                  </a:lnTo>
                  <a:lnTo>
                    <a:pt x="5405132" y="457149"/>
                  </a:lnTo>
                  <a:lnTo>
                    <a:pt x="5411241" y="434276"/>
                  </a:lnTo>
                  <a:lnTo>
                    <a:pt x="5417337" y="385559"/>
                  </a:lnTo>
                  <a:lnTo>
                    <a:pt x="5421896" y="324586"/>
                  </a:lnTo>
                  <a:lnTo>
                    <a:pt x="5427954" y="259054"/>
                  </a:lnTo>
                  <a:lnTo>
                    <a:pt x="5434050" y="192036"/>
                  </a:lnTo>
                  <a:lnTo>
                    <a:pt x="5440159" y="123431"/>
                  </a:lnTo>
                  <a:lnTo>
                    <a:pt x="5446255" y="68605"/>
                  </a:lnTo>
                  <a:lnTo>
                    <a:pt x="5450827" y="31991"/>
                  </a:lnTo>
                  <a:lnTo>
                    <a:pt x="5456923" y="15227"/>
                  </a:lnTo>
                  <a:lnTo>
                    <a:pt x="5463032" y="15227"/>
                  </a:lnTo>
                  <a:lnTo>
                    <a:pt x="5469128" y="41173"/>
                  </a:lnTo>
                  <a:lnTo>
                    <a:pt x="5475236" y="89890"/>
                  </a:lnTo>
                  <a:lnTo>
                    <a:pt x="5479796" y="150863"/>
                  </a:lnTo>
                  <a:lnTo>
                    <a:pt x="5485904" y="214858"/>
                  </a:lnTo>
                  <a:lnTo>
                    <a:pt x="5492000" y="284949"/>
                  </a:lnTo>
                  <a:lnTo>
                    <a:pt x="5498096" y="353568"/>
                  </a:lnTo>
                  <a:lnTo>
                    <a:pt x="5502668" y="408381"/>
                  </a:lnTo>
                  <a:lnTo>
                    <a:pt x="5508764" y="441921"/>
                  </a:lnTo>
                  <a:lnTo>
                    <a:pt x="5514873" y="458685"/>
                  </a:lnTo>
                  <a:lnTo>
                    <a:pt x="5520918" y="455663"/>
                  </a:lnTo>
                  <a:lnTo>
                    <a:pt x="5527027" y="429717"/>
                  </a:lnTo>
                  <a:lnTo>
                    <a:pt x="5531586" y="379463"/>
                  </a:lnTo>
                  <a:lnTo>
                    <a:pt x="5537695" y="316953"/>
                  </a:lnTo>
                  <a:lnTo>
                    <a:pt x="5543791" y="252958"/>
                  </a:lnTo>
                  <a:lnTo>
                    <a:pt x="5549900" y="182854"/>
                  </a:lnTo>
                  <a:lnTo>
                    <a:pt x="5554459" y="117322"/>
                  </a:lnTo>
                  <a:lnTo>
                    <a:pt x="5560555" y="62509"/>
                  </a:lnTo>
                  <a:lnTo>
                    <a:pt x="5566664" y="30505"/>
                  </a:lnTo>
                  <a:lnTo>
                    <a:pt x="5572760" y="13741"/>
                  </a:lnTo>
                  <a:lnTo>
                    <a:pt x="5578868" y="16763"/>
                  </a:lnTo>
                  <a:lnTo>
                    <a:pt x="5589536" y="97523"/>
                  </a:lnTo>
                  <a:lnTo>
                    <a:pt x="5595632" y="158496"/>
                  </a:lnTo>
                  <a:lnTo>
                    <a:pt x="5601741" y="220954"/>
                  </a:lnTo>
                  <a:lnTo>
                    <a:pt x="5606300" y="291058"/>
                  </a:lnTo>
                  <a:lnTo>
                    <a:pt x="5612358" y="359663"/>
                  </a:lnTo>
                  <a:lnTo>
                    <a:pt x="5618454" y="411454"/>
                  </a:lnTo>
                  <a:lnTo>
                    <a:pt x="5624550" y="443458"/>
                  </a:lnTo>
                  <a:lnTo>
                    <a:pt x="5630659" y="458685"/>
                  </a:lnTo>
                  <a:lnTo>
                    <a:pt x="5635218" y="454126"/>
                  </a:lnTo>
                  <a:lnTo>
                    <a:pt x="5647423" y="373354"/>
                  </a:lnTo>
                  <a:lnTo>
                    <a:pt x="5653532" y="310845"/>
                  </a:lnTo>
                  <a:lnTo>
                    <a:pt x="5658091" y="246900"/>
                  </a:lnTo>
                  <a:lnTo>
                    <a:pt x="5662650" y="176758"/>
                  </a:lnTo>
                  <a:lnTo>
                    <a:pt x="5668759" y="109728"/>
                  </a:lnTo>
                  <a:lnTo>
                    <a:pt x="5674855" y="57937"/>
                  </a:lnTo>
                  <a:lnTo>
                    <a:pt x="5680964" y="27432"/>
                  </a:lnTo>
                  <a:lnTo>
                    <a:pt x="5687060" y="12204"/>
                  </a:lnTo>
                  <a:lnTo>
                    <a:pt x="5691632" y="18300"/>
                  </a:lnTo>
                  <a:lnTo>
                    <a:pt x="5697728" y="50304"/>
                  </a:lnTo>
                  <a:lnTo>
                    <a:pt x="5703785" y="102095"/>
                  </a:lnTo>
                  <a:lnTo>
                    <a:pt x="5709881" y="164604"/>
                  </a:lnTo>
                  <a:lnTo>
                    <a:pt x="5714504" y="228600"/>
                  </a:lnTo>
                  <a:lnTo>
                    <a:pt x="5720549" y="298691"/>
                  </a:lnTo>
                  <a:lnTo>
                    <a:pt x="5726658" y="365721"/>
                  </a:lnTo>
                  <a:lnTo>
                    <a:pt x="5732754" y="416026"/>
                  </a:lnTo>
                  <a:lnTo>
                    <a:pt x="5738850" y="446481"/>
                  </a:lnTo>
                  <a:lnTo>
                    <a:pt x="5743422" y="458685"/>
                  </a:lnTo>
                  <a:lnTo>
                    <a:pt x="5749518" y="452589"/>
                  </a:lnTo>
                  <a:lnTo>
                    <a:pt x="5755627" y="420585"/>
                  </a:lnTo>
                  <a:lnTo>
                    <a:pt x="5761723" y="367258"/>
                  </a:lnTo>
                  <a:lnTo>
                    <a:pt x="5766295" y="304800"/>
                  </a:lnTo>
                  <a:lnTo>
                    <a:pt x="5772391" y="239268"/>
                  </a:lnTo>
                  <a:lnTo>
                    <a:pt x="5778500" y="167627"/>
                  </a:lnTo>
                  <a:lnTo>
                    <a:pt x="5784596" y="103632"/>
                  </a:lnTo>
                  <a:lnTo>
                    <a:pt x="5790704" y="53327"/>
                  </a:lnTo>
                  <a:lnTo>
                    <a:pt x="5801309" y="12204"/>
                  </a:lnTo>
                  <a:lnTo>
                    <a:pt x="5807417" y="19837"/>
                  </a:lnTo>
                  <a:lnTo>
                    <a:pt x="5813513" y="53327"/>
                  </a:lnTo>
                  <a:lnTo>
                    <a:pt x="5818085" y="108191"/>
                  </a:lnTo>
                  <a:lnTo>
                    <a:pt x="5824181" y="170700"/>
                  </a:lnTo>
                  <a:lnTo>
                    <a:pt x="5830290" y="237731"/>
                  </a:lnTo>
                  <a:lnTo>
                    <a:pt x="5836386" y="307822"/>
                  </a:lnTo>
                  <a:lnTo>
                    <a:pt x="5842495" y="371817"/>
                  </a:lnTo>
                  <a:lnTo>
                    <a:pt x="5847054" y="420585"/>
                  </a:lnTo>
                  <a:lnTo>
                    <a:pt x="5853150" y="449554"/>
                  </a:lnTo>
                  <a:lnTo>
                    <a:pt x="5859259" y="460222"/>
                  </a:lnTo>
                  <a:lnTo>
                    <a:pt x="5865304" y="451040"/>
                  </a:lnTo>
                  <a:lnTo>
                    <a:pt x="5876023" y="361149"/>
                  </a:lnTo>
                  <a:lnTo>
                    <a:pt x="5882081" y="297154"/>
                  </a:lnTo>
                  <a:lnTo>
                    <a:pt x="5888177" y="231622"/>
                  </a:lnTo>
                  <a:lnTo>
                    <a:pt x="5894285" y="161531"/>
                  </a:lnTo>
                  <a:lnTo>
                    <a:pt x="5898845" y="97523"/>
                  </a:lnTo>
                  <a:lnTo>
                    <a:pt x="5904953" y="50304"/>
                  </a:lnTo>
                  <a:lnTo>
                    <a:pt x="5911049" y="21323"/>
                  </a:lnTo>
                  <a:lnTo>
                    <a:pt x="5917158" y="12204"/>
                  </a:lnTo>
                  <a:lnTo>
                    <a:pt x="5921717" y="21323"/>
                  </a:lnTo>
                  <a:lnTo>
                    <a:pt x="5927813" y="57937"/>
                  </a:lnTo>
                  <a:lnTo>
                    <a:pt x="5932385" y="114300"/>
                  </a:lnTo>
                  <a:lnTo>
                    <a:pt x="5938481" y="176758"/>
                  </a:lnTo>
                  <a:lnTo>
                    <a:pt x="5944590" y="243827"/>
                  </a:lnTo>
                  <a:lnTo>
                    <a:pt x="5950635" y="315468"/>
                  </a:lnTo>
                  <a:lnTo>
                    <a:pt x="5955258" y="379463"/>
                  </a:lnTo>
                  <a:lnTo>
                    <a:pt x="5961354" y="425145"/>
                  </a:lnTo>
                  <a:lnTo>
                    <a:pt x="5967412" y="451040"/>
                  </a:lnTo>
                  <a:lnTo>
                    <a:pt x="5973508" y="460222"/>
                  </a:lnTo>
                  <a:lnTo>
                    <a:pt x="5979604" y="449554"/>
                  </a:lnTo>
                  <a:lnTo>
                    <a:pt x="5984176" y="411454"/>
                  </a:lnTo>
                  <a:lnTo>
                    <a:pt x="5990272" y="353568"/>
                  </a:lnTo>
                  <a:lnTo>
                    <a:pt x="5996381" y="291058"/>
                  </a:lnTo>
                  <a:lnTo>
                    <a:pt x="6002477" y="224028"/>
                  </a:lnTo>
                  <a:lnTo>
                    <a:pt x="6007049" y="153936"/>
                  </a:lnTo>
                  <a:lnTo>
                    <a:pt x="6013145" y="91427"/>
                  </a:lnTo>
                  <a:lnTo>
                    <a:pt x="6019253" y="45732"/>
                  </a:lnTo>
                  <a:lnTo>
                    <a:pt x="6025349" y="18300"/>
                  </a:lnTo>
                  <a:lnTo>
                    <a:pt x="6031458" y="10668"/>
                  </a:lnTo>
                  <a:lnTo>
                    <a:pt x="6036017" y="24409"/>
                  </a:lnTo>
                  <a:lnTo>
                    <a:pt x="6042113" y="63995"/>
                  </a:lnTo>
                  <a:lnTo>
                    <a:pt x="6048222" y="121881"/>
                  </a:lnTo>
                  <a:lnTo>
                    <a:pt x="6054267" y="182854"/>
                  </a:lnTo>
                  <a:lnTo>
                    <a:pt x="6058890" y="251472"/>
                  </a:lnTo>
                  <a:lnTo>
                    <a:pt x="6064935" y="323049"/>
                  </a:lnTo>
                  <a:lnTo>
                    <a:pt x="6071044" y="385559"/>
                  </a:lnTo>
                  <a:lnTo>
                    <a:pt x="6077140" y="428231"/>
                  </a:lnTo>
                  <a:lnTo>
                    <a:pt x="6083249" y="452589"/>
                  </a:lnTo>
                  <a:lnTo>
                    <a:pt x="6087808" y="458685"/>
                  </a:lnTo>
                  <a:lnTo>
                    <a:pt x="6093904" y="446481"/>
                  </a:lnTo>
                  <a:lnTo>
                    <a:pt x="6100013" y="405358"/>
                  </a:lnTo>
                  <a:lnTo>
                    <a:pt x="6106109" y="347459"/>
                  </a:lnTo>
                  <a:lnTo>
                    <a:pt x="6110681" y="284949"/>
                  </a:lnTo>
                  <a:lnTo>
                    <a:pt x="6116777" y="217932"/>
                  </a:lnTo>
                  <a:lnTo>
                    <a:pt x="6122885" y="147828"/>
                  </a:lnTo>
                  <a:lnTo>
                    <a:pt x="6128931" y="85331"/>
                  </a:lnTo>
                  <a:lnTo>
                    <a:pt x="6135039" y="42659"/>
                  </a:lnTo>
                  <a:lnTo>
                    <a:pt x="6145707" y="10668"/>
                  </a:lnTo>
                  <a:lnTo>
                    <a:pt x="6151803" y="27432"/>
                  </a:lnTo>
                  <a:lnTo>
                    <a:pt x="6157912" y="68605"/>
                  </a:lnTo>
                  <a:lnTo>
                    <a:pt x="6162471" y="127990"/>
                  </a:lnTo>
                  <a:lnTo>
                    <a:pt x="6168567" y="190500"/>
                  </a:lnTo>
                  <a:lnTo>
                    <a:pt x="6174676" y="257568"/>
                  </a:lnTo>
                  <a:lnTo>
                    <a:pt x="6179235" y="329158"/>
                  </a:lnTo>
                  <a:lnTo>
                    <a:pt x="6185344" y="391668"/>
                  </a:lnTo>
                  <a:lnTo>
                    <a:pt x="6191440" y="432790"/>
                  </a:lnTo>
                  <a:lnTo>
                    <a:pt x="6196012" y="454126"/>
                  </a:lnTo>
                  <a:lnTo>
                    <a:pt x="6202108" y="458685"/>
                  </a:lnTo>
                  <a:lnTo>
                    <a:pt x="6208204" y="441921"/>
                  </a:lnTo>
                  <a:lnTo>
                    <a:pt x="6214313" y="399249"/>
                  </a:lnTo>
                  <a:lnTo>
                    <a:pt x="6218872" y="338289"/>
                  </a:lnTo>
                  <a:lnTo>
                    <a:pt x="6224981" y="277368"/>
                  </a:lnTo>
                  <a:lnTo>
                    <a:pt x="6231026" y="210286"/>
                  </a:lnTo>
                  <a:lnTo>
                    <a:pt x="6237135" y="140195"/>
                  </a:lnTo>
                  <a:lnTo>
                    <a:pt x="6243231" y="80759"/>
                  </a:lnTo>
                  <a:lnTo>
                    <a:pt x="6247803" y="41173"/>
                  </a:lnTo>
                  <a:lnTo>
                    <a:pt x="6253899" y="18300"/>
                  </a:lnTo>
                  <a:lnTo>
                    <a:pt x="6260007" y="12204"/>
                  </a:lnTo>
                  <a:lnTo>
                    <a:pt x="6266103" y="30505"/>
                  </a:lnTo>
                  <a:lnTo>
                    <a:pt x="6270663" y="73177"/>
                  </a:lnTo>
                  <a:lnTo>
                    <a:pt x="6276771" y="134086"/>
                  </a:lnTo>
                  <a:lnTo>
                    <a:pt x="6282867" y="198081"/>
                  </a:lnTo>
                  <a:lnTo>
                    <a:pt x="6288976" y="265163"/>
                  </a:lnTo>
                  <a:lnTo>
                    <a:pt x="6295072" y="336791"/>
                  </a:lnTo>
                  <a:lnTo>
                    <a:pt x="6299644" y="396176"/>
                  </a:lnTo>
                  <a:lnTo>
                    <a:pt x="6305740" y="435813"/>
                  </a:lnTo>
                  <a:lnTo>
                    <a:pt x="6311849" y="455663"/>
                  </a:lnTo>
                  <a:lnTo>
                    <a:pt x="6317894" y="458685"/>
                  </a:lnTo>
                  <a:lnTo>
                    <a:pt x="6322504" y="440385"/>
                  </a:lnTo>
                  <a:lnTo>
                    <a:pt x="6328562" y="394690"/>
                  </a:lnTo>
                  <a:lnTo>
                    <a:pt x="6334671" y="335254"/>
                  </a:lnTo>
                  <a:lnTo>
                    <a:pt x="6340767" y="271259"/>
                  </a:lnTo>
                  <a:lnTo>
                    <a:pt x="6346863" y="202704"/>
                  </a:lnTo>
                  <a:lnTo>
                    <a:pt x="6351435" y="132600"/>
                  </a:lnTo>
                  <a:lnTo>
                    <a:pt x="6357531" y="74663"/>
                  </a:lnTo>
                  <a:lnTo>
                    <a:pt x="6363639" y="35077"/>
                  </a:lnTo>
                  <a:lnTo>
                    <a:pt x="6369735" y="15227"/>
                  </a:lnTo>
                  <a:lnTo>
                    <a:pt x="6374307" y="12204"/>
                  </a:lnTo>
                  <a:lnTo>
                    <a:pt x="6380403" y="35077"/>
                  </a:lnTo>
                  <a:lnTo>
                    <a:pt x="6386512" y="80759"/>
                  </a:lnTo>
                  <a:lnTo>
                    <a:pt x="6392608" y="140195"/>
                  </a:lnTo>
                  <a:lnTo>
                    <a:pt x="6398704" y="202704"/>
                  </a:lnTo>
                  <a:lnTo>
                    <a:pt x="6403276" y="272745"/>
                  </a:lnTo>
                  <a:lnTo>
                    <a:pt x="6409372" y="344385"/>
                  </a:lnTo>
                  <a:lnTo>
                    <a:pt x="6415430" y="402285"/>
                  </a:lnTo>
                  <a:lnTo>
                    <a:pt x="6421526" y="438886"/>
                  </a:lnTo>
                  <a:lnTo>
                    <a:pt x="6427635" y="457149"/>
                  </a:lnTo>
                  <a:lnTo>
                    <a:pt x="6432194" y="458685"/>
                  </a:lnTo>
                  <a:lnTo>
                    <a:pt x="6438303" y="437349"/>
                  </a:lnTo>
                  <a:lnTo>
                    <a:pt x="6442862" y="390131"/>
                  </a:lnTo>
                  <a:lnTo>
                    <a:pt x="6448971" y="326123"/>
                  </a:lnTo>
                  <a:lnTo>
                    <a:pt x="6455067" y="265163"/>
                  </a:lnTo>
                  <a:lnTo>
                    <a:pt x="6459626" y="193522"/>
                  </a:lnTo>
                  <a:lnTo>
                    <a:pt x="6465735" y="114300"/>
                  </a:lnTo>
                  <a:lnTo>
                    <a:pt x="6471831" y="57937"/>
                  </a:lnTo>
                  <a:lnTo>
                    <a:pt x="6484035" y="13741"/>
                  </a:lnTo>
                  <a:lnTo>
                    <a:pt x="6488607" y="18300"/>
                  </a:lnTo>
                  <a:lnTo>
                    <a:pt x="6494703" y="41173"/>
                  </a:lnTo>
                  <a:lnTo>
                    <a:pt x="6500761" y="94500"/>
                  </a:lnTo>
                  <a:lnTo>
                    <a:pt x="6506857" y="158496"/>
                  </a:lnTo>
                  <a:lnTo>
                    <a:pt x="6511467" y="220954"/>
                  </a:lnTo>
                  <a:lnTo>
                    <a:pt x="6517525" y="288023"/>
                  </a:lnTo>
                  <a:lnTo>
                    <a:pt x="6523621" y="353568"/>
                  </a:lnTo>
                  <a:lnTo>
                    <a:pt x="6529730" y="406895"/>
                  </a:lnTo>
                  <a:lnTo>
                    <a:pt x="6535826" y="441921"/>
                  </a:lnTo>
                  <a:lnTo>
                    <a:pt x="6540398" y="455663"/>
                  </a:lnTo>
                  <a:lnTo>
                    <a:pt x="6546494" y="452589"/>
                  </a:lnTo>
                  <a:lnTo>
                    <a:pt x="6552603" y="429717"/>
                  </a:lnTo>
                  <a:lnTo>
                    <a:pt x="6558699" y="379463"/>
                  </a:lnTo>
                  <a:lnTo>
                    <a:pt x="6563271" y="315468"/>
                  </a:lnTo>
                  <a:lnTo>
                    <a:pt x="6569367" y="248386"/>
                  </a:lnTo>
                  <a:lnTo>
                    <a:pt x="6575425" y="179832"/>
                  </a:lnTo>
                  <a:lnTo>
                    <a:pt x="6581521" y="114300"/>
                  </a:lnTo>
                  <a:lnTo>
                    <a:pt x="6587629" y="60972"/>
                  </a:lnTo>
                  <a:lnTo>
                    <a:pt x="6598285" y="15227"/>
                  </a:lnTo>
                  <a:lnTo>
                    <a:pt x="6604393" y="21323"/>
                  </a:lnTo>
                  <a:lnTo>
                    <a:pt x="6610489" y="48768"/>
                  </a:lnTo>
                  <a:lnTo>
                    <a:pt x="6615061" y="99072"/>
                  </a:lnTo>
                  <a:lnTo>
                    <a:pt x="6621157" y="164604"/>
                  </a:lnTo>
                  <a:lnTo>
                    <a:pt x="6627266" y="227063"/>
                  </a:lnTo>
                  <a:lnTo>
                    <a:pt x="6633362" y="303263"/>
                  </a:lnTo>
                  <a:lnTo>
                    <a:pt x="6639471" y="368795"/>
                  </a:lnTo>
                  <a:lnTo>
                    <a:pt x="6644030" y="411454"/>
                  </a:lnTo>
                  <a:lnTo>
                    <a:pt x="6650126" y="443458"/>
                  </a:lnTo>
                  <a:lnTo>
                    <a:pt x="6656235" y="452589"/>
                  </a:lnTo>
                  <a:lnTo>
                    <a:pt x="6662331" y="440385"/>
                  </a:lnTo>
                  <a:lnTo>
                    <a:pt x="6672999" y="353568"/>
                  </a:lnTo>
                  <a:lnTo>
                    <a:pt x="6679057" y="300189"/>
                  </a:lnTo>
                  <a:lnTo>
                    <a:pt x="6685153" y="243827"/>
                  </a:lnTo>
                  <a:lnTo>
                    <a:pt x="6691261" y="173723"/>
                  </a:lnTo>
                  <a:lnTo>
                    <a:pt x="6695821" y="105168"/>
                  </a:lnTo>
                  <a:lnTo>
                    <a:pt x="6701929" y="57937"/>
                  </a:lnTo>
                  <a:lnTo>
                    <a:pt x="6706489" y="31991"/>
                  </a:lnTo>
                  <a:lnTo>
                    <a:pt x="6712585" y="22872"/>
                  </a:lnTo>
                  <a:lnTo>
                    <a:pt x="6718693" y="31991"/>
                  </a:lnTo>
                  <a:lnTo>
                    <a:pt x="6729361" y="117322"/>
                  </a:lnTo>
                  <a:lnTo>
                    <a:pt x="6735457" y="176758"/>
                  </a:lnTo>
                  <a:lnTo>
                    <a:pt x="6741566" y="237731"/>
                  </a:lnTo>
                  <a:lnTo>
                    <a:pt x="6747662" y="304800"/>
                  </a:lnTo>
                  <a:lnTo>
                    <a:pt x="6752221" y="370332"/>
                  </a:lnTo>
                  <a:lnTo>
                    <a:pt x="6758330" y="414489"/>
                  </a:lnTo>
                  <a:lnTo>
                    <a:pt x="6764375" y="438886"/>
                  </a:lnTo>
                  <a:lnTo>
                    <a:pt x="6770484" y="444995"/>
                  </a:lnTo>
                  <a:lnTo>
                    <a:pt x="6775043" y="437349"/>
                  </a:lnTo>
                  <a:lnTo>
                    <a:pt x="6781152" y="406895"/>
                  </a:lnTo>
                  <a:lnTo>
                    <a:pt x="6787248" y="353568"/>
                  </a:lnTo>
                  <a:lnTo>
                    <a:pt x="6793357" y="291058"/>
                  </a:lnTo>
                  <a:lnTo>
                    <a:pt x="6799453" y="231622"/>
                  </a:lnTo>
                  <a:lnTo>
                    <a:pt x="6804025" y="164604"/>
                  </a:lnTo>
                  <a:lnTo>
                    <a:pt x="6810121" y="92963"/>
                  </a:lnTo>
                  <a:lnTo>
                    <a:pt x="6816229" y="41173"/>
                  </a:lnTo>
                  <a:lnTo>
                    <a:pt x="6822325" y="25895"/>
                  </a:lnTo>
                  <a:lnTo>
                    <a:pt x="6828421" y="27432"/>
                  </a:lnTo>
                  <a:lnTo>
                    <a:pt x="6839089" y="68605"/>
                  </a:lnTo>
                  <a:lnTo>
                    <a:pt x="6845198" y="124968"/>
                  </a:lnTo>
                  <a:lnTo>
                    <a:pt x="6851243" y="195059"/>
                  </a:lnTo>
                  <a:lnTo>
                    <a:pt x="6855815" y="257568"/>
                  </a:lnTo>
                  <a:lnTo>
                    <a:pt x="6861911" y="312381"/>
                  </a:lnTo>
                  <a:lnTo>
                    <a:pt x="6868020" y="371817"/>
                  </a:lnTo>
                  <a:lnTo>
                    <a:pt x="6874116" y="419049"/>
                  </a:lnTo>
                  <a:lnTo>
                    <a:pt x="6880225" y="440385"/>
                  </a:lnTo>
                  <a:lnTo>
                    <a:pt x="6884784" y="446481"/>
                  </a:lnTo>
                  <a:lnTo>
                    <a:pt x="6890880" y="437349"/>
                  </a:lnTo>
                  <a:lnTo>
                    <a:pt x="6896989" y="408381"/>
                  </a:lnTo>
                  <a:lnTo>
                    <a:pt x="6903085" y="353568"/>
                  </a:lnTo>
                  <a:lnTo>
                    <a:pt x="6907657" y="289521"/>
                  </a:lnTo>
                  <a:lnTo>
                    <a:pt x="6913753" y="225526"/>
                  </a:lnTo>
                  <a:lnTo>
                    <a:pt x="6919861" y="155422"/>
                  </a:lnTo>
                  <a:lnTo>
                    <a:pt x="6925906" y="88404"/>
                  </a:lnTo>
                  <a:lnTo>
                    <a:pt x="6932015" y="44196"/>
                  </a:lnTo>
                  <a:lnTo>
                    <a:pt x="6942683" y="22872"/>
                  </a:lnTo>
                  <a:lnTo>
                    <a:pt x="6948779" y="35077"/>
                  </a:lnTo>
                  <a:lnTo>
                    <a:pt x="6954875" y="71628"/>
                  </a:lnTo>
                  <a:lnTo>
                    <a:pt x="6959447" y="129527"/>
                  </a:lnTo>
                  <a:lnTo>
                    <a:pt x="6965543" y="192036"/>
                  </a:lnTo>
                  <a:lnTo>
                    <a:pt x="6970115" y="249923"/>
                  </a:lnTo>
                  <a:lnTo>
                    <a:pt x="6976211" y="316953"/>
                  </a:lnTo>
                  <a:lnTo>
                    <a:pt x="6982320" y="384022"/>
                  </a:lnTo>
                  <a:lnTo>
                    <a:pt x="6988416" y="428231"/>
                  </a:lnTo>
                  <a:lnTo>
                    <a:pt x="6999084" y="449554"/>
                  </a:lnTo>
                  <a:lnTo>
                    <a:pt x="7005180" y="437349"/>
                  </a:lnTo>
                  <a:lnTo>
                    <a:pt x="7011289" y="399249"/>
                  </a:lnTo>
                  <a:lnTo>
                    <a:pt x="7015848" y="339826"/>
                  </a:lnTo>
                  <a:lnTo>
                    <a:pt x="7021957" y="275831"/>
                  </a:lnTo>
                  <a:lnTo>
                    <a:pt x="7028053" y="216395"/>
                  </a:lnTo>
                  <a:lnTo>
                    <a:pt x="7034161" y="150863"/>
                  </a:lnTo>
                  <a:lnTo>
                    <a:pt x="7040206" y="88404"/>
                  </a:lnTo>
                  <a:lnTo>
                    <a:pt x="7044778" y="47269"/>
                  </a:lnTo>
                  <a:lnTo>
                    <a:pt x="7050874" y="25895"/>
                  </a:lnTo>
                  <a:lnTo>
                    <a:pt x="7056983" y="21323"/>
                  </a:lnTo>
                  <a:lnTo>
                    <a:pt x="7063079" y="24409"/>
                  </a:lnTo>
                  <a:lnTo>
                    <a:pt x="7067638" y="24409"/>
                  </a:lnTo>
                  <a:lnTo>
                    <a:pt x="7073747" y="0"/>
                  </a:lnTo>
                  <a:lnTo>
                    <a:pt x="7079843" y="1536"/>
                  </a:lnTo>
                  <a:lnTo>
                    <a:pt x="7085952" y="56400"/>
                  </a:lnTo>
                  <a:lnTo>
                    <a:pt x="7092048" y="65532"/>
                  </a:lnTo>
                  <a:lnTo>
                    <a:pt x="7096620" y="76200"/>
                  </a:lnTo>
                  <a:lnTo>
                    <a:pt x="7102716" y="73177"/>
                  </a:lnTo>
                  <a:lnTo>
                    <a:pt x="7108825" y="77736"/>
                  </a:lnTo>
                  <a:lnTo>
                    <a:pt x="7114870" y="92963"/>
                  </a:lnTo>
                  <a:lnTo>
                    <a:pt x="7119480" y="111226"/>
                  </a:lnTo>
                  <a:lnTo>
                    <a:pt x="7125538" y="129527"/>
                  </a:lnTo>
                  <a:lnTo>
                    <a:pt x="7131634" y="147828"/>
                  </a:lnTo>
                  <a:lnTo>
                    <a:pt x="7137742" y="164604"/>
                  </a:lnTo>
                  <a:lnTo>
                    <a:pt x="7143838" y="179832"/>
                  </a:lnTo>
                  <a:lnTo>
                    <a:pt x="7148410" y="196596"/>
                  </a:lnTo>
                  <a:lnTo>
                    <a:pt x="7154506" y="210286"/>
                  </a:lnTo>
                  <a:lnTo>
                    <a:pt x="7160615" y="224028"/>
                  </a:lnTo>
                  <a:lnTo>
                    <a:pt x="7166711" y="237731"/>
                  </a:lnTo>
                  <a:lnTo>
                    <a:pt x="7171283" y="249923"/>
                  </a:lnTo>
                  <a:lnTo>
                    <a:pt x="7177379" y="260591"/>
                  </a:lnTo>
                  <a:lnTo>
                    <a:pt x="7183475" y="272745"/>
                  </a:lnTo>
                  <a:lnTo>
                    <a:pt x="7189584" y="283463"/>
                  </a:lnTo>
                  <a:lnTo>
                    <a:pt x="7195680" y="291058"/>
                  </a:lnTo>
                  <a:lnTo>
                    <a:pt x="7200252" y="300189"/>
                  </a:lnTo>
                  <a:lnTo>
                    <a:pt x="7206348" y="307822"/>
                  </a:lnTo>
                  <a:lnTo>
                    <a:pt x="7212457" y="312381"/>
                  </a:lnTo>
                  <a:lnTo>
                    <a:pt x="7218502" y="316953"/>
                  </a:lnTo>
                  <a:lnTo>
                    <a:pt x="7245934" y="333717"/>
                  </a:lnTo>
                  <a:lnTo>
                    <a:pt x="7252042" y="335254"/>
                  </a:lnTo>
                  <a:lnTo>
                    <a:pt x="7256602" y="335254"/>
                  </a:lnTo>
                  <a:lnTo>
                    <a:pt x="7262710" y="336791"/>
                  </a:lnTo>
                  <a:lnTo>
                    <a:pt x="7274915" y="336791"/>
                  </a:lnTo>
                  <a:lnTo>
                    <a:pt x="7281011" y="335254"/>
                  </a:lnTo>
                  <a:lnTo>
                    <a:pt x="7297775" y="335254"/>
                  </a:lnTo>
                  <a:lnTo>
                    <a:pt x="7303833" y="333717"/>
                  </a:lnTo>
                  <a:lnTo>
                    <a:pt x="7308443" y="333717"/>
                  </a:lnTo>
                  <a:lnTo>
                    <a:pt x="7314501" y="332232"/>
                  </a:lnTo>
                  <a:lnTo>
                    <a:pt x="7320597" y="330695"/>
                  </a:lnTo>
                  <a:lnTo>
                    <a:pt x="7326706" y="323049"/>
                  </a:lnTo>
                  <a:lnTo>
                    <a:pt x="7332802" y="307822"/>
                  </a:lnTo>
                  <a:lnTo>
                    <a:pt x="7337374" y="307822"/>
                  </a:lnTo>
                  <a:lnTo>
                    <a:pt x="7343470" y="310845"/>
                  </a:lnTo>
                  <a:lnTo>
                    <a:pt x="7349578" y="312381"/>
                  </a:lnTo>
                  <a:lnTo>
                    <a:pt x="7355674" y="309359"/>
                  </a:lnTo>
                  <a:lnTo>
                    <a:pt x="7366342" y="298691"/>
                  </a:lnTo>
                  <a:lnTo>
                    <a:pt x="7372388" y="294132"/>
                  </a:lnTo>
                  <a:lnTo>
                    <a:pt x="7378496" y="288023"/>
                  </a:lnTo>
                  <a:lnTo>
                    <a:pt x="7384592" y="284949"/>
                  </a:lnTo>
                  <a:lnTo>
                    <a:pt x="7389164" y="278853"/>
                  </a:lnTo>
                  <a:lnTo>
                    <a:pt x="7395260" y="275831"/>
                  </a:lnTo>
                  <a:lnTo>
                    <a:pt x="7401369" y="272745"/>
                  </a:lnTo>
                  <a:lnTo>
                    <a:pt x="7407465" y="268236"/>
                  </a:lnTo>
                  <a:lnTo>
                    <a:pt x="7412037" y="265163"/>
                  </a:lnTo>
                  <a:lnTo>
                    <a:pt x="7418133" y="262128"/>
                  </a:lnTo>
                  <a:lnTo>
                    <a:pt x="7424229" y="259054"/>
                  </a:lnTo>
                  <a:lnTo>
                    <a:pt x="7430338" y="257568"/>
                  </a:lnTo>
                  <a:lnTo>
                    <a:pt x="7436434" y="256032"/>
                  </a:lnTo>
                  <a:lnTo>
                    <a:pt x="7441006" y="252958"/>
                  </a:lnTo>
                  <a:lnTo>
                    <a:pt x="7447102" y="252958"/>
                  </a:lnTo>
                  <a:lnTo>
                    <a:pt x="7453210" y="249923"/>
                  </a:lnTo>
                  <a:lnTo>
                    <a:pt x="7459306" y="249923"/>
                  </a:lnTo>
                  <a:lnTo>
                    <a:pt x="7463878" y="246900"/>
                  </a:lnTo>
                  <a:lnTo>
                    <a:pt x="7469974" y="246900"/>
                  </a:lnTo>
                  <a:lnTo>
                    <a:pt x="7476032" y="245363"/>
                  </a:lnTo>
                  <a:lnTo>
                    <a:pt x="7482128" y="243827"/>
                  </a:lnTo>
                  <a:lnTo>
                    <a:pt x="7488237" y="243827"/>
                  </a:lnTo>
                  <a:lnTo>
                    <a:pt x="7492796" y="242290"/>
                  </a:lnTo>
                  <a:lnTo>
                    <a:pt x="7497406" y="240804"/>
                  </a:lnTo>
                  <a:lnTo>
                    <a:pt x="7509560" y="240804"/>
                  </a:lnTo>
                  <a:lnTo>
                    <a:pt x="7515669" y="239268"/>
                  </a:lnTo>
                  <a:lnTo>
                    <a:pt x="7520228" y="239268"/>
                  </a:lnTo>
                  <a:lnTo>
                    <a:pt x="7526337" y="237731"/>
                  </a:lnTo>
                  <a:lnTo>
                    <a:pt x="7567460" y="237731"/>
                  </a:lnTo>
                  <a:lnTo>
                    <a:pt x="7572070" y="236181"/>
                  </a:lnTo>
                  <a:lnTo>
                    <a:pt x="7596428" y="236181"/>
                  </a:lnTo>
                  <a:lnTo>
                    <a:pt x="7600988" y="234696"/>
                  </a:lnTo>
                  <a:lnTo>
                    <a:pt x="8152650" y="234696"/>
                  </a:lnTo>
                  <a:lnTo>
                    <a:pt x="8152650" y="236181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9" name="object 199" descr=""/>
          <p:cNvSpPr txBox="1"/>
          <p:nvPr/>
        </p:nvSpPr>
        <p:spPr>
          <a:xfrm>
            <a:off x="9628110" y="4925216"/>
            <a:ext cx="11747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200" name="object 200" descr=""/>
          <p:cNvSpPr txBox="1"/>
          <p:nvPr/>
        </p:nvSpPr>
        <p:spPr>
          <a:xfrm>
            <a:off x="2255690" y="488991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201" name="object 201" descr=""/>
          <p:cNvSpPr txBox="1"/>
          <p:nvPr/>
        </p:nvSpPr>
        <p:spPr>
          <a:xfrm>
            <a:off x="2944450" y="488991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202" name="object 202" descr=""/>
          <p:cNvSpPr txBox="1"/>
          <p:nvPr/>
        </p:nvSpPr>
        <p:spPr>
          <a:xfrm>
            <a:off x="3631730" y="488991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203" name="object 203" descr=""/>
          <p:cNvSpPr txBox="1"/>
          <p:nvPr/>
        </p:nvSpPr>
        <p:spPr>
          <a:xfrm>
            <a:off x="4320490" y="488991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5007767" y="488991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205" name="object 205" descr=""/>
          <p:cNvSpPr txBox="1"/>
          <p:nvPr/>
        </p:nvSpPr>
        <p:spPr>
          <a:xfrm>
            <a:off x="5695044" y="488991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206" name="object 206" descr=""/>
          <p:cNvSpPr txBox="1"/>
          <p:nvPr/>
        </p:nvSpPr>
        <p:spPr>
          <a:xfrm>
            <a:off x="6383806" y="488991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207" name="object 207" descr=""/>
          <p:cNvSpPr txBox="1"/>
          <p:nvPr/>
        </p:nvSpPr>
        <p:spPr>
          <a:xfrm>
            <a:off x="7071084" y="4889919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7759844" y="488991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209" name="object 209" descr=""/>
          <p:cNvSpPr txBox="1"/>
          <p:nvPr/>
        </p:nvSpPr>
        <p:spPr>
          <a:xfrm>
            <a:off x="8448604" y="488991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210" name="object 210" descr=""/>
          <p:cNvSpPr txBox="1"/>
          <p:nvPr/>
        </p:nvSpPr>
        <p:spPr>
          <a:xfrm>
            <a:off x="9135882" y="4889919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211" name="object 211" descr=""/>
          <p:cNvSpPr txBox="1"/>
          <p:nvPr/>
        </p:nvSpPr>
        <p:spPr>
          <a:xfrm>
            <a:off x="1403870" y="4905158"/>
            <a:ext cx="15430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450">
              <a:latin typeface="Arial"/>
              <a:cs typeface="Arial"/>
            </a:endParaRPr>
          </a:p>
        </p:txBody>
      </p:sp>
      <p:sp>
        <p:nvSpPr>
          <p:cNvPr id="212" name="object 212" descr=""/>
          <p:cNvSpPr txBox="1"/>
          <p:nvPr/>
        </p:nvSpPr>
        <p:spPr>
          <a:xfrm>
            <a:off x="1248434" y="4347426"/>
            <a:ext cx="309880" cy="532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uL3/kV</a:t>
            </a: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95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20"/>
              </a:spcBef>
            </a:pPr>
            <a:r>
              <a:rPr dirty="0" sz="450" spc="3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213" name="object 213" descr=""/>
          <p:cNvGrpSpPr/>
          <p:nvPr/>
        </p:nvGrpSpPr>
        <p:grpSpPr>
          <a:xfrm>
            <a:off x="1624355" y="5245785"/>
            <a:ext cx="8154670" cy="1832610"/>
            <a:chOff x="1624355" y="5245785"/>
            <a:chExt cx="8154670" cy="1832610"/>
          </a:xfrm>
        </p:grpSpPr>
        <p:sp>
          <p:nvSpPr>
            <p:cNvPr id="214" name="object 214" descr=""/>
            <p:cNvSpPr/>
            <p:nvPr/>
          </p:nvSpPr>
          <p:spPr>
            <a:xfrm>
              <a:off x="1625307" y="5248274"/>
              <a:ext cx="8152765" cy="1793875"/>
            </a:xfrm>
            <a:custGeom>
              <a:avLst/>
              <a:gdLst/>
              <a:ahLst/>
              <a:cxnLst/>
              <a:rect l="l" t="t" r="r" b="b"/>
              <a:pathLst>
                <a:path w="8152765" h="1793875">
                  <a:moveTo>
                    <a:pt x="8152650" y="1793582"/>
                  </a:moveTo>
                  <a:lnTo>
                    <a:pt x="0" y="1793582"/>
                  </a:lnTo>
                  <a:lnTo>
                    <a:pt x="0" y="0"/>
                  </a:lnTo>
                  <a:lnTo>
                    <a:pt x="8152650" y="0"/>
                  </a:lnTo>
                  <a:lnTo>
                    <a:pt x="8152650" y="17935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625307" y="5246738"/>
              <a:ext cx="3439795" cy="1793875"/>
            </a:xfrm>
            <a:custGeom>
              <a:avLst/>
              <a:gdLst/>
              <a:ahLst/>
              <a:cxnLst/>
              <a:rect l="l" t="t" r="r" b="b"/>
              <a:pathLst>
                <a:path w="3439795" h="1793875">
                  <a:moveTo>
                    <a:pt x="0" y="0"/>
                  </a:moveTo>
                  <a:lnTo>
                    <a:pt x="0" y="1793570"/>
                  </a:lnTo>
                </a:path>
                <a:path w="3439795" h="1793875">
                  <a:moveTo>
                    <a:pt x="687285" y="0"/>
                  </a:moveTo>
                  <a:lnTo>
                    <a:pt x="687285" y="1793570"/>
                  </a:lnTo>
                </a:path>
                <a:path w="3439795" h="1793875">
                  <a:moveTo>
                    <a:pt x="1376057" y="0"/>
                  </a:moveTo>
                  <a:lnTo>
                    <a:pt x="1376057" y="1793570"/>
                  </a:lnTo>
                </a:path>
                <a:path w="3439795" h="1793875">
                  <a:moveTo>
                    <a:pt x="2063292" y="0"/>
                  </a:moveTo>
                  <a:lnTo>
                    <a:pt x="2063292" y="1793570"/>
                  </a:lnTo>
                </a:path>
                <a:path w="3439795" h="1793875">
                  <a:moveTo>
                    <a:pt x="2752077" y="0"/>
                  </a:moveTo>
                  <a:lnTo>
                    <a:pt x="2752077" y="1793570"/>
                  </a:lnTo>
                </a:path>
                <a:path w="3439795" h="1793875">
                  <a:moveTo>
                    <a:pt x="3439363" y="0"/>
                  </a:moveTo>
                  <a:lnTo>
                    <a:pt x="3439363" y="179357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5751906" y="5246738"/>
              <a:ext cx="2065020" cy="1793875"/>
            </a:xfrm>
            <a:custGeom>
              <a:avLst/>
              <a:gdLst/>
              <a:ahLst/>
              <a:cxnLst/>
              <a:rect l="l" t="t" r="r" b="b"/>
              <a:pathLst>
                <a:path w="2065020" h="1793875">
                  <a:moveTo>
                    <a:pt x="0" y="1017943"/>
                  </a:moveTo>
                  <a:lnTo>
                    <a:pt x="0" y="1793570"/>
                  </a:lnTo>
                </a:path>
                <a:path w="2065020" h="1793875">
                  <a:moveTo>
                    <a:pt x="0" y="0"/>
                  </a:moveTo>
                  <a:lnTo>
                    <a:pt x="0" y="618680"/>
                  </a:lnTo>
                </a:path>
                <a:path w="2065020" h="1793875">
                  <a:moveTo>
                    <a:pt x="688784" y="1017943"/>
                  </a:moveTo>
                  <a:lnTo>
                    <a:pt x="688784" y="1793570"/>
                  </a:lnTo>
                </a:path>
                <a:path w="2065020" h="1793875">
                  <a:moveTo>
                    <a:pt x="688784" y="0"/>
                  </a:moveTo>
                  <a:lnTo>
                    <a:pt x="688784" y="618680"/>
                  </a:lnTo>
                </a:path>
                <a:path w="2065020" h="1793875">
                  <a:moveTo>
                    <a:pt x="1376070" y="1017943"/>
                  </a:moveTo>
                  <a:lnTo>
                    <a:pt x="1376070" y="1793570"/>
                  </a:lnTo>
                </a:path>
                <a:path w="2065020" h="1793875">
                  <a:moveTo>
                    <a:pt x="1376070" y="0"/>
                  </a:moveTo>
                  <a:lnTo>
                    <a:pt x="1376070" y="618680"/>
                  </a:lnTo>
                </a:path>
                <a:path w="2065020" h="1793875">
                  <a:moveTo>
                    <a:pt x="2064842" y="1017943"/>
                  </a:moveTo>
                  <a:lnTo>
                    <a:pt x="2064842" y="1793570"/>
                  </a:lnTo>
                </a:path>
                <a:path w="2065020" h="1793875">
                  <a:moveTo>
                    <a:pt x="2064842" y="0"/>
                  </a:moveTo>
                  <a:lnTo>
                    <a:pt x="2064842" y="61868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8505533" y="5246738"/>
              <a:ext cx="687705" cy="1793875"/>
            </a:xfrm>
            <a:custGeom>
              <a:avLst/>
              <a:gdLst/>
              <a:ahLst/>
              <a:cxnLst/>
              <a:rect l="l" t="t" r="r" b="b"/>
              <a:pathLst>
                <a:path w="687704" h="1793875">
                  <a:moveTo>
                    <a:pt x="0" y="0"/>
                  </a:moveTo>
                  <a:lnTo>
                    <a:pt x="0" y="1793570"/>
                  </a:lnTo>
                </a:path>
                <a:path w="687704" h="1793875">
                  <a:moveTo>
                    <a:pt x="687235" y="0"/>
                  </a:moveTo>
                  <a:lnTo>
                    <a:pt x="687235" y="179357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1625307" y="7040308"/>
              <a:ext cx="7567930" cy="36830"/>
            </a:xfrm>
            <a:custGeom>
              <a:avLst/>
              <a:gdLst/>
              <a:ahLst/>
              <a:cxnLst/>
              <a:rect l="l" t="t" r="r" b="b"/>
              <a:pathLst>
                <a:path w="7567930" h="36829">
                  <a:moveTo>
                    <a:pt x="0" y="0"/>
                  </a:moveTo>
                  <a:lnTo>
                    <a:pt x="0" y="36563"/>
                  </a:lnTo>
                </a:path>
                <a:path w="7567930" h="36829">
                  <a:moveTo>
                    <a:pt x="687285" y="0"/>
                  </a:moveTo>
                  <a:lnTo>
                    <a:pt x="687285" y="36563"/>
                  </a:lnTo>
                </a:path>
                <a:path w="7567930" h="36829">
                  <a:moveTo>
                    <a:pt x="1376057" y="0"/>
                  </a:moveTo>
                  <a:lnTo>
                    <a:pt x="1376057" y="36563"/>
                  </a:lnTo>
                </a:path>
                <a:path w="7567930" h="36829">
                  <a:moveTo>
                    <a:pt x="2063292" y="0"/>
                  </a:moveTo>
                  <a:lnTo>
                    <a:pt x="2063292" y="36563"/>
                  </a:lnTo>
                </a:path>
                <a:path w="7567930" h="36829">
                  <a:moveTo>
                    <a:pt x="2752077" y="0"/>
                  </a:moveTo>
                  <a:lnTo>
                    <a:pt x="2752077" y="36563"/>
                  </a:lnTo>
                </a:path>
                <a:path w="7567930" h="36829">
                  <a:moveTo>
                    <a:pt x="3439363" y="0"/>
                  </a:moveTo>
                  <a:lnTo>
                    <a:pt x="3439363" y="36563"/>
                  </a:lnTo>
                </a:path>
                <a:path w="7567930" h="36829">
                  <a:moveTo>
                    <a:pt x="4126598" y="0"/>
                  </a:moveTo>
                  <a:lnTo>
                    <a:pt x="4126598" y="36563"/>
                  </a:lnTo>
                </a:path>
                <a:path w="7567930" h="36829">
                  <a:moveTo>
                    <a:pt x="4815382" y="0"/>
                  </a:moveTo>
                  <a:lnTo>
                    <a:pt x="4815382" y="36563"/>
                  </a:lnTo>
                </a:path>
                <a:path w="7567930" h="36829">
                  <a:moveTo>
                    <a:pt x="5502668" y="0"/>
                  </a:moveTo>
                  <a:lnTo>
                    <a:pt x="5502668" y="36563"/>
                  </a:lnTo>
                </a:path>
                <a:path w="7567930" h="36829">
                  <a:moveTo>
                    <a:pt x="6191440" y="0"/>
                  </a:moveTo>
                  <a:lnTo>
                    <a:pt x="6191440" y="36563"/>
                  </a:lnTo>
                </a:path>
                <a:path w="7567930" h="36829">
                  <a:moveTo>
                    <a:pt x="6880225" y="0"/>
                  </a:moveTo>
                  <a:lnTo>
                    <a:pt x="6880225" y="36563"/>
                  </a:lnTo>
                </a:path>
                <a:path w="7567930" h="36829">
                  <a:moveTo>
                    <a:pt x="7567460" y="0"/>
                  </a:moveTo>
                  <a:lnTo>
                    <a:pt x="7567460" y="365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1625307" y="6272313"/>
              <a:ext cx="8152765" cy="683260"/>
            </a:xfrm>
            <a:custGeom>
              <a:avLst/>
              <a:gdLst/>
              <a:ahLst/>
              <a:cxnLst/>
              <a:rect l="l" t="t" r="r" b="b"/>
              <a:pathLst>
                <a:path w="8152765" h="683259">
                  <a:moveTo>
                    <a:pt x="0" y="682675"/>
                  </a:moveTo>
                  <a:lnTo>
                    <a:pt x="8152650" y="682675"/>
                  </a:lnTo>
                </a:path>
                <a:path w="8152765" h="683259">
                  <a:moveTo>
                    <a:pt x="0" y="597344"/>
                  </a:moveTo>
                  <a:lnTo>
                    <a:pt x="8152650" y="597344"/>
                  </a:lnTo>
                </a:path>
                <a:path w="8152765" h="683259">
                  <a:moveTo>
                    <a:pt x="0" y="511962"/>
                  </a:moveTo>
                  <a:lnTo>
                    <a:pt x="8152650" y="511962"/>
                  </a:lnTo>
                </a:path>
                <a:path w="8152765" h="683259">
                  <a:moveTo>
                    <a:pt x="0" y="426643"/>
                  </a:moveTo>
                  <a:lnTo>
                    <a:pt x="8152650" y="426643"/>
                  </a:lnTo>
                </a:path>
                <a:path w="8152765" h="683259">
                  <a:moveTo>
                    <a:pt x="0" y="341312"/>
                  </a:moveTo>
                  <a:lnTo>
                    <a:pt x="8152650" y="341312"/>
                  </a:lnTo>
                </a:path>
                <a:path w="8152765" h="683259">
                  <a:moveTo>
                    <a:pt x="0" y="255981"/>
                  </a:moveTo>
                  <a:lnTo>
                    <a:pt x="8152650" y="255981"/>
                  </a:lnTo>
                </a:path>
                <a:path w="8152765" h="683259">
                  <a:moveTo>
                    <a:pt x="0" y="170649"/>
                  </a:moveTo>
                  <a:lnTo>
                    <a:pt x="8152650" y="170649"/>
                  </a:lnTo>
                </a:path>
                <a:path w="8152765" h="683259">
                  <a:moveTo>
                    <a:pt x="0" y="85331"/>
                  </a:moveTo>
                  <a:lnTo>
                    <a:pt x="8152650" y="85331"/>
                  </a:lnTo>
                </a:path>
                <a:path w="8152765" h="683259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1625307" y="6016281"/>
              <a:ext cx="8152765" cy="170815"/>
            </a:xfrm>
            <a:custGeom>
              <a:avLst/>
              <a:gdLst/>
              <a:ahLst/>
              <a:cxnLst/>
              <a:rect l="l" t="t" r="r" b="b"/>
              <a:pathLst>
                <a:path w="8152765" h="170814">
                  <a:moveTo>
                    <a:pt x="0" y="170649"/>
                  </a:moveTo>
                  <a:lnTo>
                    <a:pt x="3460699" y="170649"/>
                  </a:lnTo>
                </a:path>
                <a:path w="8152765" h="170814">
                  <a:moveTo>
                    <a:pt x="6377330" y="170649"/>
                  </a:moveTo>
                  <a:lnTo>
                    <a:pt x="8152650" y="170649"/>
                  </a:lnTo>
                </a:path>
                <a:path w="8152765" h="170814">
                  <a:moveTo>
                    <a:pt x="0" y="85318"/>
                  </a:moveTo>
                  <a:lnTo>
                    <a:pt x="3460699" y="85318"/>
                  </a:lnTo>
                </a:path>
                <a:path w="8152765" h="170814">
                  <a:moveTo>
                    <a:pt x="6377330" y="85318"/>
                  </a:moveTo>
                  <a:lnTo>
                    <a:pt x="8152650" y="85318"/>
                  </a:lnTo>
                </a:path>
                <a:path w="8152765" h="170814">
                  <a:moveTo>
                    <a:pt x="0" y="0"/>
                  </a:moveTo>
                  <a:lnTo>
                    <a:pt x="3460699" y="0"/>
                  </a:lnTo>
                </a:path>
                <a:path w="8152765" h="170814">
                  <a:moveTo>
                    <a:pt x="637733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1625307" y="5930950"/>
              <a:ext cx="8152765" cy="0"/>
            </a:xfrm>
            <a:custGeom>
              <a:avLst/>
              <a:gdLst/>
              <a:ahLst/>
              <a:cxnLst/>
              <a:rect l="l" t="t" r="r" b="b"/>
              <a:pathLst>
                <a:path w="8152765" h="0">
                  <a:moveTo>
                    <a:pt x="0" y="0"/>
                  </a:moveTo>
                  <a:lnTo>
                    <a:pt x="3460699" y="0"/>
                  </a:lnTo>
                </a:path>
                <a:path w="8152765" h="0">
                  <a:moveTo>
                    <a:pt x="637733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1625307" y="5332069"/>
              <a:ext cx="8152765" cy="512445"/>
            </a:xfrm>
            <a:custGeom>
              <a:avLst/>
              <a:gdLst/>
              <a:ahLst/>
              <a:cxnLst/>
              <a:rect l="l" t="t" r="r" b="b"/>
              <a:pathLst>
                <a:path w="8152765" h="512445">
                  <a:moveTo>
                    <a:pt x="0" y="512013"/>
                  </a:moveTo>
                  <a:lnTo>
                    <a:pt x="8152650" y="512013"/>
                  </a:lnTo>
                </a:path>
                <a:path w="8152765" h="512445">
                  <a:moveTo>
                    <a:pt x="0" y="426681"/>
                  </a:moveTo>
                  <a:lnTo>
                    <a:pt x="8152650" y="426681"/>
                  </a:lnTo>
                </a:path>
                <a:path w="8152765" h="512445">
                  <a:moveTo>
                    <a:pt x="0" y="341363"/>
                  </a:moveTo>
                  <a:lnTo>
                    <a:pt x="8152650" y="341363"/>
                  </a:lnTo>
                </a:path>
                <a:path w="8152765" h="512445">
                  <a:moveTo>
                    <a:pt x="0" y="256031"/>
                  </a:moveTo>
                  <a:lnTo>
                    <a:pt x="8152650" y="256031"/>
                  </a:lnTo>
                </a:path>
                <a:path w="8152765" h="512445">
                  <a:moveTo>
                    <a:pt x="0" y="170649"/>
                  </a:moveTo>
                  <a:lnTo>
                    <a:pt x="8152650" y="170649"/>
                  </a:lnTo>
                </a:path>
                <a:path w="8152765" h="512445">
                  <a:moveTo>
                    <a:pt x="0" y="85318"/>
                  </a:moveTo>
                  <a:lnTo>
                    <a:pt x="8152650" y="85318"/>
                  </a:lnTo>
                </a:path>
                <a:path w="8152765" h="512445">
                  <a:moveTo>
                    <a:pt x="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1625307" y="5246738"/>
              <a:ext cx="8152765" cy="1793875"/>
            </a:xfrm>
            <a:custGeom>
              <a:avLst/>
              <a:gdLst/>
              <a:ahLst/>
              <a:cxnLst/>
              <a:rect l="l" t="t" r="r" b="b"/>
              <a:pathLst>
                <a:path w="8152765" h="1793875">
                  <a:moveTo>
                    <a:pt x="0" y="1793570"/>
                  </a:moveTo>
                  <a:lnTo>
                    <a:pt x="8152650" y="1793570"/>
                  </a:lnTo>
                </a:path>
                <a:path w="8152765" h="1793875">
                  <a:moveTo>
                    <a:pt x="0" y="0"/>
                  </a:moveTo>
                  <a:lnTo>
                    <a:pt x="0" y="1793570"/>
                  </a:lnTo>
                </a:path>
                <a:path w="8152765" h="1793875">
                  <a:moveTo>
                    <a:pt x="0" y="1752447"/>
                  </a:moveTo>
                  <a:lnTo>
                    <a:pt x="1932279" y="175244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3557587" y="6973239"/>
              <a:ext cx="4718050" cy="48895"/>
            </a:xfrm>
            <a:custGeom>
              <a:avLst/>
              <a:gdLst/>
              <a:ahLst/>
              <a:cxnLst/>
              <a:rect l="l" t="t" r="r" b="b"/>
              <a:pathLst>
                <a:path w="4718050" h="48895">
                  <a:moveTo>
                    <a:pt x="4717846" y="48768"/>
                  </a:moveTo>
                  <a:lnTo>
                    <a:pt x="4717846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4717846" y="48768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1625307" y="6913854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4">
                  <a:moveTo>
                    <a:pt x="1932279" y="59385"/>
                  </a:moveTo>
                  <a:lnTo>
                    <a:pt x="1932279" y="108153"/>
                  </a:lnTo>
                  <a:lnTo>
                    <a:pt x="6650126" y="108153"/>
                  </a:lnTo>
                  <a:lnTo>
                    <a:pt x="6650126" y="59385"/>
                  </a:lnTo>
                  <a:lnTo>
                    <a:pt x="1932279" y="59385"/>
                  </a:lnTo>
                  <a:close/>
                </a:path>
                <a:path w="8152765" h="108584">
                  <a:moveTo>
                    <a:pt x="6650126" y="85331"/>
                  </a:moveTo>
                  <a:lnTo>
                    <a:pt x="8152650" y="85331"/>
                  </a:lnTo>
                </a:path>
                <a:path w="8152765" h="108584">
                  <a:moveTo>
                    <a:pt x="0" y="0"/>
                  </a:moveTo>
                  <a:lnTo>
                    <a:pt x="665012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8275433" y="6887908"/>
              <a:ext cx="401320" cy="48895"/>
            </a:xfrm>
            <a:custGeom>
              <a:avLst/>
              <a:gdLst/>
              <a:ahLst/>
              <a:cxnLst/>
              <a:rect l="l" t="t" r="r" b="b"/>
              <a:pathLst>
                <a:path w="401320" h="48895">
                  <a:moveTo>
                    <a:pt x="400748" y="48768"/>
                  </a:moveTo>
                  <a:lnTo>
                    <a:pt x="400748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400748" y="48768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8275433" y="6887908"/>
              <a:ext cx="1503045" cy="48895"/>
            </a:xfrm>
            <a:custGeom>
              <a:avLst/>
              <a:gdLst/>
              <a:ahLst/>
              <a:cxnLst/>
              <a:rect l="l" t="t" r="r" b="b"/>
              <a:pathLst>
                <a:path w="1503045" h="48895">
                  <a:moveTo>
                    <a:pt x="0" y="0"/>
                  </a:moveTo>
                  <a:lnTo>
                    <a:pt x="0" y="48768"/>
                  </a:lnTo>
                  <a:lnTo>
                    <a:pt x="400748" y="48768"/>
                  </a:lnTo>
                  <a:lnTo>
                    <a:pt x="400748" y="0"/>
                  </a:lnTo>
                  <a:lnTo>
                    <a:pt x="0" y="0"/>
                  </a:lnTo>
                  <a:close/>
                </a:path>
                <a:path w="1503045" h="48895">
                  <a:moveTo>
                    <a:pt x="400748" y="25946"/>
                  </a:moveTo>
                  <a:lnTo>
                    <a:pt x="1502524" y="2594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1625307" y="6802589"/>
              <a:ext cx="2167255" cy="48895"/>
            </a:xfrm>
            <a:custGeom>
              <a:avLst/>
              <a:gdLst/>
              <a:ahLst/>
              <a:cxnLst/>
              <a:rect l="l" t="t" r="r" b="b"/>
              <a:pathLst>
                <a:path w="2167254" h="48895">
                  <a:moveTo>
                    <a:pt x="2166937" y="48768"/>
                  </a:moveTo>
                  <a:lnTo>
                    <a:pt x="2166937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2166937" y="48768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1625307" y="6802589"/>
              <a:ext cx="6428105" cy="48895"/>
            </a:xfrm>
            <a:custGeom>
              <a:avLst/>
              <a:gdLst/>
              <a:ahLst/>
              <a:cxnLst/>
              <a:rect l="l" t="t" r="r" b="b"/>
              <a:pathLst>
                <a:path w="6428105" h="48895">
                  <a:moveTo>
                    <a:pt x="0" y="0"/>
                  </a:moveTo>
                  <a:lnTo>
                    <a:pt x="0" y="48768"/>
                  </a:lnTo>
                  <a:lnTo>
                    <a:pt x="2166937" y="48768"/>
                  </a:lnTo>
                  <a:lnTo>
                    <a:pt x="2166937" y="0"/>
                  </a:lnTo>
                  <a:lnTo>
                    <a:pt x="0" y="0"/>
                  </a:lnTo>
                  <a:close/>
                </a:path>
                <a:path w="6428105" h="48895">
                  <a:moveTo>
                    <a:pt x="2166937" y="24409"/>
                  </a:moveTo>
                  <a:lnTo>
                    <a:pt x="6427635" y="244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8052942" y="6802589"/>
              <a:ext cx="824865" cy="48895"/>
            </a:xfrm>
            <a:custGeom>
              <a:avLst/>
              <a:gdLst/>
              <a:ahLst/>
              <a:cxnLst/>
              <a:rect l="l" t="t" r="r" b="b"/>
              <a:pathLst>
                <a:path w="824865" h="48895">
                  <a:moveTo>
                    <a:pt x="824407" y="48768"/>
                  </a:moveTo>
                  <a:lnTo>
                    <a:pt x="824407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824407" y="48768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8052942" y="6802589"/>
              <a:ext cx="1725295" cy="48895"/>
            </a:xfrm>
            <a:custGeom>
              <a:avLst/>
              <a:gdLst/>
              <a:ahLst/>
              <a:cxnLst/>
              <a:rect l="l" t="t" r="r" b="b"/>
              <a:pathLst>
                <a:path w="1725295" h="48895">
                  <a:moveTo>
                    <a:pt x="0" y="0"/>
                  </a:moveTo>
                  <a:lnTo>
                    <a:pt x="0" y="48768"/>
                  </a:lnTo>
                  <a:lnTo>
                    <a:pt x="824407" y="48768"/>
                  </a:lnTo>
                  <a:lnTo>
                    <a:pt x="824407" y="0"/>
                  </a:lnTo>
                  <a:lnTo>
                    <a:pt x="0" y="0"/>
                  </a:lnTo>
                  <a:close/>
                </a:path>
                <a:path w="1725295" h="48895">
                  <a:moveTo>
                    <a:pt x="824407" y="24409"/>
                  </a:moveTo>
                  <a:lnTo>
                    <a:pt x="1725015" y="244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1625307" y="6717258"/>
              <a:ext cx="7268845" cy="48895"/>
            </a:xfrm>
            <a:custGeom>
              <a:avLst/>
              <a:gdLst/>
              <a:ahLst/>
              <a:cxnLst/>
              <a:rect l="l" t="t" r="r" b="b"/>
              <a:pathLst>
                <a:path w="7268845" h="48895">
                  <a:moveTo>
                    <a:pt x="7268819" y="48768"/>
                  </a:moveTo>
                  <a:lnTo>
                    <a:pt x="7268819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7268819" y="48768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1625307" y="6656285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0" y="60972"/>
                  </a:moveTo>
                  <a:lnTo>
                    <a:pt x="0" y="109740"/>
                  </a:lnTo>
                  <a:lnTo>
                    <a:pt x="7268819" y="109740"/>
                  </a:lnTo>
                  <a:lnTo>
                    <a:pt x="7268819" y="60972"/>
                  </a:lnTo>
                  <a:lnTo>
                    <a:pt x="0" y="60972"/>
                  </a:lnTo>
                  <a:close/>
                </a:path>
                <a:path w="8152765" h="109854">
                  <a:moveTo>
                    <a:pt x="7268806" y="85331"/>
                  </a:moveTo>
                  <a:lnTo>
                    <a:pt x="8152650" y="85331"/>
                  </a:lnTo>
                </a:path>
                <a:path w="8152765" h="109854">
                  <a:moveTo>
                    <a:pt x="0" y="0"/>
                  </a:moveTo>
                  <a:lnTo>
                    <a:pt x="594459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7569898" y="6630390"/>
              <a:ext cx="859790" cy="50800"/>
            </a:xfrm>
            <a:custGeom>
              <a:avLst/>
              <a:gdLst/>
              <a:ahLst/>
              <a:cxnLst/>
              <a:rect l="l" t="t" r="r" b="b"/>
              <a:pathLst>
                <a:path w="859790" h="50800">
                  <a:moveTo>
                    <a:pt x="859434" y="50304"/>
                  </a:moveTo>
                  <a:lnTo>
                    <a:pt x="859434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859434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1625307" y="6570954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5944590" y="59435"/>
                  </a:moveTo>
                  <a:lnTo>
                    <a:pt x="5944590" y="109740"/>
                  </a:lnTo>
                  <a:lnTo>
                    <a:pt x="6804025" y="109740"/>
                  </a:lnTo>
                  <a:lnTo>
                    <a:pt x="6804025" y="59435"/>
                  </a:lnTo>
                  <a:lnTo>
                    <a:pt x="5944590" y="59435"/>
                  </a:lnTo>
                  <a:close/>
                </a:path>
                <a:path w="8152765" h="109854">
                  <a:moveTo>
                    <a:pt x="6804025" y="85331"/>
                  </a:moveTo>
                  <a:lnTo>
                    <a:pt x="8152650" y="85331"/>
                  </a:lnTo>
                </a:path>
                <a:path w="8152765" h="109854">
                  <a:moveTo>
                    <a:pt x="0" y="0"/>
                  </a:moveTo>
                  <a:lnTo>
                    <a:pt x="680402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8429333" y="6545059"/>
              <a:ext cx="311150" cy="50800"/>
            </a:xfrm>
            <a:custGeom>
              <a:avLst/>
              <a:gdLst/>
              <a:ahLst/>
              <a:cxnLst/>
              <a:rect l="l" t="t" r="r" b="b"/>
              <a:pathLst>
                <a:path w="311150" h="50800">
                  <a:moveTo>
                    <a:pt x="310857" y="50304"/>
                  </a:moveTo>
                  <a:lnTo>
                    <a:pt x="310857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310857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1625307" y="6485635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6804025" y="59423"/>
                  </a:moveTo>
                  <a:lnTo>
                    <a:pt x="6804025" y="109728"/>
                  </a:lnTo>
                  <a:lnTo>
                    <a:pt x="7114882" y="109728"/>
                  </a:lnTo>
                  <a:lnTo>
                    <a:pt x="7114882" y="59423"/>
                  </a:lnTo>
                  <a:lnTo>
                    <a:pt x="6804025" y="59423"/>
                  </a:lnTo>
                  <a:close/>
                </a:path>
                <a:path w="8152765" h="109854">
                  <a:moveTo>
                    <a:pt x="7114870" y="85318"/>
                  </a:moveTo>
                  <a:lnTo>
                    <a:pt x="8152650" y="85318"/>
                  </a:lnTo>
                </a:path>
                <a:path w="8152765" h="109854">
                  <a:moveTo>
                    <a:pt x="0" y="0"/>
                  </a:moveTo>
                  <a:lnTo>
                    <a:pt x="17128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3338118" y="6459740"/>
              <a:ext cx="344805" cy="50800"/>
            </a:xfrm>
            <a:custGeom>
              <a:avLst/>
              <a:gdLst/>
              <a:ahLst/>
              <a:cxnLst/>
              <a:rect l="l" t="t" r="r" b="b"/>
              <a:pathLst>
                <a:path w="344804" h="50800">
                  <a:moveTo>
                    <a:pt x="344385" y="50253"/>
                  </a:moveTo>
                  <a:lnTo>
                    <a:pt x="344385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344385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3338118" y="6459740"/>
              <a:ext cx="5091430" cy="50800"/>
            </a:xfrm>
            <a:custGeom>
              <a:avLst/>
              <a:gdLst/>
              <a:ahLst/>
              <a:cxnLst/>
              <a:rect l="l" t="t" r="r" b="b"/>
              <a:pathLst>
                <a:path w="5091430" h="50800">
                  <a:moveTo>
                    <a:pt x="0" y="0"/>
                  </a:moveTo>
                  <a:lnTo>
                    <a:pt x="0" y="50253"/>
                  </a:lnTo>
                  <a:lnTo>
                    <a:pt x="344385" y="50253"/>
                  </a:lnTo>
                  <a:lnTo>
                    <a:pt x="344385" y="0"/>
                  </a:lnTo>
                  <a:lnTo>
                    <a:pt x="0" y="0"/>
                  </a:lnTo>
                  <a:close/>
                </a:path>
                <a:path w="5091430" h="50800">
                  <a:moveTo>
                    <a:pt x="344436" y="25895"/>
                  </a:moveTo>
                  <a:lnTo>
                    <a:pt x="5091214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8429333" y="6459740"/>
              <a:ext cx="311150" cy="50800"/>
            </a:xfrm>
            <a:custGeom>
              <a:avLst/>
              <a:gdLst/>
              <a:ahLst/>
              <a:cxnLst/>
              <a:rect l="l" t="t" r="r" b="b"/>
              <a:pathLst>
                <a:path w="311150" h="50800">
                  <a:moveTo>
                    <a:pt x="310857" y="50253"/>
                  </a:moveTo>
                  <a:lnTo>
                    <a:pt x="310857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310857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1625307" y="6400304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6804025" y="59436"/>
                  </a:moveTo>
                  <a:lnTo>
                    <a:pt x="6804025" y="109689"/>
                  </a:lnTo>
                  <a:lnTo>
                    <a:pt x="7114882" y="109689"/>
                  </a:lnTo>
                  <a:lnTo>
                    <a:pt x="7114882" y="59436"/>
                  </a:lnTo>
                  <a:lnTo>
                    <a:pt x="6804025" y="59436"/>
                  </a:lnTo>
                  <a:close/>
                </a:path>
                <a:path w="8152765" h="109854">
                  <a:moveTo>
                    <a:pt x="7114870" y="85331"/>
                  </a:moveTo>
                  <a:lnTo>
                    <a:pt x="8152650" y="85331"/>
                  </a:lnTo>
                </a:path>
                <a:path w="8152765" h="109854">
                  <a:moveTo>
                    <a:pt x="0" y="0"/>
                  </a:moveTo>
                  <a:lnTo>
                    <a:pt x="680402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8429333" y="6374409"/>
              <a:ext cx="311150" cy="50800"/>
            </a:xfrm>
            <a:custGeom>
              <a:avLst/>
              <a:gdLst/>
              <a:ahLst/>
              <a:cxnLst/>
              <a:rect l="l" t="t" r="r" b="b"/>
              <a:pathLst>
                <a:path w="311150" h="50800">
                  <a:moveTo>
                    <a:pt x="310857" y="50253"/>
                  </a:moveTo>
                  <a:lnTo>
                    <a:pt x="310857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310857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1625307" y="6314973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6804025" y="59436"/>
                  </a:moveTo>
                  <a:lnTo>
                    <a:pt x="6804025" y="109689"/>
                  </a:lnTo>
                  <a:lnTo>
                    <a:pt x="7114882" y="109689"/>
                  </a:lnTo>
                  <a:lnTo>
                    <a:pt x="7114882" y="59436"/>
                  </a:lnTo>
                  <a:lnTo>
                    <a:pt x="6804025" y="59436"/>
                  </a:lnTo>
                  <a:close/>
                </a:path>
                <a:path w="8152765" h="109854">
                  <a:moveTo>
                    <a:pt x="7114870" y="85331"/>
                  </a:moveTo>
                  <a:lnTo>
                    <a:pt x="8152650" y="85331"/>
                  </a:lnTo>
                </a:path>
                <a:path w="8152765" h="109854">
                  <a:moveTo>
                    <a:pt x="0" y="0"/>
                  </a:moveTo>
                  <a:lnTo>
                    <a:pt x="174787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3373183" y="6289077"/>
              <a:ext cx="550545" cy="50800"/>
            </a:xfrm>
            <a:custGeom>
              <a:avLst/>
              <a:gdLst/>
              <a:ahLst/>
              <a:cxnLst/>
              <a:rect l="l" t="t" r="r" b="b"/>
              <a:pathLst>
                <a:path w="550545" h="50800">
                  <a:moveTo>
                    <a:pt x="550113" y="50253"/>
                  </a:moveTo>
                  <a:lnTo>
                    <a:pt x="550113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550113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3373183" y="6289077"/>
              <a:ext cx="5228590" cy="50800"/>
            </a:xfrm>
            <a:custGeom>
              <a:avLst/>
              <a:gdLst/>
              <a:ahLst/>
              <a:cxnLst/>
              <a:rect l="l" t="t" r="r" b="b"/>
              <a:pathLst>
                <a:path w="5228590" h="50800">
                  <a:moveTo>
                    <a:pt x="0" y="0"/>
                  </a:moveTo>
                  <a:lnTo>
                    <a:pt x="0" y="50253"/>
                  </a:lnTo>
                  <a:lnTo>
                    <a:pt x="550113" y="50253"/>
                  </a:lnTo>
                  <a:lnTo>
                    <a:pt x="550113" y="0"/>
                  </a:lnTo>
                  <a:lnTo>
                    <a:pt x="0" y="0"/>
                  </a:lnTo>
                  <a:close/>
                </a:path>
                <a:path w="5228590" h="50800">
                  <a:moveTo>
                    <a:pt x="550125" y="25895"/>
                  </a:moveTo>
                  <a:lnTo>
                    <a:pt x="5228335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8601519" y="6289077"/>
              <a:ext cx="338455" cy="50800"/>
            </a:xfrm>
            <a:custGeom>
              <a:avLst/>
              <a:gdLst/>
              <a:ahLst/>
              <a:cxnLst/>
              <a:rect l="l" t="t" r="r" b="b"/>
              <a:pathLst>
                <a:path w="338454" h="50800">
                  <a:moveTo>
                    <a:pt x="338289" y="50253"/>
                  </a:moveTo>
                  <a:lnTo>
                    <a:pt x="338289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338289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8601519" y="6289077"/>
              <a:ext cx="1176655" cy="50800"/>
            </a:xfrm>
            <a:custGeom>
              <a:avLst/>
              <a:gdLst/>
              <a:ahLst/>
              <a:cxnLst/>
              <a:rect l="l" t="t" r="r" b="b"/>
              <a:pathLst>
                <a:path w="1176654" h="50800">
                  <a:moveTo>
                    <a:pt x="0" y="0"/>
                  </a:moveTo>
                  <a:lnTo>
                    <a:pt x="0" y="50253"/>
                  </a:lnTo>
                  <a:lnTo>
                    <a:pt x="338289" y="50253"/>
                  </a:lnTo>
                  <a:lnTo>
                    <a:pt x="338289" y="0"/>
                  </a:lnTo>
                  <a:lnTo>
                    <a:pt x="0" y="0"/>
                  </a:lnTo>
                  <a:close/>
                </a:path>
                <a:path w="1176654" h="50800">
                  <a:moveTo>
                    <a:pt x="338289" y="25895"/>
                  </a:moveTo>
                  <a:lnTo>
                    <a:pt x="1176439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625307" y="6229641"/>
              <a:ext cx="8152765" cy="0"/>
            </a:xfrm>
            <a:custGeom>
              <a:avLst/>
              <a:gdLst/>
              <a:ahLst/>
              <a:cxnLst/>
              <a:rect l="l" t="t" r="r" b="b"/>
              <a:pathLst>
                <a:path w="8152765" h="0">
                  <a:moveTo>
                    <a:pt x="0" y="0"/>
                  </a:moveTo>
                  <a:lnTo>
                    <a:pt x="3460699" y="0"/>
                  </a:lnTo>
                </a:path>
                <a:path w="8152765" h="0">
                  <a:moveTo>
                    <a:pt x="6377330" y="0"/>
                  </a:moveTo>
                  <a:lnTo>
                    <a:pt x="815265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1625307" y="6144272"/>
              <a:ext cx="1748155" cy="0"/>
            </a:xfrm>
            <a:custGeom>
              <a:avLst/>
              <a:gdLst/>
              <a:ahLst/>
              <a:cxnLst/>
              <a:rect l="l" t="t" r="r" b="b"/>
              <a:pathLst>
                <a:path w="1748154" h="0">
                  <a:moveTo>
                    <a:pt x="0" y="0"/>
                  </a:moveTo>
                  <a:lnTo>
                    <a:pt x="174787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3373183" y="6118377"/>
              <a:ext cx="228600" cy="50800"/>
            </a:xfrm>
            <a:custGeom>
              <a:avLst/>
              <a:gdLst/>
              <a:ahLst/>
              <a:cxnLst/>
              <a:rect l="l" t="t" r="r" b="b"/>
              <a:pathLst>
                <a:path w="228600" h="50800">
                  <a:moveTo>
                    <a:pt x="228600" y="50304"/>
                  </a:moveTo>
                  <a:lnTo>
                    <a:pt x="228600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228600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3373183" y="6118377"/>
              <a:ext cx="228600" cy="50800"/>
            </a:xfrm>
            <a:custGeom>
              <a:avLst/>
              <a:gdLst/>
              <a:ahLst/>
              <a:cxnLst/>
              <a:rect l="l" t="t" r="r" b="b"/>
              <a:pathLst>
                <a:path w="228600" h="50800">
                  <a:moveTo>
                    <a:pt x="0" y="0"/>
                  </a:moveTo>
                  <a:lnTo>
                    <a:pt x="0" y="50304"/>
                  </a:lnTo>
                  <a:lnTo>
                    <a:pt x="228600" y="50304"/>
                  </a:lnTo>
                  <a:lnTo>
                    <a:pt x="22860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3601745" y="6144272"/>
              <a:ext cx="4999990" cy="0"/>
            </a:xfrm>
            <a:custGeom>
              <a:avLst/>
              <a:gdLst/>
              <a:ahLst/>
              <a:cxnLst/>
              <a:rect l="l" t="t" r="r" b="b"/>
              <a:pathLst>
                <a:path w="4999990" h="0">
                  <a:moveTo>
                    <a:pt x="0" y="0"/>
                  </a:moveTo>
                  <a:lnTo>
                    <a:pt x="1484261" y="0"/>
                  </a:lnTo>
                </a:path>
                <a:path w="4999990" h="0">
                  <a:moveTo>
                    <a:pt x="4400892" y="0"/>
                  </a:moveTo>
                  <a:lnTo>
                    <a:pt x="499977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8601519" y="6118377"/>
              <a:ext cx="338455" cy="50800"/>
            </a:xfrm>
            <a:custGeom>
              <a:avLst/>
              <a:gdLst/>
              <a:ahLst/>
              <a:cxnLst/>
              <a:rect l="l" t="t" r="r" b="b"/>
              <a:pathLst>
                <a:path w="338454" h="50800">
                  <a:moveTo>
                    <a:pt x="338289" y="50304"/>
                  </a:moveTo>
                  <a:lnTo>
                    <a:pt x="338289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338289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625307" y="6058941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6976211" y="59436"/>
                  </a:moveTo>
                  <a:lnTo>
                    <a:pt x="6976211" y="109740"/>
                  </a:lnTo>
                  <a:lnTo>
                    <a:pt x="7314501" y="109740"/>
                  </a:lnTo>
                  <a:lnTo>
                    <a:pt x="7314501" y="59436"/>
                  </a:lnTo>
                  <a:lnTo>
                    <a:pt x="6976211" y="59436"/>
                  </a:lnTo>
                  <a:close/>
                </a:path>
                <a:path w="8152765" h="109854">
                  <a:moveTo>
                    <a:pt x="7314501" y="85331"/>
                  </a:moveTo>
                  <a:lnTo>
                    <a:pt x="8152650" y="85331"/>
                  </a:lnTo>
                </a:path>
                <a:path w="8152765" h="109854">
                  <a:moveTo>
                    <a:pt x="0" y="0"/>
                  </a:moveTo>
                  <a:lnTo>
                    <a:pt x="174787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3373183" y="6033045"/>
              <a:ext cx="228600" cy="48895"/>
            </a:xfrm>
            <a:custGeom>
              <a:avLst/>
              <a:gdLst/>
              <a:ahLst/>
              <a:cxnLst/>
              <a:rect l="l" t="t" r="r" b="b"/>
              <a:pathLst>
                <a:path w="228600" h="48895">
                  <a:moveTo>
                    <a:pt x="228600" y="48767"/>
                  </a:moveTo>
                  <a:lnTo>
                    <a:pt x="228600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228600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3373183" y="6033045"/>
              <a:ext cx="228600" cy="48895"/>
            </a:xfrm>
            <a:custGeom>
              <a:avLst/>
              <a:gdLst/>
              <a:ahLst/>
              <a:cxnLst/>
              <a:rect l="l" t="t" r="r" b="b"/>
              <a:pathLst>
                <a:path w="228600" h="48895">
                  <a:moveTo>
                    <a:pt x="0" y="0"/>
                  </a:moveTo>
                  <a:lnTo>
                    <a:pt x="0" y="48767"/>
                  </a:lnTo>
                  <a:lnTo>
                    <a:pt x="228600" y="48767"/>
                  </a:lnTo>
                  <a:lnTo>
                    <a:pt x="22860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3601745" y="6058941"/>
              <a:ext cx="4999990" cy="0"/>
            </a:xfrm>
            <a:custGeom>
              <a:avLst/>
              <a:gdLst/>
              <a:ahLst/>
              <a:cxnLst/>
              <a:rect l="l" t="t" r="r" b="b"/>
              <a:pathLst>
                <a:path w="4999990" h="0">
                  <a:moveTo>
                    <a:pt x="0" y="0"/>
                  </a:moveTo>
                  <a:lnTo>
                    <a:pt x="1484261" y="0"/>
                  </a:lnTo>
                </a:path>
                <a:path w="4999990" h="0">
                  <a:moveTo>
                    <a:pt x="4400892" y="0"/>
                  </a:moveTo>
                  <a:lnTo>
                    <a:pt x="499977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8601519" y="6033045"/>
              <a:ext cx="287020" cy="48895"/>
            </a:xfrm>
            <a:custGeom>
              <a:avLst/>
              <a:gdLst/>
              <a:ahLst/>
              <a:cxnLst/>
              <a:rect l="l" t="t" r="r" b="b"/>
              <a:pathLst>
                <a:path w="287020" h="48895">
                  <a:moveTo>
                    <a:pt x="286499" y="48767"/>
                  </a:moveTo>
                  <a:lnTo>
                    <a:pt x="286499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286499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1625307" y="5973609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6976211" y="59436"/>
                  </a:moveTo>
                  <a:lnTo>
                    <a:pt x="6976211" y="108203"/>
                  </a:lnTo>
                  <a:lnTo>
                    <a:pt x="7262710" y="108203"/>
                  </a:lnTo>
                  <a:lnTo>
                    <a:pt x="7262710" y="59436"/>
                  </a:lnTo>
                  <a:lnTo>
                    <a:pt x="6976211" y="59436"/>
                  </a:lnTo>
                  <a:close/>
                </a:path>
                <a:path w="8152765" h="108585">
                  <a:moveTo>
                    <a:pt x="7262710" y="85331"/>
                  </a:moveTo>
                  <a:lnTo>
                    <a:pt x="8152650" y="85331"/>
                  </a:lnTo>
                </a:path>
                <a:path w="8152765" h="108585">
                  <a:moveTo>
                    <a:pt x="0" y="0"/>
                  </a:moveTo>
                  <a:lnTo>
                    <a:pt x="174787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3373183" y="5947714"/>
              <a:ext cx="228600" cy="48895"/>
            </a:xfrm>
            <a:custGeom>
              <a:avLst/>
              <a:gdLst/>
              <a:ahLst/>
              <a:cxnLst/>
              <a:rect l="l" t="t" r="r" b="b"/>
              <a:pathLst>
                <a:path w="228600" h="48895">
                  <a:moveTo>
                    <a:pt x="228600" y="48767"/>
                  </a:moveTo>
                  <a:lnTo>
                    <a:pt x="228600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228600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3373183" y="5947714"/>
              <a:ext cx="228600" cy="48895"/>
            </a:xfrm>
            <a:custGeom>
              <a:avLst/>
              <a:gdLst/>
              <a:ahLst/>
              <a:cxnLst/>
              <a:rect l="l" t="t" r="r" b="b"/>
              <a:pathLst>
                <a:path w="228600" h="48895">
                  <a:moveTo>
                    <a:pt x="0" y="0"/>
                  </a:moveTo>
                  <a:lnTo>
                    <a:pt x="0" y="48767"/>
                  </a:lnTo>
                  <a:lnTo>
                    <a:pt x="228600" y="48767"/>
                  </a:lnTo>
                  <a:lnTo>
                    <a:pt x="22860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3601745" y="5973609"/>
              <a:ext cx="4999990" cy="0"/>
            </a:xfrm>
            <a:custGeom>
              <a:avLst/>
              <a:gdLst/>
              <a:ahLst/>
              <a:cxnLst/>
              <a:rect l="l" t="t" r="r" b="b"/>
              <a:pathLst>
                <a:path w="4999990" h="0">
                  <a:moveTo>
                    <a:pt x="0" y="0"/>
                  </a:moveTo>
                  <a:lnTo>
                    <a:pt x="1484261" y="0"/>
                  </a:lnTo>
                </a:path>
                <a:path w="4999990" h="0">
                  <a:moveTo>
                    <a:pt x="4400892" y="0"/>
                  </a:moveTo>
                  <a:lnTo>
                    <a:pt x="499977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8601519" y="5947714"/>
              <a:ext cx="338455" cy="48895"/>
            </a:xfrm>
            <a:custGeom>
              <a:avLst/>
              <a:gdLst/>
              <a:ahLst/>
              <a:cxnLst/>
              <a:rect l="l" t="t" r="r" b="b"/>
              <a:pathLst>
                <a:path w="338454" h="48895">
                  <a:moveTo>
                    <a:pt x="338289" y="48767"/>
                  </a:moveTo>
                  <a:lnTo>
                    <a:pt x="338289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38289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1625307" y="5888291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6976211" y="59423"/>
                  </a:moveTo>
                  <a:lnTo>
                    <a:pt x="6976211" y="108191"/>
                  </a:lnTo>
                  <a:lnTo>
                    <a:pt x="7314501" y="108191"/>
                  </a:lnTo>
                  <a:lnTo>
                    <a:pt x="7314501" y="59423"/>
                  </a:lnTo>
                  <a:lnTo>
                    <a:pt x="6976211" y="59423"/>
                  </a:lnTo>
                  <a:close/>
                </a:path>
                <a:path w="8152765" h="108585">
                  <a:moveTo>
                    <a:pt x="7314501" y="85318"/>
                  </a:moveTo>
                  <a:lnTo>
                    <a:pt x="8152650" y="85318"/>
                  </a:lnTo>
                </a:path>
                <a:path w="8152765" h="108585">
                  <a:moveTo>
                    <a:pt x="0" y="0"/>
                  </a:moveTo>
                  <a:lnTo>
                    <a:pt x="199473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3620046" y="5862383"/>
              <a:ext cx="1123315" cy="48895"/>
            </a:xfrm>
            <a:custGeom>
              <a:avLst/>
              <a:gdLst/>
              <a:ahLst/>
              <a:cxnLst/>
              <a:rect l="l" t="t" r="r" b="b"/>
              <a:pathLst>
                <a:path w="1123314" h="48895">
                  <a:moveTo>
                    <a:pt x="1123111" y="48767"/>
                  </a:moveTo>
                  <a:lnTo>
                    <a:pt x="1123111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1123111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3620046" y="5862383"/>
              <a:ext cx="1123315" cy="48895"/>
            </a:xfrm>
            <a:custGeom>
              <a:avLst/>
              <a:gdLst/>
              <a:ahLst/>
              <a:cxnLst/>
              <a:rect l="l" t="t" r="r" b="b"/>
              <a:pathLst>
                <a:path w="1123314" h="48895">
                  <a:moveTo>
                    <a:pt x="0" y="0"/>
                  </a:moveTo>
                  <a:lnTo>
                    <a:pt x="0" y="48767"/>
                  </a:lnTo>
                  <a:lnTo>
                    <a:pt x="1123111" y="48767"/>
                  </a:lnTo>
                  <a:lnTo>
                    <a:pt x="112311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4743157" y="5888291"/>
              <a:ext cx="3796029" cy="0"/>
            </a:xfrm>
            <a:custGeom>
              <a:avLst/>
              <a:gdLst/>
              <a:ahLst/>
              <a:cxnLst/>
              <a:rect l="l" t="t" r="r" b="b"/>
              <a:pathLst>
                <a:path w="3796029" h="0">
                  <a:moveTo>
                    <a:pt x="0" y="0"/>
                  </a:moveTo>
                  <a:lnTo>
                    <a:pt x="342849" y="0"/>
                  </a:lnTo>
                </a:path>
                <a:path w="3796029" h="0">
                  <a:moveTo>
                    <a:pt x="3259480" y="0"/>
                  </a:moveTo>
                  <a:lnTo>
                    <a:pt x="379590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8539061" y="5862383"/>
              <a:ext cx="975360" cy="48895"/>
            </a:xfrm>
            <a:custGeom>
              <a:avLst/>
              <a:gdLst/>
              <a:ahLst/>
              <a:cxnLst/>
              <a:rect l="l" t="t" r="r" b="b"/>
              <a:pathLst>
                <a:path w="975359" h="48895">
                  <a:moveTo>
                    <a:pt x="975271" y="48767"/>
                  </a:moveTo>
                  <a:lnTo>
                    <a:pt x="975271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975271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1625307" y="5802960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6913753" y="59423"/>
                  </a:moveTo>
                  <a:lnTo>
                    <a:pt x="6913753" y="108191"/>
                  </a:lnTo>
                  <a:lnTo>
                    <a:pt x="7889024" y="108191"/>
                  </a:lnTo>
                  <a:lnTo>
                    <a:pt x="7889024" y="59423"/>
                  </a:lnTo>
                  <a:lnTo>
                    <a:pt x="6913753" y="59423"/>
                  </a:lnTo>
                  <a:close/>
                </a:path>
                <a:path w="8152765" h="108585">
                  <a:moveTo>
                    <a:pt x="7889024" y="85331"/>
                  </a:moveTo>
                  <a:lnTo>
                    <a:pt x="8152650" y="85331"/>
                  </a:lnTo>
                </a:path>
                <a:path w="8152765" h="108585">
                  <a:moveTo>
                    <a:pt x="0" y="0"/>
                  </a:moveTo>
                  <a:lnTo>
                    <a:pt x="199929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3624605" y="5777064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7899" y="48767"/>
                  </a:moveTo>
                  <a:lnTo>
                    <a:pt x="57899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57899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3624605" y="5777064"/>
              <a:ext cx="5052060" cy="48895"/>
            </a:xfrm>
            <a:custGeom>
              <a:avLst/>
              <a:gdLst/>
              <a:ahLst/>
              <a:cxnLst/>
              <a:rect l="l" t="t" r="r" b="b"/>
              <a:pathLst>
                <a:path w="5052059" h="48895">
                  <a:moveTo>
                    <a:pt x="0" y="0"/>
                  </a:moveTo>
                  <a:lnTo>
                    <a:pt x="0" y="48767"/>
                  </a:lnTo>
                  <a:lnTo>
                    <a:pt x="57899" y="48767"/>
                  </a:lnTo>
                  <a:lnTo>
                    <a:pt x="57899" y="0"/>
                  </a:lnTo>
                  <a:lnTo>
                    <a:pt x="0" y="0"/>
                  </a:lnTo>
                  <a:close/>
                </a:path>
                <a:path w="5052059" h="48895">
                  <a:moveTo>
                    <a:pt x="57950" y="25895"/>
                  </a:moveTo>
                  <a:lnTo>
                    <a:pt x="5051577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8676183" y="5777064"/>
              <a:ext cx="64135" cy="48895"/>
            </a:xfrm>
            <a:custGeom>
              <a:avLst/>
              <a:gdLst/>
              <a:ahLst/>
              <a:cxnLst/>
              <a:rect l="l" t="t" r="r" b="b"/>
              <a:pathLst>
                <a:path w="64134" h="48895">
                  <a:moveTo>
                    <a:pt x="63995" y="48767"/>
                  </a:moveTo>
                  <a:lnTo>
                    <a:pt x="63995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63995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1625307" y="5717628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7050874" y="59436"/>
                  </a:moveTo>
                  <a:lnTo>
                    <a:pt x="7050874" y="108203"/>
                  </a:lnTo>
                  <a:lnTo>
                    <a:pt x="7114870" y="108203"/>
                  </a:lnTo>
                  <a:lnTo>
                    <a:pt x="7114870" y="59436"/>
                  </a:lnTo>
                  <a:lnTo>
                    <a:pt x="7050874" y="59436"/>
                  </a:lnTo>
                  <a:close/>
                </a:path>
                <a:path w="8152765" h="108585">
                  <a:moveTo>
                    <a:pt x="7114870" y="85331"/>
                  </a:moveTo>
                  <a:lnTo>
                    <a:pt x="8152650" y="85331"/>
                  </a:lnTo>
                </a:path>
                <a:path w="8152765" h="108585">
                  <a:moveTo>
                    <a:pt x="0" y="0"/>
                  </a:moveTo>
                  <a:lnTo>
                    <a:pt x="17128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3338118" y="5691682"/>
              <a:ext cx="344805" cy="48895"/>
            </a:xfrm>
            <a:custGeom>
              <a:avLst/>
              <a:gdLst/>
              <a:ahLst/>
              <a:cxnLst/>
              <a:rect l="l" t="t" r="r" b="b"/>
              <a:pathLst>
                <a:path w="344804" h="48895">
                  <a:moveTo>
                    <a:pt x="344385" y="48767"/>
                  </a:moveTo>
                  <a:lnTo>
                    <a:pt x="344385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44385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1625307" y="5632246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1712810" y="59436"/>
                  </a:moveTo>
                  <a:lnTo>
                    <a:pt x="1712810" y="108203"/>
                  </a:lnTo>
                  <a:lnTo>
                    <a:pt x="2057196" y="108203"/>
                  </a:lnTo>
                  <a:lnTo>
                    <a:pt x="2057196" y="59436"/>
                  </a:lnTo>
                  <a:lnTo>
                    <a:pt x="1712810" y="59436"/>
                  </a:lnTo>
                  <a:close/>
                </a:path>
                <a:path w="8152765" h="108585">
                  <a:moveTo>
                    <a:pt x="2057247" y="85382"/>
                  </a:moveTo>
                  <a:lnTo>
                    <a:pt x="8152650" y="85382"/>
                  </a:lnTo>
                </a:path>
                <a:path w="8152765" h="108585">
                  <a:moveTo>
                    <a:pt x="0" y="0"/>
                  </a:moveTo>
                  <a:lnTo>
                    <a:pt x="17128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3338118" y="5606351"/>
              <a:ext cx="344805" cy="48895"/>
            </a:xfrm>
            <a:custGeom>
              <a:avLst/>
              <a:gdLst/>
              <a:ahLst/>
              <a:cxnLst/>
              <a:rect l="l" t="t" r="r" b="b"/>
              <a:pathLst>
                <a:path w="344804" h="48895">
                  <a:moveTo>
                    <a:pt x="344385" y="48767"/>
                  </a:moveTo>
                  <a:lnTo>
                    <a:pt x="344385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44385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3338118" y="5606351"/>
              <a:ext cx="5057775" cy="48895"/>
            </a:xfrm>
            <a:custGeom>
              <a:avLst/>
              <a:gdLst/>
              <a:ahLst/>
              <a:cxnLst/>
              <a:rect l="l" t="t" r="r" b="b"/>
              <a:pathLst>
                <a:path w="5057775" h="48895">
                  <a:moveTo>
                    <a:pt x="0" y="0"/>
                  </a:moveTo>
                  <a:lnTo>
                    <a:pt x="0" y="48767"/>
                  </a:lnTo>
                  <a:lnTo>
                    <a:pt x="344385" y="48767"/>
                  </a:lnTo>
                  <a:lnTo>
                    <a:pt x="344385" y="0"/>
                  </a:lnTo>
                  <a:lnTo>
                    <a:pt x="0" y="0"/>
                  </a:lnTo>
                  <a:close/>
                </a:path>
                <a:path w="5057775" h="48895">
                  <a:moveTo>
                    <a:pt x="344436" y="25895"/>
                  </a:moveTo>
                  <a:lnTo>
                    <a:pt x="5057673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8395792" y="5606351"/>
              <a:ext cx="338455" cy="48895"/>
            </a:xfrm>
            <a:custGeom>
              <a:avLst/>
              <a:gdLst/>
              <a:ahLst/>
              <a:cxnLst/>
              <a:rect l="l" t="t" r="r" b="b"/>
              <a:pathLst>
                <a:path w="338454" h="48895">
                  <a:moveTo>
                    <a:pt x="338289" y="48767"/>
                  </a:moveTo>
                  <a:lnTo>
                    <a:pt x="338289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38289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1625307" y="5546928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6770484" y="59423"/>
                  </a:moveTo>
                  <a:lnTo>
                    <a:pt x="6770484" y="108191"/>
                  </a:lnTo>
                  <a:lnTo>
                    <a:pt x="7108774" y="108191"/>
                  </a:lnTo>
                  <a:lnTo>
                    <a:pt x="7108774" y="59423"/>
                  </a:lnTo>
                  <a:lnTo>
                    <a:pt x="6770484" y="59423"/>
                  </a:lnTo>
                  <a:close/>
                </a:path>
                <a:path w="8152765" h="108585">
                  <a:moveTo>
                    <a:pt x="7108825" y="85318"/>
                  </a:moveTo>
                  <a:lnTo>
                    <a:pt x="8152650" y="85318"/>
                  </a:lnTo>
                </a:path>
                <a:path w="8152765" h="108585">
                  <a:moveTo>
                    <a:pt x="0" y="0"/>
                  </a:moveTo>
                  <a:lnTo>
                    <a:pt x="17128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3338118" y="5521032"/>
              <a:ext cx="344805" cy="48895"/>
            </a:xfrm>
            <a:custGeom>
              <a:avLst/>
              <a:gdLst/>
              <a:ahLst/>
              <a:cxnLst/>
              <a:rect l="l" t="t" r="r" b="b"/>
              <a:pathLst>
                <a:path w="344804" h="48895">
                  <a:moveTo>
                    <a:pt x="344385" y="48767"/>
                  </a:moveTo>
                  <a:lnTo>
                    <a:pt x="344385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44385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3338118" y="5521032"/>
              <a:ext cx="5057775" cy="48895"/>
            </a:xfrm>
            <a:custGeom>
              <a:avLst/>
              <a:gdLst/>
              <a:ahLst/>
              <a:cxnLst/>
              <a:rect l="l" t="t" r="r" b="b"/>
              <a:pathLst>
                <a:path w="5057775" h="48895">
                  <a:moveTo>
                    <a:pt x="0" y="0"/>
                  </a:moveTo>
                  <a:lnTo>
                    <a:pt x="0" y="48767"/>
                  </a:lnTo>
                  <a:lnTo>
                    <a:pt x="344385" y="48767"/>
                  </a:lnTo>
                  <a:lnTo>
                    <a:pt x="344385" y="0"/>
                  </a:lnTo>
                  <a:lnTo>
                    <a:pt x="0" y="0"/>
                  </a:lnTo>
                  <a:close/>
                </a:path>
                <a:path w="5057775" h="48895">
                  <a:moveTo>
                    <a:pt x="344436" y="25895"/>
                  </a:moveTo>
                  <a:lnTo>
                    <a:pt x="5057673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8395792" y="5521032"/>
              <a:ext cx="338455" cy="48895"/>
            </a:xfrm>
            <a:custGeom>
              <a:avLst/>
              <a:gdLst/>
              <a:ahLst/>
              <a:cxnLst/>
              <a:rect l="l" t="t" r="r" b="b"/>
              <a:pathLst>
                <a:path w="338454" h="48895">
                  <a:moveTo>
                    <a:pt x="338289" y="48767"/>
                  </a:moveTo>
                  <a:lnTo>
                    <a:pt x="338289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38289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1625307" y="5461596"/>
              <a:ext cx="8152765" cy="108585"/>
            </a:xfrm>
            <a:custGeom>
              <a:avLst/>
              <a:gdLst/>
              <a:ahLst/>
              <a:cxnLst/>
              <a:rect l="l" t="t" r="r" b="b"/>
              <a:pathLst>
                <a:path w="8152765" h="108585">
                  <a:moveTo>
                    <a:pt x="6770484" y="59435"/>
                  </a:moveTo>
                  <a:lnTo>
                    <a:pt x="6770484" y="108203"/>
                  </a:lnTo>
                  <a:lnTo>
                    <a:pt x="7108774" y="108203"/>
                  </a:lnTo>
                  <a:lnTo>
                    <a:pt x="7108774" y="59435"/>
                  </a:lnTo>
                  <a:lnTo>
                    <a:pt x="6770484" y="59435"/>
                  </a:lnTo>
                  <a:close/>
                </a:path>
                <a:path w="8152765" h="108585">
                  <a:moveTo>
                    <a:pt x="7108825" y="85331"/>
                  </a:moveTo>
                  <a:lnTo>
                    <a:pt x="8152650" y="85331"/>
                  </a:lnTo>
                </a:path>
                <a:path w="8152765" h="108585">
                  <a:moveTo>
                    <a:pt x="0" y="0"/>
                  </a:moveTo>
                  <a:lnTo>
                    <a:pt x="17128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3338118" y="5435701"/>
              <a:ext cx="344805" cy="48895"/>
            </a:xfrm>
            <a:custGeom>
              <a:avLst/>
              <a:gdLst/>
              <a:ahLst/>
              <a:cxnLst/>
              <a:rect l="l" t="t" r="r" b="b"/>
              <a:pathLst>
                <a:path w="344804" h="48895">
                  <a:moveTo>
                    <a:pt x="344385" y="48767"/>
                  </a:moveTo>
                  <a:lnTo>
                    <a:pt x="344385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44385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3338118" y="5435701"/>
              <a:ext cx="5057775" cy="48895"/>
            </a:xfrm>
            <a:custGeom>
              <a:avLst/>
              <a:gdLst/>
              <a:ahLst/>
              <a:cxnLst/>
              <a:rect l="l" t="t" r="r" b="b"/>
              <a:pathLst>
                <a:path w="5057775" h="48895">
                  <a:moveTo>
                    <a:pt x="0" y="0"/>
                  </a:moveTo>
                  <a:lnTo>
                    <a:pt x="0" y="48767"/>
                  </a:lnTo>
                  <a:lnTo>
                    <a:pt x="344385" y="48767"/>
                  </a:lnTo>
                  <a:lnTo>
                    <a:pt x="344385" y="0"/>
                  </a:lnTo>
                  <a:lnTo>
                    <a:pt x="0" y="0"/>
                  </a:lnTo>
                  <a:close/>
                </a:path>
                <a:path w="5057775" h="48895">
                  <a:moveTo>
                    <a:pt x="344436" y="25895"/>
                  </a:moveTo>
                  <a:lnTo>
                    <a:pt x="5057673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8395792" y="5435701"/>
              <a:ext cx="338455" cy="48895"/>
            </a:xfrm>
            <a:custGeom>
              <a:avLst/>
              <a:gdLst/>
              <a:ahLst/>
              <a:cxnLst/>
              <a:rect l="l" t="t" r="r" b="b"/>
              <a:pathLst>
                <a:path w="338454" h="48895">
                  <a:moveTo>
                    <a:pt x="338289" y="48767"/>
                  </a:moveTo>
                  <a:lnTo>
                    <a:pt x="338289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338289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625307" y="5374728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6770484" y="60972"/>
                  </a:moveTo>
                  <a:lnTo>
                    <a:pt x="6770484" y="109740"/>
                  </a:lnTo>
                  <a:lnTo>
                    <a:pt x="7108774" y="109740"/>
                  </a:lnTo>
                  <a:lnTo>
                    <a:pt x="7108774" y="60972"/>
                  </a:lnTo>
                  <a:lnTo>
                    <a:pt x="6770484" y="60972"/>
                  </a:lnTo>
                  <a:close/>
                </a:path>
                <a:path w="8152765" h="109854">
                  <a:moveTo>
                    <a:pt x="7108825" y="86868"/>
                  </a:moveTo>
                  <a:lnTo>
                    <a:pt x="8152650" y="86868"/>
                  </a:lnTo>
                </a:path>
                <a:path w="8152765" h="109854">
                  <a:moveTo>
                    <a:pt x="0" y="0"/>
                  </a:moveTo>
                  <a:lnTo>
                    <a:pt x="171890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3344214" y="5350370"/>
              <a:ext cx="711835" cy="48895"/>
            </a:xfrm>
            <a:custGeom>
              <a:avLst/>
              <a:gdLst/>
              <a:ahLst/>
              <a:cxnLst/>
              <a:rect l="l" t="t" r="r" b="b"/>
              <a:pathLst>
                <a:path w="711835" h="48895">
                  <a:moveTo>
                    <a:pt x="711644" y="48767"/>
                  </a:moveTo>
                  <a:lnTo>
                    <a:pt x="711644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711644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1625307" y="5289397"/>
              <a:ext cx="8152765" cy="109855"/>
            </a:xfrm>
            <a:custGeom>
              <a:avLst/>
              <a:gdLst/>
              <a:ahLst/>
              <a:cxnLst/>
              <a:rect l="l" t="t" r="r" b="b"/>
              <a:pathLst>
                <a:path w="8152765" h="109854">
                  <a:moveTo>
                    <a:pt x="1718906" y="60972"/>
                  </a:moveTo>
                  <a:lnTo>
                    <a:pt x="1718906" y="109740"/>
                  </a:lnTo>
                  <a:lnTo>
                    <a:pt x="2430551" y="109740"/>
                  </a:lnTo>
                  <a:lnTo>
                    <a:pt x="2430551" y="60972"/>
                  </a:lnTo>
                  <a:lnTo>
                    <a:pt x="1718906" y="60972"/>
                  </a:lnTo>
                  <a:close/>
                </a:path>
                <a:path w="8152765" h="109854">
                  <a:moveTo>
                    <a:pt x="2430551" y="85331"/>
                  </a:moveTo>
                  <a:lnTo>
                    <a:pt x="8152650" y="85331"/>
                  </a:lnTo>
                </a:path>
                <a:path w="8152765" h="109854">
                  <a:moveTo>
                    <a:pt x="0" y="0"/>
                  </a:moveTo>
                  <a:lnTo>
                    <a:pt x="199929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3624605" y="5265038"/>
              <a:ext cx="741045" cy="48895"/>
            </a:xfrm>
            <a:custGeom>
              <a:avLst/>
              <a:gdLst/>
              <a:ahLst/>
              <a:cxnLst/>
              <a:rect l="l" t="t" r="r" b="b"/>
              <a:pathLst>
                <a:path w="741045" h="48895">
                  <a:moveTo>
                    <a:pt x="740613" y="48767"/>
                  </a:moveTo>
                  <a:lnTo>
                    <a:pt x="740613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740613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3624605" y="5265038"/>
              <a:ext cx="4736465" cy="48895"/>
            </a:xfrm>
            <a:custGeom>
              <a:avLst/>
              <a:gdLst/>
              <a:ahLst/>
              <a:cxnLst/>
              <a:rect l="l" t="t" r="r" b="b"/>
              <a:pathLst>
                <a:path w="4736465" h="48895">
                  <a:moveTo>
                    <a:pt x="0" y="0"/>
                  </a:moveTo>
                  <a:lnTo>
                    <a:pt x="0" y="48767"/>
                  </a:lnTo>
                  <a:lnTo>
                    <a:pt x="740613" y="48767"/>
                  </a:lnTo>
                  <a:lnTo>
                    <a:pt x="740613" y="0"/>
                  </a:lnTo>
                  <a:lnTo>
                    <a:pt x="0" y="0"/>
                  </a:lnTo>
                  <a:close/>
                </a:path>
                <a:path w="4736465" h="48895">
                  <a:moveTo>
                    <a:pt x="740625" y="24358"/>
                  </a:moveTo>
                  <a:lnTo>
                    <a:pt x="4736160" y="243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8360765" y="5265038"/>
              <a:ext cx="809625" cy="48895"/>
            </a:xfrm>
            <a:custGeom>
              <a:avLst/>
              <a:gdLst/>
              <a:ahLst/>
              <a:cxnLst/>
              <a:rect l="l" t="t" r="r" b="b"/>
              <a:pathLst>
                <a:path w="809625" h="48895">
                  <a:moveTo>
                    <a:pt x="809180" y="48767"/>
                  </a:moveTo>
                  <a:lnTo>
                    <a:pt x="809180" y="0"/>
                  </a:lnTo>
                  <a:lnTo>
                    <a:pt x="0" y="0"/>
                  </a:lnTo>
                  <a:lnTo>
                    <a:pt x="0" y="48767"/>
                  </a:lnTo>
                  <a:lnTo>
                    <a:pt x="809180" y="4876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8360765" y="5265038"/>
              <a:ext cx="1417320" cy="48895"/>
            </a:xfrm>
            <a:custGeom>
              <a:avLst/>
              <a:gdLst/>
              <a:ahLst/>
              <a:cxnLst/>
              <a:rect l="l" t="t" r="r" b="b"/>
              <a:pathLst>
                <a:path w="1417320" h="48895">
                  <a:moveTo>
                    <a:pt x="0" y="0"/>
                  </a:moveTo>
                  <a:lnTo>
                    <a:pt x="0" y="48767"/>
                  </a:lnTo>
                  <a:lnTo>
                    <a:pt x="809180" y="48767"/>
                  </a:lnTo>
                  <a:lnTo>
                    <a:pt x="809180" y="0"/>
                  </a:lnTo>
                  <a:lnTo>
                    <a:pt x="0" y="0"/>
                  </a:lnTo>
                  <a:close/>
                </a:path>
                <a:path w="1417320" h="48895">
                  <a:moveTo>
                    <a:pt x="809180" y="24358"/>
                  </a:moveTo>
                  <a:lnTo>
                    <a:pt x="1417193" y="243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4" name="object 294" descr=""/>
          <p:cNvSpPr txBox="1"/>
          <p:nvPr/>
        </p:nvSpPr>
        <p:spPr>
          <a:xfrm>
            <a:off x="9628110" y="7131765"/>
            <a:ext cx="74295" cy="1181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</a:t>
            </a:r>
            <a:endParaRPr sz="600">
              <a:latin typeface="Arial"/>
              <a:cs typeface="Arial"/>
            </a:endParaRPr>
          </a:p>
        </p:txBody>
      </p:sp>
      <p:sp>
        <p:nvSpPr>
          <p:cNvPr id="295" name="object 295" descr=""/>
          <p:cNvSpPr txBox="1"/>
          <p:nvPr/>
        </p:nvSpPr>
        <p:spPr>
          <a:xfrm>
            <a:off x="2255690" y="709494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296" name="object 296" descr=""/>
          <p:cNvSpPr txBox="1"/>
          <p:nvPr/>
        </p:nvSpPr>
        <p:spPr>
          <a:xfrm>
            <a:off x="2944450" y="709494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297" name="object 297" descr=""/>
          <p:cNvSpPr txBox="1"/>
          <p:nvPr/>
        </p:nvSpPr>
        <p:spPr>
          <a:xfrm>
            <a:off x="3631730" y="7094944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298" name="object 298" descr=""/>
          <p:cNvSpPr txBox="1"/>
          <p:nvPr/>
        </p:nvSpPr>
        <p:spPr>
          <a:xfrm>
            <a:off x="4320490" y="709494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299" name="object 299" descr=""/>
          <p:cNvSpPr txBox="1"/>
          <p:nvPr/>
        </p:nvSpPr>
        <p:spPr>
          <a:xfrm>
            <a:off x="5007767" y="7094944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300" name="object 300" descr=""/>
          <p:cNvSpPr txBox="1"/>
          <p:nvPr/>
        </p:nvSpPr>
        <p:spPr>
          <a:xfrm>
            <a:off x="5695044" y="7094944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301" name="object 301" descr=""/>
          <p:cNvSpPr txBox="1"/>
          <p:nvPr/>
        </p:nvSpPr>
        <p:spPr>
          <a:xfrm>
            <a:off x="6383806" y="7094944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302" name="object 302" descr=""/>
          <p:cNvSpPr txBox="1"/>
          <p:nvPr/>
        </p:nvSpPr>
        <p:spPr>
          <a:xfrm>
            <a:off x="7071084" y="7094944"/>
            <a:ext cx="11620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303" name="object 303" descr=""/>
          <p:cNvSpPr txBox="1"/>
          <p:nvPr/>
        </p:nvSpPr>
        <p:spPr>
          <a:xfrm>
            <a:off x="7759844" y="709494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450">
              <a:latin typeface="Arial"/>
              <a:cs typeface="Arial"/>
            </a:endParaRPr>
          </a:p>
        </p:txBody>
      </p:sp>
      <p:sp>
        <p:nvSpPr>
          <p:cNvPr id="304" name="object 304" descr=""/>
          <p:cNvSpPr txBox="1"/>
          <p:nvPr/>
        </p:nvSpPr>
        <p:spPr>
          <a:xfrm>
            <a:off x="8448604" y="709494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450">
              <a:latin typeface="Arial"/>
              <a:cs typeface="Arial"/>
            </a:endParaRPr>
          </a:p>
        </p:txBody>
      </p:sp>
      <p:sp>
        <p:nvSpPr>
          <p:cNvPr id="305" name="object 305" descr=""/>
          <p:cNvSpPr txBox="1"/>
          <p:nvPr/>
        </p:nvSpPr>
        <p:spPr>
          <a:xfrm>
            <a:off x="9135882" y="7094944"/>
            <a:ext cx="114935" cy="94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1.1</a:t>
            </a:r>
            <a:endParaRPr sz="450">
              <a:latin typeface="Arial"/>
              <a:cs typeface="Arial"/>
            </a:endParaRPr>
          </a:p>
        </p:txBody>
      </p:sp>
      <p:sp>
        <p:nvSpPr>
          <p:cNvPr id="306" name="object 306" descr=""/>
          <p:cNvSpPr txBox="1"/>
          <p:nvPr/>
        </p:nvSpPr>
        <p:spPr>
          <a:xfrm>
            <a:off x="864427" y="5229987"/>
            <a:ext cx="694055" cy="1826260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algn="r" marL="215265" marR="5080" indent="-192405">
              <a:lnSpc>
                <a:spcPts val="670"/>
              </a:lnSpc>
              <a:spcBef>
                <a:spcPts val="170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&gt;DisTel</a:t>
            </a:r>
            <a:r>
              <a:rPr dirty="0" sz="600" spc="29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Rec.Ch1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Dis.T.SEND</a:t>
            </a:r>
            <a:endParaRPr sz="600">
              <a:latin typeface="Arial"/>
              <a:cs typeface="Arial"/>
            </a:endParaRPr>
          </a:p>
          <a:p>
            <a:pPr algn="just" marL="187325" marR="5080" indent="-40005">
              <a:lnSpc>
                <a:spcPts val="670"/>
              </a:lnSpc>
              <a:spcBef>
                <a:spcPts val="5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Dis.Pickup</a:t>
            </a:r>
            <a:r>
              <a:rPr dirty="0" sz="600" spc="4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L2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Dis.Pickup</a:t>
            </a:r>
            <a:r>
              <a:rPr dirty="0" sz="600" spc="4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Dis.</a:t>
            </a:r>
            <a:r>
              <a:rPr dirty="0" sz="600" spc="1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forward</a:t>
            </a:r>
            <a:endParaRPr sz="600">
              <a:latin typeface="Arial"/>
              <a:cs typeface="Arial"/>
            </a:endParaRPr>
          </a:p>
          <a:p>
            <a:pPr algn="r" marL="32384" marR="5080" indent="127635">
              <a:lnSpc>
                <a:spcPts val="670"/>
              </a:lnSpc>
              <a:spcBef>
                <a:spcPts val="15"/>
              </a:spcBef>
            </a:pP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Dis.TripZ1/1p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DisTRIP</a:t>
            </a:r>
            <a:r>
              <a:rPr dirty="0" sz="600" spc="229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Z1B</a:t>
            </a:r>
            <a:r>
              <a:rPr dirty="0" sz="600" spc="229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Tel</a:t>
            </a:r>
            <a:endParaRPr sz="600">
              <a:latin typeface="Arial"/>
              <a:cs typeface="Arial"/>
            </a:endParaRPr>
          </a:p>
          <a:p>
            <a:pPr algn="r" marL="88265" marR="5080" indent="68580">
              <a:lnSpc>
                <a:spcPts val="670"/>
              </a:lnSpc>
              <a:spcBef>
                <a:spcPts val="5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&gt;EF</a:t>
            </a:r>
            <a:r>
              <a:rPr dirty="0" sz="600" spc="1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Rec.Ch1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3I0&gt;</a:t>
            </a:r>
            <a:r>
              <a:rPr dirty="0" sz="600" spc="1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3I0p</a:t>
            </a:r>
            <a:r>
              <a:rPr dirty="0" sz="600" spc="1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forward</a:t>
            </a:r>
            <a:endParaRPr sz="600">
              <a:latin typeface="Arial"/>
              <a:cs typeface="Arial"/>
            </a:endParaRPr>
          </a:p>
          <a:p>
            <a:pPr algn="r" marL="12700" marR="5080" indent="383540">
              <a:lnSpc>
                <a:spcPts val="670"/>
              </a:lnSpc>
              <a:spcBef>
                <a:spcPts val="10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600" spc="1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Tele</a:t>
            </a:r>
            <a:r>
              <a:rPr dirty="0" sz="600" spc="1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30">
                <a:solidFill>
                  <a:srgbClr val="231F1F"/>
                </a:solidFill>
                <a:latin typeface="Arial"/>
                <a:cs typeface="Arial"/>
              </a:rPr>
              <a:t>SEND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600" spc="1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600" spc="2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L1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600" spc="1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600" spc="2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L2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600" spc="1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600" spc="2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L3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AR</a:t>
            </a:r>
            <a:r>
              <a:rPr dirty="0" sz="60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50">
                <a:solidFill>
                  <a:srgbClr val="231F1F"/>
                </a:solidFill>
                <a:latin typeface="Arial"/>
                <a:cs typeface="Arial"/>
              </a:rPr>
              <a:t>CLOSE</a:t>
            </a:r>
            <a:r>
              <a:rPr dirty="0" sz="600" spc="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1F"/>
                </a:solidFill>
                <a:latin typeface="Arial"/>
                <a:cs typeface="Arial"/>
              </a:rPr>
              <a:t>Cmd.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CB1R</a:t>
            </a:r>
            <a:r>
              <a:rPr dirty="0" sz="600" spc="2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30">
                <a:solidFill>
                  <a:srgbClr val="231F1F"/>
                </a:solidFill>
                <a:latin typeface="Arial"/>
                <a:cs typeface="Arial"/>
              </a:rPr>
              <a:t>CLOS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CB1S</a:t>
            </a:r>
            <a:r>
              <a:rPr dirty="0" sz="600" spc="2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30">
                <a:solidFill>
                  <a:srgbClr val="231F1F"/>
                </a:solidFill>
                <a:latin typeface="Arial"/>
                <a:cs typeface="Arial"/>
              </a:rPr>
              <a:t>CLOS</a:t>
            </a:r>
            <a:endParaRPr sz="600">
              <a:latin typeface="Arial"/>
              <a:cs typeface="Arial"/>
            </a:endParaRPr>
          </a:p>
          <a:p>
            <a:pPr algn="r" marL="128270" marR="5080" indent="81915">
              <a:lnSpc>
                <a:spcPts val="670"/>
              </a:lnSpc>
              <a:spcBef>
                <a:spcPts val="15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Line</a:t>
            </a:r>
            <a:r>
              <a:rPr dirty="0" sz="600" spc="1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closure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1pole</a:t>
            </a:r>
            <a:r>
              <a:rPr dirty="0" sz="600" spc="2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open</a:t>
            </a:r>
            <a:r>
              <a:rPr dirty="0" sz="600" spc="2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L2</a:t>
            </a:r>
            <a:endParaRPr sz="600">
              <a:latin typeface="Arial"/>
              <a:cs typeface="Arial"/>
            </a:endParaRPr>
          </a:p>
        </p:txBody>
      </p:sp>
      <p:sp>
        <p:nvSpPr>
          <p:cNvPr id="307" name="object 307" descr=""/>
          <p:cNvSpPr txBox="1"/>
          <p:nvPr/>
        </p:nvSpPr>
        <p:spPr>
          <a:xfrm>
            <a:off x="5177447" y="5928205"/>
            <a:ext cx="1963420" cy="2819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195"/>
              </a:lnSpc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Señales</a:t>
            </a:r>
            <a:r>
              <a:rPr dirty="0" sz="2000" spc="-2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Digitales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308" name="object 308" descr=""/>
          <p:cNvSpPr/>
          <p:nvPr/>
        </p:nvSpPr>
        <p:spPr>
          <a:xfrm>
            <a:off x="5086006" y="5865418"/>
            <a:ext cx="2917190" cy="399415"/>
          </a:xfrm>
          <a:custGeom>
            <a:avLst/>
            <a:gdLst/>
            <a:ahLst/>
            <a:cxnLst/>
            <a:rect l="l" t="t" r="r" b="b"/>
            <a:pathLst>
              <a:path w="2917190" h="399414">
                <a:moveTo>
                  <a:pt x="2916631" y="399262"/>
                </a:moveTo>
                <a:lnTo>
                  <a:pt x="0" y="399262"/>
                </a:lnTo>
                <a:lnTo>
                  <a:pt x="0" y="0"/>
                </a:lnTo>
                <a:lnTo>
                  <a:pt x="2916631" y="0"/>
                </a:lnTo>
                <a:lnTo>
                  <a:pt x="2916631" y="399262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 descr=""/>
          <p:cNvSpPr txBox="1"/>
          <p:nvPr/>
        </p:nvSpPr>
        <p:spPr>
          <a:xfrm>
            <a:off x="5164747" y="5889293"/>
            <a:ext cx="198882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Señales</a:t>
            </a:r>
            <a:r>
              <a:rPr dirty="0" sz="2000" spc="-2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Digitales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16657" y="493322"/>
            <a:ext cx="560260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Recierre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no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exitoso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2232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Trujillo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–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Condiciones</a:t>
            </a:r>
            <a:r>
              <a:rPr dirty="0" sz="1600" spc="-1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previas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3356419" y="2293492"/>
            <a:ext cx="5201285" cy="1484630"/>
            <a:chOff x="3356419" y="2293492"/>
            <a:chExt cx="5201285" cy="1484630"/>
          </a:xfrm>
        </p:grpSpPr>
        <p:sp>
          <p:nvSpPr>
            <p:cNvPr id="4" name="object 4" descr=""/>
            <p:cNvSpPr/>
            <p:nvPr/>
          </p:nvSpPr>
          <p:spPr>
            <a:xfrm>
              <a:off x="3749573" y="2293492"/>
              <a:ext cx="4422775" cy="1484630"/>
            </a:xfrm>
            <a:custGeom>
              <a:avLst/>
              <a:gdLst/>
              <a:ahLst/>
              <a:cxnLst/>
              <a:rect l="l" t="t" r="r" b="b"/>
              <a:pathLst>
                <a:path w="4422775" h="1484629">
                  <a:moveTo>
                    <a:pt x="4422229" y="0"/>
                  </a:moveTo>
                  <a:lnTo>
                    <a:pt x="4384129" y="0"/>
                  </a:lnTo>
                  <a:lnTo>
                    <a:pt x="4384129" y="356590"/>
                  </a:lnTo>
                  <a:lnTo>
                    <a:pt x="4384129" y="371817"/>
                  </a:lnTo>
                  <a:lnTo>
                    <a:pt x="4384129" y="1372984"/>
                  </a:lnTo>
                  <a:lnTo>
                    <a:pt x="4285069" y="1372984"/>
                  </a:lnTo>
                  <a:lnTo>
                    <a:pt x="4285069" y="1347089"/>
                  </a:lnTo>
                  <a:lnTo>
                    <a:pt x="4227169" y="1347089"/>
                  </a:lnTo>
                  <a:lnTo>
                    <a:pt x="4227169" y="1372984"/>
                  </a:lnTo>
                  <a:lnTo>
                    <a:pt x="137160" y="1372984"/>
                  </a:lnTo>
                  <a:lnTo>
                    <a:pt x="137160" y="1347089"/>
                  </a:lnTo>
                  <a:lnTo>
                    <a:pt x="79222" y="1347089"/>
                  </a:lnTo>
                  <a:lnTo>
                    <a:pt x="79222" y="1372984"/>
                  </a:lnTo>
                  <a:lnTo>
                    <a:pt x="38100" y="1372984"/>
                  </a:lnTo>
                  <a:lnTo>
                    <a:pt x="38100" y="371817"/>
                  </a:lnTo>
                  <a:lnTo>
                    <a:pt x="79222" y="371817"/>
                  </a:lnTo>
                  <a:lnTo>
                    <a:pt x="79222" y="400799"/>
                  </a:lnTo>
                  <a:lnTo>
                    <a:pt x="137160" y="400799"/>
                  </a:lnTo>
                  <a:lnTo>
                    <a:pt x="137160" y="371817"/>
                  </a:lnTo>
                  <a:lnTo>
                    <a:pt x="4227169" y="371817"/>
                  </a:lnTo>
                  <a:lnTo>
                    <a:pt x="4227169" y="400799"/>
                  </a:lnTo>
                  <a:lnTo>
                    <a:pt x="4285069" y="400799"/>
                  </a:lnTo>
                  <a:lnTo>
                    <a:pt x="4285069" y="371817"/>
                  </a:lnTo>
                  <a:lnTo>
                    <a:pt x="4384129" y="371817"/>
                  </a:lnTo>
                  <a:lnTo>
                    <a:pt x="4384129" y="356590"/>
                  </a:lnTo>
                  <a:lnTo>
                    <a:pt x="4285069" y="356590"/>
                  </a:lnTo>
                  <a:lnTo>
                    <a:pt x="4285069" y="329158"/>
                  </a:lnTo>
                  <a:lnTo>
                    <a:pt x="4227169" y="329158"/>
                  </a:lnTo>
                  <a:lnTo>
                    <a:pt x="4227169" y="356590"/>
                  </a:lnTo>
                  <a:lnTo>
                    <a:pt x="137160" y="356590"/>
                  </a:lnTo>
                  <a:lnTo>
                    <a:pt x="137160" y="329158"/>
                  </a:lnTo>
                  <a:lnTo>
                    <a:pt x="79222" y="329158"/>
                  </a:lnTo>
                  <a:lnTo>
                    <a:pt x="79222" y="356590"/>
                  </a:lnTo>
                  <a:lnTo>
                    <a:pt x="38100" y="356590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1484261"/>
                  </a:lnTo>
                  <a:lnTo>
                    <a:pt x="38100" y="1484261"/>
                  </a:lnTo>
                  <a:lnTo>
                    <a:pt x="38100" y="1388262"/>
                  </a:lnTo>
                  <a:lnTo>
                    <a:pt x="79222" y="1388262"/>
                  </a:lnTo>
                  <a:lnTo>
                    <a:pt x="79222" y="1418742"/>
                  </a:lnTo>
                  <a:lnTo>
                    <a:pt x="137160" y="1418742"/>
                  </a:lnTo>
                  <a:lnTo>
                    <a:pt x="137160" y="1388262"/>
                  </a:lnTo>
                  <a:lnTo>
                    <a:pt x="4227169" y="1388262"/>
                  </a:lnTo>
                  <a:lnTo>
                    <a:pt x="4227169" y="1418742"/>
                  </a:lnTo>
                  <a:lnTo>
                    <a:pt x="4285069" y="1418742"/>
                  </a:lnTo>
                  <a:lnTo>
                    <a:pt x="4285069" y="1388262"/>
                  </a:lnTo>
                  <a:lnTo>
                    <a:pt x="4384129" y="1388262"/>
                  </a:lnTo>
                  <a:lnTo>
                    <a:pt x="4384129" y="1484261"/>
                  </a:lnTo>
                  <a:lnTo>
                    <a:pt x="4422229" y="1484261"/>
                  </a:lnTo>
                  <a:lnTo>
                    <a:pt x="442222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370160" y="3053905"/>
              <a:ext cx="231775" cy="288290"/>
            </a:xfrm>
            <a:custGeom>
              <a:avLst/>
              <a:gdLst/>
              <a:ahLst/>
              <a:cxnLst/>
              <a:rect l="l" t="t" r="r" b="b"/>
              <a:pathLst>
                <a:path w="231775" h="288289">
                  <a:moveTo>
                    <a:pt x="115785" y="288035"/>
                  </a:moveTo>
                  <a:lnTo>
                    <a:pt x="70696" y="276790"/>
                  </a:lnTo>
                  <a:lnTo>
                    <a:pt x="33894" y="246108"/>
                  </a:lnTo>
                  <a:lnTo>
                    <a:pt x="9092" y="200569"/>
                  </a:lnTo>
                  <a:lnTo>
                    <a:pt x="0" y="144754"/>
                  </a:lnTo>
                  <a:lnTo>
                    <a:pt x="9092" y="88714"/>
                  </a:lnTo>
                  <a:lnTo>
                    <a:pt x="33894" y="42668"/>
                  </a:lnTo>
                  <a:lnTo>
                    <a:pt x="70696" y="11477"/>
                  </a:lnTo>
                  <a:lnTo>
                    <a:pt x="115785" y="0"/>
                  </a:lnTo>
                  <a:lnTo>
                    <a:pt x="160877" y="11477"/>
                  </a:lnTo>
                  <a:lnTo>
                    <a:pt x="197683" y="42668"/>
                  </a:lnTo>
                  <a:lnTo>
                    <a:pt x="222490" y="88714"/>
                  </a:lnTo>
                  <a:lnTo>
                    <a:pt x="231584" y="144754"/>
                  </a:lnTo>
                  <a:lnTo>
                    <a:pt x="222490" y="200569"/>
                  </a:lnTo>
                  <a:lnTo>
                    <a:pt x="197683" y="246108"/>
                  </a:lnTo>
                  <a:lnTo>
                    <a:pt x="160877" y="276790"/>
                  </a:lnTo>
                  <a:lnTo>
                    <a:pt x="115785" y="288035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356419" y="3041700"/>
              <a:ext cx="408940" cy="314325"/>
            </a:xfrm>
            <a:custGeom>
              <a:avLst/>
              <a:gdLst/>
              <a:ahLst/>
              <a:cxnLst/>
              <a:rect l="l" t="t" r="r" b="b"/>
              <a:pathLst>
                <a:path w="408939" h="314325">
                  <a:moveTo>
                    <a:pt x="408381" y="138709"/>
                  </a:moveTo>
                  <a:lnTo>
                    <a:pt x="256946" y="137375"/>
                  </a:lnTo>
                  <a:lnTo>
                    <a:pt x="254495" y="124968"/>
                  </a:lnTo>
                  <a:lnTo>
                    <a:pt x="251421" y="109740"/>
                  </a:lnTo>
                  <a:lnTo>
                    <a:pt x="248399" y="95986"/>
                  </a:lnTo>
                  <a:lnTo>
                    <a:pt x="242290" y="82296"/>
                  </a:lnTo>
                  <a:lnTo>
                    <a:pt x="236194" y="70142"/>
                  </a:lnTo>
                  <a:lnTo>
                    <a:pt x="233172" y="65328"/>
                  </a:lnTo>
                  <a:lnTo>
                    <a:pt x="233172" y="156959"/>
                  </a:lnTo>
                  <a:lnTo>
                    <a:pt x="230085" y="184391"/>
                  </a:lnTo>
                  <a:lnTo>
                    <a:pt x="207225" y="242290"/>
                  </a:lnTo>
                  <a:lnTo>
                    <a:pt x="193522" y="259054"/>
                  </a:lnTo>
                  <a:lnTo>
                    <a:pt x="185940" y="266700"/>
                  </a:lnTo>
                  <a:lnTo>
                    <a:pt x="167627" y="278904"/>
                  </a:lnTo>
                  <a:lnTo>
                    <a:pt x="158508" y="283464"/>
                  </a:lnTo>
                  <a:lnTo>
                    <a:pt x="149326" y="286486"/>
                  </a:lnTo>
                  <a:lnTo>
                    <a:pt x="138658" y="288036"/>
                  </a:lnTo>
                  <a:lnTo>
                    <a:pt x="118872" y="288036"/>
                  </a:lnTo>
                  <a:lnTo>
                    <a:pt x="80772" y="272796"/>
                  </a:lnTo>
                  <a:lnTo>
                    <a:pt x="50304" y="240804"/>
                  </a:lnTo>
                  <a:lnTo>
                    <a:pt x="30518" y="196596"/>
                  </a:lnTo>
                  <a:lnTo>
                    <a:pt x="25895" y="170700"/>
                  </a:lnTo>
                  <a:lnTo>
                    <a:pt x="25895" y="143268"/>
                  </a:lnTo>
                  <a:lnTo>
                    <a:pt x="35077" y="103632"/>
                  </a:lnTo>
                  <a:lnTo>
                    <a:pt x="65532" y="53378"/>
                  </a:lnTo>
                  <a:lnTo>
                    <a:pt x="73126" y="47282"/>
                  </a:lnTo>
                  <a:lnTo>
                    <a:pt x="80772" y="39636"/>
                  </a:lnTo>
                  <a:lnTo>
                    <a:pt x="89890" y="35077"/>
                  </a:lnTo>
                  <a:lnTo>
                    <a:pt x="100558" y="30505"/>
                  </a:lnTo>
                  <a:lnTo>
                    <a:pt x="109740" y="27432"/>
                  </a:lnTo>
                  <a:lnTo>
                    <a:pt x="120408" y="25946"/>
                  </a:lnTo>
                  <a:lnTo>
                    <a:pt x="140195" y="25946"/>
                  </a:lnTo>
                  <a:lnTo>
                    <a:pt x="150863" y="27432"/>
                  </a:lnTo>
                  <a:lnTo>
                    <a:pt x="159994" y="32042"/>
                  </a:lnTo>
                  <a:lnTo>
                    <a:pt x="169164" y="35077"/>
                  </a:lnTo>
                  <a:lnTo>
                    <a:pt x="208762" y="73177"/>
                  </a:lnTo>
                  <a:lnTo>
                    <a:pt x="227063" y="117373"/>
                  </a:lnTo>
                  <a:lnTo>
                    <a:pt x="233172" y="156959"/>
                  </a:lnTo>
                  <a:lnTo>
                    <a:pt x="233172" y="65328"/>
                  </a:lnTo>
                  <a:lnTo>
                    <a:pt x="201168" y="27432"/>
                  </a:lnTo>
                  <a:lnTo>
                    <a:pt x="199072" y="25946"/>
                  </a:lnTo>
                  <a:lnTo>
                    <a:pt x="179832" y="12204"/>
                  </a:lnTo>
                  <a:lnTo>
                    <a:pt x="155422" y="3073"/>
                  </a:lnTo>
                  <a:lnTo>
                    <a:pt x="127990" y="0"/>
                  </a:lnTo>
                  <a:lnTo>
                    <a:pt x="114300" y="1536"/>
                  </a:lnTo>
                  <a:lnTo>
                    <a:pt x="65532" y="19837"/>
                  </a:lnTo>
                  <a:lnTo>
                    <a:pt x="36563" y="47282"/>
                  </a:lnTo>
                  <a:lnTo>
                    <a:pt x="15227" y="83832"/>
                  </a:lnTo>
                  <a:lnTo>
                    <a:pt x="3073" y="126504"/>
                  </a:lnTo>
                  <a:lnTo>
                    <a:pt x="0" y="156959"/>
                  </a:lnTo>
                  <a:lnTo>
                    <a:pt x="1536" y="173736"/>
                  </a:lnTo>
                  <a:lnTo>
                    <a:pt x="10668" y="217932"/>
                  </a:lnTo>
                  <a:lnTo>
                    <a:pt x="22872" y="243827"/>
                  </a:lnTo>
                  <a:lnTo>
                    <a:pt x="28968" y="256032"/>
                  </a:lnTo>
                  <a:lnTo>
                    <a:pt x="56413" y="286486"/>
                  </a:lnTo>
                  <a:lnTo>
                    <a:pt x="103632" y="310896"/>
                  </a:lnTo>
                  <a:lnTo>
                    <a:pt x="129527" y="313931"/>
                  </a:lnTo>
                  <a:lnTo>
                    <a:pt x="143217" y="312394"/>
                  </a:lnTo>
                  <a:lnTo>
                    <a:pt x="181317" y="300240"/>
                  </a:lnTo>
                  <a:lnTo>
                    <a:pt x="199085" y="288036"/>
                  </a:lnTo>
                  <a:lnTo>
                    <a:pt x="202653" y="284949"/>
                  </a:lnTo>
                  <a:lnTo>
                    <a:pt x="230085" y="254495"/>
                  </a:lnTo>
                  <a:lnTo>
                    <a:pt x="248399" y="216395"/>
                  </a:lnTo>
                  <a:lnTo>
                    <a:pt x="257187" y="175475"/>
                  </a:lnTo>
                  <a:lnTo>
                    <a:pt x="408381" y="176809"/>
                  </a:lnTo>
                  <a:lnTo>
                    <a:pt x="408381" y="13870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17392" y="3099638"/>
              <a:ext cx="109689" cy="205689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8311997" y="3093542"/>
              <a:ext cx="231775" cy="288290"/>
            </a:xfrm>
            <a:custGeom>
              <a:avLst/>
              <a:gdLst/>
              <a:ahLst/>
              <a:cxnLst/>
              <a:rect l="l" t="t" r="r" b="b"/>
              <a:pathLst>
                <a:path w="231775" h="288289">
                  <a:moveTo>
                    <a:pt x="115785" y="287985"/>
                  </a:moveTo>
                  <a:lnTo>
                    <a:pt x="70696" y="276507"/>
                  </a:lnTo>
                  <a:lnTo>
                    <a:pt x="33894" y="245314"/>
                  </a:lnTo>
                  <a:lnTo>
                    <a:pt x="9092" y="199265"/>
                  </a:lnTo>
                  <a:lnTo>
                    <a:pt x="0" y="143217"/>
                  </a:lnTo>
                  <a:lnTo>
                    <a:pt x="9092" y="87418"/>
                  </a:lnTo>
                  <a:lnTo>
                    <a:pt x="33894" y="41900"/>
                  </a:lnTo>
                  <a:lnTo>
                    <a:pt x="70696" y="11237"/>
                  </a:lnTo>
                  <a:lnTo>
                    <a:pt x="115785" y="0"/>
                  </a:lnTo>
                  <a:lnTo>
                    <a:pt x="160890" y="11237"/>
                  </a:lnTo>
                  <a:lnTo>
                    <a:pt x="197713" y="41900"/>
                  </a:lnTo>
                  <a:lnTo>
                    <a:pt x="222534" y="87418"/>
                  </a:lnTo>
                  <a:lnTo>
                    <a:pt x="231635" y="143217"/>
                  </a:lnTo>
                  <a:lnTo>
                    <a:pt x="222534" y="199265"/>
                  </a:lnTo>
                  <a:lnTo>
                    <a:pt x="197713" y="245314"/>
                  </a:lnTo>
                  <a:lnTo>
                    <a:pt x="160890" y="276507"/>
                  </a:lnTo>
                  <a:lnTo>
                    <a:pt x="115785" y="287985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148930" y="3079800"/>
              <a:ext cx="408940" cy="314325"/>
            </a:xfrm>
            <a:custGeom>
              <a:avLst/>
              <a:gdLst/>
              <a:ahLst/>
              <a:cxnLst/>
              <a:rect l="l" t="t" r="r" b="b"/>
              <a:pathLst>
                <a:path w="408940" h="314325">
                  <a:moveTo>
                    <a:pt x="408393" y="156959"/>
                  </a:moveTo>
                  <a:lnTo>
                    <a:pt x="402285" y="111277"/>
                  </a:lnTo>
                  <a:lnTo>
                    <a:pt x="387057" y="70091"/>
                  </a:lnTo>
                  <a:lnTo>
                    <a:pt x="382498" y="62776"/>
                  </a:lnTo>
                  <a:lnTo>
                    <a:pt x="382498" y="143268"/>
                  </a:lnTo>
                  <a:lnTo>
                    <a:pt x="382498" y="170649"/>
                  </a:lnTo>
                  <a:lnTo>
                    <a:pt x="380961" y="184391"/>
                  </a:lnTo>
                  <a:lnTo>
                    <a:pt x="377926" y="198094"/>
                  </a:lnTo>
                  <a:lnTo>
                    <a:pt x="373367" y="210286"/>
                  </a:lnTo>
                  <a:lnTo>
                    <a:pt x="370293" y="220954"/>
                  </a:lnTo>
                  <a:lnTo>
                    <a:pt x="364185" y="231622"/>
                  </a:lnTo>
                  <a:lnTo>
                    <a:pt x="358140" y="242290"/>
                  </a:lnTo>
                  <a:lnTo>
                    <a:pt x="350494" y="251472"/>
                  </a:lnTo>
                  <a:lnTo>
                    <a:pt x="344398" y="260591"/>
                  </a:lnTo>
                  <a:lnTo>
                    <a:pt x="335267" y="266700"/>
                  </a:lnTo>
                  <a:lnTo>
                    <a:pt x="327621" y="274294"/>
                  </a:lnTo>
                  <a:lnTo>
                    <a:pt x="309372" y="283464"/>
                  </a:lnTo>
                  <a:lnTo>
                    <a:pt x="298704" y="286486"/>
                  </a:lnTo>
                  <a:lnTo>
                    <a:pt x="289521" y="288036"/>
                  </a:lnTo>
                  <a:lnTo>
                    <a:pt x="268198" y="288036"/>
                  </a:lnTo>
                  <a:lnTo>
                    <a:pt x="259067" y="286486"/>
                  </a:lnTo>
                  <a:lnTo>
                    <a:pt x="248399" y="281927"/>
                  </a:lnTo>
                  <a:lnTo>
                    <a:pt x="239268" y="278904"/>
                  </a:lnTo>
                  <a:lnTo>
                    <a:pt x="199631" y="240804"/>
                  </a:lnTo>
                  <a:lnTo>
                    <a:pt x="181381" y="196596"/>
                  </a:lnTo>
                  <a:lnTo>
                    <a:pt x="176809" y="170649"/>
                  </a:lnTo>
                  <a:lnTo>
                    <a:pt x="176809" y="143268"/>
                  </a:lnTo>
                  <a:lnTo>
                    <a:pt x="178308" y="129527"/>
                  </a:lnTo>
                  <a:lnTo>
                    <a:pt x="181381" y="117373"/>
                  </a:lnTo>
                  <a:lnTo>
                    <a:pt x="184404" y="105168"/>
                  </a:lnTo>
                  <a:lnTo>
                    <a:pt x="207276" y="62509"/>
                  </a:lnTo>
                  <a:lnTo>
                    <a:pt x="240753" y="35077"/>
                  </a:lnTo>
                  <a:lnTo>
                    <a:pt x="269735" y="25946"/>
                  </a:lnTo>
                  <a:lnTo>
                    <a:pt x="291058" y="25946"/>
                  </a:lnTo>
                  <a:lnTo>
                    <a:pt x="300240" y="28968"/>
                  </a:lnTo>
                  <a:lnTo>
                    <a:pt x="310908" y="32042"/>
                  </a:lnTo>
                  <a:lnTo>
                    <a:pt x="344398" y="54864"/>
                  </a:lnTo>
                  <a:lnTo>
                    <a:pt x="370293" y="94500"/>
                  </a:lnTo>
                  <a:lnTo>
                    <a:pt x="382498" y="143268"/>
                  </a:lnTo>
                  <a:lnTo>
                    <a:pt x="382498" y="62776"/>
                  </a:lnTo>
                  <a:lnTo>
                    <a:pt x="379463" y="57886"/>
                  </a:lnTo>
                  <a:lnTo>
                    <a:pt x="361162" y="36614"/>
                  </a:lnTo>
                  <a:lnTo>
                    <a:pt x="352031" y="27432"/>
                  </a:lnTo>
                  <a:lnTo>
                    <a:pt x="349935" y="25946"/>
                  </a:lnTo>
                  <a:lnTo>
                    <a:pt x="341363" y="19837"/>
                  </a:lnTo>
                  <a:lnTo>
                    <a:pt x="304800" y="3073"/>
                  </a:lnTo>
                  <a:lnTo>
                    <a:pt x="278853" y="0"/>
                  </a:lnTo>
                  <a:lnTo>
                    <a:pt x="265163" y="1536"/>
                  </a:lnTo>
                  <a:lnTo>
                    <a:pt x="251421" y="4610"/>
                  </a:lnTo>
                  <a:lnTo>
                    <a:pt x="239268" y="7632"/>
                  </a:lnTo>
                  <a:lnTo>
                    <a:pt x="228600" y="13741"/>
                  </a:lnTo>
                  <a:lnTo>
                    <a:pt x="216408" y="19837"/>
                  </a:lnTo>
                  <a:lnTo>
                    <a:pt x="187477" y="47231"/>
                  </a:lnTo>
                  <a:lnTo>
                    <a:pt x="166103" y="83832"/>
                  </a:lnTo>
                  <a:lnTo>
                    <a:pt x="153949" y="126504"/>
                  </a:lnTo>
                  <a:lnTo>
                    <a:pt x="152438" y="133908"/>
                  </a:lnTo>
                  <a:lnTo>
                    <a:pt x="0" y="132600"/>
                  </a:lnTo>
                  <a:lnTo>
                    <a:pt x="0" y="170649"/>
                  </a:lnTo>
                  <a:lnTo>
                    <a:pt x="150863" y="171996"/>
                  </a:lnTo>
                  <a:lnTo>
                    <a:pt x="150863" y="173736"/>
                  </a:lnTo>
                  <a:lnTo>
                    <a:pt x="153949" y="188963"/>
                  </a:lnTo>
                  <a:lnTo>
                    <a:pt x="156972" y="204190"/>
                  </a:lnTo>
                  <a:lnTo>
                    <a:pt x="161531" y="217932"/>
                  </a:lnTo>
                  <a:lnTo>
                    <a:pt x="179844" y="256032"/>
                  </a:lnTo>
                  <a:lnTo>
                    <a:pt x="207276" y="286486"/>
                  </a:lnTo>
                  <a:lnTo>
                    <a:pt x="252958" y="310896"/>
                  </a:lnTo>
                  <a:lnTo>
                    <a:pt x="280403" y="313931"/>
                  </a:lnTo>
                  <a:lnTo>
                    <a:pt x="294144" y="312394"/>
                  </a:lnTo>
                  <a:lnTo>
                    <a:pt x="306298" y="310896"/>
                  </a:lnTo>
                  <a:lnTo>
                    <a:pt x="318503" y="306336"/>
                  </a:lnTo>
                  <a:lnTo>
                    <a:pt x="342861" y="294132"/>
                  </a:lnTo>
                  <a:lnTo>
                    <a:pt x="351345" y="288036"/>
                  </a:lnTo>
                  <a:lnTo>
                    <a:pt x="353517" y="286486"/>
                  </a:lnTo>
                  <a:lnTo>
                    <a:pt x="379463" y="256032"/>
                  </a:lnTo>
                  <a:lnTo>
                    <a:pt x="402285" y="202704"/>
                  </a:lnTo>
                  <a:lnTo>
                    <a:pt x="406908" y="172186"/>
                  </a:lnTo>
                  <a:lnTo>
                    <a:pt x="408393" y="15695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88197" y="3130105"/>
              <a:ext cx="108203" cy="205727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4002532" y="2561729"/>
              <a:ext cx="352425" cy="1207135"/>
            </a:xfrm>
            <a:custGeom>
              <a:avLst/>
              <a:gdLst/>
              <a:ahLst/>
              <a:cxnLst/>
              <a:rect l="l" t="t" r="r" b="b"/>
              <a:pathLst>
                <a:path w="352425" h="1207135">
                  <a:moveTo>
                    <a:pt x="350494" y="1112393"/>
                  </a:moveTo>
                  <a:lnTo>
                    <a:pt x="286981" y="1080389"/>
                  </a:lnTo>
                  <a:lnTo>
                    <a:pt x="159994" y="1016393"/>
                  </a:lnTo>
                  <a:lnTo>
                    <a:pt x="159994" y="1080389"/>
                  </a:lnTo>
                  <a:lnTo>
                    <a:pt x="0" y="1080389"/>
                  </a:lnTo>
                  <a:lnTo>
                    <a:pt x="0" y="1144384"/>
                  </a:lnTo>
                  <a:lnTo>
                    <a:pt x="159994" y="1144384"/>
                  </a:lnTo>
                  <a:lnTo>
                    <a:pt x="159994" y="1206842"/>
                  </a:lnTo>
                  <a:lnTo>
                    <a:pt x="285965" y="1144384"/>
                  </a:lnTo>
                  <a:lnTo>
                    <a:pt x="350494" y="1112393"/>
                  </a:lnTo>
                  <a:close/>
                </a:path>
                <a:path w="352425" h="1207135">
                  <a:moveTo>
                    <a:pt x="352031" y="95999"/>
                  </a:moveTo>
                  <a:lnTo>
                    <a:pt x="288417" y="63944"/>
                  </a:lnTo>
                  <a:lnTo>
                    <a:pt x="161531" y="0"/>
                  </a:lnTo>
                  <a:lnTo>
                    <a:pt x="161531" y="63944"/>
                  </a:lnTo>
                  <a:lnTo>
                    <a:pt x="1536" y="63944"/>
                  </a:lnTo>
                  <a:lnTo>
                    <a:pt x="1536" y="127990"/>
                  </a:lnTo>
                  <a:lnTo>
                    <a:pt x="161531" y="127990"/>
                  </a:lnTo>
                  <a:lnTo>
                    <a:pt x="161531" y="190449"/>
                  </a:lnTo>
                  <a:lnTo>
                    <a:pt x="287502" y="127990"/>
                  </a:lnTo>
                  <a:lnTo>
                    <a:pt x="352031" y="95999"/>
                  </a:lnTo>
                  <a:close/>
                </a:path>
              </a:pathLst>
            </a:custGeom>
            <a:solidFill>
              <a:srgbClr val="EE3122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7953400" y="2027848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596001" y="231890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51923" y="2027848"/>
            <a:ext cx="631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08701" y="3335311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396714" y="2317383"/>
            <a:ext cx="274955" cy="361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>
              <a:lnSpc>
                <a:spcPct val="100000"/>
              </a:lnSpc>
              <a:spcBef>
                <a:spcPts val="100"/>
              </a:spcBef>
            </a:pPr>
            <a:r>
              <a:rPr dirty="0" sz="1100" spc="-480" b="1" i="1">
                <a:solidFill>
                  <a:srgbClr val="F25C19"/>
                </a:solidFill>
                <a:latin typeface="Calibri"/>
                <a:cs typeface="Calibri"/>
              </a:rPr>
              <a:t>���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100" spc="-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24654" y="3362745"/>
            <a:ext cx="262255" cy="361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1100" spc="-480" b="1" i="1">
                <a:solidFill>
                  <a:srgbClr val="F25C19"/>
                </a:solidFill>
                <a:latin typeface="Calibri"/>
                <a:cs typeface="Calibri"/>
              </a:rPr>
              <a:t>���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sz="1100" spc="-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775023" y="2147189"/>
            <a:ext cx="9143365" cy="5053965"/>
            <a:chOff x="775023" y="2147189"/>
            <a:chExt cx="9143365" cy="5053965"/>
          </a:xfrm>
        </p:grpSpPr>
        <p:pic>
          <p:nvPicPr>
            <p:cNvPr id="19" name="object 1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2012" y="2159000"/>
              <a:ext cx="2347518" cy="1618996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49706" y="2147189"/>
              <a:ext cx="2372626" cy="1630807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849706" y="2147189"/>
              <a:ext cx="2372995" cy="1630680"/>
            </a:xfrm>
            <a:custGeom>
              <a:avLst/>
              <a:gdLst/>
              <a:ahLst/>
              <a:cxnLst/>
              <a:rect l="l" t="t" r="r" b="b"/>
              <a:pathLst>
                <a:path w="2372995" h="1630679">
                  <a:moveTo>
                    <a:pt x="13690" y="1630565"/>
                  </a:moveTo>
                  <a:lnTo>
                    <a:pt x="0" y="1630565"/>
                  </a:lnTo>
                  <a:lnTo>
                    <a:pt x="0" y="3073"/>
                  </a:lnTo>
                  <a:lnTo>
                    <a:pt x="3035" y="0"/>
                  </a:lnTo>
                  <a:lnTo>
                    <a:pt x="2369591" y="0"/>
                  </a:lnTo>
                  <a:lnTo>
                    <a:pt x="2372626" y="3073"/>
                  </a:lnTo>
                  <a:lnTo>
                    <a:pt x="2372626" y="6108"/>
                  </a:lnTo>
                  <a:lnTo>
                    <a:pt x="13690" y="6108"/>
                  </a:lnTo>
                  <a:lnTo>
                    <a:pt x="6108" y="12204"/>
                  </a:lnTo>
                  <a:lnTo>
                    <a:pt x="13690" y="12204"/>
                  </a:lnTo>
                  <a:lnTo>
                    <a:pt x="13690" y="1630565"/>
                  </a:lnTo>
                  <a:close/>
                </a:path>
                <a:path w="2372995" h="1630679">
                  <a:moveTo>
                    <a:pt x="13690" y="12204"/>
                  </a:moveTo>
                  <a:lnTo>
                    <a:pt x="6108" y="12204"/>
                  </a:lnTo>
                  <a:lnTo>
                    <a:pt x="13690" y="6108"/>
                  </a:lnTo>
                  <a:lnTo>
                    <a:pt x="13690" y="12204"/>
                  </a:lnTo>
                  <a:close/>
                </a:path>
                <a:path w="2372995" h="1630679">
                  <a:moveTo>
                    <a:pt x="2358923" y="12204"/>
                  </a:moveTo>
                  <a:lnTo>
                    <a:pt x="13690" y="12204"/>
                  </a:lnTo>
                  <a:lnTo>
                    <a:pt x="13690" y="6108"/>
                  </a:lnTo>
                  <a:lnTo>
                    <a:pt x="2358923" y="6108"/>
                  </a:lnTo>
                  <a:lnTo>
                    <a:pt x="2358923" y="12204"/>
                  </a:lnTo>
                  <a:close/>
                </a:path>
                <a:path w="2372995" h="1630679">
                  <a:moveTo>
                    <a:pt x="2372626" y="1630565"/>
                  </a:moveTo>
                  <a:lnTo>
                    <a:pt x="2358923" y="1630565"/>
                  </a:lnTo>
                  <a:lnTo>
                    <a:pt x="2358923" y="6108"/>
                  </a:lnTo>
                  <a:lnTo>
                    <a:pt x="2366518" y="12204"/>
                  </a:lnTo>
                  <a:lnTo>
                    <a:pt x="2372626" y="12204"/>
                  </a:lnTo>
                  <a:lnTo>
                    <a:pt x="2372626" y="1630565"/>
                  </a:lnTo>
                  <a:close/>
                </a:path>
                <a:path w="2372995" h="1630679">
                  <a:moveTo>
                    <a:pt x="2372626" y="12204"/>
                  </a:moveTo>
                  <a:lnTo>
                    <a:pt x="2366518" y="12204"/>
                  </a:lnTo>
                  <a:lnTo>
                    <a:pt x="2358923" y="6108"/>
                  </a:lnTo>
                  <a:lnTo>
                    <a:pt x="2372626" y="6108"/>
                  </a:lnTo>
                  <a:lnTo>
                    <a:pt x="2372626" y="12204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3749573" y="3777754"/>
              <a:ext cx="4422775" cy="334010"/>
            </a:xfrm>
            <a:custGeom>
              <a:avLst/>
              <a:gdLst/>
              <a:ahLst/>
              <a:cxnLst/>
              <a:rect l="l" t="t" r="r" b="b"/>
              <a:pathLst>
                <a:path w="4422775" h="334010">
                  <a:moveTo>
                    <a:pt x="38100" y="0"/>
                  </a:moveTo>
                  <a:lnTo>
                    <a:pt x="0" y="0"/>
                  </a:lnTo>
                  <a:lnTo>
                    <a:pt x="0" y="333717"/>
                  </a:lnTo>
                  <a:lnTo>
                    <a:pt x="38100" y="333717"/>
                  </a:lnTo>
                  <a:lnTo>
                    <a:pt x="38100" y="0"/>
                  </a:lnTo>
                  <a:close/>
                </a:path>
                <a:path w="4422775" h="334010">
                  <a:moveTo>
                    <a:pt x="4422229" y="0"/>
                  </a:moveTo>
                  <a:lnTo>
                    <a:pt x="4384129" y="0"/>
                  </a:lnTo>
                  <a:lnTo>
                    <a:pt x="4384129" y="333717"/>
                  </a:lnTo>
                  <a:lnTo>
                    <a:pt x="4422229" y="333717"/>
                  </a:lnTo>
                  <a:lnTo>
                    <a:pt x="442222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427988" y="4509973"/>
              <a:ext cx="3107118" cy="1561934"/>
            </a:xfrm>
            <a:prstGeom prst="rect">
              <a:avLst/>
            </a:prstGeom>
          </p:spPr>
        </p:pic>
      </p:grpSp>
      <p:sp>
        <p:nvSpPr>
          <p:cNvPr id="25" name="object 25" descr=""/>
          <p:cNvSpPr txBox="1"/>
          <p:nvPr/>
        </p:nvSpPr>
        <p:spPr>
          <a:xfrm>
            <a:off x="2063695" y="4485971"/>
            <a:ext cx="271145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77411" y="5910772"/>
            <a:ext cx="24384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16061" y="5257036"/>
            <a:ext cx="3378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16059" y="5910772"/>
            <a:ext cx="530225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600.0</a:t>
            </a:r>
            <a:r>
              <a:rPr dirty="0" sz="9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m</a:t>
            </a:r>
            <a:r>
              <a:rPr dirty="0" sz="900" spc="-1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9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62931" y="4740454"/>
            <a:ext cx="2235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4569BB"/>
                </a:solidFill>
                <a:latin typeface="Arial"/>
                <a:cs typeface="Arial"/>
              </a:rPr>
              <a:t>uL3</a:t>
            </a:r>
            <a:endParaRPr sz="9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20450" y="5776672"/>
            <a:ext cx="2235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A839A2"/>
                </a:solidFill>
                <a:latin typeface="Arial"/>
                <a:cs typeface="Arial"/>
              </a:rPr>
              <a:t>uL2</a:t>
            </a:r>
            <a:endParaRPr sz="9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558951" y="4816642"/>
            <a:ext cx="2235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227636"/>
                </a:solidFill>
                <a:latin typeface="Arial"/>
                <a:cs typeface="Arial"/>
              </a:rPr>
              <a:t>uL1</a:t>
            </a:r>
            <a:endParaRPr sz="9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62931" y="4805973"/>
            <a:ext cx="1854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sz="9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225234" y="5758384"/>
            <a:ext cx="1854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9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520864" y="4787685"/>
            <a:ext cx="1854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227636"/>
                </a:solidFill>
                <a:latin typeface="Arial"/>
                <a:cs typeface="Arial"/>
              </a:rPr>
              <a:t>iL1</a:t>
            </a:r>
            <a:endParaRPr sz="9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616497" y="4485971"/>
            <a:ext cx="271145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30214" y="5910772"/>
            <a:ext cx="241935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53338" y="5257036"/>
            <a:ext cx="13843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168134" y="5910772"/>
            <a:ext cx="386715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60.0</a:t>
            </a:r>
            <a:r>
              <a:rPr dirty="0" sz="900" spc="2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V</a:t>
            </a:r>
            <a:endParaRPr sz="9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616857" y="5910772"/>
            <a:ext cx="67183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60.0</a:t>
            </a:r>
            <a:r>
              <a:rPr dirty="0" sz="900" spc="16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V2.0</a:t>
            </a:r>
            <a:r>
              <a:rPr dirty="0" sz="900" spc="1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9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802135" y="5025417"/>
            <a:ext cx="560705" cy="3943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49885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4569BB"/>
                </a:solidFill>
                <a:latin typeface="Arial"/>
                <a:cs typeface="Arial"/>
              </a:rPr>
              <a:t>uL3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0°</a:t>
            </a:r>
            <a:r>
              <a:rPr dirty="0" sz="900" spc="19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834417" y="5471898"/>
            <a:ext cx="2235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A839A2"/>
                </a:solidFill>
                <a:latin typeface="Arial"/>
                <a:cs typeface="Arial"/>
              </a:rPr>
              <a:t>uL2</a:t>
            </a:r>
            <a:endParaRPr sz="9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959381" y="4693210"/>
            <a:ext cx="221615" cy="28638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40005" marR="5080" indent="-27940">
              <a:lnSpc>
                <a:spcPts val="969"/>
              </a:lnSpc>
              <a:spcBef>
                <a:spcPts val="220"/>
              </a:spcBef>
            </a:pPr>
            <a:r>
              <a:rPr dirty="0" sz="900" spc="-25">
                <a:solidFill>
                  <a:srgbClr val="227636"/>
                </a:solidFill>
                <a:latin typeface="Arial"/>
                <a:cs typeface="Arial"/>
              </a:rPr>
              <a:t>uL1 </a:t>
            </a:r>
            <a:r>
              <a:rPr dirty="0" sz="900" spc="-25">
                <a:solidFill>
                  <a:srgbClr val="5A5757"/>
                </a:solidFill>
                <a:latin typeface="Arial"/>
                <a:cs typeface="Arial"/>
              </a:rPr>
              <a:t>iE</a:t>
            </a:r>
            <a:endParaRPr sz="9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605845" y="5092460"/>
            <a:ext cx="1854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sz="9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186774" y="5624285"/>
            <a:ext cx="1854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9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881656" y="5133608"/>
            <a:ext cx="18542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25">
                <a:solidFill>
                  <a:srgbClr val="227636"/>
                </a:solidFill>
                <a:latin typeface="Arial"/>
                <a:cs typeface="Arial"/>
              </a:rPr>
              <a:t>iL1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1428750" y="6062014"/>
            <a:ext cx="3104515" cy="647700"/>
            <a:chOff x="1428750" y="6062014"/>
            <a:chExt cx="3104515" cy="647700"/>
          </a:xfrm>
        </p:grpSpPr>
        <p:sp>
          <p:nvSpPr>
            <p:cNvPr id="47" name="object 47" descr=""/>
            <p:cNvSpPr/>
            <p:nvPr/>
          </p:nvSpPr>
          <p:spPr>
            <a:xfrm>
              <a:off x="1428750" y="6062014"/>
              <a:ext cx="3104515" cy="647700"/>
            </a:xfrm>
            <a:custGeom>
              <a:avLst/>
              <a:gdLst/>
              <a:ahLst/>
              <a:cxnLst/>
              <a:rect l="l" t="t" r="r" b="b"/>
              <a:pathLst>
                <a:path w="3104515" h="647700">
                  <a:moveTo>
                    <a:pt x="3104108" y="647598"/>
                  </a:moveTo>
                  <a:lnTo>
                    <a:pt x="0" y="647598"/>
                  </a:lnTo>
                  <a:lnTo>
                    <a:pt x="0" y="0"/>
                  </a:lnTo>
                  <a:lnTo>
                    <a:pt x="3104108" y="0"/>
                  </a:lnTo>
                  <a:lnTo>
                    <a:pt x="3104108" y="6475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856930" y="618390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885579" y="6183909"/>
              <a:ext cx="532130" cy="0"/>
            </a:xfrm>
            <a:custGeom>
              <a:avLst/>
              <a:gdLst/>
              <a:ahLst/>
              <a:cxnLst/>
              <a:rect l="l" t="t" r="r" b="b"/>
              <a:pathLst>
                <a:path w="532129" h="0">
                  <a:moveTo>
                    <a:pt x="0" y="0"/>
                  </a:moveTo>
                  <a:lnTo>
                    <a:pt x="531812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923309" y="618390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856930" y="6383540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2571651" y="6030996"/>
            <a:ext cx="208915" cy="424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55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iL2 uL1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1855977" y="4522177"/>
            <a:ext cx="7758430" cy="2062480"/>
            <a:chOff x="1855977" y="4522177"/>
            <a:chExt cx="7758430" cy="2062480"/>
          </a:xfrm>
        </p:grpSpPr>
        <p:sp>
          <p:nvSpPr>
            <p:cNvPr id="54" name="object 54" descr=""/>
            <p:cNvSpPr/>
            <p:nvPr/>
          </p:nvSpPr>
          <p:spPr>
            <a:xfrm>
              <a:off x="2885579" y="6383540"/>
              <a:ext cx="532130" cy="0"/>
            </a:xfrm>
            <a:custGeom>
              <a:avLst/>
              <a:gdLst/>
              <a:ahLst/>
              <a:cxnLst/>
              <a:rect l="l" t="t" r="r" b="b"/>
              <a:pathLst>
                <a:path w="532129" h="0">
                  <a:moveTo>
                    <a:pt x="0" y="0"/>
                  </a:moveTo>
                  <a:lnTo>
                    <a:pt x="531812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923309" y="6383540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856930" y="658315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08534" y="4522177"/>
              <a:ext cx="3105632" cy="1563420"/>
            </a:xfrm>
            <a:prstGeom prst="rect">
              <a:avLst/>
            </a:prstGeom>
          </p:spPr>
        </p:pic>
      </p:grpSp>
      <p:sp>
        <p:nvSpPr>
          <p:cNvPr id="58" name="object 58" descr=""/>
          <p:cNvSpPr txBox="1"/>
          <p:nvPr/>
        </p:nvSpPr>
        <p:spPr>
          <a:xfrm>
            <a:off x="3609404" y="6030996"/>
            <a:ext cx="208915" cy="424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55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iL3 uL2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43052" y="6030996"/>
            <a:ext cx="210820" cy="624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55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iL1 iE uL3</a:t>
            </a:r>
            <a:endParaRPr sz="9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7144227" y="4498055"/>
            <a:ext cx="2711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7157943" y="5922868"/>
            <a:ext cx="2419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6496586" y="5269131"/>
            <a:ext cx="3378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6496592" y="5922868"/>
            <a:ext cx="4540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400.0</a:t>
            </a:r>
            <a:r>
              <a:rPr dirty="0" sz="900" spc="229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9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7247858" y="5142656"/>
            <a:ext cx="1308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5A5757"/>
                </a:solidFill>
                <a:latin typeface="Arial"/>
                <a:cs typeface="Arial"/>
              </a:rPr>
              <a:t>iE</a:t>
            </a:r>
            <a:endParaRPr sz="9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7496240" y="4781493"/>
            <a:ext cx="183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sz="9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6801354" y="4943025"/>
            <a:ext cx="183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7381945" y="5656193"/>
            <a:ext cx="183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27636"/>
                </a:solidFill>
                <a:latin typeface="Arial"/>
                <a:cs typeface="Arial"/>
              </a:rPr>
              <a:t>iL1</a:t>
            </a:r>
            <a:endParaRPr sz="9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695509" y="4498055"/>
            <a:ext cx="2711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709224" y="5922868"/>
            <a:ext cx="2419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7881135" y="5269131"/>
            <a:ext cx="5048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0°</a:t>
            </a:r>
            <a:r>
              <a:rPr dirty="0" sz="900" spc="19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9432416" y="5269131"/>
            <a:ext cx="1384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047874" y="5922868"/>
            <a:ext cx="3486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1.0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 kA</a:t>
            </a:r>
            <a:endParaRPr sz="9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8476084" y="4717498"/>
            <a:ext cx="1308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5A5757"/>
                </a:solidFill>
                <a:latin typeface="Arial"/>
                <a:cs typeface="Arial"/>
              </a:rPr>
              <a:t>iE</a:t>
            </a:r>
            <a:endParaRPr sz="9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8762565" y="5028369"/>
            <a:ext cx="183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sz="9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8610184" y="5514474"/>
            <a:ext cx="183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9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8942380" y="5400187"/>
            <a:ext cx="1854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27636"/>
                </a:solidFill>
                <a:latin typeface="Arial"/>
                <a:cs typeface="Arial"/>
              </a:rPr>
              <a:t>iL1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77" name="object 77" descr=""/>
          <p:cNvGrpSpPr/>
          <p:nvPr/>
        </p:nvGrpSpPr>
        <p:grpSpPr>
          <a:xfrm>
            <a:off x="6509296" y="6074168"/>
            <a:ext cx="3102610" cy="449580"/>
            <a:chOff x="6509296" y="6074168"/>
            <a:chExt cx="3102610" cy="449580"/>
          </a:xfrm>
        </p:grpSpPr>
        <p:sp>
          <p:nvSpPr>
            <p:cNvPr id="78" name="object 78" descr=""/>
            <p:cNvSpPr/>
            <p:nvPr/>
          </p:nvSpPr>
          <p:spPr>
            <a:xfrm>
              <a:off x="6509296" y="6074168"/>
              <a:ext cx="3102610" cy="449580"/>
            </a:xfrm>
            <a:custGeom>
              <a:avLst/>
              <a:gdLst/>
              <a:ahLst/>
              <a:cxnLst/>
              <a:rect l="l" t="t" r="r" b="b"/>
              <a:pathLst>
                <a:path w="3102609" h="449579">
                  <a:moveTo>
                    <a:pt x="3102571" y="449554"/>
                  </a:moveTo>
                  <a:lnTo>
                    <a:pt x="0" y="449554"/>
                  </a:lnTo>
                  <a:lnTo>
                    <a:pt x="0" y="0"/>
                  </a:lnTo>
                  <a:lnTo>
                    <a:pt x="3102571" y="0"/>
                  </a:lnTo>
                  <a:lnTo>
                    <a:pt x="3102571" y="4495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6899376" y="6197600"/>
              <a:ext cx="532130" cy="0"/>
            </a:xfrm>
            <a:custGeom>
              <a:avLst/>
              <a:gdLst/>
              <a:ahLst/>
              <a:cxnLst/>
              <a:rect l="l" t="t" r="r" b="b"/>
              <a:pathLst>
                <a:path w="532129" h="0">
                  <a:moveTo>
                    <a:pt x="0" y="0"/>
                  </a:moveTo>
                  <a:lnTo>
                    <a:pt x="531812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 descr=""/>
          <p:cNvSpPr txBox="1"/>
          <p:nvPr/>
        </p:nvSpPr>
        <p:spPr>
          <a:xfrm>
            <a:off x="7650657" y="6107259"/>
            <a:ext cx="1727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iL2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81" name="object 81" descr=""/>
          <p:cNvGrpSpPr/>
          <p:nvPr/>
        </p:nvGrpSpPr>
        <p:grpSpPr>
          <a:xfrm>
            <a:off x="849706" y="3776459"/>
            <a:ext cx="8648065" cy="3460750"/>
            <a:chOff x="849706" y="3776459"/>
            <a:chExt cx="8648065" cy="3460750"/>
          </a:xfrm>
        </p:grpSpPr>
        <p:sp>
          <p:nvSpPr>
            <p:cNvPr id="82" name="object 82" descr=""/>
            <p:cNvSpPr/>
            <p:nvPr/>
          </p:nvSpPr>
          <p:spPr>
            <a:xfrm>
              <a:off x="7926438" y="6197600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400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8964218" y="6197600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6899376" y="6397231"/>
              <a:ext cx="532130" cy="0"/>
            </a:xfrm>
            <a:custGeom>
              <a:avLst/>
              <a:gdLst/>
              <a:ahLst/>
              <a:cxnLst/>
              <a:rect l="l" t="t" r="r" b="b"/>
              <a:pathLst>
                <a:path w="532129" h="0">
                  <a:moveTo>
                    <a:pt x="0" y="0"/>
                  </a:moveTo>
                  <a:lnTo>
                    <a:pt x="531812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62012" y="3776459"/>
              <a:ext cx="2347518" cy="224040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9706" y="3776459"/>
              <a:ext cx="2372626" cy="237490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849706" y="3777754"/>
              <a:ext cx="2372995" cy="236220"/>
            </a:xfrm>
            <a:custGeom>
              <a:avLst/>
              <a:gdLst/>
              <a:ahLst/>
              <a:cxnLst/>
              <a:rect l="l" t="t" r="r" b="b"/>
              <a:pathLst>
                <a:path w="2372995" h="236220">
                  <a:moveTo>
                    <a:pt x="2369591" y="236194"/>
                  </a:moveTo>
                  <a:lnTo>
                    <a:pt x="3035" y="236194"/>
                  </a:lnTo>
                  <a:lnTo>
                    <a:pt x="0" y="233159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23989"/>
                  </a:lnTo>
                  <a:lnTo>
                    <a:pt x="6108" y="223989"/>
                  </a:lnTo>
                  <a:lnTo>
                    <a:pt x="13690" y="230085"/>
                  </a:lnTo>
                  <a:lnTo>
                    <a:pt x="2372626" y="230085"/>
                  </a:lnTo>
                  <a:lnTo>
                    <a:pt x="2372626" y="233159"/>
                  </a:lnTo>
                  <a:lnTo>
                    <a:pt x="2369591" y="236194"/>
                  </a:lnTo>
                  <a:close/>
                </a:path>
                <a:path w="2372995" h="236220">
                  <a:moveTo>
                    <a:pt x="2358923" y="230085"/>
                  </a:moveTo>
                  <a:lnTo>
                    <a:pt x="2358923" y="0"/>
                  </a:lnTo>
                  <a:lnTo>
                    <a:pt x="2372626" y="0"/>
                  </a:lnTo>
                  <a:lnTo>
                    <a:pt x="2372626" y="223989"/>
                  </a:lnTo>
                  <a:lnTo>
                    <a:pt x="2366518" y="223989"/>
                  </a:lnTo>
                  <a:lnTo>
                    <a:pt x="2358923" y="230085"/>
                  </a:lnTo>
                  <a:close/>
                </a:path>
                <a:path w="2372995" h="236220">
                  <a:moveTo>
                    <a:pt x="13690" y="230085"/>
                  </a:moveTo>
                  <a:lnTo>
                    <a:pt x="6108" y="223989"/>
                  </a:lnTo>
                  <a:lnTo>
                    <a:pt x="13690" y="223989"/>
                  </a:lnTo>
                  <a:lnTo>
                    <a:pt x="13690" y="230085"/>
                  </a:lnTo>
                  <a:close/>
                </a:path>
                <a:path w="2372995" h="236220">
                  <a:moveTo>
                    <a:pt x="2358923" y="230085"/>
                  </a:moveTo>
                  <a:lnTo>
                    <a:pt x="13690" y="230085"/>
                  </a:lnTo>
                  <a:lnTo>
                    <a:pt x="13690" y="223989"/>
                  </a:lnTo>
                  <a:lnTo>
                    <a:pt x="2358923" y="223989"/>
                  </a:lnTo>
                  <a:lnTo>
                    <a:pt x="2358923" y="230085"/>
                  </a:lnTo>
                  <a:close/>
                </a:path>
                <a:path w="2372995" h="236220">
                  <a:moveTo>
                    <a:pt x="2372626" y="230085"/>
                  </a:moveTo>
                  <a:lnTo>
                    <a:pt x="2358923" y="230085"/>
                  </a:lnTo>
                  <a:lnTo>
                    <a:pt x="2366518" y="223989"/>
                  </a:lnTo>
                  <a:lnTo>
                    <a:pt x="2372626" y="223989"/>
                  </a:lnTo>
                  <a:lnTo>
                    <a:pt x="2372626" y="230085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144291" y="67352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144291" y="67352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" name="object 90" descr=""/>
          <p:cNvSpPr txBox="1"/>
          <p:nvPr/>
        </p:nvSpPr>
        <p:spPr>
          <a:xfrm>
            <a:off x="8688404" y="6107259"/>
            <a:ext cx="1727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iL3</a:t>
            </a:r>
            <a:endParaRPr sz="9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6623587" y="6044731"/>
            <a:ext cx="170815" cy="424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55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iL1 iE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330373" y="522278"/>
            <a:ext cx="5602605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/>
              <a:t>Casos</a:t>
            </a:r>
            <a:r>
              <a:rPr dirty="0" sz="1600" spc="-105"/>
              <a:t> </a:t>
            </a:r>
            <a:r>
              <a:rPr dirty="0" sz="1600"/>
              <a:t>Aplicativos:</a:t>
            </a:r>
            <a:r>
              <a:rPr dirty="0" sz="1600" spc="-15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/>
              <a:t>Líneas</a:t>
            </a:r>
            <a:r>
              <a:rPr dirty="0" sz="1600" spc="-35"/>
              <a:t> </a:t>
            </a:r>
            <a:r>
              <a:rPr dirty="0" sz="1600"/>
              <a:t>de</a:t>
            </a:r>
            <a:r>
              <a:rPr dirty="0" sz="1600" spc="-40"/>
              <a:t> </a:t>
            </a:r>
            <a:r>
              <a:rPr dirty="0" sz="1600" spc="-10"/>
              <a:t>Transmisión </a:t>
            </a:r>
            <a:r>
              <a:rPr dirty="0" sz="1600"/>
              <a:t>Recierre</a:t>
            </a:r>
            <a:r>
              <a:rPr dirty="0" sz="1600" spc="-35"/>
              <a:t> </a:t>
            </a:r>
            <a:r>
              <a:rPr dirty="0" sz="1600"/>
              <a:t>no</a:t>
            </a:r>
            <a:r>
              <a:rPr dirty="0" sz="1600" spc="-35"/>
              <a:t> </a:t>
            </a:r>
            <a:r>
              <a:rPr dirty="0" sz="1600"/>
              <a:t>exitoso</a:t>
            </a:r>
            <a:r>
              <a:rPr dirty="0" sz="1600" spc="-15"/>
              <a:t> </a:t>
            </a:r>
            <a:r>
              <a:rPr dirty="0" sz="1600"/>
              <a:t>de</a:t>
            </a:r>
            <a:r>
              <a:rPr dirty="0" sz="1600" spc="-30"/>
              <a:t> </a:t>
            </a:r>
            <a:r>
              <a:rPr dirty="0" sz="1600"/>
              <a:t>la</a:t>
            </a:r>
            <a:r>
              <a:rPr dirty="0" sz="1600" spc="-25"/>
              <a:t> </a:t>
            </a:r>
            <a:r>
              <a:rPr dirty="0" sz="1600"/>
              <a:t>Línea</a:t>
            </a:r>
            <a:r>
              <a:rPr dirty="0" sz="1600" spc="-25"/>
              <a:t> </a:t>
            </a:r>
            <a:r>
              <a:rPr dirty="0" sz="1600" spc="-20"/>
              <a:t>L-</a:t>
            </a:r>
            <a:r>
              <a:rPr dirty="0" sz="1600"/>
              <a:t>2232</a:t>
            </a:r>
            <a:r>
              <a:rPr dirty="0" sz="1600" spc="-25"/>
              <a:t> </a:t>
            </a:r>
            <a:r>
              <a:rPr dirty="0" sz="1600" spc="-10"/>
              <a:t>Trujillo </a:t>
            </a:r>
            <a:r>
              <a:rPr dirty="0" sz="1600"/>
              <a:t>–</a:t>
            </a:r>
            <a:r>
              <a:rPr dirty="0" sz="1600" spc="-25"/>
              <a:t> </a:t>
            </a:r>
            <a:r>
              <a:rPr dirty="0" sz="1600" spc="-10"/>
              <a:t>Chimbote </a:t>
            </a:r>
            <a:r>
              <a:rPr dirty="0" sz="1600">
                <a:solidFill>
                  <a:srgbClr val="1B4067"/>
                </a:solidFill>
              </a:rPr>
              <a:t>Registro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oscilografías</a:t>
            </a:r>
            <a:endParaRPr sz="1600"/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266060"/>
            <a:ext cx="9143365" cy="4935220"/>
            <a:chOff x="775023" y="2266060"/>
            <a:chExt cx="9143365" cy="4935220"/>
          </a:xfrm>
        </p:grpSpPr>
        <p:sp>
          <p:nvSpPr>
            <p:cNvPr id="4" name="object 4" descr=""/>
            <p:cNvSpPr/>
            <p:nvPr/>
          </p:nvSpPr>
          <p:spPr>
            <a:xfrm>
              <a:off x="2669184" y="2266060"/>
              <a:ext cx="5438775" cy="1511935"/>
            </a:xfrm>
            <a:custGeom>
              <a:avLst/>
              <a:gdLst/>
              <a:ahLst/>
              <a:cxnLst/>
              <a:rect l="l" t="t" r="r" b="b"/>
              <a:pathLst>
                <a:path w="5438775" h="1511935">
                  <a:moveTo>
                    <a:pt x="5438622" y="0"/>
                  </a:moveTo>
                  <a:lnTo>
                    <a:pt x="5400522" y="0"/>
                  </a:lnTo>
                  <a:lnTo>
                    <a:pt x="5400522" y="352018"/>
                  </a:lnTo>
                  <a:lnTo>
                    <a:pt x="5400522" y="367245"/>
                  </a:lnTo>
                  <a:lnTo>
                    <a:pt x="5400522" y="1359293"/>
                  </a:lnTo>
                  <a:lnTo>
                    <a:pt x="5275554" y="1359293"/>
                  </a:lnTo>
                  <a:lnTo>
                    <a:pt x="5275554" y="1334884"/>
                  </a:lnTo>
                  <a:lnTo>
                    <a:pt x="5203926" y="1334884"/>
                  </a:lnTo>
                  <a:lnTo>
                    <a:pt x="5203926" y="1359293"/>
                  </a:lnTo>
                  <a:lnTo>
                    <a:pt x="163017" y="1359293"/>
                  </a:lnTo>
                  <a:lnTo>
                    <a:pt x="163017" y="1334884"/>
                  </a:lnTo>
                  <a:lnTo>
                    <a:pt x="92913" y="1334884"/>
                  </a:lnTo>
                  <a:lnTo>
                    <a:pt x="92913" y="1359293"/>
                  </a:lnTo>
                  <a:lnTo>
                    <a:pt x="38100" y="1359293"/>
                  </a:lnTo>
                  <a:lnTo>
                    <a:pt x="38100" y="367245"/>
                  </a:lnTo>
                  <a:lnTo>
                    <a:pt x="92913" y="367245"/>
                  </a:lnTo>
                  <a:lnTo>
                    <a:pt x="92913" y="396227"/>
                  </a:lnTo>
                  <a:lnTo>
                    <a:pt x="163017" y="396227"/>
                  </a:lnTo>
                  <a:lnTo>
                    <a:pt x="163017" y="367245"/>
                  </a:lnTo>
                  <a:lnTo>
                    <a:pt x="5203926" y="367245"/>
                  </a:lnTo>
                  <a:lnTo>
                    <a:pt x="5203926" y="396227"/>
                  </a:lnTo>
                  <a:lnTo>
                    <a:pt x="5275554" y="396227"/>
                  </a:lnTo>
                  <a:lnTo>
                    <a:pt x="5275554" y="367245"/>
                  </a:lnTo>
                  <a:lnTo>
                    <a:pt x="5400522" y="367245"/>
                  </a:lnTo>
                  <a:lnTo>
                    <a:pt x="5400522" y="352018"/>
                  </a:lnTo>
                  <a:lnTo>
                    <a:pt x="5275554" y="352018"/>
                  </a:lnTo>
                  <a:lnTo>
                    <a:pt x="5275554" y="324586"/>
                  </a:lnTo>
                  <a:lnTo>
                    <a:pt x="5203926" y="324586"/>
                  </a:lnTo>
                  <a:lnTo>
                    <a:pt x="5203926" y="352018"/>
                  </a:lnTo>
                  <a:lnTo>
                    <a:pt x="163017" y="352018"/>
                  </a:lnTo>
                  <a:lnTo>
                    <a:pt x="163017" y="324586"/>
                  </a:lnTo>
                  <a:lnTo>
                    <a:pt x="92913" y="324586"/>
                  </a:lnTo>
                  <a:lnTo>
                    <a:pt x="92913" y="352018"/>
                  </a:lnTo>
                  <a:lnTo>
                    <a:pt x="38100" y="352018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1511693"/>
                  </a:lnTo>
                  <a:lnTo>
                    <a:pt x="38100" y="1511693"/>
                  </a:lnTo>
                  <a:lnTo>
                    <a:pt x="38100" y="1376057"/>
                  </a:lnTo>
                  <a:lnTo>
                    <a:pt x="92913" y="1376057"/>
                  </a:lnTo>
                  <a:lnTo>
                    <a:pt x="92913" y="1406525"/>
                  </a:lnTo>
                  <a:lnTo>
                    <a:pt x="163017" y="1406525"/>
                  </a:lnTo>
                  <a:lnTo>
                    <a:pt x="163017" y="1376057"/>
                  </a:lnTo>
                  <a:lnTo>
                    <a:pt x="5203926" y="1376057"/>
                  </a:lnTo>
                  <a:lnTo>
                    <a:pt x="5203926" y="1406525"/>
                  </a:lnTo>
                  <a:lnTo>
                    <a:pt x="5275554" y="1406525"/>
                  </a:lnTo>
                  <a:lnTo>
                    <a:pt x="5275554" y="1376057"/>
                  </a:lnTo>
                  <a:lnTo>
                    <a:pt x="5400522" y="1376057"/>
                  </a:lnTo>
                  <a:lnTo>
                    <a:pt x="5400522" y="1511693"/>
                  </a:lnTo>
                  <a:lnTo>
                    <a:pt x="5438622" y="1511693"/>
                  </a:lnTo>
                  <a:lnTo>
                    <a:pt x="543862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96757" y="3020364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3268" y="284962"/>
                  </a:moveTo>
                  <a:lnTo>
                    <a:pt x="97947" y="277673"/>
                  </a:lnTo>
                  <a:lnTo>
                    <a:pt x="58613" y="257365"/>
                  </a:lnTo>
                  <a:lnTo>
                    <a:pt x="27614" y="226378"/>
                  </a:lnTo>
                  <a:lnTo>
                    <a:pt x="7294" y="187054"/>
                  </a:lnTo>
                  <a:lnTo>
                    <a:pt x="0" y="141731"/>
                  </a:lnTo>
                  <a:lnTo>
                    <a:pt x="7294" y="97160"/>
                  </a:lnTo>
                  <a:lnTo>
                    <a:pt x="27614" y="58282"/>
                  </a:lnTo>
                  <a:lnTo>
                    <a:pt x="58613" y="27516"/>
                  </a:lnTo>
                  <a:lnTo>
                    <a:pt x="97947" y="7282"/>
                  </a:lnTo>
                  <a:lnTo>
                    <a:pt x="143268" y="0"/>
                  </a:lnTo>
                  <a:lnTo>
                    <a:pt x="187834" y="7282"/>
                  </a:lnTo>
                  <a:lnTo>
                    <a:pt x="226700" y="27516"/>
                  </a:lnTo>
                  <a:lnTo>
                    <a:pt x="257451" y="58282"/>
                  </a:lnTo>
                  <a:lnTo>
                    <a:pt x="277672" y="97160"/>
                  </a:lnTo>
                  <a:lnTo>
                    <a:pt x="284949" y="141731"/>
                  </a:lnTo>
                  <a:lnTo>
                    <a:pt x="277672" y="187054"/>
                  </a:lnTo>
                  <a:lnTo>
                    <a:pt x="257451" y="226378"/>
                  </a:lnTo>
                  <a:lnTo>
                    <a:pt x="226700" y="257365"/>
                  </a:lnTo>
                  <a:lnTo>
                    <a:pt x="187834" y="277673"/>
                  </a:lnTo>
                  <a:lnTo>
                    <a:pt x="143268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83066" y="3006673"/>
              <a:ext cx="501650" cy="311150"/>
            </a:xfrm>
            <a:custGeom>
              <a:avLst/>
              <a:gdLst/>
              <a:ahLst/>
              <a:cxnLst/>
              <a:rect l="l" t="t" r="r" b="b"/>
              <a:pathLst>
                <a:path w="501650" h="311150">
                  <a:moveTo>
                    <a:pt x="501345" y="138658"/>
                  </a:moveTo>
                  <a:lnTo>
                    <a:pt x="310311" y="137299"/>
                  </a:lnTo>
                  <a:lnTo>
                    <a:pt x="307822" y="123431"/>
                  </a:lnTo>
                  <a:lnTo>
                    <a:pt x="304749" y="109740"/>
                  </a:lnTo>
                  <a:lnTo>
                    <a:pt x="298640" y="94513"/>
                  </a:lnTo>
                  <a:lnTo>
                    <a:pt x="292544" y="80759"/>
                  </a:lnTo>
                  <a:lnTo>
                    <a:pt x="286486" y="71043"/>
                  </a:lnTo>
                  <a:lnTo>
                    <a:pt x="286486" y="143217"/>
                  </a:lnTo>
                  <a:lnTo>
                    <a:pt x="286486" y="156959"/>
                  </a:lnTo>
                  <a:lnTo>
                    <a:pt x="284949" y="169113"/>
                  </a:lnTo>
                  <a:lnTo>
                    <a:pt x="283413" y="182867"/>
                  </a:lnTo>
                  <a:lnTo>
                    <a:pt x="280390" y="195059"/>
                  </a:lnTo>
                  <a:lnTo>
                    <a:pt x="255981" y="239268"/>
                  </a:lnTo>
                  <a:lnTo>
                    <a:pt x="217932" y="271221"/>
                  </a:lnTo>
                  <a:lnTo>
                    <a:pt x="205727" y="275831"/>
                  </a:lnTo>
                  <a:lnTo>
                    <a:pt x="195059" y="280390"/>
                  </a:lnTo>
                  <a:lnTo>
                    <a:pt x="181317" y="283413"/>
                  </a:lnTo>
                  <a:lnTo>
                    <a:pt x="169113" y="284962"/>
                  </a:lnTo>
                  <a:lnTo>
                    <a:pt x="155422" y="286499"/>
                  </a:lnTo>
                  <a:lnTo>
                    <a:pt x="141732" y="284962"/>
                  </a:lnTo>
                  <a:lnTo>
                    <a:pt x="92964" y="269722"/>
                  </a:lnTo>
                  <a:lnTo>
                    <a:pt x="54864" y="237731"/>
                  </a:lnTo>
                  <a:lnTo>
                    <a:pt x="31991" y="193522"/>
                  </a:lnTo>
                  <a:lnTo>
                    <a:pt x="25895" y="155422"/>
                  </a:lnTo>
                  <a:lnTo>
                    <a:pt x="27432" y="141732"/>
                  </a:lnTo>
                  <a:lnTo>
                    <a:pt x="42659" y="92964"/>
                  </a:lnTo>
                  <a:lnTo>
                    <a:pt x="74650" y="54864"/>
                  </a:lnTo>
                  <a:lnTo>
                    <a:pt x="143217" y="25895"/>
                  </a:lnTo>
                  <a:lnTo>
                    <a:pt x="170649" y="25895"/>
                  </a:lnTo>
                  <a:lnTo>
                    <a:pt x="219417" y="41122"/>
                  </a:lnTo>
                  <a:lnTo>
                    <a:pt x="257517" y="73126"/>
                  </a:lnTo>
                  <a:lnTo>
                    <a:pt x="280390" y="117322"/>
                  </a:lnTo>
                  <a:lnTo>
                    <a:pt x="283413" y="131013"/>
                  </a:lnTo>
                  <a:lnTo>
                    <a:pt x="286486" y="143217"/>
                  </a:lnTo>
                  <a:lnTo>
                    <a:pt x="286486" y="71043"/>
                  </a:lnTo>
                  <a:lnTo>
                    <a:pt x="284949" y="68567"/>
                  </a:lnTo>
                  <a:lnTo>
                    <a:pt x="254444" y="35026"/>
                  </a:lnTo>
                  <a:lnTo>
                    <a:pt x="216395" y="12204"/>
                  </a:lnTo>
                  <a:lnTo>
                    <a:pt x="201155" y="7594"/>
                  </a:lnTo>
                  <a:lnTo>
                    <a:pt x="187413" y="3022"/>
                  </a:lnTo>
                  <a:lnTo>
                    <a:pt x="155422" y="0"/>
                  </a:lnTo>
                  <a:lnTo>
                    <a:pt x="124955" y="3022"/>
                  </a:lnTo>
                  <a:lnTo>
                    <a:pt x="94500" y="12204"/>
                  </a:lnTo>
                  <a:lnTo>
                    <a:pt x="82296" y="19799"/>
                  </a:lnTo>
                  <a:lnTo>
                    <a:pt x="68554" y="27432"/>
                  </a:lnTo>
                  <a:lnTo>
                    <a:pt x="27432" y="70104"/>
                  </a:lnTo>
                  <a:lnTo>
                    <a:pt x="7581" y="109740"/>
                  </a:lnTo>
                  <a:lnTo>
                    <a:pt x="0" y="156959"/>
                  </a:lnTo>
                  <a:lnTo>
                    <a:pt x="1536" y="172199"/>
                  </a:lnTo>
                  <a:lnTo>
                    <a:pt x="19786" y="230085"/>
                  </a:lnTo>
                  <a:lnTo>
                    <a:pt x="47218" y="266649"/>
                  </a:lnTo>
                  <a:lnTo>
                    <a:pt x="82296" y="292544"/>
                  </a:lnTo>
                  <a:lnTo>
                    <a:pt x="124955" y="307822"/>
                  </a:lnTo>
                  <a:lnTo>
                    <a:pt x="141732" y="310857"/>
                  </a:lnTo>
                  <a:lnTo>
                    <a:pt x="172186" y="310857"/>
                  </a:lnTo>
                  <a:lnTo>
                    <a:pt x="202653" y="304749"/>
                  </a:lnTo>
                  <a:lnTo>
                    <a:pt x="217932" y="298653"/>
                  </a:lnTo>
                  <a:lnTo>
                    <a:pt x="231622" y="292544"/>
                  </a:lnTo>
                  <a:lnTo>
                    <a:pt x="241350" y="286499"/>
                  </a:lnTo>
                  <a:lnTo>
                    <a:pt x="243827" y="284962"/>
                  </a:lnTo>
                  <a:lnTo>
                    <a:pt x="277304" y="254444"/>
                  </a:lnTo>
                  <a:lnTo>
                    <a:pt x="300177" y="216395"/>
                  </a:lnTo>
                  <a:lnTo>
                    <a:pt x="310362" y="175399"/>
                  </a:lnTo>
                  <a:lnTo>
                    <a:pt x="499808" y="176758"/>
                  </a:lnTo>
                  <a:lnTo>
                    <a:pt x="501345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57717" y="3063087"/>
              <a:ext cx="129540" cy="207213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8286102" y="3058464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5" h="285114">
                  <a:moveTo>
                    <a:pt x="141681" y="284962"/>
                  </a:moveTo>
                  <a:lnTo>
                    <a:pt x="97114" y="277673"/>
                  </a:lnTo>
                  <a:lnTo>
                    <a:pt x="58249" y="257365"/>
                  </a:lnTo>
                  <a:lnTo>
                    <a:pt x="27498" y="226378"/>
                  </a:lnTo>
                  <a:lnTo>
                    <a:pt x="7276" y="187054"/>
                  </a:lnTo>
                  <a:lnTo>
                    <a:pt x="0" y="141731"/>
                  </a:lnTo>
                  <a:lnTo>
                    <a:pt x="7276" y="97160"/>
                  </a:lnTo>
                  <a:lnTo>
                    <a:pt x="27498" y="58282"/>
                  </a:lnTo>
                  <a:lnTo>
                    <a:pt x="58249" y="27516"/>
                  </a:lnTo>
                  <a:lnTo>
                    <a:pt x="97114" y="7282"/>
                  </a:lnTo>
                  <a:lnTo>
                    <a:pt x="141681" y="0"/>
                  </a:lnTo>
                  <a:lnTo>
                    <a:pt x="187028" y="7282"/>
                  </a:lnTo>
                  <a:lnTo>
                    <a:pt x="226367" y="27516"/>
                  </a:lnTo>
                  <a:lnTo>
                    <a:pt x="257361" y="58282"/>
                  </a:lnTo>
                  <a:lnTo>
                    <a:pt x="277672" y="97160"/>
                  </a:lnTo>
                  <a:lnTo>
                    <a:pt x="284962" y="141731"/>
                  </a:lnTo>
                  <a:lnTo>
                    <a:pt x="277672" y="187054"/>
                  </a:lnTo>
                  <a:lnTo>
                    <a:pt x="257361" y="226378"/>
                  </a:lnTo>
                  <a:lnTo>
                    <a:pt x="226367" y="257365"/>
                  </a:lnTo>
                  <a:lnTo>
                    <a:pt x="187028" y="277673"/>
                  </a:lnTo>
                  <a:lnTo>
                    <a:pt x="1416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083397" y="3044773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79" h="311150">
                  <a:moveTo>
                    <a:pt x="499872" y="140195"/>
                  </a:moveTo>
                  <a:lnTo>
                    <a:pt x="487667" y="94462"/>
                  </a:lnTo>
                  <a:lnTo>
                    <a:pt x="475462" y="71031"/>
                  </a:lnTo>
                  <a:lnTo>
                    <a:pt x="475462" y="156959"/>
                  </a:lnTo>
                  <a:lnTo>
                    <a:pt x="473925" y="169113"/>
                  </a:lnTo>
                  <a:lnTo>
                    <a:pt x="464794" y="207213"/>
                  </a:lnTo>
                  <a:lnTo>
                    <a:pt x="435825" y="248399"/>
                  </a:lnTo>
                  <a:lnTo>
                    <a:pt x="382485" y="280390"/>
                  </a:lnTo>
                  <a:lnTo>
                    <a:pt x="344385" y="286499"/>
                  </a:lnTo>
                  <a:lnTo>
                    <a:pt x="330695" y="284962"/>
                  </a:lnTo>
                  <a:lnTo>
                    <a:pt x="281940" y="269722"/>
                  </a:lnTo>
                  <a:lnTo>
                    <a:pt x="243840" y="237731"/>
                  </a:lnTo>
                  <a:lnTo>
                    <a:pt x="220967" y="193522"/>
                  </a:lnTo>
                  <a:lnTo>
                    <a:pt x="214909" y="169113"/>
                  </a:lnTo>
                  <a:lnTo>
                    <a:pt x="214909" y="141732"/>
                  </a:lnTo>
                  <a:lnTo>
                    <a:pt x="220967" y="117322"/>
                  </a:lnTo>
                  <a:lnTo>
                    <a:pt x="225577" y="105117"/>
                  </a:lnTo>
                  <a:lnTo>
                    <a:pt x="230136" y="92913"/>
                  </a:lnTo>
                  <a:lnTo>
                    <a:pt x="262140" y="54864"/>
                  </a:lnTo>
                  <a:lnTo>
                    <a:pt x="306285" y="32004"/>
                  </a:lnTo>
                  <a:lnTo>
                    <a:pt x="320040" y="28968"/>
                  </a:lnTo>
                  <a:lnTo>
                    <a:pt x="332232" y="25895"/>
                  </a:lnTo>
                  <a:lnTo>
                    <a:pt x="358140" y="25895"/>
                  </a:lnTo>
                  <a:lnTo>
                    <a:pt x="371830" y="28968"/>
                  </a:lnTo>
                  <a:lnTo>
                    <a:pt x="428231" y="56413"/>
                  </a:lnTo>
                  <a:lnTo>
                    <a:pt x="452589" y="83794"/>
                  </a:lnTo>
                  <a:lnTo>
                    <a:pt x="460235" y="94462"/>
                  </a:lnTo>
                  <a:lnTo>
                    <a:pt x="472440" y="131013"/>
                  </a:lnTo>
                  <a:lnTo>
                    <a:pt x="475462" y="156959"/>
                  </a:lnTo>
                  <a:lnTo>
                    <a:pt x="475462" y="71031"/>
                  </a:lnTo>
                  <a:lnTo>
                    <a:pt x="443458" y="35026"/>
                  </a:lnTo>
                  <a:lnTo>
                    <a:pt x="405358" y="12204"/>
                  </a:lnTo>
                  <a:lnTo>
                    <a:pt x="344385" y="0"/>
                  </a:lnTo>
                  <a:lnTo>
                    <a:pt x="329158" y="1536"/>
                  </a:lnTo>
                  <a:lnTo>
                    <a:pt x="312394" y="3022"/>
                  </a:lnTo>
                  <a:lnTo>
                    <a:pt x="298704" y="7594"/>
                  </a:lnTo>
                  <a:lnTo>
                    <a:pt x="283476" y="12204"/>
                  </a:lnTo>
                  <a:lnTo>
                    <a:pt x="269735" y="19799"/>
                  </a:lnTo>
                  <a:lnTo>
                    <a:pt x="234708" y="45694"/>
                  </a:lnTo>
                  <a:lnTo>
                    <a:pt x="207276" y="82257"/>
                  </a:lnTo>
                  <a:lnTo>
                    <a:pt x="192036" y="124968"/>
                  </a:lnTo>
                  <a:lnTo>
                    <a:pt x="191122" y="133934"/>
                  </a:lnTo>
                  <a:lnTo>
                    <a:pt x="0" y="132562"/>
                  </a:lnTo>
                  <a:lnTo>
                    <a:pt x="0" y="170662"/>
                  </a:lnTo>
                  <a:lnTo>
                    <a:pt x="190474" y="172034"/>
                  </a:lnTo>
                  <a:lnTo>
                    <a:pt x="192036" y="187426"/>
                  </a:lnTo>
                  <a:lnTo>
                    <a:pt x="216395" y="243776"/>
                  </a:lnTo>
                  <a:lnTo>
                    <a:pt x="259067" y="284962"/>
                  </a:lnTo>
                  <a:lnTo>
                    <a:pt x="298704" y="304749"/>
                  </a:lnTo>
                  <a:lnTo>
                    <a:pt x="329158" y="310857"/>
                  </a:lnTo>
                  <a:lnTo>
                    <a:pt x="361162" y="310857"/>
                  </a:lnTo>
                  <a:lnTo>
                    <a:pt x="391668" y="304749"/>
                  </a:lnTo>
                  <a:lnTo>
                    <a:pt x="419049" y="292544"/>
                  </a:lnTo>
                  <a:lnTo>
                    <a:pt x="429996" y="286499"/>
                  </a:lnTo>
                  <a:lnTo>
                    <a:pt x="432790" y="284962"/>
                  </a:lnTo>
                  <a:lnTo>
                    <a:pt x="464794" y="254444"/>
                  </a:lnTo>
                  <a:lnTo>
                    <a:pt x="489204" y="216344"/>
                  </a:lnTo>
                  <a:lnTo>
                    <a:pt x="496785" y="185889"/>
                  </a:lnTo>
                  <a:lnTo>
                    <a:pt x="499872" y="170662"/>
                  </a:lnTo>
                  <a:lnTo>
                    <a:pt x="499872" y="14019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79027" y="3093542"/>
              <a:ext cx="131064" cy="205676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6402171" y="2568701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6375400" y="2572397"/>
              <a:ext cx="63500" cy="18415"/>
            </a:xfrm>
            <a:custGeom>
              <a:avLst/>
              <a:gdLst/>
              <a:ahLst/>
              <a:cxnLst/>
              <a:rect l="l" t="t" r="r" b="b"/>
              <a:pathLst>
                <a:path w="63500" h="18414">
                  <a:moveTo>
                    <a:pt x="33286" y="12166"/>
                  </a:moveTo>
                  <a:lnTo>
                    <a:pt x="0" y="12166"/>
                  </a:lnTo>
                  <a:lnTo>
                    <a:pt x="0" y="18249"/>
                  </a:lnTo>
                  <a:lnTo>
                    <a:pt x="33286" y="18249"/>
                  </a:lnTo>
                  <a:lnTo>
                    <a:pt x="33286" y="12166"/>
                  </a:lnTo>
                  <a:close/>
                </a:path>
                <a:path w="63500" h="18414">
                  <a:moveTo>
                    <a:pt x="63500" y="6045"/>
                  </a:moveTo>
                  <a:lnTo>
                    <a:pt x="12700" y="6045"/>
                  </a:lnTo>
                  <a:lnTo>
                    <a:pt x="12700" y="12141"/>
                  </a:lnTo>
                  <a:lnTo>
                    <a:pt x="63500" y="12141"/>
                  </a:lnTo>
                  <a:lnTo>
                    <a:pt x="63500" y="6045"/>
                  </a:lnTo>
                  <a:close/>
                </a:path>
                <a:path w="63500" h="18414">
                  <a:moveTo>
                    <a:pt x="63500" y="0"/>
                  </a:moveTo>
                  <a:lnTo>
                    <a:pt x="25400" y="0"/>
                  </a:lnTo>
                  <a:lnTo>
                    <a:pt x="25400" y="5702"/>
                  </a:lnTo>
                  <a:lnTo>
                    <a:pt x="63500" y="5702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414363" y="2586989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35699" y="2590799"/>
              <a:ext cx="197396" cy="182714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6438899" y="2761310"/>
              <a:ext cx="31115" cy="6350"/>
            </a:xfrm>
            <a:custGeom>
              <a:avLst/>
              <a:gdLst/>
              <a:ahLst/>
              <a:cxnLst/>
              <a:rect l="l" t="t" r="r" b="b"/>
              <a:pathLst>
                <a:path w="31114" h="6350">
                  <a:moveTo>
                    <a:pt x="30759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30759" y="6095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6377787" y="2769869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 h="0">
                  <a:moveTo>
                    <a:pt x="0" y="0"/>
                  </a:moveTo>
                  <a:lnTo>
                    <a:pt x="9326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97599" y="2773514"/>
              <a:ext cx="265963" cy="103619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6197599" y="2871038"/>
              <a:ext cx="59055" cy="6350"/>
            </a:xfrm>
            <a:custGeom>
              <a:avLst/>
              <a:gdLst/>
              <a:ahLst/>
              <a:cxnLst/>
              <a:rect l="l" t="t" r="r" b="b"/>
              <a:pathLst>
                <a:path w="59054" h="6350">
                  <a:moveTo>
                    <a:pt x="58737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58737" y="6095"/>
                  </a:lnTo>
                  <a:lnTo>
                    <a:pt x="587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6188811" y="287959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201473" y="2883242"/>
              <a:ext cx="21590" cy="6350"/>
            </a:xfrm>
            <a:custGeom>
              <a:avLst/>
              <a:gdLst/>
              <a:ahLst/>
              <a:cxnLst/>
              <a:rect l="l" t="t" r="r" b="b"/>
              <a:pathLst>
                <a:path w="21589" h="6350">
                  <a:moveTo>
                    <a:pt x="2152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21526" y="6095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50241" y="2877146"/>
              <a:ext cx="134086" cy="121894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6248400" y="2999041"/>
              <a:ext cx="38100" cy="12700"/>
            </a:xfrm>
            <a:custGeom>
              <a:avLst/>
              <a:gdLst/>
              <a:ahLst/>
              <a:cxnLst/>
              <a:rect l="l" t="t" r="r" b="b"/>
              <a:pathLst>
                <a:path w="38100" h="12700">
                  <a:moveTo>
                    <a:pt x="32296" y="10858"/>
                  </a:moveTo>
                  <a:lnTo>
                    <a:pt x="0" y="10858"/>
                  </a:lnTo>
                  <a:lnTo>
                    <a:pt x="0" y="12192"/>
                  </a:lnTo>
                  <a:lnTo>
                    <a:pt x="32296" y="12192"/>
                  </a:lnTo>
                  <a:lnTo>
                    <a:pt x="32296" y="10858"/>
                  </a:lnTo>
                  <a:close/>
                </a:path>
                <a:path w="38100" h="12700">
                  <a:moveTo>
                    <a:pt x="38100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8100" y="6096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237579" y="3009747"/>
              <a:ext cx="38735" cy="8255"/>
            </a:xfrm>
            <a:custGeom>
              <a:avLst/>
              <a:gdLst/>
              <a:ahLst/>
              <a:cxnLst/>
              <a:rect l="l" t="t" r="r" b="b"/>
              <a:pathLst>
                <a:path w="38735" h="8255">
                  <a:moveTo>
                    <a:pt x="0" y="7924"/>
                  </a:moveTo>
                  <a:lnTo>
                    <a:pt x="38405" y="7924"/>
                  </a:lnTo>
                  <a:lnTo>
                    <a:pt x="38405" y="0"/>
                  </a:lnTo>
                  <a:lnTo>
                    <a:pt x="0" y="0"/>
                  </a:lnTo>
                  <a:lnTo>
                    <a:pt x="0" y="7924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237579" y="3015843"/>
              <a:ext cx="38735" cy="8255"/>
            </a:xfrm>
            <a:custGeom>
              <a:avLst/>
              <a:gdLst/>
              <a:ahLst/>
              <a:cxnLst/>
              <a:rect l="l" t="t" r="r" b="b"/>
              <a:pathLst>
                <a:path w="38735" h="8255">
                  <a:moveTo>
                    <a:pt x="0" y="7924"/>
                  </a:moveTo>
                  <a:lnTo>
                    <a:pt x="38405" y="7924"/>
                  </a:lnTo>
                  <a:lnTo>
                    <a:pt x="38405" y="0"/>
                  </a:lnTo>
                  <a:lnTo>
                    <a:pt x="0" y="0"/>
                  </a:lnTo>
                  <a:lnTo>
                    <a:pt x="0" y="7924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235699" y="3023438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400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25400" y="609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225387" y="3031997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6223000" y="3035642"/>
              <a:ext cx="25400" cy="18415"/>
            </a:xfrm>
            <a:custGeom>
              <a:avLst/>
              <a:gdLst/>
              <a:ahLst/>
              <a:cxnLst/>
              <a:rect l="l" t="t" r="r" b="b"/>
              <a:pathLst>
                <a:path w="25400" h="18414">
                  <a:moveTo>
                    <a:pt x="25400" y="12357"/>
                  </a:moveTo>
                  <a:lnTo>
                    <a:pt x="0" y="12357"/>
                  </a:lnTo>
                  <a:lnTo>
                    <a:pt x="0" y="18275"/>
                  </a:lnTo>
                  <a:lnTo>
                    <a:pt x="25400" y="18275"/>
                  </a:lnTo>
                  <a:lnTo>
                    <a:pt x="25400" y="12357"/>
                  </a:lnTo>
                  <a:close/>
                </a:path>
                <a:path w="25400" h="18414">
                  <a:moveTo>
                    <a:pt x="25400" y="6121"/>
                  </a:moveTo>
                  <a:lnTo>
                    <a:pt x="0" y="6121"/>
                  </a:lnTo>
                  <a:lnTo>
                    <a:pt x="0" y="12166"/>
                  </a:lnTo>
                  <a:lnTo>
                    <a:pt x="25400" y="12166"/>
                  </a:lnTo>
                  <a:lnTo>
                    <a:pt x="25400" y="6121"/>
                  </a:lnTo>
                  <a:close/>
                </a:path>
                <a:path w="25400" h="18414">
                  <a:moveTo>
                    <a:pt x="25400" y="0"/>
                  </a:moveTo>
                  <a:lnTo>
                    <a:pt x="2832" y="0"/>
                  </a:lnTo>
                  <a:lnTo>
                    <a:pt x="2832" y="6096"/>
                  </a:lnTo>
                  <a:lnTo>
                    <a:pt x="25400" y="6096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213195" y="305638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4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210300" y="3060699"/>
              <a:ext cx="25400" cy="12065"/>
            </a:xfrm>
            <a:custGeom>
              <a:avLst/>
              <a:gdLst/>
              <a:ahLst/>
              <a:cxnLst/>
              <a:rect l="l" t="t" r="r" b="b"/>
              <a:pathLst>
                <a:path w="25400" h="12064">
                  <a:moveTo>
                    <a:pt x="25400" y="0"/>
                  </a:moveTo>
                  <a:lnTo>
                    <a:pt x="3378" y="0"/>
                  </a:lnTo>
                  <a:lnTo>
                    <a:pt x="3378" y="5410"/>
                  </a:lnTo>
                  <a:lnTo>
                    <a:pt x="0" y="5410"/>
                  </a:lnTo>
                  <a:lnTo>
                    <a:pt x="0" y="11506"/>
                  </a:lnTo>
                  <a:lnTo>
                    <a:pt x="21628" y="11506"/>
                  </a:lnTo>
                  <a:lnTo>
                    <a:pt x="21628" y="5410"/>
                  </a:lnTo>
                  <a:lnTo>
                    <a:pt x="25400" y="541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8069707" y="3777754"/>
              <a:ext cx="38100" cy="289560"/>
            </a:xfrm>
            <a:custGeom>
              <a:avLst/>
              <a:gdLst/>
              <a:ahLst/>
              <a:cxnLst/>
              <a:rect l="l" t="t" r="r" b="b"/>
              <a:pathLst>
                <a:path w="38100" h="289560">
                  <a:moveTo>
                    <a:pt x="38100" y="289521"/>
                  </a:moveTo>
                  <a:lnTo>
                    <a:pt x="0" y="289521"/>
                  </a:lnTo>
                  <a:lnTo>
                    <a:pt x="0" y="0"/>
                  </a:lnTo>
                  <a:lnTo>
                    <a:pt x="38100" y="0"/>
                  </a:lnTo>
                  <a:lnTo>
                    <a:pt x="38100" y="28952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4981879" y="2289948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994579" y="3298735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7897012" y="4159721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1673110" y="3777754"/>
            <a:ext cx="2996565" cy="1324610"/>
            <a:chOff x="1673110" y="3777754"/>
            <a:chExt cx="2996565" cy="1324610"/>
          </a:xfrm>
        </p:grpSpPr>
        <p:sp>
          <p:nvSpPr>
            <p:cNvPr id="36" name="object 36" descr=""/>
            <p:cNvSpPr/>
            <p:nvPr/>
          </p:nvSpPr>
          <p:spPr>
            <a:xfrm>
              <a:off x="2669184" y="3777754"/>
              <a:ext cx="38100" cy="289560"/>
            </a:xfrm>
            <a:custGeom>
              <a:avLst/>
              <a:gdLst/>
              <a:ahLst/>
              <a:cxnLst/>
              <a:rect l="l" t="t" r="r" b="b"/>
              <a:pathLst>
                <a:path w="38100" h="289560">
                  <a:moveTo>
                    <a:pt x="38100" y="289521"/>
                  </a:moveTo>
                  <a:lnTo>
                    <a:pt x="0" y="289521"/>
                  </a:lnTo>
                  <a:lnTo>
                    <a:pt x="0" y="0"/>
                  </a:lnTo>
                  <a:lnTo>
                    <a:pt x="38100" y="0"/>
                  </a:lnTo>
                  <a:lnTo>
                    <a:pt x="38100" y="28952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690839" y="4692053"/>
              <a:ext cx="2978150" cy="410209"/>
            </a:xfrm>
            <a:custGeom>
              <a:avLst/>
              <a:gdLst/>
              <a:ahLst/>
              <a:cxnLst/>
              <a:rect l="l" t="t" r="r" b="b"/>
              <a:pathLst>
                <a:path w="2978150" h="410210">
                  <a:moveTo>
                    <a:pt x="2977654" y="409917"/>
                  </a:moveTo>
                  <a:lnTo>
                    <a:pt x="0" y="409917"/>
                  </a:lnTo>
                  <a:lnTo>
                    <a:pt x="0" y="0"/>
                  </a:lnTo>
                  <a:lnTo>
                    <a:pt x="2977654" y="0"/>
                  </a:lnTo>
                  <a:lnTo>
                    <a:pt x="2977654" y="4099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689353" y="4690516"/>
              <a:ext cx="2769235" cy="410209"/>
            </a:xfrm>
            <a:custGeom>
              <a:avLst/>
              <a:gdLst/>
              <a:ahLst/>
              <a:cxnLst/>
              <a:rect l="l" t="t" r="r" b="b"/>
              <a:pathLst>
                <a:path w="2769235" h="410210">
                  <a:moveTo>
                    <a:pt x="0" y="0"/>
                  </a:moveTo>
                  <a:lnTo>
                    <a:pt x="0" y="409917"/>
                  </a:lnTo>
                </a:path>
                <a:path w="2769235" h="410210">
                  <a:moveTo>
                    <a:pt x="252907" y="0"/>
                  </a:moveTo>
                  <a:lnTo>
                    <a:pt x="252907" y="409917"/>
                  </a:lnTo>
                </a:path>
                <a:path w="2769235" h="410210">
                  <a:moveTo>
                    <a:pt x="504367" y="0"/>
                  </a:moveTo>
                  <a:lnTo>
                    <a:pt x="504367" y="409917"/>
                  </a:lnTo>
                </a:path>
                <a:path w="2769235" h="410210">
                  <a:moveTo>
                    <a:pt x="757326" y="0"/>
                  </a:moveTo>
                  <a:lnTo>
                    <a:pt x="757326" y="409917"/>
                  </a:lnTo>
                </a:path>
                <a:path w="2769235" h="410210">
                  <a:moveTo>
                    <a:pt x="1007262" y="0"/>
                  </a:moveTo>
                  <a:lnTo>
                    <a:pt x="1007262" y="409917"/>
                  </a:lnTo>
                </a:path>
                <a:path w="2769235" h="410210">
                  <a:moveTo>
                    <a:pt x="1257147" y="0"/>
                  </a:moveTo>
                  <a:lnTo>
                    <a:pt x="1257147" y="409917"/>
                  </a:lnTo>
                </a:path>
                <a:path w="2769235" h="410210">
                  <a:moveTo>
                    <a:pt x="1510106" y="0"/>
                  </a:moveTo>
                  <a:lnTo>
                    <a:pt x="1510106" y="409917"/>
                  </a:lnTo>
                </a:path>
                <a:path w="2769235" h="410210">
                  <a:moveTo>
                    <a:pt x="1761528" y="0"/>
                  </a:moveTo>
                  <a:lnTo>
                    <a:pt x="1761528" y="409917"/>
                  </a:lnTo>
                </a:path>
                <a:path w="2769235" h="410210">
                  <a:moveTo>
                    <a:pt x="2014537" y="0"/>
                  </a:moveTo>
                  <a:lnTo>
                    <a:pt x="2014537" y="409917"/>
                  </a:lnTo>
                </a:path>
                <a:path w="2769235" h="410210">
                  <a:moveTo>
                    <a:pt x="2264410" y="0"/>
                  </a:moveTo>
                  <a:lnTo>
                    <a:pt x="2264410" y="409917"/>
                  </a:lnTo>
                </a:path>
                <a:path w="2769235" h="410210">
                  <a:moveTo>
                    <a:pt x="2515831" y="0"/>
                  </a:moveTo>
                  <a:lnTo>
                    <a:pt x="2515831" y="409917"/>
                  </a:lnTo>
                </a:path>
                <a:path w="2769235" h="410210">
                  <a:moveTo>
                    <a:pt x="2768841" y="0"/>
                  </a:moveTo>
                  <a:lnTo>
                    <a:pt x="2768841" y="409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689353" y="4870348"/>
              <a:ext cx="2769235" cy="50800"/>
            </a:xfrm>
            <a:custGeom>
              <a:avLst/>
              <a:gdLst/>
              <a:ahLst/>
              <a:cxnLst/>
              <a:rect l="l" t="t" r="r" b="b"/>
              <a:pathLst>
                <a:path w="2769235" h="50800">
                  <a:moveTo>
                    <a:pt x="0" y="0"/>
                  </a:moveTo>
                  <a:lnTo>
                    <a:pt x="0" y="50304"/>
                  </a:lnTo>
                </a:path>
                <a:path w="2769235" h="50800">
                  <a:moveTo>
                    <a:pt x="252907" y="0"/>
                  </a:moveTo>
                  <a:lnTo>
                    <a:pt x="252907" y="50304"/>
                  </a:lnTo>
                </a:path>
                <a:path w="2769235" h="50800">
                  <a:moveTo>
                    <a:pt x="504367" y="0"/>
                  </a:moveTo>
                  <a:lnTo>
                    <a:pt x="504367" y="50304"/>
                  </a:lnTo>
                </a:path>
                <a:path w="2769235" h="50800">
                  <a:moveTo>
                    <a:pt x="757326" y="0"/>
                  </a:moveTo>
                  <a:lnTo>
                    <a:pt x="757326" y="50304"/>
                  </a:lnTo>
                </a:path>
                <a:path w="2769235" h="50800">
                  <a:moveTo>
                    <a:pt x="1007262" y="0"/>
                  </a:moveTo>
                  <a:lnTo>
                    <a:pt x="1007262" y="50304"/>
                  </a:lnTo>
                </a:path>
                <a:path w="2769235" h="50800">
                  <a:moveTo>
                    <a:pt x="1257147" y="0"/>
                  </a:moveTo>
                  <a:lnTo>
                    <a:pt x="1257147" y="50304"/>
                  </a:lnTo>
                </a:path>
                <a:path w="2769235" h="50800">
                  <a:moveTo>
                    <a:pt x="1510106" y="0"/>
                  </a:moveTo>
                  <a:lnTo>
                    <a:pt x="1510106" y="50304"/>
                  </a:lnTo>
                </a:path>
                <a:path w="2769235" h="50800">
                  <a:moveTo>
                    <a:pt x="1761528" y="0"/>
                  </a:moveTo>
                  <a:lnTo>
                    <a:pt x="1761528" y="50304"/>
                  </a:lnTo>
                </a:path>
                <a:path w="2769235" h="50800">
                  <a:moveTo>
                    <a:pt x="2014537" y="0"/>
                  </a:moveTo>
                  <a:lnTo>
                    <a:pt x="2014537" y="50304"/>
                  </a:lnTo>
                </a:path>
                <a:path w="2769235" h="50800">
                  <a:moveTo>
                    <a:pt x="2264410" y="0"/>
                  </a:moveTo>
                  <a:lnTo>
                    <a:pt x="2264410" y="50304"/>
                  </a:lnTo>
                </a:path>
                <a:path w="2769235" h="50800">
                  <a:moveTo>
                    <a:pt x="2515831" y="0"/>
                  </a:moveTo>
                  <a:lnTo>
                    <a:pt x="2515831" y="50304"/>
                  </a:lnTo>
                </a:path>
                <a:path w="2769235" h="50800">
                  <a:moveTo>
                    <a:pt x="2768841" y="0"/>
                  </a:moveTo>
                  <a:lnTo>
                    <a:pt x="2768841" y="5030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689353" y="4789589"/>
              <a:ext cx="2979420" cy="212090"/>
            </a:xfrm>
            <a:custGeom>
              <a:avLst/>
              <a:gdLst/>
              <a:ahLst/>
              <a:cxnLst/>
              <a:rect l="l" t="t" r="r" b="b"/>
              <a:pathLst>
                <a:path w="2979420" h="212089">
                  <a:moveTo>
                    <a:pt x="0" y="211785"/>
                  </a:moveTo>
                  <a:lnTo>
                    <a:pt x="2979140" y="211785"/>
                  </a:lnTo>
                </a:path>
                <a:path w="2979420" h="212089">
                  <a:moveTo>
                    <a:pt x="0" y="103632"/>
                  </a:moveTo>
                  <a:lnTo>
                    <a:pt x="2979140" y="103632"/>
                  </a:lnTo>
                </a:path>
                <a:path w="2979420" h="212089">
                  <a:moveTo>
                    <a:pt x="0" y="0"/>
                  </a:moveTo>
                  <a:lnTo>
                    <a:pt x="297914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674063" y="4690516"/>
              <a:ext cx="2994660" cy="410209"/>
            </a:xfrm>
            <a:custGeom>
              <a:avLst/>
              <a:gdLst/>
              <a:ahLst/>
              <a:cxnLst/>
              <a:rect l="l" t="t" r="r" b="b"/>
              <a:pathLst>
                <a:path w="2994660" h="410210">
                  <a:moveTo>
                    <a:pt x="0" y="310857"/>
                  </a:moveTo>
                  <a:lnTo>
                    <a:pt x="15290" y="310857"/>
                  </a:lnTo>
                </a:path>
                <a:path w="2994660" h="410210">
                  <a:moveTo>
                    <a:pt x="0" y="202704"/>
                  </a:moveTo>
                  <a:lnTo>
                    <a:pt x="15290" y="202704"/>
                  </a:lnTo>
                </a:path>
                <a:path w="2994660" h="410210">
                  <a:moveTo>
                    <a:pt x="0" y="99072"/>
                  </a:moveTo>
                  <a:lnTo>
                    <a:pt x="15290" y="99072"/>
                  </a:lnTo>
                </a:path>
                <a:path w="2994660" h="410210">
                  <a:moveTo>
                    <a:pt x="15290" y="0"/>
                  </a:moveTo>
                  <a:lnTo>
                    <a:pt x="15290" y="409917"/>
                  </a:lnTo>
                </a:path>
                <a:path w="2994660" h="410210">
                  <a:moveTo>
                    <a:pt x="15290" y="202704"/>
                  </a:moveTo>
                  <a:lnTo>
                    <a:pt x="2994431" y="202704"/>
                  </a:lnTo>
                </a:path>
                <a:path w="2994660" h="410210">
                  <a:moveTo>
                    <a:pt x="15290" y="202704"/>
                  </a:moveTo>
                  <a:lnTo>
                    <a:pt x="2994431" y="202704"/>
                  </a:lnTo>
                </a:path>
                <a:path w="2994660" h="410210">
                  <a:moveTo>
                    <a:pt x="15290" y="0"/>
                  </a:moveTo>
                  <a:lnTo>
                    <a:pt x="15290" y="40991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689353" y="4817021"/>
              <a:ext cx="2979420" cy="152400"/>
            </a:xfrm>
            <a:custGeom>
              <a:avLst/>
              <a:gdLst/>
              <a:ahLst/>
              <a:cxnLst/>
              <a:rect l="l" t="t" r="r" b="b"/>
              <a:pathLst>
                <a:path w="2979420" h="152400">
                  <a:moveTo>
                    <a:pt x="0" y="57899"/>
                  </a:moveTo>
                  <a:lnTo>
                    <a:pt x="3022" y="44196"/>
                  </a:lnTo>
                  <a:lnTo>
                    <a:pt x="4559" y="36563"/>
                  </a:lnTo>
                  <a:lnTo>
                    <a:pt x="7581" y="31991"/>
                  </a:lnTo>
                  <a:lnTo>
                    <a:pt x="10655" y="31991"/>
                  </a:lnTo>
                  <a:lnTo>
                    <a:pt x="12153" y="39636"/>
                  </a:lnTo>
                  <a:lnTo>
                    <a:pt x="15227" y="53327"/>
                  </a:lnTo>
                  <a:lnTo>
                    <a:pt x="18249" y="67017"/>
                  </a:lnTo>
                  <a:lnTo>
                    <a:pt x="19786" y="85331"/>
                  </a:lnTo>
                  <a:lnTo>
                    <a:pt x="22809" y="99021"/>
                  </a:lnTo>
                  <a:lnTo>
                    <a:pt x="24358" y="112763"/>
                  </a:lnTo>
                  <a:lnTo>
                    <a:pt x="24358" y="121894"/>
                  </a:lnTo>
                  <a:lnTo>
                    <a:pt x="27381" y="126453"/>
                  </a:lnTo>
                  <a:lnTo>
                    <a:pt x="31991" y="126453"/>
                  </a:lnTo>
                  <a:lnTo>
                    <a:pt x="35013" y="117322"/>
                  </a:lnTo>
                  <a:lnTo>
                    <a:pt x="38100" y="103631"/>
                  </a:lnTo>
                  <a:lnTo>
                    <a:pt x="38100" y="89890"/>
                  </a:lnTo>
                  <a:lnTo>
                    <a:pt x="39585" y="71589"/>
                  </a:lnTo>
                  <a:lnTo>
                    <a:pt x="42659" y="57899"/>
                  </a:lnTo>
                  <a:lnTo>
                    <a:pt x="44145" y="44196"/>
                  </a:lnTo>
                  <a:lnTo>
                    <a:pt x="47218" y="36563"/>
                  </a:lnTo>
                  <a:lnTo>
                    <a:pt x="50253" y="31991"/>
                  </a:lnTo>
                  <a:lnTo>
                    <a:pt x="51790" y="31991"/>
                  </a:lnTo>
                  <a:lnTo>
                    <a:pt x="54813" y="39636"/>
                  </a:lnTo>
                  <a:lnTo>
                    <a:pt x="57886" y="53327"/>
                  </a:lnTo>
                  <a:lnTo>
                    <a:pt x="59423" y="71589"/>
                  </a:lnTo>
                  <a:lnTo>
                    <a:pt x="62458" y="85331"/>
                  </a:lnTo>
                  <a:lnTo>
                    <a:pt x="63995" y="99021"/>
                  </a:lnTo>
                  <a:lnTo>
                    <a:pt x="67017" y="112763"/>
                  </a:lnTo>
                  <a:lnTo>
                    <a:pt x="67017" y="121894"/>
                  </a:lnTo>
                  <a:lnTo>
                    <a:pt x="70091" y="126453"/>
                  </a:lnTo>
                  <a:lnTo>
                    <a:pt x="74650" y="126453"/>
                  </a:lnTo>
                  <a:lnTo>
                    <a:pt x="77685" y="117322"/>
                  </a:lnTo>
                  <a:lnTo>
                    <a:pt x="77685" y="103631"/>
                  </a:lnTo>
                  <a:lnTo>
                    <a:pt x="79222" y="85331"/>
                  </a:lnTo>
                  <a:lnTo>
                    <a:pt x="82245" y="71589"/>
                  </a:lnTo>
                  <a:lnTo>
                    <a:pt x="83781" y="57899"/>
                  </a:lnTo>
                  <a:lnTo>
                    <a:pt x="86855" y="44196"/>
                  </a:lnTo>
                  <a:lnTo>
                    <a:pt x="89890" y="36563"/>
                  </a:lnTo>
                  <a:lnTo>
                    <a:pt x="91427" y="31991"/>
                  </a:lnTo>
                  <a:lnTo>
                    <a:pt x="94449" y="36563"/>
                  </a:lnTo>
                  <a:lnTo>
                    <a:pt x="97523" y="44196"/>
                  </a:lnTo>
                  <a:lnTo>
                    <a:pt x="99009" y="57899"/>
                  </a:lnTo>
                  <a:lnTo>
                    <a:pt x="102095" y="71589"/>
                  </a:lnTo>
                  <a:lnTo>
                    <a:pt x="103581" y="85331"/>
                  </a:lnTo>
                  <a:lnTo>
                    <a:pt x="103581" y="103631"/>
                  </a:lnTo>
                  <a:lnTo>
                    <a:pt x="106654" y="117322"/>
                  </a:lnTo>
                  <a:lnTo>
                    <a:pt x="109677" y="126453"/>
                  </a:lnTo>
                  <a:lnTo>
                    <a:pt x="114300" y="126453"/>
                  </a:lnTo>
                  <a:lnTo>
                    <a:pt x="117322" y="121894"/>
                  </a:lnTo>
                  <a:lnTo>
                    <a:pt x="118859" y="112763"/>
                  </a:lnTo>
                  <a:lnTo>
                    <a:pt x="118859" y="99021"/>
                  </a:lnTo>
                  <a:lnTo>
                    <a:pt x="121881" y="85331"/>
                  </a:lnTo>
                  <a:lnTo>
                    <a:pt x="123418" y="71589"/>
                  </a:lnTo>
                  <a:lnTo>
                    <a:pt x="126453" y="53327"/>
                  </a:lnTo>
                  <a:lnTo>
                    <a:pt x="129476" y="39636"/>
                  </a:lnTo>
                  <a:lnTo>
                    <a:pt x="131013" y="36563"/>
                  </a:lnTo>
                  <a:lnTo>
                    <a:pt x="131013" y="31991"/>
                  </a:lnTo>
                  <a:lnTo>
                    <a:pt x="134086" y="31991"/>
                  </a:lnTo>
                  <a:lnTo>
                    <a:pt x="137109" y="36563"/>
                  </a:lnTo>
                  <a:lnTo>
                    <a:pt x="138658" y="44196"/>
                  </a:lnTo>
                  <a:lnTo>
                    <a:pt x="141681" y="57899"/>
                  </a:lnTo>
                  <a:lnTo>
                    <a:pt x="144754" y="71589"/>
                  </a:lnTo>
                  <a:lnTo>
                    <a:pt x="146240" y="89890"/>
                  </a:lnTo>
                  <a:lnTo>
                    <a:pt x="146240" y="103631"/>
                  </a:lnTo>
                  <a:lnTo>
                    <a:pt x="149313" y="117322"/>
                  </a:lnTo>
                  <a:lnTo>
                    <a:pt x="150812" y="126453"/>
                  </a:lnTo>
                  <a:lnTo>
                    <a:pt x="156908" y="126453"/>
                  </a:lnTo>
                  <a:lnTo>
                    <a:pt x="158445" y="121894"/>
                  </a:lnTo>
                  <a:lnTo>
                    <a:pt x="158445" y="112763"/>
                  </a:lnTo>
                  <a:lnTo>
                    <a:pt x="161518" y="99021"/>
                  </a:lnTo>
                  <a:lnTo>
                    <a:pt x="164553" y="85331"/>
                  </a:lnTo>
                  <a:lnTo>
                    <a:pt x="166090" y="67017"/>
                  </a:lnTo>
                  <a:lnTo>
                    <a:pt x="169113" y="53327"/>
                  </a:lnTo>
                  <a:lnTo>
                    <a:pt x="170649" y="39636"/>
                  </a:lnTo>
                  <a:lnTo>
                    <a:pt x="173672" y="31991"/>
                  </a:lnTo>
                  <a:lnTo>
                    <a:pt x="176758" y="31991"/>
                  </a:lnTo>
                  <a:lnTo>
                    <a:pt x="178244" y="36563"/>
                  </a:lnTo>
                  <a:lnTo>
                    <a:pt x="181317" y="44196"/>
                  </a:lnTo>
                  <a:lnTo>
                    <a:pt x="184340" y="57899"/>
                  </a:lnTo>
                  <a:lnTo>
                    <a:pt x="185877" y="76200"/>
                  </a:lnTo>
                  <a:lnTo>
                    <a:pt x="185877" y="89890"/>
                  </a:lnTo>
                  <a:lnTo>
                    <a:pt x="188912" y="103631"/>
                  </a:lnTo>
                  <a:lnTo>
                    <a:pt x="190449" y="117322"/>
                  </a:lnTo>
                  <a:lnTo>
                    <a:pt x="193522" y="126453"/>
                  </a:lnTo>
                  <a:lnTo>
                    <a:pt x="198081" y="126453"/>
                  </a:lnTo>
                  <a:lnTo>
                    <a:pt x="201104" y="121894"/>
                  </a:lnTo>
                  <a:lnTo>
                    <a:pt x="201104" y="112763"/>
                  </a:lnTo>
                  <a:lnTo>
                    <a:pt x="204190" y="99021"/>
                  </a:lnTo>
                  <a:lnTo>
                    <a:pt x="205676" y="80759"/>
                  </a:lnTo>
                  <a:lnTo>
                    <a:pt x="208749" y="67017"/>
                  </a:lnTo>
                  <a:lnTo>
                    <a:pt x="210286" y="53327"/>
                  </a:lnTo>
                  <a:lnTo>
                    <a:pt x="213309" y="39636"/>
                  </a:lnTo>
                  <a:lnTo>
                    <a:pt x="213309" y="31991"/>
                  </a:lnTo>
                  <a:lnTo>
                    <a:pt x="217881" y="31991"/>
                  </a:lnTo>
                  <a:lnTo>
                    <a:pt x="220954" y="36563"/>
                  </a:lnTo>
                  <a:lnTo>
                    <a:pt x="223977" y="48767"/>
                  </a:lnTo>
                  <a:lnTo>
                    <a:pt x="225513" y="62458"/>
                  </a:lnTo>
                  <a:lnTo>
                    <a:pt x="225513" y="76200"/>
                  </a:lnTo>
                  <a:lnTo>
                    <a:pt x="228549" y="89890"/>
                  </a:lnTo>
                  <a:lnTo>
                    <a:pt x="230085" y="108191"/>
                  </a:lnTo>
                  <a:lnTo>
                    <a:pt x="233108" y="117322"/>
                  </a:lnTo>
                  <a:lnTo>
                    <a:pt x="236181" y="126453"/>
                  </a:lnTo>
                  <a:lnTo>
                    <a:pt x="240753" y="126453"/>
                  </a:lnTo>
                  <a:lnTo>
                    <a:pt x="240753" y="121894"/>
                  </a:lnTo>
                  <a:lnTo>
                    <a:pt x="243776" y="108191"/>
                  </a:lnTo>
                  <a:lnTo>
                    <a:pt x="245313" y="94449"/>
                  </a:lnTo>
                  <a:lnTo>
                    <a:pt x="248335" y="80759"/>
                  </a:lnTo>
                  <a:lnTo>
                    <a:pt x="251409" y="67017"/>
                  </a:lnTo>
                  <a:lnTo>
                    <a:pt x="252907" y="53327"/>
                  </a:lnTo>
                  <a:lnTo>
                    <a:pt x="252907" y="39636"/>
                  </a:lnTo>
                  <a:lnTo>
                    <a:pt x="255981" y="31991"/>
                  </a:lnTo>
                  <a:lnTo>
                    <a:pt x="260540" y="31991"/>
                  </a:lnTo>
                  <a:lnTo>
                    <a:pt x="263563" y="36563"/>
                  </a:lnTo>
                  <a:lnTo>
                    <a:pt x="265112" y="48767"/>
                  </a:lnTo>
                  <a:lnTo>
                    <a:pt x="268185" y="62458"/>
                  </a:lnTo>
                  <a:lnTo>
                    <a:pt x="268185" y="76200"/>
                  </a:lnTo>
                  <a:lnTo>
                    <a:pt x="271208" y="94449"/>
                  </a:lnTo>
                  <a:lnTo>
                    <a:pt x="272745" y="108191"/>
                  </a:lnTo>
                  <a:lnTo>
                    <a:pt x="275767" y="121894"/>
                  </a:lnTo>
                  <a:lnTo>
                    <a:pt x="277304" y="126453"/>
                  </a:lnTo>
                  <a:lnTo>
                    <a:pt x="280339" y="131013"/>
                  </a:lnTo>
                  <a:lnTo>
                    <a:pt x="280339" y="126453"/>
                  </a:lnTo>
                  <a:lnTo>
                    <a:pt x="283413" y="121894"/>
                  </a:lnTo>
                  <a:lnTo>
                    <a:pt x="284949" y="108191"/>
                  </a:lnTo>
                  <a:lnTo>
                    <a:pt x="287972" y="94449"/>
                  </a:lnTo>
                  <a:lnTo>
                    <a:pt x="291007" y="80759"/>
                  </a:lnTo>
                  <a:lnTo>
                    <a:pt x="292544" y="62458"/>
                  </a:lnTo>
                  <a:lnTo>
                    <a:pt x="295617" y="48767"/>
                  </a:lnTo>
                  <a:lnTo>
                    <a:pt x="295617" y="36563"/>
                  </a:lnTo>
                  <a:lnTo>
                    <a:pt x="297103" y="31991"/>
                  </a:lnTo>
                  <a:lnTo>
                    <a:pt x="300177" y="27431"/>
                  </a:lnTo>
                  <a:lnTo>
                    <a:pt x="303212" y="31991"/>
                  </a:lnTo>
                  <a:lnTo>
                    <a:pt x="304749" y="36563"/>
                  </a:lnTo>
                  <a:lnTo>
                    <a:pt x="307771" y="48767"/>
                  </a:lnTo>
                  <a:lnTo>
                    <a:pt x="307771" y="62458"/>
                  </a:lnTo>
                  <a:lnTo>
                    <a:pt x="310845" y="80759"/>
                  </a:lnTo>
                  <a:lnTo>
                    <a:pt x="312331" y="94449"/>
                  </a:lnTo>
                  <a:lnTo>
                    <a:pt x="315404" y="108191"/>
                  </a:lnTo>
                  <a:lnTo>
                    <a:pt x="316953" y="121894"/>
                  </a:lnTo>
                  <a:lnTo>
                    <a:pt x="319976" y="126453"/>
                  </a:lnTo>
                  <a:lnTo>
                    <a:pt x="323049" y="131013"/>
                  </a:lnTo>
                  <a:lnTo>
                    <a:pt x="323049" y="126453"/>
                  </a:lnTo>
                  <a:lnTo>
                    <a:pt x="324535" y="117322"/>
                  </a:lnTo>
                  <a:lnTo>
                    <a:pt x="327609" y="108191"/>
                  </a:lnTo>
                  <a:lnTo>
                    <a:pt x="330644" y="89890"/>
                  </a:lnTo>
                  <a:lnTo>
                    <a:pt x="332181" y="76200"/>
                  </a:lnTo>
                  <a:lnTo>
                    <a:pt x="335203" y="62458"/>
                  </a:lnTo>
                  <a:lnTo>
                    <a:pt x="336740" y="48767"/>
                  </a:lnTo>
                  <a:lnTo>
                    <a:pt x="336740" y="36563"/>
                  </a:lnTo>
                  <a:lnTo>
                    <a:pt x="339763" y="31991"/>
                  </a:lnTo>
                  <a:lnTo>
                    <a:pt x="344385" y="31991"/>
                  </a:lnTo>
                  <a:lnTo>
                    <a:pt x="347408" y="39636"/>
                  </a:lnTo>
                  <a:lnTo>
                    <a:pt x="350431" y="53327"/>
                  </a:lnTo>
                  <a:lnTo>
                    <a:pt x="350431" y="67017"/>
                  </a:lnTo>
                  <a:lnTo>
                    <a:pt x="351967" y="80759"/>
                  </a:lnTo>
                  <a:lnTo>
                    <a:pt x="355053" y="94449"/>
                  </a:lnTo>
                  <a:lnTo>
                    <a:pt x="358076" y="112763"/>
                  </a:lnTo>
                  <a:lnTo>
                    <a:pt x="359613" y="121894"/>
                  </a:lnTo>
                  <a:lnTo>
                    <a:pt x="362635" y="126453"/>
                  </a:lnTo>
                  <a:lnTo>
                    <a:pt x="364172" y="126453"/>
                  </a:lnTo>
                  <a:lnTo>
                    <a:pt x="367207" y="117322"/>
                  </a:lnTo>
                  <a:lnTo>
                    <a:pt x="370281" y="103631"/>
                  </a:lnTo>
                  <a:lnTo>
                    <a:pt x="371817" y="89890"/>
                  </a:lnTo>
                  <a:lnTo>
                    <a:pt x="374840" y="76200"/>
                  </a:lnTo>
                  <a:lnTo>
                    <a:pt x="374840" y="57899"/>
                  </a:lnTo>
                  <a:lnTo>
                    <a:pt x="377863" y="44196"/>
                  </a:lnTo>
                  <a:lnTo>
                    <a:pt x="379412" y="36563"/>
                  </a:lnTo>
                  <a:lnTo>
                    <a:pt x="382485" y="31991"/>
                  </a:lnTo>
                  <a:lnTo>
                    <a:pt x="387045" y="31991"/>
                  </a:lnTo>
                  <a:lnTo>
                    <a:pt x="390067" y="39636"/>
                  </a:lnTo>
                  <a:lnTo>
                    <a:pt x="390067" y="53327"/>
                  </a:lnTo>
                  <a:lnTo>
                    <a:pt x="391604" y="67017"/>
                  </a:lnTo>
                  <a:lnTo>
                    <a:pt x="394639" y="80759"/>
                  </a:lnTo>
                  <a:lnTo>
                    <a:pt x="397713" y="99021"/>
                  </a:lnTo>
                  <a:lnTo>
                    <a:pt x="399249" y="112763"/>
                  </a:lnTo>
                  <a:lnTo>
                    <a:pt x="402272" y="121894"/>
                  </a:lnTo>
                  <a:lnTo>
                    <a:pt x="402272" y="126453"/>
                  </a:lnTo>
                  <a:lnTo>
                    <a:pt x="406844" y="126453"/>
                  </a:lnTo>
                  <a:lnTo>
                    <a:pt x="409917" y="117322"/>
                  </a:lnTo>
                  <a:lnTo>
                    <a:pt x="411403" y="103631"/>
                  </a:lnTo>
                  <a:lnTo>
                    <a:pt x="414477" y="89890"/>
                  </a:lnTo>
                  <a:lnTo>
                    <a:pt x="417512" y="71589"/>
                  </a:lnTo>
                  <a:lnTo>
                    <a:pt x="417512" y="57899"/>
                  </a:lnTo>
                  <a:lnTo>
                    <a:pt x="419049" y="44196"/>
                  </a:lnTo>
                  <a:lnTo>
                    <a:pt x="422071" y="36563"/>
                  </a:lnTo>
                  <a:lnTo>
                    <a:pt x="423608" y="31991"/>
                  </a:lnTo>
                  <a:lnTo>
                    <a:pt x="429704" y="31991"/>
                  </a:lnTo>
                  <a:lnTo>
                    <a:pt x="429704" y="39636"/>
                  </a:lnTo>
                  <a:lnTo>
                    <a:pt x="431203" y="53327"/>
                  </a:lnTo>
                  <a:lnTo>
                    <a:pt x="434276" y="67017"/>
                  </a:lnTo>
                  <a:lnTo>
                    <a:pt x="437299" y="85331"/>
                  </a:lnTo>
                  <a:lnTo>
                    <a:pt x="438835" y="99021"/>
                  </a:lnTo>
                  <a:lnTo>
                    <a:pt x="441858" y="112763"/>
                  </a:lnTo>
                  <a:lnTo>
                    <a:pt x="443407" y="121894"/>
                  </a:lnTo>
                  <a:lnTo>
                    <a:pt x="443407" y="126453"/>
                  </a:lnTo>
                  <a:lnTo>
                    <a:pt x="449503" y="126453"/>
                  </a:lnTo>
                  <a:lnTo>
                    <a:pt x="451040" y="117322"/>
                  </a:lnTo>
                  <a:lnTo>
                    <a:pt x="454063" y="103631"/>
                  </a:lnTo>
                  <a:lnTo>
                    <a:pt x="457149" y="85331"/>
                  </a:lnTo>
                  <a:lnTo>
                    <a:pt x="457149" y="71589"/>
                  </a:lnTo>
                  <a:lnTo>
                    <a:pt x="458635" y="57899"/>
                  </a:lnTo>
                  <a:lnTo>
                    <a:pt x="461708" y="44196"/>
                  </a:lnTo>
                  <a:lnTo>
                    <a:pt x="463194" y="36563"/>
                  </a:lnTo>
                  <a:lnTo>
                    <a:pt x="466267" y="31991"/>
                  </a:lnTo>
                  <a:lnTo>
                    <a:pt x="470839" y="31991"/>
                  </a:lnTo>
                  <a:lnTo>
                    <a:pt x="470839" y="39636"/>
                  </a:lnTo>
                  <a:lnTo>
                    <a:pt x="473913" y="53327"/>
                  </a:lnTo>
                  <a:lnTo>
                    <a:pt x="476935" y="71589"/>
                  </a:lnTo>
                  <a:lnTo>
                    <a:pt x="478472" y="85331"/>
                  </a:lnTo>
                  <a:lnTo>
                    <a:pt x="481507" y="99021"/>
                  </a:lnTo>
                  <a:lnTo>
                    <a:pt x="484581" y="112763"/>
                  </a:lnTo>
                  <a:lnTo>
                    <a:pt x="486067" y="121894"/>
                  </a:lnTo>
                  <a:lnTo>
                    <a:pt x="486067" y="126453"/>
                  </a:lnTo>
                  <a:lnTo>
                    <a:pt x="489140" y="126453"/>
                  </a:lnTo>
                  <a:lnTo>
                    <a:pt x="490626" y="121894"/>
                  </a:lnTo>
                  <a:lnTo>
                    <a:pt x="493712" y="112763"/>
                  </a:lnTo>
                  <a:lnTo>
                    <a:pt x="496735" y="103631"/>
                  </a:lnTo>
                  <a:lnTo>
                    <a:pt x="496735" y="85331"/>
                  </a:lnTo>
                  <a:lnTo>
                    <a:pt x="498271" y="71589"/>
                  </a:lnTo>
                  <a:lnTo>
                    <a:pt x="501294" y="57899"/>
                  </a:lnTo>
                  <a:lnTo>
                    <a:pt x="504367" y="44196"/>
                  </a:lnTo>
                  <a:lnTo>
                    <a:pt x="505904" y="36563"/>
                  </a:lnTo>
                  <a:lnTo>
                    <a:pt x="508939" y="31991"/>
                  </a:lnTo>
                  <a:lnTo>
                    <a:pt x="510476" y="31991"/>
                  </a:lnTo>
                  <a:lnTo>
                    <a:pt x="510476" y="36563"/>
                  </a:lnTo>
                  <a:lnTo>
                    <a:pt x="513499" y="44196"/>
                  </a:lnTo>
                  <a:lnTo>
                    <a:pt x="516572" y="57899"/>
                  </a:lnTo>
                  <a:lnTo>
                    <a:pt x="518058" y="71589"/>
                  </a:lnTo>
                  <a:lnTo>
                    <a:pt x="521144" y="85331"/>
                  </a:lnTo>
                  <a:lnTo>
                    <a:pt x="524167" y="103631"/>
                  </a:lnTo>
                  <a:lnTo>
                    <a:pt x="524167" y="117322"/>
                  </a:lnTo>
                  <a:lnTo>
                    <a:pt x="525703" y="126453"/>
                  </a:lnTo>
                  <a:lnTo>
                    <a:pt x="528726" y="131013"/>
                  </a:lnTo>
                  <a:lnTo>
                    <a:pt x="530263" y="126453"/>
                  </a:lnTo>
                  <a:lnTo>
                    <a:pt x="533349" y="121894"/>
                  </a:lnTo>
                  <a:lnTo>
                    <a:pt x="536371" y="112763"/>
                  </a:lnTo>
                  <a:lnTo>
                    <a:pt x="537908" y="99021"/>
                  </a:lnTo>
                  <a:lnTo>
                    <a:pt x="537908" y="85331"/>
                  </a:lnTo>
                  <a:lnTo>
                    <a:pt x="540931" y="67017"/>
                  </a:lnTo>
                  <a:lnTo>
                    <a:pt x="544004" y="53327"/>
                  </a:lnTo>
                  <a:lnTo>
                    <a:pt x="545503" y="39636"/>
                  </a:lnTo>
                  <a:lnTo>
                    <a:pt x="548576" y="31991"/>
                  </a:lnTo>
                  <a:lnTo>
                    <a:pt x="550113" y="27431"/>
                  </a:lnTo>
                  <a:lnTo>
                    <a:pt x="550113" y="31991"/>
                  </a:lnTo>
                  <a:lnTo>
                    <a:pt x="553135" y="36563"/>
                  </a:lnTo>
                  <a:lnTo>
                    <a:pt x="556158" y="44196"/>
                  </a:lnTo>
                  <a:lnTo>
                    <a:pt x="557707" y="57899"/>
                  </a:lnTo>
                  <a:lnTo>
                    <a:pt x="560781" y="71589"/>
                  </a:lnTo>
                  <a:lnTo>
                    <a:pt x="563803" y="89890"/>
                  </a:lnTo>
                  <a:lnTo>
                    <a:pt x="565340" y="103631"/>
                  </a:lnTo>
                  <a:lnTo>
                    <a:pt x="565340" y="117322"/>
                  </a:lnTo>
                  <a:lnTo>
                    <a:pt x="568363" y="126453"/>
                  </a:lnTo>
                  <a:lnTo>
                    <a:pt x="569912" y="131013"/>
                  </a:lnTo>
                  <a:lnTo>
                    <a:pt x="572935" y="131013"/>
                  </a:lnTo>
                  <a:lnTo>
                    <a:pt x="576008" y="121894"/>
                  </a:lnTo>
                  <a:lnTo>
                    <a:pt x="577494" y="112763"/>
                  </a:lnTo>
                  <a:lnTo>
                    <a:pt x="577494" y="99021"/>
                  </a:lnTo>
                  <a:lnTo>
                    <a:pt x="580567" y="80759"/>
                  </a:lnTo>
                  <a:lnTo>
                    <a:pt x="583603" y="67017"/>
                  </a:lnTo>
                  <a:lnTo>
                    <a:pt x="585139" y="53327"/>
                  </a:lnTo>
                  <a:lnTo>
                    <a:pt x="588213" y="36563"/>
                  </a:lnTo>
                  <a:lnTo>
                    <a:pt x="591235" y="27431"/>
                  </a:lnTo>
                  <a:lnTo>
                    <a:pt x="592772" y="22872"/>
                  </a:lnTo>
                  <a:lnTo>
                    <a:pt x="595807" y="27431"/>
                  </a:lnTo>
                  <a:lnTo>
                    <a:pt x="597344" y="36563"/>
                  </a:lnTo>
                  <a:lnTo>
                    <a:pt x="600367" y="53327"/>
                  </a:lnTo>
                  <a:lnTo>
                    <a:pt x="603440" y="71589"/>
                  </a:lnTo>
                  <a:lnTo>
                    <a:pt x="604926" y="89890"/>
                  </a:lnTo>
                  <a:lnTo>
                    <a:pt x="608012" y="108191"/>
                  </a:lnTo>
                  <a:lnTo>
                    <a:pt x="608012" y="121894"/>
                  </a:lnTo>
                  <a:lnTo>
                    <a:pt x="611035" y="135636"/>
                  </a:lnTo>
                  <a:lnTo>
                    <a:pt x="612571" y="140195"/>
                  </a:lnTo>
                  <a:lnTo>
                    <a:pt x="615594" y="140195"/>
                  </a:lnTo>
                  <a:lnTo>
                    <a:pt x="617131" y="135636"/>
                  </a:lnTo>
                  <a:lnTo>
                    <a:pt x="620166" y="126453"/>
                  </a:lnTo>
                  <a:lnTo>
                    <a:pt x="620166" y="108191"/>
                  </a:lnTo>
                  <a:lnTo>
                    <a:pt x="623239" y="89890"/>
                  </a:lnTo>
                  <a:lnTo>
                    <a:pt x="624725" y="67017"/>
                  </a:lnTo>
                  <a:lnTo>
                    <a:pt x="627799" y="48767"/>
                  </a:lnTo>
                  <a:lnTo>
                    <a:pt x="630821" y="36563"/>
                  </a:lnTo>
                  <a:lnTo>
                    <a:pt x="632358" y="22872"/>
                  </a:lnTo>
                  <a:lnTo>
                    <a:pt x="635444" y="18249"/>
                  </a:lnTo>
                  <a:lnTo>
                    <a:pt x="636930" y="22872"/>
                  </a:lnTo>
                  <a:lnTo>
                    <a:pt x="640003" y="36563"/>
                  </a:lnTo>
                  <a:lnTo>
                    <a:pt x="643026" y="48767"/>
                  </a:lnTo>
                  <a:lnTo>
                    <a:pt x="644563" y="71589"/>
                  </a:lnTo>
                  <a:lnTo>
                    <a:pt x="644563" y="89890"/>
                  </a:lnTo>
                  <a:lnTo>
                    <a:pt x="647598" y="112763"/>
                  </a:lnTo>
                  <a:lnTo>
                    <a:pt x="650671" y="126453"/>
                  </a:lnTo>
                  <a:lnTo>
                    <a:pt x="652157" y="135636"/>
                  </a:lnTo>
                  <a:lnTo>
                    <a:pt x="655231" y="143217"/>
                  </a:lnTo>
                  <a:lnTo>
                    <a:pt x="656767" y="140195"/>
                  </a:lnTo>
                  <a:lnTo>
                    <a:pt x="659803" y="135636"/>
                  </a:lnTo>
                  <a:lnTo>
                    <a:pt x="659803" y="121894"/>
                  </a:lnTo>
                  <a:lnTo>
                    <a:pt x="662825" y="108191"/>
                  </a:lnTo>
                  <a:lnTo>
                    <a:pt x="664362" y="89890"/>
                  </a:lnTo>
                  <a:lnTo>
                    <a:pt x="667435" y="67017"/>
                  </a:lnTo>
                  <a:lnTo>
                    <a:pt x="670458" y="48767"/>
                  </a:lnTo>
                  <a:lnTo>
                    <a:pt x="672007" y="31991"/>
                  </a:lnTo>
                  <a:lnTo>
                    <a:pt x="672007" y="18249"/>
                  </a:lnTo>
                  <a:lnTo>
                    <a:pt x="675030" y="13690"/>
                  </a:lnTo>
                  <a:lnTo>
                    <a:pt x="676567" y="18249"/>
                  </a:lnTo>
                  <a:lnTo>
                    <a:pt x="679589" y="22872"/>
                  </a:lnTo>
                  <a:lnTo>
                    <a:pt x="682663" y="36563"/>
                  </a:lnTo>
                  <a:lnTo>
                    <a:pt x="684212" y="53327"/>
                  </a:lnTo>
                  <a:lnTo>
                    <a:pt x="687235" y="71589"/>
                  </a:lnTo>
                  <a:lnTo>
                    <a:pt x="687235" y="89890"/>
                  </a:lnTo>
                  <a:lnTo>
                    <a:pt x="690257" y="112763"/>
                  </a:lnTo>
                  <a:lnTo>
                    <a:pt x="691794" y="126453"/>
                  </a:lnTo>
                  <a:lnTo>
                    <a:pt x="694867" y="140195"/>
                  </a:lnTo>
                  <a:lnTo>
                    <a:pt x="697903" y="143217"/>
                  </a:lnTo>
                  <a:lnTo>
                    <a:pt x="699439" y="143217"/>
                  </a:lnTo>
                  <a:lnTo>
                    <a:pt x="699439" y="135636"/>
                  </a:lnTo>
                  <a:lnTo>
                    <a:pt x="702462" y="121894"/>
                  </a:lnTo>
                  <a:lnTo>
                    <a:pt x="703999" y="108191"/>
                  </a:lnTo>
                  <a:lnTo>
                    <a:pt x="707021" y="85331"/>
                  </a:lnTo>
                  <a:lnTo>
                    <a:pt x="710107" y="67017"/>
                  </a:lnTo>
                  <a:lnTo>
                    <a:pt x="711644" y="44196"/>
                  </a:lnTo>
                  <a:lnTo>
                    <a:pt x="714667" y="22872"/>
                  </a:lnTo>
                  <a:lnTo>
                    <a:pt x="714667" y="9131"/>
                  </a:lnTo>
                  <a:lnTo>
                    <a:pt x="717689" y="4559"/>
                  </a:lnTo>
                  <a:lnTo>
                    <a:pt x="719226" y="0"/>
                  </a:lnTo>
                  <a:lnTo>
                    <a:pt x="722312" y="9131"/>
                  </a:lnTo>
                  <a:lnTo>
                    <a:pt x="723798" y="22872"/>
                  </a:lnTo>
                  <a:lnTo>
                    <a:pt x="726871" y="39636"/>
                  </a:lnTo>
                  <a:lnTo>
                    <a:pt x="726871" y="62458"/>
                  </a:lnTo>
                  <a:lnTo>
                    <a:pt x="729894" y="85331"/>
                  </a:lnTo>
                  <a:lnTo>
                    <a:pt x="731431" y="103631"/>
                  </a:lnTo>
                  <a:lnTo>
                    <a:pt x="734466" y="117322"/>
                  </a:lnTo>
                  <a:lnTo>
                    <a:pt x="737539" y="126453"/>
                  </a:lnTo>
                  <a:lnTo>
                    <a:pt x="739025" y="131013"/>
                  </a:lnTo>
                  <a:lnTo>
                    <a:pt x="742099" y="131013"/>
                  </a:lnTo>
                  <a:lnTo>
                    <a:pt x="743635" y="121894"/>
                  </a:lnTo>
                  <a:lnTo>
                    <a:pt x="746658" y="108191"/>
                  </a:lnTo>
                  <a:lnTo>
                    <a:pt x="749693" y="89890"/>
                  </a:lnTo>
                  <a:lnTo>
                    <a:pt x="751230" y="76200"/>
                  </a:lnTo>
                  <a:lnTo>
                    <a:pt x="754252" y="57899"/>
                  </a:lnTo>
                  <a:lnTo>
                    <a:pt x="757326" y="44196"/>
                  </a:lnTo>
                  <a:lnTo>
                    <a:pt x="757326" y="36563"/>
                  </a:lnTo>
                  <a:lnTo>
                    <a:pt x="758863" y="31991"/>
                  </a:lnTo>
                  <a:lnTo>
                    <a:pt x="761898" y="31991"/>
                  </a:lnTo>
                  <a:lnTo>
                    <a:pt x="763435" y="36563"/>
                  </a:lnTo>
                  <a:lnTo>
                    <a:pt x="766457" y="44196"/>
                  </a:lnTo>
                  <a:lnTo>
                    <a:pt x="769531" y="57899"/>
                  </a:lnTo>
                  <a:lnTo>
                    <a:pt x="769531" y="71589"/>
                  </a:lnTo>
                  <a:lnTo>
                    <a:pt x="771016" y="85331"/>
                  </a:lnTo>
                  <a:lnTo>
                    <a:pt x="774103" y="103631"/>
                  </a:lnTo>
                  <a:lnTo>
                    <a:pt x="777125" y="117322"/>
                  </a:lnTo>
                  <a:lnTo>
                    <a:pt x="778662" y="126453"/>
                  </a:lnTo>
                  <a:lnTo>
                    <a:pt x="781684" y="131013"/>
                  </a:lnTo>
                  <a:lnTo>
                    <a:pt x="783221" y="126453"/>
                  </a:lnTo>
                  <a:lnTo>
                    <a:pt x="786257" y="117322"/>
                  </a:lnTo>
                  <a:lnTo>
                    <a:pt x="789330" y="103631"/>
                  </a:lnTo>
                  <a:lnTo>
                    <a:pt x="790867" y="89890"/>
                  </a:lnTo>
                  <a:lnTo>
                    <a:pt x="793889" y="71589"/>
                  </a:lnTo>
                  <a:lnTo>
                    <a:pt x="793889" y="57899"/>
                  </a:lnTo>
                  <a:lnTo>
                    <a:pt x="796963" y="44196"/>
                  </a:lnTo>
                  <a:lnTo>
                    <a:pt x="798461" y="36563"/>
                  </a:lnTo>
                  <a:lnTo>
                    <a:pt x="801535" y="31991"/>
                  </a:lnTo>
                  <a:lnTo>
                    <a:pt x="803020" y="31991"/>
                  </a:lnTo>
                  <a:lnTo>
                    <a:pt x="806094" y="36563"/>
                  </a:lnTo>
                  <a:lnTo>
                    <a:pt x="809116" y="44196"/>
                  </a:lnTo>
                  <a:lnTo>
                    <a:pt x="809116" y="57899"/>
                  </a:lnTo>
                  <a:lnTo>
                    <a:pt x="810666" y="71589"/>
                  </a:lnTo>
                  <a:lnTo>
                    <a:pt x="813688" y="89890"/>
                  </a:lnTo>
                  <a:lnTo>
                    <a:pt x="816762" y="103631"/>
                  </a:lnTo>
                  <a:lnTo>
                    <a:pt x="818299" y="117322"/>
                  </a:lnTo>
                  <a:lnTo>
                    <a:pt x="821321" y="126453"/>
                  </a:lnTo>
                  <a:lnTo>
                    <a:pt x="821321" y="131013"/>
                  </a:lnTo>
                  <a:lnTo>
                    <a:pt x="824357" y="131013"/>
                  </a:lnTo>
                  <a:lnTo>
                    <a:pt x="825893" y="126453"/>
                  </a:lnTo>
                  <a:lnTo>
                    <a:pt x="828967" y="112763"/>
                  </a:lnTo>
                  <a:lnTo>
                    <a:pt x="830452" y="103631"/>
                  </a:lnTo>
                  <a:lnTo>
                    <a:pt x="833526" y="85331"/>
                  </a:lnTo>
                  <a:lnTo>
                    <a:pt x="836561" y="71589"/>
                  </a:lnTo>
                  <a:lnTo>
                    <a:pt x="836561" y="53327"/>
                  </a:lnTo>
                  <a:lnTo>
                    <a:pt x="838098" y="39636"/>
                  </a:lnTo>
                  <a:lnTo>
                    <a:pt x="841120" y="36563"/>
                  </a:lnTo>
                  <a:lnTo>
                    <a:pt x="844194" y="31991"/>
                  </a:lnTo>
                  <a:lnTo>
                    <a:pt x="845731" y="31991"/>
                  </a:lnTo>
                  <a:lnTo>
                    <a:pt x="848766" y="36563"/>
                  </a:lnTo>
                  <a:lnTo>
                    <a:pt x="848766" y="44196"/>
                  </a:lnTo>
                  <a:lnTo>
                    <a:pt x="850303" y="57899"/>
                  </a:lnTo>
                  <a:lnTo>
                    <a:pt x="853325" y="76200"/>
                  </a:lnTo>
                  <a:lnTo>
                    <a:pt x="856399" y="89890"/>
                  </a:lnTo>
                  <a:lnTo>
                    <a:pt x="857884" y="108191"/>
                  </a:lnTo>
                  <a:lnTo>
                    <a:pt x="860958" y="117322"/>
                  </a:lnTo>
                  <a:lnTo>
                    <a:pt x="863993" y="126453"/>
                  </a:lnTo>
                  <a:lnTo>
                    <a:pt x="863993" y="131013"/>
                  </a:lnTo>
                  <a:lnTo>
                    <a:pt x="865530" y="131013"/>
                  </a:lnTo>
                  <a:lnTo>
                    <a:pt x="868552" y="121894"/>
                  </a:lnTo>
                  <a:lnTo>
                    <a:pt x="870089" y="112763"/>
                  </a:lnTo>
                  <a:lnTo>
                    <a:pt x="873163" y="99021"/>
                  </a:lnTo>
                  <a:lnTo>
                    <a:pt x="876198" y="85331"/>
                  </a:lnTo>
                  <a:lnTo>
                    <a:pt x="877735" y="67017"/>
                  </a:lnTo>
                  <a:lnTo>
                    <a:pt x="877735" y="53327"/>
                  </a:lnTo>
                  <a:lnTo>
                    <a:pt x="880757" y="39636"/>
                  </a:lnTo>
                  <a:lnTo>
                    <a:pt x="883831" y="31991"/>
                  </a:lnTo>
                  <a:lnTo>
                    <a:pt x="888403" y="31991"/>
                  </a:lnTo>
                  <a:lnTo>
                    <a:pt x="889888" y="36563"/>
                  </a:lnTo>
                  <a:lnTo>
                    <a:pt x="889888" y="48767"/>
                  </a:lnTo>
                  <a:lnTo>
                    <a:pt x="892962" y="62458"/>
                  </a:lnTo>
                  <a:lnTo>
                    <a:pt x="895984" y="76200"/>
                  </a:lnTo>
                  <a:lnTo>
                    <a:pt x="897521" y="89890"/>
                  </a:lnTo>
                  <a:lnTo>
                    <a:pt x="900557" y="108191"/>
                  </a:lnTo>
                  <a:lnTo>
                    <a:pt x="903630" y="117322"/>
                  </a:lnTo>
                  <a:lnTo>
                    <a:pt x="905167" y="126453"/>
                  </a:lnTo>
                  <a:lnTo>
                    <a:pt x="905167" y="131013"/>
                  </a:lnTo>
                  <a:lnTo>
                    <a:pt x="908189" y="126453"/>
                  </a:lnTo>
                  <a:lnTo>
                    <a:pt x="909726" y="121894"/>
                  </a:lnTo>
                  <a:lnTo>
                    <a:pt x="912761" y="112763"/>
                  </a:lnTo>
                  <a:lnTo>
                    <a:pt x="915835" y="99021"/>
                  </a:lnTo>
                  <a:lnTo>
                    <a:pt x="917320" y="80759"/>
                  </a:lnTo>
                  <a:lnTo>
                    <a:pt x="917320" y="67017"/>
                  </a:lnTo>
                  <a:lnTo>
                    <a:pt x="920394" y="53327"/>
                  </a:lnTo>
                  <a:lnTo>
                    <a:pt x="923416" y="39636"/>
                  </a:lnTo>
                  <a:lnTo>
                    <a:pt x="924966" y="31991"/>
                  </a:lnTo>
                  <a:lnTo>
                    <a:pt x="931062" y="31991"/>
                  </a:lnTo>
                  <a:lnTo>
                    <a:pt x="931062" y="36563"/>
                  </a:lnTo>
                  <a:lnTo>
                    <a:pt x="932599" y="48767"/>
                  </a:lnTo>
                  <a:lnTo>
                    <a:pt x="935621" y="62458"/>
                  </a:lnTo>
                  <a:lnTo>
                    <a:pt x="937120" y="76200"/>
                  </a:lnTo>
                  <a:lnTo>
                    <a:pt x="940193" y="94449"/>
                  </a:lnTo>
                  <a:lnTo>
                    <a:pt x="943216" y="108191"/>
                  </a:lnTo>
                  <a:lnTo>
                    <a:pt x="943216" y="121894"/>
                  </a:lnTo>
                  <a:lnTo>
                    <a:pt x="944752" y="126453"/>
                  </a:lnTo>
                  <a:lnTo>
                    <a:pt x="947826" y="131013"/>
                  </a:lnTo>
                  <a:lnTo>
                    <a:pt x="950861" y="126453"/>
                  </a:lnTo>
                  <a:lnTo>
                    <a:pt x="952398" y="121894"/>
                  </a:lnTo>
                  <a:lnTo>
                    <a:pt x="955420" y="108191"/>
                  </a:lnTo>
                  <a:lnTo>
                    <a:pt x="956957" y="94449"/>
                  </a:lnTo>
                  <a:lnTo>
                    <a:pt x="956957" y="80759"/>
                  </a:lnTo>
                  <a:lnTo>
                    <a:pt x="959980" y="62458"/>
                  </a:lnTo>
                  <a:lnTo>
                    <a:pt x="963066" y="48767"/>
                  </a:lnTo>
                  <a:lnTo>
                    <a:pt x="964552" y="39636"/>
                  </a:lnTo>
                  <a:lnTo>
                    <a:pt x="967625" y="31991"/>
                  </a:lnTo>
                  <a:lnTo>
                    <a:pt x="970648" y="31991"/>
                  </a:lnTo>
                  <a:lnTo>
                    <a:pt x="972184" y="39636"/>
                  </a:lnTo>
                  <a:lnTo>
                    <a:pt x="975220" y="48767"/>
                  </a:lnTo>
                  <a:lnTo>
                    <a:pt x="976757" y="62458"/>
                  </a:lnTo>
                  <a:lnTo>
                    <a:pt x="979830" y="80759"/>
                  </a:lnTo>
                  <a:lnTo>
                    <a:pt x="982852" y="94449"/>
                  </a:lnTo>
                  <a:lnTo>
                    <a:pt x="984389" y="108191"/>
                  </a:lnTo>
                  <a:lnTo>
                    <a:pt x="984389" y="121894"/>
                  </a:lnTo>
                  <a:lnTo>
                    <a:pt x="987425" y="126453"/>
                  </a:lnTo>
                  <a:lnTo>
                    <a:pt x="990498" y="131013"/>
                  </a:lnTo>
                  <a:lnTo>
                    <a:pt x="991984" y="126453"/>
                  </a:lnTo>
                  <a:lnTo>
                    <a:pt x="995057" y="117322"/>
                  </a:lnTo>
                  <a:lnTo>
                    <a:pt x="996594" y="108191"/>
                  </a:lnTo>
                  <a:lnTo>
                    <a:pt x="996594" y="89890"/>
                  </a:lnTo>
                  <a:lnTo>
                    <a:pt x="999616" y="76200"/>
                  </a:lnTo>
                  <a:lnTo>
                    <a:pt x="1002652" y="62458"/>
                  </a:lnTo>
                  <a:lnTo>
                    <a:pt x="1004188" y="48767"/>
                  </a:lnTo>
                  <a:lnTo>
                    <a:pt x="1007262" y="36563"/>
                  </a:lnTo>
                  <a:lnTo>
                    <a:pt x="1010284" y="31991"/>
                  </a:lnTo>
                  <a:lnTo>
                    <a:pt x="1011821" y="31991"/>
                  </a:lnTo>
                  <a:lnTo>
                    <a:pt x="1014857" y="39636"/>
                  </a:lnTo>
                  <a:lnTo>
                    <a:pt x="1016393" y="53327"/>
                  </a:lnTo>
                  <a:lnTo>
                    <a:pt x="1019416" y="67017"/>
                  </a:lnTo>
                  <a:lnTo>
                    <a:pt x="1022489" y="80759"/>
                  </a:lnTo>
                  <a:lnTo>
                    <a:pt x="1024026" y="99021"/>
                  </a:lnTo>
                  <a:lnTo>
                    <a:pt x="1027061" y="112763"/>
                  </a:lnTo>
                  <a:lnTo>
                    <a:pt x="1027061" y="121894"/>
                  </a:lnTo>
                  <a:lnTo>
                    <a:pt x="1030084" y="126453"/>
                  </a:lnTo>
                  <a:lnTo>
                    <a:pt x="1034694" y="126453"/>
                  </a:lnTo>
                  <a:lnTo>
                    <a:pt x="1036180" y="117322"/>
                  </a:lnTo>
                  <a:lnTo>
                    <a:pt x="1039266" y="103631"/>
                  </a:lnTo>
                  <a:lnTo>
                    <a:pt x="1039266" y="89890"/>
                  </a:lnTo>
                  <a:lnTo>
                    <a:pt x="1042288" y="76200"/>
                  </a:lnTo>
                  <a:lnTo>
                    <a:pt x="1043825" y="62458"/>
                  </a:lnTo>
                  <a:lnTo>
                    <a:pt x="1046848" y="44196"/>
                  </a:lnTo>
                  <a:lnTo>
                    <a:pt x="1049921" y="36563"/>
                  </a:lnTo>
                  <a:lnTo>
                    <a:pt x="1051420" y="31991"/>
                  </a:lnTo>
                  <a:lnTo>
                    <a:pt x="1054493" y="31991"/>
                  </a:lnTo>
                  <a:lnTo>
                    <a:pt x="1054493" y="36563"/>
                  </a:lnTo>
                  <a:lnTo>
                    <a:pt x="1057516" y="39636"/>
                  </a:lnTo>
                  <a:lnTo>
                    <a:pt x="1059052" y="53327"/>
                  </a:lnTo>
                  <a:lnTo>
                    <a:pt x="1062075" y="67017"/>
                  </a:lnTo>
                  <a:lnTo>
                    <a:pt x="1063625" y="85331"/>
                  </a:lnTo>
                  <a:lnTo>
                    <a:pt x="1063625" y="99021"/>
                  </a:lnTo>
                  <a:lnTo>
                    <a:pt x="1066647" y="112763"/>
                  </a:lnTo>
                  <a:lnTo>
                    <a:pt x="1071257" y="126453"/>
                  </a:lnTo>
                  <a:lnTo>
                    <a:pt x="1074280" y="126453"/>
                  </a:lnTo>
                  <a:lnTo>
                    <a:pt x="1077315" y="121894"/>
                  </a:lnTo>
                  <a:lnTo>
                    <a:pt x="1078852" y="117322"/>
                  </a:lnTo>
                  <a:lnTo>
                    <a:pt x="1078852" y="103631"/>
                  </a:lnTo>
                  <a:lnTo>
                    <a:pt x="1081925" y="89890"/>
                  </a:lnTo>
                  <a:lnTo>
                    <a:pt x="1083411" y="71589"/>
                  </a:lnTo>
                  <a:lnTo>
                    <a:pt x="1086484" y="57899"/>
                  </a:lnTo>
                  <a:lnTo>
                    <a:pt x="1089520" y="44196"/>
                  </a:lnTo>
                  <a:lnTo>
                    <a:pt x="1091057" y="36563"/>
                  </a:lnTo>
                  <a:lnTo>
                    <a:pt x="1091057" y="31991"/>
                  </a:lnTo>
                  <a:lnTo>
                    <a:pt x="1094079" y="31991"/>
                  </a:lnTo>
                  <a:lnTo>
                    <a:pt x="1097152" y="36563"/>
                  </a:lnTo>
                  <a:lnTo>
                    <a:pt x="1098638" y="44196"/>
                  </a:lnTo>
                  <a:lnTo>
                    <a:pt x="1101725" y="57899"/>
                  </a:lnTo>
                  <a:lnTo>
                    <a:pt x="1103261" y="71589"/>
                  </a:lnTo>
                  <a:lnTo>
                    <a:pt x="1106284" y="85331"/>
                  </a:lnTo>
                  <a:lnTo>
                    <a:pt x="1106284" y="99021"/>
                  </a:lnTo>
                  <a:lnTo>
                    <a:pt x="1109357" y="112763"/>
                  </a:lnTo>
                  <a:lnTo>
                    <a:pt x="1110843" y="121894"/>
                  </a:lnTo>
                  <a:lnTo>
                    <a:pt x="1113916" y="126453"/>
                  </a:lnTo>
                  <a:lnTo>
                    <a:pt x="1116952" y="126453"/>
                  </a:lnTo>
                  <a:lnTo>
                    <a:pt x="1118489" y="121894"/>
                  </a:lnTo>
                  <a:lnTo>
                    <a:pt x="1118489" y="112763"/>
                  </a:lnTo>
                  <a:lnTo>
                    <a:pt x="1121511" y="99021"/>
                  </a:lnTo>
                  <a:lnTo>
                    <a:pt x="1123048" y="85331"/>
                  </a:lnTo>
                  <a:lnTo>
                    <a:pt x="1126083" y="71589"/>
                  </a:lnTo>
                  <a:lnTo>
                    <a:pt x="1129157" y="57899"/>
                  </a:lnTo>
                  <a:lnTo>
                    <a:pt x="1130693" y="44196"/>
                  </a:lnTo>
                  <a:lnTo>
                    <a:pt x="1133716" y="36563"/>
                  </a:lnTo>
                  <a:lnTo>
                    <a:pt x="1133716" y="31991"/>
                  </a:lnTo>
                  <a:lnTo>
                    <a:pt x="1136738" y="31991"/>
                  </a:lnTo>
                  <a:lnTo>
                    <a:pt x="1138275" y="36563"/>
                  </a:lnTo>
                  <a:lnTo>
                    <a:pt x="1141361" y="44196"/>
                  </a:lnTo>
                  <a:lnTo>
                    <a:pt x="1142847" y="57899"/>
                  </a:lnTo>
                  <a:lnTo>
                    <a:pt x="1145920" y="71589"/>
                  </a:lnTo>
                  <a:lnTo>
                    <a:pt x="1148943" y="85331"/>
                  </a:lnTo>
                  <a:lnTo>
                    <a:pt x="1148943" y="103631"/>
                  </a:lnTo>
                  <a:lnTo>
                    <a:pt x="1150480" y="112763"/>
                  </a:lnTo>
                  <a:lnTo>
                    <a:pt x="1153515" y="121894"/>
                  </a:lnTo>
                  <a:lnTo>
                    <a:pt x="1156589" y="126453"/>
                  </a:lnTo>
                  <a:lnTo>
                    <a:pt x="1158125" y="126453"/>
                  </a:lnTo>
                  <a:lnTo>
                    <a:pt x="1161148" y="121894"/>
                  </a:lnTo>
                  <a:lnTo>
                    <a:pt x="1161148" y="112763"/>
                  </a:lnTo>
                  <a:lnTo>
                    <a:pt x="1164183" y="99021"/>
                  </a:lnTo>
                  <a:lnTo>
                    <a:pt x="1165720" y="85331"/>
                  </a:lnTo>
                  <a:lnTo>
                    <a:pt x="1168793" y="71589"/>
                  </a:lnTo>
                  <a:lnTo>
                    <a:pt x="1170279" y="53327"/>
                  </a:lnTo>
                  <a:lnTo>
                    <a:pt x="1173352" y="44196"/>
                  </a:lnTo>
                  <a:lnTo>
                    <a:pt x="1176375" y="36563"/>
                  </a:lnTo>
                  <a:lnTo>
                    <a:pt x="1176375" y="31991"/>
                  </a:lnTo>
                  <a:lnTo>
                    <a:pt x="1177925" y="31991"/>
                  </a:lnTo>
                  <a:lnTo>
                    <a:pt x="1180947" y="36563"/>
                  </a:lnTo>
                  <a:lnTo>
                    <a:pt x="1184020" y="44196"/>
                  </a:lnTo>
                  <a:lnTo>
                    <a:pt x="1185557" y="57899"/>
                  </a:lnTo>
                  <a:lnTo>
                    <a:pt x="1188580" y="71589"/>
                  </a:lnTo>
                  <a:lnTo>
                    <a:pt x="1188580" y="89890"/>
                  </a:lnTo>
                  <a:lnTo>
                    <a:pt x="1190116" y="103631"/>
                  </a:lnTo>
                  <a:lnTo>
                    <a:pt x="1193152" y="117322"/>
                  </a:lnTo>
                  <a:lnTo>
                    <a:pt x="1196225" y="121894"/>
                  </a:lnTo>
                  <a:lnTo>
                    <a:pt x="1197711" y="126453"/>
                  </a:lnTo>
                  <a:lnTo>
                    <a:pt x="1200784" y="126453"/>
                  </a:lnTo>
                  <a:lnTo>
                    <a:pt x="1203820" y="121894"/>
                  </a:lnTo>
                  <a:lnTo>
                    <a:pt x="1203820" y="112763"/>
                  </a:lnTo>
                  <a:lnTo>
                    <a:pt x="1205357" y="99021"/>
                  </a:lnTo>
                  <a:lnTo>
                    <a:pt x="1208379" y="85331"/>
                  </a:lnTo>
                  <a:lnTo>
                    <a:pt x="1209916" y="67017"/>
                  </a:lnTo>
                  <a:lnTo>
                    <a:pt x="1212938" y="53327"/>
                  </a:lnTo>
                  <a:lnTo>
                    <a:pt x="1212938" y="44196"/>
                  </a:lnTo>
                  <a:lnTo>
                    <a:pt x="1216025" y="36563"/>
                  </a:lnTo>
                  <a:lnTo>
                    <a:pt x="1217561" y="31991"/>
                  </a:lnTo>
                  <a:lnTo>
                    <a:pt x="1220584" y="31991"/>
                  </a:lnTo>
                  <a:lnTo>
                    <a:pt x="1223657" y="36563"/>
                  </a:lnTo>
                  <a:lnTo>
                    <a:pt x="1225143" y="48767"/>
                  </a:lnTo>
                  <a:lnTo>
                    <a:pt x="1228216" y="62458"/>
                  </a:lnTo>
                  <a:lnTo>
                    <a:pt x="1228216" y="76200"/>
                  </a:lnTo>
                  <a:lnTo>
                    <a:pt x="1229715" y="89890"/>
                  </a:lnTo>
                  <a:lnTo>
                    <a:pt x="1232789" y="103631"/>
                  </a:lnTo>
                  <a:lnTo>
                    <a:pt x="1235811" y="117322"/>
                  </a:lnTo>
                  <a:lnTo>
                    <a:pt x="1237348" y="121894"/>
                  </a:lnTo>
                  <a:lnTo>
                    <a:pt x="1240383" y="126453"/>
                  </a:lnTo>
                  <a:lnTo>
                    <a:pt x="1243457" y="121894"/>
                  </a:lnTo>
                  <a:lnTo>
                    <a:pt x="1244942" y="108191"/>
                  </a:lnTo>
                  <a:lnTo>
                    <a:pt x="1248016" y="99021"/>
                  </a:lnTo>
                  <a:lnTo>
                    <a:pt x="1249502" y="80759"/>
                  </a:lnTo>
                  <a:lnTo>
                    <a:pt x="1252575" y="67017"/>
                  </a:lnTo>
                  <a:lnTo>
                    <a:pt x="1255610" y="53327"/>
                  </a:lnTo>
                  <a:lnTo>
                    <a:pt x="1255610" y="39636"/>
                  </a:lnTo>
                  <a:lnTo>
                    <a:pt x="1257147" y="36563"/>
                  </a:lnTo>
                  <a:lnTo>
                    <a:pt x="1260170" y="31991"/>
                  </a:lnTo>
                  <a:lnTo>
                    <a:pt x="1263243" y="31991"/>
                  </a:lnTo>
                  <a:lnTo>
                    <a:pt x="1264780" y="39636"/>
                  </a:lnTo>
                  <a:lnTo>
                    <a:pt x="1267815" y="48767"/>
                  </a:lnTo>
                  <a:lnTo>
                    <a:pt x="1267815" y="62458"/>
                  </a:lnTo>
                  <a:lnTo>
                    <a:pt x="1270889" y="76200"/>
                  </a:lnTo>
                  <a:lnTo>
                    <a:pt x="1272374" y="89890"/>
                  </a:lnTo>
                  <a:lnTo>
                    <a:pt x="1275448" y="103631"/>
                  </a:lnTo>
                  <a:lnTo>
                    <a:pt x="1276934" y="117322"/>
                  </a:lnTo>
                  <a:lnTo>
                    <a:pt x="1280020" y="121894"/>
                  </a:lnTo>
                  <a:lnTo>
                    <a:pt x="1283042" y="126453"/>
                  </a:lnTo>
                  <a:lnTo>
                    <a:pt x="1284579" y="117322"/>
                  </a:lnTo>
                  <a:lnTo>
                    <a:pt x="1287602" y="108191"/>
                  </a:lnTo>
                  <a:lnTo>
                    <a:pt x="1290675" y="94449"/>
                  </a:lnTo>
                  <a:lnTo>
                    <a:pt x="1292225" y="80759"/>
                  </a:lnTo>
                  <a:lnTo>
                    <a:pt x="1295247" y="67017"/>
                  </a:lnTo>
                  <a:lnTo>
                    <a:pt x="1296784" y="53327"/>
                  </a:lnTo>
                  <a:lnTo>
                    <a:pt x="1296784" y="39636"/>
                  </a:lnTo>
                  <a:lnTo>
                    <a:pt x="1299806" y="36563"/>
                  </a:lnTo>
                  <a:lnTo>
                    <a:pt x="1302880" y="31991"/>
                  </a:lnTo>
                  <a:lnTo>
                    <a:pt x="1304378" y="31991"/>
                  </a:lnTo>
                  <a:lnTo>
                    <a:pt x="1307452" y="39636"/>
                  </a:lnTo>
                  <a:lnTo>
                    <a:pt x="1310474" y="48767"/>
                  </a:lnTo>
                  <a:lnTo>
                    <a:pt x="1310474" y="62458"/>
                  </a:lnTo>
                  <a:lnTo>
                    <a:pt x="1312011" y="76200"/>
                  </a:lnTo>
                  <a:lnTo>
                    <a:pt x="1315034" y="89890"/>
                  </a:lnTo>
                  <a:lnTo>
                    <a:pt x="1316583" y="108191"/>
                  </a:lnTo>
                  <a:lnTo>
                    <a:pt x="1319657" y="117322"/>
                  </a:lnTo>
                  <a:lnTo>
                    <a:pt x="1322679" y="121894"/>
                  </a:lnTo>
                  <a:lnTo>
                    <a:pt x="1324216" y="126453"/>
                  </a:lnTo>
                  <a:lnTo>
                    <a:pt x="1327238" y="117322"/>
                  </a:lnTo>
                  <a:lnTo>
                    <a:pt x="1330325" y="108191"/>
                  </a:lnTo>
                  <a:lnTo>
                    <a:pt x="1331810" y="94449"/>
                  </a:lnTo>
                  <a:lnTo>
                    <a:pt x="1334884" y="80759"/>
                  </a:lnTo>
                  <a:lnTo>
                    <a:pt x="1336370" y="67017"/>
                  </a:lnTo>
                  <a:lnTo>
                    <a:pt x="1336370" y="53327"/>
                  </a:lnTo>
                  <a:lnTo>
                    <a:pt x="1339443" y="39636"/>
                  </a:lnTo>
                  <a:lnTo>
                    <a:pt x="1342478" y="36563"/>
                  </a:lnTo>
                  <a:lnTo>
                    <a:pt x="1344015" y="31991"/>
                  </a:lnTo>
                  <a:lnTo>
                    <a:pt x="1347089" y="31991"/>
                  </a:lnTo>
                  <a:lnTo>
                    <a:pt x="1350111" y="39636"/>
                  </a:lnTo>
                  <a:lnTo>
                    <a:pt x="1350111" y="48767"/>
                  </a:lnTo>
                  <a:lnTo>
                    <a:pt x="1351648" y="62458"/>
                  </a:lnTo>
                  <a:lnTo>
                    <a:pt x="1354683" y="76200"/>
                  </a:lnTo>
                  <a:lnTo>
                    <a:pt x="1356220" y="94449"/>
                  </a:lnTo>
                  <a:lnTo>
                    <a:pt x="1359242" y="108191"/>
                  </a:lnTo>
                  <a:lnTo>
                    <a:pt x="1362316" y="117322"/>
                  </a:lnTo>
                  <a:lnTo>
                    <a:pt x="1362316" y="121894"/>
                  </a:lnTo>
                  <a:lnTo>
                    <a:pt x="1363802" y="126453"/>
                  </a:lnTo>
                  <a:lnTo>
                    <a:pt x="1366875" y="126453"/>
                  </a:lnTo>
                  <a:lnTo>
                    <a:pt x="1369910" y="117322"/>
                  </a:lnTo>
                  <a:lnTo>
                    <a:pt x="1371447" y="108191"/>
                  </a:lnTo>
                  <a:lnTo>
                    <a:pt x="1374470" y="94449"/>
                  </a:lnTo>
                  <a:lnTo>
                    <a:pt x="1376006" y="76200"/>
                  </a:lnTo>
                  <a:lnTo>
                    <a:pt x="1376006" y="62458"/>
                  </a:lnTo>
                  <a:lnTo>
                    <a:pt x="1379029" y="48767"/>
                  </a:lnTo>
                  <a:lnTo>
                    <a:pt x="1382115" y="39636"/>
                  </a:lnTo>
                  <a:lnTo>
                    <a:pt x="1383652" y="31991"/>
                  </a:lnTo>
                  <a:lnTo>
                    <a:pt x="1389697" y="31991"/>
                  </a:lnTo>
                  <a:lnTo>
                    <a:pt x="1389697" y="39636"/>
                  </a:lnTo>
                  <a:lnTo>
                    <a:pt x="1391234" y="53327"/>
                  </a:lnTo>
                  <a:lnTo>
                    <a:pt x="1394320" y="62458"/>
                  </a:lnTo>
                  <a:lnTo>
                    <a:pt x="1397342" y="80759"/>
                  </a:lnTo>
                  <a:lnTo>
                    <a:pt x="1398879" y="94449"/>
                  </a:lnTo>
                  <a:lnTo>
                    <a:pt x="1401902" y="108191"/>
                  </a:lnTo>
                  <a:lnTo>
                    <a:pt x="1403438" y="117322"/>
                  </a:lnTo>
                  <a:lnTo>
                    <a:pt x="1403438" y="126453"/>
                  </a:lnTo>
                  <a:lnTo>
                    <a:pt x="1409547" y="126453"/>
                  </a:lnTo>
                  <a:lnTo>
                    <a:pt x="1411033" y="117322"/>
                  </a:lnTo>
                  <a:lnTo>
                    <a:pt x="1414106" y="108191"/>
                  </a:lnTo>
                  <a:lnTo>
                    <a:pt x="1417129" y="89890"/>
                  </a:lnTo>
                  <a:lnTo>
                    <a:pt x="1418678" y="76200"/>
                  </a:lnTo>
                  <a:lnTo>
                    <a:pt x="1418678" y="62458"/>
                  </a:lnTo>
                  <a:lnTo>
                    <a:pt x="1421752" y="48767"/>
                  </a:lnTo>
                  <a:lnTo>
                    <a:pt x="1423238" y="39636"/>
                  </a:lnTo>
                  <a:lnTo>
                    <a:pt x="1426311" y="31991"/>
                  </a:lnTo>
                  <a:lnTo>
                    <a:pt x="1430883" y="31991"/>
                  </a:lnTo>
                  <a:lnTo>
                    <a:pt x="1430883" y="39636"/>
                  </a:lnTo>
                  <a:lnTo>
                    <a:pt x="1433906" y="53327"/>
                  </a:lnTo>
                  <a:lnTo>
                    <a:pt x="1436979" y="67017"/>
                  </a:lnTo>
                  <a:lnTo>
                    <a:pt x="1438465" y="80759"/>
                  </a:lnTo>
                  <a:lnTo>
                    <a:pt x="1441538" y="94449"/>
                  </a:lnTo>
                  <a:lnTo>
                    <a:pt x="1443075" y="108191"/>
                  </a:lnTo>
                  <a:lnTo>
                    <a:pt x="1446110" y="117322"/>
                  </a:lnTo>
                  <a:lnTo>
                    <a:pt x="1446110" y="126453"/>
                  </a:lnTo>
                  <a:lnTo>
                    <a:pt x="1450670" y="126453"/>
                  </a:lnTo>
                  <a:lnTo>
                    <a:pt x="1453743" y="117322"/>
                  </a:lnTo>
                  <a:lnTo>
                    <a:pt x="1456778" y="103631"/>
                  </a:lnTo>
                  <a:lnTo>
                    <a:pt x="1458315" y="89890"/>
                  </a:lnTo>
                  <a:lnTo>
                    <a:pt x="1458315" y="76200"/>
                  </a:lnTo>
                  <a:lnTo>
                    <a:pt x="1461338" y="62458"/>
                  </a:lnTo>
                  <a:lnTo>
                    <a:pt x="1462874" y="48767"/>
                  </a:lnTo>
                  <a:lnTo>
                    <a:pt x="1465897" y="39636"/>
                  </a:lnTo>
                  <a:lnTo>
                    <a:pt x="1468983" y="31991"/>
                  </a:lnTo>
                  <a:lnTo>
                    <a:pt x="1470520" y="31991"/>
                  </a:lnTo>
                  <a:lnTo>
                    <a:pt x="1473542" y="36563"/>
                  </a:lnTo>
                  <a:lnTo>
                    <a:pt x="1473542" y="39636"/>
                  </a:lnTo>
                  <a:lnTo>
                    <a:pt x="1476565" y="53327"/>
                  </a:lnTo>
                  <a:lnTo>
                    <a:pt x="1478102" y="67017"/>
                  </a:lnTo>
                  <a:lnTo>
                    <a:pt x="1481175" y="80759"/>
                  </a:lnTo>
                  <a:lnTo>
                    <a:pt x="1482674" y="99021"/>
                  </a:lnTo>
                  <a:lnTo>
                    <a:pt x="1485747" y="108191"/>
                  </a:lnTo>
                  <a:lnTo>
                    <a:pt x="1485747" y="121894"/>
                  </a:lnTo>
                  <a:lnTo>
                    <a:pt x="1488770" y="126453"/>
                  </a:lnTo>
                  <a:lnTo>
                    <a:pt x="1490306" y="126453"/>
                  </a:lnTo>
                  <a:lnTo>
                    <a:pt x="1493329" y="121894"/>
                  </a:lnTo>
                  <a:lnTo>
                    <a:pt x="1496415" y="117322"/>
                  </a:lnTo>
                  <a:lnTo>
                    <a:pt x="1497952" y="103631"/>
                  </a:lnTo>
                  <a:lnTo>
                    <a:pt x="1497952" y="89890"/>
                  </a:lnTo>
                  <a:lnTo>
                    <a:pt x="1500974" y="76200"/>
                  </a:lnTo>
                  <a:lnTo>
                    <a:pt x="1503997" y="57899"/>
                  </a:lnTo>
                  <a:lnTo>
                    <a:pt x="1505534" y="44196"/>
                  </a:lnTo>
                  <a:lnTo>
                    <a:pt x="1508620" y="36563"/>
                  </a:lnTo>
                  <a:lnTo>
                    <a:pt x="1510106" y="31991"/>
                  </a:lnTo>
                  <a:lnTo>
                    <a:pt x="1513179" y="36563"/>
                  </a:lnTo>
                  <a:lnTo>
                    <a:pt x="1516202" y="39636"/>
                  </a:lnTo>
                  <a:lnTo>
                    <a:pt x="1517738" y="53327"/>
                  </a:lnTo>
                  <a:lnTo>
                    <a:pt x="1520774" y="67017"/>
                  </a:lnTo>
                  <a:lnTo>
                    <a:pt x="1523847" y="85331"/>
                  </a:lnTo>
                  <a:lnTo>
                    <a:pt x="1525333" y="99021"/>
                  </a:lnTo>
                  <a:lnTo>
                    <a:pt x="1525333" y="112763"/>
                  </a:lnTo>
                  <a:lnTo>
                    <a:pt x="1529943" y="126453"/>
                  </a:lnTo>
                  <a:lnTo>
                    <a:pt x="1532978" y="126453"/>
                  </a:lnTo>
                  <a:lnTo>
                    <a:pt x="1536052" y="121894"/>
                  </a:lnTo>
                  <a:lnTo>
                    <a:pt x="1537538" y="112763"/>
                  </a:lnTo>
                  <a:lnTo>
                    <a:pt x="1540611" y="103631"/>
                  </a:lnTo>
                  <a:lnTo>
                    <a:pt x="1540611" y="89890"/>
                  </a:lnTo>
                  <a:lnTo>
                    <a:pt x="1543634" y="71589"/>
                  </a:lnTo>
                  <a:lnTo>
                    <a:pt x="1545183" y="57899"/>
                  </a:lnTo>
                  <a:lnTo>
                    <a:pt x="1548206" y="44196"/>
                  </a:lnTo>
                  <a:lnTo>
                    <a:pt x="1549742" y="36563"/>
                  </a:lnTo>
                  <a:lnTo>
                    <a:pt x="1552765" y="31991"/>
                  </a:lnTo>
                  <a:lnTo>
                    <a:pt x="1555838" y="36563"/>
                  </a:lnTo>
                  <a:lnTo>
                    <a:pt x="1557375" y="44196"/>
                  </a:lnTo>
                  <a:lnTo>
                    <a:pt x="1563433" y="71589"/>
                  </a:lnTo>
                  <a:lnTo>
                    <a:pt x="1564970" y="85331"/>
                  </a:lnTo>
                  <a:lnTo>
                    <a:pt x="1567992" y="99021"/>
                  </a:lnTo>
                  <a:lnTo>
                    <a:pt x="1567992" y="112763"/>
                  </a:lnTo>
                  <a:lnTo>
                    <a:pt x="1569529" y="121894"/>
                  </a:lnTo>
                  <a:lnTo>
                    <a:pt x="1572564" y="126453"/>
                  </a:lnTo>
                  <a:lnTo>
                    <a:pt x="1575638" y="126453"/>
                  </a:lnTo>
                  <a:lnTo>
                    <a:pt x="1577174" y="121894"/>
                  </a:lnTo>
                  <a:lnTo>
                    <a:pt x="1580197" y="112763"/>
                  </a:lnTo>
                  <a:lnTo>
                    <a:pt x="1580197" y="103631"/>
                  </a:lnTo>
                  <a:lnTo>
                    <a:pt x="1583283" y="85331"/>
                  </a:lnTo>
                  <a:lnTo>
                    <a:pt x="1584769" y="71589"/>
                  </a:lnTo>
                  <a:lnTo>
                    <a:pt x="1587842" y="57899"/>
                  </a:lnTo>
                  <a:lnTo>
                    <a:pt x="1589328" y="44196"/>
                  </a:lnTo>
                  <a:lnTo>
                    <a:pt x="1592402" y="36563"/>
                  </a:lnTo>
                  <a:lnTo>
                    <a:pt x="1595437" y="31991"/>
                  </a:lnTo>
                  <a:lnTo>
                    <a:pt x="1596974" y="36563"/>
                  </a:lnTo>
                  <a:lnTo>
                    <a:pt x="1599996" y="44196"/>
                  </a:lnTo>
                  <a:lnTo>
                    <a:pt x="1603070" y="57899"/>
                  </a:lnTo>
                  <a:lnTo>
                    <a:pt x="1604606" y="71589"/>
                  </a:lnTo>
                  <a:lnTo>
                    <a:pt x="1607629" y="85331"/>
                  </a:lnTo>
                  <a:lnTo>
                    <a:pt x="1607629" y="103631"/>
                  </a:lnTo>
                  <a:lnTo>
                    <a:pt x="1609178" y="112763"/>
                  </a:lnTo>
                  <a:lnTo>
                    <a:pt x="1612201" y="121894"/>
                  </a:lnTo>
                  <a:lnTo>
                    <a:pt x="1615274" y="126453"/>
                  </a:lnTo>
                  <a:lnTo>
                    <a:pt x="1616760" y="126453"/>
                  </a:lnTo>
                  <a:lnTo>
                    <a:pt x="1619834" y="121894"/>
                  </a:lnTo>
                  <a:lnTo>
                    <a:pt x="1622869" y="112763"/>
                  </a:lnTo>
                  <a:lnTo>
                    <a:pt x="1622869" y="99021"/>
                  </a:lnTo>
                  <a:lnTo>
                    <a:pt x="1624406" y="85331"/>
                  </a:lnTo>
                  <a:lnTo>
                    <a:pt x="1627428" y="71589"/>
                  </a:lnTo>
                  <a:lnTo>
                    <a:pt x="1630502" y="57899"/>
                  </a:lnTo>
                  <a:lnTo>
                    <a:pt x="1632038" y="44196"/>
                  </a:lnTo>
                  <a:lnTo>
                    <a:pt x="1632038" y="36563"/>
                  </a:lnTo>
                  <a:lnTo>
                    <a:pt x="1635074" y="31991"/>
                  </a:lnTo>
                  <a:lnTo>
                    <a:pt x="1636610" y="31991"/>
                  </a:lnTo>
                  <a:lnTo>
                    <a:pt x="1639633" y="36563"/>
                  </a:lnTo>
                  <a:lnTo>
                    <a:pt x="1642706" y="44196"/>
                  </a:lnTo>
                  <a:lnTo>
                    <a:pt x="1644192" y="57899"/>
                  </a:lnTo>
                  <a:lnTo>
                    <a:pt x="1647278" y="71589"/>
                  </a:lnTo>
                  <a:lnTo>
                    <a:pt x="1647278" y="89890"/>
                  </a:lnTo>
                  <a:lnTo>
                    <a:pt x="1650301" y="103631"/>
                  </a:lnTo>
                  <a:lnTo>
                    <a:pt x="1651838" y="117322"/>
                  </a:lnTo>
                  <a:lnTo>
                    <a:pt x="1654860" y="121894"/>
                  </a:lnTo>
                  <a:lnTo>
                    <a:pt x="1656397" y="126453"/>
                  </a:lnTo>
                  <a:lnTo>
                    <a:pt x="1659483" y="126453"/>
                  </a:lnTo>
                  <a:lnTo>
                    <a:pt x="1659483" y="121894"/>
                  </a:lnTo>
                  <a:lnTo>
                    <a:pt x="1662506" y="112763"/>
                  </a:lnTo>
                  <a:lnTo>
                    <a:pt x="1664042" y="99021"/>
                  </a:lnTo>
                  <a:lnTo>
                    <a:pt x="1667065" y="85331"/>
                  </a:lnTo>
                  <a:lnTo>
                    <a:pt x="1670138" y="67017"/>
                  </a:lnTo>
                  <a:lnTo>
                    <a:pt x="1671637" y="53327"/>
                  </a:lnTo>
                  <a:lnTo>
                    <a:pt x="1674710" y="39636"/>
                  </a:lnTo>
                  <a:lnTo>
                    <a:pt x="1674710" y="36563"/>
                  </a:lnTo>
                  <a:lnTo>
                    <a:pt x="1676196" y="31991"/>
                  </a:lnTo>
                  <a:lnTo>
                    <a:pt x="1679270" y="31991"/>
                  </a:lnTo>
                  <a:lnTo>
                    <a:pt x="1682292" y="36563"/>
                  </a:lnTo>
                  <a:lnTo>
                    <a:pt x="1683829" y="44196"/>
                  </a:lnTo>
                  <a:lnTo>
                    <a:pt x="1686864" y="57899"/>
                  </a:lnTo>
                  <a:lnTo>
                    <a:pt x="1689938" y="76200"/>
                  </a:lnTo>
                  <a:lnTo>
                    <a:pt x="1689938" y="89890"/>
                  </a:lnTo>
                  <a:lnTo>
                    <a:pt x="1691474" y="103631"/>
                  </a:lnTo>
                  <a:lnTo>
                    <a:pt x="1694497" y="117322"/>
                  </a:lnTo>
                  <a:lnTo>
                    <a:pt x="1696034" y="121894"/>
                  </a:lnTo>
                  <a:lnTo>
                    <a:pt x="1699069" y="126453"/>
                  </a:lnTo>
                  <a:lnTo>
                    <a:pt x="1702142" y="126453"/>
                  </a:lnTo>
                  <a:lnTo>
                    <a:pt x="1702142" y="121894"/>
                  </a:lnTo>
                  <a:lnTo>
                    <a:pt x="1703628" y="108191"/>
                  </a:lnTo>
                  <a:lnTo>
                    <a:pt x="1706702" y="99021"/>
                  </a:lnTo>
                  <a:lnTo>
                    <a:pt x="1709737" y="80759"/>
                  </a:lnTo>
                  <a:lnTo>
                    <a:pt x="1711274" y="67017"/>
                  </a:lnTo>
                  <a:lnTo>
                    <a:pt x="1714296" y="53327"/>
                  </a:lnTo>
                  <a:lnTo>
                    <a:pt x="1715833" y="39636"/>
                  </a:lnTo>
                  <a:lnTo>
                    <a:pt x="1715833" y="36563"/>
                  </a:lnTo>
                  <a:lnTo>
                    <a:pt x="1718906" y="31991"/>
                  </a:lnTo>
                  <a:lnTo>
                    <a:pt x="1721929" y="31991"/>
                  </a:lnTo>
                  <a:lnTo>
                    <a:pt x="1723478" y="36563"/>
                  </a:lnTo>
                  <a:lnTo>
                    <a:pt x="1726501" y="48767"/>
                  </a:lnTo>
                  <a:lnTo>
                    <a:pt x="1729574" y="62458"/>
                  </a:lnTo>
                  <a:lnTo>
                    <a:pt x="1729574" y="76200"/>
                  </a:lnTo>
                  <a:lnTo>
                    <a:pt x="1731060" y="89890"/>
                  </a:lnTo>
                  <a:lnTo>
                    <a:pt x="1734134" y="108191"/>
                  </a:lnTo>
                  <a:lnTo>
                    <a:pt x="1737169" y="117322"/>
                  </a:lnTo>
                  <a:lnTo>
                    <a:pt x="1738706" y="121894"/>
                  </a:lnTo>
                  <a:lnTo>
                    <a:pt x="1741728" y="126453"/>
                  </a:lnTo>
                  <a:lnTo>
                    <a:pt x="1743265" y="126453"/>
                  </a:lnTo>
                  <a:lnTo>
                    <a:pt x="1743265" y="117322"/>
                  </a:lnTo>
                  <a:lnTo>
                    <a:pt x="1746288" y="108191"/>
                  </a:lnTo>
                  <a:lnTo>
                    <a:pt x="1749374" y="94449"/>
                  </a:lnTo>
                  <a:lnTo>
                    <a:pt x="1750860" y="80759"/>
                  </a:lnTo>
                  <a:lnTo>
                    <a:pt x="1753933" y="67017"/>
                  </a:lnTo>
                  <a:lnTo>
                    <a:pt x="1756956" y="53327"/>
                  </a:lnTo>
                  <a:lnTo>
                    <a:pt x="1756956" y="39636"/>
                  </a:lnTo>
                  <a:lnTo>
                    <a:pt x="1758492" y="31991"/>
                  </a:lnTo>
                  <a:lnTo>
                    <a:pt x="1763064" y="31991"/>
                  </a:lnTo>
                  <a:lnTo>
                    <a:pt x="1766138" y="39636"/>
                  </a:lnTo>
                  <a:lnTo>
                    <a:pt x="1769160" y="48767"/>
                  </a:lnTo>
                  <a:lnTo>
                    <a:pt x="1770697" y="62458"/>
                  </a:lnTo>
                  <a:lnTo>
                    <a:pt x="1770697" y="76200"/>
                  </a:lnTo>
                  <a:lnTo>
                    <a:pt x="1773732" y="94449"/>
                  </a:lnTo>
                  <a:lnTo>
                    <a:pt x="1776806" y="108191"/>
                  </a:lnTo>
                  <a:lnTo>
                    <a:pt x="1778292" y="117322"/>
                  </a:lnTo>
                  <a:lnTo>
                    <a:pt x="1781365" y="126453"/>
                  </a:lnTo>
                  <a:lnTo>
                    <a:pt x="1782902" y="126453"/>
                  </a:lnTo>
                  <a:lnTo>
                    <a:pt x="1788960" y="108191"/>
                  </a:lnTo>
                  <a:lnTo>
                    <a:pt x="1790496" y="94449"/>
                  </a:lnTo>
                  <a:lnTo>
                    <a:pt x="1793570" y="80759"/>
                  </a:lnTo>
                  <a:lnTo>
                    <a:pt x="1796592" y="62458"/>
                  </a:lnTo>
                  <a:lnTo>
                    <a:pt x="1796592" y="48767"/>
                  </a:lnTo>
                  <a:lnTo>
                    <a:pt x="1798129" y="39636"/>
                  </a:lnTo>
                  <a:lnTo>
                    <a:pt x="1801164" y="31991"/>
                  </a:lnTo>
                  <a:lnTo>
                    <a:pt x="1805724" y="31991"/>
                  </a:lnTo>
                  <a:lnTo>
                    <a:pt x="1808797" y="39636"/>
                  </a:lnTo>
                  <a:lnTo>
                    <a:pt x="1810283" y="53327"/>
                  </a:lnTo>
                  <a:lnTo>
                    <a:pt x="1810283" y="62458"/>
                  </a:lnTo>
                  <a:lnTo>
                    <a:pt x="1813369" y="80759"/>
                  </a:lnTo>
                  <a:lnTo>
                    <a:pt x="1816392" y="94449"/>
                  </a:lnTo>
                  <a:lnTo>
                    <a:pt x="1817928" y="108191"/>
                  </a:lnTo>
                  <a:lnTo>
                    <a:pt x="1821002" y="117322"/>
                  </a:lnTo>
                  <a:lnTo>
                    <a:pt x="1822488" y="126453"/>
                  </a:lnTo>
                  <a:lnTo>
                    <a:pt x="1825574" y="126453"/>
                  </a:lnTo>
                  <a:lnTo>
                    <a:pt x="1828596" y="117322"/>
                  </a:lnTo>
                  <a:lnTo>
                    <a:pt x="1830133" y="103631"/>
                  </a:lnTo>
                  <a:lnTo>
                    <a:pt x="1833156" y="89890"/>
                  </a:lnTo>
                  <a:lnTo>
                    <a:pt x="1836229" y="76200"/>
                  </a:lnTo>
                  <a:lnTo>
                    <a:pt x="1837728" y="62458"/>
                  </a:lnTo>
                  <a:lnTo>
                    <a:pt x="1837728" y="48767"/>
                  </a:lnTo>
                  <a:lnTo>
                    <a:pt x="1840801" y="39636"/>
                  </a:lnTo>
                  <a:lnTo>
                    <a:pt x="1843824" y="31991"/>
                  </a:lnTo>
                  <a:lnTo>
                    <a:pt x="1848383" y="31991"/>
                  </a:lnTo>
                  <a:lnTo>
                    <a:pt x="1849932" y="39636"/>
                  </a:lnTo>
                  <a:lnTo>
                    <a:pt x="1849932" y="53327"/>
                  </a:lnTo>
                  <a:lnTo>
                    <a:pt x="1853006" y="67017"/>
                  </a:lnTo>
                  <a:lnTo>
                    <a:pt x="1856028" y="80759"/>
                  </a:lnTo>
                  <a:lnTo>
                    <a:pt x="1857565" y="99021"/>
                  </a:lnTo>
                  <a:lnTo>
                    <a:pt x="1860588" y="108191"/>
                  </a:lnTo>
                  <a:lnTo>
                    <a:pt x="1863674" y="121894"/>
                  </a:lnTo>
                  <a:lnTo>
                    <a:pt x="1865160" y="126453"/>
                  </a:lnTo>
                  <a:lnTo>
                    <a:pt x="1868233" y="121894"/>
                  </a:lnTo>
                  <a:lnTo>
                    <a:pt x="1869719" y="117322"/>
                  </a:lnTo>
                  <a:lnTo>
                    <a:pt x="1872792" y="103631"/>
                  </a:lnTo>
                  <a:lnTo>
                    <a:pt x="1875828" y="89890"/>
                  </a:lnTo>
                  <a:lnTo>
                    <a:pt x="1877364" y="76200"/>
                  </a:lnTo>
                  <a:lnTo>
                    <a:pt x="1877364" y="57899"/>
                  </a:lnTo>
                  <a:lnTo>
                    <a:pt x="1880387" y="44196"/>
                  </a:lnTo>
                  <a:lnTo>
                    <a:pt x="1883460" y="36563"/>
                  </a:lnTo>
                  <a:lnTo>
                    <a:pt x="1884946" y="31991"/>
                  </a:lnTo>
                  <a:lnTo>
                    <a:pt x="1888032" y="31991"/>
                  </a:lnTo>
                  <a:lnTo>
                    <a:pt x="1889569" y="36563"/>
                  </a:lnTo>
                  <a:lnTo>
                    <a:pt x="1892592" y="39636"/>
                  </a:lnTo>
                  <a:lnTo>
                    <a:pt x="1892592" y="53327"/>
                  </a:lnTo>
                  <a:lnTo>
                    <a:pt x="1895614" y="67017"/>
                  </a:lnTo>
                  <a:lnTo>
                    <a:pt x="1897151" y="85331"/>
                  </a:lnTo>
                  <a:lnTo>
                    <a:pt x="1900237" y="99021"/>
                  </a:lnTo>
                  <a:lnTo>
                    <a:pt x="1903260" y="112763"/>
                  </a:lnTo>
                  <a:lnTo>
                    <a:pt x="1904796" y="121894"/>
                  </a:lnTo>
                  <a:lnTo>
                    <a:pt x="1904796" y="126453"/>
                  </a:lnTo>
                  <a:lnTo>
                    <a:pt x="1907819" y="126453"/>
                  </a:lnTo>
                  <a:lnTo>
                    <a:pt x="1909356" y="121894"/>
                  </a:lnTo>
                  <a:lnTo>
                    <a:pt x="1912391" y="112763"/>
                  </a:lnTo>
                  <a:lnTo>
                    <a:pt x="1915464" y="103631"/>
                  </a:lnTo>
                  <a:lnTo>
                    <a:pt x="1917001" y="89890"/>
                  </a:lnTo>
                  <a:lnTo>
                    <a:pt x="1917001" y="71589"/>
                  </a:lnTo>
                  <a:lnTo>
                    <a:pt x="1923046" y="44196"/>
                  </a:lnTo>
                  <a:lnTo>
                    <a:pt x="1924583" y="36563"/>
                  </a:lnTo>
                  <a:lnTo>
                    <a:pt x="1927669" y="31991"/>
                  </a:lnTo>
                  <a:lnTo>
                    <a:pt x="1929155" y="31991"/>
                  </a:lnTo>
                  <a:lnTo>
                    <a:pt x="1929155" y="36563"/>
                  </a:lnTo>
                  <a:lnTo>
                    <a:pt x="1932228" y="44196"/>
                  </a:lnTo>
                  <a:lnTo>
                    <a:pt x="1935251" y="53327"/>
                  </a:lnTo>
                  <a:lnTo>
                    <a:pt x="1936788" y="71589"/>
                  </a:lnTo>
                  <a:lnTo>
                    <a:pt x="1939823" y="85331"/>
                  </a:lnTo>
                  <a:lnTo>
                    <a:pt x="1942896" y="99021"/>
                  </a:lnTo>
                  <a:lnTo>
                    <a:pt x="1944433" y="112763"/>
                  </a:lnTo>
                  <a:lnTo>
                    <a:pt x="1944433" y="121894"/>
                  </a:lnTo>
                  <a:lnTo>
                    <a:pt x="1947456" y="126453"/>
                  </a:lnTo>
                  <a:lnTo>
                    <a:pt x="1948992" y="126453"/>
                  </a:lnTo>
                  <a:lnTo>
                    <a:pt x="1952028" y="121894"/>
                  </a:lnTo>
                  <a:lnTo>
                    <a:pt x="1955101" y="112763"/>
                  </a:lnTo>
                  <a:lnTo>
                    <a:pt x="1956587" y="103631"/>
                  </a:lnTo>
                  <a:lnTo>
                    <a:pt x="1959660" y="85331"/>
                  </a:lnTo>
                  <a:lnTo>
                    <a:pt x="1959660" y="71589"/>
                  </a:lnTo>
                  <a:lnTo>
                    <a:pt x="1962683" y="57899"/>
                  </a:lnTo>
                  <a:lnTo>
                    <a:pt x="1964232" y="44196"/>
                  </a:lnTo>
                  <a:lnTo>
                    <a:pt x="1967255" y="36563"/>
                  </a:lnTo>
                  <a:lnTo>
                    <a:pt x="1970328" y="31991"/>
                  </a:lnTo>
                  <a:lnTo>
                    <a:pt x="1971814" y="31991"/>
                  </a:lnTo>
                  <a:lnTo>
                    <a:pt x="1971814" y="36563"/>
                  </a:lnTo>
                  <a:lnTo>
                    <a:pt x="1974888" y="44196"/>
                  </a:lnTo>
                  <a:lnTo>
                    <a:pt x="1976437" y="57899"/>
                  </a:lnTo>
                  <a:lnTo>
                    <a:pt x="1979460" y="71589"/>
                  </a:lnTo>
                  <a:lnTo>
                    <a:pt x="1982533" y="85331"/>
                  </a:lnTo>
                  <a:lnTo>
                    <a:pt x="1984019" y="103631"/>
                  </a:lnTo>
                  <a:lnTo>
                    <a:pt x="1987092" y="112763"/>
                  </a:lnTo>
                  <a:lnTo>
                    <a:pt x="1987092" y="121894"/>
                  </a:lnTo>
                  <a:lnTo>
                    <a:pt x="1990128" y="126453"/>
                  </a:lnTo>
                  <a:lnTo>
                    <a:pt x="1991664" y="126453"/>
                  </a:lnTo>
                  <a:lnTo>
                    <a:pt x="1994687" y="121894"/>
                  </a:lnTo>
                  <a:lnTo>
                    <a:pt x="1996224" y="112763"/>
                  </a:lnTo>
                  <a:lnTo>
                    <a:pt x="1999246" y="99021"/>
                  </a:lnTo>
                  <a:lnTo>
                    <a:pt x="1999246" y="85331"/>
                  </a:lnTo>
                  <a:lnTo>
                    <a:pt x="2002332" y="71589"/>
                  </a:lnTo>
                  <a:lnTo>
                    <a:pt x="2003869" y="53327"/>
                  </a:lnTo>
                  <a:lnTo>
                    <a:pt x="2006892" y="44196"/>
                  </a:lnTo>
                  <a:lnTo>
                    <a:pt x="2009914" y="36563"/>
                  </a:lnTo>
                  <a:lnTo>
                    <a:pt x="2011451" y="31991"/>
                  </a:lnTo>
                  <a:lnTo>
                    <a:pt x="2014537" y="31991"/>
                  </a:lnTo>
                  <a:lnTo>
                    <a:pt x="2014537" y="36563"/>
                  </a:lnTo>
                  <a:lnTo>
                    <a:pt x="2016023" y="44196"/>
                  </a:lnTo>
                  <a:lnTo>
                    <a:pt x="2019096" y="57899"/>
                  </a:lnTo>
                  <a:lnTo>
                    <a:pt x="2022119" y="71589"/>
                  </a:lnTo>
                  <a:lnTo>
                    <a:pt x="2023656" y="89890"/>
                  </a:lnTo>
                  <a:lnTo>
                    <a:pt x="2026691" y="103631"/>
                  </a:lnTo>
                  <a:lnTo>
                    <a:pt x="2026691" y="117322"/>
                  </a:lnTo>
                  <a:lnTo>
                    <a:pt x="2029764" y="121894"/>
                  </a:lnTo>
                  <a:lnTo>
                    <a:pt x="2031301" y="126453"/>
                  </a:lnTo>
                  <a:lnTo>
                    <a:pt x="2034324" y="126453"/>
                  </a:lnTo>
                  <a:lnTo>
                    <a:pt x="2035860" y="121894"/>
                  </a:lnTo>
                  <a:lnTo>
                    <a:pt x="2038883" y="112763"/>
                  </a:lnTo>
                  <a:lnTo>
                    <a:pt x="2041969" y="99021"/>
                  </a:lnTo>
                  <a:lnTo>
                    <a:pt x="2041969" y="85331"/>
                  </a:lnTo>
                  <a:lnTo>
                    <a:pt x="2043455" y="67017"/>
                  </a:lnTo>
                  <a:lnTo>
                    <a:pt x="2046528" y="53327"/>
                  </a:lnTo>
                  <a:lnTo>
                    <a:pt x="2049551" y="39636"/>
                  </a:lnTo>
                  <a:lnTo>
                    <a:pt x="2051088" y="36563"/>
                  </a:lnTo>
                  <a:lnTo>
                    <a:pt x="2054123" y="31991"/>
                  </a:lnTo>
                  <a:lnTo>
                    <a:pt x="2055660" y="31991"/>
                  </a:lnTo>
                  <a:lnTo>
                    <a:pt x="2055660" y="36563"/>
                  </a:lnTo>
                  <a:lnTo>
                    <a:pt x="2058682" y="44196"/>
                  </a:lnTo>
                  <a:lnTo>
                    <a:pt x="2061756" y="57899"/>
                  </a:lnTo>
                  <a:lnTo>
                    <a:pt x="2063242" y="76200"/>
                  </a:lnTo>
                  <a:lnTo>
                    <a:pt x="2066328" y="89890"/>
                  </a:lnTo>
                  <a:lnTo>
                    <a:pt x="2066328" y="103631"/>
                  </a:lnTo>
                  <a:lnTo>
                    <a:pt x="2069350" y="117322"/>
                  </a:lnTo>
                  <a:lnTo>
                    <a:pt x="2070887" y="121894"/>
                  </a:lnTo>
                  <a:lnTo>
                    <a:pt x="2073909" y="126453"/>
                  </a:lnTo>
                  <a:lnTo>
                    <a:pt x="2076983" y="126453"/>
                  </a:lnTo>
                  <a:lnTo>
                    <a:pt x="2078532" y="121894"/>
                  </a:lnTo>
                  <a:lnTo>
                    <a:pt x="2081555" y="108191"/>
                  </a:lnTo>
                  <a:lnTo>
                    <a:pt x="2081555" y="94449"/>
                  </a:lnTo>
                  <a:lnTo>
                    <a:pt x="2083092" y="80759"/>
                  </a:lnTo>
                  <a:lnTo>
                    <a:pt x="2086114" y="67017"/>
                  </a:lnTo>
                  <a:lnTo>
                    <a:pt x="2089188" y="53327"/>
                  </a:lnTo>
                  <a:lnTo>
                    <a:pt x="2090686" y="39636"/>
                  </a:lnTo>
                  <a:lnTo>
                    <a:pt x="2093760" y="36563"/>
                  </a:lnTo>
                  <a:lnTo>
                    <a:pt x="2093760" y="31991"/>
                  </a:lnTo>
                  <a:lnTo>
                    <a:pt x="2096782" y="31991"/>
                  </a:lnTo>
                  <a:lnTo>
                    <a:pt x="2098319" y="36563"/>
                  </a:lnTo>
                  <a:lnTo>
                    <a:pt x="2101342" y="48767"/>
                  </a:lnTo>
                  <a:lnTo>
                    <a:pt x="2102891" y="62458"/>
                  </a:lnTo>
                  <a:lnTo>
                    <a:pt x="2105964" y="76200"/>
                  </a:lnTo>
                  <a:lnTo>
                    <a:pt x="2108987" y="89890"/>
                  </a:lnTo>
                  <a:lnTo>
                    <a:pt x="2108987" y="108191"/>
                  </a:lnTo>
                  <a:lnTo>
                    <a:pt x="2110524" y="117322"/>
                  </a:lnTo>
                  <a:lnTo>
                    <a:pt x="2113546" y="126453"/>
                  </a:lnTo>
                  <a:lnTo>
                    <a:pt x="2118118" y="126453"/>
                  </a:lnTo>
                  <a:lnTo>
                    <a:pt x="2121192" y="121894"/>
                  </a:lnTo>
                  <a:lnTo>
                    <a:pt x="2121192" y="108191"/>
                  </a:lnTo>
                  <a:lnTo>
                    <a:pt x="2122678" y="94449"/>
                  </a:lnTo>
                  <a:lnTo>
                    <a:pt x="2125751" y="80759"/>
                  </a:lnTo>
                  <a:lnTo>
                    <a:pt x="2128786" y="67017"/>
                  </a:lnTo>
                  <a:lnTo>
                    <a:pt x="2130323" y="48767"/>
                  </a:lnTo>
                  <a:lnTo>
                    <a:pt x="2133396" y="39636"/>
                  </a:lnTo>
                  <a:lnTo>
                    <a:pt x="2136419" y="31991"/>
                  </a:lnTo>
                  <a:lnTo>
                    <a:pt x="2137956" y="31991"/>
                  </a:lnTo>
                  <a:lnTo>
                    <a:pt x="2140991" y="39636"/>
                  </a:lnTo>
                  <a:lnTo>
                    <a:pt x="2142528" y="48767"/>
                  </a:lnTo>
                  <a:lnTo>
                    <a:pt x="2145550" y="62458"/>
                  </a:lnTo>
                  <a:lnTo>
                    <a:pt x="2148624" y="76200"/>
                  </a:lnTo>
                  <a:lnTo>
                    <a:pt x="2148624" y="94449"/>
                  </a:lnTo>
                  <a:lnTo>
                    <a:pt x="2150110" y="108191"/>
                  </a:lnTo>
                  <a:lnTo>
                    <a:pt x="2153183" y="117322"/>
                  </a:lnTo>
                  <a:lnTo>
                    <a:pt x="2156218" y="126453"/>
                  </a:lnTo>
                  <a:lnTo>
                    <a:pt x="2160778" y="126453"/>
                  </a:lnTo>
                  <a:lnTo>
                    <a:pt x="2162314" y="117322"/>
                  </a:lnTo>
                  <a:lnTo>
                    <a:pt x="2162314" y="108191"/>
                  </a:lnTo>
                  <a:lnTo>
                    <a:pt x="2165388" y="94449"/>
                  </a:lnTo>
                  <a:lnTo>
                    <a:pt x="2168423" y="76200"/>
                  </a:lnTo>
                  <a:lnTo>
                    <a:pt x="2169960" y="62458"/>
                  </a:lnTo>
                  <a:lnTo>
                    <a:pt x="2172982" y="48767"/>
                  </a:lnTo>
                  <a:lnTo>
                    <a:pt x="2176056" y="39636"/>
                  </a:lnTo>
                  <a:lnTo>
                    <a:pt x="2176056" y="31991"/>
                  </a:lnTo>
                  <a:lnTo>
                    <a:pt x="2180628" y="31991"/>
                  </a:lnTo>
                  <a:lnTo>
                    <a:pt x="2183650" y="39636"/>
                  </a:lnTo>
                  <a:lnTo>
                    <a:pt x="2185187" y="53327"/>
                  </a:lnTo>
                  <a:lnTo>
                    <a:pt x="2188210" y="62458"/>
                  </a:lnTo>
                  <a:lnTo>
                    <a:pt x="2189746" y="80759"/>
                  </a:lnTo>
                  <a:lnTo>
                    <a:pt x="2189746" y="94449"/>
                  </a:lnTo>
                  <a:lnTo>
                    <a:pt x="2192782" y="108191"/>
                  </a:lnTo>
                  <a:lnTo>
                    <a:pt x="2195855" y="121894"/>
                  </a:lnTo>
                  <a:lnTo>
                    <a:pt x="2197341" y="126453"/>
                  </a:lnTo>
                  <a:lnTo>
                    <a:pt x="2200414" y="126453"/>
                  </a:lnTo>
                  <a:lnTo>
                    <a:pt x="2203449" y="117322"/>
                  </a:lnTo>
                  <a:lnTo>
                    <a:pt x="2204986" y="103631"/>
                  </a:lnTo>
                  <a:lnTo>
                    <a:pt x="2208009" y="89890"/>
                  </a:lnTo>
                  <a:lnTo>
                    <a:pt x="2209546" y="76200"/>
                  </a:lnTo>
                  <a:lnTo>
                    <a:pt x="2212619" y="62458"/>
                  </a:lnTo>
                  <a:lnTo>
                    <a:pt x="2215642" y="48767"/>
                  </a:lnTo>
                  <a:lnTo>
                    <a:pt x="2215642" y="36563"/>
                  </a:lnTo>
                  <a:lnTo>
                    <a:pt x="2217191" y="31991"/>
                  </a:lnTo>
                  <a:lnTo>
                    <a:pt x="2223287" y="31991"/>
                  </a:lnTo>
                  <a:lnTo>
                    <a:pt x="2224773" y="39636"/>
                  </a:lnTo>
                  <a:lnTo>
                    <a:pt x="2227846" y="53327"/>
                  </a:lnTo>
                  <a:lnTo>
                    <a:pt x="2229383" y="67017"/>
                  </a:lnTo>
                  <a:lnTo>
                    <a:pt x="2229383" y="80759"/>
                  </a:lnTo>
                  <a:lnTo>
                    <a:pt x="2232418" y="99021"/>
                  </a:lnTo>
                  <a:lnTo>
                    <a:pt x="2235441" y="108191"/>
                  </a:lnTo>
                  <a:lnTo>
                    <a:pt x="2236978" y="121894"/>
                  </a:lnTo>
                  <a:lnTo>
                    <a:pt x="2240051" y="126453"/>
                  </a:lnTo>
                  <a:lnTo>
                    <a:pt x="2243086" y="126453"/>
                  </a:lnTo>
                  <a:lnTo>
                    <a:pt x="2244623" y="117322"/>
                  </a:lnTo>
                  <a:lnTo>
                    <a:pt x="2247646" y="103631"/>
                  </a:lnTo>
                  <a:lnTo>
                    <a:pt x="2249182" y="89890"/>
                  </a:lnTo>
                  <a:lnTo>
                    <a:pt x="2252205" y="76200"/>
                  </a:lnTo>
                  <a:lnTo>
                    <a:pt x="2255291" y="57899"/>
                  </a:lnTo>
                  <a:lnTo>
                    <a:pt x="2256828" y="44196"/>
                  </a:lnTo>
                  <a:lnTo>
                    <a:pt x="2256828" y="36563"/>
                  </a:lnTo>
                  <a:lnTo>
                    <a:pt x="2259850" y="31991"/>
                  </a:lnTo>
                  <a:lnTo>
                    <a:pt x="2262873" y="31991"/>
                  </a:lnTo>
                  <a:lnTo>
                    <a:pt x="2264410" y="36563"/>
                  </a:lnTo>
                  <a:lnTo>
                    <a:pt x="2267483" y="39636"/>
                  </a:lnTo>
                  <a:lnTo>
                    <a:pt x="2268982" y="53327"/>
                  </a:lnTo>
                  <a:lnTo>
                    <a:pt x="2268982" y="67017"/>
                  </a:lnTo>
                  <a:lnTo>
                    <a:pt x="2272055" y="85331"/>
                  </a:lnTo>
                  <a:lnTo>
                    <a:pt x="2275078" y="99021"/>
                  </a:lnTo>
                  <a:lnTo>
                    <a:pt x="2276614" y="112763"/>
                  </a:lnTo>
                  <a:lnTo>
                    <a:pt x="2279649" y="121894"/>
                  </a:lnTo>
                  <a:lnTo>
                    <a:pt x="2282723" y="126453"/>
                  </a:lnTo>
                  <a:lnTo>
                    <a:pt x="2284209" y="126453"/>
                  </a:lnTo>
                  <a:lnTo>
                    <a:pt x="2284209" y="121894"/>
                  </a:lnTo>
                  <a:lnTo>
                    <a:pt x="2287282" y="112763"/>
                  </a:lnTo>
                  <a:lnTo>
                    <a:pt x="2288819" y="103631"/>
                  </a:lnTo>
                  <a:lnTo>
                    <a:pt x="2291842" y="89890"/>
                  </a:lnTo>
                  <a:lnTo>
                    <a:pt x="2294928" y="71589"/>
                  </a:lnTo>
                  <a:lnTo>
                    <a:pt x="2296413" y="57899"/>
                  </a:lnTo>
                  <a:lnTo>
                    <a:pt x="2296413" y="44196"/>
                  </a:lnTo>
                  <a:lnTo>
                    <a:pt x="2299487" y="36563"/>
                  </a:lnTo>
                  <a:lnTo>
                    <a:pt x="2302510" y="31991"/>
                  </a:lnTo>
                  <a:lnTo>
                    <a:pt x="2304046" y="31991"/>
                  </a:lnTo>
                  <a:lnTo>
                    <a:pt x="2307082" y="36563"/>
                  </a:lnTo>
                  <a:lnTo>
                    <a:pt x="2310155" y="44196"/>
                  </a:lnTo>
                  <a:lnTo>
                    <a:pt x="2311641" y="57899"/>
                  </a:lnTo>
                  <a:lnTo>
                    <a:pt x="2311641" y="71589"/>
                  </a:lnTo>
                  <a:lnTo>
                    <a:pt x="2314714" y="85331"/>
                  </a:lnTo>
                  <a:lnTo>
                    <a:pt x="2316251" y="99021"/>
                  </a:lnTo>
                  <a:lnTo>
                    <a:pt x="2319286" y="112763"/>
                  </a:lnTo>
                  <a:lnTo>
                    <a:pt x="2322309" y="121894"/>
                  </a:lnTo>
                  <a:lnTo>
                    <a:pt x="2323846" y="126453"/>
                  </a:lnTo>
                  <a:lnTo>
                    <a:pt x="2326919" y="126453"/>
                  </a:lnTo>
                  <a:lnTo>
                    <a:pt x="2326919" y="121894"/>
                  </a:lnTo>
                  <a:lnTo>
                    <a:pt x="2329942" y="112763"/>
                  </a:lnTo>
                  <a:lnTo>
                    <a:pt x="2331491" y="99021"/>
                  </a:lnTo>
                  <a:lnTo>
                    <a:pt x="2334513" y="85331"/>
                  </a:lnTo>
                  <a:lnTo>
                    <a:pt x="2336050" y="71589"/>
                  </a:lnTo>
                  <a:lnTo>
                    <a:pt x="2339073" y="57899"/>
                  </a:lnTo>
                  <a:lnTo>
                    <a:pt x="2339073" y="44196"/>
                  </a:lnTo>
                  <a:lnTo>
                    <a:pt x="2342146" y="36563"/>
                  </a:lnTo>
                  <a:lnTo>
                    <a:pt x="2343683" y="31991"/>
                  </a:lnTo>
                  <a:lnTo>
                    <a:pt x="2346718" y="31991"/>
                  </a:lnTo>
                  <a:lnTo>
                    <a:pt x="2349741" y="36563"/>
                  </a:lnTo>
                  <a:lnTo>
                    <a:pt x="2351278" y="44196"/>
                  </a:lnTo>
                  <a:lnTo>
                    <a:pt x="2351278" y="57899"/>
                  </a:lnTo>
                  <a:lnTo>
                    <a:pt x="2354351" y="71589"/>
                  </a:lnTo>
                  <a:lnTo>
                    <a:pt x="2355849" y="85331"/>
                  </a:lnTo>
                  <a:lnTo>
                    <a:pt x="2358923" y="99021"/>
                  </a:lnTo>
                  <a:lnTo>
                    <a:pt x="2361946" y="108191"/>
                  </a:lnTo>
                  <a:lnTo>
                    <a:pt x="2363482" y="112763"/>
                  </a:lnTo>
                  <a:lnTo>
                    <a:pt x="2366505" y="112763"/>
                  </a:lnTo>
                  <a:lnTo>
                    <a:pt x="2369540" y="108191"/>
                  </a:lnTo>
                  <a:lnTo>
                    <a:pt x="2371077" y="103631"/>
                  </a:lnTo>
                  <a:lnTo>
                    <a:pt x="2374150" y="94449"/>
                  </a:lnTo>
                  <a:lnTo>
                    <a:pt x="2375636" y="80759"/>
                  </a:lnTo>
                  <a:lnTo>
                    <a:pt x="2378710" y="71589"/>
                  </a:lnTo>
                  <a:lnTo>
                    <a:pt x="2378710" y="57899"/>
                  </a:lnTo>
                  <a:lnTo>
                    <a:pt x="2381745" y="53327"/>
                  </a:lnTo>
                  <a:lnTo>
                    <a:pt x="2383282" y="44196"/>
                  </a:lnTo>
                  <a:lnTo>
                    <a:pt x="2389378" y="44196"/>
                  </a:lnTo>
                  <a:lnTo>
                    <a:pt x="2390914" y="48767"/>
                  </a:lnTo>
                  <a:lnTo>
                    <a:pt x="2390914" y="57899"/>
                  </a:lnTo>
                  <a:lnTo>
                    <a:pt x="2393949" y="67017"/>
                  </a:lnTo>
                  <a:lnTo>
                    <a:pt x="2395486" y="76200"/>
                  </a:lnTo>
                  <a:lnTo>
                    <a:pt x="2398509" y="89890"/>
                  </a:lnTo>
                  <a:lnTo>
                    <a:pt x="2401582" y="99021"/>
                  </a:lnTo>
                  <a:lnTo>
                    <a:pt x="2403068" y="108191"/>
                  </a:lnTo>
                  <a:lnTo>
                    <a:pt x="2406142" y="112763"/>
                  </a:lnTo>
                  <a:lnTo>
                    <a:pt x="2406142" y="117322"/>
                  </a:lnTo>
                  <a:lnTo>
                    <a:pt x="2409177" y="117322"/>
                  </a:lnTo>
                  <a:lnTo>
                    <a:pt x="2410713" y="112763"/>
                  </a:lnTo>
                  <a:lnTo>
                    <a:pt x="2413736" y="103631"/>
                  </a:lnTo>
                  <a:lnTo>
                    <a:pt x="2416810" y="89890"/>
                  </a:lnTo>
                  <a:lnTo>
                    <a:pt x="2418346" y="80759"/>
                  </a:lnTo>
                  <a:lnTo>
                    <a:pt x="2418346" y="67017"/>
                  </a:lnTo>
                  <a:lnTo>
                    <a:pt x="2421382" y="53327"/>
                  </a:lnTo>
                  <a:lnTo>
                    <a:pt x="2422918" y="39636"/>
                  </a:lnTo>
                  <a:lnTo>
                    <a:pt x="2425941" y="31991"/>
                  </a:lnTo>
                  <a:lnTo>
                    <a:pt x="2429014" y="27431"/>
                  </a:lnTo>
                  <a:lnTo>
                    <a:pt x="2430500" y="31991"/>
                  </a:lnTo>
                  <a:lnTo>
                    <a:pt x="2433586" y="39636"/>
                  </a:lnTo>
                  <a:lnTo>
                    <a:pt x="2433586" y="53327"/>
                  </a:lnTo>
                  <a:lnTo>
                    <a:pt x="2436609" y="71589"/>
                  </a:lnTo>
                  <a:lnTo>
                    <a:pt x="2438146" y="89890"/>
                  </a:lnTo>
                  <a:lnTo>
                    <a:pt x="2441168" y="108191"/>
                  </a:lnTo>
                  <a:lnTo>
                    <a:pt x="2442705" y="131013"/>
                  </a:lnTo>
                  <a:lnTo>
                    <a:pt x="2445740" y="143217"/>
                  </a:lnTo>
                  <a:lnTo>
                    <a:pt x="2445740" y="152400"/>
                  </a:lnTo>
                  <a:lnTo>
                    <a:pt x="2448813" y="152400"/>
                  </a:lnTo>
                  <a:lnTo>
                    <a:pt x="2450350" y="147789"/>
                  </a:lnTo>
                  <a:lnTo>
                    <a:pt x="2453373" y="135636"/>
                  </a:lnTo>
                  <a:lnTo>
                    <a:pt x="2456446" y="121894"/>
                  </a:lnTo>
                  <a:lnTo>
                    <a:pt x="2457945" y="103631"/>
                  </a:lnTo>
                  <a:lnTo>
                    <a:pt x="2461018" y="80759"/>
                  </a:lnTo>
                  <a:lnTo>
                    <a:pt x="2461018" y="62458"/>
                  </a:lnTo>
                  <a:lnTo>
                    <a:pt x="2462504" y="39636"/>
                  </a:lnTo>
                  <a:lnTo>
                    <a:pt x="2465578" y="27431"/>
                  </a:lnTo>
                  <a:lnTo>
                    <a:pt x="2468600" y="18249"/>
                  </a:lnTo>
                  <a:lnTo>
                    <a:pt x="2473172" y="18249"/>
                  </a:lnTo>
                  <a:lnTo>
                    <a:pt x="2476246" y="31991"/>
                  </a:lnTo>
                  <a:lnTo>
                    <a:pt x="2476246" y="44196"/>
                  </a:lnTo>
                  <a:lnTo>
                    <a:pt x="2477782" y="62458"/>
                  </a:lnTo>
                  <a:lnTo>
                    <a:pt x="2480805" y="85331"/>
                  </a:lnTo>
                  <a:lnTo>
                    <a:pt x="2482342" y="99021"/>
                  </a:lnTo>
                  <a:lnTo>
                    <a:pt x="2485377" y="117322"/>
                  </a:lnTo>
                  <a:lnTo>
                    <a:pt x="2485377" y="131013"/>
                  </a:lnTo>
                  <a:lnTo>
                    <a:pt x="2488399" y="135636"/>
                  </a:lnTo>
                  <a:lnTo>
                    <a:pt x="2489936" y="135636"/>
                  </a:lnTo>
                  <a:lnTo>
                    <a:pt x="2493010" y="126453"/>
                  </a:lnTo>
                  <a:lnTo>
                    <a:pt x="2496045" y="117322"/>
                  </a:lnTo>
                  <a:lnTo>
                    <a:pt x="2497582" y="99021"/>
                  </a:lnTo>
                  <a:lnTo>
                    <a:pt x="2500604" y="80759"/>
                  </a:lnTo>
                  <a:lnTo>
                    <a:pt x="2500604" y="67017"/>
                  </a:lnTo>
                  <a:lnTo>
                    <a:pt x="2502141" y="67017"/>
                  </a:lnTo>
                  <a:lnTo>
                    <a:pt x="2505163" y="71589"/>
                  </a:lnTo>
                  <a:lnTo>
                    <a:pt x="2508249" y="71589"/>
                  </a:lnTo>
                  <a:lnTo>
                    <a:pt x="2509735" y="76200"/>
                  </a:lnTo>
                  <a:lnTo>
                    <a:pt x="2512809" y="76200"/>
                  </a:lnTo>
                  <a:lnTo>
                    <a:pt x="2512809" y="80759"/>
                  </a:lnTo>
                  <a:lnTo>
                    <a:pt x="2515831" y="85331"/>
                  </a:lnTo>
                  <a:lnTo>
                    <a:pt x="2528036" y="85331"/>
                  </a:lnTo>
                  <a:lnTo>
                    <a:pt x="2528036" y="80759"/>
                  </a:lnTo>
                  <a:lnTo>
                    <a:pt x="2529573" y="80759"/>
                  </a:lnTo>
                  <a:lnTo>
                    <a:pt x="2532608" y="76200"/>
                  </a:lnTo>
                  <a:lnTo>
                    <a:pt x="2535682" y="76200"/>
                  </a:lnTo>
                  <a:lnTo>
                    <a:pt x="2537167" y="71589"/>
                  </a:lnTo>
                  <a:lnTo>
                    <a:pt x="2540241" y="67017"/>
                  </a:lnTo>
                  <a:lnTo>
                    <a:pt x="2540241" y="71589"/>
                  </a:lnTo>
                  <a:lnTo>
                    <a:pt x="2543263" y="67017"/>
                  </a:lnTo>
                  <a:lnTo>
                    <a:pt x="2544800" y="67017"/>
                  </a:lnTo>
                  <a:lnTo>
                    <a:pt x="2547835" y="71589"/>
                  </a:lnTo>
                  <a:lnTo>
                    <a:pt x="2549372" y="71589"/>
                  </a:lnTo>
                  <a:lnTo>
                    <a:pt x="2552446" y="76200"/>
                  </a:lnTo>
                  <a:lnTo>
                    <a:pt x="2555468" y="76200"/>
                  </a:lnTo>
                  <a:lnTo>
                    <a:pt x="2555468" y="80759"/>
                  </a:lnTo>
                  <a:lnTo>
                    <a:pt x="2557005" y="85331"/>
                  </a:lnTo>
                  <a:lnTo>
                    <a:pt x="2567673" y="85331"/>
                  </a:lnTo>
                  <a:lnTo>
                    <a:pt x="2569210" y="80759"/>
                  </a:lnTo>
                  <a:lnTo>
                    <a:pt x="2572245" y="80759"/>
                  </a:lnTo>
                  <a:lnTo>
                    <a:pt x="2575267" y="76200"/>
                  </a:lnTo>
                  <a:lnTo>
                    <a:pt x="2576804" y="76200"/>
                  </a:lnTo>
                  <a:lnTo>
                    <a:pt x="2579878" y="71589"/>
                  </a:lnTo>
                  <a:lnTo>
                    <a:pt x="2584449" y="71589"/>
                  </a:lnTo>
                  <a:lnTo>
                    <a:pt x="2587472" y="76200"/>
                  </a:lnTo>
                  <a:lnTo>
                    <a:pt x="2979140" y="7620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689353" y="4690516"/>
              <a:ext cx="0" cy="410209"/>
            </a:xfrm>
            <a:custGeom>
              <a:avLst/>
              <a:gdLst/>
              <a:ahLst/>
              <a:cxnLst/>
              <a:rect l="l" t="t" r="r" b="b"/>
              <a:pathLst>
                <a:path w="0" h="410210">
                  <a:moveTo>
                    <a:pt x="0" y="0"/>
                  </a:moveTo>
                  <a:lnTo>
                    <a:pt x="0" y="40991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2371509" y="4159721"/>
            <a:ext cx="631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607015" y="4956027"/>
            <a:ext cx="73025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690116" y="4934435"/>
            <a:ext cx="29210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01.</a:t>
            </a:r>
            <a:endParaRPr sz="3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76987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02.</a:t>
            </a:r>
            <a:endParaRPr sz="3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429916" y="4934435"/>
            <a:ext cx="52069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03.</a:t>
            </a:r>
            <a:endParaRPr sz="3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679846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04.</a:t>
            </a:r>
            <a:endParaRPr sz="3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931274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05.</a:t>
            </a:r>
            <a:endParaRPr sz="3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184245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06.</a:t>
            </a:r>
            <a:endParaRPr sz="3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34156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07.</a:t>
            </a:r>
            <a:endParaRPr sz="3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687126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08.</a:t>
            </a:r>
            <a:endParaRPr sz="3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938555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09.</a:t>
            </a:r>
            <a:endParaRPr sz="3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188463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10.</a:t>
            </a:r>
            <a:endParaRPr sz="3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441434" y="493443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11.</a:t>
            </a:r>
            <a:endParaRPr sz="3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05025" y="4966426"/>
            <a:ext cx="7874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12645" y="4858234"/>
            <a:ext cx="67945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56257" y="4640596"/>
            <a:ext cx="132080" cy="18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70">
                <a:solidFill>
                  <a:srgbClr val="231F1F"/>
                </a:solidFill>
                <a:latin typeface="Arial"/>
                <a:cs typeface="Arial"/>
              </a:rPr>
              <a:t>iL1/kA</a:t>
            </a:r>
            <a:endParaRPr sz="450">
              <a:latin typeface="Arial"/>
              <a:cs typeface="Arial"/>
            </a:endParaRPr>
          </a:p>
          <a:p>
            <a:pPr marL="68580">
              <a:lnSpc>
                <a:spcPct val="100000"/>
              </a:lnSpc>
              <a:spcBef>
                <a:spcPts val="36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60" name="object 60" descr=""/>
          <p:cNvGrpSpPr/>
          <p:nvPr/>
        </p:nvGrpSpPr>
        <p:grpSpPr>
          <a:xfrm>
            <a:off x="1673110" y="5207685"/>
            <a:ext cx="2996565" cy="417195"/>
            <a:chOff x="1673110" y="5207685"/>
            <a:chExt cx="2996565" cy="417195"/>
          </a:xfrm>
        </p:grpSpPr>
        <p:sp>
          <p:nvSpPr>
            <p:cNvPr id="61" name="object 61" descr=""/>
            <p:cNvSpPr/>
            <p:nvPr/>
          </p:nvSpPr>
          <p:spPr>
            <a:xfrm>
              <a:off x="1690839" y="5210174"/>
              <a:ext cx="2978150" cy="414655"/>
            </a:xfrm>
            <a:custGeom>
              <a:avLst/>
              <a:gdLst/>
              <a:ahLst/>
              <a:cxnLst/>
              <a:rect l="l" t="t" r="r" b="b"/>
              <a:pathLst>
                <a:path w="2978150" h="414654">
                  <a:moveTo>
                    <a:pt x="2977654" y="414489"/>
                  </a:moveTo>
                  <a:lnTo>
                    <a:pt x="0" y="414489"/>
                  </a:lnTo>
                  <a:lnTo>
                    <a:pt x="0" y="0"/>
                  </a:lnTo>
                  <a:lnTo>
                    <a:pt x="2977654" y="0"/>
                  </a:lnTo>
                  <a:lnTo>
                    <a:pt x="2977654" y="4144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689353" y="5208638"/>
              <a:ext cx="2769235" cy="414655"/>
            </a:xfrm>
            <a:custGeom>
              <a:avLst/>
              <a:gdLst/>
              <a:ahLst/>
              <a:cxnLst/>
              <a:rect l="l" t="t" r="r" b="b"/>
              <a:pathLst>
                <a:path w="2769235" h="414654">
                  <a:moveTo>
                    <a:pt x="0" y="0"/>
                  </a:moveTo>
                  <a:lnTo>
                    <a:pt x="0" y="414489"/>
                  </a:lnTo>
                </a:path>
                <a:path w="2769235" h="414654">
                  <a:moveTo>
                    <a:pt x="252907" y="0"/>
                  </a:moveTo>
                  <a:lnTo>
                    <a:pt x="252907" y="414489"/>
                  </a:lnTo>
                </a:path>
                <a:path w="2769235" h="414654">
                  <a:moveTo>
                    <a:pt x="504367" y="0"/>
                  </a:moveTo>
                  <a:lnTo>
                    <a:pt x="504367" y="414489"/>
                  </a:lnTo>
                </a:path>
                <a:path w="2769235" h="414654">
                  <a:moveTo>
                    <a:pt x="757326" y="0"/>
                  </a:moveTo>
                  <a:lnTo>
                    <a:pt x="757326" y="414489"/>
                  </a:lnTo>
                </a:path>
                <a:path w="2769235" h="414654">
                  <a:moveTo>
                    <a:pt x="1007262" y="0"/>
                  </a:moveTo>
                  <a:lnTo>
                    <a:pt x="1007262" y="414489"/>
                  </a:lnTo>
                </a:path>
                <a:path w="2769235" h="414654">
                  <a:moveTo>
                    <a:pt x="1257147" y="0"/>
                  </a:moveTo>
                  <a:lnTo>
                    <a:pt x="1257147" y="414489"/>
                  </a:lnTo>
                </a:path>
                <a:path w="2769235" h="414654">
                  <a:moveTo>
                    <a:pt x="1510106" y="0"/>
                  </a:moveTo>
                  <a:lnTo>
                    <a:pt x="1510106" y="414489"/>
                  </a:lnTo>
                </a:path>
                <a:path w="2769235" h="414654">
                  <a:moveTo>
                    <a:pt x="1761528" y="0"/>
                  </a:moveTo>
                  <a:lnTo>
                    <a:pt x="1761528" y="414489"/>
                  </a:lnTo>
                </a:path>
                <a:path w="2769235" h="414654">
                  <a:moveTo>
                    <a:pt x="2014537" y="0"/>
                  </a:moveTo>
                  <a:lnTo>
                    <a:pt x="2014537" y="414489"/>
                  </a:lnTo>
                </a:path>
                <a:path w="2769235" h="414654">
                  <a:moveTo>
                    <a:pt x="2264410" y="0"/>
                  </a:moveTo>
                  <a:lnTo>
                    <a:pt x="2264410" y="414489"/>
                  </a:lnTo>
                </a:path>
                <a:path w="2769235" h="414654">
                  <a:moveTo>
                    <a:pt x="2515831" y="0"/>
                  </a:moveTo>
                  <a:lnTo>
                    <a:pt x="2515831" y="414489"/>
                  </a:lnTo>
                </a:path>
                <a:path w="2769235" h="414654">
                  <a:moveTo>
                    <a:pt x="2768841" y="0"/>
                  </a:moveTo>
                  <a:lnTo>
                    <a:pt x="2768841" y="41448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689353" y="5388470"/>
              <a:ext cx="2769235" cy="55244"/>
            </a:xfrm>
            <a:custGeom>
              <a:avLst/>
              <a:gdLst/>
              <a:ahLst/>
              <a:cxnLst/>
              <a:rect l="l" t="t" r="r" b="b"/>
              <a:pathLst>
                <a:path w="2769235" h="55245">
                  <a:moveTo>
                    <a:pt x="0" y="0"/>
                  </a:moveTo>
                  <a:lnTo>
                    <a:pt x="0" y="54863"/>
                  </a:lnTo>
                </a:path>
                <a:path w="2769235" h="55245">
                  <a:moveTo>
                    <a:pt x="252907" y="0"/>
                  </a:moveTo>
                  <a:lnTo>
                    <a:pt x="252907" y="54863"/>
                  </a:lnTo>
                </a:path>
                <a:path w="2769235" h="55245">
                  <a:moveTo>
                    <a:pt x="504367" y="0"/>
                  </a:moveTo>
                  <a:lnTo>
                    <a:pt x="504367" y="54863"/>
                  </a:lnTo>
                </a:path>
                <a:path w="2769235" h="55245">
                  <a:moveTo>
                    <a:pt x="757326" y="0"/>
                  </a:moveTo>
                  <a:lnTo>
                    <a:pt x="757326" y="54863"/>
                  </a:lnTo>
                </a:path>
                <a:path w="2769235" h="55245">
                  <a:moveTo>
                    <a:pt x="1007262" y="0"/>
                  </a:moveTo>
                  <a:lnTo>
                    <a:pt x="1007262" y="54863"/>
                  </a:lnTo>
                </a:path>
                <a:path w="2769235" h="55245">
                  <a:moveTo>
                    <a:pt x="1257147" y="0"/>
                  </a:moveTo>
                  <a:lnTo>
                    <a:pt x="1257147" y="54863"/>
                  </a:lnTo>
                </a:path>
                <a:path w="2769235" h="55245">
                  <a:moveTo>
                    <a:pt x="1510106" y="0"/>
                  </a:moveTo>
                  <a:lnTo>
                    <a:pt x="1510106" y="54863"/>
                  </a:lnTo>
                </a:path>
                <a:path w="2769235" h="55245">
                  <a:moveTo>
                    <a:pt x="1761528" y="0"/>
                  </a:moveTo>
                  <a:lnTo>
                    <a:pt x="1761528" y="54863"/>
                  </a:lnTo>
                </a:path>
                <a:path w="2769235" h="55245">
                  <a:moveTo>
                    <a:pt x="2014537" y="0"/>
                  </a:moveTo>
                  <a:lnTo>
                    <a:pt x="2014537" y="54863"/>
                  </a:lnTo>
                </a:path>
                <a:path w="2769235" h="55245">
                  <a:moveTo>
                    <a:pt x="2264410" y="0"/>
                  </a:moveTo>
                  <a:lnTo>
                    <a:pt x="2264410" y="54863"/>
                  </a:lnTo>
                </a:path>
                <a:path w="2769235" h="55245">
                  <a:moveTo>
                    <a:pt x="2515831" y="0"/>
                  </a:moveTo>
                  <a:lnTo>
                    <a:pt x="2515831" y="54863"/>
                  </a:lnTo>
                </a:path>
                <a:path w="2769235" h="55245">
                  <a:moveTo>
                    <a:pt x="2768841" y="0"/>
                  </a:moveTo>
                  <a:lnTo>
                    <a:pt x="2768841" y="548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689353" y="5307660"/>
              <a:ext cx="2979420" cy="212090"/>
            </a:xfrm>
            <a:custGeom>
              <a:avLst/>
              <a:gdLst/>
              <a:ahLst/>
              <a:cxnLst/>
              <a:rect l="l" t="t" r="r" b="b"/>
              <a:pathLst>
                <a:path w="2979420" h="212089">
                  <a:moveTo>
                    <a:pt x="0" y="211823"/>
                  </a:moveTo>
                  <a:lnTo>
                    <a:pt x="2979140" y="211823"/>
                  </a:lnTo>
                </a:path>
                <a:path w="2979420" h="212089">
                  <a:moveTo>
                    <a:pt x="0" y="108242"/>
                  </a:moveTo>
                  <a:lnTo>
                    <a:pt x="2979140" y="108242"/>
                  </a:lnTo>
                </a:path>
                <a:path w="2979420" h="212089">
                  <a:moveTo>
                    <a:pt x="0" y="0"/>
                  </a:moveTo>
                  <a:lnTo>
                    <a:pt x="297914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674063" y="5208638"/>
              <a:ext cx="2994660" cy="414655"/>
            </a:xfrm>
            <a:custGeom>
              <a:avLst/>
              <a:gdLst/>
              <a:ahLst/>
              <a:cxnLst/>
              <a:rect l="l" t="t" r="r" b="b"/>
              <a:pathLst>
                <a:path w="2994660" h="414654">
                  <a:moveTo>
                    <a:pt x="0" y="310845"/>
                  </a:moveTo>
                  <a:lnTo>
                    <a:pt x="15290" y="310845"/>
                  </a:lnTo>
                </a:path>
                <a:path w="2994660" h="414654">
                  <a:moveTo>
                    <a:pt x="0" y="207263"/>
                  </a:moveTo>
                  <a:lnTo>
                    <a:pt x="15290" y="207263"/>
                  </a:lnTo>
                </a:path>
                <a:path w="2994660" h="414654">
                  <a:moveTo>
                    <a:pt x="0" y="99021"/>
                  </a:moveTo>
                  <a:lnTo>
                    <a:pt x="15290" y="99021"/>
                  </a:lnTo>
                </a:path>
                <a:path w="2994660" h="414654">
                  <a:moveTo>
                    <a:pt x="15290" y="0"/>
                  </a:moveTo>
                  <a:lnTo>
                    <a:pt x="15290" y="414489"/>
                  </a:lnTo>
                </a:path>
                <a:path w="2994660" h="414654">
                  <a:moveTo>
                    <a:pt x="15290" y="207263"/>
                  </a:moveTo>
                  <a:lnTo>
                    <a:pt x="2994431" y="207263"/>
                  </a:lnTo>
                </a:path>
                <a:path w="2994660" h="414654">
                  <a:moveTo>
                    <a:pt x="15290" y="207263"/>
                  </a:moveTo>
                  <a:lnTo>
                    <a:pt x="2994431" y="207263"/>
                  </a:lnTo>
                </a:path>
                <a:path w="2994660" h="414654">
                  <a:moveTo>
                    <a:pt x="15290" y="0"/>
                  </a:moveTo>
                  <a:lnTo>
                    <a:pt x="15290" y="41448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689353" y="5208638"/>
              <a:ext cx="2446020" cy="410209"/>
            </a:xfrm>
            <a:custGeom>
              <a:avLst/>
              <a:gdLst/>
              <a:ahLst/>
              <a:cxnLst/>
              <a:rect l="l" t="t" r="r" b="b"/>
              <a:pathLst>
                <a:path w="2446020" h="410210">
                  <a:moveTo>
                    <a:pt x="0" y="257517"/>
                  </a:moveTo>
                  <a:lnTo>
                    <a:pt x="3022" y="257517"/>
                  </a:lnTo>
                  <a:lnTo>
                    <a:pt x="4559" y="252958"/>
                  </a:lnTo>
                  <a:lnTo>
                    <a:pt x="7581" y="243827"/>
                  </a:lnTo>
                  <a:lnTo>
                    <a:pt x="10655" y="230085"/>
                  </a:lnTo>
                  <a:lnTo>
                    <a:pt x="10655" y="211836"/>
                  </a:lnTo>
                  <a:lnTo>
                    <a:pt x="12153" y="198094"/>
                  </a:lnTo>
                  <a:lnTo>
                    <a:pt x="15227" y="179831"/>
                  </a:lnTo>
                  <a:lnTo>
                    <a:pt x="18249" y="170649"/>
                  </a:lnTo>
                  <a:lnTo>
                    <a:pt x="19786" y="158495"/>
                  </a:lnTo>
                  <a:lnTo>
                    <a:pt x="24358" y="158495"/>
                  </a:lnTo>
                  <a:lnTo>
                    <a:pt x="24358" y="163067"/>
                  </a:lnTo>
                  <a:lnTo>
                    <a:pt x="27381" y="170649"/>
                  </a:lnTo>
                  <a:lnTo>
                    <a:pt x="30454" y="184391"/>
                  </a:lnTo>
                  <a:lnTo>
                    <a:pt x="31991" y="202653"/>
                  </a:lnTo>
                  <a:lnTo>
                    <a:pt x="35013" y="216395"/>
                  </a:lnTo>
                  <a:lnTo>
                    <a:pt x="38100" y="234695"/>
                  </a:lnTo>
                  <a:lnTo>
                    <a:pt x="38100" y="243827"/>
                  </a:lnTo>
                  <a:lnTo>
                    <a:pt x="39585" y="252958"/>
                  </a:lnTo>
                  <a:lnTo>
                    <a:pt x="42659" y="257517"/>
                  </a:lnTo>
                  <a:lnTo>
                    <a:pt x="44145" y="257517"/>
                  </a:lnTo>
                  <a:lnTo>
                    <a:pt x="47218" y="252958"/>
                  </a:lnTo>
                  <a:lnTo>
                    <a:pt x="50253" y="239267"/>
                  </a:lnTo>
                  <a:lnTo>
                    <a:pt x="51790" y="225526"/>
                  </a:lnTo>
                  <a:lnTo>
                    <a:pt x="51790" y="211836"/>
                  </a:lnTo>
                  <a:lnTo>
                    <a:pt x="54813" y="193522"/>
                  </a:lnTo>
                  <a:lnTo>
                    <a:pt x="57886" y="179831"/>
                  </a:lnTo>
                  <a:lnTo>
                    <a:pt x="59423" y="166090"/>
                  </a:lnTo>
                  <a:lnTo>
                    <a:pt x="62458" y="158495"/>
                  </a:lnTo>
                  <a:lnTo>
                    <a:pt x="67017" y="158495"/>
                  </a:lnTo>
                  <a:lnTo>
                    <a:pt x="67017" y="163067"/>
                  </a:lnTo>
                  <a:lnTo>
                    <a:pt x="70091" y="175221"/>
                  </a:lnTo>
                  <a:lnTo>
                    <a:pt x="71577" y="188963"/>
                  </a:lnTo>
                  <a:lnTo>
                    <a:pt x="74650" y="202653"/>
                  </a:lnTo>
                  <a:lnTo>
                    <a:pt x="77685" y="220954"/>
                  </a:lnTo>
                  <a:lnTo>
                    <a:pt x="77685" y="234695"/>
                  </a:lnTo>
                  <a:lnTo>
                    <a:pt x="79222" y="248399"/>
                  </a:lnTo>
                  <a:lnTo>
                    <a:pt x="82245" y="252958"/>
                  </a:lnTo>
                  <a:lnTo>
                    <a:pt x="83781" y="257517"/>
                  </a:lnTo>
                  <a:lnTo>
                    <a:pt x="86855" y="257517"/>
                  </a:lnTo>
                  <a:lnTo>
                    <a:pt x="89890" y="248399"/>
                  </a:lnTo>
                  <a:lnTo>
                    <a:pt x="91427" y="239267"/>
                  </a:lnTo>
                  <a:lnTo>
                    <a:pt x="91427" y="225526"/>
                  </a:lnTo>
                  <a:lnTo>
                    <a:pt x="94449" y="207263"/>
                  </a:lnTo>
                  <a:lnTo>
                    <a:pt x="97523" y="193522"/>
                  </a:lnTo>
                  <a:lnTo>
                    <a:pt x="99009" y="179831"/>
                  </a:lnTo>
                  <a:lnTo>
                    <a:pt x="102095" y="166090"/>
                  </a:lnTo>
                  <a:lnTo>
                    <a:pt x="103581" y="158495"/>
                  </a:lnTo>
                  <a:lnTo>
                    <a:pt x="106654" y="158495"/>
                  </a:lnTo>
                  <a:lnTo>
                    <a:pt x="109677" y="163067"/>
                  </a:lnTo>
                  <a:lnTo>
                    <a:pt x="111213" y="175221"/>
                  </a:lnTo>
                  <a:lnTo>
                    <a:pt x="114300" y="188963"/>
                  </a:lnTo>
                  <a:lnTo>
                    <a:pt x="117322" y="207263"/>
                  </a:lnTo>
                  <a:lnTo>
                    <a:pt x="118859" y="220954"/>
                  </a:lnTo>
                  <a:lnTo>
                    <a:pt x="118859" y="234695"/>
                  </a:lnTo>
                  <a:lnTo>
                    <a:pt x="121881" y="248399"/>
                  </a:lnTo>
                  <a:lnTo>
                    <a:pt x="123418" y="257517"/>
                  </a:lnTo>
                  <a:lnTo>
                    <a:pt x="129476" y="257517"/>
                  </a:lnTo>
                  <a:lnTo>
                    <a:pt x="131013" y="248399"/>
                  </a:lnTo>
                  <a:lnTo>
                    <a:pt x="131013" y="239267"/>
                  </a:lnTo>
                  <a:lnTo>
                    <a:pt x="134086" y="225526"/>
                  </a:lnTo>
                  <a:lnTo>
                    <a:pt x="137109" y="207263"/>
                  </a:lnTo>
                  <a:lnTo>
                    <a:pt x="138658" y="193522"/>
                  </a:lnTo>
                  <a:lnTo>
                    <a:pt x="141681" y="179831"/>
                  </a:lnTo>
                  <a:lnTo>
                    <a:pt x="144754" y="166090"/>
                  </a:lnTo>
                  <a:lnTo>
                    <a:pt x="146240" y="158495"/>
                  </a:lnTo>
                  <a:lnTo>
                    <a:pt x="149313" y="158495"/>
                  </a:lnTo>
                  <a:lnTo>
                    <a:pt x="150812" y="166090"/>
                  </a:lnTo>
                  <a:lnTo>
                    <a:pt x="153885" y="175221"/>
                  </a:lnTo>
                  <a:lnTo>
                    <a:pt x="156908" y="193522"/>
                  </a:lnTo>
                  <a:lnTo>
                    <a:pt x="158445" y="207263"/>
                  </a:lnTo>
                  <a:lnTo>
                    <a:pt x="158445" y="225526"/>
                  </a:lnTo>
                  <a:lnTo>
                    <a:pt x="161518" y="239267"/>
                  </a:lnTo>
                  <a:lnTo>
                    <a:pt x="164553" y="248399"/>
                  </a:lnTo>
                  <a:lnTo>
                    <a:pt x="166090" y="257517"/>
                  </a:lnTo>
                  <a:lnTo>
                    <a:pt x="170649" y="257517"/>
                  </a:lnTo>
                  <a:lnTo>
                    <a:pt x="173672" y="248399"/>
                  </a:lnTo>
                  <a:lnTo>
                    <a:pt x="173672" y="234695"/>
                  </a:lnTo>
                  <a:lnTo>
                    <a:pt x="176758" y="220954"/>
                  </a:lnTo>
                  <a:lnTo>
                    <a:pt x="178244" y="207263"/>
                  </a:lnTo>
                  <a:lnTo>
                    <a:pt x="181317" y="188963"/>
                  </a:lnTo>
                  <a:lnTo>
                    <a:pt x="184340" y="175221"/>
                  </a:lnTo>
                  <a:lnTo>
                    <a:pt x="185877" y="163067"/>
                  </a:lnTo>
                  <a:lnTo>
                    <a:pt x="185877" y="158495"/>
                  </a:lnTo>
                  <a:lnTo>
                    <a:pt x="190449" y="158495"/>
                  </a:lnTo>
                  <a:lnTo>
                    <a:pt x="193522" y="166090"/>
                  </a:lnTo>
                  <a:lnTo>
                    <a:pt x="196545" y="179831"/>
                  </a:lnTo>
                  <a:lnTo>
                    <a:pt x="198081" y="193522"/>
                  </a:lnTo>
                  <a:lnTo>
                    <a:pt x="201104" y="207263"/>
                  </a:lnTo>
                  <a:lnTo>
                    <a:pt x="201104" y="225526"/>
                  </a:lnTo>
                  <a:lnTo>
                    <a:pt x="204190" y="239267"/>
                  </a:lnTo>
                  <a:lnTo>
                    <a:pt x="205676" y="248399"/>
                  </a:lnTo>
                  <a:lnTo>
                    <a:pt x="208749" y="257517"/>
                  </a:lnTo>
                  <a:lnTo>
                    <a:pt x="210286" y="257517"/>
                  </a:lnTo>
                  <a:lnTo>
                    <a:pt x="213309" y="252958"/>
                  </a:lnTo>
                  <a:lnTo>
                    <a:pt x="213309" y="248399"/>
                  </a:lnTo>
                  <a:lnTo>
                    <a:pt x="216344" y="234695"/>
                  </a:lnTo>
                  <a:lnTo>
                    <a:pt x="217881" y="220954"/>
                  </a:lnTo>
                  <a:lnTo>
                    <a:pt x="220954" y="202653"/>
                  </a:lnTo>
                  <a:lnTo>
                    <a:pt x="223977" y="188963"/>
                  </a:lnTo>
                  <a:lnTo>
                    <a:pt x="225513" y="175221"/>
                  </a:lnTo>
                  <a:lnTo>
                    <a:pt x="225513" y="163067"/>
                  </a:lnTo>
                  <a:lnTo>
                    <a:pt x="228549" y="158495"/>
                  </a:lnTo>
                  <a:lnTo>
                    <a:pt x="233108" y="158495"/>
                  </a:lnTo>
                  <a:lnTo>
                    <a:pt x="236181" y="166090"/>
                  </a:lnTo>
                  <a:lnTo>
                    <a:pt x="237718" y="179831"/>
                  </a:lnTo>
                  <a:lnTo>
                    <a:pt x="240753" y="193522"/>
                  </a:lnTo>
                  <a:lnTo>
                    <a:pt x="240753" y="207263"/>
                  </a:lnTo>
                  <a:lnTo>
                    <a:pt x="243776" y="225526"/>
                  </a:lnTo>
                  <a:lnTo>
                    <a:pt x="245313" y="239267"/>
                  </a:lnTo>
                  <a:lnTo>
                    <a:pt x="248335" y="252958"/>
                  </a:lnTo>
                  <a:lnTo>
                    <a:pt x="251409" y="257517"/>
                  </a:lnTo>
                  <a:lnTo>
                    <a:pt x="252907" y="257517"/>
                  </a:lnTo>
                  <a:lnTo>
                    <a:pt x="252907" y="252958"/>
                  </a:lnTo>
                  <a:lnTo>
                    <a:pt x="255981" y="248399"/>
                  </a:lnTo>
                  <a:lnTo>
                    <a:pt x="257517" y="234695"/>
                  </a:lnTo>
                  <a:lnTo>
                    <a:pt x="260540" y="220954"/>
                  </a:lnTo>
                  <a:lnTo>
                    <a:pt x="263563" y="202653"/>
                  </a:lnTo>
                  <a:lnTo>
                    <a:pt x="265112" y="188963"/>
                  </a:lnTo>
                  <a:lnTo>
                    <a:pt x="268185" y="175221"/>
                  </a:lnTo>
                  <a:lnTo>
                    <a:pt x="268185" y="163067"/>
                  </a:lnTo>
                  <a:lnTo>
                    <a:pt x="271208" y="158495"/>
                  </a:lnTo>
                  <a:lnTo>
                    <a:pt x="275767" y="158495"/>
                  </a:lnTo>
                  <a:lnTo>
                    <a:pt x="277304" y="166090"/>
                  </a:lnTo>
                  <a:lnTo>
                    <a:pt x="280339" y="179831"/>
                  </a:lnTo>
                  <a:lnTo>
                    <a:pt x="280339" y="193522"/>
                  </a:lnTo>
                  <a:lnTo>
                    <a:pt x="283413" y="211836"/>
                  </a:lnTo>
                  <a:lnTo>
                    <a:pt x="284949" y="225526"/>
                  </a:lnTo>
                  <a:lnTo>
                    <a:pt x="287972" y="239267"/>
                  </a:lnTo>
                  <a:lnTo>
                    <a:pt x="291007" y="252958"/>
                  </a:lnTo>
                  <a:lnTo>
                    <a:pt x="292544" y="257517"/>
                  </a:lnTo>
                  <a:lnTo>
                    <a:pt x="295617" y="257517"/>
                  </a:lnTo>
                  <a:lnTo>
                    <a:pt x="295617" y="252958"/>
                  </a:lnTo>
                  <a:lnTo>
                    <a:pt x="297103" y="243827"/>
                  </a:lnTo>
                  <a:lnTo>
                    <a:pt x="300177" y="234695"/>
                  </a:lnTo>
                  <a:lnTo>
                    <a:pt x="303212" y="216395"/>
                  </a:lnTo>
                  <a:lnTo>
                    <a:pt x="304749" y="202653"/>
                  </a:lnTo>
                  <a:lnTo>
                    <a:pt x="307771" y="184391"/>
                  </a:lnTo>
                  <a:lnTo>
                    <a:pt x="307771" y="170649"/>
                  </a:lnTo>
                  <a:lnTo>
                    <a:pt x="310845" y="163067"/>
                  </a:lnTo>
                  <a:lnTo>
                    <a:pt x="312331" y="158495"/>
                  </a:lnTo>
                  <a:lnTo>
                    <a:pt x="316953" y="158495"/>
                  </a:lnTo>
                  <a:lnTo>
                    <a:pt x="319976" y="170649"/>
                  </a:lnTo>
                  <a:lnTo>
                    <a:pt x="323049" y="179831"/>
                  </a:lnTo>
                  <a:lnTo>
                    <a:pt x="323049" y="198094"/>
                  </a:lnTo>
                  <a:lnTo>
                    <a:pt x="324535" y="211836"/>
                  </a:lnTo>
                  <a:lnTo>
                    <a:pt x="327609" y="230085"/>
                  </a:lnTo>
                  <a:lnTo>
                    <a:pt x="330644" y="243827"/>
                  </a:lnTo>
                  <a:lnTo>
                    <a:pt x="332181" y="252958"/>
                  </a:lnTo>
                  <a:lnTo>
                    <a:pt x="335203" y="257517"/>
                  </a:lnTo>
                  <a:lnTo>
                    <a:pt x="336740" y="257517"/>
                  </a:lnTo>
                  <a:lnTo>
                    <a:pt x="336740" y="252958"/>
                  </a:lnTo>
                  <a:lnTo>
                    <a:pt x="339763" y="243827"/>
                  </a:lnTo>
                  <a:lnTo>
                    <a:pt x="342849" y="230085"/>
                  </a:lnTo>
                  <a:lnTo>
                    <a:pt x="344385" y="216395"/>
                  </a:lnTo>
                  <a:lnTo>
                    <a:pt x="347408" y="198094"/>
                  </a:lnTo>
                  <a:lnTo>
                    <a:pt x="350431" y="184391"/>
                  </a:lnTo>
                  <a:lnTo>
                    <a:pt x="350431" y="170649"/>
                  </a:lnTo>
                  <a:lnTo>
                    <a:pt x="351967" y="158495"/>
                  </a:lnTo>
                  <a:lnTo>
                    <a:pt x="355053" y="153885"/>
                  </a:lnTo>
                  <a:lnTo>
                    <a:pt x="358076" y="153885"/>
                  </a:lnTo>
                  <a:lnTo>
                    <a:pt x="359613" y="158495"/>
                  </a:lnTo>
                  <a:lnTo>
                    <a:pt x="362635" y="170649"/>
                  </a:lnTo>
                  <a:lnTo>
                    <a:pt x="362635" y="184391"/>
                  </a:lnTo>
                  <a:lnTo>
                    <a:pt x="364172" y="198094"/>
                  </a:lnTo>
                  <a:lnTo>
                    <a:pt x="367207" y="216395"/>
                  </a:lnTo>
                  <a:lnTo>
                    <a:pt x="370281" y="230085"/>
                  </a:lnTo>
                  <a:lnTo>
                    <a:pt x="371817" y="243827"/>
                  </a:lnTo>
                  <a:lnTo>
                    <a:pt x="374840" y="252958"/>
                  </a:lnTo>
                  <a:lnTo>
                    <a:pt x="374840" y="257517"/>
                  </a:lnTo>
                  <a:lnTo>
                    <a:pt x="377863" y="257517"/>
                  </a:lnTo>
                  <a:lnTo>
                    <a:pt x="382485" y="243827"/>
                  </a:lnTo>
                  <a:lnTo>
                    <a:pt x="383971" y="230085"/>
                  </a:lnTo>
                  <a:lnTo>
                    <a:pt x="387045" y="211836"/>
                  </a:lnTo>
                  <a:lnTo>
                    <a:pt x="390067" y="198094"/>
                  </a:lnTo>
                  <a:lnTo>
                    <a:pt x="390067" y="179831"/>
                  </a:lnTo>
                  <a:lnTo>
                    <a:pt x="391604" y="170649"/>
                  </a:lnTo>
                  <a:lnTo>
                    <a:pt x="394639" y="158495"/>
                  </a:lnTo>
                  <a:lnTo>
                    <a:pt x="399249" y="158495"/>
                  </a:lnTo>
                  <a:lnTo>
                    <a:pt x="402272" y="163067"/>
                  </a:lnTo>
                  <a:lnTo>
                    <a:pt x="402272" y="170649"/>
                  </a:lnTo>
                  <a:lnTo>
                    <a:pt x="403809" y="184391"/>
                  </a:lnTo>
                  <a:lnTo>
                    <a:pt x="406844" y="198094"/>
                  </a:lnTo>
                  <a:lnTo>
                    <a:pt x="409917" y="216395"/>
                  </a:lnTo>
                  <a:lnTo>
                    <a:pt x="411403" y="230085"/>
                  </a:lnTo>
                  <a:lnTo>
                    <a:pt x="414477" y="243827"/>
                  </a:lnTo>
                  <a:lnTo>
                    <a:pt x="417512" y="252958"/>
                  </a:lnTo>
                  <a:lnTo>
                    <a:pt x="417512" y="257517"/>
                  </a:lnTo>
                  <a:lnTo>
                    <a:pt x="419049" y="257517"/>
                  </a:lnTo>
                  <a:lnTo>
                    <a:pt x="422071" y="252958"/>
                  </a:lnTo>
                  <a:lnTo>
                    <a:pt x="423608" y="243827"/>
                  </a:lnTo>
                  <a:lnTo>
                    <a:pt x="426631" y="230085"/>
                  </a:lnTo>
                  <a:lnTo>
                    <a:pt x="429704" y="211836"/>
                  </a:lnTo>
                  <a:lnTo>
                    <a:pt x="429704" y="198094"/>
                  </a:lnTo>
                  <a:lnTo>
                    <a:pt x="431203" y="179831"/>
                  </a:lnTo>
                  <a:lnTo>
                    <a:pt x="434276" y="166090"/>
                  </a:lnTo>
                  <a:lnTo>
                    <a:pt x="437299" y="158495"/>
                  </a:lnTo>
                  <a:lnTo>
                    <a:pt x="438835" y="153885"/>
                  </a:lnTo>
                  <a:lnTo>
                    <a:pt x="441858" y="153885"/>
                  </a:lnTo>
                  <a:lnTo>
                    <a:pt x="443407" y="163067"/>
                  </a:lnTo>
                  <a:lnTo>
                    <a:pt x="443407" y="170649"/>
                  </a:lnTo>
                  <a:lnTo>
                    <a:pt x="446481" y="184391"/>
                  </a:lnTo>
                  <a:lnTo>
                    <a:pt x="449503" y="202653"/>
                  </a:lnTo>
                  <a:lnTo>
                    <a:pt x="451040" y="216395"/>
                  </a:lnTo>
                  <a:lnTo>
                    <a:pt x="454063" y="234695"/>
                  </a:lnTo>
                  <a:lnTo>
                    <a:pt x="457149" y="248399"/>
                  </a:lnTo>
                  <a:lnTo>
                    <a:pt x="457149" y="257517"/>
                  </a:lnTo>
                  <a:lnTo>
                    <a:pt x="458635" y="262140"/>
                  </a:lnTo>
                  <a:lnTo>
                    <a:pt x="461708" y="257517"/>
                  </a:lnTo>
                  <a:lnTo>
                    <a:pt x="463194" y="252958"/>
                  </a:lnTo>
                  <a:lnTo>
                    <a:pt x="466267" y="243827"/>
                  </a:lnTo>
                  <a:lnTo>
                    <a:pt x="469303" y="225526"/>
                  </a:lnTo>
                  <a:lnTo>
                    <a:pt x="470839" y="211836"/>
                  </a:lnTo>
                  <a:lnTo>
                    <a:pt x="470839" y="193522"/>
                  </a:lnTo>
                  <a:lnTo>
                    <a:pt x="473913" y="179831"/>
                  </a:lnTo>
                  <a:lnTo>
                    <a:pt x="476935" y="166090"/>
                  </a:lnTo>
                  <a:lnTo>
                    <a:pt x="478472" y="158495"/>
                  </a:lnTo>
                  <a:lnTo>
                    <a:pt x="481507" y="153885"/>
                  </a:lnTo>
                  <a:lnTo>
                    <a:pt x="484581" y="153885"/>
                  </a:lnTo>
                  <a:lnTo>
                    <a:pt x="486067" y="163067"/>
                  </a:lnTo>
                  <a:lnTo>
                    <a:pt x="486067" y="170649"/>
                  </a:lnTo>
                  <a:lnTo>
                    <a:pt x="489140" y="188963"/>
                  </a:lnTo>
                  <a:lnTo>
                    <a:pt x="490626" y="202653"/>
                  </a:lnTo>
                  <a:lnTo>
                    <a:pt x="493712" y="220954"/>
                  </a:lnTo>
                  <a:lnTo>
                    <a:pt x="496735" y="234695"/>
                  </a:lnTo>
                  <a:lnTo>
                    <a:pt x="496735" y="248399"/>
                  </a:lnTo>
                  <a:lnTo>
                    <a:pt x="498271" y="257517"/>
                  </a:lnTo>
                  <a:lnTo>
                    <a:pt x="501294" y="262140"/>
                  </a:lnTo>
                  <a:lnTo>
                    <a:pt x="504367" y="257517"/>
                  </a:lnTo>
                  <a:lnTo>
                    <a:pt x="505904" y="252958"/>
                  </a:lnTo>
                  <a:lnTo>
                    <a:pt x="508939" y="239267"/>
                  </a:lnTo>
                  <a:lnTo>
                    <a:pt x="510476" y="225526"/>
                  </a:lnTo>
                  <a:lnTo>
                    <a:pt x="510476" y="207263"/>
                  </a:lnTo>
                  <a:lnTo>
                    <a:pt x="513499" y="193522"/>
                  </a:lnTo>
                  <a:lnTo>
                    <a:pt x="516572" y="175221"/>
                  </a:lnTo>
                  <a:lnTo>
                    <a:pt x="518058" y="163067"/>
                  </a:lnTo>
                  <a:lnTo>
                    <a:pt x="521144" y="158495"/>
                  </a:lnTo>
                  <a:lnTo>
                    <a:pt x="524167" y="153885"/>
                  </a:lnTo>
                  <a:lnTo>
                    <a:pt x="525703" y="163067"/>
                  </a:lnTo>
                  <a:lnTo>
                    <a:pt x="528726" y="175221"/>
                  </a:lnTo>
                  <a:lnTo>
                    <a:pt x="530263" y="188963"/>
                  </a:lnTo>
                  <a:lnTo>
                    <a:pt x="533349" y="202653"/>
                  </a:lnTo>
                  <a:lnTo>
                    <a:pt x="536371" y="220954"/>
                  </a:lnTo>
                  <a:lnTo>
                    <a:pt x="537908" y="239267"/>
                  </a:lnTo>
                  <a:lnTo>
                    <a:pt x="537908" y="248399"/>
                  </a:lnTo>
                  <a:lnTo>
                    <a:pt x="540931" y="257517"/>
                  </a:lnTo>
                  <a:lnTo>
                    <a:pt x="544004" y="262140"/>
                  </a:lnTo>
                  <a:lnTo>
                    <a:pt x="545503" y="262140"/>
                  </a:lnTo>
                  <a:lnTo>
                    <a:pt x="548576" y="252958"/>
                  </a:lnTo>
                  <a:lnTo>
                    <a:pt x="550113" y="239267"/>
                  </a:lnTo>
                  <a:lnTo>
                    <a:pt x="550113" y="225526"/>
                  </a:lnTo>
                  <a:lnTo>
                    <a:pt x="553135" y="207263"/>
                  </a:lnTo>
                  <a:lnTo>
                    <a:pt x="556158" y="188963"/>
                  </a:lnTo>
                  <a:lnTo>
                    <a:pt x="557707" y="175221"/>
                  </a:lnTo>
                  <a:lnTo>
                    <a:pt x="560781" y="163067"/>
                  </a:lnTo>
                  <a:lnTo>
                    <a:pt x="563803" y="153885"/>
                  </a:lnTo>
                  <a:lnTo>
                    <a:pt x="565340" y="153885"/>
                  </a:lnTo>
                  <a:lnTo>
                    <a:pt x="568363" y="149326"/>
                  </a:lnTo>
                  <a:lnTo>
                    <a:pt x="569912" y="153885"/>
                  </a:lnTo>
                  <a:lnTo>
                    <a:pt x="572935" y="170649"/>
                  </a:lnTo>
                  <a:lnTo>
                    <a:pt x="576008" y="193522"/>
                  </a:lnTo>
                  <a:lnTo>
                    <a:pt x="577494" y="220954"/>
                  </a:lnTo>
                  <a:lnTo>
                    <a:pt x="577494" y="243827"/>
                  </a:lnTo>
                  <a:lnTo>
                    <a:pt x="580567" y="266700"/>
                  </a:lnTo>
                  <a:lnTo>
                    <a:pt x="583603" y="283463"/>
                  </a:lnTo>
                  <a:lnTo>
                    <a:pt x="585139" y="297154"/>
                  </a:lnTo>
                  <a:lnTo>
                    <a:pt x="588213" y="310845"/>
                  </a:lnTo>
                  <a:lnTo>
                    <a:pt x="591235" y="333717"/>
                  </a:lnTo>
                  <a:lnTo>
                    <a:pt x="592772" y="342849"/>
                  </a:lnTo>
                  <a:lnTo>
                    <a:pt x="592772" y="338289"/>
                  </a:lnTo>
                  <a:lnTo>
                    <a:pt x="595807" y="315417"/>
                  </a:lnTo>
                  <a:lnTo>
                    <a:pt x="597344" y="278853"/>
                  </a:lnTo>
                  <a:lnTo>
                    <a:pt x="600367" y="230085"/>
                  </a:lnTo>
                  <a:lnTo>
                    <a:pt x="603440" y="175221"/>
                  </a:lnTo>
                  <a:lnTo>
                    <a:pt x="604926" y="131063"/>
                  </a:lnTo>
                  <a:lnTo>
                    <a:pt x="608012" y="94500"/>
                  </a:lnTo>
                  <a:lnTo>
                    <a:pt x="608012" y="59436"/>
                  </a:lnTo>
                  <a:lnTo>
                    <a:pt x="611035" y="31991"/>
                  </a:lnTo>
                  <a:lnTo>
                    <a:pt x="612571" y="22872"/>
                  </a:lnTo>
                  <a:lnTo>
                    <a:pt x="615594" y="27431"/>
                  </a:lnTo>
                  <a:lnTo>
                    <a:pt x="617131" y="45732"/>
                  </a:lnTo>
                  <a:lnTo>
                    <a:pt x="620166" y="85331"/>
                  </a:lnTo>
                  <a:lnTo>
                    <a:pt x="620166" y="135636"/>
                  </a:lnTo>
                  <a:lnTo>
                    <a:pt x="623239" y="198094"/>
                  </a:lnTo>
                  <a:lnTo>
                    <a:pt x="624725" y="257517"/>
                  </a:lnTo>
                  <a:lnTo>
                    <a:pt x="627799" y="297154"/>
                  </a:lnTo>
                  <a:lnTo>
                    <a:pt x="630821" y="333717"/>
                  </a:lnTo>
                  <a:lnTo>
                    <a:pt x="632358" y="356590"/>
                  </a:lnTo>
                  <a:lnTo>
                    <a:pt x="635444" y="370281"/>
                  </a:lnTo>
                  <a:lnTo>
                    <a:pt x="635444" y="361149"/>
                  </a:lnTo>
                  <a:lnTo>
                    <a:pt x="636930" y="342849"/>
                  </a:lnTo>
                  <a:lnTo>
                    <a:pt x="640003" y="306285"/>
                  </a:lnTo>
                  <a:lnTo>
                    <a:pt x="643026" y="257517"/>
                  </a:lnTo>
                  <a:lnTo>
                    <a:pt x="644563" y="198094"/>
                  </a:lnTo>
                  <a:lnTo>
                    <a:pt x="644563" y="144754"/>
                  </a:lnTo>
                  <a:lnTo>
                    <a:pt x="647598" y="99021"/>
                  </a:lnTo>
                  <a:lnTo>
                    <a:pt x="650671" y="62458"/>
                  </a:lnTo>
                  <a:lnTo>
                    <a:pt x="652157" y="41122"/>
                  </a:lnTo>
                  <a:lnTo>
                    <a:pt x="655231" y="31991"/>
                  </a:lnTo>
                  <a:lnTo>
                    <a:pt x="656767" y="41122"/>
                  </a:lnTo>
                  <a:lnTo>
                    <a:pt x="659803" y="62458"/>
                  </a:lnTo>
                  <a:lnTo>
                    <a:pt x="659803" y="99021"/>
                  </a:lnTo>
                  <a:lnTo>
                    <a:pt x="662825" y="149326"/>
                  </a:lnTo>
                  <a:lnTo>
                    <a:pt x="664362" y="202653"/>
                  </a:lnTo>
                  <a:lnTo>
                    <a:pt x="667435" y="262140"/>
                  </a:lnTo>
                  <a:lnTo>
                    <a:pt x="670458" y="306285"/>
                  </a:lnTo>
                  <a:lnTo>
                    <a:pt x="672007" y="342849"/>
                  </a:lnTo>
                  <a:lnTo>
                    <a:pt x="672007" y="370281"/>
                  </a:lnTo>
                  <a:lnTo>
                    <a:pt x="675030" y="377926"/>
                  </a:lnTo>
                  <a:lnTo>
                    <a:pt x="676567" y="370281"/>
                  </a:lnTo>
                  <a:lnTo>
                    <a:pt x="679589" y="347459"/>
                  </a:lnTo>
                  <a:lnTo>
                    <a:pt x="682663" y="310845"/>
                  </a:lnTo>
                  <a:lnTo>
                    <a:pt x="684212" y="262140"/>
                  </a:lnTo>
                  <a:lnTo>
                    <a:pt x="687235" y="202653"/>
                  </a:lnTo>
                  <a:lnTo>
                    <a:pt x="687235" y="149326"/>
                  </a:lnTo>
                  <a:lnTo>
                    <a:pt x="690257" y="103631"/>
                  </a:lnTo>
                  <a:lnTo>
                    <a:pt x="691794" y="67068"/>
                  </a:lnTo>
                  <a:lnTo>
                    <a:pt x="694867" y="41122"/>
                  </a:lnTo>
                  <a:lnTo>
                    <a:pt x="697903" y="31991"/>
                  </a:lnTo>
                  <a:lnTo>
                    <a:pt x="699439" y="41122"/>
                  </a:lnTo>
                  <a:lnTo>
                    <a:pt x="699439" y="62458"/>
                  </a:lnTo>
                  <a:lnTo>
                    <a:pt x="702462" y="103631"/>
                  </a:lnTo>
                  <a:lnTo>
                    <a:pt x="703999" y="153885"/>
                  </a:lnTo>
                  <a:lnTo>
                    <a:pt x="707021" y="211836"/>
                  </a:lnTo>
                  <a:lnTo>
                    <a:pt x="710107" y="266700"/>
                  </a:lnTo>
                  <a:lnTo>
                    <a:pt x="711644" y="310845"/>
                  </a:lnTo>
                  <a:lnTo>
                    <a:pt x="714667" y="352031"/>
                  </a:lnTo>
                  <a:lnTo>
                    <a:pt x="714667" y="387045"/>
                  </a:lnTo>
                  <a:lnTo>
                    <a:pt x="717689" y="405358"/>
                  </a:lnTo>
                  <a:lnTo>
                    <a:pt x="719226" y="409917"/>
                  </a:lnTo>
                  <a:lnTo>
                    <a:pt x="722312" y="391617"/>
                  </a:lnTo>
                  <a:lnTo>
                    <a:pt x="723798" y="356590"/>
                  </a:lnTo>
                  <a:lnTo>
                    <a:pt x="726871" y="301726"/>
                  </a:lnTo>
                  <a:lnTo>
                    <a:pt x="726871" y="239267"/>
                  </a:lnTo>
                  <a:lnTo>
                    <a:pt x="729894" y="207263"/>
                  </a:lnTo>
                  <a:lnTo>
                    <a:pt x="731431" y="202653"/>
                  </a:lnTo>
                  <a:lnTo>
                    <a:pt x="876198" y="202653"/>
                  </a:lnTo>
                  <a:lnTo>
                    <a:pt x="877735" y="207263"/>
                  </a:lnTo>
                  <a:lnTo>
                    <a:pt x="877735" y="202653"/>
                  </a:lnTo>
                  <a:lnTo>
                    <a:pt x="888403" y="202653"/>
                  </a:lnTo>
                  <a:lnTo>
                    <a:pt x="889888" y="207263"/>
                  </a:lnTo>
                  <a:lnTo>
                    <a:pt x="892962" y="202653"/>
                  </a:lnTo>
                  <a:lnTo>
                    <a:pt x="900557" y="202653"/>
                  </a:lnTo>
                  <a:lnTo>
                    <a:pt x="903630" y="207263"/>
                  </a:lnTo>
                  <a:lnTo>
                    <a:pt x="905167" y="202653"/>
                  </a:lnTo>
                  <a:lnTo>
                    <a:pt x="908189" y="207263"/>
                  </a:lnTo>
                  <a:lnTo>
                    <a:pt x="912761" y="207263"/>
                  </a:lnTo>
                  <a:lnTo>
                    <a:pt x="915835" y="202653"/>
                  </a:lnTo>
                  <a:lnTo>
                    <a:pt x="917320" y="207263"/>
                  </a:lnTo>
                  <a:lnTo>
                    <a:pt x="931062" y="207263"/>
                  </a:lnTo>
                  <a:lnTo>
                    <a:pt x="932599" y="202653"/>
                  </a:lnTo>
                  <a:lnTo>
                    <a:pt x="935621" y="207263"/>
                  </a:lnTo>
                  <a:lnTo>
                    <a:pt x="2418346" y="207263"/>
                  </a:lnTo>
                  <a:lnTo>
                    <a:pt x="2421382" y="234695"/>
                  </a:lnTo>
                  <a:lnTo>
                    <a:pt x="2422918" y="269722"/>
                  </a:lnTo>
                  <a:lnTo>
                    <a:pt x="2425941" y="297154"/>
                  </a:lnTo>
                  <a:lnTo>
                    <a:pt x="2429014" y="306285"/>
                  </a:lnTo>
                  <a:lnTo>
                    <a:pt x="2430500" y="297154"/>
                  </a:lnTo>
                  <a:lnTo>
                    <a:pt x="2433586" y="269722"/>
                  </a:lnTo>
                  <a:lnTo>
                    <a:pt x="2433586" y="234695"/>
                  </a:lnTo>
                  <a:lnTo>
                    <a:pt x="2436609" y="184391"/>
                  </a:lnTo>
                  <a:lnTo>
                    <a:pt x="2438146" y="131063"/>
                  </a:lnTo>
                  <a:lnTo>
                    <a:pt x="2441168" y="85331"/>
                  </a:lnTo>
                  <a:lnTo>
                    <a:pt x="2442705" y="41122"/>
                  </a:lnTo>
                  <a:lnTo>
                    <a:pt x="2445740" y="9131"/>
                  </a:lnTo>
                  <a:lnTo>
                    <a:pt x="2445740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139704" y="5208638"/>
              <a:ext cx="528955" cy="391795"/>
            </a:xfrm>
            <a:custGeom>
              <a:avLst/>
              <a:gdLst/>
              <a:ahLst/>
              <a:cxnLst/>
              <a:rect l="l" t="t" r="r" b="b"/>
              <a:pathLst>
                <a:path w="528954" h="391795">
                  <a:moveTo>
                    <a:pt x="0" y="0"/>
                  </a:moveTo>
                  <a:lnTo>
                    <a:pt x="3022" y="27431"/>
                  </a:lnTo>
                  <a:lnTo>
                    <a:pt x="6095" y="76200"/>
                  </a:lnTo>
                  <a:lnTo>
                    <a:pt x="7594" y="131063"/>
                  </a:lnTo>
                  <a:lnTo>
                    <a:pt x="10667" y="188963"/>
                  </a:lnTo>
                  <a:lnTo>
                    <a:pt x="10667" y="243827"/>
                  </a:lnTo>
                  <a:lnTo>
                    <a:pt x="12153" y="287985"/>
                  </a:lnTo>
                  <a:lnTo>
                    <a:pt x="15227" y="324599"/>
                  </a:lnTo>
                  <a:lnTo>
                    <a:pt x="18249" y="352031"/>
                  </a:lnTo>
                  <a:lnTo>
                    <a:pt x="19799" y="356590"/>
                  </a:lnTo>
                  <a:lnTo>
                    <a:pt x="22821" y="342849"/>
                  </a:lnTo>
                  <a:lnTo>
                    <a:pt x="25895" y="315417"/>
                  </a:lnTo>
                  <a:lnTo>
                    <a:pt x="25895" y="274294"/>
                  </a:lnTo>
                  <a:lnTo>
                    <a:pt x="27431" y="220954"/>
                  </a:lnTo>
                  <a:lnTo>
                    <a:pt x="30454" y="163067"/>
                  </a:lnTo>
                  <a:lnTo>
                    <a:pt x="31991" y="112763"/>
                  </a:lnTo>
                  <a:lnTo>
                    <a:pt x="35026" y="71640"/>
                  </a:lnTo>
                  <a:lnTo>
                    <a:pt x="35026" y="36563"/>
                  </a:lnTo>
                  <a:lnTo>
                    <a:pt x="38049" y="18300"/>
                  </a:lnTo>
                  <a:lnTo>
                    <a:pt x="39585" y="13690"/>
                  </a:lnTo>
                  <a:lnTo>
                    <a:pt x="42659" y="22872"/>
                  </a:lnTo>
                  <a:lnTo>
                    <a:pt x="45694" y="50304"/>
                  </a:lnTo>
                  <a:lnTo>
                    <a:pt x="47231" y="94500"/>
                  </a:lnTo>
                  <a:lnTo>
                    <a:pt x="50253" y="149326"/>
                  </a:lnTo>
                  <a:lnTo>
                    <a:pt x="50253" y="202653"/>
                  </a:lnTo>
                  <a:lnTo>
                    <a:pt x="51790" y="252958"/>
                  </a:lnTo>
                  <a:lnTo>
                    <a:pt x="54813" y="301726"/>
                  </a:lnTo>
                  <a:lnTo>
                    <a:pt x="57899" y="342849"/>
                  </a:lnTo>
                  <a:lnTo>
                    <a:pt x="59385" y="374853"/>
                  </a:lnTo>
                  <a:lnTo>
                    <a:pt x="62458" y="387045"/>
                  </a:lnTo>
                  <a:lnTo>
                    <a:pt x="65481" y="370281"/>
                  </a:lnTo>
                  <a:lnTo>
                    <a:pt x="67017" y="329158"/>
                  </a:lnTo>
                  <a:lnTo>
                    <a:pt x="70053" y="278853"/>
                  </a:lnTo>
                  <a:lnTo>
                    <a:pt x="71589" y="220954"/>
                  </a:lnTo>
                  <a:lnTo>
                    <a:pt x="74663" y="163067"/>
                  </a:lnTo>
                  <a:lnTo>
                    <a:pt x="77685" y="108191"/>
                  </a:lnTo>
                  <a:lnTo>
                    <a:pt x="77685" y="67068"/>
                  </a:lnTo>
                  <a:lnTo>
                    <a:pt x="79222" y="36563"/>
                  </a:lnTo>
                  <a:lnTo>
                    <a:pt x="82257" y="22872"/>
                  </a:lnTo>
                  <a:lnTo>
                    <a:pt x="85331" y="27431"/>
                  </a:lnTo>
                  <a:lnTo>
                    <a:pt x="86817" y="50304"/>
                  </a:lnTo>
                  <a:lnTo>
                    <a:pt x="89890" y="89890"/>
                  </a:lnTo>
                  <a:lnTo>
                    <a:pt x="89890" y="140195"/>
                  </a:lnTo>
                  <a:lnTo>
                    <a:pt x="92913" y="193522"/>
                  </a:lnTo>
                  <a:lnTo>
                    <a:pt x="94449" y="252958"/>
                  </a:lnTo>
                  <a:lnTo>
                    <a:pt x="97485" y="301726"/>
                  </a:lnTo>
                  <a:lnTo>
                    <a:pt x="99021" y="347459"/>
                  </a:lnTo>
                  <a:lnTo>
                    <a:pt x="102095" y="377926"/>
                  </a:lnTo>
                  <a:lnTo>
                    <a:pt x="105117" y="391617"/>
                  </a:lnTo>
                  <a:lnTo>
                    <a:pt x="105117" y="387045"/>
                  </a:lnTo>
                  <a:lnTo>
                    <a:pt x="106654" y="365721"/>
                  </a:lnTo>
                  <a:lnTo>
                    <a:pt x="109689" y="324599"/>
                  </a:lnTo>
                  <a:lnTo>
                    <a:pt x="112763" y="269722"/>
                  </a:lnTo>
                  <a:lnTo>
                    <a:pt x="114249" y="216395"/>
                  </a:lnTo>
                  <a:lnTo>
                    <a:pt x="117322" y="158495"/>
                  </a:lnTo>
                  <a:lnTo>
                    <a:pt x="117322" y="108191"/>
                  </a:lnTo>
                  <a:lnTo>
                    <a:pt x="118859" y="62458"/>
                  </a:lnTo>
                  <a:lnTo>
                    <a:pt x="121894" y="36563"/>
                  </a:lnTo>
                  <a:lnTo>
                    <a:pt x="124917" y="22872"/>
                  </a:lnTo>
                  <a:lnTo>
                    <a:pt x="126453" y="27431"/>
                  </a:lnTo>
                  <a:lnTo>
                    <a:pt x="129527" y="54863"/>
                  </a:lnTo>
                  <a:lnTo>
                    <a:pt x="132549" y="94500"/>
                  </a:lnTo>
                  <a:lnTo>
                    <a:pt x="132549" y="144754"/>
                  </a:lnTo>
                  <a:lnTo>
                    <a:pt x="134099" y="193522"/>
                  </a:lnTo>
                  <a:lnTo>
                    <a:pt x="137121" y="211836"/>
                  </a:lnTo>
                  <a:lnTo>
                    <a:pt x="338289" y="211836"/>
                  </a:lnTo>
                  <a:lnTo>
                    <a:pt x="339826" y="207263"/>
                  </a:lnTo>
                  <a:lnTo>
                    <a:pt x="342849" y="211836"/>
                  </a:lnTo>
                  <a:lnTo>
                    <a:pt x="345871" y="211836"/>
                  </a:lnTo>
                  <a:lnTo>
                    <a:pt x="347408" y="207263"/>
                  </a:lnTo>
                  <a:lnTo>
                    <a:pt x="347408" y="211836"/>
                  </a:lnTo>
                  <a:lnTo>
                    <a:pt x="350494" y="211836"/>
                  </a:lnTo>
                  <a:lnTo>
                    <a:pt x="351980" y="207263"/>
                  </a:lnTo>
                  <a:lnTo>
                    <a:pt x="528789" y="207263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689353" y="5208638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w="0" h="414654">
                  <a:moveTo>
                    <a:pt x="0" y="0"/>
                  </a:moveTo>
                  <a:lnTo>
                    <a:pt x="0" y="41448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 descr=""/>
          <p:cNvSpPr txBox="1"/>
          <p:nvPr/>
        </p:nvSpPr>
        <p:spPr>
          <a:xfrm>
            <a:off x="4607015" y="5478721"/>
            <a:ext cx="73025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90116" y="5416664"/>
            <a:ext cx="264160" cy="10223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4445" rIns="0" bIns="0" rtlCol="0" vert="horz">
            <a:spAutoFit/>
          </a:bodyPr>
          <a:lstStyle/>
          <a:p>
            <a:pPr marR="3175">
              <a:lnSpc>
                <a:spcPct val="100000"/>
              </a:lnSpc>
              <a:spcBef>
                <a:spcPts val="35"/>
              </a:spcBef>
            </a:pPr>
            <a:endParaRPr sz="350">
              <a:latin typeface="Times New Roman"/>
              <a:cs typeface="Times New Roman"/>
            </a:endParaRPr>
          </a:p>
          <a:p>
            <a:pPr algn="r">
              <a:lnSpc>
                <a:spcPct val="100000"/>
              </a:lnSpc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</a:t>
            </a:r>
            <a:endParaRPr sz="30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946859" y="5457116"/>
            <a:ext cx="3556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1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176987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02.</a:t>
            </a:r>
            <a:endParaRPr sz="3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429916" y="5457116"/>
            <a:ext cx="52069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03.</a:t>
            </a:r>
            <a:endParaRPr sz="3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679846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04.</a:t>
            </a:r>
            <a:endParaRPr sz="3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931274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05.</a:t>
            </a:r>
            <a:endParaRPr sz="3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184245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06.</a:t>
            </a:r>
            <a:endParaRPr sz="3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434156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07.</a:t>
            </a:r>
            <a:endParaRPr sz="30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687126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08.</a:t>
            </a:r>
            <a:endParaRPr sz="3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938555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09.</a:t>
            </a:r>
            <a:endParaRPr sz="3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188463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10.</a:t>
            </a:r>
            <a:endParaRPr sz="3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441434" y="5457116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11.</a:t>
            </a:r>
            <a:endParaRPr sz="3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605025" y="5484548"/>
            <a:ext cx="7874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612645" y="5380922"/>
            <a:ext cx="67945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556257" y="5158706"/>
            <a:ext cx="132080" cy="18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70">
                <a:solidFill>
                  <a:srgbClr val="231F1F"/>
                </a:solidFill>
                <a:latin typeface="Arial"/>
                <a:cs typeface="Arial"/>
              </a:rPr>
              <a:t>iL2/kA</a:t>
            </a:r>
            <a:endParaRPr sz="450">
              <a:latin typeface="Arial"/>
              <a:cs typeface="Arial"/>
            </a:endParaRPr>
          </a:p>
          <a:p>
            <a:pPr marL="68580">
              <a:lnSpc>
                <a:spcPct val="100000"/>
              </a:lnSpc>
              <a:spcBef>
                <a:spcPts val="36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5" name="object 85" descr=""/>
          <p:cNvGrpSpPr/>
          <p:nvPr/>
        </p:nvGrpSpPr>
        <p:grpSpPr>
          <a:xfrm>
            <a:off x="1673110" y="5725807"/>
            <a:ext cx="2996565" cy="417195"/>
            <a:chOff x="1673110" y="5725807"/>
            <a:chExt cx="2996565" cy="417195"/>
          </a:xfrm>
        </p:grpSpPr>
        <p:sp>
          <p:nvSpPr>
            <p:cNvPr id="86" name="object 86" descr=""/>
            <p:cNvSpPr/>
            <p:nvPr/>
          </p:nvSpPr>
          <p:spPr>
            <a:xfrm>
              <a:off x="1690839" y="5728297"/>
              <a:ext cx="2978150" cy="414655"/>
            </a:xfrm>
            <a:custGeom>
              <a:avLst/>
              <a:gdLst/>
              <a:ahLst/>
              <a:cxnLst/>
              <a:rect l="l" t="t" r="r" b="b"/>
              <a:pathLst>
                <a:path w="2978150" h="414654">
                  <a:moveTo>
                    <a:pt x="2977654" y="414489"/>
                  </a:moveTo>
                  <a:lnTo>
                    <a:pt x="0" y="414489"/>
                  </a:lnTo>
                  <a:lnTo>
                    <a:pt x="0" y="0"/>
                  </a:lnTo>
                  <a:lnTo>
                    <a:pt x="2977654" y="0"/>
                  </a:lnTo>
                  <a:lnTo>
                    <a:pt x="2977654" y="4144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689353" y="5726760"/>
              <a:ext cx="2769235" cy="414655"/>
            </a:xfrm>
            <a:custGeom>
              <a:avLst/>
              <a:gdLst/>
              <a:ahLst/>
              <a:cxnLst/>
              <a:rect l="l" t="t" r="r" b="b"/>
              <a:pathLst>
                <a:path w="2769235" h="414654">
                  <a:moveTo>
                    <a:pt x="0" y="0"/>
                  </a:moveTo>
                  <a:lnTo>
                    <a:pt x="0" y="414477"/>
                  </a:lnTo>
                </a:path>
                <a:path w="2769235" h="414654">
                  <a:moveTo>
                    <a:pt x="252907" y="0"/>
                  </a:moveTo>
                  <a:lnTo>
                    <a:pt x="252907" y="414477"/>
                  </a:lnTo>
                </a:path>
                <a:path w="2769235" h="414654">
                  <a:moveTo>
                    <a:pt x="504367" y="0"/>
                  </a:moveTo>
                  <a:lnTo>
                    <a:pt x="504367" y="414477"/>
                  </a:lnTo>
                </a:path>
                <a:path w="2769235" h="414654">
                  <a:moveTo>
                    <a:pt x="757326" y="0"/>
                  </a:moveTo>
                  <a:lnTo>
                    <a:pt x="757326" y="414477"/>
                  </a:lnTo>
                </a:path>
                <a:path w="2769235" h="414654">
                  <a:moveTo>
                    <a:pt x="1007262" y="0"/>
                  </a:moveTo>
                  <a:lnTo>
                    <a:pt x="1007262" y="414477"/>
                  </a:lnTo>
                </a:path>
                <a:path w="2769235" h="414654">
                  <a:moveTo>
                    <a:pt x="1257147" y="0"/>
                  </a:moveTo>
                  <a:lnTo>
                    <a:pt x="1257147" y="414477"/>
                  </a:lnTo>
                </a:path>
                <a:path w="2769235" h="414654">
                  <a:moveTo>
                    <a:pt x="1510106" y="0"/>
                  </a:moveTo>
                  <a:lnTo>
                    <a:pt x="1510106" y="414477"/>
                  </a:lnTo>
                </a:path>
                <a:path w="2769235" h="414654">
                  <a:moveTo>
                    <a:pt x="1761528" y="0"/>
                  </a:moveTo>
                  <a:lnTo>
                    <a:pt x="1761528" y="414477"/>
                  </a:lnTo>
                </a:path>
                <a:path w="2769235" h="414654">
                  <a:moveTo>
                    <a:pt x="2014537" y="0"/>
                  </a:moveTo>
                  <a:lnTo>
                    <a:pt x="2014537" y="414477"/>
                  </a:lnTo>
                </a:path>
                <a:path w="2769235" h="414654">
                  <a:moveTo>
                    <a:pt x="2264410" y="0"/>
                  </a:moveTo>
                  <a:lnTo>
                    <a:pt x="2264410" y="414477"/>
                  </a:lnTo>
                </a:path>
                <a:path w="2769235" h="414654">
                  <a:moveTo>
                    <a:pt x="2515831" y="0"/>
                  </a:moveTo>
                  <a:lnTo>
                    <a:pt x="2515831" y="414477"/>
                  </a:lnTo>
                </a:path>
                <a:path w="2769235" h="414654">
                  <a:moveTo>
                    <a:pt x="2768841" y="0"/>
                  </a:moveTo>
                  <a:lnTo>
                    <a:pt x="2768841" y="41447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1689353" y="5906592"/>
              <a:ext cx="2769235" cy="55244"/>
            </a:xfrm>
            <a:custGeom>
              <a:avLst/>
              <a:gdLst/>
              <a:ahLst/>
              <a:cxnLst/>
              <a:rect l="l" t="t" r="r" b="b"/>
              <a:pathLst>
                <a:path w="2769235" h="55245">
                  <a:moveTo>
                    <a:pt x="0" y="0"/>
                  </a:moveTo>
                  <a:lnTo>
                    <a:pt x="0" y="54813"/>
                  </a:lnTo>
                </a:path>
                <a:path w="2769235" h="55245">
                  <a:moveTo>
                    <a:pt x="252907" y="0"/>
                  </a:moveTo>
                  <a:lnTo>
                    <a:pt x="252907" y="54813"/>
                  </a:lnTo>
                </a:path>
                <a:path w="2769235" h="55245">
                  <a:moveTo>
                    <a:pt x="504367" y="0"/>
                  </a:moveTo>
                  <a:lnTo>
                    <a:pt x="504367" y="54813"/>
                  </a:lnTo>
                </a:path>
                <a:path w="2769235" h="55245">
                  <a:moveTo>
                    <a:pt x="757326" y="0"/>
                  </a:moveTo>
                  <a:lnTo>
                    <a:pt x="757326" y="54813"/>
                  </a:lnTo>
                </a:path>
                <a:path w="2769235" h="55245">
                  <a:moveTo>
                    <a:pt x="1007262" y="0"/>
                  </a:moveTo>
                  <a:lnTo>
                    <a:pt x="1007262" y="54813"/>
                  </a:lnTo>
                </a:path>
                <a:path w="2769235" h="55245">
                  <a:moveTo>
                    <a:pt x="1257147" y="0"/>
                  </a:moveTo>
                  <a:lnTo>
                    <a:pt x="1257147" y="54813"/>
                  </a:lnTo>
                </a:path>
                <a:path w="2769235" h="55245">
                  <a:moveTo>
                    <a:pt x="1510106" y="0"/>
                  </a:moveTo>
                  <a:lnTo>
                    <a:pt x="1510106" y="54813"/>
                  </a:lnTo>
                </a:path>
                <a:path w="2769235" h="55245">
                  <a:moveTo>
                    <a:pt x="1761528" y="0"/>
                  </a:moveTo>
                  <a:lnTo>
                    <a:pt x="1761528" y="54813"/>
                  </a:lnTo>
                </a:path>
                <a:path w="2769235" h="55245">
                  <a:moveTo>
                    <a:pt x="2014537" y="0"/>
                  </a:moveTo>
                  <a:lnTo>
                    <a:pt x="2014537" y="54813"/>
                  </a:lnTo>
                </a:path>
                <a:path w="2769235" h="55245">
                  <a:moveTo>
                    <a:pt x="2264410" y="0"/>
                  </a:moveTo>
                  <a:lnTo>
                    <a:pt x="2264410" y="54813"/>
                  </a:lnTo>
                </a:path>
                <a:path w="2769235" h="55245">
                  <a:moveTo>
                    <a:pt x="2515831" y="0"/>
                  </a:moveTo>
                  <a:lnTo>
                    <a:pt x="2515831" y="54813"/>
                  </a:lnTo>
                </a:path>
                <a:path w="2769235" h="55245">
                  <a:moveTo>
                    <a:pt x="2768841" y="0"/>
                  </a:moveTo>
                  <a:lnTo>
                    <a:pt x="2768841" y="5481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1689353" y="5830392"/>
              <a:ext cx="2979420" cy="212090"/>
            </a:xfrm>
            <a:custGeom>
              <a:avLst/>
              <a:gdLst/>
              <a:ahLst/>
              <a:cxnLst/>
              <a:rect l="l" t="t" r="r" b="b"/>
              <a:pathLst>
                <a:path w="2979420" h="212089">
                  <a:moveTo>
                    <a:pt x="0" y="211785"/>
                  </a:moveTo>
                  <a:lnTo>
                    <a:pt x="2979140" y="211785"/>
                  </a:lnTo>
                </a:path>
                <a:path w="2979420" h="212089">
                  <a:moveTo>
                    <a:pt x="0" y="103581"/>
                  </a:moveTo>
                  <a:lnTo>
                    <a:pt x="2979140" y="103581"/>
                  </a:lnTo>
                </a:path>
                <a:path w="2979420" h="212089">
                  <a:moveTo>
                    <a:pt x="0" y="0"/>
                  </a:moveTo>
                  <a:lnTo>
                    <a:pt x="297914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674063" y="5726760"/>
              <a:ext cx="2994660" cy="414655"/>
            </a:xfrm>
            <a:custGeom>
              <a:avLst/>
              <a:gdLst/>
              <a:ahLst/>
              <a:cxnLst/>
              <a:rect l="l" t="t" r="r" b="b"/>
              <a:pathLst>
                <a:path w="2994660" h="414654">
                  <a:moveTo>
                    <a:pt x="0" y="315417"/>
                  </a:moveTo>
                  <a:lnTo>
                    <a:pt x="15290" y="315417"/>
                  </a:lnTo>
                </a:path>
                <a:path w="2994660" h="414654">
                  <a:moveTo>
                    <a:pt x="0" y="207213"/>
                  </a:moveTo>
                  <a:lnTo>
                    <a:pt x="15290" y="207213"/>
                  </a:lnTo>
                </a:path>
                <a:path w="2994660" h="414654">
                  <a:moveTo>
                    <a:pt x="0" y="103632"/>
                  </a:moveTo>
                  <a:lnTo>
                    <a:pt x="15290" y="103632"/>
                  </a:lnTo>
                </a:path>
                <a:path w="2994660" h="414654">
                  <a:moveTo>
                    <a:pt x="15290" y="0"/>
                  </a:moveTo>
                  <a:lnTo>
                    <a:pt x="15290" y="414477"/>
                  </a:lnTo>
                </a:path>
                <a:path w="2994660" h="414654">
                  <a:moveTo>
                    <a:pt x="15290" y="207213"/>
                  </a:moveTo>
                  <a:lnTo>
                    <a:pt x="2994431" y="207213"/>
                  </a:lnTo>
                </a:path>
                <a:path w="2994660" h="414654">
                  <a:moveTo>
                    <a:pt x="15290" y="207213"/>
                  </a:moveTo>
                  <a:lnTo>
                    <a:pt x="2994431" y="207213"/>
                  </a:lnTo>
                </a:path>
                <a:path w="2994660" h="414654">
                  <a:moveTo>
                    <a:pt x="15290" y="0"/>
                  </a:moveTo>
                  <a:lnTo>
                    <a:pt x="15290" y="41447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689353" y="5871514"/>
              <a:ext cx="2979420" cy="129539"/>
            </a:xfrm>
            <a:custGeom>
              <a:avLst/>
              <a:gdLst/>
              <a:ahLst/>
              <a:cxnLst/>
              <a:rect l="l" t="t" r="r" b="b"/>
              <a:pathLst>
                <a:path w="2979420" h="129539">
                  <a:moveTo>
                    <a:pt x="0" y="30467"/>
                  </a:moveTo>
                  <a:lnTo>
                    <a:pt x="3022" y="48767"/>
                  </a:lnTo>
                  <a:lnTo>
                    <a:pt x="4559" y="62458"/>
                  </a:lnTo>
                  <a:lnTo>
                    <a:pt x="7581" y="76200"/>
                  </a:lnTo>
                  <a:lnTo>
                    <a:pt x="10655" y="94513"/>
                  </a:lnTo>
                  <a:lnTo>
                    <a:pt x="10655" y="103631"/>
                  </a:lnTo>
                  <a:lnTo>
                    <a:pt x="12153" y="112763"/>
                  </a:lnTo>
                  <a:lnTo>
                    <a:pt x="18249" y="112763"/>
                  </a:lnTo>
                  <a:lnTo>
                    <a:pt x="19786" y="103631"/>
                  </a:lnTo>
                  <a:lnTo>
                    <a:pt x="22809" y="94513"/>
                  </a:lnTo>
                  <a:lnTo>
                    <a:pt x="24358" y="80772"/>
                  </a:lnTo>
                  <a:lnTo>
                    <a:pt x="24358" y="62458"/>
                  </a:lnTo>
                  <a:lnTo>
                    <a:pt x="27381" y="48767"/>
                  </a:lnTo>
                  <a:lnTo>
                    <a:pt x="30454" y="35077"/>
                  </a:lnTo>
                  <a:lnTo>
                    <a:pt x="31991" y="22872"/>
                  </a:lnTo>
                  <a:lnTo>
                    <a:pt x="35013" y="18313"/>
                  </a:lnTo>
                  <a:lnTo>
                    <a:pt x="38100" y="13690"/>
                  </a:lnTo>
                  <a:lnTo>
                    <a:pt x="38100" y="18313"/>
                  </a:lnTo>
                  <a:lnTo>
                    <a:pt x="39585" y="22872"/>
                  </a:lnTo>
                  <a:lnTo>
                    <a:pt x="42659" y="35077"/>
                  </a:lnTo>
                  <a:lnTo>
                    <a:pt x="44145" y="48767"/>
                  </a:lnTo>
                  <a:lnTo>
                    <a:pt x="47218" y="62458"/>
                  </a:lnTo>
                  <a:lnTo>
                    <a:pt x="50253" y="80772"/>
                  </a:lnTo>
                  <a:lnTo>
                    <a:pt x="51790" y="94513"/>
                  </a:lnTo>
                  <a:lnTo>
                    <a:pt x="51790" y="108203"/>
                  </a:lnTo>
                  <a:lnTo>
                    <a:pt x="54813" y="112763"/>
                  </a:lnTo>
                  <a:lnTo>
                    <a:pt x="59423" y="112763"/>
                  </a:lnTo>
                  <a:lnTo>
                    <a:pt x="62458" y="103631"/>
                  </a:lnTo>
                  <a:lnTo>
                    <a:pt x="63995" y="89890"/>
                  </a:lnTo>
                  <a:lnTo>
                    <a:pt x="67017" y="76200"/>
                  </a:lnTo>
                  <a:lnTo>
                    <a:pt x="67017" y="62458"/>
                  </a:lnTo>
                  <a:lnTo>
                    <a:pt x="70091" y="44208"/>
                  </a:lnTo>
                  <a:lnTo>
                    <a:pt x="71577" y="30467"/>
                  </a:lnTo>
                  <a:lnTo>
                    <a:pt x="74650" y="22872"/>
                  </a:lnTo>
                  <a:lnTo>
                    <a:pt x="77685" y="18313"/>
                  </a:lnTo>
                  <a:lnTo>
                    <a:pt x="77685" y="13690"/>
                  </a:lnTo>
                  <a:lnTo>
                    <a:pt x="79222" y="18313"/>
                  </a:lnTo>
                  <a:lnTo>
                    <a:pt x="82245" y="25895"/>
                  </a:lnTo>
                  <a:lnTo>
                    <a:pt x="83781" y="35077"/>
                  </a:lnTo>
                  <a:lnTo>
                    <a:pt x="86855" y="48767"/>
                  </a:lnTo>
                  <a:lnTo>
                    <a:pt x="89890" y="67068"/>
                  </a:lnTo>
                  <a:lnTo>
                    <a:pt x="91427" y="80772"/>
                  </a:lnTo>
                  <a:lnTo>
                    <a:pt x="91427" y="94513"/>
                  </a:lnTo>
                  <a:lnTo>
                    <a:pt x="94449" y="108203"/>
                  </a:lnTo>
                  <a:lnTo>
                    <a:pt x="97523" y="112763"/>
                  </a:lnTo>
                  <a:lnTo>
                    <a:pt x="102095" y="112763"/>
                  </a:lnTo>
                  <a:lnTo>
                    <a:pt x="103581" y="103631"/>
                  </a:lnTo>
                  <a:lnTo>
                    <a:pt x="103581" y="89890"/>
                  </a:lnTo>
                  <a:lnTo>
                    <a:pt x="106654" y="76200"/>
                  </a:lnTo>
                  <a:lnTo>
                    <a:pt x="109677" y="62458"/>
                  </a:lnTo>
                  <a:lnTo>
                    <a:pt x="111213" y="44208"/>
                  </a:lnTo>
                  <a:lnTo>
                    <a:pt x="114300" y="30467"/>
                  </a:lnTo>
                  <a:lnTo>
                    <a:pt x="117322" y="22872"/>
                  </a:lnTo>
                  <a:lnTo>
                    <a:pt x="118859" y="18313"/>
                  </a:lnTo>
                  <a:lnTo>
                    <a:pt x="118859" y="13690"/>
                  </a:lnTo>
                  <a:lnTo>
                    <a:pt x="121881" y="18313"/>
                  </a:lnTo>
                  <a:lnTo>
                    <a:pt x="123418" y="25895"/>
                  </a:lnTo>
                  <a:lnTo>
                    <a:pt x="126453" y="35077"/>
                  </a:lnTo>
                  <a:lnTo>
                    <a:pt x="129476" y="53327"/>
                  </a:lnTo>
                  <a:lnTo>
                    <a:pt x="131013" y="67068"/>
                  </a:lnTo>
                  <a:lnTo>
                    <a:pt x="131013" y="85331"/>
                  </a:lnTo>
                  <a:lnTo>
                    <a:pt x="134086" y="99072"/>
                  </a:lnTo>
                  <a:lnTo>
                    <a:pt x="137109" y="108203"/>
                  </a:lnTo>
                  <a:lnTo>
                    <a:pt x="138658" y="112763"/>
                  </a:lnTo>
                  <a:lnTo>
                    <a:pt x="144754" y="112763"/>
                  </a:lnTo>
                  <a:lnTo>
                    <a:pt x="146240" y="103631"/>
                  </a:lnTo>
                  <a:lnTo>
                    <a:pt x="146240" y="89890"/>
                  </a:lnTo>
                  <a:lnTo>
                    <a:pt x="149313" y="76200"/>
                  </a:lnTo>
                  <a:lnTo>
                    <a:pt x="150812" y="57899"/>
                  </a:lnTo>
                  <a:lnTo>
                    <a:pt x="153885" y="44208"/>
                  </a:lnTo>
                  <a:lnTo>
                    <a:pt x="156908" y="30467"/>
                  </a:lnTo>
                  <a:lnTo>
                    <a:pt x="158445" y="22872"/>
                  </a:lnTo>
                  <a:lnTo>
                    <a:pt x="158445" y="13690"/>
                  </a:lnTo>
                  <a:lnTo>
                    <a:pt x="161518" y="13690"/>
                  </a:lnTo>
                  <a:lnTo>
                    <a:pt x="164553" y="18313"/>
                  </a:lnTo>
                  <a:lnTo>
                    <a:pt x="166090" y="25895"/>
                  </a:lnTo>
                  <a:lnTo>
                    <a:pt x="169113" y="39636"/>
                  </a:lnTo>
                  <a:lnTo>
                    <a:pt x="170649" y="53327"/>
                  </a:lnTo>
                  <a:lnTo>
                    <a:pt x="173672" y="67068"/>
                  </a:lnTo>
                  <a:lnTo>
                    <a:pt x="173672" y="85331"/>
                  </a:lnTo>
                  <a:lnTo>
                    <a:pt x="176758" y="99072"/>
                  </a:lnTo>
                  <a:lnTo>
                    <a:pt x="178244" y="108203"/>
                  </a:lnTo>
                  <a:lnTo>
                    <a:pt x="181317" y="112763"/>
                  </a:lnTo>
                  <a:lnTo>
                    <a:pt x="185877" y="112763"/>
                  </a:lnTo>
                  <a:lnTo>
                    <a:pt x="185877" y="99072"/>
                  </a:lnTo>
                  <a:lnTo>
                    <a:pt x="188912" y="85331"/>
                  </a:lnTo>
                  <a:lnTo>
                    <a:pt x="190449" y="71640"/>
                  </a:lnTo>
                  <a:lnTo>
                    <a:pt x="193522" y="57899"/>
                  </a:lnTo>
                  <a:lnTo>
                    <a:pt x="196545" y="39636"/>
                  </a:lnTo>
                  <a:lnTo>
                    <a:pt x="198081" y="30467"/>
                  </a:lnTo>
                  <a:lnTo>
                    <a:pt x="201104" y="18313"/>
                  </a:lnTo>
                  <a:lnTo>
                    <a:pt x="201104" y="13690"/>
                  </a:lnTo>
                  <a:lnTo>
                    <a:pt x="204190" y="13690"/>
                  </a:lnTo>
                  <a:lnTo>
                    <a:pt x="205676" y="18313"/>
                  </a:lnTo>
                  <a:lnTo>
                    <a:pt x="208749" y="25895"/>
                  </a:lnTo>
                  <a:lnTo>
                    <a:pt x="210286" y="39636"/>
                  </a:lnTo>
                  <a:lnTo>
                    <a:pt x="213309" y="53327"/>
                  </a:lnTo>
                  <a:lnTo>
                    <a:pt x="213309" y="71640"/>
                  </a:lnTo>
                  <a:lnTo>
                    <a:pt x="216344" y="85331"/>
                  </a:lnTo>
                  <a:lnTo>
                    <a:pt x="217881" y="99072"/>
                  </a:lnTo>
                  <a:lnTo>
                    <a:pt x="220954" y="108203"/>
                  </a:lnTo>
                  <a:lnTo>
                    <a:pt x="223977" y="112763"/>
                  </a:lnTo>
                  <a:lnTo>
                    <a:pt x="225513" y="112763"/>
                  </a:lnTo>
                  <a:lnTo>
                    <a:pt x="225513" y="108203"/>
                  </a:lnTo>
                  <a:lnTo>
                    <a:pt x="228549" y="99072"/>
                  </a:lnTo>
                  <a:lnTo>
                    <a:pt x="230085" y="85331"/>
                  </a:lnTo>
                  <a:lnTo>
                    <a:pt x="233108" y="71640"/>
                  </a:lnTo>
                  <a:lnTo>
                    <a:pt x="236181" y="57899"/>
                  </a:lnTo>
                  <a:lnTo>
                    <a:pt x="237718" y="39636"/>
                  </a:lnTo>
                  <a:lnTo>
                    <a:pt x="240753" y="25895"/>
                  </a:lnTo>
                  <a:lnTo>
                    <a:pt x="240753" y="18313"/>
                  </a:lnTo>
                  <a:lnTo>
                    <a:pt x="243776" y="13690"/>
                  </a:lnTo>
                  <a:lnTo>
                    <a:pt x="245313" y="13690"/>
                  </a:lnTo>
                  <a:lnTo>
                    <a:pt x="248335" y="18313"/>
                  </a:lnTo>
                  <a:lnTo>
                    <a:pt x="251409" y="25895"/>
                  </a:lnTo>
                  <a:lnTo>
                    <a:pt x="252907" y="39636"/>
                  </a:lnTo>
                  <a:lnTo>
                    <a:pt x="252907" y="57899"/>
                  </a:lnTo>
                  <a:lnTo>
                    <a:pt x="255981" y="71640"/>
                  </a:lnTo>
                  <a:lnTo>
                    <a:pt x="257517" y="85331"/>
                  </a:lnTo>
                  <a:lnTo>
                    <a:pt x="260540" y="99072"/>
                  </a:lnTo>
                  <a:lnTo>
                    <a:pt x="263563" y="112763"/>
                  </a:lnTo>
                  <a:lnTo>
                    <a:pt x="268185" y="112763"/>
                  </a:lnTo>
                  <a:lnTo>
                    <a:pt x="268185" y="108203"/>
                  </a:lnTo>
                  <a:lnTo>
                    <a:pt x="271208" y="99072"/>
                  </a:lnTo>
                  <a:lnTo>
                    <a:pt x="272745" y="85331"/>
                  </a:lnTo>
                  <a:lnTo>
                    <a:pt x="275767" y="71640"/>
                  </a:lnTo>
                  <a:lnTo>
                    <a:pt x="277304" y="53327"/>
                  </a:lnTo>
                  <a:lnTo>
                    <a:pt x="280339" y="39636"/>
                  </a:lnTo>
                  <a:lnTo>
                    <a:pt x="280339" y="25895"/>
                  </a:lnTo>
                  <a:lnTo>
                    <a:pt x="283413" y="18313"/>
                  </a:lnTo>
                  <a:lnTo>
                    <a:pt x="284949" y="13690"/>
                  </a:lnTo>
                  <a:lnTo>
                    <a:pt x="287972" y="13690"/>
                  </a:lnTo>
                  <a:lnTo>
                    <a:pt x="291007" y="22872"/>
                  </a:lnTo>
                  <a:lnTo>
                    <a:pt x="292544" y="30467"/>
                  </a:lnTo>
                  <a:lnTo>
                    <a:pt x="295617" y="44208"/>
                  </a:lnTo>
                  <a:lnTo>
                    <a:pt x="295617" y="57899"/>
                  </a:lnTo>
                  <a:lnTo>
                    <a:pt x="297103" y="76200"/>
                  </a:lnTo>
                  <a:lnTo>
                    <a:pt x="300177" y="89890"/>
                  </a:lnTo>
                  <a:lnTo>
                    <a:pt x="303212" y="103631"/>
                  </a:lnTo>
                  <a:lnTo>
                    <a:pt x="304749" y="112763"/>
                  </a:lnTo>
                  <a:lnTo>
                    <a:pt x="307771" y="112763"/>
                  </a:lnTo>
                  <a:lnTo>
                    <a:pt x="310845" y="108203"/>
                  </a:lnTo>
                  <a:lnTo>
                    <a:pt x="312331" y="99072"/>
                  </a:lnTo>
                  <a:lnTo>
                    <a:pt x="315404" y="85331"/>
                  </a:lnTo>
                  <a:lnTo>
                    <a:pt x="316953" y="67068"/>
                  </a:lnTo>
                  <a:lnTo>
                    <a:pt x="319976" y="53327"/>
                  </a:lnTo>
                  <a:lnTo>
                    <a:pt x="323049" y="39636"/>
                  </a:lnTo>
                  <a:lnTo>
                    <a:pt x="323049" y="25895"/>
                  </a:lnTo>
                  <a:lnTo>
                    <a:pt x="324535" y="18313"/>
                  </a:lnTo>
                  <a:lnTo>
                    <a:pt x="327609" y="13690"/>
                  </a:lnTo>
                  <a:lnTo>
                    <a:pt x="330644" y="18313"/>
                  </a:lnTo>
                  <a:lnTo>
                    <a:pt x="332181" y="22872"/>
                  </a:lnTo>
                  <a:lnTo>
                    <a:pt x="335203" y="30467"/>
                  </a:lnTo>
                  <a:lnTo>
                    <a:pt x="336740" y="44208"/>
                  </a:lnTo>
                  <a:lnTo>
                    <a:pt x="336740" y="62458"/>
                  </a:lnTo>
                  <a:lnTo>
                    <a:pt x="339763" y="76200"/>
                  </a:lnTo>
                  <a:lnTo>
                    <a:pt x="342849" y="89890"/>
                  </a:lnTo>
                  <a:lnTo>
                    <a:pt x="344385" y="103631"/>
                  </a:lnTo>
                  <a:lnTo>
                    <a:pt x="347408" y="112763"/>
                  </a:lnTo>
                  <a:lnTo>
                    <a:pt x="350431" y="112763"/>
                  </a:lnTo>
                  <a:lnTo>
                    <a:pt x="351967" y="108203"/>
                  </a:lnTo>
                  <a:lnTo>
                    <a:pt x="355053" y="94513"/>
                  </a:lnTo>
                  <a:lnTo>
                    <a:pt x="358076" y="80772"/>
                  </a:lnTo>
                  <a:lnTo>
                    <a:pt x="359613" y="67068"/>
                  </a:lnTo>
                  <a:lnTo>
                    <a:pt x="362635" y="48767"/>
                  </a:lnTo>
                  <a:lnTo>
                    <a:pt x="362635" y="35077"/>
                  </a:lnTo>
                  <a:lnTo>
                    <a:pt x="364172" y="25895"/>
                  </a:lnTo>
                  <a:lnTo>
                    <a:pt x="367207" y="18313"/>
                  </a:lnTo>
                  <a:lnTo>
                    <a:pt x="370281" y="13690"/>
                  </a:lnTo>
                  <a:lnTo>
                    <a:pt x="371817" y="18313"/>
                  </a:lnTo>
                  <a:lnTo>
                    <a:pt x="374840" y="22872"/>
                  </a:lnTo>
                  <a:lnTo>
                    <a:pt x="374840" y="30467"/>
                  </a:lnTo>
                  <a:lnTo>
                    <a:pt x="377863" y="44208"/>
                  </a:lnTo>
                  <a:lnTo>
                    <a:pt x="379412" y="62458"/>
                  </a:lnTo>
                  <a:lnTo>
                    <a:pt x="382485" y="76200"/>
                  </a:lnTo>
                  <a:lnTo>
                    <a:pt x="383971" y="89890"/>
                  </a:lnTo>
                  <a:lnTo>
                    <a:pt x="387045" y="103631"/>
                  </a:lnTo>
                  <a:lnTo>
                    <a:pt x="390067" y="112763"/>
                  </a:lnTo>
                  <a:lnTo>
                    <a:pt x="391604" y="112763"/>
                  </a:lnTo>
                  <a:lnTo>
                    <a:pt x="394639" y="108203"/>
                  </a:lnTo>
                  <a:lnTo>
                    <a:pt x="397713" y="94513"/>
                  </a:lnTo>
                  <a:lnTo>
                    <a:pt x="399249" y="80772"/>
                  </a:lnTo>
                  <a:lnTo>
                    <a:pt x="402272" y="62458"/>
                  </a:lnTo>
                  <a:lnTo>
                    <a:pt x="402272" y="48767"/>
                  </a:lnTo>
                  <a:lnTo>
                    <a:pt x="403809" y="35077"/>
                  </a:lnTo>
                  <a:lnTo>
                    <a:pt x="406844" y="22872"/>
                  </a:lnTo>
                  <a:lnTo>
                    <a:pt x="409917" y="18313"/>
                  </a:lnTo>
                  <a:lnTo>
                    <a:pt x="411403" y="13690"/>
                  </a:lnTo>
                  <a:lnTo>
                    <a:pt x="414477" y="18313"/>
                  </a:lnTo>
                  <a:lnTo>
                    <a:pt x="417512" y="22872"/>
                  </a:lnTo>
                  <a:lnTo>
                    <a:pt x="417512" y="35077"/>
                  </a:lnTo>
                  <a:lnTo>
                    <a:pt x="419049" y="48767"/>
                  </a:lnTo>
                  <a:lnTo>
                    <a:pt x="422071" y="62458"/>
                  </a:lnTo>
                  <a:lnTo>
                    <a:pt x="423608" y="80772"/>
                  </a:lnTo>
                  <a:lnTo>
                    <a:pt x="426631" y="94513"/>
                  </a:lnTo>
                  <a:lnTo>
                    <a:pt x="429704" y="103631"/>
                  </a:lnTo>
                  <a:lnTo>
                    <a:pt x="429704" y="112763"/>
                  </a:lnTo>
                  <a:lnTo>
                    <a:pt x="434276" y="112763"/>
                  </a:lnTo>
                  <a:lnTo>
                    <a:pt x="437299" y="103631"/>
                  </a:lnTo>
                  <a:lnTo>
                    <a:pt x="438835" y="94513"/>
                  </a:lnTo>
                  <a:lnTo>
                    <a:pt x="441858" y="80772"/>
                  </a:lnTo>
                  <a:lnTo>
                    <a:pt x="443407" y="62458"/>
                  </a:lnTo>
                  <a:lnTo>
                    <a:pt x="443407" y="48767"/>
                  </a:lnTo>
                  <a:lnTo>
                    <a:pt x="446481" y="35077"/>
                  </a:lnTo>
                  <a:lnTo>
                    <a:pt x="449503" y="22872"/>
                  </a:lnTo>
                  <a:lnTo>
                    <a:pt x="451040" y="18313"/>
                  </a:lnTo>
                  <a:lnTo>
                    <a:pt x="454063" y="13690"/>
                  </a:lnTo>
                  <a:lnTo>
                    <a:pt x="457149" y="18313"/>
                  </a:lnTo>
                  <a:lnTo>
                    <a:pt x="457149" y="22872"/>
                  </a:lnTo>
                  <a:lnTo>
                    <a:pt x="458635" y="35077"/>
                  </a:lnTo>
                  <a:lnTo>
                    <a:pt x="461708" y="48767"/>
                  </a:lnTo>
                  <a:lnTo>
                    <a:pt x="463194" y="67068"/>
                  </a:lnTo>
                  <a:lnTo>
                    <a:pt x="466267" y="80772"/>
                  </a:lnTo>
                  <a:lnTo>
                    <a:pt x="469303" y="94513"/>
                  </a:lnTo>
                  <a:lnTo>
                    <a:pt x="470839" y="108203"/>
                  </a:lnTo>
                  <a:lnTo>
                    <a:pt x="470839" y="112763"/>
                  </a:lnTo>
                  <a:lnTo>
                    <a:pt x="476935" y="112763"/>
                  </a:lnTo>
                  <a:lnTo>
                    <a:pt x="478472" y="103631"/>
                  </a:lnTo>
                  <a:lnTo>
                    <a:pt x="481507" y="94513"/>
                  </a:lnTo>
                  <a:lnTo>
                    <a:pt x="484581" y="76200"/>
                  </a:lnTo>
                  <a:lnTo>
                    <a:pt x="486067" y="62458"/>
                  </a:lnTo>
                  <a:lnTo>
                    <a:pt x="486067" y="44208"/>
                  </a:lnTo>
                  <a:lnTo>
                    <a:pt x="489140" y="30467"/>
                  </a:lnTo>
                  <a:lnTo>
                    <a:pt x="490626" y="22872"/>
                  </a:lnTo>
                  <a:lnTo>
                    <a:pt x="493712" y="18313"/>
                  </a:lnTo>
                  <a:lnTo>
                    <a:pt x="496735" y="13690"/>
                  </a:lnTo>
                  <a:lnTo>
                    <a:pt x="496735" y="18313"/>
                  </a:lnTo>
                  <a:lnTo>
                    <a:pt x="498271" y="25895"/>
                  </a:lnTo>
                  <a:lnTo>
                    <a:pt x="501294" y="35077"/>
                  </a:lnTo>
                  <a:lnTo>
                    <a:pt x="504367" y="48767"/>
                  </a:lnTo>
                  <a:lnTo>
                    <a:pt x="505904" y="67068"/>
                  </a:lnTo>
                  <a:lnTo>
                    <a:pt x="508939" y="80772"/>
                  </a:lnTo>
                  <a:lnTo>
                    <a:pt x="510476" y="94513"/>
                  </a:lnTo>
                  <a:lnTo>
                    <a:pt x="510476" y="108203"/>
                  </a:lnTo>
                  <a:lnTo>
                    <a:pt x="513499" y="112763"/>
                  </a:lnTo>
                  <a:lnTo>
                    <a:pt x="518058" y="112763"/>
                  </a:lnTo>
                  <a:lnTo>
                    <a:pt x="521144" y="103631"/>
                  </a:lnTo>
                  <a:lnTo>
                    <a:pt x="524167" y="89890"/>
                  </a:lnTo>
                  <a:lnTo>
                    <a:pt x="524167" y="76200"/>
                  </a:lnTo>
                  <a:lnTo>
                    <a:pt x="525703" y="62458"/>
                  </a:lnTo>
                  <a:lnTo>
                    <a:pt x="528726" y="44208"/>
                  </a:lnTo>
                  <a:lnTo>
                    <a:pt x="530263" y="30467"/>
                  </a:lnTo>
                  <a:lnTo>
                    <a:pt x="533349" y="22872"/>
                  </a:lnTo>
                  <a:lnTo>
                    <a:pt x="536371" y="13690"/>
                  </a:lnTo>
                  <a:lnTo>
                    <a:pt x="537908" y="13690"/>
                  </a:lnTo>
                  <a:lnTo>
                    <a:pt x="537908" y="18313"/>
                  </a:lnTo>
                  <a:lnTo>
                    <a:pt x="540931" y="25895"/>
                  </a:lnTo>
                  <a:lnTo>
                    <a:pt x="544004" y="35077"/>
                  </a:lnTo>
                  <a:lnTo>
                    <a:pt x="545503" y="53327"/>
                  </a:lnTo>
                  <a:lnTo>
                    <a:pt x="548576" y="67068"/>
                  </a:lnTo>
                  <a:lnTo>
                    <a:pt x="550113" y="85331"/>
                  </a:lnTo>
                  <a:lnTo>
                    <a:pt x="550113" y="99072"/>
                  </a:lnTo>
                  <a:lnTo>
                    <a:pt x="553135" y="108203"/>
                  </a:lnTo>
                  <a:lnTo>
                    <a:pt x="556158" y="112763"/>
                  </a:lnTo>
                  <a:lnTo>
                    <a:pt x="560781" y="112763"/>
                  </a:lnTo>
                  <a:lnTo>
                    <a:pt x="563803" y="103631"/>
                  </a:lnTo>
                  <a:lnTo>
                    <a:pt x="565340" y="89890"/>
                  </a:lnTo>
                  <a:lnTo>
                    <a:pt x="565340" y="76200"/>
                  </a:lnTo>
                  <a:lnTo>
                    <a:pt x="568363" y="57899"/>
                  </a:lnTo>
                  <a:lnTo>
                    <a:pt x="569912" y="44208"/>
                  </a:lnTo>
                  <a:lnTo>
                    <a:pt x="572935" y="30467"/>
                  </a:lnTo>
                  <a:lnTo>
                    <a:pt x="576008" y="22872"/>
                  </a:lnTo>
                  <a:lnTo>
                    <a:pt x="577494" y="18313"/>
                  </a:lnTo>
                  <a:lnTo>
                    <a:pt x="577494" y="13690"/>
                  </a:lnTo>
                  <a:lnTo>
                    <a:pt x="580567" y="18313"/>
                  </a:lnTo>
                  <a:lnTo>
                    <a:pt x="583603" y="25895"/>
                  </a:lnTo>
                  <a:lnTo>
                    <a:pt x="585139" y="35077"/>
                  </a:lnTo>
                  <a:lnTo>
                    <a:pt x="588213" y="53327"/>
                  </a:lnTo>
                  <a:lnTo>
                    <a:pt x="591235" y="67068"/>
                  </a:lnTo>
                  <a:lnTo>
                    <a:pt x="592772" y="80772"/>
                  </a:lnTo>
                  <a:lnTo>
                    <a:pt x="592772" y="94513"/>
                  </a:lnTo>
                  <a:lnTo>
                    <a:pt x="595807" y="103631"/>
                  </a:lnTo>
                  <a:lnTo>
                    <a:pt x="597344" y="108203"/>
                  </a:lnTo>
                  <a:lnTo>
                    <a:pt x="600367" y="112763"/>
                  </a:lnTo>
                  <a:lnTo>
                    <a:pt x="603440" y="108203"/>
                  </a:lnTo>
                  <a:lnTo>
                    <a:pt x="604926" y="99072"/>
                  </a:lnTo>
                  <a:lnTo>
                    <a:pt x="608012" y="89890"/>
                  </a:lnTo>
                  <a:lnTo>
                    <a:pt x="608012" y="76200"/>
                  </a:lnTo>
                  <a:lnTo>
                    <a:pt x="611035" y="62458"/>
                  </a:lnTo>
                  <a:lnTo>
                    <a:pt x="612571" y="48767"/>
                  </a:lnTo>
                  <a:lnTo>
                    <a:pt x="615594" y="35077"/>
                  </a:lnTo>
                  <a:lnTo>
                    <a:pt x="617131" y="25895"/>
                  </a:lnTo>
                  <a:lnTo>
                    <a:pt x="620166" y="22872"/>
                  </a:lnTo>
                  <a:lnTo>
                    <a:pt x="620166" y="18313"/>
                  </a:lnTo>
                  <a:lnTo>
                    <a:pt x="623239" y="22872"/>
                  </a:lnTo>
                  <a:lnTo>
                    <a:pt x="624725" y="25895"/>
                  </a:lnTo>
                  <a:lnTo>
                    <a:pt x="627799" y="39636"/>
                  </a:lnTo>
                  <a:lnTo>
                    <a:pt x="630821" y="53327"/>
                  </a:lnTo>
                  <a:lnTo>
                    <a:pt x="632358" y="67068"/>
                  </a:lnTo>
                  <a:lnTo>
                    <a:pt x="635444" y="85331"/>
                  </a:lnTo>
                  <a:lnTo>
                    <a:pt x="635444" y="94513"/>
                  </a:lnTo>
                  <a:lnTo>
                    <a:pt x="636930" y="103631"/>
                  </a:lnTo>
                  <a:lnTo>
                    <a:pt x="640003" y="108203"/>
                  </a:lnTo>
                  <a:lnTo>
                    <a:pt x="643026" y="112763"/>
                  </a:lnTo>
                  <a:lnTo>
                    <a:pt x="644563" y="108203"/>
                  </a:lnTo>
                  <a:lnTo>
                    <a:pt x="644563" y="99072"/>
                  </a:lnTo>
                  <a:lnTo>
                    <a:pt x="647598" y="89890"/>
                  </a:lnTo>
                  <a:lnTo>
                    <a:pt x="650671" y="76200"/>
                  </a:lnTo>
                  <a:lnTo>
                    <a:pt x="652157" y="57899"/>
                  </a:lnTo>
                  <a:lnTo>
                    <a:pt x="655231" y="44208"/>
                  </a:lnTo>
                  <a:lnTo>
                    <a:pt x="656767" y="30467"/>
                  </a:lnTo>
                  <a:lnTo>
                    <a:pt x="659803" y="22872"/>
                  </a:lnTo>
                  <a:lnTo>
                    <a:pt x="659803" y="18313"/>
                  </a:lnTo>
                  <a:lnTo>
                    <a:pt x="662825" y="18313"/>
                  </a:lnTo>
                  <a:lnTo>
                    <a:pt x="664362" y="22872"/>
                  </a:lnTo>
                  <a:lnTo>
                    <a:pt x="667435" y="25895"/>
                  </a:lnTo>
                  <a:lnTo>
                    <a:pt x="670458" y="39636"/>
                  </a:lnTo>
                  <a:lnTo>
                    <a:pt x="672007" y="53327"/>
                  </a:lnTo>
                  <a:lnTo>
                    <a:pt x="672007" y="67068"/>
                  </a:lnTo>
                  <a:lnTo>
                    <a:pt x="675030" y="85331"/>
                  </a:lnTo>
                  <a:lnTo>
                    <a:pt x="676567" y="94513"/>
                  </a:lnTo>
                  <a:lnTo>
                    <a:pt x="679589" y="103631"/>
                  </a:lnTo>
                  <a:lnTo>
                    <a:pt x="682663" y="112763"/>
                  </a:lnTo>
                  <a:lnTo>
                    <a:pt x="684212" y="112763"/>
                  </a:lnTo>
                  <a:lnTo>
                    <a:pt x="687235" y="108203"/>
                  </a:lnTo>
                  <a:lnTo>
                    <a:pt x="687235" y="99072"/>
                  </a:lnTo>
                  <a:lnTo>
                    <a:pt x="690257" y="89890"/>
                  </a:lnTo>
                  <a:lnTo>
                    <a:pt x="691794" y="76200"/>
                  </a:lnTo>
                  <a:lnTo>
                    <a:pt x="694867" y="57899"/>
                  </a:lnTo>
                  <a:lnTo>
                    <a:pt x="697903" y="44208"/>
                  </a:lnTo>
                  <a:lnTo>
                    <a:pt x="699439" y="30467"/>
                  </a:lnTo>
                  <a:lnTo>
                    <a:pt x="699439" y="25895"/>
                  </a:lnTo>
                  <a:lnTo>
                    <a:pt x="702462" y="18313"/>
                  </a:lnTo>
                  <a:lnTo>
                    <a:pt x="707021" y="18313"/>
                  </a:lnTo>
                  <a:lnTo>
                    <a:pt x="710107" y="25895"/>
                  </a:lnTo>
                  <a:lnTo>
                    <a:pt x="711644" y="39636"/>
                  </a:lnTo>
                  <a:lnTo>
                    <a:pt x="714667" y="48767"/>
                  </a:lnTo>
                  <a:lnTo>
                    <a:pt x="714667" y="57899"/>
                  </a:lnTo>
                  <a:lnTo>
                    <a:pt x="717689" y="71640"/>
                  </a:lnTo>
                  <a:lnTo>
                    <a:pt x="719226" y="80772"/>
                  </a:lnTo>
                  <a:lnTo>
                    <a:pt x="722312" y="89890"/>
                  </a:lnTo>
                  <a:lnTo>
                    <a:pt x="723798" y="99072"/>
                  </a:lnTo>
                  <a:lnTo>
                    <a:pt x="726871" y="99072"/>
                  </a:lnTo>
                  <a:lnTo>
                    <a:pt x="729894" y="89890"/>
                  </a:lnTo>
                  <a:lnTo>
                    <a:pt x="731431" y="80772"/>
                  </a:lnTo>
                  <a:lnTo>
                    <a:pt x="734466" y="62458"/>
                  </a:lnTo>
                  <a:lnTo>
                    <a:pt x="737539" y="48767"/>
                  </a:lnTo>
                  <a:lnTo>
                    <a:pt x="739025" y="35077"/>
                  </a:lnTo>
                  <a:lnTo>
                    <a:pt x="742099" y="22872"/>
                  </a:lnTo>
                  <a:lnTo>
                    <a:pt x="742099" y="18313"/>
                  </a:lnTo>
                  <a:lnTo>
                    <a:pt x="743635" y="18313"/>
                  </a:lnTo>
                  <a:lnTo>
                    <a:pt x="746658" y="22872"/>
                  </a:lnTo>
                  <a:lnTo>
                    <a:pt x="749693" y="25895"/>
                  </a:lnTo>
                  <a:lnTo>
                    <a:pt x="751230" y="39636"/>
                  </a:lnTo>
                  <a:lnTo>
                    <a:pt x="754252" y="53327"/>
                  </a:lnTo>
                  <a:lnTo>
                    <a:pt x="757326" y="71640"/>
                  </a:lnTo>
                  <a:lnTo>
                    <a:pt x="757326" y="85331"/>
                  </a:lnTo>
                  <a:lnTo>
                    <a:pt x="758863" y="99072"/>
                  </a:lnTo>
                  <a:lnTo>
                    <a:pt x="761898" y="112763"/>
                  </a:lnTo>
                  <a:lnTo>
                    <a:pt x="763435" y="117322"/>
                  </a:lnTo>
                  <a:lnTo>
                    <a:pt x="766457" y="117322"/>
                  </a:lnTo>
                  <a:lnTo>
                    <a:pt x="769531" y="112763"/>
                  </a:lnTo>
                  <a:lnTo>
                    <a:pt x="769531" y="103631"/>
                  </a:lnTo>
                  <a:lnTo>
                    <a:pt x="771016" y="89890"/>
                  </a:lnTo>
                  <a:lnTo>
                    <a:pt x="774103" y="76200"/>
                  </a:lnTo>
                  <a:lnTo>
                    <a:pt x="777125" y="62458"/>
                  </a:lnTo>
                  <a:lnTo>
                    <a:pt x="778662" y="44208"/>
                  </a:lnTo>
                  <a:lnTo>
                    <a:pt x="781684" y="30467"/>
                  </a:lnTo>
                  <a:lnTo>
                    <a:pt x="781684" y="22872"/>
                  </a:lnTo>
                  <a:lnTo>
                    <a:pt x="783221" y="18313"/>
                  </a:lnTo>
                  <a:lnTo>
                    <a:pt x="786257" y="18313"/>
                  </a:lnTo>
                  <a:lnTo>
                    <a:pt x="789330" y="22872"/>
                  </a:lnTo>
                  <a:lnTo>
                    <a:pt x="790867" y="25895"/>
                  </a:lnTo>
                  <a:lnTo>
                    <a:pt x="793889" y="39636"/>
                  </a:lnTo>
                  <a:lnTo>
                    <a:pt x="793889" y="57899"/>
                  </a:lnTo>
                  <a:lnTo>
                    <a:pt x="796963" y="71640"/>
                  </a:lnTo>
                  <a:lnTo>
                    <a:pt x="798461" y="85331"/>
                  </a:lnTo>
                  <a:lnTo>
                    <a:pt x="801535" y="99072"/>
                  </a:lnTo>
                  <a:lnTo>
                    <a:pt x="803020" y="112763"/>
                  </a:lnTo>
                  <a:lnTo>
                    <a:pt x="806094" y="117322"/>
                  </a:lnTo>
                  <a:lnTo>
                    <a:pt x="809116" y="117322"/>
                  </a:lnTo>
                  <a:lnTo>
                    <a:pt x="809116" y="112763"/>
                  </a:lnTo>
                  <a:lnTo>
                    <a:pt x="810666" y="103631"/>
                  </a:lnTo>
                  <a:lnTo>
                    <a:pt x="813688" y="89890"/>
                  </a:lnTo>
                  <a:lnTo>
                    <a:pt x="816762" y="76200"/>
                  </a:lnTo>
                  <a:lnTo>
                    <a:pt x="818299" y="57899"/>
                  </a:lnTo>
                  <a:lnTo>
                    <a:pt x="821321" y="44208"/>
                  </a:lnTo>
                  <a:lnTo>
                    <a:pt x="821321" y="30467"/>
                  </a:lnTo>
                  <a:lnTo>
                    <a:pt x="824357" y="22872"/>
                  </a:lnTo>
                  <a:lnTo>
                    <a:pt x="825893" y="18313"/>
                  </a:lnTo>
                  <a:lnTo>
                    <a:pt x="828967" y="18313"/>
                  </a:lnTo>
                  <a:lnTo>
                    <a:pt x="830452" y="22872"/>
                  </a:lnTo>
                  <a:lnTo>
                    <a:pt x="833526" y="30467"/>
                  </a:lnTo>
                  <a:lnTo>
                    <a:pt x="836561" y="39636"/>
                  </a:lnTo>
                  <a:lnTo>
                    <a:pt x="836561" y="57899"/>
                  </a:lnTo>
                  <a:lnTo>
                    <a:pt x="838098" y="71640"/>
                  </a:lnTo>
                  <a:lnTo>
                    <a:pt x="841120" y="89890"/>
                  </a:lnTo>
                  <a:lnTo>
                    <a:pt x="844194" y="99072"/>
                  </a:lnTo>
                  <a:lnTo>
                    <a:pt x="845731" y="112763"/>
                  </a:lnTo>
                  <a:lnTo>
                    <a:pt x="848766" y="117322"/>
                  </a:lnTo>
                  <a:lnTo>
                    <a:pt x="848766" y="112763"/>
                  </a:lnTo>
                  <a:lnTo>
                    <a:pt x="850303" y="108203"/>
                  </a:lnTo>
                  <a:lnTo>
                    <a:pt x="853325" y="99072"/>
                  </a:lnTo>
                  <a:lnTo>
                    <a:pt x="856399" y="85331"/>
                  </a:lnTo>
                  <a:lnTo>
                    <a:pt x="857884" y="71640"/>
                  </a:lnTo>
                  <a:lnTo>
                    <a:pt x="860958" y="53327"/>
                  </a:lnTo>
                  <a:lnTo>
                    <a:pt x="863993" y="39636"/>
                  </a:lnTo>
                  <a:lnTo>
                    <a:pt x="863993" y="25895"/>
                  </a:lnTo>
                  <a:lnTo>
                    <a:pt x="865530" y="18313"/>
                  </a:lnTo>
                  <a:lnTo>
                    <a:pt x="868552" y="13690"/>
                  </a:lnTo>
                  <a:lnTo>
                    <a:pt x="870089" y="18313"/>
                  </a:lnTo>
                  <a:lnTo>
                    <a:pt x="873163" y="22872"/>
                  </a:lnTo>
                  <a:lnTo>
                    <a:pt x="876198" y="30467"/>
                  </a:lnTo>
                  <a:lnTo>
                    <a:pt x="877735" y="44208"/>
                  </a:lnTo>
                  <a:lnTo>
                    <a:pt x="877735" y="57899"/>
                  </a:lnTo>
                  <a:lnTo>
                    <a:pt x="880757" y="76200"/>
                  </a:lnTo>
                  <a:lnTo>
                    <a:pt x="883831" y="89890"/>
                  </a:lnTo>
                  <a:lnTo>
                    <a:pt x="885316" y="103631"/>
                  </a:lnTo>
                  <a:lnTo>
                    <a:pt x="888403" y="112763"/>
                  </a:lnTo>
                  <a:lnTo>
                    <a:pt x="889888" y="117322"/>
                  </a:lnTo>
                  <a:lnTo>
                    <a:pt x="889888" y="112763"/>
                  </a:lnTo>
                  <a:lnTo>
                    <a:pt x="892962" y="108203"/>
                  </a:lnTo>
                  <a:lnTo>
                    <a:pt x="895984" y="99072"/>
                  </a:lnTo>
                  <a:lnTo>
                    <a:pt x="897521" y="85331"/>
                  </a:lnTo>
                  <a:lnTo>
                    <a:pt x="900557" y="67068"/>
                  </a:lnTo>
                  <a:lnTo>
                    <a:pt x="903630" y="53327"/>
                  </a:lnTo>
                  <a:lnTo>
                    <a:pt x="905167" y="39636"/>
                  </a:lnTo>
                  <a:lnTo>
                    <a:pt x="905167" y="25895"/>
                  </a:lnTo>
                  <a:lnTo>
                    <a:pt x="908189" y="18313"/>
                  </a:lnTo>
                  <a:lnTo>
                    <a:pt x="909726" y="13690"/>
                  </a:lnTo>
                  <a:lnTo>
                    <a:pt x="912761" y="18313"/>
                  </a:lnTo>
                  <a:lnTo>
                    <a:pt x="915835" y="22872"/>
                  </a:lnTo>
                  <a:lnTo>
                    <a:pt x="917320" y="30467"/>
                  </a:lnTo>
                  <a:lnTo>
                    <a:pt x="917320" y="44208"/>
                  </a:lnTo>
                  <a:lnTo>
                    <a:pt x="920394" y="62458"/>
                  </a:lnTo>
                  <a:lnTo>
                    <a:pt x="923416" y="76200"/>
                  </a:lnTo>
                  <a:lnTo>
                    <a:pt x="924966" y="89890"/>
                  </a:lnTo>
                  <a:lnTo>
                    <a:pt x="927988" y="103631"/>
                  </a:lnTo>
                  <a:lnTo>
                    <a:pt x="931062" y="112763"/>
                  </a:lnTo>
                  <a:lnTo>
                    <a:pt x="931062" y="117322"/>
                  </a:lnTo>
                  <a:lnTo>
                    <a:pt x="932599" y="112763"/>
                  </a:lnTo>
                  <a:lnTo>
                    <a:pt x="935621" y="108203"/>
                  </a:lnTo>
                  <a:lnTo>
                    <a:pt x="937120" y="94513"/>
                  </a:lnTo>
                  <a:lnTo>
                    <a:pt x="940193" y="80772"/>
                  </a:lnTo>
                  <a:lnTo>
                    <a:pt x="943216" y="67068"/>
                  </a:lnTo>
                  <a:lnTo>
                    <a:pt x="943216" y="48767"/>
                  </a:lnTo>
                  <a:lnTo>
                    <a:pt x="944752" y="35077"/>
                  </a:lnTo>
                  <a:lnTo>
                    <a:pt x="947826" y="25895"/>
                  </a:lnTo>
                  <a:lnTo>
                    <a:pt x="950861" y="18313"/>
                  </a:lnTo>
                  <a:lnTo>
                    <a:pt x="952398" y="13690"/>
                  </a:lnTo>
                  <a:lnTo>
                    <a:pt x="955420" y="18313"/>
                  </a:lnTo>
                  <a:lnTo>
                    <a:pt x="956957" y="22872"/>
                  </a:lnTo>
                  <a:lnTo>
                    <a:pt x="956957" y="35077"/>
                  </a:lnTo>
                  <a:lnTo>
                    <a:pt x="959980" y="48767"/>
                  </a:lnTo>
                  <a:lnTo>
                    <a:pt x="963066" y="62458"/>
                  </a:lnTo>
                  <a:lnTo>
                    <a:pt x="964552" y="80772"/>
                  </a:lnTo>
                  <a:lnTo>
                    <a:pt x="967625" y="94513"/>
                  </a:lnTo>
                  <a:lnTo>
                    <a:pt x="970648" y="103631"/>
                  </a:lnTo>
                  <a:lnTo>
                    <a:pt x="970648" y="112763"/>
                  </a:lnTo>
                  <a:lnTo>
                    <a:pt x="975220" y="112763"/>
                  </a:lnTo>
                  <a:lnTo>
                    <a:pt x="976757" y="103631"/>
                  </a:lnTo>
                  <a:lnTo>
                    <a:pt x="979830" y="94513"/>
                  </a:lnTo>
                  <a:lnTo>
                    <a:pt x="982852" y="80772"/>
                  </a:lnTo>
                  <a:lnTo>
                    <a:pt x="984389" y="62458"/>
                  </a:lnTo>
                  <a:lnTo>
                    <a:pt x="984389" y="48767"/>
                  </a:lnTo>
                  <a:lnTo>
                    <a:pt x="987425" y="35077"/>
                  </a:lnTo>
                  <a:lnTo>
                    <a:pt x="990498" y="25895"/>
                  </a:lnTo>
                  <a:lnTo>
                    <a:pt x="991984" y="18313"/>
                  </a:lnTo>
                  <a:lnTo>
                    <a:pt x="995057" y="13690"/>
                  </a:lnTo>
                  <a:lnTo>
                    <a:pt x="996594" y="18313"/>
                  </a:lnTo>
                  <a:lnTo>
                    <a:pt x="996594" y="25895"/>
                  </a:lnTo>
                  <a:lnTo>
                    <a:pt x="999616" y="35077"/>
                  </a:lnTo>
                  <a:lnTo>
                    <a:pt x="1002652" y="48767"/>
                  </a:lnTo>
                  <a:lnTo>
                    <a:pt x="1004188" y="67068"/>
                  </a:lnTo>
                  <a:lnTo>
                    <a:pt x="1007262" y="80772"/>
                  </a:lnTo>
                  <a:lnTo>
                    <a:pt x="1010284" y="94513"/>
                  </a:lnTo>
                  <a:lnTo>
                    <a:pt x="1011821" y="103631"/>
                  </a:lnTo>
                  <a:lnTo>
                    <a:pt x="1011821" y="112763"/>
                  </a:lnTo>
                  <a:lnTo>
                    <a:pt x="1016393" y="112763"/>
                  </a:lnTo>
                  <a:lnTo>
                    <a:pt x="1019416" y="103631"/>
                  </a:lnTo>
                  <a:lnTo>
                    <a:pt x="1022489" y="94513"/>
                  </a:lnTo>
                  <a:lnTo>
                    <a:pt x="1024026" y="76200"/>
                  </a:lnTo>
                  <a:lnTo>
                    <a:pt x="1027061" y="62458"/>
                  </a:lnTo>
                  <a:lnTo>
                    <a:pt x="1027061" y="48767"/>
                  </a:lnTo>
                  <a:lnTo>
                    <a:pt x="1030084" y="35077"/>
                  </a:lnTo>
                  <a:lnTo>
                    <a:pt x="1031620" y="22872"/>
                  </a:lnTo>
                  <a:lnTo>
                    <a:pt x="1034694" y="18313"/>
                  </a:lnTo>
                  <a:lnTo>
                    <a:pt x="1036180" y="13690"/>
                  </a:lnTo>
                  <a:lnTo>
                    <a:pt x="1039266" y="18313"/>
                  </a:lnTo>
                  <a:lnTo>
                    <a:pt x="1039266" y="25895"/>
                  </a:lnTo>
                  <a:lnTo>
                    <a:pt x="1042288" y="35077"/>
                  </a:lnTo>
                  <a:lnTo>
                    <a:pt x="1043825" y="48767"/>
                  </a:lnTo>
                  <a:lnTo>
                    <a:pt x="1046848" y="67068"/>
                  </a:lnTo>
                  <a:lnTo>
                    <a:pt x="1049921" y="80772"/>
                  </a:lnTo>
                  <a:lnTo>
                    <a:pt x="1051420" y="94513"/>
                  </a:lnTo>
                  <a:lnTo>
                    <a:pt x="1054493" y="103631"/>
                  </a:lnTo>
                  <a:lnTo>
                    <a:pt x="1054493" y="112763"/>
                  </a:lnTo>
                  <a:lnTo>
                    <a:pt x="1057516" y="112763"/>
                  </a:lnTo>
                  <a:lnTo>
                    <a:pt x="1059052" y="108203"/>
                  </a:lnTo>
                  <a:lnTo>
                    <a:pt x="1062075" y="103631"/>
                  </a:lnTo>
                  <a:lnTo>
                    <a:pt x="1063625" y="89890"/>
                  </a:lnTo>
                  <a:lnTo>
                    <a:pt x="1063625" y="76200"/>
                  </a:lnTo>
                  <a:lnTo>
                    <a:pt x="1066647" y="62458"/>
                  </a:lnTo>
                  <a:lnTo>
                    <a:pt x="1069720" y="44208"/>
                  </a:lnTo>
                  <a:lnTo>
                    <a:pt x="1071257" y="30467"/>
                  </a:lnTo>
                  <a:lnTo>
                    <a:pt x="1074280" y="22872"/>
                  </a:lnTo>
                  <a:lnTo>
                    <a:pt x="1077315" y="18313"/>
                  </a:lnTo>
                  <a:lnTo>
                    <a:pt x="1078852" y="18313"/>
                  </a:lnTo>
                  <a:lnTo>
                    <a:pt x="1081925" y="25895"/>
                  </a:lnTo>
                  <a:lnTo>
                    <a:pt x="1083411" y="39636"/>
                  </a:lnTo>
                  <a:lnTo>
                    <a:pt x="1086484" y="53327"/>
                  </a:lnTo>
                  <a:lnTo>
                    <a:pt x="1089520" y="67068"/>
                  </a:lnTo>
                  <a:lnTo>
                    <a:pt x="1091057" y="85331"/>
                  </a:lnTo>
                  <a:lnTo>
                    <a:pt x="1091057" y="94513"/>
                  </a:lnTo>
                  <a:lnTo>
                    <a:pt x="1094079" y="108203"/>
                  </a:lnTo>
                  <a:lnTo>
                    <a:pt x="1097152" y="112763"/>
                  </a:lnTo>
                  <a:lnTo>
                    <a:pt x="1098638" y="112763"/>
                  </a:lnTo>
                  <a:lnTo>
                    <a:pt x="1101725" y="108203"/>
                  </a:lnTo>
                  <a:lnTo>
                    <a:pt x="1103261" y="99072"/>
                  </a:lnTo>
                  <a:lnTo>
                    <a:pt x="1106284" y="89890"/>
                  </a:lnTo>
                  <a:lnTo>
                    <a:pt x="1106284" y="71640"/>
                  </a:lnTo>
                  <a:lnTo>
                    <a:pt x="1109357" y="57899"/>
                  </a:lnTo>
                  <a:lnTo>
                    <a:pt x="1110843" y="44208"/>
                  </a:lnTo>
                  <a:lnTo>
                    <a:pt x="1113916" y="30467"/>
                  </a:lnTo>
                  <a:lnTo>
                    <a:pt x="1116952" y="22872"/>
                  </a:lnTo>
                  <a:lnTo>
                    <a:pt x="1118489" y="18313"/>
                  </a:lnTo>
                  <a:lnTo>
                    <a:pt x="1121511" y="22872"/>
                  </a:lnTo>
                  <a:lnTo>
                    <a:pt x="1123048" y="25895"/>
                  </a:lnTo>
                  <a:lnTo>
                    <a:pt x="1126083" y="39636"/>
                  </a:lnTo>
                  <a:lnTo>
                    <a:pt x="1129157" y="53327"/>
                  </a:lnTo>
                  <a:lnTo>
                    <a:pt x="1130693" y="71640"/>
                  </a:lnTo>
                  <a:lnTo>
                    <a:pt x="1133716" y="85331"/>
                  </a:lnTo>
                  <a:lnTo>
                    <a:pt x="1133716" y="99072"/>
                  </a:lnTo>
                  <a:lnTo>
                    <a:pt x="1136738" y="108203"/>
                  </a:lnTo>
                  <a:lnTo>
                    <a:pt x="1138275" y="112763"/>
                  </a:lnTo>
                  <a:lnTo>
                    <a:pt x="1141361" y="112763"/>
                  </a:lnTo>
                  <a:lnTo>
                    <a:pt x="1142847" y="108203"/>
                  </a:lnTo>
                  <a:lnTo>
                    <a:pt x="1145920" y="99072"/>
                  </a:lnTo>
                  <a:lnTo>
                    <a:pt x="1148943" y="85331"/>
                  </a:lnTo>
                  <a:lnTo>
                    <a:pt x="1148943" y="71640"/>
                  </a:lnTo>
                  <a:lnTo>
                    <a:pt x="1150480" y="57899"/>
                  </a:lnTo>
                  <a:lnTo>
                    <a:pt x="1153515" y="39636"/>
                  </a:lnTo>
                  <a:lnTo>
                    <a:pt x="1156589" y="30467"/>
                  </a:lnTo>
                  <a:lnTo>
                    <a:pt x="1158125" y="22872"/>
                  </a:lnTo>
                  <a:lnTo>
                    <a:pt x="1161148" y="18313"/>
                  </a:lnTo>
                  <a:lnTo>
                    <a:pt x="1164183" y="22872"/>
                  </a:lnTo>
                  <a:lnTo>
                    <a:pt x="1165720" y="30467"/>
                  </a:lnTo>
                  <a:lnTo>
                    <a:pt x="1168793" y="39636"/>
                  </a:lnTo>
                  <a:lnTo>
                    <a:pt x="1170279" y="57899"/>
                  </a:lnTo>
                  <a:lnTo>
                    <a:pt x="1173352" y="71640"/>
                  </a:lnTo>
                  <a:lnTo>
                    <a:pt x="1176375" y="85331"/>
                  </a:lnTo>
                  <a:lnTo>
                    <a:pt x="1176375" y="99072"/>
                  </a:lnTo>
                  <a:lnTo>
                    <a:pt x="1177925" y="108203"/>
                  </a:lnTo>
                  <a:lnTo>
                    <a:pt x="1180947" y="112763"/>
                  </a:lnTo>
                  <a:lnTo>
                    <a:pt x="1184020" y="112763"/>
                  </a:lnTo>
                  <a:lnTo>
                    <a:pt x="1185557" y="108203"/>
                  </a:lnTo>
                  <a:lnTo>
                    <a:pt x="1188580" y="99072"/>
                  </a:lnTo>
                  <a:lnTo>
                    <a:pt x="1188580" y="85331"/>
                  </a:lnTo>
                  <a:lnTo>
                    <a:pt x="1190116" y="71640"/>
                  </a:lnTo>
                  <a:lnTo>
                    <a:pt x="1193152" y="53327"/>
                  </a:lnTo>
                  <a:lnTo>
                    <a:pt x="1196225" y="39636"/>
                  </a:lnTo>
                  <a:lnTo>
                    <a:pt x="1197711" y="30467"/>
                  </a:lnTo>
                  <a:lnTo>
                    <a:pt x="1200784" y="22872"/>
                  </a:lnTo>
                  <a:lnTo>
                    <a:pt x="1203820" y="18313"/>
                  </a:lnTo>
                  <a:lnTo>
                    <a:pt x="1205357" y="22872"/>
                  </a:lnTo>
                  <a:lnTo>
                    <a:pt x="1208379" y="30467"/>
                  </a:lnTo>
                  <a:lnTo>
                    <a:pt x="1209916" y="44208"/>
                  </a:lnTo>
                  <a:lnTo>
                    <a:pt x="1212938" y="57899"/>
                  </a:lnTo>
                  <a:lnTo>
                    <a:pt x="1212938" y="71640"/>
                  </a:lnTo>
                  <a:lnTo>
                    <a:pt x="1216025" y="85331"/>
                  </a:lnTo>
                  <a:lnTo>
                    <a:pt x="1217561" y="99072"/>
                  </a:lnTo>
                  <a:lnTo>
                    <a:pt x="1220584" y="108203"/>
                  </a:lnTo>
                  <a:lnTo>
                    <a:pt x="1223657" y="112763"/>
                  </a:lnTo>
                  <a:lnTo>
                    <a:pt x="1225143" y="112763"/>
                  </a:lnTo>
                  <a:lnTo>
                    <a:pt x="1228216" y="108203"/>
                  </a:lnTo>
                  <a:lnTo>
                    <a:pt x="1228216" y="94513"/>
                  </a:lnTo>
                  <a:lnTo>
                    <a:pt x="1229715" y="85331"/>
                  </a:lnTo>
                  <a:lnTo>
                    <a:pt x="1232789" y="67068"/>
                  </a:lnTo>
                  <a:lnTo>
                    <a:pt x="1235811" y="53327"/>
                  </a:lnTo>
                  <a:lnTo>
                    <a:pt x="1237348" y="39636"/>
                  </a:lnTo>
                  <a:lnTo>
                    <a:pt x="1240383" y="30467"/>
                  </a:lnTo>
                  <a:lnTo>
                    <a:pt x="1240383" y="22872"/>
                  </a:lnTo>
                  <a:lnTo>
                    <a:pt x="1243457" y="18313"/>
                  </a:lnTo>
                  <a:lnTo>
                    <a:pt x="1244942" y="18313"/>
                  </a:lnTo>
                  <a:lnTo>
                    <a:pt x="1248016" y="22872"/>
                  </a:lnTo>
                  <a:lnTo>
                    <a:pt x="1249502" y="30467"/>
                  </a:lnTo>
                  <a:lnTo>
                    <a:pt x="1252575" y="44208"/>
                  </a:lnTo>
                  <a:lnTo>
                    <a:pt x="1255610" y="57899"/>
                  </a:lnTo>
                  <a:lnTo>
                    <a:pt x="1255610" y="76200"/>
                  </a:lnTo>
                  <a:lnTo>
                    <a:pt x="1257147" y="89890"/>
                  </a:lnTo>
                  <a:lnTo>
                    <a:pt x="1260170" y="99072"/>
                  </a:lnTo>
                  <a:lnTo>
                    <a:pt x="1264780" y="112763"/>
                  </a:lnTo>
                  <a:lnTo>
                    <a:pt x="1267815" y="112763"/>
                  </a:lnTo>
                  <a:lnTo>
                    <a:pt x="1267815" y="103631"/>
                  </a:lnTo>
                  <a:lnTo>
                    <a:pt x="1270889" y="94513"/>
                  </a:lnTo>
                  <a:lnTo>
                    <a:pt x="1272374" y="80772"/>
                  </a:lnTo>
                  <a:lnTo>
                    <a:pt x="1275448" y="67068"/>
                  </a:lnTo>
                  <a:lnTo>
                    <a:pt x="1276934" y="53327"/>
                  </a:lnTo>
                  <a:lnTo>
                    <a:pt x="1280020" y="39636"/>
                  </a:lnTo>
                  <a:lnTo>
                    <a:pt x="1283042" y="25895"/>
                  </a:lnTo>
                  <a:lnTo>
                    <a:pt x="1283042" y="18313"/>
                  </a:lnTo>
                  <a:lnTo>
                    <a:pt x="1287602" y="18313"/>
                  </a:lnTo>
                  <a:lnTo>
                    <a:pt x="1290675" y="22872"/>
                  </a:lnTo>
                  <a:lnTo>
                    <a:pt x="1292225" y="30467"/>
                  </a:lnTo>
                  <a:lnTo>
                    <a:pt x="1295247" y="44208"/>
                  </a:lnTo>
                  <a:lnTo>
                    <a:pt x="1296784" y="62458"/>
                  </a:lnTo>
                  <a:lnTo>
                    <a:pt x="1296784" y="76200"/>
                  </a:lnTo>
                  <a:lnTo>
                    <a:pt x="1299806" y="89890"/>
                  </a:lnTo>
                  <a:lnTo>
                    <a:pt x="1302880" y="99072"/>
                  </a:lnTo>
                  <a:lnTo>
                    <a:pt x="1304378" y="108203"/>
                  </a:lnTo>
                  <a:lnTo>
                    <a:pt x="1307452" y="112763"/>
                  </a:lnTo>
                  <a:lnTo>
                    <a:pt x="1310474" y="112763"/>
                  </a:lnTo>
                  <a:lnTo>
                    <a:pt x="1310474" y="103631"/>
                  </a:lnTo>
                  <a:lnTo>
                    <a:pt x="1312011" y="94513"/>
                  </a:lnTo>
                  <a:lnTo>
                    <a:pt x="1315034" y="80772"/>
                  </a:lnTo>
                  <a:lnTo>
                    <a:pt x="1316583" y="67068"/>
                  </a:lnTo>
                  <a:lnTo>
                    <a:pt x="1319657" y="48767"/>
                  </a:lnTo>
                  <a:lnTo>
                    <a:pt x="1322679" y="39636"/>
                  </a:lnTo>
                  <a:lnTo>
                    <a:pt x="1324216" y="25895"/>
                  </a:lnTo>
                  <a:lnTo>
                    <a:pt x="1324216" y="18313"/>
                  </a:lnTo>
                  <a:lnTo>
                    <a:pt x="1330325" y="18313"/>
                  </a:lnTo>
                  <a:lnTo>
                    <a:pt x="1331810" y="25895"/>
                  </a:lnTo>
                  <a:lnTo>
                    <a:pt x="1334884" y="35077"/>
                  </a:lnTo>
                  <a:lnTo>
                    <a:pt x="1336370" y="48767"/>
                  </a:lnTo>
                  <a:lnTo>
                    <a:pt x="1336370" y="62458"/>
                  </a:lnTo>
                  <a:lnTo>
                    <a:pt x="1339443" y="76200"/>
                  </a:lnTo>
                  <a:lnTo>
                    <a:pt x="1342478" y="89890"/>
                  </a:lnTo>
                  <a:lnTo>
                    <a:pt x="1344015" y="103631"/>
                  </a:lnTo>
                  <a:lnTo>
                    <a:pt x="1347089" y="108203"/>
                  </a:lnTo>
                  <a:lnTo>
                    <a:pt x="1350111" y="112763"/>
                  </a:lnTo>
                  <a:lnTo>
                    <a:pt x="1350111" y="108203"/>
                  </a:lnTo>
                  <a:lnTo>
                    <a:pt x="1351648" y="103631"/>
                  </a:lnTo>
                  <a:lnTo>
                    <a:pt x="1354683" y="94513"/>
                  </a:lnTo>
                  <a:lnTo>
                    <a:pt x="1356220" y="80772"/>
                  </a:lnTo>
                  <a:lnTo>
                    <a:pt x="1359242" y="67068"/>
                  </a:lnTo>
                  <a:lnTo>
                    <a:pt x="1362316" y="48767"/>
                  </a:lnTo>
                  <a:lnTo>
                    <a:pt x="1362316" y="35077"/>
                  </a:lnTo>
                  <a:lnTo>
                    <a:pt x="1363802" y="25895"/>
                  </a:lnTo>
                  <a:lnTo>
                    <a:pt x="1366875" y="18313"/>
                  </a:lnTo>
                  <a:lnTo>
                    <a:pt x="1371447" y="18313"/>
                  </a:lnTo>
                  <a:lnTo>
                    <a:pt x="1374470" y="25895"/>
                  </a:lnTo>
                  <a:lnTo>
                    <a:pt x="1376006" y="35077"/>
                  </a:lnTo>
                  <a:lnTo>
                    <a:pt x="1376006" y="48767"/>
                  </a:lnTo>
                  <a:lnTo>
                    <a:pt x="1379029" y="62458"/>
                  </a:lnTo>
                  <a:lnTo>
                    <a:pt x="1382115" y="76200"/>
                  </a:lnTo>
                  <a:lnTo>
                    <a:pt x="1383652" y="89890"/>
                  </a:lnTo>
                  <a:lnTo>
                    <a:pt x="1386674" y="103631"/>
                  </a:lnTo>
                  <a:lnTo>
                    <a:pt x="1389697" y="108203"/>
                  </a:lnTo>
                  <a:lnTo>
                    <a:pt x="1389697" y="112763"/>
                  </a:lnTo>
                  <a:lnTo>
                    <a:pt x="1391234" y="108203"/>
                  </a:lnTo>
                  <a:lnTo>
                    <a:pt x="1394320" y="103631"/>
                  </a:lnTo>
                  <a:lnTo>
                    <a:pt x="1397342" y="94513"/>
                  </a:lnTo>
                  <a:lnTo>
                    <a:pt x="1398879" y="80772"/>
                  </a:lnTo>
                  <a:lnTo>
                    <a:pt x="1401902" y="62458"/>
                  </a:lnTo>
                  <a:lnTo>
                    <a:pt x="1403438" y="48767"/>
                  </a:lnTo>
                  <a:lnTo>
                    <a:pt x="1403438" y="35077"/>
                  </a:lnTo>
                  <a:lnTo>
                    <a:pt x="1406474" y="25895"/>
                  </a:lnTo>
                  <a:lnTo>
                    <a:pt x="1409547" y="18313"/>
                  </a:lnTo>
                  <a:lnTo>
                    <a:pt x="1414106" y="18313"/>
                  </a:lnTo>
                  <a:lnTo>
                    <a:pt x="1417129" y="25895"/>
                  </a:lnTo>
                  <a:lnTo>
                    <a:pt x="1418678" y="35077"/>
                  </a:lnTo>
                  <a:lnTo>
                    <a:pt x="1418678" y="48767"/>
                  </a:lnTo>
                  <a:lnTo>
                    <a:pt x="1421752" y="67068"/>
                  </a:lnTo>
                  <a:lnTo>
                    <a:pt x="1423238" y="80772"/>
                  </a:lnTo>
                  <a:lnTo>
                    <a:pt x="1426311" y="94513"/>
                  </a:lnTo>
                  <a:lnTo>
                    <a:pt x="1429334" y="103631"/>
                  </a:lnTo>
                  <a:lnTo>
                    <a:pt x="1430883" y="112763"/>
                  </a:lnTo>
                  <a:lnTo>
                    <a:pt x="1433906" y="108203"/>
                  </a:lnTo>
                  <a:lnTo>
                    <a:pt x="1436979" y="103631"/>
                  </a:lnTo>
                  <a:lnTo>
                    <a:pt x="1438465" y="89890"/>
                  </a:lnTo>
                  <a:lnTo>
                    <a:pt x="1441538" y="76200"/>
                  </a:lnTo>
                  <a:lnTo>
                    <a:pt x="1443075" y="62458"/>
                  </a:lnTo>
                  <a:lnTo>
                    <a:pt x="1446110" y="48767"/>
                  </a:lnTo>
                  <a:lnTo>
                    <a:pt x="1446110" y="35077"/>
                  </a:lnTo>
                  <a:lnTo>
                    <a:pt x="1449133" y="25895"/>
                  </a:lnTo>
                  <a:lnTo>
                    <a:pt x="1450670" y="18313"/>
                  </a:lnTo>
                  <a:lnTo>
                    <a:pt x="1456778" y="18313"/>
                  </a:lnTo>
                  <a:lnTo>
                    <a:pt x="1458315" y="25895"/>
                  </a:lnTo>
                  <a:lnTo>
                    <a:pt x="1458315" y="35077"/>
                  </a:lnTo>
                  <a:lnTo>
                    <a:pt x="1461338" y="48767"/>
                  </a:lnTo>
                  <a:lnTo>
                    <a:pt x="1462874" y="67068"/>
                  </a:lnTo>
                  <a:lnTo>
                    <a:pt x="1465897" y="80772"/>
                  </a:lnTo>
                  <a:lnTo>
                    <a:pt x="1468983" y="94513"/>
                  </a:lnTo>
                  <a:lnTo>
                    <a:pt x="1470520" y="103631"/>
                  </a:lnTo>
                  <a:lnTo>
                    <a:pt x="1473542" y="112763"/>
                  </a:lnTo>
                  <a:lnTo>
                    <a:pt x="1476565" y="108203"/>
                  </a:lnTo>
                  <a:lnTo>
                    <a:pt x="1478102" y="103631"/>
                  </a:lnTo>
                  <a:lnTo>
                    <a:pt x="1481175" y="89890"/>
                  </a:lnTo>
                  <a:lnTo>
                    <a:pt x="1482674" y="76200"/>
                  </a:lnTo>
                  <a:lnTo>
                    <a:pt x="1485747" y="62458"/>
                  </a:lnTo>
                  <a:lnTo>
                    <a:pt x="1485747" y="44208"/>
                  </a:lnTo>
                  <a:lnTo>
                    <a:pt x="1488770" y="35077"/>
                  </a:lnTo>
                  <a:lnTo>
                    <a:pt x="1490306" y="22872"/>
                  </a:lnTo>
                  <a:lnTo>
                    <a:pt x="1493329" y="18313"/>
                  </a:lnTo>
                  <a:lnTo>
                    <a:pt x="1497952" y="18313"/>
                  </a:lnTo>
                  <a:lnTo>
                    <a:pt x="1497952" y="25895"/>
                  </a:lnTo>
                  <a:lnTo>
                    <a:pt x="1500974" y="35077"/>
                  </a:lnTo>
                  <a:lnTo>
                    <a:pt x="1503997" y="53327"/>
                  </a:lnTo>
                  <a:lnTo>
                    <a:pt x="1505534" y="67068"/>
                  </a:lnTo>
                  <a:lnTo>
                    <a:pt x="1508620" y="80772"/>
                  </a:lnTo>
                  <a:lnTo>
                    <a:pt x="1510106" y="94513"/>
                  </a:lnTo>
                  <a:lnTo>
                    <a:pt x="1510106" y="103631"/>
                  </a:lnTo>
                  <a:lnTo>
                    <a:pt x="1513179" y="112763"/>
                  </a:lnTo>
                  <a:lnTo>
                    <a:pt x="1516202" y="112763"/>
                  </a:lnTo>
                  <a:lnTo>
                    <a:pt x="1517738" y="108203"/>
                  </a:lnTo>
                  <a:lnTo>
                    <a:pt x="1520774" y="99072"/>
                  </a:lnTo>
                  <a:lnTo>
                    <a:pt x="1523847" y="89890"/>
                  </a:lnTo>
                  <a:lnTo>
                    <a:pt x="1525333" y="76200"/>
                  </a:lnTo>
                  <a:lnTo>
                    <a:pt x="1525333" y="57899"/>
                  </a:lnTo>
                  <a:lnTo>
                    <a:pt x="1528406" y="44208"/>
                  </a:lnTo>
                  <a:lnTo>
                    <a:pt x="1529943" y="30467"/>
                  </a:lnTo>
                  <a:lnTo>
                    <a:pt x="1532978" y="22872"/>
                  </a:lnTo>
                  <a:lnTo>
                    <a:pt x="1536052" y="18313"/>
                  </a:lnTo>
                  <a:lnTo>
                    <a:pt x="1537538" y="18313"/>
                  </a:lnTo>
                  <a:lnTo>
                    <a:pt x="1540611" y="22872"/>
                  </a:lnTo>
                  <a:lnTo>
                    <a:pt x="1540611" y="25895"/>
                  </a:lnTo>
                  <a:lnTo>
                    <a:pt x="1543634" y="39636"/>
                  </a:lnTo>
                  <a:lnTo>
                    <a:pt x="1545183" y="53327"/>
                  </a:lnTo>
                  <a:lnTo>
                    <a:pt x="1548206" y="67068"/>
                  </a:lnTo>
                  <a:lnTo>
                    <a:pt x="1549742" y="80772"/>
                  </a:lnTo>
                  <a:lnTo>
                    <a:pt x="1552765" y="94513"/>
                  </a:lnTo>
                  <a:lnTo>
                    <a:pt x="1552765" y="108203"/>
                  </a:lnTo>
                  <a:lnTo>
                    <a:pt x="1555838" y="112763"/>
                  </a:lnTo>
                  <a:lnTo>
                    <a:pt x="1557375" y="112763"/>
                  </a:lnTo>
                  <a:lnTo>
                    <a:pt x="1560410" y="108203"/>
                  </a:lnTo>
                  <a:lnTo>
                    <a:pt x="1563433" y="99072"/>
                  </a:lnTo>
                  <a:lnTo>
                    <a:pt x="1564970" y="89890"/>
                  </a:lnTo>
                  <a:lnTo>
                    <a:pt x="1567992" y="71640"/>
                  </a:lnTo>
                  <a:lnTo>
                    <a:pt x="1567992" y="57899"/>
                  </a:lnTo>
                  <a:lnTo>
                    <a:pt x="1569529" y="44208"/>
                  </a:lnTo>
                  <a:lnTo>
                    <a:pt x="1572564" y="30467"/>
                  </a:lnTo>
                  <a:lnTo>
                    <a:pt x="1575638" y="22872"/>
                  </a:lnTo>
                  <a:lnTo>
                    <a:pt x="1577174" y="18313"/>
                  </a:lnTo>
                  <a:lnTo>
                    <a:pt x="1580197" y="18313"/>
                  </a:lnTo>
                  <a:lnTo>
                    <a:pt x="1580197" y="22872"/>
                  </a:lnTo>
                  <a:lnTo>
                    <a:pt x="1583283" y="25895"/>
                  </a:lnTo>
                  <a:lnTo>
                    <a:pt x="1584769" y="39636"/>
                  </a:lnTo>
                  <a:lnTo>
                    <a:pt x="1587842" y="53327"/>
                  </a:lnTo>
                  <a:lnTo>
                    <a:pt x="1589328" y="71640"/>
                  </a:lnTo>
                  <a:lnTo>
                    <a:pt x="1592402" y="85331"/>
                  </a:lnTo>
                  <a:lnTo>
                    <a:pt x="1595437" y="94513"/>
                  </a:lnTo>
                  <a:lnTo>
                    <a:pt x="1595437" y="108203"/>
                  </a:lnTo>
                  <a:lnTo>
                    <a:pt x="1596974" y="112763"/>
                  </a:lnTo>
                  <a:lnTo>
                    <a:pt x="1599996" y="112763"/>
                  </a:lnTo>
                  <a:lnTo>
                    <a:pt x="1603070" y="108203"/>
                  </a:lnTo>
                  <a:lnTo>
                    <a:pt x="1604606" y="99072"/>
                  </a:lnTo>
                  <a:lnTo>
                    <a:pt x="1607629" y="85331"/>
                  </a:lnTo>
                  <a:lnTo>
                    <a:pt x="1607629" y="71640"/>
                  </a:lnTo>
                  <a:lnTo>
                    <a:pt x="1609178" y="57899"/>
                  </a:lnTo>
                  <a:lnTo>
                    <a:pt x="1612201" y="44208"/>
                  </a:lnTo>
                  <a:lnTo>
                    <a:pt x="1615274" y="30467"/>
                  </a:lnTo>
                  <a:lnTo>
                    <a:pt x="1616760" y="22872"/>
                  </a:lnTo>
                  <a:lnTo>
                    <a:pt x="1619834" y="18313"/>
                  </a:lnTo>
                  <a:lnTo>
                    <a:pt x="1622869" y="18313"/>
                  </a:lnTo>
                  <a:lnTo>
                    <a:pt x="1622869" y="22872"/>
                  </a:lnTo>
                  <a:lnTo>
                    <a:pt x="1624406" y="30467"/>
                  </a:lnTo>
                  <a:lnTo>
                    <a:pt x="1627428" y="39636"/>
                  </a:lnTo>
                  <a:lnTo>
                    <a:pt x="1630502" y="57899"/>
                  </a:lnTo>
                  <a:lnTo>
                    <a:pt x="1632038" y="71640"/>
                  </a:lnTo>
                  <a:lnTo>
                    <a:pt x="1632038" y="85331"/>
                  </a:lnTo>
                  <a:lnTo>
                    <a:pt x="1635074" y="99072"/>
                  </a:lnTo>
                  <a:lnTo>
                    <a:pt x="1636610" y="108203"/>
                  </a:lnTo>
                  <a:lnTo>
                    <a:pt x="1639633" y="112763"/>
                  </a:lnTo>
                  <a:lnTo>
                    <a:pt x="1642706" y="112763"/>
                  </a:lnTo>
                  <a:lnTo>
                    <a:pt x="1644192" y="108203"/>
                  </a:lnTo>
                  <a:lnTo>
                    <a:pt x="1647278" y="99072"/>
                  </a:lnTo>
                  <a:lnTo>
                    <a:pt x="1647278" y="85331"/>
                  </a:lnTo>
                  <a:lnTo>
                    <a:pt x="1650301" y="71640"/>
                  </a:lnTo>
                  <a:lnTo>
                    <a:pt x="1651838" y="53327"/>
                  </a:lnTo>
                  <a:lnTo>
                    <a:pt x="1654860" y="39636"/>
                  </a:lnTo>
                  <a:lnTo>
                    <a:pt x="1656397" y="30467"/>
                  </a:lnTo>
                  <a:lnTo>
                    <a:pt x="1659483" y="22872"/>
                  </a:lnTo>
                  <a:lnTo>
                    <a:pt x="1659483" y="18313"/>
                  </a:lnTo>
                  <a:lnTo>
                    <a:pt x="1662506" y="18313"/>
                  </a:lnTo>
                  <a:lnTo>
                    <a:pt x="1664042" y="22872"/>
                  </a:lnTo>
                  <a:lnTo>
                    <a:pt x="1667065" y="30467"/>
                  </a:lnTo>
                  <a:lnTo>
                    <a:pt x="1670138" y="44208"/>
                  </a:lnTo>
                  <a:lnTo>
                    <a:pt x="1671637" y="57899"/>
                  </a:lnTo>
                  <a:lnTo>
                    <a:pt x="1674710" y="71640"/>
                  </a:lnTo>
                  <a:lnTo>
                    <a:pt x="1674710" y="85331"/>
                  </a:lnTo>
                  <a:lnTo>
                    <a:pt x="1676196" y="99072"/>
                  </a:lnTo>
                  <a:lnTo>
                    <a:pt x="1679270" y="108203"/>
                  </a:lnTo>
                  <a:lnTo>
                    <a:pt x="1682292" y="112763"/>
                  </a:lnTo>
                  <a:lnTo>
                    <a:pt x="1683829" y="112763"/>
                  </a:lnTo>
                  <a:lnTo>
                    <a:pt x="1686864" y="108203"/>
                  </a:lnTo>
                  <a:lnTo>
                    <a:pt x="1689938" y="99072"/>
                  </a:lnTo>
                  <a:lnTo>
                    <a:pt x="1689938" y="85331"/>
                  </a:lnTo>
                  <a:lnTo>
                    <a:pt x="1691474" y="67068"/>
                  </a:lnTo>
                  <a:lnTo>
                    <a:pt x="1694497" y="53327"/>
                  </a:lnTo>
                  <a:lnTo>
                    <a:pt x="1696034" y="39636"/>
                  </a:lnTo>
                  <a:lnTo>
                    <a:pt x="1699069" y="25895"/>
                  </a:lnTo>
                  <a:lnTo>
                    <a:pt x="1702142" y="18313"/>
                  </a:lnTo>
                  <a:lnTo>
                    <a:pt x="1703628" y="18313"/>
                  </a:lnTo>
                  <a:lnTo>
                    <a:pt x="1706702" y="22872"/>
                  </a:lnTo>
                  <a:lnTo>
                    <a:pt x="1709737" y="30467"/>
                  </a:lnTo>
                  <a:lnTo>
                    <a:pt x="1711274" y="44208"/>
                  </a:lnTo>
                  <a:lnTo>
                    <a:pt x="1714296" y="57899"/>
                  </a:lnTo>
                  <a:lnTo>
                    <a:pt x="1715833" y="76200"/>
                  </a:lnTo>
                  <a:lnTo>
                    <a:pt x="1715833" y="89890"/>
                  </a:lnTo>
                  <a:lnTo>
                    <a:pt x="1718906" y="99072"/>
                  </a:lnTo>
                  <a:lnTo>
                    <a:pt x="1721929" y="108203"/>
                  </a:lnTo>
                  <a:lnTo>
                    <a:pt x="1723478" y="112763"/>
                  </a:lnTo>
                  <a:lnTo>
                    <a:pt x="1726501" y="112763"/>
                  </a:lnTo>
                  <a:lnTo>
                    <a:pt x="1729574" y="103631"/>
                  </a:lnTo>
                  <a:lnTo>
                    <a:pt x="1729574" y="94513"/>
                  </a:lnTo>
                  <a:lnTo>
                    <a:pt x="1731060" y="80772"/>
                  </a:lnTo>
                  <a:lnTo>
                    <a:pt x="1734134" y="67068"/>
                  </a:lnTo>
                  <a:lnTo>
                    <a:pt x="1737169" y="53327"/>
                  </a:lnTo>
                  <a:lnTo>
                    <a:pt x="1738706" y="39636"/>
                  </a:lnTo>
                  <a:lnTo>
                    <a:pt x="1741728" y="25895"/>
                  </a:lnTo>
                  <a:lnTo>
                    <a:pt x="1743265" y="18313"/>
                  </a:lnTo>
                  <a:lnTo>
                    <a:pt x="1746288" y="18313"/>
                  </a:lnTo>
                  <a:lnTo>
                    <a:pt x="1749374" y="22872"/>
                  </a:lnTo>
                  <a:lnTo>
                    <a:pt x="1750860" y="30467"/>
                  </a:lnTo>
                  <a:lnTo>
                    <a:pt x="1753933" y="44208"/>
                  </a:lnTo>
                  <a:lnTo>
                    <a:pt x="1756956" y="62458"/>
                  </a:lnTo>
                  <a:lnTo>
                    <a:pt x="1756956" y="76200"/>
                  </a:lnTo>
                  <a:lnTo>
                    <a:pt x="1758492" y="89890"/>
                  </a:lnTo>
                  <a:lnTo>
                    <a:pt x="1761528" y="99072"/>
                  </a:lnTo>
                  <a:lnTo>
                    <a:pt x="1763064" y="108203"/>
                  </a:lnTo>
                  <a:lnTo>
                    <a:pt x="1766138" y="112763"/>
                  </a:lnTo>
                  <a:lnTo>
                    <a:pt x="1769160" y="112763"/>
                  </a:lnTo>
                  <a:lnTo>
                    <a:pt x="1770697" y="103631"/>
                  </a:lnTo>
                  <a:lnTo>
                    <a:pt x="1770697" y="94513"/>
                  </a:lnTo>
                  <a:lnTo>
                    <a:pt x="1773732" y="80772"/>
                  </a:lnTo>
                  <a:lnTo>
                    <a:pt x="1776806" y="67068"/>
                  </a:lnTo>
                  <a:lnTo>
                    <a:pt x="1778292" y="48767"/>
                  </a:lnTo>
                  <a:lnTo>
                    <a:pt x="1781365" y="35077"/>
                  </a:lnTo>
                  <a:lnTo>
                    <a:pt x="1781365" y="25895"/>
                  </a:lnTo>
                  <a:lnTo>
                    <a:pt x="1782902" y="18313"/>
                  </a:lnTo>
                  <a:lnTo>
                    <a:pt x="1788960" y="18313"/>
                  </a:lnTo>
                  <a:lnTo>
                    <a:pt x="1790496" y="25895"/>
                  </a:lnTo>
                  <a:lnTo>
                    <a:pt x="1793570" y="35077"/>
                  </a:lnTo>
                  <a:lnTo>
                    <a:pt x="1796592" y="48767"/>
                  </a:lnTo>
                  <a:lnTo>
                    <a:pt x="1796592" y="62458"/>
                  </a:lnTo>
                  <a:lnTo>
                    <a:pt x="1798129" y="76200"/>
                  </a:lnTo>
                  <a:lnTo>
                    <a:pt x="1801164" y="89890"/>
                  </a:lnTo>
                  <a:lnTo>
                    <a:pt x="1802701" y="103631"/>
                  </a:lnTo>
                  <a:lnTo>
                    <a:pt x="1805724" y="112763"/>
                  </a:lnTo>
                  <a:lnTo>
                    <a:pt x="1810283" y="112763"/>
                  </a:lnTo>
                  <a:lnTo>
                    <a:pt x="1810283" y="103631"/>
                  </a:lnTo>
                  <a:lnTo>
                    <a:pt x="1813369" y="94513"/>
                  </a:lnTo>
                  <a:lnTo>
                    <a:pt x="1816392" y="80772"/>
                  </a:lnTo>
                  <a:lnTo>
                    <a:pt x="1817928" y="62458"/>
                  </a:lnTo>
                  <a:lnTo>
                    <a:pt x="1821002" y="48767"/>
                  </a:lnTo>
                  <a:lnTo>
                    <a:pt x="1822488" y="35077"/>
                  </a:lnTo>
                  <a:lnTo>
                    <a:pt x="1822488" y="25895"/>
                  </a:lnTo>
                  <a:lnTo>
                    <a:pt x="1825574" y="18313"/>
                  </a:lnTo>
                  <a:lnTo>
                    <a:pt x="1830133" y="18313"/>
                  </a:lnTo>
                  <a:lnTo>
                    <a:pt x="1833156" y="25895"/>
                  </a:lnTo>
                  <a:lnTo>
                    <a:pt x="1836229" y="35077"/>
                  </a:lnTo>
                  <a:lnTo>
                    <a:pt x="1837728" y="48767"/>
                  </a:lnTo>
                  <a:lnTo>
                    <a:pt x="1837728" y="67068"/>
                  </a:lnTo>
                  <a:lnTo>
                    <a:pt x="1840801" y="80772"/>
                  </a:lnTo>
                  <a:lnTo>
                    <a:pt x="1843824" y="94513"/>
                  </a:lnTo>
                  <a:lnTo>
                    <a:pt x="1845360" y="103631"/>
                  </a:lnTo>
                  <a:lnTo>
                    <a:pt x="1848383" y="112763"/>
                  </a:lnTo>
                  <a:lnTo>
                    <a:pt x="1849932" y="112763"/>
                  </a:lnTo>
                  <a:lnTo>
                    <a:pt x="1849932" y="108203"/>
                  </a:lnTo>
                  <a:lnTo>
                    <a:pt x="1853006" y="103631"/>
                  </a:lnTo>
                  <a:lnTo>
                    <a:pt x="1856028" y="89890"/>
                  </a:lnTo>
                  <a:lnTo>
                    <a:pt x="1857565" y="76200"/>
                  </a:lnTo>
                  <a:lnTo>
                    <a:pt x="1860588" y="62458"/>
                  </a:lnTo>
                  <a:lnTo>
                    <a:pt x="1863674" y="48767"/>
                  </a:lnTo>
                  <a:lnTo>
                    <a:pt x="1865160" y="35077"/>
                  </a:lnTo>
                  <a:lnTo>
                    <a:pt x="1865160" y="22872"/>
                  </a:lnTo>
                  <a:lnTo>
                    <a:pt x="1868233" y="18313"/>
                  </a:lnTo>
                  <a:lnTo>
                    <a:pt x="1872792" y="18313"/>
                  </a:lnTo>
                  <a:lnTo>
                    <a:pt x="1875828" y="25895"/>
                  </a:lnTo>
                  <a:lnTo>
                    <a:pt x="1877364" y="35077"/>
                  </a:lnTo>
                  <a:lnTo>
                    <a:pt x="1877364" y="48767"/>
                  </a:lnTo>
                  <a:lnTo>
                    <a:pt x="1880387" y="67068"/>
                  </a:lnTo>
                  <a:lnTo>
                    <a:pt x="1883460" y="80772"/>
                  </a:lnTo>
                  <a:lnTo>
                    <a:pt x="1884946" y="94513"/>
                  </a:lnTo>
                  <a:lnTo>
                    <a:pt x="1888032" y="103631"/>
                  </a:lnTo>
                  <a:lnTo>
                    <a:pt x="1889569" y="112763"/>
                  </a:lnTo>
                  <a:lnTo>
                    <a:pt x="1892592" y="112763"/>
                  </a:lnTo>
                  <a:lnTo>
                    <a:pt x="1892592" y="108203"/>
                  </a:lnTo>
                  <a:lnTo>
                    <a:pt x="1895614" y="99072"/>
                  </a:lnTo>
                  <a:lnTo>
                    <a:pt x="1897151" y="89890"/>
                  </a:lnTo>
                  <a:lnTo>
                    <a:pt x="1900237" y="76200"/>
                  </a:lnTo>
                  <a:lnTo>
                    <a:pt x="1903260" y="57899"/>
                  </a:lnTo>
                  <a:lnTo>
                    <a:pt x="1904796" y="44208"/>
                  </a:lnTo>
                  <a:lnTo>
                    <a:pt x="1904796" y="30467"/>
                  </a:lnTo>
                  <a:lnTo>
                    <a:pt x="1907819" y="22872"/>
                  </a:lnTo>
                  <a:lnTo>
                    <a:pt x="1909356" y="18313"/>
                  </a:lnTo>
                  <a:lnTo>
                    <a:pt x="1915464" y="18313"/>
                  </a:lnTo>
                  <a:lnTo>
                    <a:pt x="1917001" y="25895"/>
                  </a:lnTo>
                  <a:lnTo>
                    <a:pt x="1917001" y="39636"/>
                  </a:lnTo>
                  <a:lnTo>
                    <a:pt x="1920024" y="53327"/>
                  </a:lnTo>
                  <a:lnTo>
                    <a:pt x="1923046" y="67068"/>
                  </a:lnTo>
                  <a:lnTo>
                    <a:pt x="1924583" y="80772"/>
                  </a:lnTo>
                  <a:lnTo>
                    <a:pt x="1927669" y="94513"/>
                  </a:lnTo>
                  <a:lnTo>
                    <a:pt x="1929155" y="108203"/>
                  </a:lnTo>
                  <a:lnTo>
                    <a:pt x="1929155" y="112763"/>
                  </a:lnTo>
                  <a:lnTo>
                    <a:pt x="1932228" y="112763"/>
                  </a:lnTo>
                  <a:lnTo>
                    <a:pt x="1935251" y="108203"/>
                  </a:lnTo>
                  <a:lnTo>
                    <a:pt x="1936788" y="99072"/>
                  </a:lnTo>
                  <a:lnTo>
                    <a:pt x="1939823" y="89890"/>
                  </a:lnTo>
                  <a:lnTo>
                    <a:pt x="1942896" y="71640"/>
                  </a:lnTo>
                  <a:lnTo>
                    <a:pt x="1944433" y="57899"/>
                  </a:lnTo>
                  <a:lnTo>
                    <a:pt x="1944433" y="44208"/>
                  </a:lnTo>
                  <a:lnTo>
                    <a:pt x="1947456" y="30467"/>
                  </a:lnTo>
                  <a:lnTo>
                    <a:pt x="1948992" y="22872"/>
                  </a:lnTo>
                  <a:lnTo>
                    <a:pt x="1952028" y="18313"/>
                  </a:lnTo>
                  <a:lnTo>
                    <a:pt x="1955101" y="18313"/>
                  </a:lnTo>
                  <a:lnTo>
                    <a:pt x="1956587" y="22872"/>
                  </a:lnTo>
                  <a:lnTo>
                    <a:pt x="1959660" y="25895"/>
                  </a:lnTo>
                  <a:lnTo>
                    <a:pt x="1959660" y="39636"/>
                  </a:lnTo>
                  <a:lnTo>
                    <a:pt x="1962683" y="53327"/>
                  </a:lnTo>
                  <a:lnTo>
                    <a:pt x="1964232" y="71640"/>
                  </a:lnTo>
                  <a:lnTo>
                    <a:pt x="1967255" y="85331"/>
                  </a:lnTo>
                  <a:lnTo>
                    <a:pt x="1970328" y="99072"/>
                  </a:lnTo>
                  <a:lnTo>
                    <a:pt x="1971814" y="108203"/>
                  </a:lnTo>
                  <a:lnTo>
                    <a:pt x="1971814" y="112763"/>
                  </a:lnTo>
                  <a:lnTo>
                    <a:pt x="1974888" y="112763"/>
                  </a:lnTo>
                  <a:lnTo>
                    <a:pt x="1976437" y="108203"/>
                  </a:lnTo>
                  <a:lnTo>
                    <a:pt x="1979460" y="99072"/>
                  </a:lnTo>
                  <a:lnTo>
                    <a:pt x="1982533" y="85331"/>
                  </a:lnTo>
                  <a:lnTo>
                    <a:pt x="1984019" y="71640"/>
                  </a:lnTo>
                  <a:lnTo>
                    <a:pt x="1987092" y="57899"/>
                  </a:lnTo>
                  <a:lnTo>
                    <a:pt x="1987092" y="44208"/>
                  </a:lnTo>
                  <a:lnTo>
                    <a:pt x="1990128" y="30467"/>
                  </a:lnTo>
                  <a:lnTo>
                    <a:pt x="1991664" y="22872"/>
                  </a:lnTo>
                  <a:lnTo>
                    <a:pt x="1994687" y="18313"/>
                  </a:lnTo>
                  <a:lnTo>
                    <a:pt x="1996224" y="18313"/>
                  </a:lnTo>
                  <a:lnTo>
                    <a:pt x="1999246" y="22872"/>
                  </a:lnTo>
                  <a:lnTo>
                    <a:pt x="1999246" y="30467"/>
                  </a:lnTo>
                  <a:lnTo>
                    <a:pt x="2002332" y="39636"/>
                  </a:lnTo>
                  <a:lnTo>
                    <a:pt x="2003869" y="57899"/>
                  </a:lnTo>
                  <a:lnTo>
                    <a:pt x="2006892" y="71640"/>
                  </a:lnTo>
                  <a:lnTo>
                    <a:pt x="2009914" y="85331"/>
                  </a:lnTo>
                  <a:lnTo>
                    <a:pt x="2011451" y="99072"/>
                  </a:lnTo>
                  <a:lnTo>
                    <a:pt x="2014537" y="108203"/>
                  </a:lnTo>
                  <a:lnTo>
                    <a:pt x="2014537" y="112763"/>
                  </a:lnTo>
                  <a:lnTo>
                    <a:pt x="2016023" y="112763"/>
                  </a:lnTo>
                  <a:lnTo>
                    <a:pt x="2019096" y="108203"/>
                  </a:lnTo>
                  <a:lnTo>
                    <a:pt x="2022119" y="99072"/>
                  </a:lnTo>
                  <a:lnTo>
                    <a:pt x="2023656" y="85331"/>
                  </a:lnTo>
                  <a:lnTo>
                    <a:pt x="2026691" y="71640"/>
                  </a:lnTo>
                  <a:lnTo>
                    <a:pt x="2026691" y="53327"/>
                  </a:lnTo>
                  <a:lnTo>
                    <a:pt x="2029764" y="39636"/>
                  </a:lnTo>
                  <a:lnTo>
                    <a:pt x="2031301" y="30467"/>
                  </a:lnTo>
                  <a:lnTo>
                    <a:pt x="2034324" y="22872"/>
                  </a:lnTo>
                  <a:lnTo>
                    <a:pt x="2035860" y="18313"/>
                  </a:lnTo>
                  <a:lnTo>
                    <a:pt x="2038883" y="18313"/>
                  </a:lnTo>
                  <a:lnTo>
                    <a:pt x="2041969" y="22872"/>
                  </a:lnTo>
                  <a:lnTo>
                    <a:pt x="2041969" y="30467"/>
                  </a:lnTo>
                  <a:lnTo>
                    <a:pt x="2043455" y="44208"/>
                  </a:lnTo>
                  <a:lnTo>
                    <a:pt x="2046528" y="57899"/>
                  </a:lnTo>
                  <a:lnTo>
                    <a:pt x="2049551" y="71640"/>
                  </a:lnTo>
                  <a:lnTo>
                    <a:pt x="2051088" y="89890"/>
                  </a:lnTo>
                  <a:lnTo>
                    <a:pt x="2054123" y="99072"/>
                  </a:lnTo>
                  <a:lnTo>
                    <a:pt x="2055660" y="108203"/>
                  </a:lnTo>
                  <a:lnTo>
                    <a:pt x="2055660" y="112763"/>
                  </a:lnTo>
                  <a:lnTo>
                    <a:pt x="2058682" y="112763"/>
                  </a:lnTo>
                  <a:lnTo>
                    <a:pt x="2061756" y="108203"/>
                  </a:lnTo>
                  <a:lnTo>
                    <a:pt x="2063242" y="94513"/>
                  </a:lnTo>
                  <a:lnTo>
                    <a:pt x="2066328" y="85331"/>
                  </a:lnTo>
                  <a:lnTo>
                    <a:pt x="2066328" y="67068"/>
                  </a:lnTo>
                  <a:lnTo>
                    <a:pt x="2069350" y="53327"/>
                  </a:lnTo>
                  <a:lnTo>
                    <a:pt x="2070887" y="39636"/>
                  </a:lnTo>
                  <a:lnTo>
                    <a:pt x="2073909" y="25895"/>
                  </a:lnTo>
                  <a:lnTo>
                    <a:pt x="2076983" y="18313"/>
                  </a:lnTo>
                  <a:lnTo>
                    <a:pt x="2081555" y="18313"/>
                  </a:lnTo>
                  <a:lnTo>
                    <a:pt x="2081555" y="22872"/>
                  </a:lnTo>
                  <a:lnTo>
                    <a:pt x="2083092" y="30467"/>
                  </a:lnTo>
                  <a:lnTo>
                    <a:pt x="2086114" y="44208"/>
                  </a:lnTo>
                  <a:lnTo>
                    <a:pt x="2089188" y="62458"/>
                  </a:lnTo>
                  <a:lnTo>
                    <a:pt x="2090686" y="76200"/>
                  </a:lnTo>
                  <a:lnTo>
                    <a:pt x="2093760" y="89890"/>
                  </a:lnTo>
                  <a:lnTo>
                    <a:pt x="2093760" y="99072"/>
                  </a:lnTo>
                  <a:lnTo>
                    <a:pt x="2096782" y="108203"/>
                  </a:lnTo>
                  <a:lnTo>
                    <a:pt x="2098319" y="112763"/>
                  </a:lnTo>
                  <a:lnTo>
                    <a:pt x="2101342" y="112763"/>
                  </a:lnTo>
                  <a:lnTo>
                    <a:pt x="2102891" y="103631"/>
                  </a:lnTo>
                  <a:lnTo>
                    <a:pt x="2105964" y="94513"/>
                  </a:lnTo>
                  <a:lnTo>
                    <a:pt x="2108987" y="80772"/>
                  </a:lnTo>
                  <a:lnTo>
                    <a:pt x="2108987" y="67068"/>
                  </a:lnTo>
                  <a:lnTo>
                    <a:pt x="2110524" y="48767"/>
                  </a:lnTo>
                  <a:lnTo>
                    <a:pt x="2113546" y="35077"/>
                  </a:lnTo>
                  <a:lnTo>
                    <a:pt x="2116632" y="25895"/>
                  </a:lnTo>
                  <a:lnTo>
                    <a:pt x="2118118" y="18313"/>
                  </a:lnTo>
                  <a:lnTo>
                    <a:pt x="2121192" y="18313"/>
                  </a:lnTo>
                  <a:lnTo>
                    <a:pt x="2122678" y="22872"/>
                  </a:lnTo>
                  <a:lnTo>
                    <a:pt x="2125751" y="30467"/>
                  </a:lnTo>
                  <a:lnTo>
                    <a:pt x="2128786" y="44208"/>
                  </a:lnTo>
                  <a:lnTo>
                    <a:pt x="2130323" y="62458"/>
                  </a:lnTo>
                  <a:lnTo>
                    <a:pt x="2133396" y="76200"/>
                  </a:lnTo>
                  <a:lnTo>
                    <a:pt x="2136419" y="89890"/>
                  </a:lnTo>
                  <a:lnTo>
                    <a:pt x="2136419" y="103631"/>
                  </a:lnTo>
                  <a:lnTo>
                    <a:pt x="2137956" y="112763"/>
                  </a:lnTo>
                  <a:lnTo>
                    <a:pt x="2142528" y="112763"/>
                  </a:lnTo>
                  <a:lnTo>
                    <a:pt x="2145550" y="103631"/>
                  </a:lnTo>
                  <a:lnTo>
                    <a:pt x="2148624" y="94513"/>
                  </a:lnTo>
                  <a:lnTo>
                    <a:pt x="2148624" y="80772"/>
                  </a:lnTo>
                  <a:lnTo>
                    <a:pt x="2150110" y="67068"/>
                  </a:lnTo>
                  <a:lnTo>
                    <a:pt x="2153183" y="48767"/>
                  </a:lnTo>
                  <a:lnTo>
                    <a:pt x="2156218" y="35077"/>
                  </a:lnTo>
                  <a:lnTo>
                    <a:pt x="2157755" y="25895"/>
                  </a:lnTo>
                  <a:lnTo>
                    <a:pt x="2160778" y="18313"/>
                  </a:lnTo>
                  <a:lnTo>
                    <a:pt x="2162314" y="18313"/>
                  </a:lnTo>
                  <a:lnTo>
                    <a:pt x="2165388" y="25895"/>
                  </a:lnTo>
                  <a:lnTo>
                    <a:pt x="2168423" y="35077"/>
                  </a:lnTo>
                  <a:lnTo>
                    <a:pt x="2169960" y="48767"/>
                  </a:lnTo>
                  <a:lnTo>
                    <a:pt x="2172982" y="62458"/>
                  </a:lnTo>
                  <a:lnTo>
                    <a:pt x="2176056" y="80772"/>
                  </a:lnTo>
                  <a:lnTo>
                    <a:pt x="2176056" y="89890"/>
                  </a:lnTo>
                  <a:lnTo>
                    <a:pt x="2177542" y="103631"/>
                  </a:lnTo>
                  <a:lnTo>
                    <a:pt x="2180628" y="112763"/>
                  </a:lnTo>
                  <a:lnTo>
                    <a:pt x="2185187" y="112763"/>
                  </a:lnTo>
                  <a:lnTo>
                    <a:pt x="2188210" y="103631"/>
                  </a:lnTo>
                  <a:lnTo>
                    <a:pt x="2189746" y="94513"/>
                  </a:lnTo>
                  <a:lnTo>
                    <a:pt x="2189746" y="80772"/>
                  </a:lnTo>
                  <a:lnTo>
                    <a:pt x="2192782" y="62458"/>
                  </a:lnTo>
                  <a:lnTo>
                    <a:pt x="2195855" y="48767"/>
                  </a:lnTo>
                  <a:lnTo>
                    <a:pt x="2197341" y="35077"/>
                  </a:lnTo>
                  <a:lnTo>
                    <a:pt x="2200414" y="25895"/>
                  </a:lnTo>
                  <a:lnTo>
                    <a:pt x="2200414" y="18313"/>
                  </a:lnTo>
                  <a:lnTo>
                    <a:pt x="2204986" y="18313"/>
                  </a:lnTo>
                  <a:lnTo>
                    <a:pt x="2208009" y="25895"/>
                  </a:lnTo>
                  <a:lnTo>
                    <a:pt x="2209546" y="35077"/>
                  </a:lnTo>
                  <a:lnTo>
                    <a:pt x="2212619" y="48767"/>
                  </a:lnTo>
                  <a:lnTo>
                    <a:pt x="2215642" y="67068"/>
                  </a:lnTo>
                  <a:lnTo>
                    <a:pt x="2215642" y="80772"/>
                  </a:lnTo>
                  <a:lnTo>
                    <a:pt x="2217191" y="94513"/>
                  </a:lnTo>
                  <a:lnTo>
                    <a:pt x="2220213" y="103631"/>
                  </a:lnTo>
                  <a:lnTo>
                    <a:pt x="2223287" y="112763"/>
                  </a:lnTo>
                  <a:lnTo>
                    <a:pt x="2224773" y="112763"/>
                  </a:lnTo>
                  <a:lnTo>
                    <a:pt x="2227846" y="108203"/>
                  </a:lnTo>
                  <a:lnTo>
                    <a:pt x="2229383" y="103631"/>
                  </a:lnTo>
                  <a:lnTo>
                    <a:pt x="2229383" y="89890"/>
                  </a:lnTo>
                  <a:lnTo>
                    <a:pt x="2232418" y="76200"/>
                  </a:lnTo>
                  <a:lnTo>
                    <a:pt x="2235441" y="62458"/>
                  </a:lnTo>
                  <a:lnTo>
                    <a:pt x="2236978" y="44208"/>
                  </a:lnTo>
                  <a:lnTo>
                    <a:pt x="2240051" y="35077"/>
                  </a:lnTo>
                  <a:lnTo>
                    <a:pt x="2243086" y="22872"/>
                  </a:lnTo>
                  <a:lnTo>
                    <a:pt x="2243086" y="18313"/>
                  </a:lnTo>
                  <a:lnTo>
                    <a:pt x="2247646" y="18313"/>
                  </a:lnTo>
                  <a:lnTo>
                    <a:pt x="2249182" y="25895"/>
                  </a:lnTo>
                  <a:lnTo>
                    <a:pt x="2252205" y="35077"/>
                  </a:lnTo>
                  <a:lnTo>
                    <a:pt x="2255291" y="48767"/>
                  </a:lnTo>
                  <a:lnTo>
                    <a:pt x="2256828" y="67068"/>
                  </a:lnTo>
                  <a:lnTo>
                    <a:pt x="2256828" y="80772"/>
                  </a:lnTo>
                  <a:lnTo>
                    <a:pt x="2259850" y="94513"/>
                  </a:lnTo>
                  <a:lnTo>
                    <a:pt x="2262873" y="103631"/>
                  </a:lnTo>
                  <a:lnTo>
                    <a:pt x="2264410" y="112763"/>
                  </a:lnTo>
                  <a:lnTo>
                    <a:pt x="2267483" y="112763"/>
                  </a:lnTo>
                  <a:lnTo>
                    <a:pt x="2268982" y="108203"/>
                  </a:lnTo>
                  <a:lnTo>
                    <a:pt x="2268982" y="99072"/>
                  </a:lnTo>
                  <a:lnTo>
                    <a:pt x="2272055" y="89890"/>
                  </a:lnTo>
                  <a:lnTo>
                    <a:pt x="2275078" y="76200"/>
                  </a:lnTo>
                  <a:lnTo>
                    <a:pt x="2276614" y="57899"/>
                  </a:lnTo>
                  <a:lnTo>
                    <a:pt x="2279649" y="44208"/>
                  </a:lnTo>
                  <a:lnTo>
                    <a:pt x="2282723" y="30467"/>
                  </a:lnTo>
                  <a:lnTo>
                    <a:pt x="2284209" y="22872"/>
                  </a:lnTo>
                  <a:lnTo>
                    <a:pt x="2284209" y="18313"/>
                  </a:lnTo>
                  <a:lnTo>
                    <a:pt x="2287282" y="18313"/>
                  </a:lnTo>
                  <a:lnTo>
                    <a:pt x="2288819" y="22872"/>
                  </a:lnTo>
                  <a:lnTo>
                    <a:pt x="2291842" y="25895"/>
                  </a:lnTo>
                  <a:lnTo>
                    <a:pt x="2294928" y="39636"/>
                  </a:lnTo>
                  <a:lnTo>
                    <a:pt x="2296413" y="53327"/>
                  </a:lnTo>
                  <a:lnTo>
                    <a:pt x="2296413" y="67068"/>
                  </a:lnTo>
                  <a:lnTo>
                    <a:pt x="2299487" y="85331"/>
                  </a:lnTo>
                  <a:lnTo>
                    <a:pt x="2302510" y="94513"/>
                  </a:lnTo>
                  <a:lnTo>
                    <a:pt x="2304046" y="108203"/>
                  </a:lnTo>
                  <a:lnTo>
                    <a:pt x="2307082" y="112763"/>
                  </a:lnTo>
                  <a:lnTo>
                    <a:pt x="2310155" y="112763"/>
                  </a:lnTo>
                  <a:lnTo>
                    <a:pt x="2311641" y="108203"/>
                  </a:lnTo>
                  <a:lnTo>
                    <a:pt x="2311641" y="99072"/>
                  </a:lnTo>
                  <a:lnTo>
                    <a:pt x="2314714" y="89890"/>
                  </a:lnTo>
                  <a:lnTo>
                    <a:pt x="2316251" y="71640"/>
                  </a:lnTo>
                  <a:lnTo>
                    <a:pt x="2319286" y="57899"/>
                  </a:lnTo>
                  <a:lnTo>
                    <a:pt x="2322309" y="44208"/>
                  </a:lnTo>
                  <a:lnTo>
                    <a:pt x="2323846" y="30467"/>
                  </a:lnTo>
                  <a:lnTo>
                    <a:pt x="2326919" y="22872"/>
                  </a:lnTo>
                  <a:lnTo>
                    <a:pt x="2326919" y="18313"/>
                  </a:lnTo>
                  <a:lnTo>
                    <a:pt x="2329942" y="18313"/>
                  </a:lnTo>
                  <a:lnTo>
                    <a:pt x="2331491" y="22872"/>
                  </a:lnTo>
                  <a:lnTo>
                    <a:pt x="2334513" y="25895"/>
                  </a:lnTo>
                  <a:lnTo>
                    <a:pt x="2336050" y="39636"/>
                  </a:lnTo>
                  <a:lnTo>
                    <a:pt x="2339073" y="53327"/>
                  </a:lnTo>
                  <a:lnTo>
                    <a:pt x="2339073" y="71640"/>
                  </a:lnTo>
                  <a:lnTo>
                    <a:pt x="2342146" y="85331"/>
                  </a:lnTo>
                  <a:lnTo>
                    <a:pt x="2343683" y="99072"/>
                  </a:lnTo>
                  <a:lnTo>
                    <a:pt x="2346718" y="108203"/>
                  </a:lnTo>
                  <a:lnTo>
                    <a:pt x="2349741" y="112763"/>
                  </a:lnTo>
                  <a:lnTo>
                    <a:pt x="2351278" y="112763"/>
                  </a:lnTo>
                  <a:lnTo>
                    <a:pt x="2351278" y="108203"/>
                  </a:lnTo>
                  <a:lnTo>
                    <a:pt x="2354351" y="99072"/>
                  </a:lnTo>
                  <a:lnTo>
                    <a:pt x="2355849" y="85331"/>
                  </a:lnTo>
                  <a:lnTo>
                    <a:pt x="2358923" y="67068"/>
                  </a:lnTo>
                  <a:lnTo>
                    <a:pt x="2361946" y="44208"/>
                  </a:lnTo>
                  <a:lnTo>
                    <a:pt x="2363482" y="25895"/>
                  </a:lnTo>
                  <a:lnTo>
                    <a:pt x="2363482" y="13690"/>
                  </a:lnTo>
                  <a:lnTo>
                    <a:pt x="2366505" y="4572"/>
                  </a:lnTo>
                  <a:lnTo>
                    <a:pt x="2369540" y="0"/>
                  </a:lnTo>
                  <a:lnTo>
                    <a:pt x="2374150" y="13690"/>
                  </a:lnTo>
                  <a:lnTo>
                    <a:pt x="2375636" y="25895"/>
                  </a:lnTo>
                  <a:lnTo>
                    <a:pt x="2378710" y="44208"/>
                  </a:lnTo>
                  <a:lnTo>
                    <a:pt x="2378710" y="62458"/>
                  </a:lnTo>
                  <a:lnTo>
                    <a:pt x="2381745" y="80772"/>
                  </a:lnTo>
                  <a:lnTo>
                    <a:pt x="2383282" y="99072"/>
                  </a:lnTo>
                  <a:lnTo>
                    <a:pt x="2386304" y="117322"/>
                  </a:lnTo>
                  <a:lnTo>
                    <a:pt x="2389378" y="126453"/>
                  </a:lnTo>
                  <a:lnTo>
                    <a:pt x="2390914" y="129527"/>
                  </a:lnTo>
                  <a:lnTo>
                    <a:pt x="2393949" y="121894"/>
                  </a:lnTo>
                  <a:lnTo>
                    <a:pt x="2395486" y="108203"/>
                  </a:lnTo>
                  <a:lnTo>
                    <a:pt x="2398509" y="85331"/>
                  </a:lnTo>
                  <a:lnTo>
                    <a:pt x="2401582" y="67068"/>
                  </a:lnTo>
                  <a:lnTo>
                    <a:pt x="2403068" y="44208"/>
                  </a:lnTo>
                  <a:lnTo>
                    <a:pt x="2406142" y="25895"/>
                  </a:lnTo>
                  <a:lnTo>
                    <a:pt x="2406142" y="13690"/>
                  </a:lnTo>
                  <a:lnTo>
                    <a:pt x="2409177" y="4572"/>
                  </a:lnTo>
                  <a:lnTo>
                    <a:pt x="2410713" y="0"/>
                  </a:lnTo>
                  <a:lnTo>
                    <a:pt x="2413736" y="4572"/>
                  </a:lnTo>
                  <a:lnTo>
                    <a:pt x="2416810" y="9131"/>
                  </a:lnTo>
                  <a:lnTo>
                    <a:pt x="2418346" y="25895"/>
                  </a:lnTo>
                  <a:lnTo>
                    <a:pt x="2418346" y="44208"/>
                  </a:lnTo>
                  <a:lnTo>
                    <a:pt x="2421382" y="57899"/>
                  </a:lnTo>
                  <a:lnTo>
                    <a:pt x="2422918" y="76200"/>
                  </a:lnTo>
                  <a:lnTo>
                    <a:pt x="2425941" y="89890"/>
                  </a:lnTo>
                  <a:lnTo>
                    <a:pt x="2429014" y="103631"/>
                  </a:lnTo>
                  <a:lnTo>
                    <a:pt x="2430500" y="117322"/>
                  </a:lnTo>
                  <a:lnTo>
                    <a:pt x="2433586" y="121894"/>
                  </a:lnTo>
                  <a:lnTo>
                    <a:pt x="2436609" y="121894"/>
                  </a:lnTo>
                  <a:lnTo>
                    <a:pt x="2438146" y="117322"/>
                  </a:lnTo>
                  <a:lnTo>
                    <a:pt x="2441168" y="103631"/>
                  </a:lnTo>
                  <a:lnTo>
                    <a:pt x="2442705" y="89890"/>
                  </a:lnTo>
                  <a:lnTo>
                    <a:pt x="2445740" y="76200"/>
                  </a:lnTo>
                  <a:lnTo>
                    <a:pt x="2445740" y="57899"/>
                  </a:lnTo>
                  <a:lnTo>
                    <a:pt x="2448813" y="44208"/>
                  </a:lnTo>
                  <a:lnTo>
                    <a:pt x="2450350" y="35077"/>
                  </a:lnTo>
                  <a:lnTo>
                    <a:pt x="2453373" y="25895"/>
                  </a:lnTo>
                  <a:lnTo>
                    <a:pt x="2456446" y="22872"/>
                  </a:lnTo>
                  <a:lnTo>
                    <a:pt x="2457945" y="22872"/>
                  </a:lnTo>
                  <a:lnTo>
                    <a:pt x="2461018" y="25895"/>
                  </a:lnTo>
                  <a:lnTo>
                    <a:pt x="2461018" y="39636"/>
                  </a:lnTo>
                  <a:lnTo>
                    <a:pt x="2462504" y="53327"/>
                  </a:lnTo>
                  <a:lnTo>
                    <a:pt x="2465578" y="67068"/>
                  </a:lnTo>
                  <a:lnTo>
                    <a:pt x="2468600" y="80772"/>
                  </a:lnTo>
                  <a:lnTo>
                    <a:pt x="2470149" y="94513"/>
                  </a:lnTo>
                  <a:lnTo>
                    <a:pt x="2473172" y="103631"/>
                  </a:lnTo>
                  <a:lnTo>
                    <a:pt x="2476246" y="112763"/>
                  </a:lnTo>
                  <a:lnTo>
                    <a:pt x="2476246" y="117322"/>
                  </a:lnTo>
                  <a:lnTo>
                    <a:pt x="2477782" y="112763"/>
                  </a:lnTo>
                  <a:lnTo>
                    <a:pt x="2480805" y="108203"/>
                  </a:lnTo>
                  <a:lnTo>
                    <a:pt x="2482342" y="99072"/>
                  </a:lnTo>
                  <a:lnTo>
                    <a:pt x="2485377" y="85331"/>
                  </a:lnTo>
                  <a:lnTo>
                    <a:pt x="2485377" y="67068"/>
                  </a:lnTo>
                  <a:lnTo>
                    <a:pt x="2488399" y="53327"/>
                  </a:lnTo>
                  <a:lnTo>
                    <a:pt x="2489936" y="48767"/>
                  </a:lnTo>
                  <a:lnTo>
                    <a:pt x="2493010" y="57899"/>
                  </a:lnTo>
                  <a:lnTo>
                    <a:pt x="2496045" y="62458"/>
                  </a:lnTo>
                  <a:lnTo>
                    <a:pt x="2497582" y="62458"/>
                  </a:lnTo>
                  <a:lnTo>
                    <a:pt x="2500604" y="67068"/>
                  </a:lnTo>
                  <a:lnTo>
                    <a:pt x="2502141" y="71640"/>
                  </a:lnTo>
                  <a:lnTo>
                    <a:pt x="2512809" y="71640"/>
                  </a:lnTo>
                  <a:lnTo>
                    <a:pt x="2512809" y="67068"/>
                  </a:lnTo>
                  <a:lnTo>
                    <a:pt x="2515831" y="67068"/>
                  </a:lnTo>
                  <a:lnTo>
                    <a:pt x="2517368" y="62458"/>
                  </a:lnTo>
                  <a:lnTo>
                    <a:pt x="2520403" y="62458"/>
                  </a:lnTo>
                  <a:lnTo>
                    <a:pt x="2521940" y="57899"/>
                  </a:lnTo>
                  <a:lnTo>
                    <a:pt x="2525013" y="53327"/>
                  </a:lnTo>
                  <a:lnTo>
                    <a:pt x="2532608" y="53327"/>
                  </a:lnTo>
                  <a:lnTo>
                    <a:pt x="2535682" y="57899"/>
                  </a:lnTo>
                  <a:lnTo>
                    <a:pt x="2537167" y="62458"/>
                  </a:lnTo>
                  <a:lnTo>
                    <a:pt x="2540241" y="62458"/>
                  </a:lnTo>
                  <a:lnTo>
                    <a:pt x="2540241" y="67068"/>
                  </a:lnTo>
                  <a:lnTo>
                    <a:pt x="2543263" y="71640"/>
                  </a:lnTo>
                  <a:lnTo>
                    <a:pt x="2555468" y="71640"/>
                  </a:lnTo>
                  <a:lnTo>
                    <a:pt x="2555468" y="67068"/>
                  </a:lnTo>
                  <a:lnTo>
                    <a:pt x="2557005" y="67068"/>
                  </a:lnTo>
                  <a:lnTo>
                    <a:pt x="2560040" y="62458"/>
                  </a:lnTo>
                  <a:lnTo>
                    <a:pt x="2563113" y="62458"/>
                  </a:lnTo>
                  <a:lnTo>
                    <a:pt x="2564599" y="53327"/>
                  </a:lnTo>
                  <a:lnTo>
                    <a:pt x="2575267" y="53327"/>
                  </a:lnTo>
                  <a:lnTo>
                    <a:pt x="2576804" y="57899"/>
                  </a:lnTo>
                  <a:lnTo>
                    <a:pt x="2579878" y="57899"/>
                  </a:lnTo>
                  <a:lnTo>
                    <a:pt x="2582900" y="62458"/>
                  </a:lnTo>
                  <a:lnTo>
                    <a:pt x="2979140" y="62458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689353" y="5726760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w="0" h="414654">
                  <a:moveTo>
                    <a:pt x="0" y="0"/>
                  </a:moveTo>
                  <a:lnTo>
                    <a:pt x="0" y="41447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 descr=""/>
          <p:cNvSpPr txBox="1"/>
          <p:nvPr/>
        </p:nvSpPr>
        <p:spPr>
          <a:xfrm>
            <a:off x="4607015" y="5996830"/>
            <a:ext cx="73025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690116" y="5975225"/>
            <a:ext cx="29210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01.</a:t>
            </a:r>
            <a:endParaRPr sz="3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176987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02.</a:t>
            </a:r>
            <a:endParaRPr sz="3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429916" y="5975225"/>
            <a:ext cx="52069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03.</a:t>
            </a:r>
            <a:endParaRPr sz="3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679846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04.</a:t>
            </a:r>
            <a:endParaRPr sz="3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931274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05.</a:t>
            </a:r>
            <a:endParaRPr sz="3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184245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06.</a:t>
            </a:r>
            <a:endParaRPr sz="3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434156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07.</a:t>
            </a:r>
            <a:endParaRPr sz="3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687126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08.</a:t>
            </a:r>
            <a:endParaRPr sz="3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938555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09.</a:t>
            </a:r>
            <a:endParaRPr sz="3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188463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10.</a:t>
            </a:r>
            <a:endParaRPr sz="3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441434" y="5975225"/>
            <a:ext cx="55244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11.</a:t>
            </a:r>
            <a:endParaRPr sz="30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605025" y="6002645"/>
            <a:ext cx="7874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612645" y="5899024"/>
            <a:ext cx="67945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556257" y="5676815"/>
            <a:ext cx="132080" cy="18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70">
                <a:solidFill>
                  <a:srgbClr val="231F1F"/>
                </a:solidFill>
                <a:latin typeface="Arial"/>
                <a:cs typeface="Arial"/>
              </a:rPr>
              <a:t>iL3/kA</a:t>
            </a:r>
            <a:endParaRPr sz="450">
              <a:latin typeface="Arial"/>
              <a:cs typeface="Arial"/>
            </a:endParaRPr>
          </a:p>
          <a:p>
            <a:pPr marL="68580">
              <a:lnSpc>
                <a:spcPct val="100000"/>
              </a:lnSpc>
              <a:spcBef>
                <a:spcPts val="36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08" name="object 108" descr=""/>
          <p:cNvGrpSpPr/>
          <p:nvPr/>
        </p:nvGrpSpPr>
        <p:grpSpPr>
          <a:xfrm>
            <a:off x="1688592" y="6250978"/>
            <a:ext cx="2980690" cy="410209"/>
            <a:chOff x="1688592" y="6250978"/>
            <a:chExt cx="2980690" cy="410209"/>
          </a:xfrm>
        </p:grpSpPr>
        <p:sp>
          <p:nvSpPr>
            <p:cNvPr id="109" name="object 109" descr=""/>
            <p:cNvSpPr/>
            <p:nvPr/>
          </p:nvSpPr>
          <p:spPr>
            <a:xfrm>
              <a:off x="1690839" y="6250978"/>
              <a:ext cx="2978150" cy="410209"/>
            </a:xfrm>
            <a:custGeom>
              <a:avLst/>
              <a:gdLst/>
              <a:ahLst/>
              <a:cxnLst/>
              <a:rect l="l" t="t" r="r" b="b"/>
              <a:pathLst>
                <a:path w="2978150" h="410209">
                  <a:moveTo>
                    <a:pt x="2977654" y="409917"/>
                  </a:moveTo>
                  <a:lnTo>
                    <a:pt x="0" y="409917"/>
                  </a:lnTo>
                  <a:lnTo>
                    <a:pt x="0" y="0"/>
                  </a:lnTo>
                  <a:lnTo>
                    <a:pt x="2977654" y="0"/>
                  </a:lnTo>
                  <a:lnTo>
                    <a:pt x="2977654" y="4099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1689354" y="6263132"/>
              <a:ext cx="2979420" cy="387350"/>
            </a:xfrm>
            <a:custGeom>
              <a:avLst/>
              <a:gdLst/>
              <a:ahLst/>
              <a:cxnLst/>
              <a:rect l="l" t="t" r="r" b="b"/>
              <a:pathLst>
                <a:path w="2979420" h="387350">
                  <a:moveTo>
                    <a:pt x="0" y="193522"/>
                  </a:moveTo>
                  <a:lnTo>
                    <a:pt x="3022" y="188963"/>
                  </a:lnTo>
                  <a:lnTo>
                    <a:pt x="4559" y="193522"/>
                  </a:lnTo>
                  <a:lnTo>
                    <a:pt x="38100" y="193522"/>
                  </a:lnTo>
                  <a:lnTo>
                    <a:pt x="39585" y="188963"/>
                  </a:lnTo>
                  <a:lnTo>
                    <a:pt x="44145" y="188963"/>
                  </a:lnTo>
                  <a:lnTo>
                    <a:pt x="47218" y="193522"/>
                  </a:lnTo>
                  <a:lnTo>
                    <a:pt x="79222" y="193522"/>
                  </a:lnTo>
                  <a:lnTo>
                    <a:pt x="82245" y="188963"/>
                  </a:lnTo>
                  <a:lnTo>
                    <a:pt x="86855" y="188963"/>
                  </a:lnTo>
                  <a:lnTo>
                    <a:pt x="89890" y="193522"/>
                  </a:lnTo>
                  <a:lnTo>
                    <a:pt x="121881" y="193522"/>
                  </a:lnTo>
                  <a:lnTo>
                    <a:pt x="123418" y="188963"/>
                  </a:lnTo>
                  <a:lnTo>
                    <a:pt x="129476" y="188963"/>
                  </a:lnTo>
                  <a:lnTo>
                    <a:pt x="131013" y="193522"/>
                  </a:lnTo>
                  <a:lnTo>
                    <a:pt x="164553" y="193522"/>
                  </a:lnTo>
                  <a:lnTo>
                    <a:pt x="166090" y="188963"/>
                  </a:lnTo>
                  <a:lnTo>
                    <a:pt x="170649" y="188963"/>
                  </a:lnTo>
                  <a:lnTo>
                    <a:pt x="173672" y="193522"/>
                  </a:lnTo>
                  <a:lnTo>
                    <a:pt x="205676" y="193522"/>
                  </a:lnTo>
                  <a:lnTo>
                    <a:pt x="208749" y="188963"/>
                  </a:lnTo>
                  <a:lnTo>
                    <a:pt x="213309" y="188963"/>
                  </a:lnTo>
                  <a:lnTo>
                    <a:pt x="213309" y="193522"/>
                  </a:lnTo>
                  <a:lnTo>
                    <a:pt x="245313" y="193522"/>
                  </a:lnTo>
                  <a:lnTo>
                    <a:pt x="248335" y="188963"/>
                  </a:lnTo>
                  <a:lnTo>
                    <a:pt x="255981" y="188963"/>
                  </a:lnTo>
                  <a:lnTo>
                    <a:pt x="257517" y="193522"/>
                  </a:lnTo>
                  <a:lnTo>
                    <a:pt x="287972" y="193522"/>
                  </a:lnTo>
                  <a:lnTo>
                    <a:pt x="291007" y="188963"/>
                  </a:lnTo>
                  <a:lnTo>
                    <a:pt x="297103" y="188963"/>
                  </a:lnTo>
                  <a:lnTo>
                    <a:pt x="300177" y="193522"/>
                  </a:lnTo>
                  <a:lnTo>
                    <a:pt x="330644" y="193522"/>
                  </a:lnTo>
                  <a:lnTo>
                    <a:pt x="332181" y="188963"/>
                  </a:lnTo>
                  <a:lnTo>
                    <a:pt x="344385" y="188963"/>
                  </a:lnTo>
                  <a:lnTo>
                    <a:pt x="347408" y="193522"/>
                  </a:lnTo>
                  <a:lnTo>
                    <a:pt x="370281" y="193522"/>
                  </a:lnTo>
                  <a:lnTo>
                    <a:pt x="371817" y="188963"/>
                  </a:lnTo>
                  <a:lnTo>
                    <a:pt x="383971" y="188963"/>
                  </a:lnTo>
                  <a:lnTo>
                    <a:pt x="387045" y="193522"/>
                  </a:lnTo>
                  <a:lnTo>
                    <a:pt x="411403" y="193522"/>
                  </a:lnTo>
                  <a:lnTo>
                    <a:pt x="414477" y="188963"/>
                  </a:lnTo>
                  <a:lnTo>
                    <a:pt x="426631" y="188963"/>
                  </a:lnTo>
                  <a:lnTo>
                    <a:pt x="429704" y="193522"/>
                  </a:lnTo>
                  <a:lnTo>
                    <a:pt x="454063" y="193522"/>
                  </a:lnTo>
                  <a:lnTo>
                    <a:pt x="457149" y="188963"/>
                  </a:lnTo>
                  <a:lnTo>
                    <a:pt x="470839" y="188963"/>
                  </a:lnTo>
                  <a:lnTo>
                    <a:pt x="470839" y="193522"/>
                  </a:lnTo>
                  <a:lnTo>
                    <a:pt x="496735" y="193522"/>
                  </a:lnTo>
                  <a:lnTo>
                    <a:pt x="496735" y="188963"/>
                  </a:lnTo>
                  <a:lnTo>
                    <a:pt x="510476" y="188963"/>
                  </a:lnTo>
                  <a:lnTo>
                    <a:pt x="513499" y="193522"/>
                  </a:lnTo>
                  <a:lnTo>
                    <a:pt x="536371" y="193522"/>
                  </a:lnTo>
                  <a:lnTo>
                    <a:pt x="537908" y="188963"/>
                  </a:lnTo>
                  <a:lnTo>
                    <a:pt x="553135" y="188963"/>
                  </a:lnTo>
                  <a:lnTo>
                    <a:pt x="556158" y="193522"/>
                  </a:lnTo>
                  <a:lnTo>
                    <a:pt x="563803" y="193522"/>
                  </a:lnTo>
                  <a:lnTo>
                    <a:pt x="565340" y="198094"/>
                  </a:lnTo>
                  <a:lnTo>
                    <a:pt x="568363" y="207263"/>
                  </a:lnTo>
                  <a:lnTo>
                    <a:pt x="569912" y="211835"/>
                  </a:lnTo>
                  <a:lnTo>
                    <a:pt x="572935" y="207263"/>
                  </a:lnTo>
                  <a:lnTo>
                    <a:pt x="576008" y="202704"/>
                  </a:lnTo>
                  <a:lnTo>
                    <a:pt x="577494" y="193522"/>
                  </a:lnTo>
                  <a:lnTo>
                    <a:pt x="577494" y="184403"/>
                  </a:lnTo>
                  <a:lnTo>
                    <a:pt x="580567" y="175272"/>
                  </a:lnTo>
                  <a:lnTo>
                    <a:pt x="583603" y="161531"/>
                  </a:lnTo>
                  <a:lnTo>
                    <a:pt x="585139" y="152400"/>
                  </a:lnTo>
                  <a:lnTo>
                    <a:pt x="588213" y="144767"/>
                  </a:lnTo>
                  <a:lnTo>
                    <a:pt x="591235" y="112763"/>
                  </a:lnTo>
                  <a:lnTo>
                    <a:pt x="592772" y="94513"/>
                  </a:lnTo>
                  <a:lnTo>
                    <a:pt x="592772" y="85331"/>
                  </a:lnTo>
                  <a:lnTo>
                    <a:pt x="595807" y="94513"/>
                  </a:lnTo>
                  <a:lnTo>
                    <a:pt x="597344" y="112763"/>
                  </a:lnTo>
                  <a:lnTo>
                    <a:pt x="600367" y="144767"/>
                  </a:lnTo>
                  <a:lnTo>
                    <a:pt x="603440" y="184403"/>
                  </a:lnTo>
                  <a:lnTo>
                    <a:pt x="604926" y="220967"/>
                  </a:lnTo>
                  <a:lnTo>
                    <a:pt x="608012" y="252958"/>
                  </a:lnTo>
                  <a:lnTo>
                    <a:pt x="608012" y="283463"/>
                  </a:lnTo>
                  <a:lnTo>
                    <a:pt x="611035" y="310908"/>
                  </a:lnTo>
                  <a:lnTo>
                    <a:pt x="612571" y="333730"/>
                  </a:lnTo>
                  <a:lnTo>
                    <a:pt x="615594" y="338340"/>
                  </a:lnTo>
                  <a:lnTo>
                    <a:pt x="617131" y="333730"/>
                  </a:lnTo>
                  <a:lnTo>
                    <a:pt x="620166" y="310908"/>
                  </a:lnTo>
                  <a:lnTo>
                    <a:pt x="620166" y="278904"/>
                  </a:lnTo>
                  <a:lnTo>
                    <a:pt x="623239" y="239267"/>
                  </a:lnTo>
                  <a:lnTo>
                    <a:pt x="624725" y="188963"/>
                  </a:lnTo>
                  <a:lnTo>
                    <a:pt x="627799" y="152400"/>
                  </a:lnTo>
                  <a:lnTo>
                    <a:pt x="630821" y="121945"/>
                  </a:lnTo>
                  <a:lnTo>
                    <a:pt x="632358" y="89941"/>
                  </a:lnTo>
                  <a:lnTo>
                    <a:pt x="635444" y="71640"/>
                  </a:lnTo>
                  <a:lnTo>
                    <a:pt x="635444" y="67068"/>
                  </a:lnTo>
                  <a:lnTo>
                    <a:pt x="636930" y="71640"/>
                  </a:lnTo>
                  <a:lnTo>
                    <a:pt x="640003" y="89941"/>
                  </a:lnTo>
                  <a:lnTo>
                    <a:pt x="643026" y="121945"/>
                  </a:lnTo>
                  <a:lnTo>
                    <a:pt x="644563" y="161531"/>
                  </a:lnTo>
                  <a:lnTo>
                    <a:pt x="644563" y="202704"/>
                  </a:lnTo>
                  <a:lnTo>
                    <a:pt x="647598" y="239267"/>
                  </a:lnTo>
                  <a:lnTo>
                    <a:pt x="650671" y="274294"/>
                  </a:lnTo>
                  <a:lnTo>
                    <a:pt x="652157" y="306285"/>
                  </a:lnTo>
                  <a:lnTo>
                    <a:pt x="655231" y="324599"/>
                  </a:lnTo>
                  <a:lnTo>
                    <a:pt x="656767" y="329158"/>
                  </a:lnTo>
                  <a:lnTo>
                    <a:pt x="659803" y="324599"/>
                  </a:lnTo>
                  <a:lnTo>
                    <a:pt x="659803" y="301726"/>
                  </a:lnTo>
                  <a:lnTo>
                    <a:pt x="662825" y="269722"/>
                  </a:lnTo>
                  <a:lnTo>
                    <a:pt x="664362" y="230085"/>
                  </a:lnTo>
                  <a:lnTo>
                    <a:pt x="667435" y="184403"/>
                  </a:lnTo>
                  <a:lnTo>
                    <a:pt x="670458" y="149377"/>
                  </a:lnTo>
                  <a:lnTo>
                    <a:pt x="672007" y="112763"/>
                  </a:lnTo>
                  <a:lnTo>
                    <a:pt x="672007" y="85331"/>
                  </a:lnTo>
                  <a:lnTo>
                    <a:pt x="675030" y="67068"/>
                  </a:lnTo>
                  <a:lnTo>
                    <a:pt x="676567" y="62509"/>
                  </a:lnTo>
                  <a:lnTo>
                    <a:pt x="679589" y="67068"/>
                  </a:lnTo>
                  <a:lnTo>
                    <a:pt x="682663" y="85331"/>
                  </a:lnTo>
                  <a:lnTo>
                    <a:pt x="684212" y="117373"/>
                  </a:lnTo>
                  <a:lnTo>
                    <a:pt x="687235" y="156971"/>
                  </a:lnTo>
                  <a:lnTo>
                    <a:pt x="687235" y="202704"/>
                  </a:lnTo>
                  <a:lnTo>
                    <a:pt x="690257" y="239267"/>
                  </a:lnTo>
                  <a:lnTo>
                    <a:pt x="691794" y="274294"/>
                  </a:lnTo>
                  <a:lnTo>
                    <a:pt x="694867" y="301726"/>
                  </a:lnTo>
                  <a:lnTo>
                    <a:pt x="697903" y="324599"/>
                  </a:lnTo>
                  <a:lnTo>
                    <a:pt x="699439" y="329158"/>
                  </a:lnTo>
                  <a:lnTo>
                    <a:pt x="699439" y="320027"/>
                  </a:lnTo>
                  <a:lnTo>
                    <a:pt x="702462" y="297167"/>
                  </a:lnTo>
                  <a:lnTo>
                    <a:pt x="703999" y="265163"/>
                  </a:lnTo>
                  <a:lnTo>
                    <a:pt x="707021" y="225526"/>
                  </a:lnTo>
                  <a:lnTo>
                    <a:pt x="710107" y="184403"/>
                  </a:lnTo>
                  <a:lnTo>
                    <a:pt x="711644" y="149377"/>
                  </a:lnTo>
                  <a:lnTo>
                    <a:pt x="714667" y="117373"/>
                  </a:lnTo>
                  <a:lnTo>
                    <a:pt x="714667" y="85331"/>
                  </a:lnTo>
                  <a:lnTo>
                    <a:pt x="717689" y="62509"/>
                  </a:lnTo>
                  <a:lnTo>
                    <a:pt x="719226" y="48767"/>
                  </a:lnTo>
                  <a:lnTo>
                    <a:pt x="722312" y="53327"/>
                  </a:lnTo>
                  <a:lnTo>
                    <a:pt x="723798" y="67068"/>
                  </a:lnTo>
                  <a:lnTo>
                    <a:pt x="726871" y="99072"/>
                  </a:lnTo>
                  <a:lnTo>
                    <a:pt x="726871" y="135635"/>
                  </a:lnTo>
                  <a:lnTo>
                    <a:pt x="729894" y="156971"/>
                  </a:lnTo>
                  <a:lnTo>
                    <a:pt x="734466" y="156971"/>
                  </a:lnTo>
                  <a:lnTo>
                    <a:pt x="737539" y="166090"/>
                  </a:lnTo>
                  <a:lnTo>
                    <a:pt x="739025" y="170662"/>
                  </a:lnTo>
                  <a:lnTo>
                    <a:pt x="742099" y="179831"/>
                  </a:lnTo>
                  <a:lnTo>
                    <a:pt x="742099" y="188963"/>
                  </a:lnTo>
                  <a:lnTo>
                    <a:pt x="743635" y="202704"/>
                  </a:lnTo>
                  <a:lnTo>
                    <a:pt x="746658" y="211835"/>
                  </a:lnTo>
                  <a:lnTo>
                    <a:pt x="749693" y="216395"/>
                  </a:lnTo>
                  <a:lnTo>
                    <a:pt x="751230" y="220967"/>
                  </a:lnTo>
                  <a:lnTo>
                    <a:pt x="757326" y="220967"/>
                  </a:lnTo>
                  <a:lnTo>
                    <a:pt x="757326" y="211835"/>
                  </a:lnTo>
                  <a:lnTo>
                    <a:pt x="758863" y="207263"/>
                  </a:lnTo>
                  <a:lnTo>
                    <a:pt x="761898" y="198094"/>
                  </a:lnTo>
                  <a:lnTo>
                    <a:pt x="763435" y="184403"/>
                  </a:lnTo>
                  <a:lnTo>
                    <a:pt x="766457" y="175272"/>
                  </a:lnTo>
                  <a:lnTo>
                    <a:pt x="769531" y="166090"/>
                  </a:lnTo>
                  <a:lnTo>
                    <a:pt x="769531" y="161531"/>
                  </a:lnTo>
                  <a:lnTo>
                    <a:pt x="771016" y="156971"/>
                  </a:lnTo>
                  <a:lnTo>
                    <a:pt x="777125" y="156971"/>
                  </a:lnTo>
                  <a:lnTo>
                    <a:pt x="778662" y="166090"/>
                  </a:lnTo>
                  <a:lnTo>
                    <a:pt x="781684" y="175272"/>
                  </a:lnTo>
                  <a:lnTo>
                    <a:pt x="781684" y="184403"/>
                  </a:lnTo>
                  <a:lnTo>
                    <a:pt x="783221" y="193522"/>
                  </a:lnTo>
                  <a:lnTo>
                    <a:pt x="786257" y="207263"/>
                  </a:lnTo>
                  <a:lnTo>
                    <a:pt x="790867" y="220967"/>
                  </a:lnTo>
                  <a:lnTo>
                    <a:pt x="796963" y="220967"/>
                  </a:lnTo>
                  <a:lnTo>
                    <a:pt x="798461" y="216395"/>
                  </a:lnTo>
                  <a:lnTo>
                    <a:pt x="801535" y="207263"/>
                  </a:lnTo>
                  <a:lnTo>
                    <a:pt x="803020" y="198094"/>
                  </a:lnTo>
                  <a:lnTo>
                    <a:pt x="806094" y="184403"/>
                  </a:lnTo>
                  <a:lnTo>
                    <a:pt x="809116" y="175272"/>
                  </a:lnTo>
                  <a:lnTo>
                    <a:pt x="809116" y="166090"/>
                  </a:lnTo>
                  <a:lnTo>
                    <a:pt x="810666" y="161531"/>
                  </a:lnTo>
                  <a:lnTo>
                    <a:pt x="813688" y="156971"/>
                  </a:lnTo>
                  <a:lnTo>
                    <a:pt x="816762" y="156971"/>
                  </a:lnTo>
                  <a:lnTo>
                    <a:pt x="818299" y="161531"/>
                  </a:lnTo>
                  <a:lnTo>
                    <a:pt x="821321" y="166090"/>
                  </a:lnTo>
                  <a:lnTo>
                    <a:pt x="821321" y="175272"/>
                  </a:lnTo>
                  <a:lnTo>
                    <a:pt x="824357" y="188963"/>
                  </a:lnTo>
                  <a:lnTo>
                    <a:pt x="825893" y="198094"/>
                  </a:lnTo>
                  <a:lnTo>
                    <a:pt x="828967" y="207263"/>
                  </a:lnTo>
                  <a:lnTo>
                    <a:pt x="830452" y="216395"/>
                  </a:lnTo>
                  <a:lnTo>
                    <a:pt x="833526" y="220967"/>
                  </a:lnTo>
                  <a:lnTo>
                    <a:pt x="836561" y="225526"/>
                  </a:lnTo>
                  <a:lnTo>
                    <a:pt x="838098" y="220967"/>
                  </a:lnTo>
                  <a:lnTo>
                    <a:pt x="841120" y="216395"/>
                  </a:lnTo>
                  <a:lnTo>
                    <a:pt x="844194" y="207263"/>
                  </a:lnTo>
                  <a:lnTo>
                    <a:pt x="845731" y="198094"/>
                  </a:lnTo>
                  <a:lnTo>
                    <a:pt x="848766" y="184403"/>
                  </a:lnTo>
                  <a:lnTo>
                    <a:pt x="848766" y="175272"/>
                  </a:lnTo>
                  <a:lnTo>
                    <a:pt x="850303" y="166090"/>
                  </a:lnTo>
                  <a:lnTo>
                    <a:pt x="853325" y="161531"/>
                  </a:lnTo>
                  <a:lnTo>
                    <a:pt x="856399" y="156971"/>
                  </a:lnTo>
                  <a:lnTo>
                    <a:pt x="857884" y="161531"/>
                  </a:lnTo>
                  <a:lnTo>
                    <a:pt x="860958" y="161531"/>
                  </a:lnTo>
                  <a:lnTo>
                    <a:pt x="863993" y="170662"/>
                  </a:lnTo>
                  <a:lnTo>
                    <a:pt x="863993" y="179831"/>
                  </a:lnTo>
                  <a:lnTo>
                    <a:pt x="865530" y="188963"/>
                  </a:lnTo>
                  <a:lnTo>
                    <a:pt x="868552" y="198094"/>
                  </a:lnTo>
                  <a:lnTo>
                    <a:pt x="870089" y="207263"/>
                  </a:lnTo>
                  <a:lnTo>
                    <a:pt x="873163" y="216395"/>
                  </a:lnTo>
                  <a:lnTo>
                    <a:pt x="876198" y="220967"/>
                  </a:lnTo>
                  <a:lnTo>
                    <a:pt x="877735" y="225526"/>
                  </a:lnTo>
                  <a:lnTo>
                    <a:pt x="880757" y="220967"/>
                  </a:lnTo>
                  <a:lnTo>
                    <a:pt x="883831" y="216395"/>
                  </a:lnTo>
                  <a:lnTo>
                    <a:pt x="885316" y="207263"/>
                  </a:lnTo>
                  <a:lnTo>
                    <a:pt x="888403" y="193522"/>
                  </a:lnTo>
                  <a:lnTo>
                    <a:pt x="889888" y="184403"/>
                  </a:lnTo>
                  <a:lnTo>
                    <a:pt x="889888" y="175272"/>
                  </a:lnTo>
                  <a:lnTo>
                    <a:pt x="892962" y="166090"/>
                  </a:lnTo>
                  <a:lnTo>
                    <a:pt x="895984" y="161531"/>
                  </a:lnTo>
                  <a:lnTo>
                    <a:pt x="900557" y="161531"/>
                  </a:lnTo>
                  <a:lnTo>
                    <a:pt x="903630" y="166090"/>
                  </a:lnTo>
                  <a:lnTo>
                    <a:pt x="905167" y="170662"/>
                  </a:lnTo>
                  <a:lnTo>
                    <a:pt x="905167" y="179831"/>
                  </a:lnTo>
                  <a:lnTo>
                    <a:pt x="908189" y="188963"/>
                  </a:lnTo>
                  <a:lnTo>
                    <a:pt x="909726" y="202704"/>
                  </a:lnTo>
                  <a:lnTo>
                    <a:pt x="912761" y="211835"/>
                  </a:lnTo>
                  <a:lnTo>
                    <a:pt x="915835" y="216395"/>
                  </a:lnTo>
                  <a:lnTo>
                    <a:pt x="917320" y="225526"/>
                  </a:lnTo>
                  <a:lnTo>
                    <a:pt x="920394" y="225526"/>
                  </a:lnTo>
                  <a:lnTo>
                    <a:pt x="923416" y="220967"/>
                  </a:lnTo>
                  <a:lnTo>
                    <a:pt x="924966" y="211835"/>
                  </a:lnTo>
                  <a:lnTo>
                    <a:pt x="927988" y="202704"/>
                  </a:lnTo>
                  <a:lnTo>
                    <a:pt x="931062" y="193522"/>
                  </a:lnTo>
                  <a:lnTo>
                    <a:pt x="931062" y="184403"/>
                  </a:lnTo>
                  <a:lnTo>
                    <a:pt x="932599" y="175272"/>
                  </a:lnTo>
                  <a:lnTo>
                    <a:pt x="935621" y="166090"/>
                  </a:lnTo>
                  <a:lnTo>
                    <a:pt x="937120" y="161531"/>
                  </a:lnTo>
                  <a:lnTo>
                    <a:pt x="943216" y="161531"/>
                  </a:lnTo>
                  <a:lnTo>
                    <a:pt x="943216" y="166090"/>
                  </a:lnTo>
                  <a:lnTo>
                    <a:pt x="944752" y="170662"/>
                  </a:lnTo>
                  <a:lnTo>
                    <a:pt x="947826" y="179831"/>
                  </a:lnTo>
                  <a:lnTo>
                    <a:pt x="950861" y="193522"/>
                  </a:lnTo>
                  <a:lnTo>
                    <a:pt x="952398" y="202704"/>
                  </a:lnTo>
                  <a:lnTo>
                    <a:pt x="955420" y="211835"/>
                  </a:lnTo>
                  <a:lnTo>
                    <a:pt x="956957" y="220967"/>
                  </a:lnTo>
                  <a:lnTo>
                    <a:pt x="956957" y="225526"/>
                  </a:lnTo>
                  <a:lnTo>
                    <a:pt x="963066" y="225526"/>
                  </a:lnTo>
                  <a:lnTo>
                    <a:pt x="964552" y="220967"/>
                  </a:lnTo>
                  <a:lnTo>
                    <a:pt x="967625" y="211835"/>
                  </a:lnTo>
                  <a:lnTo>
                    <a:pt x="970648" y="202704"/>
                  </a:lnTo>
                  <a:lnTo>
                    <a:pt x="970648" y="193522"/>
                  </a:lnTo>
                  <a:lnTo>
                    <a:pt x="972184" y="184403"/>
                  </a:lnTo>
                  <a:lnTo>
                    <a:pt x="975220" y="175272"/>
                  </a:lnTo>
                  <a:lnTo>
                    <a:pt x="976757" y="166090"/>
                  </a:lnTo>
                  <a:lnTo>
                    <a:pt x="979830" y="161531"/>
                  </a:lnTo>
                  <a:lnTo>
                    <a:pt x="984389" y="161531"/>
                  </a:lnTo>
                  <a:lnTo>
                    <a:pt x="984389" y="166090"/>
                  </a:lnTo>
                  <a:lnTo>
                    <a:pt x="987425" y="175272"/>
                  </a:lnTo>
                  <a:lnTo>
                    <a:pt x="990498" y="184403"/>
                  </a:lnTo>
                  <a:lnTo>
                    <a:pt x="991984" y="193522"/>
                  </a:lnTo>
                  <a:lnTo>
                    <a:pt x="995057" y="202704"/>
                  </a:lnTo>
                  <a:lnTo>
                    <a:pt x="996594" y="211835"/>
                  </a:lnTo>
                  <a:lnTo>
                    <a:pt x="996594" y="220967"/>
                  </a:lnTo>
                  <a:lnTo>
                    <a:pt x="999616" y="225526"/>
                  </a:lnTo>
                  <a:lnTo>
                    <a:pt x="1004188" y="225526"/>
                  </a:lnTo>
                  <a:lnTo>
                    <a:pt x="1007262" y="220967"/>
                  </a:lnTo>
                  <a:lnTo>
                    <a:pt x="1010284" y="211835"/>
                  </a:lnTo>
                  <a:lnTo>
                    <a:pt x="1011821" y="202704"/>
                  </a:lnTo>
                  <a:lnTo>
                    <a:pt x="1011821" y="193522"/>
                  </a:lnTo>
                  <a:lnTo>
                    <a:pt x="1014857" y="184403"/>
                  </a:lnTo>
                  <a:lnTo>
                    <a:pt x="1016393" y="170662"/>
                  </a:lnTo>
                  <a:lnTo>
                    <a:pt x="1019416" y="166090"/>
                  </a:lnTo>
                  <a:lnTo>
                    <a:pt x="1022489" y="161531"/>
                  </a:lnTo>
                  <a:lnTo>
                    <a:pt x="1027061" y="161531"/>
                  </a:lnTo>
                  <a:lnTo>
                    <a:pt x="1027061" y="166090"/>
                  </a:lnTo>
                  <a:lnTo>
                    <a:pt x="1030084" y="175272"/>
                  </a:lnTo>
                  <a:lnTo>
                    <a:pt x="1031620" y="184403"/>
                  </a:lnTo>
                  <a:lnTo>
                    <a:pt x="1034694" y="193522"/>
                  </a:lnTo>
                  <a:lnTo>
                    <a:pt x="1036180" y="207263"/>
                  </a:lnTo>
                  <a:lnTo>
                    <a:pt x="1039266" y="211835"/>
                  </a:lnTo>
                  <a:lnTo>
                    <a:pt x="1039266" y="220967"/>
                  </a:lnTo>
                  <a:lnTo>
                    <a:pt x="1042288" y="225526"/>
                  </a:lnTo>
                  <a:lnTo>
                    <a:pt x="1043825" y="225526"/>
                  </a:lnTo>
                  <a:lnTo>
                    <a:pt x="1046848" y="220967"/>
                  </a:lnTo>
                  <a:lnTo>
                    <a:pt x="1049921" y="216395"/>
                  </a:lnTo>
                  <a:lnTo>
                    <a:pt x="1051420" y="211835"/>
                  </a:lnTo>
                  <a:lnTo>
                    <a:pt x="1054493" y="202704"/>
                  </a:lnTo>
                  <a:lnTo>
                    <a:pt x="1054493" y="188963"/>
                  </a:lnTo>
                  <a:lnTo>
                    <a:pt x="1057516" y="179831"/>
                  </a:lnTo>
                  <a:lnTo>
                    <a:pt x="1059052" y="170662"/>
                  </a:lnTo>
                  <a:lnTo>
                    <a:pt x="1062075" y="166090"/>
                  </a:lnTo>
                  <a:lnTo>
                    <a:pt x="1063625" y="161531"/>
                  </a:lnTo>
                  <a:lnTo>
                    <a:pt x="1066647" y="161531"/>
                  </a:lnTo>
                  <a:lnTo>
                    <a:pt x="1069720" y="166090"/>
                  </a:lnTo>
                  <a:lnTo>
                    <a:pt x="1071257" y="175272"/>
                  </a:lnTo>
                  <a:lnTo>
                    <a:pt x="1074280" y="184403"/>
                  </a:lnTo>
                  <a:lnTo>
                    <a:pt x="1077315" y="198094"/>
                  </a:lnTo>
                  <a:lnTo>
                    <a:pt x="1078852" y="207263"/>
                  </a:lnTo>
                  <a:lnTo>
                    <a:pt x="1078852" y="216395"/>
                  </a:lnTo>
                  <a:lnTo>
                    <a:pt x="1081925" y="220967"/>
                  </a:lnTo>
                  <a:lnTo>
                    <a:pt x="1083411" y="225526"/>
                  </a:lnTo>
                  <a:lnTo>
                    <a:pt x="1086484" y="225526"/>
                  </a:lnTo>
                  <a:lnTo>
                    <a:pt x="1089520" y="220967"/>
                  </a:lnTo>
                  <a:lnTo>
                    <a:pt x="1091057" y="216395"/>
                  </a:lnTo>
                  <a:lnTo>
                    <a:pt x="1091057" y="207263"/>
                  </a:lnTo>
                  <a:lnTo>
                    <a:pt x="1094079" y="198094"/>
                  </a:lnTo>
                  <a:lnTo>
                    <a:pt x="1097152" y="188963"/>
                  </a:lnTo>
                  <a:lnTo>
                    <a:pt x="1098638" y="179831"/>
                  </a:lnTo>
                  <a:lnTo>
                    <a:pt x="1101725" y="170662"/>
                  </a:lnTo>
                  <a:lnTo>
                    <a:pt x="1103261" y="166090"/>
                  </a:lnTo>
                  <a:lnTo>
                    <a:pt x="1106284" y="161531"/>
                  </a:lnTo>
                  <a:lnTo>
                    <a:pt x="1109357" y="166090"/>
                  </a:lnTo>
                  <a:lnTo>
                    <a:pt x="1110843" y="170662"/>
                  </a:lnTo>
                  <a:lnTo>
                    <a:pt x="1113916" y="179831"/>
                  </a:lnTo>
                  <a:lnTo>
                    <a:pt x="1116952" y="188963"/>
                  </a:lnTo>
                  <a:lnTo>
                    <a:pt x="1118489" y="198094"/>
                  </a:lnTo>
                  <a:lnTo>
                    <a:pt x="1118489" y="207263"/>
                  </a:lnTo>
                  <a:lnTo>
                    <a:pt x="1121511" y="216395"/>
                  </a:lnTo>
                  <a:lnTo>
                    <a:pt x="1123048" y="220967"/>
                  </a:lnTo>
                  <a:lnTo>
                    <a:pt x="1126083" y="225526"/>
                  </a:lnTo>
                  <a:lnTo>
                    <a:pt x="1129157" y="225526"/>
                  </a:lnTo>
                  <a:lnTo>
                    <a:pt x="1130693" y="220967"/>
                  </a:lnTo>
                  <a:lnTo>
                    <a:pt x="1133716" y="216395"/>
                  </a:lnTo>
                  <a:lnTo>
                    <a:pt x="1133716" y="207263"/>
                  </a:lnTo>
                  <a:lnTo>
                    <a:pt x="1136738" y="198094"/>
                  </a:lnTo>
                  <a:lnTo>
                    <a:pt x="1138275" y="188963"/>
                  </a:lnTo>
                  <a:lnTo>
                    <a:pt x="1141361" y="179831"/>
                  </a:lnTo>
                  <a:lnTo>
                    <a:pt x="1142847" y="170662"/>
                  </a:lnTo>
                  <a:lnTo>
                    <a:pt x="1145920" y="166090"/>
                  </a:lnTo>
                  <a:lnTo>
                    <a:pt x="1148943" y="161531"/>
                  </a:lnTo>
                  <a:lnTo>
                    <a:pt x="1150480" y="166090"/>
                  </a:lnTo>
                  <a:lnTo>
                    <a:pt x="1153515" y="170662"/>
                  </a:lnTo>
                  <a:lnTo>
                    <a:pt x="1156589" y="179831"/>
                  </a:lnTo>
                  <a:lnTo>
                    <a:pt x="1158125" y="188963"/>
                  </a:lnTo>
                  <a:lnTo>
                    <a:pt x="1161148" y="198094"/>
                  </a:lnTo>
                  <a:lnTo>
                    <a:pt x="1161148" y="207263"/>
                  </a:lnTo>
                  <a:lnTo>
                    <a:pt x="1164183" y="216395"/>
                  </a:lnTo>
                  <a:lnTo>
                    <a:pt x="1165720" y="220967"/>
                  </a:lnTo>
                  <a:lnTo>
                    <a:pt x="1168793" y="225526"/>
                  </a:lnTo>
                  <a:lnTo>
                    <a:pt x="1170279" y="220967"/>
                  </a:lnTo>
                  <a:lnTo>
                    <a:pt x="1173352" y="220967"/>
                  </a:lnTo>
                  <a:lnTo>
                    <a:pt x="1176375" y="216395"/>
                  </a:lnTo>
                  <a:lnTo>
                    <a:pt x="1176375" y="207263"/>
                  </a:lnTo>
                  <a:lnTo>
                    <a:pt x="1177925" y="198094"/>
                  </a:lnTo>
                  <a:lnTo>
                    <a:pt x="1180947" y="188963"/>
                  </a:lnTo>
                  <a:lnTo>
                    <a:pt x="1184020" y="179831"/>
                  </a:lnTo>
                  <a:lnTo>
                    <a:pt x="1185557" y="170662"/>
                  </a:lnTo>
                  <a:lnTo>
                    <a:pt x="1188580" y="166090"/>
                  </a:lnTo>
                  <a:lnTo>
                    <a:pt x="1188580" y="161531"/>
                  </a:lnTo>
                  <a:lnTo>
                    <a:pt x="1190116" y="161531"/>
                  </a:lnTo>
                  <a:lnTo>
                    <a:pt x="1193152" y="166090"/>
                  </a:lnTo>
                  <a:lnTo>
                    <a:pt x="1196225" y="170662"/>
                  </a:lnTo>
                  <a:lnTo>
                    <a:pt x="1197711" y="179831"/>
                  </a:lnTo>
                  <a:lnTo>
                    <a:pt x="1200784" y="188963"/>
                  </a:lnTo>
                  <a:lnTo>
                    <a:pt x="1203820" y="198094"/>
                  </a:lnTo>
                  <a:lnTo>
                    <a:pt x="1203820" y="207263"/>
                  </a:lnTo>
                  <a:lnTo>
                    <a:pt x="1205357" y="216395"/>
                  </a:lnTo>
                  <a:lnTo>
                    <a:pt x="1208379" y="220967"/>
                  </a:lnTo>
                  <a:lnTo>
                    <a:pt x="1209916" y="225526"/>
                  </a:lnTo>
                  <a:lnTo>
                    <a:pt x="1212938" y="220967"/>
                  </a:lnTo>
                  <a:lnTo>
                    <a:pt x="1216025" y="216395"/>
                  </a:lnTo>
                  <a:lnTo>
                    <a:pt x="1217561" y="207263"/>
                  </a:lnTo>
                  <a:lnTo>
                    <a:pt x="1220584" y="198094"/>
                  </a:lnTo>
                  <a:lnTo>
                    <a:pt x="1223657" y="184403"/>
                  </a:lnTo>
                  <a:lnTo>
                    <a:pt x="1225143" y="175272"/>
                  </a:lnTo>
                  <a:lnTo>
                    <a:pt x="1228216" y="170662"/>
                  </a:lnTo>
                  <a:lnTo>
                    <a:pt x="1228216" y="166090"/>
                  </a:lnTo>
                  <a:lnTo>
                    <a:pt x="1229715" y="161531"/>
                  </a:lnTo>
                  <a:lnTo>
                    <a:pt x="1232789" y="161531"/>
                  </a:lnTo>
                  <a:lnTo>
                    <a:pt x="1235811" y="166090"/>
                  </a:lnTo>
                  <a:lnTo>
                    <a:pt x="1237348" y="170662"/>
                  </a:lnTo>
                  <a:lnTo>
                    <a:pt x="1240383" y="179831"/>
                  </a:lnTo>
                  <a:lnTo>
                    <a:pt x="1240383" y="188963"/>
                  </a:lnTo>
                  <a:lnTo>
                    <a:pt x="1243457" y="198094"/>
                  </a:lnTo>
                  <a:lnTo>
                    <a:pt x="1244942" y="207263"/>
                  </a:lnTo>
                  <a:lnTo>
                    <a:pt x="1248016" y="216395"/>
                  </a:lnTo>
                  <a:lnTo>
                    <a:pt x="1249502" y="220967"/>
                  </a:lnTo>
                  <a:lnTo>
                    <a:pt x="1252575" y="225526"/>
                  </a:lnTo>
                  <a:lnTo>
                    <a:pt x="1255610" y="220967"/>
                  </a:lnTo>
                  <a:lnTo>
                    <a:pt x="1257147" y="211835"/>
                  </a:lnTo>
                  <a:lnTo>
                    <a:pt x="1260170" y="202704"/>
                  </a:lnTo>
                  <a:lnTo>
                    <a:pt x="1263243" y="193522"/>
                  </a:lnTo>
                  <a:lnTo>
                    <a:pt x="1264780" y="184403"/>
                  </a:lnTo>
                  <a:lnTo>
                    <a:pt x="1267815" y="175272"/>
                  </a:lnTo>
                  <a:lnTo>
                    <a:pt x="1267815" y="170662"/>
                  </a:lnTo>
                  <a:lnTo>
                    <a:pt x="1270889" y="161531"/>
                  </a:lnTo>
                  <a:lnTo>
                    <a:pt x="1275448" y="161531"/>
                  </a:lnTo>
                  <a:lnTo>
                    <a:pt x="1276934" y="166090"/>
                  </a:lnTo>
                  <a:lnTo>
                    <a:pt x="1280020" y="170662"/>
                  </a:lnTo>
                  <a:lnTo>
                    <a:pt x="1283042" y="179831"/>
                  </a:lnTo>
                  <a:lnTo>
                    <a:pt x="1283042" y="188963"/>
                  </a:lnTo>
                  <a:lnTo>
                    <a:pt x="1284579" y="202704"/>
                  </a:lnTo>
                  <a:lnTo>
                    <a:pt x="1287602" y="211835"/>
                  </a:lnTo>
                  <a:lnTo>
                    <a:pt x="1290675" y="216395"/>
                  </a:lnTo>
                  <a:lnTo>
                    <a:pt x="1292225" y="220967"/>
                  </a:lnTo>
                  <a:lnTo>
                    <a:pt x="1295247" y="225526"/>
                  </a:lnTo>
                  <a:lnTo>
                    <a:pt x="1296784" y="220967"/>
                  </a:lnTo>
                  <a:lnTo>
                    <a:pt x="1299806" y="211835"/>
                  </a:lnTo>
                  <a:lnTo>
                    <a:pt x="1302880" y="202704"/>
                  </a:lnTo>
                  <a:lnTo>
                    <a:pt x="1304378" y="193522"/>
                  </a:lnTo>
                  <a:lnTo>
                    <a:pt x="1307452" y="184403"/>
                  </a:lnTo>
                  <a:lnTo>
                    <a:pt x="1310474" y="175272"/>
                  </a:lnTo>
                  <a:lnTo>
                    <a:pt x="1310474" y="166090"/>
                  </a:lnTo>
                  <a:lnTo>
                    <a:pt x="1312011" y="161531"/>
                  </a:lnTo>
                  <a:lnTo>
                    <a:pt x="1316583" y="161531"/>
                  </a:lnTo>
                  <a:lnTo>
                    <a:pt x="1319657" y="166090"/>
                  </a:lnTo>
                  <a:lnTo>
                    <a:pt x="1322679" y="175272"/>
                  </a:lnTo>
                  <a:lnTo>
                    <a:pt x="1324216" y="184403"/>
                  </a:lnTo>
                  <a:lnTo>
                    <a:pt x="1324216" y="193522"/>
                  </a:lnTo>
                  <a:lnTo>
                    <a:pt x="1327238" y="202704"/>
                  </a:lnTo>
                  <a:lnTo>
                    <a:pt x="1330325" y="211835"/>
                  </a:lnTo>
                  <a:lnTo>
                    <a:pt x="1331810" y="216395"/>
                  </a:lnTo>
                  <a:lnTo>
                    <a:pt x="1334884" y="220967"/>
                  </a:lnTo>
                  <a:lnTo>
                    <a:pt x="1336370" y="225526"/>
                  </a:lnTo>
                  <a:lnTo>
                    <a:pt x="1336370" y="220967"/>
                  </a:lnTo>
                  <a:lnTo>
                    <a:pt x="1339443" y="216395"/>
                  </a:lnTo>
                  <a:lnTo>
                    <a:pt x="1342478" y="211835"/>
                  </a:lnTo>
                  <a:lnTo>
                    <a:pt x="1344015" y="202704"/>
                  </a:lnTo>
                  <a:lnTo>
                    <a:pt x="1347089" y="193522"/>
                  </a:lnTo>
                  <a:lnTo>
                    <a:pt x="1350111" y="184403"/>
                  </a:lnTo>
                  <a:lnTo>
                    <a:pt x="1350111" y="175272"/>
                  </a:lnTo>
                  <a:lnTo>
                    <a:pt x="1351648" y="166090"/>
                  </a:lnTo>
                  <a:lnTo>
                    <a:pt x="1354683" y="161531"/>
                  </a:lnTo>
                  <a:lnTo>
                    <a:pt x="1359242" y="161531"/>
                  </a:lnTo>
                  <a:lnTo>
                    <a:pt x="1362316" y="166090"/>
                  </a:lnTo>
                  <a:lnTo>
                    <a:pt x="1362316" y="175272"/>
                  </a:lnTo>
                  <a:lnTo>
                    <a:pt x="1363802" y="184403"/>
                  </a:lnTo>
                  <a:lnTo>
                    <a:pt x="1366875" y="193522"/>
                  </a:lnTo>
                  <a:lnTo>
                    <a:pt x="1369910" y="202704"/>
                  </a:lnTo>
                  <a:lnTo>
                    <a:pt x="1371447" y="211835"/>
                  </a:lnTo>
                  <a:lnTo>
                    <a:pt x="1374470" y="216395"/>
                  </a:lnTo>
                  <a:lnTo>
                    <a:pt x="1376006" y="220967"/>
                  </a:lnTo>
                  <a:lnTo>
                    <a:pt x="1379029" y="220967"/>
                  </a:lnTo>
                  <a:lnTo>
                    <a:pt x="1382115" y="216395"/>
                  </a:lnTo>
                  <a:lnTo>
                    <a:pt x="1383652" y="211835"/>
                  </a:lnTo>
                  <a:lnTo>
                    <a:pt x="1386674" y="202704"/>
                  </a:lnTo>
                  <a:lnTo>
                    <a:pt x="1389697" y="193522"/>
                  </a:lnTo>
                  <a:lnTo>
                    <a:pt x="1389697" y="184403"/>
                  </a:lnTo>
                  <a:lnTo>
                    <a:pt x="1391234" y="175272"/>
                  </a:lnTo>
                  <a:lnTo>
                    <a:pt x="1394320" y="166090"/>
                  </a:lnTo>
                  <a:lnTo>
                    <a:pt x="1397342" y="161531"/>
                  </a:lnTo>
                  <a:lnTo>
                    <a:pt x="1401902" y="161531"/>
                  </a:lnTo>
                  <a:lnTo>
                    <a:pt x="1403438" y="166090"/>
                  </a:lnTo>
                  <a:lnTo>
                    <a:pt x="1403438" y="175272"/>
                  </a:lnTo>
                  <a:lnTo>
                    <a:pt x="1406474" y="184403"/>
                  </a:lnTo>
                  <a:lnTo>
                    <a:pt x="1409547" y="193522"/>
                  </a:lnTo>
                  <a:lnTo>
                    <a:pt x="1411033" y="202704"/>
                  </a:lnTo>
                  <a:lnTo>
                    <a:pt x="1414106" y="211835"/>
                  </a:lnTo>
                  <a:lnTo>
                    <a:pt x="1417129" y="216395"/>
                  </a:lnTo>
                  <a:lnTo>
                    <a:pt x="1418678" y="220967"/>
                  </a:lnTo>
                  <a:lnTo>
                    <a:pt x="1421752" y="220967"/>
                  </a:lnTo>
                  <a:lnTo>
                    <a:pt x="1423238" y="216395"/>
                  </a:lnTo>
                  <a:lnTo>
                    <a:pt x="1426311" y="211835"/>
                  </a:lnTo>
                  <a:lnTo>
                    <a:pt x="1429334" y="202704"/>
                  </a:lnTo>
                  <a:lnTo>
                    <a:pt x="1430883" y="193522"/>
                  </a:lnTo>
                  <a:lnTo>
                    <a:pt x="1430883" y="184403"/>
                  </a:lnTo>
                  <a:lnTo>
                    <a:pt x="1433906" y="170662"/>
                  </a:lnTo>
                  <a:lnTo>
                    <a:pt x="1436979" y="166090"/>
                  </a:lnTo>
                  <a:lnTo>
                    <a:pt x="1438465" y="161531"/>
                  </a:lnTo>
                  <a:lnTo>
                    <a:pt x="1443075" y="161531"/>
                  </a:lnTo>
                  <a:lnTo>
                    <a:pt x="1446110" y="166090"/>
                  </a:lnTo>
                  <a:lnTo>
                    <a:pt x="1446110" y="175272"/>
                  </a:lnTo>
                  <a:lnTo>
                    <a:pt x="1449133" y="184403"/>
                  </a:lnTo>
                  <a:lnTo>
                    <a:pt x="1450670" y="193522"/>
                  </a:lnTo>
                  <a:lnTo>
                    <a:pt x="1453743" y="202704"/>
                  </a:lnTo>
                  <a:lnTo>
                    <a:pt x="1456778" y="211835"/>
                  </a:lnTo>
                  <a:lnTo>
                    <a:pt x="1458315" y="220967"/>
                  </a:lnTo>
                  <a:lnTo>
                    <a:pt x="1461338" y="225526"/>
                  </a:lnTo>
                  <a:lnTo>
                    <a:pt x="1462874" y="220967"/>
                  </a:lnTo>
                  <a:lnTo>
                    <a:pt x="1465897" y="216395"/>
                  </a:lnTo>
                  <a:lnTo>
                    <a:pt x="1468983" y="211835"/>
                  </a:lnTo>
                  <a:lnTo>
                    <a:pt x="1470520" y="202704"/>
                  </a:lnTo>
                  <a:lnTo>
                    <a:pt x="1473542" y="188963"/>
                  </a:lnTo>
                  <a:lnTo>
                    <a:pt x="1473542" y="179831"/>
                  </a:lnTo>
                  <a:lnTo>
                    <a:pt x="1476565" y="170662"/>
                  </a:lnTo>
                  <a:lnTo>
                    <a:pt x="1478102" y="166090"/>
                  </a:lnTo>
                  <a:lnTo>
                    <a:pt x="1481175" y="161531"/>
                  </a:lnTo>
                  <a:lnTo>
                    <a:pt x="1485747" y="161531"/>
                  </a:lnTo>
                  <a:lnTo>
                    <a:pt x="1485747" y="166090"/>
                  </a:lnTo>
                  <a:lnTo>
                    <a:pt x="1488770" y="175272"/>
                  </a:lnTo>
                  <a:lnTo>
                    <a:pt x="1490306" y="184403"/>
                  </a:lnTo>
                  <a:lnTo>
                    <a:pt x="1493329" y="193522"/>
                  </a:lnTo>
                  <a:lnTo>
                    <a:pt x="1496415" y="202704"/>
                  </a:lnTo>
                  <a:lnTo>
                    <a:pt x="1497952" y="211835"/>
                  </a:lnTo>
                  <a:lnTo>
                    <a:pt x="1497952" y="220967"/>
                  </a:lnTo>
                  <a:lnTo>
                    <a:pt x="1500974" y="220967"/>
                  </a:lnTo>
                  <a:lnTo>
                    <a:pt x="1503997" y="225526"/>
                  </a:lnTo>
                  <a:lnTo>
                    <a:pt x="1505534" y="220967"/>
                  </a:lnTo>
                  <a:lnTo>
                    <a:pt x="1508620" y="216395"/>
                  </a:lnTo>
                  <a:lnTo>
                    <a:pt x="1510106" y="207263"/>
                  </a:lnTo>
                  <a:lnTo>
                    <a:pt x="1510106" y="198094"/>
                  </a:lnTo>
                  <a:lnTo>
                    <a:pt x="1513179" y="188963"/>
                  </a:lnTo>
                  <a:lnTo>
                    <a:pt x="1516202" y="179831"/>
                  </a:lnTo>
                  <a:lnTo>
                    <a:pt x="1517738" y="170662"/>
                  </a:lnTo>
                  <a:lnTo>
                    <a:pt x="1520774" y="166090"/>
                  </a:lnTo>
                  <a:lnTo>
                    <a:pt x="1523847" y="161531"/>
                  </a:lnTo>
                  <a:lnTo>
                    <a:pt x="1525333" y="161531"/>
                  </a:lnTo>
                  <a:lnTo>
                    <a:pt x="1528406" y="170662"/>
                  </a:lnTo>
                  <a:lnTo>
                    <a:pt x="1529943" y="175272"/>
                  </a:lnTo>
                  <a:lnTo>
                    <a:pt x="1532978" y="184403"/>
                  </a:lnTo>
                  <a:lnTo>
                    <a:pt x="1536052" y="193522"/>
                  </a:lnTo>
                  <a:lnTo>
                    <a:pt x="1537538" y="207263"/>
                  </a:lnTo>
                  <a:lnTo>
                    <a:pt x="1540611" y="211835"/>
                  </a:lnTo>
                  <a:lnTo>
                    <a:pt x="1540611" y="220967"/>
                  </a:lnTo>
                  <a:lnTo>
                    <a:pt x="1548206" y="220967"/>
                  </a:lnTo>
                  <a:lnTo>
                    <a:pt x="1549742" y="216395"/>
                  </a:lnTo>
                  <a:lnTo>
                    <a:pt x="1552765" y="207263"/>
                  </a:lnTo>
                  <a:lnTo>
                    <a:pt x="1552765" y="198094"/>
                  </a:lnTo>
                  <a:lnTo>
                    <a:pt x="1555838" y="188963"/>
                  </a:lnTo>
                  <a:lnTo>
                    <a:pt x="1557375" y="179831"/>
                  </a:lnTo>
                  <a:lnTo>
                    <a:pt x="1560410" y="170662"/>
                  </a:lnTo>
                  <a:lnTo>
                    <a:pt x="1563433" y="166090"/>
                  </a:lnTo>
                  <a:lnTo>
                    <a:pt x="1564970" y="161531"/>
                  </a:lnTo>
                  <a:lnTo>
                    <a:pt x="1567992" y="161531"/>
                  </a:lnTo>
                  <a:lnTo>
                    <a:pt x="1569529" y="170662"/>
                  </a:lnTo>
                  <a:lnTo>
                    <a:pt x="1572564" y="175272"/>
                  </a:lnTo>
                  <a:lnTo>
                    <a:pt x="1575638" y="188963"/>
                  </a:lnTo>
                  <a:lnTo>
                    <a:pt x="1577174" y="198094"/>
                  </a:lnTo>
                  <a:lnTo>
                    <a:pt x="1580197" y="207263"/>
                  </a:lnTo>
                  <a:lnTo>
                    <a:pt x="1580197" y="216395"/>
                  </a:lnTo>
                  <a:lnTo>
                    <a:pt x="1583283" y="220967"/>
                  </a:lnTo>
                  <a:lnTo>
                    <a:pt x="1589328" y="220967"/>
                  </a:lnTo>
                  <a:lnTo>
                    <a:pt x="1592402" y="216395"/>
                  </a:lnTo>
                  <a:lnTo>
                    <a:pt x="1595437" y="207263"/>
                  </a:lnTo>
                  <a:lnTo>
                    <a:pt x="1595437" y="198094"/>
                  </a:lnTo>
                  <a:lnTo>
                    <a:pt x="1596974" y="188963"/>
                  </a:lnTo>
                  <a:lnTo>
                    <a:pt x="1599996" y="179831"/>
                  </a:lnTo>
                  <a:lnTo>
                    <a:pt x="1603070" y="170662"/>
                  </a:lnTo>
                  <a:lnTo>
                    <a:pt x="1604606" y="166090"/>
                  </a:lnTo>
                  <a:lnTo>
                    <a:pt x="1607629" y="161531"/>
                  </a:lnTo>
                  <a:lnTo>
                    <a:pt x="1609178" y="166090"/>
                  </a:lnTo>
                  <a:lnTo>
                    <a:pt x="1612201" y="170662"/>
                  </a:lnTo>
                  <a:lnTo>
                    <a:pt x="1615274" y="179831"/>
                  </a:lnTo>
                  <a:lnTo>
                    <a:pt x="1616760" y="188963"/>
                  </a:lnTo>
                  <a:lnTo>
                    <a:pt x="1619834" y="198094"/>
                  </a:lnTo>
                  <a:lnTo>
                    <a:pt x="1622869" y="207263"/>
                  </a:lnTo>
                  <a:lnTo>
                    <a:pt x="1622869" y="216395"/>
                  </a:lnTo>
                  <a:lnTo>
                    <a:pt x="1624406" y="220967"/>
                  </a:lnTo>
                  <a:lnTo>
                    <a:pt x="1632038" y="220967"/>
                  </a:lnTo>
                  <a:lnTo>
                    <a:pt x="1632038" y="216395"/>
                  </a:lnTo>
                  <a:lnTo>
                    <a:pt x="1635074" y="207263"/>
                  </a:lnTo>
                  <a:lnTo>
                    <a:pt x="1636610" y="198094"/>
                  </a:lnTo>
                  <a:lnTo>
                    <a:pt x="1639633" y="188963"/>
                  </a:lnTo>
                  <a:lnTo>
                    <a:pt x="1642706" y="179831"/>
                  </a:lnTo>
                  <a:lnTo>
                    <a:pt x="1644192" y="170662"/>
                  </a:lnTo>
                  <a:lnTo>
                    <a:pt x="1647278" y="161531"/>
                  </a:lnTo>
                  <a:lnTo>
                    <a:pt x="1650301" y="161531"/>
                  </a:lnTo>
                  <a:lnTo>
                    <a:pt x="1651838" y="166090"/>
                  </a:lnTo>
                  <a:lnTo>
                    <a:pt x="1654860" y="170662"/>
                  </a:lnTo>
                  <a:lnTo>
                    <a:pt x="1656397" y="179831"/>
                  </a:lnTo>
                  <a:lnTo>
                    <a:pt x="1659483" y="188963"/>
                  </a:lnTo>
                  <a:lnTo>
                    <a:pt x="1659483" y="198094"/>
                  </a:lnTo>
                  <a:lnTo>
                    <a:pt x="1662506" y="207263"/>
                  </a:lnTo>
                  <a:lnTo>
                    <a:pt x="1664042" y="216395"/>
                  </a:lnTo>
                  <a:lnTo>
                    <a:pt x="1667065" y="220967"/>
                  </a:lnTo>
                  <a:lnTo>
                    <a:pt x="1674710" y="220967"/>
                  </a:lnTo>
                  <a:lnTo>
                    <a:pt x="1674710" y="211835"/>
                  </a:lnTo>
                  <a:lnTo>
                    <a:pt x="1676196" y="207263"/>
                  </a:lnTo>
                  <a:lnTo>
                    <a:pt x="1679270" y="193522"/>
                  </a:lnTo>
                  <a:lnTo>
                    <a:pt x="1682292" y="184403"/>
                  </a:lnTo>
                  <a:lnTo>
                    <a:pt x="1683829" y="175272"/>
                  </a:lnTo>
                  <a:lnTo>
                    <a:pt x="1686864" y="166090"/>
                  </a:lnTo>
                  <a:lnTo>
                    <a:pt x="1689938" y="161531"/>
                  </a:lnTo>
                  <a:lnTo>
                    <a:pt x="1691474" y="161531"/>
                  </a:lnTo>
                  <a:lnTo>
                    <a:pt x="1694497" y="166090"/>
                  </a:lnTo>
                  <a:lnTo>
                    <a:pt x="1696034" y="170662"/>
                  </a:lnTo>
                  <a:lnTo>
                    <a:pt x="1699069" y="179831"/>
                  </a:lnTo>
                  <a:lnTo>
                    <a:pt x="1702142" y="188963"/>
                  </a:lnTo>
                  <a:lnTo>
                    <a:pt x="1702142" y="198094"/>
                  </a:lnTo>
                  <a:lnTo>
                    <a:pt x="1703628" y="207263"/>
                  </a:lnTo>
                  <a:lnTo>
                    <a:pt x="1706702" y="216395"/>
                  </a:lnTo>
                  <a:lnTo>
                    <a:pt x="1709737" y="220967"/>
                  </a:lnTo>
                  <a:lnTo>
                    <a:pt x="1711274" y="225526"/>
                  </a:lnTo>
                  <a:lnTo>
                    <a:pt x="1714296" y="220967"/>
                  </a:lnTo>
                  <a:lnTo>
                    <a:pt x="1715833" y="220967"/>
                  </a:lnTo>
                  <a:lnTo>
                    <a:pt x="1715833" y="211835"/>
                  </a:lnTo>
                  <a:lnTo>
                    <a:pt x="1718906" y="202704"/>
                  </a:lnTo>
                  <a:lnTo>
                    <a:pt x="1721929" y="193522"/>
                  </a:lnTo>
                  <a:lnTo>
                    <a:pt x="1723478" y="184403"/>
                  </a:lnTo>
                  <a:lnTo>
                    <a:pt x="1726501" y="175272"/>
                  </a:lnTo>
                  <a:lnTo>
                    <a:pt x="1729574" y="166090"/>
                  </a:lnTo>
                  <a:lnTo>
                    <a:pt x="1729574" y="161531"/>
                  </a:lnTo>
                  <a:lnTo>
                    <a:pt x="1734134" y="161531"/>
                  </a:lnTo>
                  <a:lnTo>
                    <a:pt x="1737169" y="166090"/>
                  </a:lnTo>
                  <a:lnTo>
                    <a:pt x="1738706" y="170662"/>
                  </a:lnTo>
                  <a:lnTo>
                    <a:pt x="1741728" y="179831"/>
                  </a:lnTo>
                  <a:lnTo>
                    <a:pt x="1743265" y="188963"/>
                  </a:lnTo>
                  <a:lnTo>
                    <a:pt x="1743265" y="202704"/>
                  </a:lnTo>
                  <a:lnTo>
                    <a:pt x="1746288" y="211835"/>
                  </a:lnTo>
                  <a:lnTo>
                    <a:pt x="1749374" y="216395"/>
                  </a:lnTo>
                  <a:lnTo>
                    <a:pt x="1750860" y="220967"/>
                  </a:lnTo>
                  <a:lnTo>
                    <a:pt x="1753933" y="225526"/>
                  </a:lnTo>
                  <a:lnTo>
                    <a:pt x="1756956" y="220967"/>
                  </a:lnTo>
                  <a:lnTo>
                    <a:pt x="1758492" y="211835"/>
                  </a:lnTo>
                  <a:lnTo>
                    <a:pt x="1761528" y="202704"/>
                  </a:lnTo>
                  <a:lnTo>
                    <a:pt x="1763064" y="193522"/>
                  </a:lnTo>
                  <a:lnTo>
                    <a:pt x="1766138" y="184403"/>
                  </a:lnTo>
                  <a:lnTo>
                    <a:pt x="1769160" y="175272"/>
                  </a:lnTo>
                  <a:lnTo>
                    <a:pt x="1770697" y="166090"/>
                  </a:lnTo>
                  <a:lnTo>
                    <a:pt x="1770697" y="161531"/>
                  </a:lnTo>
                  <a:lnTo>
                    <a:pt x="1776806" y="161531"/>
                  </a:lnTo>
                  <a:lnTo>
                    <a:pt x="1778292" y="166090"/>
                  </a:lnTo>
                  <a:lnTo>
                    <a:pt x="1781365" y="170662"/>
                  </a:lnTo>
                  <a:lnTo>
                    <a:pt x="1781365" y="184403"/>
                  </a:lnTo>
                  <a:lnTo>
                    <a:pt x="1793570" y="220967"/>
                  </a:lnTo>
                  <a:lnTo>
                    <a:pt x="1796592" y="225526"/>
                  </a:lnTo>
                  <a:lnTo>
                    <a:pt x="1796592" y="220967"/>
                  </a:lnTo>
                  <a:lnTo>
                    <a:pt x="1798129" y="216395"/>
                  </a:lnTo>
                  <a:lnTo>
                    <a:pt x="1801164" y="211835"/>
                  </a:lnTo>
                  <a:lnTo>
                    <a:pt x="1802701" y="202704"/>
                  </a:lnTo>
                  <a:lnTo>
                    <a:pt x="1805724" y="193522"/>
                  </a:lnTo>
                  <a:lnTo>
                    <a:pt x="1808797" y="184403"/>
                  </a:lnTo>
                  <a:lnTo>
                    <a:pt x="1810283" y="170662"/>
                  </a:lnTo>
                  <a:lnTo>
                    <a:pt x="1810283" y="166090"/>
                  </a:lnTo>
                  <a:lnTo>
                    <a:pt x="1813369" y="161531"/>
                  </a:lnTo>
                  <a:lnTo>
                    <a:pt x="1817928" y="161531"/>
                  </a:lnTo>
                  <a:lnTo>
                    <a:pt x="1821002" y="166090"/>
                  </a:lnTo>
                  <a:lnTo>
                    <a:pt x="1822488" y="175272"/>
                  </a:lnTo>
                  <a:lnTo>
                    <a:pt x="1822488" y="184403"/>
                  </a:lnTo>
                  <a:lnTo>
                    <a:pt x="1825574" y="193522"/>
                  </a:lnTo>
                  <a:lnTo>
                    <a:pt x="1828596" y="202704"/>
                  </a:lnTo>
                  <a:lnTo>
                    <a:pt x="1830133" y="211835"/>
                  </a:lnTo>
                  <a:lnTo>
                    <a:pt x="1833156" y="216395"/>
                  </a:lnTo>
                  <a:lnTo>
                    <a:pt x="1836229" y="220967"/>
                  </a:lnTo>
                  <a:lnTo>
                    <a:pt x="1837728" y="220967"/>
                  </a:lnTo>
                  <a:lnTo>
                    <a:pt x="1840801" y="216395"/>
                  </a:lnTo>
                  <a:lnTo>
                    <a:pt x="1843824" y="211835"/>
                  </a:lnTo>
                  <a:lnTo>
                    <a:pt x="1845360" y="202704"/>
                  </a:lnTo>
                  <a:lnTo>
                    <a:pt x="1848383" y="188963"/>
                  </a:lnTo>
                  <a:lnTo>
                    <a:pt x="1849932" y="179831"/>
                  </a:lnTo>
                  <a:lnTo>
                    <a:pt x="1849932" y="170662"/>
                  </a:lnTo>
                  <a:lnTo>
                    <a:pt x="1853006" y="166090"/>
                  </a:lnTo>
                  <a:lnTo>
                    <a:pt x="1856028" y="161531"/>
                  </a:lnTo>
                  <a:lnTo>
                    <a:pt x="1860588" y="161531"/>
                  </a:lnTo>
                  <a:lnTo>
                    <a:pt x="1863674" y="166090"/>
                  </a:lnTo>
                  <a:lnTo>
                    <a:pt x="1865160" y="175272"/>
                  </a:lnTo>
                  <a:lnTo>
                    <a:pt x="1865160" y="184403"/>
                  </a:lnTo>
                  <a:lnTo>
                    <a:pt x="1868233" y="193522"/>
                  </a:lnTo>
                  <a:lnTo>
                    <a:pt x="1869719" y="202704"/>
                  </a:lnTo>
                  <a:lnTo>
                    <a:pt x="1872792" y="211835"/>
                  </a:lnTo>
                  <a:lnTo>
                    <a:pt x="1875828" y="220967"/>
                  </a:lnTo>
                  <a:lnTo>
                    <a:pt x="1880387" y="220967"/>
                  </a:lnTo>
                  <a:lnTo>
                    <a:pt x="1883460" y="216395"/>
                  </a:lnTo>
                  <a:lnTo>
                    <a:pt x="1884946" y="207263"/>
                  </a:lnTo>
                  <a:lnTo>
                    <a:pt x="1888032" y="198094"/>
                  </a:lnTo>
                  <a:lnTo>
                    <a:pt x="1889569" y="188963"/>
                  </a:lnTo>
                  <a:lnTo>
                    <a:pt x="1892592" y="179831"/>
                  </a:lnTo>
                  <a:lnTo>
                    <a:pt x="1892592" y="170662"/>
                  </a:lnTo>
                  <a:lnTo>
                    <a:pt x="1895614" y="166090"/>
                  </a:lnTo>
                  <a:lnTo>
                    <a:pt x="1897151" y="161531"/>
                  </a:lnTo>
                  <a:lnTo>
                    <a:pt x="1903260" y="161531"/>
                  </a:lnTo>
                  <a:lnTo>
                    <a:pt x="1904796" y="166090"/>
                  </a:lnTo>
                  <a:lnTo>
                    <a:pt x="1904796" y="175272"/>
                  </a:lnTo>
                  <a:lnTo>
                    <a:pt x="1907819" y="184403"/>
                  </a:lnTo>
                  <a:lnTo>
                    <a:pt x="1909356" y="193522"/>
                  </a:lnTo>
                  <a:lnTo>
                    <a:pt x="1912391" y="202704"/>
                  </a:lnTo>
                  <a:lnTo>
                    <a:pt x="1915464" y="211835"/>
                  </a:lnTo>
                  <a:lnTo>
                    <a:pt x="1917001" y="220967"/>
                  </a:lnTo>
                  <a:lnTo>
                    <a:pt x="1923046" y="220967"/>
                  </a:lnTo>
                  <a:lnTo>
                    <a:pt x="1927669" y="207263"/>
                  </a:lnTo>
                  <a:lnTo>
                    <a:pt x="1929155" y="198094"/>
                  </a:lnTo>
                  <a:lnTo>
                    <a:pt x="1929155" y="188963"/>
                  </a:lnTo>
                  <a:lnTo>
                    <a:pt x="1932228" y="179831"/>
                  </a:lnTo>
                  <a:lnTo>
                    <a:pt x="1935251" y="170662"/>
                  </a:lnTo>
                  <a:lnTo>
                    <a:pt x="1936788" y="166090"/>
                  </a:lnTo>
                  <a:lnTo>
                    <a:pt x="1939823" y="161531"/>
                  </a:lnTo>
                  <a:lnTo>
                    <a:pt x="1944433" y="161531"/>
                  </a:lnTo>
                  <a:lnTo>
                    <a:pt x="1944433" y="166090"/>
                  </a:lnTo>
                  <a:lnTo>
                    <a:pt x="1947456" y="175272"/>
                  </a:lnTo>
                  <a:lnTo>
                    <a:pt x="1948992" y="184403"/>
                  </a:lnTo>
                  <a:lnTo>
                    <a:pt x="1952028" y="198094"/>
                  </a:lnTo>
                  <a:lnTo>
                    <a:pt x="1955101" y="207263"/>
                  </a:lnTo>
                  <a:lnTo>
                    <a:pt x="1956587" y="211835"/>
                  </a:lnTo>
                  <a:lnTo>
                    <a:pt x="1959660" y="220967"/>
                  </a:lnTo>
                  <a:lnTo>
                    <a:pt x="1964232" y="220967"/>
                  </a:lnTo>
                  <a:lnTo>
                    <a:pt x="1967255" y="216395"/>
                  </a:lnTo>
                  <a:lnTo>
                    <a:pt x="1970328" y="207263"/>
                  </a:lnTo>
                  <a:lnTo>
                    <a:pt x="1971814" y="198094"/>
                  </a:lnTo>
                  <a:lnTo>
                    <a:pt x="1971814" y="188963"/>
                  </a:lnTo>
                  <a:lnTo>
                    <a:pt x="1974888" y="179831"/>
                  </a:lnTo>
                  <a:lnTo>
                    <a:pt x="1976437" y="170662"/>
                  </a:lnTo>
                  <a:lnTo>
                    <a:pt x="1979460" y="161531"/>
                  </a:lnTo>
                  <a:lnTo>
                    <a:pt x="1987092" y="161531"/>
                  </a:lnTo>
                  <a:lnTo>
                    <a:pt x="1987092" y="170662"/>
                  </a:lnTo>
                  <a:lnTo>
                    <a:pt x="1990128" y="179831"/>
                  </a:lnTo>
                  <a:lnTo>
                    <a:pt x="1991664" y="188963"/>
                  </a:lnTo>
                  <a:lnTo>
                    <a:pt x="1994687" y="198094"/>
                  </a:lnTo>
                  <a:lnTo>
                    <a:pt x="1996224" y="207263"/>
                  </a:lnTo>
                  <a:lnTo>
                    <a:pt x="1999246" y="216395"/>
                  </a:lnTo>
                  <a:lnTo>
                    <a:pt x="1999246" y="220967"/>
                  </a:lnTo>
                  <a:lnTo>
                    <a:pt x="2006892" y="220967"/>
                  </a:lnTo>
                  <a:lnTo>
                    <a:pt x="2009914" y="216395"/>
                  </a:lnTo>
                  <a:lnTo>
                    <a:pt x="2011451" y="207263"/>
                  </a:lnTo>
                  <a:lnTo>
                    <a:pt x="2014537" y="198094"/>
                  </a:lnTo>
                  <a:lnTo>
                    <a:pt x="2014537" y="184403"/>
                  </a:lnTo>
                  <a:lnTo>
                    <a:pt x="2016023" y="175272"/>
                  </a:lnTo>
                  <a:lnTo>
                    <a:pt x="2019096" y="170662"/>
                  </a:lnTo>
                  <a:lnTo>
                    <a:pt x="2022119" y="161531"/>
                  </a:lnTo>
                  <a:lnTo>
                    <a:pt x="2026691" y="161531"/>
                  </a:lnTo>
                  <a:lnTo>
                    <a:pt x="2026691" y="166090"/>
                  </a:lnTo>
                  <a:lnTo>
                    <a:pt x="2029764" y="170662"/>
                  </a:lnTo>
                  <a:lnTo>
                    <a:pt x="2031301" y="179831"/>
                  </a:lnTo>
                  <a:lnTo>
                    <a:pt x="2034324" y="188963"/>
                  </a:lnTo>
                  <a:lnTo>
                    <a:pt x="2035860" y="198094"/>
                  </a:lnTo>
                  <a:lnTo>
                    <a:pt x="2038883" y="207263"/>
                  </a:lnTo>
                  <a:lnTo>
                    <a:pt x="2041969" y="216395"/>
                  </a:lnTo>
                  <a:lnTo>
                    <a:pt x="2041969" y="220967"/>
                  </a:lnTo>
                  <a:lnTo>
                    <a:pt x="2049551" y="220967"/>
                  </a:lnTo>
                  <a:lnTo>
                    <a:pt x="2051088" y="211835"/>
                  </a:lnTo>
                  <a:lnTo>
                    <a:pt x="2054123" y="202704"/>
                  </a:lnTo>
                  <a:lnTo>
                    <a:pt x="2055660" y="193522"/>
                  </a:lnTo>
                  <a:lnTo>
                    <a:pt x="2055660" y="184403"/>
                  </a:lnTo>
                  <a:lnTo>
                    <a:pt x="2058682" y="175272"/>
                  </a:lnTo>
                  <a:lnTo>
                    <a:pt x="2061756" y="166090"/>
                  </a:lnTo>
                  <a:lnTo>
                    <a:pt x="2063242" y="161531"/>
                  </a:lnTo>
                  <a:lnTo>
                    <a:pt x="2066328" y="161531"/>
                  </a:lnTo>
                  <a:lnTo>
                    <a:pt x="2069350" y="166090"/>
                  </a:lnTo>
                  <a:lnTo>
                    <a:pt x="2070887" y="170662"/>
                  </a:lnTo>
                  <a:lnTo>
                    <a:pt x="2073909" y="179831"/>
                  </a:lnTo>
                  <a:lnTo>
                    <a:pt x="2076983" y="188963"/>
                  </a:lnTo>
                  <a:lnTo>
                    <a:pt x="2078532" y="198094"/>
                  </a:lnTo>
                  <a:lnTo>
                    <a:pt x="2081555" y="207263"/>
                  </a:lnTo>
                  <a:lnTo>
                    <a:pt x="2081555" y="216395"/>
                  </a:lnTo>
                  <a:lnTo>
                    <a:pt x="2083092" y="220967"/>
                  </a:lnTo>
                  <a:lnTo>
                    <a:pt x="2090686" y="220967"/>
                  </a:lnTo>
                  <a:lnTo>
                    <a:pt x="2093760" y="211835"/>
                  </a:lnTo>
                  <a:lnTo>
                    <a:pt x="2093760" y="202704"/>
                  </a:lnTo>
                  <a:lnTo>
                    <a:pt x="2096782" y="193522"/>
                  </a:lnTo>
                  <a:lnTo>
                    <a:pt x="2098319" y="184403"/>
                  </a:lnTo>
                  <a:lnTo>
                    <a:pt x="2101342" y="175272"/>
                  </a:lnTo>
                  <a:lnTo>
                    <a:pt x="2102891" y="166090"/>
                  </a:lnTo>
                  <a:lnTo>
                    <a:pt x="2105964" y="161531"/>
                  </a:lnTo>
                  <a:lnTo>
                    <a:pt x="2108987" y="161531"/>
                  </a:lnTo>
                  <a:lnTo>
                    <a:pt x="2110524" y="166090"/>
                  </a:lnTo>
                  <a:lnTo>
                    <a:pt x="2113546" y="170662"/>
                  </a:lnTo>
                  <a:lnTo>
                    <a:pt x="2116632" y="179831"/>
                  </a:lnTo>
                  <a:lnTo>
                    <a:pt x="2118118" y="188963"/>
                  </a:lnTo>
                  <a:lnTo>
                    <a:pt x="2121192" y="202704"/>
                  </a:lnTo>
                  <a:lnTo>
                    <a:pt x="2121192" y="211835"/>
                  </a:lnTo>
                  <a:lnTo>
                    <a:pt x="2122678" y="216395"/>
                  </a:lnTo>
                  <a:lnTo>
                    <a:pt x="2125751" y="220967"/>
                  </a:lnTo>
                  <a:lnTo>
                    <a:pt x="2130323" y="220967"/>
                  </a:lnTo>
                  <a:lnTo>
                    <a:pt x="2133396" y="216395"/>
                  </a:lnTo>
                  <a:lnTo>
                    <a:pt x="2136419" y="211835"/>
                  </a:lnTo>
                  <a:lnTo>
                    <a:pt x="2136419" y="202704"/>
                  </a:lnTo>
                  <a:lnTo>
                    <a:pt x="2137956" y="193522"/>
                  </a:lnTo>
                  <a:lnTo>
                    <a:pt x="2140991" y="184403"/>
                  </a:lnTo>
                  <a:lnTo>
                    <a:pt x="2142528" y="175272"/>
                  </a:lnTo>
                  <a:lnTo>
                    <a:pt x="2145550" y="166090"/>
                  </a:lnTo>
                  <a:lnTo>
                    <a:pt x="2148624" y="161531"/>
                  </a:lnTo>
                  <a:lnTo>
                    <a:pt x="2150110" y="161531"/>
                  </a:lnTo>
                  <a:lnTo>
                    <a:pt x="2153183" y="166090"/>
                  </a:lnTo>
                  <a:lnTo>
                    <a:pt x="2156218" y="170662"/>
                  </a:lnTo>
                  <a:lnTo>
                    <a:pt x="2157755" y="184403"/>
                  </a:lnTo>
                  <a:lnTo>
                    <a:pt x="2160778" y="193522"/>
                  </a:lnTo>
                  <a:lnTo>
                    <a:pt x="2162314" y="202704"/>
                  </a:lnTo>
                  <a:lnTo>
                    <a:pt x="2162314" y="211835"/>
                  </a:lnTo>
                  <a:lnTo>
                    <a:pt x="2165388" y="216395"/>
                  </a:lnTo>
                  <a:lnTo>
                    <a:pt x="2168423" y="220967"/>
                  </a:lnTo>
                  <a:lnTo>
                    <a:pt x="2172982" y="220967"/>
                  </a:lnTo>
                  <a:lnTo>
                    <a:pt x="2176056" y="216395"/>
                  </a:lnTo>
                  <a:lnTo>
                    <a:pt x="2176056" y="211835"/>
                  </a:lnTo>
                  <a:lnTo>
                    <a:pt x="2177542" y="202704"/>
                  </a:lnTo>
                  <a:lnTo>
                    <a:pt x="2180628" y="193522"/>
                  </a:lnTo>
                  <a:lnTo>
                    <a:pt x="2183650" y="184403"/>
                  </a:lnTo>
                  <a:lnTo>
                    <a:pt x="2185187" y="170662"/>
                  </a:lnTo>
                  <a:lnTo>
                    <a:pt x="2188210" y="166090"/>
                  </a:lnTo>
                  <a:lnTo>
                    <a:pt x="2189746" y="161531"/>
                  </a:lnTo>
                  <a:lnTo>
                    <a:pt x="2192782" y="161531"/>
                  </a:lnTo>
                  <a:lnTo>
                    <a:pt x="2195855" y="166090"/>
                  </a:lnTo>
                  <a:lnTo>
                    <a:pt x="2197341" y="175272"/>
                  </a:lnTo>
                  <a:lnTo>
                    <a:pt x="2200414" y="184403"/>
                  </a:lnTo>
                  <a:lnTo>
                    <a:pt x="2200414" y="193522"/>
                  </a:lnTo>
                  <a:lnTo>
                    <a:pt x="2203449" y="202704"/>
                  </a:lnTo>
                  <a:lnTo>
                    <a:pt x="2204986" y="211835"/>
                  </a:lnTo>
                  <a:lnTo>
                    <a:pt x="2208009" y="216395"/>
                  </a:lnTo>
                  <a:lnTo>
                    <a:pt x="2209546" y="220967"/>
                  </a:lnTo>
                  <a:lnTo>
                    <a:pt x="2215642" y="220967"/>
                  </a:lnTo>
                  <a:lnTo>
                    <a:pt x="2215642" y="216395"/>
                  </a:lnTo>
                  <a:lnTo>
                    <a:pt x="2217191" y="207263"/>
                  </a:lnTo>
                  <a:lnTo>
                    <a:pt x="2220213" y="202704"/>
                  </a:lnTo>
                  <a:lnTo>
                    <a:pt x="2223287" y="188963"/>
                  </a:lnTo>
                  <a:lnTo>
                    <a:pt x="2224773" y="179831"/>
                  </a:lnTo>
                  <a:lnTo>
                    <a:pt x="2227846" y="170662"/>
                  </a:lnTo>
                  <a:lnTo>
                    <a:pt x="2229383" y="166090"/>
                  </a:lnTo>
                  <a:lnTo>
                    <a:pt x="2229383" y="161531"/>
                  </a:lnTo>
                  <a:lnTo>
                    <a:pt x="2235441" y="161531"/>
                  </a:lnTo>
                  <a:lnTo>
                    <a:pt x="2236978" y="166090"/>
                  </a:lnTo>
                  <a:lnTo>
                    <a:pt x="2240051" y="175272"/>
                  </a:lnTo>
                  <a:lnTo>
                    <a:pt x="2243086" y="184403"/>
                  </a:lnTo>
                  <a:lnTo>
                    <a:pt x="2243086" y="193522"/>
                  </a:lnTo>
                  <a:lnTo>
                    <a:pt x="2244623" y="202704"/>
                  </a:lnTo>
                  <a:lnTo>
                    <a:pt x="2247646" y="211835"/>
                  </a:lnTo>
                  <a:lnTo>
                    <a:pt x="2249182" y="220967"/>
                  </a:lnTo>
                  <a:lnTo>
                    <a:pt x="2256828" y="220967"/>
                  </a:lnTo>
                  <a:lnTo>
                    <a:pt x="2256828" y="216395"/>
                  </a:lnTo>
                  <a:lnTo>
                    <a:pt x="2259850" y="207263"/>
                  </a:lnTo>
                  <a:lnTo>
                    <a:pt x="2262873" y="198094"/>
                  </a:lnTo>
                  <a:lnTo>
                    <a:pt x="2264410" y="188963"/>
                  </a:lnTo>
                  <a:lnTo>
                    <a:pt x="2267483" y="179831"/>
                  </a:lnTo>
                  <a:lnTo>
                    <a:pt x="2268982" y="170662"/>
                  </a:lnTo>
                  <a:lnTo>
                    <a:pt x="2268982" y="166090"/>
                  </a:lnTo>
                  <a:lnTo>
                    <a:pt x="2272055" y="161531"/>
                  </a:lnTo>
                  <a:lnTo>
                    <a:pt x="2276614" y="161531"/>
                  </a:lnTo>
                  <a:lnTo>
                    <a:pt x="2279649" y="166090"/>
                  </a:lnTo>
                  <a:lnTo>
                    <a:pt x="2282723" y="175272"/>
                  </a:lnTo>
                  <a:lnTo>
                    <a:pt x="2284209" y="184403"/>
                  </a:lnTo>
                  <a:lnTo>
                    <a:pt x="2284209" y="193522"/>
                  </a:lnTo>
                  <a:lnTo>
                    <a:pt x="2287282" y="202704"/>
                  </a:lnTo>
                  <a:lnTo>
                    <a:pt x="2288819" y="211835"/>
                  </a:lnTo>
                  <a:lnTo>
                    <a:pt x="2291842" y="220967"/>
                  </a:lnTo>
                  <a:lnTo>
                    <a:pt x="2296413" y="220967"/>
                  </a:lnTo>
                  <a:lnTo>
                    <a:pt x="2299487" y="216395"/>
                  </a:lnTo>
                  <a:lnTo>
                    <a:pt x="2302510" y="207263"/>
                  </a:lnTo>
                  <a:lnTo>
                    <a:pt x="2304046" y="198094"/>
                  </a:lnTo>
                  <a:lnTo>
                    <a:pt x="2307082" y="188963"/>
                  </a:lnTo>
                  <a:lnTo>
                    <a:pt x="2310155" y="179831"/>
                  </a:lnTo>
                  <a:lnTo>
                    <a:pt x="2311641" y="170662"/>
                  </a:lnTo>
                  <a:lnTo>
                    <a:pt x="2311641" y="161531"/>
                  </a:lnTo>
                  <a:lnTo>
                    <a:pt x="2319286" y="161531"/>
                  </a:lnTo>
                  <a:lnTo>
                    <a:pt x="2322309" y="170662"/>
                  </a:lnTo>
                  <a:lnTo>
                    <a:pt x="2323846" y="175272"/>
                  </a:lnTo>
                  <a:lnTo>
                    <a:pt x="2326919" y="188963"/>
                  </a:lnTo>
                  <a:lnTo>
                    <a:pt x="2326919" y="198094"/>
                  </a:lnTo>
                  <a:lnTo>
                    <a:pt x="2329942" y="207263"/>
                  </a:lnTo>
                  <a:lnTo>
                    <a:pt x="2331491" y="216395"/>
                  </a:lnTo>
                  <a:lnTo>
                    <a:pt x="2334513" y="220967"/>
                  </a:lnTo>
                  <a:lnTo>
                    <a:pt x="2339073" y="220967"/>
                  </a:lnTo>
                  <a:lnTo>
                    <a:pt x="2342146" y="216395"/>
                  </a:lnTo>
                  <a:lnTo>
                    <a:pt x="2343683" y="207263"/>
                  </a:lnTo>
                  <a:lnTo>
                    <a:pt x="2346718" y="198094"/>
                  </a:lnTo>
                  <a:lnTo>
                    <a:pt x="2349741" y="188963"/>
                  </a:lnTo>
                  <a:lnTo>
                    <a:pt x="2351278" y="179831"/>
                  </a:lnTo>
                  <a:lnTo>
                    <a:pt x="2351278" y="170662"/>
                  </a:lnTo>
                  <a:lnTo>
                    <a:pt x="2354351" y="161531"/>
                  </a:lnTo>
                  <a:lnTo>
                    <a:pt x="2355849" y="166090"/>
                  </a:lnTo>
                  <a:lnTo>
                    <a:pt x="2358923" y="170662"/>
                  </a:lnTo>
                  <a:lnTo>
                    <a:pt x="2361946" y="184403"/>
                  </a:lnTo>
                  <a:lnTo>
                    <a:pt x="2363482" y="193522"/>
                  </a:lnTo>
                  <a:lnTo>
                    <a:pt x="2363482" y="207263"/>
                  </a:lnTo>
                  <a:lnTo>
                    <a:pt x="2369540" y="225526"/>
                  </a:lnTo>
                  <a:lnTo>
                    <a:pt x="2371077" y="230085"/>
                  </a:lnTo>
                  <a:lnTo>
                    <a:pt x="2375636" y="230085"/>
                  </a:lnTo>
                  <a:lnTo>
                    <a:pt x="2378710" y="220967"/>
                  </a:lnTo>
                  <a:lnTo>
                    <a:pt x="2378710" y="211835"/>
                  </a:lnTo>
                  <a:lnTo>
                    <a:pt x="2381745" y="198094"/>
                  </a:lnTo>
                  <a:lnTo>
                    <a:pt x="2383282" y="188963"/>
                  </a:lnTo>
                  <a:lnTo>
                    <a:pt x="2386304" y="175272"/>
                  </a:lnTo>
                  <a:lnTo>
                    <a:pt x="2389378" y="161531"/>
                  </a:lnTo>
                  <a:lnTo>
                    <a:pt x="2390914" y="152400"/>
                  </a:lnTo>
                  <a:lnTo>
                    <a:pt x="2390914" y="149377"/>
                  </a:lnTo>
                  <a:lnTo>
                    <a:pt x="2393949" y="149377"/>
                  </a:lnTo>
                  <a:lnTo>
                    <a:pt x="2395486" y="152400"/>
                  </a:lnTo>
                  <a:lnTo>
                    <a:pt x="2398509" y="156971"/>
                  </a:lnTo>
                  <a:lnTo>
                    <a:pt x="2401582" y="166090"/>
                  </a:lnTo>
                  <a:lnTo>
                    <a:pt x="2403068" y="179831"/>
                  </a:lnTo>
                  <a:lnTo>
                    <a:pt x="2406142" y="193522"/>
                  </a:lnTo>
                  <a:lnTo>
                    <a:pt x="2406142" y="202704"/>
                  </a:lnTo>
                  <a:lnTo>
                    <a:pt x="2409177" y="216395"/>
                  </a:lnTo>
                  <a:lnTo>
                    <a:pt x="2410713" y="225526"/>
                  </a:lnTo>
                  <a:lnTo>
                    <a:pt x="2413736" y="230085"/>
                  </a:lnTo>
                  <a:lnTo>
                    <a:pt x="2416810" y="234708"/>
                  </a:lnTo>
                  <a:lnTo>
                    <a:pt x="2418346" y="230085"/>
                  </a:lnTo>
                  <a:lnTo>
                    <a:pt x="2418346" y="220967"/>
                  </a:lnTo>
                  <a:lnTo>
                    <a:pt x="2421382" y="193522"/>
                  </a:lnTo>
                  <a:lnTo>
                    <a:pt x="2422918" y="152400"/>
                  </a:lnTo>
                  <a:lnTo>
                    <a:pt x="2425941" y="121945"/>
                  </a:lnTo>
                  <a:lnTo>
                    <a:pt x="2429014" y="103631"/>
                  </a:lnTo>
                  <a:lnTo>
                    <a:pt x="2430500" y="99072"/>
                  </a:lnTo>
                  <a:lnTo>
                    <a:pt x="2433586" y="108203"/>
                  </a:lnTo>
                  <a:lnTo>
                    <a:pt x="2433586" y="135635"/>
                  </a:lnTo>
                  <a:lnTo>
                    <a:pt x="2436609" y="166090"/>
                  </a:lnTo>
                  <a:lnTo>
                    <a:pt x="2438146" y="207263"/>
                  </a:lnTo>
                  <a:lnTo>
                    <a:pt x="2441168" y="243827"/>
                  </a:lnTo>
                  <a:lnTo>
                    <a:pt x="2442705" y="278904"/>
                  </a:lnTo>
                  <a:lnTo>
                    <a:pt x="2445740" y="315467"/>
                  </a:lnTo>
                  <a:lnTo>
                    <a:pt x="2445740" y="342899"/>
                  </a:lnTo>
                  <a:lnTo>
                    <a:pt x="2448813" y="361162"/>
                  </a:lnTo>
                  <a:lnTo>
                    <a:pt x="2450350" y="364236"/>
                  </a:lnTo>
                  <a:lnTo>
                    <a:pt x="2453373" y="352031"/>
                  </a:lnTo>
                  <a:lnTo>
                    <a:pt x="2456446" y="324599"/>
                  </a:lnTo>
                  <a:lnTo>
                    <a:pt x="2457945" y="288036"/>
                  </a:lnTo>
                  <a:lnTo>
                    <a:pt x="2461018" y="243827"/>
                  </a:lnTo>
                  <a:lnTo>
                    <a:pt x="2461018" y="198094"/>
                  </a:lnTo>
                  <a:lnTo>
                    <a:pt x="2462504" y="156971"/>
                  </a:lnTo>
                  <a:lnTo>
                    <a:pt x="2465578" y="121945"/>
                  </a:lnTo>
                  <a:lnTo>
                    <a:pt x="2468600" y="89941"/>
                  </a:lnTo>
                  <a:lnTo>
                    <a:pt x="2470149" y="76200"/>
                  </a:lnTo>
                  <a:lnTo>
                    <a:pt x="2473172" y="71640"/>
                  </a:lnTo>
                  <a:lnTo>
                    <a:pt x="2476246" y="85331"/>
                  </a:lnTo>
                  <a:lnTo>
                    <a:pt x="2476246" y="108203"/>
                  </a:lnTo>
                  <a:lnTo>
                    <a:pt x="2477782" y="144767"/>
                  </a:lnTo>
                  <a:lnTo>
                    <a:pt x="2480805" y="184403"/>
                  </a:lnTo>
                  <a:lnTo>
                    <a:pt x="2482342" y="230085"/>
                  </a:lnTo>
                  <a:lnTo>
                    <a:pt x="2485377" y="269722"/>
                  </a:lnTo>
                  <a:lnTo>
                    <a:pt x="2485377" y="306285"/>
                  </a:lnTo>
                  <a:lnTo>
                    <a:pt x="2488399" y="333730"/>
                  </a:lnTo>
                  <a:lnTo>
                    <a:pt x="2489936" y="342899"/>
                  </a:lnTo>
                  <a:lnTo>
                    <a:pt x="2493010" y="333730"/>
                  </a:lnTo>
                  <a:lnTo>
                    <a:pt x="2496045" y="315467"/>
                  </a:lnTo>
                  <a:lnTo>
                    <a:pt x="2497582" y="288036"/>
                  </a:lnTo>
                  <a:lnTo>
                    <a:pt x="2500604" y="248399"/>
                  </a:lnTo>
                  <a:lnTo>
                    <a:pt x="2500604" y="202704"/>
                  </a:lnTo>
                  <a:lnTo>
                    <a:pt x="2502141" y="149377"/>
                  </a:lnTo>
                  <a:lnTo>
                    <a:pt x="2505163" y="99072"/>
                  </a:lnTo>
                  <a:lnTo>
                    <a:pt x="2508249" y="53327"/>
                  </a:lnTo>
                  <a:lnTo>
                    <a:pt x="2509735" y="22872"/>
                  </a:lnTo>
                  <a:lnTo>
                    <a:pt x="2512809" y="4610"/>
                  </a:lnTo>
                  <a:lnTo>
                    <a:pt x="2515831" y="22872"/>
                  </a:lnTo>
                  <a:lnTo>
                    <a:pt x="2517368" y="57899"/>
                  </a:lnTo>
                  <a:lnTo>
                    <a:pt x="2520403" y="112763"/>
                  </a:lnTo>
                  <a:lnTo>
                    <a:pt x="2521940" y="175272"/>
                  </a:lnTo>
                  <a:lnTo>
                    <a:pt x="2525013" y="234708"/>
                  </a:lnTo>
                  <a:lnTo>
                    <a:pt x="2528036" y="288036"/>
                  </a:lnTo>
                  <a:lnTo>
                    <a:pt x="2528036" y="338340"/>
                  </a:lnTo>
                  <a:lnTo>
                    <a:pt x="2529573" y="373367"/>
                  </a:lnTo>
                  <a:lnTo>
                    <a:pt x="2532608" y="387057"/>
                  </a:lnTo>
                  <a:lnTo>
                    <a:pt x="2535682" y="382485"/>
                  </a:lnTo>
                  <a:lnTo>
                    <a:pt x="2537167" y="361162"/>
                  </a:lnTo>
                  <a:lnTo>
                    <a:pt x="2540241" y="320027"/>
                  </a:lnTo>
                  <a:lnTo>
                    <a:pt x="2540241" y="265163"/>
                  </a:lnTo>
                  <a:lnTo>
                    <a:pt x="2543263" y="207263"/>
                  </a:lnTo>
                  <a:lnTo>
                    <a:pt x="2544800" y="149377"/>
                  </a:lnTo>
                  <a:lnTo>
                    <a:pt x="2547835" y="94513"/>
                  </a:lnTo>
                  <a:lnTo>
                    <a:pt x="2549372" y="48767"/>
                  </a:lnTo>
                  <a:lnTo>
                    <a:pt x="2552446" y="13741"/>
                  </a:lnTo>
                  <a:lnTo>
                    <a:pt x="2555468" y="0"/>
                  </a:lnTo>
                  <a:lnTo>
                    <a:pt x="2555468" y="4610"/>
                  </a:lnTo>
                  <a:lnTo>
                    <a:pt x="2557005" y="27431"/>
                  </a:lnTo>
                  <a:lnTo>
                    <a:pt x="2560040" y="67068"/>
                  </a:lnTo>
                  <a:lnTo>
                    <a:pt x="2563113" y="121945"/>
                  </a:lnTo>
                  <a:lnTo>
                    <a:pt x="2564599" y="184403"/>
                  </a:lnTo>
                  <a:lnTo>
                    <a:pt x="2567673" y="243827"/>
                  </a:lnTo>
                  <a:lnTo>
                    <a:pt x="2567673" y="292595"/>
                  </a:lnTo>
                  <a:lnTo>
                    <a:pt x="2569210" y="342899"/>
                  </a:lnTo>
                  <a:lnTo>
                    <a:pt x="2572245" y="373367"/>
                  </a:lnTo>
                  <a:lnTo>
                    <a:pt x="2575267" y="387057"/>
                  </a:lnTo>
                  <a:lnTo>
                    <a:pt x="2576804" y="377926"/>
                  </a:lnTo>
                  <a:lnTo>
                    <a:pt x="2579878" y="356590"/>
                  </a:lnTo>
                  <a:lnTo>
                    <a:pt x="2582900" y="315467"/>
                  </a:lnTo>
                  <a:lnTo>
                    <a:pt x="2582900" y="260603"/>
                  </a:lnTo>
                  <a:lnTo>
                    <a:pt x="2584449" y="211835"/>
                  </a:lnTo>
                  <a:lnTo>
                    <a:pt x="2587472" y="188963"/>
                  </a:lnTo>
                  <a:lnTo>
                    <a:pt x="2979140" y="188963"/>
                  </a:lnTo>
                  <a:lnTo>
                    <a:pt x="2979140" y="193522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11" name="object 111" descr=""/>
          <p:cNvGraphicFramePr>
            <a:graphicFrameLocks noGrp="1"/>
          </p:cNvGraphicFramePr>
          <p:nvPr/>
        </p:nvGraphicFramePr>
        <p:xfrm>
          <a:off x="1688592" y="6249441"/>
          <a:ext cx="3094355" cy="4089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2255"/>
                <a:gridCol w="260985"/>
                <a:gridCol w="262255"/>
                <a:gridCol w="259079"/>
                <a:gridCol w="259080"/>
                <a:gridCol w="262255"/>
                <a:gridCol w="260985"/>
                <a:gridCol w="262255"/>
                <a:gridCol w="259080"/>
                <a:gridCol w="269240"/>
                <a:gridCol w="261619"/>
                <a:gridCol w="209550"/>
              </a:tblGrid>
              <a:tr h="9842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231F1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03505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ts val="270"/>
                        </a:lnSpc>
                      </a:pPr>
                      <a:r>
                        <a:rPr dirty="0" sz="3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270"/>
                        </a:lnSpc>
                        <a:tabLst>
                          <a:tab pos="23431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270"/>
                        </a:lnSpc>
                        <a:tabLst>
                          <a:tab pos="23558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270"/>
                        </a:lnSpc>
                        <a:tabLst>
                          <a:tab pos="23304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270"/>
                        </a:lnSpc>
                        <a:tabLst>
                          <a:tab pos="23431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270"/>
                        </a:lnSpc>
                        <a:tabLst>
                          <a:tab pos="237490" algn="l"/>
                        </a:tabLst>
                      </a:pPr>
                      <a:r>
                        <a:rPr dirty="0" sz="3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.5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6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270"/>
                        </a:lnSpc>
                        <a:tabLst>
                          <a:tab pos="23431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270"/>
                        </a:lnSpc>
                        <a:tabLst>
                          <a:tab pos="23558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270"/>
                        </a:lnSpc>
                        <a:tabLst>
                          <a:tab pos="23431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6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270"/>
                        </a:lnSpc>
                        <a:tabLst>
                          <a:tab pos="23431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270"/>
                        </a:lnSpc>
                        <a:tabLst>
                          <a:tab pos="23558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ts val="260"/>
                        </a:lnSpc>
                      </a:pP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 algn="r">
                        <a:lnSpc>
                          <a:spcPts val="10"/>
                        </a:lnSpc>
                      </a:pPr>
                      <a:r>
                        <a:rPr dirty="0" sz="45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t/s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231F1F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9906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12" name="object 112" descr=""/>
          <p:cNvSpPr txBox="1"/>
          <p:nvPr/>
        </p:nvSpPr>
        <p:spPr>
          <a:xfrm>
            <a:off x="1605026" y="6525338"/>
            <a:ext cx="7874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-1.0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612646" y="6417146"/>
            <a:ext cx="67945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571497" y="6199496"/>
            <a:ext cx="116839" cy="18859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65">
                <a:solidFill>
                  <a:srgbClr val="231F1F"/>
                </a:solidFill>
                <a:latin typeface="Arial"/>
                <a:cs typeface="Arial"/>
              </a:rPr>
              <a:t>iE/kA</a:t>
            </a:r>
            <a:endParaRPr sz="450">
              <a:latin typeface="Arial"/>
              <a:cs typeface="Arial"/>
            </a:endParaRPr>
          </a:p>
          <a:p>
            <a:pPr marL="53340">
              <a:lnSpc>
                <a:spcPct val="100000"/>
              </a:lnSpc>
              <a:spcBef>
                <a:spcPts val="36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15" name="object 115" descr=""/>
          <p:cNvGrpSpPr/>
          <p:nvPr/>
        </p:nvGrpSpPr>
        <p:grpSpPr>
          <a:xfrm>
            <a:off x="6096889" y="4688027"/>
            <a:ext cx="3179445" cy="398780"/>
            <a:chOff x="6096889" y="4688027"/>
            <a:chExt cx="3179445" cy="398780"/>
          </a:xfrm>
        </p:grpSpPr>
        <p:sp>
          <p:nvSpPr>
            <p:cNvPr id="116" name="object 116" descr=""/>
            <p:cNvSpPr/>
            <p:nvPr/>
          </p:nvSpPr>
          <p:spPr>
            <a:xfrm>
              <a:off x="6111582" y="4688979"/>
              <a:ext cx="3163570" cy="398145"/>
            </a:xfrm>
            <a:custGeom>
              <a:avLst/>
              <a:gdLst/>
              <a:ahLst/>
              <a:cxnLst/>
              <a:rect l="l" t="t" r="r" b="b"/>
              <a:pathLst>
                <a:path w="3163570" h="398145">
                  <a:moveTo>
                    <a:pt x="3163493" y="397763"/>
                  </a:moveTo>
                  <a:lnTo>
                    <a:pt x="0" y="397763"/>
                  </a:lnTo>
                  <a:lnTo>
                    <a:pt x="0" y="0"/>
                  </a:lnTo>
                  <a:lnTo>
                    <a:pt x="3163493" y="0"/>
                  </a:lnTo>
                  <a:lnTo>
                    <a:pt x="3163493" y="3977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6355359" y="4688979"/>
              <a:ext cx="2613660" cy="396240"/>
            </a:xfrm>
            <a:custGeom>
              <a:avLst/>
              <a:gdLst/>
              <a:ahLst/>
              <a:cxnLst/>
              <a:rect l="l" t="t" r="r" b="b"/>
              <a:pathLst>
                <a:path w="2613659" h="396239">
                  <a:moveTo>
                    <a:pt x="0" y="0"/>
                  </a:moveTo>
                  <a:lnTo>
                    <a:pt x="0" y="396227"/>
                  </a:lnTo>
                </a:path>
                <a:path w="2613659" h="396239">
                  <a:moveTo>
                    <a:pt x="327621" y="0"/>
                  </a:moveTo>
                  <a:lnTo>
                    <a:pt x="327621" y="396227"/>
                  </a:lnTo>
                </a:path>
                <a:path w="2613659" h="396239">
                  <a:moveTo>
                    <a:pt x="652208" y="0"/>
                  </a:moveTo>
                  <a:lnTo>
                    <a:pt x="652208" y="396227"/>
                  </a:lnTo>
                </a:path>
                <a:path w="2613659" h="396239">
                  <a:moveTo>
                    <a:pt x="979830" y="0"/>
                  </a:moveTo>
                  <a:lnTo>
                    <a:pt x="979830" y="396227"/>
                  </a:lnTo>
                </a:path>
                <a:path w="2613659" h="396239">
                  <a:moveTo>
                    <a:pt x="1304429" y="0"/>
                  </a:moveTo>
                  <a:lnTo>
                    <a:pt x="1304429" y="396227"/>
                  </a:lnTo>
                </a:path>
                <a:path w="2613659" h="396239">
                  <a:moveTo>
                    <a:pt x="1632051" y="0"/>
                  </a:moveTo>
                  <a:lnTo>
                    <a:pt x="1632051" y="396227"/>
                  </a:lnTo>
                </a:path>
                <a:path w="2613659" h="396239">
                  <a:moveTo>
                    <a:pt x="1959673" y="0"/>
                  </a:moveTo>
                  <a:lnTo>
                    <a:pt x="1959673" y="396227"/>
                  </a:lnTo>
                </a:path>
                <a:path w="2613659" h="396239">
                  <a:moveTo>
                    <a:pt x="2285796" y="0"/>
                  </a:moveTo>
                  <a:lnTo>
                    <a:pt x="2285796" y="396227"/>
                  </a:lnTo>
                </a:path>
                <a:path w="2613659" h="396239">
                  <a:moveTo>
                    <a:pt x="2613418" y="0"/>
                  </a:moveTo>
                  <a:lnTo>
                    <a:pt x="2613418" y="39622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6355359" y="4861216"/>
              <a:ext cx="2613660" cy="52069"/>
            </a:xfrm>
            <a:custGeom>
              <a:avLst/>
              <a:gdLst/>
              <a:ahLst/>
              <a:cxnLst/>
              <a:rect l="l" t="t" r="r" b="b"/>
              <a:pathLst>
                <a:path w="2613659" h="52070">
                  <a:moveTo>
                    <a:pt x="0" y="0"/>
                  </a:moveTo>
                  <a:lnTo>
                    <a:pt x="0" y="51803"/>
                  </a:lnTo>
                </a:path>
                <a:path w="2613659" h="52070">
                  <a:moveTo>
                    <a:pt x="327621" y="0"/>
                  </a:moveTo>
                  <a:lnTo>
                    <a:pt x="327621" y="51803"/>
                  </a:lnTo>
                </a:path>
                <a:path w="2613659" h="52070">
                  <a:moveTo>
                    <a:pt x="652208" y="0"/>
                  </a:moveTo>
                  <a:lnTo>
                    <a:pt x="652208" y="51803"/>
                  </a:lnTo>
                </a:path>
                <a:path w="2613659" h="52070">
                  <a:moveTo>
                    <a:pt x="979830" y="0"/>
                  </a:moveTo>
                  <a:lnTo>
                    <a:pt x="979830" y="51803"/>
                  </a:lnTo>
                </a:path>
                <a:path w="2613659" h="52070">
                  <a:moveTo>
                    <a:pt x="1304429" y="0"/>
                  </a:moveTo>
                  <a:lnTo>
                    <a:pt x="1304429" y="51803"/>
                  </a:lnTo>
                </a:path>
                <a:path w="2613659" h="52070">
                  <a:moveTo>
                    <a:pt x="1632051" y="0"/>
                  </a:moveTo>
                  <a:lnTo>
                    <a:pt x="1632051" y="51803"/>
                  </a:lnTo>
                </a:path>
                <a:path w="2613659" h="52070">
                  <a:moveTo>
                    <a:pt x="1959673" y="0"/>
                  </a:moveTo>
                  <a:lnTo>
                    <a:pt x="1959673" y="51803"/>
                  </a:lnTo>
                </a:path>
                <a:path w="2613659" h="52070">
                  <a:moveTo>
                    <a:pt x="2285796" y="0"/>
                  </a:moveTo>
                  <a:lnTo>
                    <a:pt x="2285796" y="51803"/>
                  </a:lnTo>
                </a:path>
                <a:path w="2613659" h="52070">
                  <a:moveTo>
                    <a:pt x="2613418" y="0"/>
                  </a:moveTo>
                  <a:lnTo>
                    <a:pt x="2613418" y="5180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6111582" y="4714925"/>
              <a:ext cx="3163570" cy="344805"/>
            </a:xfrm>
            <a:custGeom>
              <a:avLst/>
              <a:gdLst/>
              <a:ahLst/>
              <a:cxnLst/>
              <a:rect l="l" t="t" r="r" b="b"/>
              <a:pathLst>
                <a:path w="3163570" h="344804">
                  <a:moveTo>
                    <a:pt x="0" y="344385"/>
                  </a:moveTo>
                  <a:lnTo>
                    <a:pt x="3163481" y="344385"/>
                  </a:lnTo>
                </a:path>
                <a:path w="3163570" h="344804">
                  <a:moveTo>
                    <a:pt x="0" y="259054"/>
                  </a:moveTo>
                  <a:lnTo>
                    <a:pt x="3163481" y="259054"/>
                  </a:lnTo>
                </a:path>
                <a:path w="3163570" h="344804">
                  <a:moveTo>
                    <a:pt x="0" y="172186"/>
                  </a:moveTo>
                  <a:lnTo>
                    <a:pt x="3163481" y="172186"/>
                  </a:lnTo>
                </a:path>
                <a:path w="3163570" h="344804">
                  <a:moveTo>
                    <a:pt x="0" y="85331"/>
                  </a:moveTo>
                  <a:lnTo>
                    <a:pt x="3163481" y="85331"/>
                  </a:lnTo>
                </a:path>
                <a:path w="3163570" h="344804">
                  <a:moveTo>
                    <a:pt x="0" y="0"/>
                  </a:moveTo>
                  <a:lnTo>
                    <a:pt x="316348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6097841" y="4688979"/>
              <a:ext cx="3177540" cy="396240"/>
            </a:xfrm>
            <a:custGeom>
              <a:avLst/>
              <a:gdLst/>
              <a:ahLst/>
              <a:cxnLst/>
              <a:rect l="l" t="t" r="r" b="b"/>
              <a:pathLst>
                <a:path w="3177540" h="396239">
                  <a:moveTo>
                    <a:pt x="0" y="370331"/>
                  </a:moveTo>
                  <a:lnTo>
                    <a:pt x="13741" y="370331"/>
                  </a:lnTo>
                </a:path>
                <a:path w="3177540" h="396239">
                  <a:moveTo>
                    <a:pt x="0" y="285000"/>
                  </a:moveTo>
                  <a:lnTo>
                    <a:pt x="13741" y="285000"/>
                  </a:lnTo>
                </a:path>
                <a:path w="3177540" h="396239">
                  <a:moveTo>
                    <a:pt x="0" y="198132"/>
                  </a:moveTo>
                  <a:lnTo>
                    <a:pt x="13741" y="198132"/>
                  </a:lnTo>
                </a:path>
                <a:path w="3177540" h="396239">
                  <a:moveTo>
                    <a:pt x="0" y="111277"/>
                  </a:moveTo>
                  <a:lnTo>
                    <a:pt x="13741" y="111277"/>
                  </a:lnTo>
                </a:path>
                <a:path w="3177540" h="396239">
                  <a:moveTo>
                    <a:pt x="0" y="25946"/>
                  </a:moveTo>
                  <a:lnTo>
                    <a:pt x="13741" y="25946"/>
                  </a:lnTo>
                </a:path>
                <a:path w="3177540" h="396239">
                  <a:moveTo>
                    <a:pt x="13741" y="0"/>
                  </a:moveTo>
                  <a:lnTo>
                    <a:pt x="13741" y="396227"/>
                  </a:lnTo>
                </a:path>
                <a:path w="3177540" h="396239">
                  <a:moveTo>
                    <a:pt x="13741" y="198132"/>
                  </a:moveTo>
                  <a:lnTo>
                    <a:pt x="3177222" y="198132"/>
                  </a:lnTo>
                </a:path>
                <a:path w="3177540" h="396239">
                  <a:moveTo>
                    <a:pt x="13741" y="198132"/>
                  </a:moveTo>
                  <a:lnTo>
                    <a:pt x="3177222" y="198132"/>
                  </a:lnTo>
                </a:path>
                <a:path w="3177540" h="396239">
                  <a:moveTo>
                    <a:pt x="13741" y="0"/>
                  </a:moveTo>
                  <a:lnTo>
                    <a:pt x="13741" y="39622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6111582" y="4826152"/>
              <a:ext cx="3163570" cy="125095"/>
            </a:xfrm>
            <a:custGeom>
              <a:avLst/>
              <a:gdLst/>
              <a:ahLst/>
              <a:cxnLst/>
              <a:rect l="l" t="t" r="r" b="b"/>
              <a:pathLst>
                <a:path w="3163570" h="125095">
                  <a:moveTo>
                    <a:pt x="0" y="30505"/>
                  </a:moveTo>
                  <a:lnTo>
                    <a:pt x="3022" y="35064"/>
                  </a:lnTo>
                  <a:lnTo>
                    <a:pt x="4559" y="47218"/>
                  </a:lnTo>
                  <a:lnTo>
                    <a:pt x="7581" y="56400"/>
                  </a:lnTo>
                  <a:lnTo>
                    <a:pt x="10604" y="70091"/>
                  </a:lnTo>
                  <a:lnTo>
                    <a:pt x="13690" y="82296"/>
                  </a:lnTo>
                  <a:lnTo>
                    <a:pt x="15227" y="91427"/>
                  </a:lnTo>
                  <a:lnTo>
                    <a:pt x="18249" y="95986"/>
                  </a:lnTo>
                  <a:lnTo>
                    <a:pt x="21272" y="99060"/>
                  </a:lnTo>
                  <a:lnTo>
                    <a:pt x="24358" y="99060"/>
                  </a:lnTo>
                  <a:lnTo>
                    <a:pt x="25895" y="95986"/>
                  </a:lnTo>
                  <a:lnTo>
                    <a:pt x="28917" y="86867"/>
                  </a:lnTo>
                  <a:lnTo>
                    <a:pt x="31940" y="73126"/>
                  </a:lnTo>
                  <a:lnTo>
                    <a:pt x="36550" y="60960"/>
                  </a:lnTo>
                  <a:lnTo>
                    <a:pt x="39585" y="51790"/>
                  </a:lnTo>
                  <a:lnTo>
                    <a:pt x="42659" y="39636"/>
                  </a:lnTo>
                  <a:lnTo>
                    <a:pt x="45681" y="30505"/>
                  </a:lnTo>
                  <a:lnTo>
                    <a:pt x="47218" y="21323"/>
                  </a:lnTo>
                  <a:lnTo>
                    <a:pt x="53327" y="21323"/>
                  </a:lnTo>
                  <a:lnTo>
                    <a:pt x="54813" y="25895"/>
                  </a:lnTo>
                  <a:lnTo>
                    <a:pt x="57886" y="35064"/>
                  </a:lnTo>
                  <a:lnTo>
                    <a:pt x="60909" y="47218"/>
                  </a:lnTo>
                  <a:lnTo>
                    <a:pt x="63995" y="56400"/>
                  </a:lnTo>
                  <a:lnTo>
                    <a:pt x="65481" y="70091"/>
                  </a:lnTo>
                  <a:lnTo>
                    <a:pt x="68554" y="82296"/>
                  </a:lnTo>
                  <a:lnTo>
                    <a:pt x="71577" y="91427"/>
                  </a:lnTo>
                  <a:lnTo>
                    <a:pt x="74650" y="95986"/>
                  </a:lnTo>
                  <a:lnTo>
                    <a:pt x="76149" y="99060"/>
                  </a:lnTo>
                  <a:lnTo>
                    <a:pt x="79222" y="99060"/>
                  </a:lnTo>
                  <a:lnTo>
                    <a:pt x="82245" y="95986"/>
                  </a:lnTo>
                  <a:lnTo>
                    <a:pt x="85318" y="86867"/>
                  </a:lnTo>
                  <a:lnTo>
                    <a:pt x="86804" y="73126"/>
                  </a:lnTo>
                  <a:lnTo>
                    <a:pt x="89890" y="60960"/>
                  </a:lnTo>
                  <a:lnTo>
                    <a:pt x="92913" y="47218"/>
                  </a:lnTo>
                  <a:lnTo>
                    <a:pt x="94449" y="39636"/>
                  </a:lnTo>
                  <a:lnTo>
                    <a:pt x="97472" y="25895"/>
                  </a:lnTo>
                  <a:lnTo>
                    <a:pt x="100558" y="21323"/>
                  </a:lnTo>
                  <a:lnTo>
                    <a:pt x="105117" y="21323"/>
                  </a:lnTo>
                  <a:lnTo>
                    <a:pt x="108140" y="25895"/>
                  </a:lnTo>
                  <a:lnTo>
                    <a:pt x="111213" y="39636"/>
                  </a:lnTo>
                  <a:lnTo>
                    <a:pt x="114249" y="47218"/>
                  </a:lnTo>
                  <a:lnTo>
                    <a:pt x="115785" y="60960"/>
                  </a:lnTo>
                  <a:lnTo>
                    <a:pt x="121881" y="73126"/>
                  </a:lnTo>
                  <a:lnTo>
                    <a:pt x="124904" y="82296"/>
                  </a:lnTo>
                  <a:lnTo>
                    <a:pt x="126453" y="91427"/>
                  </a:lnTo>
                  <a:lnTo>
                    <a:pt x="129527" y="99060"/>
                  </a:lnTo>
                  <a:lnTo>
                    <a:pt x="134086" y="99060"/>
                  </a:lnTo>
                  <a:lnTo>
                    <a:pt x="137109" y="91427"/>
                  </a:lnTo>
                  <a:lnTo>
                    <a:pt x="140195" y="82296"/>
                  </a:lnTo>
                  <a:lnTo>
                    <a:pt x="143217" y="73126"/>
                  </a:lnTo>
                  <a:lnTo>
                    <a:pt x="144754" y="60960"/>
                  </a:lnTo>
                  <a:lnTo>
                    <a:pt x="147777" y="47218"/>
                  </a:lnTo>
                  <a:lnTo>
                    <a:pt x="150850" y="35064"/>
                  </a:lnTo>
                  <a:lnTo>
                    <a:pt x="153885" y="25895"/>
                  </a:lnTo>
                  <a:lnTo>
                    <a:pt x="155422" y="21323"/>
                  </a:lnTo>
                  <a:lnTo>
                    <a:pt x="161518" y="21323"/>
                  </a:lnTo>
                  <a:lnTo>
                    <a:pt x="164553" y="25895"/>
                  </a:lnTo>
                  <a:lnTo>
                    <a:pt x="166090" y="39636"/>
                  </a:lnTo>
                  <a:lnTo>
                    <a:pt x="169113" y="47218"/>
                  </a:lnTo>
                  <a:lnTo>
                    <a:pt x="172186" y="60960"/>
                  </a:lnTo>
                  <a:lnTo>
                    <a:pt x="173672" y="73126"/>
                  </a:lnTo>
                  <a:lnTo>
                    <a:pt x="176758" y="86867"/>
                  </a:lnTo>
                  <a:lnTo>
                    <a:pt x="179781" y="99060"/>
                  </a:lnTo>
                  <a:lnTo>
                    <a:pt x="182854" y="103632"/>
                  </a:lnTo>
                  <a:lnTo>
                    <a:pt x="184340" y="108191"/>
                  </a:lnTo>
                  <a:lnTo>
                    <a:pt x="187413" y="103632"/>
                  </a:lnTo>
                  <a:lnTo>
                    <a:pt x="190449" y="99060"/>
                  </a:lnTo>
                  <a:lnTo>
                    <a:pt x="193471" y="86867"/>
                  </a:lnTo>
                  <a:lnTo>
                    <a:pt x="195008" y="73126"/>
                  </a:lnTo>
                  <a:lnTo>
                    <a:pt x="198081" y="56400"/>
                  </a:lnTo>
                  <a:lnTo>
                    <a:pt x="201104" y="44196"/>
                  </a:lnTo>
                  <a:lnTo>
                    <a:pt x="204190" y="30505"/>
                  </a:lnTo>
                  <a:lnTo>
                    <a:pt x="205676" y="18300"/>
                  </a:lnTo>
                  <a:lnTo>
                    <a:pt x="208749" y="13741"/>
                  </a:lnTo>
                  <a:lnTo>
                    <a:pt x="211772" y="9118"/>
                  </a:lnTo>
                  <a:lnTo>
                    <a:pt x="213309" y="13741"/>
                  </a:lnTo>
                  <a:lnTo>
                    <a:pt x="219417" y="18300"/>
                  </a:lnTo>
                  <a:lnTo>
                    <a:pt x="222440" y="30505"/>
                  </a:lnTo>
                  <a:lnTo>
                    <a:pt x="223977" y="47218"/>
                  </a:lnTo>
                  <a:lnTo>
                    <a:pt x="227012" y="60960"/>
                  </a:lnTo>
                  <a:lnTo>
                    <a:pt x="230085" y="73126"/>
                  </a:lnTo>
                  <a:lnTo>
                    <a:pt x="233108" y="91427"/>
                  </a:lnTo>
                  <a:lnTo>
                    <a:pt x="234645" y="99060"/>
                  </a:lnTo>
                  <a:lnTo>
                    <a:pt x="237667" y="108191"/>
                  </a:lnTo>
                  <a:lnTo>
                    <a:pt x="243776" y="108191"/>
                  </a:lnTo>
                  <a:lnTo>
                    <a:pt x="245313" y="99060"/>
                  </a:lnTo>
                  <a:lnTo>
                    <a:pt x="248335" y="91427"/>
                  </a:lnTo>
                  <a:lnTo>
                    <a:pt x="251409" y="73126"/>
                  </a:lnTo>
                  <a:lnTo>
                    <a:pt x="252958" y="56400"/>
                  </a:lnTo>
                  <a:lnTo>
                    <a:pt x="255981" y="44196"/>
                  </a:lnTo>
                  <a:lnTo>
                    <a:pt x="259003" y="25895"/>
                  </a:lnTo>
                  <a:lnTo>
                    <a:pt x="262077" y="18300"/>
                  </a:lnTo>
                  <a:lnTo>
                    <a:pt x="263613" y="13741"/>
                  </a:lnTo>
                  <a:lnTo>
                    <a:pt x="266649" y="9118"/>
                  </a:lnTo>
                  <a:lnTo>
                    <a:pt x="269671" y="13741"/>
                  </a:lnTo>
                  <a:lnTo>
                    <a:pt x="272745" y="18300"/>
                  </a:lnTo>
                  <a:lnTo>
                    <a:pt x="274281" y="30505"/>
                  </a:lnTo>
                  <a:lnTo>
                    <a:pt x="277304" y="47218"/>
                  </a:lnTo>
                  <a:lnTo>
                    <a:pt x="280390" y="60960"/>
                  </a:lnTo>
                  <a:lnTo>
                    <a:pt x="283413" y="77736"/>
                  </a:lnTo>
                  <a:lnTo>
                    <a:pt x="284949" y="91427"/>
                  </a:lnTo>
                  <a:lnTo>
                    <a:pt x="287972" y="103632"/>
                  </a:lnTo>
                  <a:lnTo>
                    <a:pt x="291058" y="108191"/>
                  </a:lnTo>
                  <a:lnTo>
                    <a:pt x="294081" y="112763"/>
                  </a:lnTo>
                  <a:lnTo>
                    <a:pt x="298640" y="108191"/>
                  </a:lnTo>
                  <a:lnTo>
                    <a:pt x="301713" y="99060"/>
                  </a:lnTo>
                  <a:lnTo>
                    <a:pt x="303212" y="91427"/>
                  </a:lnTo>
                  <a:lnTo>
                    <a:pt x="306285" y="73126"/>
                  </a:lnTo>
                  <a:lnTo>
                    <a:pt x="309308" y="56400"/>
                  </a:lnTo>
                  <a:lnTo>
                    <a:pt x="312381" y="44196"/>
                  </a:lnTo>
                  <a:lnTo>
                    <a:pt x="313867" y="25895"/>
                  </a:lnTo>
                  <a:lnTo>
                    <a:pt x="316903" y="18300"/>
                  </a:lnTo>
                  <a:lnTo>
                    <a:pt x="319976" y="9118"/>
                  </a:lnTo>
                  <a:lnTo>
                    <a:pt x="322999" y="9118"/>
                  </a:lnTo>
                  <a:lnTo>
                    <a:pt x="324535" y="13741"/>
                  </a:lnTo>
                  <a:lnTo>
                    <a:pt x="327609" y="18300"/>
                  </a:lnTo>
                  <a:lnTo>
                    <a:pt x="330644" y="30505"/>
                  </a:lnTo>
                  <a:lnTo>
                    <a:pt x="333667" y="47218"/>
                  </a:lnTo>
                  <a:lnTo>
                    <a:pt x="335203" y="65532"/>
                  </a:lnTo>
                  <a:lnTo>
                    <a:pt x="338277" y="82296"/>
                  </a:lnTo>
                  <a:lnTo>
                    <a:pt x="341312" y="99060"/>
                  </a:lnTo>
                  <a:lnTo>
                    <a:pt x="342849" y="112763"/>
                  </a:lnTo>
                  <a:lnTo>
                    <a:pt x="345871" y="121881"/>
                  </a:lnTo>
                  <a:lnTo>
                    <a:pt x="348945" y="124967"/>
                  </a:lnTo>
                  <a:lnTo>
                    <a:pt x="351967" y="121881"/>
                  </a:lnTo>
                  <a:lnTo>
                    <a:pt x="353504" y="112763"/>
                  </a:lnTo>
                  <a:lnTo>
                    <a:pt x="356539" y="99060"/>
                  </a:lnTo>
                  <a:lnTo>
                    <a:pt x="359613" y="77736"/>
                  </a:lnTo>
                  <a:lnTo>
                    <a:pt x="362635" y="60960"/>
                  </a:lnTo>
                  <a:lnTo>
                    <a:pt x="364172" y="47218"/>
                  </a:lnTo>
                  <a:lnTo>
                    <a:pt x="367207" y="39636"/>
                  </a:lnTo>
                  <a:lnTo>
                    <a:pt x="370281" y="25895"/>
                  </a:lnTo>
                  <a:lnTo>
                    <a:pt x="373303" y="21323"/>
                  </a:lnTo>
                  <a:lnTo>
                    <a:pt x="374840" y="18300"/>
                  </a:lnTo>
                  <a:lnTo>
                    <a:pt x="377863" y="18300"/>
                  </a:lnTo>
                  <a:lnTo>
                    <a:pt x="380949" y="21323"/>
                  </a:lnTo>
                  <a:lnTo>
                    <a:pt x="382435" y="30505"/>
                  </a:lnTo>
                  <a:lnTo>
                    <a:pt x="385508" y="44196"/>
                  </a:lnTo>
                  <a:lnTo>
                    <a:pt x="388531" y="56400"/>
                  </a:lnTo>
                  <a:lnTo>
                    <a:pt x="391604" y="70091"/>
                  </a:lnTo>
                  <a:lnTo>
                    <a:pt x="393103" y="82296"/>
                  </a:lnTo>
                  <a:lnTo>
                    <a:pt x="399199" y="91427"/>
                  </a:lnTo>
                  <a:lnTo>
                    <a:pt x="402272" y="95986"/>
                  </a:lnTo>
                  <a:lnTo>
                    <a:pt x="403809" y="99060"/>
                  </a:lnTo>
                  <a:lnTo>
                    <a:pt x="406844" y="99060"/>
                  </a:lnTo>
                  <a:lnTo>
                    <a:pt x="409867" y="95986"/>
                  </a:lnTo>
                  <a:lnTo>
                    <a:pt x="412940" y="86867"/>
                  </a:lnTo>
                  <a:lnTo>
                    <a:pt x="414477" y="73126"/>
                  </a:lnTo>
                  <a:lnTo>
                    <a:pt x="417512" y="60960"/>
                  </a:lnTo>
                  <a:lnTo>
                    <a:pt x="420535" y="47218"/>
                  </a:lnTo>
                  <a:lnTo>
                    <a:pt x="422071" y="35064"/>
                  </a:lnTo>
                  <a:lnTo>
                    <a:pt x="425145" y="25895"/>
                  </a:lnTo>
                  <a:lnTo>
                    <a:pt x="428167" y="21323"/>
                  </a:lnTo>
                  <a:lnTo>
                    <a:pt x="431203" y="18300"/>
                  </a:lnTo>
                  <a:lnTo>
                    <a:pt x="432739" y="18300"/>
                  </a:lnTo>
                  <a:lnTo>
                    <a:pt x="435813" y="25895"/>
                  </a:lnTo>
                  <a:lnTo>
                    <a:pt x="438835" y="35064"/>
                  </a:lnTo>
                  <a:lnTo>
                    <a:pt x="441909" y="44196"/>
                  </a:lnTo>
                  <a:lnTo>
                    <a:pt x="443407" y="56400"/>
                  </a:lnTo>
                  <a:lnTo>
                    <a:pt x="446481" y="70091"/>
                  </a:lnTo>
                  <a:lnTo>
                    <a:pt x="449503" y="82296"/>
                  </a:lnTo>
                  <a:lnTo>
                    <a:pt x="452577" y="91427"/>
                  </a:lnTo>
                  <a:lnTo>
                    <a:pt x="454063" y="95986"/>
                  </a:lnTo>
                  <a:lnTo>
                    <a:pt x="457149" y="99060"/>
                  </a:lnTo>
                  <a:lnTo>
                    <a:pt x="460171" y="99060"/>
                  </a:lnTo>
                  <a:lnTo>
                    <a:pt x="461708" y="91427"/>
                  </a:lnTo>
                  <a:lnTo>
                    <a:pt x="464731" y="82296"/>
                  </a:lnTo>
                  <a:lnTo>
                    <a:pt x="467804" y="73126"/>
                  </a:lnTo>
                  <a:lnTo>
                    <a:pt x="470839" y="60960"/>
                  </a:lnTo>
                  <a:lnTo>
                    <a:pt x="472376" y="47218"/>
                  </a:lnTo>
                  <a:lnTo>
                    <a:pt x="475399" y="35064"/>
                  </a:lnTo>
                  <a:lnTo>
                    <a:pt x="481507" y="25895"/>
                  </a:lnTo>
                  <a:lnTo>
                    <a:pt x="483044" y="21323"/>
                  </a:lnTo>
                  <a:lnTo>
                    <a:pt x="486067" y="18300"/>
                  </a:lnTo>
                  <a:lnTo>
                    <a:pt x="489140" y="18300"/>
                  </a:lnTo>
                  <a:lnTo>
                    <a:pt x="492163" y="25895"/>
                  </a:lnTo>
                  <a:lnTo>
                    <a:pt x="493712" y="35064"/>
                  </a:lnTo>
                  <a:lnTo>
                    <a:pt x="496735" y="47218"/>
                  </a:lnTo>
                  <a:lnTo>
                    <a:pt x="499808" y="60960"/>
                  </a:lnTo>
                  <a:lnTo>
                    <a:pt x="502831" y="73126"/>
                  </a:lnTo>
                  <a:lnTo>
                    <a:pt x="504367" y="82296"/>
                  </a:lnTo>
                  <a:lnTo>
                    <a:pt x="507403" y="91427"/>
                  </a:lnTo>
                  <a:lnTo>
                    <a:pt x="510476" y="95986"/>
                  </a:lnTo>
                  <a:lnTo>
                    <a:pt x="511962" y="99060"/>
                  </a:lnTo>
                  <a:lnTo>
                    <a:pt x="515035" y="99060"/>
                  </a:lnTo>
                  <a:lnTo>
                    <a:pt x="518071" y="91427"/>
                  </a:lnTo>
                  <a:lnTo>
                    <a:pt x="521144" y="82296"/>
                  </a:lnTo>
                  <a:lnTo>
                    <a:pt x="522630" y="70091"/>
                  </a:lnTo>
                  <a:lnTo>
                    <a:pt x="525703" y="60960"/>
                  </a:lnTo>
                  <a:lnTo>
                    <a:pt x="528726" y="44196"/>
                  </a:lnTo>
                  <a:lnTo>
                    <a:pt x="531812" y="35064"/>
                  </a:lnTo>
                  <a:lnTo>
                    <a:pt x="533298" y="25895"/>
                  </a:lnTo>
                  <a:lnTo>
                    <a:pt x="536371" y="21323"/>
                  </a:lnTo>
                  <a:lnTo>
                    <a:pt x="539394" y="18300"/>
                  </a:lnTo>
                  <a:lnTo>
                    <a:pt x="542467" y="21323"/>
                  </a:lnTo>
                  <a:lnTo>
                    <a:pt x="543966" y="25895"/>
                  </a:lnTo>
                  <a:lnTo>
                    <a:pt x="547039" y="39636"/>
                  </a:lnTo>
                  <a:lnTo>
                    <a:pt x="550062" y="47218"/>
                  </a:lnTo>
                  <a:lnTo>
                    <a:pt x="551599" y="60960"/>
                  </a:lnTo>
                  <a:lnTo>
                    <a:pt x="554672" y="73126"/>
                  </a:lnTo>
                  <a:lnTo>
                    <a:pt x="557707" y="86867"/>
                  </a:lnTo>
                  <a:lnTo>
                    <a:pt x="560730" y="95986"/>
                  </a:lnTo>
                  <a:lnTo>
                    <a:pt x="562267" y="99060"/>
                  </a:lnTo>
                  <a:lnTo>
                    <a:pt x="571398" y="99060"/>
                  </a:lnTo>
                  <a:lnTo>
                    <a:pt x="572935" y="91427"/>
                  </a:lnTo>
                  <a:lnTo>
                    <a:pt x="576008" y="82296"/>
                  </a:lnTo>
                  <a:lnTo>
                    <a:pt x="579031" y="70091"/>
                  </a:lnTo>
                  <a:lnTo>
                    <a:pt x="582066" y="56400"/>
                  </a:lnTo>
                  <a:lnTo>
                    <a:pt x="583603" y="44196"/>
                  </a:lnTo>
                  <a:lnTo>
                    <a:pt x="586676" y="35064"/>
                  </a:lnTo>
                  <a:lnTo>
                    <a:pt x="589699" y="25895"/>
                  </a:lnTo>
                  <a:lnTo>
                    <a:pt x="591235" y="21323"/>
                  </a:lnTo>
                  <a:lnTo>
                    <a:pt x="594271" y="18300"/>
                  </a:lnTo>
                  <a:lnTo>
                    <a:pt x="597344" y="21323"/>
                  </a:lnTo>
                  <a:lnTo>
                    <a:pt x="600367" y="30505"/>
                  </a:lnTo>
                  <a:lnTo>
                    <a:pt x="601903" y="39636"/>
                  </a:lnTo>
                  <a:lnTo>
                    <a:pt x="604926" y="51790"/>
                  </a:lnTo>
                  <a:lnTo>
                    <a:pt x="608012" y="65532"/>
                  </a:lnTo>
                  <a:lnTo>
                    <a:pt x="611035" y="73126"/>
                  </a:lnTo>
                  <a:lnTo>
                    <a:pt x="612571" y="86867"/>
                  </a:lnTo>
                  <a:lnTo>
                    <a:pt x="615594" y="95986"/>
                  </a:lnTo>
                  <a:lnTo>
                    <a:pt x="618667" y="99060"/>
                  </a:lnTo>
                  <a:lnTo>
                    <a:pt x="623239" y="99060"/>
                  </a:lnTo>
                  <a:lnTo>
                    <a:pt x="626262" y="91427"/>
                  </a:lnTo>
                  <a:lnTo>
                    <a:pt x="629285" y="82296"/>
                  </a:lnTo>
                  <a:lnTo>
                    <a:pt x="630821" y="70091"/>
                  </a:lnTo>
                  <a:lnTo>
                    <a:pt x="633907" y="56400"/>
                  </a:lnTo>
                  <a:lnTo>
                    <a:pt x="636930" y="44196"/>
                  </a:lnTo>
                  <a:lnTo>
                    <a:pt x="640003" y="30505"/>
                  </a:lnTo>
                  <a:lnTo>
                    <a:pt x="641489" y="25895"/>
                  </a:lnTo>
                  <a:lnTo>
                    <a:pt x="644563" y="21323"/>
                  </a:lnTo>
                  <a:lnTo>
                    <a:pt x="647598" y="18300"/>
                  </a:lnTo>
                  <a:lnTo>
                    <a:pt x="650671" y="21323"/>
                  </a:lnTo>
                  <a:lnTo>
                    <a:pt x="652157" y="30505"/>
                  </a:lnTo>
                  <a:lnTo>
                    <a:pt x="655231" y="39636"/>
                  </a:lnTo>
                  <a:lnTo>
                    <a:pt x="658266" y="51790"/>
                  </a:lnTo>
                  <a:lnTo>
                    <a:pt x="662825" y="65532"/>
                  </a:lnTo>
                  <a:lnTo>
                    <a:pt x="665899" y="77736"/>
                  </a:lnTo>
                  <a:lnTo>
                    <a:pt x="668921" y="86867"/>
                  </a:lnTo>
                  <a:lnTo>
                    <a:pt x="670471" y="95986"/>
                  </a:lnTo>
                  <a:lnTo>
                    <a:pt x="673493" y="99060"/>
                  </a:lnTo>
                  <a:lnTo>
                    <a:pt x="676567" y="99060"/>
                  </a:lnTo>
                  <a:lnTo>
                    <a:pt x="679589" y="95986"/>
                  </a:lnTo>
                  <a:lnTo>
                    <a:pt x="681126" y="91427"/>
                  </a:lnTo>
                  <a:lnTo>
                    <a:pt x="684161" y="77736"/>
                  </a:lnTo>
                  <a:lnTo>
                    <a:pt x="687235" y="70091"/>
                  </a:lnTo>
                  <a:lnTo>
                    <a:pt x="690257" y="56400"/>
                  </a:lnTo>
                  <a:lnTo>
                    <a:pt x="691794" y="44196"/>
                  </a:lnTo>
                  <a:lnTo>
                    <a:pt x="694829" y="30505"/>
                  </a:lnTo>
                  <a:lnTo>
                    <a:pt x="697903" y="25895"/>
                  </a:lnTo>
                  <a:lnTo>
                    <a:pt x="700925" y="21323"/>
                  </a:lnTo>
                  <a:lnTo>
                    <a:pt x="705485" y="21323"/>
                  </a:lnTo>
                  <a:lnTo>
                    <a:pt x="708571" y="30505"/>
                  </a:lnTo>
                  <a:lnTo>
                    <a:pt x="710107" y="44196"/>
                  </a:lnTo>
                  <a:lnTo>
                    <a:pt x="713130" y="51790"/>
                  </a:lnTo>
                  <a:lnTo>
                    <a:pt x="716203" y="65532"/>
                  </a:lnTo>
                  <a:lnTo>
                    <a:pt x="719226" y="77736"/>
                  </a:lnTo>
                  <a:lnTo>
                    <a:pt x="720763" y="86867"/>
                  </a:lnTo>
                  <a:lnTo>
                    <a:pt x="723798" y="95986"/>
                  </a:lnTo>
                  <a:lnTo>
                    <a:pt x="726871" y="99060"/>
                  </a:lnTo>
                  <a:lnTo>
                    <a:pt x="729894" y="99060"/>
                  </a:lnTo>
                  <a:lnTo>
                    <a:pt x="731431" y="95986"/>
                  </a:lnTo>
                  <a:lnTo>
                    <a:pt x="734466" y="86867"/>
                  </a:lnTo>
                  <a:lnTo>
                    <a:pt x="737539" y="77736"/>
                  </a:lnTo>
                  <a:lnTo>
                    <a:pt x="742099" y="65532"/>
                  </a:lnTo>
                  <a:lnTo>
                    <a:pt x="745121" y="51790"/>
                  </a:lnTo>
                  <a:lnTo>
                    <a:pt x="748207" y="44196"/>
                  </a:lnTo>
                  <a:lnTo>
                    <a:pt x="751230" y="30505"/>
                  </a:lnTo>
                  <a:lnTo>
                    <a:pt x="752767" y="25895"/>
                  </a:lnTo>
                  <a:lnTo>
                    <a:pt x="755789" y="21323"/>
                  </a:lnTo>
                  <a:lnTo>
                    <a:pt x="758863" y="21323"/>
                  </a:lnTo>
                  <a:lnTo>
                    <a:pt x="760361" y="25895"/>
                  </a:lnTo>
                  <a:lnTo>
                    <a:pt x="763435" y="35064"/>
                  </a:lnTo>
                  <a:lnTo>
                    <a:pt x="766457" y="44196"/>
                  </a:lnTo>
                  <a:lnTo>
                    <a:pt x="769531" y="56400"/>
                  </a:lnTo>
                  <a:lnTo>
                    <a:pt x="771029" y="70091"/>
                  </a:lnTo>
                  <a:lnTo>
                    <a:pt x="774103" y="77736"/>
                  </a:lnTo>
                  <a:lnTo>
                    <a:pt x="777125" y="91427"/>
                  </a:lnTo>
                  <a:lnTo>
                    <a:pt x="780199" y="95986"/>
                  </a:lnTo>
                  <a:lnTo>
                    <a:pt x="781685" y="99060"/>
                  </a:lnTo>
                  <a:lnTo>
                    <a:pt x="784771" y="99060"/>
                  </a:lnTo>
                  <a:lnTo>
                    <a:pt x="787793" y="95986"/>
                  </a:lnTo>
                  <a:lnTo>
                    <a:pt x="790867" y="86867"/>
                  </a:lnTo>
                  <a:lnTo>
                    <a:pt x="792403" y="73126"/>
                  </a:lnTo>
                  <a:lnTo>
                    <a:pt x="795426" y="65532"/>
                  </a:lnTo>
                  <a:lnTo>
                    <a:pt x="798461" y="51790"/>
                  </a:lnTo>
                  <a:lnTo>
                    <a:pt x="799998" y="39636"/>
                  </a:lnTo>
                  <a:lnTo>
                    <a:pt x="803071" y="30505"/>
                  </a:lnTo>
                  <a:lnTo>
                    <a:pt x="806094" y="25895"/>
                  </a:lnTo>
                  <a:lnTo>
                    <a:pt x="809129" y="21323"/>
                  </a:lnTo>
                  <a:lnTo>
                    <a:pt x="810666" y="21323"/>
                  </a:lnTo>
                  <a:lnTo>
                    <a:pt x="813689" y="25895"/>
                  </a:lnTo>
                  <a:lnTo>
                    <a:pt x="816762" y="35064"/>
                  </a:lnTo>
                  <a:lnTo>
                    <a:pt x="819785" y="44196"/>
                  </a:lnTo>
                  <a:lnTo>
                    <a:pt x="821321" y="56400"/>
                  </a:lnTo>
                  <a:lnTo>
                    <a:pt x="824356" y="70091"/>
                  </a:lnTo>
                  <a:lnTo>
                    <a:pt x="827430" y="82296"/>
                  </a:lnTo>
                  <a:lnTo>
                    <a:pt x="830452" y="91427"/>
                  </a:lnTo>
                  <a:lnTo>
                    <a:pt x="831989" y="95986"/>
                  </a:lnTo>
                  <a:lnTo>
                    <a:pt x="835025" y="99060"/>
                  </a:lnTo>
                  <a:lnTo>
                    <a:pt x="838098" y="99060"/>
                  </a:lnTo>
                  <a:lnTo>
                    <a:pt x="839635" y="95986"/>
                  </a:lnTo>
                  <a:lnTo>
                    <a:pt x="845680" y="86867"/>
                  </a:lnTo>
                  <a:lnTo>
                    <a:pt x="848766" y="73126"/>
                  </a:lnTo>
                  <a:lnTo>
                    <a:pt x="850303" y="60960"/>
                  </a:lnTo>
                  <a:lnTo>
                    <a:pt x="853325" y="51790"/>
                  </a:lnTo>
                  <a:lnTo>
                    <a:pt x="856348" y="39636"/>
                  </a:lnTo>
                  <a:lnTo>
                    <a:pt x="859421" y="30505"/>
                  </a:lnTo>
                  <a:lnTo>
                    <a:pt x="860971" y="25895"/>
                  </a:lnTo>
                  <a:lnTo>
                    <a:pt x="863993" y="21323"/>
                  </a:lnTo>
                  <a:lnTo>
                    <a:pt x="867016" y="21323"/>
                  </a:lnTo>
                  <a:lnTo>
                    <a:pt x="870089" y="25895"/>
                  </a:lnTo>
                  <a:lnTo>
                    <a:pt x="871626" y="35064"/>
                  </a:lnTo>
                  <a:lnTo>
                    <a:pt x="874661" y="47218"/>
                  </a:lnTo>
                  <a:lnTo>
                    <a:pt x="877735" y="56400"/>
                  </a:lnTo>
                  <a:lnTo>
                    <a:pt x="879221" y="70091"/>
                  </a:lnTo>
                  <a:lnTo>
                    <a:pt x="882294" y="82296"/>
                  </a:lnTo>
                  <a:lnTo>
                    <a:pt x="885329" y="91427"/>
                  </a:lnTo>
                  <a:lnTo>
                    <a:pt x="888403" y="95986"/>
                  </a:lnTo>
                  <a:lnTo>
                    <a:pt x="889889" y="99060"/>
                  </a:lnTo>
                  <a:lnTo>
                    <a:pt x="892962" y="99060"/>
                  </a:lnTo>
                  <a:lnTo>
                    <a:pt x="895985" y="91427"/>
                  </a:lnTo>
                  <a:lnTo>
                    <a:pt x="899071" y="82296"/>
                  </a:lnTo>
                  <a:lnTo>
                    <a:pt x="900556" y="73126"/>
                  </a:lnTo>
                  <a:lnTo>
                    <a:pt x="903630" y="60960"/>
                  </a:lnTo>
                  <a:lnTo>
                    <a:pt x="906652" y="47218"/>
                  </a:lnTo>
                  <a:lnTo>
                    <a:pt x="909726" y="39636"/>
                  </a:lnTo>
                  <a:lnTo>
                    <a:pt x="911225" y="30505"/>
                  </a:lnTo>
                  <a:lnTo>
                    <a:pt x="914298" y="25895"/>
                  </a:lnTo>
                  <a:lnTo>
                    <a:pt x="917321" y="21323"/>
                  </a:lnTo>
                  <a:lnTo>
                    <a:pt x="918857" y="21323"/>
                  </a:lnTo>
                  <a:lnTo>
                    <a:pt x="924966" y="30505"/>
                  </a:lnTo>
                  <a:lnTo>
                    <a:pt x="927989" y="39636"/>
                  </a:lnTo>
                  <a:lnTo>
                    <a:pt x="929525" y="47218"/>
                  </a:lnTo>
                  <a:lnTo>
                    <a:pt x="932548" y="60960"/>
                  </a:lnTo>
                  <a:lnTo>
                    <a:pt x="935621" y="73126"/>
                  </a:lnTo>
                  <a:lnTo>
                    <a:pt x="938656" y="82296"/>
                  </a:lnTo>
                  <a:lnTo>
                    <a:pt x="940193" y="91427"/>
                  </a:lnTo>
                  <a:lnTo>
                    <a:pt x="943216" y="95986"/>
                  </a:lnTo>
                  <a:lnTo>
                    <a:pt x="946289" y="99060"/>
                  </a:lnTo>
                  <a:lnTo>
                    <a:pt x="949325" y="95986"/>
                  </a:lnTo>
                  <a:lnTo>
                    <a:pt x="950861" y="91427"/>
                  </a:lnTo>
                  <a:lnTo>
                    <a:pt x="953884" y="82296"/>
                  </a:lnTo>
                  <a:lnTo>
                    <a:pt x="956957" y="73126"/>
                  </a:lnTo>
                  <a:lnTo>
                    <a:pt x="958443" y="60960"/>
                  </a:lnTo>
                  <a:lnTo>
                    <a:pt x="961529" y="47218"/>
                  </a:lnTo>
                  <a:lnTo>
                    <a:pt x="964552" y="39636"/>
                  </a:lnTo>
                  <a:lnTo>
                    <a:pt x="967625" y="30505"/>
                  </a:lnTo>
                  <a:lnTo>
                    <a:pt x="969111" y="21323"/>
                  </a:lnTo>
                  <a:lnTo>
                    <a:pt x="975220" y="21323"/>
                  </a:lnTo>
                  <a:lnTo>
                    <a:pt x="978293" y="30505"/>
                  </a:lnTo>
                  <a:lnTo>
                    <a:pt x="979779" y="39636"/>
                  </a:lnTo>
                  <a:lnTo>
                    <a:pt x="982852" y="47218"/>
                  </a:lnTo>
                  <a:lnTo>
                    <a:pt x="985875" y="60960"/>
                  </a:lnTo>
                  <a:lnTo>
                    <a:pt x="988961" y="73126"/>
                  </a:lnTo>
                  <a:lnTo>
                    <a:pt x="990498" y="82296"/>
                  </a:lnTo>
                  <a:lnTo>
                    <a:pt x="993521" y="91427"/>
                  </a:lnTo>
                  <a:lnTo>
                    <a:pt x="996543" y="95986"/>
                  </a:lnTo>
                  <a:lnTo>
                    <a:pt x="999629" y="99060"/>
                  </a:lnTo>
                  <a:lnTo>
                    <a:pt x="1001166" y="95986"/>
                  </a:lnTo>
                  <a:lnTo>
                    <a:pt x="1004189" y="91427"/>
                  </a:lnTo>
                  <a:lnTo>
                    <a:pt x="1007211" y="82296"/>
                  </a:lnTo>
                  <a:lnTo>
                    <a:pt x="1008748" y="70091"/>
                  </a:lnTo>
                  <a:lnTo>
                    <a:pt x="1011821" y="60960"/>
                  </a:lnTo>
                  <a:lnTo>
                    <a:pt x="1014856" y="47218"/>
                  </a:lnTo>
                  <a:lnTo>
                    <a:pt x="1019416" y="35064"/>
                  </a:lnTo>
                  <a:lnTo>
                    <a:pt x="1022489" y="30505"/>
                  </a:lnTo>
                  <a:lnTo>
                    <a:pt x="1025525" y="21323"/>
                  </a:lnTo>
                  <a:lnTo>
                    <a:pt x="1030084" y="21323"/>
                  </a:lnTo>
                  <a:lnTo>
                    <a:pt x="1033157" y="30505"/>
                  </a:lnTo>
                  <a:lnTo>
                    <a:pt x="1036180" y="39636"/>
                  </a:lnTo>
                  <a:lnTo>
                    <a:pt x="1039266" y="51790"/>
                  </a:lnTo>
                  <a:lnTo>
                    <a:pt x="1040752" y="60960"/>
                  </a:lnTo>
                  <a:lnTo>
                    <a:pt x="1043825" y="73126"/>
                  </a:lnTo>
                  <a:lnTo>
                    <a:pt x="1046848" y="86867"/>
                  </a:lnTo>
                  <a:lnTo>
                    <a:pt x="1048385" y="91427"/>
                  </a:lnTo>
                  <a:lnTo>
                    <a:pt x="1051420" y="95986"/>
                  </a:lnTo>
                  <a:lnTo>
                    <a:pt x="1054493" y="99060"/>
                  </a:lnTo>
                  <a:lnTo>
                    <a:pt x="1057516" y="95986"/>
                  </a:lnTo>
                  <a:lnTo>
                    <a:pt x="1068184" y="56400"/>
                  </a:lnTo>
                  <a:lnTo>
                    <a:pt x="1069721" y="47218"/>
                  </a:lnTo>
                  <a:lnTo>
                    <a:pt x="1072743" y="35064"/>
                  </a:lnTo>
                  <a:lnTo>
                    <a:pt x="1075829" y="25895"/>
                  </a:lnTo>
                  <a:lnTo>
                    <a:pt x="1078852" y="21323"/>
                  </a:lnTo>
                  <a:lnTo>
                    <a:pt x="1080389" y="21323"/>
                  </a:lnTo>
                  <a:lnTo>
                    <a:pt x="1083411" y="25895"/>
                  </a:lnTo>
                  <a:lnTo>
                    <a:pt x="1086485" y="30505"/>
                  </a:lnTo>
                  <a:lnTo>
                    <a:pt x="1088021" y="39636"/>
                  </a:lnTo>
                  <a:lnTo>
                    <a:pt x="1091056" y="51790"/>
                  </a:lnTo>
                  <a:lnTo>
                    <a:pt x="1094079" y="60960"/>
                  </a:lnTo>
                  <a:lnTo>
                    <a:pt x="1097152" y="73126"/>
                  </a:lnTo>
                  <a:lnTo>
                    <a:pt x="1098689" y="86867"/>
                  </a:lnTo>
                  <a:lnTo>
                    <a:pt x="1101725" y="91427"/>
                  </a:lnTo>
                  <a:lnTo>
                    <a:pt x="1107821" y="95986"/>
                  </a:lnTo>
                  <a:lnTo>
                    <a:pt x="1109357" y="99060"/>
                  </a:lnTo>
                  <a:lnTo>
                    <a:pt x="1112380" y="95986"/>
                  </a:lnTo>
                  <a:lnTo>
                    <a:pt x="1115466" y="91427"/>
                  </a:lnTo>
                  <a:lnTo>
                    <a:pt x="1118489" y="77736"/>
                  </a:lnTo>
                  <a:lnTo>
                    <a:pt x="1120025" y="70091"/>
                  </a:lnTo>
                  <a:lnTo>
                    <a:pt x="1123048" y="56400"/>
                  </a:lnTo>
                  <a:lnTo>
                    <a:pt x="1126083" y="44196"/>
                  </a:lnTo>
                  <a:lnTo>
                    <a:pt x="1127620" y="35064"/>
                  </a:lnTo>
                  <a:lnTo>
                    <a:pt x="1130642" y="25895"/>
                  </a:lnTo>
                  <a:lnTo>
                    <a:pt x="1133716" y="21323"/>
                  </a:lnTo>
                  <a:lnTo>
                    <a:pt x="1136738" y="21323"/>
                  </a:lnTo>
                  <a:lnTo>
                    <a:pt x="1138275" y="25895"/>
                  </a:lnTo>
                  <a:lnTo>
                    <a:pt x="1141310" y="30505"/>
                  </a:lnTo>
                  <a:lnTo>
                    <a:pt x="1144384" y="39636"/>
                  </a:lnTo>
                  <a:lnTo>
                    <a:pt x="1147406" y="51790"/>
                  </a:lnTo>
                  <a:lnTo>
                    <a:pt x="1148943" y="65532"/>
                  </a:lnTo>
                  <a:lnTo>
                    <a:pt x="1152029" y="73126"/>
                  </a:lnTo>
                  <a:lnTo>
                    <a:pt x="1155052" y="86867"/>
                  </a:lnTo>
                  <a:lnTo>
                    <a:pt x="1158074" y="95986"/>
                  </a:lnTo>
                  <a:lnTo>
                    <a:pt x="1159611" y="99060"/>
                  </a:lnTo>
                  <a:lnTo>
                    <a:pt x="1162685" y="99060"/>
                  </a:lnTo>
                  <a:lnTo>
                    <a:pt x="1165720" y="95986"/>
                  </a:lnTo>
                  <a:lnTo>
                    <a:pt x="1167256" y="91427"/>
                  </a:lnTo>
                  <a:lnTo>
                    <a:pt x="1170279" y="77736"/>
                  </a:lnTo>
                  <a:lnTo>
                    <a:pt x="1173352" y="70091"/>
                  </a:lnTo>
                  <a:lnTo>
                    <a:pt x="1176375" y="56400"/>
                  </a:lnTo>
                  <a:lnTo>
                    <a:pt x="1177925" y="44196"/>
                  </a:lnTo>
                  <a:lnTo>
                    <a:pt x="1180947" y="35064"/>
                  </a:lnTo>
                  <a:lnTo>
                    <a:pt x="1184021" y="25895"/>
                  </a:lnTo>
                  <a:lnTo>
                    <a:pt x="1187043" y="21323"/>
                  </a:lnTo>
                  <a:lnTo>
                    <a:pt x="1191615" y="21323"/>
                  </a:lnTo>
                  <a:lnTo>
                    <a:pt x="1194689" y="25895"/>
                  </a:lnTo>
                  <a:lnTo>
                    <a:pt x="1197711" y="30505"/>
                  </a:lnTo>
                  <a:lnTo>
                    <a:pt x="1199248" y="44196"/>
                  </a:lnTo>
                  <a:lnTo>
                    <a:pt x="1202283" y="51790"/>
                  </a:lnTo>
                  <a:lnTo>
                    <a:pt x="1205356" y="65532"/>
                  </a:lnTo>
                  <a:lnTo>
                    <a:pt x="1208379" y="77736"/>
                  </a:lnTo>
                  <a:lnTo>
                    <a:pt x="1209916" y="86867"/>
                  </a:lnTo>
                  <a:lnTo>
                    <a:pt x="1212938" y="95986"/>
                  </a:lnTo>
                  <a:lnTo>
                    <a:pt x="1216025" y="99060"/>
                  </a:lnTo>
                  <a:lnTo>
                    <a:pt x="1217510" y="99060"/>
                  </a:lnTo>
                  <a:lnTo>
                    <a:pt x="1220584" y="95986"/>
                  </a:lnTo>
                  <a:lnTo>
                    <a:pt x="1223606" y="86867"/>
                  </a:lnTo>
                  <a:lnTo>
                    <a:pt x="1226680" y="77736"/>
                  </a:lnTo>
                  <a:lnTo>
                    <a:pt x="1228229" y="70091"/>
                  </a:lnTo>
                  <a:lnTo>
                    <a:pt x="1231252" y="56400"/>
                  </a:lnTo>
                  <a:lnTo>
                    <a:pt x="1234274" y="44196"/>
                  </a:lnTo>
                  <a:lnTo>
                    <a:pt x="1237348" y="35064"/>
                  </a:lnTo>
                  <a:lnTo>
                    <a:pt x="1238885" y="25895"/>
                  </a:lnTo>
                  <a:lnTo>
                    <a:pt x="1241920" y="21323"/>
                  </a:lnTo>
                  <a:lnTo>
                    <a:pt x="1244942" y="21323"/>
                  </a:lnTo>
                  <a:lnTo>
                    <a:pt x="1248016" y="25895"/>
                  </a:lnTo>
                  <a:lnTo>
                    <a:pt x="1249552" y="30505"/>
                  </a:lnTo>
                  <a:lnTo>
                    <a:pt x="1252575" y="44196"/>
                  </a:lnTo>
                  <a:lnTo>
                    <a:pt x="1255610" y="51790"/>
                  </a:lnTo>
                  <a:lnTo>
                    <a:pt x="1266329" y="95986"/>
                  </a:lnTo>
                  <a:lnTo>
                    <a:pt x="1267815" y="99060"/>
                  </a:lnTo>
                  <a:lnTo>
                    <a:pt x="1270889" y="99060"/>
                  </a:lnTo>
                  <a:lnTo>
                    <a:pt x="1273911" y="95986"/>
                  </a:lnTo>
                  <a:lnTo>
                    <a:pt x="1276985" y="86867"/>
                  </a:lnTo>
                  <a:lnTo>
                    <a:pt x="1278483" y="77736"/>
                  </a:lnTo>
                  <a:lnTo>
                    <a:pt x="1281556" y="65532"/>
                  </a:lnTo>
                  <a:lnTo>
                    <a:pt x="1284579" y="51790"/>
                  </a:lnTo>
                  <a:lnTo>
                    <a:pt x="1287652" y="44196"/>
                  </a:lnTo>
                  <a:lnTo>
                    <a:pt x="1292225" y="30505"/>
                  </a:lnTo>
                  <a:lnTo>
                    <a:pt x="1295247" y="25895"/>
                  </a:lnTo>
                  <a:lnTo>
                    <a:pt x="1296784" y="21323"/>
                  </a:lnTo>
                  <a:lnTo>
                    <a:pt x="1299806" y="21323"/>
                  </a:lnTo>
                  <a:lnTo>
                    <a:pt x="1302880" y="25895"/>
                  </a:lnTo>
                  <a:lnTo>
                    <a:pt x="1305915" y="35064"/>
                  </a:lnTo>
                  <a:lnTo>
                    <a:pt x="1307452" y="44196"/>
                  </a:lnTo>
                  <a:lnTo>
                    <a:pt x="1310474" y="56400"/>
                  </a:lnTo>
                  <a:lnTo>
                    <a:pt x="1313548" y="65532"/>
                  </a:lnTo>
                  <a:lnTo>
                    <a:pt x="1316583" y="77736"/>
                  </a:lnTo>
                  <a:lnTo>
                    <a:pt x="1318120" y="86867"/>
                  </a:lnTo>
                  <a:lnTo>
                    <a:pt x="1321142" y="95986"/>
                  </a:lnTo>
                  <a:lnTo>
                    <a:pt x="1324216" y="99060"/>
                  </a:lnTo>
                  <a:lnTo>
                    <a:pt x="1327238" y="99060"/>
                  </a:lnTo>
                  <a:lnTo>
                    <a:pt x="1328775" y="95986"/>
                  </a:lnTo>
                  <a:lnTo>
                    <a:pt x="1331810" y="86867"/>
                  </a:lnTo>
                  <a:lnTo>
                    <a:pt x="1334884" y="77736"/>
                  </a:lnTo>
                  <a:lnTo>
                    <a:pt x="1336370" y="65532"/>
                  </a:lnTo>
                  <a:lnTo>
                    <a:pt x="1339443" y="51790"/>
                  </a:lnTo>
                  <a:lnTo>
                    <a:pt x="1342478" y="39636"/>
                  </a:lnTo>
                  <a:lnTo>
                    <a:pt x="1345552" y="30505"/>
                  </a:lnTo>
                  <a:lnTo>
                    <a:pt x="1347038" y="25895"/>
                  </a:lnTo>
                  <a:lnTo>
                    <a:pt x="1350111" y="21323"/>
                  </a:lnTo>
                  <a:lnTo>
                    <a:pt x="1353134" y="21323"/>
                  </a:lnTo>
                  <a:lnTo>
                    <a:pt x="1356220" y="25895"/>
                  </a:lnTo>
                  <a:lnTo>
                    <a:pt x="1357706" y="35064"/>
                  </a:lnTo>
                  <a:lnTo>
                    <a:pt x="1360779" y="44196"/>
                  </a:lnTo>
                  <a:lnTo>
                    <a:pt x="1363802" y="56400"/>
                  </a:lnTo>
                  <a:lnTo>
                    <a:pt x="1368374" y="70091"/>
                  </a:lnTo>
                  <a:lnTo>
                    <a:pt x="1371447" y="82296"/>
                  </a:lnTo>
                  <a:lnTo>
                    <a:pt x="1374470" y="91427"/>
                  </a:lnTo>
                  <a:lnTo>
                    <a:pt x="1376006" y="95986"/>
                  </a:lnTo>
                  <a:lnTo>
                    <a:pt x="1379029" y="99060"/>
                  </a:lnTo>
                  <a:lnTo>
                    <a:pt x="1382115" y="99060"/>
                  </a:lnTo>
                  <a:lnTo>
                    <a:pt x="1385138" y="95986"/>
                  </a:lnTo>
                  <a:lnTo>
                    <a:pt x="1386674" y="86867"/>
                  </a:lnTo>
                  <a:lnTo>
                    <a:pt x="1389748" y="73126"/>
                  </a:lnTo>
                  <a:lnTo>
                    <a:pt x="1392783" y="65532"/>
                  </a:lnTo>
                  <a:lnTo>
                    <a:pt x="1395806" y="51790"/>
                  </a:lnTo>
                  <a:lnTo>
                    <a:pt x="1397342" y="39636"/>
                  </a:lnTo>
                  <a:lnTo>
                    <a:pt x="1400416" y="30505"/>
                  </a:lnTo>
                  <a:lnTo>
                    <a:pt x="1403438" y="25895"/>
                  </a:lnTo>
                  <a:lnTo>
                    <a:pt x="1406474" y="21323"/>
                  </a:lnTo>
                  <a:lnTo>
                    <a:pt x="1408010" y="21323"/>
                  </a:lnTo>
                  <a:lnTo>
                    <a:pt x="1411084" y="25895"/>
                  </a:lnTo>
                  <a:lnTo>
                    <a:pt x="1414106" y="35064"/>
                  </a:lnTo>
                  <a:lnTo>
                    <a:pt x="1415643" y="44196"/>
                  </a:lnTo>
                  <a:lnTo>
                    <a:pt x="1418678" y="56400"/>
                  </a:lnTo>
                  <a:lnTo>
                    <a:pt x="1421752" y="70091"/>
                  </a:lnTo>
                  <a:lnTo>
                    <a:pt x="1424774" y="82296"/>
                  </a:lnTo>
                  <a:lnTo>
                    <a:pt x="1426311" y="91427"/>
                  </a:lnTo>
                  <a:lnTo>
                    <a:pt x="1429334" y="95986"/>
                  </a:lnTo>
                  <a:lnTo>
                    <a:pt x="1432420" y="99060"/>
                  </a:lnTo>
                  <a:lnTo>
                    <a:pt x="1435442" y="99060"/>
                  </a:lnTo>
                  <a:lnTo>
                    <a:pt x="1436979" y="95986"/>
                  </a:lnTo>
                  <a:lnTo>
                    <a:pt x="1440002" y="86867"/>
                  </a:lnTo>
                  <a:lnTo>
                    <a:pt x="1443037" y="73126"/>
                  </a:lnTo>
                  <a:lnTo>
                    <a:pt x="1446110" y="60960"/>
                  </a:lnTo>
                  <a:lnTo>
                    <a:pt x="1447647" y="51790"/>
                  </a:lnTo>
                  <a:lnTo>
                    <a:pt x="1450670" y="39636"/>
                  </a:lnTo>
                  <a:lnTo>
                    <a:pt x="1453692" y="30505"/>
                  </a:lnTo>
                  <a:lnTo>
                    <a:pt x="1456778" y="21323"/>
                  </a:lnTo>
                  <a:lnTo>
                    <a:pt x="1461338" y="21323"/>
                  </a:lnTo>
                  <a:lnTo>
                    <a:pt x="1465897" y="25895"/>
                  </a:lnTo>
                  <a:lnTo>
                    <a:pt x="1468983" y="35064"/>
                  </a:lnTo>
                  <a:lnTo>
                    <a:pt x="1472006" y="47218"/>
                  </a:lnTo>
                  <a:lnTo>
                    <a:pt x="1475079" y="56400"/>
                  </a:lnTo>
                  <a:lnTo>
                    <a:pt x="1476565" y="70091"/>
                  </a:lnTo>
                  <a:lnTo>
                    <a:pt x="1479638" y="82296"/>
                  </a:lnTo>
                  <a:lnTo>
                    <a:pt x="1482674" y="91427"/>
                  </a:lnTo>
                  <a:lnTo>
                    <a:pt x="1485747" y="95986"/>
                  </a:lnTo>
                  <a:lnTo>
                    <a:pt x="1487233" y="99060"/>
                  </a:lnTo>
                  <a:lnTo>
                    <a:pt x="1490306" y="99060"/>
                  </a:lnTo>
                  <a:lnTo>
                    <a:pt x="1493329" y="95986"/>
                  </a:lnTo>
                  <a:lnTo>
                    <a:pt x="1496415" y="86867"/>
                  </a:lnTo>
                  <a:lnTo>
                    <a:pt x="1497901" y="73126"/>
                  </a:lnTo>
                  <a:lnTo>
                    <a:pt x="1500974" y="60960"/>
                  </a:lnTo>
                  <a:lnTo>
                    <a:pt x="1503997" y="47218"/>
                  </a:lnTo>
                  <a:lnTo>
                    <a:pt x="1505534" y="39636"/>
                  </a:lnTo>
                  <a:lnTo>
                    <a:pt x="1508569" y="30505"/>
                  </a:lnTo>
                  <a:lnTo>
                    <a:pt x="1511642" y="21323"/>
                  </a:lnTo>
                  <a:lnTo>
                    <a:pt x="1516202" y="21323"/>
                  </a:lnTo>
                  <a:lnTo>
                    <a:pt x="1519237" y="25895"/>
                  </a:lnTo>
                  <a:lnTo>
                    <a:pt x="1522310" y="39636"/>
                  </a:lnTo>
                  <a:lnTo>
                    <a:pt x="1525333" y="47218"/>
                  </a:lnTo>
                  <a:lnTo>
                    <a:pt x="1526870" y="60960"/>
                  </a:lnTo>
                  <a:lnTo>
                    <a:pt x="1529892" y="73126"/>
                  </a:lnTo>
                  <a:lnTo>
                    <a:pt x="1532978" y="82296"/>
                  </a:lnTo>
                  <a:lnTo>
                    <a:pt x="1536001" y="91427"/>
                  </a:lnTo>
                  <a:lnTo>
                    <a:pt x="1537538" y="95986"/>
                  </a:lnTo>
                  <a:lnTo>
                    <a:pt x="1540560" y="99060"/>
                  </a:lnTo>
                  <a:lnTo>
                    <a:pt x="1543634" y="99060"/>
                  </a:lnTo>
                  <a:lnTo>
                    <a:pt x="1545183" y="91427"/>
                  </a:lnTo>
                  <a:lnTo>
                    <a:pt x="1548206" y="82296"/>
                  </a:lnTo>
                  <a:lnTo>
                    <a:pt x="1554302" y="73126"/>
                  </a:lnTo>
                  <a:lnTo>
                    <a:pt x="1555838" y="60960"/>
                  </a:lnTo>
                  <a:lnTo>
                    <a:pt x="1558874" y="47218"/>
                  </a:lnTo>
                  <a:lnTo>
                    <a:pt x="1561947" y="35064"/>
                  </a:lnTo>
                  <a:lnTo>
                    <a:pt x="1564970" y="25895"/>
                  </a:lnTo>
                  <a:lnTo>
                    <a:pt x="1566506" y="21323"/>
                  </a:lnTo>
                  <a:lnTo>
                    <a:pt x="1572615" y="21323"/>
                  </a:lnTo>
                  <a:lnTo>
                    <a:pt x="1575638" y="30505"/>
                  </a:lnTo>
                  <a:lnTo>
                    <a:pt x="1577174" y="39636"/>
                  </a:lnTo>
                  <a:lnTo>
                    <a:pt x="1580197" y="47218"/>
                  </a:lnTo>
                  <a:lnTo>
                    <a:pt x="1583283" y="60960"/>
                  </a:lnTo>
                  <a:lnTo>
                    <a:pt x="1584769" y="73126"/>
                  </a:lnTo>
                  <a:lnTo>
                    <a:pt x="1587842" y="86867"/>
                  </a:lnTo>
                  <a:lnTo>
                    <a:pt x="1590865" y="91427"/>
                  </a:lnTo>
                  <a:lnTo>
                    <a:pt x="1593938" y="95986"/>
                  </a:lnTo>
                  <a:lnTo>
                    <a:pt x="1595437" y="99060"/>
                  </a:lnTo>
                  <a:lnTo>
                    <a:pt x="1598510" y="99060"/>
                  </a:lnTo>
                  <a:lnTo>
                    <a:pt x="1601533" y="91427"/>
                  </a:lnTo>
                  <a:lnTo>
                    <a:pt x="1604606" y="82296"/>
                  </a:lnTo>
                  <a:lnTo>
                    <a:pt x="1606092" y="70091"/>
                  </a:lnTo>
                  <a:lnTo>
                    <a:pt x="1609178" y="60960"/>
                  </a:lnTo>
                  <a:lnTo>
                    <a:pt x="1612201" y="47218"/>
                  </a:lnTo>
                  <a:lnTo>
                    <a:pt x="1615274" y="35064"/>
                  </a:lnTo>
                  <a:lnTo>
                    <a:pt x="1616760" y="25895"/>
                  </a:lnTo>
                  <a:lnTo>
                    <a:pt x="1619834" y="21323"/>
                  </a:lnTo>
                  <a:lnTo>
                    <a:pt x="1624406" y="21323"/>
                  </a:lnTo>
                  <a:lnTo>
                    <a:pt x="1627428" y="30505"/>
                  </a:lnTo>
                  <a:lnTo>
                    <a:pt x="1630502" y="39636"/>
                  </a:lnTo>
                  <a:lnTo>
                    <a:pt x="1633537" y="51790"/>
                  </a:lnTo>
                  <a:lnTo>
                    <a:pt x="1635074" y="60960"/>
                  </a:lnTo>
                  <a:lnTo>
                    <a:pt x="1641170" y="73126"/>
                  </a:lnTo>
                  <a:lnTo>
                    <a:pt x="1644192" y="86867"/>
                  </a:lnTo>
                  <a:lnTo>
                    <a:pt x="1645729" y="95986"/>
                  </a:lnTo>
                  <a:lnTo>
                    <a:pt x="1648764" y="99060"/>
                  </a:lnTo>
                  <a:lnTo>
                    <a:pt x="1651838" y="99060"/>
                  </a:lnTo>
                  <a:lnTo>
                    <a:pt x="1654860" y="95986"/>
                  </a:lnTo>
                  <a:lnTo>
                    <a:pt x="1656397" y="91427"/>
                  </a:lnTo>
                  <a:lnTo>
                    <a:pt x="1659432" y="82296"/>
                  </a:lnTo>
                  <a:lnTo>
                    <a:pt x="1662506" y="70091"/>
                  </a:lnTo>
                  <a:lnTo>
                    <a:pt x="1664042" y="56400"/>
                  </a:lnTo>
                  <a:lnTo>
                    <a:pt x="1667065" y="44196"/>
                  </a:lnTo>
                  <a:lnTo>
                    <a:pt x="1670088" y="35064"/>
                  </a:lnTo>
                  <a:lnTo>
                    <a:pt x="1673174" y="25895"/>
                  </a:lnTo>
                  <a:lnTo>
                    <a:pt x="1674710" y="21323"/>
                  </a:lnTo>
                  <a:lnTo>
                    <a:pt x="1680756" y="21323"/>
                  </a:lnTo>
                  <a:lnTo>
                    <a:pt x="1683829" y="30505"/>
                  </a:lnTo>
                  <a:lnTo>
                    <a:pt x="1685378" y="39636"/>
                  </a:lnTo>
                  <a:lnTo>
                    <a:pt x="1688401" y="51790"/>
                  </a:lnTo>
                  <a:lnTo>
                    <a:pt x="1691424" y="65532"/>
                  </a:lnTo>
                  <a:lnTo>
                    <a:pt x="1694497" y="73126"/>
                  </a:lnTo>
                  <a:lnTo>
                    <a:pt x="1696034" y="86867"/>
                  </a:lnTo>
                  <a:lnTo>
                    <a:pt x="1699069" y="95986"/>
                  </a:lnTo>
                  <a:lnTo>
                    <a:pt x="1702142" y="99060"/>
                  </a:lnTo>
                  <a:lnTo>
                    <a:pt x="1705165" y="99060"/>
                  </a:lnTo>
                  <a:lnTo>
                    <a:pt x="1706702" y="95986"/>
                  </a:lnTo>
                  <a:lnTo>
                    <a:pt x="1709737" y="91427"/>
                  </a:lnTo>
                  <a:lnTo>
                    <a:pt x="1712810" y="77736"/>
                  </a:lnTo>
                  <a:lnTo>
                    <a:pt x="1714296" y="70091"/>
                  </a:lnTo>
                  <a:lnTo>
                    <a:pt x="1717370" y="56400"/>
                  </a:lnTo>
                  <a:lnTo>
                    <a:pt x="1720392" y="44196"/>
                  </a:lnTo>
                  <a:lnTo>
                    <a:pt x="1723478" y="35064"/>
                  </a:lnTo>
                  <a:lnTo>
                    <a:pt x="1724964" y="25895"/>
                  </a:lnTo>
                  <a:lnTo>
                    <a:pt x="1728038" y="21323"/>
                  </a:lnTo>
                  <a:lnTo>
                    <a:pt x="1731060" y="21323"/>
                  </a:lnTo>
                  <a:lnTo>
                    <a:pt x="1735632" y="25895"/>
                  </a:lnTo>
                  <a:lnTo>
                    <a:pt x="1738706" y="30505"/>
                  </a:lnTo>
                  <a:lnTo>
                    <a:pt x="1741728" y="44196"/>
                  </a:lnTo>
                  <a:lnTo>
                    <a:pt x="1744751" y="51790"/>
                  </a:lnTo>
                  <a:lnTo>
                    <a:pt x="1746288" y="65532"/>
                  </a:lnTo>
                  <a:lnTo>
                    <a:pt x="1749374" y="77736"/>
                  </a:lnTo>
                  <a:lnTo>
                    <a:pt x="1752396" y="86867"/>
                  </a:lnTo>
                  <a:lnTo>
                    <a:pt x="1753933" y="95986"/>
                  </a:lnTo>
                  <a:lnTo>
                    <a:pt x="1756956" y="99060"/>
                  </a:lnTo>
                  <a:lnTo>
                    <a:pt x="1760029" y="99060"/>
                  </a:lnTo>
                  <a:lnTo>
                    <a:pt x="1763064" y="95986"/>
                  </a:lnTo>
                  <a:lnTo>
                    <a:pt x="1764601" y="86867"/>
                  </a:lnTo>
                  <a:lnTo>
                    <a:pt x="1767624" y="77736"/>
                  </a:lnTo>
                  <a:lnTo>
                    <a:pt x="1770697" y="70091"/>
                  </a:lnTo>
                  <a:lnTo>
                    <a:pt x="1773732" y="56400"/>
                  </a:lnTo>
                  <a:lnTo>
                    <a:pt x="1775269" y="44196"/>
                  </a:lnTo>
                  <a:lnTo>
                    <a:pt x="1778292" y="30505"/>
                  </a:lnTo>
                  <a:lnTo>
                    <a:pt x="1781365" y="25895"/>
                  </a:lnTo>
                  <a:lnTo>
                    <a:pt x="1784388" y="21323"/>
                  </a:lnTo>
                  <a:lnTo>
                    <a:pt x="1785937" y="21323"/>
                  </a:lnTo>
                  <a:lnTo>
                    <a:pt x="1788960" y="25895"/>
                  </a:lnTo>
                  <a:lnTo>
                    <a:pt x="1792033" y="30505"/>
                  </a:lnTo>
                  <a:lnTo>
                    <a:pt x="1793519" y="44196"/>
                  </a:lnTo>
                  <a:lnTo>
                    <a:pt x="1796592" y="51790"/>
                  </a:lnTo>
                  <a:lnTo>
                    <a:pt x="1799628" y="65532"/>
                  </a:lnTo>
                  <a:lnTo>
                    <a:pt x="1802701" y="77736"/>
                  </a:lnTo>
                  <a:lnTo>
                    <a:pt x="1804187" y="86867"/>
                  </a:lnTo>
                  <a:lnTo>
                    <a:pt x="1807260" y="95986"/>
                  </a:lnTo>
                  <a:lnTo>
                    <a:pt x="1810296" y="99060"/>
                  </a:lnTo>
                  <a:lnTo>
                    <a:pt x="1814855" y="99060"/>
                  </a:lnTo>
                  <a:lnTo>
                    <a:pt x="1817928" y="95986"/>
                  </a:lnTo>
                  <a:lnTo>
                    <a:pt x="1820951" y="86867"/>
                  </a:lnTo>
                  <a:lnTo>
                    <a:pt x="1824037" y="77736"/>
                  </a:lnTo>
                  <a:lnTo>
                    <a:pt x="1825574" y="65532"/>
                  </a:lnTo>
                  <a:lnTo>
                    <a:pt x="1828596" y="51790"/>
                  </a:lnTo>
                  <a:lnTo>
                    <a:pt x="1831619" y="39636"/>
                  </a:lnTo>
                  <a:lnTo>
                    <a:pt x="1833156" y="30505"/>
                  </a:lnTo>
                  <a:lnTo>
                    <a:pt x="1836229" y="25895"/>
                  </a:lnTo>
                  <a:lnTo>
                    <a:pt x="1839264" y="21323"/>
                  </a:lnTo>
                  <a:lnTo>
                    <a:pt x="1842287" y="21323"/>
                  </a:lnTo>
                  <a:lnTo>
                    <a:pt x="1854492" y="70091"/>
                  </a:lnTo>
                  <a:lnTo>
                    <a:pt x="1857565" y="82296"/>
                  </a:lnTo>
                  <a:lnTo>
                    <a:pt x="1860588" y="91427"/>
                  </a:lnTo>
                  <a:lnTo>
                    <a:pt x="1863674" y="95986"/>
                  </a:lnTo>
                  <a:lnTo>
                    <a:pt x="1865160" y="99060"/>
                  </a:lnTo>
                  <a:lnTo>
                    <a:pt x="1868233" y="99060"/>
                  </a:lnTo>
                  <a:lnTo>
                    <a:pt x="1871256" y="95986"/>
                  </a:lnTo>
                  <a:lnTo>
                    <a:pt x="1872792" y="86867"/>
                  </a:lnTo>
                  <a:lnTo>
                    <a:pt x="1875828" y="73126"/>
                  </a:lnTo>
                  <a:lnTo>
                    <a:pt x="1878901" y="65532"/>
                  </a:lnTo>
                  <a:lnTo>
                    <a:pt x="1881924" y="51790"/>
                  </a:lnTo>
                  <a:lnTo>
                    <a:pt x="1883460" y="39636"/>
                  </a:lnTo>
                  <a:lnTo>
                    <a:pt x="1886496" y="30505"/>
                  </a:lnTo>
                  <a:lnTo>
                    <a:pt x="1889569" y="25895"/>
                  </a:lnTo>
                  <a:lnTo>
                    <a:pt x="1892592" y="21323"/>
                  </a:lnTo>
                  <a:lnTo>
                    <a:pt x="1894128" y="21323"/>
                  </a:lnTo>
                  <a:lnTo>
                    <a:pt x="1897151" y="25895"/>
                  </a:lnTo>
                  <a:lnTo>
                    <a:pt x="1900237" y="35064"/>
                  </a:lnTo>
                  <a:lnTo>
                    <a:pt x="1903260" y="44196"/>
                  </a:lnTo>
                  <a:lnTo>
                    <a:pt x="1904796" y="56400"/>
                  </a:lnTo>
                  <a:lnTo>
                    <a:pt x="1907819" y="70091"/>
                  </a:lnTo>
                  <a:lnTo>
                    <a:pt x="1910892" y="82296"/>
                  </a:lnTo>
                  <a:lnTo>
                    <a:pt x="1915464" y="91427"/>
                  </a:lnTo>
                  <a:lnTo>
                    <a:pt x="1918487" y="95986"/>
                  </a:lnTo>
                  <a:lnTo>
                    <a:pt x="1921560" y="99060"/>
                  </a:lnTo>
                  <a:lnTo>
                    <a:pt x="1923097" y="99060"/>
                  </a:lnTo>
                  <a:lnTo>
                    <a:pt x="1926132" y="95986"/>
                  </a:lnTo>
                  <a:lnTo>
                    <a:pt x="1929155" y="86867"/>
                  </a:lnTo>
                  <a:lnTo>
                    <a:pt x="1932228" y="73126"/>
                  </a:lnTo>
                  <a:lnTo>
                    <a:pt x="1933714" y="65532"/>
                  </a:lnTo>
                  <a:lnTo>
                    <a:pt x="1936788" y="51790"/>
                  </a:lnTo>
                  <a:lnTo>
                    <a:pt x="1939823" y="39636"/>
                  </a:lnTo>
                  <a:lnTo>
                    <a:pt x="1942896" y="30505"/>
                  </a:lnTo>
                  <a:lnTo>
                    <a:pt x="1944382" y="21323"/>
                  </a:lnTo>
                  <a:lnTo>
                    <a:pt x="1950491" y="21323"/>
                  </a:lnTo>
                  <a:lnTo>
                    <a:pt x="1953564" y="25895"/>
                  </a:lnTo>
                  <a:lnTo>
                    <a:pt x="1955050" y="35064"/>
                  </a:lnTo>
                  <a:lnTo>
                    <a:pt x="1958124" y="47218"/>
                  </a:lnTo>
                  <a:lnTo>
                    <a:pt x="1961146" y="56400"/>
                  </a:lnTo>
                  <a:lnTo>
                    <a:pt x="1962696" y="70091"/>
                  </a:lnTo>
                  <a:lnTo>
                    <a:pt x="1965718" y="82296"/>
                  </a:lnTo>
                  <a:lnTo>
                    <a:pt x="1968792" y="91427"/>
                  </a:lnTo>
                  <a:lnTo>
                    <a:pt x="1971814" y="95986"/>
                  </a:lnTo>
                  <a:lnTo>
                    <a:pt x="1973351" y="99060"/>
                  </a:lnTo>
                  <a:lnTo>
                    <a:pt x="1976386" y="99060"/>
                  </a:lnTo>
                  <a:lnTo>
                    <a:pt x="1979460" y="95986"/>
                  </a:lnTo>
                  <a:lnTo>
                    <a:pt x="1982482" y="86867"/>
                  </a:lnTo>
                  <a:lnTo>
                    <a:pt x="1984019" y="73126"/>
                  </a:lnTo>
                  <a:lnTo>
                    <a:pt x="1987092" y="60960"/>
                  </a:lnTo>
                  <a:lnTo>
                    <a:pt x="1990128" y="47218"/>
                  </a:lnTo>
                  <a:lnTo>
                    <a:pt x="1993150" y="39636"/>
                  </a:lnTo>
                  <a:lnTo>
                    <a:pt x="1997760" y="30505"/>
                  </a:lnTo>
                  <a:lnTo>
                    <a:pt x="2000796" y="21323"/>
                  </a:lnTo>
                  <a:lnTo>
                    <a:pt x="2005355" y="21323"/>
                  </a:lnTo>
                  <a:lnTo>
                    <a:pt x="2008428" y="25895"/>
                  </a:lnTo>
                  <a:lnTo>
                    <a:pt x="2011451" y="39636"/>
                  </a:lnTo>
                  <a:lnTo>
                    <a:pt x="2012988" y="47218"/>
                  </a:lnTo>
                  <a:lnTo>
                    <a:pt x="2016023" y="60960"/>
                  </a:lnTo>
                  <a:lnTo>
                    <a:pt x="2019096" y="73126"/>
                  </a:lnTo>
                  <a:lnTo>
                    <a:pt x="2022119" y="82296"/>
                  </a:lnTo>
                  <a:lnTo>
                    <a:pt x="2023656" y="91427"/>
                  </a:lnTo>
                  <a:lnTo>
                    <a:pt x="2026691" y="95986"/>
                  </a:lnTo>
                  <a:lnTo>
                    <a:pt x="2029764" y="99060"/>
                  </a:lnTo>
                  <a:lnTo>
                    <a:pt x="2032787" y="99060"/>
                  </a:lnTo>
                  <a:lnTo>
                    <a:pt x="2034324" y="91427"/>
                  </a:lnTo>
                  <a:lnTo>
                    <a:pt x="2037346" y="82296"/>
                  </a:lnTo>
                  <a:lnTo>
                    <a:pt x="2040432" y="73126"/>
                  </a:lnTo>
                  <a:lnTo>
                    <a:pt x="2041918" y="60960"/>
                  </a:lnTo>
                  <a:lnTo>
                    <a:pt x="2044992" y="47218"/>
                  </a:lnTo>
                  <a:lnTo>
                    <a:pt x="2048014" y="35064"/>
                  </a:lnTo>
                  <a:lnTo>
                    <a:pt x="2051088" y="25895"/>
                  </a:lnTo>
                  <a:lnTo>
                    <a:pt x="2052586" y="21323"/>
                  </a:lnTo>
                  <a:lnTo>
                    <a:pt x="2058682" y="21323"/>
                  </a:lnTo>
                  <a:lnTo>
                    <a:pt x="2061756" y="30505"/>
                  </a:lnTo>
                  <a:lnTo>
                    <a:pt x="2063254" y="39636"/>
                  </a:lnTo>
                  <a:lnTo>
                    <a:pt x="2066328" y="47218"/>
                  </a:lnTo>
                  <a:lnTo>
                    <a:pt x="2069350" y="60960"/>
                  </a:lnTo>
                  <a:lnTo>
                    <a:pt x="2072424" y="73126"/>
                  </a:lnTo>
                  <a:lnTo>
                    <a:pt x="2073910" y="86867"/>
                  </a:lnTo>
                  <a:lnTo>
                    <a:pt x="2076996" y="91427"/>
                  </a:lnTo>
                  <a:lnTo>
                    <a:pt x="2080018" y="99060"/>
                  </a:lnTo>
                  <a:lnTo>
                    <a:pt x="2087651" y="99060"/>
                  </a:lnTo>
                  <a:lnTo>
                    <a:pt x="2090686" y="91427"/>
                  </a:lnTo>
                  <a:lnTo>
                    <a:pt x="2092223" y="82296"/>
                  </a:lnTo>
                  <a:lnTo>
                    <a:pt x="2095246" y="70091"/>
                  </a:lnTo>
                  <a:lnTo>
                    <a:pt x="2098319" y="60960"/>
                  </a:lnTo>
                  <a:lnTo>
                    <a:pt x="2101354" y="47218"/>
                  </a:lnTo>
                  <a:lnTo>
                    <a:pt x="2102891" y="35064"/>
                  </a:lnTo>
                  <a:lnTo>
                    <a:pt x="2105914" y="25895"/>
                  </a:lnTo>
                  <a:lnTo>
                    <a:pt x="2108987" y="21323"/>
                  </a:lnTo>
                  <a:lnTo>
                    <a:pt x="2113546" y="21323"/>
                  </a:lnTo>
                  <a:lnTo>
                    <a:pt x="2116581" y="30505"/>
                  </a:lnTo>
                  <a:lnTo>
                    <a:pt x="2119655" y="39636"/>
                  </a:lnTo>
                  <a:lnTo>
                    <a:pt x="2121192" y="51790"/>
                  </a:lnTo>
                  <a:lnTo>
                    <a:pt x="2124214" y="60960"/>
                  </a:lnTo>
                  <a:lnTo>
                    <a:pt x="2127250" y="73126"/>
                  </a:lnTo>
                  <a:lnTo>
                    <a:pt x="2130323" y="86867"/>
                  </a:lnTo>
                  <a:lnTo>
                    <a:pt x="2131860" y="95986"/>
                  </a:lnTo>
                  <a:lnTo>
                    <a:pt x="2134882" y="99060"/>
                  </a:lnTo>
                  <a:lnTo>
                    <a:pt x="2137956" y="99060"/>
                  </a:lnTo>
                  <a:lnTo>
                    <a:pt x="2140991" y="95986"/>
                  </a:lnTo>
                  <a:lnTo>
                    <a:pt x="2151646" y="56400"/>
                  </a:lnTo>
                  <a:lnTo>
                    <a:pt x="2153196" y="44196"/>
                  </a:lnTo>
                  <a:lnTo>
                    <a:pt x="2156218" y="35064"/>
                  </a:lnTo>
                  <a:lnTo>
                    <a:pt x="2159292" y="25895"/>
                  </a:lnTo>
                  <a:lnTo>
                    <a:pt x="2162314" y="21323"/>
                  </a:lnTo>
                  <a:lnTo>
                    <a:pt x="2166886" y="21323"/>
                  </a:lnTo>
                  <a:lnTo>
                    <a:pt x="2169960" y="30505"/>
                  </a:lnTo>
                  <a:lnTo>
                    <a:pt x="2171446" y="39636"/>
                  </a:lnTo>
                  <a:lnTo>
                    <a:pt x="2174519" y="51790"/>
                  </a:lnTo>
                  <a:lnTo>
                    <a:pt x="2180628" y="65532"/>
                  </a:lnTo>
                  <a:lnTo>
                    <a:pt x="2182114" y="77736"/>
                  </a:lnTo>
                  <a:lnTo>
                    <a:pt x="2185187" y="86867"/>
                  </a:lnTo>
                  <a:lnTo>
                    <a:pt x="2188210" y="95986"/>
                  </a:lnTo>
                  <a:lnTo>
                    <a:pt x="2191296" y="99060"/>
                  </a:lnTo>
                  <a:lnTo>
                    <a:pt x="2192781" y="99060"/>
                  </a:lnTo>
                  <a:lnTo>
                    <a:pt x="2195855" y="95986"/>
                  </a:lnTo>
                  <a:lnTo>
                    <a:pt x="2198878" y="91427"/>
                  </a:lnTo>
                  <a:lnTo>
                    <a:pt x="2201951" y="77736"/>
                  </a:lnTo>
                  <a:lnTo>
                    <a:pt x="2203450" y="70091"/>
                  </a:lnTo>
                  <a:lnTo>
                    <a:pt x="2206523" y="56400"/>
                  </a:lnTo>
                  <a:lnTo>
                    <a:pt x="2209546" y="44196"/>
                  </a:lnTo>
                  <a:lnTo>
                    <a:pt x="2211082" y="35064"/>
                  </a:lnTo>
                  <a:lnTo>
                    <a:pt x="2214156" y="25895"/>
                  </a:lnTo>
                  <a:lnTo>
                    <a:pt x="2217191" y="21323"/>
                  </a:lnTo>
                  <a:lnTo>
                    <a:pt x="2220214" y="21323"/>
                  </a:lnTo>
                  <a:lnTo>
                    <a:pt x="2221750" y="25895"/>
                  </a:lnTo>
                  <a:lnTo>
                    <a:pt x="2224824" y="30505"/>
                  </a:lnTo>
                  <a:lnTo>
                    <a:pt x="2227846" y="44196"/>
                  </a:lnTo>
                  <a:lnTo>
                    <a:pt x="2230881" y="51790"/>
                  </a:lnTo>
                  <a:lnTo>
                    <a:pt x="2232418" y="65532"/>
                  </a:lnTo>
                  <a:lnTo>
                    <a:pt x="2235492" y="77736"/>
                  </a:lnTo>
                  <a:lnTo>
                    <a:pt x="2241550" y="95986"/>
                  </a:lnTo>
                  <a:lnTo>
                    <a:pt x="2243086" y="99060"/>
                  </a:lnTo>
                  <a:lnTo>
                    <a:pt x="2246109" y="99060"/>
                  </a:lnTo>
                  <a:lnTo>
                    <a:pt x="2249182" y="95986"/>
                  </a:lnTo>
                  <a:lnTo>
                    <a:pt x="2250668" y="86867"/>
                  </a:lnTo>
                  <a:lnTo>
                    <a:pt x="2253754" y="77736"/>
                  </a:lnTo>
                  <a:lnTo>
                    <a:pt x="2256777" y="65532"/>
                  </a:lnTo>
                  <a:lnTo>
                    <a:pt x="2261387" y="56400"/>
                  </a:lnTo>
                  <a:lnTo>
                    <a:pt x="2264410" y="44196"/>
                  </a:lnTo>
                  <a:lnTo>
                    <a:pt x="2267445" y="30505"/>
                  </a:lnTo>
                  <a:lnTo>
                    <a:pt x="2270518" y="25895"/>
                  </a:lnTo>
                  <a:lnTo>
                    <a:pt x="2272055" y="21323"/>
                  </a:lnTo>
                  <a:lnTo>
                    <a:pt x="2275078" y="21323"/>
                  </a:lnTo>
                  <a:lnTo>
                    <a:pt x="2278100" y="25895"/>
                  </a:lnTo>
                  <a:lnTo>
                    <a:pt x="2281186" y="30505"/>
                  </a:lnTo>
                  <a:lnTo>
                    <a:pt x="2282723" y="44196"/>
                  </a:lnTo>
                  <a:lnTo>
                    <a:pt x="2285746" y="51790"/>
                  </a:lnTo>
                  <a:lnTo>
                    <a:pt x="2288768" y="65532"/>
                  </a:lnTo>
                  <a:lnTo>
                    <a:pt x="2290305" y="77736"/>
                  </a:lnTo>
                  <a:lnTo>
                    <a:pt x="2293391" y="86867"/>
                  </a:lnTo>
                  <a:lnTo>
                    <a:pt x="2296414" y="95986"/>
                  </a:lnTo>
                  <a:lnTo>
                    <a:pt x="2299487" y="99060"/>
                  </a:lnTo>
                  <a:lnTo>
                    <a:pt x="2300973" y="99060"/>
                  </a:lnTo>
                  <a:lnTo>
                    <a:pt x="2304046" y="95986"/>
                  </a:lnTo>
                  <a:lnTo>
                    <a:pt x="2307081" y="86867"/>
                  </a:lnTo>
                  <a:lnTo>
                    <a:pt x="2310155" y="77736"/>
                  </a:lnTo>
                  <a:lnTo>
                    <a:pt x="2311641" y="65532"/>
                  </a:lnTo>
                  <a:lnTo>
                    <a:pt x="2314714" y="51790"/>
                  </a:lnTo>
                  <a:lnTo>
                    <a:pt x="2317750" y="39636"/>
                  </a:lnTo>
                  <a:lnTo>
                    <a:pt x="2320823" y="30505"/>
                  </a:lnTo>
                  <a:lnTo>
                    <a:pt x="2322309" y="25895"/>
                  </a:lnTo>
                  <a:lnTo>
                    <a:pt x="2325382" y="21323"/>
                  </a:lnTo>
                  <a:lnTo>
                    <a:pt x="2328405" y="21323"/>
                  </a:lnTo>
                  <a:lnTo>
                    <a:pt x="2329954" y="25895"/>
                  </a:lnTo>
                  <a:lnTo>
                    <a:pt x="2332977" y="35064"/>
                  </a:lnTo>
                  <a:lnTo>
                    <a:pt x="2336050" y="44196"/>
                  </a:lnTo>
                  <a:lnTo>
                    <a:pt x="2339073" y="56400"/>
                  </a:lnTo>
                  <a:lnTo>
                    <a:pt x="2340610" y="70091"/>
                  </a:lnTo>
                  <a:lnTo>
                    <a:pt x="2343645" y="82296"/>
                  </a:lnTo>
                  <a:lnTo>
                    <a:pt x="2346718" y="91427"/>
                  </a:lnTo>
                  <a:lnTo>
                    <a:pt x="2349741" y="95986"/>
                  </a:lnTo>
                  <a:lnTo>
                    <a:pt x="2351278" y="99060"/>
                  </a:lnTo>
                  <a:lnTo>
                    <a:pt x="2354300" y="99060"/>
                  </a:lnTo>
                  <a:lnTo>
                    <a:pt x="2357386" y="95986"/>
                  </a:lnTo>
                  <a:lnTo>
                    <a:pt x="2360409" y="86867"/>
                  </a:lnTo>
                  <a:lnTo>
                    <a:pt x="2364968" y="73126"/>
                  </a:lnTo>
                  <a:lnTo>
                    <a:pt x="2368054" y="65532"/>
                  </a:lnTo>
                  <a:lnTo>
                    <a:pt x="2369540" y="51790"/>
                  </a:lnTo>
                  <a:lnTo>
                    <a:pt x="2372614" y="39636"/>
                  </a:lnTo>
                  <a:lnTo>
                    <a:pt x="2375636" y="30505"/>
                  </a:lnTo>
                  <a:lnTo>
                    <a:pt x="2378710" y="25895"/>
                  </a:lnTo>
                  <a:lnTo>
                    <a:pt x="2380208" y="21323"/>
                  </a:lnTo>
                  <a:lnTo>
                    <a:pt x="2383281" y="21323"/>
                  </a:lnTo>
                  <a:lnTo>
                    <a:pt x="2386304" y="25895"/>
                  </a:lnTo>
                  <a:lnTo>
                    <a:pt x="2389378" y="35064"/>
                  </a:lnTo>
                  <a:lnTo>
                    <a:pt x="2390863" y="47218"/>
                  </a:lnTo>
                  <a:lnTo>
                    <a:pt x="2393950" y="56400"/>
                  </a:lnTo>
                  <a:lnTo>
                    <a:pt x="2396972" y="70091"/>
                  </a:lnTo>
                  <a:lnTo>
                    <a:pt x="2400046" y="82296"/>
                  </a:lnTo>
                  <a:lnTo>
                    <a:pt x="2401531" y="91427"/>
                  </a:lnTo>
                  <a:lnTo>
                    <a:pt x="2404605" y="95986"/>
                  </a:lnTo>
                  <a:lnTo>
                    <a:pt x="2407640" y="99060"/>
                  </a:lnTo>
                  <a:lnTo>
                    <a:pt x="2410714" y="99060"/>
                  </a:lnTo>
                  <a:lnTo>
                    <a:pt x="2412199" y="95986"/>
                  </a:lnTo>
                  <a:lnTo>
                    <a:pt x="2415273" y="86867"/>
                  </a:lnTo>
                  <a:lnTo>
                    <a:pt x="2418308" y="73126"/>
                  </a:lnTo>
                  <a:lnTo>
                    <a:pt x="2419845" y="60960"/>
                  </a:lnTo>
                  <a:lnTo>
                    <a:pt x="2422918" y="51790"/>
                  </a:lnTo>
                  <a:lnTo>
                    <a:pt x="2425941" y="39636"/>
                  </a:lnTo>
                  <a:lnTo>
                    <a:pt x="2428963" y="30505"/>
                  </a:lnTo>
                  <a:lnTo>
                    <a:pt x="2430500" y="21323"/>
                  </a:lnTo>
                  <a:lnTo>
                    <a:pt x="2436609" y="21323"/>
                  </a:lnTo>
                  <a:lnTo>
                    <a:pt x="2441168" y="25895"/>
                  </a:lnTo>
                  <a:lnTo>
                    <a:pt x="2444254" y="35064"/>
                  </a:lnTo>
                  <a:lnTo>
                    <a:pt x="2447277" y="47218"/>
                  </a:lnTo>
                  <a:lnTo>
                    <a:pt x="2450299" y="56400"/>
                  </a:lnTo>
                  <a:lnTo>
                    <a:pt x="2459481" y="95986"/>
                  </a:lnTo>
                  <a:lnTo>
                    <a:pt x="2462504" y="99060"/>
                  </a:lnTo>
                  <a:lnTo>
                    <a:pt x="2465578" y="99060"/>
                  </a:lnTo>
                  <a:lnTo>
                    <a:pt x="2468600" y="91427"/>
                  </a:lnTo>
                  <a:lnTo>
                    <a:pt x="2470150" y="82296"/>
                  </a:lnTo>
                  <a:lnTo>
                    <a:pt x="2473172" y="73126"/>
                  </a:lnTo>
                  <a:lnTo>
                    <a:pt x="2476246" y="65532"/>
                  </a:lnTo>
                  <a:lnTo>
                    <a:pt x="2479268" y="51790"/>
                  </a:lnTo>
                  <a:lnTo>
                    <a:pt x="2480805" y="44196"/>
                  </a:lnTo>
                  <a:lnTo>
                    <a:pt x="2483840" y="39636"/>
                  </a:lnTo>
                  <a:lnTo>
                    <a:pt x="2486914" y="35064"/>
                  </a:lnTo>
                  <a:lnTo>
                    <a:pt x="2489936" y="30505"/>
                  </a:lnTo>
                  <a:lnTo>
                    <a:pt x="2491473" y="30505"/>
                  </a:lnTo>
                  <a:lnTo>
                    <a:pt x="2494508" y="35064"/>
                  </a:lnTo>
                  <a:lnTo>
                    <a:pt x="2497581" y="44196"/>
                  </a:lnTo>
                  <a:lnTo>
                    <a:pt x="2499118" y="51790"/>
                  </a:lnTo>
                  <a:lnTo>
                    <a:pt x="2502141" y="60960"/>
                  </a:lnTo>
                  <a:lnTo>
                    <a:pt x="2505163" y="70091"/>
                  </a:lnTo>
                  <a:lnTo>
                    <a:pt x="2508250" y="77736"/>
                  </a:lnTo>
                  <a:lnTo>
                    <a:pt x="2509786" y="82296"/>
                  </a:lnTo>
                  <a:lnTo>
                    <a:pt x="2512809" y="86867"/>
                  </a:lnTo>
                  <a:lnTo>
                    <a:pt x="2518905" y="86867"/>
                  </a:lnTo>
                  <a:lnTo>
                    <a:pt x="2520454" y="82296"/>
                  </a:lnTo>
                  <a:lnTo>
                    <a:pt x="2523477" y="73126"/>
                  </a:lnTo>
                  <a:lnTo>
                    <a:pt x="2526499" y="70091"/>
                  </a:lnTo>
                  <a:lnTo>
                    <a:pt x="2529573" y="60960"/>
                  </a:lnTo>
                  <a:lnTo>
                    <a:pt x="2531110" y="51790"/>
                  </a:lnTo>
                  <a:lnTo>
                    <a:pt x="2537218" y="44196"/>
                  </a:lnTo>
                  <a:lnTo>
                    <a:pt x="2538704" y="35064"/>
                  </a:lnTo>
                  <a:lnTo>
                    <a:pt x="2541778" y="30505"/>
                  </a:lnTo>
                  <a:lnTo>
                    <a:pt x="2547886" y="30505"/>
                  </a:lnTo>
                  <a:lnTo>
                    <a:pt x="2549372" y="35064"/>
                  </a:lnTo>
                  <a:lnTo>
                    <a:pt x="2552446" y="44196"/>
                  </a:lnTo>
                  <a:lnTo>
                    <a:pt x="2555468" y="51790"/>
                  </a:lnTo>
                  <a:lnTo>
                    <a:pt x="2558503" y="60960"/>
                  </a:lnTo>
                  <a:lnTo>
                    <a:pt x="2560040" y="73126"/>
                  </a:lnTo>
                  <a:lnTo>
                    <a:pt x="2563063" y="86867"/>
                  </a:lnTo>
                  <a:lnTo>
                    <a:pt x="2566136" y="95986"/>
                  </a:lnTo>
                  <a:lnTo>
                    <a:pt x="2569159" y="99060"/>
                  </a:lnTo>
                  <a:lnTo>
                    <a:pt x="2570708" y="99060"/>
                  </a:lnTo>
                  <a:lnTo>
                    <a:pt x="2573781" y="95986"/>
                  </a:lnTo>
                  <a:lnTo>
                    <a:pt x="2576804" y="86867"/>
                  </a:lnTo>
                  <a:lnTo>
                    <a:pt x="2578341" y="73126"/>
                  </a:lnTo>
                  <a:lnTo>
                    <a:pt x="2581363" y="60960"/>
                  </a:lnTo>
                  <a:lnTo>
                    <a:pt x="2584450" y="44196"/>
                  </a:lnTo>
                  <a:lnTo>
                    <a:pt x="2587472" y="25895"/>
                  </a:lnTo>
                  <a:lnTo>
                    <a:pt x="2589009" y="13741"/>
                  </a:lnTo>
                  <a:lnTo>
                    <a:pt x="2592031" y="4559"/>
                  </a:lnTo>
                  <a:lnTo>
                    <a:pt x="2595105" y="0"/>
                  </a:lnTo>
                  <a:lnTo>
                    <a:pt x="2598140" y="4559"/>
                  </a:lnTo>
                  <a:lnTo>
                    <a:pt x="2599677" y="9118"/>
                  </a:lnTo>
                  <a:lnTo>
                    <a:pt x="2602699" y="18300"/>
                  </a:lnTo>
                  <a:lnTo>
                    <a:pt x="2605773" y="35064"/>
                  </a:lnTo>
                  <a:lnTo>
                    <a:pt x="2608808" y="51790"/>
                  </a:lnTo>
                  <a:lnTo>
                    <a:pt x="2610345" y="65532"/>
                  </a:lnTo>
                  <a:lnTo>
                    <a:pt x="2613367" y="82296"/>
                  </a:lnTo>
                  <a:lnTo>
                    <a:pt x="2616441" y="95986"/>
                  </a:lnTo>
                  <a:lnTo>
                    <a:pt x="2619463" y="103632"/>
                  </a:lnTo>
                  <a:lnTo>
                    <a:pt x="2621000" y="108191"/>
                  </a:lnTo>
                  <a:lnTo>
                    <a:pt x="2627109" y="108191"/>
                  </a:lnTo>
                  <a:lnTo>
                    <a:pt x="2628595" y="103632"/>
                  </a:lnTo>
                  <a:lnTo>
                    <a:pt x="2631668" y="95986"/>
                  </a:lnTo>
                  <a:lnTo>
                    <a:pt x="2634703" y="77736"/>
                  </a:lnTo>
                  <a:lnTo>
                    <a:pt x="2637777" y="65532"/>
                  </a:lnTo>
                  <a:lnTo>
                    <a:pt x="2639263" y="51790"/>
                  </a:lnTo>
                  <a:lnTo>
                    <a:pt x="2642336" y="39636"/>
                  </a:lnTo>
                  <a:lnTo>
                    <a:pt x="2645359" y="25895"/>
                  </a:lnTo>
                  <a:lnTo>
                    <a:pt x="2648445" y="18300"/>
                  </a:lnTo>
                  <a:lnTo>
                    <a:pt x="2653004" y="18300"/>
                  </a:lnTo>
                  <a:lnTo>
                    <a:pt x="2656027" y="25895"/>
                  </a:lnTo>
                  <a:lnTo>
                    <a:pt x="2659100" y="39636"/>
                  </a:lnTo>
                  <a:lnTo>
                    <a:pt x="2660650" y="51790"/>
                  </a:lnTo>
                  <a:lnTo>
                    <a:pt x="2663672" y="60960"/>
                  </a:lnTo>
                  <a:lnTo>
                    <a:pt x="3163481" y="6096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" name="object 122" descr=""/>
          <p:cNvSpPr txBox="1"/>
          <p:nvPr/>
        </p:nvSpPr>
        <p:spPr>
          <a:xfrm>
            <a:off x="9212103" y="4947835"/>
            <a:ext cx="7175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6325923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6653565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0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6978136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0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7305777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00">
              <a:latin typeface="Arial"/>
              <a:cs typeface="Aria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7630346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00">
              <a:latin typeface="Arial"/>
              <a:cs typeface="Aria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7959503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0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8287129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0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8610186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0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8939339" y="4922439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6048584" y="4931583"/>
            <a:ext cx="56515" cy="1593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5970865" y="4641549"/>
            <a:ext cx="134620" cy="2755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65">
                <a:solidFill>
                  <a:srgbClr val="231F1F"/>
                </a:solidFill>
                <a:latin typeface="Arial"/>
                <a:cs typeface="Arial"/>
              </a:rPr>
              <a:t>iL1/kA</a:t>
            </a:r>
            <a:endParaRPr sz="450">
              <a:latin typeface="Arial"/>
              <a:cs typeface="Arial"/>
            </a:endParaRPr>
          </a:p>
          <a:p>
            <a:pPr marL="97790">
              <a:lnSpc>
                <a:spcPct val="100000"/>
              </a:lnSpc>
              <a:spcBef>
                <a:spcPts val="439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200">
              <a:latin typeface="Arial"/>
              <a:cs typeface="Arial"/>
            </a:endParaRPr>
          </a:p>
          <a:p>
            <a:pPr marL="97790">
              <a:lnSpc>
                <a:spcPct val="100000"/>
              </a:lnSpc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34" name="object 134" descr=""/>
          <p:cNvGrpSpPr/>
          <p:nvPr/>
        </p:nvGrpSpPr>
        <p:grpSpPr>
          <a:xfrm>
            <a:off x="6096889" y="5183276"/>
            <a:ext cx="3179445" cy="400050"/>
            <a:chOff x="6096889" y="5183276"/>
            <a:chExt cx="3179445" cy="400050"/>
          </a:xfrm>
        </p:grpSpPr>
        <p:sp>
          <p:nvSpPr>
            <p:cNvPr id="135" name="object 135" descr=""/>
            <p:cNvSpPr/>
            <p:nvPr/>
          </p:nvSpPr>
          <p:spPr>
            <a:xfrm>
              <a:off x="6111582" y="5185765"/>
              <a:ext cx="3163570" cy="396240"/>
            </a:xfrm>
            <a:custGeom>
              <a:avLst/>
              <a:gdLst/>
              <a:ahLst/>
              <a:cxnLst/>
              <a:rect l="l" t="t" r="r" b="b"/>
              <a:pathLst>
                <a:path w="3163570" h="396239">
                  <a:moveTo>
                    <a:pt x="3163493" y="396227"/>
                  </a:moveTo>
                  <a:lnTo>
                    <a:pt x="0" y="396227"/>
                  </a:lnTo>
                  <a:lnTo>
                    <a:pt x="0" y="0"/>
                  </a:lnTo>
                  <a:lnTo>
                    <a:pt x="3163493" y="0"/>
                  </a:lnTo>
                  <a:lnTo>
                    <a:pt x="3163493" y="3962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6355359" y="5184228"/>
              <a:ext cx="2613660" cy="398145"/>
            </a:xfrm>
            <a:custGeom>
              <a:avLst/>
              <a:gdLst/>
              <a:ahLst/>
              <a:cxnLst/>
              <a:rect l="l" t="t" r="r" b="b"/>
              <a:pathLst>
                <a:path w="2613659" h="398145">
                  <a:moveTo>
                    <a:pt x="0" y="0"/>
                  </a:moveTo>
                  <a:lnTo>
                    <a:pt x="0" y="397763"/>
                  </a:lnTo>
                </a:path>
                <a:path w="2613659" h="398145">
                  <a:moveTo>
                    <a:pt x="327621" y="0"/>
                  </a:moveTo>
                  <a:lnTo>
                    <a:pt x="327621" y="397763"/>
                  </a:lnTo>
                </a:path>
                <a:path w="2613659" h="398145">
                  <a:moveTo>
                    <a:pt x="652208" y="0"/>
                  </a:moveTo>
                  <a:lnTo>
                    <a:pt x="652208" y="397763"/>
                  </a:lnTo>
                </a:path>
                <a:path w="2613659" h="398145">
                  <a:moveTo>
                    <a:pt x="979830" y="0"/>
                  </a:moveTo>
                  <a:lnTo>
                    <a:pt x="979830" y="397763"/>
                  </a:lnTo>
                </a:path>
                <a:path w="2613659" h="398145">
                  <a:moveTo>
                    <a:pt x="1304429" y="0"/>
                  </a:moveTo>
                  <a:lnTo>
                    <a:pt x="1304429" y="397763"/>
                  </a:lnTo>
                </a:path>
                <a:path w="2613659" h="398145">
                  <a:moveTo>
                    <a:pt x="1632051" y="0"/>
                  </a:moveTo>
                  <a:lnTo>
                    <a:pt x="1632051" y="397763"/>
                  </a:lnTo>
                </a:path>
                <a:path w="2613659" h="398145">
                  <a:moveTo>
                    <a:pt x="1959673" y="0"/>
                  </a:moveTo>
                  <a:lnTo>
                    <a:pt x="1959673" y="397763"/>
                  </a:lnTo>
                </a:path>
                <a:path w="2613659" h="398145">
                  <a:moveTo>
                    <a:pt x="2285796" y="0"/>
                  </a:moveTo>
                  <a:lnTo>
                    <a:pt x="2285796" y="397763"/>
                  </a:lnTo>
                </a:path>
                <a:path w="2613659" h="398145">
                  <a:moveTo>
                    <a:pt x="2613418" y="0"/>
                  </a:moveTo>
                  <a:lnTo>
                    <a:pt x="2613418" y="39776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6355359" y="5357964"/>
              <a:ext cx="2613660" cy="52069"/>
            </a:xfrm>
            <a:custGeom>
              <a:avLst/>
              <a:gdLst/>
              <a:ahLst/>
              <a:cxnLst/>
              <a:rect l="l" t="t" r="r" b="b"/>
              <a:pathLst>
                <a:path w="2613659" h="52070">
                  <a:moveTo>
                    <a:pt x="0" y="0"/>
                  </a:moveTo>
                  <a:lnTo>
                    <a:pt x="0" y="51841"/>
                  </a:lnTo>
                </a:path>
                <a:path w="2613659" h="52070">
                  <a:moveTo>
                    <a:pt x="327621" y="0"/>
                  </a:moveTo>
                  <a:lnTo>
                    <a:pt x="327621" y="51841"/>
                  </a:lnTo>
                </a:path>
                <a:path w="2613659" h="52070">
                  <a:moveTo>
                    <a:pt x="652208" y="0"/>
                  </a:moveTo>
                  <a:lnTo>
                    <a:pt x="652208" y="51841"/>
                  </a:lnTo>
                </a:path>
                <a:path w="2613659" h="52070">
                  <a:moveTo>
                    <a:pt x="979830" y="0"/>
                  </a:moveTo>
                  <a:lnTo>
                    <a:pt x="979830" y="51841"/>
                  </a:lnTo>
                </a:path>
                <a:path w="2613659" h="52070">
                  <a:moveTo>
                    <a:pt x="1304429" y="0"/>
                  </a:moveTo>
                  <a:lnTo>
                    <a:pt x="1304429" y="51841"/>
                  </a:lnTo>
                </a:path>
                <a:path w="2613659" h="52070">
                  <a:moveTo>
                    <a:pt x="1632051" y="0"/>
                  </a:moveTo>
                  <a:lnTo>
                    <a:pt x="1632051" y="51841"/>
                  </a:lnTo>
                </a:path>
                <a:path w="2613659" h="52070">
                  <a:moveTo>
                    <a:pt x="1959673" y="0"/>
                  </a:moveTo>
                  <a:lnTo>
                    <a:pt x="1959673" y="51841"/>
                  </a:lnTo>
                </a:path>
                <a:path w="2613659" h="52070">
                  <a:moveTo>
                    <a:pt x="2285796" y="0"/>
                  </a:moveTo>
                  <a:lnTo>
                    <a:pt x="2285796" y="51841"/>
                  </a:lnTo>
                </a:path>
                <a:path w="2613659" h="52070">
                  <a:moveTo>
                    <a:pt x="2613418" y="0"/>
                  </a:moveTo>
                  <a:lnTo>
                    <a:pt x="2613418" y="5184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6111582" y="5210174"/>
              <a:ext cx="3163570" cy="346075"/>
            </a:xfrm>
            <a:custGeom>
              <a:avLst/>
              <a:gdLst/>
              <a:ahLst/>
              <a:cxnLst/>
              <a:rect l="l" t="t" r="r" b="b"/>
              <a:pathLst>
                <a:path w="3163570" h="346075">
                  <a:moveTo>
                    <a:pt x="0" y="345922"/>
                  </a:moveTo>
                  <a:lnTo>
                    <a:pt x="3163481" y="345922"/>
                  </a:lnTo>
                </a:path>
                <a:path w="3163570" h="346075">
                  <a:moveTo>
                    <a:pt x="0" y="259054"/>
                  </a:moveTo>
                  <a:lnTo>
                    <a:pt x="3163481" y="259054"/>
                  </a:lnTo>
                </a:path>
                <a:path w="3163570" h="346075">
                  <a:moveTo>
                    <a:pt x="0" y="173685"/>
                  </a:moveTo>
                  <a:lnTo>
                    <a:pt x="3163481" y="173685"/>
                  </a:lnTo>
                </a:path>
                <a:path w="3163570" h="346075">
                  <a:moveTo>
                    <a:pt x="0" y="86867"/>
                  </a:moveTo>
                  <a:lnTo>
                    <a:pt x="3163481" y="86867"/>
                  </a:lnTo>
                </a:path>
                <a:path w="3163570" h="346075">
                  <a:moveTo>
                    <a:pt x="0" y="0"/>
                  </a:moveTo>
                  <a:lnTo>
                    <a:pt x="316348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6097841" y="5184228"/>
              <a:ext cx="3177540" cy="398145"/>
            </a:xfrm>
            <a:custGeom>
              <a:avLst/>
              <a:gdLst/>
              <a:ahLst/>
              <a:cxnLst/>
              <a:rect l="l" t="t" r="r" b="b"/>
              <a:pathLst>
                <a:path w="3177540" h="398145">
                  <a:moveTo>
                    <a:pt x="0" y="371868"/>
                  </a:moveTo>
                  <a:lnTo>
                    <a:pt x="13741" y="371868"/>
                  </a:lnTo>
                </a:path>
                <a:path w="3177540" h="398145">
                  <a:moveTo>
                    <a:pt x="0" y="285000"/>
                  </a:moveTo>
                  <a:lnTo>
                    <a:pt x="13741" y="285000"/>
                  </a:lnTo>
                </a:path>
                <a:path w="3177540" h="398145">
                  <a:moveTo>
                    <a:pt x="0" y="199631"/>
                  </a:moveTo>
                  <a:lnTo>
                    <a:pt x="13741" y="199631"/>
                  </a:lnTo>
                </a:path>
                <a:path w="3177540" h="398145">
                  <a:moveTo>
                    <a:pt x="0" y="112814"/>
                  </a:moveTo>
                  <a:lnTo>
                    <a:pt x="13741" y="112814"/>
                  </a:lnTo>
                </a:path>
                <a:path w="3177540" h="398145">
                  <a:moveTo>
                    <a:pt x="0" y="25946"/>
                  </a:moveTo>
                  <a:lnTo>
                    <a:pt x="13741" y="25946"/>
                  </a:lnTo>
                </a:path>
                <a:path w="3177540" h="398145">
                  <a:moveTo>
                    <a:pt x="13741" y="0"/>
                  </a:moveTo>
                  <a:lnTo>
                    <a:pt x="13741" y="397763"/>
                  </a:lnTo>
                </a:path>
                <a:path w="3177540" h="398145">
                  <a:moveTo>
                    <a:pt x="13741" y="199631"/>
                  </a:moveTo>
                  <a:lnTo>
                    <a:pt x="3177222" y="199631"/>
                  </a:lnTo>
                </a:path>
                <a:path w="3177540" h="398145">
                  <a:moveTo>
                    <a:pt x="13741" y="199631"/>
                  </a:moveTo>
                  <a:lnTo>
                    <a:pt x="3177222" y="199631"/>
                  </a:lnTo>
                </a:path>
                <a:path w="3177540" h="398145">
                  <a:moveTo>
                    <a:pt x="13741" y="0"/>
                  </a:moveTo>
                  <a:lnTo>
                    <a:pt x="13741" y="3977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6111582" y="5197970"/>
              <a:ext cx="3163570" cy="375285"/>
            </a:xfrm>
            <a:custGeom>
              <a:avLst/>
              <a:gdLst/>
              <a:ahLst/>
              <a:cxnLst/>
              <a:rect l="l" t="t" r="r" b="b"/>
              <a:pathLst>
                <a:path w="3163570" h="375285">
                  <a:moveTo>
                    <a:pt x="0" y="181317"/>
                  </a:moveTo>
                  <a:lnTo>
                    <a:pt x="3022" y="172199"/>
                  </a:lnTo>
                  <a:lnTo>
                    <a:pt x="4559" y="163068"/>
                  </a:lnTo>
                  <a:lnTo>
                    <a:pt x="7581" y="155422"/>
                  </a:lnTo>
                  <a:lnTo>
                    <a:pt x="10604" y="150863"/>
                  </a:lnTo>
                  <a:lnTo>
                    <a:pt x="15227" y="150863"/>
                  </a:lnTo>
                  <a:lnTo>
                    <a:pt x="18249" y="155422"/>
                  </a:lnTo>
                  <a:lnTo>
                    <a:pt x="21272" y="163068"/>
                  </a:lnTo>
                  <a:lnTo>
                    <a:pt x="24358" y="176758"/>
                  </a:lnTo>
                  <a:lnTo>
                    <a:pt x="25895" y="185889"/>
                  </a:lnTo>
                  <a:lnTo>
                    <a:pt x="28917" y="198094"/>
                  </a:lnTo>
                  <a:lnTo>
                    <a:pt x="31940" y="211836"/>
                  </a:lnTo>
                  <a:lnTo>
                    <a:pt x="36550" y="219417"/>
                  </a:lnTo>
                  <a:lnTo>
                    <a:pt x="39585" y="219417"/>
                  </a:lnTo>
                  <a:lnTo>
                    <a:pt x="42659" y="223989"/>
                  </a:lnTo>
                  <a:lnTo>
                    <a:pt x="45681" y="219417"/>
                  </a:lnTo>
                  <a:lnTo>
                    <a:pt x="47218" y="214858"/>
                  </a:lnTo>
                  <a:lnTo>
                    <a:pt x="50253" y="207263"/>
                  </a:lnTo>
                  <a:lnTo>
                    <a:pt x="53327" y="193522"/>
                  </a:lnTo>
                  <a:lnTo>
                    <a:pt x="54813" y="185889"/>
                  </a:lnTo>
                  <a:lnTo>
                    <a:pt x="57886" y="172199"/>
                  </a:lnTo>
                  <a:lnTo>
                    <a:pt x="60909" y="163068"/>
                  </a:lnTo>
                  <a:lnTo>
                    <a:pt x="63995" y="155422"/>
                  </a:lnTo>
                  <a:lnTo>
                    <a:pt x="65481" y="150863"/>
                  </a:lnTo>
                  <a:lnTo>
                    <a:pt x="71577" y="150863"/>
                  </a:lnTo>
                  <a:lnTo>
                    <a:pt x="74650" y="159994"/>
                  </a:lnTo>
                  <a:lnTo>
                    <a:pt x="76149" y="167627"/>
                  </a:lnTo>
                  <a:lnTo>
                    <a:pt x="79222" y="176758"/>
                  </a:lnTo>
                  <a:lnTo>
                    <a:pt x="82245" y="188963"/>
                  </a:lnTo>
                  <a:lnTo>
                    <a:pt x="85318" y="198094"/>
                  </a:lnTo>
                  <a:lnTo>
                    <a:pt x="86804" y="211836"/>
                  </a:lnTo>
                  <a:lnTo>
                    <a:pt x="89890" y="219417"/>
                  </a:lnTo>
                  <a:lnTo>
                    <a:pt x="92913" y="219417"/>
                  </a:lnTo>
                  <a:lnTo>
                    <a:pt x="94449" y="223989"/>
                  </a:lnTo>
                  <a:lnTo>
                    <a:pt x="97472" y="219417"/>
                  </a:lnTo>
                  <a:lnTo>
                    <a:pt x="100558" y="214858"/>
                  </a:lnTo>
                  <a:lnTo>
                    <a:pt x="103581" y="207263"/>
                  </a:lnTo>
                  <a:lnTo>
                    <a:pt x="105117" y="193522"/>
                  </a:lnTo>
                  <a:lnTo>
                    <a:pt x="108140" y="181317"/>
                  </a:lnTo>
                  <a:lnTo>
                    <a:pt x="111213" y="172199"/>
                  </a:lnTo>
                  <a:lnTo>
                    <a:pt x="114249" y="159994"/>
                  </a:lnTo>
                  <a:lnTo>
                    <a:pt x="115785" y="155422"/>
                  </a:lnTo>
                  <a:lnTo>
                    <a:pt x="121881" y="150863"/>
                  </a:lnTo>
                  <a:lnTo>
                    <a:pt x="126453" y="150863"/>
                  </a:lnTo>
                  <a:lnTo>
                    <a:pt x="129527" y="159994"/>
                  </a:lnTo>
                  <a:lnTo>
                    <a:pt x="132549" y="167627"/>
                  </a:lnTo>
                  <a:lnTo>
                    <a:pt x="134086" y="176758"/>
                  </a:lnTo>
                  <a:lnTo>
                    <a:pt x="137109" y="188963"/>
                  </a:lnTo>
                  <a:lnTo>
                    <a:pt x="140195" y="202653"/>
                  </a:lnTo>
                  <a:lnTo>
                    <a:pt x="143217" y="211836"/>
                  </a:lnTo>
                  <a:lnTo>
                    <a:pt x="144754" y="214858"/>
                  </a:lnTo>
                  <a:lnTo>
                    <a:pt x="147777" y="219417"/>
                  </a:lnTo>
                  <a:lnTo>
                    <a:pt x="150850" y="219417"/>
                  </a:lnTo>
                  <a:lnTo>
                    <a:pt x="153885" y="207263"/>
                  </a:lnTo>
                  <a:lnTo>
                    <a:pt x="155422" y="193522"/>
                  </a:lnTo>
                  <a:lnTo>
                    <a:pt x="158445" y="185889"/>
                  </a:lnTo>
                  <a:lnTo>
                    <a:pt x="161518" y="181317"/>
                  </a:lnTo>
                  <a:lnTo>
                    <a:pt x="164553" y="181317"/>
                  </a:lnTo>
                  <a:lnTo>
                    <a:pt x="166090" y="176758"/>
                  </a:lnTo>
                  <a:lnTo>
                    <a:pt x="169113" y="176758"/>
                  </a:lnTo>
                  <a:lnTo>
                    <a:pt x="172186" y="181317"/>
                  </a:lnTo>
                  <a:lnTo>
                    <a:pt x="173672" y="188963"/>
                  </a:lnTo>
                  <a:lnTo>
                    <a:pt x="176758" y="202653"/>
                  </a:lnTo>
                  <a:lnTo>
                    <a:pt x="179781" y="233159"/>
                  </a:lnTo>
                  <a:lnTo>
                    <a:pt x="182854" y="263626"/>
                  </a:lnTo>
                  <a:lnTo>
                    <a:pt x="184340" y="284962"/>
                  </a:lnTo>
                  <a:lnTo>
                    <a:pt x="187413" y="289521"/>
                  </a:lnTo>
                  <a:lnTo>
                    <a:pt x="190449" y="280390"/>
                  </a:lnTo>
                  <a:lnTo>
                    <a:pt x="193471" y="259067"/>
                  </a:lnTo>
                  <a:lnTo>
                    <a:pt x="195008" y="228600"/>
                  </a:lnTo>
                  <a:lnTo>
                    <a:pt x="198081" y="198094"/>
                  </a:lnTo>
                  <a:lnTo>
                    <a:pt x="201104" y="163068"/>
                  </a:lnTo>
                  <a:lnTo>
                    <a:pt x="204190" y="129527"/>
                  </a:lnTo>
                  <a:lnTo>
                    <a:pt x="205676" y="89890"/>
                  </a:lnTo>
                  <a:lnTo>
                    <a:pt x="208749" y="63995"/>
                  </a:lnTo>
                  <a:lnTo>
                    <a:pt x="211772" y="42659"/>
                  </a:lnTo>
                  <a:lnTo>
                    <a:pt x="213309" y="38100"/>
                  </a:lnTo>
                  <a:lnTo>
                    <a:pt x="219417" y="47231"/>
                  </a:lnTo>
                  <a:lnTo>
                    <a:pt x="222440" y="68567"/>
                  </a:lnTo>
                  <a:lnTo>
                    <a:pt x="223977" y="99072"/>
                  </a:lnTo>
                  <a:lnTo>
                    <a:pt x="227012" y="141732"/>
                  </a:lnTo>
                  <a:lnTo>
                    <a:pt x="230085" y="185889"/>
                  </a:lnTo>
                  <a:lnTo>
                    <a:pt x="233108" y="223989"/>
                  </a:lnTo>
                  <a:lnTo>
                    <a:pt x="234645" y="259067"/>
                  </a:lnTo>
                  <a:lnTo>
                    <a:pt x="237667" y="289521"/>
                  </a:lnTo>
                  <a:lnTo>
                    <a:pt x="240753" y="306285"/>
                  </a:lnTo>
                  <a:lnTo>
                    <a:pt x="243776" y="310857"/>
                  </a:lnTo>
                  <a:lnTo>
                    <a:pt x="245313" y="301726"/>
                  </a:lnTo>
                  <a:lnTo>
                    <a:pt x="248335" y="284962"/>
                  </a:lnTo>
                  <a:lnTo>
                    <a:pt x="251409" y="254495"/>
                  </a:lnTo>
                  <a:lnTo>
                    <a:pt x="252958" y="214858"/>
                  </a:lnTo>
                  <a:lnTo>
                    <a:pt x="255981" y="176758"/>
                  </a:lnTo>
                  <a:lnTo>
                    <a:pt x="259003" y="141732"/>
                  </a:lnTo>
                  <a:lnTo>
                    <a:pt x="262077" y="103632"/>
                  </a:lnTo>
                  <a:lnTo>
                    <a:pt x="263613" y="73126"/>
                  </a:lnTo>
                  <a:lnTo>
                    <a:pt x="266649" y="51790"/>
                  </a:lnTo>
                  <a:lnTo>
                    <a:pt x="269671" y="47231"/>
                  </a:lnTo>
                  <a:lnTo>
                    <a:pt x="272745" y="56400"/>
                  </a:lnTo>
                  <a:lnTo>
                    <a:pt x="274281" y="77736"/>
                  </a:lnTo>
                  <a:lnTo>
                    <a:pt x="277304" y="111226"/>
                  </a:lnTo>
                  <a:lnTo>
                    <a:pt x="280390" y="150863"/>
                  </a:lnTo>
                  <a:lnTo>
                    <a:pt x="283413" y="188963"/>
                  </a:lnTo>
                  <a:lnTo>
                    <a:pt x="284949" y="223989"/>
                  </a:lnTo>
                  <a:lnTo>
                    <a:pt x="287972" y="263626"/>
                  </a:lnTo>
                  <a:lnTo>
                    <a:pt x="291058" y="292595"/>
                  </a:lnTo>
                  <a:lnTo>
                    <a:pt x="294081" y="310857"/>
                  </a:lnTo>
                  <a:lnTo>
                    <a:pt x="298640" y="318490"/>
                  </a:lnTo>
                  <a:lnTo>
                    <a:pt x="301713" y="310857"/>
                  </a:lnTo>
                  <a:lnTo>
                    <a:pt x="303212" y="289521"/>
                  </a:lnTo>
                  <a:lnTo>
                    <a:pt x="306285" y="259067"/>
                  </a:lnTo>
                  <a:lnTo>
                    <a:pt x="309308" y="219417"/>
                  </a:lnTo>
                  <a:lnTo>
                    <a:pt x="312381" y="181317"/>
                  </a:lnTo>
                  <a:lnTo>
                    <a:pt x="313867" y="141732"/>
                  </a:lnTo>
                  <a:lnTo>
                    <a:pt x="316903" y="103632"/>
                  </a:lnTo>
                  <a:lnTo>
                    <a:pt x="319976" y="73126"/>
                  </a:lnTo>
                  <a:lnTo>
                    <a:pt x="322999" y="56400"/>
                  </a:lnTo>
                  <a:lnTo>
                    <a:pt x="324535" y="51790"/>
                  </a:lnTo>
                  <a:lnTo>
                    <a:pt x="327609" y="59436"/>
                  </a:lnTo>
                  <a:lnTo>
                    <a:pt x="330644" y="82308"/>
                  </a:lnTo>
                  <a:lnTo>
                    <a:pt x="333667" y="111226"/>
                  </a:lnTo>
                  <a:lnTo>
                    <a:pt x="335203" y="150863"/>
                  </a:lnTo>
                  <a:lnTo>
                    <a:pt x="338277" y="181317"/>
                  </a:lnTo>
                  <a:lnTo>
                    <a:pt x="341312" y="188963"/>
                  </a:lnTo>
                  <a:lnTo>
                    <a:pt x="370281" y="188963"/>
                  </a:lnTo>
                  <a:lnTo>
                    <a:pt x="373303" y="185889"/>
                  </a:lnTo>
                  <a:lnTo>
                    <a:pt x="374840" y="188963"/>
                  </a:lnTo>
                  <a:lnTo>
                    <a:pt x="409867" y="188963"/>
                  </a:lnTo>
                  <a:lnTo>
                    <a:pt x="412940" y="185889"/>
                  </a:lnTo>
                  <a:lnTo>
                    <a:pt x="414477" y="188963"/>
                  </a:lnTo>
                  <a:lnTo>
                    <a:pt x="417512" y="185889"/>
                  </a:lnTo>
                  <a:lnTo>
                    <a:pt x="425145" y="185889"/>
                  </a:lnTo>
                  <a:lnTo>
                    <a:pt x="428167" y="188963"/>
                  </a:lnTo>
                  <a:lnTo>
                    <a:pt x="431203" y="188963"/>
                  </a:lnTo>
                  <a:lnTo>
                    <a:pt x="432739" y="185889"/>
                  </a:lnTo>
                  <a:lnTo>
                    <a:pt x="435813" y="185889"/>
                  </a:lnTo>
                  <a:lnTo>
                    <a:pt x="438835" y="188963"/>
                  </a:lnTo>
                  <a:lnTo>
                    <a:pt x="441909" y="188963"/>
                  </a:lnTo>
                  <a:lnTo>
                    <a:pt x="443407" y="185889"/>
                  </a:lnTo>
                  <a:lnTo>
                    <a:pt x="2470150" y="185889"/>
                  </a:lnTo>
                  <a:lnTo>
                    <a:pt x="2473172" y="181317"/>
                  </a:lnTo>
                  <a:lnTo>
                    <a:pt x="2476246" y="163068"/>
                  </a:lnTo>
                  <a:lnTo>
                    <a:pt x="2479268" y="146304"/>
                  </a:lnTo>
                  <a:lnTo>
                    <a:pt x="2480805" y="94500"/>
                  </a:lnTo>
                  <a:lnTo>
                    <a:pt x="2483840" y="47231"/>
                  </a:lnTo>
                  <a:lnTo>
                    <a:pt x="2486914" y="12204"/>
                  </a:lnTo>
                  <a:lnTo>
                    <a:pt x="2489936" y="0"/>
                  </a:lnTo>
                  <a:lnTo>
                    <a:pt x="2491473" y="0"/>
                  </a:lnTo>
                  <a:lnTo>
                    <a:pt x="2494508" y="21336"/>
                  </a:lnTo>
                  <a:lnTo>
                    <a:pt x="2497581" y="56400"/>
                  </a:lnTo>
                  <a:lnTo>
                    <a:pt x="2499118" y="103632"/>
                  </a:lnTo>
                  <a:lnTo>
                    <a:pt x="2502141" y="159994"/>
                  </a:lnTo>
                  <a:lnTo>
                    <a:pt x="2505163" y="214858"/>
                  </a:lnTo>
                  <a:lnTo>
                    <a:pt x="2508250" y="266700"/>
                  </a:lnTo>
                  <a:lnTo>
                    <a:pt x="2509786" y="315417"/>
                  </a:lnTo>
                  <a:lnTo>
                    <a:pt x="2512809" y="348957"/>
                  </a:lnTo>
                  <a:lnTo>
                    <a:pt x="2515831" y="370281"/>
                  </a:lnTo>
                  <a:lnTo>
                    <a:pt x="2518905" y="374853"/>
                  </a:lnTo>
                  <a:lnTo>
                    <a:pt x="2520454" y="353517"/>
                  </a:lnTo>
                  <a:lnTo>
                    <a:pt x="2523477" y="318490"/>
                  </a:lnTo>
                  <a:lnTo>
                    <a:pt x="2526499" y="266700"/>
                  </a:lnTo>
                  <a:lnTo>
                    <a:pt x="2529573" y="211836"/>
                  </a:lnTo>
                  <a:lnTo>
                    <a:pt x="2531110" y="150863"/>
                  </a:lnTo>
                  <a:lnTo>
                    <a:pt x="2537218" y="99072"/>
                  </a:lnTo>
                  <a:lnTo>
                    <a:pt x="2538704" y="56400"/>
                  </a:lnTo>
                  <a:lnTo>
                    <a:pt x="2541778" y="21336"/>
                  </a:lnTo>
                  <a:lnTo>
                    <a:pt x="2544800" y="4559"/>
                  </a:lnTo>
                  <a:lnTo>
                    <a:pt x="2547886" y="4559"/>
                  </a:lnTo>
                  <a:lnTo>
                    <a:pt x="2549372" y="21336"/>
                  </a:lnTo>
                  <a:lnTo>
                    <a:pt x="2552446" y="51790"/>
                  </a:lnTo>
                  <a:lnTo>
                    <a:pt x="2555468" y="99072"/>
                  </a:lnTo>
                  <a:lnTo>
                    <a:pt x="2558503" y="159994"/>
                  </a:lnTo>
                  <a:lnTo>
                    <a:pt x="2560040" y="214858"/>
                  </a:lnTo>
                  <a:lnTo>
                    <a:pt x="2563063" y="259067"/>
                  </a:lnTo>
                  <a:lnTo>
                    <a:pt x="2566136" y="301726"/>
                  </a:lnTo>
                  <a:lnTo>
                    <a:pt x="2569159" y="332181"/>
                  </a:lnTo>
                  <a:lnTo>
                    <a:pt x="2570708" y="344385"/>
                  </a:lnTo>
                  <a:lnTo>
                    <a:pt x="2573781" y="348957"/>
                  </a:lnTo>
                  <a:lnTo>
                    <a:pt x="2576804" y="336753"/>
                  </a:lnTo>
                  <a:lnTo>
                    <a:pt x="2578341" y="306285"/>
                  </a:lnTo>
                  <a:lnTo>
                    <a:pt x="2581363" y="271259"/>
                  </a:lnTo>
                  <a:lnTo>
                    <a:pt x="2584450" y="233159"/>
                  </a:lnTo>
                  <a:lnTo>
                    <a:pt x="2587472" y="193522"/>
                  </a:lnTo>
                  <a:lnTo>
                    <a:pt x="2589009" y="150863"/>
                  </a:lnTo>
                  <a:lnTo>
                    <a:pt x="2592031" y="111226"/>
                  </a:lnTo>
                  <a:lnTo>
                    <a:pt x="2595105" y="77736"/>
                  </a:lnTo>
                  <a:lnTo>
                    <a:pt x="2598140" y="59436"/>
                  </a:lnTo>
                  <a:lnTo>
                    <a:pt x="2599677" y="56400"/>
                  </a:lnTo>
                  <a:lnTo>
                    <a:pt x="2602699" y="68567"/>
                  </a:lnTo>
                  <a:lnTo>
                    <a:pt x="2605773" y="94500"/>
                  </a:lnTo>
                  <a:lnTo>
                    <a:pt x="2608808" y="134099"/>
                  </a:lnTo>
                  <a:lnTo>
                    <a:pt x="2610345" y="176758"/>
                  </a:lnTo>
                  <a:lnTo>
                    <a:pt x="2613367" y="219417"/>
                  </a:lnTo>
                  <a:lnTo>
                    <a:pt x="2616441" y="263626"/>
                  </a:lnTo>
                  <a:lnTo>
                    <a:pt x="2619463" y="301726"/>
                  </a:lnTo>
                  <a:lnTo>
                    <a:pt x="2621000" y="327621"/>
                  </a:lnTo>
                  <a:lnTo>
                    <a:pt x="2627109" y="341363"/>
                  </a:lnTo>
                  <a:lnTo>
                    <a:pt x="2628595" y="344385"/>
                  </a:lnTo>
                  <a:lnTo>
                    <a:pt x="2631668" y="332181"/>
                  </a:lnTo>
                  <a:lnTo>
                    <a:pt x="2634703" y="306285"/>
                  </a:lnTo>
                  <a:lnTo>
                    <a:pt x="2637777" y="271259"/>
                  </a:lnTo>
                  <a:lnTo>
                    <a:pt x="2639263" y="228600"/>
                  </a:lnTo>
                  <a:lnTo>
                    <a:pt x="2642336" y="185889"/>
                  </a:lnTo>
                  <a:lnTo>
                    <a:pt x="2645359" y="141732"/>
                  </a:lnTo>
                  <a:lnTo>
                    <a:pt x="2648445" y="103632"/>
                  </a:lnTo>
                  <a:lnTo>
                    <a:pt x="2649981" y="73126"/>
                  </a:lnTo>
                  <a:lnTo>
                    <a:pt x="2653004" y="59436"/>
                  </a:lnTo>
                  <a:lnTo>
                    <a:pt x="2656027" y="59436"/>
                  </a:lnTo>
                  <a:lnTo>
                    <a:pt x="2659100" y="73126"/>
                  </a:lnTo>
                  <a:lnTo>
                    <a:pt x="2660650" y="99072"/>
                  </a:lnTo>
                  <a:lnTo>
                    <a:pt x="2663672" y="137121"/>
                  </a:lnTo>
                  <a:lnTo>
                    <a:pt x="2666695" y="176758"/>
                  </a:lnTo>
                  <a:lnTo>
                    <a:pt x="2668231" y="185889"/>
                  </a:lnTo>
                  <a:lnTo>
                    <a:pt x="2671305" y="188963"/>
                  </a:lnTo>
                  <a:lnTo>
                    <a:pt x="2729204" y="188963"/>
                  </a:lnTo>
                  <a:lnTo>
                    <a:pt x="2732227" y="185889"/>
                  </a:lnTo>
                  <a:lnTo>
                    <a:pt x="2735300" y="185889"/>
                  </a:lnTo>
                  <a:lnTo>
                    <a:pt x="2738335" y="188963"/>
                  </a:lnTo>
                  <a:lnTo>
                    <a:pt x="2739872" y="185889"/>
                  </a:lnTo>
                  <a:lnTo>
                    <a:pt x="2756636" y="185889"/>
                  </a:lnTo>
                  <a:lnTo>
                    <a:pt x="2758122" y="188963"/>
                  </a:lnTo>
                  <a:lnTo>
                    <a:pt x="2761208" y="185889"/>
                  </a:lnTo>
                  <a:lnTo>
                    <a:pt x="2767304" y="185889"/>
                  </a:lnTo>
                  <a:lnTo>
                    <a:pt x="2768790" y="188963"/>
                  </a:lnTo>
                  <a:lnTo>
                    <a:pt x="2771863" y="185889"/>
                  </a:lnTo>
                  <a:lnTo>
                    <a:pt x="2787103" y="185889"/>
                  </a:lnTo>
                  <a:lnTo>
                    <a:pt x="2790126" y="188963"/>
                  </a:lnTo>
                  <a:lnTo>
                    <a:pt x="2793199" y="188963"/>
                  </a:lnTo>
                  <a:lnTo>
                    <a:pt x="2796222" y="185889"/>
                  </a:lnTo>
                  <a:lnTo>
                    <a:pt x="3163481" y="185889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1" name="object 141" descr=""/>
          <p:cNvSpPr txBox="1"/>
          <p:nvPr/>
        </p:nvSpPr>
        <p:spPr>
          <a:xfrm>
            <a:off x="9212103" y="5444621"/>
            <a:ext cx="7175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6325923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6653565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00">
              <a:latin typeface="Arial"/>
              <a:cs typeface="Aria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6978136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0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7305777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00">
              <a:latin typeface="Arial"/>
              <a:cs typeface="Aria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7630346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00">
              <a:latin typeface="Arial"/>
              <a:cs typeface="Aria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7959503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00">
              <a:latin typeface="Arial"/>
              <a:cs typeface="Aria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8287129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00">
              <a:latin typeface="Arial"/>
              <a:cs typeface="Aria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8610186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00">
              <a:latin typeface="Arial"/>
              <a:cs typeface="Aria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8939339" y="5419213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6048584" y="5518260"/>
            <a:ext cx="56515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6048584" y="5432928"/>
            <a:ext cx="56515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5970865" y="5138322"/>
            <a:ext cx="134620" cy="2800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65">
                <a:solidFill>
                  <a:srgbClr val="231F1F"/>
                </a:solidFill>
                <a:latin typeface="Arial"/>
                <a:cs typeface="Arial"/>
              </a:rPr>
              <a:t>iL2/kA</a:t>
            </a:r>
            <a:endParaRPr sz="450">
              <a:latin typeface="Arial"/>
              <a:cs typeface="Arial"/>
            </a:endParaRPr>
          </a:p>
          <a:p>
            <a:pPr marL="97790">
              <a:lnSpc>
                <a:spcPct val="100000"/>
              </a:lnSpc>
              <a:spcBef>
                <a:spcPts val="4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50">
              <a:latin typeface="Arial"/>
              <a:cs typeface="Arial"/>
            </a:endParaRPr>
          </a:p>
          <a:p>
            <a:pPr marL="97790">
              <a:lnSpc>
                <a:spcPct val="100000"/>
              </a:lnSpc>
              <a:spcBef>
                <a:spcPts val="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54" name="object 154" descr=""/>
          <p:cNvGrpSpPr/>
          <p:nvPr/>
        </p:nvGrpSpPr>
        <p:grpSpPr>
          <a:xfrm>
            <a:off x="6096889" y="5684634"/>
            <a:ext cx="3179445" cy="394335"/>
            <a:chOff x="6096889" y="5684634"/>
            <a:chExt cx="3179445" cy="394335"/>
          </a:xfrm>
        </p:grpSpPr>
        <p:sp>
          <p:nvSpPr>
            <p:cNvPr id="155" name="object 155" descr=""/>
            <p:cNvSpPr/>
            <p:nvPr/>
          </p:nvSpPr>
          <p:spPr>
            <a:xfrm>
              <a:off x="6111582" y="5685586"/>
              <a:ext cx="3163570" cy="393700"/>
            </a:xfrm>
            <a:custGeom>
              <a:avLst/>
              <a:gdLst/>
              <a:ahLst/>
              <a:cxnLst/>
              <a:rect l="l" t="t" r="r" b="b"/>
              <a:pathLst>
                <a:path w="3163570" h="393700">
                  <a:moveTo>
                    <a:pt x="3163493" y="393153"/>
                  </a:moveTo>
                  <a:lnTo>
                    <a:pt x="0" y="393153"/>
                  </a:lnTo>
                  <a:lnTo>
                    <a:pt x="0" y="0"/>
                  </a:lnTo>
                  <a:lnTo>
                    <a:pt x="3163493" y="0"/>
                  </a:lnTo>
                  <a:lnTo>
                    <a:pt x="3163493" y="3931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6355359" y="5685586"/>
              <a:ext cx="2613660" cy="391795"/>
            </a:xfrm>
            <a:custGeom>
              <a:avLst/>
              <a:gdLst/>
              <a:ahLst/>
              <a:cxnLst/>
              <a:rect l="l" t="t" r="r" b="b"/>
              <a:pathLst>
                <a:path w="2613659" h="391795">
                  <a:moveTo>
                    <a:pt x="0" y="0"/>
                  </a:moveTo>
                  <a:lnTo>
                    <a:pt x="0" y="391655"/>
                  </a:lnTo>
                </a:path>
                <a:path w="2613659" h="391795">
                  <a:moveTo>
                    <a:pt x="327621" y="0"/>
                  </a:moveTo>
                  <a:lnTo>
                    <a:pt x="327621" y="391655"/>
                  </a:lnTo>
                </a:path>
                <a:path w="2613659" h="391795">
                  <a:moveTo>
                    <a:pt x="652208" y="0"/>
                  </a:moveTo>
                  <a:lnTo>
                    <a:pt x="652208" y="391655"/>
                  </a:lnTo>
                </a:path>
                <a:path w="2613659" h="391795">
                  <a:moveTo>
                    <a:pt x="979830" y="0"/>
                  </a:moveTo>
                  <a:lnTo>
                    <a:pt x="979830" y="391655"/>
                  </a:lnTo>
                </a:path>
                <a:path w="2613659" h="391795">
                  <a:moveTo>
                    <a:pt x="1304429" y="0"/>
                  </a:moveTo>
                  <a:lnTo>
                    <a:pt x="1304429" y="391655"/>
                  </a:lnTo>
                </a:path>
                <a:path w="2613659" h="391795">
                  <a:moveTo>
                    <a:pt x="1632051" y="0"/>
                  </a:moveTo>
                  <a:lnTo>
                    <a:pt x="1632051" y="391655"/>
                  </a:lnTo>
                </a:path>
                <a:path w="2613659" h="391795">
                  <a:moveTo>
                    <a:pt x="1959673" y="0"/>
                  </a:moveTo>
                  <a:lnTo>
                    <a:pt x="1959673" y="391655"/>
                  </a:lnTo>
                </a:path>
                <a:path w="2613659" h="391795">
                  <a:moveTo>
                    <a:pt x="2285796" y="0"/>
                  </a:moveTo>
                  <a:lnTo>
                    <a:pt x="2285796" y="391655"/>
                  </a:lnTo>
                </a:path>
                <a:path w="2613659" h="391795">
                  <a:moveTo>
                    <a:pt x="2613418" y="0"/>
                  </a:moveTo>
                  <a:lnTo>
                    <a:pt x="2613418" y="39165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6355359" y="5857773"/>
              <a:ext cx="2613660" cy="47625"/>
            </a:xfrm>
            <a:custGeom>
              <a:avLst/>
              <a:gdLst/>
              <a:ahLst/>
              <a:cxnLst/>
              <a:rect l="l" t="t" r="r" b="b"/>
              <a:pathLst>
                <a:path w="2613659" h="47625">
                  <a:moveTo>
                    <a:pt x="0" y="0"/>
                  </a:moveTo>
                  <a:lnTo>
                    <a:pt x="0" y="47282"/>
                  </a:lnTo>
                </a:path>
                <a:path w="2613659" h="47625">
                  <a:moveTo>
                    <a:pt x="327621" y="0"/>
                  </a:moveTo>
                  <a:lnTo>
                    <a:pt x="327621" y="47282"/>
                  </a:lnTo>
                </a:path>
                <a:path w="2613659" h="47625">
                  <a:moveTo>
                    <a:pt x="652208" y="0"/>
                  </a:moveTo>
                  <a:lnTo>
                    <a:pt x="652208" y="47282"/>
                  </a:lnTo>
                </a:path>
                <a:path w="2613659" h="47625">
                  <a:moveTo>
                    <a:pt x="979830" y="0"/>
                  </a:moveTo>
                  <a:lnTo>
                    <a:pt x="979830" y="47282"/>
                  </a:lnTo>
                </a:path>
                <a:path w="2613659" h="47625">
                  <a:moveTo>
                    <a:pt x="1304429" y="0"/>
                  </a:moveTo>
                  <a:lnTo>
                    <a:pt x="1304429" y="47282"/>
                  </a:lnTo>
                </a:path>
                <a:path w="2613659" h="47625">
                  <a:moveTo>
                    <a:pt x="1632051" y="0"/>
                  </a:moveTo>
                  <a:lnTo>
                    <a:pt x="1632051" y="47282"/>
                  </a:lnTo>
                </a:path>
                <a:path w="2613659" h="47625">
                  <a:moveTo>
                    <a:pt x="1959673" y="0"/>
                  </a:moveTo>
                  <a:lnTo>
                    <a:pt x="1959673" y="47282"/>
                  </a:lnTo>
                </a:path>
                <a:path w="2613659" h="47625">
                  <a:moveTo>
                    <a:pt x="2285796" y="0"/>
                  </a:moveTo>
                  <a:lnTo>
                    <a:pt x="2285796" y="47282"/>
                  </a:lnTo>
                </a:path>
                <a:path w="2613659" h="47625">
                  <a:moveTo>
                    <a:pt x="2613418" y="0"/>
                  </a:moveTo>
                  <a:lnTo>
                    <a:pt x="2613418" y="4728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6111582" y="5711533"/>
              <a:ext cx="3163570" cy="340360"/>
            </a:xfrm>
            <a:custGeom>
              <a:avLst/>
              <a:gdLst/>
              <a:ahLst/>
              <a:cxnLst/>
              <a:rect l="l" t="t" r="r" b="b"/>
              <a:pathLst>
                <a:path w="3163570" h="340360">
                  <a:moveTo>
                    <a:pt x="0" y="339813"/>
                  </a:moveTo>
                  <a:lnTo>
                    <a:pt x="3163481" y="339813"/>
                  </a:lnTo>
                </a:path>
                <a:path w="3163570" h="340360">
                  <a:moveTo>
                    <a:pt x="0" y="254495"/>
                  </a:moveTo>
                  <a:lnTo>
                    <a:pt x="3163481" y="254495"/>
                  </a:lnTo>
                </a:path>
                <a:path w="3163570" h="340360">
                  <a:moveTo>
                    <a:pt x="0" y="172186"/>
                  </a:moveTo>
                  <a:lnTo>
                    <a:pt x="3163481" y="172186"/>
                  </a:lnTo>
                </a:path>
                <a:path w="3163570" h="340360">
                  <a:moveTo>
                    <a:pt x="0" y="85318"/>
                  </a:moveTo>
                  <a:lnTo>
                    <a:pt x="3163481" y="85318"/>
                  </a:lnTo>
                </a:path>
                <a:path w="3163570" h="340360">
                  <a:moveTo>
                    <a:pt x="0" y="0"/>
                  </a:moveTo>
                  <a:lnTo>
                    <a:pt x="316348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6097841" y="5685586"/>
              <a:ext cx="3177540" cy="391795"/>
            </a:xfrm>
            <a:custGeom>
              <a:avLst/>
              <a:gdLst/>
              <a:ahLst/>
              <a:cxnLst/>
              <a:rect l="l" t="t" r="r" b="b"/>
              <a:pathLst>
                <a:path w="3177540" h="391795">
                  <a:moveTo>
                    <a:pt x="0" y="365759"/>
                  </a:moveTo>
                  <a:lnTo>
                    <a:pt x="13741" y="365759"/>
                  </a:lnTo>
                </a:path>
                <a:path w="3177540" h="391795">
                  <a:moveTo>
                    <a:pt x="0" y="280441"/>
                  </a:moveTo>
                  <a:lnTo>
                    <a:pt x="13741" y="280441"/>
                  </a:lnTo>
                </a:path>
                <a:path w="3177540" h="391795">
                  <a:moveTo>
                    <a:pt x="0" y="198132"/>
                  </a:moveTo>
                  <a:lnTo>
                    <a:pt x="13741" y="198132"/>
                  </a:lnTo>
                </a:path>
                <a:path w="3177540" h="391795">
                  <a:moveTo>
                    <a:pt x="0" y="111264"/>
                  </a:moveTo>
                  <a:lnTo>
                    <a:pt x="13741" y="111264"/>
                  </a:lnTo>
                </a:path>
                <a:path w="3177540" h="391795">
                  <a:moveTo>
                    <a:pt x="0" y="25946"/>
                  </a:moveTo>
                  <a:lnTo>
                    <a:pt x="13741" y="25946"/>
                  </a:lnTo>
                </a:path>
                <a:path w="3177540" h="391795">
                  <a:moveTo>
                    <a:pt x="13741" y="0"/>
                  </a:moveTo>
                  <a:lnTo>
                    <a:pt x="13741" y="391655"/>
                  </a:lnTo>
                </a:path>
                <a:path w="3177540" h="391795">
                  <a:moveTo>
                    <a:pt x="13741" y="198132"/>
                  </a:moveTo>
                  <a:lnTo>
                    <a:pt x="3177222" y="198132"/>
                  </a:lnTo>
                </a:path>
                <a:path w="3177540" h="391795">
                  <a:moveTo>
                    <a:pt x="13741" y="198132"/>
                  </a:moveTo>
                  <a:lnTo>
                    <a:pt x="3177222" y="198132"/>
                  </a:lnTo>
                </a:path>
                <a:path w="3177540" h="391795">
                  <a:moveTo>
                    <a:pt x="13741" y="0"/>
                  </a:moveTo>
                  <a:lnTo>
                    <a:pt x="13741" y="39165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6111582" y="5831878"/>
              <a:ext cx="3163570" cy="99695"/>
            </a:xfrm>
            <a:custGeom>
              <a:avLst/>
              <a:gdLst/>
              <a:ahLst/>
              <a:cxnLst/>
              <a:rect l="l" t="t" r="r" b="b"/>
              <a:pathLst>
                <a:path w="3163570" h="99695">
                  <a:moveTo>
                    <a:pt x="0" y="86868"/>
                  </a:moveTo>
                  <a:lnTo>
                    <a:pt x="3022" y="86868"/>
                  </a:lnTo>
                  <a:lnTo>
                    <a:pt x="4559" y="91427"/>
                  </a:lnTo>
                  <a:lnTo>
                    <a:pt x="7581" y="86868"/>
                  </a:lnTo>
                  <a:lnTo>
                    <a:pt x="10604" y="77736"/>
                  </a:lnTo>
                  <a:lnTo>
                    <a:pt x="13690" y="68605"/>
                  </a:lnTo>
                  <a:lnTo>
                    <a:pt x="15227" y="56413"/>
                  </a:lnTo>
                  <a:lnTo>
                    <a:pt x="18249" y="42659"/>
                  </a:lnTo>
                  <a:lnTo>
                    <a:pt x="21272" y="35077"/>
                  </a:lnTo>
                  <a:lnTo>
                    <a:pt x="24358" y="21336"/>
                  </a:lnTo>
                  <a:lnTo>
                    <a:pt x="25895" y="13741"/>
                  </a:lnTo>
                  <a:lnTo>
                    <a:pt x="28917" y="13741"/>
                  </a:lnTo>
                  <a:lnTo>
                    <a:pt x="31940" y="9182"/>
                  </a:lnTo>
                  <a:lnTo>
                    <a:pt x="47218" y="56413"/>
                  </a:lnTo>
                  <a:lnTo>
                    <a:pt x="50253" y="68605"/>
                  </a:lnTo>
                  <a:lnTo>
                    <a:pt x="53327" y="77736"/>
                  </a:lnTo>
                  <a:lnTo>
                    <a:pt x="54813" y="86868"/>
                  </a:lnTo>
                  <a:lnTo>
                    <a:pt x="57886" y="91427"/>
                  </a:lnTo>
                  <a:lnTo>
                    <a:pt x="60909" y="91427"/>
                  </a:lnTo>
                  <a:lnTo>
                    <a:pt x="63995" y="86868"/>
                  </a:lnTo>
                  <a:lnTo>
                    <a:pt x="65481" y="77736"/>
                  </a:lnTo>
                  <a:lnTo>
                    <a:pt x="68554" y="68605"/>
                  </a:lnTo>
                  <a:lnTo>
                    <a:pt x="71577" y="56413"/>
                  </a:lnTo>
                  <a:lnTo>
                    <a:pt x="74650" y="42659"/>
                  </a:lnTo>
                  <a:lnTo>
                    <a:pt x="76149" y="30505"/>
                  </a:lnTo>
                  <a:lnTo>
                    <a:pt x="79222" y="21336"/>
                  </a:lnTo>
                  <a:lnTo>
                    <a:pt x="82245" y="13741"/>
                  </a:lnTo>
                  <a:lnTo>
                    <a:pt x="85318" y="13741"/>
                  </a:lnTo>
                  <a:lnTo>
                    <a:pt x="86804" y="9182"/>
                  </a:lnTo>
                  <a:lnTo>
                    <a:pt x="89890" y="13741"/>
                  </a:lnTo>
                  <a:lnTo>
                    <a:pt x="92913" y="21336"/>
                  </a:lnTo>
                  <a:lnTo>
                    <a:pt x="94449" y="35077"/>
                  </a:lnTo>
                  <a:lnTo>
                    <a:pt x="97472" y="42659"/>
                  </a:lnTo>
                  <a:lnTo>
                    <a:pt x="100558" y="56413"/>
                  </a:lnTo>
                  <a:lnTo>
                    <a:pt x="103581" y="68605"/>
                  </a:lnTo>
                  <a:lnTo>
                    <a:pt x="105117" y="77736"/>
                  </a:lnTo>
                  <a:lnTo>
                    <a:pt x="108140" y="86868"/>
                  </a:lnTo>
                  <a:lnTo>
                    <a:pt x="111213" y="91427"/>
                  </a:lnTo>
                  <a:lnTo>
                    <a:pt x="114249" y="91427"/>
                  </a:lnTo>
                  <a:lnTo>
                    <a:pt x="115785" y="86868"/>
                  </a:lnTo>
                  <a:lnTo>
                    <a:pt x="121881" y="77736"/>
                  </a:lnTo>
                  <a:lnTo>
                    <a:pt x="124904" y="65532"/>
                  </a:lnTo>
                  <a:lnTo>
                    <a:pt x="126453" y="56413"/>
                  </a:lnTo>
                  <a:lnTo>
                    <a:pt x="129527" y="42659"/>
                  </a:lnTo>
                  <a:lnTo>
                    <a:pt x="132549" y="30505"/>
                  </a:lnTo>
                  <a:lnTo>
                    <a:pt x="134086" y="21336"/>
                  </a:lnTo>
                  <a:lnTo>
                    <a:pt x="137109" y="13741"/>
                  </a:lnTo>
                  <a:lnTo>
                    <a:pt x="140195" y="9182"/>
                  </a:lnTo>
                  <a:lnTo>
                    <a:pt x="143217" y="13741"/>
                  </a:lnTo>
                  <a:lnTo>
                    <a:pt x="144754" y="13741"/>
                  </a:lnTo>
                  <a:lnTo>
                    <a:pt x="147777" y="21336"/>
                  </a:lnTo>
                  <a:lnTo>
                    <a:pt x="150850" y="35077"/>
                  </a:lnTo>
                  <a:lnTo>
                    <a:pt x="153885" y="47282"/>
                  </a:lnTo>
                  <a:lnTo>
                    <a:pt x="155422" y="56413"/>
                  </a:lnTo>
                  <a:lnTo>
                    <a:pt x="158445" y="68605"/>
                  </a:lnTo>
                  <a:lnTo>
                    <a:pt x="161518" y="77736"/>
                  </a:lnTo>
                  <a:lnTo>
                    <a:pt x="164553" y="86868"/>
                  </a:lnTo>
                  <a:lnTo>
                    <a:pt x="166090" y="91427"/>
                  </a:lnTo>
                  <a:lnTo>
                    <a:pt x="169113" y="91427"/>
                  </a:lnTo>
                  <a:lnTo>
                    <a:pt x="172186" y="86868"/>
                  </a:lnTo>
                  <a:lnTo>
                    <a:pt x="173672" y="77736"/>
                  </a:lnTo>
                  <a:lnTo>
                    <a:pt x="176758" y="65532"/>
                  </a:lnTo>
                  <a:lnTo>
                    <a:pt x="179781" y="56413"/>
                  </a:lnTo>
                  <a:lnTo>
                    <a:pt x="182854" y="42659"/>
                  </a:lnTo>
                  <a:lnTo>
                    <a:pt x="184340" y="35077"/>
                  </a:lnTo>
                  <a:lnTo>
                    <a:pt x="187413" y="21336"/>
                  </a:lnTo>
                  <a:lnTo>
                    <a:pt x="190449" y="16764"/>
                  </a:lnTo>
                  <a:lnTo>
                    <a:pt x="193471" y="13741"/>
                  </a:lnTo>
                  <a:lnTo>
                    <a:pt x="195008" y="13741"/>
                  </a:lnTo>
                  <a:lnTo>
                    <a:pt x="198081" y="16764"/>
                  </a:lnTo>
                  <a:lnTo>
                    <a:pt x="201104" y="21336"/>
                  </a:lnTo>
                  <a:lnTo>
                    <a:pt x="204190" y="35077"/>
                  </a:lnTo>
                  <a:lnTo>
                    <a:pt x="205676" y="42659"/>
                  </a:lnTo>
                  <a:lnTo>
                    <a:pt x="208749" y="56413"/>
                  </a:lnTo>
                  <a:lnTo>
                    <a:pt x="211772" y="65532"/>
                  </a:lnTo>
                  <a:lnTo>
                    <a:pt x="213309" y="73177"/>
                  </a:lnTo>
                  <a:lnTo>
                    <a:pt x="219417" y="82308"/>
                  </a:lnTo>
                  <a:lnTo>
                    <a:pt x="222440" y="86868"/>
                  </a:lnTo>
                  <a:lnTo>
                    <a:pt x="227012" y="86868"/>
                  </a:lnTo>
                  <a:lnTo>
                    <a:pt x="230085" y="77736"/>
                  </a:lnTo>
                  <a:lnTo>
                    <a:pt x="233108" y="65532"/>
                  </a:lnTo>
                  <a:lnTo>
                    <a:pt x="234645" y="56413"/>
                  </a:lnTo>
                  <a:lnTo>
                    <a:pt x="237667" y="42659"/>
                  </a:lnTo>
                  <a:lnTo>
                    <a:pt x="240753" y="30505"/>
                  </a:lnTo>
                  <a:lnTo>
                    <a:pt x="243776" y="21336"/>
                  </a:lnTo>
                  <a:lnTo>
                    <a:pt x="245313" y="16764"/>
                  </a:lnTo>
                  <a:lnTo>
                    <a:pt x="248335" y="13741"/>
                  </a:lnTo>
                  <a:lnTo>
                    <a:pt x="251409" y="13741"/>
                  </a:lnTo>
                  <a:lnTo>
                    <a:pt x="252958" y="16764"/>
                  </a:lnTo>
                  <a:lnTo>
                    <a:pt x="255981" y="21336"/>
                  </a:lnTo>
                  <a:lnTo>
                    <a:pt x="259003" y="35077"/>
                  </a:lnTo>
                  <a:lnTo>
                    <a:pt x="262077" y="42659"/>
                  </a:lnTo>
                  <a:lnTo>
                    <a:pt x="263613" y="56413"/>
                  </a:lnTo>
                  <a:lnTo>
                    <a:pt x="266649" y="68605"/>
                  </a:lnTo>
                  <a:lnTo>
                    <a:pt x="269671" y="77736"/>
                  </a:lnTo>
                  <a:lnTo>
                    <a:pt x="272745" y="82308"/>
                  </a:lnTo>
                  <a:lnTo>
                    <a:pt x="274281" y="86868"/>
                  </a:lnTo>
                  <a:lnTo>
                    <a:pt x="277304" y="86868"/>
                  </a:lnTo>
                  <a:lnTo>
                    <a:pt x="280390" y="82308"/>
                  </a:lnTo>
                  <a:lnTo>
                    <a:pt x="283413" y="77736"/>
                  </a:lnTo>
                  <a:lnTo>
                    <a:pt x="284949" y="65532"/>
                  </a:lnTo>
                  <a:lnTo>
                    <a:pt x="287972" y="56413"/>
                  </a:lnTo>
                  <a:lnTo>
                    <a:pt x="291058" y="42659"/>
                  </a:lnTo>
                  <a:lnTo>
                    <a:pt x="294081" y="30505"/>
                  </a:lnTo>
                  <a:lnTo>
                    <a:pt x="298640" y="21336"/>
                  </a:lnTo>
                  <a:lnTo>
                    <a:pt x="301713" y="13741"/>
                  </a:lnTo>
                  <a:lnTo>
                    <a:pt x="306285" y="13741"/>
                  </a:lnTo>
                  <a:lnTo>
                    <a:pt x="309308" y="16764"/>
                  </a:lnTo>
                  <a:lnTo>
                    <a:pt x="312381" y="25895"/>
                  </a:lnTo>
                  <a:lnTo>
                    <a:pt x="313867" y="35077"/>
                  </a:lnTo>
                  <a:lnTo>
                    <a:pt x="316903" y="47282"/>
                  </a:lnTo>
                  <a:lnTo>
                    <a:pt x="319976" y="56413"/>
                  </a:lnTo>
                  <a:lnTo>
                    <a:pt x="322999" y="68605"/>
                  </a:lnTo>
                  <a:lnTo>
                    <a:pt x="324535" y="77736"/>
                  </a:lnTo>
                  <a:lnTo>
                    <a:pt x="327609" y="86868"/>
                  </a:lnTo>
                  <a:lnTo>
                    <a:pt x="330644" y="86868"/>
                  </a:lnTo>
                  <a:lnTo>
                    <a:pt x="333667" y="91427"/>
                  </a:lnTo>
                  <a:lnTo>
                    <a:pt x="335203" y="82308"/>
                  </a:lnTo>
                  <a:lnTo>
                    <a:pt x="338277" y="77736"/>
                  </a:lnTo>
                  <a:lnTo>
                    <a:pt x="341312" y="68605"/>
                  </a:lnTo>
                  <a:lnTo>
                    <a:pt x="342849" y="60972"/>
                  </a:lnTo>
                  <a:lnTo>
                    <a:pt x="345871" y="51841"/>
                  </a:lnTo>
                  <a:lnTo>
                    <a:pt x="348945" y="42659"/>
                  </a:lnTo>
                  <a:lnTo>
                    <a:pt x="351967" y="35077"/>
                  </a:lnTo>
                  <a:lnTo>
                    <a:pt x="353504" y="25895"/>
                  </a:lnTo>
                  <a:lnTo>
                    <a:pt x="356539" y="21336"/>
                  </a:lnTo>
                  <a:lnTo>
                    <a:pt x="359613" y="16764"/>
                  </a:lnTo>
                  <a:lnTo>
                    <a:pt x="362635" y="21336"/>
                  </a:lnTo>
                  <a:lnTo>
                    <a:pt x="364172" y="30505"/>
                  </a:lnTo>
                  <a:lnTo>
                    <a:pt x="367207" y="42659"/>
                  </a:lnTo>
                  <a:lnTo>
                    <a:pt x="370281" y="56413"/>
                  </a:lnTo>
                  <a:lnTo>
                    <a:pt x="373303" y="68605"/>
                  </a:lnTo>
                  <a:lnTo>
                    <a:pt x="374840" y="77736"/>
                  </a:lnTo>
                  <a:lnTo>
                    <a:pt x="377863" y="82308"/>
                  </a:lnTo>
                  <a:lnTo>
                    <a:pt x="380949" y="86868"/>
                  </a:lnTo>
                  <a:lnTo>
                    <a:pt x="382435" y="86868"/>
                  </a:lnTo>
                  <a:lnTo>
                    <a:pt x="385508" y="82308"/>
                  </a:lnTo>
                  <a:lnTo>
                    <a:pt x="388531" y="73177"/>
                  </a:lnTo>
                  <a:lnTo>
                    <a:pt x="391604" y="65532"/>
                  </a:lnTo>
                  <a:lnTo>
                    <a:pt x="393103" y="51841"/>
                  </a:lnTo>
                  <a:lnTo>
                    <a:pt x="399199" y="39636"/>
                  </a:lnTo>
                  <a:lnTo>
                    <a:pt x="402272" y="25895"/>
                  </a:lnTo>
                  <a:lnTo>
                    <a:pt x="403809" y="16764"/>
                  </a:lnTo>
                  <a:lnTo>
                    <a:pt x="406844" y="9182"/>
                  </a:lnTo>
                  <a:lnTo>
                    <a:pt x="412940" y="9182"/>
                  </a:lnTo>
                  <a:lnTo>
                    <a:pt x="414477" y="13741"/>
                  </a:lnTo>
                  <a:lnTo>
                    <a:pt x="417512" y="21336"/>
                  </a:lnTo>
                  <a:lnTo>
                    <a:pt x="420535" y="35077"/>
                  </a:lnTo>
                  <a:lnTo>
                    <a:pt x="422071" y="42659"/>
                  </a:lnTo>
                  <a:lnTo>
                    <a:pt x="425145" y="56413"/>
                  </a:lnTo>
                  <a:lnTo>
                    <a:pt x="428167" y="68605"/>
                  </a:lnTo>
                  <a:lnTo>
                    <a:pt x="431203" y="77736"/>
                  </a:lnTo>
                  <a:lnTo>
                    <a:pt x="432739" y="86868"/>
                  </a:lnTo>
                  <a:lnTo>
                    <a:pt x="438835" y="86868"/>
                  </a:lnTo>
                  <a:lnTo>
                    <a:pt x="441909" y="82308"/>
                  </a:lnTo>
                  <a:lnTo>
                    <a:pt x="443407" y="73177"/>
                  </a:lnTo>
                  <a:lnTo>
                    <a:pt x="446481" y="65532"/>
                  </a:lnTo>
                  <a:lnTo>
                    <a:pt x="449503" y="51841"/>
                  </a:lnTo>
                  <a:lnTo>
                    <a:pt x="452577" y="39636"/>
                  </a:lnTo>
                  <a:lnTo>
                    <a:pt x="454063" y="25895"/>
                  </a:lnTo>
                  <a:lnTo>
                    <a:pt x="457149" y="16764"/>
                  </a:lnTo>
                  <a:lnTo>
                    <a:pt x="460171" y="13741"/>
                  </a:lnTo>
                  <a:lnTo>
                    <a:pt x="461708" y="9182"/>
                  </a:lnTo>
                  <a:lnTo>
                    <a:pt x="464731" y="9182"/>
                  </a:lnTo>
                  <a:lnTo>
                    <a:pt x="467804" y="13741"/>
                  </a:lnTo>
                  <a:lnTo>
                    <a:pt x="470839" y="21336"/>
                  </a:lnTo>
                  <a:lnTo>
                    <a:pt x="472376" y="35077"/>
                  </a:lnTo>
                  <a:lnTo>
                    <a:pt x="475399" y="47282"/>
                  </a:lnTo>
                  <a:lnTo>
                    <a:pt x="481507" y="60972"/>
                  </a:lnTo>
                  <a:lnTo>
                    <a:pt x="483044" y="68605"/>
                  </a:lnTo>
                  <a:lnTo>
                    <a:pt x="486067" y="82308"/>
                  </a:lnTo>
                  <a:lnTo>
                    <a:pt x="489140" y="86868"/>
                  </a:lnTo>
                  <a:lnTo>
                    <a:pt x="493712" y="86868"/>
                  </a:lnTo>
                  <a:lnTo>
                    <a:pt x="496735" y="82308"/>
                  </a:lnTo>
                  <a:lnTo>
                    <a:pt x="499808" y="73177"/>
                  </a:lnTo>
                  <a:lnTo>
                    <a:pt x="502831" y="60972"/>
                  </a:lnTo>
                  <a:lnTo>
                    <a:pt x="504367" y="51841"/>
                  </a:lnTo>
                  <a:lnTo>
                    <a:pt x="507403" y="39636"/>
                  </a:lnTo>
                  <a:lnTo>
                    <a:pt x="510476" y="25895"/>
                  </a:lnTo>
                  <a:lnTo>
                    <a:pt x="511962" y="16764"/>
                  </a:lnTo>
                  <a:lnTo>
                    <a:pt x="515035" y="13741"/>
                  </a:lnTo>
                  <a:lnTo>
                    <a:pt x="518071" y="9182"/>
                  </a:lnTo>
                  <a:lnTo>
                    <a:pt x="521144" y="13741"/>
                  </a:lnTo>
                  <a:lnTo>
                    <a:pt x="522630" y="16764"/>
                  </a:lnTo>
                  <a:lnTo>
                    <a:pt x="525703" y="25895"/>
                  </a:lnTo>
                  <a:lnTo>
                    <a:pt x="528726" y="39636"/>
                  </a:lnTo>
                  <a:lnTo>
                    <a:pt x="531812" y="51841"/>
                  </a:lnTo>
                  <a:lnTo>
                    <a:pt x="533298" y="60972"/>
                  </a:lnTo>
                  <a:lnTo>
                    <a:pt x="536371" y="73177"/>
                  </a:lnTo>
                  <a:lnTo>
                    <a:pt x="539394" y="82308"/>
                  </a:lnTo>
                  <a:lnTo>
                    <a:pt x="542467" y="86868"/>
                  </a:lnTo>
                  <a:lnTo>
                    <a:pt x="547039" y="86868"/>
                  </a:lnTo>
                  <a:lnTo>
                    <a:pt x="550062" y="82308"/>
                  </a:lnTo>
                  <a:lnTo>
                    <a:pt x="551599" y="73177"/>
                  </a:lnTo>
                  <a:lnTo>
                    <a:pt x="554672" y="60972"/>
                  </a:lnTo>
                  <a:lnTo>
                    <a:pt x="557707" y="47282"/>
                  </a:lnTo>
                  <a:lnTo>
                    <a:pt x="560730" y="35077"/>
                  </a:lnTo>
                  <a:lnTo>
                    <a:pt x="562267" y="25895"/>
                  </a:lnTo>
                  <a:lnTo>
                    <a:pt x="565340" y="16764"/>
                  </a:lnTo>
                  <a:lnTo>
                    <a:pt x="571398" y="13741"/>
                  </a:lnTo>
                  <a:lnTo>
                    <a:pt x="572935" y="9182"/>
                  </a:lnTo>
                  <a:lnTo>
                    <a:pt x="576008" y="13741"/>
                  </a:lnTo>
                  <a:lnTo>
                    <a:pt x="579031" y="16764"/>
                  </a:lnTo>
                  <a:lnTo>
                    <a:pt x="582066" y="25895"/>
                  </a:lnTo>
                  <a:lnTo>
                    <a:pt x="583603" y="39636"/>
                  </a:lnTo>
                  <a:lnTo>
                    <a:pt x="586676" y="51841"/>
                  </a:lnTo>
                  <a:lnTo>
                    <a:pt x="589699" y="65532"/>
                  </a:lnTo>
                  <a:lnTo>
                    <a:pt x="591235" y="73177"/>
                  </a:lnTo>
                  <a:lnTo>
                    <a:pt x="594271" y="82308"/>
                  </a:lnTo>
                  <a:lnTo>
                    <a:pt x="597344" y="86868"/>
                  </a:lnTo>
                  <a:lnTo>
                    <a:pt x="601903" y="86868"/>
                  </a:lnTo>
                  <a:lnTo>
                    <a:pt x="604926" y="82308"/>
                  </a:lnTo>
                  <a:lnTo>
                    <a:pt x="608012" y="68605"/>
                  </a:lnTo>
                  <a:lnTo>
                    <a:pt x="611035" y="60972"/>
                  </a:lnTo>
                  <a:lnTo>
                    <a:pt x="612571" y="47282"/>
                  </a:lnTo>
                  <a:lnTo>
                    <a:pt x="615594" y="35077"/>
                  </a:lnTo>
                  <a:lnTo>
                    <a:pt x="618667" y="25895"/>
                  </a:lnTo>
                  <a:lnTo>
                    <a:pt x="621703" y="16764"/>
                  </a:lnTo>
                  <a:lnTo>
                    <a:pt x="623239" y="13741"/>
                  </a:lnTo>
                  <a:lnTo>
                    <a:pt x="629285" y="13741"/>
                  </a:lnTo>
                  <a:lnTo>
                    <a:pt x="630821" y="16764"/>
                  </a:lnTo>
                  <a:lnTo>
                    <a:pt x="633907" y="30505"/>
                  </a:lnTo>
                  <a:lnTo>
                    <a:pt x="636930" y="39636"/>
                  </a:lnTo>
                  <a:lnTo>
                    <a:pt x="640003" y="51841"/>
                  </a:lnTo>
                  <a:lnTo>
                    <a:pt x="641489" y="65532"/>
                  </a:lnTo>
                  <a:lnTo>
                    <a:pt x="644563" y="73177"/>
                  </a:lnTo>
                  <a:lnTo>
                    <a:pt x="647598" y="82308"/>
                  </a:lnTo>
                  <a:lnTo>
                    <a:pt x="650671" y="86868"/>
                  </a:lnTo>
                  <a:lnTo>
                    <a:pt x="655231" y="86868"/>
                  </a:lnTo>
                  <a:lnTo>
                    <a:pt x="658266" y="77736"/>
                  </a:lnTo>
                  <a:lnTo>
                    <a:pt x="662825" y="68605"/>
                  </a:lnTo>
                  <a:lnTo>
                    <a:pt x="665899" y="56413"/>
                  </a:lnTo>
                  <a:lnTo>
                    <a:pt x="668921" y="47282"/>
                  </a:lnTo>
                  <a:lnTo>
                    <a:pt x="670471" y="35077"/>
                  </a:lnTo>
                  <a:lnTo>
                    <a:pt x="673493" y="25895"/>
                  </a:lnTo>
                  <a:lnTo>
                    <a:pt x="676567" y="16764"/>
                  </a:lnTo>
                  <a:lnTo>
                    <a:pt x="679589" y="13741"/>
                  </a:lnTo>
                  <a:lnTo>
                    <a:pt x="684161" y="13741"/>
                  </a:lnTo>
                  <a:lnTo>
                    <a:pt x="687235" y="21336"/>
                  </a:lnTo>
                  <a:lnTo>
                    <a:pt x="690257" y="30505"/>
                  </a:lnTo>
                  <a:lnTo>
                    <a:pt x="691794" y="42659"/>
                  </a:lnTo>
                  <a:lnTo>
                    <a:pt x="694829" y="56413"/>
                  </a:lnTo>
                  <a:lnTo>
                    <a:pt x="697903" y="65532"/>
                  </a:lnTo>
                  <a:lnTo>
                    <a:pt x="700925" y="77736"/>
                  </a:lnTo>
                  <a:lnTo>
                    <a:pt x="702462" y="82308"/>
                  </a:lnTo>
                  <a:lnTo>
                    <a:pt x="705485" y="86868"/>
                  </a:lnTo>
                  <a:lnTo>
                    <a:pt x="710107" y="86868"/>
                  </a:lnTo>
                  <a:lnTo>
                    <a:pt x="713130" y="77736"/>
                  </a:lnTo>
                  <a:lnTo>
                    <a:pt x="716203" y="68605"/>
                  </a:lnTo>
                  <a:lnTo>
                    <a:pt x="719226" y="56413"/>
                  </a:lnTo>
                  <a:lnTo>
                    <a:pt x="720763" y="42659"/>
                  </a:lnTo>
                  <a:lnTo>
                    <a:pt x="723798" y="35077"/>
                  </a:lnTo>
                  <a:lnTo>
                    <a:pt x="726871" y="21336"/>
                  </a:lnTo>
                  <a:lnTo>
                    <a:pt x="729894" y="16764"/>
                  </a:lnTo>
                  <a:lnTo>
                    <a:pt x="731431" y="13741"/>
                  </a:lnTo>
                  <a:lnTo>
                    <a:pt x="734466" y="13741"/>
                  </a:lnTo>
                  <a:lnTo>
                    <a:pt x="737539" y="16764"/>
                  </a:lnTo>
                  <a:lnTo>
                    <a:pt x="751230" y="56413"/>
                  </a:lnTo>
                  <a:lnTo>
                    <a:pt x="752767" y="68605"/>
                  </a:lnTo>
                  <a:lnTo>
                    <a:pt x="755789" y="77736"/>
                  </a:lnTo>
                  <a:lnTo>
                    <a:pt x="758863" y="86868"/>
                  </a:lnTo>
                  <a:lnTo>
                    <a:pt x="763435" y="86868"/>
                  </a:lnTo>
                  <a:lnTo>
                    <a:pt x="766457" y="82308"/>
                  </a:lnTo>
                  <a:lnTo>
                    <a:pt x="769531" y="77736"/>
                  </a:lnTo>
                  <a:lnTo>
                    <a:pt x="771029" y="68605"/>
                  </a:lnTo>
                  <a:lnTo>
                    <a:pt x="774103" y="56413"/>
                  </a:lnTo>
                  <a:lnTo>
                    <a:pt x="777125" y="42659"/>
                  </a:lnTo>
                  <a:lnTo>
                    <a:pt x="780199" y="30505"/>
                  </a:lnTo>
                  <a:lnTo>
                    <a:pt x="781685" y="21336"/>
                  </a:lnTo>
                  <a:lnTo>
                    <a:pt x="784771" y="16764"/>
                  </a:lnTo>
                  <a:lnTo>
                    <a:pt x="787793" y="13741"/>
                  </a:lnTo>
                  <a:lnTo>
                    <a:pt x="790867" y="13741"/>
                  </a:lnTo>
                  <a:lnTo>
                    <a:pt x="792403" y="16764"/>
                  </a:lnTo>
                  <a:lnTo>
                    <a:pt x="795426" y="21336"/>
                  </a:lnTo>
                  <a:lnTo>
                    <a:pt x="798461" y="35077"/>
                  </a:lnTo>
                  <a:lnTo>
                    <a:pt x="799998" y="47282"/>
                  </a:lnTo>
                  <a:lnTo>
                    <a:pt x="803071" y="56413"/>
                  </a:lnTo>
                  <a:lnTo>
                    <a:pt x="806094" y="68605"/>
                  </a:lnTo>
                  <a:lnTo>
                    <a:pt x="809129" y="77736"/>
                  </a:lnTo>
                  <a:lnTo>
                    <a:pt x="810666" y="86868"/>
                  </a:lnTo>
                  <a:lnTo>
                    <a:pt x="816762" y="86868"/>
                  </a:lnTo>
                  <a:lnTo>
                    <a:pt x="819785" y="82308"/>
                  </a:lnTo>
                  <a:lnTo>
                    <a:pt x="821321" y="77736"/>
                  </a:lnTo>
                  <a:lnTo>
                    <a:pt x="824356" y="65532"/>
                  </a:lnTo>
                  <a:lnTo>
                    <a:pt x="827430" y="51841"/>
                  </a:lnTo>
                  <a:lnTo>
                    <a:pt x="830452" y="42659"/>
                  </a:lnTo>
                  <a:lnTo>
                    <a:pt x="831989" y="30505"/>
                  </a:lnTo>
                  <a:lnTo>
                    <a:pt x="835025" y="21336"/>
                  </a:lnTo>
                  <a:lnTo>
                    <a:pt x="838098" y="13741"/>
                  </a:lnTo>
                  <a:lnTo>
                    <a:pt x="845680" y="13741"/>
                  </a:lnTo>
                  <a:lnTo>
                    <a:pt x="848766" y="16764"/>
                  </a:lnTo>
                  <a:lnTo>
                    <a:pt x="850303" y="25895"/>
                  </a:lnTo>
                  <a:lnTo>
                    <a:pt x="853325" y="35077"/>
                  </a:lnTo>
                  <a:lnTo>
                    <a:pt x="856348" y="47282"/>
                  </a:lnTo>
                  <a:lnTo>
                    <a:pt x="859421" y="60972"/>
                  </a:lnTo>
                  <a:lnTo>
                    <a:pt x="860971" y="68605"/>
                  </a:lnTo>
                  <a:lnTo>
                    <a:pt x="867016" y="86868"/>
                  </a:lnTo>
                  <a:lnTo>
                    <a:pt x="871626" y="86868"/>
                  </a:lnTo>
                  <a:lnTo>
                    <a:pt x="874661" y="82308"/>
                  </a:lnTo>
                  <a:lnTo>
                    <a:pt x="877735" y="73177"/>
                  </a:lnTo>
                  <a:lnTo>
                    <a:pt x="879221" y="65532"/>
                  </a:lnTo>
                  <a:lnTo>
                    <a:pt x="882294" y="51841"/>
                  </a:lnTo>
                  <a:lnTo>
                    <a:pt x="885329" y="39636"/>
                  </a:lnTo>
                  <a:lnTo>
                    <a:pt x="888403" y="30505"/>
                  </a:lnTo>
                  <a:lnTo>
                    <a:pt x="889889" y="21336"/>
                  </a:lnTo>
                  <a:lnTo>
                    <a:pt x="892962" y="13741"/>
                  </a:lnTo>
                  <a:lnTo>
                    <a:pt x="899071" y="13741"/>
                  </a:lnTo>
                  <a:lnTo>
                    <a:pt x="900556" y="16764"/>
                  </a:lnTo>
                  <a:lnTo>
                    <a:pt x="903630" y="25895"/>
                  </a:lnTo>
                  <a:lnTo>
                    <a:pt x="906652" y="39636"/>
                  </a:lnTo>
                  <a:lnTo>
                    <a:pt x="909726" y="47282"/>
                  </a:lnTo>
                  <a:lnTo>
                    <a:pt x="911225" y="60972"/>
                  </a:lnTo>
                  <a:lnTo>
                    <a:pt x="914298" y="68605"/>
                  </a:lnTo>
                  <a:lnTo>
                    <a:pt x="917321" y="77736"/>
                  </a:lnTo>
                  <a:lnTo>
                    <a:pt x="918857" y="86868"/>
                  </a:lnTo>
                  <a:lnTo>
                    <a:pt x="927989" y="86868"/>
                  </a:lnTo>
                  <a:lnTo>
                    <a:pt x="929525" y="82308"/>
                  </a:lnTo>
                  <a:lnTo>
                    <a:pt x="932548" y="73177"/>
                  </a:lnTo>
                  <a:lnTo>
                    <a:pt x="935621" y="65532"/>
                  </a:lnTo>
                  <a:lnTo>
                    <a:pt x="938656" y="51841"/>
                  </a:lnTo>
                  <a:lnTo>
                    <a:pt x="940193" y="39636"/>
                  </a:lnTo>
                  <a:lnTo>
                    <a:pt x="943216" y="30505"/>
                  </a:lnTo>
                  <a:lnTo>
                    <a:pt x="946289" y="21336"/>
                  </a:lnTo>
                  <a:lnTo>
                    <a:pt x="949325" y="13741"/>
                  </a:lnTo>
                  <a:lnTo>
                    <a:pt x="953884" y="13741"/>
                  </a:lnTo>
                  <a:lnTo>
                    <a:pt x="956957" y="16764"/>
                  </a:lnTo>
                  <a:lnTo>
                    <a:pt x="958443" y="25895"/>
                  </a:lnTo>
                  <a:lnTo>
                    <a:pt x="961529" y="39636"/>
                  </a:lnTo>
                  <a:lnTo>
                    <a:pt x="964552" y="51841"/>
                  </a:lnTo>
                  <a:lnTo>
                    <a:pt x="967625" y="60972"/>
                  </a:lnTo>
                  <a:lnTo>
                    <a:pt x="969111" y="73177"/>
                  </a:lnTo>
                  <a:lnTo>
                    <a:pt x="972185" y="77736"/>
                  </a:lnTo>
                  <a:lnTo>
                    <a:pt x="975220" y="86868"/>
                  </a:lnTo>
                  <a:lnTo>
                    <a:pt x="979779" y="86868"/>
                  </a:lnTo>
                  <a:lnTo>
                    <a:pt x="982852" y="82308"/>
                  </a:lnTo>
                  <a:lnTo>
                    <a:pt x="985875" y="73177"/>
                  </a:lnTo>
                  <a:lnTo>
                    <a:pt x="988961" y="60972"/>
                  </a:lnTo>
                  <a:lnTo>
                    <a:pt x="990498" y="51841"/>
                  </a:lnTo>
                  <a:lnTo>
                    <a:pt x="993521" y="39636"/>
                  </a:lnTo>
                  <a:lnTo>
                    <a:pt x="996543" y="30505"/>
                  </a:lnTo>
                  <a:lnTo>
                    <a:pt x="999629" y="21336"/>
                  </a:lnTo>
                  <a:lnTo>
                    <a:pt x="1001166" y="13741"/>
                  </a:lnTo>
                  <a:lnTo>
                    <a:pt x="1004189" y="13741"/>
                  </a:lnTo>
                  <a:lnTo>
                    <a:pt x="1007211" y="16764"/>
                  </a:lnTo>
                  <a:lnTo>
                    <a:pt x="1008748" y="21336"/>
                  </a:lnTo>
                  <a:lnTo>
                    <a:pt x="1011821" y="25895"/>
                  </a:lnTo>
                  <a:lnTo>
                    <a:pt x="1014856" y="39636"/>
                  </a:lnTo>
                  <a:lnTo>
                    <a:pt x="1019416" y="51841"/>
                  </a:lnTo>
                  <a:lnTo>
                    <a:pt x="1022489" y="60972"/>
                  </a:lnTo>
                  <a:lnTo>
                    <a:pt x="1025525" y="73177"/>
                  </a:lnTo>
                  <a:lnTo>
                    <a:pt x="1028598" y="82308"/>
                  </a:lnTo>
                  <a:lnTo>
                    <a:pt x="1030084" y="86868"/>
                  </a:lnTo>
                  <a:lnTo>
                    <a:pt x="1036180" y="86868"/>
                  </a:lnTo>
                  <a:lnTo>
                    <a:pt x="1039266" y="82308"/>
                  </a:lnTo>
                  <a:lnTo>
                    <a:pt x="1040752" y="73177"/>
                  </a:lnTo>
                  <a:lnTo>
                    <a:pt x="1043825" y="60972"/>
                  </a:lnTo>
                  <a:lnTo>
                    <a:pt x="1046848" y="47282"/>
                  </a:lnTo>
                  <a:lnTo>
                    <a:pt x="1048385" y="39636"/>
                  </a:lnTo>
                  <a:lnTo>
                    <a:pt x="1051420" y="25895"/>
                  </a:lnTo>
                  <a:lnTo>
                    <a:pt x="1054493" y="16764"/>
                  </a:lnTo>
                  <a:lnTo>
                    <a:pt x="1057516" y="13741"/>
                  </a:lnTo>
                  <a:lnTo>
                    <a:pt x="1059052" y="13741"/>
                  </a:lnTo>
                  <a:lnTo>
                    <a:pt x="1062075" y="16764"/>
                  </a:lnTo>
                  <a:lnTo>
                    <a:pt x="1065161" y="21336"/>
                  </a:lnTo>
                  <a:lnTo>
                    <a:pt x="1068184" y="30505"/>
                  </a:lnTo>
                  <a:lnTo>
                    <a:pt x="1069721" y="39636"/>
                  </a:lnTo>
                  <a:lnTo>
                    <a:pt x="1072743" y="51841"/>
                  </a:lnTo>
                  <a:lnTo>
                    <a:pt x="1075829" y="65532"/>
                  </a:lnTo>
                  <a:lnTo>
                    <a:pt x="1078852" y="73177"/>
                  </a:lnTo>
                  <a:lnTo>
                    <a:pt x="1080389" y="82308"/>
                  </a:lnTo>
                  <a:lnTo>
                    <a:pt x="1083411" y="86868"/>
                  </a:lnTo>
                  <a:lnTo>
                    <a:pt x="1088021" y="86868"/>
                  </a:lnTo>
                  <a:lnTo>
                    <a:pt x="1094079" y="68605"/>
                  </a:lnTo>
                  <a:lnTo>
                    <a:pt x="1097152" y="60972"/>
                  </a:lnTo>
                  <a:lnTo>
                    <a:pt x="1098689" y="47282"/>
                  </a:lnTo>
                  <a:lnTo>
                    <a:pt x="1101725" y="39636"/>
                  </a:lnTo>
                  <a:lnTo>
                    <a:pt x="1107821" y="25895"/>
                  </a:lnTo>
                  <a:lnTo>
                    <a:pt x="1109357" y="16764"/>
                  </a:lnTo>
                  <a:lnTo>
                    <a:pt x="1112380" y="13741"/>
                  </a:lnTo>
                  <a:lnTo>
                    <a:pt x="1115466" y="13741"/>
                  </a:lnTo>
                  <a:lnTo>
                    <a:pt x="1127620" y="51841"/>
                  </a:lnTo>
                  <a:lnTo>
                    <a:pt x="1130642" y="65532"/>
                  </a:lnTo>
                  <a:lnTo>
                    <a:pt x="1133716" y="73177"/>
                  </a:lnTo>
                  <a:lnTo>
                    <a:pt x="1136738" y="82308"/>
                  </a:lnTo>
                  <a:lnTo>
                    <a:pt x="1138275" y="86868"/>
                  </a:lnTo>
                  <a:lnTo>
                    <a:pt x="1144384" y="86868"/>
                  </a:lnTo>
                  <a:lnTo>
                    <a:pt x="1147406" y="77736"/>
                  </a:lnTo>
                  <a:lnTo>
                    <a:pt x="1148943" y="68605"/>
                  </a:lnTo>
                  <a:lnTo>
                    <a:pt x="1152029" y="60972"/>
                  </a:lnTo>
                  <a:lnTo>
                    <a:pt x="1155052" y="47282"/>
                  </a:lnTo>
                  <a:lnTo>
                    <a:pt x="1158074" y="35077"/>
                  </a:lnTo>
                  <a:lnTo>
                    <a:pt x="1159611" y="25895"/>
                  </a:lnTo>
                  <a:lnTo>
                    <a:pt x="1162685" y="16764"/>
                  </a:lnTo>
                  <a:lnTo>
                    <a:pt x="1165720" y="13741"/>
                  </a:lnTo>
                  <a:lnTo>
                    <a:pt x="1167256" y="13741"/>
                  </a:lnTo>
                  <a:lnTo>
                    <a:pt x="1170279" y="16764"/>
                  </a:lnTo>
                  <a:lnTo>
                    <a:pt x="1173352" y="21336"/>
                  </a:lnTo>
                  <a:lnTo>
                    <a:pt x="1176375" y="30505"/>
                  </a:lnTo>
                  <a:lnTo>
                    <a:pt x="1177925" y="42659"/>
                  </a:lnTo>
                  <a:lnTo>
                    <a:pt x="1180947" y="51841"/>
                  </a:lnTo>
                  <a:lnTo>
                    <a:pt x="1184021" y="65532"/>
                  </a:lnTo>
                  <a:lnTo>
                    <a:pt x="1187043" y="73177"/>
                  </a:lnTo>
                  <a:lnTo>
                    <a:pt x="1191615" y="82308"/>
                  </a:lnTo>
                  <a:lnTo>
                    <a:pt x="1194689" y="86868"/>
                  </a:lnTo>
                  <a:lnTo>
                    <a:pt x="1197711" y="86868"/>
                  </a:lnTo>
                  <a:lnTo>
                    <a:pt x="1199248" y="82308"/>
                  </a:lnTo>
                  <a:lnTo>
                    <a:pt x="1202283" y="77736"/>
                  </a:lnTo>
                  <a:lnTo>
                    <a:pt x="1205356" y="68605"/>
                  </a:lnTo>
                  <a:lnTo>
                    <a:pt x="1208379" y="56413"/>
                  </a:lnTo>
                  <a:lnTo>
                    <a:pt x="1209916" y="47282"/>
                  </a:lnTo>
                  <a:lnTo>
                    <a:pt x="1212938" y="35077"/>
                  </a:lnTo>
                  <a:lnTo>
                    <a:pt x="1216025" y="25895"/>
                  </a:lnTo>
                  <a:lnTo>
                    <a:pt x="1217510" y="16764"/>
                  </a:lnTo>
                  <a:lnTo>
                    <a:pt x="1220584" y="13741"/>
                  </a:lnTo>
                  <a:lnTo>
                    <a:pt x="1223606" y="13741"/>
                  </a:lnTo>
                  <a:lnTo>
                    <a:pt x="1226680" y="16764"/>
                  </a:lnTo>
                  <a:lnTo>
                    <a:pt x="1237348" y="56413"/>
                  </a:lnTo>
                  <a:lnTo>
                    <a:pt x="1238885" y="65532"/>
                  </a:lnTo>
                  <a:lnTo>
                    <a:pt x="1241920" y="77736"/>
                  </a:lnTo>
                  <a:lnTo>
                    <a:pt x="1244942" y="82308"/>
                  </a:lnTo>
                  <a:lnTo>
                    <a:pt x="1248016" y="86868"/>
                  </a:lnTo>
                  <a:lnTo>
                    <a:pt x="1249552" y="86868"/>
                  </a:lnTo>
                  <a:lnTo>
                    <a:pt x="1255610" y="77736"/>
                  </a:lnTo>
                  <a:lnTo>
                    <a:pt x="1257147" y="68605"/>
                  </a:lnTo>
                  <a:lnTo>
                    <a:pt x="1260221" y="56413"/>
                  </a:lnTo>
                  <a:lnTo>
                    <a:pt x="1263243" y="42659"/>
                  </a:lnTo>
                  <a:lnTo>
                    <a:pt x="1266329" y="35077"/>
                  </a:lnTo>
                  <a:lnTo>
                    <a:pt x="1267815" y="25895"/>
                  </a:lnTo>
                  <a:lnTo>
                    <a:pt x="1270889" y="16764"/>
                  </a:lnTo>
                  <a:lnTo>
                    <a:pt x="1273911" y="13741"/>
                  </a:lnTo>
                  <a:lnTo>
                    <a:pt x="1276985" y="13741"/>
                  </a:lnTo>
                  <a:lnTo>
                    <a:pt x="1278483" y="16764"/>
                  </a:lnTo>
                  <a:lnTo>
                    <a:pt x="1281556" y="21336"/>
                  </a:lnTo>
                  <a:lnTo>
                    <a:pt x="1284579" y="30505"/>
                  </a:lnTo>
                  <a:lnTo>
                    <a:pt x="1287652" y="42659"/>
                  </a:lnTo>
                  <a:lnTo>
                    <a:pt x="1292225" y="56413"/>
                  </a:lnTo>
                  <a:lnTo>
                    <a:pt x="1295247" y="68605"/>
                  </a:lnTo>
                  <a:lnTo>
                    <a:pt x="1296784" y="77736"/>
                  </a:lnTo>
                  <a:lnTo>
                    <a:pt x="1299806" y="82308"/>
                  </a:lnTo>
                  <a:lnTo>
                    <a:pt x="1302880" y="86868"/>
                  </a:lnTo>
                  <a:lnTo>
                    <a:pt x="1305915" y="86868"/>
                  </a:lnTo>
                  <a:lnTo>
                    <a:pt x="1307452" y="82308"/>
                  </a:lnTo>
                  <a:lnTo>
                    <a:pt x="1310474" y="77736"/>
                  </a:lnTo>
                  <a:lnTo>
                    <a:pt x="1313548" y="68605"/>
                  </a:lnTo>
                  <a:lnTo>
                    <a:pt x="1316583" y="56413"/>
                  </a:lnTo>
                  <a:lnTo>
                    <a:pt x="1318120" y="42659"/>
                  </a:lnTo>
                  <a:lnTo>
                    <a:pt x="1321142" y="35077"/>
                  </a:lnTo>
                  <a:lnTo>
                    <a:pt x="1324216" y="21336"/>
                  </a:lnTo>
                  <a:lnTo>
                    <a:pt x="1327238" y="16764"/>
                  </a:lnTo>
                  <a:lnTo>
                    <a:pt x="1328775" y="13741"/>
                  </a:lnTo>
                  <a:lnTo>
                    <a:pt x="1331810" y="13741"/>
                  </a:lnTo>
                  <a:lnTo>
                    <a:pt x="1334884" y="16764"/>
                  </a:lnTo>
                  <a:lnTo>
                    <a:pt x="1336370" y="21336"/>
                  </a:lnTo>
                  <a:lnTo>
                    <a:pt x="1339443" y="35077"/>
                  </a:lnTo>
                  <a:lnTo>
                    <a:pt x="1342478" y="42659"/>
                  </a:lnTo>
                  <a:lnTo>
                    <a:pt x="1345552" y="56413"/>
                  </a:lnTo>
                  <a:lnTo>
                    <a:pt x="1347038" y="68605"/>
                  </a:lnTo>
                  <a:lnTo>
                    <a:pt x="1350111" y="77736"/>
                  </a:lnTo>
                  <a:lnTo>
                    <a:pt x="1353134" y="82308"/>
                  </a:lnTo>
                  <a:lnTo>
                    <a:pt x="1356220" y="86868"/>
                  </a:lnTo>
                  <a:lnTo>
                    <a:pt x="1357706" y="86868"/>
                  </a:lnTo>
                  <a:lnTo>
                    <a:pt x="1374470" y="42659"/>
                  </a:lnTo>
                  <a:lnTo>
                    <a:pt x="1376006" y="30505"/>
                  </a:lnTo>
                  <a:lnTo>
                    <a:pt x="1379029" y="21336"/>
                  </a:lnTo>
                  <a:lnTo>
                    <a:pt x="1382115" y="16764"/>
                  </a:lnTo>
                  <a:lnTo>
                    <a:pt x="1385138" y="13741"/>
                  </a:lnTo>
                  <a:lnTo>
                    <a:pt x="1386674" y="13741"/>
                  </a:lnTo>
                  <a:lnTo>
                    <a:pt x="1389748" y="16764"/>
                  </a:lnTo>
                  <a:lnTo>
                    <a:pt x="1392783" y="25895"/>
                  </a:lnTo>
                  <a:lnTo>
                    <a:pt x="1395806" y="35077"/>
                  </a:lnTo>
                  <a:lnTo>
                    <a:pt x="1397342" y="47282"/>
                  </a:lnTo>
                  <a:lnTo>
                    <a:pt x="1400416" y="56413"/>
                  </a:lnTo>
                  <a:lnTo>
                    <a:pt x="1403438" y="68605"/>
                  </a:lnTo>
                  <a:lnTo>
                    <a:pt x="1406474" y="77736"/>
                  </a:lnTo>
                  <a:lnTo>
                    <a:pt x="1408010" y="86868"/>
                  </a:lnTo>
                  <a:lnTo>
                    <a:pt x="1414106" y="86868"/>
                  </a:lnTo>
                  <a:lnTo>
                    <a:pt x="1415643" y="82308"/>
                  </a:lnTo>
                  <a:lnTo>
                    <a:pt x="1418678" y="77736"/>
                  </a:lnTo>
                  <a:lnTo>
                    <a:pt x="1421752" y="65532"/>
                  </a:lnTo>
                  <a:lnTo>
                    <a:pt x="1424774" y="51841"/>
                  </a:lnTo>
                  <a:lnTo>
                    <a:pt x="1426311" y="42659"/>
                  </a:lnTo>
                  <a:lnTo>
                    <a:pt x="1429334" y="30505"/>
                  </a:lnTo>
                  <a:lnTo>
                    <a:pt x="1432420" y="21336"/>
                  </a:lnTo>
                  <a:lnTo>
                    <a:pt x="1435442" y="13741"/>
                  </a:lnTo>
                  <a:lnTo>
                    <a:pt x="1440002" y="13741"/>
                  </a:lnTo>
                  <a:lnTo>
                    <a:pt x="1443037" y="16764"/>
                  </a:lnTo>
                  <a:lnTo>
                    <a:pt x="1446110" y="25895"/>
                  </a:lnTo>
                  <a:lnTo>
                    <a:pt x="1447647" y="35077"/>
                  </a:lnTo>
                  <a:lnTo>
                    <a:pt x="1450670" y="47282"/>
                  </a:lnTo>
                  <a:lnTo>
                    <a:pt x="1453692" y="60972"/>
                  </a:lnTo>
                  <a:lnTo>
                    <a:pt x="1456778" y="68605"/>
                  </a:lnTo>
                  <a:lnTo>
                    <a:pt x="1458315" y="77736"/>
                  </a:lnTo>
                  <a:lnTo>
                    <a:pt x="1461338" y="86868"/>
                  </a:lnTo>
                  <a:lnTo>
                    <a:pt x="1468983" y="86868"/>
                  </a:lnTo>
                  <a:lnTo>
                    <a:pt x="1472006" y="82308"/>
                  </a:lnTo>
                  <a:lnTo>
                    <a:pt x="1475079" y="73177"/>
                  </a:lnTo>
                  <a:lnTo>
                    <a:pt x="1476565" y="65532"/>
                  </a:lnTo>
                  <a:lnTo>
                    <a:pt x="1479638" y="51841"/>
                  </a:lnTo>
                  <a:lnTo>
                    <a:pt x="1482674" y="39636"/>
                  </a:lnTo>
                  <a:lnTo>
                    <a:pt x="1485747" y="30505"/>
                  </a:lnTo>
                  <a:lnTo>
                    <a:pt x="1487233" y="21336"/>
                  </a:lnTo>
                  <a:lnTo>
                    <a:pt x="1490306" y="13741"/>
                  </a:lnTo>
                  <a:lnTo>
                    <a:pt x="1496415" y="13741"/>
                  </a:lnTo>
                  <a:lnTo>
                    <a:pt x="1497901" y="16764"/>
                  </a:lnTo>
                  <a:lnTo>
                    <a:pt x="1500974" y="25895"/>
                  </a:lnTo>
                  <a:lnTo>
                    <a:pt x="1503997" y="35077"/>
                  </a:lnTo>
                  <a:lnTo>
                    <a:pt x="1505534" y="47282"/>
                  </a:lnTo>
                  <a:lnTo>
                    <a:pt x="1508569" y="60972"/>
                  </a:lnTo>
                  <a:lnTo>
                    <a:pt x="1511642" y="68605"/>
                  </a:lnTo>
                  <a:lnTo>
                    <a:pt x="1514665" y="77736"/>
                  </a:lnTo>
                  <a:lnTo>
                    <a:pt x="1516202" y="86868"/>
                  </a:lnTo>
                  <a:lnTo>
                    <a:pt x="1522310" y="86868"/>
                  </a:lnTo>
                  <a:lnTo>
                    <a:pt x="1525333" y="82308"/>
                  </a:lnTo>
                  <a:lnTo>
                    <a:pt x="1526870" y="73177"/>
                  </a:lnTo>
                  <a:lnTo>
                    <a:pt x="1529892" y="65532"/>
                  </a:lnTo>
                  <a:lnTo>
                    <a:pt x="1532978" y="51841"/>
                  </a:lnTo>
                  <a:lnTo>
                    <a:pt x="1536001" y="39636"/>
                  </a:lnTo>
                  <a:lnTo>
                    <a:pt x="1537538" y="30505"/>
                  </a:lnTo>
                  <a:lnTo>
                    <a:pt x="1540560" y="21336"/>
                  </a:lnTo>
                  <a:lnTo>
                    <a:pt x="1543634" y="13741"/>
                  </a:lnTo>
                  <a:lnTo>
                    <a:pt x="1548206" y="13741"/>
                  </a:lnTo>
                  <a:lnTo>
                    <a:pt x="1554302" y="16764"/>
                  </a:lnTo>
                  <a:lnTo>
                    <a:pt x="1555838" y="25895"/>
                  </a:lnTo>
                  <a:lnTo>
                    <a:pt x="1558874" y="39636"/>
                  </a:lnTo>
                  <a:lnTo>
                    <a:pt x="1561947" y="51841"/>
                  </a:lnTo>
                  <a:lnTo>
                    <a:pt x="1564970" y="60972"/>
                  </a:lnTo>
                  <a:lnTo>
                    <a:pt x="1566506" y="73177"/>
                  </a:lnTo>
                  <a:lnTo>
                    <a:pt x="1569529" y="82308"/>
                  </a:lnTo>
                  <a:lnTo>
                    <a:pt x="1572615" y="86868"/>
                  </a:lnTo>
                  <a:lnTo>
                    <a:pt x="1577174" y="86868"/>
                  </a:lnTo>
                  <a:lnTo>
                    <a:pt x="1580197" y="82308"/>
                  </a:lnTo>
                  <a:lnTo>
                    <a:pt x="1583283" y="73177"/>
                  </a:lnTo>
                  <a:lnTo>
                    <a:pt x="1584769" y="60972"/>
                  </a:lnTo>
                  <a:lnTo>
                    <a:pt x="1587842" y="51841"/>
                  </a:lnTo>
                  <a:lnTo>
                    <a:pt x="1590865" y="39636"/>
                  </a:lnTo>
                  <a:lnTo>
                    <a:pt x="1593938" y="25895"/>
                  </a:lnTo>
                  <a:lnTo>
                    <a:pt x="1595437" y="16764"/>
                  </a:lnTo>
                  <a:lnTo>
                    <a:pt x="1598510" y="13741"/>
                  </a:lnTo>
                  <a:lnTo>
                    <a:pt x="1604606" y="13741"/>
                  </a:lnTo>
                  <a:lnTo>
                    <a:pt x="1606092" y="16764"/>
                  </a:lnTo>
                  <a:lnTo>
                    <a:pt x="1609178" y="25895"/>
                  </a:lnTo>
                  <a:lnTo>
                    <a:pt x="1612201" y="39636"/>
                  </a:lnTo>
                  <a:lnTo>
                    <a:pt x="1615274" y="51841"/>
                  </a:lnTo>
                  <a:lnTo>
                    <a:pt x="1616760" y="60972"/>
                  </a:lnTo>
                  <a:lnTo>
                    <a:pt x="1619834" y="73177"/>
                  </a:lnTo>
                  <a:lnTo>
                    <a:pt x="1622869" y="82308"/>
                  </a:lnTo>
                  <a:lnTo>
                    <a:pt x="1624406" y="86868"/>
                  </a:lnTo>
                  <a:lnTo>
                    <a:pt x="1630502" y="86868"/>
                  </a:lnTo>
                  <a:lnTo>
                    <a:pt x="1633537" y="82308"/>
                  </a:lnTo>
                  <a:lnTo>
                    <a:pt x="1635074" y="73177"/>
                  </a:lnTo>
                  <a:lnTo>
                    <a:pt x="1641170" y="60972"/>
                  </a:lnTo>
                  <a:lnTo>
                    <a:pt x="1644192" y="47282"/>
                  </a:lnTo>
                  <a:lnTo>
                    <a:pt x="1645729" y="39636"/>
                  </a:lnTo>
                  <a:lnTo>
                    <a:pt x="1648764" y="25895"/>
                  </a:lnTo>
                  <a:lnTo>
                    <a:pt x="1651838" y="16764"/>
                  </a:lnTo>
                  <a:lnTo>
                    <a:pt x="1654860" y="13741"/>
                  </a:lnTo>
                  <a:lnTo>
                    <a:pt x="1659432" y="13741"/>
                  </a:lnTo>
                  <a:lnTo>
                    <a:pt x="1662506" y="21336"/>
                  </a:lnTo>
                  <a:lnTo>
                    <a:pt x="1664042" y="30505"/>
                  </a:lnTo>
                  <a:lnTo>
                    <a:pt x="1667065" y="39636"/>
                  </a:lnTo>
                  <a:lnTo>
                    <a:pt x="1670088" y="51841"/>
                  </a:lnTo>
                  <a:lnTo>
                    <a:pt x="1673174" y="65532"/>
                  </a:lnTo>
                  <a:lnTo>
                    <a:pt x="1674710" y="73177"/>
                  </a:lnTo>
                  <a:lnTo>
                    <a:pt x="1677733" y="82308"/>
                  </a:lnTo>
                  <a:lnTo>
                    <a:pt x="1680756" y="86868"/>
                  </a:lnTo>
                  <a:lnTo>
                    <a:pt x="1685378" y="86868"/>
                  </a:lnTo>
                  <a:lnTo>
                    <a:pt x="1688401" y="82308"/>
                  </a:lnTo>
                  <a:lnTo>
                    <a:pt x="1691424" y="68605"/>
                  </a:lnTo>
                  <a:lnTo>
                    <a:pt x="1694497" y="60972"/>
                  </a:lnTo>
                  <a:lnTo>
                    <a:pt x="1696034" y="47282"/>
                  </a:lnTo>
                  <a:lnTo>
                    <a:pt x="1699069" y="35077"/>
                  </a:lnTo>
                  <a:lnTo>
                    <a:pt x="1702142" y="25895"/>
                  </a:lnTo>
                  <a:lnTo>
                    <a:pt x="1705165" y="16764"/>
                  </a:lnTo>
                  <a:lnTo>
                    <a:pt x="1706702" y="13741"/>
                  </a:lnTo>
                  <a:lnTo>
                    <a:pt x="1712810" y="13741"/>
                  </a:lnTo>
                  <a:lnTo>
                    <a:pt x="1714296" y="21336"/>
                  </a:lnTo>
                  <a:lnTo>
                    <a:pt x="1717370" y="30505"/>
                  </a:lnTo>
                  <a:lnTo>
                    <a:pt x="1720392" y="42659"/>
                  </a:lnTo>
                  <a:lnTo>
                    <a:pt x="1723478" y="51841"/>
                  </a:lnTo>
                  <a:lnTo>
                    <a:pt x="1724964" y="65532"/>
                  </a:lnTo>
                  <a:lnTo>
                    <a:pt x="1728038" y="73177"/>
                  </a:lnTo>
                  <a:lnTo>
                    <a:pt x="1731060" y="82308"/>
                  </a:lnTo>
                  <a:lnTo>
                    <a:pt x="1735632" y="86868"/>
                  </a:lnTo>
                  <a:lnTo>
                    <a:pt x="1741728" y="86868"/>
                  </a:lnTo>
                  <a:lnTo>
                    <a:pt x="1744751" y="77736"/>
                  </a:lnTo>
                  <a:lnTo>
                    <a:pt x="1746288" y="68605"/>
                  </a:lnTo>
                  <a:lnTo>
                    <a:pt x="1749374" y="56413"/>
                  </a:lnTo>
                  <a:lnTo>
                    <a:pt x="1752396" y="47282"/>
                  </a:lnTo>
                  <a:lnTo>
                    <a:pt x="1753933" y="35077"/>
                  </a:lnTo>
                  <a:lnTo>
                    <a:pt x="1756956" y="25895"/>
                  </a:lnTo>
                  <a:lnTo>
                    <a:pt x="1760029" y="16764"/>
                  </a:lnTo>
                  <a:lnTo>
                    <a:pt x="1763064" y="13741"/>
                  </a:lnTo>
                  <a:lnTo>
                    <a:pt x="1764601" y="13741"/>
                  </a:lnTo>
                  <a:lnTo>
                    <a:pt x="1767624" y="16764"/>
                  </a:lnTo>
                  <a:lnTo>
                    <a:pt x="1770697" y="21336"/>
                  </a:lnTo>
                  <a:lnTo>
                    <a:pt x="1773732" y="30505"/>
                  </a:lnTo>
                  <a:lnTo>
                    <a:pt x="1775269" y="42659"/>
                  </a:lnTo>
                  <a:lnTo>
                    <a:pt x="1778292" y="56413"/>
                  </a:lnTo>
                  <a:lnTo>
                    <a:pt x="1781365" y="65532"/>
                  </a:lnTo>
                  <a:lnTo>
                    <a:pt x="1784388" y="77736"/>
                  </a:lnTo>
                  <a:lnTo>
                    <a:pt x="1785937" y="82308"/>
                  </a:lnTo>
                  <a:lnTo>
                    <a:pt x="1788960" y="86868"/>
                  </a:lnTo>
                  <a:lnTo>
                    <a:pt x="1793519" y="86868"/>
                  </a:lnTo>
                  <a:lnTo>
                    <a:pt x="1796592" y="77736"/>
                  </a:lnTo>
                  <a:lnTo>
                    <a:pt x="1799628" y="68605"/>
                  </a:lnTo>
                  <a:lnTo>
                    <a:pt x="1802701" y="56413"/>
                  </a:lnTo>
                  <a:lnTo>
                    <a:pt x="1804187" y="42659"/>
                  </a:lnTo>
                  <a:lnTo>
                    <a:pt x="1807260" y="35077"/>
                  </a:lnTo>
                  <a:lnTo>
                    <a:pt x="1810296" y="21336"/>
                  </a:lnTo>
                  <a:lnTo>
                    <a:pt x="1814855" y="16764"/>
                  </a:lnTo>
                  <a:lnTo>
                    <a:pt x="1817928" y="13741"/>
                  </a:lnTo>
                  <a:lnTo>
                    <a:pt x="1820951" y="13741"/>
                  </a:lnTo>
                  <a:lnTo>
                    <a:pt x="1824037" y="16764"/>
                  </a:lnTo>
                  <a:lnTo>
                    <a:pt x="1825574" y="21336"/>
                  </a:lnTo>
                  <a:lnTo>
                    <a:pt x="1828596" y="35077"/>
                  </a:lnTo>
                  <a:lnTo>
                    <a:pt x="1831619" y="42659"/>
                  </a:lnTo>
                  <a:lnTo>
                    <a:pt x="1833156" y="56413"/>
                  </a:lnTo>
                  <a:lnTo>
                    <a:pt x="1836229" y="68605"/>
                  </a:lnTo>
                  <a:lnTo>
                    <a:pt x="1839264" y="77736"/>
                  </a:lnTo>
                  <a:lnTo>
                    <a:pt x="1842287" y="82308"/>
                  </a:lnTo>
                  <a:lnTo>
                    <a:pt x="1843824" y="86868"/>
                  </a:lnTo>
                  <a:lnTo>
                    <a:pt x="1846897" y="86868"/>
                  </a:lnTo>
                  <a:lnTo>
                    <a:pt x="1852955" y="77736"/>
                  </a:lnTo>
                  <a:lnTo>
                    <a:pt x="1854492" y="65532"/>
                  </a:lnTo>
                  <a:lnTo>
                    <a:pt x="1857565" y="56413"/>
                  </a:lnTo>
                  <a:lnTo>
                    <a:pt x="1860588" y="42659"/>
                  </a:lnTo>
                  <a:lnTo>
                    <a:pt x="1863674" y="35077"/>
                  </a:lnTo>
                  <a:lnTo>
                    <a:pt x="1865160" y="21336"/>
                  </a:lnTo>
                  <a:lnTo>
                    <a:pt x="1868233" y="16764"/>
                  </a:lnTo>
                  <a:lnTo>
                    <a:pt x="1871256" y="13741"/>
                  </a:lnTo>
                  <a:lnTo>
                    <a:pt x="1872792" y="13741"/>
                  </a:lnTo>
                  <a:lnTo>
                    <a:pt x="1875828" y="16764"/>
                  </a:lnTo>
                  <a:lnTo>
                    <a:pt x="1878901" y="25895"/>
                  </a:lnTo>
                  <a:lnTo>
                    <a:pt x="1881924" y="35077"/>
                  </a:lnTo>
                  <a:lnTo>
                    <a:pt x="1883460" y="47282"/>
                  </a:lnTo>
                  <a:lnTo>
                    <a:pt x="1886496" y="56413"/>
                  </a:lnTo>
                  <a:lnTo>
                    <a:pt x="1889569" y="68605"/>
                  </a:lnTo>
                  <a:lnTo>
                    <a:pt x="1892592" y="77736"/>
                  </a:lnTo>
                  <a:lnTo>
                    <a:pt x="1894128" y="86868"/>
                  </a:lnTo>
                  <a:lnTo>
                    <a:pt x="1900237" y="86868"/>
                  </a:lnTo>
                  <a:lnTo>
                    <a:pt x="1903260" y="82308"/>
                  </a:lnTo>
                  <a:lnTo>
                    <a:pt x="1904796" y="77736"/>
                  </a:lnTo>
                  <a:lnTo>
                    <a:pt x="1907819" y="65532"/>
                  </a:lnTo>
                  <a:lnTo>
                    <a:pt x="1910892" y="51841"/>
                  </a:lnTo>
                  <a:lnTo>
                    <a:pt x="1915464" y="42659"/>
                  </a:lnTo>
                  <a:lnTo>
                    <a:pt x="1918487" y="30505"/>
                  </a:lnTo>
                  <a:lnTo>
                    <a:pt x="1921560" y="21336"/>
                  </a:lnTo>
                  <a:lnTo>
                    <a:pt x="1923097" y="13741"/>
                  </a:lnTo>
                  <a:lnTo>
                    <a:pt x="1929155" y="13741"/>
                  </a:lnTo>
                  <a:lnTo>
                    <a:pt x="1932228" y="16764"/>
                  </a:lnTo>
                  <a:lnTo>
                    <a:pt x="1933714" y="25895"/>
                  </a:lnTo>
                  <a:lnTo>
                    <a:pt x="1936788" y="35077"/>
                  </a:lnTo>
                  <a:lnTo>
                    <a:pt x="1939823" y="47282"/>
                  </a:lnTo>
                  <a:lnTo>
                    <a:pt x="1942896" y="60972"/>
                  </a:lnTo>
                  <a:lnTo>
                    <a:pt x="1944382" y="68605"/>
                  </a:lnTo>
                  <a:lnTo>
                    <a:pt x="1947456" y="77736"/>
                  </a:lnTo>
                  <a:lnTo>
                    <a:pt x="1950491" y="86868"/>
                  </a:lnTo>
                  <a:lnTo>
                    <a:pt x="1955050" y="86868"/>
                  </a:lnTo>
                  <a:lnTo>
                    <a:pt x="1958124" y="82308"/>
                  </a:lnTo>
                  <a:lnTo>
                    <a:pt x="1961146" y="73177"/>
                  </a:lnTo>
                  <a:lnTo>
                    <a:pt x="1962696" y="65532"/>
                  </a:lnTo>
                  <a:lnTo>
                    <a:pt x="1965718" y="51841"/>
                  </a:lnTo>
                  <a:lnTo>
                    <a:pt x="1968792" y="39636"/>
                  </a:lnTo>
                  <a:lnTo>
                    <a:pt x="1971814" y="30505"/>
                  </a:lnTo>
                  <a:lnTo>
                    <a:pt x="1973351" y="21336"/>
                  </a:lnTo>
                  <a:lnTo>
                    <a:pt x="1976386" y="13741"/>
                  </a:lnTo>
                  <a:lnTo>
                    <a:pt x="1982482" y="13741"/>
                  </a:lnTo>
                  <a:lnTo>
                    <a:pt x="1984019" y="16764"/>
                  </a:lnTo>
                  <a:lnTo>
                    <a:pt x="1987092" y="25895"/>
                  </a:lnTo>
                  <a:lnTo>
                    <a:pt x="1990128" y="35077"/>
                  </a:lnTo>
                  <a:lnTo>
                    <a:pt x="1993150" y="47282"/>
                  </a:lnTo>
                  <a:lnTo>
                    <a:pt x="1997760" y="60972"/>
                  </a:lnTo>
                  <a:lnTo>
                    <a:pt x="2000796" y="68605"/>
                  </a:lnTo>
                  <a:lnTo>
                    <a:pt x="2002332" y="77736"/>
                  </a:lnTo>
                  <a:lnTo>
                    <a:pt x="2005355" y="86868"/>
                  </a:lnTo>
                  <a:lnTo>
                    <a:pt x="2011451" y="86868"/>
                  </a:lnTo>
                  <a:lnTo>
                    <a:pt x="2012988" y="82308"/>
                  </a:lnTo>
                  <a:lnTo>
                    <a:pt x="2016023" y="73177"/>
                  </a:lnTo>
                  <a:lnTo>
                    <a:pt x="2019096" y="65532"/>
                  </a:lnTo>
                  <a:lnTo>
                    <a:pt x="2022119" y="51841"/>
                  </a:lnTo>
                  <a:lnTo>
                    <a:pt x="2023656" y="39636"/>
                  </a:lnTo>
                  <a:lnTo>
                    <a:pt x="2026691" y="30505"/>
                  </a:lnTo>
                  <a:lnTo>
                    <a:pt x="2029764" y="21336"/>
                  </a:lnTo>
                  <a:lnTo>
                    <a:pt x="2032787" y="13741"/>
                  </a:lnTo>
                  <a:lnTo>
                    <a:pt x="2037346" y="13741"/>
                  </a:lnTo>
                  <a:lnTo>
                    <a:pt x="2040432" y="16764"/>
                  </a:lnTo>
                  <a:lnTo>
                    <a:pt x="2041918" y="25895"/>
                  </a:lnTo>
                  <a:lnTo>
                    <a:pt x="2044992" y="39636"/>
                  </a:lnTo>
                  <a:lnTo>
                    <a:pt x="2048014" y="51841"/>
                  </a:lnTo>
                  <a:lnTo>
                    <a:pt x="2051088" y="60972"/>
                  </a:lnTo>
                  <a:lnTo>
                    <a:pt x="2052586" y="73177"/>
                  </a:lnTo>
                  <a:lnTo>
                    <a:pt x="2055660" y="82308"/>
                  </a:lnTo>
                  <a:lnTo>
                    <a:pt x="2058682" y="86868"/>
                  </a:lnTo>
                  <a:lnTo>
                    <a:pt x="2063254" y="86868"/>
                  </a:lnTo>
                  <a:lnTo>
                    <a:pt x="2066328" y="82308"/>
                  </a:lnTo>
                  <a:lnTo>
                    <a:pt x="2069350" y="73177"/>
                  </a:lnTo>
                  <a:lnTo>
                    <a:pt x="2072424" y="60972"/>
                  </a:lnTo>
                  <a:lnTo>
                    <a:pt x="2073910" y="51841"/>
                  </a:lnTo>
                  <a:lnTo>
                    <a:pt x="2076996" y="39636"/>
                  </a:lnTo>
                  <a:lnTo>
                    <a:pt x="2080018" y="25895"/>
                  </a:lnTo>
                  <a:lnTo>
                    <a:pt x="2081555" y="16764"/>
                  </a:lnTo>
                  <a:lnTo>
                    <a:pt x="2087651" y="13741"/>
                  </a:lnTo>
                  <a:lnTo>
                    <a:pt x="2092223" y="13741"/>
                  </a:lnTo>
                  <a:lnTo>
                    <a:pt x="2095246" y="16764"/>
                  </a:lnTo>
                  <a:lnTo>
                    <a:pt x="2098319" y="25895"/>
                  </a:lnTo>
                  <a:lnTo>
                    <a:pt x="2101354" y="39636"/>
                  </a:lnTo>
                  <a:lnTo>
                    <a:pt x="2102891" y="51841"/>
                  </a:lnTo>
                  <a:lnTo>
                    <a:pt x="2105914" y="65532"/>
                  </a:lnTo>
                  <a:lnTo>
                    <a:pt x="2108987" y="73177"/>
                  </a:lnTo>
                  <a:lnTo>
                    <a:pt x="2112010" y="82308"/>
                  </a:lnTo>
                  <a:lnTo>
                    <a:pt x="2113546" y="86868"/>
                  </a:lnTo>
                  <a:lnTo>
                    <a:pt x="2119655" y="86868"/>
                  </a:lnTo>
                  <a:lnTo>
                    <a:pt x="2121192" y="82308"/>
                  </a:lnTo>
                  <a:lnTo>
                    <a:pt x="2124214" y="68605"/>
                  </a:lnTo>
                  <a:lnTo>
                    <a:pt x="2127250" y="60972"/>
                  </a:lnTo>
                  <a:lnTo>
                    <a:pt x="2130323" y="47282"/>
                  </a:lnTo>
                  <a:lnTo>
                    <a:pt x="2131860" y="35077"/>
                  </a:lnTo>
                  <a:lnTo>
                    <a:pt x="2134882" y="25895"/>
                  </a:lnTo>
                  <a:lnTo>
                    <a:pt x="2137956" y="16764"/>
                  </a:lnTo>
                  <a:lnTo>
                    <a:pt x="2140991" y="13741"/>
                  </a:lnTo>
                  <a:lnTo>
                    <a:pt x="2145550" y="13741"/>
                  </a:lnTo>
                  <a:lnTo>
                    <a:pt x="2148624" y="21336"/>
                  </a:lnTo>
                  <a:lnTo>
                    <a:pt x="2151646" y="30505"/>
                  </a:lnTo>
                  <a:lnTo>
                    <a:pt x="2153196" y="39636"/>
                  </a:lnTo>
                  <a:lnTo>
                    <a:pt x="2156218" y="51841"/>
                  </a:lnTo>
                  <a:lnTo>
                    <a:pt x="2159292" y="65532"/>
                  </a:lnTo>
                  <a:lnTo>
                    <a:pt x="2162314" y="73177"/>
                  </a:lnTo>
                  <a:lnTo>
                    <a:pt x="2163851" y="82308"/>
                  </a:lnTo>
                  <a:lnTo>
                    <a:pt x="2166886" y="86868"/>
                  </a:lnTo>
                  <a:lnTo>
                    <a:pt x="2171446" y="86868"/>
                  </a:lnTo>
                  <a:lnTo>
                    <a:pt x="2174519" y="77736"/>
                  </a:lnTo>
                  <a:lnTo>
                    <a:pt x="2180628" y="68605"/>
                  </a:lnTo>
                  <a:lnTo>
                    <a:pt x="2182114" y="60972"/>
                  </a:lnTo>
                  <a:lnTo>
                    <a:pt x="2185187" y="47282"/>
                  </a:lnTo>
                  <a:lnTo>
                    <a:pt x="2188210" y="35077"/>
                  </a:lnTo>
                  <a:lnTo>
                    <a:pt x="2191296" y="25895"/>
                  </a:lnTo>
                  <a:lnTo>
                    <a:pt x="2192781" y="16764"/>
                  </a:lnTo>
                  <a:lnTo>
                    <a:pt x="2195855" y="13741"/>
                  </a:lnTo>
                  <a:lnTo>
                    <a:pt x="2201951" y="13741"/>
                  </a:lnTo>
                  <a:lnTo>
                    <a:pt x="2203450" y="21336"/>
                  </a:lnTo>
                  <a:lnTo>
                    <a:pt x="2206523" y="30505"/>
                  </a:lnTo>
                  <a:lnTo>
                    <a:pt x="2209546" y="42659"/>
                  </a:lnTo>
                  <a:lnTo>
                    <a:pt x="2211082" y="56413"/>
                  </a:lnTo>
                  <a:lnTo>
                    <a:pt x="2214156" y="65532"/>
                  </a:lnTo>
                  <a:lnTo>
                    <a:pt x="2217191" y="73177"/>
                  </a:lnTo>
                  <a:lnTo>
                    <a:pt x="2220214" y="82308"/>
                  </a:lnTo>
                  <a:lnTo>
                    <a:pt x="2221750" y="86868"/>
                  </a:lnTo>
                  <a:lnTo>
                    <a:pt x="2227846" y="86868"/>
                  </a:lnTo>
                  <a:lnTo>
                    <a:pt x="2230881" y="77736"/>
                  </a:lnTo>
                  <a:lnTo>
                    <a:pt x="2232418" y="68605"/>
                  </a:lnTo>
                  <a:lnTo>
                    <a:pt x="2235492" y="56413"/>
                  </a:lnTo>
                  <a:lnTo>
                    <a:pt x="2238514" y="47282"/>
                  </a:lnTo>
                  <a:lnTo>
                    <a:pt x="2241550" y="35077"/>
                  </a:lnTo>
                  <a:lnTo>
                    <a:pt x="2243086" y="25895"/>
                  </a:lnTo>
                  <a:lnTo>
                    <a:pt x="2246109" y="16764"/>
                  </a:lnTo>
                  <a:lnTo>
                    <a:pt x="2249182" y="13741"/>
                  </a:lnTo>
                  <a:lnTo>
                    <a:pt x="2250668" y="13741"/>
                  </a:lnTo>
                  <a:lnTo>
                    <a:pt x="2267445" y="56413"/>
                  </a:lnTo>
                  <a:lnTo>
                    <a:pt x="2270518" y="65532"/>
                  </a:lnTo>
                  <a:lnTo>
                    <a:pt x="2272055" y="77736"/>
                  </a:lnTo>
                  <a:lnTo>
                    <a:pt x="2278100" y="86868"/>
                  </a:lnTo>
                  <a:lnTo>
                    <a:pt x="2282723" y="86868"/>
                  </a:lnTo>
                  <a:lnTo>
                    <a:pt x="2288768" y="68605"/>
                  </a:lnTo>
                  <a:lnTo>
                    <a:pt x="2290305" y="56413"/>
                  </a:lnTo>
                  <a:lnTo>
                    <a:pt x="2293391" y="42659"/>
                  </a:lnTo>
                  <a:lnTo>
                    <a:pt x="2296414" y="35077"/>
                  </a:lnTo>
                  <a:lnTo>
                    <a:pt x="2299487" y="21336"/>
                  </a:lnTo>
                  <a:lnTo>
                    <a:pt x="2300973" y="16764"/>
                  </a:lnTo>
                  <a:lnTo>
                    <a:pt x="2304046" y="13741"/>
                  </a:lnTo>
                  <a:lnTo>
                    <a:pt x="2307081" y="13741"/>
                  </a:lnTo>
                  <a:lnTo>
                    <a:pt x="2310155" y="16764"/>
                  </a:lnTo>
                  <a:lnTo>
                    <a:pt x="2311641" y="21336"/>
                  </a:lnTo>
                  <a:lnTo>
                    <a:pt x="2314714" y="35077"/>
                  </a:lnTo>
                  <a:lnTo>
                    <a:pt x="2317750" y="42659"/>
                  </a:lnTo>
                  <a:lnTo>
                    <a:pt x="2320823" y="56413"/>
                  </a:lnTo>
                  <a:lnTo>
                    <a:pt x="2322309" y="68605"/>
                  </a:lnTo>
                  <a:lnTo>
                    <a:pt x="2325382" y="77736"/>
                  </a:lnTo>
                  <a:lnTo>
                    <a:pt x="2328405" y="86868"/>
                  </a:lnTo>
                  <a:lnTo>
                    <a:pt x="2332977" y="86868"/>
                  </a:lnTo>
                  <a:lnTo>
                    <a:pt x="2336050" y="82308"/>
                  </a:lnTo>
                  <a:lnTo>
                    <a:pt x="2339073" y="77736"/>
                  </a:lnTo>
                  <a:lnTo>
                    <a:pt x="2340610" y="65532"/>
                  </a:lnTo>
                  <a:lnTo>
                    <a:pt x="2343645" y="56413"/>
                  </a:lnTo>
                  <a:lnTo>
                    <a:pt x="2346718" y="42659"/>
                  </a:lnTo>
                  <a:lnTo>
                    <a:pt x="2349741" y="30505"/>
                  </a:lnTo>
                  <a:lnTo>
                    <a:pt x="2351278" y="21336"/>
                  </a:lnTo>
                  <a:lnTo>
                    <a:pt x="2354300" y="16764"/>
                  </a:lnTo>
                  <a:lnTo>
                    <a:pt x="2357386" y="13741"/>
                  </a:lnTo>
                  <a:lnTo>
                    <a:pt x="2360409" y="13741"/>
                  </a:lnTo>
                  <a:lnTo>
                    <a:pt x="2364968" y="16764"/>
                  </a:lnTo>
                  <a:lnTo>
                    <a:pt x="2368054" y="25895"/>
                  </a:lnTo>
                  <a:lnTo>
                    <a:pt x="2369540" y="35077"/>
                  </a:lnTo>
                  <a:lnTo>
                    <a:pt x="2372614" y="47282"/>
                  </a:lnTo>
                  <a:lnTo>
                    <a:pt x="2375636" y="60972"/>
                  </a:lnTo>
                  <a:lnTo>
                    <a:pt x="2378710" y="68605"/>
                  </a:lnTo>
                  <a:lnTo>
                    <a:pt x="2380208" y="77736"/>
                  </a:lnTo>
                  <a:lnTo>
                    <a:pt x="2383281" y="86868"/>
                  </a:lnTo>
                  <a:lnTo>
                    <a:pt x="2389378" y="86868"/>
                  </a:lnTo>
                  <a:lnTo>
                    <a:pt x="2390863" y="82308"/>
                  </a:lnTo>
                  <a:lnTo>
                    <a:pt x="2393950" y="77736"/>
                  </a:lnTo>
                  <a:lnTo>
                    <a:pt x="2396972" y="65532"/>
                  </a:lnTo>
                  <a:lnTo>
                    <a:pt x="2400046" y="51841"/>
                  </a:lnTo>
                  <a:lnTo>
                    <a:pt x="2401531" y="42659"/>
                  </a:lnTo>
                  <a:lnTo>
                    <a:pt x="2404605" y="30505"/>
                  </a:lnTo>
                  <a:lnTo>
                    <a:pt x="2407640" y="21336"/>
                  </a:lnTo>
                  <a:lnTo>
                    <a:pt x="2410714" y="13741"/>
                  </a:lnTo>
                  <a:lnTo>
                    <a:pt x="2415273" y="13741"/>
                  </a:lnTo>
                  <a:lnTo>
                    <a:pt x="2418308" y="16764"/>
                  </a:lnTo>
                  <a:lnTo>
                    <a:pt x="2419845" y="25895"/>
                  </a:lnTo>
                  <a:lnTo>
                    <a:pt x="2422918" y="35077"/>
                  </a:lnTo>
                  <a:lnTo>
                    <a:pt x="2425941" y="47282"/>
                  </a:lnTo>
                  <a:lnTo>
                    <a:pt x="2428963" y="60972"/>
                  </a:lnTo>
                  <a:lnTo>
                    <a:pt x="2430500" y="68605"/>
                  </a:lnTo>
                  <a:lnTo>
                    <a:pt x="2433586" y="77736"/>
                  </a:lnTo>
                  <a:lnTo>
                    <a:pt x="2436609" y="86868"/>
                  </a:lnTo>
                  <a:lnTo>
                    <a:pt x="2444254" y="86868"/>
                  </a:lnTo>
                  <a:lnTo>
                    <a:pt x="2447277" y="82308"/>
                  </a:lnTo>
                  <a:lnTo>
                    <a:pt x="2450299" y="73177"/>
                  </a:lnTo>
                  <a:lnTo>
                    <a:pt x="2451836" y="65532"/>
                  </a:lnTo>
                  <a:lnTo>
                    <a:pt x="2454910" y="51841"/>
                  </a:lnTo>
                  <a:lnTo>
                    <a:pt x="2457945" y="39636"/>
                  </a:lnTo>
                  <a:lnTo>
                    <a:pt x="2459481" y="30505"/>
                  </a:lnTo>
                  <a:lnTo>
                    <a:pt x="2462504" y="21336"/>
                  </a:lnTo>
                  <a:lnTo>
                    <a:pt x="2465578" y="13741"/>
                  </a:lnTo>
                  <a:lnTo>
                    <a:pt x="2470150" y="13741"/>
                  </a:lnTo>
                  <a:lnTo>
                    <a:pt x="2473172" y="16764"/>
                  </a:lnTo>
                  <a:lnTo>
                    <a:pt x="2476246" y="30505"/>
                  </a:lnTo>
                  <a:lnTo>
                    <a:pt x="2479268" y="39636"/>
                  </a:lnTo>
                  <a:lnTo>
                    <a:pt x="2480805" y="56413"/>
                  </a:lnTo>
                  <a:lnTo>
                    <a:pt x="2483840" y="68605"/>
                  </a:lnTo>
                  <a:lnTo>
                    <a:pt x="2486914" y="82308"/>
                  </a:lnTo>
                  <a:lnTo>
                    <a:pt x="2489936" y="94513"/>
                  </a:lnTo>
                  <a:lnTo>
                    <a:pt x="2491473" y="99072"/>
                  </a:lnTo>
                  <a:lnTo>
                    <a:pt x="2494508" y="99072"/>
                  </a:lnTo>
                  <a:lnTo>
                    <a:pt x="2497581" y="94513"/>
                  </a:lnTo>
                  <a:lnTo>
                    <a:pt x="2499118" y="86868"/>
                  </a:lnTo>
                  <a:lnTo>
                    <a:pt x="2502141" y="73177"/>
                  </a:lnTo>
                  <a:lnTo>
                    <a:pt x="2505163" y="56413"/>
                  </a:lnTo>
                  <a:lnTo>
                    <a:pt x="2508250" y="42659"/>
                  </a:lnTo>
                  <a:lnTo>
                    <a:pt x="2509786" y="25895"/>
                  </a:lnTo>
                  <a:lnTo>
                    <a:pt x="2512809" y="13741"/>
                  </a:lnTo>
                  <a:lnTo>
                    <a:pt x="2515831" y="4559"/>
                  </a:lnTo>
                  <a:lnTo>
                    <a:pt x="2518905" y="0"/>
                  </a:lnTo>
                  <a:lnTo>
                    <a:pt x="2520454" y="0"/>
                  </a:lnTo>
                  <a:lnTo>
                    <a:pt x="2523477" y="4559"/>
                  </a:lnTo>
                  <a:lnTo>
                    <a:pt x="2526499" y="13741"/>
                  </a:lnTo>
                  <a:lnTo>
                    <a:pt x="2529573" y="25895"/>
                  </a:lnTo>
                  <a:lnTo>
                    <a:pt x="2531110" y="39636"/>
                  </a:lnTo>
                  <a:lnTo>
                    <a:pt x="2537218" y="56413"/>
                  </a:lnTo>
                  <a:lnTo>
                    <a:pt x="2538704" y="73177"/>
                  </a:lnTo>
                  <a:lnTo>
                    <a:pt x="2541778" y="82308"/>
                  </a:lnTo>
                  <a:lnTo>
                    <a:pt x="2544800" y="94513"/>
                  </a:lnTo>
                  <a:lnTo>
                    <a:pt x="2547886" y="99072"/>
                  </a:lnTo>
                  <a:lnTo>
                    <a:pt x="2549372" y="99072"/>
                  </a:lnTo>
                  <a:lnTo>
                    <a:pt x="2552446" y="94513"/>
                  </a:lnTo>
                  <a:lnTo>
                    <a:pt x="2555468" y="86868"/>
                  </a:lnTo>
                  <a:lnTo>
                    <a:pt x="2558503" y="73177"/>
                  </a:lnTo>
                  <a:lnTo>
                    <a:pt x="2560040" y="60972"/>
                  </a:lnTo>
                  <a:lnTo>
                    <a:pt x="2563063" y="47282"/>
                  </a:lnTo>
                  <a:lnTo>
                    <a:pt x="2566136" y="35077"/>
                  </a:lnTo>
                  <a:lnTo>
                    <a:pt x="2569159" y="25895"/>
                  </a:lnTo>
                  <a:lnTo>
                    <a:pt x="2570708" y="13741"/>
                  </a:lnTo>
                  <a:lnTo>
                    <a:pt x="2573781" y="9182"/>
                  </a:lnTo>
                  <a:lnTo>
                    <a:pt x="2576804" y="4559"/>
                  </a:lnTo>
                  <a:lnTo>
                    <a:pt x="2578341" y="0"/>
                  </a:lnTo>
                  <a:lnTo>
                    <a:pt x="2581363" y="4559"/>
                  </a:lnTo>
                  <a:lnTo>
                    <a:pt x="2584450" y="13741"/>
                  </a:lnTo>
                  <a:lnTo>
                    <a:pt x="2587472" y="21336"/>
                  </a:lnTo>
                  <a:lnTo>
                    <a:pt x="2589009" y="35077"/>
                  </a:lnTo>
                  <a:lnTo>
                    <a:pt x="2592031" y="42659"/>
                  </a:lnTo>
                  <a:lnTo>
                    <a:pt x="2595105" y="60972"/>
                  </a:lnTo>
                  <a:lnTo>
                    <a:pt x="2598140" y="68605"/>
                  </a:lnTo>
                  <a:lnTo>
                    <a:pt x="2599677" y="77736"/>
                  </a:lnTo>
                  <a:lnTo>
                    <a:pt x="2602699" y="82308"/>
                  </a:lnTo>
                  <a:lnTo>
                    <a:pt x="2605773" y="86868"/>
                  </a:lnTo>
                  <a:lnTo>
                    <a:pt x="2608808" y="82308"/>
                  </a:lnTo>
                  <a:lnTo>
                    <a:pt x="2610345" y="77736"/>
                  </a:lnTo>
                  <a:lnTo>
                    <a:pt x="2613367" y="65532"/>
                  </a:lnTo>
                  <a:lnTo>
                    <a:pt x="2616441" y="56413"/>
                  </a:lnTo>
                  <a:lnTo>
                    <a:pt x="2619463" y="42659"/>
                  </a:lnTo>
                  <a:lnTo>
                    <a:pt x="2621000" y="30505"/>
                  </a:lnTo>
                  <a:lnTo>
                    <a:pt x="2627109" y="21336"/>
                  </a:lnTo>
                  <a:lnTo>
                    <a:pt x="2628595" y="13741"/>
                  </a:lnTo>
                  <a:lnTo>
                    <a:pt x="2631668" y="9182"/>
                  </a:lnTo>
                  <a:lnTo>
                    <a:pt x="2637777" y="9182"/>
                  </a:lnTo>
                  <a:lnTo>
                    <a:pt x="2639263" y="16764"/>
                  </a:lnTo>
                  <a:lnTo>
                    <a:pt x="2642336" y="25895"/>
                  </a:lnTo>
                  <a:lnTo>
                    <a:pt x="2645359" y="39636"/>
                  </a:lnTo>
                  <a:lnTo>
                    <a:pt x="2648445" y="51841"/>
                  </a:lnTo>
                  <a:lnTo>
                    <a:pt x="3163481" y="51841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1" name="object 161" descr=""/>
          <p:cNvSpPr txBox="1"/>
          <p:nvPr/>
        </p:nvSpPr>
        <p:spPr>
          <a:xfrm>
            <a:off x="9212103" y="5941394"/>
            <a:ext cx="7175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6325923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6653565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00">
              <a:latin typeface="Arial"/>
              <a:cs typeface="Arial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6978136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00">
              <a:latin typeface="Arial"/>
              <a:cs typeface="Aria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7305777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0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7630346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00">
              <a:latin typeface="Arial"/>
              <a:cs typeface="Aria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7959503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00">
              <a:latin typeface="Arial"/>
              <a:cs typeface="Aria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8287129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00">
              <a:latin typeface="Arial"/>
              <a:cs typeface="Aria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8610186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00">
              <a:latin typeface="Arial"/>
              <a:cs typeface="Aria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8939339" y="5920558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5970865" y="5638143"/>
            <a:ext cx="134620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65">
                <a:solidFill>
                  <a:srgbClr val="231F1F"/>
                </a:solidFill>
                <a:latin typeface="Arial"/>
                <a:cs typeface="Arial"/>
              </a:rPr>
              <a:t>iL3/kA</a:t>
            </a:r>
            <a:endParaRPr sz="450">
              <a:latin typeface="Arial"/>
              <a:cs typeface="Aria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6048584" y="6015046"/>
            <a:ext cx="56515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6048584" y="5755990"/>
            <a:ext cx="56515" cy="2444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0320">
              <a:lnSpc>
                <a:spcPct val="100000"/>
              </a:lnSpc>
              <a:spcBef>
                <a:spcPts val="10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250">
              <a:latin typeface="Arial"/>
              <a:cs typeface="Arial"/>
            </a:endParaRPr>
          </a:p>
          <a:p>
            <a:pPr marL="20320">
              <a:lnSpc>
                <a:spcPct val="100000"/>
              </a:lnSpc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74" name="object 174" descr=""/>
          <p:cNvGrpSpPr/>
          <p:nvPr/>
        </p:nvGrpSpPr>
        <p:grpSpPr>
          <a:xfrm>
            <a:off x="6096889" y="6179883"/>
            <a:ext cx="3179445" cy="400050"/>
            <a:chOff x="6096889" y="6179883"/>
            <a:chExt cx="3179445" cy="400050"/>
          </a:xfrm>
        </p:grpSpPr>
        <p:sp>
          <p:nvSpPr>
            <p:cNvPr id="175" name="object 175" descr=""/>
            <p:cNvSpPr/>
            <p:nvPr/>
          </p:nvSpPr>
          <p:spPr>
            <a:xfrm>
              <a:off x="6111582" y="6182372"/>
              <a:ext cx="3163570" cy="396240"/>
            </a:xfrm>
            <a:custGeom>
              <a:avLst/>
              <a:gdLst/>
              <a:ahLst/>
              <a:cxnLst/>
              <a:rect l="l" t="t" r="r" b="b"/>
              <a:pathLst>
                <a:path w="3163570" h="396240">
                  <a:moveTo>
                    <a:pt x="3163493" y="396227"/>
                  </a:moveTo>
                  <a:lnTo>
                    <a:pt x="0" y="396227"/>
                  </a:lnTo>
                  <a:lnTo>
                    <a:pt x="0" y="0"/>
                  </a:lnTo>
                  <a:lnTo>
                    <a:pt x="3163493" y="0"/>
                  </a:lnTo>
                  <a:lnTo>
                    <a:pt x="3163493" y="3962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6355359" y="6180836"/>
              <a:ext cx="2613660" cy="398145"/>
            </a:xfrm>
            <a:custGeom>
              <a:avLst/>
              <a:gdLst/>
              <a:ahLst/>
              <a:cxnLst/>
              <a:rect l="l" t="t" r="r" b="b"/>
              <a:pathLst>
                <a:path w="2613659" h="398145">
                  <a:moveTo>
                    <a:pt x="0" y="0"/>
                  </a:moveTo>
                  <a:lnTo>
                    <a:pt x="0" y="397763"/>
                  </a:lnTo>
                </a:path>
                <a:path w="2613659" h="398145">
                  <a:moveTo>
                    <a:pt x="327621" y="0"/>
                  </a:moveTo>
                  <a:lnTo>
                    <a:pt x="327621" y="397763"/>
                  </a:lnTo>
                </a:path>
                <a:path w="2613659" h="398145">
                  <a:moveTo>
                    <a:pt x="652208" y="0"/>
                  </a:moveTo>
                  <a:lnTo>
                    <a:pt x="652208" y="397763"/>
                  </a:lnTo>
                </a:path>
                <a:path w="2613659" h="398145">
                  <a:moveTo>
                    <a:pt x="979830" y="0"/>
                  </a:moveTo>
                  <a:lnTo>
                    <a:pt x="979830" y="397763"/>
                  </a:lnTo>
                </a:path>
                <a:path w="2613659" h="398145">
                  <a:moveTo>
                    <a:pt x="1304429" y="0"/>
                  </a:moveTo>
                  <a:lnTo>
                    <a:pt x="1304429" y="397763"/>
                  </a:lnTo>
                </a:path>
                <a:path w="2613659" h="398145">
                  <a:moveTo>
                    <a:pt x="1632051" y="0"/>
                  </a:moveTo>
                  <a:lnTo>
                    <a:pt x="1632051" y="397763"/>
                  </a:lnTo>
                </a:path>
                <a:path w="2613659" h="398145">
                  <a:moveTo>
                    <a:pt x="1959673" y="0"/>
                  </a:moveTo>
                  <a:lnTo>
                    <a:pt x="1959673" y="397763"/>
                  </a:lnTo>
                </a:path>
                <a:path w="2613659" h="398145">
                  <a:moveTo>
                    <a:pt x="2285796" y="0"/>
                  </a:moveTo>
                  <a:lnTo>
                    <a:pt x="2285796" y="397763"/>
                  </a:lnTo>
                </a:path>
                <a:path w="2613659" h="398145">
                  <a:moveTo>
                    <a:pt x="2613418" y="0"/>
                  </a:moveTo>
                  <a:lnTo>
                    <a:pt x="2613418" y="39776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6355359" y="6354559"/>
              <a:ext cx="2613660" cy="52069"/>
            </a:xfrm>
            <a:custGeom>
              <a:avLst/>
              <a:gdLst/>
              <a:ahLst/>
              <a:cxnLst/>
              <a:rect l="l" t="t" r="r" b="b"/>
              <a:pathLst>
                <a:path w="2613659" h="52070">
                  <a:moveTo>
                    <a:pt x="0" y="0"/>
                  </a:moveTo>
                  <a:lnTo>
                    <a:pt x="0" y="51841"/>
                  </a:lnTo>
                </a:path>
                <a:path w="2613659" h="52070">
                  <a:moveTo>
                    <a:pt x="327621" y="0"/>
                  </a:moveTo>
                  <a:lnTo>
                    <a:pt x="327621" y="51841"/>
                  </a:lnTo>
                </a:path>
                <a:path w="2613659" h="52070">
                  <a:moveTo>
                    <a:pt x="652208" y="0"/>
                  </a:moveTo>
                  <a:lnTo>
                    <a:pt x="652208" y="51841"/>
                  </a:lnTo>
                </a:path>
                <a:path w="2613659" h="52070">
                  <a:moveTo>
                    <a:pt x="979830" y="0"/>
                  </a:moveTo>
                  <a:lnTo>
                    <a:pt x="979830" y="51841"/>
                  </a:lnTo>
                </a:path>
                <a:path w="2613659" h="52070">
                  <a:moveTo>
                    <a:pt x="1304429" y="0"/>
                  </a:moveTo>
                  <a:lnTo>
                    <a:pt x="1304429" y="51841"/>
                  </a:lnTo>
                </a:path>
                <a:path w="2613659" h="52070">
                  <a:moveTo>
                    <a:pt x="1632051" y="0"/>
                  </a:moveTo>
                  <a:lnTo>
                    <a:pt x="1632051" y="51841"/>
                  </a:lnTo>
                </a:path>
                <a:path w="2613659" h="52070">
                  <a:moveTo>
                    <a:pt x="1959673" y="0"/>
                  </a:moveTo>
                  <a:lnTo>
                    <a:pt x="1959673" y="51841"/>
                  </a:lnTo>
                </a:path>
                <a:path w="2613659" h="52070">
                  <a:moveTo>
                    <a:pt x="2285796" y="0"/>
                  </a:moveTo>
                  <a:lnTo>
                    <a:pt x="2285796" y="51841"/>
                  </a:lnTo>
                </a:path>
                <a:path w="2613659" h="52070">
                  <a:moveTo>
                    <a:pt x="2613418" y="0"/>
                  </a:moveTo>
                  <a:lnTo>
                    <a:pt x="2613418" y="5184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6111582" y="6206782"/>
              <a:ext cx="3163570" cy="346075"/>
            </a:xfrm>
            <a:custGeom>
              <a:avLst/>
              <a:gdLst/>
              <a:ahLst/>
              <a:cxnLst/>
              <a:rect l="l" t="t" r="r" b="b"/>
              <a:pathLst>
                <a:path w="3163570" h="346075">
                  <a:moveTo>
                    <a:pt x="0" y="345922"/>
                  </a:moveTo>
                  <a:lnTo>
                    <a:pt x="3163481" y="345922"/>
                  </a:lnTo>
                </a:path>
                <a:path w="3163570" h="346075">
                  <a:moveTo>
                    <a:pt x="0" y="259054"/>
                  </a:moveTo>
                  <a:lnTo>
                    <a:pt x="3163481" y="259054"/>
                  </a:lnTo>
                </a:path>
                <a:path w="3163570" h="346075">
                  <a:moveTo>
                    <a:pt x="0" y="173723"/>
                  </a:moveTo>
                  <a:lnTo>
                    <a:pt x="3163481" y="173723"/>
                  </a:lnTo>
                </a:path>
                <a:path w="3163570" h="346075">
                  <a:moveTo>
                    <a:pt x="0" y="86855"/>
                  </a:moveTo>
                  <a:lnTo>
                    <a:pt x="3163481" y="86855"/>
                  </a:lnTo>
                </a:path>
                <a:path w="3163570" h="346075">
                  <a:moveTo>
                    <a:pt x="0" y="0"/>
                  </a:moveTo>
                  <a:lnTo>
                    <a:pt x="316348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6097841" y="6180836"/>
              <a:ext cx="3177540" cy="398145"/>
            </a:xfrm>
            <a:custGeom>
              <a:avLst/>
              <a:gdLst/>
              <a:ahLst/>
              <a:cxnLst/>
              <a:rect l="l" t="t" r="r" b="b"/>
              <a:pathLst>
                <a:path w="3177540" h="398145">
                  <a:moveTo>
                    <a:pt x="0" y="371868"/>
                  </a:moveTo>
                  <a:lnTo>
                    <a:pt x="13741" y="371868"/>
                  </a:lnTo>
                </a:path>
                <a:path w="3177540" h="398145">
                  <a:moveTo>
                    <a:pt x="0" y="285000"/>
                  </a:moveTo>
                  <a:lnTo>
                    <a:pt x="13741" y="285000"/>
                  </a:lnTo>
                </a:path>
                <a:path w="3177540" h="398145">
                  <a:moveTo>
                    <a:pt x="0" y="199669"/>
                  </a:moveTo>
                  <a:lnTo>
                    <a:pt x="13741" y="199669"/>
                  </a:lnTo>
                </a:path>
                <a:path w="3177540" h="398145">
                  <a:moveTo>
                    <a:pt x="0" y="112801"/>
                  </a:moveTo>
                  <a:lnTo>
                    <a:pt x="13741" y="112801"/>
                  </a:lnTo>
                </a:path>
                <a:path w="3177540" h="398145">
                  <a:moveTo>
                    <a:pt x="0" y="25946"/>
                  </a:moveTo>
                  <a:lnTo>
                    <a:pt x="13741" y="25946"/>
                  </a:lnTo>
                </a:path>
                <a:path w="3177540" h="398145">
                  <a:moveTo>
                    <a:pt x="13741" y="0"/>
                  </a:moveTo>
                  <a:lnTo>
                    <a:pt x="13741" y="397763"/>
                  </a:lnTo>
                </a:path>
                <a:path w="3177540" h="398145">
                  <a:moveTo>
                    <a:pt x="13741" y="199669"/>
                  </a:moveTo>
                  <a:lnTo>
                    <a:pt x="3177222" y="199669"/>
                  </a:lnTo>
                </a:path>
                <a:path w="3177540" h="398145">
                  <a:moveTo>
                    <a:pt x="13741" y="199669"/>
                  </a:moveTo>
                  <a:lnTo>
                    <a:pt x="3177222" y="199669"/>
                  </a:lnTo>
                </a:path>
                <a:path w="3177540" h="398145">
                  <a:moveTo>
                    <a:pt x="13741" y="0"/>
                  </a:moveTo>
                  <a:lnTo>
                    <a:pt x="13741" y="3977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6111582" y="6203696"/>
              <a:ext cx="3163570" cy="353695"/>
            </a:xfrm>
            <a:custGeom>
              <a:avLst/>
              <a:gdLst/>
              <a:ahLst/>
              <a:cxnLst/>
              <a:rect l="l" t="t" r="r" b="b"/>
              <a:pathLst>
                <a:path w="3163570" h="353695">
                  <a:moveTo>
                    <a:pt x="0" y="176809"/>
                  </a:moveTo>
                  <a:lnTo>
                    <a:pt x="4559" y="176809"/>
                  </a:lnTo>
                  <a:lnTo>
                    <a:pt x="7581" y="172199"/>
                  </a:lnTo>
                  <a:lnTo>
                    <a:pt x="15227" y="172199"/>
                  </a:lnTo>
                  <a:lnTo>
                    <a:pt x="18249" y="176809"/>
                  </a:lnTo>
                  <a:lnTo>
                    <a:pt x="31940" y="176809"/>
                  </a:lnTo>
                  <a:lnTo>
                    <a:pt x="36550" y="179844"/>
                  </a:lnTo>
                  <a:lnTo>
                    <a:pt x="45681" y="179844"/>
                  </a:lnTo>
                  <a:lnTo>
                    <a:pt x="47218" y="176809"/>
                  </a:lnTo>
                  <a:lnTo>
                    <a:pt x="60909" y="176809"/>
                  </a:lnTo>
                  <a:lnTo>
                    <a:pt x="63995" y="172199"/>
                  </a:lnTo>
                  <a:lnTo>
                    <a:pt x="71577" y="172199"/>
                  </a:lnTo>
                  <a:lnTo>
                    <a:pt x="74650" y="176809"/>
                  </a:lnTo>
                  <a:lnTo>
                    <a:pt x="85318" y="176809"/>
                  </a:lnTo>
                  <a:lnTo>
                    <a:pt x="86804" y="179844"/>
                  </a:lnTo>
                  <a:lnTo>
                    <a:pt x="100558" y="179844"/>
                  </a:lnTo>
                  <a:lnTo>
                    <a:pt x="103581" y="176809"/>
                  </a:lnTo>
                  <a:lnTo>
                    <a:pt x="111213" y="176809"/>
                  </a:lnTo>
                  <a:lnTo>
                    <a:pt x="114249" y="172199"/>
                  </a:lnTo>
                  <a:lnTo>
                    <a:pt x="129527" y="172199"/>
                  </a:lnTo>
                  <a:lnTo>
                    <a:pt x="132549" y="176809"/>
                  </a:lnTo>
                  <a:lnTo>
                    <a:pt x="140195" y="176809"/>
                  </a:lnTo>
                  <a:lnTo>
                    <a:pt x="143217" y="179844"/>
                  </a:lnTo>
                  <a:lnTo>
                    <a:pt x="147777" y="179844"/>
                  </a:lnTo>
                  <a:lnTo>
                    <a:pt x="150850" y="184403"/>
                  </a:lnTo>
                  <a:lnTo>
                    <a:pt x="153885" y="193535"/>
                  </a:lnTo>
                  <a:lnTo>
                    <a:pt x="155422" y="202704"/>
                  </a:lnTo>
                  <a:lnTo>
                    <a:pt x="158445" y="198145"/>
                  </a:lnTo>
                  <a:lnTo>
                    <a:pt x="161518" y="188963"/>
                  </a:lnTo>
                  <a:lnTo>
                    <a:pt x="164553" y="176809"/>
                  </a:lnTo>
                  <a:lnTo>
                    <a:pt x="166090" y="167639"/>
                  </a:lnTo>
                  <a:lnTo>
                    <a:pt x="169113" y="158508"/>
                  </a:lnTo>
                  <a:lnTo>
                    <a:pt x="172186" y="141744"/>
                  </a:lnTo>
                  <a:lnTo>
                    <a:pt x="173672" y="132613"/>
                  </a:lnTo>
                  <a:lnTo>
                    <a:pt x="176758" y="115849"/>
                  </a:lnTo>
                  <a:lnTo>
                    <a:pt x="179781" y="85382"/>
                  </a:lnTo>
                  <a:lnTo>
                    <a:pt x="182854" y="59436"/>
                  </a:lnTo>
                  <a:lnTo>
                    <a:pt x="184340" y="47282"/>
                  </a:lnTo>
                  <a:lnTo>
                    <a:pt x="187413" y="54876"/>
                  </a:lnTo>
                  <a:lnTo>
                    <a:pt x="190449" y="80771"/>
                  </a:lnTo>
                  <a:lnTo>
                    <a:pt x="193471" y="115849"/>
                  </a:lnTo>
                  <a:lnTo>
                    <a:pt x="195008" y="158508"/>
                  </a:lnTo>
                  <a:lnTo>
                    <a:pt x="198081" y="202704"/>
                  </a:lnTo>
                  <a:lnTo>
                    <a:pt x="201104" y="240766"/>
                  </a:lnTo>
                  <a:lnTo>
                    <a:pt x="204190" y="280403"/>
                  </a:lnTo>
                  <a:lnTo>
                    <a:pt x="205676" y="318503"/>
                  </a:lnTo>
                  <a:lnTo>
                    <a:pt x="208749" y="344398"/>
                  </a:lnTo>
                  <a:lnTo>
                    <a:pt x="211772" y="353568"/>
                  </a:lnTo>
                  <a:lnTo>
                    <a:pt x="213309" y="349008"/>
                  </a:lnTo>
                  <a:lnTo>
                    <a:pt x="219417" y="327621"/>
                  </a:lnTo>
                  <a:lnTo>
                    <a:pt x="222440" y="288036"/>
                  </a:lnTo>
                  <a:lnTo>
                    <a:pt x="223977" y="236194"/>
                  </a:lnTo>
                  <a:lnTo>
                    <a:pt x="227012" y="179844"/>
                  </a:lnTo>
                  <a:lnTo>
                    <a:pt x="230085" y="132613"/>
                  </a:lnTo>
                  <a:lnTo>
                    <a:pt x="233108" y="94513"/>
                  </a:lnTo>
                  <a:lnTo>
                    <a:pt x="234645" y="59436"/>
                  </a:lnTo>
                  <a:lnTo>
                    <a:pt x="237667" y="33540"/>
                  </a:lnTo>
                  <a:lnTo>
                    <a:pt x="240753" y="25946"/>
                  </a:lnTo>
                  <a:lnTo>
                    <a:pt x="243776" y="33540"/>
                  </a:lnTo>
                  <a:lnTo>
                    <a:pt x="245313" y="51841"/>
                  </a:lnTo>
                  <a:lnTo>
                    <a:pt x="248335" y="85382"/>
                  </a:lnTo>
                  <a:lnTo>
                    <a:pt x="251409" y="132613"/>
                  </a:lnTo>
                  <a:lnTo>
                    <a:pt x="252958" y="184403"/>
                  </a:lnTo>
                  <a:lnTo>
                    <a:pt x="255981" y="228600"/>
                  </a:lnTo>
                  <a:lnTo>
                    <a:pt x="259003" y="271271"/>
                  </a:lnTo>
                  <a:lnTo>
                    <a:pt x="262077" y="306298"/>
                  </a:lnTo>
                  <a:lnTo>
                    <a:pt x="263613" y="332244"/>
                  </a:lnTo>
                  <a:lnTo>
                    <a:pt x="266649" y="339826"/>
                  </a:lnTo>
                  <a:lnTo>
                    <a:pt x="269671" y="335267"/>
                  </a:lnTo>
                  <a:lnTo>
                    <a:pt x="272745" y="313931"/>
                  </a:lnTo>
                  <a:lnTo>
                    <a:pt x="274281" y="275831"/>
                  </a:lnTo>
                  <a:lnTo>
                    <a:pt x="277304" y="228600"/>
                  </a:lnTo>
                  <a:lnTo>
                    <a:pt x="280390" y="176809"/>
                  </a:lnTo>
                  <a:lnTo>
                    <a:pt x="283413" y="129539"/>
                  </a:lnTo>
                  <a:lnTo>
                    <a:pt x="284949" y="89941"/>
                  </a:lnTo>
                  <a:lnTo>
                    <a:pt x="287972" y="51841"/>
                  </a:lnTo>
                  <a:lnTo>
                    <a:pt x="291058" y="28981"/>
                  </a:lnTo>
                  <a:lnTo>
                    <a:pt x="294081" y="21336"/>
                  </a:lnTo>
                  <a:lnTo>
                    <a:pt x="298640" y="25946"/>
                  </a:lnTo>
                  <a:lnTo>
                    <a:pt x="301713" y="47282"/>
                  </a:lnTo>
                  <a:lnTo>
                    <a:pt x="303212" y="80771"/>
                  </a:lnTo>
                  <a:lnTo>
                    <a:pt x="306285" y="129539"/>
                  </a:lnTo>
                  <a:lnTo>
                    <a:pt x="309308" y="179844"/>
                  </a:lnTo>
                  <a:lnTo>
                    <a:pt x="312381" y="228600"/>
                  </a:lnTo>
                  <a:lnTo>
                    <a:pt x="313867" y="271271"/>
                  </a:lnTo>
                  <a:lnTo>
                    <a:pt x="316903" y="306298"/>
                  </a:lnTo>
                  <a:lnTo>
                    <a:pt x="319976" y="332244"/>
                  </a:lnTo>
                  <a:lnTo>
                    <a:pt x="322999" y="339826"/>
                  </a:lnTo>
                  <a:lnTo>
                    <a:pt x="324535" y="332244"/>
                  </a:lnTo>
                  <a:lnTo>
                    <a:pt x="327609" y="309372"/>
                  </a:lnTo>
                  <a:lnTo>
                    <a:pt x="330644" y="271271"/>
                  </a:lnTo>
                  <a:lnTo>
                    <a:pt x="333667" y="224040"/>
                  </a:lnTo>
                  <a:lnTo>
                    <a:pt x="335203" y="176809"/>
                  </a:lnTo>
                  <a:lnTo>
                    <a:pt x="338277" y="132613"/>
                  </a:lnTo>
                  <a:lnTo>
                    <a:pt x="341312" y="115849"/>
                  </a:lnTo>
                  <a:lnTo>
                    <a:pt x="342849" y="111277"/>
                  </a:lnTo>
                  <a:lnTo>
                    <a:pt x="345871" y="111277"/>
                  </a:lnTo>
                  <a:lnTo>
                    <a:pt x="348945" y="120408"/>
                  </a:lnTo>
                  <a:lnTo>
                    <a:pt x="351967" y="129539"/>
                  </a:lnTo>
                  <a:lnTo>
                    <a:pt x="353504" y="146303"/>
                  </a:lnTo>
                  <a:lnTo>
                    <a:pt x="356539" y="167639"/>
                  </a:lnTo>
                  <a:lnTo>
                    <a:pt x="359613" y="188963"/>
                  </a:lnTo>
                  <a:lnTo>
                    <a:pt x="362635" y="202704"/>
                  </a:lnTo>
                  <a:lnTo>
                    <a:pt x="370281" y="202704"/>
                  </a:lnTo>
                  <a:lnTo>
                    <a:pt x="373303" y="198145"/>
                  </a:lnTo>
                  <a:lnTo>
                    <a:pt x="374840" y="188963"/>
                  </a:lnTo>
                  <a:lnTo>
                    <a:pt x="377863" y="184403"/>
                  </a:lnTo>
                  <a:lnTo>
                    <a:pt x="380949" y="176809"/>
                  </a:lnTo>
                  <a:lnTo>
                    <a:pt x="382435" y="167639"/>
                  </a:lnTo>
                  <a:lnTo>
                    <a:pt x="385508" y="158508"/>
                  </a:lnTo>
                  <a:lnTo>
                    <a:pt x="388531" y="155435"/>
                  </a:lnTo>
                  <a:lnTo>
                    <a:pt x="399199" y="155435"/>
                  </a:lnTo>
                  <a:lnTo>
                    <a:pt x="402272" y="158508"/>
                  </a:lnTo>
                  <a:lnTo>
                    <a:pt x="403809" y="167639"/>
                  </a:lnTo>
                  <a:lnTo>
                    <a:pt x="406844" y="176809"/>
                  </a:lnTo>
                  <a:lnTo>
                    <a:pt x="409867" y="179844"/>
                  </a:lnTo>
                  <a:lnTo>
                    <a:pt x="412940" y="188963"/>
                  </a:lnTo>
                  <a:lnTo>
                    <a:pt x="414477" y="198145"/>
                  </a:lnTo>
                  <a:lnTo>
                    <a:pt x="417512" y="202704"/>
                  </a:lnTo>
                  <a:lnTo>
                    <a:pt x="425145" y="202704"/>
                  </a:lnTo>
                  <a:lnTo>
                    <a:pt x="428167" y="193535"/>
                  </a:lnTo>
                  <a:lnTo>
                    <a:pt x="431203" y="188963"/>
                  </a:lnTo>
                  <a:lnTo>
                    <a:pt x="432739" y="179844"/>
                  </a:lnTo>
                  <a:lnTo>
                    <a:pt x="435813" y="172199"/>
                  </a:lnTo>
                  <a:lnTo>
                    <a:pt x="438835" y="163067"/>
                  </a:lnTo>
                  <a:lnTo>
                    <a:pt x="441909" y="158508"/>
                  </a:lnTo>
                  <a:lnTo>
                    <a:pt x="443407" y="155435"/>
                  </a:lnTo>
                  <a:lnTo>
                    <a:pt x="446481" y="150863"/>
                  </a:lnTo>
                  <a:lnTo>
                    <a:pt x="449503" y="150863"/>
                  </a:lnTo>
                  <a:lnTo>
                    <a:pt x="452577" y="155435"/>
                  </a:lnTo>
                  <a:lnTo>
                    <a:pt x="454063" y="158508"/>
                  </a:lnTo>
                  <a:lnTo>
                    <a:pt x="457149" y="167639"/>
                  </a:lnTo>
                  <a:lnTo>
                    <a:pt x="460171" y="176809"/>
                  </a:lnTo>
                  <a:lnTo>
                    <a:pt x="461708" y="184403"/>
                  </a:lnTo>
                  <a:lnTo>
                    <a:pt x="464731" y="188963"/>
                  </a:lnTo>
                  <a:lnTo>
                    <a:pt x="467804" y="198145"/>
                  </a:lnTo>
                  <a:lnTo>
                    <a:pt x="470839" y="202704"/>
                  </a:lnTo>
                  <a:lnTo>
                    <a:pt x="475399" y="202704"/>
                  </a:lnTo>
                  <a:lnTo>
                    <a:pt x="481507" y="198145"/>
                  </a:lnTo>
                  <a:lnTo>
                    <a:pt x="483044" y="193535"/>
                  </a:lnTo>
                  <a:lnTo>
                    <a:pt x="486067" y="184403"/>
                  </a:lnTo>
                  <a:lnTo>
                    <a:pt x="489140" y="179844"/>
                  </a:lnTo>
                  <a:lnTo>
                    <a:pt x="492163" y="172199"/>
                  </a:lnTo>
                  <a:lnTo>
                    <a:pt x="493712" y="163067"/>
                  </a:lnTo>
                  <a:lnTo>
                    <a:pt x="496735" y="155435"/>
                  </a:lnTo>
                  <a:lnTo>
                    <a:pt x="499808" y="150863"/>
                  </a:lnTo>
                  <a:lnTo>
                    <a:pt x="504367" y="150863"/>
                  </a:lnTo>
                  <a:lnTo>
                    <a:pt x="507403" y="155435"/>
                  </a:lnTo>
                  <a:lnTo>
                    <a:pt x="510476" y="158508"/>
                  </a:lnTo>
                  <a:lnTo>
                    <a:pt x="511962" y="167639"/>
                  </a:lnTo>
                  <a:lnTo>
                    <a:pt x="515035" y="176809"/>
                  </a:lnTo>
                  <a:lnTo>
                    <a:pt x="518071" y="184403"/>
                  </a:lnTo>
                  <a:lnTo>
                    <a:pt x="521144" y="188963"/>
                  </a:lnTo>
                  <a:lnTo>
                    <a:pt x="522630" y="198145"/>
                  </a:lnTo>
                  <a:lnTo>
                    <a:pt x="525703" y="202704"/>
                  </a:lnTo>
                  <a:lnTo>
                    <a:pt x="531812" y="202704"/>
                  </a:lnTo>
                  <a:lnTo>
                    <a:pt x="533298" y="198145"/>
                  </a:lnTo>
                  <a:lnTo>
                    <a:pt x="536371" y="193535"/>
                  </a:lnTo>
                  <a:lnTo>
                    <a:pt x="539394" y="184403"/>
                  </a:lnTo>
                  <a:lnTo>
                    <a:pt x="542467" y="176809"/>
                  </a:lnTo>
                  <a:lnTo>
                    <a:pt x="543966" y="167639"/>
                  </a:lnTo>
                  <a:lnTo>
                    <a:pt x="547039" y="158508"/>
                  </a:lnTo>
                  <a:lnTo>
                    <a:pt x="550062" y="155435"/>
                  </a:lnTo>
                  <a:lnTo>
                    <a:pt x="551599" y="150863"/>
                  </a:lnTo>
                  <a:lnTo>
                    <a:pt x="557707" y="150863"/>
                  </a:lnTo>
                  <a:lnTo>
                    <a:pt x="560730" y="155435"/>
                  </a:lnTo>
                  <a:lnTo>
                    <a:pt x="562267" y="158508"/>
                  </a:lnTo>
                  <a:lnTo>
                    <a:pt x="565340" y="167639"/>
                  </a:lnTo>
                  <a:lnTo>
                    <a:pt x="571398" y="176809"/>
                  </a:lnTo>
                  <a:lnTo>
                    <a:pt x="572935" y="184403"/>
                  </a:lnTo>
                  <a:lnTo>
                    <a:pt x="576008" y="193535"/>
                  </a:lnTo>
                  <a:lnTo>
                    <a:pt x="579031" y="198145"/>
                  </a:lnTo>
                  <a:lnTo>
                    <a:pt x="582066" y="202704"/>
                  </a:lnTo>
                  <a:lnTo>
                    <a:pt x="586676" y="202704"/>
                  </a:lnTo>
                  <a:lnTo>
                    <a:pt x="589699" y="198145"/>
                  </a:lnTo>
                  <a:lnTo>
                    <a:pt x="591235" y="188963"/>
                  </a:lnTo>
                  <a:lnTo>
                    <a:pt x="594271" y="184403"/>
                  </a:lnTo>
                  <a:lnTo>
                    <a:pt x="597344" y="176809"/>
                  </a:lnTo>
                  <a:lnTo>
                    <a:pt x="600367" y="167639"/>
                  </a:lnTo>
                  <a:lnTo>
                    <a:pt x="601903" y="158508"/>
                  </a:lnTo>
                  <a:lnTo>
                    <a:pt x="604926" y="155435"/>
                  </a:lnTo>
                  <a:lnTo>
                    <a:pt x="608012" y="150863"/>
                  </a:lnTo>
                  <a:lnTo>
                    <a:pt x="612571" y="150863"/>
                  </a:lnTo>
                  <a:lnTo>
                    <a:pt x="615594" y="155435"/>
                  </a:lnTo>
                  <a:lnTo>
                    <a:pt x="618667" y="158508"/>
                  </a:lnTo>
                  <a:lnTo>
                    <a:pt x="621703" y="167639"/>
                  </a:lnTo>
                  <a:lnTo>
                    <a:pt x="623239" y="176809"/>
                  </a:lnTo>
                  <a:lnTo>
                    <a:pt x="626262" y="184403"/>
                  </a:lnTo>
                  <a:lnTo>
                    <a:pt x="629285" y="193535"/>
                  </a:lnTo>
                  <a:lnTo>
                    <a:pt x="630821" y="198145"/>
                  </a:lnTo>
                  <a:lnTo>
                    <a:pt x="633907" y="202704"/>
                  </a:lnTo>
                  <a:lnTo>
                    <a:pt x="636930" y="202704"/>
                  </a:lnTo>
                  <a:lnTo>
                    <a:pt x="640003" y="198145"/>
                  </a:lnTo>
                  <a:lnTo>
                    <a:pt x="641489" y="193535"/>
                  </a:lnTo>
                  <a:lnTo>
                    <a:pt x="644563" y="188963"/>
                  </a:lnTo>
                  <a:lnTo>
                    <a:pt x="647598" y="179844"/>
                  </a:lnTo>
                  <a:lnTo>
                    <a:pt x="650671" y="176809"/>
                  </a:lnTo>
                  <a:lnTo>
                    <a:pt x="652157" y="167639"/>
                  </a:lnTo>
                  <a:lnTo>
                    <a:pt x="655231" y="158508"/>
                  </a:lnTo>
                  <a:lnTo>
                    <a:pt x="658266" y="155435"/>
                  </a:lnTo>
                  <a:lnTo>
                    <a:pt x="662825" y="150863"/>
                  </a:lnTo>
                  <a:lnTo>
                    <a:pt x="668921" y="150863"/>
                  </a:lnTo>
                  <a:lnTo>
                    <a:pt x="670471" y="155435"/>
                  </a:lnTo>
                  <a:lnTo>
                    <a:pt x="673493" y="163067"/>
                  </a:lnTo>
                  <a:lnTo>
                    <a:pt x="676567" y="172199"/>
                  </a:lnTo>
                  <a:lnTo>
                    <a:pt x="679589" y="176809"/>
                  </a:lnTo>
                  <a:lnTo>
                    <a:pt x="681126" y="184403"/>
                  </a:lnTo>
                  <a:lnTo>
                    <a:pt x="684161" y="193535"/>
                  </a:lnTo>
                  <a:lnTo>
                    <a:pt x="687235" y="198145"/>
                  </a:lnTo>
                  <a:lnTo>
                    <a:pt x="690257" y="202704"/>
                  </a:lnTo>
                  <a:lnTo>
                    <a:pt x="691794" y="202704"/>
                  </a:lnTo>
                  <a:lnTo>
                    <a:pt x="694829" y="198145"/>
                  </a:lnTo>
                  <a:lnTo>
                    <a:pt x="697903" y="193535"/>
                  </a:lnTo>
                  <a:lnTo>
                    <a:pt x="700925" y="188963"/>
                  </a:lnTo>
                  <a:lnTo>
                    <a:pt x="702462" y="179844"/>
                  </a:lnTo>
                  <a:lnTo>
                    <a:pt x="705485" y="172199"/>
                  </a:lnTo>
                  <a:lnTo>
                    <a:pt x="708571" y="167639"/>
                  </a:lnTo>
                  <a:lnTo>
                    <a:pt x="710107" y="158508"/>
                  </a:lnTo>
                  <a:lnTo>
                    <a:pt x="713130" y="155435"/>
                  </a:lnTo>
                  <a:lnTo>
                    <a:pt x="716203" y="150863"/>
                  </a:lnTo>
                  <a:lnTo>
                    <a:pt x="720763" y="150863"/>
                  </a:lnTo>
                  <a:lnTo>
                    <a:pt x="723798" y="155435"/>
                  </a:lnTo>
                  <a:lnTo>
                    <a:pt x="726871" y="163067"/>
                  </a:lnTo>
                  <a:lnTo>
                    <a:pt x="729894" y="172199"/>
                  </a:lnTo>
                  <a:lnTo>
                    <a:pt x="731431" y="176809"/>
                  </a:lnTo>
                  <a:lnTo>
                    <a:pt x="734466" y="184403"/>
                  </a:lnTo>
                  <a:lnTo>
                    <a:pt x="737539" y="193535"/>
                  </a:lnTo>
                  <a:lnTo>
                    <a:pt x="742099" y="198145"/>
                  </a:lnTo>
                  <a:lnTo>
                    <a:pt x="745121" y="202704"/>
                  </a:lnTo>
                  <a:lnTo>
                    <a:pt x="748207" y="202704"/>
                  </a:lnTo>
                  <a:lnTo>
                    <a:pt x="751230" y="198145"/>
                  </a:lnTo>
                  <a:lnTo>
                    <a:pt x="752767" y="193535"/>
                  </a:lnTo>
                  <a:lnTo>
                    <a:pt x="755789" y="188963"/>
                  </a:lnTo>
                  <a:lnTo>
                    <a:pt x="758863" y="179844"/>
                  </a:lnTo>
                  <a:lnTo>
                    <a:pt x="760361" y="172199"/>
                  </a:lnTo>
                  <a:lnTo>
                    <a:pt x="763435" y="163067"/>
                  </a:lnTo>
                  <a:lnTo>
                    <a:pt x="766457" y="158508"/>
                  </a:lnTo>
                  <a:lnTo>
                    <a:pt x="769531" y="150863"/>
                  </a:lnTo>
                  <a:lnTo>
                    <a:pt x="777125" y="150863"/>
                  </a:lnTo>
                  <a:lnTo>
                    <a:pt x="780199" y="158508"/>
                  </a:lnTo>
                  <a:lnTo>
                    <a:pt x="781685" y="163067"/>
                  </a:lnTo>
                  <a:lnTo>
                    <a:pt x="784771" y="172199"/>
                  </a:lnTo>
                  <a:lnTo>
                    <a:pt x="787793" y="179844"/>
                  </a:lnTo>
                  <a:lnTo>
                    <a:pt x="790867" y="184403"/>
                  </a:lnTo>
                  <a:lnTo>
                    <a:pt x="792403" y="193535"/>
                  </a:lnTo>
                  <a:lnTo>
                    <a:pt x="795426" y="198145"/>
                  </a:lnTo>
                  <a:lnTo>
                    <a:pt x="803071" y="198145"/>
                  </a:lnTo>
                  <a:lnTo>
                    <a:pt x="806094" y="193535"/>
                  </a:lnTo>
                  <a:lnTo>
                    <a:pt x="809129" y="184403"/>
                  </a:lnTo>
                  <a:lnTo>
                    <a:pt x="810666" y="179844"/>
                  </a:lnTo>
                  <a:lnTo>
                    <a:pt x="813689" y="172199"/>
                  </a:lnTo>
                  <a:lnTo>
                    <a:pt x="816762" y="163067"/>
                  </a:lnTo>
                  <a:lnTo>
                    <a:pt x="819785" y="155435"/>
                  </a:lnTo>
                  <a:lnTo>
                    <a:pt x="821321" y="150863"/>
                  </a:lnTo>
                  <a:lnTo>
                    <a:pt x="827430" y="150863"/>
                  </a:lnTo>
                  <a:lnTo>
                    <a:pt x="830452" y="155435"/>
                  </a:lnTo>
                  <a:lnTo>
                    <a:pt x="831989" y="158508"/>
                  </a:lnTo>
                  <a:lnTo>
                    <a:pt x="835025" y="163067"/>
                  </a:lnTo>
                  <a:lnTo>
                    <a:pt x="838098" y="172199"/>
                  </a:lnTo>
                  <a:lnTo>
                    <a:pt x="839635" y="179844"/>
                  </a:lnTo>
                  <a:lnTo>
                    <a:pt x="845680" y="188963"/>
                  </a:lnTo>
                  <a:lnTo>
                    <a:pt x="848766" y="193535"/>
                  </a:lnTo>
                  <a:lnTo>
                    <a:pt x="850303" y="198145"/>
                  </a:lnTo>
                  <a:lnTo>
                    <a:pt x="859421" y="198145"/>
                  </a:lnTo>
                  <a:lnTo>
                    <a:pt x="860971" y="193535"/>
                  </a:lnTo>
                  <a:lnTo>
                    <a:pt x="863993" y="184403"/>
                  </a:lnTo>
                  <a:lnTo>
                    <a:pt x="867016" y="176809"/>
                  </a:lnTo>
                  <a:lnTo>
                    <a:pt x="870089" y="172199"/>
                  </a:lnTo>
                  <a:lnTo>
                    <a:pt x="871626" y="163067"/>
                  </a:lnTo>
                  <a:lnTo>
                    <a:pt x="874661" y="155435"/>
                  </a:lnTo>
                  <a:lnTo>
                    <a:pt x="877735" y="150863"/>
                  </a:lnTo>
                  <a:lnTo>
                    <a:pt x="882294" y="150863"/>
                  </a:lnTo>
                  <a:lnTo>
                    <a:pt x="885329" y="155435"/>
                  </a:lnTo>
                  <a:lnTo>
                    <a:pt x="888403" y="158508"/>
                  </a:lnTo>
                  <a:lnTo>
                    <a:pt x="889889" y="167639"/>
                  </a:lnTo>
                  <a:lnTo>
                    <a:pt x="892962" y="172199"/>
                  </a:lnTo>
                  <a:lnTo>
                    <a:pt x="895985" y="179844"/>
                  </a:lnTo>
                  <a:lnTo>
                    <a:pt x="899071" y="188963"/>
                  </a:lnTo>
                  <a:lnTo>
                    <a:pt x="900556" y="193535"/>
                  </a:lnTo>
                  <a:lnTo>
                    <a:pt x="903630" y="198145"/>
                  </a:lnTo>
                  <a:lnTo>
                    <a:pt x="911225" y="198145"/>
                  </a:lnTo>
                  <a:lnTo>
                    <a:pt x="914298" y="188963"/>
                  </a:lnTo>
                  <a:lnTo>
                    <a:pt x="917321" y="184403"/>
                  </a:lnTo>
                  <a:lnTo>
                    <a:pt x="918857" y="176809"/>
                  </a:lnTo>
                  <a:lnTo>
                    <a:pt x="924966" y="172199"/>
                  </a:lnTo>
                  <a:lnTo>
                    <a:pt x="927989" y="163067"/>
                  </a:lnTo>
                  <a:lnTo>
                    <a:pt x="929525" y="155435"/>
                  </a:lnTo>
                  <a:lnTo>
                    <a:pt x="932548" y="150863"/>
                  </a:lnTo>
                  <a:lnTo>
                    <a:pt x="938656" y="150863"/>
                  </a:lnTo>
                  <a:lnTo>
                    <a:pt x="940193" y="155435"/>
                  </a:lnTo>
                  <a:lnTo>
                    <a:pt x="943216" y="158508"/>
                  </a:lnTo>
                  <a:lnTo>
                    <a:pt x="946289" y="167639"/>
                  </a:lnTo>
                  <a:lnTo>
                    <a:pt x="949325" y="172199"/>
                  </a:lnTo>
                  <a:lnTo>
                    <a:pt x="950861" y="179844"/>
                  </a:lnTo>
                  <a:lnTo>
                    <a:pt x="953884" y="188963"/>
                  </a:lnTo>
                  <a:lnTo>
                    <a:pt x="956957" y="193535"/>
                  </a:lnTo>
                  <a:lnTo>
                    <a:pt x="958443" y="198145"/>
                  </a:lnTo>
                  <a:lnTo>
                    <a:pt x="967625" y="198145"/>
                  </a:lnTo>
                  <a:lnTo>
                    <a:pt x="969111" y="188963"/>
                  </a:lnTo>
                  <a:lnTo>
                    <a:pt x="972185" y="184403"/>
                  </a:lnTo>
                  <a:lnTo>
                    <a:pt x="975220" y="176809"/>
                  </a:lnTo>
                  <a:lnTo>
                    <a:pt x="978293" y="167639"/>
                  </a:lnTo>
                  <a:lnTo>
                    <a:pt x="979779" y="163067"/>
                  </a:lnTo>
                  <a:lnTo>
                    <a:pt x="982852" y="155435"/>
                  </a:lnTo>
                  <a:lnTo>
                    <a:pt x="985875" y="150863"/>
                  </a:lnTo>
                  <a:lnTo>
                    <a:pt x="990498" y="150863"/>
                  </a:lnTo>
                  <a:lnTo>
                    <a:pt x="993521" y="155435"/>
                  </a:lnTo>
                  <a:lnTo>
                    <a:pt x="996543" y="158508"/>
                  </a:lnTo>
                  <a:lnTo>
                    <a:pt x="999629" y="167639"/>
                  </a:lnTo>
                  <a:lnTo>
                    <a:pt x="1001166" y="176809"/>
                  </a:lnTo>
                  <a:lnTo>
                    <a:pt x="1004189" y="179844"/>
                  </a:lnTo>
                  <a:lnTo>
                    <a:pt x="1007211" y="188963"/>
                  </a:lnTo>
                  <a:lnTo>
                    <a:pt x="1008748" y="193535"/>
                  </a:lnTo>
                  <a:lnTo>
                    <a:pt x="1011821" y="198145"/>
                  </a:lnTo>
                  <a:lnTo>
                    <a:pt x="1019416" y="198145"/>
                  </a:lnTo>
                  <a:lnTo>
                    <a:pt x="1022489" y="193535"/>
                  </a:lnTo>
                  <a:lnTo>
                    <a:pt x="1025525" y="188963"/>
                  </a:lnTo>
                  <a:lnTo>
                    <a:pt x="1028598" y="184403"/>
                  </a:lnTo>
                  <a:lnTo>
                    <a:pt x="1030084" y="176809"/>
                  </a:lnTo>
                  <a:lnTo>
                    <a:pt x="1033157" y="167639"/>
                  </a:lnTo>
                  <a:lnTo>
                    <a:pt x="1036180" y="158508"/>
                  </a:lnTo>
                  <a:lnTo>
                    <a:pt x="1039266" y="155435"/>
                  </a:lnTo>
                  <a:lnTo>
                    <a:pt x="1040752" y="150863"/>
                  </a:lnTo>
                  <a:lnTo>
                    <a:pt x="1046848" y="150863"/>
                  </a:lnTo>
                  <a:lnTo>
                    <a:pt x="1048385" y="155435"/>
                  </a:lnTo>
                  <a:lnTo>
                    <a:pt x="1051420" y="158508"/>
                  </a:lnTo>
                  <a:lnTo>
                    <a:pt x="1054493" y="167639"/>
                  </a:lnTo>
                  <a:lnTo>
                    <a:pt x="1057516" y="176809"/>
                  </a:lnTo>
                  <a:lnTo>
                    <a:pt x="1059052" y="179844"/>
                  </a:lnTo>
                  <a:lnTo>
                    <a:pt x="1062075" y="188963"/>
                  </a:lnTo>
                  <a:lnTo>
                    <a:pt x="1065161" y="193535"/>
                  </a:lnTo>
                  <a:lnTo>
                    <a:pt x="1068184" y="198145"/>
                  </a:lnTo>
                  <a:lnTo>
                    <a:pt x="1072743" y="198145"/>
                  </a:lnTo>
                  <a:lnTo>
                    <a:pt x="1075829" y="193535"/>
                  </a:lnTo>
                  <a:lnTo>
                    <a:pt x="1078852" y="188963"/>
                  </a:lnTo>
                  <a:lnTo>
                    <a:pt x="1080389" y="179844"/>
                  </a:lnTo>
                  <a:lnTo>
                    <a:pt x="1083411" y="176809"/>
                  </a:lnTo>
                  <a:lnTo>
                    <a:pt x="1086485" y="167639"/>
                  </a:lnTo>
                  <a:lnTo>
                    <a:pt x="1088021" y="158508"/>
                  </a:lnTo>
                  <a:lnTo>
                    <a:pt x="1091056" y="155435"/>
                  </a:lnTo>
                  <a:lnTo>
                    <a:pt x="1094079" y="150863"/>
                  </a:lnTo>
                  <a:lnTo>
                    <a:pt x="1098689" y="150863"/>
                  </a:lnTo>
                  <a:lnTo>
                    <a:pt x="1101725" y="155435"/>
                  </a:lnTo>
                  <a:lnTo>
                    <a:pt x="1107821" y="163067"/>
                  </a:lnTo>
                  <a:lnTo>
                    <a:pt x="1109357" y="167639"/>
                  </a:lnTo>
                  <a:lnTo>
                    <a:pt x="1112380" y="176809"/>
                  </a:lnTo>
                  <a:lnTo>
                    <a:pt x="1115466" y="184403"/>
                  </a:lnTo>
                  <a:lnTo>
                    <a:pt x="1118489" y="188963"/>
                  </a:lnTo>
                  <a:lnTo>
                    <a:pt x="1120025" y="198145"/>
                  </a:lnTo>
                  <a:lnTo>
                    <a:pt x="1127620" y="198145"/>
                  </a:lnTo>
                  <a:lnTo>
                    <a:pt x="1130642" y="193535"/>
                  </a:lnTo>
                  <a:lnTo>
                    <a:pt x="1133716" y="188963"/>
                  </a:lnTo>
                  <a:lnTo>
                    <a:pt x="1136738" y="179844"/>
                  </a:lnTo>
                  <a:lnTo>
                    <a:pt x="1138275" y="176809"/>
                  </a:lnTo>
                  <a:lnTo>
                    <a:pt x="1141310" y="167639"/>
                  </a:lnTo>
                  <a:lnTo>
                    <a:pt x="1144384" y="158508"/>
                  </a:lnTo>
                  <a:lnTo>
                    <a:pt x="1147406" y="155435"/>
                  </a:lnTo>
                  <a:lnTo>
                    <a:pt x="1148943" y="150863"/>
                  </a:lnTo>
                  <a:lnTo>
                    <a:pt x="1155052" y="150863"/>
                  </a:lnTo>
                  <a:lnTo>
                    <a:pt x="1158074" y="155435"/>
                  </a:lnTo>
                  <a:lnTo>
                    <a:pt x="1159611" y="163067"/>
                  </a:lnTo>
                  <a:lnTo>
                    <a:pt x="1162685" y="167639"/>
                  </a:lnTo>
                  <a:lnTo>
                    <a:pt x="1165720" y="176809"/>
                  </a:lnTo>
                  <a:lnTo>
                    <a:pt x="1167256" y="184403"/>
                  </a:lnTo>
                  <a:lnTo>
                    <a:pt x="1170279" y="188963"/>
                  </a:lnTo>
                  <a:lnTo>
                    <a:pt x="1173352" y="198145"/>
                  </a:lnTo>
                  <a:lnTo>
                    <a:pt x="1180947" y="198145"/>
                  </a:lnTo>
                  <a:lnTo>
                    <a:pt x="1184021" y="193535"/>
                  </a:lnTo>
                  <a:lnTo>
                    <a:pt x="1187043" y="188963"/>
                  </a:lnTo>
                  <a:lnTo>
                    <a:pt x="1191615" y="179844"/>
                  </a:lnTo>
                  <a:lnTo>
                    <a:pt x="1194689" y="176809"/>
                  </a:lnTo>
                  <a:lnTo>
                    <a:pt x="1197711" y="167639"/>
                  </a:lnTo>
                  <a:lnTo>
                    <a:pt x="1199248" y="158508"/>
                  </a:lnTo>
                  <a:lnTo>
                    <a:pt x="1202283" y="155435"/>
                  </a:lnTo>
                  <a:lnTo>
                    <a:pt x="1205356" y="150863"/>
                  </a:lnTo>
                  <a:lnTo>
                    <a:pt x="1208379" y="150863"/>
                  </a:lnTo>
                  <a:lnTo>
                    <a:pt x="1209916" y="155435"/>
                  </a:lnTo>
                  <a:lnTo>
                    <a:pt x="1212938" y="155435"/>
                  </a:lnTo>
                  <a:lnTo>
                    <a:pt x="1216025" y="163067"/>
                  </a:lnTo>
                  <a:lnTo>
                    <a:pt x="1217510" y="172199"/>
                  </a:lnTo>
                  <a:lnTo>
                    <a:pt x="1220584" y="176809"/>
                  </a:lnTo>
                  <a:lnTo>
                    <a:pt x="1223606" y="184403"/>
                  </a:lnTo>
                  <a:lnTo>
                    <a:pt x="1226680" y="193535"/>
                  </a:lnTo>
                  <a:lnTo>
                    <a:pt x="1228229" y="198145"/>
                  </a:lnTo>
                  <a:lnTo>
                    <a:pt x="1237348" y="198145"/>
                  </a:lnTo>
                  <a:lnTo>
                    <a:pt x="1238885" y="193535"/>
                  </a:lnTo>
                  <a:lnTo>
                    <a:pt x="1241920" y="188963"/>
                  </a:lnTo>
                  <a:lnTo>
                    <a:pt x="1244942" y="179844"/>
                  </a:lnTo>
                  <a:lnTo>
                    <a:pt x="1248016" y="172199"/>
                  </a:lnTo>
                  <a:lnTo>
                    <a:pt x="1249552" y="167639"/>
                  </a:lnTo>
                  <a:lnTo>
                    <a:pt x="1252575" y="158508"/>
                  </a:lnTo>
                  <a:lnTo>
                    <a:pt x="1255610" y="155435"/>
                  </a:lnTo>
                  <a:lnTo>
                    <a:pt x="1257147" y="150863"/>
                  </a:lnTo>
                  <a:lnTo>
                    <a:pt x="1260221" y="150863"/>
                  </a:lnTo>
                  <a:lnTo>
                    <a:pt x="1263243" y="155435"/>
                  </a:lnTo>
                  <a:lnTo>
                    <a:pt x="1266329" y="158508"/>
                  </a:lnTo>
                  <a:lnTo>
                    <a:pt x="1267815" y="163067"/>
                  </a:lnTo>
                  <a:lnTo>
                    <a:pt x="1270889" y="172199"/>
                  </a:lnTo>
                  <a:lnTo>
                    <a:pt x="1273911" y="176809"/>
                  </a:lnTo>
                  <a:lnTo>
                    <a:pt x="1276985" y="184403"/>
                  </a:lnTo>
                  <a:lnTo>
                    <a:pt x="1278483" y="193535"/>
                  </a:lnTo>
                  <a:lnTo>
                    <a:pt x="1281556" y="198145"/>
                  </a:lnTo>
                  <a:lnTo>
                    <a:pt x="1292225" y="198145"/>
                  </a:lnTo>
                  <a:lnTo>
                    <a:pt x="1295247" y="193535"/>
                  </a:lnTo>
                  <a:lnTo>
                    <a:pt x="1296784" y="188963"/>
                  </a:lnTo>
                  <a:lnTo>
                    <a:pt x="1299806" y="179844"/>
                  </a:lnTo>
                  <a:lnTo>
                    <a:pt x="1302880" y="172199"/>
                  </a:lnTo>
                  <a:lnTo>
                    <a:pt x="1305915" y="167639"/>
                  </a:lnTo>
                  <a:lnTo>
                    <a:pt x="1307452" y="158508"/>
                  </a:lnTo>
                  <a:lnTo>
                    <a:pt x="1310474" y="155435"/>
                  </a:lnTo>
                  <a:lnTo>
                    <a:pt x="1313548" y="150863"/>
                  </a:lnTo>
                  <a:lnTo>
                    <a:pt x="1316583" y="150863"/>
                  </a:lnTo>
                  <a:lnTo>
                    <a:pt x="1318120" y="155435"/>
                  </a:lnTo>
                  <a:lnTo>
                    <a:pt x="1321142" y="158508"/>
                  </a:lnTo>
                  <a:lnTo>
                    <a:pt x="1324216" y="163067"/>
                  </a:lnTo>
                  <a:lnTo>
                    <a:pt x="1327238" y="172199"/>
                  </a:lnTo>
                  <a:lnTo>
                    <a:pt x="1328775" y="179844"/>
                  </a:lnTo>
                  <a:lnTo>
                    <a:pt x="1331810" y="184403"/>
                  </a:lnTo>
                  <a:lnTo>
                    <a:pt x="1334884" y="193535"/>
                  </a:lnTo>
                  <a:lnTo>
                    <a:pt x="1336370" y="198145"/>
                  </a:lnTo>
                  <a:lnTo>
                    <a:pt x="1345552" y="198145"/>
                  </a:lnTo>
                  <a:lnTo>
                    <a:pt x="1347038" y="193535"/>
                  </a:lnTo>
                  <a:lnTo>
                    <a:pt x="1350111" y="184403"/>
                  </a:lnTo>
                  <a:lnTo>
                    <a:pt x="1353134" y="179844"/>
                  </a:lnTo>
                  <a:lnTo>
                    <a:pt x="1356220" y="172199"/>
                  </a:lnTo>
                  <a:lnTo>
                    <a:pt x="1357706" y="163067"/>
                  </a:lnTo>
                  <a:lnTo>
                    <a:pt x="1360779" y="158508"/>
                  </a:lnTo>
                  <a:lnTo>
                    <a:pt x="1363802" y="155435"/>
                  </a:lnTo>
                  <a:lnTo>
                    <a:pt x="1368374" y="150863"/>
                  </a:lnTo>
                  <a:lnTo>
                    <a:pt x="1371447" y="150863"/>
                  </a:lnTo>
                  <a:lnTo>
                    <a:pt x="1374470" y="155435"/>
                  </a:lnTo>
                  <a:lnTo>
                    <a:pt x="1376006" y="158508"/>
                  </a:lnTo>
                  <a:lnTo>
                    <a:pt x="1379029" y="163067"/>
                  </a:lnTo>
                  <a:lnTo>
                    <a:pt x="1382115" y="172199"/>
                  </a:lnTo>
                  <a:lnTo>
                    <a:pt x="1385138" y="179844"/>
                  </a:lnTo>
                  <a:lnTo>
                    <a:pt x="1389748" y="193535"/>
                  </a:lnTo>
                  <a:lnTo>
                    <a:pt x="1392783" y="198145"/>
                  </a:lnTo>
                  <a:lnTo>
                    <a:pt x="1395806" y="202704"/>
                  </a:lnTo>
                  <a:lnTo>
                    <a:pt x="1397342" y="202704"/>
                  </a:lnTo>
                  <a:lnTo>
                    <a:pt x="1400416" y="198145"/>
                  </a:lnTo>
                  <a:lnTo>
                    <a:pt x="1403438" y="193535"/>
                  </a:lnTo>
                  <a:lnTo>
                    <a:pt x="1406474" y="184403"/>
                  </a:lnTo>
                  <a:lnTo>
                    <a:pt x="1408010" y="179844"/>
                  </a:lnTo>
                  <a:lnTo>
                    <a:pt x="1411084" y="172199"/>
                  </a:lnTo>
                  <a:lnTo>
                    <a:pt x="1414106" y="163067"/>
                  </a:lnTo>
                  <a:lnTo>
                    <a:pt x="1415643" y="158508"/>
                  </a:lnTo>
                  <a:lnTo>
                    <a:pt x="1418678" y="155435"/>
                  </a:lnTo>
                  <a:lnTo>
                    <a:pt x="1421752" y="150863"/>
                  </a:lnTo>
                  <a:lnTo>
                    <a:pt x="1424774" y="150863"/>
                  </a:lnTo>
                  <a:lnTo>
                    <a:pt x="1426311" y="155435"/>
                  </a:lnTo>
                  <a:lnTo>
                    <a:pt x="1429334" y="158508"/>
                  </a:lnTo>
                  <a:lnTo>
                    <a:pt x="1432420" y="167639"/>
                  </a:lnTo>
                  <a:lnTo>
                    <a:pt x="1435442" y="172199"/>
                  </a:lnTo>
                  <a:lnTo>
                    <a:pt x="1436979" y="179844"/>
                  </a:lnTo>
                  <a:lnTo>
                    <a:pt x="1440002" y="188963"/>
                  </a:lnTo>
                  <a:lnTo>
                    <a:pt x="1443037" y="193535"/>
                  </a:lnTo>
                  <a:lnTo>
                    <a:pt x="1446110" y="198145"/>
                  </a:lnTo>
                  <a:lnTo>
                    <a:pt x="1447647" y="202704"/>
                  </a:lnTo>
                  <a:lnTo>
                    <a:pt x="1450670" y="198145"/>
                  </a:lnTo>
                  <a:lnTo>
                    <a:pt x="1453692" y="198145"/>
                  </a:lnTo>
                  <a:lnTo>
                    <a:pt x="1456778" y="193535"/>
                  </a:lnTo>
                  <a:lnTo>
                    <a:pt x="1458315" y="184403"/>
                  </a:lnTo>
                  <a:lnTo>
                    <a:pt x="1461338" y="179844"/>
                  </a:lnTo>
                  <a:lnTo>
                    <a:pt x="1465897" y="172199"/>
                  </a:lnTo>
                  <a:lnTo>
                    <a:pt x="1468983" y="163067"/>
                  </a:lnTo>
                  <a:lnTo>
                    <a:pt x="1472006" y="155435"/>
                  </a:lnTo>
                  <a:lnTo>
                    <a:pt x="1475079" y="150863"/>
                  </a:lnTo>
                  <a:lnTo>
                    <a:pt x="1479638" y="150863"/>
                  </a:lnTo>
                  <a:lnTo>
                    <a:pt x="1482674" y="155435"/>
                  </a:lnTo>
                  <a:lnTo>
                    <a:pt x="1485747" y="158508"/>
                  </a:lnTo>
                  <a:lnTo>
                    <a:pt x="1487233" y="167639"/>
                  </a:lnTo>
                  <a:lnTo>
                    <a:pt x="1490306" y="172199"/>
                  </a:lnTo>
                  <a:lnTo>
                    <a:pt x="1493329" y="179844"/>
                  </a:lnTo>
                  <a:lnTo>
                    <a:pt x="1496415" y="188963"/>
                  </a:lnTo>
                  <a:lnTo>
                    <a:pt x="1497901" y="193535"/>
                  </a:lnTo>
                  <a:lnTo>
                    <a:pt x="1500974" y="198145"/>
                  </a:lnTo>
                  <a:lnTo>
                    <a:pt x="1503997" y="202704"/>
                  </a:lnTo>
                  <a:lnTo>
                    <a:pt x="1505534" y="198145"/>
                  </a:lnTo>
                  <a:lnTo>
                    <a:pt x="1508569" y="198145"/>
                  </a:lnTo>
                  <a:lnTo>
                    <a:pt x="1511642" y="193535"/>
                  </a:lnTo>
                  <a:lnTo>
                    <a:pt x="1514665" y="184403"/>
                  </a:lnTo>
                  <a:lnTo>
                    <a:pt x="1516202" y="176809"/>
                  </a:lnTo>
                  <a:lnTo>
                    <a:pt x="1519237" y="172199"/>
                  </a:lnTo>
                  <a:lnTo>
                    <a:pt x="1522310" y="163067"/>
                  </a:lnTo>
                  <a:lnTo>
                    <a:pt x="1525333" y="155435"/>
                  </a:lnTo>
                  <a:lnTo>
                    <a:pt x="1526870" y="150863"/>
                  </a:lnTo>
                  <a:lnTo>
                    <a:pt x="1532978" y="150863"/>
                  </a:lnTo>
                  <a:lnTo>
                    <a:pt x="1536001" y="155435"/>
                  </a:lnTo>
                  <a:lnTo>
                    <a:pt x="1537538" y="158508"/>
                  </a:lnTo>
                  <a:lnTo>
                    <a:pt x="1540560" y="167639"/>
                  </a:lnTo>
                  <a:lnTo>
                    <a:pt x="1543634" y="176809"/>
                  </a:lnTo>
                  <a:lnTo>
                    <a:pt x="1545183" y="179844"/>
                  </a:lnTo>
                  <a:lnTo>
                    <a:pt x="1548206" y="188963"/>
                  </a:lnTo>
                  <a:lnTo>
                    <a:pt x="1554302" y="193535"/>
                  </a:lnTo>
                  <a:lnTo>
                    <a:pt x="1555838" y="198145"/>
                  </a:lnTo>
                  <a:lnTo>
                    <a:pt x="1558874" y="202704"/>
                  </a:lnTo>
                  <a:lnTo>
                    <a:pt x="1561947" y="198145"/>
                  </a:lnTo>
                  <a:lnTo>
                    <a:pt x="1564970" y="198145"/>
                  </a:lnTo>
                  <a:lnTo>
                    <a:pt x="1566506" y="188963"/>
                  </a:lnTo>
                  <a:lnTo>
                    <a:pt x="1569529" y="184403"/>
                  </a:lnTo>
                  <a:lnTo>
                    <a:pt x="1572615" y="176809"/>
                  </a:lnTo>
                  <a:lnTo>
                    <a:pt x="1575638" y="167639"/>
                  </a:lnTo>
                  <a:lnTo>
                    <a:pt x="1577174" y="158508"/>
                  </a:lnTo>
                  <a:lnTo>
                    <a:pt x="1580197" y="155435"/>
                  </a:lnTo>
                  <a:lnTo>
                    <a:pt x="1583283" y="150863"/>
                  </a:lnTo>
                  <a:lnTo>
                    <a:pt x="1587842" y="150863"/>
                  </a:lnTo>
                  <a:lnTo>
                    <a:pt x="1590865" y="155435"/>
                  </a:lnTo>
                  <a:lnTo>
                    <a:pt x="1593938" y="158508"/>
                  </a:lnTo>
                  <a:lnTo>
                    <a:pt x="1595437" y="167639"/>
                  </a:lnTo>
                  <a:lnTo>
                    <a:pt x="1598510" y="176809"/>
                  </a:lnTo>
                  <a:lnTo>
                    <a:pt x="1601533" y="179844"/>
                  </a:lnTo>
                  <a:lnTo>
                    <a:pt x="1604606" y="188963"/>
                  </a:lnTo>
                  <a:lnTo>
                    <a:pt x="1606092" y="198145"/>
                  </a:lnTo>
                  <a:lnTo>
                    <a:pt x="1609178" y="198145"/>
                  </a:lnTo>
                  <a:lnTo>
                    <a:pt x="1612201" y="202704"/>
                  </a:lnTo>
                  <a:lnTo>
                    <a:pt x="1615274" y="198145"/>
                  </a:lnTo>
                  <a:lnTo>
                    <a:pt x="1616760" y="198145"/>
                  </a:lnTo>
                  <a:lnTo>
                    <a:pt x="1619834" y="188963"/>
                  </a:lnTo>
                  <a:lnTo>
                    <a:pt x="1622869" y="184403"/>
                  </a:lnTo>
                  <a:lnTo>
                    <a:pt x="1624406" y="176809"/>
                  </a:lnTo>
                  <a:lnTo>
                    <a:pt x="1627428" y="167639"/>
                  </a:lnTo>
                  <a:lnTo>
                    <a:pt x="1630502" y="158508"/>
                  </a:lnTo>
                  <a:lnTo>
                    <a:pt x="1633537" y="155435"/>
                  </a:lnTo>
                  <a:lnTo>
                    <a:pt x="1635074" y="150863"/>
                  </a:lnTo>
                  <a:lnTo>
                    <a:pt x="1644192" y="150863"/>
                  </a:lnTo>
                  <a:lnTo>
                    <a:pt x="1645729" y="155435"/>
                  </a:lnTo>
                  <a:lnTo>
                    <a:pt x="1648764" y="158508"/>
                  </a:lnTo>
                  <a:lnTo>
                    <a:pt x="1651838" y="167639"/>
                  </a:lnTo>
                  <a:lnTo>
                    <a:pt x="1654860" y="176809"/>
                  </a:lnTo>
                  <a:lnTo>
                    <a:pt x="1656397" y="184403"/>
                  </a:lnTo>
                  <a:lnTo>
                    <a:pt x="1659432" y="188963"/>
                  </a:lnTo>
                  <a:lnTo>
                    <a:pt x="1662506" y="198145"/>
                  </a:lnTo>
                  <a:lnTo>
                    <a:pt x="1664042" y="198145"/>
                  </a:lnTo>
                  <a:lnTo>
                    <a:pt x="1667065" y="202704"/>
                  </a:lnTo>
                  <a:lnTo>
                    <a:pt x="1670088" y="198145"/>
                  </a:lnTo>
                  <a:lnTo>
                    <a:pt x="1673174" y="193535"/>
                  </a:lnTo>
                  <a:lnTo>
                    <a:pt x="1674710" y="188963"/>
                  </a:lnTo>
                  <a:lnTo>
                    <a:pt x="1677733" y="184403"/>
                  </a:lnTo>
                  <a:lnTo>
                    <a:pt x="1680756" y="176809"/>
                  </a:lnTo>
                  <a:lnTo>
                    <a:pt x="1683829" y="167639"/>
                  </a:lnTo>
                  <a:lnTo>
                    <a:pt x="1685378" y="158508"/>
                  </a:lnTo>
                  <a:lnTo>
                    <a:pt x="1688401" y="155435"/>
                  </a:lnTo>
                  <a:lnTo>
                    <a:pt x="1691424" y="150863"/>
                  </a:lnTo>
                  <a:lnTo>
                    <a:pt x="1696034" y="150863"/>
                  </a:lnTo>
                  <a:lnTo>
                    <a:pt x="1699069" y="155435"/>
                  </a:lnTo>
                  <a:lnTo>
                    <a:pt x="1702142" y="163067"/>
                  </a:lnTo>
                  <a:lnTo>
                    <a:pt x="1705165" y="167639"/>
                  </a:lnTo>
                  <a:lnTo>
                    <a:pt x="1706702" y="176809"/>
                  </a:lnTo>
                  <a:lnTo>
                    <a:pt x="1709737" y="184403"/>
                  </a:lnTo>
                  <a:lnTo>
                    <a:pt x="1712810" y="193535"/>
                  </a:lnTo>
                  <a:lnTo>
                    <a:pt x="1714296" y="198145"/>
                  </a:lnTo>
                  <a:lnTo>
                    <a:pt x="1717370" y="198145"/>
                  </a:lnTo>
                  <a:lnTo>
                    <a:pt x="1720392" y="202704"/>
                  </a:lnTo>
                  <a:lnTo>
                    <a:pt x="1723478" y="198145"/>
                  </a:lnTo>
                  <a:lnTo>
                    <a:pt x="1724964" y="193535"/>
                  </a:lnTo>
                  <a:lnTo>
                    <a:pt x="1728038" y="188963"/>
                  </a:lnTo>
                  <a:lnTo>
                    <a:pt x="1731060" y="179844"/>
                  </a:lnTo>
                  <a:lnTo>
                    <a:pt x="1735632" y="176809"/>
                  </a:lnTo>
                  <a:lnTo>
                    <a:pt x="1738706" y="167639"/>
                  </a:lnTo>
                  <a:lnTo>
                    <a:pt x="1741728" y="158508"/>
                  </a:lnTo>
                  <a:lnTo>
                    <a:pt x="1744751" y="155435"/>
                  </a:lnTo>
                  <a:lnTo>
                    <a:pt x="1746288" y="150863"/>
                  </a:lnTo>
                  <a:lnTo>
                    <a:pt x="1752396" y="150863"/>
                  </a:lnTo>
                  <a:lnTo>
                    <a:pt x="1753933" y="155435"/>
                  </a:lnTo>
                  <a:lnTo>
                    <a:pt x="1756956" y="163067"/>
                  </a:lnTo>
                  <a:lnTo>
                    <a:pt x="1760029" y="172199"/>
                  </a:lnTo>
                  <a:lnTo>
                    <a:pt x="1763064" y="176809"/>
                  </a:lnTo>
                  <a:lnTo>
                    <a:pt x="1764601" y="184403"/>
                  </a:lnTo>
                  <a:lnTo>
                    <a:pt x="1767624" y="193535"/>
                  </a:lnTo>
                  <a:lnTo>
                    <a:pt x="1770697" y="198145"/>
                  </a:lnTo>
                  <a:lnTo>
                    <a:pt x="1773732" y="202704"/>
                  </a:lnTo>
                  <a:lnTo>
                    <a:pt x="1775269" y="202704"/>
                  </a:lnTo>
                  <a:lnTo>
                    <a:pt x="1778292" y="198145"/>
                  </a:lnTo>
                  <a:lnTo>
                    <a:pt x="1781365" y="193535"/>
                  </a:lnTo>
                  <a:lnTo>
                    <a:pt x="1784388" y="188963"/>
                  </a:lnTo>
                  <a:lnTo>
                    <a:pt x="1785937" y="179844"/>
                  </a:lnTo>
                  <a:lnTo>
                    <a:pt x="1788960" y="172199"/>
                  </a:lnTo>
                  <a:lnTo>
                    <a:pt x="1792033" y="167639"/>
                  </a:lnTo>
                  <a:lnTo>
                    <a:pt x="1793519" y="158508"/>
                  </a:lnTo>
                  <a:lnTo>
                    <a:pt x="1796592" y="155435"/>
                  </a:lnTo>
                  <a:lnTo>
                    <a:pt x="1799628" y="150863"/>
                  </a:lnTo>
                  <a:lnTo>
                    <a:pt x="1802701" y="150863"/>
                  </a:lnTo>
                  <a:lnTo>
                    <a:pt x="1804187" y="155435"/>
                  </a:lnTo>
                  <a:lnTo>
                    <a:pt x="1807260" y="158508"/>
                  </a:lnTo>
                  <a:lnTo>
                    <a:pt x="1810296" y="163067"/>
                  </a:lnTo>
                  <a:lnTo>
                    <a:pt x="1814855" y="172199"/>
                  </a:lnTo>
                  <a:lnTo>
                    <a:pt x="1817928" y="179844"/>
                  </a:lnTo>
                  <a:lnTo>
                    <a:pt x="1820951" y="184403"/>
                  </a:lnTo>
                  <a:lnTo>
                    <a:pt x="1824037" y="193535"/>
                  </a:lnTo>
                  <a:lnTo>
                    <a:pt x="1825574" y="198145"/>
                  </a:lnTo>
                  <a:lnTo>
                    <a:pt x="1828596" y="202704"/>
                  </a:lnTo>
                  <a:lnTo>
                    <a:pt x="1831619" y="202704"/>
                  </a:lnTo>
                  <a:lnTo>
                    <a:pt x="1833156" y="198145"/>
                  </a:lnTo>
                  <a:lnTo>
                    <a:pt x="1836229" y="193535"/>
                  </a:lnTo>
                  <a:lnTo>
                    <a:pt x="1839264" y="188963"/>
                  </a:lnTo>
                  <a:lnTo>
                    <a:pt x="1842287" y="179844"/>
                  </a:lnTo>
                  <a:lnTo>
                    <a:pt x="1843824" y="172199"/>
                  </a:lnTo>
                  <a:lnTo>
                    <a:pt x="1846897" y="167639"/>
                  </a:lnTo>
                  <a:lnTo>
                    <a:pt x="1849932" y="158508"/>
                  </a:lnTo>
                  <a:lnTo>
                    <a:pt x="1852955" y="155435"/>
                  </a:lnTo>
                  <a:lnTo>
                    <a:pt x="1854492" y="150863"/>
                  </a:lnTo>
                  <a:lnTo>
                    <a:pt x="1857565" y="150863"/>
                  </a:lnTo>
                  <a:lnTo>
                    <a:pt x="1860588" y="155435"/>
                  </a:lnTo>
                  <a:lnTo>
                    <a:pt x="1863674" y="158508"/>
                  </a:lnTo>
                  <a:lnTo>
                    <a:pt x="1865160" y="163067"/>
                  </a:lnTo>
                  <a:lnTo>
                    <a:pt x="1868233" y="172199"/>
                  </a:lnTo>
                  <a:lnTo>
                    <a:pt x="1871256" y="179844"/>
                  </a:lnTo>
                  <a:lnTo>
                    <a:pt x="1872792" y="188963"/>
                  </a:lnTo>
                  <a:lnTo>
                    <a:pt x="1875828" y="193535"/>
                  </a:lnTo>
                  <a:lnTo>
                    <a:pt x="1878901" y="198145"/>
                  </a:lnTo>
                  <a:lnTo>
                    <a:pt x="1881924" y="202704"/>
                  </a:lnTo>
                  <a:lnTo>
                    <a:pt x="1883460" y="202704"/>
                  </a:lnTo>
                  <a:lnTo>
                    <a:pt x="1886496" y="198145"/>
                  </a:lnTo>
                  <a:lnTo>
                    <a:pt x="1889569" y="193535"/>
                  </a:lnTo>
                  <a:lnTo>
                    <a:pt x="1892592" y="184403"/>
                  </a:lnTo>
                  <a:lnTo>
                    <a:pt x="1894128" y="179844"/>
                  </a:lnTo>
                  <a:lnTo>
                    <a:pt x="1897151" y="172199"/>
                  </a:lnTo>
                  <a:lnTo>
                    <a:pt x="1900237" y="163067"/>
                  </a:lnTo>
                  <a:lnTo>
                    <a:pt x="1903260" y="158508"/>
                  </a:lnTo>
                  <a:lnTo>
                    <a:pt x="1904796" y="155435"/>
                  </a:lnTo>
                  <a:lnTo>
                    <a:pt x="1907819" y="150863"/>
                  </a:lnTo>
                  <a:lnTo>
                    <a:pt x="1910892" y="150863"/>
                  </a:lnTo>
                  <a:lnTo>
                    <a:pt x="1915464" y="155435"/>
                  </a:lnTo>
                  <a:lnTo>
                    <a:pt x="1918487" y="158508"/>
                  </a:lnTo>
                  <a:lnTo>
                    <a:pt x="1923097" y="172199"/>
                  </a:lnTo>
                  <a:lnTo>
                    <a:pt x="1926132" y="179844"/>
                  </a:lnTo>
                  <a:lnTo>
                    <a:pt x="1929155" y="188963"/>
                  </a:lnTo>
                  <a:lnTo>
                    <a:pt x="1932228" y="193535"/>
                  </a:lnTo>
                  <a:lnTo>
                    <a:pt x="1933714" y="198145"/>
                  </a:lnTo>
                  <a:lnTo>
                    <a:pt x="1936788" y="202704"/>
                  </a:lnTo>
                  <a:lnTo>
                    <a:pt x="1939823" y="202704"/>
                  </a:lnTo>
                  <a:lnTo>
                    <a:pt x="1942896" y="198145"/>
                  </a:lnTo>
                  <a:lnTo>
                    <a:pt x="1944382" y="193535"/>
                  </a:lnTo>
                  <a:lnTo>
                    <a:pt x="1947456" y="184403"/>
                  </a:lnTo>
                  <a:lnTo>
                    <a:pt x="1950491" y="179844"/>
                  </a:lnTo>
                  <a:lnTo>
                    <a:pt x="1953564" y="172199"/>
                  </a:lnTo>
                  <a:lnTo>
                    <a:pt x="1955050" y="163067"/>
                  </a:lnTo>
                  <a:lnTo>
                    <a:pt x="1958124" y="155435"/>
                  </a:lnTo>
                  <a:lnTo>
                    <a:pt x="1961146" y="155435"/>
                  </a:lnTo>
                  <a:lnTo>
                    <a:pt x="1962696" y="150863"/>
                  </a:lnTo>
                  <a:lnTo>
                    <a:pt x="1965718" y="150863"/>
                  </a:lnTo>
                  <a:lnTo>
                    <a:pt x="1968792" y="155435"/>
                  </a:lnTo>
                  <a:lnTo>
                    <a:pt x="1971814" y="158508"/>
                  </a:lnTo>
                  <a:lnTo>
                    <a:pt x="1973351" y="167639"/>
                  </a:lnTo>
                  <a:lnTo>
                    <a:pt x="1976386" y="172199"/>
                  </a:lnTo>
                  <a:lnTo>
                    <a:pt x="1979460" y="179844"/>
                  </a:lnTo>
                  <a:lnTo>
                    <a:pt x="1982482" y="188963"/>
                  </a:lnTo>
                  <a:lnTo>
                    <a:pt x="1984019" y="193535"/>
                  </a:lnTo>
                  <a:lnTo>
                    <a:pt x="1987092" y="198145"/>
                  </a:lnTo>
                  <a:lnTo>
                    <a:pt x="1990128" y="202704"/>
                  </a:lnTo>
                  <a:lnTo>
                    <a:pt x="1993150" y="202704"/>
                  </a:lnTo>
                  <a:lnTo>
                    <a:pt x="1997760" y="198145"/>
                  </a:lnTo>
                  <a:lnTo>
                    <a:pt x="2000796" y="193535"/>
                  </a:lnTo>
                  <a:lnTo>
                    <a:pt x="2002332" y="184403"/>
                  </a:lnTo>
                  <a:lnTo>
                    <a:pt x="2005355" y="176809"/>
                  </a:lnTo>
                  <a:lnTo>
                    <a:pt x="2008428" y="172199"/>
                  </a:lnTo>
                  <a:lnTo>
                    <a:pt x="2011451" y="163067"/>
                  </a:lnTo>
                  <a:lnTo>
                    <a:pt x="2012988" y="155435"/>
                  </a:lnTo>
                  <a:lnTo>
                    <a:pt x="2016023" y="150863"/>
                  </a:lnTo>
                  <a:lnTo>
                    <a:pt x="2022119" y="150863"/>
                  </a:lnTo>
                  <a:lnTo>
                    <a:pt x="2023656" y="155435"/>
                  </a:lnTo>
                  <a:lnTo>
                    <a:pt x="2026691" y="158508"/>
                  </a:lnTo>
                  <a:lnTo>
                    <a:pt x="2029764" y="167639"/>
                  </a:lnTo>
                  <a:lnTo>
                    <a:pt x="2032787" y="176809"/>
                  </a:lnTo>
                  <a:lnTo>
                    <a:pt x="2034324" y="179844"/>
                  </a:lnTo>
                  <a:lnTo>
                    <a:pt x="2037346" y="188963"/>
                  </a:lnTo>
                  <a:lnTo>
                    <a:pt x="2040432" y="198145"/>
                  </a:lnTo>
                  <a:lnTo>
                    <a:pt x="2041918" y="198145"/>
                  </a:lnTo>
                  <a:lnTo>
                    <a:pt x="2044992" y="202704"/>
                  </a:lnTo>
                  <a:lnTo>
                    <a:pt x="2048014" y="198145"/>
                  </a:lnTo>
                  <a:lnTo>
                    <a:pt x="2051088" y="198145"/>
                  </a:lnTo>
                  <a:lnTo>
                    <a:pt x="2052586" y="188963"/>
                  </a:lnTo>
                  <a:lnTo>
                    <a:pt x="2055660" y="184403"/>
                  </a:lnTo>
                  <a:lnTo>
                    <a:pt x="2058682" y="176809"/>
                  </a:lnTo>
                  <a:lnTo>
                    <a:pt x="2061756" y="167639"/>
                  </a:lnTo>
                  <a:lnTo>
                    <a:pt x="2063254" y="163067"/>
                  </a:lnTo>
                  <a:lnTo>
                    <a:pt x="2066328" y="155435"/>
                  </a:lnTo>
                  <a:lnTo>
                    <a:pt x="2069350" y="150863"/>
                  </a:lnTo>
                  <a:lnTo>
                    <a:pt x="2073910" y="150863"/>
                  </a:lnTo>
                  <a:lnTo>
                    <a:pt x="2076996" y="155435"/>
                  </a:lnTo>
                  <a:lnTo>
                    <a:pt x="2080018" y="158508"/>
                  </a:lnTo>
                  <a:lnTo>
                    <a:pt x="2081555" y="167639"/>
                  </a:lnTo>
                  <a:lnTo>
                    <a:pt x="2087651" y="176809"/>
                  </a:lnTo>
                  <a:lnTo>
                    <a:pt x="2090686" y="184403"/>
                  </a:lnTo>
                  <a:lnTo>
                    <a:pt x="2092223" y="188963"/>
                  </a:lnTo>
                  <a:lnTo>
                    <a:pt x="2095246" y="198145"/>
                  </a:lnTo>
                  <a:lnTo>
                    <a:pt x="2098319" y="198145"/>
                  </a:lnTo>
                  <a:lnTo>
                    <a:pt x="2101354" y="202704"/>
                  </a:lnTo>
                  <a:lnTo>
                    <a:pt x="2102891" y="198145"/>
                  </a:lnTo>
                  <a:lnTo>
                    <a:pt x="2105914" y="198145"/>
                  </a:lnTo>
                  <a:lnTo>
                    <a:pt x="2108987" y="188963"/>
                  </a:lnTo>
                  <a:lnTo>
                    <a:pt x="2112010" y="184403"/>
                  </a:lnTo>
                  <a:lnTo>
                    <a:pt x="2113546" y="176809"/>
                  </a:lnTo>
                  <a:lnTo>
                    <a:pt x="2116581" y="167639"/>
                  </a:lnTo>
                  <a:lnTo>
                    <a:pt x="2119655" y="158508"/>
                  </a:lnTo>
                  <a:lnTo>
                    <a:pt x="2121192" y="155435"/>
                  </a:lnTo>
                  <a:lnTo>
                    <a:pt x="2124214" y="150863"/>
                  </a:lnTo>
                  <a:lnTo>
                    <a:pt x="2130323" y="150863"/>
                  </a:lnTo>
                  <a:lnTo>
                    <a:pt x="2131860" y="155435"/>
                  </a:lnTo>
                  <a:lnTo>
                    <a:pt x="2134882" y="163067"/>
                  </a:lnTo>
                  <a:lnTo>
                    <a:pt x="2137956" y="167639"/>
                  </a:lnTo>
                  <a:lnTo>
                    <a:pt x="2140991" y="176809"/>
                  </a:lnTo>
                  <a:lnTo>
                    <a:pt x="2142528" y="184403"/>
                  </a:lnTo>
                  <a:lnTo>
                    <a:pt x="2145550" y="188963"/>
                  </a:lnTo>
                  <a:lnTo>
                    <a:pt x="2148624" y="198145"/>
                  </a:lnTo>
                  <a:lnTo>
                    <a:pt x="2151646" y="198145"/>
                  </a:lnTo>
                  <a:lnTo>
                    <a:pt x="2153196" y="202704"/>
                  </a:lnTo>
                  <a:lnTo>
                    <a:pt x="2156218" y="198145"/>
                  </a:lnTo>
                  <a:lnTo>
                    <a:pt x="2159292" y="193535"/>
                  </a:lnTo>
                  <a:lnTo>
                    <a:pt x="2162314" y="188963"/>
                  </a:lnTo>
                  <a:lnTo>
                    <a:pt x="2163851" y="184403"/>
                  </a:lnTo>
                  <a:lnTo>
                    <a:pt x="2166886" y="176809"/>
                  </a:lnTo>
                  <a:lnTo>
                    <a:pt x="2169960" y="167639"/>
                  </a:lnTo>
                  <a:lnTo>
                    <a:pt x="2171446" y="158508"/>
                  </a:lnTo>
                  <a:lnTo>
                    <a:pt x="2174519" y="155435"/>
                  </a:lnTo>
                  <a:lnTo>
                    <a:pt x="2180628" y="150863"/>
                  </a:lnTo>
                  <a:lnTo>
                    <a:pt x="2185187" y="150863"/>
                  </a:lnTo>
                  <a:lnTo>
                    <a:pt x="2188210" y="155435"/>
                  </a:lnTo>
                  <a:lnTo>
                    <a:pt x="2191296" y="163067"/>
                  </a:lnTo>
                  <a:lnTo>
                    <a:pt x="2192781" y="172199"/>
                  </a:lnTo>
                  <a:lnTo>
                    <a:pt x="2195855" y="176809"/>
                  </a:lnTo>
                  <a:lnTo>
                    <a:pt x="2198878" y="184403"/>
                  </a:lnTo>
                  <a:lnTo>
                    <a:pt x="2201951" y="193535"/>
                  </a:lnTo>
                  <a:lnTo>
                    <a:pt x="2203450" y="198145"/>
                  </a:lnTo>
                  <a:lnTo>
                    <a:pt x="2206523" y="202704"/>
                  </a:lnTo>
                  <a:lnTo>
                    <a:pt x="2209546" y="202704"/>
                  </a:lnTo>
                  <a:lnTo>
                    <a:pt x="2211082" y="198145"/>
                  </a:lnTo>
                  <a:lnTo>
                    <a:pt x="2214156" y="193535"/>
                  </a:lnTo>
                  <a:lnTo>
                    <a:pt x="2217191" y="188963"/>
                  </a:lnTo>
                  <a:lnTo>
                    <a:pt x="2220214" y="179844"/>
                  </a:lnTo>
                  <a:lnTo>
                    <a:pt x="2221750" y="176809"/>
                  </a:lnTo>
                  <a:lnTo>
                    <a:pt x="2224824" y="167639"/>
                  </a:lnTo>
                  <a:lnTo>
                    <a:pt x="2227846" y="158508"/>
                  </a:lnTo>
                  <a:lnTo>
                    <a:pt x="2230881" y="155435"/>
                  </a:lnTo>
                  <a:lnTo>
                    <a:pt x="2232418" y="150863"/>
                  </a:lnTo>
                  <a:lnTo>
                    <a:pt x="2235492" y="150863"/>
                  </a:lnTo>
                  <a:lnTo>
                    <a:pt x="2238514" y="155435"/>
                  </a:lnTo>
                  <a:lnTo>
                    <a:pt x="2241550" y="158508"/>
                  </a:lnTo>
                  <a:lnTo>
                    <a:pt x="2243086" y="163067"/>
                  </a:lnTo>
                  <a:lnTo>
                    <a:pt x="2246109" y="172199"/>
                  </a:lnTo>
                  <a:lnTo>
                    <a:pt x="2249182" y="176809"/>
                  </a:lnTo>
                  <a:lnTo>
                    <a:pt x="2250668" y="184403"/>
                  </a:lnTo>
                  <a:lnTo>
                    <a:pt x="2253754" y="193535"/>
                  </a:lnTo>
                  <a:lnTo>
                    <a:pt x="2256777" y="198145"/>
                  </a:lnTo>
                  <a:lnTo>
                    <a:pt x="2261387" y="202704"/>
                  </a:lnTo>
                  <a:lnTo>
                    <a:pt x="2264410" y="202704"/>
                  </a:lnTo>
                  <a:lnTo>
                    <a:pt x="2267445" y="198145"/>
                  </a:lnTo>
                  <a:lnTo>
                    <a:pt x="2270518" y="193535"/>
                  </a:lnTo>
                  <a:lnTo>
                    <a:pt x="2272055" y="188963"/>
                  </a:lnTo>
                  <a:lnTo>
                    <a:pt x="2275078" y="179844"/>
                  </a:lnTo>
                  <a:lnTo>
                    <a:pt x="2278100" y="176809"/>
                  </a:lnTo>
                  <a:lnTo>
                    <a:pt x="2281186" y="167639"/>
                  </a:lnTo>
                  <a:lnTo>
                    <a:pt x="2282723" y="158508"/>
                  </a:lnTo>
                  <a:lnTo>
                    <a:pt x="2285746" y="155435"/>
                  </a:lnTo>
                  <a:lnTo>
                    <a:pt x="2288768" y="150863"/>
                  </a:lnTo>
                  <a:lnTo>
                    <a:pt x="2290305" y="150863"/>
                  </a:lnTo>
                  <a:lnTo>
                    <a:pt x="2293391" y="155435"/>
                  </a:lnTo>
                  <a:lnTo>
                    <a:pt x="2296414" y="158508"/>
                  </a:lnTo>
                  <a:lnTo>
                    <a:pt x="2299487" y="163067"/>
                  </a:lnTo>
                  <a:lnTo>
                    <a:pt x="2300973" y="172199"/>
                  </a:lnTo>
                  <a:lnTo>
                    <a:pt x="2304046" y="179844"/>
                  </a:lnTo>
                  <a:lnTo>
                    <a:pt x="2307081" y="184403"/>
                  </a:lnTo>
                  <a:lnTo>
                    <a:pt x="2310155" y="193535"/>
                  </a:lnTo>
                  <a:lnTo>
                    <a:pt x="2311641" y="198145"/>
                  </a:lnTo>
                  <a:lnTo>
                    <a:pt x="2314714" y="202704"/>
                  </a:lnTo>
                  <a:lnTo>
                    <a:pt x="2317750" y="202704"/>
                  </a:lnTo>
                  <a:lnTo>
                    <a:pt x="2320823" y="198145"/>
                  </a:lnTo>
                  <a:lnTo>
                    <a:pt x="2322309" y="193535"/>
                  </a:lnTo>
                  <a:lnTo>
                    <a:pt x="2325382" y="188963"/>
                  </a:lnTo>
                  <a:lnTo>
                    <a:pt x="2328405" y="179844"/>
                  </a:lnTo>
                  <a:lnTo>
                    <a:pt x="2329954" y="172199"/>
                  </a:lnTo>
                  <a:lnTo>
                    <a:pt x="2332977" y="167639"/>
                  </a:lnTo>
                  <a:lnTo>
                    <a:pt x="2336050" y="158508"/>
                  </a:lnTo>
                  <a:lnTo>
                    <a:pt x="2339073" y="155435"/>
                  </a:lnTo>
                  <a:lnTo>
                    <a:pt x="2340610" y="150863"/>
                  </a:lnTo>
                  <a:lnTo>
                    <a:pt x="2343645" y="150863"/>
                  </a:lnTo>
                  <a:lnTo>
                    <a:pt x="2346718" y="155435"/>
                  </a:lnTo>
                  <a:lnTo>
                    <a:pt x="2349741" y="158508"/>
                  </a:lnTo>
                  <a:lnTo>
                    <a:pt x="2351278" y="163067"/>
                  </a:lnTo>
                  <a:lnTo>
                    <a:pt x="2354300" y="172199"/>
                  </a:lnTo>
                  <a:lnTo>
                    <a:pt x="2357386" y="179844"/>
                  </a:lnTo>
                  <a:lnTo>
                    <a:pt x="2360409" y="184403"/>
                  </a:lnTo>
                  <a:lnTo>
                    <a:pt x="2364968" y="193535"/>
                  </a:lnTo>
                  <a:lnTo>
                    <a:pt x="2368054" y="198145"/>
                  </a:lnTo>
                  <a:lnTo>
                    <a:pt x="2369540" y="202704"/>
                  </a:lnTo>
                  <a:lnTo>
                    <a:pt x="2372614" y="202704"/>
                  </a:lnTo>
                  <a:lnTo>
                    <a:pt x="2375636" y="198145"/>
                  </a:lnTo>
                  <a:lnTo>
                    <a:pt x="2378710" y="193535"/>
                  </a:lnTo>
                  <a:lnTo>
                    <a:pt x="2380208" y="184403"/>
                  </a:lnTo>
                  <a:lnTo>
                    <a:pt x="2383281" y="179844"/>
                  </a:lnTo>
                  <a:lnTo>
                    <a:pt x="2386304" y="172199"/>
                  </a:lnTo>
                  <a:lnTo>
                    <a:pt x="2389378" y="163067"/>
                  </a:lnTo>
                  <a:lnTo>
                    <a:pt x="2390863" y="158508"/>
                  </a:lnTo>
                  <a:lnTo>
                    <a:pt x="2393950" y="155435"/>
                  </a:lnTo>
                  <a:lnTo>
                    <a:pt x="2396972" y="150863"/>
                  </a:lnTo>
                  <a:lnTo>
                    <a:pt x="2400046" y="150863"/>
                  </a:lnTo>
                  <a:lnTo>
                    <a:pt x="2401531" y="155435"/>
                  </a:lnTo>
                  <a:lnTo>
                    <a:pt x="2404605" y="158508"/>
                  </a:lnTo>
                  <a:lnTo>
                    <a:pt x="2407640" y="167639"/>
                  </a:lnTo>
                  <a:lnTo>
                    <a:pt x="2410714" y="172199"/>
                  </a:lnTo>
                  <a:lnTo>
                    <a:pt x="2412199" y="179844"/>
                  </a:lnTo>
                  <a:lnTo>
                    <a:pt x="2415273" y="188963"/>
                  </a:lnTo>
                  <a:lnTo>
                    <a:pt x="2418308" y="193535"/>
                  </a:lnTo>
                  <a:lnTo>
                    <a:pt x="2419845" y="198145"/>
                  </a:lnTo>
                  <a:lnTo>
                    <a:pt x="2422918" y="202704"/>
                  </a:lnTo>
                  <a:lnTo>
                    <a:pt x="2425941" y="202704"/>
                  </a:lnTo>
                  <a:lnTo>
                    <a:pt x="2428963" y="198145"/>
                  </a:lnTo>
                  <a:lnTo>
                    <a:pt x="2430500" y="193535"/>
                  </a:lnTo>
                  <a:lnTo>
                    <a:pt x="2433586" y="184403"/>
                  </a:lnTo>
                  <a:lnTo>
                    <a:pt x="2436609" y="179844"/>
                  </a:lnTo>
                  <a:lnTo>
                    <a:pt x="2441168" y="172199"/>
                  </a:lnTo>
                  <a:lnTo>
                    <a:pt x="2444254" y="163067"/>
                  </a:lnTo>
                  <a:lnTo>
                    <a:pt x="2447277" y="155435"/>
                  </a:lnTo>
                  <a:lnTo>
                    <a:pt x="2450299" y="155435"/>
                  </a:lnTo>
                  <a:lnTo>
                    <a:pt x="2451836" y="150863"/>
                  </a:lnTo>
                  <a:lnTo>
                    <a:pt x="2454910" y="150863"/>
                  </a:lnTo>
                  <a:lnTo>
                    <a:pt x="2457945" y="155435"/>
                  </a:lnTo>
                  <a:lnTo>
                    <a:pt x="2459481" y="158508"/>
                  </a:lnTo>
                  <a:lnTo>
                    <a:pt x="2462504" y="167639"/>
                  </a:lnTo>
                  <a:lnTo>
                    <a:pt x="2465578" y="176809"/>
                  </a:lnTo>
                  <a:lnTo>
                    <a:pt x="2468600" y="179844"/>
                  </a:lnTo>
                  <a:lnTo>
                    <a:pt x="2470150" y="188963"/>
                  </a:lnTo>
                  <a:lnTo>
                    <a:pt x="2473172" y="198145"/>
                  </a:lnTo>
                  <a:lnTo>
                    <a:pt x="2476246" y="214909"/>
                  </a:lnTo>
                  <a:lnTo>
                    <a:pt x="2479268" y="236194"/>
                  </a:lnTo>
                  <a:lnTo>
                    <a:pt x="2480805" y="275831"/>
                  </a:lnTo>
                  <a:lnTo>
                    <a:pt x="2483840" y="318503"/>
                  </a:lnTo>
                  <a:lnTo>
                    <a:pt x="2486914" y="344398"/>
                  </a:lnTo>
                  <a:lnTo>
                    <a:pt x="2489936" y="349008"/>
                  </a:lnTo>
                  <a:lnTo>
                    <a:pt x="2491473" y="339826"/>
                  </a:lnTo>
                  <a:lnTo>
                    <a:pt x="2494508" y="318503"/>
                  </a:lnTo>
                  <a:lnTo>
                    <a:pt x="2497581" y="283476"/>
                  </a:lnTo>
                  <a:lnTo>
                    <a:pt x="2499118" y="231635"/>
                  </a:lnTo>
                  <a:lnTo>
                    <a:pt x="2502141" y="179844"/>
                  </a:lnTo>
                  <a:lnTo>
                    <a:pt x="2505163" y="129539"/>
                  </a:lnTo>
                  <a:lnTo>
                    <a:pt x="2508250" y="85382"/>
                  </a:lnTo>
                  <a:lnTo>
                    <a:pt x="2509786" y="47282"/>
                  </a:lnTo>
                  <a:lnTo>
                    <a:pt x="2512809" y="21336"/>
                  </a:lnTo>
                  <a:lnTo>
                    <a:pt x="2515831" y="7645"/>
                  </a:lnTo>
                  <a:lnTo>
                    <a:pt x="2518905" y="12204"/>
                  </a:lnTo>
                  <a:lnTo>
                    <a:pt x="2520454" y="38100"/>
                  </a:lnTo>
                  <a:lnTo>
                    <a:pt x="2523477" y="73177"/>
                  </a:lnTo>
                  <a:lnTo>
                    <a:pt x="2526499" y="124967"/>
                  </a:lnTo>
                  <a:lnTo>
                    <a:pt x="2529573" y="179844"/>
                  </a:lnTo>
                  <a:lnTo>
                    <a:pt x="2531110" y="231635"/>
                  </a:lnTo>
                  <a:lnTo>
                    <a:pt x="2537218" y="275831"/>
                  </a:lnTo>
                  <a:lnTo>
                    <a:pt x="2538704" y="309372"/>
                  </a:lnTo>
                  <a:lnTo>
                    <a:pt x="2541778" y="335267"/>
                  </a:lnTo>
                  <a:lnTo>
                    <a:pt x="2544800" y="344398"/>
                  </a:lnTo>
                  <a:lnTo>
                    <a:pt x="2547886" y="339826"/>
                  </a:lnTo>
                  <a:lnTo>
                    <a:pt x="2549372" y="318503"/>
                  </a:lnTo>
                  <a:lnTo>
                    <a:pt x="2552446" y="280403"/>
                  </a:lnTo>
                  <a:lnTo>
                    <a:pt x="2555468" y="231635"/>
                  </a:lnTo>
                  <a:lnTo>
                    <a:pt x="2558503" y="179844"/>
                  </a:lnTo>
                  <a:lnTo>
                    <a:pt x="2560040" y="124967"/>
                  </a:lnTo>
                  <a:lnTo>
                    <a:pt x="2563063" y="77749"/>
                  </a:lnTo>
                  <a:lnTo>
                    <a:pt x="2566136" y="38100"/>
                  </a:lnTo>
                  <a:lnTo>
                    <a:pt x="2569159" y="16776"/>
                  </a:lnTo>
                  <a:lnTo>
                    <a:pt x="2570708" y="12204"/>
                  </a:lnTo>
                  <a:lnTo>
                    <a:pt x="2573781" y="21336"/>
                  </a:lnTo>
                  <a:lnTo>
                    <a:pt x="2576804" y="47282"/>
                  </a:lnTo>
                  <a:lnTo>
                    <a:pt x="2578341" y="89941"/>
                  </a:lnTo>
                  <a:lnTo>
                    <a:pt x="2581363" y="137172"/>
                  </a:lnTo>
                  <a:lnTo>
                    <a:pt x="2584450" y="184403"/>
                  </a:lnTo>
                  <a:lnTo>
                    <a:pt x="2587472" y="228600"/>
                  </a:lnTo>
                  <a:lnTo>
                    <a:pt x="2589009" y="275831"/>
                  </a:lnTo>
                  <a:lnTo>
                    <a:pt x="2592031" y="309372"/>
                  </a:lnTo>
                  <a:lnTo>
                    <a:pt x="2595105" y="335267"/>
                  </a:lnTo>
                  <a:lnTo>
                    <a:pt x="2598140" y="339826"/>
                  </a:lnTo>
                  <a:lnTo>
                    <a:pt x="2599677" y="327621"/>
                  </a:lnTo>
                  <a:lnTo>
                    <a:pt x="2602699" y="301726"/>
                  </a:lnTo>
                  <a:lnTo>
                    <a:pt x="2605773" y="257530"/>
                  </a:lnTo>
                  <a:lnTo>
                    <a:pt x="2608808" y="205739"/>
                  </a:lnTo>
                  <a:lnTo>
                    <a:pt x="2610345" y="150863"/>
                  </a:lnTo>
                  <a:lnTo>
                    <a:pt x="2613367" y="103644"/>
                  </a:lnTo>
                  <a:lnTo>
                    <a:pt x="2616441" y="59436"/>
                  </a:lnTo>
                  <a:lnTo>
                    <a:pt x="2619463" y="21336"/>
                  </a:lnTo>
                  <a:lnTo>
                    <a:pt x="2621000" y="3086"/>
                  </a:lnTo>
                  <a:lnTo>
                    <a:pt x="2627109" y="0"/>
                  </a:lnTo>
                  <a:lnTo>
                    <a:pt x="2628595" y="7645"/>
                  </a:lnTo>
                  <a:lnTo>
                    <a:pt x="2631668" y="38100"/>
                  </a:lnTo>
                  <a:lnTo>
                    <a:pt x="2634703" y="77749"/>
                  </a:lnTo>
                  <a:lnTo>
                    <a:pt x="2637777" y="129539"/>
                  </a:lnTo>
                  <a:lnTo>
                    <a:pt x="2639263" y="176809"/>
                  </a:lnTo>
                  <a:lnTo>
                    <a:pt x="2642336" y="224040"/>
                  </a:lnTo>
                  <a:lnTo>
                    <a:pt x="2645359" y="266700"/>
                  </a:lnTo>
                  <a:lnTo>
                    <a:pt x="2648445" y="306298"/>
                  </a:lnTo>
                  <a:lnTo>
                    <a:pt x="2649981" y="332244"/>
                  </a:lnTo>
                  <a:lnTo>
                    <a:pt x="2653004" y="344398"/>
                  </a:lnTo>
                  <a:lnTo>
                    <a:pt x="2656027" y="335267"/>
                  </a:lnTo>
                  <a:lnTo>
                    <a:pt x="2659100" y="313931"/>
                  </a:lnTo>
                  <a:lnTo>
                    <a:pt x="2660650" y="271271"/>
                  </a:lnTo>
                  <a:lnTo>
                    <a:pt x="2663672" y="224040"/>
                  </a:lnTo>
                  <a:lnTo>
                    <a:pt x="2666695" y="184403"/>
                  </a:lnTo>
                  <a:lnTo>
                    <a:pt x="2668231" y="172199"/>
                  </a:lnTo>
                  <a:lnTo>
                    <a:pt x="2790126" y="172199"/>
                  </a:lnTo>
                  <a:lnTo>
                    <a:pt x="2793199" y="176809"/>
                  </a:lnTo>
                  <a:lnTo>
                    <a:pt x="2796222" y="172199"/>
                  </a:lnTo>
                  <a:lnTo>
                    <a:pt x="2797759" y="176809"/>
                  </a:lnTo>
                  <a:lnTo>
                    <a:pt x="2800794" y="176809"/>
                  </a:lnTo>
                  <a:lnTo>
                    <a:pt x="2803867" y="172199"/>
                  </a:lnTo>
                  <a:lnTo>
                    <a:pt x="2808427" y="176809"/>
                  </a:lnTo>
                  <a:lnTo>
                    <a:pt x="2817558" y="176809"/>
                  </a:lnTo>
                  <a:lnTo>
                    <a:pt x="2819095" y="172199"/>
                  </a:lnTo>
                  <a:lnTo>
                    <a:pt x="2837408" y="172199"/>
                  </a:lnTo>
                  <a:lnTo>
                    <a:pt x="2840431" y="176809"/>
                  </a:lnTo>
                  <a:lnTo>
                    <a:pt x="2843504" y="172199"/>
                  </a:lnTo>
                  <a:lnTo>
                    <a:pt x="2846527" y="172199"/>
                  </a:lnTo>
                  <a:lnTo>
                    <a:pt x="2848063" y="176809"/>
                  </a:lnTo>
                  <a:lnTo>
                    <a:pt x="2876994" y="176809"/>
                  </a:lnTo>
                  <a:lnTo>
                    <a:pt x="2880067" y="172199"/>
                  </a:lnTo>
                  <a:lnTo>
                    <a:pt x="2883090" y="176809"/>
                  </a:lnTo>
                  <a:lnTo>
                    <a:pt x="3163481" y="176809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 descr=""/>
          <p:cNvSpPr txBox="1"/>
          <p:nvPr/>
        </p:nvSpPr>
        <p:spPr>
          <a:xfrm>
            <a:off x="9212103" y="6441215"/>
            <a:ext cx="7175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3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6325923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6653565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00">
              <a:latin typeface="Arial"/>
              <a:cs typeface="Arial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6978136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00">
              <a:latin typeface="Arial"/>
              <a:cs typeface="Arial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7305777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00">
              <a:latin typeface="Arial"/>
              <a:cs typeface="Arial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7630346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00">
              <a:latin typeface="Arial"/>
              <a:cs typeface="Arial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7959503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00">
              <a:latin typeface="Arial"/>
              <a:cs typeface="Arial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8287129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00">
              <a:latin typeface="Arial"/>
              <a:cs typeface="Arial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8610186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00">
              <a:latin typeface="Arial"/>
              <a:cs typeface="Arial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8939339" y="6415820"/>
            <a:ext cx="68580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5986100" y="6134929"/>
            <a:ext cx="12128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55">
                <a:solidFill>
                  <a:srgbClr val="231F1F"/>
                </a:solidFill>
                <a:latin typeface="Arial"/>
                <a:cs typeface="Arial"/>
              </a:rPr>
              <a:t>iE/kA</a:t>
            </a:r>
            <a:endParaRPr sz="450">
              <a:latin typeface="Arial"/>
              <a:cs typeface="Arial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6048584" y="6510295"/>
            <a:ext cx="56515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6048584" y="6342673"/>
            <a:ext cx="56515" cy="1543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0320">
              <a:lnSpc>
                <a:spcPct val="100000"/>
              </a:lnSpc>
              <a:spcBef>
                <a:spcPts val="10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300" spc="-35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6056204" y="6255811"/>
            <a:ext cx="47625" cy="723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95" name="object 195" descr=""/>
          <p:cNvGrpSpPr/>
          <p:nvPr/>
        </p:nvGrpSpPr>
        <p:grpSpPr>
          <a:xfrm>
            <a:off x="2769641" y="6773316"/>
            <a:ext cx="4392295" cy="508000"/>
            <a:chOff x="2769641" y="6773316"/>
            <a:chExt cx="4392295" cy="508000"/>
          </a:xfrm>
        </p:grpSpPr>
        <p:sp>
          <p:nvSpPr>
            <p:cNvPr id="196" name="object 196" descr=""/>
            <p:cNvSpPr/>
            <p:nvPr/>
          </p:nvSpPr>
          <p:spPr>
            <a:xfrm>
              <a:off x="2775991" y="6779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2775991" y="6779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8144370" y="1563585"/>
            <a:ext cx="38100" cy="1602105"/>
          </a:xfrm>
          <a:custGeom>
            <a:avLst/>
            <a:gdLst/>
            <a:ahLst/>
            <a:cxnLst/>
            <a:rect l="l" t="t" r="r" b="b"/>
            <a:pathLst>
              <a:path w="38100" h="1602105">
                <a:moveTo>
                  <a:pt x="38100" y="1601533"/>
                </a:moveTo>
                <a:lnTo>
                  <a:pt x="0" y="1601533"/>
                </a:lnTo>
                <a:lnTo>
                  <a:pt x="0" y="0"/>
                </a:lnTo>
                <a:lnTo>
                  <a:pt x="38100" y="0"/>
                </a:lnTo>
                <a:lnTo>
                  <a:pt x="38100" y="160153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7971688" y="1331443"/>
            <a:ext cx="447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200" spc="-58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200" spc="-1075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r>
              <a:rPr dirty="0" sz="1200" spc="-3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2609748" y="1563585"/>
            <a:ext cx="5553075" cy="1602105"/>
          </a:xfrm>
          <a:custGeom>
            <a:avLst/>
            <a:gdLst/>
            <a:ahLst/>
            <a:cxnLst/>
            <a:rect l="l" t="t" r="r" b="b"/>
            <a:pathLst>
              <a:path w="5553075" h="1602105">
                <a:moveTo>
                  <a:pt x="166103" y="289521"/>
                </a:moveTo>
                <a:lnTo>
                  <a:pt x="92925" y="289521"/>
                </a:lnTo>
                <a:lnTo>
                  <a:pt x="92925" y="351980"/>
                </a:lnTo>
                <a:lnTo>
                  <a:pt x="166103" y="351980"/>
                </a:lnTo>
                <a:lnTo>
                  <a:pt x="166103" y="289521"/>
                </a:lnTo>
                <a:close/>
              </a:path>
              <a:path w="5553075" h="1602105">
                <a:moveTo>
                  <a:pt x="5405094" y="289521"/>
                </a:moveTo>
                <a:lnTo>
                  <a:pt x="5331968" y="289521"/>
                </a:lnTo>
                <a:lnTo>
                  <a:pt x="5331968" y="351980"/>
                </a:lnTo>
                <a:lnTo>
                  <a:pt x="5405094" y="351980"/>
                </a:lnTo>
                <a:lnTo>
                  <a:pt x="5405094" y="289521"/>
                </a:lnTo>
                <a:close/>
              </a:path>
              <a:path w="5553075" h="1602105">
                <a:moveTo>
                  <a:pt x="5552935" y="1208392"/>
                </a:moveTo>
                <a:lnTo>
                  <a:pt x="38100" y="1208392"/>
                </a:lnTo>
                <a:lnTo>
                  <a:pt x="38100" y="0"/>
                </a:lnTo>
                <a:lnTo>
                  <a:pt x="0" y="0"/>
                </a:lnTo>
                <a:lnTo>
                  <a:pt x="0" y="1601533"/>
                </a:lnTo>
                <a:lnTo>
                  <a:pt x="38100" y="1601533"/>
                </a:lnTo>
                <a:lnTo>
                  <a:pt x="38100" y="1223670"/>
                </a:lnTo>
                <a:lnTo>
                  <a:pt x="5552935" y="1223670"/>
                </a:lnTo>
                <a:lnTo>
                  <a:pt x="5552935" y="1208392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2313609" y="493322"/>
            <a:ext cx="5605780" cy="12719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Recierre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no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exitoso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2232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Trujillo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–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Diagrama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impedancia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durante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45"/>
              </a:spcBef>
            </a:pPr>
            <a:r>
              <a:rPr dirty="0" sz="1200" spc="-1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  <a:p>
            <a:pPr algn="ctr" marL="109855">
              <a:lnSpc>
                <a:spcPct val="100000"/>
              </a:lnSpc>
              <a:spcBef>
                <a:spcPts val="570"/>
              </a:spcBef>
            </a:pPr>
            <a:r>
              <a:rPr dirty="0" sz="1000" spc="-10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775023" y="1766239"/>
            <a:ext cx="9143365" cy="5644515"/>
            <a:chOff x="775023" y="1766239"/>
            <a:chExt cx="9143365" cy="5644515"/>
          </a:xfrm>
        </p:grpSpPr>
        <p:sp>
          <p:nvSpPr>
            <p:cNvPr id="7" name="object 7" descr=""/>
            <p:cNvSpPr/>
            <p:nvPr/>
          </p:nvSpPr>
          <p:spPr>
            <a:xfrm>
              <a:off x="2628011" y="1875980"/>
              <a:ext cx="5535295" cy="937260"/>
            </a:xfrm>
            <a:custGeom>
              <a:avLst/>
              <a:gdLst/>
              <a:ahLst/>
              <a:cxnLst/>
              <a:rect l="l" t="t" r="r" b="b"/>
              <a:pathLst>
                <a:path w="5535295" h="937260">
                  <a:moveTo>
                    <a:pt x="147840" y="874661"/>
                  </a:moveTo>
                  <a:lnTo>
                    <a:pt x="74663" y="874661"/>
                  </a:lnTo>
                  <a:lnTo>
                    <a:pt x="74663" y="937171"/>
                  </a:lnTo>
                  <a:lnTo>
                    <a:pt x="147840" y="937171"/>
                  </a:lnTo>
                  <a:lnTo>
                    <a:pt x="147840" y="874661"/>
                  </a:lnTo>
                  <a:close/>
                </a:path>
                <a:path w="5535295" h="937260">
                  <a:moveTo>
                    <a:pt x="5386832" y="874661"/>
                  </a:moveTo>
                  <a:lnTo>
                    <a:pt x="5313705" y="874661"/>
                  </a:lnTo>
                  <a:lnTo>
                    <a:pt x="5313705" y="937171"/>
                  </a:lnTo>
                  <a:lnTo>
                    <a:pt x="5386832" y="937171"/>
                  </a:lnTo>
                  <a:lnTo>
                    <a:pt x="5386832" y="874661"/>
                  </a:lnTo>
                  <a:close/>
                </a:path>
                <a:path w="5535295" h="937260">
                  <a:moveTo>
                    <a:pt x="5534672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5534672" y="15227"/>
                  </a:lnTo>
                  <a:lnTo>
                    <a:pt x="553467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450939" y="1830324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6438747" y="1834896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426555" y="1839468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414363" y="1844040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6402171" y="184861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450939" y="1848612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 h="0">
                  <a:moveTo>
                    <a:pt x="0" y="0"/>
                  </a:moveTo>
                  <a:lnTo>
                    <a:pt x="14021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61099" y="1854200"/>
              <a:ext cx="202463" cy="157403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6413500" y="2006599"/>
              <a:ext cx="88900" cy="10160"/>
            </a:xfrm>
            <a:custGeom>
              <a:avLst/>
              <a:gdLst/>
              <a:ahLst/>
              <a:cxnLst/>
              <a:rect l="l" t="t" r="r" b="b"/>
              <a:pathLst>
                <a:path w="88900" h="10160">
                  <a:moveTo>
                    <a:pt x="88900" y="5016"/>
                  </a:moveTo>
                  <a:lnTo>
                    <a:pt x="0" y="5016"/>
                  </a:lnTo>
                  <a:lnTo>
                    <a:pt x="0" y="9575"/>
                  </a:lnTo>
                  <a:lnTo>
                    <a:pt x="88900" y="9575"/>
                  </a:lnTo>
                  <a:lnTo>
                    <a:pt x="88900" y="5016"/>
                  </a:lnTo>
                  <a:close/>
                </a:path>
                <a:path w="88900" h="10160">
                  <a:moveTo>
                    <a:pt x="88900" y="0"/>
                  </a:moveTo>
                  <a:lnTo>
                    <a:pt x="50800" y="0"/>
                  </a:lnTo>
                  <a:lnTo>
                    <a:pt x="50800" y="393"/>
                  </a:lnTo>
                  <a:lnTo>
                    <a:pt x="25692" y="393"/>
                  </a:lnTo>
                  <a:lnTo>
                    <a:pt x="25692" y="5003"/>
                  </a:lnTo>
                  <a:lnTo>
                    <a:pt x="88900" y="5003"/>
                  </a:lnTo>
                  <a:lnTo>
                    <a:pt x="88900" y="393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22999" y="2011616"/>
              <a:ext cx="277113" cy="95986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222999" y="2103043"/>
              <a:ext cx="63500" cy="5080"/>
            </a:xfrm>
            <a:custGeom>
              <a:avLst/>
              <a:gdLst/>
              <a:ahLst/>
              <a:cxnLst/>
              <a:rect l="l" t="t" r="r" b="b"/>
              <a:pathLst>
                <a:path w="63500" h="5080">
                  <a:moveTo>
                    <a:pt x="6350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63500" y="4559"/>
                  </a:lnTo>
                  <a:lnTo>
                    <a:pt x="635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6213195" y="210921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6235699" y="2112162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4" h="5080">
                  <a:moveTo>
                    <a:pt x="20637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20637" y="455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74587" y="2108200"/>
              <a:ext cx="138912" cy="104521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6273800" y="2212720"/>
              <a:ext cx="43815" cy="9525"/>
            </a:xfrm>
            <a:custGeom>
              <a:avLst/>
              <a:gdLst/>
              <a:ahLst/>
              <a:cxnLst/>
              <a:rect l="l" t="t" r="r" b="b"/>
              <a:pathLst>
                <a:path w="43814" h="9525">
                  <a:moveTo>
                    <a:pt x="37350" y="4622"/>
                  </a:moveTo>
                  <a:lnTo>
                    <a:pt x="0" y="4622"/>
                  </a:lnTo>
                  <a:lnTo>
                    <a:pt x="0" y="9182"/>
                  </a:lnTo>
                  <a:lnTo>
                    <a:pt x="37350" y="9182"/>
                  </a:lnTo>
                  <a:lnTo>
                    <a:pt x="37350" y="4622"/>
                  </a:lnTo>
                  <a:close/>
                </a:path>
                <a:path w="43814" h="9525">
                  <a:moveTo>
                    <a:pt x="43459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43459" y="4610"/>
                  </a:lnTo>
                  <a:lnTo>
                    <a:pt x="4345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6261963" y="2223516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261963" y="2228088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261963" y="223266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261100" y="2235593"/>
              <a:ext cx="38100" cy="18415"/>
            </a:xfrm>
            <a:custGeom>
              <a:avLst/>
              <a:gdLst/>
              <a:ahLst/>
              <a:cxnLst/>
              <a:rect l="l" t="t" r="r" b="b"/>
              <a:pathLst>
                <a:path w="38100" h="18414">
                  <a:moveTo>
                    <a:pt x="25400" y="12306"/>
                  </a:moveTo>
                  <a:lnTo>
                    <a:pt x="0" y="12306"/>
                  </a:lnTo>
                  <a:lnTo>
                    <a:pt x="0" y="13741"/>
                  </a:lnTo>
                  <a:lnTo>
                    <a:pt x="0" y="18300"/>
                  </a:lnTo>
                  <a:lnTo>
                    <a:pt x="19596" y="18300"/>
                  </a:lnTo>
                  <a:lnTo>
                    <a:pt x="19596" y="13741"/>
                  </a:lnTo>
                  <a:lnTo>
                    <a:pt x="25400" y="13741"/>
                  </a:lnTo>
                  <a:lnTo>
                    <a:pt x="25400" y="12306"/>
                  </a:lnTo>
                  <a:close/>
                </a:path>
                <a:path w="38100" h="18414">
                  <a:moveTo>
                    <a:pt x="31800" y="4572"/>
                  </a:moveTo>
                  <a:lnTo>
                    <a:pt x="0" y="4572"/>
                  </a:lnTo>
                  <a:lnTo>
                    <a:pt x="0" y="9182"/>
                  </a:lnTo>
                  <a:lnTo>
                    <a:pt x="31800" y="9182"/>
                  </a:lnTo>
                  <a:lnTo>
                    <a:pt x="31800" y="4572"/>
                  </a:lnTo>
                  <a:close/>
                </a:path>
                <a:path w="38100" h="18414">
                  <a:moveTo>
                    <a:pt x="37896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7896" y="4559"/>
                  </a:lnTo>
                  <a:lnTo>
                    <a:pt x="3789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249771" y="2255520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6249771" y="226009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248400" y="2263038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12700" y="4559"/>
                  </a:moveTo>
                  <a:lnTo>
                    <a:pt x="0" y="4559"/>
                  </a:lnTo>
                  <a:lnTo>
                    <a:pt x="0" y="9118"/>
                  </a:lnTo>
                  <a:lnTo>
                    <a:pt x="12700" y="9118"/>
                  </a:lnTo>
                  <a:lnTo>
                    <a:pt x="12700" y="4559"/>
                  </a:lnTo>
                  <a:close/>
                </a:path>
                <a:path w="20320" h="9525">
                  <a:moveTo>
                    <a:pt x="20142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20142" y="4546"/>
                  </a:lnTo>
                  <a:lnTo>
                    <a:pt x="20142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237579" y="2273808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6400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6248399" y="2276767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1841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841" y="4559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2571" y="3043237"/>
              <a:ext cx="3021164" cy="734758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51801" y="3029546"/>
              <a:ext cx="3044634" cy="748449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951801" y="3029546"/>
              <a:ext cx="3044825" cy="748665"/>
            </a:xfrm>
            <a:custGeom>
              <a:avLst/>
              <a:gdLst/>
              <a:ahLst/>
              <a:cxnLst/>
              <a:rect l="l" t="t" r="r" b="b"/>
              <a:pathLst>
                <a:path w="3044825" h="748664">
                  <a:moveTo>
                    <a:pt x="12153" y="748207"/>
                  </a:moveTo>
                  <a:lnTo>
                    <a:pt x="0" y="748207"/>
                  </a:lnTo>
                  <a:lnTo>
                    <a:pt x="0" y="3022"/>
                  </a:lnTo>
                  <a:lnTo>
                    <a:pt x="3035" y="0"/>
                  </a:lnTo>
                  <a:lnTo>
                    <a:pt x="3041599" y="0"/>
                  </a:lnTo>
                  <a:lnTo>
                    <a:pt x="3044634" y="3022"/>
                  </a:lnTo>
                  <a:lnTo>
                    <a:pt x="3044634" y="6095"/>
                  </a:lnTo>
                  <a:lnTo>
                    <a:pt x="12153" y="6095"/>
                  </a:lnTo>
                  <a:lnTo>
                    <a:pt x="6108" y="13690"/>
                  </a:lnTo>
                  <a:lnTo>
                    <a:pt x="12153" y="13690"/>
                  </a:lnTo>
                  <a:lnTo>
                    <a:pt x="12153" y="748207"/>
                  </a:lnTo>
                  <a:close/>
                </a:path>
                <a:path w="3044825" h="748664">
                  <a:moveTo>
                    <a:pt x="12153" y="13690"/>
                  </a:moveTo>
                  <a:lnTo>
                    <a:pt x="6108" y="13690"/>
                  </a:lnTo>
                  <a:lnTo>
                    <a:pt x="12153" y="6095"/>
                  </a:lnTo>
                  <a:lnTo>
                    <a:pt x="12153" y="13690"/>
                  </a:lnTo>
                  <a:close/>
                </a:path>
                <a:path w="3044825" h="748664">
                  <a:moveTo>
                    <a:pt x="3030943" y="13690"/>
                  </a:moveTo>
                  <a:lnTo>
                    <a:pt x="12153" y="13690"/>
                  </a:lnTo>
                  <a:lnTo>
                    <a:pt x="12153" y="6095"/>
                  </a:lnTo>
                  <a:lnTo>
                    <a:pt x="3030943" y="6095"/>
                  </a:lnTo>
                  <a:lnTo>
                    <a:pt x="3030943" y="13690"/>
                  </a:lnTo>
                  <a:close/>
                </a:path>
                <a:path w="3044825" h="748664">
                  <a:moveTo>
                    <a:pt x="3044634" y="748207"/>
                  </a:moveTo>
                  <a:lnTo>
                    <a:pt x="3030943" y="748207"/>
                  </a:lnTo>
                  <a:lnTo>
                    <a:pt x="3030943" y="6095"/>
                  </a:lnTo>
                  <a:lnTo>
                    <a:pt x="3038525" y="13690"/>
                  </a:lnTo>
                  <a:lnTo>
                    <a:pt x="3044634" y="13690"/>
                  </a:lnTo>
                  <a:lnTo>
                    <a:pt x="3044634" y="748207"/>
                  </a:lnTo>
                  <a:close/>
                </a:path>
                <a:path w="3044825" h="748664">
                  <a:moveTo>
                    <a:pt x="3044634" y="13690"/>
                  </a:moveTo>
                  <a:lnTo>
                    <a:pt x="3038525" y="13690"/>
                  </a:lnTo>
                  <a:lnTo>
                    <a:pt x="3030943" y="6095"/>
                  </a:lnTo>
                  <a:lnTo>
                    <a:pt x="3044634" y="6095"/>
                  </a:lnTo>
                  <a:lnTo>
                    <a:pt x="3044634" y="1369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0243" y="1766239"/>
              <a:ext cx="187426" cy="214858"/>
            </a:xfrm>
            <a:prstGeom prst="rect">
              <a:avLst/>
            </a:prstGeom>
          </p:spPr>
        </p:pic>
        <p:pic>
          <p:nvPicPr>
            <p:cNvPr id="35" name="object 3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568361" y="1787575"/>
              <a:ext cx="187413" cy="216395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28256" y="2994469"/>
              <a:ext cx="3011144" cy="783526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6615951" y="2981959"/>
              <a:ext cx="3035935" cy="796290"/>
            </a:xfrm>
            <a:custGeom>
              <a:avLst/>
              <a:gdLst/>
              <a:ahLst/>
              <a:cxnLst/>
              <a:rect l="l" t="t" r="r" b="b"/>
              <a:pathLst>
                <a:path w="3035934" h="796289">
                  <a:moveTo>
                    <a:pt x="3035503" y="1270"/>
                  </a:moveTo>
                  <a:lnTo>
                    <a:pt x="3033128" y="1270"/>
                  </a:lnTo>
                  <a:lnTo>
                    <a:pt x="3033128" y="0"/>
                  </a:lnTo>
                  <a:lnTo>
                    <a:pt x="3023349" y="0"/>
                  </a:lnTo>
                  <a:lnTo>
                    <a:pt x="3023349" y="6350"/>
                  </a:lnTo>
                  <a:lnTo>
                    <a:pt x="13703" y="6413"/>
                  </a:lnTo>
                  <a:lnTo>
                    <a:pt x="9817" y="9537"/>
                  </a:lnTo>
                  <a:lnTo>
                    <a:pt x="9817" y="6350"/>
                  </a:lnTo>
                  <a:lnTo>
                    <a:pt x="3023349" y="6350"/>
                  </a:lnTo>
                  <a:lnTo>
                    <a:pt x="3023349" y="0"/>
                  </a:lnTo>
                  <a:lnTo>
                    <a:pt x="2374" y="0"/>
                  </a:lnTo>
                  <a:lnTo>
                    <a:pt x="2374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796290"/>
                  </a:lnTo>
                  <a:lnTo>
                    <a:pt x="13703" y="796290"/>
                  </a:lnTo>
                  <a:lnTo>
                    <a:pt x="13703" y="12700"/>
                  </a:lnTo>
                  <a:lnTo>
                    <a:pt x="9817" y="12700"/>
                  </a:lnTo>
                  <a:lnTo>
                    <a:pt x="9817" y="12509"/>
                  </a:lnTo>
                  <a:lnTo>
                    <a:pt x="13703" y="12509"/>
                  </a:lnTo>
                  <a:lnTo>
                    <a:pt x="3023349" y="12509"/>
                  </a:lnTo>
                  <a:lnTo>
                    <a:pt x="3023349" y="12700"/>
                  </a:lnTo>
                  <a:lnTo>
                    <a:pt x="3023349" y="796290"/>
                  </a:lnTo>
                  <a:lnTo>
                    <a:pt x="3035503" y="796290"/>
                  </a:lnTo>
                  <a:lnTo>
                    <a:pt x="3035503" y="12700"/>
                  </a:lnTo>
                  <a:lnTo>
                    <a:pt x="3026460" y="12700"/>
                  </a:lnTo>
                  <a:lnTo>
                    <a:pt x="3026460" y="9525"/>
                  </a:lnTo>
                  <a:lnTo>
                    <a:pt x="3029445" y="12509"/>
                  </a:lnTo>
                  <a:lnTo>
                    <a:pt x="3035503" y="12509"/>
                  </a:lnTo>
                  <a:lnTo>
                    <a:pt x="3035503" y="6413"/>
                  </a:lnTo>
                  <a:lnTo>
                    <a:pt x="3026460" y="6413"/>
                  </a:lnTo>
                  <a:lnTo>
                    <a:pt x="3035503" y="6350"/>
                  </a:lnTo>
                  <a:lnTo>
                    <a:pt x="3035503" y="127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28256" y="2994469"/>
              <a:ext cx="3011144" cy="783526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6615951" y="2981959"/>
              <a:ext cx="3035935" cy="796290"/>
            </a:xfrm>
            <a:custGeom>
              <a:avLst/>
              <a:gdLst/>
              <a:ahLst/>
              <a:cxnLst/>
              <a:rect l="l" t="t" r="r" b="b"/>
              <a:pathLst>
                <a:path w="3035934" h="796289">
                  <a:moveTo>
                    <a:pt x="3035503" y="1270"/>
                  </a:moveTo>
                  <a:lnTo>
                    <a:pt x="3033128" y="1270"/>
                  </a:lnTo>
                  <a:lnTo>
                    <a:pt x="3033128" y="0"/>
                  </a:lnTo>
                  <a:lnTo>
                    <a:pt x="3023349" y="0"/>
                  </a:lnTo>
                  <a:lnTo>
                    <a:pt x="3023349" y="6350"/>
                  </a:lnTo>
                  <a:lnTo>
                    <a:pt x="13703" y="6413"/>
                  </a:lnTo>
                  <a:lnTo>
                    <a:pt x="9817" y="9537"/>
                  </a:lnTo>
                  <a:lnTo>
                    <a:pt x="9817" y="6350"/>
                  </a:lnTo>
                  <a:lnTo>
                    <a:pt x="3023349" y="6350"/>
                  </a:lnTo>
                  <a:lnTo>
                    <a:pt x="3023349" y="0"/>
                  </a:lnTo>
                  <a:lnTo>
                    <a:pt x="2374" y="0"/>
                  </a:lnTo>
                  <a:lnTo>
                    <a:pt x="2374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796290"/>
                  </a:lnTo>
                  <a:lnTo>
                    <a:pt x="13703" y="796290"/>
                  </a:lnTo>
                  <a:lnTo>
                    <a:pt x="13703" y="12700"/>
                  </a:lnTo>
                  <a:lnTo>
                    <a:pt x="9817" y="12700"/>
                  </a:lnTo>
                  <a:lnTo>
                    <a:pt x="9817" y="12509"/>
                  </a:lnTo>
                  <a:lnTo>
                    <a:pt x="13703" y="12509"/>
                  </a:lnTo>
                  <a:lnTo>
                    <a:pt x="3023349" y="12509"/>
                  </a:lnTo>
                  <a:lnTo>
                    <a:pt x="3023349" y="12700"/>
                  </a:lnTo>
                  <a:lnTo>
                    <a:pt x="3023349" y="796290"/>
                  </a:lnTo>
                  <a:lnTo>
                    <a:pt x="3035503" y="796290"/>
                  </a:lnTo>
                  <a:lnTo>
                    <a:pt x="3035503" y="12700"/>
                  </a:lnTo>
                  <a:lnTo>
                    <a:pt x="3026460" y="12700"/>
                  </a:lnTo>
                  <a:lnTo>
                    <a:pt x="3026460" y="9525"/>
                  </a:lnTo>
                  <a:lnTo>
                    <a:pt x="3029445" y="12509"/>
                  </a:lnTo>
                  <a:lnTo>
                    <a:pt x="3035503" y="12509"/>
                  </a:lnTo>
                  <a:lnTo>
                    <a:pt x="3035503" y="6413"/>
                  </a:lnTo>
                  <a:lnTo>
                    <a:pt x="3026460" y="6413"/>
                  </a:lnTo>
                  <a:lnTo>
                    <a:pt x="3035503" y="6350"/>
                  </a:lnTo>
                  <a:lnTo>
                    <a:pt x="3035503" y="127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85342" y="4746917"/>
              <a:ext cx="3520084" cy="2092236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73137" y="4734712"/>
              <a:ext cx="3544442" cy="2118182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973137" y="4734712"/>
              <a:ext cx="3544570" cy="2118360"/>
            </a:xfrm>
            <a:custGeom>
              <a:avLst/>
              <a:gdLst/>
              <a:ahLst/>
              <a:cxnLst/>
              <a:rect l="l" t="t" r="r" b="b"/>
              <a:pathLst>
                <a:path w="3544570" h="2118359">
                  <a:moveTo>
                    <a:pt x="3541420" y="2118182"/>
                  </a:moveTo>
                  <a:lnTo>
                    <a:pt x="3022" y="2118182"/>
                  </a:lnTo>
                  <a:lnTo>
                    <a:pt x="0" y="2115096"/>
                  </a:lnTo>
                  <a:lnTo>
                    <a:pt x="0" y="3035"/>
                  </a:lnTo>
                  <a:lnTo>
                    <a:pt x="3022" y="0"/>
                  </a:lnTo>
                  <a:lnTo>
                    <a:pt x="3541420" y="0"/>
                  </a:lnTo>
                  <a:lnTo>
                    <a:pt x="3544442" y="3035"/>
                  </a:lnTo>
                  <a:lnTo>
                    <a:pt x="3544442" y="6108"/>
                  </a:lnTo>
                  <a:lnTo>
                    <a:pt x="12204" y="6108"/>
                  </a:lnTo>
                  <a:lnTo>
                    <a:pt x="6096" y="12204"/>
                  </a:lnTo>
                  <a:lnTo>
                    <a:pt x="12204" y="12204"/>
                  </a:lnTo>
                  <a:lnTo>
                    <a:pt x="12204" y="2104440"/>
                  </a:lnTo>
                  <a:lnTo>
                    <a:pt x="6096" y="2104440"/>
                  </a:lnTo>
                  <a:lnTo>
                    <a:pt x="12204" y="2112073"/>
                  </a:lnTo>
                  <a:lnTo>
                    <a:pt x="3544442" y="2112073"/>
                  </a:lnTo>
                  <a:lnTo>
                    <a:pt x="3544442" y="2115096"/>
                  </a:lnTo>
                  <a:lnTo>
                    <a:pt x="3541420" y="2118182"/>
                  </a:lnTo>
                  <a:close/>
                </a:path>
                <a:path w="3544570" h="2118359">
                  <a:moveTo>
                    <a:pt x="12204" y="12204"/>
                  </a:moveTo>
                  <a:lnTo>
                    <a:pt x="6096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3544570" h="2118359">
                  <a:moveTo>
                    <a:pt x="3532289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3532289" y="6108"/>
                  </a:lnTo>
                  <a:lnTo>
                    <a:pt x="3532289" y="12204"/>
                  </a:lnTo>
                  <a:close/>
                </a:path>
                <a:path w="3544570" h="2118359">
                  <a:moveTo>
                    <a:pt x="3532289" y="2112073"/>
                  </a:moveTo>
                  <a:lnTo>
                    <a:pt x="3532289" y="6108"/>
                  </a:lnTo>
                  <a:lnTo>
                    <a:pt x="3538334" y="12204"/>
                  </a:lnTo>
                  <a:lnTo>
                    <a:pt x="3544442" y="12204"/>
                  </a:lnTo>
                  <a:lnTo>
                    <a:pt x="3544442" y="2104440"/>
                  </a:lnTo>
                  <a:lnTo>
                    <a:pt x="3538334" y="2104440"/>
                  </a:lnTo>
                  <a:lnTo>
                    <a:pt x="3532289" y="2112073"/>
                  </a:lnTo>
                  <a:close/>
                </a:path>
                <a:path w="3544570" h="2118359">
                  <a:moveTo>
                    <a:pt x="3544442" y="12204"/>
                  </a:moveTo>
                  <a:lnTo>
                    <a:pt x="3538334" y="12204"/>
                  </a:lnTo>
                  <a:lnTo>
                    <a:pt x="3532289" y="6108"/>
                  </a:lnTo>
                  <a:lnTo>
                    <a:pt x="3544442" y="6108"/>
                  </a:lnTo>
                  <a:lnTo>
                    <a:pt x="3544442" y="12204"/>
                  </a:lnTo>
                  <a:close/>
                </a:path>
                <a:path w="3544570" h="2118359">
                  <a:moveTo>
                    <a:pt x="12204" y="2112073"/>
                  </a:moveTo>
                  <a:lnTo>
                    <a:pt x="6096" y="2104440"/>
                  </a:lnTo>
                  <a:lnTo>
                    <a:pt x="12204" y="2104440"/>
                  </a:lnTo>
                  <a:lnTo>
                    <a:pt x="12204" y="2112073"/>
                  </a:lnTo>
                  <a:close/>
                </a:path>
                <a:path w="3544570" h="2118359">
                  <a:moveTo>
                    <a:pt x="3532289" y="2112073"/>
                  </a:moveTo>
                  <a:lnTo>
                    <a:pt x="12204" y="2112073"/>
                  </a:lnTo>
                  <a:lnTo>
                    <a:pt x="12204" y="2104440"/>
                  </a:lnTo>
                  <a:lnTo>
                    <a:pt x="3532289" y="2104440"/>
                  </a:lnTo>
                  <a:lnTo>
                    <a:pt x="3532289" y="2112073"/>
                  </a:lnTo>
                  <a:close/>
                </a:path>
                <a:path w="3544570" h="2118359">
                  <a:moveTo>
                    <a:pt x="3544442" y="2112073"/>
                  </a:moveTo>
                  <a:lnTo>
                    <a:pt x="3532289" y="2112073"/>
                  </a:lnTo>
                  <a:lnTo>
                    <a:pt x="3538334" y="2104440"/>
                  </a:lnTo>
                  <a:lnTo>
                    <a:pt x="3544442" y="2104440"/>
                  </a:lnTo>
                  <a:lnTo>
                    <a:pt x="3544442" y="2112073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62571" y="3776459"/>
              <a:ext cx="3021164" cy="1028357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51801" y="3776459"/>
              <a:ext cx="3044634" cy="1040561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951801" y="3777754"/>
              <a:ext cx="3044825" cy="1039494"/>
            </a:xfrm>
            <a:custGeom>
              <a:avLst/>
              <a:gdLst/>
              <a:ahLst/>
              <a:cxnLst/>
              <a:rect l="l" t="t" r="r" b="b"/>
              <a:pathLst>
                <a:path w="3044825" h="1039495">
                  <a:moveTo>
                    <a:pt x="3041599" y="1039266"/>
                  </a:moveTo>
                  <a:lnTo>
                    <a:pt x="3035" y="1039266"/>
                  </a:lnTo>
                  <a:lnTo>
                    <a:pt x="0" y="1036192"/>
                  </a:lnTo>
                  <a:lnTo>
                    <a:pt x="0" y="0"/>
                  </a:lnTo>
                  <a:lnTo>
                    <a:pt x="12153" y="0"/>
                  </a:lnTo>
                  <a:lnTo>
                    <a:pt x="12153" y="1027061"/>
                  </a:lnTo>
                  <a:lnTo>
                    <a:pt x="6108" y="1027061"/>
                  </a:lnTo>
                  <a:lnTo>
                    <a:pt x="12153" y="1033157"/>
                  </a:lnTo>
                  <a:lnTo>
                    <a:pt x="3044634" y="1033157"/>
                  </a:lnTo>
                  <a:lnTo>
                    <a:pt x="3044634" y="1036192"/>
                  </a:lnTo>
                  <a:lnTo>
                    <a:pt x="3041599" y="1039266"/>
                  </a:lnTo>
                  <a:close/>
                </a:path>
                <a:path w="3044825" h="1039495">
                  <a:moveTo>
                    <a:pt x="3030943" y="1033157"/>
                  </a:moveTo>
                  <a:lnTo>
                    <a:pt x="3030943" y="0"/>
                  </a:lnTo>
                  <a:lnTo>
                    <a:pt x="3044634" y="0"/>
                  </a:lnTo>
                  <a:lnTo>
                    <a:pt x="3044634" y="1027061"/>
                  </a:lnTo>
                  <a:lnTo>
                    <a:pt x="3038525" y="1027061"/>
                  </a:lnTo>
                  <a:lnTo>
                    <a:pt x="3030943" y="1033157"/>
                  </a:lnTo>
                  <a:close/>
                </a:path>
                <a:path w="3044825" h="1039495">
                  <a:moveTo>
                    <a:pt x="12153" y="1033157"/>
                  </a:moveTo>
                  <a:lnTo>
                    <a:pt x="6108" y="1027061"/>
                  </a:lnTo>
                  <a:lnTo>
                    <a:pt x="12153" y="1027061"/>
                  </a:lnTo>
                  <a:lnTo>
                    <a:pt x="12153" y="1033157"/>
                  </a:lnTo>
                  <a:close/>
                </a:path>
                <a:path w="3044825" h="1039495">
                  <a:moveTo>
                    <a:pt x="3030943" y="1033157"/>
                  </a:moveTo>
                  <a:lnTo>
                    <a:pt x="12153" y="1033157"/>
                  </a:lnTo>
                  <a:lnTo>
                    <a:pt x="12153" y="1027061"/>
                  </a:lnTo>
                  <a:lnTo>
                    <a:pt x="3030943" y="1027061"/>
                  </a:lnTo>
                  <a:lnTo>
                    <a:pt x="3030943" y="1033157"/>
                  </a:lnTo>
                  <a:close/>
                </a:path>
                <a:path w="3044825" h="1039495">
                  <a:moveTo>
                    <a:pt x="3044634" y="1033157"/>
                  </a:moveTo>
                  <a:lnTo>
                    <a:pt x="3030943" y="1033157"/>
                  </a:lnTo>
                  <a:lnTo>
                    <a:pt x="3038525" y="1027061"/>
                  </a:lnTo>
                  <a:lnTo>
                    <a:pt x="3044634" y="1027061"/>
                  </a:lnTo>
                  <a:lnTo>
                    <a:pt x="3044634" y="1033157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98210" y="4762500"/>
              <a:ext cx="3715194" cy="2104085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86005" y="4748415"/>
              <a:ext cx="3741089" cy="2130374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5886005" y="4748415"/>
              <a:ext cx="3741420" cy="2130425"/>
            </a:xfrm>
            <a:custGeom>
              <a:avLst/>
              <a:gdLst/>
              <a:ahLst/>
              <a:cxnLst/>
              <a:rect l="l" t="t" r="r" b="b"/>
              <a:pathLst>
                <a:path w="3741420" h="2130425">
                  <a:moveTo>
                    <a:pt x="3738016" y="2130374"/>
                  </a:moveTo>
                  <a:lnTo>
                    <a:pt x="3073" y="2130374"/>
                  </a:lnTo>
                  <a:lnTo>
                    <a:pt x="0" y="2127338"/>
                  </a:lnTo>
                  <a:lnTo>
                    <a:pt x="0" y="3073"/>
                  </a:lnTo>
                  <a:lnTo>
                    <a:pt x="3073" y="0"/>
                  </a:lnTo>
                  <a:lnTo>
                    <a:pt x="3738016" y="0"/>
                  </a:lnTo>
                  <a:lnTo>
                    <a:pt x="3741089" y="3073"/>
                  </a:lnTo>
                  <a:lnTo>
                    <a:pt x="3741089" y="7632"/>
                  </a:lnTo>
                  <a:lnTo>
                    <a:pt x="12204" y="7632"/>
                  </a:lnTo>
                  <a:lnTo>
                    <a:pt x="6096" y="13741"/>
                  </a:lnTo>
                  <a:lnTo>
                    <a:pt x="12204" y="13741"/>
                  </a:lnTo>
                  <a:lnTo>
                    <a:pt x="12204" y="2118169"/>
                  </a:lnTo>
                  <a:lnTo>
                    <a:pt x="6096" y="2118169"/>
                  </a:lnTo>
                  <a:lnTo>
                    <a:pt x="12204" y="2124265"/>
                  </a:lnTo>
                  <a:lnTo>
                    <a:pt x="3741089" y="2124265"/>
                  </a:lnTo>
                  <a:lnTo>
                    <a:pt x="3741089" y="2127338"/>
                  </a:lnTo>
                  <a:lnTo>
                    <a:pt x="3738016" y="2130374"/>
                  </a:lnTo>
                  <a:close/>
                </a:path>
                <a:path w="3741420" h="2130425">
                  <a:moveTo>
                    <a:pt x="12204" y="13741"/>
                  </a:moveTo>
                  <a:lnTo>
                    <a:pt x="6096" y="13741"/>
                  </a:lnTo>
                  <a:lnTo>
                    <a:pt x="12204" y="7632"/>
                  </a:lnTo>
                  <a:lnTo>
                    <a:pt x="12204" y="13741"/>
                  </a:lnTo>
                  <a:close/>
                </a:path>
                <a:path w="3741420" h="2130425">
                  <a:moveTo>
                    <a:pt x="3727348" y="13741"/>
                  </a:moveTo>
                  <a:lnTo>
                    <a:pt x="12204" y="13741"/>
                  </a:lnTo>
                  <a:lnTo>
                    <a:pt x="12204" y="7632"/>
                  </a:lnTo>
                  <a:lnTo>
                    <a:pt x="3727348" y="7632"/>
                  </a:lnTo>
                  <a:lnTo>
                    <a:pt x="3727348" y="13741"/>
                  </a:lnTo>
                  <a:close/>
                </a:path>
                <a:path w="3741420" h="2130425">
                  <a:moveTo>
                    <a:pt x="3727348" y="2124265"/>
                  </a:moveTo>
                  <a:lnTo>
                    <a:pt x="3727348" y="7632"/>
                  </a:lnTo>
                  <a:lnTo>
                    <a:pt x="3734993" y="13741"/>
                  </a:lnTo>
                  <a:lnTo>
                    <a:pt x="3741089" y="13741"/>
                  </a:lnTo>
                  <a:lnTo>
                    <a:pt x="3741089" y="2118169"/>
                  </a:lnTo>
                  <a:lnTo>
                    <a:pt x="3734993" y="2118169"/>
                  </a:lnTo>
                  <a:lnTo>
                    <a:pt x="3727348" y="2124265"/>
                  </a:lnTo>
                  <a:close/>
                </a:path>
                <a:path w="3741420" h="2130425">
                  <a:moveTo>
                    <a:pt x="3741089" y="13741"/>
                  </a:moveTo>
                  <a:lnTo>
                    <a:pt x="3734993" y="13741"/>
                  </a:lnTo>
                  <a:lnTo>
                    <a:pt x="3727348" y="7632"/>
                  </a:lnTo>
                  <a:lnTo>
                    <a:pt x="3741089" y="7632"/>
                  </a:lnTo>
                  <a:lnTo>
                    <a:pt x="3741089" y="13741"/>
                  </a:lnTo>
                  <a:close/>
                </a:path>
                <a:path w="3741420" h="2130425">
                  <a:moveTo>
                    <a:pt x="12204" y="2124265"/>
                  </a:moveTo>
                  <a:lnTo>
                    <a:pt x="6096" y="2118169"/>
                  </a:lnTo>
                  <a:lnTo>
                    <a:pt x="12204" y="2118169"/>
                  </a:lnTo>
                  <a:lnTo>
                    <a:pt x="12204" y="2124265"/>
                  </a:lnTo>
                  <a:close/>
                </a:path>
                <a:path w="3741420" h="2130425">
                  <a:moveTo>
                    <a:pt x="3727348" y="2124265"/>
                  </a:moveTo>
                  <a:lnTo>
                    <a:pt x="12204" y="2124265"/>
                  </a:lnTo>
                  <a:lnTo>
                    <a:pt x="12204" y="2118169"/>
                  </a:lnTo>
                  <a:lnTo>
                    <a:pt x="3727348" y="2118169"/>
                  </a:lnTo>
                  <a:lnTo>
                    <a:pt x="3727348" y="2124265"/>
                  </a:lnTo>
                  <a:close/>
                </a:path>
                <a:path w="3741420" h="2130425">
                  <a:moveTo>
                    <a:pt x="3741089" y="2124265"/>
                  </a:moveTo>
                  <a:lnTo>
                    <a:pt x="3727348" y="2124265"/>
                  </a:lnTo>
                  <a:lnTo>
                    <a:pt x="3734993" y="2118169"/>
                  </a:lnTo>
                  <a:lnTo>
                    <a:pt x="3741089" y="2118169"/>
                  </a:lnTo>
                  <a:lnTo>
                    <a:pt x="3741089" y="2124265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28256" y="3776459"/>
              <a:ext cx="3011144" cy="986040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615950" y="3776459"/>
              <a:ext cx="3035503" cy="1002461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6615950" y="3777754"/>
              <a:ext cx="3035935" cy="1001394"/>
            </a:xfrm>
            <a:custGeom>
              <a:avLst/>
              <a:gdLst/>
              <a:ahLst/>
              <a:cxnLst/>
              <a:rect l="l" t="t" r="r" b="b"/>
              <a:pathLst>
                <a:path w="3035934" h="1001395">
                  <a:moveTo>
                    <a:pt x="3032480" y="1001166"/>
                  </a:moveTo>
                  <a:lnTo>
                    <a:pt x="3035" y="1001166"/>
                  </a:lnTo>
                  <a:lnTo>
                    <a:pt x="0" y="998092"/>
                  </a:lnTo>
                  <a:lnTo>
                    <a:pt x="0" y="0"/>
                  </a:lnTo>
                  <a:lnTo>
                    <a:pt x="13703" y="0"/>
                  </a:lnTo>
                  <a:lnTo>
                    <a:pt x="13703" y="987425"/>
                  </a:lnTo>
                  <a:lnTo>
                    <a:pt x="6108" y="987425"/>
                  </a:lnTo>
                  <a:lnTo>
                    <a:pt x="13703" y="995057"/>
                  </a:lnTo>
                  <a:lnTo>
                    <a:pt x="3035503" y="995057"/>
                  </a:lnTo>
                  <a:lnTo>
                    <a:pt x="3035503" y="998092"/>
                  </a:lnTo>
                  <a:lnTo>
                    <a:pt x="3032480" y="1001166"/>
                  </a:lnTo>
                  <a:close/>
                </a:path>
                <a:path w="3035934" h="1001395">
                  <a:moveTo>
                    <a:pt x="3023349" y="995057"/>
                  </a:moveTo>
                  <a:lnTo>
                    <a:pt x="3023349" y="0"/>
                  </a:lnTo>
                  <a:lnTo>
                    <a:pt x="3035503" y="0"/>
                  </a:lnTo>
                  <a:lnTo>
                    <a:pt x="3035503" y="987425"/>
                  </a:lnTo>
                  <a:lnTo>
                    <a:pt x="3029445" y="987425"/>
                  </a:lnTo>
                  <a:lnTo>
                    <a:pt x="3023349" y="995057"/>
                  </a:lnTo>
                  <a:close/>
                </a:path>
                <a:path w="3035934" h="1001395">
                  <a:moveTo>
                    <a:pt x="13703" y="995057"/>
                  </a:moveTo>
                  <a:lnTo>
                    <a:pt x="6108" y="987425"/>
                  </a:lnTo>
                  <a:lnTo>
                    <a:pt x="13703" y="987425"/>
                  </a:lnTo>
                  <a:lnTo>
                    <a:pt x="13703" y="995057"/>
                  </a:lnTo>
                  <a:close/>
                </a:path>
                <a:path w="3035934" h="1001395">
                  <a:moveTo>
                    <a:pt x="3023349" y="995057"/>
                  </a:moveTo>
                  <a:lnTo>
                    <a:pt x="13703" y="995057"/>
                  </a:lnTo>
                  <a:lnTo>
                    <a:pt x="13703" y="987425"/>
                  </a:lnTo>
                  <a:lnTo>
                    <a:pt x="3023349" y="987425"/>
                  </a:lnTo>
                  <a:lnTo>
                    <a:pt x="3023349" y="995057"/>
                  </a:lnTo>
                  <a:close/>
                </a:path>
                <a:path w="3035934" h="1001395">
                  <a:moveTo>
                    <a:pt x="3035503" y="995057"/>
                  </a:moveTo>
                  <a:lnTo>
                    <a:pt x="3023349" y="995057"/>
                  </a:lnTo>
                  <a:lnTo>
                    <a:pt x="3029445" y="987425"/>
                  </a:lnTo>
                  <a:lnTo>
                    <a:pt x="3035503" y="987425"/>
                  </a:lnTo>
                  <a:lnTo>
                    <a:pt x="3035503" y="995057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222625" y="69088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222625" y="69088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4984927" y="248348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56" name="object 56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2187625" y="2272157"/>
            <a:ext cx="132549" cy="184404"/>
          </a:xfrm>
          <a:prstGeom prst="rect">
            <a:avLst/>
          </a:prstGeom>
        </p:spPr>
      </p:pic>
      <p:pic>
        <p:nvPicPr>
          <p:cNvPr id="57" name="object 57" descr="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8461323" y="2298103"/>
            <a:ext cx="132613" cy="185889"/>
          </a:xfrm>
          <a:prstGeom prst="rect">
            <a:avLst/>
          </a:prstGeom>
        </p:spPr>
      </p:pic>
      <p:grpSp>
        <p:nvGrpSpPr>
          <p:cNvPr id="58" name="object 58" descr=""/>
          <p:cNvGrpSpPr/>
          <p:nvPr/>
        </p:nvGrpSpPr>
        <p:grpSpPr>
          <a:xfrm>
            <a:off x="1090460" y="1319758"/>
            <a:ext cx="1970405" cy="1519555"/>
            <a:chOff x="1090460" y="1319758"/>
            <a:chExt cx="1970405" cy="1519555"/>
          </a:xfrm>
        </p:grpSpPr>
        <p:pic>
          <p:nvPicPr>
            <p:cNvPr id="59" name="object 59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104899" y="1905000"/>
              <a:ext cx="657567" cy="914400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1090460" y="1888185"/>
              <a:ext cx="684530" cy="951230"/>
            </a:xfrm>
            <a:custGeom>
              <a:avLst/>
              <a:gdLst/>
              <a:ahLst/>
              <a:cxnLst/>
              <a:rect l="l" t="t" r="r" b="b"/>
              <a:pathLst>
                <a:path w="684530" h="951230">
                  <a:moveTo>
                    <a:pt x="684212" y="950861"/>
                  </a:moveTo>
                  <a:lnTo>
                    <a:pt x="0" y="950861"/>
                  </a:lnTo>
                  <a:lnTo>
                    <a:pt x="0" y="0"/>
                  </a:lnTo>
                  <a:lnTo>
                    <a:pt x="684212" y="0"/>
                  </a:lnTo>
                  <a:lnTo>
                    <a:pt x="684212" y="6045"/>
                  </a:lnTo>
                  <a:lnTo>
                    <a:pt x="12204" y="6045"/>
                  </a:lnTo>
                  <a:lnTo>
                    <a:pt x="6108" y="13690"/>
                  </a:lnTo>
                  <a:lnTo>
                    <a:pt x="12204" y="13690"/>
                  </a:lnTo>
                  <a:lnTo>
                    <a:pt x="12204" y="937171"/>
                  </a:lnTo>
                  <a:lnTo>
                    <a:pt x="6108" y="937171"/>
                  </a:lnTo>
                  <a:lnTo>
                    <a:pt x="12204" y="943216"/>
                  </a:lnTo>
                  <a:lnTo>
                    <a:pt x="684212" y="943216"/>
                  </a:lnTo>
                  <a:lnTo>
                    <a:pt x="684212" y="950861"/>
                  </a:lnTo>
                  <a:close/>
                </a:path>
                <a:path w="684530" h="951230">
                  <a:moveTo>
                    <a:pt x="12204" y="13690"/>
                  </a:moveTo>
                  <a:lnTo>
                    <a:pt x="6108" y="13690"/>
                  </a:lnTo>
                  <a:lnTo>
                    <a:pt x="12204" y="6045"/>
                  </a:lnTo>
                  <a:lnTo>
                    <a:pt x="12204" y="13690"/>
                  </a:lnTo>
                  <a:close/>
                </a:path>
                <a:path w="684530" h="951230">
                  <a:moveTo>
                    <a:pt x="672007" y="13690"/>
                  </a:moveTo>
                  <a:lnTo>
                    <a:pt x="12204" y="13690"/>
                  </a:lnTo>
                  <a:lnTo>
                    <a:pt x="12204" y="6045"/>
                  </a:lnTo>
                  <a:lnTo>
                    <a:pt x="672007" y="6045"/>
                  </a:lnTo>
                  <a:lnTo>
                    <a:pt x="672007" y="13690"/>
                  </a:lnTo>
                  <a:close/>
                </a:path>
                <a:path w="684530" h="951230">
                  <a:moveTo>
                    <a:pt x="672007" y="943216"/>
                  </a:moveTo>
                  <a:lnTo>
                    <a:pt x="672007" y="6045"/>
                  </a:lnTo>
                  <a:lnTo>
                    <a:pt x="678116" y="13690"/>
                  </a:lnTo>
                  <a:lnTo>
                    <a:pt x="684212" y="13690"/>
                  </a:lnTo>
                  <a:lnTo>
                    <a:pt x="684212" y="937171"/>
                  </a:lnTo>
                  <a:lnTo>
                    <a:pt x="678116" y="937171"/>
                  </a:lnTo>
                  <a:lnTo>
                    <a:pt x="672007" y="943216"/>
                  </a:lnTo>
                  <a:close/>
                </a:path>
                <a:path w="684530" h="951230">
                  <a:moveTo>
                    <a:pt x="684212" y="13690"/>
                  </a:moveTo>
                  <a:lnTo>
                    <a:pt x="678116" y="13690"/>
                  </a:lnTo>
                  <a:lnTo>
                    <a:pt x="672007" y="6045"/>
                  </a:lnTo>
                  <a:lnTo>
                    <a:pt x="684212" y="6045"/>
                  </a:lnTo>
                  <a:lnTo>
                    <a:pt x="684212" y="13690"/>
                  </a:lnTo>
                  <a:close/>
                </a:path>
                <a:path w="684530" h="951230">
                  <a:moveTo>
                    <a:pt x="12204" y="943216"/>
                  </a:moveTo>
                  <a:lnTo>
                    <a:pt x="6108" y="937171"/>
                  </a:lnTo>
                  <a:lnTo>
                    <a:pt x="12204" y="937171"/>
                  </a:lnTo>
                  <a:lnTo>
                    <a:pt x="12204" y="943216"/>
                  </a:lnTo>
                  <a:close/>
                </a:path>
                <a:path w="684530" h="951230">
                  <a:moveTo>
                    <a:pt x="672007" y="943216"/>
                  </a:moveTo>
                  <a:lnTo>
                    <a:pt x="12204" y="943216"/>
                  </a:lnTo>
                  <a:lnTo>
                    <a:pt x="12204" y="937171"/>
                  </a:lnTo>
                  <a:lnTo>
                    <a:pt x="672007" y="937171"/>
                  </a:lnTo>
                  <a:lnTo>
                    <a:pt x="672007" y="943216"/>
                  </a:lnTo>
                  <a:close/>
                </a:path>
                <a:path w="684530" h="951230">
                  <a:moveTo>
                    <a:pt x="684212" y="943216"/>
                  </a:moveTo>
                  <a:lnTo>
                    <a:pt x="672007" y="943216"/>
                  </a:lnTo>
                  <a:lnTo>
                    <a:pt x="678116" y="937171"/>
                  </a:lnTo>
                  <a:lnTo>
                    <a:pt x="684212" y="937171"/>
                  </a:lnTo>
                  <a:lnTo>
                    <a:pt x="684212" y="943216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425727" y="1319758"/>
              <a:ext cx="1635125" cy="567055"/>
            </a:xfrm>
            <a:custGeom>
              <a:avLst/>
              <a:gdLst/>
              <a:ahLst/>
              <a:cxnLst/>
              <a:rect l="l" t="t" r="r" b="b"/>
              <a:pathLst>
                <a:path w="1635125" h="567055">
                  <a:moveTo>
                    <a:pt x="1635074" y="452589"/>
                  </a:moveTo>
                  <a:lnTo>
                    <a:pt x="1622869" y="452589"/>
                  </a:lnTo>
                  <a:lnTo>
                    <a:pt x="1622869" y="400799"/>
                  </a:lnTo>
                  <a:lnTo>
                    <a:pt x="1635074" y="400799"/>
                  </a:lnTo>
                  <a:lnTo>
                    <a:pt x="1635074" y="452589"/>
                  </a:lnTo>
                  <a:close/>
                </a:path>
                <a:path w="1635125" h="567055">
                  <a:moveTo>
                    <a:pt x="1635074" y="362699"/>
                  </a:moveTo>
                  <a:lnTo>
                    <a:pt x="1622869" y="362699"/>
                  </a:lnTo>
                  <a:lnTo>
                    <a:pt x="1622869" y="312394"/>
                  </a:lnTo>
                  <a:lnTo>
                    <a:pt x="1635074" y="312394"/>
                  </a:lnTo>
                  <a:lnTo>
                    <a:pt x="1635074" y="362699"/>
                  </a:lnTo>
                  <a:close/>
                </a:path>
                <a:path w="1635125" h="567055">
                  <a:moveTo>
                    <a:pt x="1635074" y="274294"/>
                  </a:moveTo>
                  <a:lnTo>
                    <a:pt x="1622869" y="274294"/>
                  </a:lnTo>
                  <a:lnTo>
                    <a:pt x="1622869" y="223989"/>
                  </a:lnTo>
                  <a:lnTo>
                    <a:pt x="1635074" y="223989"/>
                  </a:lnTo>
                  <a:lnTo>
                    <a:pt x="1635074" y="274294"/>
                  </a:lnTo>
                  <a:close/>
                </a:path>
                <a:path w="1635125" h="567055">
                  <a:moveTo>
                    <a:pt x="1635074" y="185940"/>
                  </a:moveTo>
                  <a:lnTo>
                    <a:pt x="1622869" y="185940"/>
                  </a:lnTo>
                  <a:lnTo>
                    <a:pt x="1622869" y="134099"/>
                  </a:lnTo>
                  <a:lnTo>
                    <a:pt x="1635074" y="134099"/>
                  </a:lnTo>
                  <a:lnTo>
                    <a:pt x="1635074" y="185940"/>
                  </a:lnTo>
                  <a:close/>
                </a:path>
                <a:path w="1635125" h="567055">
                  <a:moveTo>
                    <a:pt x="1635074" y="95999"/>
                  </a:moveTo>
                  <a:lnTo>
                    <a:pt x="1622869" y="95999"/>
                  </a:lnTo>
                  <a:lnTo>
                    <a:pt x="1622869" y="45745"/>
                  </a:lnTo>
                  <a:lnTo>
                    <a:pt x="1635074" y="45745"/>
                  </a:lnTo>
                  <a:lnTo>
                    <a:pt x="1635074" y="95999"/>
                  </a:lnTo>
                  <a:close/>
                </a:path>
                <a:path w="1635125" h="567055">
                  <a:moveTo>
                    <a:pt x="1628965" y="12204"/>
                  </a:moveTo>
                  <a:lnTo>
                    <a:pt x="1580210" y="12204"/>
                  </a:lnTo>
                  <a:lnTo>
                    <a:pt x="1580210" y="0"/>
                  </a:lnTo>
                  <a:lnTo>
                    <a:pt x="1632051" y="0"/>
                  </a:lnTo>
                  <a:lnTo>
                    <a:pt x="1635074" y="3022"/>
                  </a:lnTo>
                  <a:lnTo>
                    <a:pt x="1635074" y="6095"/>
                  </a:lnTo>
                  <a:lnTo>
                    <a:pt x="1622869" y="6095"/>
                  </a:lnTo>
                  <a:lnTo>
                    <a:pt x="1622869" y="7645"/>
                  </a:lnTo>
                  <a:lnTo>
                    <a:pt x="1624415" y="7645"/>
                  </a:lnTo>
                  <a:lnTo>
                    <a:pt x="1628965" y="12204"/>
                  </a:lnTo>
                  <a:close/>
                </a:path>
                <a:path w="1635125" h="567055">
                  <a:moveTo>
                    <a:pt x="1624415" y="7645"/>
                  </a:moveTo>
                  <a:lnTo>
                    <a:pt x="1622869" y="7645"/>
                  </a:lnTo>
                  <a:lnTo>
                    <a:pt x="1622869" y="6095"/>
                  </a:lnTo>
                  <a:lnTo>
                    <a:pt x="1624415" y="7645"/>
                  </a:lnTo>
                  <a:close/>
                </a:path>
                <a:path w="1635125" h="567055">
                  <a:moveTo>
                    <a:pt x="1635074" y="7645"/>
                  </a:moveTo>
                  <a:lnTo>
                    <a:pt x="1624415" y="7645"/>
                  </a:lnTo>
                  <a:lnTo>
                    <a:pt x="1622869" y="6095"/>
                  </a:lnTo>
                  <a:lnTo>
                    <a:pt x="1635074" y="6095"/>
                  </a:lnTo>
                  <a:lnTo>
                    <a:pt x="1635074" y="7645"/>
                  </a:lnTo>
                  <a:close/>
                </a:path>
                <a:path w="1635125" h="567055">
                  <a:moveTo>
                    <a:pt x="1542110" y="12204"/>
                  </a:moveTo>
                  <a:lnTo>
                    <a:pt x="1490306" y="12204"/>
                  </a:lnTo>
                  <a:lnTo>
                    <a:pt x="1490306" y="0"/>
                  </a:lnTo>
                  <a:lnTo>
                    <a:pt x="1542110" y="0"/>
                  </a:lnTo>
                  <a:lnTo>
                    <a:pt x="1542110" y="12204"/>
                  </a:lnTo>
                  <a:close/>
                </a:path>
                <a:path w="1635125" h="567055">
                  <a:moveTo>
                    <a:pt x="1452206" y="12204"/>
                  </a:moveTo>
                  <a:lnTo>
                    <a:pt x="1401902" y="12204"/>
                  </a:lnTo>
                  <a:lnTo>
                    <a:pt x="1401902" y="0"/>
                  </a:lnTo>
                  <a:lnTo>
                    <a:pt x="1452206" y="0"/>
                  </a:lnTo>
                  <a:lnTo>
                    <a:pt x="1452206" y="12204"/>
                  </a:lnTo>
                  <a:close/>
                </a:path>
                <a:path w="1635125" h="567055">
                  <a:moveTo>
                    <a:pt x="1363802" y="12204"/>
                  </a:moveTo>
                  <a:lnTo>
                    <a:pt x="1313548" y="12204"/>
                  </a:lnTo>
                  <a:lnTo>
                    <a:pt x="1313548" y="0"/>
                  </a:lnTo>
                  <a:lnTo>
                    <a:pt x="1363802" y="0"/>
                  </a:lnTo>
                  <a:lnTo>
                    <a:pt x="1363802" y="12204"/>
                  </a:lnTo>
                  <a:close/>
                </a:path>
                <a:path w="1635125" h="567055">
                  <a:moveTo>
                    <a:pt x="1275448" y="12204"/>
                  </a:moveTo>
                  <a:lnTo>
                    <a:pt x="1223606" y="12204"/>
                  </a:lnTo>
                  <a:lnTo>
                    <a:pt x="1223606" y="0"/>
                  </a:lnTo>
                  <a:lnTo>
                    <a:pt x="1275448" y="0"/>
                  </a:lnTo>
                  <a:lnTo>
                    <a:pt x="1275448" y="12204"/>
                  </a:lnTo>
                  <a:close/>
                </a:path>
                <a:path w="1635125" h="567055">
                  <a:moveTo>
                    <a:pt x="1185557" y="12204"/>
                  </a:moveTo>
                  <a:lnTo>
                    <a:pt x="1135252" y="12204"/>
                  </a:lnTo>
                  <a:lnTo>
                    <a:pt x="1135252" y="0"/>
                  </a:lnTo>
                  <a:lnTo>
                    <a:pt x="1185557" y="0"/>
                  </a:lnTo>
                  <a:lnTo>
                    <a:pt x="1185557" y="12204"/>
                  </a:lnTo>
                  <a:close/>
                </a:path>
                <a:path w="1635125" h="567055">
                  <a:moveTo>
                    <a:pt x="1097152" y="12204"/>
                  </a:moveTo>
                  <a:lnTo>
                    <a:pt x="1046848" y="12204"/>
                  </a:lnTo>
                  <a:lnTo>
                    <a:pt x="1046848" y="0"/>
                  </a:lnTo>
                  <a:lnTo>
                    <a:pt x="1097152" y="0"/>
                  </a:lnTo>
                  <a:lnTo>
                    <a:pt x="1097152" y="12204"/>
                  </a:lnTo>
                  <a:close/>
                </a:path>
                <a:path w="1635125" h="567055">
                  <a:moveTo>
                    <a:pt x="1008748" y="12204"/>
                  </a:moveTo>
                  <a:lnTo>
                    <a:pt x="956957" y="12204"/>
                  </a:lnTo>
                  <a:lnTo>
                    <a:pt x="956957" y="0"/>
                  </a:lnTo>
                  <a:lnTo>
                    <a:pt x="1008748" y="0"/>
                  </a:lnTo>
                  <a:lnTo>
                    <a:pt x="1008748" y="12204"/>
                  </a:lnTo>
                  <a:close/>
                </a:path>
                <a:path w="1635125" h="567055">
                  <a:moveTo>
                    <a:pt x="918857" y="12204"/>
                  </a:moveTo>
                  <a:lnTo>
                    <a:pt x="868552" y="12204"/>
                  </a:lnTo>
                  <a:lnTo>
                    <a:pt x="868552" y="0"/>
                  </a:lnTo>
                  <a:lnTo>
                    <a:pt x="918857" y="0"/>
                  </a:lnTo>
                  <a:lnTo>
                    <a:pt x="918857" y="12204"/>
                  </a:lnTo>
                  <a:close/>
                </a:path>
                <a:path w="1635125" h="567055">
                  <a:moveTo>
                    <a:pt x="830452" y="12204"/>
                  </a:moveTo>
                  <a:lnTo>
                    <a:pt x="780199" y="12204"/>
                  </a:lnTo>
                  <a:lnTo>
                    <a:pt x="780199" y="0"/>
                  </a:lnTo>
                  <a:lnTo>
                    <a:pt x="830452" y="0"/>
                  </a:lnTo>
                  <a:lnTo>
                    <a:pt x="830452" y="12204"/>
                  </a:lnTo>
                  <a:close/>
                </a:path>
                <a:path w="1635125" h="567055">
                  <a:moveTo>
                    <a:pt x="742099" y="12204"/>
                  </a:moveTo>
                  <a:lnTo>
                    <a:pt x="690257" y="12204"/>
                  </a:lnTo>
                  <a:lnTo>
                    <a:pt x="690257" y="0"/>
                  </a:lnTo>
                  <a:lnTo>
                    <a:pt x="742099" y="0"/>
                  </a:lnTo>
                  <a:lnTo>
                    <a:pt x="742099" y="12204"/>
                  </a:lnTo>
                  <a:close/>
                </a:path>
                <a:path w="1635125" h="567055">
                  <a:moveTo>
                    <a:pt x="652157" y="12204"/>
                  </a:moveTo>
                  <a:lnTo>
                    <a:pt x="601903" y="12204"/>
                  </a:lnTo>
                  <a:lnTo>
                    <a:pt x="601903" y="0"/>
                  </a:lnTo>
                  <a:lnTo>
                    <a:pt x="652157" y="0"/>
                  </a:lnTo>
                  <a:lnTo>
                    <a:pt x="652157" y="12204"/>
                  </a:lnTo>
                  <a:close/>
                </a:path>
                <a:path w="1635125" h="567055">
                  <a:moveTo>
                    <a:pt x="563803" y="12204"/>
                  </a:moveTo>
                  <a:lnTo>
                    <a:pt x="513499" y="12204"/>
                  </a:lnTo>
                  <a:lnTo>
                    <a:pt x="513499" y="0"/>
                  </a:lnTo>
                  <a:lnTo>
                    <a:pt x="563803" y="0"/>
                  </a:lnTo>
                  <a:lnTo>
                    <a:pt x="563803" y="12204"/>
                  </a:lnTo>
                  <a:close/>
                </a:path>
                <a:path w="1635125" h="567055">
                  <a:moveTo>
                    <a:pt x="475399" y="12204"/>
                  </a:moveTo>
                  <a:lnTo>
                    <a:pt x="423608" y="12204"/>
                  </a:lnTo>
                  <a:lnTo>
                    <a:pt x="423608" y="0"/>
                  </a:lnTo>
                  <a:lnTo>
                    <a:pt x="475399" y="0"/>
                  </a:lnTo>
                  <a:lnTo>
                    <a:pt x="475399" y="12204"/>
                  </a:lnTo>
                  <a:close/>
                </a:path>
                <a:path w="1635125" h="567055">
                  <a:moveTo>
                    <a:pt x="385508" y="12204"/>
                  </a:moveTo>
                  <a:lnTo>
                    <a:pt x="335203" y="12204"/>
                  </a:lnTo>
                  <a:lnTo>
                    <a:pt x="335203" y="0"/>
                  </a:lnTo>
                  <a:lnTo>
                    <a:pt x="385508" y="0"/>
                  </a:lnTo>
                  <a:lnTo>
                    <a:pt x="385508" y="12204"/>
                  </a:lnTo>
                  <a:close/>
                </a:path>
                <a:path w="1635125" h="567055">
                  <a:moveTo>
                    <a:pt x="297103" y="12204"/>
                  </a:moveTo>
                  <a:lnTo>
                    <a:pt x="246849" y="12204"/>
                  </a:lnTo>
                  <a:lnTo>
                    <a:pt x="246849" y="0"/>
                  </a:lnTo>
                  <a:lnTo>
                    <a:pt x="297103" y="0"/>
                  </a:lnTo>
                  <a:lnTo>
                    <a:pt x="297103" y="12204"/>
                  </a:lnTo>
                  <a:close/>
                </a:path>
                <a:path w="1635125" h="567055">
                  <a:moveTo>
                    <a:pt x="208749" y="12204"/>
                  </a:moveTo>
                  <a:lnTo>
                    <a:pt x="156908" y="12204"/>
                  </a:lnTo>
                  <a:lnTo>
                    <a:pt x="156908" y="0"/>
                  </a:lnTo>
                  <a:lnTo>
                    <a:pt x="208749" y="0"/>
                  </a:lnTo>
                  <a:lnTo>
                    <a:pt x="208749" y="12204"/>
                  </a:lnTo>
                  <a:close/>
                </a:path>
                <a:path w="1635125" h="567055">
                  <a:moveTo>
                    <a:pt x="118808" y="12204"/>
                  </a:moveTo>
                  <a:lnTo>
                    <a:pt x="68554" y="12204"/>
                  </a:lnTo>
                  <a:lnTo>
                    <a:pt x="68554" y="0"/>
                  </a:lnTo>
                  <a:lnTo>
                    <a:pt x="118808" y="0"/>
                  </a:lnTo>
                  <a:lnTo>
                    <a:pt x="118808" y="12204"/>
                  </a:lnTo>
                  <a:close/>
                </a:path>
                <a:path w="1635125" h="567055">
                  <a:moveTo>
                    <a:pt x="13690" y="33540"/>
                  </a:moveTo>
                  <a:lnTo>
                    <a:pt x="0" y="33540"/>
                  </a:lnTo>
                  <a:lnTo>
                    <a:pt x="0" y="3022"/>
                  </a:lnTo>
                  <a:lnTo>
                    <a:pt x="3022" y="0"/>
                  </a:lnTo>
                  <a:lnTo>
                    <a:pt x="30454" y="0"/>
                  </a:lnTo>
                  <a:lnTo>
                    <a:pt x="30454" y="6095"/>
                  </a:lnTo>
                  <a:lnTo>
                    <a:pt x="13690" y="6095"/>
                  </a:lnTo>
                  <a:lnTo>
                    <a:pt x="7581" y="12204"/>
                  </a:lnTo>
                  <a:lnTo>
                    <a:pt x="13690" y="12204"/>
                  </a:lnTo>
                  <a:lnTo>
                    <a:pt x="13690" y="33540"/>
                  </a:lnTo>
                  <a:close/>
                </a:path>
                <a:path w="1635125" h="567055">
                  <a:moveTo>
                    <a:pt x="13690" y="12204"/>
                  </a:moveTo>
                  <a:lnTo>
                    <a:pt x="7581" y="12204"/>
                  </a:lnTo>
                  <a:lnTo>
                    <a:pt x="13690" y="6095"/>
                  </a:lnTo>
                  <a:lnTo>
                    <a:pt x="13690" y="12204"/>
                  </a:lnTo>
                  <a:close/>
                </a:path>
                <a:path w="1635125" h="567055">
                  <a:moveTo>
                    <a:pt x="30454" y="12204"/>
                  </a:moveTo>
                  <a:lnTo>
                    <a:pt x="13690" y="12204"/>
                  </a:lnTo>
                  <a:lnTo>
                    <a:pt x="13690" y="6095"/>
                  </a:lnTo>
                  <a:lnTo>
                    <a:pt x="30454" y="6095"/>
                  </a:lnTo>
                  <a:lnTo>
                    <a:pt x="30454" y="12204"/>
                  </a:lnTo>
                  <a:close/>
                </a:path>
                <a:path w="1635125" h="567055">
                  <a:moveTo>
                    <a:pt x="13690" y="121894"/>
                  </a:moveTo>
                  <a:lnTo>
                    <a:pt x="0" y="121894"/>
                  </a:lnTo>
                  <a:lnTo>
                    <a:pt x="0" y="71640"/>
                  </a:lnTo>
                  <a:lnTo>
                    <a:pt x="13690" y="71640"/>
                  </a:lnTo>
                  <a:lnTo>
                    <a:pt x="13690" y="121894"/>
                  </a:lnTo>
                  <a:close/>
                </a:path>
                <a:path w="1635125" h="567055">
                  <a:moveTo>
                    <a:pt x="13690" y="211835"/>
                  </a:moveTo>
                  <a:lnTo>
                    <a:pt x="0" y="211835"/>
                  </a:lnTo>
                  <a:lnTo>
                    <a:pt x="0" y="159994"/>
                  </a:lnTo>
                  <a:lnTo>
                    <a:pt x="13690" y="159994"/>
                  </a:lnTo>
                  <a:lnTo>
                    <a:pt x="13690" y="211835"/>
                  </a:lnTo>
                  <a:close/>
                </a:path>
                <a:path w="1635125" h="567055">
                  <a:moveTo>
                    <a:pt x="13690" y="300189"/>
                  </a:moveTo>
                  <a:lnTo>
                    <a:pt x="0" y="300189"/>
                  </a:lnTo>
                  <a:lnTo>
                    <a:pt x="0" y="249935"/>
                  </a:lnTo>
                  <a:lnTo>
                    <a:pt x="13690" y="249935"/>
                  </a:lnTo>
                  <a:lnTo>
                    <a:pt x="13690" y="300189"/>
                  </a:lnTo>
                  <a:close/>
                </a:path>
                <a:path w="1635125" h="567055">
                  <a:moveTo>
                    <a:pt x="13690" y="388594"/>
                  </a:moveTo>
                  <a:lnTo>
                    <a:pt x="0" y="388594"/>
                  </a:lnTo>
                  <a:lnTo>
                    <a:pt x="0" y="338289"/>
                  </a:lnTo>
                  <a:lnTo>
                    <a:pt x="13690" y="338289"/>
                  </a:lnTo>
                  <a:lnTo>
                    <a:pt x="13690" y="388594"/>
                  </a:lnTo>
                  <a:close/>
                </a:path>
                <a:path w="1635125" h="567055">
                  <a:moveTo>
                    <a:pt x="13690" y="478485"/>
                  </a:moveTo>
                  <a:lnTo>
                    <a:pt x="0" y="478485"/>
                  </a:lnTo>
                  <a:lnTo>
                    <a:pt x="0" y="426694"/>
                  </a:lnTo>
                  <a:lnTo>
                    <a:pt x="13690" y="426694"/>
                  </a:lnTo>
                  <a:lnTo>
                    <a:pt x="13690" y="478485"/>
                  </a:lnTo>
                  <a:close/>
                </a:path>
                <a:path w="1635125" h="567055">
                  <a:moveTo>
                    <a:pt x="13690" y="566889"/>
                  </a:moveTo>
                  <a:lnTo>
                    <a:pt x="0" y="566889"/>
                  </a:lnTo>
                  <a:lnTo>
                    <a:pt x="0" y="516585"/>
                  </a:lnTo>
                  <a:lnTo>
                    <a:pt x="13690" y="516585"/>
                  </a:lnTo>
                  <a:lnTo>
                    <a:pt x="13690" y="56688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123630" y="2234056"/>
              <a:ext cx="292735" cy="253365"/>
            </a:xfrm>
            <a:custGeom>
              <a:avLst/>
              <a:gdLst/>
              <a:ahLst/>
              <a:cxnLst/>
              <a:rect l="l" t="t" r="r" b="b"/>
              <a:pathLst>
                <a:path w="292735" h="253364">
                  <a:moveTo>
                    <a:pt x="146291" y="252958"/>
                  </a:moveTo>
                  <a:lnTo>
                    <a:pt x="100065" y="246537"/>
                  </a:lnTo>
                  <a:lnTo>
                    <a:pt x="59908" y="228636"/>
                  </a:lnTo>
                  <a:lnTo>
                    <a:pt x="28235" y="201301"/>
                  </a:lnTo>
                  <a:lnTo>
                    <a:pt x="7461" y="166575"/>
                  </a:lnTo>
                  <a:lnTo>
                    <a:pt x="0" y="126504"/>
                  </a:lnTo>
                  <a:lnTo>
                    <a:pt x="7461" y="86433"/>
                  </a:lnTo>
                  <a:lnTo>
                    <a:pt x="28235" y="51695"/>
                  </a:lnTo>
                  <a:lnTo>
                    <a:pt x="59908" y="24343"/>
                  </a:lnTo>
                  <a:lnTo>
                    <a:pt x="100065" y="6427"/>
                  </a:lnTo>
                  <a:lnTo>
                    <a:pt x="146291" y="0"/>
                  </a:lnTo>
                  <a:lnTo>
                    <a:pt x="192523" y="6427"/>
                  </a:lnTo>
                  <a:lnTo>
                    <a:pt x="232683" y="24343"/>
                  </a:lnTo>
                  <a:lnTo>
                    <a:pt x="264358" y="51695"/>
                  </a:lnTo>
                  <a:lnTo>
                    <a:pt x="285133" y="86433"/>
                  </a:lnTo>
                  <a:lnTo>
                    <a:pt x="292595" y="126504"/>
                  </a:lnTo>
                  <a:lnTo>
                    <a:pt x="285133" y="166575"/>
                  </a:lnTo>
                  <a:lnTo>
                    <a:pt x="264358" y="201301"/>
                  </a:lnTo>
                  <a:lnTo>
                    <a:pt x="232683" y="228636"/>
                  </a:lnTo>
                  <a:lnTo>
                    <a:pt x="192523" y="246537"/>
                  </a:lnTo>
                  <a:lnTo>
                    <a:pt x="146291" y="25295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111425" y="2220366"/>
              <a:ext cx="512445" cy="280670"/>
            </a:xfrm>
            <a:custGeom>
              <a:avLst/>
              <a:gdLst/>
              <a:ahLst/>
              <a:cxnLst/>
              <a:rect l="l" t="t" r="r" b="b"/>
              <a:pathLst>
                <a:path w="512444" h="280669">
                  <a:moveTo>
                    <a:pt x="512013" y="123431"/>
                  </a:moveTo>
                  <a:lnTo>
                    <a:pt x="316306" y="122072"/>
                  </a:lnTo>
                  <a:lnTo>
                    <a:pt x="310896" y="97536"/>
                  </a:lnTo>
                  <a:lnTo>
                    <a:pt x="298691" y="73126"/>
                  </a:lnTo>
                  <a:lnTo>
                    <a:pt x="292595" y="65011"/>
                  </a:lnTo>
                  <a:lnTo>
                    <a:pt x="292595" y="129527"/>
                  </a:lnTo>
                  <a:lnTo>
                    <a:pt x="292595" y="152400"/>
                  </a:lnTo>
                  <a:lnTo>
                    <a:pt x="289572" y="163068"/>
                  </a:lnTo>
                  <a:lnTo>
                    <a:pt x="286486" y="175221"/>
                  </a:lnTo>
                  <a:lnTo>
                    <a:pt x="281927" y="184404"/>
                  </a:lnTo>
                  <a:lnTo>
                    <a:pt x="277368" y="195059"/>
                  </a:lnTo>
                  <a:lnTo>
                    <a:pt x="269722" y="204190"/>
                  </a:lnTo>
                  <a:lnTo>
                    <a:pt x="262140" y="213321"/>
                  </a:lnTo>
                  <a:lnTo>
                    <a:pt x="222491" y="240753"/>
                  </a:lnTo>
                  <a:lnTo>
                    <a:pt x="185940" y="252958"/>
                  </a:lnTo>
                  <a:lnTo>
                    <a:pt x="172186" y="254495"/>
                  </a:lnTo>
                  <a:lnTo>
                    <a:pt x="144754" y="254495"/>
                  </a:lnTo>
                  <a:lnTo>
                    <a:pt x="105168" y="245313"/>
                  </a:lnTo>
                  <a:lnTo>
                    <a:pt x="54864" y="211836"/>
                  </a:lnTo>
                  <a:lnTo>
                    <a:pt x="30454" y="173736"/>
                  </a:lnTo>
                  <a:lnTo>
                    <a:pt x="25895" y="150863"/>
                  </a:lnTo>
                  <a:lnTo>
                    <a:pt x="25895" y="127990"/>
                  </a:lnTo>
                  <a:lnTo>
                    <a:pt x="27432" y="117322"/>
                  </a:lnTo>
                  <a:lnTo>
                    <a:pt x="31991" y="106654"/>
                  </a:lnTo>
                  <a:lnTo>
                    <a:pt x="35077" y="95999"/>
                  </a:lnTo>
                  <a:lnTo>
                    <a:pt x="63995" y="59436"/>
                  </a:lnTo>
                  <a:lnTo>
                    <a:pt x="118859" y="30454"/>
                  </a:lnTo>
                  <a:lnTo>
                    <a:pt x="132600" y="28968"/>
                  </a:lnTo>
                  <a:lnTo>
                    <a:pt x="146291" y="25895"/>
                  </a:lnTo>
                  <a:lnTo>
                    <a:pt x="173736" y="25895"/>
                  </a:lnTo>
                  <a:lnTo>
                    <a:pt x="187477" y="28968"/>
                  </a:lnTo>
                  <a:lnTo>
                    <a:pt x="234696" y="45694"/>
                  </a:lnTo>
                  <a:lnTo>
                    <a:pt x="271259" y="77736"/>
                  </a:lnTo>
                  <a:lnTo>
                    <a:pt x="286486" y="108204"/>
                  </a:lnTo>
                  <a:lnTo>
                    <a:pt x="289572" y="118859"/>
                  </a:lnTo>
                  <a:lnTo>
                    <a:pt x="292595" y="129527"/>
                  </a:lnTo>
                  <a:lnTo>
                    <a:pt x="292595" y="65011"/>
                  </a:lnTo>
                  <a:lnTo>
                    <a:pt x="289572" y="60972"/>
                  </a:lnTo>
                  <a:lnTo>
                    <a:pt x="280390" y="50304"/>
                  </a:lnTo>
                  <a:lnTo>
                    <a:pt x="259054" y="32004"/>
                  </a:lnTo>
                  <a:lnTo>
                    <a:pt x="249301" y="25895"/>
                  </a:lnTo>
                  <a:lnTo>
                    <a:pt x="246849" y="24358"/>
                  </a:lnTo>
                  <a:lnTo>
                    <a:pt x="205727" y="6096"/>
                  </a:lnTo>
                  <a:lnTo>
                    <a:pt x="158496" y="0"/>
                  </a:lnTo>
                  <a:lnTo>
                    <a:pt x="126504" y="3022"/>
                  </a:lnTo>
                  <a:lnTo>
                    <a:pt x="83832" y="16764"/>
                  </a:lnTo>
                  <a:lnTo>
                    <a:pt x="47231" y="41122"/>
                  </a:lnTo>
                  <a:lnTo>
                    <a:pt x="19786" y="73126"/>
                  </a:lnTo>
                  <a:lnTo>
                    <a:pt x="3073" y="112763"/>
                  </a:lnTo>
                  <a:lnTo>
                    <a:pt x="0" y="126453"/>
                  </a:lnTo>
                  <a:lnTo>
                    <a:pt x="0" y="141732"/>
                  </a:lnTo>
                  <a:lnTo>
                    <a:pt x="12204" y="196557"/>
                  </a:lnTo>
                  <a:lnTo>
                    <a:pt x="36563" y="230085"/>
                  </a:lnTo>
                  <a:lnTo>
                    <a:pt x="59436" y="248399"/>
                  </a:lnTo>
                  <a:lnTo>
                    <a:pt x="71640" y="257517"/>
                  </a:lnTo>
                  <a:lnTo>
                    <a:pt x="112763" y="274294"/>
                  </a:lnTo>
                  <a:lnTo>
                    <a:pt x="160032" y="280390"/>
                  </a:lnTo>
                  <a:lnTo>
                    <a:pt x="192036" y="277317"/>
                  </a:lnTo>
                  <a:lnTo>
                    <a:pt x="234696" y="263626"/>
                  </a:lnTo>
                  <a:lnTo>
                    <a:pt x="250774" y="254495"/>
                  </a:lnTo>
                  <a:lnTo>
                    <a:pt x="260591" y="248399"/>
                  </a:lnTo>
                  <a:lnTo>
                    <a:pt x="291058" y="217881"/>
                  </a:lnTo>
                  <a:lnTo>
                    <a:pt x="315468" y="167627"/>
                  </a:lnTo>
                  <a:lnTo>
                    <a:pt x="316268" y="160172"/>
                  </a:lnTo>
                  <a:lnTo>
                    <a:pt x="512013" y="161531"/>
                  </a:lnTo>
                  <a:lnTo>
                    <a:pt x="512013" y="12343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 descr=""/>
          <p:cNvGrpSpPr/>
          <p:nvPr/>
        </p:nvGrpSpPr>
        <p:grpSpPr>
          <a:xfrm>
            <a:off x="7655217" y="1325854"/>
            <a:ext cx="1804670" cy="1390015"/>
            <a:chOff x="7655217" y="1325854"/>
            <a:chExt cx="1804670" cy="1390015"/>
          </a:xfrm>
        </p:grpSpPr>
        <p:pic>
          <p:nvPicPr>
            <p:cNvPr id="65" name="object 65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788400" y="1778444"/>
              <a:ext cx="658863" cy="923429"/>
            </a:xfrm>
            <a:prstGeom prst="rect">
              <a:avLst/>
            </a:prstGeom>
          </p:spPr>
        </p:pic>
        <p:sp>
          <p:nvSpPr>
            <p:cNvPr id="66" name="object 66" descr=""/>
            <p:cNvSpPr/>
            <p:nvPr/>
          </p:nvSpPr>
          <p:spPr>
            <a:xfrm>
              <a:off x="8775255" y="1764753"/>
              <a:ext cx="684530" cy="951230"/>
            </a:xfrm>
            <a:custGeom>
              <a:avLst/>
              <a:gdLst/>
              <a:ahLst/>
              <a:cxnLst/>
              <a:rect l="l" t="t" r="r" b="b"/>
              <a:pathLst>
                <a:path w="684529" h="951230">
                  <a:moveTo>
                    <a:pt x="684212" y="950861"/>
                  </a:moveTo>
                  <a:lnTo>
                    <a:pt x="0" y="950861"/>
                  </a:lnTo>
                  <a:lnTo>
                    <a:pt x="0" y="0"/>
                  </a:lnTo>
                  <a:lnTo>
                    <a:pt x="684212" y="0"/>
                  </a:lnTo>
                  <a:lnTo>
                    <a:pt x="684212" y="7594"/>
                  </a:lnTo>
                  <a:lnTo>
                    <a:pt x="12204" y="7594"/>
                  </a:lnTo>
                  <a:lnTo>
                    <a:pt x="6096" y="13690"/>
                  </a:lnTo>
                  <a:lnTo>
                    <a:pt x="12204" y="13690"/>
                  </a:lnTo>
                  <a:lnTo>
                    <a:pt x="12204" y="937120"/>
                  </a:lnTo>
                  <a:lnTo>
                    <a:pt x="6096" y="937120"/>
                  </a:lnTo>
                  <a:lnTo>
                    <a:pt x="12204" y="943229"/>
                  </a:lnTo>
                  <a:lnTo>
                    <a:pt x="684212" y="943229"/>
                  </a:lnTo>
                  <a:lnTo>
                    <a:pt x="684212" y="950861"/>
                  </a:lnTo>
                  <a:close/>
                </a:path>
                <a:path w="684529" h="951230">
                  <a:moveTo>
                    <a:pt x="12204" y="13690"/>
                  </a:moveTo>
                  <a:lnTo>
                    <a:pt x="6096" y="13690"/>
                  </a:lnTo>
                  <a:lnTo>
                    <a:pt x="12204" y="7594"/>
                  </a:lnTo>
                  <a:lnTo>
                    <a:pt x="12204" y="13690"/>
                  </a:lnTo>
                  <a:close/>
                </a:path>
                <a:path w="684529" h="951230">
                  <a:moveTo>
                    <a:pt x="672007" y="13690"/>
                  </a:moveTo>
                  <a:lnTo>
                    <a:pt x="12204" y="13690"/>
                  </a:lnTo>
                  <a:lnTo>
                    <a:pt x="12204" y="7594"/>
                  </a:lnTo>
                  <a:lnTo>
                    <a:pt x="672007" y="7594"/>
                  </a:lnTo>
                  <a:lnTo>
                    <a:pt x="672007" y="13690"/>
                  </a:lnTo>
                  <a:close/>
                </a:path>
                <a:path w="684529" h="951230">
                  <a:moveTo>
                    <a:pt x="672007" y="943229"/>
                  </a:moveTo>
                  <a:lnTo>
                    <a:pt x="672007" y="7594"/>
                  </a:lnTo>
                  <a:lnTo>
                    <a:pt x="678103" y="13690"/>
                  </a:lnTo>
                  <a:lnTo>
                    <a:pt x="684212" y="13690"/>
                  </a:lnTo>
                  <a:lnTo>
                    <a:pt x="684212" y="937120"/>
                  </a:lnTo>
                  <a:lnTo>
                    <a:pt x="678103" y="937120"/>
                  </a:lnTo>
                  <a:lnTo>
                    <a:pt x="672007" y="943229"/>
                  </a:lnTo>
                  <a:close/>
                </a:path>
                <a:path w="684529" h="951230">
                  <a:moveTo>
                    <a:pt x="684212" y="13690"/>
                  </a:moveTo>
                  <a:lnTo>
                    <a:pt x="678103" y="13690"/>
                  </a:lnTo>
                  <a:lnTo>
                    <a:pt x="672007" y="7594"/>
                  </a:lnTo>
                  <a:lnTo>
                    <a:pt x="684212" y="7594"/>
                  </a:lnTo>
                  <a:lnTo>
                    <a:pt x="684212" y="13690"/>
                  </a:lnTo>
                  <a:close/>
                </a:path>
                <a:path w="684529" h="951230">
                  <a:moveTo>
                    <a:pt x="12204" y="943229"/>
                  </a:moveTo>
                  <a:lnTo>
                    <a:pt x="6096" y="937120"/>
                  </a:lnTo>
                  <a:lnTo>
                    <a:pt x="12204" y="937120"/>
                  </a:lnTo>
                  <a:lnTo>
                    <a:pt x="12204" y="943229"/>
                  </a:lnTo>
                  <a:close/>
                </a:path>
                <a:path w="684529" h="951230">
                  <a:moveTo>
                    <a:pt x="672007" y="943229"/>
                  </a:moveTo>
                  <a:lnTo>
                    <a:pt x="12204" y="943229"/>
                  </a:lnTo>
                  <a:lnTo>
                    <a:pt x="12204" y="937120"/>
                  </a:lnTo>
                  <a:lnTo>
                    <a:pt x="672007" y="937120"/>
                  </a:lnTo>
                  <a:lnTo>
                    <a:pt x="672007" y="943229"/>
                  </a:lnTo>
                  <a:close/>
                </a:path>
                <a:path w="684529" h="951230">
                  <a:moveTo>
                    <a:pt x="684212" y="943229"/>
                  </a:moveTo>
                  <a:lnTo>
                    <a:pt x="672007" y="943229"/>
                  </a:lnTo>
                  <a:lnTo>
                    <a:pt x="678103" y="937120"/>
                  </a:lnTo>
                  <a:lnTo>
                    <a:pt x="684212" y="937120"/>
                  </a:lnTo>
                  <a:lnTo>
                    <a:pt x="684212" y="943229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7655217" y="1325854"/>
              <a:ext cx="1469390" cy="467995"/>
            </a:xfrm>
            <a:custGeom>
              <a:avLst/>
              <a:gdLst/>
              <a:ahLst/>
              <a:cxnLst/>
              <a:rect l="l" t="t" r="r" b="b"/>
              <a:pathLst>
                <a:path w="1469390" h="467994">
                  <a:moveTo>
                    <a:pt x="13703" y="467817"/>
                  </a:moveTo>
                  <a:lnTo>
                    <a:pt x="0" y="467817"/>
                  </a:lnTo>
                  <a:lnTo>
                    <a:pt x="0" y="417512"/>
                  </a:lnTo>
                  <a:lnTo>
                    <a:pt x="13703" y="417512"/>
                  </a:lnTo>
                  <a:lnTo>
                    <a:pt x="13703" y="467817"/>
                  </a:lnTo>
                  <a:close/>
                </a:path>
                <a:path w="1469390" h="467994">
                  <a:moveTo>
                    <a:pt x="13703" y="379412"/>
                  </a:moveTo>
                  <a:lnTo>
                    <a:pt x="0" y="379412"/>
                  </a:lnTo>
                  <a:lnTo>
                    <a:pt x="0" y="327621"/>
                  </a:lnTo>
                  <a:lnTo>
                    <a:pt x="13703" y="327621"/>
                  </a:lnTo>
                  <a:lnTo>
                    <a:pt x="13703" y="379412"/>
                  </a:lnTo>
                  <a:close/>
                </a:path>
                <a:path w="1469390" h="467994">
                  <a:moveTo>
                    <a:pt x="13703" y="289521"/>
                  </a:moveTo>
                  <a:lnTo>
                    <a:pt x="0" y="289521"/>
                  </a:lnTo>
                  <a:lnTo>
                    <a:pt x="0" y="239267"/>
                  </a:lnTo>
                  <a:lnTo>
                    <a:pt x="13703" y="239267"/>
                  </a:lnTo>
                  <a:lnTo>
                    <a:pt x="13703" y="289521"/>
                  </a:lnTo>
                  <a:close/>
                </a:path>
                <a:path w="1469390" h="467994">
                  <a:moveTo>
                    <a:pt x="13703" y="201167"/>
                  </a:moveTo>
                  <a:lnTo>
                    <a:pt x="0" y="201167"/>
                  </a:lnTo>
                  <a:lnTo>
                    <a:pt x="0" y="150863"/>
                  </a:lnTo>
                  <a:lnTo>
                    <a:pt x="13703" y="150863"/>
                  </a:lnTo>
                  <a:lnTo>
                    <a:pt x="13703" y="201167"/>
                  </a:lnTo>
                  <a:close/>
                </a:path>
                <a:path w="1469390" h="467994">
                  <a:moveTo>
                    <a:pt x="13703" y="112763"/>
                  </a:moveTo>
                  <a:lnTo>
                    <a:pt x="0" y="112763"/>
                  </a:lnTo>
                  <a:lnTo>
                    <a:pt x="0" y="60972"/>
                  </a:lnTo>
                  <a:lnTo>
                    <a:pt x="13703" y="60972"/>
                  </a:lnTo>
                  <a:lnTo>
                    <a:pt x="13703" y="112763"/>
                  </a:lnTo>
                  <a:close/>
                </a:path>
                <a:path w="1469390" h="467994">
                  <a:moveTo>
                    <a:pt x="13703" y="22872"/>
                  </a:moveTo>
                  <a:lnTo>
                    <a:pt x="0" y="22872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39649" y="0"/>
                  </a:lnTo>
                  <a:lnTo>
                    <a:pt x="39649" y="6108"/>
                  </a:lnTo>
                  <a:lnTo>
                    <a:pt x="13703" y="6108"/>
                  </a:lnTo>
                  <a:lnTo>
                    <a:pt x="7645" y="12204"/>
                  </a:lnTo>
                  <a:lnTo>
                    <a:pt x="13703" y="12204"/>
                  </a:lnTo>
                  <a:lnTo>
                    <a:pt x="13703" y="22872"/>
                  </a:lnTo>
                  <a:close/>
                </a:path>
                <a:path w="1469390" h="467994">
                  <a:moveTo>
                    <a:pt x="13703" y="12204"/>
                  </a:moveTo>
                  <a:lnTo>
                    <a:pt x="7645" y="12204"/>
                  </a:lnTo>
                  <a:lnTo>
                    <a:pt x="13703" y="6108"/>
                  </a:lnTo>
                  <a:lnTo>
                    <a:pt x="13703" y="12204"/>
                  </a:lnTo>
                  <a:close/>
                </a:path>
                <a:path w="1469390" h="467994">
                  <a:moveTo>
                    <a:pt x="39649" y="12204"/>
                  </a:moveTo>
                  <a:lnTo>
                    <a:pt x="13703" y="12204"/>
                  </a:lnTo>
                  <a:lnTo>
                    <a:pt x="13703" y="6108"/>
                  </a:lnTo>
                  <a:lnTo>
                    <a:pt x="39649" y="6108"/>
                  </a:lnTo>
                  <a:lnTo>
                    <a:pt x="39649" y="12204"/>
                  </a:lnTo>
                  <a:close/>
                </a:path>
                <a:path w="1469390" h="467994">
                  <a:moveTo>
                    <a:pt x="129539" y="12204"/>
                  </a:moveTo>
                  <a:lnTo>
                    <a:pt x="77698" y="12204"/>
                  </a:lnTo>
                  <a:lnTo>
                    <a:pt x="77698" y="0"/>
                  </a:lnTo>
                  <a:lnTo>
                    <a:pt x="129539" y="0"/>
                  </a:lnTo>
                  <a:lnTo>
                    <a:pt x="129539" y="12204"/>
                  </a:lnTo>
                  <a:close/>
                </a:path>
                <a:path w="1469390" h="467994">
                  <a:moveTo>
                    <a:pt x="217893" y="12204"/>
                  </a:moveTo>
                  <a:lnTo>
                    <a:pt x="167639" y="12204"/>
                  </a:lnTo>
                  <a:lnTo>
                    <a:pt x="167639" y="0"/>
                  </a:lnTo>
                  <a:lnTo>
                    <a:pt x="217893" y="0"/>
                  </a:lnTo>
                  <a:lnTo>
                    <a:pt x="217893" y="12204"/>
                  </a:lnTo>
                  <a:close/>
                </a:path>
                <a:path w="1469390" h="467994">
                  <a:moveTo>
                    <a:pt x="306298" y="12204"/>
                  </a:moveTo>
                  <a:lnTo>
                    <a:pt x="255993" y="12204"/>
                  </a:lnTo>
                  <a:lnTo>
                    <a:pt x="255993" y="0"/>
                  </a:lnTo>
                  <a:lnTo>
                    <a:pt x="306298" y="0"/>
                  </a:lnTo>
                  <a:lnTo>
                    <a:pt x="306298" y="12204"/>
                  </a:lnTo>
                  <a:close/>
                </a:path>
                <a:path w="1469390" h="467994">
                  <a:moveTo>
                    <a:pt x="396189" y="12204"/>
                  </a:moveTo>
                  <a:lnTo>
                    <a:pt x="344398" y="12204"/>
                  </a:lnTo>
                  <a:lnTo>
                    <a:pt x="344398" y="0"/>
                  </a:lnTo>
                  <a:lnTo>
                    <a:pt x="396189" y="0"/>
                  </a:lnTo>
                  <a:lnTo>
                    <a:pt x="396189" y="12204"/>
                  </a:lnTo>
                  <a:close/>
                </a:path>
                <a:path w="1469390" h="467994">
                  <a:moveTo>
                    <a:pt x="484593" y="12204"/>
                  </a:moveTo>
                  <a:lnTo>
                    <a:pt x="434289" y="12204"/>
                  </a:lnTo>
                  <a:lnTo>
                    <a:pt x="434289" y="0"/>
                  </a:lnTo>
                  <a:lnTo>
                    <a:pt x="484593" y="0"/>
                  </a:lnTo>
                  <a:lnTo>
                    <a:pt x="484593" y="12204"/>
                  </a:lnTo>
                  <a:close/>
                </a:path>
                <a:path w="1469390" h="467994">
                  <a:moveTo>
                    <a:pt x="572947" y="12204"/>
                  </a:moveTo>
                  <a:lnTo>
                    <a:pt x="522693" y="12204"/>
                  </a:lnTo>
                  <a:lnTo>
                    <a:pt x="522693" y="0"/>
                  </a:lnTo>
                  <a:lnTo>
                    <a:pt x="572947" y="0"/>
                  </a:lnTo>
                  <a:lnTo>
                    <a:pt x="572947" y="12204"/>
                  </a:lnTo>
                  <a:close/>
                </a:path>
                <a:path w="1469390" h="467994">
                  <a:moveTo>
                    <a:pt x="662889" y="12204"/>
                  </a:moveTo>
                  <a:lnTo>
                    <a:pt x="611047" y="12204"/>
                  </a:lnTo>
                  <a:lnTo>
                    <a:pt x="611047" y="0"/>
                  </a:lnTo>
                  <a:lnTo>
                    <a:pt x="662889" y="0"/>
                  </a:lnTo>
                  <a:lnTo>
                    <a:pt x="662889" y="12204"/>
                  </a:lnTo>
                  <a:close/>
                </a:path>
                <a:path w="1469390" h="467994">
                  <a:moveTo>
                    <a:pt x="751243" y="12204"/>
                  </a:moveTo>
                  <a:lnTo>
                    <a:pt x="700989" y="12204"/>
                  </a:lnTo>
                  <a:lnTo>
                    <a:pt x="700989" y="0"/>
                  </a:lnTo>
                  <a:lnTo>
                    <a:pt x="751243" y="0"/>
                  </a:lnTo>
                  <a:lnTo>
                    <a:pt x="751243" y="12204"/>
                  </a:lnTo>
                  <a:close/>
                </a:path>
                <a:path w="1469390" h="467994">
                  <a:moveTo>
                    <a:pt x="839647" y="12204"/>
                  </a:moveTo>
                  <a:lnTo>
                    <a:pt x="789343" y="12204"/>
                  </a:lnTo>
                  <a:lnTo>
                    <a:pt x="789343" y="0"/>
                  </a:lnTo>
                  <a:lnTo>
                    <a:pt x="839647" y="0"/>
                  </a:lnTo>
                  <a:lnTo>
                    <a:pt x="839647" y="12204"/>
                  </a:lnTo>
                  <a:close/>
                </a:path>
                <a:path w="1469390" h="467994">
                  <a:moveTo>
                    <a:pt x="929538" y="12204"/>
                  </a:moveTo>
                  <a:lnTo>
                    <a:pt x="877747" y="12204"/>
                  </a:lnTo>
                  <a:lnTo>
                    <a:pt x="877747" y="0"/>
                  </a:lnTo>
                  <a:lnTo>
                    <a:pt x="929538" y="0"/>
                  </a:lnTo>
                  <a:lnTo>
                    <a:pt x="929538" y="12204"/>
                  </a:lnTo>
                  <a:close/>
                </a:path>
                <a:path w="1469390" h="467994">
                  <a:moveTo>
                    <a:pt x="1017943" y="12204"/>
                  </a:moveTo>
                  <a:lnTo>
                    <a:pt x="967638" y="12204"/>
                  </a:lnTo>
                  <a:lnTo>
                    <a:pt x="967638" y="0"/>
                  </a:lnTo>
                  <a:lnTo>
                    <a:pt x="1017943" y="0"/>
                  </a:lnTo>
                  <a:lnTo>
                    <a:pt x="1017943" y="12204"/>
                  </a:lnTo>
                  <a:close/>
                </a:path>
                <a:path w="1469390" h="467994">
                  <a:moveTo>
                    <a:pt x="1106347" y="12204"/>
                  </a:moveTo>
                  <a:lnTo>
                    <a:pt x="1056043" y="12204"/>
                  </a:lnTo>
                  <a:lnTo>
                    <a:pt x="1056043" y="0"/>
                  </a:lnTo>
                  <a:lnTo>
                    <a:pt x="1106347" y="0"/>
                  </a:lnTo>
                  <a:lnTo>
                    <a:pt x="1106347" y="12204"/>
                  </a:lnTo>
                  <a:close/>
                </a:path>
                <a:path w="1469390" h="467994">
                  <a:moveTo>
                    <a:pt x="1196238" y="12204"/>
                  </a:moveTo>
                  <a:lnTo>
                    <a:pt x="1144447" y="12204"/>
                  </a:lnTo>
                  <a:lnTo>
                    <a:pt x="1144447" y="0"/>
                  </a:lnTo>
                  <a:lnTo>
                    <a:pt x="1196238" y="0"/>
                  </a:lnTo>
                  <a:lnTo>
                    <a:pt x="1196238" y="12204"/>
                  </a:lnTo>
                  <a:close/>
                </a:path>
                <a:path w="1469390" h="467994">
                  <a:moveTo>
                    <a:pt x="1284592" y="12204"/>
                  </a:moveTo>
                  <a:lnTo>
                    <a:pt x="1234338" y="12204"/>
                  </a:lnTo>
                  <a:lnTo>
                    <a:pt x="1234338" y="0"/>
                  </a:lnTo>
                  <a:lnTo>
                    <a:pt x="1284592" y="0"/>
                  </a:lnTo>
                  <a:lnTo>
                    <a:pt x="1284592" y="12204"/>
                  </a:lnTo>
                  <a:close/>
                </a:path>
                <a:path w="1469390" h="467994">
                  <a:moveTo>
                    <a:pt x="1372997" y="12204"/>
                  </a:moveTo>
                  <a:lnTo>
                    <a:pt x="1322692" y="12204"/>
                  </a:lnTo>
                  <a:lnTo>
                    <a:pt x="1322692" y="0"/>
                  </a:lnTo>
                  <a:lnTo>
                    <a:pt x="1372997" y="0"/>
                  </a:lnTo>
                  <a:lnTo>
                    <a:pt x="1372997" y="12204"/>
                  </a:lnTo>
                  <a:close/>
                </a:path>
                <a:path w="1469390" h="467994">
                  <a:moveTo>
                    <a:pt x="1461401" y="12204"/>
                  </a:moveTo>
                  <a:lnTo>
                    <a:pt x="1411097" y="12204"/>
                  </a:lnTo>
                  <a:lnTo>
                    <a:pt x="1411097" y="0"/>
                  </a:lnTo>
                  <a:lnTo>
                    <a:pt x="1465960" y="0"/>
                  </a:lnTo>
                  <a:lnTo>
                    <a:pt x="1468983" y="3035"/>
                  </a:lnTo>
                  <a:lnTo>
                    <a:pt x="1468983" y="6108"/>
                  </a:lnTo>
                  <a:lnTo>
                    <a:pt x="1455293" y="6108"/>
                  </a:lnTo>
                  <a:lnTo>
                    <a:pt x="1461401" y="12204"/>
                  </a:lnTo>
                  <a:close/>
                </a:path>
                <a:path w="1469390" h="467994">
                  <a:moveTo>
                    <a:pt x="1468983" y="94462"/>
                  </a:moveTo>
                  <a:lnTo>
                    <a:pt x="1455293" y="94462"/>
                  </a:lnTo>
                  <a:lnTo>
                    <a:pt x="1455293" y="44208"/>
                  </a:lnTo>
                  <a:lnTo>
                    <a:pt x="1468983" y="44208"/>
                  </a:lnTo>
                  <a:lnTo>
                    <a:pt x="1468983" y="94462"/>
                  </a:lnTo>
                  <a:close/>
                </a:path>
                <a:path w="1469390" h="467994">
                  <a:moveTo>
                    <a:pt x="1468983" y="184403"/>
                  </a:moveTo>
                  <a:lnTo>
                    <a:pt x="1455293" y="184403"/>
                  </a:lnTo>
                  <a:lnTo>
                    <a:pt x="1455293" y="132562"/>
                  </a:lnTo>
                  <a:lnTo>
                    <a:pt x="1468983" y="132562"/>
                  </a:lnTo>
                  <a:lnTo>
                    <a:pt x="1468983" y="184403"/>
                  </a:lnTo>
                  <a:close/>
                </a:path>
                <a:path w="1469390" h="467994">
                  <a:moveTo>
                    <a:pt x="1468983" y="272757"/>
                  </a:moveTo>
                  <a:lnTo>
                    <a:pt x="1455293" y="272757"/>
                  </a:lnTo>
                  <a:lnTo>
                    <a:pt x="1455293" y="222503"/>
                  </a:lnTo>
                  <a:lnTo>
                    <a:pt x="1468983" y="222503"/>
                  </a:lnTo>
                  <a:lnTo>
                    <a:pt x="1468983" y="272757"/>
                  </a:lnTo>
                  <a:close/>
                </a:path>
                <a:path w="1469390" h="467994">
                  <a:moveTo>
                    <a:pt x="1468983" y="361162"/>
                  </a:moveTo>
                  <a:lnTo>
                    <a:pt x="1455293" y="361162"/>
                  </a:lnTo>
                  <a:lnTo>
                    <a:pt x="1455293" y="310857"/>
                  </a:lnTo>
                  <a:lnTo>
                    <a:pt x="1468983" y="310857"/>
                  </a:lnTo>
                  <a:lnTo>
                    <a:pt x="1468983" y="361162"/>
                  </a:lnTo>
                  <a:close/>
                </a:path>
                <a:path w="1469390" h="467994">
                  <a:moveTo>
                    <a:pt x="1468983" y="451053"/>
                  </a:moveTo>
                  <a:lnTo>
                    <a:pt x="1455293" y="451053"/>
                  </a:lnTo>
                  <a:lnTo>
                    <a:pt x="1455293" y="399262"/>
                  </a:lnTo>
                  <a:lnTo>
                    <a:pt x="1468983" y="399262"/>
                  </a:lnTo>
                  <a:lnTo>
                    <a:pt x="1468983" y="45105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8365337" y="2267597"/>
              <a:ext cx="292735" cy="254635"/>
            </a:xfrm>
            <a:custGeom>
              <a:avLst/>
              <a:gdLst/>
              <a:ahLst/>
              <a:cxnLst/>
              <a:rect l="l" t="t" r="r" b="b"/>
              <a:pathLst>
                <a:path w="292734" h="254635">
                  <a:moveTo>
                    <a:pt x="146291" y="254495"/>
                  </a:moveTo>
                  <a:lnTo>
                    <a:pt x="100065" y="247908"/>
                  </a:lnTo>
                  <a:lnTo>
                    <a:pt x="59908" y="229614"/>
                  </a:lnTo>
                  <a:lnTo>
                    <a:pt x="28235" y="201814"/>
                  </a:lnTo>
                  <a:lnTo>
                    <a:pt x="7461" y="166711"/>
                  </a:lnTo>
                  <a:lnTo>
                    <a:pt x="0" y="126504"/>
                  </a:lnTo>
                  <a:lnTo>
                    <a:pt x="7461" y="86428"/>
                  </a:lnTo>
                  <a:lnTo>
                    <a:pt x="28235" y="51690"/>
                  </a:lnTo>
                  <a:lnTo>
                    <a:pt x="59908" y="24339"/>
                  </a:lnTo>
                  <a:lnTo>
                    <a:pt x="100065" y="6426"/>
                  </a:lnTo>
                  <a:lnTo>
                    <a:pt x="146291" y="0"/>
                  </a:lnTo>
                  <a:lnTo>
                    <a:pt x="192518" y="6426"/>
                  </a:lnTo>
                  <a:lnTo>
                    <a:pt x="232678" y="24339"/>
                  </a:lnTo>
                  <a:lnTo>
                    <a:pt x="264354" y="51690"/>
                  </a:lnTo>
                  <a:lnTo>
                    <a:pt x="285132" y="86428"/>
                  </a:lnTo>
                  <a:lnTo>
                    <a:pt x="292595" y="126504"/>
                  </a:lnTo>
                  <a:lnTo>
                    <a:pt x="285132" y="166711"/>
                  </a:lnTo>
                  <a:lnTo>
                    <a:pt x="264354" y="201814"/>
                  </a:lnTo>
                  <a:lnTo>
                    <a:pt x="232678" y="229614"/>
                  </a:lnTo>
                  <a:lnTo>
                    <a:pt x="192518" y="247908"/>
                  </a:lnTo>
                  <a:lnTo>
                    <a:pt x="146291" y="254495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8158112" y="2255392"/>
              <a:ext cx="512445" cy="279400"/>
            </a:xfrm>
            <a:custGeom>
              <a:avLst/>
              <a:gdLst/>
              <a:ahLst/>
              <a:cxnLst/>
              <a:rect l="l" t="t" r="r" b="b"/>
              <a:pathLst>
                <a:path w="512445" h="279400">
                  <a:moveTo>
                    <a:pt x="511975" y="123431"/>
                  </a:moveTo>
                  <a:lnTo>
                    <a:pt x="508939" y="109728"/>
                  </a:lnTo>
                  <a:lnTo>
                    <a:pt x="504380" y="96037"/>
                  </a:lnTo>
                  <a:lnTo>
                    <a:pt x="499821" y="83832"/>
                  </a:lnTo>
                  <a:lnTo>
                    <a:pt x="487616" y="64300"/>
                  </a:lnTo>
                  <a:lnTo>
                    <a:pt x="487616" y="140195"/>
                  </a:lnTo>
                  <a:lnTo>
                    <a:pt x="486079" y="150863"/>
                  </a:lnTo>
                  <a:lnTo>
                    <a:pt x="484581" y="163068"/>
                  </a:lnTo>
                  <a:lnTo>
                    <a:pt x="481507" y="173736"/>
                  </a:lnTo>
                  <a:lnTo>
                    <a:pt x="476948" y="184391"/>
                  </a:lnTo>
                  <a:lnTo>
                    <a:pt x="470839" y="193522"/>
                  </a:lnTo>
                  <a:lnTo>
                    <a:pt x="464743" y="202704"/>
                  </a:lnTo>
                  <a:lnTo>
                    <a:pt x="417512" y="239268"/>
                  </a:lnTo>
                  <a:lnTo>
                    <a:pt x="379412" y="251472"/>
                  </a:lnTo>
                  <a:lnTo>
                    <a:pt x="367207" y="252958"/>
                  </a:lnTo>
                  <a:lnTo>
                    <a:pt x="338289" y="252958"/>
                  </a:lnTo>
                  <a:lnTo>
                    <a:pt x="287985" y="239268"/>
                  </a:lnTo>
                  <a:lnTo>
                    <a:pt x="240753" y="202704"/>
                  </a:lnTo>
                  <a:lnTo>
                    <a:pt x="222453" y="161531"/>
                  </a:lnTo>
                  <a:lnTo>
                    <a:pt x="219417" y="149377"/>
                  </a:lnTo>
                  <a:lnTo>
                    <a:pt x="219417" y="138709"/>
                  </a:lnTo>
                  <a:lnTo>
                    <a:pt x="230085" y="94500"/>
                  </a:lnTo>
                  <a:lnTo>
                    <a:pt x="236194" y="85331"/>
                  </a:lnTo>
                  <a:lnTo>
                    <a:pt x="242239" y="74663"/>
                  </a:lnTo>
                  <a:lnTo>
                    <a:pt x="259016" y="57937"/>
                  </a:lnTo>
                  <a:lnTo>
                    <a:pt x="268185" y="51841"/>
                  </a:lnTo>
                  <a:lnTo>
                    <a:pt x="278853" y="44196"/>
                  </a:lnTo>
                  <a:lnTo>
                    <a:pt x="289521" y="38100"/>
                  </a:lnTo>
                  <a:lnTo>
                    <a:pt x="301726" y="33528"/>
                  </a:lnTo>
                  <a:lnTo>
                    <a:pt x="326085" y="27432"/>
                  </a:lnTo>
                  <a:lnTo>
                    <a:pt x="353517" y="24409"/>
                  </a:lnTo>
                  <a:lnTo>
                    <a:pt x="380949" y="27432"/>
                  </a:lnTo>
                  <a:lnTo>
                    <a:pt x="394639" y="30505"/>
                  </a:lnTo>
                  <a:lnTo>
                    <a:pt x="406844" y="33528"/>
                  </a:lnTo>
                  <a:lnTo>
                    <a:pt x="417512" y="39636"/>
                  </a:lnTo>
                  <a:lnTo>
                    <a:pt x="429717" y="45732"/>
                  </a:lnTo>
                  <a:lnTo>
                    <a:pt x="464743" y="76200"/>
                  </a:lnTo>
                  <a:lnTo>
                    <a:pt x="484581" y="117373"/>
                  </a:lnTo>
                  <a:lnTo>
                    <a:pt x="487616" y="140195"/>
                  </a:lnTo>
                  <a:lnTo>
                    <a:pt x="487616" y="64300"/>
                  </a:lnTo>
                  <a:lnTo>
                    <a:pt x="452589" y="30505"/>
                  </a:lnTo>
                  <a:lnTo>
                    <a:pt x="414489" y="10668"/>
                  </a:lnTo>
                  <a:lnTo>
                    <a:pt x="368744" y="0"/>
                  </a:lnTo>
                  <a:lnTo>
                    <a:pt x="336753" y="0"/>
                  </a:lnTo>
                  <a:lnTo>
                    <a:pt x="291058" y="10668"/>
                  </a:lnTo>
                  <a:lnTo>
                    <a:pt x="251421" y="30505"/>
                  </a:lnTo>
                  <a:lnTo>
                    <a:pt x="220916" y="60972"/>
                  </a:lnTo>
                  <a:lnTo>
                    <a:pt x="201117" y="97536"/>
                  </a:lnTo>
                  <a:lnTo>
                    <a:pt x="195884" y="117221"/>
                  </a:lnTo>
                  <a:lnTo>
                    <a:pt x="0" y="115836"/>
                  </a:lnTo>
                  <a:lnTo>
                    <a:pt x="0" y="153936"/>
                  </a:lnTo>
                  <a:lnTo>
                    <a:pt x="195287" y="155308"/>
                  </a:lnTo>
                  <a:lnTo>
                    <a:pt x="198094" y="169164"/>
                  </a:lnTo>
                  <a:lnTo>
                    <a:pt x="213321" y="207264"/>
                  </a:lnTo>
                  <a:lnTo>
                    <a:pt x="242239" y="239268"/>
                  </a:lnTo>
                  <a:lnTo>
                    <a:pt x="292544" y="268236"/>
                  </a:lnTo>
                  <a:lnTo>
                    <a:pt x="338289" y="278904"/>
                  </a:lnTo>
                  <a:lnTo>
                    <a:pt x="370281" y="278904"/>
                  </a:lnTo>
                  <a:lnTo>
                    <a:pt x="414489" y="268236"/>
                  </a:lnTo>
                  <a:lnTo>
                    <a:pt x="444322" y="252958"/>
                  </a:lnTo>
                  <a:lnTo>
                    <a:pt x="454075" y="246849"/>
                  </a:lnTo>
                  <a:lnTo>
                    <a:pt x="484581" y="217932"/>
                  </a:lnTo>
                  <a:lnTo>
                    <a:pt x="505917" y="181368"/>
                  </a:lnTo>
                  <a:lnTo>
                    <a:pt x="511975" y="152400"/>
                  </a:lnTo>
                  <a:lnTo>
                    <a:pt x="511975" y="12343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283129" y="535990"/>
            <a:ext cx="6763384" cy="81915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Desconexión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45"/>
              <a:t> </a:t>
            </a:r>
            <a:r>
              <a:rPr dirty="0"/>
              <a:t>la</a:t>
            </a:r>
            <a:r>
              <a:rPr dirty="0" spc="-50"/>
              <a:t> </a:t>
            </a:r>
            <a:r>
              <a:rPr dirty="0"/>
              <a:t>Línea</a:t>
            </a:r>
            <a:r>
              <a:rPr dirty="0" spc="-45"/>
              <a:t> </a:t>
            </a:r>
            <a:r>
              <a:rPr dirty="0" spc="-10"/>
              <a:t>L-</a:t>
            </a:r>
            <a:r>
              <a:rPr dirty="0"/>
              <a:t>1008</a:t>
            </a:r>
            <a:r>
              <a:rPr dirty="0" spc="-45"/>
              <a:t> </a:t>
            </a:r>
            <a:r>
              <a:rPr dirty="0"/>
              <a:t>Tintaya</a:t>
            </a:r>
            <a:r>
              <a:rPr dirty="0" spc="-25"/>
              <a:t> </a:t>
            </a:r>
            <a:r>
              <a:rPr dirty="0"/>
              <a:t>–</a:t>
            </a:r>
            <a:r>
              <a:rPr dirty="0" spc="-40"/>
              <a:t> </a:t>
            </a:r>
            <a:r>
              <a:rPr dirty="0"/>
              <a:t>Callalli</a:t>
            </a:r>
            <a:r>
              <a:rPr dirty="0" spc="-40"/>
              <a:t> </a:t>
            </a:r>
            <a:r>
              <a:rPr dirty="0"/>
              <a:t>falla</a:t>
            </a:r>
            <a:r>
              <a:rPr dirty="0" spc="-35"/>
              <a:t> </a:t>
            </a:r>
            <a:r>
              <a:rPr dirty="0" spc="-10"/>
              <a:t>bifásica </a:t>
            </a:r>
            <a:r>
              <a:rPr dirty="0" sz="1600">
                <a:solidFill>
                  <a:srgbClr val="1B4067"/>
                </a:solidFill>
              </a:rPr>
              <a:t>Descripción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evento</a:t>
            </a:r>
            <a:endParaRPr sz="1600"/>
          </a:p>
        </p:txBody>
      </p:sp>
      <p:grpSp>
        <p:nvGrpSpPr>
          <p:cNvPr id="3" name="object 3" descr=""/>
          <p:cNvGrpSpPr/>
          <p:nvPr/>
        </p:nvGrpSpPr>
        <p:grpSpPr>
          <a:xfrm>
            <a:off x="2326284" y="2468765"/>
            <a:ext cx="6400800" cy="688975"/>
            <a:chOff x="2326284" y="2468765"/>
            <a:chExt cx="6400800" cy="688975"/>
          </a:xfrm>
        </p:grpSpPr>
        <p:sp>
          <p:nvSpPr>
            <p:cNvPr id="4" name="object 4" descr=""/>
            <p:cNvSpPr/>
            <p:nvPr/>
          </p:nvSpPr>
          <p:spPr>
            <a:xfrm>
              <a:off x="2816974" y="2468765"/>
              <a:ext cx="5414645" cy="581025"/>
            </a:xfrm>
            <a:custGeom>
              <a:avLst/>
              <a:gdLst/>
              <a:ahLst/>
              <a:cxnLst/>
              <a:rect l="l" t="t" r="r" b="b"/>
              <a:pathLst>
                <a:path w="5414645" h="581025">
                  <a:moveTo>
                    <a:pt x="5414264" y="315417"/>
                  </a:moveTo>
                  <a:lnTo>
                    <a:pt x="5401742" y="315417"/>
                  </a:lnTo>
                  <a:lnTo>
                    <a:pt x="5394464" y="13690"/>
                  </a:lnTo>
                  <a:lnTo>
                    <a:pt x="5356364" y="15227"/>
                  </a:lnTo>
                  <a:lnTo>
                    <a:pt x="5363629" y="315417"/>
                  </a:lnTo>
                  <a:lnTo>
                    <a:pt x="5269509" y="315417"/>
                  </a:lnTo>
                  <a:lnTo>
                    <a:pt x="5269509" y="287972"/>
                  </a:lnTo>
                  <a:lnTo>
                    <a:pt x="5199405" y="287972"/>
                  </a:lnTo>
                  <a:lnTo>
                    <a:pt x="5199405" y="315417"/>
                  </a:lnTo>
                  <a:lnTo>
                    <a:pt x="158496" y="315417"/>
                  </a:lnTo>
                  <a:lnTo>
                    <a:pt x="158496" y="287972"/>
                  </a:lnTo>
                  <a:lnTo>
                    <a:pt x="86855" y="287972"/>
                  </a:lnTo>
                  <a:lnTo>
                    <a:pt x="86855" y="315417"/>
                  </a:lnTo>
                  <a:lnTo>
                    <a:pt x="38100" y="315417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565353"/>
                  </a:lnTo>
                  <a:lnTo>
                    <a:pt x="38100" y="565353"/>
                  </a:lnTo>
                  <a:lnTo>
                    <a:pt x="38100" y="330644"/>
                  </a:lnTo>
                  <a:lnTo>
                    <a:pt x="86855" y="330644"/>
                  </a:lnTo>
                  <a:lnTo>
                    <a:pt x="86855" y="359613"/>
                  </a:lnTo>
                  <a:lnTo>
                    <a:pt x="158496" y="359613"/>
                  </a:lnTo>
                  <a:lnTo>
                    <a:pt x="158496" y="330644"/>
                  </a:lnTo>
                  <a:lnTo>
                    <a:pt x="5199405" y="330644"/>
                  </a:lnTo>
                  <a:lnTo>
                    <a:pt x="5199405" y="359613"/>
                  </a:lnTo>
                  <a:lnTo>
                    <a:pt x="5269509" y="359613"/>
                  </a:lnTo>
                  <a:lnTo>
                    <a:pt x="5269509" y="330644"/>
                  </a:lnTo>
                  <a:lnTo>
                    <a:pt x="5363997" y="330644"/>
                  </a:lnTo>
                  <a:lnTo>
                    <a:pt x="5370055" y="580567"/>
                  </a:lnTo>
                  <a:lnTo>
                    <a:pt x="5408155" y="580567"/>
                  </a:lnTo>
                  <a:lnTo>
                    <a:pt x="5402110" y="330644"/>
                  </a:lnTo>
                  <a:lnTo>
                    <a:pt x="5414264" y="330644"/>
                  </a:lnTo>
                  <a:lnTo>
                    <a:pt x="5414264" y="31541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340025" y="2634856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1681" y="284949"/>
                  </a:moveTo>
                  <a:lnTo>
                    <a:pt x="96524" y="277660"/>
                  </a:lnTo>
                  <a:lnTo>
                    <a:pt x="57585" y="257350"/>
                  </a:lnTo>
                  <a:lnTo>
                    <a:pt x="27055" y="226357"/>
                  </a:lnTo>
                  <a:lnTo>
                    <a:pt x="7129" y="187022"/>
                  </a:lnTo>
                  <a:lnTo>
                    <a:pt x="0" y="141681"/>
                  </a:lnTo>
                  <a:lnTo>
                    <a:pt x="7129" y="97114"/>
                  </a:lnTo>
                  <a:lnTo>
                    <a:pt x="27055" y="58249"/>
                  </a:lnTo>
                  <a:lnTo>
                    <a:pt x="57585" y="27498"/>
                  </a:lnTo>
                  <a:lnTo>
                    <a:pt x="96524" y="7276"/>
                  </a:lnTo>
                  <a:lnTo>
                    <a:pt x="141681" y="0"/>
                  </a:lnTo>
                  <a:lnTo>
                    <a:pt x="187022" y="7276"/>
                  </a:lnTo>
                  <a:lnTo>
                    <a:pt x="226357" y="27498"/>
                  </a:lnTo>
                  <a:lnTo>
                    <a:pt x="257350" y="58249"/>
                  </a:lnTo>
                  <a:lnTo>
                    <a:pt x="277660" y="97114"/>
                  </a:lnTo>
                  <a:lnTo>
                    <a:pt x="284949" y="141681"/>
                  </a:lnTo>
                  <a:lnTo>
                    <a:pt x="277660" y="187022"/>
                  </a:lnTo>
                  <a:lnTo>
                    <a:pt x="257350" y="226357"/>
                  </a:lnTo>
                  <a:lnTo>
                    <a:pt x="226357" y="257350"/>
                  </a:lnTo>
                  <a:lnTo>
                    <a:pt x="187022" y="277660"/>
                  </a:lnTo>
                  <a:lnTo>
                    <a:pt x="1416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326284" y="2621165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08" y="138658"/>
                  </a:moveTo>
                  <a:lnTo>
                    <a:pt x="310362" y="137299"/>
                  </a:lnTo>
                  <a:lnTo>
                    <a:pt x="307822" y="123418"/>
                  </a:lnTo>
                  <a:lnTo>
                    <a:pt x="304800" y="109677"/>
                  </a:lnTo>
                  <a:lnTo>
                    <a:pt x="298691" y="94449"/>
                  </a:lnTo>
                  <a:lnTo>
                    <a:pt x="292595" y="80708"/>
                  </a:lnTo>
                  <a:lnTo>
                    <a:pt x="286486" y="70942"/>
                  </a:lnTo>
                  <a:lnTo>
                    <a:pt x="286486" y="156908"/>
                  </a:lnTo>
                  <a:lnTo>
                    <a:pt x="285000" y="170649"/>
                  </a:lnTo>
                  <a:lnTo>
                    <a:pt x="263626" y="228549"/>
                  </a:lnTo>
                  <a:lnTo>
                    <a:pt x="237731" y="257517"/>
                  </a:lnTo>
                  <a:lnTo>
                    <a:pt x="193522" y="280390"/>
                  </a:lnTo>
                  <a:lnTo>
                    <a:pt x="155422" y="286435"/>
                  </a:lnTo>
                  <a:lnTo>
                    <a:pt x="141732" y="284949"/>
                  </a:lnTo>
                  <a:lnTo>
                    <a:pt x="92964" y="269671"/>
                  </a:lnTo>
                  <a:lnTo>
                    <a:pt x="54864" y="237667"/>
                  </a:lnTo>
                  <a:lnTo>
                    <a:pt x="31991" y="193471"/>
                  </a:lnTo>
                  <a:lnTo>
                    <a:pt x="27432" y="181317"/>
                  </a:lnTo>
                  <a:lnTo>
                    <a:pt x="25895" y="169113"/>
                  </a:lnTo>
                  <a:lnTo>
                    <a:pt x="25895" y="141681"/>
                  </a:lnTo>
                  <a:lnTo>
                    <a:pt x="28968" y="129476"/>
                  </a:lnTo>
                  <a:lnTo>
                    <a:pt x="31991" y="117322"/>
                  </a:lnTo>
                  <a:lnTo>
                    <a:pt x="36614" y="105117"/>
                  </a:lnTo>
                  <a:lnTo>
                    <a:pt x="41173" y="92913"/>
                  </a:lnTo>
                  <a:lnTo>
                    <a:pt x="48768" y="82245"/>
                  </a:lnTo>
                  <a:lnTo>
                    <a:pt x="83832" y="47218"/>
                  </a:lnTo>
                  <a:lnTo>
                    <a:pt x="129527" y="28917"/>
                  </a:lnTo>
                  <a:lnTo>
                    <a:pt x="143268" y="25895"/>
                  </a:lnTo>
                  <a:lnTo>
                    <a:pt x="169164" y="25895"/>
                  </a:lnTo>
                  <a:lnTo>
                    <a:pt x="207264" y="36563"/>
                  </a:lnTo>
                  <a:lnTo>
                    <a:pt x="248386" y="63995"/>
                  </a:lnTo>
                  <a:lnTo>
                    <a:pt x="275831" y="106654"/>
                  </a:lnTo>
                  <a:lnTo>
                    <a:pt x="280390" y="117322"/>
                  </a:lnTo>
                  <a:lnTo>
                    <a:pt x="283464" y="131013"/>
                  </a:lnTo>
                  <a:lnTo>
                    <a:pt x="285000" y="143217"/>
                  </a:lnTo>
                  <a:lnTo>
                    <a:pt x="286486" y="156908"/>
                  </a:lnTo>
                  <a:lnTo>
                    <a:pt x="286486" y="70942"/>
                  </a:lnTo>
                  <a:lnTo>
                    <a:pt x="285000" y="68554"/>
                  </a:lnTo>
                  <a:lnTo>
                    <a:pt x="275831" y="56349"/>
                  </a:lnTo>
                  <a:lnTo>
                    <a:pt x="254495" y="35013"/>
                  </a:lnTo>
                  <a:lnTo>
                    <a:pt x="242290" y="27381"/>
                  </a:lnTo>
                  <a:lnTo>
                    <a:pt x="240309" y="25895"/>
                  </a:lnTo>
                  <a:lnTo>
                    <a:pt x="230136" y="18249"/>
                  </a:lnTo>
                  <a:lnTo>
                    <a:pt x="216395" y="12153"/>
                  </a:lnTo>
                  <a:lnTo>
                    <a:pt x="185928" y="3022"/>
                  </a:lnTo>
                  <a:lnTo>
                    <a:pt x="155422" y="0"/>
                  </a:lnTo>
                  <a:lnTo>
                    <a:pt x="123431" y="3022"/>
                  </a:lnTo>
                  <a:lnTo>
                    <a:pt x="80759" y="19786"/>
                  </a:lnTo>
                  <a:lnTo>
                    <a:pt x="45732" y="45681"/>
                  </a:lnTo>
                  <a:lnTo>
                    <a:pt x="18300" y="82245"/>
                  </a:lnTo>
                  <a:lnTo>
                    <a:pt x="3073" y="124917"/>
                  </a:lnTo>
                  <a:lnTo>
                    <a:pt x="0" y="156908"/>
                  </a:lnTo>
                  <a:lnTo>
                    <a:pt x="3073" y="187413"/>
                  </a:lnTo>
                  <a:lnTo>
                    <a:pt x="12204" y="217881"/>
                  </a:lnTo>
                  <a:lnTo>
                    <a:pt x="19837" y="230085"/>
                  </a:lnTo>
                  <a:lnTo>
                    <a:pt x="27432" y="243776"/>
                  </a:lnTo>
                  <a:lnTo>
                    <a:pt x="70091" y="284949"/>
                  </a:lnTo>
                  <a:lnTo>
                    <a:pt x="109728" y="304749"/>
                  </a:lnTo>
                  <a:lnTo>
                    <a:pt x="140195" y="310845"/>
                  </a:lnTo>
                  <a:lnTo>
                    <a:pt x="172186" y="310845"/>
                  </a:lnTo>
                  <a:lnTo>
                    <a:pt x="202704" y="304749"/>
                  </a:lnTo>
                  <a:lnTo>
                    <a:pt x="230136" y="292544"/>
                  </a:lnTo>
                  <a:lnTo>
                    <a:pt x="241147" y="286435"/>
                  </a:lnTo>
                  <a:lnTo>
                    <a:pt x="243827" y="284949"/>
                  </a:lnTo>
                  <a:lnTo>
                    <a:pt x="275831" y="254444"/>
                  </a:lnTo>
                  <a:lnTo>
                    <a:pt x="298691" y="216344"/>
                  </a:lnTo>
                  <a:lnTo>
                    <a:pt x="307822" y="185877"/>
                  </a:lnTo>
                  <a:lnTo>
                    <a:pt x="309930" y="175399"/>
                  </a:lnTo>
                  <a:lnTo>
                    <a:pt x="499808" y="176758"/>
                  </a:lnTo>
                  <a:lnTo>
                    <a:pt x="499808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00998" y="2677515"/>
              <a:ext cx="129476" cy="207264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8427783" y="2643987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49"/>
                  </a:moveTo>
                  <a:lnTo>
                    <a:pt x="97939" y="277660"/>
                  </a:lnTo>
                  <a:lnTo>
                    <a:pt x="58600" y="257353"/>
                  </a:lnTo>
                  <a:lnTo>
                    <a:pt x="27604" y="226368"/>
                  </a:lnTo>
                  <a:lnTo>
                    <a:pt x="7291" y="187048"/>
                  </a:lnTo>
                  <a:lnTo>
                    <a:pt x="0" y="141732"/>
                  </a:lnTo>
                  <a:lnTo>
                    <a:pt x="7291" y="97140"/>
                  </a:lnTo>
                  <a:lnTo>
                    <a:pt x="27604" y="58260"/>
                  </a:lnTo>
                  <a:lnTo>
                    <a:pt x="58600" y="27501"/>
                  </a:lnTo>
                  <a:lnTo>
                    <a:pt x="97939" y="7277"/>
                  </a:lnTo>
                  <a:lnTo>
                    <a:pt x="143281" y="0"/>
                  </a:lnTo>
                  <a:lnTo>
                    <a:pt x="188597" y="7277"/>
                  </a:lnTo>
                  <a:lnTo>
                    <a:pt x="227918" y="27501"/>
                  </a:lnTo>
                  <a:lnTo>
                    <a:pt x="258902" y="58260"/>
                  </a:lnTo>
                  <a:lnTo>
                    <a:pt x="279210" y="97140"/>
                  </a:lnTo>
                  <a:lnTo>
                    <a:pt x="286499" y="141732"/>
                  </a:lnTo>
                  <a:lnTo>
                    <a:pt x="279210" y="187048"/>
                  </a:lnTo>
                  <a:lnTo>
                    <a:pt x="258902" y="226368"/>
                  </a:lnTo>
                  <a:lnTo>
                    <a:pt x="227918" y="257353"/>
                  </a:lnTo>
                  <a:lnTo>
                    <a:pt x="188597" y="277660"/>
                  </a:lnTo>
                  <a:lnTo>
                    <a:pt x="1432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226679" y="2630284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79" h="311150">
                  <a:moveTo>
                    <a:pt x="499808" y="140195"/>
                  </a:moveTo>
                  <a:lnTo>
                    <a:pt x="496785" y="123431"/>
                  </a:lnTo>
                  <a:lnTo>
                    <a:pt x="492163" y="109689"/>
                  </a:lnTo>
                  <a:lnTo>
                    <a:pt x="487603" y="94462"/>
                  </a:lnTo>
                  <a:lnTo>
                    <a:pt x="481507" y="80772"/>
                  </a:lnTo>
                  <a:lnTo>
                    <a:pt x="475399" y="70967"/>
                  </a:lnTo>
                  <a:lnTo>
                    <a:pt x="475399" y="156972"/>
                  </a:lnTo>
                  <a:lnTo>
                    <a:pt x="473913" y="169125"/>
                  </a:lnTo>
                  <a:lnTo>
                    <a:pt x="464731" y="207225"/>
                  </a:lnTo>
                  <a:lnTo>
                    <a:pt x="435813" y="248399"/>
                  </a:lnTo>
                  <a:lnTo>
                    <a:pt x="394690" y="275831"/>
                  </a:lnTo>
                  <a:lnTo>
                    <a:pt x="356590" y="284962"/>
                  </a:lnTo>
                  <a:lnTo>
                    <a:pt x="344385" y="286499"/>
                  </a:lnTo>
                  <a:lnTo>
                    <a:pt x="304749" y="280403"/>
                  </a:lnTo>
                  <a:lnTo>
                    <a:pt x="260540" y="255993"/>
                  </a:lnTo>
                  <a:lnTo>
                    <a:pt x="230085" y="217893"/>
                  </a:lnTo>
                  <a:lnTo>
                    <a:pt x="216395" y="181330"/>
                  </a:lnTo>
                  <a:lnTo>
                    <a:pt x="214858" y="169125"/>
                  </a:lnTo>
                  <a:lnTo>
                    <a:pt x="214858" y="141693"/>
                  </a:lnTo>
                  <a:lnTo>
                    <a:pt x="230085" y="92976"/>
                  </a:lnTo>
                  <a:lnTo>
                    <a:pt x="262077" y="54876"/>
                  </a:lnTo>
                  <a:lnTo>
                    <a:pt x="318490" y="28930"/>
                  </a:lnTo>
                  <a:lnTo>
                    <a:pt x="332181" y="25895"/>
                  </a:lnTo>
                  <a:lnTo>
                    <a:pt x="358076" y="25895"/>
                  </a:lnTo>
                  <a:lnTo>
                    <a:pt x="396176" y="36563"/>
                  </a:lnTo>
                  <a:lnTo>
                    <a:pt x="437349" y="63995"/>
                  </a:lnTo>
                  <a:lnTo>
                    <a:pt x="464731" y="105130"/>
                  </a:lnTo>
                  <a:lnTo>
                    <a:pt x="473913" y="143230"/>
                  </a:lnTo>
                  <a:lnTo>
                    <a:pt x="475399" y="156972"/>
                  </a:lnTo>
                  <a:lnTo>
                    <a:pt x="475399" y="70967"/>
                  </a:lnTo>
                  <a:lnTo>
                    <a:pt x="443407" y="35026"/>
                  </a:lnTo>
                  <a:lnTo>
                    <a:pt x="403809" y="12153"/>
                  </a:lnTo>
                  <a:lnTo>
                    <a:pt x="344385" y="0"/>
                  </a:lnTo>
                  <a:lnTo>
                    <a:pt x="327609" y="1498"/>
                  </a:lnTo>
                  <a:lnTo>
                    <a:pt x="283413" y="12153"/>
                  </a:lnTo>
                  <a:lnTo>
                    <a:pt x="245313" y="36563"/>
                  </a:lnTo>
                  <a:lnTo>
                    <a:pt x="214858" y="70104"/>
                  </a:lnTo>
                  <a:lnTo>
                    <a:pt x="195059" y="109689"/>
                  </a:lnTo>
                  <a:lnTo>
                    <a:pt x="190919" y="135420"/>
                  </a:lnTo>
                  <a:lnTo>
                    <a:pt x="0" y="134099"/>
                  </a:lnTo>
                  <a:lnTo>
                    <a:pt x="0" y="172199"/>
                  </a:lnTo>
                  <a:lnTo>
                    <a:pt x="190576" y="173520"/>
                  </a:lnTo>
                  <a:lnTo>
                    <a:pt x="191985" y="187426"/>
                  </a:lnTo>
                  <a:lnTo>
                    <a:pt x="216395" y="243840"/>
                  </a:lnTo>
                  <a:lnTo>
                    <a:pt x="245313" y="275831"/>
                  </a:lnTo>
                  <a:lnTo>
                    <a:pt x="284949" y="300189"/>
                  </a:lnTo>
                  <a:lnTo>
                    <a:pt x="329158" y="310857"/>
                  </a:lnTo>
                  <a:lnTo>
                    <a:pt x="361149" y="310857"/>
                  </a:lnTo>
                  <a:lnTo>
                    <a:pt x="391604" y="304749"/>
                  </a:lnTo>
                  <a:lnTo>
                    <a:pt x="419049" y="292595"/>
                  </a:lnTo>
                  <a:lnTo>
                    <a:pt x="430022" y="286499"/>
                  </a:lnTo>
                  <a:lnTo>
                    <a:pt x="432790" y="284962"/>
                  </a:lnTo>
                  <a:lnTo>
                    <a:pt x="464731" y="254495"/>
                  </a:lnTo>
                  <a:lnTo>
                    <a:pt x="487603" y="216395"/>
                  </a:lnTo>
                  <a:lnTo>
                    <a:pt x="499808" y="170662"/>
                  </a:lnTo>
                  <a:lnTo>
                    <a:pt x="499808" y="14019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522296" y="2679052"/>
              <a:ext cx="131063" cy="205727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768682" y="2700388"/>
              <a:ext cx="391795" cy="451484"/>
            </a:xfrm>
            <a:custGeom>
              <a:avLst/>
              <a:gdLst/>
              <a:ahLst/>
              <a:cxnLst/>
              <a:rect l="l" t="t" r="r" b="b"/>
              <a:pathLst>
                <a:path w="391795" h="451485">
                  <a:moveTo>
                    <a:pt x="391604" y="451053"/>
                  </a:moveTo>
                  <a:lnTo>
                    <a:pt x="181317" y="310845"/>
                  </a:lnTo>
                  <a:lnTo>
                    <a:pt x="220954" y="292544"/>
                  </a:lnTo>
                  <a:lnTo>
                    <a:pt x="89890" y="202653"/>
                  </a:lnTo>
                  <a:lnTo>
                    <a:pt x="137160" y="175221"/>
                  </a:lnTo>
                  <a:lnTo>
                    <a:pt x="0" y="80759"/>
                  </a:lnTo>
                  <a:lnTo>
                    <a:pt x="153936" y="0"/>
                  </a:lnTo>
                  <a:lnTo>
                    <a:pt x="233159" y="126453"/>
                  </a:lnTo>
                  <a:lnTo>
                    <a:pt x="199618" y="141681"/>
                  </a:lnTo>
                  <a:lnTo>
                    <a:pt x="300177" y="249885"/>
                  </a:lnTo>
                  <a:lnTo>
                    <a:pt x="266700" y="268185"/>
                  </a:lnTo>
                  <a:lnTo>
                    <a:pt x="391604" y="45105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761088" y="2694279"/>
              <a:ext cx="405765" cy="463550"/>
            </a:xfrm>
            <a:custGeom>
              <a:avLst/>
              <a:gdLst/>
              <a:ahLst/>
              <a:cxnLst/>
              <a:rect l="l" t="t" r="r" b="b"/>
              <a:pathLst>
                <a:path w="405764" h="463550">
                  <a:moveTo>
                    <a:pt x="19540" y="88272"/>
                  </a:moveTo>
                  <a:lnTo>
                    <a:pt x="10667" y="82257"/>
                  </a:lnTo>
                  <a:lnTo>
                    <a:pt x="4559" y="82257"/>
                  </a:lnTo>
                  <a:lnTo>
                    <a:pt x="158445" y="1549"/>
                  </a:lnTo>
                  <a:lnTo>
                    <a:pt x="159994" y="0"/>
                  </a:lnTo>
                  <a:lnTo>
                    <a:pt x="164553" y="0"/>
                  </a:lnTo>
                  <a:lnTo>
                    <a:pt x="166090" y="3035"/>
                  </a:lnTo>
                  <a:lnTo>
                    <a:pt x="170870" y="10667"/>
                  </a:lnTo>
                  <a:lnTo>
                    <a:pt x="155422" y="10667"/>
                  </a:lnTo>
                  <a:lnTo>
                    <a:pt x="158038" y="14844"/>
                  </a:lnTo>
                  <a:lnTo>
                    <a:pt x="19540" y="88272"/>
                  </a:lnTo>
                  <a:close/>
                </a:path>
                <a:path w="405764" h="463550">
                  <a:moveTo>
                    <a:pt x="158038" y="14844"/>
                  </a:moveTo>
                  <a:lnTo>
                    <a:pt x="155422" y="10667"/>
                  </a:lnTo>
                  <a:lnTo>
                    <a:pt x="163017" y="12204"/>
                  </a:lnTo>
                  <a:lnTo>
                    <a:pt x="158038" y="14844"/>
                  </a:lnTo>
                  <a:close/>
                </a:path>
                <a:path w="405764" h="463550">
                  <a:moveTo>
                    <a:pt x="230721" y="130858"/>
                  </a:moveTo>
                  <a:lnTo>
                    <a:pt x="158038" y="14844"/>
                  </a:lnTo>
                  <a:lnTo>
                    <a:pt x="163017" y="12204"/>
                  </a:lnTo>
                  <a:lnTo>
                    <a:pt x="155422" y="10667"/>
                  </a:lnTo>
                  <a:lnTo>
                    <a:pt x="170870" y="10667"/>
                  </a:lnTo>
                  <a:lnTo>
                    <a:pt x="244350" y="128003"/>
                  </a:lnTo>
                  <a:lnTo>
                    <a:pt x="237680" y="128003"/>
                  </a:lnTo>
                  <a:lnTo>
                    <a:pt x="230721" y="130858"/>
                  </a:lnTo>
                  <a:close/>
                </a:path>
                <a:path w="405764" h="463550">
                  <a:moveTo>
                    <a:pt x="133152" y="180175"/>
                  </a:moveTo>
                  <a:lnTo>
                    <a:pt x="3022" y="92976"/>
                  </a:lnTo>
                  <a:lnTo>
                    <a:pt x="1485" y="91439"/>
                  </a:lnTo>
                  <a:lnTo>
                    <a:pt x="0" y="89903"/>
                  </a:lnTo>
                  <a:lnTo>
                    <a:pt x="0" y="86867"/>
                  </a:lnTo>
                  <a:lnTo>
                    <a:pt x="1485" y="85331"/>
                  </a:lnTo>
                  <a:lnTo>
                    <a:pt x="1485" y="82257"/>
                  </a:lnTo>
                  <a:lnTo>
                    <a:pt x="10667" y="82257"/>
                  </a:lnTo>
                  <a:lnTo>
                    <a:pt x="10667" y="92976"/>
                  </a:lnTo>
                  <a:lnTo>
                    <a:pt x="26478" y="92976"/>
                  </a:lnTo>
                  <a:lnTo>
                    <a:pt x="147789" y="175221"/>
                  </a:lnTo>
                  <a:lnTo>
                    <a:pt x="141681" y="175221"/>
                  </a:lnTo>
                  <a:lnTo>
                    <a:pt x="133152" y="180175"/>
                  </a:lnTo>
                  <a:close/>
                </a:path>
                <a:path w="405764" h="463550">
                  <a:moveTo>
                    <a:pt x="10667" y="92976"/>
                  </a:moveTo>
                  <a:lnTo>
                    <a:pt x="10667" y="82257"/>
                  </a:lnTo>
                  <a:lnTo>
                    <a:pt x="19540" y="88272"/>
                  </a:lnTo>
                  <a:lnTo>
                    <a:pt x="10667" y="92976"/>
                  </a:lnTo>
                  <a:close/>
                </a:path>
                <a:path w="405764" h="463550">
                  <a:moveTo>
                    <a:pt x="26478" y="92976"/>
                  </a:moveTo>
                  <a:lnTo>
                    <a:pt x="10667" y="92976"/>
                  </a:lnTo>
                  <a:lnTo>
                    <a:pt x="19540" y="88272"/>
                  </a:lnTo>
                  <a:lnTo>
                    <a:pt x="26478" y="92976"/>
                  </a:lnTo>
                  <a:close/>
                </a:path>
                <a:path w="405764" h="463550">
                  <a:moveTo>
                    <a:pt x="234645" y="137121"/>
                  </a:moveTo>
                  <a:lnTo>
                    <a:pt x="230721" y="130858"/>
                  </a:lnTo>
                  <a:lnTo>
                    <a:pt x="237680" y="128003"/>
                  </a:lnTo>
                  <a:lnTo>
                    <a:pt x="234645" y="137121"/>
                  </a:lnTo>
                  <a:close/>
                </a:path>
                <a:path w="405764" h="463550">
                  <a:moveTo>
                    <a:pt x="245313" y="137121"/>
                  </a:moveTo>
                  <a:lnTo>
                    <a:pt x="234645" y="137121"/>
                  </a:lnTo>
                  <a:lnTo>
                    <a:pt x="237680" y="128003"/>
                  </a:lnTo>
                  <a:lnTo>
                    <a:pt x="244350" y="128003"/>
                  </a:lnTo>
                  <a:lnTo>
                    <a:pt x="245313" y="129539"/>
                  </a:lnTo>
                  <a:lnTo>
                    <a:pt x="246849" y="131076"/>
                  </a:lnTo>
                  <a:lnTo>
                    <a:pt x="246849" y="135635"/>
                  </a:lnTo>
                  <a:lnTo>
                    <a:pt x="245313" y="137121"/>
                  </a:lnTo>
                  <a:close/>
                </a:path>
                <a:path w="405764" h="463550">
                  <a:moveTo>
                    <a:pt x="298098" y="255053"/>
                  </a:moveTo>
                  <a:lnTo>
                    <a:pt x="202653" y="152399"/>
                  </a:lnTo>
                  <a:lnTo>
                    <a:pt x="201117" y="150863"/>
                  </a:lnTo>
                  <a:lnTo>
                    <a:pt x="201117" y="144767"/>
                  </a:lnTo>
                  <a:lnTo>
                    <a:pt x="202653" y="143230"/>
                  </a:lnTo>
                  <a:lnTo>
                    <a:pt x="204190" y="141744"/>
                  </a:lnTo>
                  <a:lnTo>
                    <a:pt x="230721" y="130858"/>
                  </a:lnTo>
                  <a:lnTo>
                    <a:pt x="234645" y="137121"/>
                  </a:lnTo>
                  <a:lnTo>
                    <a:pt x="245313" y="137121"/>
                  </a:lnTo>
                  <a:lnTo>
                    <a:pt x="245313" y="138658"/>
                  </a:lnTo>
                  <a:lnTo>
                    <a:pt x="242290" y="138658"/>
                  </a:lnTo>
                  <a:lnTo>
                    <a:pt x="232677" y="143230"/>
                  </a:lnTo>
                  <a:lnTo>
                    <a:pt x="211785" y="143230"/>
                  </a:lnTo>
                  <a:lnTo>
                    <a:pt x="210248" y="153898"/>
                  </a:lnTo>
                  <a:lnTo>
                    <a:pt x="221566" y="153898"/>
                  </a:lnTo>
                  <a:lnTo>
                    <a:pt x="310985" y="251421"/>
                  </a:lnTo>
                  <a:lnTo>
                    <a:pt x="304749" y="251421"/>
                  </a:lnTo>
                  <a:lnTo>
                    <a:pt x="298098" y="255053"/>
                  </a:lnTo>
                  <a:close/>
                </a:path>
                <a:path w="405764" h="463550">
                  <a:moveTo>
                    <a:pt x="210248" y="153898"/>
                  </a:moveTo>
                  <a:lnTo>
                    <a:pt x="211785" y="143230"/>
                  </a:lnTo>
                  <a:lnTo>
                    <a:pt x="218129" y="150150"/>
                  </a:lnTo>
                  <a:lnTo>
                    <a:pt x="210248" y="153898"/>
                  </a:lnTo>
                  <a:close/>
                </a:path>
                <a:path w="405764" h="463550">
                  <a:moveTo>
                    <a:pt x="218129" y="150150"/>
                  </a:moveTo>
                  <a:lnTo>
                    <a:pt x="211785" y="143230"/>
                  </a:lnTo>
                  <a:lnTo>
                    <a:pt x="232677" y="143230"/>
                  </a:lnTo>
                  <a:lnTo>
                    <a:pt x="218129" y="150150"/>
                  </a:lnTo>
                  <a:close/>
                </a:path>
                <a:path w="405764" h="463550">
                  <a:moveTo>
                    <a:pt x="221566" y="153898"/>
                  </a:moveTo>
                  <a:lnTo>
                    <a:pt x="210248" y="153898"/>
                  </a:lnTo>
                  <a:lnTo>
                    <a:pt x="218129" y="150150"/>
                  </a:lnTo>
                  <a:lnTo>
                    <a:pt x="221566" y="153898"/>
                  </a:lnTo>
                  <a:close/>
                </a:path>
                <a:path w="405764" h="463550">
                  <a:moveTo>
                    <a:pt x="141681" y="185889"/>
                  </a:moveTo>
                  <a:lnTo>
                    <a:pt x="133152" y="180175"/>
                  </a:lnTo>
                  <a:lnTo>
                    <a:pt x="141681" y="175221"/>
                  </a:lnTo>
                  <a:lnTo>
                    <a:pt x="141681" y="185889"/>
                  </a:lnTo>
                  <a:close/>
                </a:path>
                <a:path w="405764" h="463550">
                  <a:moveTo>
                    <a:pt x="150863" y="185889"/>
                  </a:moveTo>
                  <a:lnTo>
                    <a:pt x="141681" y="185889"/>
                  </a:lnTo>
                  <a:lnTo>
                    <a:pt x="141681" y="175221"/>
                  </a:lnTo>
                  <a:lnTo>
                    <a:pt x="147789" y="175221"/>
                  </a:lnTo>
                  <a:lnTo>
                    <a:pt x="150863" y="176758"/>
                  </a:lnTo>
                  <a:lnTo>
                    <a:pt x="150863" y="185889"/>
                  </a:lnTo>
                  <a:close/>
                </a:path>
                <a:path w="405764" h="463550">
                  <a:moveTo>
                    <a:pt x="216233" y="296886"/>
                  </a:moveTo>
                  <a:lnTo>
                    <a:pt x="94449" y="213321"/>
                  </a:lnTo>
                  <a:lnTo>
                    <a:pt x="92913" y="213321"/>
                  </a:lnTo>
                  <a:lnTo>
                    <a:pt x="91427" y="210299"/>
                  </a:lnTo>
                  <a:lnTo>
                    <a:pt x="91427" y="205739"/>
                  </a:lnTo>
                  <a:lnTo>
                    <a:pt x="92913" y="204203"/>
                  </a:lnTo>
                  <a:lnTo>
                    <a:pt x="94449" y="202653"/>
                  </a:lnTo>
                  <a:lnTo>
                    <a:pt x="133152" y="180175"/>
                  </a:lnTo>
                  <a:lnTo>
                    <a:pt x="141681" y="185889"/>
                  </a:lnTo>
                  <a:lnTo>
                    <a:pt x="147789" y="185889"/>
                  </a:lnTo>
                  <a:lnTo>
                    <a:pt x="118902" y="204203"/>
                  </a:lnTo>
                  <a:lnTo>
                    <a:pt x="102095" y="204203"/>
                  </a:lnTo>
                  <a:lnTo>
                    <a:pt x="102095" y="214858"/>
                  </a:lnTo>
                  <a:lnTo>
                    <a:pt x="117886" y="214858"/>
                  </a:lnTo>
                  <a:lnTo>
                    <a:pt x="233108" y="292607"/>
                  </a:lnTo>
                  <a:lnTo>
                    <a:pt x="225526" y="292607"/>
                  </a:lnTo>
                  <a:lnTo>
                    <a:pt x="216233" y="296886"/>
                  </a:lnTo>
                  <a:close/>
                </a:path>
                <a:path w="405764" h="463550">
                  <a:moveTo>
                    <a:pt x="102095" y="214858"/>
                  </a:moveTo>
                  <a:lnTo>
                    <a:pt x="102095" y="204203"/>
                  </a:lnTo>
                  <a:lnTo>
                    <a:pt x="110236" y="209697"/>
                  </a:lnTo>
                  <a:lnTo>
                    <a:pt x="102095" y="214858"/>
                  </a:lnTo>
                  <a:close/>
                </a:path>
                <a:path w="405764" h="463550">
                  <a:moveTo>
                    <a:pt x="110236" y="209697"/>
                  </a:moveTo>
                  <a:lnTo>
                    <a:pt x="102095" y="204203"/>
                  </a:lnTo>
                  <a:lnTo>
                    <a:pt x="118902" y="204203"/>
                  </a:lnTo>
                  <a:lnTo>
                    <a:pt x="110236" y="209697"/>
                  </a:lnTo>
                  <a:close/>
                </a:path>
                <a:path w="405764" h="463550">
                  <a:moveTo>
                    <a:pt x="117886" y="214858"/>
                  </a:moveTo>
                  <a:lnTo>
                    <a:pt x="102095" y="214858"/>
                  </a:lnTo>
                  <a:lnTo>
                    <a:pt x="110236" y="209697"/>
                  </a:lnTo>
                  <a:lnTo>
                    <a:pt x="117886" y="214858"/>
                  </a:lnTo>
                  <a:close/>
                </a:path>
                <a:path w="405764" h="463550">
                  <a:moveTo>
                    <a:pt x="303212" y="260553"/>
                  </a:moveTo>
                  <a:lnTo>
                    <a:pt x="298098" y="255053"/>
                  </a:lnTo>
                  <a:lnTo>
                    <a:pt x="304749" y="251421"/>
                  </a:lnTo>
                  <a:lnTo>
                    <a:pt x="303212" y="260553"/>
                  </a:lnTo>
                  <a:close/>
                </a:path>
                <a:path w="405764" h="463550">
                  <a:moveTo>
                    <a:pt x="312388" y="260553"/>
                  </a:moveTo>
                  <a:lnTo>
                    <a:pt x="303212" y="260553"/>
                  </a:lnTo>
                  <a:lnTo>
                    <a:pt x="304749" y="251421"/>
                  </a:lnTo>
                  <a:lnTo>
                    <a:pt x="310985" y="251421"/>
                  </a:lnTo>
                  <a:lnTo>
                    <a:pt x="312394" y="252958"/>
                  </a:lnTo>
                  <a:lnTo>
                    <a:pt x="313880" y="254507"/>
                  </a:lnTo>
                  <a:lnTo>
                    <a:pt x="313880" y="259067"/>
                  </a:lnTo>
                  <a:lnTo>
                    <a:pt x="312388" y="260553"/>
                  </a:lnTo>
                  <a:close/>
                </a:path>
                <a:path w="405764" h="463550">
                  <a:moveTo>
                    <a:pt x="400748" y="463257"/>
                  </a:moveTo>
                  <a:lnTo>
                    <a:pt x="397713" y="463257"/>
                  </a:lnTo>
                  <a:lnTo>
                    <a:pt x="396176" y="461721"/>
                  </a:lnTo>
                  <a:lnTo>
                    <a:pt x="393428" y="459909"/>
                  </a:lnTo>
                  <a:lnTo>
                    <a:pt x="402285" y="451053"/>
                  </a:lnTo>
                  <a:lnTo>
                    <a:pt x="374427" y="432685"/>
                  </a:lnTo>
                  <a:lnTo>
                    <a:pt x="269671" y="278853"/>
                  </a:lnTo>
                  <a:lnTo>
                    <a:pt x="268185" y="277317"/>
                  </a:lnTo>
                  <a:lnTo>
                    <a:pt x="268185" y="272757"/>
                  </a:lnTo>
                  <a:lnTo>
                    <a:pt x="269671" y="271221"/>
                  </a:lnTo>
                  <a:lnTo>
                    <a:pt x="269671" y="269735"/>
                  </a:lnTo>
                  <a:lnTo>
                    <a:pt x="271208" y="269735"/>
                  </a:lnTo>
                  <a:lnTo>
                    <a:pt x="298098" y="255053"/>
                  </a:lnTo>
                  <a:lnTo>
                    <a:pt x="303212" y="260553"/>
                  </a:lnTo>
                  <a:lnTo>
                    <a:pt x="312388" y="260553"/>
                  </a:lnTo>
                  <a:lnTo>
                    <a:pt x="310845" y="262089"/>
                  </a:lnTo>
                  <a:lnTo>
                    <a:pt x="294127" y="271221"/>
                  </a:lnTo>
                  <a:lnTo>
                    <a:pt x="280390" y="271221"/>
                  </a:lnTo>
                  <a:lnTo>
                    <a:pt x="277317" y="280403"/>
                  </a:lnTo>
                  <a:lnTo>
                    <a:pt x="286639" y="280403"/>
                  </a:lnTo>
                  <a:lnTo>
                    <a:pt x="403821" y="452589"/>
                  </a:lnTo>
                  <a:lnTo>
                    <a:pt x="405307" y="455612"/>
                  </a:lnTo>
                  <a:lnTo>
                    <a:pt x="405307" y="458698"/>
                  </a:lnTo>
                  <a:lnTo>
                    <a:pt x="400748" y="463257"/>
                  </a:lnTo>
                  <a:close/>
                </a:path>
                <a:path w="405764" h="463550">
                  <a:moveTo>
                    <a:pt x="277317" y="280403"/>
                  </a:moveTo>
                  <a:lnTo>
                    <a:pt x="280390" y="271221"/>
                  </a:lnTo>
                  <a:lnTo>
                    <a:pt x="284113" y="276691"/>
                  </a:lnTo>
                  <a:lnTo>
                    <a:pt x="277317" y="280403"/>
                  </a:lnTo>
                  <a:close/>
                </a:path>
                <a:path w="405764" h="463550">
                  <a:moveTo>
                    <a:pt x="284113" y="276691"/>
                  </a:moveTo>
                  <a:lnTo>
                    <a:pt x="280390" y="271221"/>
                  </a:lnTo>
                  <a:lnTo>
                    <a:pt x="294127" y="271221"/>
                  </a:lnTo>
                  <a:lnTo>
                    <a:pt x="284113" y="276691"/>
                  </a:lnTo>
                  <a:close/>
                </a:path>
                <a:path w="405764" h="463550">
                  <a:moveTo>
                    <a:pt x="286639" y="280403"/>
                  </a:moveTo>
                  <a:lnTo>
                    <a:pt x="277317" y="280403"/>
                  </a:lnTo>
                  <a:lnTo>
                    <a:pt x="284113" y="276691"/>
                  </a:lnTo>
                  <a:lnTo>
                    <a:pt x="286639" y="280403"/>
                  </a:lnTo>
                  <a:close/>
                </a:path>
                <a:path w="405764" h="463550">
                  <a:moveTo>
                    <a:pt x="225526" y="303263"/>
                  </a:moveTo>
                  <a:lnTo>
                    <a:pt x="216233" y="296886"/>
                  </a:lnTo>
                  <a:lnTo>
                    <a:pt x="225526" y="292607"/>
                  </a:lnTo>
                  <a:lnTo>
                    <a:pt x="225526" y="303263"/>
                  </a:lnTo>
                  <a:close/>
                </a:path>
                <a:path w="405764" h="463550">
                  <a:moveTo>
                    <a:pt x="233108" y="303263"/>
                  </a:moveTo>
                  <a:lnTo>
                    <a:pt x="225526" y="303263"/>
                  </a:lnTo>
                  <a:lnTo>
                    <a:pt x="225526" y="292607"/>
                  </a:lnTo>
                  <a:lnTo>
                    <a:pt x="233108" y="292607"/>
                  </a:lnTo>
                  <a:lnTo>
                    <a:pt x="234645" y="294093"/>
                  </a:lnTo>
                  <a:lnTo>
                    <a:pt x="234645" y="300189"/>
                  </a:lnTo>
                  <a:lnTo>
                    <a:pt x="233108" y="303263"/>
                  </a:lnTo>
                  <a:close/>
                </a:path>
                <a:path w="405764" h="463550">
                  <a:moveTo>
                    <a:pt x="392589" y="459356"/>
                  </a:moveTo>
                  <a:lnTo>
                    <a:pt x="185889" y="323062"/>
                  </a:lnTo>
                  <a:lnTo>
                    <a:pt x="182803" y="321525"/>
                  </a:lnTo>
                  <a:lnTo>
                    <a:pt x="182803" y="313931"/>
                  </a:lnTo>
                  <a:lnTo>
                    <a:pt x="185889" y="310857"/>
                  </a:lnTo>
                  <a:lnTo>
                    <a:pt x="216233" y="296886"/>
                  </a:lnTo>
                  <a:lnTo>
                    <a:pt x="225526" y="303263"/>
                  </a:lnTo>
                  <a:lnTo>
                    <a:pt x="231571" y="303263"/>
                  </a:lnTo>
                  <a:lnTo>
                    <a:pt x="213315" y="312394"/>
                  </a:lnTo>
                  <a:lnTo>
                    <a:pt x="191985" y="312394"/>
                  </a:lnTo>
                  <a:lnTo>
                    <a:pt x="191985" y="323062"/>
                  </a:lnTo>
                  <a:lnTo>
                    <a:pt x="208165" y="323062"/>
                  </a:lnTo>
                  <a:lnTo>
                    <a:pt x="374427" y="432685"/>
                  </a:lnTo>
                  <a:lnTo>
                    <a:pt x="392589" y="459356"/>
                  </a:lnTo>
                  <a:close/>
                </a:path>
                <a:path w="405764" h="463550">
                  <a:moveTo>
                    <a:pt x="191985" y="323062"/>
                  </a:moveTo>
                  <a:lnTo>
                    <a:pt x="191985" y="312394"/>
                  </a:lnTo>
                  <a:lnTo>
                    <a:pt x="201186" y="318460"/>
                  </a:lnTo>
                  <a:lnTo>
                    <a:pt x="191985" y="323062"/>
                  </a:lnTo>
                  <a:close/>
                </a:path>
                <a:path w="405764" h="463550">
                  <a:moveTo>
                    <a:pt x="201186" y="318460"/>
                  </a:moveTo>
                  <a:lnTo>
                    <a:pt x="191985" y="312394"/>
                  </a:lnTo>
                  <a:lnTo>
                    <a:pt x="213315" y="312394"/>
                  </a:lnTo>
                  <a:lnTo>
                    <a:pt x="201186" y="318460"/>
                  </a:lnTo>
                  <a:close/>
                </a:path>
                <a:path w="405764" h="463550">
                  <a:moveTo>
                    <a:pt x="208165" y="323062"/>
                  </a:moveTo>
                  <a:lnTo>
                    <a:pt x="191985" y="323062"/>
                  </a:lnTo>
                  <a:lnTo>
                    <a:pt x="201186" y="318460"/>
                  </a:lnTo>
                  <a:lnTo>
                    <a:pt x="208165" y="323062"/>
                  </a:lnTo>
                  <a:close/>
                </a:path>
                <a:path w="405764" h="463550">
                  <a:moveTo>
                    <a:pt x="393428" y="459909"/>
                  </a:moveTo>
                  <a:lnTo>
                    <a:pt x="392589" y="459356"/>
                  </a:lnTo>
                  <a:lnTo>
                    <a:pt x="374427" y="432685"/>
                  </a:lnTo>
                  <a:lnTo>
                    <a:pt x="402285" y="451053"/>
                  </a:lnTo>
                  <a:lnTo>
                    <a:pt x="393428" y="459909"/>
                  </a:lnTo>
                  <a:close/>
                </a:path>
                <a:path w="405764" h="463550">
                  <a:moveTo>
                    <a:pt x="393153" y="460184"/>
                  </a:moveTo>
                  <a:lnTo>
                    <a:pt x="392589" y="459356"/>
                  </a:lnTo>
                  <a:lnTo>
                    <a:pt x="393428" y="459909"/>
                  </a:lnTo>
                  <a:lnTo>
                    <a:pt x="393153" y="46018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7999107" y="3179877"/>
            <a:ext cx="5302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2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25123" y="2456047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42184" y="3179877"/>
            <a:ext cx="577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6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1473961" y="4597063"/>
            <a:ext cx="6665595" cy="1487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EVENTO: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1008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(Callalli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–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Tintaya)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138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kV.</a:t>
            </a:r>
            <a:endParaRPr sz="1600">
              <a:latin typeface="Arial"/>
              <a:cs typeface="Arial"/>
            </a:endParaRPr>
          </a:p>
          <a:p>
            <a:pPr algn="just" marL="12700" marR="1701164" indent="1967230">
              <a:lnSpc>
                <a:spcPct val="100000"/>
              </a:lnSpc>
              <a:tabLst>
                <a:tab pos="197993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bifásica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tierra 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DÍA: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Ocurrida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19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marzo 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2010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06:22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p.m. </a:t>
            </a: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UBICACIÓN: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	14.2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Callalli</a:t>
            </a:r>
            <a:endParaRPr sz="1600">
              <a:latin typeface="Arial"/>
              <a:cs typeface="Arial"/>
            </a:endParaRPr>
          </a:p>
          <a:p>
            <a:pPr marL="1979930" marR="5080" indent="-1967864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CONSECUENCIA: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hubo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restricción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suministro.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protecciones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desempeñaron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correctamente.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271291" y="6777583"/>
            <a:ext cx="4392295" cy="508000"/>
            <a:chOff x="3271291" y="6777583"/>
            <a:chExt cx="4392295" cy="508000"/>
          </a:xfrm>
        </p:grpSpPr>
        <p:sp>
          <p:nvSpPr>
            <p:cNvPr id="19" name="object 19" descr=""/>
            <p:cNvSpPr/>
            <p:nvPr/>
          </p:nvSpPr>
          <p:spPr>
            <a:xfrm>
              <a:off x="3277641" y="67839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277641" y="67839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10603"/>
            <a:ext cx="8891270" cy="993775"/>
            <a:chOff x="1027103" y="410603"/>
            <a:chExt cx="8891270" cy="993775"/>
          </a:xfrm>
        </p:grpSpPr>
        <p:sp>
          <p:nvSpPr>
            <p:cNvPr id="3" name="object 3" descr=""/>
            <p:cNvSpPr/>
            <p:nvPr/>
          </p:nvSpPr>
          <p:spPr>
            <a:xfrm>
              <a:off x="2338489" y="411556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3047111" y="411556"/>
              <a:ext cx="0" cy="309880"/>
            </a:xfrm>
            <a:custGeom>
              <a:avLst/>
              <a:gdLst/>
              <a:ahLst/>
              <a:cxnLst/>
              <a:rect l="l" t="t" r="r" b="b"/>
              <a:pathLst>
                <a:path w="0" h="309880">
                  <a:moveTo>
                    <a:pt x="0" y="0"/>
                  </a:moveTo>
                  <a:lnTo>
                    <a:pt x="0" y="3093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757218" y="411556"/>
              <a:ext cx="0" cy="309880"/>
            </a:xfrm>
            <a:custGeom>
              <a:avLst/>
              <a:gdLst/>
              <a:ahLst/>
              <a:cxnLst/>
              <a:rect l="l" t="t" r="r" b="b"/>
              <a:pathLst>
                <a:path w="0" h="309880">
                  <a:moveTo>
                    <a:pt x="0" y="0"/>
                  </a:moveTo>
                  <a:lnTo>
                    <a:pt x="0" y="3093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467326" y="411556"/>
              <a:ext cx="4965065" cy="469900"/>
            </a:xfrm>
            <a:custGeom>
              <a:avLst/>
              <a:gdLst/>
              <a:ahLst/>
              <a:cxnLst/>
              <a:rect l="l" t="t" r="r" b="b"/>
              <a:pathLst>
                <a:path w="4965065" h="469900">
                  <a:moveTo>
                    <a:pt x="0" y="0"/>
                  </a:moveTo>
                  <a:lnTo>
                    <a:pt x="0" y="469353"/>
                  </a:lnTo>
                </a:path>
                <a:path w="4965065" h="469900">
                  <a:moveTo>
                    <a:pt x="708571" y="0"/>
                  </a:moveTo>
                  <a:lnTo>
                    <a:pt x="708571" y="469353"/>
                  </a:lnTo>
                </a:path>
                <a:path w="4965065" h="469900">
                  <a:moveTo>
                    <a:pt x="1418678" y="0"/>
                  </a:moveTo>
                  <a:lnTo>
                    <a:pt x="1418678" y="469353"/>
                  </a:lnTo>
                </a:path>
                <a:path w="4965065" h="469900">
                  <a:moveTo>
                    <a:pt x="2128837" y="0"/>
                  </a:moveTo>
                  <a:lnTo>
                    <a:pt x="2128837" y="469353"/>
                  </a:lnTo>
                </a:path>
                <a:path w="4965065" h="469900">
                  <a:moveTo>
                    <a:pt x="2837408" y="0"/>
                  </a:moveTo>
                  <a:lnTo>
                    <a:pt x="2837408" y="469353"/>
                  </a:lnTo>
                </a:path>
                <a:path w="4965065" h="469900">
                  <a:moveTo>
                    <a:pt x="3547516" y="0"/>
                  </a:moveTo>
                  <a:lnTo>
                    <a:pt x="3547516" y="469353"/>
                  </a:lnTo>
                </a:path>
                <a:path w="4965065" h="469900">
                  <a:moveTo>
                    <a:pt x="4256138" y="0"/>
                  </a:moveTo>
                  <a:lnTo>
                    <a:pt x="4256138" y="469353"/>
                  </a:lnTo>
                </a:path>
                <a:path w="4965065" h="469900">
                  <a:moveTo>
                    <a:pt x="4964709" y="0"/>
                  </a:moveTo>
                  <a:lnTo>
                    <a:pt x="4964709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338489" y="614210"/>
              <a:ext cx="7093584" cy="64135"/>
            </a:xfrm>
            <a:custGeom>
              <a:avLst/>
              <a:gdLst/>
              <a:ahLst/>
              <a:cxnLst/>
              <a:rect l="l" t="t" r="r" b="b"/>
              <a:pathLst>
                <a:path w="7093584" h="64134">
                  <a:moveTo>
                    <a:pt x="0" y="0"/>
                  </a:moveTo>
                  <a:lnTo>
                    <a:pt x="0" y="63995"/>
                  </a:lnTo>
                </a:path>
                <a:path w="7093584" h="64134">
                  <a:moveTo>
                    <a:pt x="708621" y="0"/>
                  </a:moveTo>
                  <a:lnTo>
                    <a:pt x="708621" y="63995"/>
                  </a:lnTo>
                </a:path>
                <a:path w="7093584" h="64134">
                  <a:moveTo>
                    <a:pt x="1418729" y="0"/>
                  </a:moveTo>
                  <a:lnTo>
                    <a:pt x="1418729" y="63995"/>
                  </a:lnTo>
                </a:path>
                <a:path w="7093584" h="64134">
                  <a:moveTo>
                    <a:pt x="2128837" y="0"/>
                  </a:moveTo>
                  <a:lnTo>
                    <a:pt x="2128837" y="63995"/>
                  </a:lnTo>
                </a:path>
                <a:path w="7093584" h="64134">
                  <a:moveTo>
                    <a:pt x="2837408" y="0"/>
                  </a:moveTo>
                  <a:lnTo>
                    <a:pt x="2837408" y="63995"/>
                  </a:lnTo>
                </a:path>
                <a:path w="7093584" h="64134">
                  <a:moveTo>
                    <a:pt x="3547516" y="0"/>
                  </a:moveTo>
                  <a:lnTo>
                    <a:pt x="3547516" y="63995"/>
                  </a:lnTo>
                </a:path>
                <a:path w="7093584" h="64134">
                  <a:moveTo>
                    <a:pt x="4257675" y="0"/>
                  </a:moveTo>
                  <a:lnTo>
                    <a:pt x="4257675" y="63995"/>
                  </a:lnTo>
                </a:path>
                <a:path w="7093584" h="64134">
                  <a:moveTo>
                    <a:pt x="4966246" y="0"/>
                  </a:moveTo>
                  <a:lnTo>
                    <a:pt x="4966246" y="63995"/>
                  </a:lnTo>
                </a:path>
                <a:path w="7093584" h="64134">
                  <a:moveTo>
                    <a:pt x="5676353" y="0"/>
                  </a:moveTo>
                  <a:lnTo>
                    <a:pt x="5676353" y="63995"/>
                  </a:lnTo>
                </a:path>
                <a:path w="7093584" h="64134">
                  <a:moveTo>
                    <a:pt x="6384975" y="0"/>
                  </a:moveTo>
                  <a:lnTo>
                    <a:pt x="6384975" y="63995"/>
                  </a:lnTo>
                </a:path>
                <a:path w="7093584" h="64134">
                  <a:moveTo>
                    <a:pt x="7093546" y="0"/>
                  </a:moveTo>
                  <a:lnTo>
                    <a:pt x="7093546" y="639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629867" y="731545"/>
              <a:ext cx="8204834" cy="86995"/>
            </a:xfrm>
            <a:custGeom>
              <a:avLst/>
              <a:gdLst/>
              <a:ahLst/>
              <a:cxnLst/>
              <a:rect l="l" t="t" r="r" b="b"/>
              <a:pathLst>
                <a:path w="8204834" h="86994">
                  <a:moveTo>
                    <a:pt x="0" y="86855"/>
                  </a:moveTo>
                  <a:lnTo>
                    <a:pt x="822921" y="86855"/>
                  </a:lnTo>
                </a:path>
                <a:path w="8204834" h="86994">
                  <a:moveTo>
                    <a:pt x="2518968" y="86855"/>
                  </a:moveTo>
                  <a:lnTo>
                    <a:pt x="8204441" y="86855"/>
                  </a:lnTo>
                </a:path>
                <a:path w="8204834" h="86994">
                  <a:moveTo>
                    <a:pt x="0" y="0"/>
                  </a:moveTo>
                  <a:lnTo>
                    <a:pt x="822921" y="0"/>
                  </a:lnTo>
                </a:path>
                <a:path w="8204834" h="86994">
                  <a:moveTo>
                    <a:pt x="2518968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629867" y="474014"/>
              <a:ext cx="8204834" cy="172720"/>
            </a:xfrm>
            <a:custGeom>
              <a:avLst/>
              <a:gdLst/>
              <a:ahLst/>
              <a:cxnLst/>
              <a:rect l="l" t="t" r="r" b="b"/>
              <a:pathLst>
                <a:path w="8204834" h="172720">
                  <a:moveTo>
                    <a:pt x="0" y="172199"/>
                  </a:moveTo>
                  <a:lnTo>
                    <a:pt x="8204441" y="172199"/>
                  </a:lnTo>
                </a:path>
                <a:path w="8204834" h="172720">
                  <a:moveTo>
                    <a:pt x="0" y="86868"/>
                  </a:moveTo>
                  <a:lnTo>
                    <a:pt x="8204441" y="86868"/>
                  </a:lnTo>
                </a:path>
                <a:path w="8204834" h="172720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590281" y="411556"/>
              <a:ext cx="8244205" cy="469900"/>
            </a:xfrm>
            <a:custGeom>
              <a:avLst/>
              <a:gdLst/>
              <a:ahLst/>
              <a:cxnLst/>
              <a:rect l="l" t="t" r="r" b="b"/>
              <a:pathLst>
                <a:path w="8244205" h="469900">
                  <a:moveTo>
                    <a:pt x="0" y="406844"/>
                  </a:moveTo>
                  <a:lnTo>
                    <a:pt x="39585" y="406844"/>
                  </a:lnTo>
                </a:path>
                <a:path w="8244205" h="469900">
                  <a:moveTo>
                    <a:pt x="0" y="319989"/>
                  </a:moveTo>
                  <a:lnTo>
                    <a:pt x="39585" y="319989"/>
                  </a:lnTo>
                </a:path>
                <a:path w="8244205" h="469900">
                  <a:moveTo>
                    <a:pt x="0" y="234657"/>
                  </a:moveTo>
                  <a:lnTo>
                    <a:pt x="39585" y="234657"/>
                  </a:lnTo>
                </a:path>
                <a:path w="8244205" h="469900">
                  <a:moveTo>
                    <a:pt x="0" y="149326"/>
                  </a:moveTo>
                  <a:lnTo>
                    <a:pt x="39585" y="149326"/>
                  </a:lnTo>
                </a:path>
                <a:path w="8244205" h="469900">
                  <a:moveTo>
                    <a:pt x="0" y="62458"/>
                  </a:moveTo>
                  <a:lnTo>
                    <a:pt x="39585" y="62458"/>
                  </a:lnTo>
                </a:path>
                <a:path w="8244205" h="469900">
                  <a:moveTo>
                    <a:pt x="3585616" y="0"/>
                  </a:moveTo>
                  <a:lnTo>
                    <a:pt x="3585616" y="469353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0"/>
                  </a:moveTo>
                  <a:lnTo>
                    <a:pt x="39585" y="4693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629867" y="411556"/>
              <a:ext cx="3544570" cy="242570"/>
            </a:xfrm>
            <a:custGeom>
              <a:avLst/>
              <a:gdLst/>
              <a:ahLst/>
              <a:cxnLst/>
              <a:rect l="l" t="t" r="r" b="b"/>
              <a:pathLst>
                <a:path w="3544570" h="242570">
                  <a:moveTo>
                    <a:pt x="0" y="233121"/>
                  </a:moveTo>
                  <a:lnTo>
                    <a:pt x="6095" y="236194"/>
                  </a:lnTo>
                  <a:lnTo>
                    <a:pt x="12204" y="237731"/>
                  </a:lnTo>
                  <a:lnTo>
                    <a:pt x="18300" y="240753"/>
                  </a:lnTo>
                  <a:lnTo>
                    <a:pt x="24409" y="242290"/>
                  </a:lnTo>
                  <a:lnTo>
                    <a:pt x="42710" y="242290"/>
                  </a:lnTo>
                  <a:lnTo>
                    <a:pt x="48767" y="239217"/>
                  </a:lnTo>
                  <a:lnTo>
                    <a:pt x="53378" y="237731"/>
                  </a:lnTo>
                  <a:lnTo>
                    <a:pt x="59486" y="234657"/>
                  </a:lnTo>
                  <a:lnTo>
                    <a:pt x="65531" y="233121"/>
                  </a:lnTo>
                  <a:lnTo>
                    <a:pt x="71640" y="230085"/>
                  </a:lnTo>
                  <a:lnTo>
                    <a:pt x="77736" y="228549"/>
                  </a:lnTo>
                  <a:lnTo>
                    <a:pt x="83845" y="227063"/>
                  </a:lnTo>
                  <a:lnTo>
                    <a:pt x="102146" y="227063"/>
                  </a:lnTo>
                  <a:lnTo>
                    <a:pt x="108242" y="228549"/>
                  </a:lnTo>
                  <a:lnTo>
                    <a:pt x="112814" y="230085"/>
                  </a:lnTo>
                  <a:lnTo>
                    <a:pt x="118910" y="233121"/>
                  </a:lnTo>
                  <a:lnTo>
                    <a:pt x="124967" y="236194"/>
                  </a:lnTo>
                  <a:lnTo>
                    <a:pt x="131063" y="237731"/>
                  </a:lnTo>
                  <a:lnTo>
                    <a:pt x="137172" y="240753"/>
                  </a:lnTo>
                  <a:lnTo>
                    <a:pt x="141731" y="242290"/>
                  </a:lnTo>
                  <a:lnTo>
                    <a:pt x="160045" y="242290"/>
                  </a:lnTo>
                  <a:lnTo>
                    <a:pt x="166141" y="239217"/>
                  </a:lnTo>
                  <a:lnTo>
                    <a:pt x="172237" y="237731"/>
                  </a:lnTo>
                  <a:lnTo>
                    <a:pt x="178346" y="234657"/>
                  </a:lnTo>
                  <a:lnTo>
                    <a:pt x="184391" y="233121"/>
                  </a:lnTo>
                  <a:lnTo>
                    <a:pt x="190500" y="230085"/>
                  </a:lnTo>
                  <a:lnTo>
                    <a:pt x="195059" y="228549"/>
                  </a:lnTo>
                  <a:lnTo>
                    <a:pt x="201167" y="227063"/>
                  </a:lnTo>
                  <a:lnTo>
                    <a:pt x="219468" y="227063"/>
                  </a:lnTo>
                  <a:lnTo>
                    <a:pt x="225577" y="228549"/>
                  </a:lnTo>
                  <a:lnTo>
                    <a:pt x="230136" y="230085"/>
                  </a:lnTo>
                  <a:lnTo>
                    <a:pt x="237731" y="233121"/>
                  </a:lnTo>
                  <a:lnTo>
                    <a:pt x="243827" y="236194"/>
                  </a:lnTo>
                  <a:lnTo>
                    <a:pt x="249935" y="237731"/>
                  </a:lnTo>
                  <a:lnTo>
                    <a:pt x="254495" y="240753"/>
                  </a:lnTo>
                  <a:lnTo>
                    <a:pt x="260591" y="242290"/>
                  </a:lnTo>
                  <a:lnTo>
                    <a:pt x="278904" y="242290"/>
                  </a:lnTo>
                  <a:lnTo>
                    <a:pt x="283463" y="240753"/>
                  </a:lnTo>
                  <a:lnTo>
                    <a:pt x="289572" y="237731"/>
                  </a:lnTo>
                  <a:lnTo>
                    <a:pt x="295668" y="234657"/>
                  </a:lnTo>
                  <a:lnTo>
                    <a:pt x="303263" y="233121"/>
                  </a:lnTo>
                  <a:lnTo>
                    <a:pt x="307822" y="230085"/>
                  </a:lnTo>
                  <a:lnTo>
                    <a:pt x="313931" y="228549"/>
                  </a:lnTo>
                  <a:lnTo>
                    <a:pt x="320027" y="227063"/>
                  </a:lnTo>
                  <a:lnTo>
                    <a:pt x="336791" y="227063"/>
                  </a:lnTo>
                  <a:lnTo>
                    <a:pt x="342900" y="228549"/>
                  </a:lnTo>
                  <a:lnTo>
                    <a:pt x="348995" y="230085"/>
                  </a:lnTo>
                  <a:lnTo>
                    <a:pt x="355104" y="233121"/>
                  </a:lnTo>
                  <a:lnTo>
                    <a:pt x="361149" y="234657"/>
                  </a:lnTo>
                  <a:lnTo>
                    <a:pt x="367258" y="237731"/>
                  </a:lnTo>
                  <a:lnTo>
                    <a:pt x="373354" y="239217"/>
                  </a:lnTo>
                  <a:lnTo>
                    <a:pt x="379463" y="242290"/>
                  </a:lnTo>
                  <a:lnTo>
                    <a:pt x="396227" y="242290"/>
                  </a:lnTo>
                  <a:lnTo>
                    <a:pt x="402335" y="240753"/>
                  </a:lnTo>
                  <a:lnTo>
                    <a:pt x="408431" y="237731"/>
                  </a:lnTo>
                  <a:lnTo>
                    <a:pt x="414540" y="234657"/>
                  </a:lnTo>
                  <a:lnTo>
                    <a:pt x="420636" y="233121"/>
                  </a:lnTo>
                  <a:lnTo>
                    <a:pt x="425195" y="230085"/>
                  </a:lnTo>
                  <a:lnTo>
                    <a:pt x="432790" y="228549"/>
                  </a:lnTo>
                  <a:lnTo>
                    <a:pt x="438899" y="227063"/>
                  </a:lnTo>
                  <a:lnTo>
                    <a:pt x="455663" y="227063"/>
                  </a:lnTo>
                  <a:lnTo>
                    <a:pt x="461759" y="228549"/>
                  </a:lnTo>
                  <a:lnTo>
                    <a:pt x="467867" y="230085"/>
                  </a:lnTo>
                  <a:lnTo>
                    <a:pt x="473963" y="233121"/>
                  </a:lnTo>
                  <a:lnTo>
                    <a:pt x="478535" y="236194"/>
                  </a:lnTo>
                  <a:lnTo>
                    <a:pt x="484631" y="237731"/>
                  </a:lnTo>
                  <a:lnTo>
                    <a:pt x="490689" y="240753"/>
                  </a:lnTo>
                  <a:lnTo>
                    <a:pt x="496785" y="242290"/>
                  </a:lnTo>
                  <a:lnTo>
                    <a:pt x="515099" y="242290"/>
                  </a:lnTo>
                  <a:lnTo>
                    <a:pt x="521195" y="240753"/>
                  </a:lnTo>
                  <a:lnTo>
                    <a:pt x="527291" y="237731"/>
                  </a:lnTo>
                  <a:lnTo>
                    <a:pt x="533400" y="234657"/>
                  </a:lnTo>
                  <a:lnTo>
                    <a:pt x="537959" y="233121"/>
                  </a:lnTo>
                  <a:lnTo>
                    <a:pt x="544067" y="230085"/>
                  </a:lnTo>
                  <a:lnTo>
                    <a:pt x="550113" y="228549"/>
                  </a:lnTo>
                  <a:lnTo>
                    <a:pt x="556221" y="227063"/>
                  </a:lnTo>
                  <a:lnTo>
                    <a:pt x="574522" y="227063"/>
                  </a:lnTo>
                  <a:lnTo>
                    <a:pt x="580631" y="228549"/>
                  </a:lnTo>
                  <a:lnTo>
                    <a:pt x="586727" y="230085"/>
                  </a:lnTo>
                  <a:lnTo>
                    <a:pt x="591299" y="233121"/>
                  </a:lnTo>
                  <a:lnTo>
                    <a:pt x="597395" y="234657"/>
                  </a:lnTo>
                  <a:lnTo>
                    <a:pt x="603491" y="237731"/>
                  </a:lnTo>
                  <a:lnTo>
                    <a:pt x="609600" y="239217"/>
                  </a:lnTo>
                  <a:lnTo>
                    <a:pt x="615645" y="242290"/>
                  </a:lnTo>
                  <a:lnTo>
                    <a:pt x="633958" y="242290"/>
                  </a:lnTo>
                  <a:lnTo>
                    <a:pt x="640054" y="240753"/>
                  </a:lnTo>
                  <a:lnTo>
                    <a:pt x="644626" y="237731"/>
                  </a:lnTo>
                  <a:lnTo>
                    <a:pt x="650722" y="234657"/>
                  </a:lnTo>
                  <a:lnTo>
                    <a:pt x="656831" y="233121"/>
                  </a:lnTo>
                  <a:lnTo>
                    <a:pt x="662927" y="230085"/>
                  </a:lnTo>
                  <a:lnTo>
                    <a:pt x="669035" y="228549"/>
                  </a:lnTo>
                  <a:lnTo>
                    <a:pt x="675081" y="227063"/>
                  </a:lnTo>
                  <a:lnTo>
                    <a:pt x="691845" y="227063"/>
                  </a:lnTo>
                  <a:lnTo>
                    <a:pt x="699490" y="228549"/>
                  </a:lnTo>
                  <a:lnTo>
                    <a:pt x="704049" y="230085"/>
                  </a:lnTo>
                  <a:lnTo>
                    <a:pt x="710158" y="233121"/>
                  </a:lnTo>
                  <a:lnTo>
                    <a:pt x="716254" y="234657"/>
                  </a:lnTo>
                  <a:lnTo>
                    <a:pt x="722312" y="237731"/>
                  </a:lnTo>
                  <a:lnTo>
                    <a:pt x="728408" y="240753"/>
                  </a:lnTo>
                  <a:lnTo>
                    <a:pt x="733031" y="242290"/>
                  </a:lnTo>
                  <a:lnTo>
                    <a:pt x="751281" y="242290"/>
                  </a:lnTo>
                  <a:lnTo>
                    <a:pt x="757389" y="240753"/>
                  </a:lnTo>
                  <a:lnTo>
                    <a:pt x="761949" y="237731"/>
                  </a:lnTo>
                  <a:lnTo>
                    <a:pt x="769594" y="236194"/>
                  </a:lnTo>
                  <a:lnTo>
                    <a:pt x="775690" y="233121"/>
                  </a:lnTo>
                  <a:lnTo>
                    <a:pt x="781799" y="230085"/>
                  </a:lnTo>
                  <a:lnTo>
                    <a:pt x="787844" y="228549"/>
                  </a:lnTo>
                  <a:lnTo>
                    <a:pt x="792454" y="227063"/>
                  </a:lnTo>
                  <a:lnTo>
                    <a:pt x="810717" y="227063"/>
                  </a:lnTo>
                  <a:lnTo>
                    <a:pt x="816813" y="228549"/>
                  </a:lnTo>
                  <a:lnTo>
                    <a:pt x="821385" y="230085"/>
                  </a:lnTo>
                  <a:lnTo>
                    <a:pt x="827481" y="233121"/>
                  </a:lnTo>
                  <a:lnTo>
                    <a:pt x="835075" y="234657"/>
                  </a:lnTo>
                  <a:lnTo>
                    <a:pt x="841171" y="237731"/>
                  </a:lnTo>
                  <a:lnTo>
                    <a:pt x="845743" y="240753"/>
                  </a:lnTo>
                  <a:lnTo>
                    <a:pt x="851839" y="242290"/>
                  </a:lnTo>
                  <a:lnTo>
                    <a:pt x="870153" y="242290"/>
                  </a:lnTo>
                  <a:lnTo>
                    <a:pt x="874712" y="240753"/>
                  </a:lnTo>
                  <a:lnTo>
                    <a:pt x="880808" y="237731"/>
                  </a:lnTo>
                  <a:lnTo>
                    <a:pt x="886917" y="234657"/>
                  </a:lnTo>
                  <a:lnTo>
                    <a:pt x="893013" y="233121"/>
                  </a:lnTo>
                  <a:lnTo>
                    <a:pt x="899121" y="230085"/>
                  </a:lnTo>
                  <a:lnTo>
                    <a:pt x="905217" y="228549"/>
                  </a:lnTo>
                  <a:lnTo>
                    <a:pt x="911275" y="227063"/>
                  </a:lnTo>
                  <a:lnTo>
                    <a:pt x="929576" y="227063"/>
                  </a:lnTo>
                  <a:lnTo>
                    <a:pt x="934148" y="228549"/>
                  </a:lnTo>
                  <a:lnTo>
                    <a:pt x="940244" y="230085"/>
                  </a:lnTo>
                  <a:lnTo>
                    <a:pt x="946353" y="233121"/>
                  </a:lnTo>
                  <a:lnTo>
                    <a:pt x="952449" y="234657"/>
                  </a:lnTo>
                  <a:lnTo>
                    <a:pt x="958545" y="237731"/>
                  </a:lnTo>
                  <a:lnTo>
                    <a:pt x="964653" y="240753"/>
                  </a:lnTo>
                  <a:lnTo>
                    <a:pt x="970749" y="242290"/>
                  </a:lnTo>
                  <a:lnTo>
                    <a:pt x="987475" y="242290"/>
                  </a:lnTo>
                  <a:lnTo>
                    <a:pt x="993571" y="240753"/>
                  </a:lnTo>
                  <a:lnTo>
                    <a:pt x="999680" y="237731"/>
                  </a:lnTo>
                  <a:lnTo>
                    <a:pt x="1005776" y="236194"/>
                  </a:lnTo>
                  <a:lnTo>
                    <a:pt x="1011885" y="233121"/>
                  </a:lnTo>
                  <a:lnTo>
                    <a:pt x="1016444" y="230085"/>
                  </a:lnTo>
                  <a:lnTo>
                    <a:pt x="1022553" y="228549"/>
                  </a:lnTo>
                  <a:lnTo>
                    <a:pt x="1028649" y="227063"/>
                  </a:lnTo>
                  <a:lnTo>
                    <a:pt x="1046911" y="227063"/>
                  </a:lnTo>
                  <a:lnTo>
                    <a:pt x="1053007" y="228549"/>
                  </a:lnTo>
                  <a:lnTo>
                    <a:pt x="1059103" y="230085"/>
                  </a:lnTo>
                  <a:lnTo>
                    <a:pt x="1065212" y="233121"/>
                  </a:lnTo>
                  <a:lnTo>
                    <a:pt x="1071308" y="234657"/>
                  </a:lnTo>
                  <a:lnTo>
                    <a:pt x="1075880" y="237731"/>
                  </a:lnTo>
                  <a:lnTo>
                    <a:pt x="1081976" y="240753"/>
                  </a:lnTo>
                  <a:lnTo>
                    <a:pt x="1088085" y="242290"/>
                  </a:lnTo>
                  <a:lnTo>
                    <a:pt x="1106335" y="242290"/>
                  </a:lnTo>
                  <a:lnTo>
                    <a:pt x="1112443" y="240753"/>
                  </a:lnTo>
                  <a:lnTo>
                    <a:pt x="1118539" y="237731"/>
                  </a:lnTo>
                  <a:lnTo>
                    <a:pt x="1124648" y="236194"/>
                  </a:lnTo>
                  <a:lnTo>
                    <a:pt x="1129207" y="233121"/>
                  </a:lnTo>
                  <a:lnTo>
                    <a:pt x="1135303" y="230085"/>
                  </a:lnTo>
                  <a:lnTo>
                    <a:pt x="1141412" y="228549"/>
                  </a:lnTo>
                  <a:lnTo>
                    <a:pt x="1147470" y="227063"/>
                  </a:lnTo>
                  <a:lnTo>
                    <a:pt x="1165771" y="227063"/>
                  </a:lnTo>
                  <a:lnTo>
                    <a:pt x="1171867" y="228549"/>
                  </a:lnTo>
                  <a:lnTo>
                    <a:pt x="1177975" y="230085"/>
                  </a:lnTo>
                  <a:lnTo>
                    <a:pt x="1182535" y="233121"/>
                  </a:lnTo>
                  <a:lnTo>
                    <a:pt x="1188643" y="234657"/>
                  </a:lnTo>
                  <a:lnTo>
                    <a:pt x="1194739" y="237731"/>
                  </a:lnTo>
                  <a:lnTo>
                    <a:pt x="1200848" y="240753"/>
                  </a:lnTo>
                  <a:lnTo>
                    <a:pt x="1206944" y="242290"/>
                  </a:lnTo>
                  <a:lnTo>
                    <a:pt x="1223670" y="242290"/>
                  </a:lnTo>
                  <a:lnTo>
                    <a:pt x="1231303" y="240753"/>
                  </a:lnTo>
                  <a:lnTo>
                    <a:pt x="1237411" y="237731"/>
                  </a:lnTo>
                  <a:lnTo>
                    <a:pt x="1241971" y="236194"/>
                  </a:lnTo>
                  <a:lnTo>
                    <a:pt x="1248067" y="233121"/>
                  </a:lnTo>
                  <a:lnTo>
                    <a:pt x="1254175" y="230085"/>
                  </a:lnTo>
                  <a:lnTo>
                    <a:pt x="1260271" y="228549"/>
                  </a:lnTo>
                  <a:lnTo>
                    <a:pt x="1266380" y="227063"/>
                  </a:lnTo>
                  <a:lnTo>
                    <a:pt x="1283144" y="227063"/>
                  </a:lnTo>
                  <a:lnTo>
                    <a:pt x="1289202" y="228549"/>
                  </a:lnTo>
                  <a:lnTo>
                    <a:pt x="1295298" y="230085"/>
                  </a:lnTo>
                  <a:lnTo>
                    <a:pt x="1301407" y="233121"/>
                  </a:lnTo>
                  <a:lnTo>
                    <a:pt x="1307503" y="234657"/>
                  </a:lnTo>
                  <a:lnTo>
                    <a:pt x="1313611" y="237731"/>
                  </a:lnTo>
                  <a:lnTo>
                    <a:pt x="1319657" y="240753"/>
                  </a:lnTo>
                  <a:lnTo>
                    <a:pt x="1324267" y="242290"/>
                  </a:lnTo>
                  <a:lnTo>
                    <a:pt x="1342529" y="242290"/>
                  </a:lnTo>
                  <a:lnTo>
                    <a:pt x="1348625" y="240753"/>
                  </a:lnTo>
                  <a:lnTo>
                    <a:pt x="1354734" y="237731"/>
                  </a:lnTo>
                  <a:lnTo>
                    <a:pt x="1359293" y="236194"/>
                  </a:lnTo>
                  <a:lnTo>
                    <a:pt x="1366939" y="233121"/>
                  </a:lnTo>
                  <a:lnTo>
                    <a:pt x="1373035" y="230085"/>
                  </a:lnTo>
                  <a:lnTo>
                    <a:pt x="1379143" y="228549"/>
                  </a:lnTo>
                  <a:lnTo>
                    <a:pt x="1383703" y="227063"/>
                  </a:lnTo>
                  <a:lnTo>
                    <a:pt x="1401965" y="227063"/>
                  </a:lnTo>
                  <a:lnTo>
                    <a:pt x="1408061" y="228549"/>
                  </a:lnTo>
                  <a:lnTo>
                    <a:pt x="1412620" y="230085"/>
                  </a:lnTo>
                  <a:lnTo>
                    <a:pt x="1418729" y="233121"/>
                  </a:lnTo>
                  <a:lnTo>
                    <a:pt x="1424825" y="234657"/>
                  </a:lnTo>
                  <a:lnTo>
                    <a:pt x="1432420" y="237731"/>
                  </a:lnTo>
                  <a:lnTo>
                    <a:pt x="1437030" y="239217"/>
                  </a:lnTo>
                  <a:lnTo>
                    <a:pt x="1443139" y="242290"/>
                  </a:lnTo>
                  <a:lnTo>
                    <a:pt x="1461389" y="242290"/>
                  </a:lnTo>
                  <a:lnTo>
                    <a:pt x="1465960" y="240753"/>
                  </a:lnTo>
                  <a:lnTo>
                    <a:pt x="1472057" y="239217"/>
                  </a:lnTo>
                  <a:lnTo>
                    <a:pt x="1478165" y="236194"/>
                  </a:lnTo>
                  <a:lnTo>
                    <a:pt x="1484261" y="233121"/>
                  </a:lnTo>
                  <a:lnTo>
                    <a:pt x="1490370" y="230085"/>
                  </a:lnTo>
                  <a:lnTo>
                    <a:pt x="1496466" y="228549"/>
                  </a:lnTo>
                  <a:lnTo>
                    <a:pt x="1502562" y="227063"/>
                  </a:lnTo>
                  <a:lnTo>
                    <a:pt x="1520825" y="227063"/>
                  </a:lnTo>
                  <a:lnTo>
                    <a:pt x="1525384" y="228549"/>
                  </a:lnTo>
                  <a:lnTo>
                    <a:pt x="1531492" y="230085"/>
                  </a:lnTo>
                  <a:lnTo>
                    <a:pt x="1537589" y="233121"/>
                  </a:lnTo>
                  <a:lnTo>
                    <a:pt x="1543697" y="234657"/>
                  </a:lnTo>
                  <a:lnTo>
                    <a:pt x="1549793" y="237731"/>
                  </a:lnTo>
                  <a:lnTo>
                    <a:pt x="1554365" y="239217"/>
                  </a:lnTo>
                  <a:lnTo>
                    <a:pt x="1561998" y="242290"/>
                  </a:lnTo>
                  <a:lnTo>
                    <a:pt x="1578762" y="242290"/>
                  </a:lnTo>
                  <a:lnTo>
                    <a:pt x="1584820" y="240753"/>
                  </a:lnTo>
                  <a:lnTo>
                    <a:pt x="1590916" y="237731"/>
                  </a:lnTo>
                  <a:lnTo>
                    <a:pt x="1597025" y="236194"/>
                  </a:lnTo>
                  <a:lnTo>
                    <a:pt x="1603120" y="233121"/>
                  </a:lnTo>
                  <a:lnTo>
                    <a:pt x="1607692" y="230085"/>
                  </a:lnTo>
                  <a:lnTo>
                    <a:pt x="1613789" y="228549"/>
                  </a:lnTo>
                  <a:lnTo>
                    <a:pt x="1619897" y="227063"/>
                  </a:lnTo>
                  <a:lnTo>
                    <a:pt x="1638147" y="227063"/>
                  </a:lnTo>
                  <a:lnTo>
                    <a:pt x="1644256" y="228549"/>
                  </a:lnTo>
                  <a:lnTo>
                    <a:pt x="1650352" y="230085"/>
                  </a:lnTo>
                  <a:lnTo>
                    <a:pt x="1656461" y="233121"/>
                  </a:lnTo>
                  <a:lnTo>
                    <a:pt x="1662556" y="234657"/>
                  </a:lnTo>
                  <a:lnTo>
                    <a:pt x="1667116" y="237731"/>
                  </a:lnTo>
                  <a:lnTo>
                    <a:pt x="1673225" y="239217"/>
                  </a:lnTo>
                  <a:lnTo>
                    <a:pt x="1679320" y="242290"/>
                  </a:lnTo>
                  <a:lnTo>
                    <a:pt x="1697583" y="242290"/>
                  </a:lnTo>
                  <a:lnTo>
                    <a:pt x="1709788" y="239217"/>
                  </a:lnTo>
                  <a:lnTo>
                    <a:pt x="1715884" y="236194"/>
                  </a:lnTo>
                  <a:lnTo>
                    <a:pt x="1720456" y="233121"/>
                  </a:lnTo>
                  <a:lnTo>
                    <a:pt x="1726552" y="230085"/>
                  </a:lnTo>
                  <a:lnTo>
                    <a:pt x="1732661" y="228549"/>
                  </a:lnTo>
                  <a:lnTo>
                    <a:pt x="1738756" y="227063"/>
                  </a:lnTo>
                  <a:lnTo>
                    <a:pt x="1755520" y="227063"/>
                  </a:lnTo>
                  <a:lnTo>
                    <a:pt x="1763115" y="228549"/>
                  </a:lnTo>
                  <a:lnTo>
                    <a:pt x="1769224" y="230085"/>
                  </a:lnTo>
                  <a:lnTo>
                    <a:pt x="1775320" y="233121"/>
                  </a:lnTo>
                  <a:lnTo>
                    <a:pt x="1779879" y="234657"/>
                  </a:lnTo>
                  <a:lnTo>
                    <a:pt x="1785988" y="237731"/>
                  </a:lnTo>
                  <a:lnTo>
                    <a:pt x="1792084" y="239217"/>
                  </a:lnTo>
                  <a:lnTo>
                    <a:pt x="1798192" y="242290"/>
                  </a:lnTo>
                  <a:lnTo>
                    <a:pt x="1814956" y="242290"/>
                  </a:lnTo>
                  <a:lnTo>
                    <a:pt x="1821014" y="240753"/>
                  </a:lnTo>
                  <a:lnTo>
                    <a:pt x="1828647" y="239217"/>
                  </a:lnTo>
                  <a:lnTo>
                    <a:pt x="1857616" y="227063"/>
                  </a:lnTo>
                  <a:lnTo>
                    <a:pt x="1874392" y="227063"/>
                  </a:lnTo>
                  <a:lnTo>
                    <a:pt x="1880489" y="228549"/>
                  </a:lnTo>
                  <a:lnTo>
                    <a:pt x="1886546" y="230085"/>
                  </a:lnTo>
                  <a:lnTo>
                    <a:pt x="1892642" y="233121"/>
                  </a:lnTo>
                  <a:lnTo>
                    <a:pt x="1898751" y="234657"/>
                  </a:lnTo>
                  <a:lnTo>
                    <a:pt x="1904847" y="237731"/>
                  </a:lnTo>
                  <a:lnTo>
                    <a:pt x="1910956" y="239217"/>
                  </a:lnTo>
                  <a:lnTo>
                    <a:pt x="1917052" y="242290"/>
                  </a:lnTo>
                  <a:lnTo>
                    <a:pt x="1933778" y="242290"/>
                  </a:lnTo>
                  <a:lnTo>
                    <a:pt x="1945970" y="239217"/>
                  </a:lnTo>
                  <a:lnTo>
                    <a:pt x="1950542" y="236194"/>
                  </a:lnTo>
                  <a:lnTo>
                    <a:pt x="1956638" y="233121"/>
                  </a:lnTo>
                  <a:lnTo>
                    <a:pt x="1964283" y="231635"/>
                  </a:lnTo>
                  <a:lnTo>
                    <a:pt x="1970379" y="228549"/>
                  </a:lnTo>
                  <a:lnTo>
                    <a:pt x="1974951" y="227063"/>
                  </a:lnTo>
                  <a:lnTo>
                    <a:pt x="1993201" y="227063"/>
                  </a:lnTo>
                  <a:lnTo>
                    <a:pt x="1999310" y="228549"/>
                  </a:lnTo>
                  <a:lnTo>
                    <a:pt x="2003920" y="230085"/>
                  </a:lnTo>
                  <a:lnTo>
                    <a:pt x="2009978" y="233121"/>
                  </a:lnTo>
                  <a:lnTo>
                    <a:pt x="2016074" y="234657"/>
                  </a:lnTo>
                  <a:lnTo>
                    <a:pt x="2022170" y="237731"/>
                  </a:lnTo>
                  <a:lnTo>
                    <a:pt x="2028278" y="239217"/>
                  </a:lnTo>
                  <a:lnTo>
                    <a:pt x="2034374" y="242290"/>
                  </a:lnTo>
                  <a:lnTo>
                    <a:pt x="2052688" y="242290"/>
                  </a:lnTo>
                  <a:lnTo>
                    <a:pt x="2058733" y="240753"/>
                  </a:lnTo>
                  <a:lnTo>
                    <a:pt x="2063356" y="239217"/>
                  </a:lnTo>
                  <a:lnTo>
                    <a:pt x="2069401" y="236194"/>
                  </a:lnTo>
                  <a:lnTo>
                    <a:pt x="2075510" y="233121"/>
                  </a:lnTo>
                  <a:lnTo>
                    <a:pt x="2081606" y="231635"/>
                  </a:lnTo>
                  <a:lnTo>
                    <a:pt x="2087714" y="228549"/>
                  </a:lnTo>
                  <a:lnTo>
                    <a:pt x="2093810" y="227063"/>
                  </a:lnTo>
                  <a:lnTo>
                    <a:pt x="2112124" y="227063"/>
                  </a:lnTo>
                  <a:lnTo>
                    <a:pt x="2116683" y="228549"/>
                  </a:lnTo>
                  <a:lnTo>
                    <a:pt x="2122728" y="230085"/>
                  </a:lnTo>
                  <a:lnTo>
                    <a:pt x="2128837" y="233121"/>
                  </a:lnTo>
                  <a:lnTo>
                    <a:pt x="2134933" y="234657"/>
                  </a:lnTo>
                  <a:lnTo>
                    <a:pt x="2141042" y="237731"/>
                  </a:lnTo>
                  <a:lnTo>
                    <a:pt x="2145601" y="239217"/>
                  </a:lnTo>
                  <a:lnTo>
                    <a:pt x="2151710" y="242290"/>
                  </a:lnTo>
                  <a:lnTo>
                    <a:pt x="2170010" y="242290"/>
                  </a:lnTo>
                  <a:lnTo>
                    <a:pt x="2176119" y="240753"/>
                  </a:lnTo>
                  <a:lnTo>
                    <a:pt x="2182164" y="239217"/>
                  </a:lnTo>
                  <a:lnTo>
                    <a:pt x="2188273" y="236194"/>
                  </a:lnTo>
                  <a:lnTo>
                    <a:pt x="2194369" y="234657"/>
                  </a:lnTo>
                  <a:lnTo>
                    <a:pt x="2200478" y="231635"/>
                  </a:lnTo>
                  <a:lnTo>
                    <a:pt x="2205037" y="228549"/>
                  </a:lnTo>
                  <a:lnTo>
                    <a:pt x="2211133" y="227063"/>
                  </a:lnTo>
                  <a:lnTo>
                    <a:pt x="2229446" y="227063"/>
                  </a:lnTo>
                  <a:lnTo>
                    <a:pt x="2235542" y="228549"/>
                  </a:lnTo>
                  <a:lnTo>
                    <a:pt x="2241600" y="230085"/>
                  </a:lnTo>
                  <a:lnTo>
                    <a:pt x="2247696" y="231635"/>
                  </a:lnTo>
                  <a:lnTo>
                    <a:pt x="2253805" y="234657"/>
                  </a:lnTo>
                  <a:lnTo>
                    <a:pt x="2258364" y="237731"/>
                  </a:lnTo>
                  <a:lnTo>
                    <a:pt x="2264473" y="239217"/>
                  </a:lnTo>
                  <a:lnTo>
                    <a:pt x="2270569" y="242290"/>
                  </a:lnTo>
                  <a:lnTo>
                    <a:pt x="2287333" y="242290"/>
                  </a:lnTo>
                  <a:lnTo>
                    <a:pt x="2294928" y="240753"/>
                  </a:lnTo>
                  <a:lnTo>
                    <a:pt x="2301036" y="239217"/>
                  </a:lnTo>
                  <a:lnTo>
                    <a:pt x="2307132" y="236194"/>
                  </a:lnTo>
                  <a:lnTo>
                    <a:pt x="2311692" y="233121"/>
                  </a:lnTo>
                  <a:lnTo>
                    <a:pt x="2317800" y="231635"/>
                  </a:lnTo>
                  <a:lnTo>
                    <a:pt x="2323896" y="228549"/>
                  </a:lnTo>
                  <a:lnTo>
                    <a:pt x="2330005" y="227063"/>
                  </a:lnTo>
                  <a:lnTo>
                    <a:pt x="2346769" y="227063"/>
                  </a:lnTo>
                  <a:lnTo>
                    <a:pt x="2352878" y="228549"/>
                  </a:lnTo>
                  <a:lnTo>
                    <a:pt x="2360460" y="230085"/>
                  </a:lnTo>
                  <a:lnTo>
                    <a:pt x="2366568" y="233121"/>
                  </a:lnTo>
                  <a:lnTo>
                    <a:pt x="2371128" y="234657"/>
                  </a:lnTo>
                  <a:lnTo>
                    <a:pt x="2377236" y="237731"/>
                  </a:lnTo>
                  <a:lnTo>
                    <a:pt x="2383332" y="239217"/>
                  </a:lnTo>
                  <a:lnTo>
                    <a:pt x="2389428" y="242290"/>
                  </a:lnTo>
                  <a:lnTo>
                    <a:pt x="2406205" y="242290"/>
                  </a:lnTo>
                  <a:lnTo>
                    <a:pt x="2418410" y="239217"/>
                  </a:lnTo>
                  <a:lnTo>
                    <a:pt x="2424455" y="236194"/>
                  </a:lnTo>
                  <a:lnTo>
                    <a:pt x="2430564" y="234657"/>
                  </a:lnTo>
                  <a:lnTo>
                    <a:pt x="2436660" y="231635"/>
                  </a:lnTo>
                  <a:lnTo>
                    <a:pt x="2442768" y="228549"/>
                  </a:lnTo>
                  <a:lnTo>
                    <a:pt x="2448864" y="227063"/>
                  </a:lnTo>
                  <a:lnTo>
                    <a:pt x="2465628" y="227063"/>
                  </a:lnTo>
                  <a:lnTo>
                    <a:pt x="2471737" y="228549"/>
                  </a:lnTo>
                  <a:lnTo>
                    <a:pt x="2477833" y="230085"/>
                  </a:lnTo>
                  <a:lnTo>
                    <a:pt x="2483891" y="233121"/>
                  </a:lnTo>
                  <a:lnTo>
                    <a:pt x="2488501" y="234657"/>
                  </a:lnTo>
                  <a:lnTo>
                    <a:pt x="2496096" y="237731"/>
                  </a:lnTo>
                  <a:lnTo>
                    <a:pt x="2502192" y="239217"/>
                  </a:lnTo>
                  <a:lnTo>
                    <a:pt x="2508300" y="242290"/>
                  </a:lnTo>
                  <a:lnTo>
                    <a:pt x="2525064" y="242290"/>
                  </a:lnTo>
                  <a:lnTo>
                    <a:pt x="2537269" y="239217"/>
                  </a:lnTo>
                  <a:lnTo>
                    <a:pt x="2541828" y="236194"/>
                  </a:lnTo>
                  <a:lnTo>
                    <a:pt x="2547886" y="234657"/>
                  </a:lnTo>
                  <a:lnTo>
                    <a:pt x="2553995" y="231635"/>
                  </a:lnTo>
                  <a:lnTo>
                    <a:pt x="2561628" y="228549"/>
                  </a:lnTo>
                  <a:lnTo>
                    <a:pt x="2566187" y="227063"/>
                  </a:lnTo>
                  <a:lnTo>
                    <a:pt x="2590596" y="227063"/>
                  </a:lnTo>
                  <a:lnTo>
                    <a:pt x="2595168" y="228549"/>
                  </a:lnTo>
                  <a:lnTo>
                    <a:pt x="2601264" y="231635"/>
                  </a:lnTo>
                  <a:lnTo>
                    <a:pt x="2607322" y="234657"/>
                  </a:lnTo>
                  <a:lnTo>
                    <a:pt x="2613418" y="237731"/>
                  </a:lnTo>
                  <a:lnTo>
                    <a:pt x="2619527" y="239217"/>
                  </a:lnTo>
                  <a:lnTo>
                    <a:pt x="2625623" y="242290"/>
                  </a:lnTo>
                  <a:lnTo>
                    <a:pt x="2643936" y="242290"/>
                  </a:lnTo>
                  <a:lnTo>
                    <a:pt x="2650032" y="240753"/>
                  </a:lnTo>
                  <a:lnTo>
                    <a:pt x="2654592" y="239217"/>
                  </a:lnTo>
                  <a:lnTo>
                    <a:pt x="2660700" y="236194"/>
                  </a:lnTo>
                  <a:lnTo>
                    <a:pt x="2666796" y="233121"/>
                  </a:lnTo>
                  <a:lnTo>
                    <a:pt x="2672854" y="231635"/>
                  </a:lnTo>
                  <a:lnTo>
                    <a:pt x="2678950" y="228549"/>
                  </a:lnTo>
                  <a:lnTo>
                    <a:pt x="2683522" y="227063"/>
                  </a:lnTo>
                  <a:lnTo>
                    <a:pt x="2703360" y="227063"/>
                  </a:lnTo>
                  <a:lnTo>
                    <a:pt x="2707932" y="228549"/>
                  </a:lnTo>
                  <a:lnTo>
                    <a:pt x="2714028" y="230085"/>
                  </a:lnTo>
                  <a:lnTo>
                    <a:pt x="2720136" y="233121"/>
                  </a:lnTo>
                  <a:lnTo>
                    <a:pt x="2726232" y="234657"/>
                  </a:lnTo>
                  <a:lnTo>
                    <a:pt x="2732290" y="237731"/>
                  </a:lnTo>
                  <a:lnTo>
                    <a:pt x="2738386" y="239217"/>
                  </a:lnTo>
                  <a:lnTo>
                    <a:pt x="2742945" y="242290"/>
                  </a:lnTo>
                  <a:lnTo>
                    <a:pt x="2762796" y="242290"/>
                  </a:lnTo>
                  <a:lnTo>
                    <a:pt x="2767355" y="240753"/>
                  </a:lnTo>
                  <a:lnTo>
                    <a:pt x="2773464" y="239217"/>
                  </a:lnTo>
                  <a:lnTo>
                    <a:pt x="2779509" y="236194"/>
                  </a:lnTo>
                  <a:lnTo>
                    <a:pt x="2785617" y="234657"/>
                  </a:lnTo>
                  <a:lnTo>
                    <a:pt x="2791714" y="231635"/>
                  </a:lnTo>
                  <a:lnTo>
                    <a:pt x="2796286" y="228549"/>
                  </a:lnTo>
                  <a:lnTo>
                    <a:pt x="2802381" y="227063"/>
                  </a:lnTo>
                  <a:lnTo>
                    <a:pt x="2820695" y="227063"/>
                  </a:lnTo>
                  <a:lnTo>
                    <a:pt x="2826791" y="228549"/>
                  </a:lnTo>
                  <a:lnTo>
                    <a:pt x="2832887" y="230085"/>
                  </a:lnTo>
                  <a:lnTo>
                    <a:pt x="2838996" y="233121"/>
                  </a:lnTo>
                  <a:lnTo>
                    <a:pt x="2845041" y="234657"/>
                  </a:lnTo>
                  <a:lnTo>
                    <a:pt x="2849664" y="237731"/>
                  </a:lnTo>
                  <a:lnTo>
                    <a:pt x="2855709" y="239217"/>
                  </a:lnTo>
                  <a:lnTo>
                    <a:pt x="2861817" y="242290"/>
                  </a:lnTo>
                  <a:lnTo>
                    <a:pt x="2880118" y="242290"/>
                  </a:lnTo>
                  <a:lnTo>
                    <a:pt x="2884690" y="240753"/>
                  </a:lnTo>
                  <a:lnTo>
                    <a:pt x="2892272" y="239217"/>
                  </a:lnTo>
                  <a:lnTo>
                    <a:pt x="2898381" y="236194"/>
                  </a:lnTo>
                  <a:lnTo>
                    <a:pt x="2904477" y="233121"/>
                  </a:lnTo>
                  <a:lnTo>
                    <a:pt x="2909049" y="231635"/>
                  </a:lnTo>
                  <a:lnTo>
                    <a:pt x="2915145" y="228549"/>
                  </a:lnTo>
                  <a:lnTo>
                    <a:pt x="2921241" y="227063"/>
                  </a:lnTo>
                  <a:lnTo>
                    <a:pt x="2944114" y="227063"/>
                  </a:lnTo>
                  <a:lnTo>
                    <a:pt x="2950222" y="228549"/>
                  </a:lnTo>
                  <a:lnTo>
                    <a:pt x="2957804" y="231635"/>
                  </a:lnTo>
                  <a:lnTo>
                    <a:pt x="2962427" y="234657"/>
                  </a:lnTo>
                  <a:lnTo>
                    <a:pt x="2968472" y="237731"/>
                  </a:lnTo>
                  <a:lnTo>
                    <a:pt x="2974581" y="239217"/>
                  </a:lnTo>
                  <a:lnTo>
                    <a:pt x="2980677" y="242290"/>
                  </a:lnTo>
                  <a:lnTo>
                    <a:pt x="2997441" y="242290"/>
                  </a:lnTo>
                  <a:lnTo>
                    <a:pt x="3009645" y="239217"/>
                  </a:lnTo>
                  <a:lnTo>
                    <a:pt x="3015754" y="236194"/>
                  </a:lnTo>
                  <a:lnTo>
                    <a:pt x="3021850" y="234657"/>
                  </a:lnTo>
                  <a:lnTo>
                    <a:pt x="3027959" y="231635"/>
                  </a:lnTo>
                  <a:lnTo>
                    <a:pt x="3034004" y="228549"/>
                  </a:lnTo>
                  <a:lnTo>
                    <a:pt x="3040113" y="227063"/>
                  </a:lnTo>
                  <a:lnTo>
                    <a:pt x="3056877" y="227063"/>
                  </a:lnTo>
                  <a:lnTo>
                    <a:pt x="3062986" y="228549"/>
                  </a:lnTo>
                  <a:lnTo>
                    <a:pt x="3069081" y="228549"/>
                  </a:lnTo>
                  <a:lnTo>
                    <a:pt x="3075190" y="231635"/>
                  </a:lnTo>
                  <a:lnTo>
                    <a:pt x="3079750" y="234657"/>
                  </a:lnTo>
                  <a:lnTo>
                    <a:pt x="3085845" y="237731"/>
                  </a:lnTo>
                  <a:lnTo>
                    <a:pt x="3093440" y="239217"/>
                  </a:lnTo>
                  <a:lnTo>
                    <a:pt x="3099549" y="242290"/>
                  </a:lnTo>
                  <a:lnTo>
                    <a:pt x="3116313" y="242290"/>
                  </a:lnTo>
                  <a:lnTo>
                    <a:pt x="3128517" y="239217"/>
                  </a:lnTo>
                  <a:lnTo>
                    <a:pt x="3133077" y="237731"/>
                  </a:lnTo>
                  <a:lnTo>
                    <a:pt x="3139186" y="234657"/>
                  </a:lnTo>
                  <a:lnTo>
                    <a:pt x="3145281" y="231635"/>
                  </a:lnTo>
                  <a:lnTo>
                    <a:pt x="3151390" y="230085"/>
                  </a:lnTo>
                  <a:lnTo>
                    <a:pt x="3157435" y="227063"/>
                  </a:lnTo>
                  <a:lnTo>
                    <a:pt x="3175749" y="227063"/>
                  </a:lnTo>
                  <a:lnTo>
                    <a:pt x="3181845" y="228549"/>
                  </a:lnTo>
                  <a:lnTo>
                    <a:pt x="3187941" y="228549"/>
                  </a:lnTo>
                  <a:lnTo>
                    <a:pt x="3192513" y="231635"/>
                  </a:lnTo>
                  <a:lnTo>
                    <a:pt x="3198609" y="234657"/>
                  </a:lnTo>
                  <a:lnTo>
                    <a:pt x="3204717" y="237731"/>
                  </a:lnTo>
                  <a:lnTo>
                    <a:pt x="3210814" y="239217"/>
                  </a:lnTo>
                  <a:lnTo>
                    <a:pt x="3216922" y="242290"/>
                  </a:lnTo>
                  <a:lnTo>
                    <a:pt x="3241281" y="242290"/>
                  </a:lnTo>
                  <a:lnTo>
                    <a:pt x="3245840" y="239217"/>
                  </a:lnTo>
                  <a:lnTo>
                    <a:pt x="3251949" y="237731"/>
                  </a:lnTo>
                  <a:lnTo>
                    <a:pt x="3258045" y="234657"/>
                  </a:lnTo>
                  <a:lnTo>
                    <a:pt x="3264141" y="231635"/>
                  </a:lnTo>
                  <a:lnTo>
                    <a:pt x="3270199" y="230085"/>
                  </a:lnTo>
                  <a:lnTo>
                    <a:pt x="3274809" y="228549"/>
                  </a:lnTo>
                  <a:lnTo>
                    <a:pt x="3280867" y="227063"/>
                  </a:lnTo>
                  <a:lnTo>
                    <a:pt x="3299167" y="227063"/>
                  </a:lnTo>
                  <a:lnTo>
                    <a:pt x="3305276" y="228549"/>
                  </a:lnTo>
                  <a:lnTo>
                    <a:pt x="3311372" y="231635"/>
                  </a:lnTo>
                  <a:lnTo>
                    <a:pt x="3317481" y="234657"/>
                  </a:lnTo>
                  <a:lnTo>
                    <a:pt x="3323577" y="237731"/>
                  </a:lnTo>
                  <a:lnTo>
                    <a:pt x="3329635" y="239217"/>
                  </a:lnTo>
                  <a:lnTo>
                    <a:pt x="3334245" y="240753"/>
                  </a:lnTo>
                  <a:lnTo>
                    <a:pt x="3340341" y="242290"/>
                  </a:lnTo>
                  <a:lnTo>
                    <a:pt x="3358603" y="242290"/>
                  </a:lnTo>
                  <a:lnTo>
                    <a:pt x="3364699" y="239217"/>
                  </a:lnTo>
                  <a:lnTo>
                    <a:pt x="3370808" y="237731"/>
                  </a:lnTo>
                  <a:lnTo>
                    <a:pt x="3376853" y="234657"/>
                  </a:lnTo>
                  <a:lnTo>
                    <a:pt x="3382962" y="231635"/>
                  </a:lnTo>
                  <a:lnTo>
                    <a:pt x="3387572" y="230085"/>
                  </a:lnTo>
                  <a:lnTo>
                    <a:pt x="3393630" y="227063"/>
                  </a:lnTo>
                  <a:lnTo>
                    <a:pt x="3416503" y="227063"/>
                  </a:lnTo>
                  <a:lnTo>
                    <a:pt x="3424135" y="228549"/>
                  </a:lnTo>
                  <a:lnTo>
                    <a:pt x="3430244" y="231635"/>
                  </a:lnTo>
                  <a:lnTo>
                    <a:pt x="3436340" y="234657"/>
                  </a:lnTo>
                  <a:lnTo>
                    <a:pt x="3440899" y="237731"/>
                  </a:lnTo>
                  <a:lnTo>
                    <a:pt x="3447008" y="239217"/>
                  </a:lnTo>
                  <a:lnTo>
                    <a:pt x="3453053" y="240753"/>
                  </a:lnTo>
                  <a:lnTo>
                    <a:pt x="3459162" y="242290"/>
                  </a:lnTo>
                  <a:lnTo>
                    <a:pt x="3475926" y="242290"/>
                  </a:lnTo>
                  <a:lnTo>
                    <a:pt x="3482035" y="239217"/>
                  </a:lnTo>
                  <a:lnTo>
                    <a:pt x="3489667" y="237731"/>
                  </a:lnTo>
                  <a:lnTo>
                    <a:pt x="3495776" y="236194"/>
                  </a:lnTo>
                  <a:lnTo>
                    <a:pt x="3500335" y="237731"/>
                  </a:lnTo>
                  <a:lnTo>
                    <a:pt x="3506444" y="230085"/>
                  </a:lnTo>
                  <a:lnTo>
                    <a:pt x="3512540" y="207225"/>
                  </a:lnTo>
                  <a:lnTo>
                    <a:pt x="3518598" y="175221"/>
                  </a:lnTo>
                  <a:lnTo>
                    <a:pt x="3524694" y="131025"/>
                  </a:lnTo>
                  <a:lnTo>
                    <a:pt x="3529253" y="86868"/>
                  </a:lnTo>
                  <a:lnTo>
                    <a:pt x="3535362" y="42672"/>
                  </a:lnTo>
                  <a:lnTo>
                    <a:pt x="3541458" y="7594"/>
                  </a:lnTo>
                  <a:lnTo>
                    <a:pt x="3544544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194198" y="411556"/>
              <a:ext cx="4640580" cy="396240"/>
            </a:xfrm>
            <a:custGeom>
              <a:avLst/>
              <a:gdLst/>
              <a:ahLst/>
              <a:cxnLst/>
              <a:rect l="l" t="t" r="r" b="b"/>
              <a:pathLst>
                <a:path w="4640580" h="396240">
                  <a:moveTo>
                    <a:pt x="0" y="0"/>
                  </a:moveTo>
                  <a:lnTo>
                    <a:pt x="1485" y="9131"/>
                  </a:lnTo>
                  <a:lnTo>
                    <a:pt x="7594" y="50253"/>
                  </a:lnTo>
                  <a:lnTo>
                    <a:pt x="13690" y="102095"/>
                  </a:lnTo>
                  <a:lnTo>
                    <a:pt x="18262" y="159994"/>
                  </a:lnTo>
                  <a:lnTo>
                    <a:pt x="24358" y="219430"/>
                  </a:lnTo>
                  <a:lnTo>
                    <a:pt x="30467" y="272757"/>
                  </a:lnTo>
                  <a:lnTo>
                    <a:pt x="36563" y="318490"/>
                  </a:lnTo>
                  <a:lnTo>
                    <a:pt x="42671" y="350494"/>
                  </a:lnTo>
                  <a:lnTo>
                    <a:pt x="48767" y="365721"/>
                  </a:lnTo>
                  <a:lnTo>
                    <a:pt x="54863" y="365721"/>
                  </a:lnTo>
                  <a:lnTo>
                    <a:pt x="60972" y="347421"/>
                  </a:lnTo>
                  <a:lnTo>
                    <a:pt x="67030" y="316953"/>
                  </a:lnTo>
                  <a:lnTo>
                    <a:pt x="73126" y="274294"/>
                  </a:lnTo>
                  <a:lnTo>
                    <a:pt x="77685" y="223989"/>
                  </a:lnTo>
                  <a:lnTo>
                    <a:pt x="83794" y="172199"/>
                  </a:lnTo>
                  <a:lnTo>
                    <a:pt x="89890" y="123431"/>
                  </a:lnTo>
                  <a:lnTo>
                    <a:pt x="95999" y="82257"/>
                  </a:lnTo>
                  <a:lnTo>
                    <a:pt x="102095" y="56362"/>
                  </a:lnTo>
                  <a:lnTo>
                    <a:pt x="106667" y="44157"/>
                  </a:lnTo>
                  <a:lnTo>
                    <a:pt x="112763" y="47231"/>
                  </a:lnTo>
                  <a:lnTo>
                    <a:pt x="118871" y="68567"/>
                  </a:lnTo>
                  <a:lnTo>
                    <a:pt x="126453" y="103581"/>
                  </a:lnTo>
                  <a:lnTo>
                    <a:pt x="131025" y="149326"/>
                  </a:lnTo>
                  <a:lnTo>
                    <a:pt x="137121" y="202653"/>
                  </a:lnTo>
                  <a:lnTo>
                    <a:pt x="143230" y="257530"/>
                  </a:lnTo>
                  <a:lnTo>
                    <a:pt x="149326" y="309321"/>
                  </a:lnTo>
                  <a:lnTo>
                    <a:pt x="155422" y="351980"/>
                  </a:lnTo>
                  <a:lnTo>
                    <a:pt x="166090" y="396189"/>
                  </a:lnTo>
                  <a:lnTo>
                    <a:pt x="172199" y="394639"/>
                  </a:lnTo>
                  <a:lnTo>
                    <a:pt x="184403" y="345884"/>
                  </a:lnTo>
                  <a:lnTo>
                    <a:pt x="190449" y="303212"/>
                  </a:lnTo>
                  <a:lnTo>
                    <a:pt x="196557" y="252958"/>
                  </a:lnTo>
                  <a:lnTo>
                    <a:pt x="208762" y="152349"/>
                  </a:lnTo>
                  <a:lnTo>
                    <a:pt x="214858" y="111226"/>
                  </a:lnTo>
                  <a:lnTo>
                    <a:pt x="219430" y="82257"/>
                  </a:lnTo>
                  <a:lnTo>
                    <a:pt x="225526" y="70104"/>
                  </a:lnTo>
                  <a:lnTo>
                    <a:pt x="231622" y="71589"/>
                  </a:lnTo>
                  <a:lnTo>
                    <a:pt x="237731" y="89890"/>
                  </a:lnTo>
                  <a:lnTo>
                    <a:pt x="243827" y="120357"/>
                  </a:lnTo>
                  <a:lnTo>
                    <a:pt x="248399" y="163017"/>
                  </a:lnTo>
                  <a:lnTo>
                    <a:pt x="255981" y="211785"/>
                  </a:lnTo>
                  <a:lnTo>
                    <a:pt x="262089" y="245325"/>
                  </a:lnTo>
                  <a:lnTo>
                    <a:pt x="268185" y="251421"/>
                  </a:lnTo>
                  <a:lnTo>
                    <a:pt x="291058" y="251421"/>
                  </a:lnTo>
                  <a:lnTo>
                    <a:pt x="297167" y="249885"/>
                  </a:lnTo>
                  <a:lnTo>
                    <a:pt x="321525" y="249885"/>
                  </a:lnTo>
                  <a:lnTo>
                    <a:pt x="327621" y="248399"/>
                  </a:lnTo>
                  <a:lnTo>
                    <a:pt x="379412" y="248399"/>
                  </a:lnTo>
                  <a:lnTo>
                    <a:pt x="385521" y="246862"/>
                  </a:lnTo>
                  <a:lnTo>
                    <a:pt x="449516" y="246862"/>
                  </a:lnTo>
                  <a:lnTo>
                    <a:pt x="457149" y="245325"/>
                  </a:lnTo>
                  <a:lnTo>
                    <a:pt x="498284" y="245325"/>
                  </a:lnTo>
                  <a:lnTo>
                    <a:pt x="502843" y="243789"/>
                  </a:lnTo>
                  <a:lnTo>
                    <a:pt x="592785" y="243789"/>
                  </a:lnTo>
                  <a:lnTo>
                    <a:pt x="598881" y="242290"/>
                  </a:lnTo>
                  <a:lnTo>
                    <a:pt x="604939" y="243789"/>
                  </a:lnTo>
                  <a:lnTo>
                    <a:pt x="611035" y="242290"/>
                  </a:lnTo>
                  <a:lnTo>
                    <a:pt x="757339" y="242290"/>
                  </a:lnTo>
                  <a:lnTo>
                    <a:pt x="763435" y="240753"/>
                  </a:lnTo>
                  <a:lnTo>
                    <a:pt x="863993" y="240753"/>
                  </a:lnTo>
                  <a:lnTo>
                    <a:pt x="870102" y="239217"/>
                  </a:lnTo>
                  <a:lnTo>
                    <a:pt x="1118489" y="239217"/>
                  </a:lnTo>
                  <a:lnTo>
                    <a:pt x="1124597" y="237731"/>
                  </a:lnTo>
                  <a:lnTo>
                    <a:pt x="1130693" y="237731"/>
                  </a:lnTo>
                  <a:lnTo>
                    <a:pt x="1136802" y="239217"/>
                  </a:lnTo>
                  <a:lnTo>
                    <a:pt x="1142898" y="239217"/>
                  </a:lnTo>
                  <a:lnTo>
                    <a:pt x="1148956" y="237731"/>
                  </a:lnTo>
                  <a:lnTo>
                    <a:pt x="1153566" y="239217"/>
                  </a:lnTo>
                  <a:lnTo>
                    <a:pt x="1159675" y="239217"/>
                  </a:lnTo>
                  <a:lnTo>
                    <a:pt x="1165720" y="237731"/>
                  </a:lnTo>
                  <a:lnTo>
                    <a:pt x="1833219" y="237731"/>
                  </a:lnTo>
                  <a:lnTo>
                    <a:pt x="1839264" y="236194"/>
                  </a:lnTo>
                  <a:lnTo>
                    <a:pt x="1845373" y="237731"/>
                  </a:lnTo>
                  <a:lnTo>
                    <a:pt x="1851469" y="237731"/>
                  </a:lnTo>
                  <a:lnTo>
                    <a:pt x="1857578" y="236194"/>
                  </a:lnTo>
                  <a:lnTo>
                    <a:pt x="1869782" y="236194"/>
                  </a:lnTo>
                  <a:lnTo>
                    <a:pt x="1875828" y="237731"/>
                  </a:lnTo>
                  <a:lnTo>
                    <a:pt x="1881936" y="236194"/>
                  </a:lnTo>
                  <a:lnTo>
                    <a:pt x="1886496" y="236194"/>
                  </a:lnTo>
                  <a:lnTo>
                    <a:pt x="1892604" y="237731"/>
                  </a:lnTo>
                  <a:lnTo>
                    <a:pt x="1898700" y="237731"/>
                  </a:lnTo>
                  <a:lnTo>
                    <a:pt x="1904809" y="236194"/>
                  </a:lnTo>
                  <a:lnTo>
                    <a:pt x="1917014" y="236194"/>
                  </a:lnTo>
                  <a:lnTo>
                    <a:pt x="1923110" y="237731"/>
                  </a:lnTo>
                  <a:lnTo>
                    <a:pt x="1929206" y="236194"/>
                  </a:lnTo>
                  <a:lnTo>
                    <a:pt x="2703321" y="236194"/>
                  </a:lnTo>
                  <a:lnTo>
                    <a:pt x="2707881" y="234657"/>
                  </a:lnTo>
                  <a:lnTo>
                    <a:pt x="2715514" y="236194"/>
                  </a:lnTo>
                  <a:lnTo>
                    <a:pt x="2826740" y="236194"/>
                  </a:lnTo>
                  <a:lnTo>
                    <a:pt x="2832849" y="234657"/>
                  </a:lnTo>
                  <a:lnTo>
                    <a:pt x="2838945" y="236194"/>
                  </a:lnTo>
                  <a:lnTo>
                    <a:pt x="2851099" y="236194"/>
                  </a:lnTo>
                  <a:lnTo>
                    <a:pt x="2857207" y="234657"/>
                  </a:lnTo>
                  <a:lnTo>
                    <a:pt x="2951708" y="234657"/>
                  </a:lnTo>
                  <a:lnTo>
                    <a:pt x="2956280" y="236194"/>
                  </a:lnTo>
                  <a:lnTo>
                    <a:pt x="2962376" y="236194"/>
                  </a:lnTo>
                  <a:lnTo>
                    <a:pt x="2968472" y="234657"/>
                  </a:lnTo>
                  <a:lnTo>
                    <a:pt x="3040062" y="234657"/>
                  </a:lnTo>
                  <a:lnTo>
                    <a:pt x="3046171" y="236194"/>
                  </a:lnTo>
                  <a:lnTo>
                    <a:pt x="3052267" y="234657"/>
                  </a:lnTo>
                  <a:lnTo>
                    <a:pt x="3181794" y="234657"/>
                  </a:lnTo>
                  <a:lnTo>
                    <a:pt x="3187903" y="236194"/>
                  </a:lnTo>
                  <a:lnTo>
                    <a:pt x="3193999" y="234657"/>
                  </a:lnTo>
                  <a:lnTo>
                    <a:pt x="4640110" y="234657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9684494" y="722825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69418" y="694244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89655" y="694244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399802" y="694244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19034" y="694244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829181" y="694244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539272" y="694244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7247859" y="694244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7956464" y="694244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666611" y="694244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375180" y="694244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43288" y="355578"/>
            <a:ext cx="40068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K1:iL1/kA</a:t>
            </a:r>
            <a:endParaRPr sz="5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78534" y="491232"/>
            <a:ext cx="84455" cy="36830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290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00">
              <a:latin typeface="Arial"/>
              <a:cs typeface="Arial"/>
            </a:endParaRPr>
          </a:p>
          <a:p>
            <a:pPr marL="34925">
              <a:lnSpc>
                <a:spcPct val="100000"/>
              </a:lnSpc>
              <a:spcBef>
                <a:spcPts val="19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-1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-2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1589328" y="1006411"/>
            <a:ext cx="8246109" cy="469900"/>
            <a:chOff x="1589328" y="1006411"/>
            <a:chExt cx="8246109" cy="469900"/>
          </a:xfrm>
        </p:grpSpPr>
        <p:sp>
          <p:nvSpPr>
            <p:cNvPr id="27" name="object 27" descr=""/>
            <p:cNvSpPr/>
            <p:nvPr/>
          </p:nvSpPr>
          <p:spPr>
            <a:xfrm>
              <a:off x="2338489" y="1007364"/>
              <a:ext cx="0" cy="467995"/>
            </a:xfrm>
            <a:custGeom>
              <a:avLst/>
              <a:gdLst/>
              <a:ahLst/>
              <a:cxnLst/>
              <a:rect l="l" t="t" r="r" b="b"/>
              <a:pathLst>
                <a:path w="0" h="467994">
                  <a:moveTo>
                    <a:pt x="0" y="0"/>
                  </a:moveTo>
                  <a:lnTo>
                    <a:pt x="0" y="4678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047111" y="1133868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w="0" h="341630">
                  <a:moveTo>
                    <a:pt x="0" y="0"/>
                  </a:moveTo>
                  <a:lnTo>
                    <a:pt x="0" y="34131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757218" y="1133868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w="0" h="341630">
                  <a:moveTo>
                    <a:pt x="0" y="0"/>
                  </a:moveTo>
                  <a:lnTo>
                    <a:pt x="0" y="34131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467326" y="1007364"/>
              <a:ext cx="2129155" cy="467995"/>
            </a:xfrm>
            <a:custGeom>
              <a:avLst/>
              <a:gdLst/>
              <a:ahLst/>
              <a:cxnLst/>
              <a:rect l="l" t="t" r="r" b="b"/>
              <a:pathLst>
                <a:path w="2129154" h="467994">
                  <a:moveTo>
                    <a:pt x="0" y="0"/>
                  </a:moveTo>
                  <a:lnTo>
                    <a:pt x="0" y="467817"/>
                  </a:lnTo>
                </a:path>
                <a:path w="2129154" h="467994">
                  <a:moveTo>
                    <a:pt x="708571" y="0"/>
                  </a:moveTo>
                  <a:lnTo>
                    <a:pt x="708571" y="467817"/>
                  </a:lnTo>
                </a:path>
                <a:path w="2129154" h="467994">
                  <a:moveTo>
                    <a:pt x="1418678" y="0"/>
                  </a:moveTo>
                  <a:lnTo>
                    <a:pt x="1418678" y="467817"/>
                  </a:lnTo>
                </a:path>
                <a:path w="2129154" h="467994">
                  <a:moveTo>
                    <a:pt x="2128837" y="0"/>
                  </a:moveTo>
                  <a:lnTo>
                    <a:pt x="2128837" y="4678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7304735" y="1007364"/>
              <a:ext cx="0" cy="387350"/>
            </a:xfrm>
            <a:custGeom>
              <a:avLst/>
              <a:gdLst/>
              <a:ahLst/>
              <a:cxnLst/>
              <a:rect l="l" t="t" r="r" b="b"/>
              <a:pathLst>
                <a:path w="0" h="387350">
                  <a:moveTo>
                    <a:pt x="0" y="0"/>
                  </a:moveTo>
                  <a:lnTo>
                    <a:pt x="0" y="38705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8014843" y="1007364"/>
              <a:ext cx="1417320" cy="467995"/>
            </a:xfrm>
            <a:custGeom>
              <a:avLst/>
              <a:gdLst/>
              <a:ahLst/>
              <a:cxnLst/>
              <a:rect l="l" t="t" r="r" b="b"/>
              <a:pathLst>
                <a:path w="1417320" h="467994">
                  <a:moveTo>
                    <a:pt x="0" y="0"/>
                  </a:moveTo>
                  <a:lnTo>
                    <a:pt x="0" y="467817"/>
                  </a:lnTo>
                </a:path>
                <a:path w="1417320" h="467994">
                  <a:moveTo>
                    <a:pt x="708621" y="0"/>
                  </a:moveTo>
                  <a:lnTo>
                    <a:pt x="708621" y="467817"/>
                  </a:lnTo>
                </a:path>
                <a:path w="1417320" h="467994">
                  <a:moveTo>
                    <a:pt x="1417192" y="0"/>
                  </a:moveTo>
                  <a:lnTo>
                    <a:pt x="1417192" y="4678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338489" y="1210017"/>
              <a:ext cx="7093584" cy="62865"/>
            </a:xfrm>
            <a:custGeom>
              <a:avLst/>
              <a:gdLst/>
              <a:ahLst/>
              <a:cxnLst/>
              <a:rect l="l" t="t" r="r" b="b"/>
              <a:pathLst>
                <a:path w="7093584" h="62865">
                  <a:moveTo>
                    <a:pt x="0" y="0"/>
                  </a:moveTo>
                  <a:lnTo>
                    <a:pt x="0" y="62509"/>
                  </a:lnTo>
                </a:path>
                <a:path w="7093584" h="62865">
                  <a:moveTo>
                    <a:pt x="708621" y="0"/>
                  </a:moveTo>
                  <a:lnTo>
                    <a:pt x="708621" y="62509"/>
                  </a:lnTo>
                </a:path>
                <a:path w="7093584" h="62865">
                  <a:moveTo>
                    <a:pt x="1418729" y="0"/>
                  </a:moveTo>
                  <a:lnTo>
                    <a:pt x="1418729" y="62509"/>
                  </a:lnTo>
                </a:path>
                <a:path w="7093584" h="62865">
                  <a:moveTo>
                    <a:pt x="2128837" y="0"/>
                  </a:moveTo>
                  <a:lnTo>
                    <a:pt x="2128837" y="62509"/>
                  </a:lnTo>
                </a:path>
                <a:path w="7093584" h="62865">
                  <a:moveTo>
                    <a:pt x="2837408" y="0"/>
                  </a:moveTo>
                  <a:lnTo>
                    <a:pt x="2837408" y="62509"/>
                  </a:lnTo>
                </a:path>
                <a:path w="7093584" h="62865">
                  <a:moveTo>
                    <a:pt x="3547516" y="0"/>
                  </a:moveTo>
                  <a:lnTo>
                    <a:pt x="3547516" y="62509"/>
                  </a:lnTo>
                </a:path>
                <a:path w="7093584" h="62865">
                  <a:moveTo>
                    <a:pt x="4257675" y="0"/>
                  </a:moveTo>
                  <a:lnTo>
                    <a:pt x="4257675" y="62509"/>
                  </a:lnTo>
                </a:path>
                <a:path w="7093584" h="62865">
                  <a:moveTo>
                    <a:pt x="4966246" y="0"/>
                  </a:moveTo>
                  <a:lnTo>
                    <a:pt x="4966246" y="62509"/>
                  </a:lnTo>
                </a:path>
                <a:path w="7093584" h="62865">
                  <a:moveTo>
                    <a:pt x="5676353" y="0"/>
                  </a:moveTo>
                  <a:lnTo>
                    <a:pt x="5676353" y="62509"/>
                  </a:lnTo>
                </a:path>
                <a:path w="7093584" h="62865">
                  <a:moveTo>
                    <a:pt x="6384975" y="0"/>
                  </a:moveTo>
                  <a:lnTo>
                    <a:pt x="6384975" y="62509"/>
                  </a:lnTo>
                </a:path>
                <a:path w="7093584" h="62865">
                  <a:moveTo>
                    <a:pt x="7093546" y="0"/>
                  </a:moveTo>
                  <a:lnTo>
                    <a:pt x="7093546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629867" y="1414259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5211610" y="0"/>
                  </a:lnTo>
                </a:path>
                <a:path w="8204834" h="0">
                  <a:moveTo>
                    <a:pt x="6301181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629867" y="1155204"/>
              <a:ext cx="8204834" cy="172720"/>
            </a:xfrm>
            <a:custGeom>
              <a:avLst/>
              <a:gdLst/>
              <a:ahLst/>
              <a:cxnLst/>
              <a:rect l="l" t="t" r="r" b="b"/>
              <a:pathLst>
                <a:path w="8204834" h="172719">
                  <a:moveTo>
                    <a:pt x="0" y="172199"/>
                  </a:moveTo>
                  <a:lnTo>
                    <a:pt x="8204441" y="172199"/>
                  </a:lnTo>
                </a:path>
                <a:path w="8204834" h="172719">
                  <a:moveTo>
                    <a:pt x="0" y="86867"/>
                  </a:moveTo>
                  <a:lnTo>
                    <a:pt x="8204441" y="86867"/>
                  </a:lnTo>
                </a:path>
                <a:path w="8204834" h="172719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629867" y="1068336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822921" y="0"/>
                  </a:lnTo>
                </a:path>
                <a:path w="8204834" h="0">
                  <a:moveTo>
                    <a:pt x="2518968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590281" y="1007364"/>
              <a:ext cx="8244205" cy="467995"/>
            </a:xfrm>
            <a:custGeom>
              <a:avLst/>
              <a:gdLst/>
              <a:ahLst/>
              <a:cxnLst/>
              <a:rect l="l" t="t" r="r" b="b"/>
              <a:pathLst>
                <a:path w="8244205" h="467994">
                  <a:moveTo>
                    <a:pt x="0" y="406895"/>
                  </a:moveTo>
                  <a:lnTo>
                    <a:pt x="39585" y="406895"/>
                  </a:lnTo>
                </a:path>
                <a:path w="8244205" h="467994">
                  <a:moveTo>
                    <a:pt x="0" y="320040"/>
                  </a:moveTo>
                  <a:lnTo>
                    <a:pt x="39585" y="320040"/>
                  </a:lnTo>
                </a:path>
                <a:path w="8244205" h="467994">
                  <a:moveTo>
                    <a:pt x="0" y="234708"/>
                  </a:moveTo>
                  <a:lnTo>
                    <a:pt x="39585" y="234708"/>
                  </a:lnTo>
                </a:path>
                <a:path w="8244205" h="467994">
                  <a:moveTo>
                    <a:pt x="0" y="147840"/>
                  </a:moveTo>
                  <a:lnTo>
                    <a:pt x="39585" y="147840"/>
                  </a:lnTo>
                </a:path>
                <a:path w="8244205" h="467994">
                  <a:moveTo>
                    <a:pt x="0" y="60972"/>
                  </a:moveTo>
                  <a:lnTo>
                    <a:pt x="39585" y="60972"/>
                  </a:lnTo>
                </a:path>
                <a:path w="8244205" h="467994">
                  <a:moveTo>
                    <a:pt x="3585616" y="0"/>
                  </a:moveTo>
                  <a:lnTo>
                    <a:pt x="3585616" y="467817"/>
                  </a:lnTo>
                </a:path>
                <a:path w="8244205" h="467994">
                  <a:moveTo>
                    <a:pt x="39585" y="234708"/>
                  </a:moveTo>
                  <a:lnTo>
                    <a:pt x="8244027" y="234708"/>
                  </a:lnTo>
                </a:path>
                <a:path w="8244205" h="467994">
                  <a:moveTo>
                    <a:pt x="39585" y="234708"/>
                  </a:moveTo>
                  <a:lnTo>
                    <a:pt x="8244027" y="234708"/>
                  </a:lnTo>
                </a:path>
                <a:path w="8244205" h="467994">
                  <a:moveTo>
                    <a:pt x="39585" y="0"/>
                  </a:moveTo>
                  <a:lnTo>
                    <a:pt x="39585" y="46781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629867" y="1091209"/>
              <a:ext cx="8204834" cy="384175"/>
            </a:xfrm>
            <a:custGeom>
              <a:avLst/>
              <a:gdLst/>
              <a:ahLst/>
              <a:cxnLst/>
              <a:rect l="l" t="t" r="r" b="b"/>
              <a:pathLst>
                <a:path w="8204834" h="384175">
                  <a:moveTo>
                    <a:pt x="0" y="143217"/>
                  </a:moveTo>
                  <a:lnTo>
                    <a:pt x="6095" y="141681"/>
                  </a:lnTo>
                  <a:lnTo>
                    <a:pt x="12204" y="141681"/>
                  </a:lnTo>
                  <a:lnTo>
                    <a:pt x="18300" y="143217"/>
                  </a:lnTo>
                  <a:lnTo>
                    <a:pt x="24409" y="143217"/>
                  </a:lnTo>
                  <a:lnTo>
                    <a:pt x="28968" y="146253"/>
                  </a:lnTo>
                  <a:lnTo>
                    <a:pt x="36614" y="147789"/>
                  </a:lnTo>
                  <a:lnTo>
                    <a:pt x="42710" y="150863"/>
                  </a:lnTo>
                  <a:lnTo>
                    <a:pt x="48767" y="152349"/>
                  </a:lnTo>
                  <a:lnTo>
                    <a:pt x="53378" y="155422"/>
                  </a:lnTo>
                  <a:lnTo>
                    <a:pt x="59486" y="156908"/>
                  </a:lnTo>
                  <a:lnTo>
                    <a:pt x="65531" y="156908"/>
                  </a:lnTo>
                  <a:lnTo>
                    <a:pt x="71640" y="158445"/>
                  </a:lnTo>
                  <a:lnTo>
                    <a:pt x="77736" y="156908"/>
                  </a:lnTo>
                  <a:lnTo>
                    <a:pt x="83845" y="156908"/>
                  </a:lnTo>
                  <a:lnTo>
                    <a:pt x="88404" y="153885"/>
                  </a:lnTo>
                  <a:lnTo>
                    <a:pt x="94500" y="152349"/>
                  </a:lnTo>
                  <a:lnTo>
                    <a:pt x="102146" y="149326"/>
                  </a:lnTo>
                  <a:lnTo>
                    <a:pt x="108242" y="147789"/>
                  </a:lnTo>
                  <a:lnTo>
                    <a:pt x="112814" y="144754"/>
                  </a:lnTo>
                  <a:lnTo>
                    <a:pt x="118910" y="143217"/>
                  </a:lnTo>
                  <a:lnTo>
                    <a:pt x="124967" y="141681"/>
                  </a:lnTo>
                  <a:lnTo>
                    <a:pt x="131063" y="141681"/>
                  </a:lnTo>
                  <a:lnTo>
                    <a:pt x="137172" y="143217"/>
                  </a:lnTo>
                  <a:lnTo>
                    <a:pt x="141731" y="143217"/>
                  </a:lnTo>
                  <a:lnTo>
                    <a:pt x="147840" y="146253"/>
                  </a:lnTo>
                  <a:lnTo>
                    <a:pt x="153936" y="147789"/>
                  </a:lnTo>
                  <a:lnTo>
                    <a:pt x="160045" y="150863"/>
                  </a:lnTo>
                  <a:lnTo>
                    <a:pt x="166141" y="152349"/>
                  </a:lnTo>
                  <a:lnTo>
                    <a:pt x="172237" y="155422"/>
                  </a:lnTo>
                  <a:lnTo>
                    <a:pt x="178346" y="156908"/>
                  </a:lnTo>
                  <a:lnTo>
                    <a:pt x="184391" y="156908"/>
                  </a:lnTo>
                  <a:lnTo>
                    <a:pt x="190500" y="158445"/>
                  </a:lnTo>
                  <a:lnTo>
                    <a:pt x="195059" y="156908"/>
                  </a:lnTo>
                  <a:lnTo>
                    <a:pt x="201167" y="156908"/>
                  </a:lnTo>
                  <a:lnTo>
                    <a:pt x="207263" y="155422"/>
                  </a:lnTo>
                  <a:lnTo>
                    <a:pt x="213372" y="152349"/>
                  </a:lnTo>
                  <a:lnTo>
                    <a:pt x="219468" y="149326"/>
                  </a:lnTo>
                  <a:lnTo>
                    <a:pt x="225577" y="147789"/>
                  </a:lnTo>
                  <a:lnTo>
                    <a:pt x="230136" y="144754"/>
                  </a:lnTo>
                  <a:lnTo>
                    <a:pt x="237731" y="143217"/>
                  </a:lnTo>
                  <a:lnTo>
                    <a:pt x="243827" y="141681"/>
                  </a:lnTo>
                  <a:lnTo>
                    <a:pt x="249935" y="141681"/>
                  </a:lnTo>
                  <a:lnTo>
                    <a:pt x="254495" y="143217"/>
                  </a:lnTo>
                  <a:lnTo>
                    <a:pt x="260591" y="143217"/>
                  </a:lnTo>
                  <a:lnTo>
                    <a:pt x="266700" y="146253"/>
                  </a:lnTo>
                  <a:lnTo>
                    <a:pt x="272795" y="147789"/>
                  </a:lnTo>
                  <a:lnTo>
                    <a:pt x="278904" y="150863"/>
                  </a:lnTo>
                  <a:lnTo>
                    <a:pt x="283463" y="152349"/>
                  </a:lnTo>
                  <a:lnTo>
                    <a:pt x="289572" y="155422"/>
                  </a:lnTo>
                  <a:lnTo>
                    <a:pt x="295668" y="156908"/>
                  </a:lnTo>
                  <a:lnTo>
                    <a:pt x="303263" y="156908"/>
                  </a:lnTo>
                  <a:lnTo>
                    <a:pt x="307822" y="158445"/>
                  </a:lnTo>
                  <a:lnTo>
                    <a:pt x="313931" y="156908"/>
                  </a:lnTo>
                  <a:lnTo>
                    <a:pt x="320027" y="156908"/>
                  </a:lnTo>
                  <a:lnTo>
                    <a:pt x="326135" y="155422"/>
                  </a:lnTo>
                  <a:lnTo>
                    <a:pt x="332231" y="152349"/>
                  </a:lnTo>
                  <a:lnTo>
                    <a:pt x="336791" y="150863"/>
                  </a:lnTo>
                  <a:lnTo>
                    <a:pt x="342900" y="147789"/>
                  </a:lnTo>
                  <a:lnTo>
                    <a:pt x="348995" y="146253"/>
                  </a:lnTo>
                  <a:lnTo>
                    <a:pt x="355104" y="143217"/>
                  </a:lnTo>
                  <a:lnTo>
                    <a:pt x="361149" y="141681"/>
                  </a:lnTo>
                  <a:lnTo>
                    <a:pt x="367258" y="141681"/>
                  </a:lnTo>
                  <a:lnTo>
                    <a:pt x="373354" y="143217"/>
                  </a:lnTo>
                  <a:lnTo>
                    <a:pt x="379463" y="143217"/>
                  </a:lnTo>
                  <a:lnTo>
                    <a:pt x="385559" y="144754"/>
                  </a:lnTo>
                  <a:lnTo>
                    <a:pt x="391667" y="147789"/>
                  </a:lnTo>
                  <a:lnTo>
                    <a:pt x="396227" y="150863"/>
                  </a:lnTo>
                  <a:lnTo>
                    <a:pt x="402335" y="152349"/>
                  </a:lnTo>
                  <a:lnTo>
                    <a:pt x="408431" y="155422"/>
                  </a:lnTo>
                  <a:lnTo>
                    <a:pt x="414540" y="156908"/>
                  </a:lnTo>
                  <a:lnTo>
                    <a:pt x="420636" y="156908"/>
                  </a:lnTo>
                  <a:lnTo>
                    <a:pt x="425195" y="158445"/>
                  </a:lnTo>
                  <a:lnTo>
                    <a:pt x="432790" y="156908"/>
                  </a:lnTo>
                  <a:lnTo>
                    <a:pt x="438899" y="156908"/>
                  </a:lnTo>
                  <a:lnTo>
                    <a:pt x="444995" y="155422"/>
                  </a:lnTo>
                  <a:lnTo>
                    <a:pt x="449554" y="152349"/>
                  </a:lnTo>
                  <a:lnTo>
                    <a:pt x="455663" y="149326"/>
                  </a:lnTo>
                  <a:lnTo>
                    <a:pt x="467867" y="146253"/>
                  </a:lnTo>
                  <a:lnTo>
                    <a:pt x="473963" y="143217"/>
                  </a:lnTo>
                  <a:lnTo>
                    <a:pt x="478535" y="141681"/>
                  </a:lnTo>
                  <a:lnTo>
                    <a:pt x="490689" y="141681"/>
                  </a:lnTo>
                  <a:lnTo>
                    <a:pt x="496785" y="143217"/>
                  </a:lnTo>
                  <a:lnTo>
                    <a:pt x="502894" y="146253"/>
                  </a:lnTo>
                  <a:lnTo>
                    <a:pt x="508990" y="147789"/>
                  </a:lnTo>
                  <a:lnTo>
                    <a:pt x="515099" y="150863"/>
                  </a:lnTo>
                  <a:lnTo>
                    <a:pt x="521195" y="152349"/>
                  </a:lnTo>
                  <a:lnTo>
                    <a:pt x="527291" y="155422"/>
                  </a:lnTo>
                  <a:lnTo>
                    <a:pt x="533400" y="156908"/>
                  </a:lnTo>
                  <a:lnTo>
                    <a:pt x="537959" y="158445"/>
                  </a:lnTo>
                  <a:lnTo>
                    <a:pt x="550113" y="158445"/>
                  </a:lnTo>
                  <a:lnTo>
                    <a:pt x="556221" y="156908"/>
                  </a:lnTo>
                  <a:lnTo>
                    <a:pt x="562317" y="155422"/>
                  </a:lnTo>
                  <a:lnTo>
                    <a:pt x="568426" y="152349"/>
                  </a:lnTo>
                  <a:lnTo>
                    <a:pt x="574522" y="150863"/>
                  </a:lnTo>
                  <a:lnTo>
                    <a:pt x="580631" y="147789"/>
                  </a:lnTo>
                  <a:lnTo>
                    <a:pt x="586727" y="146253"/>
                  </a:lnTo>
                  <a:lnTo>
                    <a:pt x="591299" y="143217"/>
                  </a:lnTo>
                  <a:lnTo>
                    <a:pt x="597395" y="141681"/>
                  </a:lnTo>
                  <a:lnTo>
                    <a:pt x="609600" y="141681"/>
                  </a:lnTo>
                  <a:lnTo>
                    <a:pt x="615645" y="143217"/>
                  </a:lnTo>
                  <a:lnTo>
                    <a:pt x="620267" y="144754"/>
                  </a:lnTo>
                  <a:lnTo>
                    <a:pt x="626313" y="147789"/>
                  </a:lnTo>
                  <a:lnTo>
                    <a:pt x="633958" y="150863"/>
                  </a:lnTo>
                  <a:lnTo>
                    <a:pt x="640054" y="152349"/>
                  </a:lnTo>
                  <a:lnTo>
                    <a:pt x="644626" y="155422"/>
                  </a:lnTo>
                  <a:lnTo>
                    <a:pt x="650722" y="156908"/>
                  </a:lnTo>
                  <a:lnTo>
                    <a:pt x="656831" y="158445"/>
                  </a:lnTo>
                  <a:lnTo>
                    <a:pt x="662927" y="158445"/>
                  </a:lnTo>
                  <a:lnTo>
                    <a:pt x="669035" y="156908"/>
                  </a:lnTo>
                  <a:lnTo>
                    <a:pt x="675081" y="156908"/>
                  </a:lnTo>
                  <a:lnTo>
                    <a:pt x="679653" y="155422"/>
                  </a:lnTo>
                  <a:lnTo>
                    <a:pt x="685749" y="152349"/>
                  </a:lnTo>
                  <a:lnTo>
                    <a:pt x="691845" y="150863"/>
                  </a:lnTo>
                  <a:lnTo>
                    <a:pt x="699490" y="147789"/>
                  </a:lnTo>
                  <a:lnTo>
                    <a:pt x="704049" y="146253"/>
                  </a:lnTo>
                  <a:lnTo>
                    <a:pt x="710158" y="143217"/>
                  </a:lnTo>
                  <a:lnTo>
                    <a:pt x="716254" y="141681"/>
                  </a:lnTo>
                  <a:lnTo>
                    <a:pt x="728408" y="141681"/>
                  </a:lnTo>
                  <a:lnTo>
                    <a:pt x="733031" y="143217"/>
                  </a:lnTo>
                  <a:lnTo>
                    <a:pt x="739076" y="144754"/>
                  </a:lnTo>
                  <a:lnTo>
                    <a:pt x="745185" y="147789"/>
                  </a:lnTo>
                  <a:lnTo>
                    <a:pt x="751281" y="150863"/>
                  </a:lnTo>
                  <a:lnTo>
                    <a:pt x="757389" y="152349"/>
                  </a:lnTo>
                  <a:lnTo>
                    <a:pt x="761949" y="155422"/>
                  </a:lnTo>
                  <a:lnTo>
                    <a:pt x="769594" y="156908"/>
                  </a:lnTo>
                  <a:lnTo>
                    <a:pt x="775690" y="158445"/>
                  </a:lnTo>
                  <a:lnTo>
                    <a:pt x="787844" y="158445"/>
                  </a:lnTo>
                  <a:lnTo>
                    <a:pt x="792454" y="156908"/>
                  </a:lnTo>
                  <a:lnTo>
                    <a:pt x="798512" y="155422"/>
                  </a:lnTo>
                  <a:lnTo>
                    <a:pt x="804608" y="152349"/>
                  </a:lnTo>
                  <a:lnTo>
                    <a:pt x="810717" y="150863"/>
                  </a:lnTo>
                  <a:lnTo>
                    <a:pt x="816813" y="147789"/>
                  </a:lnTo>
                  <a:lnTo>
                    <a:pt x="821385" y="146253"/>
                  </a:lnTo>
                  <a:lnTo>
                    <a:pt x="827481" y="143217"/>
                  </a:lnTo>
                  <a:lnTo>
                    <a:pt x="835075" y="143217"/>
                  </a:lnTo>
                  <a:lnTo>
                    <a:pt x="841171" y="141681"/>
                  </a:lnTo>
                  <a:lnTo>
                    <a:pt x="845743" y="141681"/>
                  </a:lnTo>
                  <a:lnTo>
                    <a:pt x="857948" y="144754"/>
                  </a:lnTo>
                  <a:lnTo>
                    <a:pt x="864044" y="147789"/>
                  </a:lnTo>
                  <a:lnTo>
                    <a:pt x="870153" y="150863"/>
                  </a:lnTo>
                  <a:lnTo>
                    <a:pt x="874712" y="152349"/>
                  </a:lnTo>
                  <a:lnTo>
                    <a:pt x="880808" y="155422"/>
                  </a:lnTo>
                  <a:lnTo>
                    <a:pt x="886917" y="156908"/>
                  </a:lnTo>
                  <a:lnTo>
                    <a:pt x="893013" y="158445"/>
                  </a:lnTo>
                  <a:lnTo>
                    <a:pt x="899121" y="158445"/>
                  </a:lnTo>
                  <a:lnTo>
                    <a:pt x="905217" y="156908"/>
                  </a:lnTo>
                  <a:lnTo>
                    <a:pt x="911275" y="156908"/>
                  </a:lnTo>
                  <a:lnTo>
                    <a:pt x="917371" y="155422"/>
                  </a:lnTo>
                  <a:lnTo>
                    <a:pt x="923480" y="152349"/>
                  </a:lnTo>
                  <a:lnTo>
                    <a:pt x="929576" y="150863"/>
                  </a:lnTo>
                  <a:lnTo>
                    <a:pt x="934148" y="147789"/>
                  </a:lnTo>
                  <a:lnTo>
                    <a:pt x="940244" y="146253"/>
                  </a:lnTo>
                  <a:lnTo>
                    <a:pt x="946353" y="143217"/>
                  </a:lnTo>
                  <a:lnTo>
                    <a:pt x="952449" y="141681"/>
                  </a:lnTo>
                  <a:lnTo>
                    <a:pt x="964653" y="141681"/>
                  </a:lnTo>
                  <a:lnTo>
                    <a:pt x="970749" y="143217"/>
                  </a:lnTo>
                  <a:lnTo>
                    <a:pt x="976807" y="144754"/>
                  </a:lnTo>
                  <a:lnTo>
                    <a:pt x="982903" y="147789"/>
                  </a:lnTo>
                  <a:lnTo>
                    <a:pt x="987475" y="150863"/>
                  </a:lnTo>
                  <a:lnTo>
                    <a:pt x="993571" y="152349"/>
                  </a:lnTo>
                  <a:lnTo>
                    <a:pt x="999680" y="155422"/>
                  </a:lnTo>
                  <a:lnTo>
                    <a:pt x="1005776" y="156908"/>
                  </a:lnTo>
                  <a:lnTo>
                    <a:pt x="1011885" y="158445"/>
                  </a:lnTo>
                  <a:lnTo>
                    <a:pt x="1022553" y="158445"/>
                  </a:lnTo>
                  <a:lnTo>
                    <a:pt x="1028649" y="156908"/>
                  </a:lnTo>
                  <a:lnTo>
                    <a:pt x="1036243" y="155422"/>
                  </a:lnTo>
                  <a:lnTo>
                    <a:pt x="1040803" y="152349"/>
                  </a:lnTo>
                  <a:lnTo>
                    <a:pt x="1046911" y="150863"/>
                  </a:lnTo>
                  <a:lnTo>
                    <a:pt x="1053007" y="147789"/>
                  </a:lnTo>
                  <a:lnTo>
                    <a:pt x="1059103" y="146253"/>
                  </a:lnTo>
                  <a:lnTo>
                    <a:pt x="1065212" y="143217"/>
                  </a:lnTo>
                  <a:lnTo>
                    <a:pt x="1071308" y="141681"/>
                  </a:lnTo>
                  <a:lnTo>
                    <a:pt x="1081976" y="141681"/>
                  </a:lnTo>
                  <a:lnTo>
                    <a:pt x="1094181" y="144754"/>
                  </a:lnTo>
                  <a:lnTo>
                    <a:pt x="1100239" y="147789"/>
                  </a:lnTo>
                  <a:lnTo>
                    <a:pt x="1106335" y="150863"/>
                  </a:lnTo>
                  <a:lnTo>
                    <a:pt x="1112443" y="152349"/>
                  </a:lnTo>
                  <a:lnTo>
                    <a:pt x="1118539" y="155422"/>
                  </a:lnTo>
                  <a:lnTo>
                    <a:pt x="1124648" y="156908"/>
                  </a:lnTo>
                  <a:lnTo>
                    <a:pt x="1129207" y="158445"/>
                  </a:lnTo>
                  <a:lnTo>
                    <a:pt x="1141412" y="158445"/>
                  </a:lnTo>
                  <a:lnTo>
                    <a:pt x="1147470" y="156908"/>
                  </a:lnTo>
                  <a:lnTo>
                    <a:pt x="1153566" y="155422"/>
                  </a:lnTo>
                  <a:lnTo>
                    <a:pt x="1158125" y="152349"/>
                  </a:lnTo>
                  <a:lnTo>
                    <a:pt x="1165771" y="150863"/>
                  </a:lnTo>
                  <a:lnTo>
                    <a:pt x="1171867" y="147789"/>
                  </a:lnTo>
                  <a:lnTo>
                    <a:pt x="1177975" y="146253"/>
                  </a:lnTo>
                  <a:lnTo>
                    <a:pt x="1182535" y="143217"/>
                  </a:lnTo>
                  <a:lnTo>
                    <a:pt x="1188643" y="141681"/>
                  </a:lnTo>
                  <a:lnTo>
                    <a:pt x="1200848" y="141681"/>
                  </a:lnTo>
                  <a:lnTo>
                    <a:pt x="1206944" y="143217"/>
                  </a:lnTo>
                  <a:lnTo>
                    <a:pt x="1213002" y="144754"/>
                  </a:lnTo>
                  <a:lnTo>
                    <a:pt x="1217612" y="147789"/>
                  </a:lnTo>
                  <a:lnTo>
                    <a:pt x="1223670" y="150863"/>
                  </a:lnTo>
                  <a:lnTo>
                    <a:pt x="1231303" y="152349"/>
                  </a:lnTo>
                  <a:lnTo>
                    <a:pt x="1237411" y="155422"/>
                  </a:lnTo>
                  <a:lnTo>
                    <a:pt x="1241971" y="156908"/>
                  </a:lnTo>
                  <a:lnTo>
                    <a:pt x="1248067" y="158445"/>
                  </a:lnTo>
                  <a:lnTo>
                    <a:pt x="1260271" y="158445"/>
                  </a:lnTo>
                  <a:lnTo>
                    <a:pt x="1266380" y="156908"/>
                  </a:lnTo>
                  <a:lnTo>
                    <a:pt x="1270939" y="155422"/>
                  </a:lnTo>
                  <a:lnTo>
                    <a:pt x="1277048" y="152349"/>
                  </a:lnTo>
                  <a:lnTo>
                    <a:pt x="1283144" y="150863"/>
                  </a:lnTo>
                  <a:lnTo>
                    <a:pt x="1289202" y="147789"/>
                  </a:lnTo>
                  <a:lnTo>
                    <a:pt x="1295298" y="146253"/>
                  </a:lnTo>
                  <a:lnTo>
                    <a:pt x="1301407" y="143217"/>
                  </a:lnTo>
                  <a:lnTo>
                    <a:pt x="1307503" y="141681"/>
                  </a:lnTo>
                  <a:lnTo>
                    <a:pt x="1319657" y="141681"/>
                  </a:lnTo>
                  <a:lnTo>
                    <a:pt x="1324267" y="143217"/>
                  </a:lnTo>
                  <a:lnTo>
                    <a:pt x="1330375" y="144754"/>
                  </a:lnTo>
                  <a:lnTo>
                    <a:pt x="1336420" y="147789"/>
                  </a:lnTo>
                  <a:lnTo>
                    <a:pt x="1342529" y="150863"/>
                  </a:lnTo>
                  <a:lnTo>
                    <a:pt x="1348625" y="152349"/>
                  </a:lnTo>
                  <a:lnTo>
                    <a:pt x="1354734" y="155422"/>
                  </a:lnTo>
                  <a:lnTo>
                    <a:pt x="1359293" y="156908"/>
                  </a:lnTo>
                  <a:lnTo>
                    <a:pt x="1366939" y="158445"/>
                  </a:lnTo>
                  <a:lnTo>
                    <a:pt x="1379143" y="158445"/>
                  </a:lnTo>
                  <a:lnTo>
                    <a:pt x="1383703" y="156908"/>
                  </a:lnTo>
                  <a:lnTo>
                    <a:pt x="1389811" y="155422"/>
                  </a:lnTo>
                  <a:lnTo>
                    <a:pt x="1395857" y="152349"/>
                  </a:lnTo>
                  <a:lnTo>
                    <a:pt x="1401965" y="150863"/>
                  </a:lnTo>
                  <a:lnTo>
                    <a:pt x="1408061" y="147789"/>
                  </a:lnTo>
                  <a:lnTo>
                    <a:pt x="1412620" y="146253"/>
                  </a:lnTo>
                  <a:lnTo>
                    <a:pt x="1418729" y="143217"/>
                  </a:lnTo>
                  <a:lnTo>
                    <a:pt x="1424825" y="141681"/>
                  </a:lnTo>
                  <a:lnTo>
                    <a:pt x="1437030" y="141681"/>
                  </a:lnTo>
                  <a:lnTo>
                    <a:pt x="1443139" y="143217"/>
                  </a:lnTo>
                  <a:lnTo>
                    <a:pt x="1449184" y="144754"/>
                  </a:lnTo>
                  <a:lnTo>
                    <a:pt x="1455292" y="147789"/>
                  </a:lnTo>
                  <a:lnTo>
                    <a:pt x="1461389" y="150863"/>
                  </a:lnTo>
                  <a:lnTo>
                    <a:pt x="1465960" y="152349"/>
                  </a:lnTo>
                  <a:lnTo>
                    <a:pt x="1472057" y="155422"/>
                  </a:lnTo>
                  <a:lnTo>
                    <a:pt x="1478165" y="156908"/>
                  </a:lnTo>
                  <a:lnTo>
                    <a:pt x="1484261" y="158445"/>
                  </a:lnTo>
                  <a:lnTo>
                    <a:pt x="1496466" y="158445"/>
                  </a:lnTo>
                  <a:lnTo>
                    <a:pt x="1502562" y="156908"/>
                  </a:lnTo>
                  <a:lnTo>
                    <a:pt x="1508620" y="155422"/>
                  </a:lnTo>
                  <a:lnTo>
                    <a:pt x="1514716" y="152349"/>
                  </a:lnTo>
                  <a:lnTo>
                    <a:pt x="1520825" y="150863"/>
                  </a:lnTo>
                  <a:lnTo>
                    <a:pt x="1525384" y="147789"/>
                  </a:lnTo>
                  <a:lnTo>
                    <a:pt x="1531492" y="146253"/>
                  </a:lnTo>
                  <a:lnTo>
                    <a:pt x="1537589" y="143217"/>
                  </a:lnTo>
                  <a:lnTo>
                    <a:pt x="1543697" y="141681"/>
                  </a:lnTo>
                  <a:lnTo>
                    <a:pt x="1554365" y="141681"/>
                  </a:lnTo>
                  <a:lnTo>
                    <a:pt x="1561998" y="143217"/>
                  </a:lnTo>
                  <a:lnTo>
                    <a:pt x="1568107" y="144754"/>
                  </a:lnTo>
                  <a:lnTo>
                    <a:pt x="1574152" y="147789"/>
                  </a:lnTo>
                  <a:lnTo>
                    <a:pt x="1578762" y="150863"/>
                  </a:lnTo>
                  <a:lnTo>
                    <a:pt x="1584820" y="152349"/>
                  </a:lnTo>
                  <a:lnTo>
                    <a:pt x="1590916" y="155422"/>
                  </a:lnTo>
                  <a:lnTo>
                    <a:pt x="1597025" y="156908"/>
                  </a:lnTo>
                  <a:lnTo>
                    <a:pt x="1603120" y="156908"/>
                  </a:lnTo>
                  <a:lnTo>
                    <a:pt x="1607692" y="158445"/>
                  </a:lnTo>
                  <a:lnTo>
                    <a:pt x="1613789" y="158445"/>
                  </a:lnTo>
                  <a:lnTo>
                    <a:pt x="1619897" y="156908"/>
                  </a:lnTo>
                  <a:lnTo>
                    <a:pt x="1625993" y="155422"/>
                  </a:lnTo>
                  <a:lnTo>
                    <a:pt x="1632051" y="152349"/>
                  </a:lnTo>
                  <a:lnTo>
                    <a:pt x="1638147" y="150863"/>
                  </a:lnTo>
                  <a:lnTo>
                    <a:pt x="1644256" y="147789"/>
                  </a:lnTo>
                  <a:lnTo>
                    <a:pt x="1650352" y="146253"/>
                  </a:lnTo>
                  <a:lnTo>
                    <a:pt x="1656461" y="143217"/>
                  </a:lnTo>
                  <a:lnTo>
                    <a:pt x="1662556" y="141681"/>
                  </a:lnTo>
                  <a:lnTo>
                    <a:pt x="1667116" y="141681"/>
                  </a:lnTo>
                  <a:lnTo>
                    <a:pt x="1673225" y="143217"/>
                  </a:lnTo>
                  <a:lnTo>
                    <a:pt x="1679320" y="143217"/>
                  </a:lnTo>
                  <a:lnTo>
                    <a:pt x="1685429" y="144754"/>
                  </a:lnTo>
                  <a:lnTo>
                    <a:pt x="1691525" y="147789"/>
                  </a:lnTo>
                  <a:lnTo>
                    <a:pt x="1697583" y="150863"/>
                  </a:lnTo>
                  <a:lnTo>
                    <a:pt x="1703679" y="152349"/>
                  </a:lnTo>
                  <a:lnTo>
                    <a:pt x="1709788" y="153885"/>
                  </a:lnTo>
                  <a:lnTo>
                    <a:pt x="1715884" y="156908"/>
                  </a:lnTo>
                  <a:lnTo>
                    <a:pt x="1720456" y="156908"/>
                  </a:lnTo>
                  <a:lnTo>
                    <a:pt x="1726552" y="158445"/>
                  </a:lnTo>
                  <a:lnTo>
                    <a:pt x="1732661" y="158445"/>
                  </a:lnTo>
                  <a:lnTo>
                    <a:pt x="1738756" y="156908"/>
                  </a:lnTo>
                  <a:lnTo>
                    <a:pt x="1744865" y="155422"/>
                  </a:lnTo>
                  <a:lnTo>
                    <a:pt x="1749425" y="152349"/>
                  </a:lnTo>
                  <a:lnTo>
                    <a:pt x="1755520" y="150863"/>
                  </a:lnTo>
                  <a:lnTo>
                    <a:pt x="1763115" y="147789"/>
                  </a:lnTo>
                  <a:lnTo>
                    <a:pt x="1769224" y="146253"/>
                  </a:lnTo>
                  <a:lnTo>
                    <a:pt x="1775320" y="143217"/>
                  </a:lnTo>
                  <a:lnTo>
                    <a:pt x="1779879" y="141681"/>
                  </a:lnTo>
                  <a:lnTo>
                    <a:pt x="1792084" y="141681"/>
                  </a:lnTo>
                  <a:lnTo>
                    <a:pt x="1804289" y="144754"/>
                  </a:lnTo>
                  <a:lnTo>
                    <a:pt x="1808861" y="147789"/>
                  </a:lnTo>
                  <a:lnTo>
                    <a:pt x="1814956" y="150863"/>
                  </a:lnTo>
                  <a:lnTo>
                    <a:pt x="1821014" y="152349"/>
                  </a:lnTo>
                  <a:lnTo>
                    <a:pt x="1828647" y="153885"/>
                  </a:lnTo>
                  <a:lnTo>
                    <a:pt x="1833219" y="156908"/>
                  </a:lnTo>
                  <a:lnTo>
                    <a:pt x="1839315" y="156908"/>
                  </a:lnTo>
                  <a:lnTo>
                    <a:pt x="1845424" y="158445"/>
                  </a:lnTo>
                  <a:lnTo>
                    <a:pt x="1851520" y="158445"/>
                  </a:lnTo>
                  <a:lnTo>
                    <a:pt x="1857616" y="156908"/>
                  </a:lnTo>
                  <a:lnTo>
                    <a:pt x="1862188" y="155422"/>
                  </a:lnTo>
                  <a:lnTo>
                    <a:pt x="1868284" y="152349"/>
                  </a:lnTo>
                  <a:lnTo>
                    <a:pt x="1874392" y="150863"/>
                  </a:lnTo>
                  <a:lnTo>
                    <a:pt x="1880489" y="147789"/>
                  </a:lnTo>
                  <a:lnTo>
                    <a:pt x="1886546" y="146253"/>
                  </a:lnTo>
                  <a:lnTo>
                    <a:pt x="1892642" y="143217"/>
                  </a:lnTo>
                  <a:lnTo>
                    <a:pt x="1898751" y="143217"/>
                  </a:lnTo>
                  <a:lnTo>
                    <a:pt x="1904847" y="141681"/>
                  </a:lnTo>
                  <a:lnTo>
                    <a:pt x="1910956" y="141681"/>
                  </a:lnTo>
                  <a:lnTo>
                    <a:pt x="1917052" y="143217"/>
                  </a:lnTo>
                  <a:lnTo>
                    <a:pt x="1921624" y="144754"/>
                  </a:lnTo>
                  <a:lnTo>
                    <a:pt x="1927720" y="147789"/>
                  </a:lnTo>
                  <a:lnTo>
                    <a:pt x="1933778" y="149326"/>
                  </a:lnTo>
                  <a:lnTo>
                    <a:pt x="1939874" y="152349"/>
                  </a:lnTo>
                  <a:lnTo>
                    <a:pt x="1945970" y="153885"/>
                  </a:lnTo>
                  <a:lnTo>
                    <a:pt x="1950542" y="156908"/>
                  </a:lnTo>
                  <a:lnTo>
                    <a:pt x="1956638" y="156908"/>
                  </a:lnTo>
                  <a:lnTo>
                    <a:pt x="1964283" y="158445"/>
                  </a:lnTo>
                  <a:lnTo>
                    <a:pt x="1970379" y="158445"/>
                  </a:lnTo>
                  <a:lnTo>
                    <a:pt x="1974951" y="156908"/>
                  </a:lnTo>
                  <a:lnTo>
                    <a:pt x="1981047" y="155422"/>
                  </a:lnTo>
                  <a:lnTo>
                    <a:pt x="1987156" y="152349"/>
                  </a:lnTo>
                  <a:lnTo>
                    <a:pt x="1993201" y="150863"/>
                  </a:lnTo>
                  <a:lnTo>
                    <a:pt x="1999310" y="147789"/>
                  </a:lnTo>
                  <a:lnTo>
                    <a:pt x="2003920" y="146253"/>
                  </a:lnTo>
                  <a:lnTo>
                    <a:pt x="2009978" y="143217"/>
                  </a:lnTo>
                  <a:lnTo>
                    <a:pt x="2016074" y="143217"/>
                  </a:lnTo>
                  <a:lnTo>
                    <a:pt x="2022170" y="141681"/>
                  </a:lnTo>
                  <a:lnTo>
                    <a:pt x="2028278" y="141681"/>
                  </a:lnTo>
                  <a:lnTo>
                    <a:pt x="2040483" y="144754"/>
                  </a:lnTo>
                  <a:lnTo>
                    <a:pt x="2046579" y="147789"/>
                  </a:lnTo>
                  <a:lnTo>
                    <a:pt x="2052688" y="149326"/>
                  </a:lnTo>
                  <a:lnTo>
                    <a:pt x="2058733" y="152349"/>
                  </a:lnTo>
                  <a:lnTo>
                    <a:pt x="2063356" y="153885"/>
                  </a:lnTo>
                  <a:lnTo>
                    <a:pt x="2069401" y="156908"/>
                  </a:lnTo>
                  <a:lnTo>
                    <a:pt x="2075510" y="156908"/>
                  </a:lnTo>
                  <a:lnTo>
                    <a:pt x="2081606" y="158445"/>
                  </a:lnTo>
                  <a:lnTo>
                    <a:pt x="2087714" y="156908"/>
                  </a:lnTo>
                  <a:lnTo>
                    <a:pt x="2093810" y="156908"/>
                  </a:lnTo>
                  <a:lnTo>
                    <a:pt x="2099919" y="155422"/>
                  </a:lnTo>
                  <a:lnTo>
                    <a:pt x="2106015" y="152349"/>
                  </a:lnTo>
                  <a:lnTo>
                    <a:pt x="2112124" y="150863"/>
                  </a:lnTo>
                  <a:lnTo>
                    <a:pt x="2116683" y="147789"/>
                  </a:lnTo>
                  <a:lnTo>
                    <a:pt x="2122728" y="146253"/>
                  </a:lnTo>
                  <a:lnTo>
                    <a:pt x="2128837" y="143217"/>
                  </a:lnTo>
                  <a:lnTo>
                    <a:pt x="2134933" y="143217"/>
                  </a:lnTo>
                  <a:lnTo>
                    <a:pt x="2141042" y="141681"/>
                  </a:lnTo>
                  <a:lnTo>
                    <a:pt x="2145601" y="141681"/>
                  </a:lnTo>
                  <a:lnTo>
                    <a:pt x="2151710" y="143217"/>
                  </a:lnTo>
                  <a:lnTo>
                    <a:pt x="2159342" y="144754"/>
                  </a:lnTo>
                  <a:lnTo>
                    <a:pt x="2165451" y="146253"/>
                  </a:lnTo>
                  <a:lnTo>
                    <a:pt x="2194369" y="156908"/>
                  </a:lnTo>
                  <a:lnTo>
                    <a:pt x="2200478" y="158445"/>
                  </a:lnTo>
                  <a:lnTo>
                    <a:pt x="2205037" y="158445"/>
                  </a:lnTo>
                  <a:lnTo>
                    <a:pt x="2211133" y="156908"/>
                  </a:lnTo>
                  <a:lnTo>
                    <a:pt x="2217242" y="155422"/>
                  </a:lnTo>
                  <a:lnTo>
                    <a:pt x="2223338" y="153885"/>
                  </a:lnTo>
                  <a:lnTo>
                    <a:pt x="2229446" y="150863"/>
                  </a:lnTo>
                  <a:lnTo>
                    <a:pt x="2235542" y="147789"/>
                  </a:lnTo>
                  <a:lnTo>
                    <a:pt x="2241600" y="146253"/>
                  </a:lnTo>
                  <a:lnTo>
                    <a:pt x="2247696" y="144754"/>
                  </a:lnTo>
                  <a:lnTo>
                    <a:pt x="2253805" y="143217"/>
                  </a:lnTo>
                  <a:lnTo>
                    <a:pt x="2258364" y="141681"/>
                  </a:lnTo>
                  <a:lnTo>
                    <a:pt x="2264473" y="141681"/>
                  </a:lnTo>
                  <a:lnTo>
                    <a:pt x="2276678" y="144754"/>
                  </a:lnTo>
                  <a:lnTo>
                    <a:pt x="2282774" y="146253"/>
                  </a:lnTo>
                  <a:lnTo>
                    <a:pt x="2287333" y="149326"/>
                  </a:lnTo>
                  <a:lnTo>
                    <a:pt x="2294928" y="152349"/>
                  </a:lnTo>
                  <a:lnTo>
                    <a:pt x="2307132" y="155422"/>
                  </a:lnTo>
                  <a:lnTo>
                    <a:pt x="2311692" y="156908"/>
                  </a:lnTo>
                  <a:lnTo>
                    <a:pt x="2317800" y="158445"/>
                  </a:lnTo>
                  <a:lnTo>
                    <a:pt x="2323896" y="156908"/>
                  </a:lnTo>
                  <a:lnTo>
                    <a:pt x="2330005" y="156908"/>
                  </a:lnTo>
                  <a:lnTo>
                    <a:pt x="2336101" y="155422"/>
                  </a:lnTo>
                  <a:lnTo>
                    <a:pt x="2342210" y="152349"/>
                  </a:lnTo>
                  <a:lnTo>
                    <a:pt x="2346769" y="150863"/>
                  </a:lnTo>
                  <a:lnTo>
                    <a:pt x="2352878" y="147789"/>
                  </a:lnTo>
                  <a:lnTo>
                    <a:pt x="2360460" y="146253"/>
                  </a:lnTo>
                  <a:lnTo>
                    <a:pt x="2366568" y="143217"/>
                  </a:lnTo>
                  <a:lnTo>
                    <a:pt x="2371128" y="143217"/>
                  </a:lnTo>
                  <a:lnTo>
                    <a:pt x="2377236" y="141681"/>
                  </a:lnTo>
                  <a:lnTo>
                    <a:pt x="2383332" y="141681"/>
                  </a:lnTo>
                  <a:lnTo>
                    <a:pt x="2395537" y="144754"/>
                  </a:lnTo>
                  <a:lnTo>
                    <a:pt x="2400096" y="146253"/>
                  </a:lnTo>
                  <a:lnTo>
                    <a:pt x="2406205" y="149326"/>
                  </a:lnTo>
                  <a:lnTo>
                    <a:pt x="2412301" y="152349"/>
                  </a:lnTo>
                  <a:lnTo>
                    <a:pt x="2418410" y="153885"/>
                  </a:lnTo>
                  <a:lnTo>
                    <a:pt x="2424455" y="156908"/>
                  </a:lnTo>
                  <a:lnTo>
                    <a:pt x="2430564" y="156908"/>
                  </a:lnTo>
                  <a:lnTo>
                    <a:pt x="2436660" y="158445"/>
                  </a:lnTo>
                  <a:lnTo>
                    <a:pt x="2442768" y="158445"/>
                  </a:lnTo>
                  <a:lnTo>
                    <a:pt x="2448864" y="156908"/>
                  </a:lnTo>
                  <a:lnTo>
                    <a:pt x="2453436" y="155422"/>
                  </a:lnTo>
                  <a:lnTo>
                    <a:pt x="2459532" y="153885"/>
                  </a:lnTo>
                  <a:lnTo>
                    <a:pt x="2465628" y="150863"/>
                  </a:lnTo>
                  <a:lnTo>
                    <a:pt x="2471737" y="147789"/>
                  </a:lnTo>
                  <a:lnTo>
                    <a:pt x="2477833" y="146253"/>
                  </a:lnTo>
                  <a:lnTo>
                    <a:pt x="2483891" y="143217"/>
                  </a:lnTo>
                  <a:lnTo>
                    <a:pt x="2488501" y="143217"/>
                  </a:lnTo>
                  <a:lnTo>
                    <a:pt x="2496096" y="141681"/>
                  </a:lnTo>
                  <a:lnTo>
                    <a:pt x="2502192" y="141681"/>
                  </a:lnTo>
                  <a:lnTo>
                    <a:pt x="2508300" y="143217"/>
                  </a:lnTo>
                  <a:lnTo>
                    <a:pt x="2512860" y="144754"/>
                  </a:lnTo>
                  <a:lnTo>
                    <a:pt x="2518968" y="146253"/>
                  </a:lnTo>
                  <a:lnTo>
                    <a:pt x="2525064" y="149326"/>
                  </a:lnTo>
                  <a:lnTo>
                    <a:pt x="2531173" y="150863"/>
                  </a:lnTo>
                  <a:lnTo>
                    <a:pt x="2537269" y="153885"/>
                  </a:lnTo>
                  <a:lnTo>
                    <a:pt x="2541828" y="155422"/>
                  </a:lnTo>
                  <a:lnTo>
                    <a:pt x="2547886" y="156908"/>
                  </a:lnTo>
                  <a:lnTo>
                    <a:pt x="2553995" y="158445"/>
                  </a:lnTo>
                  <a:lnTo>
                    <a:pt x="2561628" y="158445"/>
                  </a:lnTo>
                  <a:lnTo>
                    <a:pt x="2566187" y="156908"/>
                  </a:lnTo>
                  <a:lnTo>
                    <a:pt x="2572296" y="155422"/>
                  </a:lnTo>
                  <a:lnTo>
                    <a:pt x="2578392" y="153885"/>
                  </a:lnTo>
                  <a:lnTo>
                    <a:pt x="2584500" y="150863"/>
                  </a:lnTo>
                  <a:lnTo>
                    <a:pt x="2590596" y="147789"/>
                  </a:lnTo>
                  <a:lnTo>
                    <a:pt x="2595168" y="146253"/>
                  </a:lnTo>
                  <a:lnTo>
                    <a:pt x="2601264" y="143217"/>
                  </a:lnTo>
                  <a:lnTo>
                    <a:pt x="2607322" y="143217"/>
                  </a:lnTo>
                  <a:lnTo>
                    <a:pt x="2613418" y="141681"/>
                  </a:lnTo>
                  <a:lnTo>
                    <a:pt x="2619527" y="141681"/>
                  </a:lnTo>
                  <a:lnTo>
                    <a:pt x="2631732" y="144754"/>
                  </a:lnTo>
                  <a:lnTo>
                    <a:pt x="2637828" y="146253"/>
                  </a:lnTo>
                  <a:lnTo>
                    <a:pt x="2643936" y="149326"/>
                  </a:lnTo>
                  <a:lnTo>
                    <a:pt x="2650032" y="152349"/>
                  </a:lnTo>
                  <a:lnTo>
                    <a:pt x="2654592" y="153885"/>
                  </a:lnTo>
                  <a:lnTo>
                    <a:pt x="2660700" y="156908"/>
                  </a:lnTo>
                  <a:lnTo>
                    <a:pt x="2666796" y="156908"/>
                  </a:lnTo>
                  <a:lnTo>
                    <a:pt x="2672854" y="158445"/>
                  </a:lnTo>
                  <a:lnTo>
                    <a:pt x="2678950" y="158445"/>
                  </a:lnTo>
                  <a:lnTo>
                    <a:pt x="2683522" y="156908"/>
                  </a:lnTo>
                  <a:lnTo>
                    <a:pt x="2691155" y="155422"/>
                  </a:lnTo>
                  <a:lnTo>
                    <a:pt x="2697264" y="153885"/>
                  </a:lnTo>
                  <a:lnTo>
                    <a:pt x="2703360" y="150863"/>
                  </a:lnTo>
                  <a:lnTo>
                    <a:pt x="2707932" y="147789"/>
                  </a:lnTo>
                  <a:lnTo>
                    <a:pt x="2714028" y="146253"/>
                  </a:lnTo>
                  <a:lnTo>
                    <a:pt x="2720136" y="143217"/>
                  </a:lnTo>
                  <a:lnTo>
                    <a:pt x="2726232" y="143217"/>
                  </a:lnTo>
                  <a:lnTo>
                    <a:pt x="2732290" y="141681"/>
                  </a:lnTo>
                  <a:lnTo>
                    <a:pt x="2738386" y="141681"/>
                  </a:lnTo>
                  <a:lnTo>
                    <a:pt x="2742945" y="143217"/>
                  </a:lnTo>
                  <a:lnTo>
                    <a:pt x="2749054" y="143217"/>
                  </a:lnTo>
                  <a:lnTo>
                    <a:pt x="2756687" y="146253"/>
                  </a:lnTo>
                  <a:lnTo>
                    <a:pt x="2762796" y="149326"/>
                  </a:lnTo>
                  <a:lnTo>
                    <a:pt x="2767355" y="152349"/>
                  </a:lnTo>
                  <a:lnTo>
                    <a:pt x="2773464" y="153885"/>
                  </a:lnTo>
                  <a:lnTo>
                    <a:pt x="2779509" y="156908"/>
                  </a:lnTo>
                  <a:lnTo>
                    <a:pt x="2785617" y="156908"/>
                  </a:lnTo>
                  <a:lnTo>
                    <a:pt x="2791714" y="158445"/>
                  </a:lnTo>
                  <a:lnTo>
                    <a:pt x="2796286" y="158445"/>
                  </a:lnTo>
                  <a:lnTo>
                    <a:pt x="2802381" y="156908"/>
                  </a:lnTo>
                  <a:lnTo>
                    <a:pt x="2808490" y="155422"/>
                  </a:lnTo>
                  <a:lnTo>
                    <a:pt x="2814586" y="153885"/>
                  </a:lnTo>
                  <a:lnTo>
                    <a:pt x="2820695" y="150863"/>
                  </a:lnTo>
                  <a:lnTo>
                    <a:pt x="2826791" y="147789"/>
                  </a:lnTo>
                  <a:lnTo>
                    <a:pt x="2832887" y="146253"/>
                  </a:lnTo>
                  <a:lnTo>
                    <a:pt x="2838996" y="143217"/>
                  </a:lnTo>
                  <a:lnTo>
                    <a:pt x="2845041" y="141681"/>
                  </a:lnTo>
                  <a:lnTo>
                    <a:pt x="2855709" y="141681"/>
                  </a:lnTo>
                  <a:lnTo>
                    <a:pt x="2867914" y="144754"/>
                  </a:lnTo>
                  <a:lnTo>
                    <a:pt x="2874022" y="146253"/>
                  </a:lnTo>
                  <a:lnTo>
                    <a:pt x="2880118" y="149326"/>
                  </a:lnTo>
                  <a:lnTo>
                    <a:pt x="2884690" y="152349"/>
                  </a:lnTo>
                  <a:lnTo>
                    <a:pt x="2892272" y="153885"/>
                  </a:lnTo>
                  <a:lnTo>
                    <a:pt x="2898381" y="156908"/>
                  </a:lnTo>
                  <a:lnTo>
                    <a:pt x="2904477" y="156908"/>
                  </a:lnTo>
                  <a:lnTo>
                    <a:pt x="2909049" y="158445"/>
                  </a:lnTo>
                  <a:lnTo>
                    <a:pt x="2915145" y="158445"/>
                  </a:lnTo>
                  <a:lnTo>
                    <a:pt x="2921241" y="156908"/>
                  </a:lnTo>
                  <a:lnTo>
                    <a:pt x="2927350" y="155422"/>
                  </a:lnTo>
                  <a:lnTo>
                    <a:pt x="2933445" y="153885"/>
                  </a:lnTo>
                  <a:lnTo>
                    <a:pt x="2938017" y="150863"/>
                  </a:lnTo>
                  <a:lnTo>
                    <a:pt x="2944114" y="147789"/>
                  </a:lnTo>
                  <a:lnTo>
                    <a:pt x="2950222" y="146253"/>
                  </a:lnTo>
                  <a:lnTo>
                    <a:pt x="2957804" y="143217"/>
                  </a:lnTo>
                  <a:lnTo>
                    <a:pt x="2962427" y="143217"/>
                  </a:lnTo>
                  <a:lnTo>
                    <a:pt x="2968472" y="141681"/>
                  </a:lnTo>
                  <a:lnTo>
                    <a:pt x="2974581" y="141681"/>
                  </a:lnTo>
                  <a:lnTo>
                    <a:pt x="2986786" y="144754"/>
                  </a:lnTo>
                  <a:lnTo>
                    <a:pt x="2991345" y="146253"/>
                  </a:lnTo>
                  <a:lnTo>
                    <a:pt x="2997441" y="149326"/>
                  </a:lnTo>
                  <a:lnTo>
                    <a:pt x="3003550" y="152349"/>
                  </a:lnTo>
                  <a:lnTo>
                    <a:pt x="3009645" y="153885"/>
                  </a:lnTo>
                  <a:lnTo>
                    <a:pt x="3015754" y="156908"/>
                  </a:lnTo>
                  <a:lnTo>
                    <a:pt x="3021850" y="156908"/>
                  </a:lnTo>
                  <a:lnTo>
                    <a:pt x="3027959" y="158445"/>
                  </a:lnTo>
                  <a:lnTo>
                    <a:pt x="3034004" y="158445"/>
                  </a:lnTo>
                  <a:lnTo>
                    <a:pt x="3040113" y="156908"/>
                  </a:lnTo>
                  <a:lnTo>
                    <a:pt x="3046209" y="155422"/>
                  </a:lnTo>
                  <a:lnTo>
                    <a:pt x="3050781" y="153885"/>
                  </a:lnTo>
                  <a:lnTo>
                    <a:pt x="3056877" y="150863"/>
                  </a:lnTo>
                  <a:lnTo>
                    <a:pt x="3062986" y="147789"/>
                  </a:lnTo>
                  <a:lnTo>
                    <a:pt x="3069081" y="146253"/>
                  </a:lnTo>
                  <a:lnTo>
                    <a:pt x="3075190" y="143217"/>
                  </a:lnTo>
                  <a:lnTo>
                    <a:pt x="3079750" y="143217"/>
                  </a:lnTo>
                  <a:lnTo>
                    <a:pt x="3085845" y="141681"/>
                  </a:lnTo>
                  <a:lnTo>
                    <a:pt x="3093440" y="141681"/>
                  </a:lnTo>
                  <a:lnTo>
                    <a:pt x="3099549" y="143217"/>
                  </a:lnTo>
                  <a:lnTo>
                    <a:pt x="3104108" y="143217"/>
                  </a:lnTo>
                  <a:lnTo>
                    <a:pt x="3110204" y="146253"/>
                  </a:lnTo>
                  <a:lnTo>
                    <a:pt x="3116313" y="149326"/>
                  </a:lnTo>
                  <a:lnTo>
                    <a:pt x="3122409" y="150863"/>
                  </a:lnTo>
                  <a:lnTo>
                    <a:pt x="3128517" y="153885"/>
                  </a:lnTo>
                  <a:lnTo>
                    <a:pt x="3133077" y="155422"/>
                  </a:lnTo>
                  <a:lnTo>
                    <a:pt x="3139186" y="156908"/>
                  </a:lnTo>
                  <a:lnTo>
                    <a:pt x="3145281" y="158445"/>
                  </a:lnTo>
                  <a:lnTo>
                    <a:pt x="3151390" y="158445"/>
                  </a:lnTo>
                  <a:lnTo>
                    <a:pt x="3157435" y="156908"/>
                  </a:lnTo>
                  <a:lnTo>
                    <a:pt x="3163544" y="155422"/>
                  </a:lnTo>
                  <a:lnTo>
                    <a:pt x="3169640" y="153885"/>
                  </a:lnTo>
                  <a:lnTo>
                    <a:pt x="3175749" y="150863"/>
                  </a:lnTo>
                  <a:lnTo>
                    <a:pt x="3181845" y="147789"/>
                  </a:lnTo>
                  <a:lnTo>
                    <a:pt x="3187941" y="146253"/>
                  </a:lnTo>
                  <a:lnTo>
                    <a:pt x="3192513" y="143217"/>
                  </a:lnTo>
                  <a:lnTo>
                    <a:pt x="3198609" y="143217"/>
                  </a:lnTo>
                  <a:lnTo>
                    <a:pt x="3204717" y="141681"/>
                  </a:lnTo>
                  <a:lnTo>
                    <a:pt x="3210814" y="141681"/>
                  </a:lnTo>
                  <a:lnTo>
                    <a:pt x="3216922" y="143217"/>
                  </a:lnTo>
                  <a:lnTo>
                    <a:pt x="3222967" y="144754"/>
                  </a:lnTo>
                  <a:lnTo>
                    <a:pt x="3229076" y="146253"/>
                  </a:lnTo>
                  <a:lnTo>
                    <a:pt x="3235172" y="149326"/>
                  </a:lnTo>
                  <a:lnTo>
                    <a:pt x="3241281" y="150863"/>
                  </a:lnTo>
                  <a:lnTo>
                    <a:pt x="3245840" y="153885"/>
                  </a:lnTo>
                  <a:lnTo>
                    <a:pt x="3251949" y="155422"/>
                  </a:lnTo>
                  <a:lnTo>
                    <a:pt x="3258045" y="156908"/>
                  </a:lnTo>
                  <a:lnTo>
                    <a:pt x="3264141" y="158445"/>
                  </a:lnTo>
                  <a:lnTo>
                    <a:pt x="3270199" y="158445"/>
                  </a:lnTo>
                  <a:lnTo>
                    <a:pt x="3274809" y="156908"/>
                  </a:lnTo>
                  <a:lnTo>
                    <a:pt x="3280867" y="155422"/>
                  </a:lnTo>
                  <a:lnTo>
                    <a:pt x="3288499" y="153885"/>
                  </a:lnTo>
                  <a:lnTo>
                    <a:pt x="3294608" y="150863"/>
                  </a:lnTo>
                  <a:lnTo>
                    <a:pt x="3299167" y="147789"/>
                  </a:lnTo>
                  <a:lnTo>
                    <a:pt x="3305276" y="146253"/>
                  </a:lnTo>
                  <a:lnTo>
                    <a:pt x="3311372" y="143217"/>
                  </a:lnTo>
                  <a:lnTo>
                    <a:pt x="3317481" y="143217"/>
                  </a:lnTo>
                  <a:lnTo>
                    <a:pt x="3323577" y="141681"/>
                  </a:lnTo>
                  <a:lnTo>
                    <a:pt x="3329635" y="141681"/>
                  </a:lnTo>
                  <a:lnTo>
                    <a:pt x="3334245" y="143217"/>
                  </a:lnTo>
                  <a:lnTo>
                    <a:pt x="3340341" y="143217"/>
                  </a:lnTo>
                  <a:lnTo>
                    <a:pt x="3346399" y="146253"/>
                  </a:lnTo>
                  <a:lnTo>
                    <a:pt x="3352495" y="147789"/>
                  </a:lnTo>
                  <a:lnTo>
                    <a:pt x="3358603" y="150863"/>
                  </a:lnTo>
                  <a:lnTo>
                    <a:pt x="3364699" y="153885"/>
                  </a:lnTo>
                  <a:lnTo>
                    <a:pt x="3370808" y="155422"/>
                  </a:lnTo>
                  <a:lnTo>
                    <a:pt x="3376853" y="156908"/>
                  </a:lnTo>
                  <a:lnTo>
                    <a:pt x="3382962" y="158445"/>
                  </a:lnTo>
                  <a:lnTo>
                    <a:pt x="3387572" y="158445"/>
                  </a:lnTo>
                  <a:lnTo>
                    <a:pt x="3393630" y="156908"/>
                  </a:lnTo>
                  <a:lnTo>
                    <a:pt x="3399726" y="156908"/>
                  </a:lnTo>
                  <a:lnTo>
                    <a:pt x="3411931" y="150863"/>
                  </a:lnTo>
                  <a:lnTo>
                    <a:pt x="3416503" y="147789"/>
                  </a:lnTo>
                  <a:lnTo>
                    <a:pt x="3424135" y="146253"/>
                  </a:lnTo>
                  <a:lnTo>
                    <a:pt x="3430244" y="144754"/>
                  </a:lnTo>
                  <a:lnTo>
                    <a:pt x="3436340" y="143217"/>
                  </a:lnTo>
                  <a:lnTo>
                    <a:pt x="3440899" y="141681"/>
                  </a:lnTo>
                  <a:lnTo>
                    <a:pt x="3447008" y="141681"/>
                  </a:lnTo>
                  <a:lnTo>
                    <a:pt x="3453053" y="143217"/>
                  </a:lnTo>
                  <a:lnTo>
                    <a:pt x="3459162" y="143217"/>
                  </a:lnTo>
                  <a:lnTo>
                    <a:pt x="3465258" y="146253"/>
                  </a:lnTo>
                  <a:lnTo>
                    <a:pt x="3471367" y="147789"/>
                  </a:lnTo>
                  <a:lnTo>
                    <a:pt x="3475926" y="150863"/>
                  </a:lnTo>
                  <a:lnTo>
                    <a:pt x="3482035" y="153885"/>
                  </a:lnTo>
                  <a:lnTo>
                    <a:pt x="3500335" y="187426"/>
                  </a:lnTo>
                  <a:lnTo>
                    <a:pt x="3506444" y="225526"/>
                  </a:lnTo>
                  <a:lnTo>
                    <a:pt x="3512540" y="272745"/>
                  </a:lnTo>
                  <a:lnTo>
                    <a:pt x="3518598" y="315417"/>
                  </a:lnTo>
                  <a:lnTo>
                    <a:pt x="3524694" y="350443"/>
                  </a:lnTo>
                  <a:lnTo>
                    <a:pt x="3529253" y="373303"/>
                  </a:lnTo>
                  <a:lnTo>
                    <a:pt x="3535362" y="383971"/>
                  </a:lnTo>
                  <a:lnTo>
                    <a:pt x="3541458" y="377875"/>
                  </a:lnTo>
                  <a:lnTo>
                    <a:pt x="3553663" y="319976"/>
                  </a:lnTo>
                  <a:lnTo>
                    <a:pt x="3559771" y="272745"/>
                  </a:lnTo>
                  <a:lnTo>
                    <a:pt x="3565817" y="219417"/>
                  </a:lnTo>
                  <a:lnTo>
                    <a:pt x="3571925" y="163017"/>
                  </a:lnTo>
                  <a:lnTo>
                    <a:pt x="3578021" y="112763"/>
                  </a:lnTo>
                  <a:lnTo>
                    <a:pt x="3582593" y="70091"/>
                  </a:lnTo>
                  <a:lnTo>
                    <a:pt x="3588689" y="39585"/>
                  </a:lnTo>
                  <a:lnTo>
                    <a:pt x="3594798" y="24358"/>
                  </a:lnTo>
                  <a:lnTo>
                    <a:pt x="3600894" y="24358"/>
                  </a:lnTo>
                  <a:lnTo>
                    <a:pt x="3613099" y="70091"/>
                  </a:lnTo>
                  <a:lnTo>
                    <a:pt x="3619195" y="111226"/>
                  </a:lnTo>
                  <a:lnTo>
                    <a:pt x="3625303" y="156908"/>
                  </a:lnTo>
                  <a:lnTo>
                    <a:pt x="3631361" y="205676"/>
                  </a:lnTo>
                  <a:lnTo>
                    <a:pt x="3637457" y="251421"/>
                  </a:lnTo>
                  <a:lnTo>
                    <a:pt x="3642017" y="289521"/>
                  </a:lnTo>
                  <a:lnTo>
                    <a:pt x="3648125" y="316953"/>
                  </a:lnTo>
                  <a:lnTo>
                    <a:pt x="3654221" y="330644"/>
                  </a:lnTo>
                  <a:lnTo>
                    <a:pt x="3660330" y="327621"/>
                  </a:lnTo>
                  <a:lnTo>
                    <a:pt x="3666426" y="309308"/>
                  </a:lnTo>
                  <a:lnTo>
                    <a:pt x="3670998" y="275780"/>
                  </a:lnTo>
                  <a:lnTo>
                    <a:pt x="3677094" y="231571"/>
                  </a:lnTo>
                  <a:lnTo>
                    <a:pt x="3683203" y="181317"/>
                  </a:lnTo>
                  <a:lnTo>
                    <a:pt x="3690785" y="131013"/>
                  </a:lnTo>
                  <a:lnTo>
                    <a:pt x="3695357" y="82245"/>
                  </a:lnTo>
                  <a:lnTo>
                    <a:pt x="3701453" y="42659"/>
                  </a:lnTo>
                  <a:lnTo>
                    <a:pt x="3707561" y="13690"/>
                  </a:lnTo>
                  <a:lnTo>
                    <a:pt x="3713657" y="0"/>
                  </a:lnTo>
                  <a:lnTo>
                    <a:pt x="3719753" y="0"/>
                  </a:lnTo>
                  <a:lnTo>
                    <a:pt x="3730421" y="45694"/>
                  </a:lnTo>
                  <a:lnTo>
                    <a:pt x="3736530" y="86817"/>
                  </a:lnTo>
                  <a:lnTo>
                    <a:pt x="3742626" y="134086"/>
                  </a:lnTo>
                  <a:lnTo>
                    <a:pt x="3748735" y="182854"/>
                  </a:lnTo>
                  <a:lnTo>
                    <a:pt x="3754780" y="228549"/>
                  </a:lnTo>
                  <a:lnTo>
                    <a:pt x="3760889" y="266649"/>
                  </a:lnTo>
                  <a:lnTo>
                    <a:pt x="3766985" y="294081"/>
                  </a:lnTo>
                  <a:lnTo>
                    <a:pt x="3773093" y="307771"/>
                  </a:lnTo>
                  <a:lnTo>
                    <a:pt x="3779189" y="304749"/>
                  </a:lnTo>
                  <a:lnTo>
                    <a:pt x="3783761" y="287985"/>
                  </a:lnTo>
                  <a:lnTo>
                    <a:pt x="3789857" y="255981"/>
                  </a:lnTo>
                  <a:lnTo>
                    <a:pt x="3795953" y="214858"/>
                  </a:lnTo>
                  <a:lnTo>
                    <a:pt x="3802062" y="167576"/>
                  </a:lnTo>
                  <a:lnTo>
                    <a:pt x="3808158" y="141681"/>
                  </a:lnTo>
                  <a:lnTo>
                    <a:pt x="3812730" y="138658"/>
                  </a:lnTo>
                  <a:lnTo>
                    <a:pt x="3867543" y="138658"/>
                  </a:lnTo>
                  <a:lnTo>
                    <a:pt x="3872153" y="140195"/>
                  </a:lnTo>
                  <a:lnTo>
                    <a:pt x="3920921" y="140195"/>
                  </a:lnTo>
                  <a:lnTo>
                    <a:pt x="3925493" y="141681"/>
                  </a:lnTo>
                  <a:lnTo>
                    <a:pt x="4021480" y="141681"/>
                  </a:lnTo>
                  <a:lnTo>
                    <a:pt x="4027589" y="143217"/>
                  </a:lnTo>
                  <a:lnTo>
                    <a:pt x="4208907" y="143217"/>
                  </a:lnTo>
                  <a:lnTo>
                    <a:pt x="4216552" y="144754"/>
                  </a:lnTo>
                  <a:lnTo>
                    <a:pt x="4358233" y="144754"/>
                  </a:lnTo>
                  <a:lnTo>
                    <a:pt x="4364329" y="146253"/>
                  </a:lnTo>
                  <a:lnTo>
                    <a:pt x="4736160" y="146253"/>
                  </a:lnTo>
                  <a:lnTo>
                    <a:pt x="4742256" y="147789"/>
                  </a:lnTo>
                  <a:lnTo>
                    <a:pt x="5929363" y="147789"/>
                  </a:lnTo>
                  <a:lnTo>
                    <a:pt x="5935408" y="149326"/>
                  </a:lnTo>
                  <a:lnTo>
                    <a:pt x="5943053" y="149326"/>
                  </a:lnTo>
                  <a:lnTo>
                    <a:pt x="5949149" y="147789"/>
                  </a:lnTo>
                  <a:lnTo>
                    <a:pt x="5965926" y="147789"/>
                  </a:lnTo>
                  <a:lnTo>
                    <a:pt x="5972022" y="149326"/>
                  </a:lnTo>
                  <a:lnTo>
                    <a:pt x="5978131" y="149326"/>
                  </a:lnTo>
                  <a:lnTo>
                    <a:pt x="5984176" y="147789"/>
                  </a:lnTo>
                  <a:lnTo>
                    <a:pt x="5988799" y="149326"/>
                  </a:lnTo>
                  <a:lnTo>
                    <a:pt x="6013145" y="149326"/>
                  </a:lnTo>
                  <a:lnTo>
                    <a:pt x="6019253" y="147789"/>
                  </a:lnTo>
                  <a:lnTo>
                    <a:pt x="6037554" y="147789"/>
                  </a:lnTo>
                  <a:lnTo>
                    <a:pt x="6042126" y="149326"/>
                  </a:lnTo>
                  <a:lnTo>
                    <a:pt x="6048222" y="149326"/>
                  </a:lnTo>
                  <a:lnTo>
                    <a:pt x="6054331" y="147789"/>
                  </a:lnTo>
                  <a:lnTo>
                    <a:pt x="6066485" y="147789"/>
                  </a:lnTo>
                  <a:lnTo>
                    <a:pt x="6071095" y="149326"/>
                  </a:lnTo>
                  <a:lnTo>
                    <a:pt x="6078689" y="147789"/>
                  </a:lnTo>
                  <a:lnTo>
                    <a:pt x="6101549" y="147789"/>
                  </a:lnTo>
                  <a:lnTo>
                    <a:pt x="6107658" y="149326"/>
                  </a:lnTo>
                  <a:lnTo>
                    <a:pt x="6150317" y="149326"/>
                  </a:lnTo>
                  <a:lnTo>
                    <a:pt x="6154889" y="147789"/>
                  </a:lnTo>
                  <a:lnTo>
                    <a:pt x="6160985" y="149326"/>
                  </a:lnTo>
                  <a:lnTo>
                    <a:pt x="6249339" y="149326"/>
                  </a:lnTo>
                  <a:lnTo>
                    <a:pt x="6255448" y="147789"/>
                  </a:lnTo>
                  <a:lnTo>
                    <a:pt x="6261544" y="149326"/>
                  </a:lnTo>
                  <a:lnTo>
                    <a:pt x="6308775" y="149326"/>
                  </a:lnTo>
                  <a:lnTo>
                    <a:pt x="6314871" y="147789"/>
                  </a:lnTo>
                  <a:lnTo>
                    <a:pt x="6320980" y="149326"/>
                  </a:lnTo>
                  <a:lnTo>
                    <a:pt x="7780832" y="149326"/>
                  </a:lnTo>
                  <a:lnTo>
                    <a:pt x="7780832" y="150863"/>
                  </a:lnTo>
                  <a:lnTo>
                    <a:pt x="8204492" y="150863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9684494" y="1317131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69418" y="1288549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979565" y="1288549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689655" y="1288549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399802" y="1288549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119034" y="1288549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829181" y="1288549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6539272" y="1288549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7247859" y="1288549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7956464" y="1288549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666611" y="1288549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375180" y="1288549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43288" y="951402"/>
            <a:ext cx="40068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K1:iL2/kA</a:t>
            </a:r>
            <a:endParaRPr sz="5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478534" y="1087072"/>
            <a:ext cx="84455" cy="36830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290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00">
              <a:latin typeface="Arial"/>
              <a:cs typeface="Arial"/>
            </a:endParaRPr>
          </a:p>
          <a:p>
            <a:pPr marL="34925">
              <a:lnSpc>
                <a:spcPct val="100000"/>
              </a:lnSpc>
              <a:spcBef>
                <a:spcPts val="19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-1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-2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1589328" y="1600733"/>
            <a:ext cx="8246109" cy="471805"/>
            <a:chOff x="1589328" y="1600733"/>
            <a:chExt cx="8246109" cy="471805"/>
          </a:xfrm>
        </p:grpSpPr>
        <p:sp>
          <p:nvSpPr>
            <p:cNvPr id="54" name="object 54" descr=""/>
            <p:cNvSpPr/>
            <p:nvPr/>
          </p:nvSpPr>
          <p:spPr>
            <a:xfrm>
              <a:off x="2338489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338489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047111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047111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757218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757218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467326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467326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175897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175897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886005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886005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6596164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6596164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7304735" y="1732711"/>
              <a:ext cx="0" cy="338455"/>
            </a:xfrm>
            <a:custGeom>
              <a:avLst/>
              <a:gdLst/>
              <a:ahLst/>
              <a:cxnLst/>
              <a:rect l="l" t="t" r="r" b="b"/>
              <a:pathLst>
                <a:path w="0" h="338455">
                  <a:moveTo>
                    <a:pt x="0" y="0"/>
                  </a:moveTo>
                  <a:lnTo>
                    <a:pt x="0" y="338328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7304735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8014843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8014843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8723464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8723464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9432036" y="1601685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9432036" y="180587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629867" y="1751012"/>
              <a:ext cx="8204834" cy="257810"/>
            </a:xfrm>
            <a:custGeom>
              <a:avLst/>
              <a:gdLst/>
              <a:ahLst/>
              <a:cxnLst/>
              <a:rect l="l" t="t" r="r" b="b"/>
              <a:pathLst>
                <a:path w="8204834" h="257810">
                  <a:moveTo>
                    <a:pt x="0" y="257517"/>
                  </a:moveTo>
                  <a:lnTo>
                    <a:pt x="8204441" y="257517"/>
                  </a:lnTo>
                </a:path>
                <a:path w="8204834" h="257810">
                  <a:moveTo>
                    <a:pt x="0" y="172199"/>
                  </a:moveTo>
                  <a:lnTo>
                    <a:pt x="8204441" y="172199"/>
                  </a:lnTo>
                </a:path>
                <a:path w="8204834" h="257810">
                  <a:moveTo>
                    <a:pt x="0" y="85331"/>
                  </a:moveTo>
                  <a:lnTo>
                    <a:pt x="8204441" y="85331"/>
                  </a:lnTo>
                </a:path>
                <a:path w="8204834" h="257810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629867" y="1664144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5211610" y="0"/>
                  </a:lnTo>
                </a:path>
                <a:path w="8204834" h="0">
                  <a:moveTo>
                    <a:pt x="6301181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590281" y="1601685"/>
              <a:ext cx="8244205" cy="469900"/>
            </a:xfrm>
            <a:custGeom>
              <a:avLst/>
              <a:gdLst/>
              <a:ahLst/>
              <a:cxnLst/>
              <a:rect l="l" t="t" r="r" b="b"/>
              <a:pathLst>
                <a:path w="8244205" h="469900">
                  <a:moveTo>
                    <a:pt x="0" y="406844"/>
                  </a:moveTo>
                  <a:lnTo>
                    <a:pt x="39585" y="406844"/>
                  </a:lnTo>
                </a:path>
                <a:path w="8244205" h="469900">
                  <a:moveTo>
                    <a:pt x="0" y="321525"/>
                  </a:moveTo>
                  <a:lnTo>
                    <a:pt x="39585" y="321525"/>
                  </a:lnTo>
                </a:path>
                <a:path w="8244205" h="469900">
                  <a:moveTo>
                    <a:pt x="0" y="234657"/>
                  </a:moveTo>
                  <a:lnTo>
                    <a:pt x="39585" y="234657"/>
                  </a:lnTo>
                </a:path>
                <a:path w="8244205" h="469900">
                  <a:moveTo>
                    <a:pt x="0" y="149326"/>
                  </a:moveTo>
                  <a:lnTo>
                    <a:pt x="39585" y="149326"/>
                  </a:lnTo>
                </a:path>
                <a:path w="8244205" h="469900">
                  <a:moveTo>
                    <a:pt x="0" y="62458"/>
                  </a:moveTo>
                  <a:lnTo>
                    <a:pt x="39585" y="62458"/>
                  </a:lnTo>
                </a:path>
                <a:path w="8244205" h="469900">
                  <a:moveTo>
                    <a:pt x="3585616" y="0"/>
                  </a:moveTo>
                  <a:lnTo>
                    <a:pt x="3585616" y="469353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0"/>
                  </a:moveTo>
                  <a:lnTo>
                    <a:pt x="39585" y="4693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629867" y="1825675"/>
              <a:ext cx="8204834" cy="21590"/>
            </a:xfrm>
            <a:custGeom>
              <a:avLst/>
              <a:gdLst/>
              <a:ahLst/>
              <a:cxnLst/>
              <a:rect l="l" t="t" r="r" b="b"/>
              <a:pathLst>
                <a:path w="8204834" h="21589">
                  <a:moveTo>
                    <a:pt x="0" y="18300"/>
                  </a:moveTo>
                  <a:lnTo>
                    <a:pt x="12204" y="15227"/>
                  </a:lnTo>
                  <a:lnTo>
                    <a:pt x="18300" y="12204"/>
                  </a:lnTo>
                  <a:lnTo>
                    <a:pt x="24409" y="9131"/>
                  </a:lnTo>
                  <a:lnTo>
                    <a:pt x="28968" y="7632"/>
                  </a:lnTo>
                  <a:lnTo>
                    <a:pt x="36614" y="4559"/>
                  </a:lnTo>
                  <a:lnTo>
                    <a:pt x="42710" y="4559"/>
                  </a:lnTo>
                  <a:lnTo>
                    <a:pt x="48767" y="3022"/>
                  </a:lnTo>
                  <a:lnTo>
                    <a:pt x="53378" y="3022"/>
                  </a:lnTo>
                  <a:lnTo>
                    <a:pt x="59486" y="4559"/>
                  </a:lnTo>
                  <a:lnTo>
                    <a:pt x="65531" y="4559"/>
                  </a:lnTo>
                  <a:lnTo>
                    <a:pt x="71640" y="7632"/>
                  </a:lnTo>
                  <a:lnTo>
                    <a:pt x="77736" y="9131"/>
                  </a:lnTo>
                  <a:lnTo>
                    <a:pt x="83845" y="12204"/>
                  </a:lnTo>
                  <a:lnTo>
                    <a:pt x="88404" y="15227"/>
                  </a:lnTo>
                  <a:lnTo>
                    <a:pt x="94500" y="16763"/>
                  </a:lnTo>
                  <a:lnTo>
                    <a:pt x="102146" y="18300"/>
                  </a:lnTo>
                  <a:lnTo>
                    <a:pt x="108242" y="19786"/>
                  </a:lnTo>
                  <a:lnTo>
                    <a:pt x="112814" y="19786"/>
                  </a:lnTo>
                  <a:lnTo>
                    <a:pt x="118910" y="18300"/>
                  </a:lnTo>
                  <a:lnTo>
                    <a:pt x="124967" y="16763"/>
                  </a:lnTo>
                  <a:lnTo>
                    <a:pt x="131063" y="15227"/>
                  </a:lnTo>
                  <a:lnTo>
                    <a:pt x="137172" y="12204"/>
                  </a:lnTo>
                  <a:lnTo>
                    <a:pt x="141731" y="10667"/>
                  </a:lnTo>
                  <a:lnTo>
                    <a:pt x="147840" y="7632"/>
                  </a:lnTo>
                  <a:lnTo>
                    <a:pt x="153936" y="4559"/>
                  </a:lnTo>
                  <a:lnTo>
                    <a:pt x="160045" y="4559"/>
                  </a:lnTo>
                  <a:lnTo>
                    <a:pt x="166141" y="3022"/>
                  </a:lnTo>
                  <a:lnTo>
                    <a:pt x="172237" y="3022"/>
                  </a:lnTo>
                  <a:lnTo>
                    <a:pt x="178346" y="4559"/>
                  </a:lnTo>
                  <a:lnTo>
                    <a:pt x="184391" y="4559"/>
                  </a:lnTo>
                  <a:lnTo>
                    <a:pt x="190500" y="7632"/>
                  </a:lnTo>
                  <a:lnTo>
                    <a:pt x="195059" y="9131"/>
                  </a:lnTo>
                  <a:lnTo>
                    <a:pt x="201167" y="12204"/>
                  </a:lnTo>
                  <a:lnTo>
                    <a:pt x="207263" y="15227"/>
                  </a:lnTo>
                  <a:lnTo>
                    <a:pt x="219468" y="18300"/>
                  </a:lnTo>
                  <a:lnTo>
                    <a:pt x="225577" y="19786"/>
                  </a:lnTo>
                  <a:lnTo>
                    <a:pt x="230136" y="19786"/>
                  </a:lnTo>
                  <a:lnTo>
                    <a:pt x="237731" y="18300"/>
                  </a:lnTo>
                  <a:lnTo>
                    <a:pt x="249935" y="15227"/>
                  </a:lnTo>
                  <a:lnTo>
                    <a:pt x="254495" y="12204"/>
                  </a:lnTo>
                  <a:lnTo>
                    <a:pt x="260591" y="10667"/>
                  </a:lnTo>
                  <a:lnTo>
                    <a:pt x="266700" y="7632"/>
                  </a:lnTo>
                  <a:lnTo>
                    <a:pt x="278904" y="4559"/>
                  </a:lnTo>
                  <a:lnTo>
                    <a:pt x="283463" y="3022"/>
                  </a:lnTo>
                  <a:lnTo>
                    <a:pt x="289572" y="3022"/>
                  </a:lnTo>
                  <a:lnTo>
                    <a:pt x="295668" y="4559"/>
                  </a:lnTo>
                  <a:lnTo>
                    <a:pt x="303263" y="4559"/>
                  </a:lnTo>
                  <a:lnTo>
                    <a:pt x="307822" y="6095"/>
                  </a:lnTo>
                  <a:lnTo>
                    <a:pt x="313931" y="9131"/>
                  </a:lnTo>
                  <a:lnTo>
                    <a:pt x="320027" y="12204"/>
                  </a:lnTo>
                  <a:lnTo>
                    <a:pt x="326135" y="13741"/>
                  </a:lnTo>
                  <a:lnTo>
                    <a:pt x="332231" y="16763"/>
                  </a:lnTo>
                  <a:lnTo>
                    <a:pt x="336791" y="18300"/>
                  </a:lnTo>
                  <a:lnTo>
                    <a:pt x="342900" y="19786"/>
                  </a:lnTo>
                  <a:lnTo>
                    <a:pt x="348995" y="19786"/>
                  </a:lnTo>
                  <a:lnTo>
                    <a:pt x="355104" y="18300"/>
                  </a:lnTo>
                  <a:lnTo>
                    <a:pt x="361149" y="16763"/>
                  </a:lnTo>
                  <a:lnTo>
                    <a:pt x="367258" y="15227"/>
                  </a:lnTo>
                  <a:lnTo>
                    <a:pt x="373354" y="12204"/>
                  </a:lnTo>
                  <a:lnTo>
                    <a:pt x="379463" y="10667"/>
                  </a:lnTo>
                  <a:lnTo>
                    <a:pt x="385559" y="7632"/>
                  </a:lnTo>
                  <a:lnTo>
                    <a:pt x="391667" y="6095"/>
                  </a:lnTo>
                  <a:lnTo>
                    <a:pt x="396227" y="4559"/>
                  </a:lnTo>
                  <a:lnTo>
                    <a:pt x="402335" y="3022"/>
                  </a:lnTo>
                  <a:lnTo>
                    <a:pt x="408431" y="3022"/>
                  </a:lnTo>
                  <a:lnTo>
                    <a:pt x="414540" y="4559"/>
                  </a:lnTo>
                  <a:lnTo>
                    <a:pt x="420636" y="4559"/>
                  </a:lnTo>
                  <a:lnTo>
                    <a:pt x="425195" y="6095"/>
                  </a:lnTo>
                  <a:lnTo>
                    <a:pt x="432790" y="9131"/>
                  </a:lnTo>
                  <a:lnTo>
                    <a:pt x="438899" y="12204"/>
                  </a:lnTo>
                  <a:lnTo>
                    <a:pt x="444995" y="15227"/>
                  </a:lnTo>
                  <a:lnTo>
                    <a:pt x="449554" y="16763"/>
                  </a:lnTo>
                  <a:lnTo>
                    <a:pt x="455663" y="18300"/>
                  </a:lnTo>
                  <a:lnTo>
                    <a:pt x="461759" y="19786"/>
                  </a:lnTo>
                  <a:lnTo>
                    <a:pt x="473963" y="19786"/>
                  </a:lnTo>
                  <a:lnTo>
                    <a:pt x="478535" y="16763"/>
                  </a:lnTo>
                  <a:lnTo>
                    <a:pt x="484631" y="15227"/>
                  </a:lnTo>
                  <a:lnTo>
                    <a:pt x="490689" y="12204"/>
                  </a:lnTo>
                  <a:lnTo>
                    <a:pt x="496785" y="10667"/>
                  </a:lnTo>
                  <a:lnTo>
                    <a:pt x="502894" y="7632"/>
                  </a:lnTo>
                  <a:lnTo>
                    <a:pt x="521195" y="3022"/>
                  </a:lnTo>
                  <a:lnTo>
                    <a:pt x="533400" y="3022"/>
                  </a:lnTo>
                  <a:lnTo>
                    <a:pt x="537959" y="4559"/>
                  </a:lnTo>
                  <a:lnTo>
                    <a:pt x="544067" y="6095"/>
                  </a:lnTo>
                  <a:lnTo>
                    <a:pt x="550113" y="9131"/>
                  </a:lnTo>
                  <a:lnTo>
                    <a:pt x="556221" y="12204"/>
                  </a:lnTo>
                  <a:lnTo>
                    <a:pt x="562317" y="13741"/>
                  </a:lnTo>
                  <a:lnTo>
                    <a:pt x="568426" y="16763"/>
                  </a:lnTo>
                  <a:lnTo>
                    <a:pt x="574522" y="18300"/>
                  </a:lnTo>
                  <a:lnTo>
                    <a:pt x="580631" y="19786"/>
                  </a:lnTo>
                  <a:lnTo>
                    <a:pt x="591299" y="19786"/>
                  </a:lnTo>
                  <a:lnTo>
                    <a:pt x="597395" y="16763"/>
                  </a:lnTo>
                  <a:lnTo>
                    <a:pt x="603491" y="15227"/>
                  </a:lnTo>
                  <a:lnTo>
                    <a:pt x="609600" y="12204"/>
                  </a:lnTo>
                  <a:lnTo>
                    <a:pt x="615645" y="10667"/>
                  </a:lnTo>
                  <a:lnTo>
                    <a:pt x="620267" y="7632"/>
                  </a:lnTo>
                  <a:lnTo>
                    <a:pt x="626313" y="6095"/>
                  </a:lnTo>
                  <a:lnTo>
                    <a:pt x="633958" y="4559"/>
                  </a:lnTo>
                  <a:lnTo>
                    <a:pt x="640054" y="3022"/>
                  </a:lnTo>
                  <a:lnTo>
                    <a:pt x="650722" y="3022"/>
                  </a:lnTo>
                  <a:lnTo>
                    <a:pt x="662927" y="6095"/>
                  </a:lnTo>
                  <a:lnTo>
                    <a:pt x="669035" y="9131"/>
                  </a:lnTo>
                  <a:lnTo>
                    <a:pt x="675081" y="12204"/>
                  </a:lnTo>
                  <a:lnTo>
                    <a:pt x="679653" y="15227"/>
                  </a:lnTo>
                  <a:lnTo>
                    <a:pt x="691845" y="18300"/>
                  </a:lnTo>
                  <a:lnTo>
                    <a:pt x="699490" y="19786"/>
                  </a:lnTo>
                  <a:lnTo>
                    <a:pt x="710158" y="19786"/>
                  </a:lnTo>
                  <a:lnTo>
                    <a:pt x="716254" y="16763"/>
                  </a:lnTo>
                  <a:lnTo>
                    <a:pt x="722312" y="15227"/>
                  </a:lnTo>
                  <a:lnTo>
                    <a:pt x="728408" y="12204"/>
                  </a:lnTo>
                  <a:lnTo>
                    <a:pt x="733031" y="10667"/>
                  </a:lnTo>
                  <a:lnTo>
                    <a:pt x="739076" y="7632"/>
                  </a:lnTo>
                  <a:lnTo>
                    <a:pt x="757389" y="3022"/>
                  </a:lnTo>
                  <a:lnTo>
                    <a:pt x="769594" y="3022"/>
                  </a:lnTo>
                  <a:lnTo>
                    <a:pt x="781799" y="6095"/>
                  </a:lnTo>
                  <a:lnTo>
                    <a:pt x="787844" y="9131"/>
                  </a:lnTo>
                  <a:lnTo>
                    <a:pt x="792454" y="12204"/>
                  </a:lnTo>
                  <a:lnTo>
                    <a:pt x="798512" y="13741"/>
                  </a:lnTo>
                  <a:lnTo>
                    <a:pt x="804608" y="16763"/>
                  </a:lnTo>
                  <a:lnTo>
                    <a:pt x="810717" y="18300"/>
                  </a:lnTo>
                  <a:lnTo>
                    <a:pt x="816813" y="19786"/>
                  </a:lnTo>
                  <a:lnTo>
                    <a:pt x="827481" y="19786"/>
                  </a:lnTo>
                  <a:lnTo>
                    <a:pt x="835075" y="16763"/>
                  </a:lnTo>
                  <a:lnTo>
                    <a:pt x="841171" y="15227"/>
                  </a:lnTo>
                  <a:lnTo>
                    <a:pt x="845743" y="12204"/>
                  </a:lnTo>
                  <a:lnTo>
                    <a:pt x="851839" y="10667"/>
                  </a:lnTo>
                  <a:lnTo>
                    <a:pt x="857948" y="7632"/>
                  </a:lnTo>
                  <a:lnTo>
                    <a:pt x="870153" y="4559"/>
                  </a:lnTo>
                  <a:lnTo>
                    <a:pt x="874712" y="3022"/>
                  </a:lnTo>
                  <a:lnTo>
                    <a:pt x="886917" y="3022"/>
                  </a:lnTo>
                  <a:lnTo>
                    <a:pt x="899121" y="6095"/>
                  </a:lnTo>
                  <a:lnTo>
                    <a:pt x="905217" y="9131"/>
                  </a:lnTo>
                  <a:lnTo>
                    <a:pt x="911275" y="12204"/>
                  </a:lnTo>
                  <a:lnTo>
                    <a:pt x="917371" y="13741"/>
                  </a:lnTo>
                  <a:lnTo>
                    <a:pt x="923480" y="16763"/>
                  </a:lnTo>
                  <a:lnTo>
                    <a:pt x="929576" y="18300"/>
                  </a:lnTo>
                  <a:lnTo>
                    <a:pt x="934148" y="19786"/>
                  </a:lnTo>
                  <a:lnTo>
                    <a:pt x="946353" y="19786"/>
                  </a:lnTo>
                  <a:lnTo>
                    <a:pt x="952449" y="16763"/>
                  </a:lnTo>
                  <a:lnTo>
                    <a:pt x="958545" y="15227"/>
                  </a:lnTo>
                  <a:lnTo>
                    <a:pt x="964653" y="12204"/>
                  </a:lnTo>
                  <a:lnTo>
                    <a:pt x="970749" y="10667"/>
                  </a:lnTo>
                  <a:lnTo>
                    <a:pt x="976807" y="7632"/>
                  </a:lnTo>
                  <a:lnTo>
                    <a:pt x="982903" y="6095"/>
                  </a:lnTo>
                  <a:lnTo>
                    <a:pt x="987475" y="4559"/>
                  </a:lnTo>
                  <a:lnTo>
                    <a:pt x="993571" y="3022"/>
                  </a:lnTo>
                  <a:lnTo>
                    <a:pt x="1005776" y="3022"/>
                  </a:lnTo>
                  <a:lnTo>
                    <a:pt x="1011885" y="4559"/>
                  </a:lnTo>
                  <a:lnTo>
                    <a:pt x="1016444" y="6095"/>
                  </a:lnTo>
                  <a:lnTo>
                    <a:pt x="1022553" y="9131"/>
                  </a:lnTo>
                  <a:lnTo>
                    <a:pt x="1028649" y="12204"/>
                  </a:lnTo>
                  <a:lnTo>
                    <a:pt x="1036243" y="15227"/>
                  </a:lnTo>
                  <a:lnTo>
                    <a:pt x="1040803" y="16763"/>
                  </a:lnTo>
                  <a:lnTo>
                    <a:pt x="1046911" y="18300"/>
                  </a:lnTo>
                  <a:lnTo>
                    <a:pt x="1053007" y="19786"/>
                  </a:lnTo>
                  <a:lnTo>
                    <a:pt x="1065212" y="19786"/>
                  </a:lnTo>
                  <a:lnTo>
                    <a:pt x="1071308" y="16763"/>
                  </a:lnTo>
                  <a:lnTo>
                    <a:pt x="1075880" y="15227"/>
                  </a:lnTo>
                  <a:lnTo>
                    <a:pt x="1081976" y="12204"/>
                  </a:lnTo>
                  <a:lnTo>
                    <a:pt x="1088085" y="10667"/>
                  </a:lnTo>
                  <a:lnTo>
                    <a:pt x="1094181" y="7632"/>
                  </a:lnTo>
                  <a:lnTo>
                    <a:pt x="1100239" y="6095"/>
                  </a:lnTo>
                  <a:lnTo>
                    <a:pt x="1112443" y="3022"/>
                  </a:lnTo>
                  <a:lnTo>
                    <a:pt x="1124648" y="3022"/>
                  </a:lnTo>
                  <a:lnTo>
                    <a:pt x="1129207" y="4559"/>
                  </a:lnTo>
                  <a:lnTo>
                    <a:pt x="1135303" y="6095"/>
                  </a:lnTo>
                  <a:lnTo>
                    <a:pt x="1141412" y="9131"/>
                  </a:lnTo>
                  <a:lnTo>
                    <a:pt x="1147470" y="12204"/>
                  </a:lnTo>
                  <a:lnTo>
                    <a:pt x="1153566" y="15227"/>
                  </a:lnTo>
                  <a:lnTo>
                    <a:pt x="1158125" y="16763"/>
                  </a:lnTo>
                  <a:lnTo>
                    <a:pt x="1165771" y="18300"/>
                  </a:lnTo>
                  <a:lnTo>
                    <a:pt x="1171867" y="19786"/>
                  </a:lnTo>
                  <a:lnTo>
                    <a:pt x="1182535" y="19786"/>
                  </a:lnTo>
                  <a:lnTo>
                    <a:pt x="1188643" y="18300"/>
                  </a:lnTo>
                  <a:lnTo>
                    <a:pt x="1194739" y="15227"/>
                  </a:lnTo>
                  <a:lnTo>
                    <a:pt x="1200848" y="12204"/>
                  </a:lnTo>
                  <a:lnTo>
                    <a:pt x="1206944" y="10667"/>
                  </a:lnTo>
                  <a:lnTo>
                    <a:pt x="1213002" y="7632"/>
                  </a:lnTo>
                  <a:lnTo>
                    <a:pt x="1217612" y="6095"/>
                  </a:lnTo>
                  <a:lnTo>
                    <a:pt x="1223670" y="4559"/>
                  </a:lnTo>
                  <a:lnTo>
                    <a:pt x="1231303" y="3022"/>
                  </a:lnTo>
                  <a:lnTo>
                    <a:pt x="1241971" y="3022"/>
                  </a:lnTo>
                  <a:lnTo>
                    <a:pt x="1254175" y="6095"/>
                  </a:lnTo>
                  <a:lnTo>
                    <a:pt x="1260271" y="9131"/>
                  </a:lnTo>
                  <a:lnTo>
                    <a:pt x="1266380" y="12204"/>
                  </a:lnTo>
                  <a:lnTo>
                    <a:pt x="1270939" y="13741"/>
                  </a:lnTo>
                  <a:lnTo>
                    <a:pt x="1277048" y="16763"/>
                  </a:lnTo>
                  <a:lnTo>
                    <a:pt x="1283144" y="18300"/>
                  </a:lnTo>
                  <a:lnTo>
                    <a:pt x="1289202" y="19786"/>
                  </a:lnTo>
                  <a:lnTo>
                    <a:pt x="1301407" y="19786"/>
                  </a:lnTo>
                  <a:lnTo>
                    <a:pt x="1307503" y="18300"/>
                  </a:lnTo>
                  <a:lnTo>
                    <a:pt x="1313611" y="15227"/>
                  </a:lnTo>
                  <a:lnTo>
                    <a:pt x="1319657" y="12204"/>
                  </a:lnTo>
                  <a:lnTo>
                    <a:pt x="1324267" y="10667"/>
                  </a:lnTo>
                  <a:lnTo>
                    <a:pt x="1330375" y="7632"/>
                  </a:lnTo>
                  <a:lnTo>
                    <a:pt x="1336420" y="6095"/>
                  </a:lnTo>
                  <a:lnTo>
                    <a:pt x="1348625" y="3022"/>
                  </a:lnTo>
                  <a:lnTo>
                    <a:pt x="1359293" y="3022"/>
                  </a:lnTo>
                  <a:lnTo>
                    <a:pt x="1366939" y="4559"/>
                  </a:lnTo>
                  <a:lnTo>
                    <a:pt x="1379143" y="7632"/>
                  </a:lnTo>
                  <a:lnTo>
                    <a:pt x="1383703" y="12204"/>
                  </a:lnTo>
                  <a:lnTo>
                    <a:pt x="1389811" y="13741"/>
                  </a:lnTo>
                  <a:lnTo>
                    <a:pt x="1395857" y="16763"/>
                  </a:lnTo>
                  <a:lnTo>
                    <a:pt x="1401965" y="18300"/>
                  </a:lnTo>
                  <a:lnTo>
                    <a:pt x="1408061" y="19786"/>
                  </a:lnTo>
                  <a:lnTo>
                    <a:pt x="1418729" y="19786"/>
                  </a:lnTo>
                  <a:lnTo>
                    <a:pt x="1424825" y="18300"/>
                  </a:lnTo>
                  <a:lnTo>
                    <a:pt x="1432420" y="16763"/>
                  </a:lnTo>
                  <a:lnTo>
                    <a:pt x="1437030" y="12204"/>
                  </a:lnTo>
                  <a:lnTo>
                    <a:pt x="1443139" y="10667"/>
                  </a:lnTo>
                  <a:lnTo>
                    <a:pt x="1449184" y="7632"/>
                  </a:lnTo>
                  <a:lnTo>
                    <a:pt x="1461389" y="4559"/>
                  </a:lnTo>
                  <a:lnTo>
                    <a:pt x="1465960" y="3022"/>
                  </a:lnTo>
                  <a:lnTo>
                    <a:pt x="1478165" y="3022"/>
                  </a:lnTo>
                  <a:lnTo>
                    <a:pt x="1490370" y="6095"/>
                  </a:lnTo>
                  <a:lnTo>
                    <a:pt x="1496466" y="9131"/>
                  </a:lnTo>
                  <a:lnTo>
                    <a:pt x="1502562" y="12204"/>
                  </a:lnTo>
                  <a:lnTo>
                    <a:pt x="1508620" y="13741"/>
                  </a:lnTo>
                  <a:lnTo>
                    <a:pt x="1514716" y="16763"/>
                  </a:lnTo>
                  <a:lnTo>
                    <a:pt x="1520825" y="18300"/>
                  </a:lnTo>
                  <a:lnTo>
                    <a:pt x="1525384" y="19786"/>
                  </a:lnTo>
                  <a:lnTo>
                    <a:pt x="1537589" y="19786"/>
                  </a:lnTo>
                  <a:lnTo>
                    <a:pt x="1543697" y="16763"/>
                  </a:lnTo>
                  <a:lnTo>
                    <a:pt x="1549793" y="15227"/>
                  </a:lnTo>
                  <a:lnTo>
                    <a:pt x="1554365" y="12204"/>
                  </a:lnTo>
                  <a:lnTo>
                    <a:pt x="1561998" y="10667"/>
                  </a:lnTo>
                  <a:lnTo>
                    <a:pt x="1568107" y="7632"/>
                  </a:lnTo>
                  <a:lnTo>
                    <a:pt x="1574152" y="6095"/>
                  </a:lnTo>
                  <a:lnTo>
                    <a:pt x="1578762" y="4559"/>
                  </a:lnTo>
                  <a:lnTo>
                    <a:pt x="1584820" y="3022"/>
                  </a:lnTo>
                  <a:lnTo>
                    <a:pt x="1597025" y="3022"/>
                  </a:lnTo>
                  <a:lnTo>
                    <a:pt x="1603120" y="4559"/>
                  </a:lnTo>
                  <a:lnTo>
                    <a:pt x="1607692" y="6095"/>
                  </a:lnTo>
                  <a:lnTo>
                    <a:pt x="1613789" y="7632"/>
                  </a:lnTo>
                  <a:lnTo>
                    <a:pt x="1619897" y="10667"/>
                  </a:lnTo>
                  <a:lnTo>
                    <a:pt x="1625993" y="13741"/>
                  </a:lnTo>
                  <a:lnTo>
                    <a:pt x="1632051" y="16763"/>
                  </a:lnTo>
                  <a:lnTo>
                    <a:pt x="1638147" y="18300"/>
                  </a:lnTo>
                  <a:lnTo>
                    <a:pt x="1644256" y="19786"/>
                  </a:lnTo>
                  <a:lnTo>
                    <a:pt x="1656461" y="19786"/>
                  </a:lnTo>
                  <a:lnTo>
                    <a:pt x="1662556" y="16763"/>
                  </a:lnTo>
                  <a:lnTo>
                    <a:pt x="1667116" y="16763"/>
                  </a:lnTo>
                  <a:lnTo>
                    <a:pt x="1673225" y="13741"/>
                  </a:lnTo>
                  <a:lnTo>
                    <a:pt x="1679320" y="10667"/>
                  </a:lnTo>
                  <a:lnTo>
                    <a:pt x="1685429" y="7632"/>
                  </a:lnTo>
                  <a:lnTo>
                    <a:pt x="1691525" y="6095"/>
                  </a:lnTo>
                  <a:lnTo>
                    <a:pt x="1697583" y="4559"/>
                  </a:lnTo>
                  <a:lnTo>
                    <a:pt x="1703679" y="3022"/>
                  </a:lnTo>
                  <a:lnTo>
                    <a:pt x="1715884" y="3022"/>
                  </a:lnTo>
                  <a:lnTo>
                    <a:pt x="1720456" y="4559"/>
                  </a:lnTo>
                  <a:lnTo>
                    <a:pt x="1732661" y="7632"/>
                  </a:lnTo>
                  <a:lnTo>
                    <a:pt x="1738756" y="10667"/>
                  </a:lnTo>
                  <a:lnTo>
                    <a:pt x="1744865" y="13741"/>
                  </a:lnTo>
                  <a:lnTo>
                    <a:pt x="1749425" y="16763"/>
                  </a:lnTo>
                  <a:lnTo>
                    <a:pt x="1755520" y="18300"/>
                  </a:lnTo>
                  <a:lnTo>
                    <a:pt x="1763115" y="19786"/>
                  </a:lnTo>
                  <a:lnTo>
                    <a:pt x="1775320" y="19786"/>
                  </a:lnTo>
                  <a:lnTo>
                    <a:pt x="1779879" y="16763"/>
                  </a:lnTo>
                  <a:lnTo>
                    <a:pt x="1785988" y="16763"/>
                  </a:lnTo>
                  <a:lnTo>
                    <a:pt x="1792084" y="13741"/>
                  </a:lnTo>
                  <a:lnTo>
                    <a:pt x="1798192" y="10667"/>
                  </a:lnTo>
                  <a:lnTo>
                    <a:pt x="1804289" y="7632"/>
                  </a:lnTo>
                  <a:lnTo>
                    <a:pt x="1808861" y="6095"/>
                  </a:lnTo>
                  <a:lnTo>
                    <a:pt x="1814956" y="4559"/>
                  </a:lnTo>
                  <a:lnTo>
                    <a:pt x="1821014" y="3022"/>
                  </a:lnTo>
                  <a:lnTo>
                    <a:pt x="1833219" y="3022"/>
                  </a:lnTo>
                  <a:lnTo>
                    <a:pt x="1851520" y="7632"/>
                  </a:lnTo>
                  <a:lnTo>
                    <a:pt x="1857616" y="12204"/>
                  </a:lnTo>
                  <a:lnTo>
                    <a:pt x="1862188" y="13741"/>
                  </a:lnTo>
                  <a:lnTo>
                    <a:pt x="1868284" y="16763"/>
                  </a:lnTo>
                  <a:lnTo>
                    <a:pt x="1874392" y="18300"/>
                  </a:lnTo>
                  <a:lnTo>
                    <a:pt x="1880489" y="19786"/>
                  </a:lnTo>
                  <a:lnTo>
                    <a:pt x="1892642" y="19786"/>
                  </a:lnTo>
                  <a:lnTo>
                    <a:pt x="1898751" y="16763"/>
                  </a:lnTo>
                  <a:lnTo>
                    <a:pt x="1904847" y="16763"/>
                  </a:lnTo>
                  <a:lnTo>
                    <a:pt x="1910956" y="13741"/>
                  </a:lnTo>
                  <a:lnTo>
                    <a:pt x="1917052" y="10667"/>
                  </a:lnTo>
                  <a:lnTo>
                    <a:pt x="1921624" y="7632"/>
                  </a:lnTo>
                  <a:lnTo>
                    <a:pt x="1927720" y="6095"/>
                  </a:lnTo>
                  <a:lnTo>
                    <a:pt x="1933778" y="4559"/>
                  </a:lnTo>
                  <a:lnTo>
                    <a:pt x="1939874" y="3022"/>
                  </a:lnTo>
                  <a:lnTo>
                    <a:pt x="1950542" y="3022"/>
                  </a:lnTo>
                  <a:lnTo>
                    <a:pt x="1956638" y="4559"/>
                  </a:lnTo>
                  <a:lnTo>
                    <a:pt x="1964283" y="6095"/>
                  </a:lnTo>
                  <a:lnTo>
                    <a:pt x="1970379" y="7632"/>
                  </a:lnTo>
                  <a:lnTo>
                    <a:pt x="1974951" y="10667"/>
                  </a:lnTo>
                  <a:lnTo>
                    <a:pt x="1981047" y="13741"/>
                  </a:lnTo>
                  <a:lnTo>
                    <a:pt x="1987156" y="16763"/>
                  </a:lnTo>
                  <a:lnTo>
                    <a:pt x="1993201" y="18300"/>
                  </a:lnTo>
                  <a:lnTo>
                    <a:pt x="1999310" y="19786"/>
                  </a:lnTo>
                  <a:lnTo>
                    <a:pt x="2009978" y="19786"/>
                  </a:lnTo>
                  <a:lnTo>
                    <a:pt x="2016074" y="18300"/>
                  </a:lnTo>
                  <a:lnTo>
                    <a:pt x="2022170" y="16763"/>
                  </a:lnTo>
                  <a:lnTo>
                    <a:pt x="2028278" y="13741"/>
                  </a:lnTo>
                  <a:lnTo>
                    <a:pt x="2034374" y="10667"/>
                  </a:lnTo>
                  <a:lnTo>
                    <a:pt x="2040483" y="7632"/>
                  </a:lnTo>
                  <a:lnTo>
                    <a:pt x="2052688" y="4559"/>
                  </a:lnTo>
                  <a:lnTo>
                    <a:pt x="2058733" y="3022"/>
                  </a:lnTo>
                  <a:lnTo>
                    <a:pt x="2069401" y="3022"/>
                  </a:lnTo>
                  <a:lnTo>
                    <a:pt x="2087714" y="7632"/>
                  </a:lnTo>
                  <a:lnTo>
                    <a:pt x="2093810" y="10667"/>
                  </a:lnTo>
                  <a:lnTo>
                    <a:pt x="2099919" y="13741"/>
                  </a:lnTo>
                  <a:lnTo>
                    <a:pt x="2106015" y="15227"/>
                  </a:lnTo>
                  <a:lnTo>
                    <a:pt x="2112124" y="18300"/>
                  </a:lnTo>
                  <a:lnTo>
                    <a:pt x="2116683" y="19786"/>
                  </a:lnTo>
                  <a:lnTo>
                    <a:pt x="2128837" y="19786"/>
                  </a:lnTo>
                  <a:lnTo>
                    <a:pt x="2134933" y="18300"/>
                  </a:lnTo>
                  <a:lnTo>
                    <a:pt x="2141042" y="16763"/>
                  </a:lnTo>
                  <a:lnTo>
                    <a:pt x="2145601" y="13741"/>
                  </a:lnTo>
                  <a:lnTo>
                    <a:pt x="2151710" y="10667"/>
                  </a:lnTo>
                  <a:lnTo>
                    <a:pt x="2159342" y="7632"/>
                  </a:lnTo>
                  <a:lnTo>
                    <a:pt x="2165451" y="6095"/>
                  </a:lnTo>
                  <a:lnTo>
                    <a:pt x="2170010" y="4559"/>
                  </a:lnTo>
                  <a:lnTo>
                    <a:pt x="2176119" y="3022"/>
                  </a:lnTo>
                  <a:lnTo>
                    <a:pt x="2188273" y="3022"/>
                  </a:lnTo>
                  <a:lnTo>
                    <a:pt x="2200478" y="6095"/>
                  </a:lnTo>
                  <a:lnTo>
                    <a:pt x="2205037" y="7632"/>
                  </a:lnTo>
                  <a:lnTo>
                    <a:pt x="2211133" y="10667"/>
                  </a:lnTo>
                  <a:lnTo>
                    <a:pt x="2217242" y="12204"/>
                  </a:lnTo>
                  <a:lnTo>
                    <a:pt x="2223338" y="15227"/>
                  </a:lnTo>
                  <a:lnTo>
                    <a:pt x="2229446" y="16763"/>
                  </a:lnTo>
                  <a:lnTo>
                    <a:pt x="2235542" y="19786"/>
                  </a:lnTo>
                  <a:lnTo>
                    <a:pt x="2241600" y="19786"/>
                  </a:lnTo>
                  <a:lnTo>
                    <a:pt x="2247696" y="18300"/>
                  </a:lnTo>
                  <a:lnTo>
                    <a:pt x="2253805" y="18300"/>
                  </a:lnTo>
                  <a:lnTo>
                    <a:pt x="2258364" y="16763"/>
                  </a:lnTo>
                  <a:lnTo>
                    <a:pt x="2264473" y="13741"/>
                  </a:lnTo>
                  <a:lnTo>
                    <a:pt x="2270569" y="10667"/>
                  </a:lnTo>
                  <a:lnTo>
                    <a:pt x="2276678" y="7632"/>
                  </a:lnTo>
                  <a:lnTo>
                    <a:pt x="2282774" y="6095"/>
                  </a:lnTo>
                  <a:lnTo>
                    <a:pt x="2287333" y="4559"/>
                  </a:lnTo>
                  <a:lnTo>
                    <a:pt x="2294928" y="3022"/>
                  </a:lnTo>
                  <a:lnTo>
                    <a:pt x="2307132" y="3022"/>
                  </a:lnTo>
                  <a:lnTo>
                    <a:pt x="2311692" y="4559"/>
                  </a:lnTo>
                  <a:lnTo>
                    <a:pt x="2323896" y="7632"/>
                  </a:lnTo>
                  <a:lnTo>
                    <a:pt x="2330005" y="10667"/>
                  </a:lnTo>
                  <a:lnTo>
                    <a:pt x="2336101" y="12204"/>
                  </a:lnTo>
                  <a:lnTo>
                    <a:pt x="2342210" y="15227"/>
                  </a:lnTo>
                  <a:lnTo>
                    <a:pt x="2346769" y="16763"/>
                  </a:lnTo>
                  <a:lnTo>
                    <a:pt x="2352878" y="19786"/>
                  </a:lnTo>
                  <a:lnTo>
                    <a:pt x="2366568" y="19786"/>
                  </a:lnTo>
                  <a:lnTo>
                    <a:pt x="2371128" y="18300"/>
                  </a:lnTo>
                  <a:lnTo>
                    <a:pt x="2377236" y="16763"/>
                  </a:lnTo>
                  <a:lnTo>
                    <a:pt x="2383332" y="13741"/>
                  </a:lnTo>
                  <a:lnTo>
                    <a:pt x="2389428" y="10667"/>
                  </a:lnTo>
                  <a:lnTo>
                    <a:pt x="2395537" y="7632"/>
                  </a:lnTo>
                  <a:lnTo>
                    <a:pt x="2400096" y="6095"/>
                  </a:lnTo>
                  <a:lnTo>
                    <a:pt x="2412301" y="3022"/>
                  </a:lnTo>
                  <a:lnTo>
                    <a:pt x="2424455" y="3022"/>
                  </a:lnTo>
                  <a:lnTo>
                    <a:pt x="2442768" y="7632"/>
                  </a:lnTo>
                  <a:lnTo>
                    <a:pt x="2448864" y="10667"/>
                  </a:lnTo>
                  <a:lnTo>
                    <a:pt x="2453436" y="13741"/>
                  </a:lnTo>
                  <a:lnTo>
                    <a:pt x="2459532" y="15227"/>
                  </a:lnTo>
                  <a:lnTo>
                    <a:pt x="2465628" y="18300"/>
                  </a:lnTo>
                  <a:lnTo>
                    <a:pt x="2471737" y="19786"/>
                  </a:lnTo>
                  <a:lnTo>
                    <a:pt x="2483891" y="19786"/>
                  </a:lnTo>
                  <a:lnTo>
                    <a:pt x="2488501" y="18300"/>
                  </a:lnTo>
                  <a:lnTo>
                    <a:pt x="2496096" y="16763"/>
                  </a:lnTo>
                  <a:lnTo>
                    <a:pt x="2502192" y="13741"/>
                  </a:lnTo>
                  <a:lnTo>
                    <a:pt x="2508300" y="10667"/>
                  </a:lnTo>
                  <a:lnTo>
                    <a:pt x="2512860" y="7632"/>
                  </a:lnTo>
                  <a:lnTo>
                    <a:pt x="2531173" y="3022"/>
                  </a:lnTo>
                  <a:lnTo>
                    <a:pt x="2541828" y="3022"/>
                  </a:lnTo>
                  <a:lnTo>
                    <a:pt x="2547886" y="4559"/>
                  </a:lnTo>
                  <a:lnTo>
                    <a:pt x="2553995" y="6095"/>
                  </a:lnTo>
                  <a:lnTo>
                    <a:pt x="2561628" y="7632"/>
                  </a:lnTo>
                  <a:lnTo>
                    <a:pt x="2566187" y="10667"/>
                  </a:lnTo>
                  <a:lnTo>
                    <a:pt x="2572296" y="13741"/>
                  </a:lnTo>
                  <a:lnTo>
                    <a:pt x="2578392" y="15227"/>
                  </a:lnTo>
                  <a:lnTo>
                    <a:pt x="2584500" y="18300"/>
                  </a:lnTo>
                  <a:lnTo>
                    <a:pt x="2590596" y="19786"/>
                  </a:lnTo>
                  <a:lnTo>
                    <a:pt x="2601264" y="19786"/>
                  </a:lnTo>
                  <a:lnTo>
                    <a:pt x="2607322" y="18300"/>
                  </a:lnTo>
                  <a:lnTo>
                    <a:pt x="2613418" y="16763"/>
                  </a:lnTo>
                  <a:lnTo>
                    <a:pt x="2619527" y="13741"/>
                  </a:lnTo>
                  <a:lnTo>
                    <a:pt x="2625623" y="10667"/>
                  </a:lnTo>
                  <a:lnTo>
                    <a:pt x="2631732" y="7632"/>
                  </a:lnTo>
                  <a:lnTo>
                    <a:pt x="2650032" y="3022"/>
                  </a:lnTo>
                  <a:lnTo>
                    <a:pt x="2660700" y="3022"/>
                  </a:lnTo>
                  <a:lnTo>
                    <a:pt x="2666796" y="4559"/>
                  </a:lnTo>
                  <a:lnTo>
                    <a:pt x="2672854" y="6095"/>
                  </a:lnTo>
                  <a:lnTo>
                    <a:pt x="2678950" y="7632"/>
                  </a:lnTo>
                  <a:lnTo>
                    <a:pt x="2683522" y="10667"/>
                  </a:lnTo>
                  <a:lnTo>
                    <a:pt x="2691155" y="13741"/>
                  </a:lnTo>
                  <a:lnTo>
                    <a:pt x="2697264" y="15227"/>
                  </a:lnTo>
                  <a:lnTo>
                    <a:pt x="2703360" y="18300"/>
                  </a:lnTo>
                  <a:lnTo>
                    <a:pt x="2707932" y="19786"/>
                  </a:lnTo>
                  <a:lnTo>
                    <a:pt x="2720136" y="19786"/>
                  </a:lnTo>
                  <a:lnTo>
                    <a:pt x="2726232" y="18300"/>
                  </a:lnTo>
                  <a:lnTo>
                    <a:pt x="2732290" y="16763"/>
                  </a:lnTo>
                  <a:lnTo>
                    <a:pt x="2738386" y="13741"/>
                  </a:lnTo>
                  <a:lnTo>
                    <a:pt x="2742945" y="10667"/>
                  </a:lnTo>
                  <a:lnTo>
                    <a:pt x="2749054" y="7632"/>
                  </a:lnTo>
                  <a:lnTo>
                    <a:pt x="2756687" y="6095"/>
                  </a:lnTo>
                  <a:lnTo>
                    <a:pt x="2762796" y="4559"/>
                  </a:lnTo>
                  <a:lnTo>
                    <a:pt x="2767355" y="3022"/>
                  </a:lnTo>
                  <a:lnTo>
                    <a:pt x="2773464" y="1536"/>
                  </a:lnTo>
                  <a:lnTo>
                    <a:pt x="2779509" y="3022"/>
                  </a:lnTo>
                  <a:lnTo>
                    <a:pt x="2791714" y="6095"/>
                  </a:lnTo>
                  <a:lnTo>
                    <a:pt x="2796286" y="7632"/>
                  </a:lnTo>
                  <a:lnTo>
                    <a:pt x="2802381" y="10667"/>
                  </a:lnTo>
                  <a:lnTo>
                    <a:pt x="2808490" y="12204"/>
                  </a:lnTo>
                  <a:lnTo>
                    <a:pt x="2814586" y="15227"/>
                  </a:lnTo>
                  <a:lnTo>
                    <a:pt x="2820695" y="18300"/>
                  </a:lnTo>
                  <a:lnTo>
                    <a:pt x="2826791" y="19786"/>
                  </a:lnTo>
                  <a:lnTo>
                    <a:pt x="2838996" y="19786"/>
                  </a:lnTo>
                  <a:lnTo>
                    <a:pt x="2845041" y="18300"/>
                  </a:lnTo>
                  <a:lnTo>
                    <a:pt x="2849664" y="16763"/>
                  </a:lnTo>
                  <a:lnTo>
                    <a:pt x="2855709" y="13741"/>
                  </a:lnTo>
                  <a:lnTo>
                    <a:pt x="2861817" y="10667"/>
                  </a:lnTo>
                  <a:lnTo>
                    <a:pt x="2867914" y="7632"/>
                  </a:lnTo>
                  <a:lnTo>
                    <a:pt x="2880118" y="4559"/>
                  </a:lnTo>
                  <a:lnTo>
                    <a:pt x="2884690" y="3022"/>
                  </a:lnTo>
                  <a:lnTo>
                    <a:pt x="2898381" y="3022"/>
                  </a:lnTo>
                  <a:lnTo>
                    <a:pt x="2904477" y="4559"/>
                  </a:lnTo>
                  <a:lnTo>
                    <a:pt x="2909049" y="6095"/>
                  </a:lnTo>
                  <a:lnTo>
                    <a:pt x="2915145" y="7632"/>
                  </a:lnTo>
                  <a:lnTo>
                    <a:pt x="2921241" y="10667"/>
                  </a:lnTo>
                  <a:lnTo>
                    <a:pt x="2927350" y="13741"/>
                  </a:lnTo>
                  <a:lnTo>
                    <a:pt x="2933445" y="15227"/>
                  </a:lnTo>
                  <a:lnTo>
                    <a:pt x="2938017" y="18300"/>
                  </a:lnTo>
                  <a:lnTo>
                    <a:pt x="2944114" y="19786"/>
                  </a:lnTo>
                  <a:lnTo>
                    <a:pt x="2957804" y="19786"/>
                  </a:lnTo>
                  <a:lnTo>
                    <a:pt x="2962427" y="18300"/>
                  </a:lnTo>
                  <a:lnTo>
                    <a:pt x="2968472" y="16763"/>
                  </a:lnTo>
                  <a:lnTo>
                    <a:pt x="2974581" y="13741"/>
                  </a:lnTo>
                  <a:lnTo>
                    <a:pt x="2980677" y="10667"/>
                  </a:lnTo>
                  <a:lnTo>
                    <a:pt x="2986786" y="7632"/>
                  </a:lnTo>
                  <a:lnTo>
                    <a:pt x="2991345" y="6095"/>
                  </a:lnTo>
                  <a:lnTo>
                    <a:pt x="3003550" y="3022"/>
                  </a:lnTo>
                  <a:lnTo>
                    <a:pt x="3015754" y="3022"/>
                  </a:lnTo>
                  <a:lnTo>
                    <a:pt x="3027959" y="6095"/>
                  </a:lnTo>
                  <a:lnTo>
                    <a:pt x="3034004" y="7632"/>
                  </a:lnTo>
                  <a:lnTo>
                    <a:pt x="3040113" y="10667"/>
                  </a:lnTo>
                  <a:lnTo>
                    <a:pt x="3046209" y="13741"/>
                  </a:lnTo>
                  <a:lnTo>
                    <a:pt x="3050781" y="15227"/>
                  </a:lnTo>
                  <a:lnTo>
                    <a:pt x="3056877" y="16763"/>
                  </a:lnTo>
                  <a:lnTo>
                    <a:pt x="3062986" y="19786"/>
                  </a:lnTo>
                  <a:lnTo>
                    <a:pt x="3075190" y="19786"/>
                  </a:lnTo>
                  <a:lnTo>
                    <a:pt x="3079750" y="18300"/>
                  </a:lnTo>
                  <a:lnTo>
                    <a:pt x="3085845" y="16763"/>
                  </a:lnTo>
                  <a:lnTo>
                    <a:pt x="3093440" y="13741"/>
                  </a:lnTo>
                  <a:lnTo>
                    <a:pt x="3099549" y="10667"/>
                  </a:lnTo>
                  <a:lnTo>
                    <a:pt x="3104108" y="7632"/>
                  </a:lnTo>
                  <a:lnTo>
                    <a:pt x="3122409" y="3022"/>
                  </a:lnTo>
                  <a:lnTo>
                    <a:pt x="3133077" y="3022"/>
                  </a:lnTo>
                  <a:lnTo>
                    <a:pt x="3151390" y="7632"/>
                  </a:lnTo>
                  <a:lnTo>
                    <a:pt x="3157435" y="10667"/>
                  </a:lnTo>
                  <a:lnTo>
                    <a:pt x="3163544" y="12204"/>
                  </a:lnTo>
                  <a:lnTo>
                    <a:pt x="3169640" y="15227"/>
                  </a:lnTo>
                  <a:lnTo>
                    <a:pt x="3175749" y="16763"/>
                  </a:lnTo>
                  <a:lnTo>
                    <a:pt x="3181845" y="19786"/>
                  </a:lnTo>
                  <a:lnTo>
                    <a:pt x="3192513" y="19786"/>
                  </a:lnTo>
                  <a:lnTo>
                    <a:pt x="3198609" y="18300"/>
                  </a:lnTo>
                  <a:lnTo>
                    <a:pt x="3204717" y="16763"/>
                  </a:lnTo>
                  <a:lnTo>
                    <a:pt x="3210814" y="13741"/>
                  </a:lnTo>
                  <a:lnTo>
                    <a:pt x="3216922" y="12204"/>
                  </a:lnTo>
                  <a:lnTo>
                    <a:pt x="3222967" y="9131"/>
                  </a:lnTo>
                  <a:lnTo>
                    <a:pt x="3229076" y="6095"/>
                  </a:lnTo>
                  <a:lnTo>
                    <a:pt x="3241281" y="3022"/>
                  </a:lnTo>
                  <a:lnTo>
                    <a:pt x="3251949" y="3022"/>
                  </a:lnTo>
                  <a:lnTo>
                    <a:pt x="3258045" y="4559"/>
                  </a:lnTo>
                  <a:lnTo>
                    <a:pt x="3264141" y="4559"/>
                  </a:lnTo>
                  <a:lnTo>
                    <a:pt x="3270199" y="7632"/>
                  </a:lnTo>
                  <a:lnTo>
                    <a:pt x="3274809" y="10667"/>
                  </a:lnTo>
                  <a:lnTo>
                    <a:pt x="3280867" y="12204"/>
                  </a:lnTo>
                  <a:lnTo>
                    <a:pt x="3288499" y="15227"/>
                  </a:lnTo>
                  <a:lnTo>
                    <a:pt x="3294608" y="16763"/>
                  </a:lnTo>
                  <a:lnTo>
                    <a:pt x="3299167" y="19786"/>
                  </a:lnTo>
                  <a:lnTo>
                    <a:pt x="3311372" y="19786"/>
                  </a:lnTo>
                  <a:lnTo>
                    <a:pt x="3317481" y="18300"/>
                  </a:lnTo>
                  <a:lnTo>
                    <a:pt x="3323577" y="16763"/>
                  </a:lnTo>
                  <a:lnTo>
                    <a:pt x="3329635" y="13741"/>
                  </a:lnTo>
                  <a:lnTo>
                    <a:pt x="3334245" y="12204"/>
                  </a:lnTo>
                  <a:lnTo>
                    <a:pt x="3340341" y="9131"/>
                  </a:lnTo>
                  <a:lnTo>
                    <a:pt x="3346399" y="6095"/>
                  </a:lnTo>
                  <a:lnTo>
                    <a:pt x="3358603" y="3022"/>
                  </a:lnTo>
                  <a:lnTo>
                    <a:pt x="3370808" y="3022"/>
                  </a:lnTo>
                  <a:lnTo>
                    <a:pt x="3376853" y="4559"/>
                  </a:lnTo>
                  <a:lnTo>
                    <a:pt x="3382962" y="4559"/>
                  </a:lnTo>
                  <a:lnTo>
                    <a:pt x="3387572" y="7632"/>
                  </a:lnTo>
                  <a:lnTo>
                    <a:pt x="3393630" y="10667"/>
                  </a:lnTo>
                  <a:lnTo>
                    <a:pt x="3399726" y="12204"/>
                  </a:lnTo>
                  <a:lnTo>
                    <a:pt x="3405835" y="15227"/>
                  </a:lnTo>
                  <a:lnTo>
                    <a:pt x="3411931" y="16763"/>
                  </a:lnTo>
                  <a:lnTo>
                    <a:pt x="3416503" y="19786"/>
                  </a:lnTo>
                  <a:lnTo>
                    <a:pt x="3430244" y="19786"/>
                  </a:lnTo>
                  <a:lnTo>
                    <a:pt x="3436340" y="18300"/>
                  </a:lnTo>
                  <a:lnTo>
                    <a:pt x="3440899" y="16763"/>
                  </a:lnTo>
                  <a:lnTo>
                    <a:pt x="3447008" y="15227"/>
                  </a:lnTo>
                  <a:lnTo>
                    <a:pt x="3453053" y="12204"/>
                  </a:lnTo>
                  <a:lnTo>
                    <a:pt x="3459162" y="9131"/>
                  </a:lnTo>
                  <a:lnTo>
                    <a:pt x="3465258" y="6095"/>
                  </a:lnTo>
                  <a:lnTo>
                    <a:pt x="3471367" y="4559"/>
                  </a:lnTo>
                  <a:lnTo>
                    <a:pt x="3475926" y="3022"/>
                  </a:lnTo>
                  <a:lnTo>
                    <a:pt x="3489667" y="3022"/>
                  </a:lnTo>
                  <a:lnTo>
                    <a:pt x="3495776" y="4559"/>
                  </a:lnTo>
                  <a:lnTo>
                    <a:pt x="3500335" y="6095"/>
                  </a:lnTo>
                  <a:lnTo>
                    <a:pt x="3512540" y="15227"/>
                  </a:lnTo>
                  <a:lnTo>
                    <a:pt x="3518598" y="16763"/>
                  </a:lnTo>
                  <a:lnTo>
                    <a:pt x="3524694" y="16763"/>
                  </a:lnTo>
                  <a:lnTo>
                    <a:pt x="3529253" y="18300"/>
                  </a:lnTo>
                  <a:lnTo>
                    <a:pt x="3535362" y="19786"/>
                  </a:lnTo>
                  <a:lnTo>
                    <a:pt x="3547567" y="19786"/>
                  </a:lnTo>
                  <a:lnTo>
                    <a:pt x="3553663" y="16763"/>
                  </a:lnTo>
                  <a:lnTo>
                    <a:pt x="3559771" y="15227"/>
                  </a:lnTo>
                  <a:lnTo>
                    <a:pt x="3565817" y="10667"/>
                  </a:lnTo>
                  <a:lnTo>
                    <a:pt x="3571925" y="6095"/>
                  </a:lnTo>
                  <a:lnTo>
                    <a:pt x="3578021" y="3022"/>
                  </a:lnTo>
                  <a:lnTo>
                    <a:pt x="3582593" y="1536"/>
                  </a:lnTo>
                  <a:lnTo>
                    <a:pt x="3594798" y="1536"/>
                  </a:lnTo>
                  <a:lnTo>
                    <a:pt x="3600894" y="3022"/>
                  </a:lnTo>
                  <a:lnTo>
                    <a:pt x="3619195" y="7632"/>
                  </a:lnTo>
                  <a:lnTo>
                    <a:pt x="3625303" y="12204"/>
                  </a:lnTo>
                  <a:lnTo>
                    <a:pt x="3631361" y="15227"/>
                  </a:lnTo>
                  <a:lnTo>
                    <a:pt x="3637457" y="19786"/>
                  </a:lnTo>
                  <a:lnTo>
                    <a:pt x="3642017" y="21335"/>
                  </a:lnTo>
                  <a:lnTo>
                    <a:pt x="3660330" y="21335"/>
                  </a:lnTo>
                  <a:lnTo>
                    <a:pt x="3666426" y="19786"/>
                  </a:lnTo>
                  <a:lnTo>
                    <a:pt x="3670998" y="16763"/>
                  </a:lnTo>
                  <a:lnTo>
                    <a:pt x="3677094" y="13741"/>
                  </a:lnTo>
                  <a:lnTo>
                    <a:pt x="3683203" y="10667"/>
                  </a:lnTo>
                  <a:lnTo>
                    <a:pt x="3690785" y="7632"/>
                  </a:lnTo>
                  <a:lnTo>
                    <a:pt x="3695357" y="4559"/>
                  </a:lnTo>
                  <a:lnTo>
                    <a:pt x="3701453" y="1536"/>
                  </a:lnTo>
                  <a:lnTo>
                    <a:pt x="3707561" y="0"/>
                  </a:lnTo>
                  <a:lnTo>
                    <a:pt x="3713657" y="1536"/>
                  </a:lnTo>
                  <a:lnTo>
                    <a:pt x="3719753" y="1536"/>
                  </a:lnTo>
                  <a:lnTo>
                    <a:pt x="3725862" y="4559"/>
                  </a:lnTo>
                  <a:lnTo>
                    <a:pt x="3730421" y="7632"/>
                  </a:lnTo>
                  <a:lnTo>
                    <a:pt x="3736530" y="9131"/>
                  </a:lnTo>
                  <a:lnTo>
                    <a:pt x="3742626" y="12204"/>
                  </a:lnTo>
                  <a:lnTo>
                    <a:pt x="3748735" y="15227"/>
                  </a:lnTo>
                  <a:lnTo>
                    <a:pt x="3754780" y="18300"/>
                  </a:lnTo>
                  <a:lnTo>
                    <a:pt x="3760889" y="19786"/>
                  </a:lnTo>
                  <a:lnTo>
                    <a:pt x="3766985" y="21335"/>
                  </a:lnTo>
                  <a:lnTo>
                    <a:pt x="3773093" y="21335"/>
                  </a:lnTo>
                  <a:lnTo>
                    <a:pt x="3779189" y="19786"/>
                  </a:lnTo>
                  <a:lnTo>
                    <a:pt x="3783761" y="18300"/>
                  </a:lnTo>
                  <a:lnTo>
                    <a:pt x="3789857" y="15227"/>
                  </a:lnTo>
                  <a:lnTo>
                    <a:pt x="3795953" y="12204"/>
                  </a:lnTo>
                  <a:lnTo>
                    <a:pt x="3802062" y="10667"/>
                  </a:lnTo>
                  <a:lnTo>
                    <a:pt x="8204492" y="10667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 descr=""/>
          <p:cNvSpPr txBox="1"/>
          <p:nvPr/>
        </p:nvSpPr>
        <p:spPr>
          <a:xfrm>
            <a:off x="9684494" y="1912951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269418" y="1884370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979565" y="1884370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689655" y="1884370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399802" y="1884370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119034" y="1884370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829181" y="1884370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6539272" y="1884370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7247859" y="1884370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7956464" y="1884370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8666611" y="1884370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9375180" y="1884370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143288" y="1547229"/>
            <a:ext cx="40068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K1:iL3/kA</a:t>
            </a:r>
            <a:endParaRPr sz="5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478534" y="1682887"/>
            <a:ext cx="84455" cy="36830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290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00">
              <a:latin typeface="Arial"/>
              <a:cs typeface="Arial"/>
            </a:endParaRPr>
          </a:p>
          <a:p>
            <a:pPr marL="34925">
              <a:lnSpc>
                <a:spcPct val="100000"/>
              </a:lnSpc>
              <a:spcBef>
                <a:spcPts val="19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-1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-2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94" name="object 94" descr=""/>
          <p:cNvGrpSpPr/>
          <p:nvPr/>
        </p:nvGrpSpPr>
        <p:grpSpPr>
          <a:xfrm>
            <a:off x="1590281" y="2197493"/>
            <a:ext cx="8244840" cy="469900"/>
            <a:chOff x="1590281" y="2197493"/>
            <a:chExt cx="8244840" cy="469900"/>
          </a:xfrm>
        </p:grpSpPr>
        <p:sp>
          <p:nvSpPr>
            <p:cNvPr id="95" name="object 95" descr=""/>
            <p:cNvSpPr/>
            <p:nvPr/>
          </p:nvSpPr>
          <p:spPr>
            <a:xfrm>
              <a:off x="2338489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2338489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047111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047111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757218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757218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467326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467326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5175897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5175897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5886005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5886005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6596164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6596164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7304735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7304735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8014843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8014843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8723465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8723465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9432036" y="2197493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9432036" y="240019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1629867" y="2260003"/>
              <a:ext cx="8204834" cy="344805"/>
            </a:xfrm>
            <a:custGeom>
              <a:avLst/>
              <a:gdLst/>
              <a:ahLst/>
              <a:cxnLst/>
              <a:rect l="l" t="t" r="r" b="b"/>
              <a:pathLst>
                <a:path w="8204834" h="344805">
                  <a:moveTo>
                    <a:pt x="0" y="344385"/>
                  </a:moveTo>
                  <a:lnTo>
                    <a:pt x="8204441" y="344385"/>
                  </a:lnTo>
                </a:path>
                <a:path w="8204834" h="344805">
                  <a:moveTo>
                    <a:pt x="0" y="257517"/>
                  </a:moveTo>
                  <a:lnTo>
                    <a:pt x="8204441" y="257517"/>
                  </a:lnTo>
                </a:path>
                <a:path w="8204834" h="344805">
                  <a:moveTo>
                    <a:pt x="0" y="172199"/>
                  </a:moveTo>
                  <a:lnTo>
                    <a:pt x="8204441" y="172199"/>
                  </a:lnTo>
                </a:path>
                <a:path w="8204834" h="344805">
                  <a:moveTo>
                    <a:pt x="0" y="86817"/>
                  </a:moveTo>
                  <a:lnTo>
                    <a:pt x="8204441" y="86817"/>
                  </a:lnTo>
                </a:path>
                <a:path w="8204834" h="344805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590281" y="2197493"/>
              <a:ext cx="8244205" cy="469900"/>
            </a:xfrm>
            <a:custGeom>
              <a:avLst/>
              <a:gdLst/>
              <a:ahLst/>
              <a:cxnLst/>
              <a:rect l="l" t="t" r="r" b="b"/>
              <a:pathLst>
                <a:path w="8244205" h="469900">
                  <a:moveTo>
                    <a:pt x="0" y="406895"/>
                  </a:moveTo>
                  <a:lnTo>
                    <a:pt x="39585" y="406895"/>
                  </a:lnTo>
                </a:path>
                <a:path w="8244205" h="469900">
                  <a:moveTo>
                    <a:pt x="0" y="320027"/>
                  </a:moveTo>
                  <a:lnTo>
                    <a:pt x="39585" y="320027"/>
                  </a:lnTo>
                </a:path>
                <a:path w="8244205" h="469900">
                  <a:moveTo>
                    <a:pt x="0" y="234708"/>
                  </a:moveTo>
                  <a:lnTo>
                    <a:pt x="39585" y="234708"/>
                  </a:lnTo>
                </a:path>
                <a:path w="8244205" h="469900">
                  <a:moveTo>
                    <a:pt x="0" y="149326"/>
                  </a:moveTo>
                  <a:lnTo>
                    <a:pt x="39585" y="149326"/>
                  </a:lnTo>
                </a:path>
                <a:path w="8244205" h="469900">
                  <a:moveTo>
                    <a:pt x="0" y="62509"/>
                  </a:moveTo>
                  <a:lnTo>
                    <a:pt x="39585" y="62509"/>
                  </a:lnTo>
                </a:path>
                <a:path w="8244205" h="469900">
                  <a:moveTo>
                    <a:pt x="3585616" y="0"/>
                  </a:moveTo>
                  <a:lnTo>
                    <a:pt x="3585616" y="469353"/>
                  </a:lnTo>
                </a:path>
                <a:path w="8244205" h="469900">
                  <a:moveTo>
                    <a:pt x="39585" y="234708"/>
                  </a:moveTo>
                  <a:lnTo>
                    <a:pt x="8244027" y="234708"/>
                  </a:lnTo>
                </a:path>
                <a:path w="8244205" h="469900">
                  <a:moveTo>
                    <a:pt x="39585" y="234708"/>
                  </a:moveTo>
                  <a:lnTo>
                    <a:pt x="8244027" y="234708"/>
                  </a:lnTo>
                </a:path>
                <a:path w="8244205" h="469900">
                  <a:moveTo>
                    <a:pt x="39585" y="0"/>
                  </a:moveTo>
                  <a:lnTo>
                    <a:pt x="39585" y="4693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1629867" y="2279802"/>
              <a:ext cx="8204834" cy="335280"/>
            </a:xfrm>
            <a:custGeom>
              <a:avLst/>
              <a:gdLst/>
              <a:ahLst/>
              <a:cxnLst/>
              <a:rect l="l" t="t" r="r" b="b"/>
              <a:pathLst>
                <a:path w="8204834" h="335280">
                  <a:moveTo>
                    <a:pt x="0" y="152400"/>
                  </a:moveTo>
                  <a:lnTo>
                    <a:pt x="3489667" y="152400"/>
                  </a:lnTo>
                  <a:lnTo>
                    <a:pt x="3495776" y="149326"/>
                  </a:lnTo>
                  <a:lnTo>
                    <a:pt x="3500335" y="117322"/>
                  </a:lnTo>
                  <a:lnTo>
                    <a:pt x="3506444" y="80759"/>
                  </a:lnTo>
                  <a:lnTo>
                    <a:pt x="3512540" y="53327"/>
                  </a:lnTo>
                  <a:lnTo>
                    <a:pt x="3518598" y="39585"/>
                  </a:lnTo>
                  <a:lnTo>
                    <a:pt x="3524694" y="47218"/>
                  </a:lnTo>
                  <a:lnTo>
                    <a:pt x="3535362" y="100558"/>
                  </a:lnTo>
                  <a:lnTo>
                    <a:pt x="3541458" y="141731"/>
                  </a:lnTo>
                  <a:lnTo>
                    <a:pt x="3547567" y="185877"/>
                  </a:lnTo>
                  <a:lnTo>
                    <a:pt x="3553663" y="233159"/>
                  </a:lnTo>
                  <a:lnTo>
                    <a:pt x="3559771" y="275818"/>
                  </a:lnTo>
                  <a:lnTo>
                    <a:pt x="3565817" y="309359"/>
                  </a:lnTo>
                  <a:lnTo>
                    <a:pt x="3571925" y="330695"/>
                  </a:lnTo>
                  <a:lnTo>
                    <a:pt x="3578021" y="335254"/>
                  </a:lnTo>
                  <a:lnTo>
                    <a:pt x="3582593" y="323049"/>
                  </a:lnTo>
                  <a:lnTo>
                    <a:pt x="3588689" y="294081"/>
                  </a:lnTo>
                  <a:lnTo>
                    <a:pt x="3594798" y="254495"/>
                  </a:lnTo>
                  <a:lnTo>
                    <a:pt x="3600894" y="208749"/>
                  </a:lnTo>
                  <a:lnTo>
                    <a:pt x="3613099" y="111226"/>
                  </a:lnTo>
                  <a:lnTo>
                    <a:pt x="3619195" y="67017"/>
                  </a:lnTo>
                  <a:lnTo>
                    <a:pt x="3625303" y="33527"/>
                  </a:lnTo>
                  <a:lnTo>
                    <a:pt x="3631361" y="12204"/>
                  </a:lnTo>
                  <a:lnTo>
                    <a:pt x="3637457" y="4559"/>
                  </a:lnTo>
                  <a:lnTo>
                    <a:pt x="3642017" y="13690"/>
                  </a:lnTo>
                  <a:lnTo>
                    <a:pt x="3654221" y="73126"/>
                  </a:lnTo>
                  <a:lnTo>
                    <a:pt x="3660330" y="115785"/>
                  </a:lnTo>
                  <a:lnTo>
                    <a:pt x="3666426" y="164553"/>
                  </a:lnTo>
                  <a:lnTo>
                    <a:pt x="3670998" y="213321"/>
                  </a:lnTo>
                  <a:lnTo>
                    <a:pt x="3677094" y="254495"/>
                  </a:lnTo>
                  <a:lnTo>
                    <a:pt x="3683203" y="289521"/>
                  </a:lnTo>
                  <a:lnTo>
                    <a:pt x="3690785" y="310845"/>
                  </a:lnTo>
                  <a:lnTo>
                    <a:pt x="3695357" y="316953"/>
                  </a:lnTo>
                  <a:lnTo>
                    <a:pt x="3701453" y="306285"/>
                  </a:lnTo>
                  <a:lnTo>
                    <a:pt x="3713657" y="245313"/>
                  </a:lnTo>
                  <a:lnTo>
                    <a:pt x="3719753" y="199618"/>
                  </a:lnTo>
                  <a:lnTo>
                    <a:pt x="3725862" y="150863"/>
                  </a:lnTo>
                  <a:lnTo>
                    <a:pt x="3730421" y="103631"/>
                  </a:lnTo>
                  <a:lnTo>
                    <a:pt x="3736530" y="60921"/>
                  </a:lnTo>
                  <a:lnTo>
                    <a:pt x="3742626" y="25895"/>
                  </a:lnTo>
                  <a:lnTo>
                    <a:pt x="3748735" y="4559"/>
                  </a:lnTo>
                  <a:lnTo>
                    <a:pt x="3754780" y="0"/>
                  </a:lnTo>
                  <a:lnTo>
                    <a:pt x="3760889" y="9118"/>
                  </a:lnTo>
                  <a:lnTo>
                    <a:pt x="3766985" y="31991"/>
                  </a:lnTo>
                  <a:lnTo>
                    <a:pt x="3773093" y="67017"/>
                  </a:lnTo>
                  <a:lnTo>
                    <a:pt x="3779189" y="109727"/>
                  </a:lnTo>
                  <a:lnTo>
                    <a:pt x="3783761" y="158445"/>
                  </a:lnTo>
                  <a:lnTo>
                    <a:pt x="3789857" y="205727"/>
                  </a:lnTo>
                  <a:lnTo>
                    <a:pt x="3795953" y="248386"/>
                  </a:lnTo>
                  <a:lnTo>
                    <a:pt x="3802062" y="280390"/>
                  </a:lnTo>
                  <a:lnTo>
                    <a:pt x="3808158" y="278853"/>
                  </a:lnTo>
                  <a:lnTo>
                    <a:pt x="3812730" y="239217"/>
                  </a:lnTo>
                  <a:lnTo>
                    <a:pt x="3820312" y="190449"/>
                  </a:lnTo>
                  <a:lnTo>
                    <a:pt x="3826421" y="158445"/>
                  </a:lnTo>
                  <a:lnTo>
                    <a:pt x="3832517" y="150863"/>
                  </a:lnTo>
                  <a:lnTo>
                    <a:pt x="4754460" y="150863"/>
                  </a:lnTo>
                  <a:lnTo>
                    <a:pt x="4760569" y="152400"/>
                  </a:lnTo>
                  <a:lnTo>
                    <a:pt x="4766665" y="150863"/>
                  </a:lnTo>
                  <a:lnTo>
                    <a:pt x="4978450" y="150863"/>
                  </a:lnTo>
                  <a:lnTo>
                    <a:pt x="4984546" y="152400"/>
                  </a:lnTo>
                  <a:lnTo>
                    <a:pt x="4990655" y="150863"/>
                  </a:lnTo>
                  <a:lnTo>
                    <a:pt x="5107978" y="150863"/>
                  </a:lnTo>
                  <a:lnTo>
                    <a:pt x="5114086" y="152400"/>
                  </a:lnTo>
                  <a:lnTo>
                    <a:pt x="5120182" y="150863"/>
                  </a:lnTo>
                  <a:lnTo>
                    <a:pt x="5202478" y="150863"/>
                  </a:lnTo>
                  <a:lnTo>
                    <a:pt x="5208587" y="152400"/>
                  </a:lnTo>
                  <a:lnTo>
                    <a:pt x="5216182" y="150863"/>
                  </a:lnTo>
                  <a:lnTo>
                    <a:pt x="5220741" y="152400"/>
                  </a:lnTo>
                  <a:lnTo>
                    <a:pt x="5226837" y="150863"/>
                  </a:lnTo>
                  <a:lnTo>
                    <a:pt x="5245150" y="150863"/>
                  </a:lnTo>
                  <a:lnTo>
                    <a:pt x="5249710" y="152400"/>
                  </a:lnTo>
                  <a:lnTo>
                    <a:pt x="5255818" y="152400"/>
                  </a:lnTo>
                  <a:lnTo>
                    <a:pt x="5261914" y="150863"/>
                  </a:lnTo>
                  <a:lnTo>
                    <a:pt x="5327396" y="150863"/>
                  </a:lnTo>
                  <a:lnTo>
                    <a:pt x="5333504" y="152400"/>
                  </a:lnTo>
                  <a:lnTo>
                    <a:pt x="5362473" y="152400"/>
                  </a:lnTo>
                  <a:lnTo>
                    <a:pt x="5368582" y="150863"/>
                  </a:lnTo>
                  <a:lnTo>
                    <a:pt x="5446268" y="150863"/>
                  </a:lnTo>
                  <a:lnTo>
                    <a:pt x="5450827" y="152400"/>
                  </a:lnTo>
                  <a:lnTo>
                    <a:pt x="5481345" y="152400"/>
                  </a:lnTo>
                  <a:lnTo>
                    <a:pt x="5487441" y="150863"/>
                  </a:lnTo>
                  <a:lnTo>
                    <a:pt x="5493537" y="152400"/>
                  </a:lnTo>
                  <a:lnTo>
                    <a:pt x="5499595" y="150863"/>
                  </a:lnTo>
                  <a:lnTo>
                    <a:pt x="5504205" y="152400"/>
                  </a:lnTo>
                  <a:lnTo>
                    <a:pt x="5510314" y="150863"/>
                  </a:lnTo>
                  <a:lnTo>
                    <a:pt x="5569737" y="150863"/>
                  </a:lnTo>
                  <a:lnTo>
                    <a:pt x="5575795" y="152400"/>
                  </a:lnTo>
                  <a:lnTo>
                    <a:pt x="5612358" y="152400"/>
                  </a:lnTo>
                  <a:lnTo>
                    <a:pt x="5616968" y="150863"/>
                  </a:lnTo>
                  <a:lnTo>
                    <a:pt x="5651995" y="150863"/>
                  </a:lnTo>
                  <a:lnTo>
                    <a:pt x="5658091" y="152400"/>
                  </a:lnTo>
                  <a:lnTo>
                    <a:pt x="5670296" y="152400"/>
                  </a:lnTo>
                  <a:lnTo>
                    <a:pt x="5676404" y="150863"/>
                  </a:lnTo>
                  <a:lnTo>
                    <a:pt x="5682500" y="152400"/>
                  </a:lnTo>
                  <a:lnTo>
                    <a:pt x="5711431" y="152400"/>
                  </a:lnTo>
                  <a:lnTo>
                    <a:pt x="5717527" y="150863"/>
                  </a:lnTo>
                  <a:lnTo>
                    <a:pt x="5723635" y="152400"/>
                  </a:lnTo>
                  <a:lnTo>
                    <a:pt x="5729732" y="152400"/>
                  </a:lnTo>
                  <a:lnTo>
                    <a:pt x="5734291" y="150863"/>
                  </a:lnTo>
                  <a:lnTo>
                    <a:pt x="5793727" y="150863"/>
                  </a:lnTo>
                  <a:lnTo>
                    <a:pt x="5799835" y="152400"/>
                  </a:lnTo>
                  <a:lnTo>
                    <a:pt x="5842495" y="152400"/>
                  </a:lnTo>
                  <a:lnTo>
                    <a:pt x="5847054" y="150863"/>
                  </a:lnTo>
                  <a:lnTo>
                    <a:pt x="5906490" y="150863"/>
                  </a:lnTo>
                  <a:lnTo>
                    <a:pt x="5912599" y="152400"/>
                  </a:lnTo>
                  <a:lnTo>
                    <a:pt x="5988799" y="152400"/>
                  </a:lnTo>
                  <a:lnTo>
                    <a:pt x="5994895" y="150863"/>
                  </a:lnTo>
                  <a:lnTo>
                    <a:pt x="6007049" y="150863"/>
                  </a:lnTo>
                  <a:lnTo>
                    <a:pt x="6013145" y="152400"/>
                  </a:lnTo>
                  <a:lnTo>
                    <a:pt x="6119812" y="152400"/>
                  </a:lnTo>
                  <a:lnTo>
                    <a:pt x="6125908" y="150863"/>
                  </a:lnTo>
                  <a:lnTo>
                    <a:pt x="6130480" y="150863"/>
                  </a:lnTo>
                  <a:lnTo>
                    <a:pt x="6136576" y="152400"/>
                  </a:lnTo>
                  <a:lnTo>
                    <a:pt x="6144221" y="152400"/>
                  </a:lnTo>
                  <a:lnTo>
                    <a:pt x="6150317" y="150863"/>
                  </a:lnTo>
                  <a:lnTo>
                    <a:pt x="6154889" y="152400"/>
                  </a:lnTo>
                  <a:lnTo>
                    <a:pt x="6196012" y="152400"/>
                  </a:lnTo>
                  <a:lnTo>
                    <a:pt x="6202108" y="150863"/>
                  </a:lnTo>
                  <a:lnTo>
                    <a:pt x="6208217" y="150863"/>
                  </a:lnTo>
                  <a:lnTo>
                    <a:pt x="6214313" y="152400"/>
                  </a:lnTo>
                  <a:lnTo>
                    <a:pt x="6220421" y="150863"/>
                  </a:lnTo>
                  <a:lnTo>
                    <a:pt x="6232575" y="150863"/>
                  </a:lnTo>
                  <a:lnTo>
                    <a:pt x="6237135" y="152400"/>
                  </a:lnTo>
                  <a:lnTo>
                    <a:pt x="6243243" y="150863"/>
                  </a:lnTo>
                  <a:lnTo>
                    <a:pt x="6249339" y="152400"/>
                  </a:lnTo>
                  <a:lnTo>
                    <a:pt x="6337744" y="152400"/>
                  </a:lnTo>
                  <a:lnTo>
                    <a:pt x="6345389" y="150863"/>
                  </a:lnTo>
                  <a:lnTo>
                    <a:pt x="6349949" y="150863"/>
                  </a:lnTo>
                  <a:lnTo>
                    <a:pt x="6356045" y="152400"/>
                  </a:lnTo>
                  <a:lnTo>
                    <a:pt x="6427635" y="152400"/>
                  </a:lnTo>
                  <a:lnTo>
                    <a:pt x="6433743" y="150863"/>
                  </a:lnTo>
                  <a:lnTo>
                    <a:pt x="6438303" y="152400"/>
                  </a:lnTo>
                  <a:lnTo>
                    <a:pt x="6444411" y="152400"/>
                  </a:lnTo>
                  <a:lnTo>
                    <a:pt x="6450507" y="150863"/>
                  </a:lnTo>
                  <a:lnTo>
                    <a:pt x="6456603" y="150863"/>
                  </a:lnTo>
                  <a:lnTo>
                    <a:pt x="6462712" y="152400"/>
                  </a:lnTo>
                  <a:lnTo>
                    <a:pt x="6467271" y="150863"/>
                  </a:lnTo>
                  <a:lnTo>
                    <a:pt x="6474866" y="150863"/>
                  </a:lnTo>
                  <a:lnTo>
                    <a:pt x="6480962" y="152400"/>
                  </a:lnTo>
                  <a:lnTo>
                    <a:pt x="6592239" y="152400"/>
                  </a:lnTo>
                  <a:lnTo>
                    <a:pt x="6598297" y="150863"/>
                  </a:lnTo>
                  <a:lnTo>
                    <a:pt x="6604393" y="152400"/>
                  </a:lnTo>
                  <a:lnTo>
                    <a:pt x="6698907" y="152400"/>
                  </a:lnTo>
                  <a:lnTo>
                    <a:pt x="6705003" y="150863"/>
                  </a:lnTo>
                  <a:lnTo>
                    <a:pt x="6711111" y="150863"/>
                  </a:lnTo>
                  <a:lnTo>
                    <a:pt x="6717207" y="152400"/>
                  </a:lnTo>
                  <a:lnTo>
                    <a:pt x="6829971" y="152400"/>
                  </a:lnTo>
                  <a:lnTo>
                    <a:pt x="6834530" y="150863"/>
                  </a:lnTo>
                  <a:lnTo>
                    <a:pt x="6840639" y="152400"/>
                  </a:lnTo>
                  <a:lnTo>
                    <a:pt x="7308456" y="152400"/>
                  </a:lnTo>
                  <a:lnTo>
                    <a:pt x="7313015" y="150863"/>
                  </a:lnTo>
                  <a:lnTo>
                    <a:pt x="7319124" y="152400"/>
                  </a:lnTo>
                  <a:lnTo>
                    <a:pt x="7645196" y="152400"/>
                  </a:lnTo>
                  <a:lnTo>
                    <a:pt x="7651305" y="150863"/>
                  </a:lnTo>
                  <a:lnTo>
                    <a:pt x="7655864" y="152400"/>
                  </a:lnTo>
                  <a:lnTo>
                    <a:pt x="8204492" y="15240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" name="object 120" descr=""/>
          <p:cNvSpPr txBox="1"/>
          <p:nvPr/>
        </p:nvSpPr>
        <p:spPr>
          <a:xfrm>
            <a:off x="9684494" y="2508784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269418" y="2480203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979565" y="2480203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689655" y="2480203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399802" y="2480203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5119034" y="248020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5829181" y="248020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6539272" y="2480203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7247859" y="2480203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7956464" y="248020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8666611" y="248020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9375180" y="248020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184430" y="2141538"/>
            <a:ext cx="3613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K1:iE/kA</a:t>
            </a:r>
            <a:endParaRPr sz="50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478534" y="2275671"/>
            <a:ext cx="84455" cy="371475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30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00">
              <a:latin typeface="Arial"/>
              <a:cs typeface="Arial"/>
            </a:endParaRPr>
          </a:p>
          <a:p>
            <a:pPr marL="34925">
              <a:lnSpc>
                <a:spcPct val="100000"/>
              </a:lnSpc>
              <a:spcBef>
                <a:spcPts val="200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-1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-2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34" name="object 134" descr=""/>
          <p:cNvGrpSpPr/>
          <p:nvPr/>
        </p:nvGrpSpPr>
        <p:grpSpPr>
          <a:xfrm>
            <a:off x="1590281" y="2793301"/>
            <a:ext cx="8244840" cy="469900"/>
            <a:chOff x="1590281" y="2793301"/>
            <a:chExt cx="8244840" cy="469900"/>
          </a:xfrm>
        </p:grpSpPr>
        <p:sp>
          <p:nvSpPr>
            <p:cNvPr id="135" name="object 135" descr=""/>
            <p:cNvSpPr/>
            <p:nvPr/>
          </p:nvSpPr>
          <p:spPr>
            <a:xfrm>
              <a:off x="2338489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2338489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3047111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3047111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3757218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757218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467326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4467326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5175897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5175897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5886005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5886005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6596164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6596164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7304735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7304735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8014843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8014843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8723465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8723465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9432036" y="279330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0"/>
                  </a:moveTo>
                  <a:lnTo>
                    <a:pt x="0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9432036" y="2996006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629867" y="2851251"/>
              <a:ext cx="8204834" cy="352425"/>
            </a:xfrm>
            <a:custGeom>
              <a:avLst/>
              <a:gdLst/>
              <a:ahLst/>
              <a:cxnLst/>
              <a:rect l="l" t="t" r="r" b="b"/>
              <a:pathLst>
                <a:path w="8204834" h="352425">
                  <a:moveTo>
                    <a:pt x="0" y="351980"/>
                  </a:moveTo>
                  <a:lnTo>
                    <a:pt x="8204441" y="351980"/>
                  </a:lnTo>
                </a:path>
                <a:path w="8204834" h="352425">
                  <a:moveTo>
                    <a:pt x="0" y="176758"/>
                  </a:moveTo>
                  <a:lnTo>
                    <a:pt x="8204441" y="176758"/>
                  </a:lnTo>
                </a:path>
                <a:path w="8204834" h="352425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1590281" y="2793301"/>
              <a:ext cx="8244205" cy="469900"/>
            </a:xfrm>
            <a:custGeom>
              <a:avLst/>
              <a:gdLst/>
              <a:ahLst/>
              <a:cxnLst/>
              <a:rect l="l" t="t" r="r" b="b"/>
              <a:pathLst>
                <a:path w="8244205" h="469900">
                  <a:moveTo>
                    <a:pt x="0" y="409930"/>
                  </a:moveTo>
                  <a:lnTo>
                    <a:pt x="39585" y="409930"/>
                  </a:lnTo>
                </a:path>
                <a:path w="8244205" h="469900">
                  <a:moveTo>
                    <a:pt x="0" y="234708"/>
                  </a:moveTo>
                  <a:lnTo>
                    <a:pt x="39585" y="234708"/>
                  </a:lnTo>
                </a:path>
                <a:path w="8244205" h="469900">
                  <a:moveTo>
                    <a:pt x="0" y="57950"/>
                  </a:moveTo>
                  <a:lnTo>
                    <a:pt x="39585" y="57950"/>
                  </a:lnTo>
                </a:path>
                <a:path w="8244205" h="469900">
                  <a:moveTo>
                    <a:pt x="3585616" y="0"/>
                  </a:moveTo>
                  <a:lnTo>
                    <a:pt x="3585616" y="469353"/>
                  </a:lnTo>
                </a:path>
                <a:path w="8244205" h="469900">
                  <a:moveTo>
                    <a:pt x="39585" y="234708"/>
                  </a:moveTo>
                  <a:lnTo>
                    <a:pt x="8244027" y="234708"/>
                  </a:lnTo>
                </a:path>
                <a:path w="8244205" h="469900">
                  <a:moveTo>
                    <a:pt x="39585" y="234708"/>
                  </a:moveTo>
                  <a:lnTo>
                    <a:pt x="8244027" y="234708"/>
                  </a:lnTo>
                </a:path>
                <a:path w="8244205" h="469900">
                  <a:moveTo>
                    <a:pt x="39585" y="0"/>
                  </a:moveTo>
                  <a:lnTo>
                    <a:pt x="39585" y="4693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629867" y="2836024"/>
              <a:ext cx="8204834" cy="384175"/>
            </a:xfrm>
            <a:custGeom>
              <a:avLst/>
              <a:gdLst/>
              <a:ahLst/>
              <a:cxnLst/>
              <a:rect l="l" t="t" r="r" b="b"/>
              <a:pathLst>
                <a:path w="8204834" h="384175">
                  <a:moveTo>
                    <a:pt x="0" y="82245"/>
                  </a:moveTo>
                  <a:lnTo>
                    <a:pt x="6095" y="141681"/>
                  </a:lnTo>
                  <a:lnTo>
                    <a:pt x="12204" y="199618"/>
                  </a:lnTo>
                  <a:lnTo>
                    <a:pt x="18300" y="259054"/>
                  </a:lnTo>
                  <a:lnTo>
                    <a:pt x="24409" y="313867"/>
                  </a:lnTo>
                  <a:lnTo>
                    <a:pt x="28968" y="355053"/>
                  </a:lnTo>
                  <a:lnTo>
                    <a:pt x="36614" y="377863"/>
                  </a:lnTo>
                  <a:lnTo>
                    <a:pt x="59486" y="300177"/>
                  </a:lnTo>
                  <a:lnTo>
                    <a:pt x="65531" y="242290"/>
                  </a:lnTo>
                  <a:lnTo>
                    <a:pt x="71640" y="184340"/>
                  </a:lnTo>
                  <a:lnTo>
                    <a:pt x="77736" y="124917"/>
                  </a:lnTo>
                  <a:lnTo>
                    <a:pt x="83845" y="70091"/>
                  </a:lnTo>
                  <a:lnTo>
                    <a:pt x="88404" y="28917"/>
                  </a:lnTo>
                  <a:lnTo>
                    <a:pt x="94500" y="6045"/>
                  </a:lnTo>
                  <a:lnTo>
                    <a:pt x="102146" y="0"/>
                  </a:lnTo>
                  <a:lnTo>
                    <a:pt x="108242" y="9118"/>
                  </a:lnTo>
                  <a:lnTo>
                    <a:pt x="112814" y="35013"/>
                  </a:lnTo>
                  <a:lnTo>
                    <a:pt x="118910" y="80759"/>
                  </a:lnTo>
                  <a:lnTo>
                    <a:pt x="124967" y="141681"/>
                  </a:lnTo>
                  <a:lnTo>
                    <a:pt x="131063" y="198081"/>
                  </a:lnTo>
                  <a:lnTo>
                    <a:pt x="137172" y="257517"/>
                  </a:lnTo>
                  <a:lnTo>
                    <a:pt x="141731" y="313867"/>
                  </a:lnTo>
                  <a:lnTo>
                    <a:pt x="147840" y="353517"/>
                  </a:lnTo>
                  <a:lnTo>
                    <a:pt x="153936" y="377863"/>
                  </a:lnTo>
                  <a:lnTo>
                    <a:pt x="160045" y="383971"/>
                  </a:lnTo>
                  <a:lnTo>
                    <a:pt x="166141" y="374840"/>
                  </a:lnTo>
                  <a:lnTo>
                    <a:pt x="172237" y="348945"/>
                  </a:lnTo>
                  <a:lnTo>
                    <a:pt x="178346" y="301663"/>
                  </a:lnTo>
                  <a:lnTo>
                    <a:pt x="184391" y="242290"/>
                  </a:lnTo>
                  <a:lnTo>
                    <a:pt x="190500" y="185877"/>
                  </a:lnTo>
                  <a:lnTo>
                    <a:pt x="195059" y="124917"/>
                  </a:lnTo>
                  <a:lnTo>
                    <a:pt x="201167" y="70091"/>
                  </a:lnTo>
                  <a:lnTo>
                    <a:pt x="207263" y="28917"/>
                  </a:lnTo>
                  <a:lnTo>
                    <a:pt x="219468" y="0"/>
                  </a:lnTo>
                  <a:lnTo>
                    <a:pt x="225577" y="9118"/>
                  </a:lnTo>
                  <a:lnTo>
                    <a:pt x="230136" y="35013"/>
                  </a:lnTo>
                  <a:lnTo>
                    <a:pt x="237731" y="79222"/>
                  </a:lnTo>
                  <a:lnTo>
                    <a:pt x="243827" y="138658"/>
                  </a:lnTo>
                  <a:lnTo>
                    <a:pt x="249935" y="196545"/>
                  </a:lnTo>
                  <a:lnTo>
                    <a:pt x="254495" y="257517"/>
                  </a:lnTo>
                  <a:lnTo>
                    <a:pt x="260591" y="310845"/>
                  </a:lnTo>
                  <a:lnTo>
                    <a:pt x="266700" y="353517"/>
                  </a:lnTo>
                  <a:lnTo>
                    <a:pt x="278904" y="383971"/>
                  </a:lnTo>
                  <a:lnTo>
                    <a:pt x="283463" y="374840"/>
                  </a:lnTo>
                  <a:lnTo>
                    <a:pt x="289572" y="348945"/>
                  </a:lnTo>
                  <a:lnTo>
                    <a:pt x="295668" y="303212"/>
                  </a:lnTo>
                  <a:lnTo>
                    <a:pt x="303263" y="243776"/>
                  </a:lnTo>
                  <a:lnTo>
                    <a:pt x="307822" y="187413"/>
                  </a:lnTo>
                  <a:lnTo>
                    <a:pt x="313931" y="126453"/>
                  </a:lnTo>
                  <a:lnTo>
                    <a:pt x="320027" y="71577"/>
                  </a:lnTo>
                  <a:lnTo>
                    <a:pt x="326135" y="30454"/>
                  </a:lnTo>
                  <a:lnTo>
                    <a:pt x="332231" y="6045"/>
                  </a:lnTo>
                  <a:lnTo>
                    <a:pt x="336791" y="0"/>
                  </a:lnTo>
                  <a:lnTo>
                    <a:pt x="342900" y="7581"/>
                  </a:lnTo>
                  <a:lnTo>
                    <a:pt x="348995" y="33477"/>
                  </a:lnTo>
                  <a:lnTo>
                    <a:pt x="355104" y="79222"/>
                  </a:lnTo>
                  <a:lnTo>
                    <a:pt x="361149" y="138658"/>
                  </a:lnTo>
                  <a:lnTo>
                    <a:pt x="367258" y="196545"/>
                  </a:lnTo>
                  <a:lnTo>
                    <a:pt x="373354" y="255981"/>
                  </a:lnTo>
                  <a:lnTo>
                    <a:pt x="379463" y="310845"/>
                  </a:lnTo>
                  <a:lnTo>
                    <a:pt x="385559" y="353517"/>
                  </a:lnTo>
                  <a:lnTo>
                    <a:pt x="396227" y="383971"/>
                  </a:lnTo>
                  <a:lnTo>
                    <a:pt x="402335" y="374840"/>
                  </a:lnTo>
                  <a:lnTo>
                    <a:pt x="408431" y="348945"/>
                  </a:lnTo>
                  <a:lnTo>
                    <a:pt x="414540" y="304749"/>
                  </a:lnTo>
                  <a:lnTo>
                    <a:pt x="420636" y="245313"/>
                  </a:lnTo>
                  <a:lnTo>
                    <a:pt x="425195" y="187413"/>
                  </a:lnTo>
                  <a:lnTo>
                    <a:pt x="432790" y="127990"/>
                  </a:lnTo>
                  <a:lnTo>
                    <a:pt x="438899" y="73113"/>
                  </a:lnTo>
                  <a:lnTo>
                    <a:pt x="444995" y="30454"/>
                  </a:lnTo>
                  <a:lnTo>
                    <a:pt x="449554" y="6045"/>
                  </a:lnTo>
                  <a:lnTo>
                    <a:pt x="455663" y="0"/>
                  </a:lnTo>
                  <a:lnTo>
                    <a:pt x="461759" y="7581"/>
                  </a:lnTo>
                  <a:lnTo>
                    <a:pt x="467867" y="31991"/>
                  </a:lnTo>
                  <a:lnTo>
                    <a:pt x="473963" y="77685"/>
                  </a:lnTo>
                  <a:lnTo>
                    <a:pt x="478535" y="137109"/>
                  </a:lnTo>
                  <a:lnTo>
                    <a:pt x="484631" y="195008"/>
                  </a:lnTo>
                  <a:lnTo>
                    <a:pt x="490689" y="254444"/>
                  </a:lnTo>
                  <a:lnTo>
                    <a:pt x="496785" y="309308"/>
                  </a:lnTo>
                  <a:lnTo>
                    <a:pt x="502894" y="351967"/>
                  </a:lnTo>
                  <a:lnTo>
                    <a:pt x="515099" y="383971"/>
                  </a:lnTo>
                  <a:lnTo>
                    <a:pt x="521195" y="374840"/>
                  </a:lnTo>
                  <a:lnTo>
                    <a:pt x="527291" y="350481"/>
                  </a:lnTo>
                  <a:lnTo>
                    <a:pt x="533400" y="306285"/>
                  </a:lnTo>
                  <a:lnTo>
                    <a:pt x="537959" y="246849"/>
                  </a:lnTo>
                  <a:lnTo>
                    <a:pt x="544067" y="188963"/>
                  </a:lnTo>
                  <a:lnTo>
                    <a:pt x="550113" y="129476"/>
                  </a:lnTo>
                  <a:lnTo>
                    <a:pt x="556221" y="74663"/>
                  </a:lnTo>
                  <a:lnTo>
                    <a:pt x="562317" y="31991"/>
                  </a:lnTo>
                  <a:lnTo>
                    <a:pt x="574522" y="0"/>
                  </a:lnTo>
                  <a:lnTo>
                    <a:pt x="580631" y="6045"/>
                  </a:lnTo>
                  <a:lnTo>
                    <a:pt x="586727" y="31991"/>
                  </a:lnTo>
                  <a:lnTo>
                    <a:pt x="591299" y="76200"/>
                  </a:lnTo>
                  <a:lnTo>
                    <a:pt x="597395" y="135572"/>
                  </a:lnTo>
                  <a:lnTo>
                    <a:pt x="603491" y="193522"/>
                  </a:lnTo>
                  <a:lnTo>
                    <a:pt x="609600" y="252958"/>
                  </a:lnTo>
                  <a:lnTo>
                    <a:pt x="615645" y="309308"/>
                  </a:lnTo>
                  <a:lnTo>
                    <a:pt x="620267" y="350481"/>
                  </a:lnTo>
                  <a:lnTo>
                    <a:pt x="633958" y="383971"/>
                  </a:lnTo>
                  <a:lnTo>
                    <a:pt x="640054" y="376377"/>
                  </a:lnTo>
                  <a:lnTo>
                    <a:pt x="650722" y="306285"/>
                  </a:lnTo>
                  <a:lnTo>
                    <a:pt x="656831" y="248386"/>
                  </a:lnTo>
                  <a:lnTo>
                    <a:pt x="662927" y="190449"/>
                  </a:lnTo>
                  <a:lnTo>
                    <a:pt x="669035" y="131013"/>
                  </a:lnTo>
                  <a:lnTo>
                    <a:pt x="675081" y="74663"/>
                  </a:lnTo>
                  <a:lnTo>
                    <a:pt x="679653" y="31991"/>
                  </a:lnTo>
                  <a:lnTo>
                    <a:pt x="685749" y="7581"/>
                  </a:lnTo>
                  <a:lnTo>
                    <a:pt x="691845" y="0"/>
                  </a:lnTo>
                  <a:lnTo>
                    <a:pt x="699490" y="6045"/>
                  </a:lnTo>
                  <a:lnTo>
                    <a:pt x="704049" y="30454"/>
                  </a:lnTo>
                  <a:lnTo>
                    <a:pt x="710158" y="74663"/>
                  </a:lnTo>
                  <a:lnTo>
                    <a:pt x="716254" y="134086"/>
                  </a:lnTo>
                  <a:lnTo>
                    <a:pt x="722312" y="191985"/>
                  </a:lnTo>
                  <a:lnTo>
                    <a:pt x="728408" y="251409"/>
                  </a:lnTo>
                  <a:lnTo>
                    <a:pt x="733031" y="307771"/>
                  </a:lnTo>
                  <a:lnTo>
                    <a:pt x="739076" y="350481"/>
                  </a:lnTo>
                  <a:lnTo>
                    <a:pt x="745185" y="374840"/>
                  </a:lnTo>
                  <a:lnTo>
                    <a:pt x="751281" y="383971"/>
                  </a:lnTo>
                  <a:lnTo>
                    <a:pt x="757389" y="376377"/>
                  </a:lnTo>
                  <a:lnTo>
                    <a:pt x="769594" y="307771"/>
                  </a:lnTo>
                  <a:lnTo>
                    <a:pt x="781799" y="191985"/>
                  </a:lnTo>
                  <a:lnTo>
                    <a:pt x="787844" y="132549"/>
                  </a:lnTo>
                  <a:lnTo>
                    <a:pt x="792454" y="76200"/>
                  </a:lnTo>
                  <a:lnTo>
                    <a:pt x="798512" y="31991"/>
                  </a:lnTo>
                  <a:lnTo>
                    <a:pt x="804608" y="7581"/>
                  </a:lnTo>
                  <a:lnTo>
                    <a:pt x="810717" y="0"/>
                  </a:lnTo>
                  <a:lnTo>
                    <a:pt x="816813" y="6045"/>
                  </a:lnTo>
                  <a:lnTo>
                    <a:pt x="827481" y="74663"/>
                  </a:lnTo>
                  <a:lnTo>
                    <a:pt x="835075" y="134086"/>
                  </a:lnTo>
                  <a:lnTo>
                    <a:pt x="841171" y="191985"/>
                  </a:lnTo>
                  <a:lnTo>
                    <a:pt x="845743" y="249872"/>
                  </a:lnTo>
                  <a:lnTo>
                    <a:pt x="851839" y="306285"/>
                  </a:lnTo>
                  <a:lnTo>
                    <a:pt x="857948" y="348945"/>
                  </a:lnTo>
                  <a:lnTo>
                    <a:pt x="864044" y="374840"/>
                  </a:lnTo>
                  <a:lnTo>
                    <a:pt x="870153" y="383971"/>
                  </a:lnTo>
                  <a:lnTo>
                    <a:pt x="874712" y="376377"/>
                  </a:lnTo>
                  <a:lnTo>
                    <a:pt x="880808" y="353517"/>
                  </a:lnTo>
                  <a:lnTo>
                    <a:pt x="886917" y="309308"/>
                  </a:lnTo>
                  <a:lnTo>
                    <a:pt x="893013" y="249872"/>
                  </a:lnTo>
                  <a:lnTo>
                    <a:pt x="899121" y="193522"/>
                  </a:lnTo>
                  <a:lnTo>
                    <a:pt x="905217" y="132549"/>
                  </a:lnTo>
                  <a:lnTo>
                    <a:pt x="911275" y="76200"/>
                  </a:lnTo>
                  <a:lnTo>
                    <a:pt x="917371" y="33477"/>
                  </a:lnTo>
                  <a:lnTo>
                    <a:pt x="929576" y="0"/>
                  </a:lnTo>
                  <a:lnTo>
                    <a:pt x="934148" y="6045"/>
                  </a:lnTo>
                  <a:lnTo>
                    <a:pt x="940244" y="30454"/>
                  </a:lnTo>
                  <a:lnTo>
                    <a:pt x="946353" y="73113"/>
                  </a:lnTo>
                  <a:lnTo>
                    <a:pt x="952449" y="132549"/>
                  </a:lnTo>
                  <a:lnTo>
                    <a:pt x="958545" y="188963"/>
                  </a:lnTo>
                  <a:lnTo>
                    <a:pt x="964653" y="249872"/>
                  </a:lnTo>
                  <a:lnTo>
                    <a:pt x="970749" y="304749"/>
                  </a:lnTo>
                  <a:lnTo>
                    <a:pt x="976807" y="348945"/>
                  </a:lnTo>
                  <a:lnTo>
                    <a:pt x="987475" y="383971"/>
                  </a:lnTo>
                  <a:lnTo>
                    <a:pt x="993571" y="377863"/>
                  </a:lnTo>
                  <a:lnTo>
                    <a:pt x="999680" y="353517"/>
                  </a:lnTo>
                  <a:lnTo>
                    <a:pt x="1005776" y="310845"/>
                  </a:lnTo>
                  <a:lnTo>
                    <a:pt x="1011885" y="251409"/>
                  </a:lnTo>
                  <a:lnTo>
                    <a:pt x="1016444" y="193522"/>
                  </a:lnTo>
                  <a:lnTo>
                    <a:pt x="1022553" y="134086"/>
                  </a:lnTo>
                  <a:lnTo>
                    <a:pt x="1028649" y="77685"/>
                  </a:lnTo>
                  <a:lnTo>
                    <a:pt x="1036243" y="35013"/>
                  </a:lnTo>
                  <a:lnTo>
                    <a:pt x="1040803" y="7581"/>
                  </a:lnTo>
                  <a:lnTo>
                    <a:pt x="1046911" y="0"/>
                  </a:lnTo>
                  <a:lnTo>
                    <a:pt x="1053007" y="6045"/>
                  </a:lnTo>
                  <a:lnTo>
                    <a:pt x="1059103" y="28917"/>
                  </a:lnTo>
                  <a:lnTo>
                    <a:pt x="1065212" y="73113"/>
                  </a:lnTo>
                  <a:lnTo>
                    <a:pt x="1071308" y="131013"/>
                  </a:lnTo>
                  <a:lnTo>
                    <a:pt x="1075880" y="188963"/>
                  </a:lnTo>
                  <a:lnTo>
                    <a:pt x="1081976" y="248386"/>
                  </a:lnTo>
                  <a:lnTo>
                    <a:pt x="1088085" y="304749"/>
                  </a:lnTo>
                  <a:lnTo>
                    <a:pt x="1094181" y="348945"/>
                  </a:lnTo>
                  <a:lnTo>
                    <a:pt x="1100239" y="374840"/>
                  </a:lnTo>
                  <a:lnTo>
                    <a:pt x="1106335" y="383971"/>
                  </a:lnTo>
                  <a:lnTo>
                    <a:pt x="1112443" y="377863"/>
                  </a:lnTo>
                  <a:lnTo>
                    <a:pt x="1118539" y="355053"/>
                  </a:lnTo>
                  <a:lnTo>
                    <a:pt x="1124648" y="310845"/>
                  </a:lnTo>
                  <a:lnTo>
                    <a:pt x="1129207" y="252958"/>
                  </a:lnTo>
                  <a:lnTo>
                    <a:pt x="1135303" y="195008"/>
                  </a:lnTo>
                  <a:lnTo>
                    <a:pt x="1141412" y="135572"/>
                  </a:lnTo>
                  <a:lnTo>
                    <a:pt x="1147470" y="79222"/>
                  </a:lnTo>
                  <a:lnTo>
                    <a:pt x="1153566" y="35013"/>
                  </a:lnTo>
                  <a:lnTo>
                    <a:pt x="1165771" y="0"/>
                  </a:lnTo>
                  <a:lnTo>
                    <a:pt x="1171867" y="6045"/>
                  </a:lnTo>
                  <a:lnTo>
                    <a:pt x="1177975" y="28917"/>
                  </a:lnTo>
                  <a:lnTo>
                    <a:pt x="1182535" y="70091"/>
                  </a:lnTo>
                  <a:lnTo>
                    <a:pt x="1188643" y="129476"/>
                  </a:lnTo>
                  <a:lnTo>
                    <a:pt x="1194739" y="187413"/>
                  </a:lnTo>
                  <a:lnTo>
                    <a:pt x="1200848" y="246849"/>
                  </a:lnTo>
                  <a:lnTo>
                    <a:pt x="1206944" y="303212"/>
                  </a:lnTo>
                  <a:lnTo>
                    <a:pt x="1213002" y="347408"/>
                  </a:lnTo>
                  <a:lnTo>
                    <a:pt x="1223670" y="383971"/>
                  </a:lnTo>
                  <a:lnTo>
                    <a:pt x="1231303" y="377863"/>
                  </a:lnTo>
                  <a:lnTo>
                    <a:pt x="1237411" y="355053"/>
                  </a:lnTo>
                  <a:lnTo>
                    <a:pt x="1241971" y="312381"/>
                  </a:lnTo>
                  <a:lnTo>
                    <a:pt x="1248067" y="254444"/>
                  </a:lnTo>
                  <a:lnTo>
                    <a:pt x="1254175" y="196545"/>
                  </a:lnTo>
                  <a:lnTo>
                    <a:pt x="1260271" y="137109"/>
                  </a:lnTo>
                  <a:lnTo>
                    <a:pt x="1266380" y="79222"/>
                  </a:lnTo>
                  <a:lnTo>
                    <a:pt x="1270939" y="35013"/>
                  </a:lnTo>
                  <a:lnTo>
                    <a:pt x="1277048" y="9118"/>
                  </a:lnTo>
                  <a:lnTo>
                    <a:pt x="1283144" y="0"/>
                  </a:lnTo>
                  <a:lnTo>
                    <a:pt x="1289202" y="4559"/>
                  </a:lnTo>
                  <a:lnTo>
                    <a:pt x="1295298" y="27432"/>
                  </a:lnTo>
                  <a:lnTo>
                    <a:pt x="1301407" y="70091"/>
                  </a:lnTo>
                  <a:lnTo>
                    <a:pt x="1307503" y="127990"/>
                  </a:lnTo>
                  <a:lnTo>
                    <a:pt x="1313611" y="187413"/>
                  </a:lnTo>
                  <a:lnTo>
                    <a:pt x="1319657" y="245313"/>
                  </a:lnTo>
                  <a:lnTo>
                    <a:pt x="1324267" y="301663"/>
                  </a:lnTo>
                  <a:lnTo>
                    <a:pt x="1330375" y="345871"/>
                  </a:lnTo>
                  <a:lnTo>
                    <a:pt x="1336420" y="374840"/>
                  </a:lnTo>
                  <a:lnTo>
                    <a:pt x="1342529" y="383971"/>
                  </a:lnTo>
                  <a:lnTo>
                    <a:pt x="1348625" y="377863"/>
                  </a:lnTo>
                  <a:lnTo>
                    <a:pt x="1354734" y="355053"/>
                  </a:lnTo>
                  <a:lnTo>
                    <a:pt x="1359293" y="313867"/>
                  </a:lnTo>
                  <a:lnTo>
                    <a:pt x="1366939" y="254444"/>
                  </a:lnTo>
                  <a:lnTo>
                    <a:pt x="1373035" y="196545"/>
                  </a:lnTo>
                  <a:lnTo>
                    <a:pt x="1379143" y="137109"/>
                  </a:lnTo>
                  <a:lnTo>
                    <a:pt x="1383703" y="80759"/>
                  </a:lnTo>
                  <a:lnTo>
                    <a:pt x="1389811" y="36563"/>
                  </a:lnTo>
                  <a:lnTo>
                    <a:pt x="1395857" y="9118"/>
                  </a:lnTo>
                  <a:lnTo>
                    <a:pt x="1401965" y="0"/>
                  </a:lnTo>
                  <a:lnTo>
                    <a:pt x="1408061" y="4559"/>
                  </a:lnTo>
                  <a:lnTo>
                    <a:pt x="1412620" y="27432"/>
                  </a:lnTo>
                  <a:lnTo>
                    <a:pt x="1418729" y="68554"/>
                  </a:lnTo>
                  <a:lnTo>
                    <a:pt x="1424825" y="126453"/>
                  </a:lnTo>
                  <a:lnTo>
                    <a:pt x="1432420" y="185877"/>
                  </a:lnTo>
                  <a:lnTo>
                    <a:pt x="1437030" y="245313"/>
                  </a:lnTo>
                  <a:lnTo>
                    <a:pt x="1443139" y="301663"/>
                  </a:lnTo>
                  <a:lnTo>
                    <a:pt x="1449184" y="345871"/>
                  </a:lnTo>
                  <a:lnTo>
                    <a:pt x="1461389" y="383971"/>
                  </a:lnTo>
                  <a:lnTo>
                    <a:pt x="1465960" y="377863"/>
                  </a:lnTo>
                  <a:lnTo>
                    <a:pt x="1472057" y="356539"/>
                  </a:lnTo>
                  <a:lnTo>
                    <a:pt x="1478165" y="313867"/>
                  </a:lnTo>
                  <a:lnTo>
                    <a:pt x="1490370" y="198081"/>
                  </a:lnTo>
                  <a:lnTo>
                    <a:pt x="1496466" y="138658"/>
                  </a:lnTo>
                  <a:lnTo>
                    <a:pt x="1502562" y="80759"/>
                  </a:lnTo>
                  <a:lnTo>
                    <a:pt x="1508620" y="36563"/>
                  </a:lnTo>
                  <a:lnTo>
                    <a:pt x="1514716" y="9118"/>
                  </a:lnTo>
                  <a:lnTo>
                    <a:pt x="1520825" y="0"/>
                  </a:lnTo>
                  <a:lnTo>
                    <a:pt x="1525384" y="4559"/>
                  </a:lnTo>
                  <a:lnTo>
                    <a:pt x="1537589" y="68554"/>
                  </a:lnTo>
                  <a:lnTo>
                    <a:pt x="1543697" y="124917"/>
                  </a:lnTo>
                  <a:lnTo>
                    <a:pt x="1549793" y="184340"/>
                  </a:lnTo>
                  <a:lnTo>
                    <a:pt x="1554365" y="243776"/>
                  </a:lnTo>
                  <a:lnTo>
                    <a:pt x="1561998" y="300177"/>
                  </a:lnTo>
                  <a:lnTo>
                    <a:pt x="1568107" y="345871"/>
                  </a:lnTo>
                  <a:lnTo>
                    <a:pt x="1574152" y="373303"/>
                  </a:lnTo>
                  <a:lnTo>
                    <a:pt x="1578762" y="383971"/>
                  </a:lnTo>
                  <a:lnTo>
                    <a:pt x="1584820" y="379412"/>
                  </a:lnTo>
                  <a:lnTo>
                    <a:pt x="1590916" y="356539"/>
                  </a:lnTo>
                  <a:lnTo>
                    <a:pt x="1597025" y="315417"/>
                  </a:lnTo>
                  <a:lnTo>
                    <a:pt x="1603120" y="257517"/>
                  </a:lnTo>
                  <a:lnTo>
                    <a:pt x="1607692" y="199618"/>
                  </a:lnTo>
                  <a:lnTo>
                    <a:pt x="1613789" y="140144"/>
                  </a:lnTo>
                  <a:lnTo>
                    <a:pt x="1619897" y="82245"/>
                  </a:lnTo>
                  <a:lnTo>
                    <a:pt x="1625993" y="36563"/>
                  </a:lnTo>
                  <a:lnTo>
                    <a:pt x="1632051" y="9118"/>
                  </a:lnTo>
                  <a:lnTo>
                    <a:pt x="1638147" y="0"/>
                  </a:lnTo>
                  <a:lnTo>
                    <a:pt x="1644256" y="4559"/>
                  </a:lnTo>
                  <a:lnTo>
                    <a:pt x="1650352" y="25895"/>
                  </a:lnTo>
                  <a:lnTo>
                    <a:pt x="1656461" y="67017"/>
                  </a:lnTo>
                  <a:lnTo>
                    <a:pt x="1662556" y="124917"/>
                  </a:lnTo>
                  <a:lnTo>
                    <a:pt x="1667116" y="182854"/>
                  </a:lnTo>
                  <a:lnTo>
                    <a:pt x="1673225" y="242290"/>
                  </a:lnTo>
                  <a:lnTo>
                    <a:pt x="1679320" y="300177"/>
                  </a:lnTo>
                  <a:lnTo>
                    <a:pt x="1685429" y="344385"/>
                  </a:lnTo>
                  <a:lnTo>
                    <a:pt x="1691525" y="373303"/>
                  </a:lnTo>
                  <a:lnTo>
                    <a:pt x="1697583" y="383971"/>
                  </a:lnTo>
                  <a:lnTo>
                    <a:pt x="1703679" y="379412"/>
                  </a:lnTo>
                  <a:lnTo>
                    <a:pt x="1709788" y="358076"/>
                  </a:lnTo>
                  <a:lnTo>
                    <a:pt x="1715884" y="315417"/>
                  </a:lnTo>
                  <a:lnTo>
                    <a:pt x="1720456" y="257517"/>
                  </a:lnTo>
                  <a:lnTo>
                    <a:pt x="1726552" y="201117"/>
                  </a:lnTo>
                  <a:lnTo>
                    <a:pt x="1732661" y="141681"/>
                  </a:lnTo>
                  <a:lnTo>
                    <a:pt x="1738756" y="83781"/>
                  </a:lnTo>
                  <a:lnTo>
                    <a:pt x="1744865" y="38100"/>
                  </a:lnTo>
                  <a:lnTo>
                    <a:pt x="1755520" y="0"/>
                  </a:lnTo>
                  <a:lnTo>
                    <a:pt x="1763115" y="4559"/>
                  </a:lnTo>
                  <a:lnTo>
                    <a:pt x="1769224" y="25895"/>
                  </a:lnTo>
                  <a:lnTo>
                    <a:pt x="1775320" y="65532"/>
                  </a:lnTo>
                  <a:lnTo>
                    <a:pt x="1779879" y="123418"/>
                  </a:lnTo>
                  <a:lnTo>
                    <a:pt x="1792084" y="242290"/>
                  </a:lnTo>
                  <a:lnTo>
                    <a:pt x="1798192" y="298640"/>
                  </a:lnTo>
                  <a:lnTo>
                    <a:pt x="1804289" y="344385"/>
                  </a:lnTo>
                  <a:lnTo>
                    <a:pt x="1808861" y="373303"/>
                  </a:lnTo>
                  <a:lnTo>
                    <a:pt x="1814956" y="383971"/>
                  </a:lnTo>
                  <a:lnTo>
                    <a:pt x="1821014" y="379412"/>
                  </a:lnTo>
                  <a:lnTo>
                    <a:pt x="1828647" y="358076"/>
                  </a:lnTo>
                  <a:lnTo>
                    <a:pt x="1833219" y="316953"/>
                  </a:lnTo>
                  <a:lnTo>
                    <a:pt x="1839315" y="259054"/>
                  </a:lnTo>
                  <a:lnTo>
                    <a:pt x="1845424" y="201117"/>
                  </a:lnTo>
                  <a:lnTo>
                    <a:pt x="1857616" y="85318"/>
                  </a:lnTo>
                  <a:lnTo>
                    <a:pt x="1862188" y="39585"/>
                  </a:lnTo>
                  <a:lnTo>
                    <a:pt x="1868284" y="10655"/>
                  </a:lnTo>
                  <a:lnTo>
                    <a:pt x="1874392" y="0"/>
                  </a:lnTo>
                  <a:lnTo>
                    <a:pt x="1880489" y="4559"/>
                  </a:lnTo>
                  <a:lnTo>
                    <a:pt x="1886546" y="24358"/>
                  </a:lnTo>
                  <a:lnTo>
                    <a:pt x="1892642" y="65532"/>
                  </a:lnTo>
                  <a:lnTo>
                    <a:pt x="1904847" y="181317"/>
                  </a:lnTo>
                  <a:lnTo>
                    <a:pt x="1910956" y="240753"/>
                  </a:lnTo>
                  <a:lnTo>
                    <a:pt x="1917052" y="298640"/>
                  </a:lnTo>
                  <a:lnTo>
                    <a:pt x="1921624" y="344385"/>
                  </a:lnTo>
                  <a:lnTo>
                    <a:pt x="1927720" y="373303"/>
                  </a:lnTo>
                  <a:lnTo>
                    <a:pt x="1933778" y="383971"/>
                  </a:lnTo>
                  <a:lnTo>
                    <a:pt x="1939874" y="379412"/>
                  </a:lnTo>
                  <a:lnTo>
                    <a:pt x="1945970" y="358076"/>
                  </a:lnTo>
                  <a:lnTo>
                    <a:pt x="1950542" y="318439"/>
                  </a:lnTo>
                  <a:lnTo>
                    <a:pt x="1956638" y="260540"/>
                  </a:lnTo>
                  <a:lnTo>
                    <a:pt x="1964283" y="202653"/>
                  </a:lnTo>
                  <a:lnTo>
                    <a:pt x="1970379" y="143217"/>
                  </a:lnTo>
                  <a:lnTo>
                    <a:pt x="1974951" y="85318"/>
                  </a:lnTo>
                  <a:lnTo>
                    <a:pt x="1981047" y="39585"/>
                  </a:lnTo>
                  <a:lnTo>
                    <a:pt x="1987156" y="10655"/>
                  </a:lnTo>
                  <a:lnTo>
                    <a:pt x="1993201" y="0"/>
                  </a:lnTo>
                  <a:lnTo>
                    <a:pt x="1999310" y="4559"/>
                  </a:lnTo>
                  <a:lnTo>
                    <a:pt x="2003920" y="24358"/>
                  </a:lnTo>
                  <a:lnTo>
                    <a:pt x="2009978" y="63995"/>
                  </a:lnTo>
                  <a:lnTo>
                    <a:pt x="2016074" y="120345"/>
                  </a:lnTo>
                  <a:lnTo>
                    <a:pt x="2028278" y="239217"/>
                  </a:lnTo>
                  <a:lnTo>
                    <a:pt x="2034374" y="297103"/>
                  </a:lnTo>
                  <a:lnTo>
                    <a:pt x="2040483" y="342849"/>
                  </a:lnTo>
                  <a:lnTo>
                    <a:pt x="2046579" y="371817"/>
                  </a:lnTo>
                  <a:lnTo>
                    <a:pt x="2052688" y="383971"/>
                  </a:lnTo>
                  <a:lnTo>
                    <a:pt x="2058733" y="379412"/>
                  </a:lnTo>
                  <a:lnTo>
                    <a:pt x="2069401" y="318439"/>
                  </a:lnTo>
                  <a:lnTo>
                    <a:pt x="2075510" y="262077"/>
                  </a:lnTo>
                  <a:lnTo>
                    <a:pt x="2081606" y="204190"/>
                  </a:lnTo>
                  <a:lnTo>
                    <a:pt x="2087714" y="144754"/>
                  </a:lnTo>
                  <a:lnTo>
                    <a:pt x="2093810" y="86855"/>
                  </a:lnTo>
                  <a:lnTo>
                    <a:pt x="2099919" y="39585"/>
                  </a:lnTo>
                  <a:lnTo>
                    <a:pt x="2106015" y="10655"/>
                  </a:lnTo>
                  <a:lnTo>
                    <a:pt x="2112124" y="0"/>
                  </a:lnTo>
                  <a:lnTo>
                    <a:pt x="2116683" y="3022"/>
                  </a:lnTo>
                  <a:lnTo>
                    <a:pt x="2128837" y="63995"/>
                  </a:lnTo>
                  <a:lnTo>
                    <a:pt x="2134933" y="120345"/>
                  </a:lnTo>
                  <a:lnTo>
                    <a:pt x="2141042" y="178244"/>
                  </a:lnTo>
                  <a:lnTo>
                    <a:pt x="2145601" y="237718"/>
                  </a:lnTo>
                  <a:lnTo>
                    <a:pt x="2151710" y="295617"/>
                  </a:lnTo>
                  <a:lnTo>
                    <a:pt x="2159342" y="342849"/>
                  </a:lnTo>
                  <a:lnTo>
                    <a:pt x="2165451" y="371817"/>
                  </a:lnTo>
                  <a:lnTo>
                    <a:pt x="2170010" y="383971"/>
                  </a:lnTo>
                  <a:lnTo>
                    <a:pt x="2176119" y="379412"/>
                  </a:lnTo>
                  <a:lnTo>
                    <a:pt x="2182164" y="359613"/>
                  </a:lnTo>
                  <a:lnTo>
                    <a:pt x="2188273" y="319976"/>
                  </a:lnTo>
                  <a:lnTo>
                    <a:pt x="2194369" y="262077"/>
                  </a:lnTo>
                  <a:lnTo>
                    <a:pt x="2200478" y="205676"/>
                  </a:lnTo>
                  <a:lnTo>
                    <a:pt x="2205037" y="146240"/>
                  </a:lnTo>
                  <a:lnTo>
                    <a:pt x="2211133" y="88353"/>
                  </a:lnTo>
                  <a:lnTo>
                    <a:pt x="2217242" y="41122"/>
                  </a:lnTo>
                  <a:lnTo>
                    <a:pt x="2229446" y="0"/>
                  </a:lnTo>
                  <a:lnTo>
                    <a:pt x="2235542" y="4559"/>
                  </a:lnTo>
                  <a:lnTo>
                    <a:pt x="2241600" y="24358"/>
                  </a:lnTo>
                  <a:lnTo>
                    <a:pt x="2247696" y="62458"/>
                  </a:lnTo>
                  <a:lnTo>
                    <a:pt x="2253805" y="118808"/>
                  </a:lnTo>
                  <a:lnTo>
                    <a:pt x="2258364" y="178244"/>
                  </a:lnTo>
                  <a:lnTo>
                    <a:pt x="2264473" y="236181"/>
                  </a:lnTo>
                  <a:lnTo>
                    <a:pt x="2270569" y="294081"/>
                  </a:lnTo>
                  <a:lnTo>
                    <a:pt x="2276678" y="339763"/>
                  </a:lnTo>
                  <a:lnTo>
                    <a:pt x="2282774" y="370281"/>
                  </a:lnTo>
                  <a:lnTo>
                    <a:pt x="2287333" y="382485"/>
                  </a:lnTo>
                  <a:lnTo>
                    <a:pt x="2294928" y="379412"/>
                  </a:lnTo>
                  <a:lnTo>
                    <a:pt x="2301036" y="359613"/>
                  </a:lnTo>
                  <a:lnTo>
                    <a:pt x="2307132" y="321513"/>
                  </a:lnTo>
                  <a:lnTo>
                    <a:pt x="2311692" y="265163"/>
                  </a:lnTo>
                  <a:lnTo>
                    <a:pt x="2317800" y="205676"/>
                  </a:lnTo>
                  <a:lnTo>
                    <a:pt x="2330005" y="89890"/>
                  </a:lnTo>
                  <a:lnTo>
                    <a:pt x="2336101" y="42659"/>
                  </a:lnTo>
                  <a:lnTo>
                    <a:pt x="2342210" y="12153"/>
                  </a:lnTo>
                  <a:lnTo>
                    <a:pt x="2346769" y="0"/>
                  </a:lnTo>
                  <a:lnTo>
                    <a:pt x="2352878" y="3022"/>
                  </a:lnTo>
                  <a:lnTo>
                    <a:pt x="2360460" y="22809"/>
                  </a:lnTo>
                  <a:lnTo>
                    <a:pt x="2366568" y="60909"/>
                  </a:lnTo>
                  <a:lnTo>
                    <a:pt x="2371128" y="117322"/>
                  </a:lnTo>
                  <a:lnTo>
                    <a:pt x="2377236" y="176758"/>
                  </a:lnTo>
                  <a:lnTo>
                    <a:pt x="2383332" y="234645"/>
                  </a:lnTo>
                  <a:lnTo>
                    <a:pt x="2389428" y="294081"/>
                  </a:lnTo>
                  <a:lnTo>
                    <a:pt x="2395537" y="339763"/>
                  </a:lnTo>
                  <a:lnTo>
                    <a:pt x="2400096" y="370281"/>
                  </a:lnTo>
                  <a:lnTo>
                    <a:pt x="2406205" y="382485"/>
                  </a:lnTo>
                  <a:lnTo>
                    <a:pt x="2412301" y="379412"/>
                  </a:lnTo>
                  <a:lnTo>
                    <a:pt x="2418410" y="359613"/>
                  </a:lnTo>
                  <a:lnTo>
                    <a:pt x="2424455" y="323049"/>
                  </a:lnTo>
                  <a:lnTo>
                    <a:pt x="2430564" y="265163"/>
                  </a:lnTo>
                  <a:lnTo>
                    <a:pt x="2436660" y="207213"/>
                  </a:lnTo>
                  <a:lnTo>
                    <a:pt x="2442768" y="149313"/>
                  </a:lnTo>
                  <a:lnTo>
                    <a:pt x="2448864" y="89890"/>
                  </a:lnTo>
                  <a:lnTo>
                    <a:pt x="2453436" y="44145"/>
                  </a:lnTo>
                  <a:lnTo>
                    <a:pt x="2459532" y="12153"/>
                  </a:lnTo>
                  <a:lnTo>
                    <a:pt x="2465628" y="0"/>
                  </a:lnTo>
                  <a:lnTo>
                    <a:pt x="2471737" y="3022"/>
                  </a:lnTo>
                  <a:lnTo>
                    <a:pt x="2477833" y="21323"/>
                  </a:lnTo>
                  <a:lnTo>
                    <a:pt x="2483891" y="59423"/>
                  </a:lnTo>
                  <a:lnTo>
                    <a:pt x="2488501" y="117322"/>
                  </a:lnTo>
                  <a:lnTo>
                    <a:pt x="2496096" y="175209"/>
                  </a:lnTo>
                  <a:lnTo>
                    <a:pt x="2508300" y="291007"/>
                  </a:lnTo>
                  <a:lnTo>
                    <a:pt x="2512860" y="339763"/>
                  </a:lnTo>
                  <a:lnTo>
                    <a:pt x="2518968" y="370281"/>
                  </a:lnTo>
                  <a:lnTo>
                    <a:pt x="2525064" y="382485"/>
                  </a:lnTo>
                  <a:lnTo>
                    <a:pt x="2531173" y="379412"/>
                  </a:lnTo>
                  <a:lnTo>
                    <a:pt x="2537269" y="361149"/>
                  </a:lnTo>
                  <a:lnTo>
                    <a:pt x="2541828" y="323049"/>
                  </a:lnTo>
                  <a:lnTo>
                    <a:pt x="2547886" y="266649"/>
                  </a:lnTo>
                  <a:lnTo>
                    <a:pt x="2553995" y="208749"/>
                  </a:lnTo>
                  <a:lnTo>
                    <a:pt x="2561628" y="149313"/>
                  </a:lnTo>
                  <a:lnTo>
                    <a:pt x="2566187" y="91427"/>
                  </a:lnTo>
                  <a:lnTo>
                    <a:pt x="2572296" y="44145"/>
                  </a:lnTo>
                  <a:lnTo>
                    <a:pt x="2578392" y="12153"/>
                  </a:lnTo>
                  <a:lnTo>
                    <a:pt x="2584500" y="0"/>
                  </a:lnTo>
                  <a:lnTo>
                    <a:pt x="2590596" y="3022"/>
                  </a:lnTo>
                  <a:lnTo>
                    <a:pt x="2595168" y="21323"/>
                  </a:lnTo>
                  <a:lnTo>
                    <a:pt x="2601264" y="59423"/>
                  </a:lnTo>
                  <a:lnTo>
                    <a:pt x="2607322" y="114249"/>
                  </a:lnTo>
                  <a:lnTo>
                    <a:pt x="2613418" y="173672"/>
                  </a:lnTo>
                  <a:lnTo>
                    <a:pt x="2619527" y="231622"/>
                  </a:lnTo>
                  <a:lnTo>
                    <a:pt x="2625623" y="291007"/>
                  </a:lnTo>
                  <a:lnTo>
                    <a:pt x="2631732" y="338277"/>
                  </a:lnTo>
                  <a:lnTo>
                    <a:pt x="2637828" y="368744"/>
                  </a:lnTo>
                  <a:lnTo>
                    <a:pt x="2643936" y="382485"/>
                  </a:lnTo>
                  <a:lnTo>
                    <a:pt x="2650032" y="380949"/>
                  </a:lnTo>
                  <a:lnTo>
                    <a:pt x="2660700" y="324535"/>
                  </a:lnTo>
                  <a:lnTo>
                    <a:pt x="2666796" y="268185"/>
                  </a:lnTo>
                  <a:lnTo>
                    <a:pt x="2672854" y="210286"/>
                  </a:lnTo>
                  <a:lnTo>
                    <a:pt x="2678950" y="150863"/>
                  </a:lnTo>
                  <a:lnTo>
                    <a:pt x="2683522" y="92913"/>
                  </a:lnTo>
                  <a:lnTo>
                    <a:pt x="2691155" y="45681"/>
                  </a:lnTo>
                  <a:lnTo>
                    <a:pt x="2697264" y="13690"/>
                  </a:lnTo>
                  <a:lnTo>
                    <a:pt x="2703360" y="0"/>
                  </a:lnTo>
                  <a:lnTo>
                    <a:pt x="2707932" y="1485"/>
                  </a:lnTo>
                  <a:lnTo>
                    <a:pt x="2720136" y="57886"/>
                  </a:lnTo>
                  <a:lnTo>
                    <a:pt x="2726232" y="114249"/>
                  </a:lnTo>
                  <a:lnTo>
                    <a:pt x="2732290" y="172186"/>
                  </a:lnTo>
                  <a:lnTo>
                    <a:pt x="2738386" y="231622"/>
                  </a:lnTo>
                  <a:lnTo>
                    <a:pt x="2742945" y="289509"/>
                  </a:lnTo>
                  <a:lnTo>
                    <a:pt x="2749054" y="338277"/>
                  </a:lnTo>
                  <a:lnTo>
                    <a:pt x="2756687" y="368744"/>
                  </a:lnTo>
                  <a:lnTo>
                    <a:pt x="2762796" y="382485"/>
                  </a:lnTo>
                  <a:lnTo>
                    <a:pt x="2767355" y="380949"/>
                  </a:lnTo>
                  <a:lnTo>
                    <a:pt x="2779509" y="324535"/>
                  </a:lnTo>
                  <a:lnTo>
                    <a:pt x="2785617" y="269722"/>
                  </a:lnTo>
                  <a:lnTo>
                    <a:pt x="2791714" y="210286"/>
                  </a:lnTo>
                  <a:lnTo>
                    <a:pt x="2796286" y="152349"/>
                  </a:lnTo>
                  <a:lnTo>
                    <a:pt x="2802381" y="92913"/>
                  </a:lnTo>
                  <a:lnTo>
                    <a:pt x="2808490" y="45681"/>
                  </a:lnTo>
                  <a:lnTo>
                    <a:pt x="2814586" y="13690"/>
                  </a:lnTo>
                  <a:lnTo>
                    <a:pt x="2820695" y="0"/>
                  </a:lnTo>
                  <a:lnTo>
                    <a:pt x="2826791" y="1485"/>
                  </a:lnTo>
                  <a:lnTo>
                    <a:pt x="2832887" y="19786"/>
                  </a:lnTo>
                  <a:lnTo>
                    <a:pt x="2838996" y="56349"/>
                  </a:lnTo>
                  <a:lnTo>
                    <a:pt x="2845041" y="112763"/>
                  </a:lnTo>
                  <a:lnTo>
                    <a:pt x="2849664" y="172186"/>
                  </a:lnTo>
                  <a:lnTo>
                    <a:pt x="2855709" y="230085"/>
                  </a:lnTo>
                  <a:lnTo>
                    <a:pt x="2861817" y="289509"/>
                  </a:lnTo>
                  <a:lnTo>
                    <a:pt x="2867914" y="336740"/>
                  </a:lnTo>
                  <a:lnTo>
                    <a:pt x="2874022" y="368744"/>
                  </a:lnTo>
                  <a:lnTo>
                    <a:pt x="2880118" y="382485"/>
                  </a:lnTo>
                  <a:lnTo>
                    <a:pt x="2884690" y="380949"/>
                  </a:lnTo>
                  <a:lnTo>
                    <a:pt x="2892272" y="362635"/>
                  </a:lnTo>
                  <a:lnTo>
                    <a:pt x="2898381" y="326072"/>
                  </a:lnTo>
                  <a:lnTo>
                    <a:pt x="2904477" y="271208"/>
                  </a:lnTo>
                  <a:lnTo>
                    <a:pt x="2909049" y="211772"/>
                  </a:lnTo>
                  <a:lnTo>
                    <a:pt x="2915145" y="153885"/>
                  </a:lnTo>
                  <a:lnTo>
                    <a:pt x="2921241" y="94449"/>
                  </a:lnTo>
                  <a:lnTo>
                    <a:pt x="2927350" y="45681"/>
                  </a:lnTo>
                  <a:lnTo>
                    <a:pt x="2933445" y="15227"/>
                  </a:lnTo>
                  <a:lnTo>
                    <a:pt x="2938017" y="0"/>
                  </a:lnTo>
                  <a:lnTo>
                    <a:pt x="2944114" y="1485"/>
                  </a:lnTo>
                  <a:lnTo>
                    <a:pt x="2950222" y="19786"/>
                  </a:lnTo>
                  <a:lnTo>
                    <a:pt x="2957804" y="56349"/>
                  </a:lnTo>
                  <a:lnTo>
                    <a:pt x="2962427" y="111213"/>
                  </a:lnTo>
                  <a:lnTo>
                    <a:pt x="2968472" y="170649"/>
                  </a:lnTo>
                  <a:lnTo>
                    <a:pt x="2974581" y="228549"/>
                  </a:lnTo>
                  <a:lnTo>
                    <a:pt x="2980677" y="287972"/>
                  </a:lnTo>
                  <a:lnTo>
                    <a:pt x="2986786" y="335203"/>
                  </a:lnTo>
                  <a:lnTo>
                    <a:pt x="2991345" y="368744"/>
                  </a:lnTo>
                  <a:lnTo>
                    <a:pt x="2997441" y="382485"/>
                  </a:lnTo>
                  <a:lnTo>
                    <a:pt x="3003550" y="382485"/>
                  </a:lnTo>
                  <a:lnTo>
                    <a:pt x="3015754" y="326072"/>
                  </a:lnTo>
                  <a:lnTo>
                    <a:pt x="3021850" y="271208"/>
                  </a:lnTo>
                  <a:lnTo>
                    <a:pt x="3027959" y="213309"/>
                  </a:lnTo>
                  <a:lnTo>
                    <a:pt x="3034004" y="153885"/>
                  </a:lnTo>
                  <a:lnTo>
                    <a:pt x="3040113" y="95986"/>
                  </a:lnTo>
                  <a:lnTo>
                    <a:pt x="3046209" y="47218"/>
                  </a:lnTo>
                  <a:lnTo>
                    <a:pt x="3050781" y="15227"/>
                  </a:lnTo>
                  <a:lnTo>
                    <a:pt x="3056877" y="0"/>
                  </a:lnTo>
                  <a:lnTo>
                    <a:pt x="3062986" y="1485"/>
                  </a:lnTo>
                  <a:lnTo>
                    <a:pt x="3069081" y="19786"/>
                  </a:lnTo>
                  <a:lnTo>
                    <a:pt x="3075190" y="54813"/>
                  </a:lnTo>
                  <a:lnTo>
                    <a:pt x="3079750" y="109677"/>
                  </a:lnTo>
                  <a:lnTo>
                    <a:pt x="3085845" y="169113"/>
                  </a:lnTo>
                  <a:lnTo>
                    <a:pt x="3093440" y="227063"/>
                  </a:lnTo>
                  <a:lnTo>
                    <a:pt x="3099549" y="286486"/>
                  </a:lnTo>
                  <a:lnTo>
                    <a:pt x="3104108" y="335203"/>
                  </a:lnTo>
                  <a:lnTo>
                    <a:pt x="3110204" y="368744"/>
                  </a:lnTo>
                  <a:lnTo>
                    <a:pt x="3116313" y="382485"/>
                  </a:lnTo>
                  <a:lnTo>
                    <a:pt x="3122409" y="380949"/>
                  </a:lnTo>
                  <a:lnTo>
                    <a:pt x="3128517" y="364172"/>
                  </a:lnTo>
                  <a:lnTo>
                    <a:pt x="3133077" y="327609"/>
                  </a:lnTo>
                  <a:lnTo>
                    <a:pt x="3139186" y="272745"/>
                  </a:lnTo>
                  <a:lnTo>
                    <a:pt x="3145281" y="214858"/>
                  </a:lnTo>
                  <a:lnTo>
                    <a:pt x="3151390" y="156908"/>
                  </a:lnTo>
                  <a:lnTo>
                    <a:pt x="3157435" y="97523"/>
                  </a:lnTo>
                  <a:lnTo>
                    <a:pt x="3163544" y="48755"/>
                  </a:lnTo>
                  <a:lnTo>
                    <a:pt x="3169640" y="15227"/>
                  </a:lnTo>
                  <a:lnTo>
                    <a:pt x="3175749" y="1485"/>
                  </a:lnTo>
                  <a:lnTo>
                    <a:pt x="3181845" y="1485"/>
                  </a:lnTo>
                  <a:lnTo>
                    <a:pt x="3192513" y="54813"/>
                  </a:lnTo>
                  <a:lnTo>
                    <a:pt x="3198609" y="108140"/>
                  </a:lnTo>
                  <a:lnTo>
                    <a:pt x="3204717" y="167576"/>
                  </a:lnTo>
                  <a:lnTo>
                    <a:pt x="3210814" y="227063"/>
                  </a:lnTo>
                  <a:lnTo>
                    <a:pt x="3216922" y="284949"/>
                  </a:lnTo>
                  <a:lnTo>
                    <a:pt x="3222967" y="333717"/>
                  </a:lnTo>
                  <a:lnTo>
                    <a:pt x="3229076" y="367207"/>
                  </a:lnTo>
                  <a:lnTo>
                    <a:pt x="3235172" y="382485"/>
                  </a:lnTo>
                  <a:lnTo>
                    <a:pt x="3241281" y="382485"/>
                  </a:lnTo>
                  <a:lnTo>
                    <a:pt x="3251949" y="329107"/>
                  </a:lnTo>
                  <a:lnTo>
                    <a:pt x="3258045" y="274281"/>
                  </a:lnTo>
                  <a:lnTo>
                    <a:pt x="3264141" y="216344"/>
                  </a:lnTo>
                  <a:lnTo>
                    <a:pt x="3270199" y="156908"/>
                  </a:lnTo>
                  <a:lnTo>
                    <a:pt x="3274809" y="99009"/>
                  </a:lnTo>
                  <a:lnTo>
                    <a:pt x="3280867" y="48755"/>
                  </a:lnTo>
                  <a:lnTo>
                    <a:pt x="3288499" y="15227"/>
                  </a:lnTo>
                  <a:lnTo>
                    <a:pt x="3294608" y="1485"/>
                  </a:lnTo>
                  <a:lnTo>
                    <a:pt x="3299167" y="1485"/>
                  </a:lnTo>
                  <a:lnTo>
                    <a:pt x="3305276" y="18249"/>
                  </a:lnTo>
                  <a:lnTo>
                    <a:pt x="3311372" y="53327"/>
                  </a:lnTo>
                  <a:lnTo>
                    <a:pt x="3317481" y="108140"/>
                  </a:lnTo>
                  <a:lnTo>
                    <a:pt x="3323577" y="167576"/>
                  </a:lnTo>
                  <a:lnTo>
                    <a:pt x="3329635" y="225513"/>
                  </a:lnTo>
                  <a:lnTo>
                    <a:pt x="3334245" y="284949"/>
                  </a:lnTo>
                  <a:lnTo>
                    <a:pt x="3340341" y="333717"/>
                  </a:lnTo>
                  <a:lnTo>
                    <a:pt x="3346399" y="367207"/>
                  </a:lnTo>
                  <a:lnTo>
                    <a:pt x="3352495" y="382485"/>
                  </a:lnTo>
                  <a:lnTo>
                    <a:pt x="3358603" y="382485"/>
                  </a:lnTo>
                  <a:lnTo>
                    <a:pt x="3370808" y="329107"/>
                  </a:lnTo>
                  <a:lnTo>
                    <a:pt x="3376853" y="275818"/>
                  </a:lnTo>
                  <a:lnTo>
                    <a:pt x="3382962" y="216344"/>
                  </a:lnTo>
                  <a:lnTo>
                    <a:pt x="3387572" y="158445"/>
                  </a:lnTo>
                  <a:lnTo>
                    <a:pt x="3393630" y="99009"/>
                  </a:lnTo>
                  <a:lnTo>
                    <a:pt x="3399726" y="50253"/>
                  </a:lnTo>
                  <a:lnTo>
                    <a:pt x="3405835" y="16713"/>
                  </a:lnTo>
                  <a:lnTo>
                    <a:pt x="3411931" y="1485"/>
                  </a:lnTo>
                  <a:lnTo>
                    <a:pt x="3416503" y="1485"/>
                  </a:lnTo>
                  <a:lnTo>
                    <a:pt x="3424135" y="16713"/>
                  </a:lnTo>
                  <a:lnTo>
                    <a:pt x="3430244" y="53327"/>
                  </a:lnTo>
                  <a:lnTo>
                    <a:pt x="3436340" y="105117"/>
                  </a:lnTo>
                  <a:lnTo>
                    <a:pt x="3440899" y="166090"/>
                  </a:lnTo>
                  <a:lnTo>
                    <a:pt x="3447008" y="223977"/>
                  </a:lnTo>
                  <a:lnTo>
                    <a:pt x="3453053" y="281876"/>
                  </a:lnTo>
                  <a:lnTo>
                    <a:pt x="3459162" y="332181"/>
                  </a:lnTo>
                  <a:lnTo>
                    <a:pt x="3465258" y="367207"/>
                  </a:lnTo>
                  <a:lnTo>
                    <a:pt x="3471367" y="382485"/>
                  </a:lnTo>
                  <a:lnTo>
                    <a:pt x="3475926" y="382485"/>
                  </a:lnTo>
                  <a:lnTo>
                    <a:pt x="3482035" y="365709"/>
                  </a:lnTo>
                  <a:lnTo>
                    <a:pt x="3489667" y="330644"/>
                  </a:lnTo>
                  <a:lnTo>
                    <a:pt x="3495776" y="272745"/>
                  </a:lnTo>
                  <a:lnTo>
                    <a:pt x="3500335" y="204190"/>
                  </a:lnTo>
                  <a:lnTo>
                    <a:pt x="3506444" y="178244"/>
                  </a:lnTo>
                  <a:lnTo>
                    <a:pt x="3512540" y="169113"/>
                  </a:lnTo>
                  <a:lnTo>
                    <a:pt x="3518598" y="156908"/>
                  </a:lnTo>
                  <a:lnTo>
                    <a:pt x="3524694" y="152349"/>
                  </a:lnTo>
                  <a:lnTo>
                    <a:pt x="3529253" y="144754"/>
                  </a:lnTo>
                  <a:lnTo>
                    <a:pt x="3541458" y="141681"/>
                  </a:lnTo>
                  <a:lnTo>
                    <a:pt x="3547567" y="144754"/>
                  </a:lnTo>
                  <a:lnTo>
                    <a:pt x="3578021" y="187413"/>
                  </a:lnTo>
                  <a:lnTo>
                    <a:pt x="3582593" y="196545"/>
                  </a:lnTo>
                  <a:lnTo>
                    <a:pt x="3588689" y="205676"/>
                  </a:lnTo>
                  <a:lnTo>
                    <a:pt x="3594798" y="210286"/>
                  </a:lnTo>
                  <a:lnTo>
                    <a:pt x="3600894" y="213309"/>
                  </a:lnTo>
                  <a:lnTo>
                    <a:pt x="3607003" y="211772"/>
                  </a:lnTo>
                  <a:lnTo>
                    <a:pt x="3613099" y="207213"/>
                  </a:lnTo>
                  <a:lnTo>
                    <a:pt x="3619195" y="199618"/>
                  </a:lnTo>
                  <a:lnTo>
                    <a:pt x="3625303" y="191985"/>
                  </a:lnTo>
                  <a:lnTo>
                    <a:pt x="3631361" y="181317"/>
                  </a:lnTo>
                  <a:lnTo>
                    <a:pt x="3637457" y="172186"/>
                  </a:lnTo>
                  <a:lnTo>
                    <a:pt x="3642017" y="161518"/>
                  </a:lnTo>
                  <a:lnTo>
                    <a:pt x="3648125" y="152349"/>
                  </a:lnTo>
                  <a:lnTo>
                    <a:pt x="3654221" y="147777"/>
                  </a:lnTo>
                  <a:lnTo>
                    <a:pt x="3660330" y="147777"/>
                  </a:lnTo>
                  <a:lnTo>
                    <a:pt x="3666426" y="149313"/>
                  </a:lnTo>
                  <a:lnTo>
                    <a:pt x="3670998" y="153885"/>
                  </a:lnTo>
                  <a:lnTo>
                    <a:pt x="3677094" y="161518"/>
                  </a:lnTo>
                  <a:lnTo>
                    <a:pt x="3683203" y="172186"/>
                  </a:lnTo>
                  <a:lnTo>
                    <a:pt x="3690785" y="182854"/>
                  </a:lnTo>
                  <a:lnTo>
                    <a:pt x="3713657" y="217881"/>
                  </a:lnTo>
                  <a:lnTo>
                    <a:pt x="3719753" y="220954"/>
                  </a:lnTo>
                  <a:lnTo>
                    <a:pt x="3725862" y="217881"/>
                  </a:lnTo>
                  <a:lnTo>
                    <a:pt x="3730421" y="214858"/>
                  </a:lnTo>
                  <a:lnTo>
                    <a:pt x="3736530" y="207213"/>
                  </a:lnTo>
                  <a:lnTo>
                    <a:pt x="3742626" y="199618"/>
                  </a:lnTo>
                  <a:lnTo>
                    <a:pt x="3748735" y="188963"/>
                  </a:lnTo>
                  <a:lnTo>
                    <a:pt x="3754780" y="181317"/>
                  </a:lnTo>
                  <a:lnTo>
                    <a:pt x="3760889" y="170649"/>
                  </a:lnTo>
                  <a:lnTo>
                    <a:pt x="3766985" y="163017"/>
                  </a:lnTo>
                  <a:lnTo>
                    <a:pt x="3773093" y="156908"/>
                  </a:lnTo>
                  <a:lnTo>
                    <a:pt x="3779189" y="155422"/>
                  </a:lnTo>
                  <a:lnTo>
                    <a:pt x="3783761" y="156908"/>
                  </a:lnTo>
                  <a:lnTo>
                    <a:pt x="3808158" y="193522"/>
                  </a:lnTo>
                  <a:lnTo>
                    <a:pt x="3812730" y="211772"/>
                  </a:lnTo>
                  <a:lnTo>
                    <a:pt x="3820312" y="217881"/>
                  </a:lnTo>
                  <a:lnTo>
                    <a:pt x="3826421" y="210286"/>
                  </a:lnTo>
                  <a:lnTo>
                    <a:pt x="3832517" y="198081"/>
                  </a:lnTo>
                  <a:lnTo>
                    <a:pt x="3837089" y="196545"/>
                  </a:lnTo>
                  <a:lnTo>
                    <a:pt x="3843185" y="198081"/>
                  </a:lnTo>
                  <a:lnTo>
                    <a:pt x="3849293" y="196545"/>
                  </a:lnTo>
                  <a:lnTo>
                    <a:pt x="3855389" y="198081"/>
                  </a:lnTo>
                  <a:lnTo>
                    <a:pt x="3861498" y="196545"/>
                  </a:lnTo>
                  <a:lnTo>
                    <a:pt x="3872153" y="196545"/>
                  </a:lnTo>
                  <a:lnTo>
                    <a:pt x="3878211" y="195008"/>
                  </a:lnTo>
                  <a:lnTo>
                    <a:pt x="3885857" y="191985"/>
                  </a:lnTo>
                  <a:lnTo>
                    <a:pt x="3891953" y="188963"/>
                  </a:lnTo>
                  <a:lnTo>
                    <a:pt x="3896512" y="187413"/>
                  </a:lnTo>
                  <a:lnTo>
                    <a:pt x="3931589" y="187413"/>
                  </a:lnTo>
                  <a:lnTo>
                    <a:pt x="3937698" y="188963"/>
                  </a:lnTo>
                  <a:lnTo>
                    <a:pt x="3943743" y="191985"/>
                  </a:lnTo>
                  <a:lnTo>
                    <a:pt x="3949852" y="193522"/>
                  </a:lnTo>
                  <a:lnTo>
                    <a:pt x="3955948" y="196545"/>
                  </a:lnTo>
                  <a:lnTo>
                    <a:pt x="3990975" y="196545"/>
                  </a:lnTo>
                  <a:lnTo>
                    <a:pt x="3997070" y="193522"/>
                  </a:lnTo>
                  <a:lnTo>
                    <a:pt x="4003179" y="191985"/>
                  </a:lnTo>
                  <a:lnTo>
                    <a:pt x="4009275" y="188963"/>
                  </a:lnTo>
                  <a:lnTo>
                    <a:pt x="4013847" y="187413"/>
                  </a:lnTo>
                  <a:lnTo>
                    <a:pt x="4050461" y="187413"/>
                  </a:lnTo>
                  <a:lnTo>
                    <a:pt x="4056506" y="188963"/>
                  </a:lnTo>
                  <a:lnTo>
                    <a:pt x="4062615" y="190449"/>
                  </a:lnTo>
                  <a:lnTo>
                    <a:pt x="4067175" y="191985"/>
                  </a:lnTo>
                  <a:lnTo>
                    <a:pt x="4073270" y="190449"/>
                  </a:lnTo>
                  <a:lnTo>
                    <a:pt x="4079379" y="191985"/>
                  </a:lnTo>
                  <a:lnTo>
                    <a:pt x="4091584" y="191985"/>
                  </a:lnTo>
                  <a:lnTo>
                    <a:pt x="4097680" y="193522"/>
                  </a:lnTo>
                  <a:lnTo>
                    <a:pt x="4109885" y="202653"/>
                  </a:lnTo>
                  <a:lnTo>
                    <a:pt x="4115942" y="210286"/>
                  </a:lnTo>
                  <a:lnTo>
                    <a:pt x="4120553" y="220954"/>
                  </a:lnTo>
                  <a:lnTo>
                    <a:pt x="4126661" y="228549"/>
                  </a:lnTo>
                  <a:lnTo>
                    <a:pt x="4132706" y="230085"/>
                  </a:lnTo>
                  <a:lnTo>
                    <a:pt x="4138815" y="208749"/>
                  </a:lnTo>
                  <a:lnTo>
                    <a:pt x="4144911" y="188963"/>
                  </a:lnTo>
                  <a:lnTo>
                    <a:pt x="4151020" y="188963"/>
                  </a:lnTo>
                  <a:lnTo>
                    <a:pt x="4163212" y="185877"/>
                  </a:lnTo>
                  <a:lnTo>
                    <a:pt x="4228706" y="185877"/>
                  </a:lnTo>
                  <a:lnTo>
                    <a:pt x="4233316" y="187413"/>
                  </a:lnTo>
                  <a:lnTo>
                    <a:pt x="4257675" y="187413"/>
                  </a:lnTo>
                  <a:lnTo>
                    <a:pt x="4262234" y="188963"/>
                  </a:lnTo>
                  <a:lnTo>
                    <a:pt x="4298797" y="188963"/>
                  </a:lnTo>
                  <a:lnTo>
                    <a:pt x="4304906" y="190449"/>
                  </a:lnTo>
                  <a:lnTo>
                    <a:pt x="4327766" y="190449"/>
                  </a:lnTo>
                  <a:lnTo>
                    <a:pt x="4333875" y="191985"/>
                  </a:lnTo>
                  <a:lnTo>
                    <a:pt x="8204492" y="191985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0" name="object 160" descr=""/>
          <p:cNvSpPr txBox="1"/>
          <p:nvPr/>
        </p:nvSpPr>
        <p:spPr>
          <a:xfrm>
            <a:off x="9684494" y="3103094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2269418" y="3076036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2979565" y="3076036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3689655" y="3076036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4399802" y="3076036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5119034" y="307603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5829181" y="307603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6539272" y="3076036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7247859" y="3076036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7956464" y="307603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8666611" y="307603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9375180" y="307603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1112815" y="2737359"/>
            <a:ext cx="42989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K1:uL1/kV</a:t>
            </a:r>
            <a:endParaRPr sz="500">
              <a:latin typeface="Arial"/>
              <a:cs typeface="Aria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1406918" y="3159843"/>
            <a:ext cx="15621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3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00">
              <a:latin typeface="Arial"/>
              <a:cs typeface="Aria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1501394" y="2983077"/>
            <a:ext cx="61594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75" name="object 175" descr=""/>
          <p:cNvGrpSpPr/>
          <p:nvPr/>
        </p:nvGrpSpPr>
        <p:grpSpPr>
          <a:xfrm>
            <a:off x="1589328" y="3386670"/>
            <a:ext cx="8246109" cy="392430"/>
            <a:chOff x="1589328" y="3386670"/>
            <a:chExt cx="8246109" cy="392430"/>
          </a:xfrm>
        </p:grpSpPr>
        <p:sp>
          <p:nvSpPr>
            <p:cNvPr id="176" name="object 176" descr=""/>
            <p:cNvSpPr/>
            <p:nvPr/>
          </p:nvSpPr>
          <p:spPr>
            <a:xfrm>
              <a:off x="2338489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2338489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3047111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3047111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3757218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3757218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467326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467326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5175897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5175897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5886005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5886005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6596164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6596164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7304735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7304735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8014843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8014843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8723464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8723464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9432036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9432036" y="3591813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5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629867" y="3447059"/>
              <a:ext cx="8204834" cy="175895"/>
            </a:xfrm>
            <a:custGeom>
              <a:avLst/>
              <a:gdLst/>
              <a:ahLst/>
              <a:cxnLst/>
              <a:rect l="l" t="t" r="r" b="b"/>
              <a:pathLst>
                <a:path w="8204834" h="175895">
                  <a:moveTo>
                    <a:pt x="0" y="175272"/>
                  </a:moveTo>
                  <a:lnTo>
                    <a:pt x="8204441" y="175272"/>
                  </a:lnTo>
                </a:path>
                <a:path w="8204834" h="175895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1590281" y="3447059"/>
              <a:ext cx="40005" cy="175895"/>
            </a:xfrm>
            <a:custGeom>
              <a:avLst/>
              <a:gdLst/>
              <a:ahLst/>
              <a:cxnLst/>
              <a:rect l="l" t="t" r="r" b="b"/>
              <a:pathLst>
                <a:path w="40005" h="175895">
                  <a:moveTo>
                    <a:pt x="0" y="175272"/>
                  </a:moveTo>
                  <a:lnTo>
                    <a:pt x="39585" y="175272"/>
                  </a:lnTo>
                </a:path>
                <a:path w="40005" h="175895">
                  <a:moveTo>
                    <a:pt x="0" y="0"/>
                  </a:moveTo>
                  <a:lnTo>
                    <a:pt x="3958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5175897" y="3387623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13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1629867" y="3622331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8204441" y="0"/>
                  </a:lnTo>
                </a:path>
                <a:path w="8204834" h="0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1631403" y="3427260"/>
              <a:ext cx="8203565" cy="350520"/>
            </a:xfrm>
            <a:custGeom>
              <a:avLst/>
              <a:gdLst/>
              <a:ahLst/>
              <a:cxnLst/>
              <a:rect l="l" t="t" r="r" b="b"/>
              <a:pathLst>
                <a:path w="8203565" h="350520">
                  <a:moveTo>
                    <a:pt x="0" y="96672"/>
                  </a:moveTo>
                  <a:lnTo>
                    <a:pt x="4559" y="57899"/>
                  </a:lnTo>
                  <a:lnTo>
                    <a:pt x="10668" y="21336"/>
                  </a:lnTo>
                  <a:lnTo>
                    <a:pt x="16763" y="3035"/>
                  </a:lnTo>
                  <a:lnTo>
                    <a:pt x="22872" y="1536"/>
                  </a:lnTo>
                  <a:lnTo>
                    <a:pt x="27431" y="18262"/>
                  </a:lnTo>
                  <a:lnTo>
                    <a:pt x="35077" y="54876"/>
                  </a:lnTo>
                  <a:lnTo>
                    <a:pt x="41173" y="106667"/>
                  </a:lnTo>
                  <a:lnTo>
                    <a:pt x="47231" y="161531"/>
                  </a:lnTo>
                  <a:lnTo>
                    <a:pt x="51841" y="222453"/>
                  </a:lnTo>
                  <a:lnTo>
                    <a:pt x="57950" y="281927"/>
                  </a:lnTo>
                  <a:lnTo>
                    <a:pt x="63995" y="332193"/>
                  </a:lnTo>
                  <a:lnTo>
                    <a:pt x="67053" y="350494"/>
                  </a:lnTo>
                </a:path>
                <a:path w="8203565" h="350520">
                  <a:moveTo>
                    <a:pt x="90575" y="350494"/>
                  </a:moveTo>
                  <a:lnTo>
                    <a:pt x="92963" y="336753"/>
                  </a:lnTo>
                  <a:lnTo>
                    <a:pt x="100609" y="286499"/>
                  </a:lnTo>
                  <a:lnTo>
                    <a:pt x="106705" y="230085"/>
                  </a:lnTo>
                  <a:lnTo>
                    <a:pt x="111277" y="170662"/>
                  </a:lnTo>
                  <a:lnTo>
                    <a:pt x="117373" y="109740"/>
                  </a:lnTo>
                  <a:lnTo>
                    <a:pt x="123431" y="59436"/>
                  </a:lnTo>
                  <a:lnTo>
                    <a:pt x="129527" y="22821"/>
                  </a:lnTo>
                  <a:lnTo>
                    <a:pt x="135636" y="3035"/>
                  </a:lnTo>
                  <a:lnTo>
                    <a:pt x="140195" y="1536"/>
                  </a:lnTo>
                  <a:lnTo>
                    <a:pt x="146304" y="18262"/>
                  </a:lnTo>
                  <a:lnTo>
                    <a:pt x="152400" y="53327"/>
                  </a:lnTo>
                  <a:lnTo>
                    <a:pt x="158508" y="105130"/>
                  </a:lnTo>
                  <a:lnTo>
                    <a:pt x="164604" y="159994"/>
                  </a:lnTo>
                  <a:lnTo>
                    <a:pt x="170700" y="220967"/>
                  </a:lnTo>
                  <a:lnTo>
                    <a:pt x="176809" y="280390"/>
                  </a:lnTo>
                  <a:lnTo>
                    <a:pt x="182854" y="330644"/>
                  </a:lnTo>
                  <a:lnTo>
                    <a:pt x="186037" y="350494"/>
                  </a:lnTo>
                </a:path>
                <a:path w="8203565" h="350520">
                  <a:moveTo>
                    <a:pt x="209540" y="350494"/>
                  </a:moveTo>
                  <a:lnTo>
                    <a:pt x="211836" y="336753"/>
                  </a:lnTo>
                  <a:lnTo>
                    <a:pt x="217931" y="286499"/>
                  </a:lnTo>
                  <a:lnTo>
                    <a:pt x="224040" y="230085"/>
                  </a:lnTo>
                  <a:lnTo>
                    <a:pt x="228600" y="170662"/>
                  </a:lnTo>
                  <a:lnTo>
                    <a:pt x="236194" y="111226"/>
                  </a:lnTo>
                  <a:lnTo>
                    <a:pt x="242290" y="60921"/>
                  </a:lnTo>
                  <a:lnTo>
                    <a:pt x="248399" y="22821"/>
                  </a:lnTo>
                  <a:lnTo>
                    <a:pt x="252958" y="3035"/>
                  </a:lnTo>
                  <a:lnTo>
                    <a:pt x="259054" y="1536"/>
                  </a:lnTo>
                  <a:lnTo>
                    <a:pt x="265163" y="18262"/>
                  </a:lnTo>
                  <a:lnTo>
                    <a:pt x="271259" y="53327"/>
                  </a:lnTo>
                  <a:lnTo>
                    <a:pt x="277368" y="103632"/>
                  </a:lnTo>
                  <a:lnTo>
                    <a:pt x="281927" y="159994"/>
                  </a:lnTo>
                  <a:lnTo>
                    <a:pt x="294131" y="278853"/>
                  </a:lnTo>
                  <a:lnTo>
                    <a:pt x="301726" y="330644"/>
                  </a:lnTo>
                  <a:lnTo>
                    <a:pt x="304198" y="350494"/>
                  </a:lnTo>
                </a:path>
                <a:path w="8203565" h="350520">
                  <a:moveTo>
                    <a:pt x="328571" y="350494"/>
                  </a:moveTo>
                  <a:lnTo>
                    <a:pt x="330695" y="338289"/>
                  </a:lnTo>
                  <a:lnTo>
                    <a:pt x="335254" y="287985"/>
                  </a:lnTo>
                  <a:lnTo>
                    <a:pt x="341363" y="233172"/>
                  </a:lnTo>
                  <a:lnTo>
                    <a:pt x="347459" y="173685"/>
                  </a:lnTo>
                  <a:lnTo>
                    <a:pt x="353568" y="112763"/>
                  </a:lnTo>
                  <a:lnTo>
                    <a:pt x="359613" y="60921"/>
                  </a:lnTo>
                  <a:lnTo>
                    <a:pt x="365721" y="22821"/>
                  </a:lnTo>
                  <a:lnTo>
                    <a:pt x="371817" y="3035"/>
                  </a:lnTo>
                  <a:lnTo>
                    <a:pt x="377926" y="1536"/>
                  </a:lnTo>
                  <a:lnTo>
                    <a:pt x="384022" y="18262"/>
                  </a:lnTo>
                  <a:lnTo>
                    <a:pt x="390131" y="51790"/>
                  </a:lnTo>
                  <a:lnTo>
                    <a:pt x="394690" y="102095"/>
                  </a:lnTo>
                  <a:lnTo>
                    <a:pt x="400799" y="158457"/>
                  </a:lnTo>
                  <a:lnTo>
                    <a:pt x="413004" y="277317"/>
                  </a:lnTo>
                  <a:lnTo>
                    <a:pt x="419100" y="329158"/>
                  </a:lnTo>
                  <a:lnTo>
                    <a:pt x="421653" y="350494"/>
                  </a:lnTo>
                </a:path>
                <a:path w="8203565" h="350520">
                  <a:moveTo>
                    <a:pt x="446629" y="350494"/>
                  </a:moveTo>
                  <a:lnTo>
                    <a:pt x="454126" y="289521"/>
                  </a:lnTo>
                  <a:lnTo>
                    <a:pt x="460222" y="233172"/>
                  </a:lnTo>
                  <a:lnTo>
                    <a:pt x="466331" y="173685"/>
                  </a:lnTo>
                  <a:lnTo>
                    <a:pt x="472427" y="114300"/>
                  </a:lnTo>
                  <a:lnTo>
                    <a:pt x="476999" y="62458"/>
                  </a:lnTo>
                  <a:lnTo>
                    <a:pt x="483095" y="24358"/>
                  </a:lnTo>
                  <a:lnTo>
                    <a:pt x="489153" y="3035"/>
                  </a:lnTo>
                  <a:lnTo>
                    <a:pt x="495249" y="1536"/>
                  </a:lnTo>
                  <a:lnTo>
                    <a:pt x="501357" y="16776"/>
                  </a:lnTo>
                  <a:lnTo>
                    <a:pt x="513562" y="100558"/>
                  </a:lnTo>
                  <a:lnTo>
                    <a:pt x="519658" y="156972"/>
                  </a:lnTo>
                  <a:lnTo>
                    <a:pt x="525754" y="216395"/>
                  </a:lnTo>
                  <a:lnTo>
                    <a:pt x="531863" y="277317"/>
                  </a:lnTo>
                  <a:lnTo>
                    <a:pt x="536422" y="327621"/>
                  </a:lnTo>
                  <a:lnTo>
                    <a:pt x="539947" y="350494"/>
                  </a:lnTo>
                </a:path>
                <a:path w="8203565" h="350520">
                  <a:moveTo>
                    <a:pt x="565029" y="350494"/>
                  </a:moveTo>
                  <a:lnTo>
                    <a:pt x="572985" y="291058"/>
                  </a:lnTo>
                  <a:lnTo>
                    <a:pt x="579094" y="234657"/>
                  </a:lnTo>
                  <a:lnTo>
                    <a:pt x="585190" y="175221"/>
                  </a:lnTo>
                  <a:lnTo>
                    <a:pt x="589762" y="114300"/>
                  </a:lnTo>
                  <a:lnTo>
                    <a:pt x="595858" y="62458"/>
                  </a:lnTo>
                  <a:lnTo>
                    <a:pt x="601954" y="24358"/>
                  </a:lnTo>
                  <a:lnTo>
                    <a:pt x="608063" y="3035"/>
                  </a:lnTo>
                  <a:lnTo>
                    <a:pt x="614108" y="1536"/>
                  </a:lnTo>
                  <a:lnTo>
                    <a:pt x="618731" y="16776"/>
                  </a:lnTo>
                  <a:lnTo>
                    <a:pt x="624776" y="50253"/>
                  </a:lnTo>
                  <a:lnTo>
                    <a:pt x="632421" y="100558"/>
                  </a:lnTo>
                  <a:lnTo>
                    <a:pt x="638517" y="155435"/>
                  </a:lnTo>
                  <a:lnTo>
                    <a:pt x="643089" y="214858"/>
                  </a:lnTo>
                  <a:lnTo>
                    <a:pt x="649185" y="274294"/>
                  </a:lnTo>
                  <a:lnTo>
                    <a:pt x="655294" y="327621"/>
                  </a:lnTo>
                  <a:lnTo>
                    <a:pt x="658954" y="350494"/>
                  </a:lnTo>
                </a:path>
                <a:path w="8203565" h="350520">
                  <a:moveTo>
                    <a:pt x="682543" y="350494"/>
                  </a:moveTo>
                  <a:lnTo>
                    <a:pt x="684212" y="341312"/>
                  </a:lnTo>
                  <a:lnTo>
                    <a:pt x="690308" y="291058"/>
                  </a:lnTo>
                  <a:lnTo>
                    <a:pt x="697953" y="236194"/>
                  </a:lnTo>
                  <a:lnTo>
                    <a:pt x="702513" y="176758"/>
                  </a:lnTo>
                  <a:lnTo>
                    <a:pt x="708621" y="115785"/>
                  </a:lnTo>
                  <a:lnTo>
                    <a:pt x="714717" y="63995"/>
                  </a:lnTo>
                  <a:lnTo>
                    <a:pt x="720775" y="25895"/>
                  </a:lnTo>
                  <a:lnTo>
                    <a:pt x="731494" y="1536"/>
                  </a:lnTo>
                  <a:lnTo>
                    <a:pt x="737539" y="16776"/>
                  </a:lnTo>
                  <a:lnTo>
                    <a:pt x="743648" y="48767"/>
                  </a:lnTo>
                  <a:lnTo>
                    <a:pt x="749744" y="99021"/>
                  </a:lnTo>
                  <a:lnTo>
                    <a:pt x="755853" y="153885"/>
                  </a:lnTo>
                  <a:lnTo>
                    <a:pt x="760412" y="213321"/>
                  </a:lnTo>
                  <a:lnTo>
                    <a:pt x="768057" y="274294"/>
                  </a:lnTo>
                  <a:lnTo>
                    <a:pt x="774153" y="326085"/>
                  </a:lnTo>
                  <a:lnTo>
                    <a:pt x="777915" y="350494"/>
                  </a:lnTo>
                </a:path>
                <a:path w="8203565" h="350520">
                  <a:moveTo>
                    <a:pt x="801682" y="350494"/>
                  </a:moveTo>
                  <a:lnTo>
                    <a:pt x="803071" y="342849"/>
                  </a:lnTo>
                  <a:lnTo>
                    <a:pt x="809180" y="292595"/>
                  </a:lnTo>
                  <a:lnTo>
                    <a:pt x="815276" y="237731"/>
                  </a:lnTo>
                  <a:lnTo>
                    <a:pt x="819848" y="178295"/>
                  </a:lnTo>
                  <a:lnTo>
                    <a:pt x="825944" y="117335"/>
                  </a:lnTo>
                  <a:lnTo>
                    <a:pt x="833539" y="65532"/>
                  </a:lnTo>
                  <a:lnTo>
                    <a:pt x="839635" y="25895"/>
                  </a:lnTo>
                  <a:lnTo>
                    <a:pt x="844207" y="3035"/>
                  </a:lnTo>
                  <a:lnTo>
                    <a:pt x="850303" y="1536"/>
                  </a:lnTo>
                  <a:lnTo>
                    <a:pt x="856411" y="15227"/>
                  </a:lnTo>
                  <a:lnTo>
                    <a:pt x="862507" y="48767"/>
                  </a:lnTo>
                  <a:lnTo>
                    <a:pt x="868616" y="97536"/>
                  </a:lnTo>
                  <a:lnTo>
                    <a:pt x="873175" y="153885"/>
                  </a:lnTo>
                  <a:lnTo>
                    <a:pt x="885380" y="272757"/>
                  </a:lnTo>
                  <a:lnTo>
                    <a:pt x="891476" y="326085"/>
                  </a:lnTo>
                  <a:lnTo>
                    <a:pt x="895390" y="350494"/>
                  </a:lnTo>
                </a:path>
                <a:path w="8203565" h="350520">
                  <a:moveTo>
                    <a:pt x="920551" y="350494"/>
                  </a:moveTo>
                  <a:lnTo>
                    <a:pt x="921943" y="342849"/>
                  </a:lnTo>
                  <a:lnTo>
                    <a:pt x="928039" y="294093"/>
                  </a:lnTo>
                  <a:lnTo>
                    <a:pt x="932611" y="239217"/>
                  </a:lnTo>
                  <a:lnTo>
                    <a:pt x="938707" y="179793"/>
                  </a:lnTo>
                  <a:lnTo>
                    <a:pt x="944816" y="118872"/>
                  </a:lnTo>
                  <a:lnTo>
                    <a:pt x="950912" y="65532"/>
                  </a:lnTo>
                  <a:lnTo>
                    <a:pt x="957008" y="27432"/>
                  </a:lnTo>
                  <a:lnTo>
                    <a:pt x="969213" y="1536"/>
                  </a:lnTo>
                  <a:lnTo>
                    <a:pt x="975271" y="13690"/>
                  </a:lnTo>
                  <a:lnTo>
                    <a:pt x="981367" y="47231"/>
                  </a:lnTo>
                  <a:lnTo>
                    <a:pt x="985939" y="95999"/>
                  </a:lnTo>
                  <a:lnTo>
                    <a:pt x="992035" y="152349"/>
                  </a:lnTo>
                  <a:lnTo>
                    <a:pt x="998143" y="211785"/>
                  </a:lnTo>
                  <a:lnTo>
                    <a:pt x="1004239" y="272757"/>
                  </a:lnTo>
                  <a:lnTo>
                    <a:pt x="1010348" y="324548"/>
                  </a:lnTo>
                  <a:lnTo>
                    <a:pt x="1013333" y="350494"/>
                  </a:lnTo>
                </a:path>
                <a:path w="8203565" h="350520">
                  <a:moveTo>
                    <a:pt x="1038227" y="350494"/>
                  </a:moveTo>
                  <a:lnTo>
                    <a:pt x="1039266" y="342849"/>
                  </a:lnTo>
                  <a:lnTo>
                    <a:pt x="1045375" y="294093"/>
                  </a:lnTo>
                  <a:lnTo>
                    <a:pt x="1051471" y="239217"/>
                  </a:lnTo>
                  <a:lnTo>
                    <a:pt x="1057567" y="179793"/>
                  </a:lnTo>
                  <a:lnTo>
                    <a:pt x="1063675" y="120408"/>
                  </a:lnTo>
                  <a:lnTo>
                    <a:pt x="1069771" y="67030"/>
                  </a:lnTo>
                  <a:lnTo>
                    <a:pt x="1074343" y="27432"/>
                  </a:lnTo>
                  <a:lnTo>
                    <a:pt x="1080439" y="4572"/>
                  </a:lnTo>
                  <a:lnTo>
                    <a:pt x="1086548" y="1536"/>
                  </a:lnTo>
                  <a:lnTo>
                    <a:pt x="1092644" y="13690"/>
                  </a:lnTo>
                  <a:lnTo>
                    <a:pt x="1104798" y="95999"/>
                  </a:lnTo>
                  <a:lnTo>
                    <a:pt x="1110907" y="150863"/>
                  </a:lnTo>
                  <a:lnTo>
                    <a:pt x="1117003" y="210299"/>
                  </a:lnTo>
                  <a:lnTo>
                    <a:pt x="1123111" y="271272"/>
                  </a:lnTo>
                  <a:lnTo>
                    <a:pt x="1127671" y="323062"/>
                  </a:lnTo>
                  <a:lnTo>
                    <a:pt x="1131895" y="350494"/>
                  </a:lnTo>
                </a:path>
                <a:path w="8203565" h="350520">
                  <a:moveTo>
                    <a:pt x="1155718" y="350494"/>
                  </a:moveTo>
                  <a:lnTo>
                    <a:pt x="1156589" y="344385"/>
                  </a:lnTo>
                  <a:lnTo>
                    <a:pt x="1164234" y="295630"/>
                  </a:lnTo>
                  <a:lnTo>
                    <a:pt x="1170330" y="240753"/>
                  </a:lnTo>
                  <a:lnTo>
                    <a:pt x="1176439" y="181330"/>
                  </a:lnTo>
                  <a:lnTo>
                    <a:pt x="1180998" y="120408"/>
                  </a:lnTo>
                  <a:lnTo>
                    <a:pt x="1187107" y="67030"/>
                  </a:lnTo>
                  <a:lnTo>
                    <a:pt x="1193203" y="27432"/>
                  </a:lnTo>
                  <a:lnTo>
                    <a:pt x="1199311" y="4572"/>
                  </a:lnTo>
                  <a:lnTo>
                    <a:pt x="1205407" y="0"/>
                  </a:lnTo>
                  <a:lnTo>
                    <a:pt x="1211465" y="13690"/>
                  </a:lnTo>
                  <a:lnTo>
                    <a:pt x="1216075" y="45694"/>
                  </a:lnTo>
                  <a:lnTo>
                    <a:pt x="1222133" y="94462"/>
                  </a:lnTo>
                  <a:lnTo>
                    <a:pt x="1229766" y="149326"/>
                  </a:lnTo>
                  <a:lnTo>
                    <a:pt x="1235875" y="208762"/>
                  </a:lnTo>
                  <a:lnTo>
                    <a:pt x="1240434" y="269735"/>
                  </a:lnTo>
                  <a:lnTo>
                    <a:pt x="1246530" y="323062"/>
                  </a:lnTo>
                  <a:lnTo>
                    <a:pt x="1250763" y="350494"/>
                  </a:lnTo>
                </a:path>
                <a:path w="8203565" h="350520">
                  <a:moveTo>
                    <a:pt x="1274632" y="350494"/>
                  </a:moveTo>
                  <a:lnTo>
                    <a:pt x="1281607" y="297167"/>
                  </a:lnTo>
                  <a:lnTo>
                    <a:pt x="1287665" y="242290"/>
                  </a:lnTo>
                  <a:lnTo>
                    <a:pt x="1293761" y="182867"/>
                  </a:lnTo>
                  <a:lnTo>
                    <a:pt x="1299870" y="121894"/>
                  </a:lnTo>
                  <a:lnTo>
                    <a:pt x="1305966" y="68567"/>
                  </a:lnTo>
                  <a:lnTo>
                    <a:pt x="1312075" y="28930"/>
                  </a:lnTo>
                  <a:lnTo>
                    <a:pt x="1318120" y="4572"/>
                  </a:lnTo>
                  <a:lnTo>
                    <a:pt x="1322730" y="0"/>
                  </a:lnTo>
                  <a:lnTo>
                    <a:pt x="1328839" y="13690"/>
                  </a:lnTo>
                  <a:lnTo>
                    <a:pt x="1340993" y="92976"/>
                  </a:lnTo>
                  <a:lnTo>
                    <a:pt x="1347089" y="149326"/>
                  </a:lnTo>
                  <a:lnTo>
                    <a:pt x="1353197" y="208762"/>
                  </a:lnTo>
                  <a:lnTo>
                    <a:pt x="1357757" y="268185"/>
                  </a:lnTo>
                  <a:lnTo>
                    <a:pt x="1365402" y="321525"/>
                  </a:lnTo>
                  <a:lnTo>
                    <a:pt x="1369696" y="350494"/>
                  </a:lnTo>
                </a:path>
                <a:path w="8203565" h="350520">
                  <a:moveTo>
                    <a:pt x="1393450" y="350494"/>
                  </a:moveTo>
                  <a:lnTo>
                    <a:pt x="1394320" y="345884"/>
                  </a:lnTo>
                  <a:lnTo>
                    <a:pt x="1400429" y="297167"/>
                  </a:lnTo>
                  <a:lnTo>
                    <a:pt x="1406525" y="243827"/>
                  </a:lnTo>
                  <a:lnTo>
                    <a:pt x="1411084" y="184353"/>
                  </a:lnTo>
                  <a:lnTo>
                    <a:pt x="1417193" y="123431"/>
                  </a:lnTo>
                  <a:lnTo>
                    <a:pt x="1423289" y="70103"/>
                  </a:lnTo>
                  <a:lnTo>
                    <a:pt x="1430883" y="28930"/>
                  </a:lnTo>
                  <a:lnTo>
                    <a:pt x="1435493" y="4572"/>
                  </a:lnTo>
                  <a:lnTo>
                    <a:pt x="1441602" y="0"/>
                  </a:lnTo>
                  <a:lnTo>
                    <a:pt x="1447647" y="12153"/>
                  </a:lnTo>
                  <a:lnTo>
                    <a:pt x="1453756" y="44208"/>
                  </a:lnTo>
                  <a:lnTo>
                    <a:pt x="1459852" y="92976"/>
                  </a:lnTo>
                  <a:lnTo>
                    <a:pt x="1464424" y="147789"/>
                  </a:lnTo>
                  <a:lnTo>
                    <a:pt x="1470520" y="205727"/>
                  </a:lnTo>
                  <a:lnTo>
                    <a:pt x="1476629" y="268185"/>
                  </a:lnTo>
                  <a:lnTo>
                    <a:pt x="1482725" y="321525"/>
                  </a:lnTo>
                  <a:lnTo>
                    <a:pt x="1487189" y="350494"/>
                  </a:lnTo>
                </a:path>
                <a:path w="8203565" h="350520">
                  <a:moveTo>
                    <a:pt x="1512593" y="350494"/>
                  </a:moveTo>
                  <a:lnTo>
                    <a:pt x="1513179" y="347421"/>
                  </a:lnTo>
                  <a:lnTo>
                    <a:pt x="1519288" y="298653"/>
                  </a:lnTo>
                  <a:lnTo>
                    <a:pt x="1523847" y="243827"/>
                  </a:lnTo>
                  <a:lnTo>
                    <a:pt x="1529956" y="184353"/>
                  </a:lnTo>
                  <a:lnTo>
                    <a:pt x="1536052" y="124967"/>
                  </a:lnTo>
                  <a:lnTo>
                    <a:pt x="1542161" y="70103"/>
                  </a:lnTo>
                  <a:lnTo>
                    <a:pt x="1548257" y="28930"/>
                  </a:lnTo>
                  <a:lnTo>
                    <a:pt x="1560461" y="0"/>
                  </a:lnTo>
                  <a:lnTo>
                    <a:pt x="1566570" y="12153"/>
                  </a:lnTo>
                  <a:lnTo>
                    <a:pt x="1572615" y="44208"/>
                  </a:lnTo>
                  <a:lnTo>
                    <a:pt x="1577225" y="91427"/>
                  </a:lnTo>
                  <a:lnTo>
                    <a:pt x="1583283" y="146253"/>
                  </a:lnTo>
                  <a:lnTo>
                    <a:pt x="1589379" y="205727"/>
                  </a:lnTo>
                  <a:lnTo>
                    <a:pt x="1595488" y="266649"/>
                  </a:lnTo>
                  <a:lnTo>
                    <a:pt x="1601584" y="319989"/>
                  </a:lnTo>
                  <a:lnTo>
                    <a:pt x="1604971" y="350494"/>
                  </a:lnTo>
                </a:path>
                <a:path w="8203565" h="350520">
                  <a:moveTo>
                    <a:pt x="1629932" y="350494"/>
                  </a:moveTo>
                  <a:lnTo>
                    <a:pt x="1636610" y="300189"/>
                  </a:lnTo>
                  <a:lnTo>
                    <a:pt x="1642719" y="245325"/>
                  </a:lnTo>
                  <a:lnTo>
                    <a:pt x="1648815" y="185889"/>
                  </a:lnTo>
                  <a:lnTo>
                    <a:pt x="1654924" y="124967"/>
                  </a:lnTo>
                  <a:lnTo>
                    <a:pt x="1661020" y="71640"/>
                  </a:lnTo>
                  <a:lnTo>
                    <a:pt x="1665579" y="30467"/>
                  </a:lnTo>
                  <a:lnTo>
                    <a:pt x="1671688" y="4572"/>
                  </a:lnTo>
                  <a:lnTo>
                    <a:pt x="1677784" y="0"/>
                  </a:lnTo>
                  <a:lnTo>
                    <a:pt x="1683893" y="12153"/>
                  </a:lnTo>
                  <a:lnTo>
                    <a:pt x="1696046" y="91427"/>
                  </a:lnTo>
                  <a:lnTo>
                    <a:pt x="1702142" y="146253"/>
                  </a:lnTo>
                  <a:lnTo>
                    <a:pt x="1708251" y="204190"/>
                  </a:lnTo>
                  <a:lnTo>
                    <a:pt x="1714347" y="266649"/>
                  </a:lnTo>
                  <a:lnTo>
                    <a:pt x="1718919" y="319989"/>
                  </a:lnTo>
                  <a:lnTo>
                    <a:pt x="1723436" y="350494"/>
                  </a:lnTo>
                </a:path>
                <a:path w="8203565" h="350520">
                  <a:moveTo>
                    <a:pt x="1747658" y="350494"/>
                  </a:moveTo>
                  <a:lnTo>
                    <a:pt x="1747888" y="348957"/>
                  </a:lnTo>
                  <a:lnTo>
                    <a:pt x="1753984" y="301726"/>
                  </a:lnTo>
                  <a:lnTo>
                    <a:pt x="1761578" y="246862"/>
                  </a:lnTo>
                  <a:lnTo>
                    <a:pt x="1767687" y="187426"/>
                  </a:lnTo>
                  <a:lnTo>
                    <a:pt x="1773783" y="126453"/>
                  </a:lnTo>
                  <a:lnTo>
                    <a:pt x="1778342" y="71640"/>
                  </a:lnTo>
                  <a:lnTo>
                    <a:pt x="1784451" y="30467"/>
                  </a:lnTo>
                  <a:lnTo>
                    <a:pt x="1790547" y="4572"/>
                  </a:lnTo>
                  <a:lnTo>
                    <a:pt x="1796656" y="0"/>
                  </a:lnTo>
                  <a:lnTo>
                    <a:pt x="1802752" y="12153"/>
                  </a:lnTo>
                  <a:lnTo>
                    <a:pt x="1807324" y="42672"/>
                  </a:lnTo>
                  <a:lnTo>
                    <a:pt x="1813420" y="89890"/>
                  </a:lnTo>
                  <a:lnTo>
                    <a:pt x="1819478" y="144767"/>
                  </a:lnTo>
                  <a:lnTo>
                    <a:pt x="1827110" y="204190"/>
                  </a:lnTo>
                  <a:lnTo>
                    <a:pt x="1831682" y="263626"/>
                  </a:lnTo>
                  <a:lnTo>
                    <a:pt x="1837778" y="318490"/>
                  </a:lnTo>
                  <a:lnTo>
                    <a:pt x="1842531" y="350494"/>
                  </a:lnTo>
                </a:path>
                <a:path w="8203565" h="350520">
                  <a:moveTo>
                    <a:pt x="1866747" y="350494"/>
                  </a:moveTo>
                  <a:lnTo>
                    <a:pt x="1872856" y="301726"/>
                  </a:lnTo>
                  <a:lnTo>
                    <a:pt x="1878952" y="246862"/>
                  </a:lnTo>
                  <a:lnTo>
                    <a:pt x="1885010" y="188963"/>
                  </a:lnTo>
                  <a:lnTo>
                    <a:pt x="1891106" y="126453"/>
                  </a:lnTo>
                  <a:lnTo>
                    <a:pt x="1897214" y="73126"/>
                  </a:lnTo>
                  <a:lnTo>
                    <a:pt x="1903310" y="32003"/>
                  </a:lnTo>
                  <a:lnTo>
                    <a:pt x="1909419" y="6108"/>
                  </a:lnTo>
                  <a:lnTo>
                    <a:pt x="1915515" y="0"/>
                  </a:lnTo>
                  <a:lnTo>
                    <a:pt x="1920087" y="12153"/>
                  </a:lnTo>
                  <a:lnTo>
                    <a:pt x="1932241" y="89890"/>
                  </a:lnTo>
                  <a:lnTo>
                    <a:pt x="1938337" y="143230"/>
                  </a:lnTo>
                  <a:lnTo>
                    <a:pt x="1944433" y="202653"/>
                  </a:lnTo>
                  <a:lnTo>
                    <a:pt x="1949005" y="263626"/>
                  </a:lnTo>
                  <a:lnTo>
                    <a:pt x="1955101" y="316953"/>
                  </a:lnTo>
                  <a:lnTo>
                    <a:pt x="1961110" y="350494"/>
                  </a:lnTo>
                </a:path>
                <a:path w="8203565" h="350520">
                  <a:moveTo>
                    <a:pt x="1985619" y="350494"/>
                  </a:moveTo>
                  <a:lnTo>
                    <a:pt x="1991664" y="303263"/>
                  </a:lnTo>
                  <a:lnTo>
                    <a:pt x="1997773" y="248399"/>
                  </a:lnTo>
                  <a:lnTo>
                    <a:pt x="2002383" y="188963"/>
                  </a:lnTo>
                  <a:lnTo>
                    <a:pt x="2008441" y="129527"/>
                  </a:lnTo>
                  <a:lnTo>
                    <a:pt x="2014537" y="73126"/>
                  </a:lnTo>
                  <a:lnTo>
                    <a:pt x="2020633" y="32003"/>
                  </a:lnTo>
                  <a:lnTo>
                    <a:pt x="2026742" y="6108"/>
                  </a:lnTo>
                  <a:lnTo>
                    <a:pt x="2032838" y="0"/>
                  </a:lnTo>
                  <a:lnTo>
                    <a:pt x="2038946" y="10667"/>
                  </a:lnTo>
                  <a:lnTo>
                    <a:pt x="2045042" y="41135"/>
                  </a:lnTo>
                  <a:lnTo>
                    <a:pt x="2051151" y="86867"/>
                  </a:lnTo>
                  <a:lnTo>
                    <a:pt x="2057196" y="141693"/>
                  </a:lnTo>
                  <a:lnTo>
                    <a:pt x="2061819" y="201117"/>
                  </a:lnTo>
                  <a:lnTo>
                    <a:pt x="2067864" y="262089"/>
                  </a:lnTo>
                  <a:lnTo>
                    <a:pt x="2073973" y="316953"/>
                  </a:lnTo>
                  <a:lnTo>
                    <a:pt x="2078765" y="350494"/>
                  </a:lnTo>
                </a:path>
                <a:path w="8203565" h="350520">
                  <a:moveTo>
                    <a:pt x="2104478" y="350494"/>
                  </a:moveTo>
                  <a:lnTo>
                    <a:pt x="2110587" y="303263"/>
                  </a:lnTo>
                  <a:lnTo>
                    <a:pt x="2115146" y="249885"/>
                  </a:lnTo>
                  <a:lnTo>
                    <a:pt x="2121192" y="190449"/>
                  </a:lnTo>
                  <a:lnTo>
                    <a:pt x="2127300" y="129527"/>
                  </a:lnTo>
                  <a:lnTo>
                    <a:pt x="2133396" y="74663"/>
                  </a:lnTo>
                  <a:lnTo>
                    <a:pt x="2139505" y="33540"/>
                  </a:lnTo>
                  <a:lnTo>
                    <a:pt x="2150173" y="0"/>
                  </a:lnTo>
                  <a:lnTo>
                    <a:pt x="2157806" y="10667"/>
                  </a:lnTo>
                  <a:lnTo>
                    <a:pt x="2163914" y="41135"/>
                  </a:lnTo>
                  <a:lnTo>
                    <a:pt x="2168474" y="86867"/>
                  </a:lnTo>
                  <a:lnTo>
                    <a:pt x="2174582" y="141693"/>
                  </a:lnTo>
                  <a:lnTo>
                    <a:pt x="2180628" y="199631"/>
                  </a:lnTo>
                  <a:lnTo>
                    <a:pt x="2186736" y="260553"/>
                  </a:lnTo>
                  <a:lnTo>
                    <a:pt x="2192832" y="315417"/>
                  </a:lnTo>
                  <a:lnTo>
                    <a:pt x="2198037" y="350494"/>
                  </a:lnTo>
                </a:path>
                <a:path w="8203565" h="350520">
                  <a:moveTo>
                    <a:pt x="2221993" y="350494"/>
                  </a:moveTo>
                  <a:lnTo>
                    <a:pt x="2227910" y="304749"/>
                  </a:lnTo>
                  <a:lnTo>
                    <a:pt x="2234006" y="249885"/>
                  </a:lnTo>
                  <a:lnTo>
                    <a:pt x="2240064" y="191985"/>
                  </a:lnTo>
                  <a:lnTo>
                    <a:pt x="2246160" y="131076"/>
                  </a:lnTo>
                  <a:lnTo>
                    <a:pt x="2252268" y="76200"/>
                  </a:lnTo>
                  <a:lnTo>
                    <a:pt x="2256828" y="33540"/>
                  </a:lnTo>
                  <a:lnTo>
                    <a:pt x="2262936" y="7645"/>
                  </a:lnTo>
                  <a:lnTo>
                    <a:pt x="2269032" y="0"/>
                  </a:lnTo>
                  <a:lnTo>
                    <a:pt x="2275141" y="10667"/>
                  </a:lnTo>
                  <a:lnTo>
                    <a:pt x="2281237" y="39585"/>
                  </a:lnTo>
                  <a:lnTo>
                    <a:pt x="2285796" y="85331"/>
                  </a:lnTo>
                  <a:lnTo>
                    <a:pt x="2293391" y="140195"/>
                  </a:lnTo>
                  <a:lnTo>
                    <a:pt x="2299500" y="198094"/>
                  </a:lnTo>
                  <a:lnTo>
                    <a:pt x="2305596" y="259067"/>
                  </a:lnTo>
                  <a:lnTo>
                    <a:pt x="2310155" y="315417"/>
                  </a:lnTo>
                  <a:lnTo>
                    <a:pt x="2315359" y="350494"/>
                  </a:lnTo>
                </a:path>
                <a:path w="8203565" h="350520">
                  <a:moveTo>
                    <a:pt x="2340821" y="350494"/>
                  </a:moveTo>
                  <a:lnTo>
                    <a:pt x="2345232" y="306285"/>
                  </a:lnTo>
                  <a:lnTo>
                    <a:pt x="2351341" y="251421"/>
                  </a:lnTo>
                  <a:lnTo>
                    <a:pt x="2358923" y="193535"/>
                  </a:lnTo>
                  <a:lnTo>
                    <a:pt x="2365032" y="132562"/>
                  </a:lnTo>
                  <a:lnTo>
                    <a:pt x="2369591" y="76200"/>
                  </a:lnTo>
                  <a:lnTo>
                    <a:pt x="2375700" y="33540"/>
                  </a:lnTo>
                  <a:lnTo>
                    <a:pt x="2381796" y="7645"/>
                  </a:lnTo>
                  <a:lnTo>
                    <a:pt x="2387892" y="0"/>
                  </a:lnTo>
                  <a:lnTo>
                    <a:pt x="2394000" y="9131"/>
                  </a:lnTo>
                  <a:lnTo>
                    <a:pt x="2404668" y="85331"/>
                  </a:lnTo>
                  <a:lnTo>
                    <a:pt x="2410764" y="138658"/>
                  </a:lnTo>
                  <a:lnTo>
                    <a:pt x="2416873" y="196557"/>
                  </a:lnTo>
                  <a:lnTo>
                    <a:pt x="2422918" y="257530"/>
                  </a:lnTo>
                  <a:lnTo>
                    <a:pt x="2429027" y="312394"/>
                  </a:lnTo>
                  <a:lnTo>
                    <a:pt x="2434282" y="350494"/>
                  </a:lnTo>
                </a:path>
                <a:path w="8203565" h="350520">
                  <a:moveTo>
                    <a:pt x="2458399" y="350494"/>
                  </a:moveTo>
                  <a:lnTo>
                    <a:pt x="2464092" y="307835"/>
                  </a:lnTo>
                  <a:lnTo>
                    <a:pt x="2470200" y="252958"/>
                  </a:lnTo>
                  <a:lnTo>
                    <a:pt x="2476296" y="195072"/>
                  </a:lnTo>
                  <a:lnTo>
                    <a:pt x="2482354" y="134099"/>
                  </a:lnTo>
                  <a:lnTo>
                    <a:pt x="2486964" y="77685"/>
                  </a:lnTo>
                  <a:lnTo>
                    <a:pt x="2494559" y="35026"/>
                  </a:lnTo>
                  <a:lnTo>
                    <a:pt x="2500655" y="7645"/>
                  </a:lnTo>
                  <a:lnTo>
                    <a:pt x="2506764" y="0"/>
                  </a:lnTo>
                  <a:lnTo>
                    <a:pt x="2511323" y="9131"/>
                  </a:lnTo>
                  <a:lnTo>
                    <a:pt x="2523528" y="82308"/>
                  </a:lnTo>
                  <a:lnTo>
                    <a:pt x="2529636" y="137121"/>
                  </a:lnTo>
                  <a:lnTo>
                    <a:pt x="2535732" y="195072"/>
                  </a:lnTo>
                  <a:lnTo>
                    <a:pt x="2540292" y="255993"/>
                  </a:lnTo>
                  <a:lnTo>
                    <a:pt x="2546350" y="312394"/>
                  </a:lnTo>
                  <a:lnTo>
                    <a:pt x="2551805" y="350494"/>
                  </a:lnTo>
                </a:path>
                <a:path w="8203565" h="350520">
                  <a:moveTo>
                    <a:pt x="2577445" y="350494"/>
                  </a:moveTo>
                  <a:lnTo>
                    <a:pt x="2582964" y="307835"/>
                  </a:lnTo>
                  <a:lnTo>
                    <a:pt x="2589060" y="254495"/>
                  </a:lnTo>
                  <a:lnTo>
                    <a:pt x="2593632" y="195072"/>
                  </a:lnTo>
                  <a:lnTo>
                    <a:pt x="2599728" y="135585"/>
                  </a:lnTo>
                  <a:lnTo>
                    <a:pt x="2605786" y="79235"/>
                  </a:lnTo>
                  <a:lnTo>
                    <a:pt x="2611882" y="36563"/>
                  </a:lnTo>
                  <a:lnTo>
                    <a:pt x="2617990" y="9131"/>
                  </a:lnTo>
                  <a:lnTo>
                    <a:pt x="2624086" y="0"/>
                  </a:lnTo>
                  <a:lnTo>
                    <a:pt x="2630195" y="9131"/>
                  </a:lnTo>
                  <a:lnTo>
                    <a:pt x="2636291" y="36563"/>
                  </a:lnTo>
                  <a:lnTo>
                    <a:pt x="2642400" y="82308"/>
                  </a:lnTo>
                  <a:lnTo>
                    <a:pt x="2648496" y="137121"/>
                  </a:lnTo>
                  <a:lnTo>
                    <a:pt x="2653055" y="195072"/>
                  </a:lnTo>
                  <a:lnTo>
                    <a:pt x="2659164" y="254495"/>
                  </a:lnTo>
                  <a:lnTo>
                    <a:pt x="2665260" y="310857"/>
                  </a:lnTo>
                  <a:lnTo>
                    <a:pt x="2670693" y="350494"/>
                  </a:lnTo>
                </a:path>
                <a:path w="8203565" h="350520">
                  <a:moveTo>
                    <a:pt x="2696335" y="350494"/>
                  </a:moveTo>
                  <a:lnTo>
                    <a:pt x="2701823" y="309372"/>
                  </a:lnTo>
                  <a:lnTo>
                    <a:pt x="2706395" y="254495"/>
                  </a:lnTo>
                  <a:lnTo>
                    <a:pt x="2712491" y="198094"/>
                  </a:lnTo>
                  <a:lnTo>
                    <a:pt x="2718600" y="135585"/>
                  </a:lnTo>
                  <a:lnTo>
                    <a:pt x="2724696" y="80772"/>
                  </a:lnTo>
                  <a:lnTo>
                    <a:pt x="2730754" y="36563"/>
                  </a:lnTo>
                  <a:lnTo>
                    <a:pt x="2741409" y="0"/>
                  </a:lnTo>
                  <a:lnTo>
                    <a:pt x="2747518" y="9131"/>
                  </a:lnTo>
                  <a:lnTo>
                    <a:pt x="2755150" y="36563"/>
                  </a:lnTo>
                  <a:lnTo>
                    <a:pt x="2761259" y="80772"/>
                  </a:lnTo>
                  <a:lnTo>
                    <a:pt x="2765818" y="135585"/>
                  </a:lnTo>
                  <a:lnTo>
                    <a:pt x="2771927" y="193535"/>
                  </a:lnTo>
                  <a:lnTo>
                    <a:pt x="2777972" y="254495"/>
                  </a:lnTo>
                  <a:lnTo>
                    <a:pt x="2784081" y="310857"/>
                  </a:lnTo>
                  <a:lnTo>
                    <a:pt x="2789548" y="350494"/>
                  </a:lnTo>
                </a:path>
                <a:path w="8203565" h="350520">
                  <a:moveTo>
                    <a:pt x="2813864" y="350494"/>
                  </a:moveTo>
                  <a:lnTo>
                    <a:pt x="2819158" y="310857"/>
                  </a:lnTo>
                  <a:lnTo>
                    <a:pt x="2825254" y="255993"/>
                  </a:lnTo>
                  <a:lnTo>
                    <a:pt x="2831350" y="198094"/>
                  </a:lnTo>
                  <a:lnTo>
                    <a:pt x="2837459" y="137121"/>
                  </a:lnTo>
                  <a:lnTo>
                    <a:pt x="2843504" y="80772"/>
                  </a:lnTo>
                  <a:lnTo>
                    <a:pt x="2848127" y="38100"/>
                  </a:lnTo>
                  <a:lnTo>
                    <a:pt x="2854172" y="9131"/>
                  </a:lnTo>
                  <a:lnTo>
                    <a:pt x="2860281" y="0"/>
                  </a:lnTo>
                  <a:lnTo>
                    <a:pt x="2866377" y="9131"/>
                  </a:lnTo>
                  <a:lnTo>
                    <a:pt x="2872486" y="35026"/>
                  </a:lnTo>
                  <a:lnTo>
                    <a:pt x="2878582" y="80772"/>
                  </a:lnTo>
                  <a:lnTo>
                    <a:pt x="2883154" y="134099"/>
                  </a:lnTo>
                  <a:lnTo>
                    <a:pt x="2890735" y="191985"/>
                  </a:lnTo>
                  <a:lnTo>
                    <a:pt x="2896844" y="252958"/>
                  </a:lnTo>
                  <a:lnTo>
                    <a:pt x="2902940" y="309372"/>
                  </a:lnTo>
                  <a:lnTo>
                    <a:pt x="2907199" y="350494"/>
                  </a:lnTo>
                </a:path>
                <a:path w="8203565" h="350520">
                  <a:moveTo>
                    <a:pt x="2932518" y="350494"/>
                  </a:moveTo>
                  <a:lnTo>
                    <a:pt x="2936481" y="310857"/>
                  </a:lnTo>
                  <a:lnTo>
                    <a:pt x="2942577" y="257530"/>
                  </a:lnTo>
                  <a:lnTo>
                    <a:pt x="2948686" y="199631"/>
                  </a:lnTo>
                  <a:lnTo>
                    <a:pt x="2956267" y="138658"/>
                  </a:lnTo>
                  <a:lnTo>
                    <a:pt x="2960890" y="82308"/>
                  </a:lnTo>
                  <a:lnTo>
                    <a:pt x="2966935" y="38100"/>
                  </a:lnTo>
                  <a:lnTo>
                    <a:pt x="2973044" y="9131"/>
                  </a:lnTo>
                  <a:lnTo>
                    <a:pt x="2979140" y="0"/>
                  </a:lnTo>
                  <a:lnTo>
                    <a:pt x="2985249" y="7645"/>
                  </a:lnTo>
                  <a:lnTo>
                    <a:pt x="2995904" y="79235"/>
                  </a:lnTo>
                  <a:lnTo>
                    <a:pt x="3002013" y="134099"/>
                  </a:lnTo>
                  <a:lnTo>
                    <a:pt x="3008109" y="190449"/>
                  </a:lnTo>
                  <a:lnTo>
                    <a:pt x="3014218" y="252958"/>
                  </a:lnTo>
                  <a:lnTo>
                    <a:pt x="3020314" y="307835"/>
                  </a:lnTo>
                  <a:lnTo>
                    <a:pt x="3026217" y="350494"/>
                  </a:lnTo>
                </a:path>
                <a:path w="8203565" h="350520">
                  <a:moveTo>
                    <a:pt x="3050085" y="350494"/>
                  </a:moveTo>
                  <a:lnTo>
                    <a:pt x="3055340" y="312394"/>
                  </a:lnTo>
                  <a:lnTo>
                    <a:pt x="3061449" y="259067"/>
                  </a:lnTo>
                  <a:lnTo>
                    <a:pt x="3067545" y="201117"/>
                  </a:lnTo>
                  <a:lnTo>
                    <a:pt x="3073654" y="140195"/>
                  </a:lnTo>
                  <a:lnTo>
                    <a:pt x="3078213" y="83794"/>
                  </a:lnTo>
                  <a:lnTo>
                    <a:pt x="3084309" y="39585"/>
                  </a:lnTo>
                  <a:lnTo>
                    <a:pt x="3091903" y="9131"/>
                  </a:lnTo>
                  <a:lnTo>
                    <a:pt x="3098012" y="0"/>
                  </a:lnTo>
                  <a:lnTo>
                    <a:pt x="3102571" y="7645"/>
                  </a:lnTo>
                  <a:lnTo>
                    <a:pt x="3114776" y="77685"/>
                  </a:lnTo>
                  <a:lnTo>
                    <a:pt x="3120872" y="132562"/>
                  </a:lnTo>
                  <a:lnTo>
                    <a:pt x="3126981" y="188963"/>
                  </a:lnTo>
                  <a:lnTo>
                    <a:pt x="3131540" y="249885"/>
                  </a:lnTo>
                  <a:lnTo>
                    <a:pt x="3137649" y="307835"/>
                  </a:lnTo>
                  <a:lnTo>
                    <a:pt x="3143540" y="350494"/>
                  </a:lnTo>
                </a:path>
                <a:path w="8203565" h="350520">
                  <a:moveTo>
                    <a:pt x="3169154" y="350494"/>
                  </a:moveTo>
                  <a:lnTo>
                    <a:pt x="3174212" y="313931"/>
                  </a:lnTo>
                  <a:lnTo>
                    <a:pt x="3180308" y="259067"/>
                  </a:lnTo>
                  <a:lnTo>
                    <a:pt x="3186404" y="202653"/>
                  </a:lnTo>
                  <a:lnTo>
                    <a:pt x="3190976" y="141693"/>
                  </a:lnTo>
                  <a:lnTo>
                    <a:pt x="3197072" y="85331"/>
                  </a:lnTo>
                  <a:lnTo>
                    <a:pt x="3203181" y="41135"/>
                  </a:lnTo>
                  <a:lnTo>
                    <a:pt x="3209277" y="10667"/>
                  </a:lnTo>
                  <a:lnTo>
                    <a:pt x="3215386" y="0"/>
                  </a:lnTo>
                  <a:lnTo>
                    <a:pt x="3221431" y="7645"/>
                  </a:lnTo>
                  <a:lnTo>
                    <a:pt x="3227539" y="32003"/>
                  </a:lnTo>
                  <a:lnTo>
                    <a:pt x="3233635" y="76200"/>
                  </a:lnTo>
                  <a:lnTo>
                    <a:pt x="3239744" y="131076"/>
                  </a:lnTo>
                  <a:lnTo>
                    <a:pt x="3244303" y="188963"/>
                  </a:lnTo>
                  <a:lnTo>
                    <a:pt x="3250412" y="249885"/>
                  </a:lnTo>
                  <a:lnTo>
                    <a:pt x="3256508" y="306285"/>
                  </a:lnTo>
                  <a:lnTo>
                    <a:pt x="3262604" y="350494"/>
                  </a:lnTo>
                </a:path>
                <a:path w="8203565" h="350520">
                  <a:moveTo>
                    <a:pt x="3288224" y="350494"/>
                  </a:moveTo>
                  <a:lnTo>
                    <a:pt x="3293071" y="315417"/>
                  </a:lnTo>
                  <a:lnTo>
                    <a:pt x="3297631" y="262089"/>
                  </a:lnTo>
                  <a:lnTo>
                    <a:pt x="3303739" y="204190"/>
                  </a:lnTo>
                  <a:lnTo>
                    <a:pt x="3309835" y="141693"/>
                  </a:lnTo>
                  <a:lnTo>
                    <a:pt x="3315944" y="85331"/>
                  </a:lnTo>
                  <a:lnTo>
                    <a:pt x="3322040" y="41135"/>
                  </a:lnTo>
                  <a:lnTo>
                    <a:pt x="3332708" y="0"/>
                  </a:lnTo>
                  <a:lnTo>
                    <a:pt x="3338804" y="7645"/>
                  </a:lnTo>
                  <a:lnTo>
                    <a:pt x="3350958" y="76200"/>
                  </a:lnTo>
                  <a:lnTo>
                    <a:pt x="3357067" y="129527"/>
                  </a:lnTo>
                  <a:lnTo>
                    <a:pt x="3363163" y="185889"/>
                  </a:lnTo>
                  <a:lnTo>
                    <a:pt x="3369271" y="248399"/>
                  </a:lnTo>
                  <a:lnTo>
                    <a:pt x="3375317" y="304749"/>
                  </a:lnTo>
                  <a:lnTo>
                    <a:pt x="3381425" y="350494"/>
                  </a:lnTo>
                </a:path>
                <a:path w="8203565" h="350520">
                  <a:moveTo>
                    <a:pt x="3405557" y="350494"/>
                  </a:moveTo>
                  <a:lnTo>
                    <a:pt x="3410394" y="315417"/>
                  </a:lnTo>
                  <a:lnTo>
                    <a:pt x="3414966" y="262089"/>
                  </a:lnTo>
                  <a:lnTo>
                    <a:pt x="3422599" y="204190"/>
                  </a:lnTo>
                  <a:lnTo>
                    <a:pt x="3428707" y="144767"/>
                  </a:lnTo>
                  <a:lnTo>
                    <a:pt x="3434803" y="86867"/>
                  </a:lnTo>
                  <a:lnTo>
                    <a:pt x="3439363" y="41135"/>
                  </a:lnTo>
                  <a:lnTo>
                    <a:pt x="3445471" y="12153"/>
                  </a:lnTo>
                  <a:lnTo>
                    <a:pt x="3451517" y="0"/>
                  </a:lnTo>
                  <a:lnTo>
                    <a:pt x="3457625" y="7645"/>
                  </a:lnTo>
                  <a:lnTo>
                    <a:pt x="3463721" y="32003"/>
                  </a:lnTo>
                  <a:lnTo>
                    <a:pt x="3469830" y="74663"/>
                  </a:lnTo>
                  <a:lnTo>
                    <a:pt x="3474389" y="127990"/>
                  </a:lnTo>
                  <a:lnTo>
                    <a:pt x="3480498" y="185889"/>
                  </a:lnTo>
                  <a:lnTo>
                    <a:pt x="3488131" y="246862"/>
                  </a:lnTo>
                  <a:lnTo>
                    <a:pt x="3494239" y="297167"/>
                  </a:lnTo>
                  <a:lnTo>
                    <a:pt x="3498799" y="280390"/>
                  </a:lnTo>
                  <a:lnTo>
                    <a:pt x="3504907" y="248399"/>
                  </a:lnTo>
                  <a:lnTo>
                    <a:pt x="3511003" y="248399"/>
                  </a:lnTo>
                  <a:lnTo>
                    <a:pt x="3517061" y="243827"/>
                  </a:lnTo>
                  <a:lnTo>
                    <a:pt x="3523157" y="231635"/>
                  </a:lnTo>
                  <a:lnTo>
                    <a:pt x="3527717" y="220967"/>
                  </a:lnTo>
                  <a:lnTo>
                    <a:pt x="3539921" y="196557"/>
                  </a:lnTo>
                  <a:lnTo>
                    <a:pt x="3546030" y="185889"/>
                  </a:lnTo>
                  <a:lnTo>
                    <a:pt x="3552126" y="176758"/>
                  </a:lnTo>
                  <a:lnTo>
                    <a:pt x="3558235" y="169125"/>
                  </a:lnTo>
                  <a:lnTo>
                    <a:pt x="3564280" y="166090"/>
                  </a:lnTo>
                  <a:lnTo>
                    <a:pt x="3570389" y="167627"/>
                  </a:lnTo>
                  <a:lnTo>
                    <a:pt x="3576485" y="172199"/>
                  </a:lnTo>
                  <a:lnTo>
                    <a:pt x="3581057" y="179793"/>
                  </a:lnTo>
                  <a:lnTo>
                    <a:pt x="3587153" y="190449"/>
                  </a:lnTo>
                  <a:lnTo>
                    <a:pt x="3593261" y="202653"/>
                  </a:lnTo>
                  <a:lnTo>
                    <a:pt x="3599357" y="213321"/>
                  </a:lnTo>
                  <a:lnTo>
                    <a:pt x="3605466" y="225526"/>
                  </a:lnTo>
                  <a:lnTo>
                    <a:pt x="3611562" y="234657"/>
                  </a:lnTo>
                  <a:lnTo>
                    <a:pt x="3617658" y="240753"/>
                  </a:lnTo>
                  <a:lnTo>
                    <a:pt x="3623767" y="243827"/>
                  </a:lnTo>
                  <a:lnTo>
                    <a:pt x="3629825" y="243827"/>
                  </a:lnTo>
                  <a:lnTo>
                    <a:pt x="3635921" y="239217"/>
                  </a:lnTo>
                  <a:lnTo>
                    <a:pt x="3640480" y="230085"/>
                  </a:lnTo>
                  <a:lnTo>
                    <a:pt x="3646589" y="219430"/>
                  </a:lnTo>
                  <a:lnTo>
                    <a:pt x="3652685" y="205727"/>
                  </a:lnTo>
                  <a:lnTo>
                    <a:pt x="3658793" y="195072"/>
                  </a:lnTo>
                  <a:lnTo>
                    <a:pt x="3664889" y="182867"/>
                  </a:lnTo>
                  <a:lnTo>
                    <a:pt x="3669461" y="173685"/>
                  </a:lnTo>
                  <a:lnTo>
                    <a:pt x="3675557" y="166090"/>
                  </a:lnTo>
                  <a:lnTo>
                    <a:pt x="3681666" y="164553"/>
                  </a:lnTo>
                  <a:lnTo>
                    <a:pt x="3689248" y="164553"/>
                  </a:lnTo>
                  <a:lnTo>
                    <a:pt x="3693820" y="166090"/>
                  </a:lnTo>
                  <a:lnTo>
                    <a:pt x="3699916" y="173685"/>
                  </a:lnTo>
                  <a:lnTo>
                    <a:pt x="3706025" y="184353"/>
                  </a:lnTo>
                  <a:lnTo>
                    <a:pt x="3712121" y="195072"/>
                  </a:lnTo>
                  <a:lnTo>
                    <a:pt x="3718217" y="205727"/>
                  </a:lnTo>
                  <a:lnTo>
                    <a:pt x="3724325" y="217893"/>
                  </a:lnTo>
                  <a:lnTo>
                    <a:pt x="3728885" y="227063"/>
                  </a:lnTo>
                  <a:lnTo>
                    <a:pt x="3734993" y="233172"/>
                  </a:lnTo>
                  <a:lnTo>
                    <a:pt x="3741089" y="234657"/>
                  </a:lnTo>
                  <a:lnTo>
                    <a:pt x="3747198" y="236194"/>
                  </a:lnTo>
                  <a:lnTo>
                    <a:pt x="3753243" y="233172"/>
                  </a:lnTo>
                  <a:lnTo>
                    <a:pt x="3759352" y="225526"/>
                  </a:lnTo>
                  <a:lnTo>
                    <a:pt x="3765448" y="214858"/>
                  </a:lnTo>
                  <a:lnTo>
                    <a:pt x="3777653" y="190449"/>
                  </a:lnTo>
                  <a:lnTo>
                    <a:pt x="3782225" y="179793"/>
                  </a:lnTo>
                  <a:lnTo>
                    <a:pt x="3788321" y="169125"/>
                  </a:lnTo>
                  <a:lnTo>
                    <a:pt x="3794417" y="163017"/>
                  </a:lnTo>
                  <a:lnTo>
                    <a:pt x="3800525" y="161531"/>
                  </a:lnTo>
                  <a:lnTo>
                    <a:pt x="3806621" y="178295"/>
                  </a:lnTo>
                  <a:lnTo>
                    <a:pt x="3811193" y="195072"/>
                  </a:lnTo>
                  <a:lnTo>
                    <a:pt x="3818775" y="198094"/>
                  </a:lnTo>
                  <a:lnTo>
                    <a:pt x="3824884" y="196557"/>
                  </a:lnTo>
                  <a:lnTo>
                    <a:pt x="3830980" y="193535"/>
                  </a:lnTo>
                  <a:lnTo>
                    <a:pt x="3835552" y="190449"/>
                  </a:lnTo>
                  <a:lnTo>
                    <a:pt x="3853853" y="195072"/>
                  </a:lnTo>
                  <a:lnTo>
                    <a:pt x="3859961" y="195072"/>
                  </a:lnTo>
                  <a:lnTo>
                    <a:pt x="3866007" y="198094"/>
                  </a:lnTo>
                  <a:lnTo>
                    <a:pt x="3870617" y="202653"/>
                  </a:lnTo>
                  <a:lnTo>
                    <a:pt x="3890416" y="202653"/>
                  </a:lnTo>
                  <a:lnTo>
                    <a:pt x="3894975" y="201117"/>
                  </a:lnTo>
                  <a:lnTo>
                    <a:pt x="3901084" y="199631"/>
                  </a:lnTo>
                  <a:lnTo>
                    <a:pt x="3907180" y="199631"/>
                  </a:lnTo>
                  <a:lnTo>
                    <a:pt x="3919385" y="196557"/>
                  </a:lnTo>
                  <a:lnTo>
                    <a:pt x="3923957" y="193535"/>
                  </a:lnTo>
                  <a:lnTo>
                    <a:pt x="3930053" y="190449"/>
                  </a:lnTo>
                  <a:lnTo>
                    <a:pt x="3936161" y="188963"/>
                  </a:lnTo>
                  <a:lnTo>
                    <a:pt x="3954411" y="188963"/>
                  </a:lnTo>
                  <a:lnTo>
                    <a:pt x="3960520" y="190449"/>
                  </a:lnTo>
                  <a:lnTo>
                    <a:pt x="3966616" y="190449"/>
                  </a:lnTo>
                  <a:lnTo>
                    <a:pt x="3972725" y="193535"/>
                  </a:lnTo>
                  <a:lnTo>
                    <a:pt x="3977284" y="193535"/>
                  </a:lnTo>
                  <a:lnTo>
                    <a:pt x="3983380" y="198094"/>
                  </a:lnTo>
                  <a:lnTo>
                    <a:pt x="3989438" y="201117"/>
                  </a:lnTo>
                  <a:lnTo>
                    <a:pt x="3995534" y="202653"/>
                  </a:lnTo>
                  <a:lnTo>
                    <a:pt x="4012311" y="202653"/>
                  </a:lnTo>
                  <a:lnTo>
                    <a:pt x="4048925" y="188963"/>
                  </a:lnTo>
                  <a:lnTo>
                    <a:pt x="4054970" y="185889"/>
                  </a:lnTo>
                  <a:lnTo>
                    <a:pt x="4065638" y="185889"/>
                  </a:lnTo>
                  <a:lnTo>
                    <a:pt x="4071734" y="187426"/>
                  </a:lnTo>
                  <a:lnTo>
                    <a:pt x="4077843" y="187426"/>
                  </a:lnTo>
                  <a:lnTo>
                    <a:pt x="4085475" y="188963"/>
                  </a:lnTo>
                  <a:lnTo>
                    <a:pt x="4090047" y="190449"/>
                  </a:lnTo>
                  <a:lnTo>
                    <a:pt x="4096143" y="193535"/>
                  </a:lnTo>
                  <a:lnTo>
                    <a:pt x="4108348" y="202653"/>
                  </a:lnTo>
                  <a:lnTo>
                    <a:pt x="4114406" y="204190"/>
                  </a:lnTo>
                  <a:lnTo>
                    <a:pt x="4137279" y="204190"/>
                  </a:lnTo>
                  <a:lnTo>
                    <a:pt x="4149483" y="201117"/>
                  </a:lnTo>
                  <a:lnTo>
                    <a:pt x="4161675" y="195072"/>
                  </a:lnTo>
                  <a:lnTo>
                    <a:pt x="4167733" y="193535"/>
                  </a:lnTo>
                  <a:lnTo>
                    <a:pt x="4266806" y="193535"/>
                  </a:lnTo>
                  <a:lnTo>
                    <a:pt x="4272902" y="195072"/>
                  </a:lnTo>
                  <a:lnTo>
                    <a:pt x="8202955" y="195072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3" name="object 203" descr=""/>
          <p:cNvSpPr txBox="1"/>
          <p:nvPr/>
        </p:nvSpPr>
        <p:spPr>
          <a:xfrm>
            <a:off x="9684494" y="3698914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2269418" y="3670333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05" name="object 205" descr=""/>
          <p:cNvSpPr txBox="1"/>
          <p:nvPr/>
        </p:nvSpPr>
        <p:spPr>
          <a:xfrm>
            <a:off x="2979565" y="3670333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06" name="object 206" descr=""/>
          <p:cNvSpPr txBox="1"/>
          <p:nvPr/>
        </p:nvSpPr>
        <p:spPr>
          <a:xfrm>
            <a:off x="3689655" y="3670333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07" name="object 207" descr=""/>
          <p:cNvSpPr txBox="1"/>
          <p:nvPr/>
        </p:nvSpPr>
        <p:spPr>
          <a:xfrm>
            <a:off x="4399802" y="3670333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5119034" y="367033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209" name="object 209" descr=""/>
          <p:cNvSpPr txBox="1"/>
          <p:nvPr/>
        </p:nvSpPr>
        <p:spPr>
          <a:xfrm>
            <a:off x="5829181" y="367033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210" name="object 210" descr=""/>
          <p:cNvSpPr txBox="1"/>
          <p:nvPr/>
        </p:nvSpPr>
        <p:spPr>
          <a:xfrm>
            <a:off x="6539272" y="3670333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11" name="object 211" descr=""/>
          <p:cNvSpPr txBox="1"/>
          <p:nvPr/>
        </p:nvSpPr>
        <p:spPr>
          <a:xfrm>
            <a:off x="7247859" y="3670333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12" name="object 212" descr=""/>
          <p:cNvSpPr txBox="1"/>
          <p:nvPr/>
        </p:nvSpPr>
        <p:spPr>
          <a:xfrm>
            <a:off x="7956464" y="367033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13" name="object 213" descr=""/>
          <p:cNvSpPr txBox="1"/>
          <p:nvPr/>
        </p:nvSpPr>
        <p:spPr>
          <a:xfrm>
            <a:off x="8666611" y="367033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214" name="object 214" descr=""/>
          <p:cNvSpPr txBox="1"/>
          <p:nvPr/>
        </p:nvSpPr>
        <p:spPr>
          <a:xfrm>
            <a:off x="9375180" y="3670333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215" name="object 215" descr=""/>
          <p:cNvSpPr txBox="1"/>
          <p:nvPr/>
        </p:nvSpPr>
        <p:spPr>
          <a:xfrm>
            <a:off x="1112815" y="3333192"/>
            <a:ext cx="42989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K1:uL2/kV</a:t>
            </a:r>
            <a:endParaRPr sz="500">
              <a:latin typeface="Arial"/>
              <a:cs typeface="Arial"/>
            </a:endParaRPr>
          </a:p>
        </p:txBody>
      </p:sp>
      <p:sp>
        <p:nvSpPr>
          <p:cNvPr id="216" name="object 216" descr=""/>
          <p:cNvSpPr txBox="1"/>
          <p:nvPr/>
        </p:nvSpPr>
        <p:spPr>
          <a:xfrm>
            <a:off x="1501394" y="3578905"/>
            <a:ext cx="61594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17" name="object 217" descr=""/>
          <p:cNvGrpSpPr/>
          <p:nvPr/>
        </p:nvGrpSpPr>
        <p:grpSpPr>
          <a:xfrm>
            <a:off x="2452789" y="720877"/>
            <a:ext cx="1696085" cy="413384"/>
            <a:chOff x="2452789" y="720877"/>
            <a:chExt cx="1696085" cy="413384"/>
          </a:xfrm>
        </p:grpSpPr>
        <p:pic>
          <p:nvPicPr>
            <p:cNvPr id="218" name="object 2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2789" y="720877"/>
              <a:ext cx="1696046" cy="412991"/>
            </a:xfrm>
            <a:prstGeom prst="rect">
              <a:avLst/>
            </a:prstGeom>
          </p:spPr>
        </p:pic>
        <p:sp>
          <p:nvSpPr>
            <p:cNvPr id="219" name="object 219" descr=""/>
            <p:cNvSpPr/>
            <p:nvPr/>
          </p:nvSpPr>
          <p:spPr>
            <a:xfrm>
              <a:off x="2452789" y="720877"/>
              <a:ext cx="1696085" cy="413384"/>
            </a:xfrm>
            <a:custGeom>
              <a:avLst/>
              <a:gdLst/>
              <a:ahLst/>
              <a:cxnLst/>
              <a:rect l="l" t="t" r="r" b="b"/>
              <a:pathLst>
                <a:path w="1696085" h="413384">
                  <a:moveTo>
                    <a:pt x="1693011" y="412991"/>
                  </a:moveTo>
                  <a:lnTo>
                    <a:pt x="3022" y="412991"/>
                  </a:lnTo>
                  <a:lnTo>
                    <a:pt x="0" y="409917"/>
                  </a:lnTo>
                  <a:lnTo>
                    <a:pt x="0" y="3073"/>
                  </a:lnTo>
                  <a:lnTo>
                    <a:pt x="3022" y="0"/>
                  </a:lnTo>
                  <a:lnTo>
                    <a:pt x="1693011" y="0"/>
                  </a:lnTo>
                  <a:lnTo>
                    <a:pt x="1696046" y="3073"/>
                  </a:lnTo>
                  <a:lnTo>
                    <a:pt x="1696046" y="6096"/>
                  </a:lnTo>
                  <a:lnTo>
                    <a:pt x="12153" y="6096"/>
                  </a:lnTo>
                  <a:lnTo>
                    <a:pt x="6095" y="12204"/>
                  </a:lnTo>
                  <a:lnTo>
                    <a:pt x="12153" y="12204"/>
                  </a:lnTo>
                  <a:lnTo>
                    <a:pt x="12153" y="399249"/>
                  </a:lnTo>
                  <a:lnTo>
                    <a:pt x="6095" y="399249"/>
                  </a:lnTo>
                  <a:lnTo>
                    <a:pt x="12153" y="406895"/>
                  </a:lnTo>
                  <a:lnTo>
                    <a:pt x="1696046" y="406895"/>
                  </a:lnTo>
                  <a:lnTo>
                    <a:pt x="1696046" y="409917"/>
                  </a:lnTo>
                  <a:lnTo>
                    <a:pt x="1693011" y="412991"/>
                  </a:lnTo>
                  <a:close/>
                </a:path>
                <a:path w="1696085" h="413384">
                  <a:moveTo>
                    <a:pt x="12153" y="12204"/>
                  </a:moveTo>
                  <a:lnTo>
                    <a:pt x="6095" y="12204"/>
                  </a:lnTo>
                  <a:lnTo>
                    <a:pt x="12153" y="6096"/>
                  </a:lnTo>
                  <a:lnTo>
                    <a:pt x="12153" y="12204"/>
                  </a:lnTo>
                  <a:close/>
                </a:path>
                <a:path w="1696085" h="413384">
                  <a:moveTo>
                    <a:pt x="1683842" y="12204"/>
                  </a:moveTo>
                  <a:lnTo>
                    <a:pt x="12153" y="12204"/>
                  </a:lnTo>
                  <a:lnTo>
                    <a:pt x="12153" y="6096"/>
                  </a:lnTo>
                  <a:lnTo>
                    <a:pt x="1683842" y="6096"/>
                  </a:lnTo>
                  <a:lnTo>
                    <a:pt x="1683842" y="12204"/>
                  </a:lnTo>
                  <a:close/>
                </a:path>
                <a:path w="1696085" h="413384">
                  <a:moveTo>
                    <a:pt x="1683842" y="406895"/>
                  </a:moveTo>
                  <a:lnTo>
                    <a:pt x="1683842" y="6096"/>
                  </a:lnTo>
                  <a:lnTo>
                    <a:pt x="1689938" y="12204"/>
                  </a:lnTo>
                  <a:lnTo>
                    <a:pt x="1696046" y="12204"/>
                  </a:lnTo>
                  <a:lnTo>
                    <a:pt x="1696046" y="399249"/>
                  </a:lnTo>
                  <a:lnTo>
                    <a:pt x="1689938" y="399249"/>
                  </a:lnTo>
                  <a:lnTo>
                    <a:pt x="1683842" y="406895"/>
                  </a:lnTo>
                  <a:close/>
                </a:path>
                <a:path w="1696085" h="413384">
                  <a:moveTo>
                    <a:pt x="1696046" y="12204"/>
                  </a:moveTo>
                  <a:lnTo>
                    <a:pt x="1689938" y="12204"/>
                  </a:lnTo>
                  <a:lnTo>
                    <a:pt x="1683842" y="6096"/>
                  </a:lnTo>
                  <a:lnTo>
                    <a:pt x="1696046" y="6096"/>
                  </a:lnTo>
                  <a:lnTo>
                    <a:pt x="1696046" y="12204"/>
                  </a:lnTo>
                  <a:close/>
                </a:path>
                <a:path w="1696085" h="413384">
                  <a:moveTo>
                    <a:pt x="12153" y="406895"/>
                  </a:moveTo>
                  <a:lnTo>
                    <a:pt x="6095" y="399249"/>
                  </a:lnTo>
                  <a:lnTo>
                    <a:pt x="12153" y="399249"/>
                  </a:lnTo>
                  <a:lnTo>
                    <a:pt x="12153" y="406895"/>
                  </a:lnTo>
                  <a:close/>
                </a:path>
                <a:path w="1696085" h="413384">
                  <a:moveTo>
                    <a:pt x="1683842" y="406895"/>
                  </a:moveTo>
                  <a:lnTo>
                    <a:pt x="12153" y="406895"/>
                  </a:lnTo>
                  <a:lnTo>
                    <a:pt x="12153" y="399249"/>
                  </a:lnTo>
                  <a:lnTo>
                    <a:pt x="1683842" y="399249"/>
                  </a:lnTo>
                  <a:lnTo>
                    <a:pt x="1683842" y="406895"/>
                  </a:lnTo>
                  <a:close/>
                </a:path>
                <a:path w="1696085" h="413384">
                  <a:moveTo>
                    <a:pt x="1696046" y="406895"/>
                  </a:moveTo>
                  <a:lnTo>
                    <a:pt x="1683842" y="406895"/>
                  </a:lnTo>
                  <a:lnTo>
                    <a:pt x="1689938" y="399249"/>
                  </a:lnTo>
                  <a:lnTo>
                    <a:pt x="1696046" y="399249"/>
                  </a:lnTo>
                  <a:lnTo>
                    <a:pt x="1696046" y="406895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0" name="object 220" descr=""/>
          <p:cNvSpPr txBox="1"/>
          <p:nvPr/>
        </p:nvSpPr>
        <p:spPr>
          <a:xfrm>
            <a:off x="2537625" y="694244"/>
            <a:ext cx="955675" cy="3892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6040">
              <a:lnSpc>
                <a:spcPts val="47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2390"/>
              </a:lnSpc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Pre</a:t>
            </a:r>
            <a:r>
              <a:rPr dirty="0" sz="2000" spc="-3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221" name="object 221" descr=""/>
          <p:cNvGrpSpPr/>
          <p:nvPr/>
        </p:nvGrpSpPr>
        <p:grpSpPr>
          <a:xfrm>
            <a:off x="5058562" y="1511744"/>
            <a:ext cx="529590" cy="259079"/>
            <a:chOff x="5058562" y="1511744"/>
            <a:chExt cx="529590" cy="259079"/>
          </a:xfrm>
        </p:grpSpPr>
        <p:pic>
          <p:nvPicPr>
            <p:cNvPr id="222" name="object 2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58562" y="1511744"/>
              <a:ext cx="529437" cy="259067"/>
            </a:xfrm>
            <a:prstGeom prst="rect">
              <a:avLst/>
            </a:prstGeom>
          </p:spPr>
        </p:pic>
        <p:sp>
          <p:nvSpPr>
            <p:cNvPr id="223" name="object 223" descr=""/>
            <p:cNvSpPr/>
            <p:nvPr/>
          </p:nvSpPr>
          <p:spPr>
            <a:xfrm>
              <a:off x="5058562" y="1511744"/>
              <a:ext cx="527685" cy="259079"/>
            </a:xfrm>
            <a:custGeom>
              <a:avLst/>
              <a:gdLst/>
              <a:ahLst/>
              <a:cxnLst/>
              <a:rect l="l" t="t" r="r" b="b"/>
              <a:pathLst>
                <a:path w="527685" h="259080">
                  <a:moveTo>
                    <a:pt x="524230" y="259067"/>
                  </a:moveTo>
                  <a:lnTo>
                    <a:pt x="1549" y="259067"/>
                  </a:lnTo>
                  <a:lnTo>
                    <a:pt x="0" y="256032"/>
                  </a:lnTo>
                  <a:lnTo>
                    <a:pt x="0" y="3073"/>
                  </a:lnTo>
                  <a:lnTo>
                    <a:pt x="1549" y="0"/>
                  </a:lnTo>
                  <a:lnTo>
                    <a:pt x="524230" y="0"/>
                  </a:lnTo>
                  <a:lnTo>
                    <a:pt x="527253" y="3073"/>
                  </a:lnTo>
                  <a:lnTo>
                    <a:pt x="527253" y="6108"/>
                  </a:lnTo>
                  <a:lnTo>
                    <a:pt x="12204" y="6108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246913"/>
                  </a:lnTo>
                  <a:lnTo>
                    <a:pt x="6108" y="246913"/>
                  </a:lnTo>
                  <a:lnTo>
                    <a:pt x="12204" y="253009"/>
                  </a:lnTo>
                  <a:lnTo>
                    <a:pt x="527253" y="253009"/>
                  </a:lnTo>
                  <a:lnTo>
                    <a:pt x="527253" y="256032"/>
                  </a:lnTo>
                  <a:lnTo>
                    <a:pt x="524230" y="259067"/>
                  </a:lnTo>
                  <a:close/>
                </a:path>
                <a:path w="527685" h="259080">
                  <a:moveTo>
                    <a:pt x="12204" y="12204"/>
                  </a:moveTo>
                  <a:lnTo>
                    <a:pt x="6108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527685" h="259080">
                  <a:moveTo>
                    <a:pt x="515048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515048" y="6108"/>
                  </a:lnTo>
                  <a:lnTo>
                    <a:pt x="515048" y="12204"/>
                  </a:lnTo>
                  <a:close/>
                </a:path>
                <a:path w="527685" h="259080">
                  <a:moveTo>
                    <a:pt x="515048" y="253009"/>
                  </a:moveTo>
                  <a:lnTo>
                    <a:pt x="515048" y="6108"/>
                  </a:lnTo>
                  <a:lnTo>
                    <a:pt x="521157" y="12204"/>
                  </a:lnTo>
                  <a:lnTo>
                    <a:pt x="527253" y="12204"/>
                  </a:lnTo>
                  <a:lnTo>
                    <a:pt x="527253" y="246913"/>
                  </a:lnTo>
                  <a:lnTo>
                    <a:pt x="521157" y="246913"/>
                  </a:lnTo>
                  <a:lnTo>
                    <a:pt x="515048" y="253009"/>
                  </a:lnTo>
                  <a:close/>
                </a:path>
                <a:path w="527685" h="259080">
                  <a:moveTo>
                    <a:pt x="527253" y="12204"/>
                  </a:moveTo>
                  <a:lnTo>
                    <a:pt x="521157" y="12204"/>
                  </a:lnTo>
                  <a:lnTo>
                    <a:pt x="515048" y="6108"/>
                  </a:lnTo>
                  <a:lnTo>
                    <a:pt x="527253" y="6108"/>
                  </a:lnTo>
                  <a:lnTo>
                    <a:pt x="527253" y="12204"/>
                  </a:lnTo>
                  <a:close/>
                </a:path>
                <a:path w="527685" h="259080">
                  <a:moveTo>
                    <a:pt x="12204" y="253009"/>
                  </a:moveTo>
                  <a:lnTo>
                    <a:pt x="6108" y="246913"/>
                  </a:lnTo>
                  <a:lnTo>
                    <a:pt x="12204" y="246913"/>
                  </a:lnTo>
                  <a:lnTo>
                    <a:pt x="12204" y="253009"/>
                  </a:lnTo>
                  <a:close/>
                </a:path>
                <a:path w="527685" h="259080">
                  <a:moveTo>
                    <a:pt x="515048" y="253009"/>
                  </a:moveTo>
                  <a:lnTo>
                    <a:pt x="12204" y="253009"/>
                  </a:lnTo>
                  <a:lnTo>
                    <a:pt x="12204" y="246913"/>
                  </a:lnTo>
                  <a:lnTo>
                    <a:pt x="515048" y="246913"/>
                  </a:lnTo>
                  <a:lnTo>
                    <a:pt x="515048" y="253009"/>
                  </a:lnTo>
                  <a:close/>
                </a:path>
                <a:path w="527685" h="259080">
                  <a:moveTo>
                    <a:pt x="527253" y="253009"/>
                  </a:moveTo>
                  <a:lnTo>
                    <a:pt x="515048" y="253009"/>
                  </a:lnTo>
                  <a:lnTo>
                    <a:pt x="521157" y="246913"/>
                  </a:lnTo>
                  <a:lnTo>
                    <a:pt x="527253" y="246913"/>
                  </a:lnTo>
                  <a:lnTo>
                    <a:pt x="527253" y="253009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4" name="object 224" descr=""/>
          <p:cNvSpPr txBox="1"/>
          <p:nvPr/>
        </p:nvSpPr>
        <p:spPr>
          <a:xfrm>
            <a:off x="5141886" y="1547837"/>
            <a:ext cx="298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25" name="object 225" descr=""/>
          <p:cNvGrpSpPr/>
          <p:nvPr/>
        </p:nvGrpSpPr>
        <p:grpSpPr>
          <a:xfrm>
            <a:off x="5550789" y="829068"/>
            <a:ext cx="3844925" cy="363220"/>
            <a:chOff x="5550789" y="829068"/>
            <a:chExt cx="3844925" cy="363220"/>
          </a:xfrm>
        </p:grpSpPr>
        <p:sp>
          <p:nvSpPr>
            <p:cNvPr id="226" name="object 226" descr=""/>
            <p:cNvSpPr/>
            <p:nvPr/>
          </p:nvSpPr>
          <p:spPr>
            <a:xfrm>
              <a:off x="5564479" y="842810"/>
              <a:ext cx="3817620" cy="349250"/>
            </a:xfrm>
            <a:custGeom>
              <a:avLst/>
              <a:gdLst/>
              <a:ahLst/>
              <a:cxnLst/>
              <a:rect l="l" t="t" r="r" b="b"/>
              <a:pathLst>
                <a:path w="3817620" h="349250">
                  <a:moveTo>
                    <a:pt x="3817251" y="348957"/>
                  </a:moveTo>
                  <a:lnTo>
                    <a:pt x="0" y="348957"/>
                  </a:lnTo>
                  <a:lnTo>
                    <a:pt x="2385" y="281311"/>
                  </a:lnTo>
                  <a:lnTo>
                    <a:pt x="8775" y="226090"/>
                  </a:lnTo>
                  <a:lnTo>
                    <a:pt x="18023" y="188868"/>
                  </a:lnTo>
                  <a:lnTo>
                    <a:pt x="28981" y="175221"/>
                  </a:lnTo>
                  <a:lnTo>
                    <a:pt x="1859114" y="175221"/>
                  </a:lnTo>
                  <a:lnTo>
                    <a:pt x="1870705" y="161343"/>
                  </a:lnTo>
                  <a:lnTo>
                    <a:pt x="1879860" y="123610"/>
                  </a:lnTo>
                  <a:lnTo>
                    <a:pt x="1885871" y="67878"/>
                  </a:lnTo>
                  <a:lnTo>
                    <a:pt x="1888032" y="0"/>
                  </a:lnTo>
                  <a:lnTo>
                    <a:pt x="1890443" y="67878"/>
                  </a:lnTo>
                  <a:lnTo>
                    <a:pt x="1897005" y="123610"/>
                  </a:lnTo>
                  <a:lnTo>
                    <a:pt x="1906710" y="161343"/>
                  </a:lnTo>
                  <a:lnTo>
                    <a:pt x="1918550" y="175221"/>
                  </a:lnTo>
                  <a:lnTo>
                    <a:pt x="3788321" y="175221"/>
                  </a:lnTo>
                  <a:lnTo>
                    <a:pt x="3799919" y="188868"/>
                  </a:lnTo>
                  <a:lnTo>
                    <a:pt x="3809077" y="226090"/>
                  </a:lnTo>
                  <a:lnTo>
                    <a:pt x="3815090" y="281311"/>
                  </a:lnTo>
                  <a:lnTo>
                    <a:pt x="3817251" y="348957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5550789" y="829068"/>
              <a:ext cx="3844925" cy="363220"/>
            </a:xfrm>
            <a:custGeom>
              <a:avLst/>
              <a:gdLst/>
              <a:ahLst/>
              <a:cxnLst/>
              <a:rect l="l" t="t" r="r" b="b"/>
              <a:pathLst>
                <a:path w="3844925" h="363219">
                  <a:moveTo>
                    <a:pt x="1902417" y="165642"/>
                  </a:moveTo>
                  <a:lnTo>
                    <a:pt x="1901723" y="161531"/>
                  </a:lnTo>
                  <a:lnTo>
                    <a:pt x="1898700" y="150863"/>
                  </a:lnTo>
                  <a:lnTo>
                    <a:pt x="1897164" y="138658"/>
                  </a:lnTo>
                  <a:lnTo>
                    <a:pt x="1895678" y="126504"/>
                  </a:lnTo>
                  <a:lnTo>
                    <a:pt x="1892604" y="112763"/>
                  </a:lnTo>
                  <a:lnTo>
                    <a:pt x="1891068" y="99072"/>
                  </a:lnTo>
                  <a:lnTo>
                    <a:pt x="1891068" y="82308"/>
                  </a:lnTo>
                  <a:lnTo>
                    <a:pt x="1889569" y="67068"/>
                  </a:lnTo>
                  <a:lnTo>
                    <a:pt x="1888032" y="50304"/>
                  </a:lnTo>
                  <a:lnTo>
                    <a:pt x="1888032" y="6108"/>
                  </a:lnTo>
                  <a:lnTo>
                    <a:pt x="1894141" y="0"/>
                  </a:lnTo>
                  <a:lnTo>
                    <a:pt x="1910905" y="0"/>
                  </a:lnTo>
                  <a:lnTo>
                    <a:pt x="1917014" y="6108"/>
                  </a:lnTo>
                  <a:lnTo>
                    <a:pt x="1917014" y="32004"/>
                  </a:lnTo>
                  <a:lnTo>
                    <a:pt x="1915477" y="50304"/>
                  </a:lnTo>
                  <a:lnTo>
                    <a:pt x="1915477" y="67068"/>
                  </a:lnTo>
                  <a:lnTo>
                    <a:pt x="1913928" y="83845"/>
                  </a:lnTo>
                  <a:lnTo>
                    <a:pt x="1912442" y="99072"/>
                  </a:lnTo>
                  <a:lnTo>
                    <a:pt x="1912442" y="112763"/>
                  </a:lnTo>
                  <a:lnTo>
                    <a:pt x="1909368" y="126504"/>
                  </a:lnTo>
                  <a:lnTo>
                    <a:pt x="1907832" y="140195"/>
                  </a:lnTo>
                  <a:lnTo>
                    <a:pt x="1906346" y="150863"/>
                  </a:lnTo>
                  <a:lnTo>
                    <a:pt x="1903272" y="163068"/>
                  </a:lnTo>
                  <a:lnTo>
                    <a:pt x="1902417" y="165642"/>
                  </a:lnTo>
                  <a:close/>
                </a:path>
                <a:path w="3844925" h="363219">
                  <a:moveTo>
                    <a:pt x="3797953" y="202704"/>
                  </a:moveTo>
                  <a:lnTo>
                    <a:pt x="1927669" y="202704"/>
                  </a:lnTo>
                  <a:lnTo>
                    <a:pt x="1924596" y="201168"/>
                  </a:lnTo>
                  <a:lnTo>
                    <a:pt x="1923110" y="201168"/>
                  </a:lnTo>
                  <a:lnTo>
                    <a:pt x="1920036" y="199631"/>
                  </a:lnTo>
                  <a:lnTo>
                    <a:pt x="1913928" y="193535"/>
                  </a:lnTo>
                  <a:lnTo>
                    <a:pt x="1913928" y="192036"/>
                  </a:lnTo>
                  <a:lnTo>
                    <a:pt x="1910905" y="188963"/>
                  </a:lnTo>
                  <a:lnTo>
                    <a:pt x="1910905" y="187426"/>
                  </a:lnTo>
                  <a:lnTo>
                    <a:pt x="1909368" y="185940"/>
                  </a:lnTo>
                  <a:lnTo>
                    <a:pt x="1906346" y="179832"/>
                  </a:lnTo>
                  <a:lnTo>
                    <a:pt x="1903272" y="170713"/>
                  </a:lnTo>
                  <a:lnTo>
                    <a:pt x="1902417" y="165642"/>
                  </a:lnTo>
                  <a:lnTo>
                    <a:pt x="1903272" y="163068"/>
                  </a:lnTo>
                  <a:lnTo>
                    <a:pt x="1906346" y="150863"/>
                  </a:lnTo>
                  <a:lnTo>
                    <a:pt x="1907832" y="140195"/>
                  </a:lnTo>
                  <a:lnTo>
                    <a:pt x="1909368" y="126504"/>
                  </a:lnTo>
                  <a:lnTo>
                    <a:pt x="1912442" y="112763"/>
                  </a:lnTo>
                  <a:lnTo>
                    <a:pt x="1912442" y="99072"/>
                  </a:lnTo>
                  <a:lnTo>
                    <a:pt x="1913928" y="83845"/>
                  </a:lnTo>
                  <a:lnTo>
                    <a:pt x="1915477" y="67068"/>
                  </a:lnTo>
                  <a:lnTo>
                    <a:pt x="1915477" y="50304"/>
                  </a:lnTo>
                  <a:lnTo>
                    <a:pt x="1917014" y="32004"/>
                  </a:lnTo>
                  <a:lnTo>
                    <a:pt x="1917014" y="48768"/>
                  </a:lnTo>
                  <a:lnTo>
                    <a:pt x="1918500" y="65532"/>
                  </a:lnTo>
                  <a:lnTo>
                    <a:pt x="1918500" y="80772"/>
                  </a:lnTo>
                  <a:lnTo>
                    <a:pt x="1920036" y="95999"/>
                  </a:lnTo>
                  <a:lnTo>
                    <a:pt x="1923110" y="123431"/>
                  </a:lnTo>
                  <a:lnTo>
                    <a:pt x="1924596" y="135636"/>
                  </a:lnTo>
                  <a:lnTo>
                    <a:pt x="1927669" y="146304"/>
                  </a:lnTo>
                  <a:lnTo>
                    <a:pt x="1929168" y="155435"/>
                  </a:lnTo>
                  <a:lnTo>
                    <a:pt x="1932241" y="163068"/>
                  </a:lnTo>
                  <a:lnTo>
                    <a:pt x="1933778" y="170713"/>
                  </a:lnTo>
                  <a:lnTo>
                    <a:pt x="1934763" y="173736"/>
                  </a:lnTo>
                  <a:lnTo>
                    <a:pt x="1932241" y="173736"/>
                  </a:lnTo>
                  <a:lnTo>
                    <a:pt x="1935264" y="175272"/>
                  </a:lnTo>
                  <a:lnTo>
                    <a:pt x="1938337" y="176758"/>
                  </a:lnTo>
                  <a:lnTo>
                    <a:pt x="3812679" y="176758"/>
                  </a:lnTo>
                  <a:lnTo>
                    <a:pt x="3814165" y="178295"/>
                  </a:lnTo>
                  <a:lnTo>
                    <a:pt x="3818788" y="182867"/>
                  </a:lnTo>
                  <a:lnTo>
                    <a:pt x="3820274" y="184404"/>
                  </a:lnTo>
                  <a:lnTo>
                    <a:pt x="3823347" y="188963"/>
                  </a:lnTo>
                  <a:lnTo>
                    <a:pt x="3823347" y="190500"/>
                  </a:lnTo>
                  <a:lnTo>
                    <a:pt x="3826370" y="196608"/>
                  </a:lnTo>
                  <a:lnTo>
                    <a:pt x="3827600" y="199631"/>
                  </a:lnTo>
                  <a:lnTo>
                    <a:pt x="3795915" y="199631"/>
                  </a:lnTo>
                  <a:lnTo>
                    <a:pt x="3797953" y="202704"/>
                  </a:lnTo>
                  <a:close/>
                </a:path>
                <a:path w="3844925" h="363219">
                  <a:moveTo>
                    <a:pt x="1869735" y="175258"/>
                  </a:moveTo>
                  <a:lnTo>
                    <a:pt x="1871268" y="169176"/>
                  </a:lnTo>
                  <a:lnTo>
                    <a:pt x="1874342" y="163068"/>
                  </a:lnTo>
                  <a:lnTo>
                    <a:pt x="1875828" y="155435"/>
                  </a:lnTo>
                  <a:lnTo>
                    <a:pt x="1877377" y="144767"/>
                  </a:lnTo>
                  <a:lnTo>
                    <a:pt x="1880400" y="134099"/>
                  </a:lnTo>
                  <a:lnTo>
                    <a:pt x="1881936" y="123431"/>
                  </a:lnTo>
                  <a:lnTo>
                    <a:pt x="1885010" y="95999"/>
                  </a:lnTo>
                  <a:lnTo>
                    <a:pt x="1886496" y="80772"/>
                  </a:lnTo>
                  <a:lnTo>
                    <a:pt x="1886496" y="65532"/>
                  </a:lnTo>
                  <a:lnTo>
                    <a:pt x="1888032" y="48768"/>
                  </a:lnTo>
                  <a:lnTo>
                    <a:pt x="1888032" y="50304"/>
                  </a:lnTo>
                  <a:lnTo>
                    <a:pt x="1889569" y="67068"/>
                  </a:lnTo>
                  <a:lnTo>
                    <a:pt x="1891068" y="82308"/>
                  </a:lnTo>
                  <a:lnTo>
                    <a:pt x="1891068" y="99072"/>
                  </a:lnTo>
                  <a:lnTo>
                    <a:pt x="1892604" y="112763"/>
                  </a:lnTo>
                  <a:lnTo>
                    <a:pt x="1895678" y="126504"/>
                  </a:lnTo>
                  <a:lnTo>
                    <a:pt x="1897164" y="138658"/>
                  </a:lnTo>
                  <a:lnTo>
                    <a:pt x="1898700" y="150863"/>
                  </a:lnTo>
                  <a:lnTo>
                    <a:pt x="1901723" y="161531"/>
                  </a:lnTo>
                  <a:lnTo>
                    <a:pt x="1902417" y="165642"/>
                  </a:lnTo>
                  <a:lnTo>
                    <a:pt x="1900237" y="172199"/>
                  </a:lnTo>
                  <a:lnTo>
                    <a:pt x="1899618" y="173736"/>
                  </a:lnTo>
                  <a:lnTo>
                    <a:pt x="1872805" y="173736"/>
                  </a:lnTo>
                  <a:lnTo>
                    <a:pt x="1869735" y="175258"/>
                  </a:lnTo>
                  <a:close/>
                </a:path>
                <a:path w="3844925" h="363219">
                  <a:moveTo>
                    <a:pt x="1866709" y="176758"/>
                  </a:moveTo>
                  <a:lnTo>
                    <a:pt x="1869732" y="172199"/>
                  </a:lnTo>
                  <a:lnTo>
                    <a:pt x="1869732" y="173736"/>
                  </a:lnTo>
                  <a:lnTo>
                    <a:pt x="1866709" y="176758"/>
                  </a:lnTo>
                  <a:close/>
                </a:path>
                <a:path w="3844925" h="363219">
                  <a:moveTo>
                    <a:pt x="1938337" y="176758"/>
                  </a:moveTo>
                  <a:lnTo>
                    <a:pt x="1935264" y="173736"/>
                  </a:lnTo>
                  <a:lnTo>
                    <a:pt x="1935264" y="172199"/>
                  </a:lnTo>
                  <a:lnTo>
                    <a:pt x="1938337" y="176758"/>
                  </a:lnTo>
                  <a:close/>
                </a:path>
                <a:path w="3844925" h="363219">
                  <a:moveTo>
                    <a:pt x="1866709" y="176758"/>
                  </a:moveTo>
                  <a:lnTo>
                    <a:pt x="33489" y="176758"/>
                  </a:lnTo>
                  <a:lnTo>
                    <a:pt x="36563" y="175272"/>
                  </a:lnTo>
                  <a:lnTo>
                    <a:pt x="39598" y="175272"/>
                  </a:lnTo>
                  <a:lnTo>
                    <a:pt x="41135" y="173736"/>
                  </a:lnTo>
                  <a:lnTo>
                    <a:pt x="1868713" y="173736"/>
                  </a:lnTo>
                  <a:lnTo>
                    <a:pt x="1866709" y="176758"/>
                  </a:lnTo>
                  <a:close/>
                </a:path>
                <a:path w="3844925" h="363219">
                  <a:moveTo>
                    <a:pt x="1866709" y="176758"/>
                  </a:moveTo>
                  <a:lnTo>
                    <a:pt x="1869732" y="173736"/>
                  </a:lnTo>
                  <a:lnTo>
                    <a:pt x="1869706" y="175272"/>
                  </a:lnTo>
                  <a:lnTo>
                    <a:pt x="1866709" y="176758"/>
                  </a:lnTo>
                  <a:close/>
                </a:path>
                <a:path w="3844925" h="363219">
                  <a:moveTo>
                    <a:pt x="1869732" y="175259"/>
                  </a:moveTo>
                  <a:lnTo>
                    <a:pt x="1869732" y="173736"/>
                  </a:lnTo>
                  <a:lnTo>
                    <a:pt x="1870119" y="173736"/>
                  </a:lnTo>
                  <a:lnTo>
                    <a:pt x="1869732" y="175259"/>
                  </a:lnTo>
                  <a:close/>
                </a:path>
                <a:path w="3844925" h="363219">
                  <a:moveTo>
                    <a:pt x="1898999" y="175272"/>
                  </a:moveTo>
                  <a:lnTo>
                    <a:pt x="1869732" y="175272"/>
                  </a:lnTo>
                  <a:lnTo>
                    <a:pt x="1872805" y="173736"/>
                  </a:lnTo>
                  <a:lnTo>
                    <a:pt x="1899618" y="173736"/>
                  </a:lnTo>
                  <a:lnTo>
                    <a:pt x="1898999" y="175272"/>
                  </a:lnTo>
                  <a:close/>
                </a:path>
                <a:path w="3844925" h="363219">
                  <a:moveTo>
                    <a:pt x="1935264" y="175272"/>
                  </a:moveTo>
                  <a:lnTo>
                    <a:pt x="1932241" y="173736"/>
                  </a:lnTo>
                  <a:lnTo>
                    <a:pt x="1935249" y="175227"/>
                  </a:lnTo>
                  <a:close/>
                </a:path>
                <a:path w="3844925" h="363219">
                  <a:moveTo>
                    <a:pt x="1935249" y="175227"/>
                  </a:moveTo>
                  <a:lnTo>
                    <a:pt x="1932241" y="173736"/>
                  </a:lnTo>
                  <a:lnTo>
                    <a:pt x="1934763" y="173736"/>
                  </a:lnTo>
                  <a:lnTo>
                    <a:pt x="1935249" y="175227"/>
                  </a:lnTo>
                  <a:close/>
                </a:path>
                <a:path w="3844925" h="363219">
                  <a:moveTo>
                    <a:pt x="1935264" y="175234"/>
                  </a:moveTo>
                  <a:lnTo>
                    <a:pt x="1934763" y="173736"/>
                  </a:lnTo>
                  <a:lnTo>
                    <a:pt x="1935264" y="173736"/>
                  </a:lnTo>
                  <a:lnTo>
                    <a:pt x="1935264" y="175234"/>
                  </a:lnTo>
                  <a:close/>
                </a:path>
                <a:path w="3844925" h="363219">
                  <a:moveTo>
                    <a:pt x="1938337" y="176758"/>
                  </a:moveTo>
                  <a:lnTo>
                    <a:pt x="1935340" y="175272"/>
                  </a:lnTo>
                  <a:lnTo>
                    <a:pt x="1935264" y="173736"/>
                  </a:lnTo>
                  <a:lnTo>
                    <a:pt x="1938337" y="176758"/>
                  </a:lnTo>
                  <a:close/>
                </a:path>
                <a:path w="3844925" h="363219">
                  <a:moveTo>
                    <a:pt x="3811142" y="176758"/>
                  </a:moveTo>
                  <a:lnTo>
                    <a:pt x="1938337" y="176758"/>
                  </a:lnTo>
                  <a:lnTo>
                    <a:pt x="1936299" y="173736"/>
                  </a:lnTo>
                  <a:lnTo>
                    <a:pt x="3805046" y="173736"/>
                  </a:lnTo>
                  <a:lnTo>
                    <a:pt x="3806583" y="175272"/>
                  </a:lnTo>
                  <a:lnTo>
                    <a:pt x="3809606" y="175272"/>
                  </a:lnTo>
                  <a:lnTo>
                    <a:pt x="3811142" y="176758"/>
                  </a:lnTo>
                  <a:close/>
                </a:path>
                <a:path w="3844925" h="363219">
                  <a:moveTo>
                    <a:pt x="1935340" y="175272"/>
                  </a:moveTo>
                  <a:close/>
                </a:path>
                <a:path w="3844925" h="363219">
                  <a:moveTo>
                    <a:pt x="28930" y="362699"/>
                  </a:moveTo>
                  <a:lnTo>
                    <a:pt x="0" y="362699"/>
                  </a:lnTo>
                  <a:lnTo>
                    <a:pt x="0" y="327621"/>
                  </a:lnTo>
                  <a:lnTo>
                    <a:pt x="1376" y="310857"/>
                  </a:lnTo>
                  <a:lnTo>
                    <a:pt x="1498" y="294132"/>
                  </a:lnTo>
                  <a:lnTo>
                    <a:pt x="4572" y="263626"/>
                  </a:lnTo>
                  <a:lnTo>
                    <a:pt x="6057" y="249936"/>
                  </a:lnTo>
                  <a:lnTo>
                    <a:pt x="9131" y="237731"/>
                  </a:lnTo>
                  <a:lnTo>
                    <a:pt x="10668" y="225526"/>
                  </a:lnTo>
                  <a:lnTo>
                    <a:pt x="13690" y="214858"/>
                  </a:lnTo>
                  <a:lnTo>
                    <a:pt x="15239" y="205727"/>
                  </a:lnTo>
                  <a:lnTo>
                    <a:pt x="18262" y="198094"/>
                  </a:lnTo>
                  <a:lnTo>
                    <a:pt x="21336" y="190500"/>
                  </a:lnTo>
                  <a:lnTo>
                    <a:pt x="21336" y="188963"/>
                  </a:lnTo>
                  <a:lnTo>
                    <a:pt x="22821" y="188963"/>
                  </a:lnTo>
                  <a:lnTo>
                    <a:pt x="25895" y="184404"/>
                  </a:lnTo>
                  <a:lnTo>
                    <a:pt x="25895" y="182867"/>
                  </a:lnTo>
                  <a:lnTo>
                    <a:pt x="27432" y="182867"/>
                  </a:lnTo>
                  <a:lnTo>
                    <a:pt x="27432" y="181330"/>
                  </a:lnTo>
                  <a:lnTo>
                    <a:pt x="32003" y="176758"/>
                  </a:lnTo>
                  <a:lnTo>
                    <a:pt x="1866709" y="176758"/>
                  </a:lnTo>
                  <a:lnTo>
                    <a:pt x="1869732" y="175259"/>
                  </a:lnTo>
                  <a:lnTo>
                    <a:pt x="1898999" y="175272"/>
                  </a:lnTo>
                  <a:lnTo>
                    <a:pt x="1897164" y="179832"/>
                  </a:lnTo>
                  <a:lnTo>
                    <a:pt x="1895678" y="185940"/>
                  </a:lnTo>
                  <a:lnTo>
                    <a:pt x="1894141" y="187426"/>
                  </a:lnTo>
                  <a:lnTo>
                    <a:pt x="1894141" y="188963"/>
                  </a:lnTo>
                  <a:lnTo>
                    <a:pt x="1891068" y="192036"/>
                  </a:lnTo>
                  <a:lnTo>
                    <a:pt x="1891068" y="193535"/>
                  </a:lnTo>
                  <a:lnTo>
                    <a:pt x="1889569" y="195072"/>
                  </a:lnTo>
                  <a:lnTo>
                    <a:pt x="1886496" y="198094"/>
                  </a:lnTo>
                  <a:lnTo>
                    <a:pt x="1885010" y="199631"/>
                  </a:lnTo>
                  <a:lnTo>
                    <a:pt x="48768" y="199631"/>
                  </a:lnTo>
                  <a:lnTo>
                    <a:pt x="48267" y="200632"/>
                  </a:lnTo>
                  <a:lnTo>
                    <a:pt x="44157" y="202704"/>
                  </a:lnTo>
                  <a:lnTo>
                    <a:pt x="47231" y="202704"/>
                  </a:lnTo>
                  <a:lnTo>
                    <a:pt x="45694" y="207276"/>
                  </a:lnTo>
                  <a:lnTo>
                    <a:pt x="42672" y="213372"/>
                  </a:lnTo>
                  <a:lnTo>
                    <a:pt x="41135" y="220967"/>
                  </a:lnTo>
                  <a:lnTo>
                    <a:pt x="33489" y="266700"/>
                  </a:lnTo>
                  <a:lnTo>
                    <a:pt x="30467" y="295630"/>
                  </a:lnTo>
                  <a:lnTo>
                    <a:pt x="30467" y="310857"/>
                  </a:lnTo>
                  <a:lnTo>
                    <a:pt x="28930" y="327621"/>
                  </a:lnTo>
                  <a:lnTo>
                    <a:pt x="28930" y="362699"/>
                  </a:lnTo>
                  <a:close/>
                </a:path>
                <a:path w="3844925" h="363219">
                  <a:moveTo>
                    <a:pt x="48267" y="200632"/>
                  </a:moveTo>
                  <a:lnTo>
                    <a:pt x="48768" y="199631"/>
                  </a:lnTo>
                  <a:lnTo>
                    <a:pt x="48463" y="200533"/>
                  </a:lnTo>
                  <a:lnTo>
                    <a:pt x="48267" y="200632"/>
                  </a:lnTo>
                  <a:close/>
                </a:path>
                <a:path w="3844925" h="363219">
                  <a:moveTo>
                    <a:pt x="48463" y="200533"/>
                  </a:moveTo>
                  <a:lnTo>
                    <a:pt x="48768" y="199631"/>
                  </a:lnTo>
                  <a:lnTo>
                    <a:pt x="50253" y="199631"/>
                  </a:lnTo>
                  <a:lnTo>
                    <a:pt x="48463" y="200533"/>
                  </a:lnTo>
                  <a:close/>
                </a:path>
                <a:path w="3844925" h="363219">
                  <a:moveTo>
                    <a:pt x="47993" y="201929"/>
                  </a:moveTo>
                  <a:lnTo>
                    <a:pt x="48463" y="200533"/>
                  </a:lnTo>
                  <a:lnTo>
                    <a:pt x="50253" y="199631"/>
                  </a:lnTo>
                  <a:lnTo>
                    <a:pt x="47993" y="201929"/>
                  </a:lnTo>
                  <a:close/>
                </a:path>
                <a:path w="3844925" h="363219">
                  <a:moveTo>
                    <a:pt x="1877377" y="202704"/>
                  </a:moveTo>
                  <a:lnTo>
                    <a:pt x="47732" y="202704"/>
                  </a:lnTo>
                  <a:lnTo>
                    <a:pt x="47993" y="201929"/>
                  </a:lnTo>
                  <a:lnTo>
                    <a:pt x="50253" y="199631"/>
                  </a:lnTo>
                  <a:lnTo>
                    <a:pt x="1885010" y="199631"/>
                  </a:lnTo>
                  <a:lnTo>
                    <a:pt x="1881936" y="201168"/>
                  </a:lnTo>
                  <a:lnTo>
                    <a:pt x="1880400" y="201168"/>
                  </a:lnTo>
                  <a:lnTo>
                    <a:pt x="1877377" y="202704"/>
                  </a:lnTo>
                  <a:close/>
                </a:path>
                <a:path w="3844925" h="363219">
                  <a:moveTo>
                    <a:pt x="3829456" y="204190"/>
                  </a:moveTo>
                  <a:lnTo>
                    <a:pt x="3798938" y="204190"/>
                  </a:lnTo>
                  <a:lnTo>
                    <a:pt x="3795915" y="199631"/>
                  </a:lnTo>
                  <a:lnTo>
                    <a:pt x="3798938" y="202704"/>
                  </a:lnTo>
                  <a:lnTo>
                    <a:pt x="3828851" y="202704"/>
                  </a:lnTo>
                  <a:lnTo>
                    <a:pt x="3829456" y="204190"/>
                  </a:lnTo>
                  <a:close/>
                </a:path>
                <a:path w="3844925" h="363219">
                  <a:moveTo>
                    <a:pt x="3800475" y="202704"/>
                  </a:moveTo>
                  <a:lnTo>
                    <a:pt x="3798938" y="202704"/>
                  </a:lnTo>
                  <a:lnTo>
                    <a:pt x="3795915" y="199631"/>
                  </a:lnTo>
                  <a:lnTo>
                    <a:pt x="3800475" y="202704"/>
                  </a:lnTo>
                  <a:close/>
                </a:path>
                <a:path w="3844925" h="363219">
                  <a:moveTo>
                    <a:pt x="3828851" y="202704"/>
                  </a:moveTo>
                  <a:lnTo>
                    <a:pt x="3800475" y="202704"/>
                  </a:lnTo>
                  <a:lnTo>
                    <a:pt x="3795915" y="199631"/>
                  </a:lnTo>
                  <a:lnTo>
                    <a:pt x="3827600" y="199631"/>
                  </a:lnTo>
                  <a:lnTo>
                    <a:pt x="3828851" y="202704"/>
                  </a:lnTo>
                  <a:close/>
                </a:path>
                <a:path w="3844925" h="363219">
                  <a:moveTo>
                    <a:pt x="47231" y="202704"/>
                  </a:moveTo>
                  <a:lnTo>
                    <a:pt x="48267" y="200632"/>
                  </a:lnTo>
                  <a:lnTo>
                    <a:pt x="48463" y="200533"/>
                  </a:lnTo>
                  <a:lnTo>
                    <a:pt x="47993" y="201929"/>
                  </a:lnTo>
                  <a:lnTo>
                    <a:pt x="47231" y="202704"/>
                  </a:lnTo>
                  <a:close/>
                </a:path>
                <a:path w="3844925" h="363219">
                  <a:moveTo>
                    <a:pt x="47231" y="202704"/>
                  </a:moveTo>
                  <a:lnTo>
                    <a:pt x="44157" y="202704"/>
                  </a:lnTo>
                  <a:lnTo>
                    <a:pt x="48267" y="200632"/>
                  </a:lnTo>
                  <a:lnTo>
                    <a:pt x="47231" y="202704"/>
                  </a:lnTo>
                  <a:close/>
                </a:path>
                <a:path w="3844925" h="363219">
                  <a:moveTo>
                    <a:pt x="47231" y="204190"/>
                  </a:moveTo>
                  <a:lnTo>
                    <a:pt x="47231" y="202704"/>
                  </a:lnTo>
                  <a:lnTo>
                    <a:pt x="47993" y="201929"/>
                  </a:lnTo>
                  <a:lnTo>
                    <a:pt x="47231" y="204190"/>
                  </a:lnTo>
                  <a:close/>
                </a:path>
                <a:path w="3844925" h="363219">
                  <a:moveTo>
                    <a:pt x="3844683" y="362699"/>
                  </a:moveTo>
                  <a:lnTo>
                    <a:pt x="3817251" y="362699"/>
                  </a:lnTo>
                  <a:lnTo>
                    <a:pt x="3817251" y="344385"/>
                  </a:lnTo>
                  <a:lnTo>
                    <a:pt x="3815715" y="327621"/>
                  </a:lnTo>
                  <a:lnTo>
                    <a:pt x="3815715" y="310857"/>
                  </a:lnTo>
                  <a:lnTo>
                    <a:pt x="3814165" y="295630"/>
                  </a:lnTo>
                  <a:lnTo>
                    <a:pt x="3812679" y="280390"/>
                  </a:lnTo>
                  <a:lnTo>
                    <a:pt x="3812679" y="266700"/>
                  </a:lnTo>
                  <a:lnTo>
                    <a:pt x="3811142" y="254495"/>
                  </a:lnTo>
                  <a:lnTo>
                    <a:pt x="3808120" y="242290"/>
                  </a:lnTo>
                  <a:lnTo>
                    <a:pt x="3806583" y="231635"/>
                  </a:lnTo>
                  <a:lnTo>
                    <a:pt x="3805046" y="222504"/>
                  </a:lnTo>
                  <a:lnTo>
                    <a:pt x="3802011" y="214858"/>
                  </a:lnTo>
                  <a:lnTo>
                    <a:pt x="3800475" y="207276"/>
                  </a:lnTo>
                  <a:lnTo>
                    <a:pt x="3797401" y="202704"/>
                  </a:lnTo>
                  <a:lnTo>
                    <a:pt x="3798938" y="204190"/>
                  </a:lnTo>
                  <a:lnTo>
                    <a:pt x="3829456" y="204190"/>
                  </a:lnTo>
                  <a:lnTo>
                    <a:pt x="3832479" y="214858"/>
                  </a:lnTo>
                  <a:lnTo>
                    <a:pt x="3834015" y="225526"/>
                  </a:lnTo>
                  <a:lnTo>
                    <a:pt x="3837038" y="236194"/>
                  </a:lnTo>
                  <a:lnTo>
                    <a:pt x="3840111" y="263626"/>
                  </a:lnTo>
                  <a:lnTo>
                    <a:pt x="3841610" y="277368"/>
                  </a:lnTo>
                  <a:lnTo>
                    <a:pt x="3843146" y="294132"/>
                  </a:lnTo>
                  <a:lnTo>
                    <a:pt x="3844683" y="309372"/>
                  </a:lnTo>
                  <a:lnTo>
                    <a:pt x="3844683" y="362699"/>
                  </a:lnTo>
                  <a:close/>
                </a:path>
              </a:pathLst>
            </a:custGeom>
            <a:solidFill>
              <a:srgbClr val="59A2DD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8" name="object 228" descr=""/>
          <p:cNvSpPr txBox="1"/>
          <p:nvPr/>
        </p:nvSpPr>
        <p:spPr>
          <a:xfrm>
            <a:off x="6932917" y="1456451"/>
            <a:ext cx="902335" cy="2247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750"/>
              </a:lnSpc>
            </a:pPr>
            <a:r>
              <a:rPr dirty="0" sz="1600">
                <a:solidFill>
                  <a:srgbClr val="EC1B23"/>
                </a:solidFill>
                <a:latin typeface="Arial"/>
                <a:cs typeface="Arial"/>
              </a:rPr>
              <a:t>Post</a:t>
            </a:r>
            <a:r>
              <a:rPr dirty="0" sz="1600" spc="-5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sp>
        <p:nvSpPr>
          <p:cNvPr id="229" name="object 229" descr=""/>
          <p:cNvSpPr/>
          <p:nvPr/>
        </p:nvSpPr>
        <p:spPr>
          <a:xfrm>
            <a:off x="6841476" y="1394421"/>
            <a:ext cx="1089660" cy="338455"/>
          </a:xfrm>
          <a:custGeom>
            <a:avLst/>
            <a:gdLst/>
            <a:ahLst/>
            <a:cxnLst/>
            <a:rect l="l" t="t" r="r" b="b"/>
            <a:pathLst>
              <a:path w="1089659" h="338455">
                <a:moveTo>
                  <a:pt x="1089571" y="338289"/>
                </a:moveTo>
                <a:lnTo>
                  <a:pt x="0" y="338289"/>
                </a:lnTo>
                <a:lnTo>
                  <a:pt x="0" y="0"/>
                </a:lnTo>
                <a:lnTo>
                  <a:pt x="1089571" y="0"/>
                </a:lnTo>
                <a:lnTo>
                  <a:pt x="1089571" y="338289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" name="object 230" descr=""/>
          <p:cNvSpPr txBox="1"/>
          <p:nvPr/>
        </p:nvSpPr>
        <p:spPr>
          <a:xfrm>
            <a:off x="6920217" y="1422876"/>
            <a:ext cx="92773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EC1B23"/>
                </a:solidFill>
                <a:latin typeface="Arial"/>
                <a:cs typeface="Arial"/>
              </a:rPr>
              <a:t>Post</a:t>
            </a:r>
            <a:r>
              <a:rPr dirty="0" sz="1600" spc="-5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EC1B23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231" name="object 231" descr=""/>
          <p:cNvGrpSpPr/>
          <p:nvPr/>
        </p:nvGrpSpPr>
        <p:grpSpPr>
          <a:xfrm>
            <a:off x="775023" y="3776459"/>
            <a:ext cx="9143365" cy="3430270"/>
            <a:chOff x="775023" y="3776459"/>
            <a:chExt cx="9143365" cy="3430270"/>
          </a:xfrm>
        </p:grpSpPr>
        <p:pic>
          <p:nvPicPr>
            <p:cNvPr id="232" name="object 23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023" y="3776459"/>
              <a:ext cx="9143174" cy="3429939"/>
            </a:xfrm>
            <a:prstGeom prst="rect">
              <a:avLst/>
            </a:prstGeom>
          </p:spPr>
        </p:pic>
        <p:sp>
          <p:nvSpPr>
            <p:cNvPr id="233" name="object 233" descr=""/>
            <p:cNvSpPr/>
            <p:nvPr/>
          </p:nvSpPr>
          <p:spPr>
            <a:xfrm>
              <a:off x="1631403" y="3777754"/>
              <a:ext cx="8204834" cy="81280"/>
            </a:xfrm>
            <a:custGeom>
              <a:avLst/>
              <a:gdLst/>
              <a:ahLst/>
              <a:cxnLst/>
              <a:rect l="l" t="t" r="r" b="b"/>
              <a:pathLst>
                <a:path w="8204834" h="81279">
                  <a:moveTo>
                    <a:pt x="8204454" y="80759"/>
                  </a:moveTo>
                  <a:lnTo>
                    <a:pt x="0" y="80759"/>
                  </a:lnTo>
                  <a:lnTo>
                    <a:pt x="0" y="0"/>
                  </a:lnTo>
                  <a:lnTo>
                    <a:pt x="8204454" y="0"/>
                  </a:lnTo>
                  <a:lnTo>
                    <a:pt x="8204454" y="807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2338489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3047110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3757218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4467326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5175897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5886005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6596164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7304735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8014843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8723465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9432035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1629867" y="3799090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1590281" y="3799090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5" h="0">
                  <a:moveTo>
                    <a:pt x="0" y="0"/>
                  </a:moveTo>
                  <a:lnTo>
                    <a:pt x="3958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5175897" y="377775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698457" y="3777754"/>
              <a:ext cx="3338829" cy="41275"/>
            </a:xfrm>
            <a:custGeom>
              <a:avLst/>
              <a:gdLst/>
              <a:ahLst/>
              <a:cxnLst/>
              <a:rect l="l" t="t" r="r" b="b"/>
              <a:pathLst>
                <a:path w="3338829" h="41275">
                  <a:moveTo>
                    <a:pt x="0" y="0"/>
                  </a:moveTo>
                  <a:lnTo>
                    <a:pt x="3050" y="18249"/>
                  </a:lnTo>
                  <a:lnTo>
                    <a:pt x="9146" y="39585"/>
                  </a:lnTo>
                  <a:lnTo>
                    <a:pt x="15254" y="39585"/>
                  </a:lnTo>
                  <a:lnTo>
                    <a:pt x="19814" y="21336"/>
                  </a:lnTo>
                  <a:lnTo>
                    <a:pt x="23522" y="0"/>
                  </a:lnTo>
                </a:path>
                <a:path w="3338829" h="41275">
                  <a:moveTo>
                    <a:pt x="118983" y="0"/>
                  </a:moveTo>
                  <a:lnTo>
                    <a:pt x="121909" y="18249"/>
                  </a:lnTo>
                  <a:lnTo>
                    <a:pt x="126468" y="38100"/>
                  </a:lnTo>
                  <a:lnTo>
                    <a:pt x="132577" y="39585"/>
                  </a:lnTo>
                  <a:lnTo>
                    <a:pt x="138673" y="22821"/>
                  </a:lnTo>
                  <a:lnTo>
                    <a:pt x="142486" y="0"/>
                  </a:lnTo>
                </a:path>
                <a:path w="3338829" h="41275">
                  <a:moveTo>
                    <a:pt x="237144" y="0"/>
                  </a:moveTo>
                  <a:lnTo>
                    <a:pt x="239232" y="16763"/>
                  </a:lnTo>
                  <a:lnTo>
                    <a:pt x="245340" y="38100"/>
                  </a:lnTo>
                  <a:lnTo>
                    <a:pt x="251436" y="39585"/>
                  </a:lnTo>
                  <a:lnTo>
                    <a:pt x="257545" y="22821"/>
                  </a:lnTo>
                  <a:lnTo>
                    <a:pt x="261517" y="0"/>
                  </a:lnTo>
                </a:path>
                <a:path w="3338829" h="41275">
                  <a:moveTo>
                    <a:pt x="354599" y="0"/>
                  </a:moveTo>
                  <a:lnTo>
                    <a:pt x="356605" y="16763"/>
                  </a:lnTo>
                  <a:lnTo>
                    <a:pt x="364200" y="38100"/>
                  </a:lnTo>
                  <a:lnTo>
                    <a:pt x="370308" y="39585"/>
                  </a:lnTo>
                  <a:lnTo>
                    <a:pt x="376404" y="24358"/>
                  </a:lnTo>
                  <a:lnTo>
                    <a:pt x="379575" y="0"/>
                  </a:lnTo>
                </a:path>
                <a:path w="3338829" h="41275">
                  <a:moveTo>
                    <a:pt x="472893" y="0"/>
                  </a:moveTo>
                  <a:lnTo>
                    <a:pt x="475477" y="16763"/>
                  </a:lnTo>
                  <a:lnTo>
                    <a:pt x="481522" y="38100"/>
                  </a:lnTo>
                  <a:lnTo>
                    <a:pt x="487631" y="39585"/>
                  </a:lnTo>
                  <a:lnTo>
                    <a:pt x="493727" y="24358"/>
                  </a:lnTo>
                  <a:lnTo>
                    <a:pt x="497975" y="0"/>
                  </a:lnTo>
                </a:path>
                <a:path w="3338829" h="41275">
                  <a:moveTo>
                    <a:pt x="591900" y="0"/>
                  </a:moveTo>
                  <a:lnTo>
                    <a:pt x="594336" y="15227"/>
                  </a:lnTo>
                  <a:lnTo>
                    <a:pt x="600445" y="36563"/>
                  </a:lnTo>
                  <a:lnTo>
                    <a:pt x="606490" y="39585"/>
                  </a:lnTo>
                  <a:lnTo>
                    <a:pt x="611062" y="24358"/>
                  </a:lnTo>
                  <a:lnTo>
                    <a:pt x="615489" y="0"/>
                  </a:lnTo>
                </a:path>
                <a:path w="3338829" h="41275">
                  <a:moveTo>
                    <a:pt x="710861" y="0"/>
                  </a:moveTo>
                  <a:lnTo>
                    <a:pt x="713208" y="15227"/>
                  </a:lnTo>
                  <a:lnTo>
                    <a:pt x="719253" y="36563"/>
                  </a:lnTo>
                  <a:lnTo>
                    <a:pt x="723864" y="39585"/>
                  </a:lnTo>
                  <a:lnTo>
                    <a:pt x="729921" y="25895"/>
                  </a:lnTo>
                  <a:lnTo>
                    <a:pt x="734628" y="0"/>
                  </a:lnTo>
                </a:path>
                <a:path w="3338829" h="41275">
                  <a:moveTo>
                    <a:pt x="828336" y="0"/>
                  </a:moveTo>
                  <a:lnTo>
                    <a:pt x="830531" y="13690"/>
                  </a:lnTo>
                  <a:lnTo>
                    <a:pt x="836627" y="36563"/>
                  </a:lnTo>
                  <a:lnTo>
                    <a:pt x="842685" y="39585"/>
                  </a:lnTo>
                  <a:lnTo>
                    <a:pt x="848781" y="25895"/>
                  </a:lnTo>
                  <a:lnTo>
                    <a:pt x="853497" y="0"/>
                  </a:lnTo>
                </a:path>
                <a:path w="3338829" h="41275">
                  <a:moveTo>
                    <a:pt x="946279" y="0"/>
                  </a:moveTo>
                  <a:lnTo>
                    <a:pt x="947853" y="13690"/>
                  </a:lnTo>
                  <a:lnTo>
                    <a:pt x="953962" y="36563"/>
                  </a:lnTo>
                  <a:lnTo>
                    <a:pt x="960058" y="39585"/>
                  </a:lnTo>
                  <a:lnTo>
                    <a:pt x="967653" y="25895"/>
                  </a:lnTo>
                  <a:lnTo>
                    <a:pt x="971173" y="0"/>
                  </a:lnTo>
                </a:path>
                <a:path w="3338829" h="41275">
                  <a:moveTo>
                    <a:pt x="1064841" y="0"/>
                  </a:moveTo>
                  <a:lnTo>
                    <a:pt x="1066713" y="12153"/>
                  </a:lnTo>
                  <a:lnTo>
                    <a:pt x="1072821" y="36563"/>
                  </a:lnTo>
                  <a:lnTo>
                    <a:pt x="1078879" y="41122"/>
                  </a:lnTo>
                  <a:lnTo>
                    <a:pt x="1084975" y="25895"/>
                  </a:lnTo>
                  <a:lnTo>
                    <a:pt x="1088664" y="0"/>
                  </a:lnTo>
                </a:path>
                <a:path w="3338829" h="41275">
                  <a:moveTo>
                    <a:pt x="1183709" y="0"/>
                  </a:moveTo>
                  <a:lnTo>
                    <a:pt x="1185585" y="12153"/>
                  </a:lnTo>
                  <a:lnTo>
                    <a:pt x="1191681" y="36563"/>
                  </a:lnTo>
                  <a:lnTo>
                    <a:pt x="1197789" y="41122"/>
                  </a:lnTo>
                  <a:lnTo>
                    <a:pt x="1202349" y="27431"/>
                  </a:lnTo>
                  <a:lnTo>
                    <a:pt x="1207579" y="0"/>
                  </a:lnTo>
                </a:path>
                <a:path w="3338829" h="41275">
                  <a:moveTo>
                    <a:pt x="1302642" y="0"/>
                  </a:moveTo>
                  <a:lnTo>
                    <a:pt x="1304444" y="12153"/>
                  </a:lnTo>
                  <a:lnTo>
                    <a:pt x="1310553" y="36563"/>
                  </a:lnTo>
                  <a:lnTo>
                    <a:pt x="1315112" y="41122"/>
                  </a:lnTo>
                  <a:lnTo>
                    <a:pt x="1321221" y="27431"/>
                  </a:lnTo>
                  <a:lnTo>
                    <a:pt x="1326396" y="0"/>
                  </a:lnTo>
                </a:path>
                <a:path w="3338829" h="41275">
                  <a:moveTo>
                    <a:pt x="1420135" y="0"/>
                  </a:moveTo>
                  <a:lnTo>
                    <a:pt x="1421779" y="10667"/>
                  </a:lnTo>
                  <a:lnTo>
                    <a:pt x="1427875" y="36563"/>
                  </a:lnTo>
                  <a:lnTo>
                    <a:pt x="1433971" y="41122"/>
                  </a:lnTo>
                  <a:lnTo>
                    <a:pt x="1440029" y="28917"/>
                  </a:lnTo>
                  <a:lnTo>
                    <a:pt x="1445540" y="0"/>
                  </a:lnTo>
                </a:path>
                <a:path w="3338829" h="41275">
                  <a:moveTo>
                    <a:pt x="1537917" y="0"/>
                  </a:moveTo>
                  <a:lnTo>
                    <a:pt x="1539102" y="10667"/>
                  </a:lnTo>
                  <a:lnTo>
                    <a:pt x="1545198" y="35026"/>
                  </a:lnTo>
                  <a:lnTo>
                    <a:pt x="1551307" y="41122"/>
                  </a:lnTo>
                  <a:lnTo>
                    <a:pt x="1557403" y="28917"/>
                  </a:lnTo>
                  <a:lnTo>
                    <a:pt x="1562879" y="0"/>
                  </a:lnTo>
                </a:path>
                <a:path w="3338829" h="41275">
                  <a:moveTo>
                    <a:pt x="1656382" y="0"/>
                  </a:moveTo>
                  <a:lnTo>
                    <a:pt x="1657961" y="10667"/>
                  </a:lnTo>
                  <a:lnTo>
                    <a:pt x="1664070" y="35026"/>
                  </a:lnTo>
                  <a:lnTo>
                    <a:pt x="1670166" y="41122"/>
                  </a:lnTo>
                  <a:lnTo>
                    <a:pt x="1676275" y="28917"/>
                  </a:lnTo>
                  <a:lnTo>
                    <a:pt x="1680604" y="0"/>
                  </a:lnTo>
                </a:path>
                <a:path w="3338829" h="41275">
                  <a:moveTo>
                    <a:pt x="1775477" y="0"/>
                  </a:moveTo>
                  <a:lnTo>
                    <a:pt x="1776833" y="9131"/>
                  </a:lnTo>
                  <a:lnTo>
                    <a:pt x="1782929" y="35026"/>
                  </a:lnTo>
                  <a:lnTo>
                    <a:pt x="1789025" y="41122"/>
                  </a:lnTo>
                  <a:lnTo>
                    <a:pt x="1793597" y="28917"/>
                  </a:lnTo>
                  <a:lnTo>
                    <a:pt x="1799693" y="0"/>
                  </a:lnTo>
                </a:path>
                <a:path w="3338829" h="41275">
                  <a:moveTo>
                    <a:pt x="1894056" y="0"/>
                  </a:moveTo>
                  <a:lnTo>
                    <a:pt x="1895693" y="9131"/>
                  </a:lnTo>
                  <a:lnTo>
                    <a:pt x="1901789" y="35026"/>
                  </a:lnTo>
                  <a:lnTo>
                    <a:pt x="1906361" y="41122"/>
                  </a:lnTo>
                  <a:lnTo>
                    <a:pt x="1912457" y="28917"/>
                  </a:lnTo>
                  <a:lnTo>
                    <a:pt x="1918565" y="0"/>
                  </a:lnTo>
                </a:path>
                <a:path w="3338829" h="41275">
                  <a:moveTo>
                    <a:pt x="2011711" y="0"/>
                  </a:moveTo>
                  <a:lnTo>
                    <a:pt x="2013015" y="9131"/>
                  </a:lnTo>
                  <a:lnTo>
                    <a:pt x="2019124" y="35026"/>
                  </a:lnTo>
                  <a:lnTo>
                    <a:pt x="2025220" y="41122"/>
                  </a:lnTo>
                  <a:lnTo>
                    <a:pt x="2031329" y="30454"/>
                  </a:lnTo>
                  <a:lnTo>
                    <a:pt x="2037425" y="0"/>
                  </a:lnTo>
                </a:path>
                <a:path w="3338829" h="41275">
                  <a:moveTo>
                    <a:pt x="2130983" y="0"/>
                  </a:moveTo>
                  <a:lnTo>
                    <a:pt x="2131887" y="6095"/>
                  </a:lnTo>
                  <a:lnTo>
                    <a:pt x="2136446" y="33489"/>
                  </a:lnTo>
                  <a:lnTo>
                    <a:pt x="2142542" y="41122"/>
                  </a:lnTo>
                  <a:lnTo>
                    <a:pt x="2148651" y="30454"/>
                  </a:lnTo>
                  <a:lnTo>
                    <a:pt x="2154747" y="1485"/>
                  </a:lnTo>
                  <a:lnTo>
                    <a:pt x="2154939" y="0"/>
                  </a:lnTo>
                </a:path>
                <a:path w="3338829" h="41275">
                  <a:moveTo>
                    <a:pt x="2248305" y="0"/>
                  </a:moveTo>
                  <a:lnTo>
                    <a:pt x="2249210" y="6095"/>
                  </a:lnTo>
                  <a:lnTo>
                    <a:pt x="2255306" y="33489"/>
                  </a:lnTo>
                  <a:lnTo>
                    <a:pt x="2261414" y="41122"/>
                  </a:lnTo>
                  <a:lnTo>
                    <a:pt x="2267510" y="30454"/>
                  </a:lnTo>
                  <a:lnTo>
                    <a:pt x="2273619" y="1485"/>
                  </a:lnTo>
                  <a:lnTo>
                    <a:pt x="2273767" y="0"/>
                  </a:lnTo>
                </a:path>
                <a:path w="3338829" h="41275">
                  <a:moveTo>
                    <a:pt x="2367228" y="0"/>
                  </a:moveTo>
                  <a:lnTo>
                    <a:pt x="2368069" y="6095"/>
                  </a:lnTo>
                  <a:lnTo>
                    <a:pt x="2374178" y="33489"/>
                  </a:lnTo>
                  <a:lnTo>
                    <a:pt x="2380274" y="41122"/>
                  </a:lnTo>
                  <a:lnTo>
                    <a:pt x="2384846" y="30454"/>
                  </a:lnTo>
                  <a:lnTo>
                    <a:pt x="2390942" y="3022"/>
                  </a:lnTo>
                  <a:lnTo>
                    <a:pt x="2391345" y="0"/>
                  </a:lnTo>
                </a:path>
                <a:path w="3338829" h="41275">
                  <a:moveTo>
                    <a:pt x="2484751" y="0"/>
                  </a:moveTo>
                  <a:lnTo>
                    <a:pt x="2485404" y="4559"/>
                  </a:lnTo>
                  <a:lnTo>
                    <a:pt x="2493037" y="33489"/>
                  </a:lnTo>
                  <a:lnTo>
                    <a:pt x="2497596" y="41122"/>
                  </a:lnTo>
                  <a:lnTo>
                    <a:pt x="2503705" y="31991"/>
                  </a:lnTo>
                  <a:lnTo>
                    <a:pt x="2509801" y="4559"/>
                  </a:lnTo>
                  <a:lnTo>
                    <a:pt x="2510391" y="0"/>
                  </a:lnTo>
                </a:path>
                <a:path w="3338829" h="41275">
                  <a:moveTo>
                    <a:pt x="2603639" y="0"/>
                  </a:moveTo>
                  <a:lnTo>
                    <a:pt x="2604264" y="4559"/>
                  </a:lnTo>
                  <a:lnTo>
                    <a:pt x="2610360" y="31991"/>
                  </a:lnTo>
                  <a:lnTo>
                    <a:pt x="2614932" y="41122"/>
                  </a:lnTo>
                  <a:lnTo>
                    <a:pt x="2622564" y="31991"/>
                  </a:lnTo>
                  <a:lnTo>
                    <a:pt x="2628673" y="4559"/>
                  </a:lnTo>
                  <a:lnTo>
                    <a:pt x="2629281" y="0"/>
                  </a:lnTo>
                </a:path>
                <a:path w="3338829" h="41275">
                  <a:moveTo>
                    <a:pt x="2722494" y="0"/>
                  </a:moveTo>
                  <a:lnTo>
                    <a:pt x="2723123" y="4559"/>
                  </a:lnTo>
                  <a:lnTo>
                    <a:pt x="2727695" y="31991"/>
                  </a:lnTo>
                  <a:lnTo>
                    <a:pt x="2733791" y="41122"/>
                  </a:lnTo>
                  <a:lnTo>
                    <a:pt x="2739900" y="31991"/>
                  </a:lnTo>
                  <a:lnTo>
                    <a:pt x="2745996" y="6095"/>
                  </a:lnTo>
                  <a:lnTo>
                    <a:pt x="2746810" y="0"/>
                  </a:lnTo>
                </a:path>
                <a:path w="3338829" h="41275">
                  <a:moveTo>
                    <a:pt x="2840145" y="0"/>
                  </a:moveTo>
                  <a:lnTo>
                    <a:pt x="2840458" y="3022"/>
                  </a:lnTo>
                  <a:lnTo>
                    <a:pt x="2846554" y="31991"/>
                  </a:lnTo>
                  <a:lnTo>
                    <a:pt x="2852650" y="41122"/>
                  </a:lnTo>
                  <a:lnTo>
                    <a:pt x="2858759" y="33489"/>
                  </a:lnTo>
                  <a:lnTo>
                    <a:pt x="2864855" y="6095"/>
                  </a:lnTo>
                  <a:lnTo>
                    <a:pt x="2865464" y="0"/>
                  </a:lnTo>
                </a:path>
                <a:path w="3338829" h="41275">
                  <a:moveTo>
                    <a:pt x="2959163" y="0"/>
                  </a:moveTo>
                  <a:lnTo>
                    <a:pt x="2959368" y="1485"/>
                  </a:lnTo>
                  <a:lnTo>
                    <a:pt x="2965414" y="30454"/>
                  </a:lnTo>
                  <a:lnTo>
                    <a:pt x="2971522" y="41122"/>
                  </a:lnTo>
                  <a:lnTo>
                    <a:pt x="2977618" y="33489"/>
                  </a:lnTo>
                  <a:lnTo>
                    <a:pt x="2982190" y="6095"/>
                  </a:lnTo>
                  <a:lnTo>
                    <a:pt x="2983031" y="0"/>
                  </a:lnTo>
                </a:path>
                <a:path w="3338829" h="41275">
                  <a:moveTo>
                    <a:pt x="3076486" y="0"/>
                  </a:moveTo>
                  <a:lnTo>
                    <a:pt x="3076691" y="1485"/>
                  </a:lnTo>
                  <a:lnTo>
                    <a:pt x="3082800" y="30454"/>
                  </a:lnTo>
                  <a:lnTo>
                    <a:pt x="3088845" y="41122"/>
                  </a:lnTo>
                  <a:lnTo>
                    <a:pt x="3094954" y="33489"/>
                  </a:lnTo>
                  <a:lnTo>
                    <a:pt x="3101050" y="7594"/>
                  </a:lnTo>
                  <a:lnTo>
                    <a:pt x="3102100" y="0"/>
                  </a:lnTo>
                </a:path>
                <a:path w="3338829" h="41275">
                  <a:moveTo>
                    <a:pt x="3195550" y="0"/>
                  </a:moveTo>
                  <a:lnTo>
                    <a:pt x="3201608" y="30454"/>
                  </a:lnTo>
                  <a:lnTo>
                    <a:pt x="3206218" y="41122"/>
                  </a:lnTo>
                  <a:lnTo>
                    <a:pt x="3212276" y="33489"/>
                  </a:lnTo>
                  <a:lnTo>
                    <a:pt x="3219909" y="9131"/>
                  </a:lnTo>
                  <a:lnTo>
                    <a:pt x="3221171" y="0"/>
                  </a:lnTo>
                </a:path>
                <a:path w="3338829" h="41275">
                  <a:moveTo>
                    <a:pt x="3314371" y="0"/>
                  </a:moveTo>
                  <a:lnTo>
                    <a:pt x="3318982" y="28917"/>
                  </a:lnTo>
                  <a:lnTo>
                    <a:pt x="3325039" y="41122"/>
                  </a:lnTo>
                  <a:lnTo>
                    <a:pt x="3331135" y="33489"/>
                  </a:lnTo>
                  <a:lnTo>
                    <a:pt x="3337244" y="9131"/>
                  </a:lnTo>
                  <a:lnTo>
                    <a:pt x="3338503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" name="object 249" descr=""/>
          <p:cNvSpPr txBox="1"/>
          <p:nvPr/>
        </p:nvSpPr>
        <p:spPr>
          <a:xfrm>
            <a:off x="1406918" y="3754140"/>
            <a:ext cx="15621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3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50" name="object 250" descr=""/>
          <p:cNvGrpSpPr/>
          <p:nvPr/>
        </p:nvGrpSpPr>
        <p:grpSpPr>
          <a:xfrm>
            <a:off x="1589328" y="3982529"/>
            <a:ext cx="8246745" cy="471805"/>
            <a:chOff x="1589328" y="3982529"/>
            <a:chExt cx="8246745" cy="471805"/>
          </a:xfrm>
        </p:grpSpPr>
        <p:sp>
          <p:nvSpPr>
            <p:cNvPr id="251" name="object 251" descr=""/>
            <p:cNvSpPr/>
            <p:nvPr/>
          </p:nvSpPr>
          <p:spPr>
            <a:xfrm>
              <a:off x="1631403" y="3984967"/>
              <a:ext cx="8204834" cy="467995"/>
            </a:xfrm>
            <a:custGeom>
              <a:avLst/>
              <a:gdLst/>
              <a:ahLst/>
              <a:cxnLst/>
              <a:rect l="l" t="t" r="r" b="b"/>
              <a:pathLst>
                <a:path w="8204834" h="467995">
                  <a:moveTo>
                    <a:pt x="8204454" y="467817"/>
                  </a:moveTo>
                  <a:lnTo>
                    <a:pt x="0" y="467817"/>
                  </a:lnTo>
                  <a:lnTo>
                    <a:pt x="0" y="0"/>
                  </a:lnTo>
                  <a:lnTo>
                    <a:pt x="8204454" y="0"/>
                  </a:lnTo>
                  <a:lnTo>
                    <a:pt x="8204454" y="467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2338489" y="3983481"/>
              <a:ext cx="7093584" cy="469900"/>
            </a:xfrm>
            <a:custGeom>
              <a:avLst/>
              <a:gdLst/>
              <a:ahLst/>
              <a:cxnLst/>
              <a:rect l="l" t="t" r="r" b="b"/>
              <a:pathLst>
                <a:path w="7093584" h="469900">
                  <a:moveTo>
                    <a:pt x="0" y="0"/>
                  </a:moveTo>
                  <a:lnTo>
                    <a:pt x="0" y="469303"/>
                  </a:lnTo>
                </a:path>
                <a:path w="7093584" h="469900">
                  <a:moveTo>
                    <a:pt x="708621" y="0"/>
                  </a:moveTo>
                  <a:lnTo>
                    <a:pt x="708621" y="469303"/>
                  </a:lnTo>
                </a:path>
                <a:path w="7093584" h="469900">
                  <a:moveTo>
                    <a:pt x="1418729" y="0"/>
                  </a:moveTo>
                  <a:lnTo>
                    <a:pt x="1418729" y="469303"/>
                  </a:lnTo>
                </a:path>
                <a:path w="7093584" h="469900">
                  <a:moveTo>
                    <a:pt x="2128837" y="0"/>
                  </a:moveTo>
                  <a:lnTo>
                    <a:pt x="2128837" y="469303"/>
                  </a:lnTo>
                </a:path>
                <a:path w="7093584" h="469900">
                  <a:moveTo>
                    <a:pt x="2837408" y="0"/>
                  </a:moveTo>
                  <a:lnTo>
                    <a:pt x="2837408" y="469303"/>
                  </a:lnTo>
                </a:path>
                <a:path w="7093584" h="469900">
                  <a:moveTo>
                    <a:pt x="3547516" y="0"/>
                  </a:moveTo>
                  <a:lnTo>
                    <a:pt x="3547516" y="469303"/>
                  </a:lnTo>
                </a:path>
                <a:path w="7093584" h="469900">
                  <a:moveTo>
                    <a:pt x="4257675" y="0"/>
                  </a:moveTo>
                  <a:lnTo>
                    <a:pt x="4257675" y="469303"/>
                  </a:lnTo>
                </a:path>
                <a:path w="7093584" h="469900">
                  <a:moveTo>
                    <a:pt x="4966246" y="0"/>
                  </a:moveTo>
                  <a:lnTo>
                    <a:pt x="4966246" y="469303"/>
                  </a:lnTo>
                </a:path>
                <a:path w="7093584" h="469900">
                  <a:moveTo>
                    <a:pt x="5676353" y="0"/>
                  </a:moveTo>
                  <a:lnTo>
                    <a:pt x="5676353" y="469303"/>
                  </a:lnTo>
                </a:path>
                <a:path w="7093584" h="469900">
                  <a:moveTo>
                    <a:pt x="6384975" y="0"/>
                  </a:moveTo>
                  <a:lnTo>
                    <a:pt x="6384975" y="469303"/>
                  </a:lnTo>
                </a:path>
                <a:path w="7093584" h="469900">
                  <a:moveTo>
                    <a:pt x="7093546" y="0"/>
                  </a:moveTo>
                  <a:lnTo>
                    <a:pt x="7093546" y="46930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2338489" y="4186135"/>
              <a:ext cx="7093584" cy="64135"/>
            </a:xfrm>
            <a:custGeom>
              <a:avLst/>
              <a:gdLst/>
              <a:ahLst/>
              <a:cxnLst/>
              <a:rect l="l" t="t" r="r" b="b"/>
              <a:pathLst>
                <a:path w="7093584" h="64135">
                  <a:moveTo>
                    <a:pt x="0" y="0"/>
                  </a:moveTo>
                  <a:lnTo>
                    <a:pt x="0" y="63995"/>
                  </a:lnTo>
                </a:path>
                <a:path w="7093584" h="64135">
                  <a:moveTo>
                    <a:pt x="708621" y="0"/>
                  </a:moveTo>
                  <a:lnTo>
                    <a:pt x="708621" y="63995"/>
                  </a:lnTo>
                </a:path>
                <a:path w="7093584" h="64135">
                  <a:moveTo>
                    <a:pt x="1418729" y="0"/>
                  </a:moveTo>
                  <a:lnTo>
                    <a:pt x="1418729" y="63995"/>
                  </a:lnTo>
                </a:path>
                <a:path w="7093584" h="64135">
                  <a:moveTo>
                    <a:pt x="2128837" y="0"/>
                  </a:moveTo>
                  <a:lnTo>
                    <a:pt x="2128837" y="63995"/>
                  </a:lnTo>
                </a:path>
                <a:path w="7093584" h="64135">
                  <a:moveTo>
                    <a:pt x="2837408" y="0"/>
                  </a:moveTo>
                  <a:lnTo>
                    <a:pt x="2837408" y="63995"/>
                  </a:lnTo>
                </a:path>
                <a:path w="7093584" h="64135">
                  <a:moveTo>
                    <a:pt x="3547516" y="0"/>
                  </a:moveTo>
                  <a:lnTo>
                    <a:pt x="3547516" y="63995"/>
                  </a:lnTo>
                </a:path>
                <a:path w="7093584" h="64135">
                  <a:moveTo>
                    <a:pt x="4257675" y="0"/>
                  </a:moveTo>
                  <a:lnTo>
                    <a:pt x="4257675" y="63995"/>
                  </a:lnTo>
                </a:path>
                <a:path w="7093584" h="64135">
                  <a:moveTo>
                    <a:pt x="4966246" y="0"/>
                  </a:moveTo>
                  <a:lnTo>
                    <a:pt x="4966246" y="63995"/>
                  </a:lnTo>
                </a:path>
                <a:path w="7093584" h="64135">
                  <a:moveTo>
                    <a:pt x="5676353" y="0"/>
                  </a:moveTo>
                  <a:lnTo>
                    <a:pt x="5676353" y="63995"/>
                  </a:lnTo>
                </a:path>
                <a:path w="7093584" h="64135">
                  <a:moveTo>
                    <a:pt x="6384975" y="0"/>
                  </a:moveTo>
                  <a:lnTo>
                    <a:pt x="6384975" y="63995"/>
                  </a:lnTo>
                </a:path>
                <a:path w="7093584" h="64135">
                  <a:moveTo>
                    <a:pt x="7093546" y="0"/>
                  </a:moveTo>
                  <a:lnTo>
                    <a:pt x="7093546" y="639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1629867" y="4042917"/>
              <a:ext cx="8204834" cy="352425"/>
            </a:xfrm>
            <a:custGeom>
              <a:avLst/>
              <a:gdLst/>
              <a:ahLst/>
              <a:cxnLst/>
              <a:rect l="l" t="t" r="r" b="b"/>
              <a:pathLst>
                <a:path w="8204834" h="352425">
                  <a:moveTo>
                    <a:pt x="0" y="351980"/>
                  </a:moveTo>
                  <a:lnTo>
                    <a:pt x="8204441" y="351980"/>
                  </a:lnTo>
                </a:path>
                <a:path w="8204834" h="352425">
                  <a:moveTo>
                    <a:pt x="0" y="175221"/>
                  </a:moveTo>
                  <a:lnTo>
                    <a:pt x="8204441" y="175221"/>
                  </a:lnTo>
                </a:path>
                <a:path w="8204834" h="352425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1590281" y="3983481"/>
              <a:ext cx="8244205" cy="469900"/>
            </a:xfrm>
            <a:custGeom>
              <a:avLst/>
              <a:gdLst/>
              <a:ahLst/>
              <a:cxnLst/>
              <a:rect l="l" t="t" r="r" b="b"/>
              <a:pathLst>
                <a:path w="8244205" h="469900">
                  <a:moveTo>
                    <a:pt x="0" y="411416"/>
                  </a:moveTo>
                  <a:lnTo>
                    <a:pt x="39585" y="411416"/>
                  </a:lnTo>
                </a:path>
                <a:path w="8244205" h="469900">
                  <a:moveTo>
                    <a:pt x="0" y="234657"/>
                  </a:moveTo>
                  <a:lnTo>
                    <a:pt x="39585" y="234657"/>
                  </a:lnTo>
                </a:path>
                <a:path w="8244205" h="469900">
                  <a:moveTo>
                    <a:pt x="0" y="59435"/>
                  </a:moveTo>
                  <a:lnTo>
                    <a:pt x="39585" y="59435"/>
                  </a:lnTo>
                </a:path>
                <a:path w="8244205" h="469900">
                  <a:moveTo>
                    <a:pt x="3585616" y="0"/>
                  </a:moveTo>
                  <a:lnTo>
                    <a:pt x="3585616" y="469303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0"/>
                  </a:moveTo>
                  <a:lnTo>
                    <a:pt x="39585" y="46930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1629867" y="3998709"/>
              <a:ext cx="8204834" cy="431800"/>
            </a:xfrm>
            <a:custGeom>
              <a:avLst/>
              <a:gdLst/>
              <a:ahLst/>
              <a:cxnLst/>
              <a:rect l="l" t="t" r="r" b="b"/>
              <a:pathLst>
                <a:path w="8204834" h="431800">
                  <a:moveTo>
                    <a:pt x="0" y="415975"/>
                  </a:moveTo>
                  <a:lnTo>
                    <a:pt x="18300" y="342849"/>
                  </a:lnTo>
                  <a:lnTo>
                    <a:pt x="24409" y="289521"/>
                  </a:lnTo>
                  <a:lnTo>
                    <a:pt x="28968" y="233121"/>
                  </a:lnTo>
                  <a:lnTo>
                    <a:pt x="36614" y="173736"/>
                  </a:lnTo>
                  <a:lnTo>
                    <a:pt x="42710" y="117335"/>
                  </a:lnTo>
                  <a:lnTo>
                    <a:pt x="48767" y="70104"/>
                  </a:lnTo>
                  <a:lnTo>
                    <a:pt x="53378" y="38100"/>
                  </a:lnTo>
                  <a:lnTo>
                    <a:pt x="59486" y="24358"/>
                  </a:lnTo>
                  <a:lnTo>
                    <a:pt x="65531" y="30467"/>
                  </a:lnTo>
                  <a:lnTo>
                    <a:pt x="71640" y="53340"/>
                  </a:lnTo>
                  <a:lnTo>
                    <a:pt x="77736" y="94462"/>
                  </a:lnTo>
                  <a:lnTo>
                    <a:pt x="83845" y="147789"/>
                  </a:lnTo>
                  <a:lnTo>
                    <a:pt x="88404" y="205689"/>
                  </a:lnTo>
                  <a:lnTo>
                    <a:pt x="94500" y="265112"/>
                  </a:lnTo>
                  <a:lnTo>
                    <a:pt x="102146" y="321525"/>
                  </a:lnTo>
                  <a:lnTo>
                    <a:pt x="108242" y="368757"/>
                  </a:lnTo>
                  <a:lnTo>
                    <a:pt x="112814" y="400748"/>
                  </a:lnTo>
                  <a:lnTo>
                    <a:pt x="118910" y="415975"/>
                  </a:lnTo>
                  <a:lnTo>
                    <a:pt x="124967" y="409930"/>
                  </a:lnTo>
                  <a:lnTo>
                    <a:pt x="131063" y="387057"/>
                  </a:lnTo>
                  <a:lnTo>
                    <a:pt x="137172" y="344398"/>
                  </a:lnTo>
                  <a:lnTo>
                    <a:pt x="141731" y="291058"/>
                  </a:lnTo>
                  <a:lnTo>
                    <a:pt x="147840" y="234657"/>
                  </a:lnTo>
                  <a:lnTo>
                    <a:pt x="153936" y="173736"/>
                  </a:lnTo>
                  <a:lnTo>
                    <a:pt x="160045" y="117335"/>
                  </a:lnTo>
                  <a:lnTo>
                    <a:pt x="166141" y="70104"/>
                  </a:lnTo>
                  <a:lnTo>
                    <a:pt x="178346" y="24358"/>
                  </a:lnTo>
                  <a:lnTo>
                    <a:pt x="184391" y="30467"/>
                  </a:lnTo>
                  <a:lnTo>
                    <a:pt x="190500" y="53340"/>
                  </a:lnTo>
                  <a:lnTo>
                    <a:pt x="195059" y="94462"/>
                  </a:lnTo>
                  <a:lnTo>
                    <a:pt x="201167" y="147789"/>
                  </a:lnTo>
                  <a:lnTo>
                    <a:pt x="207263" y="202653"/>
                  </a:lnTo>
                  <a:lnTo>
                    <a:pt x="213372" y="263626"/>
                  </a:lnTo>
                  <a:lnTo>
                    <a:pt x="219468" y="319989"/>
                  </a:lnTo>
                  <a:lnTo>
                    <a:pt x="225577" y="367258"/>
                  </a:lnTo>
                  <a:lnTo>
                    <a:pt x="230136" y="399211"/>
                  </a:lnTo>
                  <a:lnTo>
                    <a:pt x="237731" y="414489"/>
                  </a:lnTo>
                  <a:lnTo>
                    <a:pt x="243827" y="409930"/>
                  </a:lnTo>
                  <a:lnTo>
                    <a:pt x="249935" y="387057"/>
                  </a:lnTo>
                  <a:lnTo>
                    <a:pt x="254495" y="345935"/>
                  </a:lnTo>
                  <a:lnTo>
                    <a:pt x="260591" y="292557"/>
                  </a:lnTo>
                  <a:lnTo>
                    <a:pt x="266700" y="236194"/>
                  </a:lnTo>
                  <a:lnTo>
                    <a:pt x="272795" y="176758"/>
                  </a:lnTo>
                  <a:lnTo>
                    <a:pt x="278904" y="118872"/>
                  </a:lnTo>
                  <a:lnTo>
                    <a:pt x="283463" y="71589"/>
                  </a:lnTo>
                  <a:lnTo>
                    <a:pt x="289572" y="39598"/>
                  </a:lnTo>
                  <a:lnTo>
                    <a:pt x="295668" y="24358"/>
                  </a:lnTo>
                  <a:lnTo>
                    <a:pt x="303263" y="30467"/>
                  </a:lnTo>
                  <a:lnTo>
                    <a:pt x="313931" y="92925"/>
                  </a:lnTo>
                  <a:lnTo>
                    <a:pt x="320027" y="146304"/>
                  </a:lnTo>
                  <a:lnTo>
                    <a:pt x="326135" y="202653"/>
                  </a:lnTo>
                  <a:lnTo>
                    <a:pt x="332231" y="262089"/>
                  </a:lnTo>
                  <a:lnTo>
                    <a:pt x="336791" y="319989"/>
                  </a:lnTo>
                  <a:lnTo>
                    <a:pt x="342900" y="367258"/>
                  </a:lnTo>
                  <a:lnTo>
                    <a:pt x="348995" y="399211"/>
                  </a:lnTo>
                  <a:lnTo>
                    <a:pt x="355104" y="414489"/>
                  </a:lnTo>
                  <a:lnTo>
                    <a:pt x="361149" y="409930"/>
                  </a:lnTo>
                  <a:lnTo>
                    <a:pt x="373354" y="347421"/>
                  </a:lnTo>
                  <a:lnTo>
                    <a:pt x="379463" y="294093"/>
                  </a:lnTo>
                  <a:lnTo>
                    <a:pt x="385559" y="236194"/>
                  </a:lnTo>
                  <a:lnTo>
                    <a:pt x="391667" y="176758"/>
                  </a:lnTo>
                  <a:lnTo>
                    <a:pt x="396227" y="118872"/>
                  </a:lnTo>
                  <a:lnTo>
                    <a:pt x="402335" y="73126"/>
                  </a:lnTo>
                  <a:lnTo>
                    <a:pt x="408431" y="39598"/>
                  </a:lnTo>
                  <a:lnTo>
                    <a:pt x="414540" y="25895"/>
                  </a:lnTo>
                  <a:lnTo>
                    <a:pt x="420636" y="28930"/>
                  </a:lnTo>
                  <a:lnTo>
                    <a:pt x="432790" y="92925"/>
                  </a:lnTo>
                  <a:lnTo>
                    <a:pt x="438899" y="144767"/>
                  </a:lnTo>
                  <a:lnTo>
                    <a:pt x="444995" y="201117"/>
                  </a:lnTo>
                  <a:lnTo>
                    <a:pt x="449554" y="260553"/>
                  </a:lnTo>
                  <a:lnTo>
                    <a:pt x="455663" y="318503"/>
                  </a:lnTo>
                  <a:lnTo>
                    <a:pt x="461759" y="365721"/>
                  </a:lnTo>
                  <a:lnTo>
                    <a:pt x="467867" y="399211"/>
                  </a:lnTo>
                  <a:lnTo>
                    <a:pt x="473963" y="414489"/>
                  </a:lnTo>
                  <a:lnTo>
                    <a:pt x="478535" y="409930"/>
                  </a:lnTo>
                  <a:lnTo>
                    <a:pt x="490689" y="347421"/>
                  </a:lnTo>
                  <a:lnTo>
                    <a:pt x="496785" y="295630"/>
                  </a:lnTo>
                  <a:lnTo>
                    <a:pt x="502894" y="239217"/>
                  </a:lnTo>
                  <a:lnTo>
                    <a:pt x="508990" y="178295"/>
                  </a:lnTo>
                  <a:lnTo>
                    <a:pt x="515099" y="121894"/>
                  </a:lnTo>
                  <a:lnTo>
                    <a:pt x="521195" y="73126"/>
                  </a:lnTo>
                  <a:lnTo>
                    <a:pt x="527291" y="41135"/>
                  </a:lnTo>
                  <a:lnTo>
                    <a:pt x="533400" y="24358"/>
                  </a:lnTo>
                  <a:lnTo>
                    <a:pt x="537959" y="28930"/>
                  </a:lnTo>
                  <a:lnTo>
                    <a:pt x="550113" y="89903"/>
                  </a:lnTo>
                  <a:lnTo>
                    <a:pt x="556221" y="143230"/>
                  </a:lnTo>
                  <a:lnTo>
                    <a:pt x="562317" y="199580"/>
                  </a:lnTo>
                  <a:lnTo>
                    <a:pt x="568426" y="259067"/>
                  </a:lnTo>
                  <a:lnTo>
                    <a:pt x="574522" y="316953"/>
                  </a:lnTo>
                  <a:lnTo>
                    <a:pt x="580631" y="364185"/>
                  </a:lnTo>
                  <a:lnTo>
                    <a:pt x="586727" y="397725"/>
                  </a:lnTo>
                  <a:lnTo>
                    <a:pt x="591299" y="414489"/>
                  </a:lnTo>
                  <a:lnTo>
                    <a:pt x="597395" y="411416"/>
                  </a:lnTo>
                  <a:lnTo>
                    <a:pt x="603491" y="388543"/>
                  </a:lnTo>
                  <a:lnTo>
                    <a:pt x="609600" y="348957"/>
                  </a:lnTo>
                  <a:lnTo>
                    <a:pt x="615645" y="295630"/>
                  </a:lnTo>
                  <a:lnTo>
                    <a:pt x="620267" y="239217"/>
                  </a:lnTo>
                  <a:lnTo>
                    <a:pt x="626313" y="179793"/>
                  </a:lnTo>
                  <a:lnTo>
                    <a:pt x="633958" y="121894"/>
                  </a:lnTo>
                  <a:lnTo>
                    <a:pt x="640054" y="74663"/>
                  </a:lnTo>
                  <a:lnTo>
                    <a:pt x="644626" y="41135"/>
                  </a:lnTo>
                  <a:lnTo>
                    <a:pt x="650722" y="25895"/>
                  </a:lnTo>
                  <a:lnTo>
                    <a:pt x="656831" y="28930"/>
                  </a:lnTo>
                  <a:lnTo>
                    <a:pt x="662927" y="50304"/>
                  </a:lnTo>
                  <a:lnTo>
                    <a:pt x="669035" y="89903"/>
                  </a:lnTo>
                  <a:lnTo>
                    <a:pt x="675081" y="141693"/>
                  </a:lnTo>
                  <a:lnTo>
                    <a:pt x="679653" y="198094"/>
                  </a:lnTo>
                  <a:lnTo>
                    <a:pt x="685749" y="259067"/>
                  </a:lnTo>
                  <a:lnTo>
                    <a:pt x="691845" y="315417"/>
                  </a:lnTo>
                  <a:lnTo>
                    <a:pt x="699490" y="364185"/>
                  </a:lnTo>
                  <a:lnTo>
                    <a:pt x="704049" y="397725"/>
                  </a:lnTo>
                  <a:lnTo>
                    <a:pt x="710158" y="414489"/>
                  </a:lnTo>
                  <a:lnTo>
                    <a:pt x="716254" y="411416"/>
                  </a:lnTo>
                  <a:lnTo>
                    <a:pt x="722312" y="388543"/>
                  </a:lnTo>
                  <a:lnTo>
                    <a:pt x="728408" y="348957"/>
                  </a:lnTo>
                  <a:lnTo>
                    <a:pt x="733031" y="297167"/>
                  </a:lnTo>
                  <a:lnTo>
                    <a:pt x="739076" y="240753"/>
                  </a:lnTo>
                  <a:lnTo>
                    <a:pt x="745185" y="181330"/>
                  </a:lnTo>
                  <a:lnTo>
                    <a:pt x="751281" y="123431"/>
                  </a:lnTo>
                  <a:lnTo>
                    <a:pt x="757389" y="74663"/>
                  </a:lnTo>
                  <a:lnTo>
                    <a:pt x="769594" y="24358"/>
                  </a:lnTo>
                  <a:lnTo>
                    <a:pt x="775690" y="28930"/>
                  </a:lnTo>
                  <a:lnTo>
                    <a:pt x="781799" y="48768"/>
                  </a:lnTo>
                  <a:lnTo>
                    <a:pt x="787844" y="88353"/>
                  </a:lnTo>
                  <a:lnTo>
                    <a:pt x="792454" y="141693"/>
                  </a:lnTo>
                  <a:lnTo>
                    <a:pt x="798512" y="198094"/>
                  </a:lnTo>
                  <a:lnTo>
                    <a:pt x="804608" y="255993"/>
                  </a:lnTo>
                  <a:lnTo>
                    <a:pt x="810717" y="315417"/>
                  </a:lnTo>
                  <a:lnTo>
                    <a:pt x="816813" y="362648"/>
                  </a:lnTo>
                  <a:lnTo>
                    <a:pt x="821385" y="397725"/>
                  </a:lnTo>
                  <a:lnTo>
                    <a:pt x="827481" y="414489"/>
                  </a:lnTo>
                  <a:lnTo>
                    <a:pt x="835075" y="411416"/>
                  </a:lnTo>
                  <a:lnTo>
                    <a:pt x="845743" y="351980"/>
                  </a:lnTo>
                  <a:lnTo>
                    <a:pt x="851839" y="298653"/>
                  </a:lnTo>
                  <a:lnTo>
                    <a:pt x="857948" y="242303"/>
                  </a:lnTo>
                  <a:lnTo>
                    <a:pt x="864044" y="182867"/>
                  </a:lnTo>
                  <a:lnTo>
                    <a:pt x="870153" y="124917"/>
                  </a:lnTo>
                  <a:lnTo>
                    <a:pt x="874712" y="76149"/>
                  </a:lnTo>
                  <a:lnTo>
                    <a:pt x="880808" y="42672"/>
                  </a:lnTo>
                  <a:lnTo>
                    <a:pt x="886917" y="25895"/>
                  </a:lnTo>
                  <a:lnTo>
                    <a:pt x="893013" y="28930"/>
                  </a:lnTo>
                  <a:lnTo>
                    <a:pt x="905217" y="88353"/>
                  </a:lnTo>
                  <a:lnTo>
                    <a:pt x="911275" y="140195"/>
                  </a:lnTo>
                  <a:lnTo>
                    <a:pt x="917371" y="196557"/>
                  </a:lnTo>
                  <a:lnTo>
                    <a:pt x="923480" y="255993"/>
                  </a:lnTo>
                  <a:lnTo>
                    <a:pt x="929576" y="313880"/>
                  </a:lnTo>
                  <a:lnTo>
                    <a:pt x="934148" y="362648"/>
                  </a:lnTo>
                  <a:lnTo>
                    <a:pt x="940244" y="396189"/>
                  </a:lnTo>
                  <a:lnTo>
                    <a:pt x="946353" y="414489"/>
                  </a:lnTo>
                  <a:lnTo>
                    <a:pt x="952449" y="411416"/>
                  </a:lnTo>
                  <a:lnTo>
                    <a:pt x="964653" y="351980"/>
                  </a:lnTo>
                  <a:lnTo>
                    <a:pt x="970749" y="300189"/>
                  </a:lnTo>
                  <a:lnTo>
                    <a:pt x="976807" y="243789"/>
                  </a:lnTo>
                  <a:lnTo>
                    <a:pt x="982903" y="184353"/>
                  </a:lnTo>
                  <a:lnTo>
                    <a:pt x="987475" y="126453"/>
                  </a:lnTo>
                  <a:lnTo>
                    <a:pt x="993571" y="77698"/>
                  </a:lnTo>
                  <a:lnTo>
                    <a:pt x="999680" y="42672"/>
                  </a:lnTo>
                  <a:lnTo>
                    <a:pt x="1005776" y="24358"/>
                  </a:lnTo>
                  <a:lnTo>
                    <a:pt x="1011885" y="27444"/>
                  </a:lnTo>
                  <a:lnTo>
                    <a:pt x="1016444" y="48768"/>
                  </a:lnTo>
                  <a:lnTo>
                    <a:pt x="1022553" y="86817"/>
                  </a:lnTo>
                  <a:lnTo>
                    <a:pt x="1028649" y="138658"/>
                  </a:lnTo>
                  <a:lnTo>
                    <a:pt x="1036243" y="195021"/>
                  </a:lnTo>
                  <a:lnTo>
                    <a:pt x="1040803" y="254457"/>
                  </a:lnTo>
                  <a:lnTo>
                    <a:pt x="1046911" y="312394"/>
                  </a:lnTo>
                  <a:lnTo>
                    <a:pt x="1053007" y="361162"/>
                  </a:lnTo>
                  <a:lnTo>
                    <a:pt x="1065212" y="414489"/>
                  </a:lnTo>
                  <a:lnTo>
                    <a:pt x="1071308" y="411416"/>
                  </a:lnTo>
                  <a:lnTo>
                    <a:pt x="1081976" y="353517"/>
                  </a:lnTo>
                  <a:lnTo>
                    <a:pt x="1088085" y="300189"/>
                  </a:lnTo>
                  <a:lnTo>
                    <a:pt x="1094181" y="245325"/>
                  </a:lnTo>
                  <a:lnTo>
                    <a:pt x="1100239" y="185889"/>
                  </a:lnTo>
                  <a:lnTo>
                    <a:pt x="1106335" y="126453"/>
                  </a:lnTo>
                  <a:lnTo>
                    <a:pt x="1112443" y="77698"/>
                  </a:lnTo>
                  <a:lnTo>
                    <a:pt x="1118539" y="42672"/>
                  </a:lnTo>
                  <a:lnTo>
                    <a:pt x="1124648" y="25895"/>
                  </a:lnTo>
                  <a:lnTo>
                    <a:pt x="1129207" y="27444"/>
                  </a:lnTo>
                  <a:lnTo>
                    <a:pt x="1141412" y="85331"/>
                  </a:lnTo>
                  <a:lnTo>
                    <a:pt x="1147470" y="138658"/>
                  </a:lnTo>
                  <a:lnTo>
                    <a:pt x="1153566" y="195021"/>
                  </a:lnTo>
                  <a:lnTo>
                    <a:pt x="1158125" y="252958"/>
                  </a:lnTo>
                  <a:lnTo>
                    <a:pt x="1165771" y="310857"/>
                  </a:lnTo>
                  <a:lnTo>
                    <a:pt x="1171867" y="359625"/>
                  </a:lnTo>
                  <a:lnTo>
                    <a:pt x="1177975" y="396189"/>
                  </a:lnTo>
                  <a:lnTo>
                    <a:pt x="1182535" y="412953"/>
                  </a:lnTo>
                  <a:lnTo>
                    <a:pt x="1188643" y="411416"/>
                  </a:lnTo>
                  <a:lnTo>
                    <a:pt x="1200848" y="353517"/>
                  </a:lnTo>
                  <a:lnTo>
                    <a:pt x="1206944" y="301726"/>
                  </a:lnTo>
                  <a:lnTo>
                    <a:pt x="1213002" y="245325"/>
                  </a:lnTo>
                  <a:lnTo>
                    <a:pt x="1217612" y="185889"/>
                  </a:lnTo>
                  <a:lnTo>
                    <a:pt x="1223670" y="128003"/>
                  </a:lnTo>
                  <a:lnTo>
                    <a:pt x="1231303" y="79235"/>
                  </a:lnTo>
                  <a:lnTo>
                    <a:pt x="1237411" y="44208"/>
                  </a:lnTo>
                  <a:lnTo>
                    <a:pt x="1241971" y="25895"/>
                  </a:lnTo>
                  <a:lnTo>
                    <a:pt x="1248067" y="27444"/>
                  </a:lnTo>
                  <a:lnTo>
                    <a:pt x="1254175" y="45694"/>
                  </a:lnTo>
                  <a:lnTo>
                    <a:pt x="1260271" y="85331"/>
                  </a:lnTo>
                  <a:lnTo>
                    <a:pt x="1266380" y="137121"/>
                  </a:lnTo>
                  <a:lnTo>
                    <a:pt x="1270939" y="193535"/>
                  </a:lnTo>
                  <a:lnTo>
                    <a:pt x="1277048" y="251421"/>
                  </a:lnTo>
                  <a:lnTo>
                    <a:pt x="1283144" y="310857"/>
                  </a:lnTo>
                  <a:lnTo>
                    <a:pt x="1289202" y="359625"/>
                  </a:lnTo>
                  <a:lnTo>
                    <a:pt x="1295298" y="396189"/>
                  </a:lnTo>
                  <a:lnTo>
                    <a:pt x="1301407" y="412953"/>
                  </a:lnTo>
                  <a:lnTo>
                    <a:pt x="1307503" y="411416"/>
                  </a:lnTo>
                  <a:lnTo>
                    <a:pt x="1313611" y="393153"/>
                  </a:lnTo>
                  <a:lnTo>
                    <a:pt x="1319657" y="355053"/>
                  </a:lnTo>
                  <a:lnTo>
                    <a:pt x="1324267" y="303212"/>
                  </a:lnTo>
                  <a:lnTo>
                    <a:pt x="1330375" y="246862"/>
                  </a:lnTo>
                  <a:lnTo>
                    <a:pt x="1336420" y="187426"/>
                  </a:lnTo>
                  <a:lnTo>
                    <a:pt x="1342529" y="128003"/>
                  </a:lnTo>
                  <a:lnTo>
                    <a:pt x="1348625" y="79235"/>
                  </a:lnTo>
                  <a:lnTo>
                    <a:pt x="1359293" y="25895"/>
                  </a:lnTo>
                  <a:lnTo>
                    <a:pt x="1366939" y="27444"/>
                  </a:lnTo>
                  <a:lnTo>
                    <a:pt x="1373035" y="45694"/>
                  </a:lnTo>
                  <a:lnTo>
                    <a:pt x="1379143" y="83794"/>
                  </a:lnTo>
                  <a:lnTo>
                    <a:pt x="1383703" y="135636"/>
                  </a:lnTo>
                  <a:lnTo>
                    <a:pt x="1389811" y="191998"/>
                  </a:lnTo>
                  <a:lnTo>
                    <a:pt x="1395857" y="251421"/>
                  </a:lnTo>
                  <a:lnTo>
                    <a:pt x="1401965" y="309321"/>
                  </a:lnTo>
                  <a:lnTo>
                    <a:pt x="1408061" y="359625"/>
                  </a:lnTo>
                  <a:lnTo>
                    <a:pt x="1418729" y="412953"/>
                  </a:lnTo>
                  <a:lnTo>
                    <a:pt x="1424825" y="412953"/>
                  </a:lnTo>
                  <a:lnTo>
                    <a:pt x="1432420" y="393153"/>
                  </a:lnTo>
                  <a:lnTo>
                    <a:pt x="1437030" y="355053"/>
                  </a:lnTo>
                  <a:lnTo>
                    <a:pt x="1443139" y="304749"/>
                  </a:lnTo>
                  <a:lnTo>
                    <a:pt x="1449184" y="246862"/>
                  </a:lnTo>
                  <a:lnTo>
                    <a:pt x="1455292" y="188912"/>
                  </a:lnTo>
                  <a:lnTo>
                    <a:pt x="1461389" y="129540"/>
                  </a:lnTo>
                  <a:lnTo>
                    <a:pt x="1465960" y="79235"/>
                  </a:lnTo>
                  <a:lnTo>
                    <a:pt x="1472057" y="44208"/>
                  </a:lnTo>
                  <a:lnTo>
                    <a:pt x="1478165" y="25895"/>
                  </a:lnTo>
                  <a:lnTo>
                    <a:pt x="1484261" y="25895"/>
                  </a:lnTo>
                  <a:lnTo>
                    <a:pt x="1496466" y="83794"/>
                  </a:lnTo>
                  <a:lnTo>
                    <a:pt x="1502562" y="134099"/>
                  </a:lnTo>
                  <a:lnTo>
                    <a:pt x="1508620" y="190449"/>
                  </a:lnTo>
                  <a:lnTo>
                    <a:pt x="1520825" y="309321"/>
                  </a:lnTo>
                  <a:lnTo>
                    <a:pt x="1525384" y="358089"/>
                  </a:lnTo>
                  <a:lnTo>
                    <a:pt x="1531492" y="394652"/>
                  </a:lnTo>
                  <a:lnTo>
                    <a:pt x="1537589" y="412953"/>
                  </a:lnTo>
                  <a:lnTo>
                    <a:pt x="1543697" y="412953"/>
                  </a:lnTo>
                  <a:lnTo>
                    <a:pt x="1549793" y="393153"/>
                  </a:lnTo>
                  <a:lnTo>
                    <a:pt x="1554365" y="356603"/>
                  </a:lnTo>
                  <a:lnTo>
                    <a:pt x="1561998" y="304749"/>
                  </a:lnTo>
                  <a:lnTo>
                    <a:pt x="1568107" y="248348"/>
                  </a:lnTo>
                  <a:lnTo>
                    <a:pt x="1574152" y="190449"/>
                  </a:lnTo>
                  <a:lnTo>
                    <a:pt x="1578762" y="131025"/>
                  </a:lnTo>
                  <a:lnTo>
                    <a:pt x="1584820" y="80772"/>
                  </a:lnTo>
                  <a:lnTo>
                    <a:pt x="1590916" y="45694"/>
                  </a:lnTo>
                  <a:lnTo>
                    <a:pt x="1597025" y="25895"/>
                  </a:lnTo>
                  <a:lnTo>
                    <a:pt x="1603120" y="25895"/>
                  </a:lnTo>
                  <a:lnTo>
                    <a:pt x="1613789" y="82257"/>
                  </a:lnTo>
                  <a:lnTo>
                    <a:pt x="1619897" y="134099"/>
                  </a:lnTo>
                  <a:lnTo>
                    <a:pt x="1625993" y="190449"/>
                  </a:lnTo>
                  <a:lnTo>
                    <a:pt x="1632051" y="248348"/>
                  </a:lnTo>
                  <a:lnTo>
                    <a:pt x="1638147" y="307835"/>
                  </a:lnTo>
                  <a:lnTo>
                    <a:pt x="1644256" y="358089"/>
                  </a:lnTo>
                  <a:lnTo>
                    <a:pt x="1650352" y="393153"/>
                  </a:lnTo>
                  <a:lnTo>
                    <a:pt x="1656461" y="412953"/>
                  </a:lnTo>
                  <a:lnTo>
                    <a:pt x="1662556" y="412953"/>
                  </a:lnTo>
                  <a:lnTo>
                    <a:pt x="1673225" y="358089"/>
                  </a:lnTo>
                  <a:lnTo>
                    <a:pt x="1679320" y="306298"/>
                  </a:lnTo>
                  <a:lnTo>
                    <a:pt x="1685429" y="249885"/>
                  </a:lnTo>
                  <a:lnTo>
                    <a:pt x="1691525" y="190449"/>
                  </a:lnTo>
                  <a:lnTo>
                    <a:pt x="1697583" y="132562"/>
                  </a:lnTo>
                  <a:lnTo>
                    <a:pt x="1703679" y="82257"/>
                  </a:lnTo>
                  <a:lnTo>
                    <a:pt x="1709788" y="45694"/>
                  </a:lnTo>
                  <a:lnTo>
                    <a:pt x="1715884" y="25895"/>
                  </a:lnTo>
                  <a:lnTo>
                    <a:pt x="1720456" y="25895"/>
                  </a:lnTo>
                  <a:lnTo>
                    <a:pt x="1732661" y="82257"/>
                  </a:lnTo>
                  <a:lnTo>
                    <a:pt x="1738756" y="132562"/>
                  </a:lnTo>
                  <a:lnTo>
                    <a:pt x="1744865" y="188912"/>
                  </a:lnTo>
                  <a:lnTo>
                    <a:pt x="1749425" y="246862"/>
                  </a:lnTo>
                  <a:lnTo>
                    <a:pt x="1755520" y="306298"/>
                  </a:lnTo>
                  <a:lnTo>
                    <a:pt x="1763115" y="356603"/>
                  </a:lnTo>
                  <a:lnTo>
                    <a:pt x="1769224" y="393153"/>
                  </a:lnTo>
                  <a:lnTo>
                    <a:pt x="1775320" y="412953"/>
                  </a:lnTo>
                  <a:lnTo>
                    <a:pt x="1779879" y="412953"/>
                  </a:lnTo>
                  <a:lnTo>
                    <a:pt x="1792084" y="358089"/>
                  </a:lnTo>
                  <a:lnTo>
                    <a:pt x="1798192" y="307835"/>
                  </a:lnTo>
                  <a:lnTo>
                    <a:pt x="1804289" y="251421"/>
                  </a:lnTo>
                  <a:lnTo>
                    <a:pt x="1808861" y="191998"/>
                  </a:lnTo>
                  <a:lnTo>
                    <a:pt x="1814956" y="132562"/>
                  </a:lnTo>
                  <a:lnTo>
                    <a:pt x="1821014" y="82257"/>
                  </a:lnTo>
                  <a:lnTo>
                    <a:pt x="1828647" y="45694"/>
                  </a:lnTo>
                  <a:lnTo>
                    <a:pt x="1833219" y="25895"/>
                  </a:lnTo>
                  <a:lnTo>
                    <a:pt x="1839315" y="25895"/>
                  </a:lnTo>
                  <a:lnTo>
                    <a:pt x="1845424" y="44208"/>
                  </a:lnTo>
                  <a:lnTo>
                    <a:pt x="1851520" y="80772"/>
                  </a:lnTo>
                  <a:lnTo>
                    <a:pt x="1857616" y="132562"/>
                  </a:lnTo>
                  <a:lnTo>
                    <a:pt x="1862188" y="187426"/>
                  </a:lnTo>
                  <a:lnTo>
                    <a:pt x="1868284" y="246862"/>
                  </a:lnTo>
                  <a:lnTo>
                    <a:pt x="1874392" y="304749"/>
                  </a:lnTo>
                  <a:lnTo>
                    <a:pt x="1880489" y="355053"/>
                  </a:lnTo>
                  <a:lnTo>
                    <a:pt x="1886546" y="393153"/>
                  </a:lnTo>
                  <a:lnTo>
                    <a:pt x="1892642" y="412953"/>
                  </a:lnTo>
                  <a:lnTo>
                    <a:pt x="1898751" y="412953"/>
                  </a:lnTo>
                  <a:lnTo>
                    <a:pt x="1904847" y="396189"/>
                  </a:lnTo>
                  <a:lnTo>
                    <a:pt x="1910956" y="359625"/>
                  </a:lnTo>
                  <a:lnTo>
                    <a:pt x="1917052" y="307835"/>
                  </a:lnTo>
                  <a:lnTo>
                    <a:pt x="1921624" y="251421"/>
                  </a:lnTo>
                  <a:lnTo>
                    <a:pt x="1927720" y="191998"/>
                  </a:lnTo>
                  <a:lnTo>
                    <a:pt x="1933778" y="134099"/>
                  </a:lnTo>
                  <a:lnTo>
                    <a:pt x="1939874" y="83794"/>
                  </a:lnTo>
                  <a:lnTo>
                    <a:pt x="1945970" y="45694"/>
                  </a:lnTo>
                  <a:lnTo>
                    <a:pt x="1950542" y="25895"/>
                  </a:lnTo>
                  <a:lnTo>
                    <a:pt x="1956638" y="25895"/>
                  </a:lnTo>
                  <a:lnTo>
                    <a:pt x="1964283" y="44208"/>
                  </a:lnTo>
                  <a:lnTo>
                    <a:pt x="1970379" y="79235"/>
                  </a:lnTo>
                  <a:lnTo>
                    <a:pt x="1974951" y="131025"/>
                  </a:lnTo>
                  <a:lnTo>
                    <a:pt x="1981047" y="185889"/>
                  </a:lnTo>
                  <a:lnTo>
                    <a:pt x="1987156" y="245325"/>
                  </a:lnTo>
                  <a:lnTo>
                    <a:pt x="1993201" y="304749"/>
                  </a:lnTo>
                  <a:lnTo>
                    <a:pt x="1999310" y="355053"/>
                  </a:lnTo>
                  <a:lnTo>
                    <a:pt x="2003920" y="391617"/>
                  </a:lnTo>
                  <a:lnTo>
                    <a:pt x="2009978" y="412953"/>
                  </a:lnTo>
                  <a:lnTo>
                    <a:pt x="2016074" y="412953"/>
                  </a:lnTo>
                  <a:lnTo>
                    <a:pt x="2028278" y="359625"/>
                  </a:lnTo>
                  <a:lnTo>
                    <a:pt x="2034374" y="309321"/>
                  </a:lnTo>
                  <a:lnTo>
                    <a:pt x="2040483" y="252958"/>
                  </a:lnTo>
                  <a:lnTo>
                    <a:pt x="2046579" y="195021"/>
                  </a:lnTo>
                  <a:lnTo>
                    <a:pt x="2052688" y="134099"/>
                  </a:lnTo>
                  <a:lnTo>
                    <a:pt x="2058733" y="83794"/>
                  </a:lnTo>
                  <a:lnTo>
                    <a:pt x="2063356" y="47231"/>
                  </a:lnTo>
                  <a:lnTo>
                    <a:pt x="2069401" y="25895"/>
                  </a:lnTo>
                  <a:lnTo>
                    <a:pt x="2075510" y="25895"/>
                  </a:lnTo>
                  <a:lnTo>
                    <a:pt x="2087714" y="79235"/>
                  </a:lnTo>
                  <a:lnTo>
                    <a:pt x="2093810" y="129540"/>
                  </a:lnTo>
                  <a:lnTo>
                    <a:pt x="2099919" y="185889"/>
                  </a:lnTo>
                  <a:lnTo>
                    <a:pt x="2106015" y="243789"/>
                  </a:lnTo>
                  <a:lnTo>
                    <a:pt x="2112124" y="303212"/>
                  </a:lnTo>
                  <a:lnTo>
                    <a:pt x="2116683" y="353517"/>
                  </a:lnTo>
                  <a:lnTo>
                    <a:pt x="2122728" y="391617"/>
                  </a:lnTo>
                  <a:lnTo>
                    <a:pt x="2128837" y="412953"/>
                  </a:lnTo>
                  <a:lnTo>
                    <a:pt x="2134933" y="412953"/>
                  </a:lnTo>
                  <a:lnTo>
                    <a:pt x="2141042" y="396189"/>
                  </a:lnTo>
                  <a:lnTo>
                    <a:pt x="2145601" y="361162"/>
                  </a:lnTo>
                  <a:lnTo>
                    <a:pt x="2151710" y="309321"/>
                  </a:lnTo>
                  <a:lnTo>
                    <a:pt x="2159342" y="254457"/>
                  </a:lnTo>
                  <a:lnTo>
                    <a:pt x="2165451" y="195021"/>
                  </a:lnTo>
                  <a:lnTo>
                    <a:pt x="2170010" y="135636"/>
                  </a:lnTo>
                  <a:lnTo>
                    <a:pt x="2176119" y="85331"/>
                  </a:lnTo>
                  <a:lnTo>
                    <a:pt x="2182164" y="48768"/>
                  </a:lnTo>
                  <a:lnTo>
                    <a:pt x="2188273" y="27444"/>
                  </a:lnTo>
                  <a:lnTo>
                    <a:pt x="2194369" y="25895"/>
                  </a:lnTo>
                  <a:lnTo>
                    <a:pt x="2200478" y="42672"/>
                  </a:lnTo>
                  <a:lnTo>
                    <a:pt x="2211133" y="128003"/>
                  </a:lnTo>
                  <a:lnTo>
                    <a:pt x="2217242" y="184353"/>
                  </a:lnTo>
                  <a:lnTo>
                    <a:pt x="2223338" y="242303"/>
                  </a:lnTo>
                  <a:lnTo>
                    <a:pt x="2229446" y="301726"/>
                  </a:lnTo>
                  <a:lnTo>
                    <a:pt x="2235542" y="353517"/>
                  </a:lnTo>
                  <a:lnTo>
                    <a:pt x="2241600" y="391617"/>
                  </a:lnTo>
                  <a:lnTo>
                    <a:pt x="2247696" y="411416"/>
                  </a:lnTo>
                  <a:lnTo>
                    <a:pt x="2253805" y="412953"/>
                  </a:lnTo>
                  <a:lnTo>
                    <a:pt x="2258364" y="396189"/>
                  </a:lnTo>
                  <a:lnTo>
                    <a:pt x="2270569" y="310857"/>
                  </a:lnTo>
                  <a:lnTo>
                    <a:pt x="2276678" y="255993"/>
                  </a:lnTo>
                  <a:lnTo>
                    <a:pt x="2282774" y="196557"/>
                  </a:lnTo>
                  <a:lnTo>
                    <a:pt x="2287333" y="137121"/>
                  </a:lnTo>
                  <a:lnTo>
                    <a:pt x="2294928" y="85331"/>
                  </a:lnTo>
                  <a:lnTo>
                    <a:pt x="2301036" y="48768"/>
                  </a:lnTo>
                  <a:lnTo>
                    <a:pt x="2307132" y="27444"/>
                  </a:lnTo>
                  <a:lnTo>
                    <a:pt x="2311692" y="25895"/>
                  </a:lnTo>
                  <a:lnTo>
                    <a:pt x="2317800" y="41135"/>
                  </a:lnTo>
                  <a:lnTo>
                    <a:pt x="2330005" y="128003"/>
                  </a:lnTo>
                  <a:lnTo>
                    <a:pt x="2336101" y="182867"/>
                  </a:lnTo>
                  <a:lnTo>
                    <a:pt x="2342210" y="240753"/>
                  </a:lnTo>
                  <a:lnTo>
                    <a:pt x="2346769" y="300189"/>
                  </a:lnTo>
                  <a:lnTo>
                    <a:pt x="2352878" y="351980"/>
                  </a:lnTo>
                  <a:lnTo>
                    <a:pt x="2360460" y="390080"/>
                  </a:lnTo>
                  <a:lnTo>
                    <a:pt x="2366568" y="411416"/>
                  </a:lnTo>
                  <a:lnTo>
                    <a:pt x="2371128" y="412953"/>
                  </a:lnTo>
                  <a:lnTo>
                    <a:pt x="2377236" y="397725"/>
                  </a:lnTo>
                  <a:lnTo>
                    <a:pt x="2383332" y="362648"/>
                  </a:lnTo>
                  <a:lnTo>
                    <a:pt x="2389428" y="312394"/>
                  </a:lnTo>
                  <a:lnTo>
                    <a:pt x="2395537" y="255993"/>
                  </a:lnTo>
                  <a:lnTo>
                    <a:pt x="2400096" y="198094"/>
                  </a:lnTo>
                  <a:lnTo>
                    <a:pt x="2406205" y="138658"/>
                  </a:lnTo>
                  <a:lnTo>
                    <a:pt x="2412301" y="88353"/>
                  </a:lnTo>
                  <a:lnTo>
                    <a:pt x="2418410" y="50304"/>
                  </a:lnTo>
                  <a:lnTo>
                    <a:pt x="2424455" y="28930"/>
                  </a:lnTo>
                  <a:lnTo>
                    <a:pt x="2430564" y="25895"/>
                  </a:lnTo>
                  <a:lnTo>
                    <a:pt x="2436660" y="41135"/>
                  </a:lnTo>
                  <a:lnTo>
                    <a:pt x="2442768" y="76149"/>
                  </a:lnTo>
                  <a:lnTo>
                    <a:pt x="2448864" y="126453"/>
                  </a:lnTo>
                  <a:lnTo>
                    <a:pt x="2453436" y="181330"/>
                  </a:lnTo>
                  <a:lnTo>
                    <a:pt x="2459532" y="240753"/>
                  </a:lnTo>
                  <a:lnTo>
                    <a:pt x="2465628" y="298653"/>
                  </a:lnTo>
                  <a:lnTo>
                    <a:pt x="2471737" y="351980"/>
                  </a:lnTo>
                  <a:lnTo>
                    <a:pt x="2483891" y="411416"/>
                  </a:lnTo>
                  <a:lnTo>
                    <a:pt x="2488501" y="412953"/>
                  </a:lnTo>
                  <a:lnTo>
                    <a:pt x="2496096" y="397725"/>
                  </a:lnTo>
                  <a:lnTo>
                    <a:pt x="2502192" y="362648"/>
                  </a:lnTo>
                  <a:lnTo>
                    <a:pt x="2508300" y="313880"/>
                  </a:lnTo>
                  <a:lnTo>
                    <a:pt x="2512860" y="259067"/>
                  </a:lnTo>
                  <a:lnTo>
                    <a:pt x="2518968" y="199580"/>
                  </a:lnTo>
                  <a:lnTo>
                    <a:pt x="2525064" y="140195"/>
                  </a:lnTo>
                  <a:lnTo>
                    <a:pt x="2531173" y="88353"/>
                  </a:lnTo>
                  <a:lnTo>
                    <a:pt x="2537269" y="50304"/>
                  </a:lnTo>
                  <a:lnTo>
                    <a:pt x="2547886" y="25895"/>
                  </a:lnTo>
                  <a:lnTo>
                    <a:pt x="2553995" y="41135"/>
                  </a:lnTo>
                  <a:lnTo>
                    <a:pt x="2561628" y="74663"/>
                  </a:lnTo>
                  <a:lnTo>
                    <a:pt x="2566187" y="124917"/>
                  </a:lnTo>
                  <a:lnTo>
                    <a:pt x="2572296" y="181330"/>
                  </a:lnTo>
                  <a:lnTo>
                    <a:pt x="2578392" y="239217"/>
                  </a:lnTo>
                  <a:lnTo>
                    <a:pt x="2584500" y="298653"/>
                  </a:lnTo>
                  <a:lnTo>
                    <a:pt x="2590596" y="350494"/>
                  </a:lnTo>
                  <a:lnTo>
                    <a:pt x="2595168" y="388543"/>
                  </a:lnTo>
                  <a:lnTo>
                    <a:pt x="2601264" y="411416"/>
                  </a:lnTo>
                  <a:lnTo>
                    <a:pt x="2607322" y="414489"/>
                  </a:lnTo>
                  <a:lnTo>
                    <a:pt x="2613418" y="397725"/>
                  </a:lnTo>
                  <a:lnTo>
                    <a:pt x="2625623" y="313880"/>
                  </a:lnTo>
                  <a:lnTo>
                    <a:pt x="2631732" y="259067"/>
                  </a:lnTo>
                  <a:lnTo>
                    <a:pt x="2637828" y="201117"/>
                  </a:lnTo>
                  <a:lnTo>
                    <a:pt x="2643936" y="141693"/>
                  </a:lnTo>
                  <a:lnTo>
                    <a:pt x="2650032" y="88353"/>
                  </a:lnTo>
                  <a:lnTo>
                    <a:pt x="2654592" y="50304"/>
                  </a:lnTo>
                  <a:lnTo>
                    <a:pt x="2660700" y="28930"/>
                  </a:lnTo>
                  <a:lnTo>
                    <a:pt x="2666796" y="25895"/>
                  </a:lnTo>
                  <a:lnTo>
                    <a:pt x="2672854" y="41135"/>
                  </a:lnTo>
                  <a:lnTo>
                    <a:pt x="2678950" y="74663"/>
                  </a:lnTo>
                  <a:lnTo>
                    <a:pt x="2683522" y="123431"/>
                  </a:lnTo>
                  <a:lnTo>
                    <a:pt x="2691155" y="178295"/>
                  </a:lnTo>
                  <a:lnTo>
                    <a:pt x="2697264" y="237680"/>
                  </a:lnTo>
                  <a:lnTo>
                    <a:pt x="2703360" y="297167"/>
                  </a:lnTo>
                  <a:lnTo>
                    <a:pt x="2707932" y="348957"/>
                  </a:lnTo>
                  <a:lnTo>
                    <a:pt x="2714028" y="388543"/>
                  </a:lnTo>
                  <a:lnTo>
                    <a:pt x="2720136" y="411416"/>
                  </a:lnTo>
                  <a:lnTo>
                    <a:pt x="2726232" y="414489"/>
                  </a:lnTo>
                  <a:lnTo>
                    <a:pt x="2732290" y="399211"/>
                  </a:lnTo>
                  <a:lnTo>
                    <a:pt x="2738386" y="365721"/>
                  </a:lnTo>
                  <a:lnTo>
                    <a:pt x="2742945" y="315417"/>
                  </a:lnTo>
                  <a:lnTo>
                    <a:pt x="2749054" y="260553"/>
                  </a:lnTo>
                  <a:lnTo>
                    <a:pt x="2756687" y="202653"/>
                  </a:lnTo>
                  <a:lnTo>
                    <a:pt x="2762796" y="141693"/>
                  </a:lnTo>
                  <a:lnTo>
                    <a:pt x="2767355" y="89903"/>
                  </a:lnTo>
                  <a:lnTo>
                    <a:pt x="2773464" y="50304"/>
                  </a:lnTo>
                  <a:lnTo>
                    <a:pt x="2779509" y="28930"/>
                  </a:lnTo>
                  <a:lnTo>
                    <a:pt x="2785617" y="24358"/>
                  </a:lnTo>
                  <a:lnTo>
                    <a:pt x="2791714" y="39598"/>
                  </a:lnTo>
                  <a:lnTo>
                    <a:pt x="2802381" y="123431"/>
                  </a:lnTo>
                  <a:lnTo>
                    <a:pt x="2808490" y="178295"/>
                  </a:lnTo>
                  <a:lnTo>
                    <a:pt x="2814586" y="236194"/>
                  </a:lnTo>
                  <a:lnTo>
                    <a:pt x="2820695" y="295630"/>
                  </a:lnTo>
                  <a:lnTo>
                    <a:pt x="2826791" y="348957"/>
                  </a:lnTo>
                  <a:lnTo>
                    <a:pt x="2832887" y="387057"/>
                  </a:lnTo>
                  <a:lnTo>
                    <a:pt x="2838996" y="411416"/>
                  </a:lnTo>
                  <a:lnTo>
                    <a:pt x="2845041" y="414489"/>
                  </a:lnTo>
                  <a:lnTo>
                    <a:pt x="2849664" y="399211"/>
                  </a:lnTo>
                  <a:lnTo>
                    <a:pt x="2861817" y="316953"/>
                  </a:lnTo>
                  <a:lnTo>
                    <a:pt x="2867914" y="260553"/>
                  </a:lnTo>
                  <a:lnTo>
                    <a:pt x="2874022" y="202653"/>
                  </a:lnTo>
                  <a:lnTo>
                    <a:pt x="2880118" y="143230"/>
                  </a:lnTo>
                  <a:lnTo>
                    <a:pt x="2884690" y="89903"/>
                  </a:lnTo>
                  <a:lnTo>
                    <a:pt x="2892272" y="51803"/>
                  </a:lnTo>
                  <a:lnTo>
                    <a:pt x="2898381" y="28930"/>
                  </a:lnTo>
                  <a:lnTo>
                    <a:pt x="2904477" y="24358"/>
                  </a:lnTo>
                  <a:lnTo>
                    <a:pt x="2909049" y="39598"/>
                  </a:lnTo>
                  <a:lnTo>
                    <a:pt x="2921241" y="121894"/>
                  </a:lnTo>
                  <a:lnTo>
                    <a:pt x="2927350" y="176758"/>
                  </a:lnTo>
                  <a:lnTo>
                    <a:pt x="2933445" y="234657"/>
                  </a:lnTo>
                  <a:lnTo>
                    <a:pt x="2938017" y="294093"/>
                  </a:lnTo>
                  <a:lnTo>
                    <a:pt x="2944114" y="347421"/>
                  </a:lnTo>
                  <a:lnTo>
                    <a:pt x="2950222" y="387057"/>
                  </a:lnTo>
                  <a:lnTo>
                    <a:pt x="2957804" y="411416"/>
                  </a:lnTo>
                  <a:lnTo>
                    <a:pt x="2962427" y="414489"/>
                  </a:lnTo>
                  <a:lnTo>
                    <a:pt x="2968472" y="399211"/>
                  </a:lnTo>
                  <a:lnTo>
                    <a:pt x="2974581" y="367258"/>
                  </a:lnTo>
                  <a:lnTo>
                    <a:pt x="2980677" y="318503"/>
                  </a:lnTo>
                  <a:lnTo>
                    <a:pt x="2986786" y="262089"/>
                  </a:lnTo>
                  <a:lnTo>
                    <a:pt x="2991345" y="204203"/>
                  </a:lnTo>
                  <a:lnTo>
                    <a:pt x="2997441" y="144767"/>
                  </a:lnTo>
                  <a:lnTo>
                    <a:pt x="3003550" y="91440"/>
                  </a:lnTo>
                  <a:lnTo>
                    <a:pt x="3009645" y="53340"/>
                  </a:lnTo>
                  <a:lnTo>
                    <a:pt x="3015754" y="28930"/>
                  </a:lnTo>
                  <a:lnTo>
                    <a:pt x="3021850" y="24358"/>
                  </a:lnTo>
                  <a:lnTo>
                    <a:pt x="3027959" y="39598"/>
                  </a:lnTo>
                  <a:lnTo>
                    <a:pt x="3034004" y="71589"/>
                  </a:lnTo>
                  <a:lnTo>
                    <a:pt x="3040113" y="120357"/>
                  </a:lnTo>
                  <a:lnTo>
                    <a:pt x="3046209" y="176758"/>
                  </a:lnTo>
                  <a:lnTo>
                    <a:pt x="3050781" y="234657"/>
                  </a:lnTo>
                  <a:lnTo>
                    <a:pt x="3056877" y="294093"/>
                  </a:lnTo>
                  <a:lnTo>
                    <a:pt x="3062986" y="347421"/>
                  </a:lnTo>
                  <a:lnTo>
                    <a:pt x="3069081" y="385521"/>
                  </a:lnTo>
                  <a:lnTo>
                    <a:pt x="3075190" y="409930"/>
                  </a:lnTo>
                  <a:lnTo>
                    <a:pt x="3079750" y="414489"/>
                  </a:lnTo>
                  <a:lnTo>
                    <a:pt x="3085845" y="399211"/>
                  </a:lnTo>
                  <a:lnTo>
                    <a:pt x="3093440" y="367258"/>
                  </a:lnTo>
                  <a:lnTo>
                    <a:pt x="3099549" y="318503"/>
                  </a:lnTo>
                  <a:lnTo>
                    <a:pt x="3104108" y="263626"/>
                  </a:lnTo>
                  <a:lnTo>
                    <a:pt x="3110204" y="205689"/>
                  </a:lnTo>
                  <a:lnTo>
                    <a:pt x="3116313" y="146304"/>
                  </a:lnTo>
                  <a:lnTo>
                    <a:pt x="3122409" y="92925"/>
                  </a:lnTo>
                  <a:lnTo>
                    <a:pt x="3128517" y="53340"/>
                  </a:lnTo>
                  <a:lnTo>
                    <a:pt x="3139186" y="25895"/>
                  </a:lnTo>
                  <a:lnTo>
                    <a:pt x="3145281" y="39598"/>
                  </a:lnTo>
                  <a:lnTo>
                    <a:pt x="3157435" y="118872"/>
                  </a:lnTo>
                  <a:lnTo>
                    <a:pt x="3163544" y="173736"/>
                  </a:lnTo>
                  <a:lnTo>
                    <a:pt x="3169640" y="231635"/>
                  </a:lnTo>
                  <a:lnTo>
                    <a:pt x="3175749" y="292557"/>
                  </a:lnTo>
                  <a:lnTo>
                    <a:pt x="3181845" y="344398"/>
                  </a:lnTo>
                  <a:lnTo>
                    <a:pt x="3187941" y="385521"/>
                  </a:lnTo>
                  <a:lnTo>
                    <a:pt x="3192513" y="409930"/>
                  </a:lnTo>
                  <a:lnTo>
                    <a:pt x="3198609" y="414489"/>
                  </a:lnTo>
                  <a:lnTo>
                    <a:pt x="3204717" y="400748"/>
                  </a:lnTo>
                  <a:lnTo>
                    <a:pt x="3216922" y="319989"/>
                  </a:lnTo>
                  <a:lnTo>
                    <a:pt x="3222967" y="265112"/>
                  </a:lnTo>
                  <a:lnTo>
                    <a:pt x="3229076" y="207225"/>
                  </a:lnTo>
                  <a:lnTo>
                    <a:pt x="3235172" y="147789"/>
                  </a:lnTo>
                  <a:lnTo>
                    <a:pt x="3241281" y="94462"/>
                  </a:lnTo>
                  <a:lnTo>
                    <a:pt x="3245840" y="53340"/>
                  </a:lnTo>
                  <a:lnTo>
                    <a:pt x="3251949" y="28930"/>
                  </a:lnTo>
                  <a:lnTo>
                    <a:pt x="3258045" y="24358"/>
                  </a:lnTo>
                  <a:lnTo>
                    <a:pt x="3264141" y="38100"/>
                  </a:lnTo>
                  <a:lnTo>
                    <a:pt x="3270199" y="70104"/>
                  </a:lnTo>
                  <a:lnTo>
                    <a:pt x="3274809" y="118872"/>
                  </a:lnTo>
                  <a:lnTo>
                    <a:pt x="3280867" y="173736"/>
                  </a:lnTo>
                  <a:lnTo>
                    <a:pt x="3288499" y="231635"/>
                  </a:lnTo>
                  <a:lnTo>
                    <a:pt x="3294608" y="291058"/>
                  </a:lnTo>
                  <a:lnTo>
                    <a:pt x="3299167" y="344398"/>
                  </a:lnTo>
                  <a:lnTo>
                    <a:pt x="3305276" y="383984"/>
                  </a:lnTo>
                  <a:lnTo>
                    <a:pt x="3311372" y="408393"/>
                  </a:lnTo>
                  <a:lnTo>
                    <a:pt x="3317481" y="414489"/>
                  </a:lnTo>
                  <a:lnTo>
                    <a:pt x="3323577" y="400748"/>
                  </a:lnTo>
                  <a:lnTo>
                    <a:pt x="3329635" y="368757"/>
                  </a:lnTo>
                  <a:lnTo>
                    <a:pt x="3334245" y="321525"/>
                  </a:lnTo>
                  <a:lnTo>
                    <a:pt x="3340341" y="266649"/>
                  </a:lnTo>
                  <a:lnTo>
                    <a:pt x="3346399" y="208762"/>
                  </a:lnTo>
                  <a:lnTo>
                    <a:pt x="3352495" y="147789"/>
                  </a:lnTo>
                  <a:lnTo>
                    <a:pt x="3358603" y="94462"/>
                  </a:lnTo>
                  <a:lnTo>
                    <a:pt x="3364699" y="54876"/>
                  </a:lnTo>
                  <a:lnTo>
                    <a:pt x="3370808" y="30467"/>
                  </a:lnTo>
                  <a:lnTo>
                    <a:pt x="3376853" y="24358"/>
                  </a:lnTo>
                  <a:lnTo>
                    <a:pt x="3382962" y="38100"/>
                  </a:lnTo>
                  <a:lnTo>
                    <a:pt x="3393630" y="117335"/>
                  </a:lnTo>
                  <a:lnTo>
                    <a:pt x="3399726" y="172199"/>
                  </a:lnTo>
                  <a:lnTo>
                    <a:pt x="3405835" y="230098"/>
                  </a:lnTo>
                  <a:lnTo>
                    <a:pt x="3411931" y="289521"/>
                  </a:lnTo>
                  <a:lnTo>
                    <a:pt x="3416503" y="342849"/>
                  </a:lnTo>
                  <a:lnTo>
                    <a:pt x="3424135" y="383984"/>
                  </a:lnTo>
                  <a:lnTo>
                    <a:pt x="3430244" y="408393"/>
                  </a:lnTo>
                  <a:lnTo>
                    <a:pt x="3436340" y="415975"/>
                  </a:lnTo>
                  <a:lnTo>
                    <a:pt x="3440899" y="402285"/>
                  </a:lnTo>
                  <a:lnTo>
                    <a:pt x="3453053" y="323062"/>
                  </a:lnTo>
                  <a:lnTo>
                    <a:pt x="3465258" y="210248"/>
                  </a:lnTo>
                  <a:lnTo>
                    <a:pt x="3471367" y="149326"/>
                  </a:lnTo>
                  <a:lnTo>
                    <a:pt x="3475926" y="95999"/>
                  </a:lnTo>
                  <a:lnTo>
                    <a:pt x="3482035" y="54876"/>
                  </a:lnTo>
                  <a:lnTo>
                    <a:pt x="3489667" y="30467"/>
                  </a:lnTo>
                  <a:lnTo>
                    <a:pt x="3495776" y="24358"/>
                  </a:lnTo>
                  <a:lnTo>
                    <a:pt x="3500335" y="35026"/>
                  </a:lnTo>
                  <a:lnTo>
                    <a:pt x="3506444" y="74663"/>
                  </a:lnTo>
                  <a:lnTo>
                    <a:pt x="3512540" y="120357"/>
                  </a:lnTo>
                  <a:lnTo>
                    <a:pt x="3518598" y="173736"/>
                  </a:lnTo>
                  <a:lnTo>
                    <a:pt x="3524694" y="234657"/>
                  </a:lnTo>
                  <a:lnTo>
                    <a:pt x="3529253" y="284962"/>
                  </a:lnTo>
                  <a:lnTo>
                    <a:pt x="3535362" y="336753"/>
                  </a:lnTo>
                  <a:lnTo>
                    <a:pt x="3541458" y="374853"/>
                  </a:lnTo>
                  <a:lnTo>
                    <a:pt x="3547567" y="397725"/>
                  </a:lnTo>
                  <a:lnTo>
                    <a:pt x="3553663" y="406857"/>
                  </a:lnTo>
                  <a:lnTo>
                    <a:pt x="3559771" y="396189"/>
                  </a:lnTo>
                  <a:lnTo>
                    <a:pt x="3565817" y="368757"/>
                  </a:lnTo>
                  <a:lnTo>
                    <a:pt x="3571925" y="326085"/>
                  </a:lnTo>
                  <a:lnTo>
                    <a:pt x="3578021" y="271221"/>
                  </a:lnTo>
                  <a:lnTo>
                    <a:pt x="3582593" y="211785"/>
                  </a:lnTo>
                  <a:lnTo>
                    <a:pt x="3588689" y="152349"/>
                  </a:lnTo>
                  <a:lnTo>
                    <a:pt x="3594798" y="100558"/>
                  </a:lnTo>
                  <a:lnTo>
                    <a:pt x="3600894" y="60921"/>
                  </a:lnTo>
                  <a:lnTo>
                    <a:pt x="3607003" y="39598"/>
                  </a:lnTo>
                  <a:lnTo>
                    <a:pt x="3613099" y="36563"/>
                  </a:lnTo>
                  <a:lnTo>
                    <a:pt x="3619195" y="47231"/>
                  </a:lnTo>
                  <a:lnTo>
                    <a:pt x="3625303" y="74663"/>
                  </a:lnTo>
                  <a:lnTo>
                    <a:pt x="3631361" y="117335"/>
                  </a:lnTo>
                  <a:lnTo>
                    <a:pt x="3637457" y="166103"/>
                  </a:lnTo>
                  <a:lnTo>
                    <a:pt x="3642017" y="220967"/>
                  </a:lnTo>
                  <a:lnTo>
                    <a:pt x="3648125" y="280403"/>
                  </a:lnTo>
                  <a:lnTo>
                    <a:pt x="3654221" y="333730"/>
                  </a:lnTo>
                  <a:lnTo>
                    <a:pt x="3660330" y="374853"/>
                  </a:lnTo>
                  <a:lnTo>
                    <a:pt x="3666426" y="400748"/>
                  </a:lnTo>
                  <a:lnTo>
                    <a:pt x="3670998" y="406857"/>
                  </a:lnTo>
                  <a:lnTo>
                    <a:pt x="3677094" y="393153"/>
                  </a:lnTo>
                  <a:lnTo>
                    <a:pt x="3683203" y="365721"/>
                  </a:lnTo>
                  <a:lnTo>
                    <a:pt x="3690785" y="324548"/>
                  </a:lnTo>
                  <a:lnTo>
                    <a:pt x="3695357" y="274294"/>
                  </a:lnTo>
                  <a:lnTo>
                    <a:pt x="3701453" y="217893"/>
                  </a:lnTo>
                  <a:lnTo>
                    <a:pt x="3707561" y="158457"/>
                  </a:lnTo>
                  <a:lnTo>
                    <a:pt x="3713657" y="105130"/>
                  </a:lnTo>
                  <a:lnTo>
                    <a:pt x="3719753" y="63995"/>
                  </a:lnTo>
                  <a:lnTo>
                    <a:pt x="3730421" y="35026"/>
                  </a:lnTo>
                  <a:lnTo>
                    <a:pt x="3736530" y="48768"/>
                  </a:lnTo>
                  <a:lnTo>
                    <a:pt x="3748735" y="118872"/>
                  </a:lnTo>
                  <a:lnTo>
                    <a:pt x="3754780" y="166103"/>
                  </a:lnTo>
                  <a:lnTo>
                    <a:pt x="3760889" y="217893"/>
                  </a:lnTo>
                  <a:lnTo>
                    <a:pt x="3766985" y="275780"/>
                  </a:lnTo>
                  <a:lnTo>
                    <a:pt x="3773093" y="329158"/>
                  </a:lnTo>
                  <a:lnTo>
                    <a:pt x="3779189" y="370293"/>
                  </a:lnTo>
                  <a:lnTo>
                    <a:pt x="3783761" y="396189"/>
                  </a:lnTo>
                  <a:lnTo>
                    <a:pt x="3789857" y="402285"/>
                  </a:lnTo>
                  <a:lnTo>
                    <a:pt x="3795953" y="391617"/>
                  </a:lnTo>
                  <a:lnTo>
                    <a:pt x="3802062" y="376389"/>
                  </a:lnTo>
                  <a:lnTo>
                    <a:pt x="3808158" y="350494"/>
                  </a:lnTo>
                  <a:lnTo>
                    <a:pt x="3812730" y="303212"/>
                  </a:lnTo>
                  <a:lnTo>
                    <a:pt x="3820312" y="245325"/>
                  </a:lnTo>
                  <a:lnTo>
                    <a:pt x="3826421" y="178295"/>
                  </a:lnTo>
                  <a:lnTo>
                    <a:pt x="3832517" y="112763"/>
                  </a:lnTo>
                  <a:lnTo>
                    <a:pt x="3837089" y="57899"/>
                  </a:lnTo>
                  <a:lnTo>
                    <a:pt x="3843185" y="18262"/>
                  </a:lnTo>
                  <a:lnTo>
                    <a:pt x="3849293" y="0"/>
                  </a:lnTo>
                  <a:lnTo>
                    <a:pt x="3855389" y="7594"/>
                  </a:lnTo>
                  <a:lnTo>
                    <a:pt x="3861498" y="33540"/>
                  </a:lnTo>
                  <a:lnTo>
                    <a:pt x="3867543" y="83794"/>
                  </a:lnTo>
                  <a:lnTo>
                    <a:pt x="3872153" y="144767"/>
                  </a:lnTo>
                  <a:lnTo>
                    <a:pt x="3878211" y="207225"/>
                  </a:lnTo>
                  <a:lnTo>
                    <a:pt x="3885857" y="271221"/>
                  </a:lnTo>
                  <a:lnTo>
                    <a:pt x="3891953" y="330657"/>
                  </a:lnTo>
                  <a:lnTo>
                    <a:pt x="3896512" y="379412"/>
                  </a:lnTo>
                  <a:lnTo>
                    <a:pt x="3902621" y="415975"/>
                  </a:lnTo>
                  <a:lnTo>
                    <a:pt x="3908717" y="431253"/>
                  </a:lnTo>
                  <a:lnTo>
                    <a:pt x="3914825" y="428180"/>
                  </a:lnTo>
                  <a:lnTo>
                    <a:pt x="3920921" y="402285"/>
                  </a:lnTo>
                  <a:lnTo>
                    <a:pt x="3925493" y="353517"/>
                  </a:lnTo>
                  <a:lnTo>
                    <a:pt x="3931589" y="292557"/>
                  </a:lnTo>
                  <a:lnTo>
                    <a:pt x="3937698" y="230098"/>
                  </a:lnTo>
                  <a:lnTo>
                    <a:pt x="3943743" y="163017"/>
                  </a:lnTo>
                  <a:lnTo>
                    <a:pt x="3949852" y="105130"/>
                  </a:lnTo>
                  <a:lnTo>
                    <a:pt x="3955948" y="60921"/>
                  </a:lnTo>
                  <a:lnTo>
                    <a:pt x="3962057" y="30467"/>
                  </a:lnTo>
                  <a:lnTo>
                    <a:pt x="3968153" y="18262"/>
                  </a:lnTo>
                  <a:lnTo>
                    <a:pt x="3974261" y="24358"/>
                  </a:lnTo>
                  <a:lnTo>
                    <a:pt x="3984917" y="89903"/>
                  </a:lnTo>
                  <a:lnTo>
                    <a:pt x="3990975" y="143230"/>
                  </a:lnTo>
                  <a:lnTo>
                    <a:pt x="3997070" y="204203"/>
                  </a:lnTo>
                  <a:lnTo>
                    <a:pt x="4003179" y="266649"/>
                  </a:lnTo>
                  <a:lnTo>
                    <a:pt x="4009275" y="327621"/>
                  </a:lnTo>
                  <a:lnTo>
                    <a:pt x="4013847" y="377875"/>
                  </a:lnTo>
                  <a:lnTo>
                    <a:pt x="4021480" y="411416"/>
                  </a:lnTo>
                  <a:lnTo>
                    <a:pt x="4027589" y="423621"/>
                  </a:lnTo>
                  <a:lnTo>
                    <a:pt x="4033685" y="415975"/>
                  </a:lnTo>
                  <a:lnTo>
                    <a:pt x="4038257" y="391617"/>
                  </a:lnTo>
                  <a:lnTo>
                    <a:pt x="4044353" y="347421"/>
                  </a:lnTo>
                  <a:lnTo>
                    <a:pt x="4050461" y="295630"/>
                  </a:lnTo>
                  <a:lnTo>
                    <a:pt x="4056506" y="236194"/>
                  </a:lnTo>
                  <a:lnTo>
                    <a:pt x="4062615" y="182867"/>
                  </a:lnTo>
                  <a:lnTo>
                    <a:pt x="4067175" y="137121"/>
                  </a:lnTo>
                  <a:lnTo>
                    <a:pt x="4073270" y="82257"/>
                  </a:lnTo>
                  <a:lnTo>
                    <a:pt x="4079379" y="36563"/>
                  </a:lnTo>
                  <a:lnTo>
                    <a:pt x="4087012" y="21336"/>
                  </a:lnTo>
                  <a:lnTo>
                    <a:pt x="4091584" y="21336"/>
                  </a:lnTo>
                  <a:lnTo>
                    <a:pt x="4103789" y="85331"/>
                  </a:lnTo>
                  <a:lnTo>
                    <a:pt x="4109885" y="126453"/>
                  </a:lnTo>
                  <a:lnTo>
                    <a:pt x="4115942" y="181330"/>
                  </a:lnTo>
                  <a:lnTo>
                    <a:pt x="4120553" y="239217"/>
                  </a:lnTo>
                  <a:lnTo>
                    <a:pt x="4126661" y="291058"/>
                  </a:lnTo>
                  <a:lnTo>
                    <a:pt x="4132706" y="342849"/>
                  </a:lnTo>
                  <a:lnTo>
                    <a:pt x="4138815" y="387057"/>
                  </a:lnTo>
                  <a:lnTo>
                    <a:pt x="4144911" y="415975"/>
                  </a:lnTo>
                  <a:lnTo>
                    <a:pt x="4151020" y="423621"/>
                  </a:lnTo>
                  <a:lnTo>
                    <a:pt x="4157116" y="415975"/>
                  </a:lnTo>
                  <a:lnTo>
                    <a:pt x="4163212" y="409930"/>
                  </a:lnTo>
                  <a:lnTo>
                    <a:pt x="4169270" y="400748"/>
                  </a:lnTo>
                  <a:lnTo>
                    <a:pt x="4175366" y="390080"/>
                  </a:lnTo>
                  <a:lnTo>
                    <a:pt x="4179938" y="377875"/>
                  </a:lnTo>
                  <a:lnTo>
                    <a:pt x="4186034" y="355053"/>
                  </a:lnTo>
                  <a:lnTo>
                    <a:pt x="4192142" y="335267"/>
                  </a:lnTo>
                  <a:lnTo>
                    <a:pt x="4216552" y="303212"/>
                  </a:lnTo>
                  <a:lnTo>
                    <a:pt x="4233316" y="265112"/>
                  </a:lnTo>
                  <a:lnTo>
                    <a:pt x="4239374" y="251421"/>
                  </a:lnTo>
                  <a:lnTo>
                    <a:pt x="4251566" y="227012"/>
                  </a:lnTo>
                  <a:lnTo>
                    <a:pt x="4257675" y="217893"/>
                  </a:lnTo>
                  <a:lnTo>
                    <a:pt x="4262234" y="208762"/>
                  </a:lnTo>
                  <a:lnTo>
                    <a:pt x="4268343" y="201117"/>
                  </a:lnTo>
                  <a:lnTo>
                    <a:pt x="4274439" y="195021"/>
                  </a:lnTo>
                  <a:lnTo>
                    <a:pt x="4280547" y="187426"/>
                  </a:lnTo>
                  <a:lnTo>
                    <a:pt x="4292752" y="178295"/>
                  </a:lnTo>
                  <a:lnTo>
                    <a:pt x="4298797" y="176758"/>
                  </a:lnTo>
                  <a:lnTo>
                    <a:pt x="4304906" y="175221"/>
                  </a:lnTo>
                  <a:lnTo>
                    <a:pt x="4311002" y="173736"/>
                  </a:lnTo>
                  <a:lnTo>
                    <a:pt x="4352124" y="173736"/>
                  </a:lnTo>
                  <a:lnTo>
                    <a:pt x="4358233" y="175221"/>
                  </a:lnTo>
                  <a:lnTo>
                    <a:pt x="4364329" y="176758"/>
                  </a:lnTo>
                  <a:lnTo>
                    <a:pt x="4370438" y="176758"/>
                  </a:lnTo>
                  <a:lnTo>
                    <a:pt x="4374997" y="178295"/>
                  </a:lnTo>
                  <a:lnTo>
                    <a:pt x="4381106" y="179793"/>
                  </a:lnTo>
                  <a:lnTo>
                    <a:pt x="4393311" y="182867"/>
                  </a:lnTo>
                  <a:lnTo>
                    <a:pt x="4399407" y="184353"/>
                  </a:lnTo>
                  <a:lnTo>
                    <a:pt x="4403966" y="185889"/>
                  </a:lnTo>
                  <a:lnTo>
                    <a:pt x="4410075" y="187426"/>
                  </a:lnTo>
                  <a:lnTo>
                    <a:pt x="4417669" y="188912"/>
                  </a:lnTo>
                  <a:lnTo>
                    <a:pt x="4423765" y="190449"/>
                  </a:lnTo>
                  <a:lnTo>
                    <a:pt x="4428324" y="191998"/>
                  </a:lnTo>
                  <a:lnTo>
                    <a:pt x="4434433" y="193535"/>
                  </a:lnTo>
                  <a:lnTo>
                    <a:pt x="4440529" y="195021"/>
                  </a:lnTo>
                  <a:lnTo>
                    <a:pt x="4452734" y="198094"/>
                  </a:lnTo>
                  <a:lnTo>
                    <a:pt x="4458843" y="199580"/>
                  </a:lnTo>
                  <a:lnTo>
                    <a:pt x="4463402" y="201117"/>
                  </a:lnTo>
                  <a:lnTo>
                    <a:pt x="4475607" y="204203"/>
                  </a:lnTo>
                  <a:lnTo>
                    <a:pt x="4483201" y="205689"/>
                  </a:lnTo>
                  <a:lnTo>
                    <a:pt x="4487760" y="205689"/>
                  </a:lnTo>
                  <a:lnTo>
                    <a:pt x="4499965" y="208762"/>
                  </a:lnTo>
                  <a:lnTo>
                    <a:pt x="4506074" y="210248"/>
                  </a:lnTo>
                  <a:lnTo>
                    <a:pt x="4512170" y="210248"/>
                  </a:lnTo>
                  <a:lnTo>
                    <a:pt x="4516729" y="211785"/>
                  </a:lnTo>
                  <a:lnTo>
                    <a:pt x="4522838" y="211785"/>
                  </a:lnTo>
                  <a:lnTo>
                    <a:pt x="4528934" y="213321"/>
                  </a:lnTo>
                  <a:lnTo>
                    <a:pt x="4535043" y="213321"/>
                  </a:lnTo>
                  <a:lnTo>
                    <a:pt x="4541088" y="214858"/>
                  </a:lnTo>
                  <a:lnTo>
                    <a:pt x="4553292" y="214858"/>
                  </a:lnTo>
                  <a:lnTo>
                    <a:pt x="4559401" y="216357"/>
                  </a:lnTo>
                  <a:lnTo>
                    <a:pt x="4582274" y="216357"/>
                  </a:lnTo>
                  <a:lnTo>
                    <a:pt x="4588370" y="217893"/>
                  </a:lnTo>
                  <a:lnTo>
                    <a:pt x="4618824" y="217893"/>
                  </a:lnTo>
                  <a:lnTo>
                    <a:pt x="4624933" y="219430"/>
                  </a:lnTo>
                  <a:lnTo>
                    <a:pt x="4641697" y="219430"/>
                  </a:lnTo>
                  <a:lnTo>
                    <a:pt x="4647806" y="220967"/>
                  </a:lnTo>
                  <a:lnTo>
                    <a:pt x="4931219" y="220967"/>
                  </a:lnTo>
                  <a:lnTo>
                    <a:pt x="4937328" y="219430"/>
                  </a:lnTo>
                  <a:lnTo>
                    <a:pt x="8204492" y="21943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7" name="object 257" descr=""/>
          <p:cNvSpPr txBox="1"/>
          <p:nvPr/>
        </p:nvSpPr>
        <p:spPr>
          <a:xfrm>
            <a:off x="9697194" y="4294734"/>
            <a:ext cx="1054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258" name="object 258" descr=""/>
          <p:cNvSpPr txBox="1"/>
          <p:nvPr/>
        </p:nvSpPr>
        <p:spPr>
          <a:xfrm>
            <a:off x="2282118" y="4266166"/>
            <a:ext cx="1270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59" name="object 259" descr=""/>
          <p:cNvSpPr txBox="1"/>
          <p:nvPr/>
        </p:nvSpPr>
        <p:spPr>
          <a:xfrm>
            <a:off x="2992265" y="4266166"/>
            <a:ext cx="1250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60" name="object 260" descr=""/>
          <p:cNvSpPr txBox="1"/>
          <p:nvPr/>
        </p:nvSpPr>
        <p:spPr>
          <a:xfrm>
            <a:off x="3702355" y="4266166"/>
            <a:ext cx="1250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61" name="object 261" descr=""/>
          <p:cNvSpPr txBox="1"/>
          <p:nvPr/>
        </p:nvSpPr>
        <p:spPr>
          <a:xfrm>
            <a:off x="4412502" y="4266166"/>
            <a:ext cx="1250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262" name="object 262" descr=""/>
          <p:cNvSpPr txBox="1"/>
          <p:nvPr/>
        </p:nvSpPr>
        <p:spPr>
          <a:xfrm>
            <a:off x="5131734" y="4266166"/>
            <a:ext cx="1041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263" name="object 263" descr=""/>
          <p:cNvSpPr txBox="1"/>
          <p:nvPr/>
        </p:nvSpPr>
        <p:spPr>
          <a:xfrm>
            <a:off x="5841881" y="4266166"/>
            <a:ext cx="1041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264" name="object 264" descr=""/>
          <p:cNvSpPr txBox="1"/>
          <p:nvPr/>
        </p:nvSpPr>
        <p:spPr>
          <a:xfrm>
            <a:off x="6551972" y="4266166"/>
            <a:ext cx="1022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65" name="object 265" descr=""/>
          <p:cNvSpPr txBox="1"/>
          <p:nvPr/>
        </p:nvSpPr>
        <p:spPr>
          <a:xfrm>
            <a:off x="7260559" y="4266166"/>
            <a:ext cx="1022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66" name="object 266" descr=""/>
          <p:cNvSpPr txBox="1"/>
          <p:nvPr/>
        </p:nvSpPr>
        <p:spPr>
          <a:xfrm>
            <a:off x="7969164" y="4266166"/>
            <a:ext cx="1041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67" name="object 267" descr=""/>
          <p:cNvSpPr txBox="1"/>
          <p:nvPr/>
        </p:nvSpPr>
        <p:spPr>
          <a:xfrm>
            <a:off x="8679311" y="4266166"/>
            <a:ext cx="1041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268" name="object 268" descr=""/>
          <p:cNvSpPr txBox="1"/>
          <p:nvPr/>
        </p:nvSpPr>
        <p:spPr>
          <a:xfrm>
            <a:off x="9387880" y="4266166"/>
            <a:ext cx="1041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269" name="object 269" descr=""/>
          <p:cNvSpPr txBox="1"/>
          <p:nvPr/>
        </p:nvSpPr>
        <p:spPr>
          <a:xfrm>
            <a:off x="1112815" y="3927488"/>
            <a:ext cx="42989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K1:uL3/kV</a:t>
            </a:r>
            <a:endParaRPr sz="500">
              <a:latin typeface="Arial"/>
              <a:cs typeface="Arial"/>
            </a:endParaRPr>
          </a:p>
        </p:txBody>
      </p:sp>
      <p:sp>
        <p:nvSpPr>
          <p:cNvPr id="270" name="object 270" descr=""/>
          <p:cNvSpPr txBox="1"/>
          <p:nvPr/>
        </p:nvSpPr>
        <p:spPr>
          <a:xfrm>
            <a:off x="1406918" y="4349973"/>
            <a:ext cx="15621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3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00">
              <a:latin typeface="Arial"/>
              <a:cs typeface="Arial"/>
            </a:endParaRPr>
          </a:p>
        </p:txBody>
      </p:sp>
      <p:sp>
        <p:nvSpPr>
          <p:cNvPr id="271" name="object 271" descr=""/>
          <p:cNvSpPr txBox="1"/>
          <p:nvPr/>
        </p:nvSpPr>
        <p:spPr>
          <a:xfrm>
            <a:off x="1501394" y="4174731"/>
            <a:ext cx="61594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72" name="object 272" descr=""/>
          <p:cNvGrpSpPr/>
          <p:nvPr/>
        </p:nvGrpSpPr>
        <p:grpSpPr>
          <a:xfrm>
            <a:off x="1589328" y="4578337"/>
            <a:ext cx="8246745" cy="471805"/>
            <a:chOff x="1589328" y="4578337"/>
            <a:chExt cx="8246745" cy="471805"/>
          </a:xfrm>
        </p:grpSpPr>
        <p:sp>
          <p:nvSpPr>
            <p:cNvPr id="273" name="object 273" descr=""/>
            <p:cNvSpPr/>
            <p:nvPr/>
          </p:nvSpPr>
          <p:spPr>
            <a:xfrm>
              <a:off x="1631403" y="4579289"/>
              <a:ext cx="8204834" cy="469900"/>
            </a:xfrm>
            <a:custGeom>
              <a:avLst/>
              <a:gdLst/>
              <a:ahLst/>
              <a:cxnLst/>
              <a:rect l="l" t="t" r="r" b="b"/>
              <a:pathLst>
                <a:path w="8204834" h="469900">
                  <a:moveTo>
                    <a:pt x="8204454" y="469353"/>
                  </a:moveTo>
                  <a:lnTo>
                    <a:pt x="0" y="469353"/>
                  </a:lnTo>
                  <a:lnTo>
                    <a:pt x="0" y="0"/>
                  </a:lnTo>
                  <a:lnTo>
                    <a:pt x="8204454" y="0"/>
                  </a:lnTo>
                  <a:lnTo>
                    <a:pt x="8204454" y="469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2338489" y="4579289"/>
              <a:ext cx="7093584" cy="469900"/>
            </a:xfrm>
            <a:custGeom>
              <a:avLst/>
              <a:gdLst/>
              <a:ahLst/>
              <a:cxnLst/>
              <a:rect l="l" t="t" r="r" b="b"/>
              <a:pathLst>
                <a:path w="7093584" h="469900">
                  <a:moveTo>
                    <a:pt x="0" y="0"/>
                  </a:moveTo>
                  <a:lnTo>
                    <a:pt x="0" y="469353"/>
                  </a:lnTo>
                </a:path>
                <a:path w="7093584" h="469900">
                  <a:moveTo>
                    <a:pt x="708621" y="0"/>
                  </a:moveTo>
                  <a:lnTo>
                    <a:pt x="708621" y="469353"/>
                  </a:lnTo>
                </a:path>
                <a:path w="7093584" h="469900">
                  <a:moveTo>
                    <a:pt x="1418729" y="0"/>
                  </a:moveTo>
                  <a:lnTo>
                    <a:pt x="1418729" y="469353"/>
                  </a:lnTo>
                </a:path>
                <a:path w="7093584" h="469900">
                  <a:moveTo>
                    <a:pt x="2128837" y="0"/>
                  </a:moveTo>
                  <a:lnTo>
                    <a:pt x="2128837" y="469353"/>
                  </a:lnTo>
                </a:path>
                <a:path w="7093584" h="469900">
                  <a:moveTo>
                    <a:pt x="2837408" y="0"/>
                  </a:moveTo>
                  <a:lnTo>
                    <a:pt x="2837408" y="469353"/>
                  </a:lnTo>
                </a:path>
                <a:path w="7093584" h="469900">
                  <a:moveTo>
                    <a:pt x="3547516" y="0"/>
                  </a:moveTo>
                  <a:lnTo>
                    <a:pt x="3547516" y="469353"/>
                  </a:lnTo>
                </a:path>
                <a:path w="7093584" h="469900">
                  <a:moveTo>
                    <a:pt x="4257675" y="0"/>
                  </a:moveTo>
                  <a:lnTo>
                    <a:pt x="4257675" y="469353"/>
                  </a:lnTo>
                </a:path>
                <a:path w="7093584" h="469900">
                  <a:moveTo>
                    <a:pt x="4966246" y="0"/>
                  </a:moveTo>
                  <a:lnTo>
                    <a:pt x="4966246" y="469353"/>
                  </a:lnTo>
                </a:path>
                <a:path w="7093584" h="469900">
                  <a:moveTo>
                    <a:pt x="5676353" y="0"/>
                  </a:moveTo>
                  <a:lnTo>
                    <a:pt x="5676353" y="469353"/>
                  </a:lnTo>
                </a:path>
                <a:path w="7093584" h="469900">
                  <a:moveTo>
                    <a:pt x="6384975" y="0"/>
                  </a:moveTo>
                  <a:lnTo>
                    <a:pt x="6384975" y="469353"/>
                  </a:lnTo>
                </a:path>
                <a:path w="7093584" h="469900">
                  <a:moveTo>
                    <a:pt x="7093546" y="0"/>
                  </a:moveTo>
                  <a:lnTo>
                    <a:pt x="7093546" y="46935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2338489" y="4781943"/>
              <a:ext cx="7093584" cy="64135"/>
            </a:xfrm>
            <a:custGeom>
              <a:avLst/>
              <a:gdLst/>
              <a:ahLst/>
              <a:cxnLst/>
              <a:rect l="l" t="t" r="r" b="b"/>
              <a:pathLst>
                <a:path w="7093584" h="64135">
                  <a:moveTo>
                    <a:pt x="0" y="0"/>
                  </a:moveTo>
                  <a:lnTo>
                    <a:pt x="0" y="64046"/>
                  </a:lnTo>
                </a:path>
                <a:path w="7093584" h="64135">
                  <a:moveTo>
                    <a:pt x="708621" y="0"/>
                  </a:moveTo>
                  <a:lnTo>
                    <a:pt x="708621" y="64046"/>
                  </a:lnTo>
                </a:path>
                <a:path w="7093584" h="64135">
                  <a:moveTo>
                    <a:pt x="1418729" y="0"/>
                  </a:moveTo>
                  <a:lnTo>
                    <a:pt x="1418729" y="64046"/>
                  </a:lnTo>
                </a:path>
                <a:path w="7093584" h="64135">
                  <a:moveTo>
                    <a:pt x="2128837" y="0"/>
                  </a:moveTo>
                  <a:lnTo>
                    <a:pt x="2128837" y="64046"/>
                  </a:lnTo>
                </a:path>
                <a:path w="7093584" h="64135">
                  <a:moveTo>
                    <a:pt x="2837408" y="0"/>
                  </a:moveTo>
                  <a:lnTo>
                    <a:pt x="2837408" y="64046"/>
                  </a:lnTo>
                </a:path>
                <a:path w="7093584" h="64135">
                  <a:moveTo>
                    <a:pt x="3547516" y="0"/>
                  </a:moveTo>
                  <a:lnTo>
                    <a:pt x="3547516" y="64046"/>
                  </a:lnTo>
                </a:path>
                <a:path w="7093584" h="64135">
                  <a:moveTo>
                    <a:pt x="4257675" y="0"/>
                  </a:moveTo>
                  <a:lnTo>
                    <a:pt x="4257675" y="64046"/>
                  </a:lnTo>
                </a:path>
                <a:path w="7093584" h="64135">
                  <a:moveTo>
                    <a:pt x="4966246" y="0"/>
                  </a:moveTo>
                  <a:lnTo>
                    <a:pt x="4966246" y="64046"/>
                  </a:lnTo>
                </a:path>
                <a:path w="7093584" h="64135">
                  <a:moveTo>
                    <a:pt x="5676353" y="0"/>
                  </a:moveTo>
                  <a:lnTo>
                    <a:pt x="5676353" y="64046"/>
                  </a:lnTo>
                </a:path>
                <a:path w="7093584" h="64135">
                  <a:moveTo>
                    <a:pt x="6384975" y="0"/>
                  </a:moveTo>
                  <a:lnTo>
                    <a:pt x="6384975" y="64046"/>
                  </a:lnTo>
                </a:path>
                <a:path w="7093584" h="64135">
                  <a:moveTo>
                    <a:pt x="7093546" y="0"/>
                  </a:moveTo>
                  <a:lnTo>
                    <a:pt x="7093546" y="6404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1629867" y="4617389"/>
              <a:ext cx="8204834" cy="391795"/>
            </a:xfrm>
            <a:custGeom>
              <a:avLst/>
              <a:gdLst/>
              <a:ahLst/>
              <a:cxnLst/>
              <a:rect l="l" t="t" r="r" b="b"/>
              <a:pathLst>
                <a:path w="8204834" h="391795">
                  <a:moveTo>
                    <a:pt x="0" y="391617"/>
                  </a:moveTo>
                  <a:lnTo>
                    <a:pt x="8204441" y="391617"/>
                  </a:lnTo>
                </a:path>
                <a:path w="8204834" h="391795">
                  <a:moveTo>
                    <a:pt x="0" y="294081"/>
                  </a:moveTo>
                  <a:lnTo>
                    <a:pt x="8204441" y="294081"/>
                  </a:lnTo>
                </a:path>
                <a:path w="8204834" h="391795">
                  <a:moveTo>
                    <a:pt x="0" y="196557"/>
                  </a:moveTo>
                  <a:lnTo>
                    <a:pt x="8204441" y="196557"/>
                  </a:lnTo>
                </a:path>
                <a:path w="8204834" h="391795">
                  <a:moveTo>
                    <a:pt x="0" y="99021"/>
                  </a:moveTo>
                  <a:lnTo>
                    <a:pt x="8204441" y="99021"/>
                  </a:lnTo>
                </a:path>
                <a:path w="8204834" h="391795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1590281" y="4579289"/>
              <a:ext cx="8244205" cy="469900"/>
            </a:xfrm>
            <a:custGeom>
              <a:avLst/>
              <a:gdLst/>
              <a:ahLst/>
              <a:cxnLst/>
              <a:rect l="l" t="t" r="r" b="b"/>
              <a:pathLst>
                <a:path w="8244205" h="469900">
                  <a:moveTo>
                    <a:pt x="0" y="429717"/>
                  </a:moveTo>
                  <a:lnTo>
                    <a:pt x="39585" y="429717"/>
                  </a:lnTo>
                </a:path>
                <a:path w="8244205" h="469900">
                  <a:moveTo>
                    <a:pt x="0" y="332181"/>
                  </a:moveTo>
                  <a:lnTo>
                    <a:pt x="39585" y="332181"/>
                  </a:lnTo>
                </a:path>
                <a:path w="8244205" h="469900">
                  <a:moveTo>
                    <a:pt x="0" y="234657"/>
                  </a:moveTo>
                  <a:lnTo>
                    <a:pt x="39585" y="234657"/>
                  </a:lnTo>
                </a:path>
                <a:path w="8244205" h="469900">
                  <a:moveTo>
                    <a:pt x="0" y="137121"/>
                  </a:moveTo>
                  <a:lnTo>
                    <a:pt x="39585" y="137121"/>
                  </a:lnTo>
                </a:path>
                <a:path w="8244205" h="469900">
                  <a:moveTo>
                    <a:pt x="0" y="38100"/>
                  </a:moveTo>
                  <a:lnTo>
                    <a:pt x="39585" y="38100"/>
                  </a:lnTo>
                </a:path>
                <a:path w="8244205" h="469900">
                  <a:moveTo>
                    <a:pt x="3585616" y="0"/>
                  </a:moveTo>
                  <a:lnTo>
                    <a:pt x="3585616" y="469353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234657"/>
                  </a:moveTo>
                  <a:lnTo>
                    <a:pt x="8244027" y="234657"/>
                  </a:lnTo>
                </a:path>
                <a:path w="8244205" h="469900">
                  <a:moveTo>
                    <a:pt x="39585" y="0"/>
                  </a:moveTo>
                  <a:lnTo>
                    <a:pt x="39585" y="4693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1629867" y="4589957"/>
              <a:ext cx="8204834" cy="449580"/>
            </a:xfrm>
            <a:custGeom>
              <a:avLst/>
              <a:gdLst/>
              <a:ahLst/>
              <a:cxnLst/>
              <a:rect l="l" t="t" r="r" b="b"/>
              <a:pathLst>
                <a:path w="8204834" h="449579">
                  <a:moveTo>
                    <a:pt x="0" y="127990"/>
                  </a:moveTo>
                  <a:lnTo>
                    <a:pt x="6095" y="74663"/>
                  </a:lnTo>
                  <a:lnTo>
                    <a:pt x="12204" y="30454"/>
                  </a:lnTo>
                  <a:lnTo>
                    <a:pt x="18300" y="7594"/>
                  </a:lnTo>
                  <a:lnTo>
                    <a:pt x="24409" y="9131"/>
                  </a:lnTo>
                  <a:lnTo>
                    <a:pt x="36614" y="67068"/>
                  </a:lnTo>
                  <a:lnTo>
                    <a:pt x="42710" y="124968"/>
                  </a:lnTo>
                  <a:lnTo>
                    <a:pt x="48767" y="187426"/>
                  </a:lnTo>
                  <a:lnTo>
                    <a:pt x="53378" y="252958"/>
                  </a:lnTo>
                  <a:lnTo>
                    <a:pt x="59486" y="318490"/>
                  </a:lnTo>
                  <a:lnTo>
                    <a:pt x="65531" y="371817"/>
                  </a:lnTo>
                  <a:lnTo>
                    <a:pt x="71640" y="416026"/>
                  </a:lnTo>
                  <a:lnTo>
                    <a:pt x="77736" y="440385"/>
                  </a:lnTo>
                  <a:lnTo>
                    <a:pt x="83845" y="437362"/>
                  </a:lnTo>
                  <a:lnTo>
                    <a:pt x="94500" y="379463"/>
                  </a:lnTo>
                  <a:lnTo>
                    <a:pt x="102146" y="323062"/>
                  </a:lnTo>
                  <a:lnTo>
                    <a:pt x="108242" y="262089"/>
                  </a:lnTo>
                  <a:lnTo>
                    <a:pt x="112814" y="195059"/>
                  </a:lnTo>
                  <a:lnTo>
                    <a:pt x="118910" y="129527"/>
                  </a:lnTo>
                  <a:lnTo>
                    <a:pt x="124967" y="74663"/>
                  </a:lnTo>
                  <a:lnTo>
                    <a:pt x="131063" y="32004"/>
                  </a:lnTo>
                  <a:lnTo>
                    <a:pt x="137172" y="7594"/>
                  </a:lnTo>
                  <a:lnTo>
                    <a:pt x="141731" y="9131"/>
                  </a:lnTo>
                  <a:lnTo>
                    <a:pt x="153936" y="67068"/>
                  </a:lnTo>
                  <a:lnTo>
                    <a:pt x="160045" y="123431"/>
                  </a:lnTo>
                  <a:lnTo>
                    <a:pt x="166141" y="184404"/>
                  </a:lnTo>
                  <a:lnTo>
                    <a:pt x="172237" y="251421"/>
                  </a:lnTo>
                  <a:lnTo>
                    <a:pt x="178346" y="316953"/>
                  </a:lnTo>
                  <a:lnTo>
                    <a:pt x="184391" y="371817"/>
                  </a:lnTo>
                  <a:lnTo>
                    <a:pt x="190500" y="416026"/>
                  </a:lnTo>
                  <a:lnTo>
                    <a:pt x="195059" y="440385"/>
                  </a:lnTo>
                  <a:lnTo>
                    <a:pt x="201167" y="437362"/>
                  </a:lnTo>
                  <a:lnTo>
                    <a:pt x="213372" y="380949"/>
                  </a:lnTo>
                  <a:lnTo>
                    <a:pt x="219468" y="324599"/>
                  </a:lnTo>
                  <a:lnTo>
                    <a:pt x="225577" y="262089"/>
                  </a:lnTo>
                  <a:lnTo>
                    <a:pt x="230136" y="195059"/>
                  </a:lnTo>
                  <a:lnTo>
                    <a:pt x="237731" y="131013"/>
                  </a:lnTo>
                  <a:lnTo>
                    <a:pt x="243827" y="76200"/>
                  </a:lnTo>
                  <a:lnTo>
                    <a:pt x="249935" y="32004"/>
                  </a:lnTo>
                  <a:lnTo>
                    <a:pt x="254495" y="7594"/>
                  </a:lnTo>
                  <a:lnTo>
                    <a:pt x="260591" y="9131"/>
                  </a:lnTo>
                  <a:lnTo>
                    <a:pt x="266700" y="27432"/>
                  </a:lnTo>
                  <a:lnTo>
                    <a:pt x="272795" y="65532"/>
                  </a:lnTo>
                  <a:lnTo>
                    <a:pt x="278904" y="121894"/>
                  </a:lnTo>
                  <a:lnTo>
                    <a:pt x="283463" y="184404"/>
                  </a:lnTo>
                  <a:lnTo>
                    <a:pt x="289572" y="251421"/>
                  </a:lnTo>
                  <a:lnTo>
                    <a:pt x="295668" y="315417"/>
                  </a:lnTo>
                  <a:lnTo>
                    <a:pt x="303263" y="370281"/>
                  </a:lnTo>
                  <a:lnTo>
                    <a:pt x="307822" y="414489"/>
                  </a:lnTo>
                  <a:lnTo>
                    <a:pt x="313931" y="438848"/>
                  </a:lnTo>
                  <a:lnTo>
                    <a:pt x="320027" y="438848"/>
                  </a:lnTo>
                  <a:lnTo>
                    <a:pt x="326135" y="420585"/>
                  </a:lnTo>
                  <a:lnTo>
                    <a:pt x="332231" y="382485"/>
                  </a:lnTo>
                  <a:lnTo>
                    <a:pt x="336791" y="326085"/>
                  </a:lnTo>
                  <a:lnTo>
                    <a:pt x="342900" y="263626"/>
                  </a:lnTo>
                  <a:lnTo>
                    <a:pt x="348995" y="198094"/>
                  </a:lnTo>
                  <a:lnTo>
                    <a:pt x="355104" y="131013"/>
                  </a:lnTo>
                  <a:lnTo>
                    <a:pt x="361149" y="77736"/>
                  </a:lnTo>
                  <a:lnTo>
                    <a:pt x="367258" y="32004"/>
                  </a:lnTo>
                  <a:lnTo>
                    <a:pt x="373354" y="7594"/>
                  </a:lnTo>
                  <a:lnTo>
                    <a:pt x="379463" y="9131"/>
                  </a:lnTo>
                  <a:lnTo>
                    <a:pt x="385559" y="25895"/>
                  </a:lnTo>
                  <a:lnTo>
                    <a:pt x="391667" y="65532"/>
                  </a:lnTo>
                  <a:lnTo>
                    <a:pt x="396227" y="120357"/>
                  </a:lnTo>
                  <a:lnTo>
                    <a:pt x="402335" y="182854"/>
                  </a:lnTo>
                  <a:lnTo>
                    <a:pt x="408431" y="248399"/>
                  </a:lnTo>
                  <a:lnTo>
                    <a:pt x="414540" y="315417"/>
                  </a:lnTo>
                  <a:lnTo>
                    <a:pt x="420636" y="368795"/>
                  </a:lnTo>
                  <a:lnTo>
                    <a:pt x="425195" y="414489"/>
                  </a:lnTo>
                  <a:lnTo>
                    <a:pt x="432790" y="438848"/>
                  </a:lnTo>
                  <a:lnTo>
                    <a:pt x="438899" y="438848"/>
                  </a:lnTo>
                  <a:lnTo>
                    <a:pt x="449554" y="384022"/>
                  </a:lnTo>
                  <a:lnTo>
                    <a:pt x="455663" y="327621"/>
                  </a:lnTo>
                  <a:lnTo>
                    <a:pt x="461759" y="266700"/>
                  </a:lnTo>
                  <a:lnTo>
                    <a:pt x="473963" y="132562"/>
                  </a:lnTo>
                  <a:lnTo>
                    <a:pt x="478535" y="77736"/>
                  </a:lnTo>
                  <a:lnTo>
                    <a:pt x="484631" y="33540"/>
                  </a:lnTo>
                  <a:lnTo>
                    <a:pt x="490689" y="7594"/>
                  </a:lnTo>
                  <a:lnTo>
                    <a:pt x="496785" y="9131"/>
                  </a:lnTo>
                  <a:lnTo>
                    <a:pt x="502894" y="25895"/>
                  </a:lnTo>
                  <a:lnTo>
                    <a:pt x="508990" y="63995"/>
                  </a:lnTo>
                  <a:lnTo>
                    <a:pt x="515099" y="118859"/>
                  </a:lnTo>
                  <a:lnTo>
                    <a:pt x="521195" y="181317"/>
                  </a:lnTo>
                  <a:lnTo>
                    <a:pt x="533400" y="312394"/>
                  </a:lnTo>
                  <a:lnTo>
                    <a:pt x="537959" y="368795"/>
                  </a:lnTo>
                  <a:lnTo>
                    <a:pt x="544067" y="412953"/>
                  </a:lnTo>
                  <a:lnTo>
                    <a:pt x="550113" y="438848"/>
                  </a:lnTo>
                  <a:lnTo>
                    <a:pt x="556221" y="438848"/>
                  </a:lnTo>
                  <a:lnTo>
                    <a:pt x="568426" y="384022"/>
                  </a:lnTo>
                  <a:lnTo>
                    <a:pt x="574522" y="327621"/>
                  </a:lnTo>
                  <a:lnTo>
                    <a:pt x="580631" y="266700"/>
                  </a:lnTo>
                  <a:lnTo>
                    <a:pt x="586727" y="199631"/>
                  </a:lnTo>
                  <a:lnTo>
                    <a:pt x="591299" y="134099"/>
                  </a:lnTo>
                  <a:lnTo>
                    <a:pt x="597395" y="79222"/>
                  </a:lnTo>
                  <a:lnTo>
                    <a:pt x="603491" y="33540"/>
                  </a:lnTo>
                  <a:lnTo>
                    <a:pt x="609600" y="9131"/>
                  </a:lnTo>
                  <a:lnTo>
                    <a:pt x="615645" y="9131"/>
                  </a:lnTo>
                  <a:lnTo>
                    <a:pt x="626313" y="62458"/>
                  </a:lnTo>
                  <a:lnTo>
                    <a:pt x="633958" y="118859"/>
                  </a:lnTo>
                  <a:lnTo>
                    <a:pt x="640054" y="179832"/>
                  </a:lnTo>
                  <a:lnTo>
                    <a:pt x="644626" y="246862"/>
                  </a:lnTo>
                  <a:lnTo>
                    <a:pt x="650722" y="312394"/>
                  </a:lnTo>
                  <a:lnTo>
                    <a:pt x="656831" y="367258"/>
                  </a:lnTo>
                  <a:lnTo>
                    <a:pt x="662927" y="412953"/>
                  </a:lnTo>
                  <a:lnTo>
                    <a:pt x="669035" y="438848"/>
                  </a:lnTo>
                  <a:lnTo>
                    <a:pt x="675081" y="438848"/>
                  </a:lnTo>
                  <a:lnTo>
                    <a:pt x="679653" y="423621"/>
                  </a:lnTo>
                  <a:lnTo>
                    <a:pt x="685749" y="385521"/>
                  </a:lnTo>
                  <a:lnTo>
                    <a:pt x="691845" y="330695"/>
                  </a:lnTo>
                  <a:lnTo>
                    <a:pt x="699490" y="268185"/>
                  </a:lnTo>
                  <a:lnTo>
                    <a:pt x="704049" y="202653"/>
                  </a:lnTo>
                  <a:lnTo>
                    <a:pt x="710158" y="135636"/>
                  </a:lnTo>
                  <a:lnTo>
                    <a:pt x="716254" y="80759"/>
                  </a:lnTo>
                  <a:lnTo>
                    <a:pt x="722312" y="36563"/>
                  </a:lnTo>
                  <a:lnTo>
                    <a:pt x="728408" y="9131"/>
                  </a:lnTo>
                  <a:lnTo>
                    <a:pt x="733031" y="9131"/>
                  </a:lnTo>
                  <a:lnTo>
                    <a:pt x="745185" y="60972"/>
                  </a:lnTo>
                  <a:lnTo>
                    <a:pt x="751281" y="115785"/>
                  </a:lnTo>
                  <a:lnTo>
                    <a:pt x="757389" y="178295"/>
                  </a:lnTo>
                  <a:lnTo>
                    <a:pt x="761949" y="243827"/>
                  </a:lnTo>
                  <a:lnTo>
                    <a:pt x="769594" y="310857"/>
                  </a:lnTo>
                  <a:lnTo>
                    <a:pt x="775690" y="365721"/>
                  </a:lnTo>
                  <a:lnTo>
                    <a:pt x="781799" y="411416"/>
                  </a:lnTo>
                  <a:lnTo>
                    <a:pt x="787844" y="438848"/>
                  </a:lnTo>
                  <a:lnTo>
                    <a:pt x="792454" y="438848"/>
                  </a:lnTo>
                  <a:lnTo>
                    <a:pt x="804608" y="385521"/>
                  </a:lnTo>
                  <a:lnTo>
                    <a:pt x="810717" y="330695"/>
                  </a:lnTo>
                  <a:lnTo>
                    <a:pt x="816813" y="269722"/>
                  </a:lnTo>
                  <a:lnTo>
                    <a:pt x="821385" y="204190"/>
                  </a:lnTo>
                  <a:lnTo>
                    <a:pt x="827481" y="137121"/>
                  </a:lnTo>
                  <a:lnTo>
                    <a:pt x="835075" y="80759"/>
                  </a:lnTo>
                  <a:lnTo>
                    <a:pt x="841171" y="36563"/>
                  </a:lnTo>
                  <a:lnTo>
                    <a:pt x="845743" y="9131"/>
                  </a:lnTo>
                  <a:lnTo>
                    <a:pt x="851839" y="9131"/>
                  </a:lnTo>
                  <a:lnTo>
                    <a:pt x="857948" y="24358"/>
                  </a:lnTo>
                  <a:lnTo>
                    <a:pt x="864044" y="60972"/>
                  </a:lnTo>
                  <a:lnTo>
                    <a:pt x="870153" y="115785"/>
                  </a:lnTo>
                  <a:lnTo>
                    <a:pt x="874712" y="176758"/>
                  </a:lnTo>
                  <a:lnTo>
                    <a:pt x="880808" y="242290"/>
                  </a:lnTo>
                  <a:lnTo>
                    <a:pt x="886917" y="309321"/>
                  </a:lnTo>
                  <a:lnTo>
                    <a:pt x="893013" y="364185"/>
                  </a:lnTo>
                  <a:lnTo>
                    <a:pt x="899121" y="409917"/>
                  </a:lnTo>
                  <a:lnTo>
                    <a:pt x="905217" y="438848"/>
                  </a:lnTo>
                  <a:lnTo>
                    <a:pt x="911275" y="438848"/>
                  </a:lnTo>
                  <a:lnTo>
                    <a:pt x="917371" y="423621"/>
                  </a:lnTo>
                  <a:lnTo>
                    <a:pt x="923480" y="387057"/>
                  </a:lnTo>
                  <a:lnTo>
                    <a:pt x="929576" y="332181"/>
                  </a:lnTo>
                  <a:lnTo>
                    <a:pt x="934148" y="271259"/>
                  </a:lnTo>
                  <a:lnTo>
                    <a:pt x="940244" y="204190"/>
                  </a:lnTo>
                  <a:lnTo>
                    <a:pt x="946353" y="138658"/>
                  </a:lnTo>
                  <a:lnTo>
                    <a:pt x="952449" y="82308"/>
                  </a:lnTo>
                  <a:lnTo>
                    <a:pt x="958545" y="38100"/>
                  </a:lnTo>
                  <a:lnTo>
                    <a:pt x="970749" y="7594"/>
                  </a:lnTo>
                  <a:lnTo>
                    <a:pt x="976807" y="22872"/>
                  </a:lnTo>
                  <a:lnTo>
                    <a:pt x="982903" y="59436"/>
                  </a:lnTo>
                  <a:lnTo>
                    <a:pt x="987475" y="114300"/>
                  </a:lnTo>
                  <a:lnTo>
                    <a:pt x="993571" y="175221"/>
                  </a:lnTo>
                  <a:lnTo>
                    <a:pt x="999680" y="242290"/>
                  </a:lnTo>
                  <a:lnTo>
                    <a:pt x="1005776" y="307822"/>
                  </a:lnTo>
                  <a:lnTo>
                    <a:pt x="1011885" y="364185"/>
                  </a:lnTo>
                  <a:lnTo>
                    <a:pt x="1016444" y="409917"/>
                  </a:lnTo>
                  <a:lnTo>
                    <a:pt x="1022553" y="438848"/>
                  </a:lnTo>
                  <a:lnTo>
                    <a:pt x="1028649" y="438848"/>
                  </a:lnTo>
                  <a:lnTo>
                    <a:pt x="1040803" y="388594"/>
                  </a:lnTo>
                  <a:lnTo>
                    <a:pt x="1046911" y="333717"/>
                  </a:lnTo>
                  <a:lnTo>
                    <a:pt x="1053007" y="272757"/>
                  </a:lnTo>
                  <a:lnTo>
                    <a:pt x="1059103" y="207213"/>
                  </a:lnTo>
                  <a:lnTo>
                    <a:pt x="1065212" y="138658"/>
                  </a:lnTo>
                  <a:lnTo>
                    <a:pt x="1071308" y="83794"/>
                  </a:lnTo>
                  <a:lnTo>
                    <a:pt x="1075880" y="38100"/>
                  </a:lnTo>
                  <a:lnTo>
                    <a:pt x="1081976" y="9131"/>
                  </a:lnTo>
                  <a:lnTo>
                    <a:pt x="1088085" y="7594"/>
                  </a:lnTo>
                  <a:lnTo>
                    <a:pt x="1094181" y="22872"/>
                  </a:lnTo>
                  <a:lnTo>
                    <a:pt x="1106335" y="112763"/>
                  </a:lnTo>
                  <a:lnTo>
                    <a:pt x="1112443" y="173736"/>
                  </a:lnTo>
                  <a:lnTo>
                    <a:pt x="1118539" y="239268"/>
                  </a:lnTo>
                  <a:lnTo>
                    <a:pt x="1124648" y="307822"/>
                  </a:lnTo>
                  <a:lnTo>
                    <a:pt x="1129207" y="364185"/>
                  </a:lnTo>
                  <a:lnTo>
                    <a:pt x="1135303" y="409917"/>
                  </a:lnTo>
                  <a:lnTo>
                    <a:pt x="1141412" y="438848"/>
                  </a:lnTo>
                  <a:lnTo>
                    <a:pt x="1147470" y="438848"/>
                  </a:lnTo>
                  <a:lnTo>
                    <a:pt x="1153566" y="425157"/>
                  </a:lnTo>
                  <a:lnTo>
                    <a:pt x="1158125" y="388594"/>
                  </a:lnTo>
                  <a:lnTo>
                    <a:pt x="1165771" y="335254"/>
                  </a:lnTo>
                  <a:lnTo>
                    <a:pt x="1171867" y="272757"/>
                  </a:lnTo>
                  <a:lnTo>
                    <a:pt x="1177975" y="207213"/>
                  </a:lnTo>
                  <a:lnTo>
                    <a:pt x="1182535" y="140195"/>
                  </a:lnTo>
                  <a:lnTo>
                    <a:pt x="1188643" y="85331"/>
                  </a:lnTo>
                  <a:lnTo>
                    <a:pt x="1194739" y="38100"/>
                  </a:lnTo>
                  <a:lnTo>
                    <a:pt x="1200848" y="9131"/>
                  </a:lnTo>
                  <a:lnTo>
                    <a:pt x="1206944" y="7594"/>
                  </a:lnTo>
                  <a:lnTo>
                    <a:pt x="1213002" y="22872"/>
                  </a:lnTo>
                  <a:lnTo>
                    <a:pt x="1217612" y="57899"/>
                  </a:lnTo>
                  <a:lnTo>
                    <a:pt x="1223670" y="111226"/>
                  </a:lnTo>
                  <a:lnTo>
                    <a:pt x="1231303" y="173736"/>
                  </a:lnTo>
                  <a:lnTo>
                    <a:pt x="1237411" y="239268"/>
                  </a:lnTo>
                  <a:lnTo>
                    <a:pt x="1241971" y="306285"/>
                  </a:lnTo>
                  <a:lnTo>
                    <a:pt x="1248067" y="362699"/>
                  </a:lnTo>
                  <a:lnTo>
                    <a:pt x="1254175" y="408381"/>
                  </a:lnTo>
                  <a:lnTo>
                    <a:pt x="1260271" y="438848"/>
                  </a:lnTo>
                  <a:lnTo>
                    <a:pt x="1266380" y="440385"/>
                  </a:lnTo>
                  <a:lnTo>
                    <a:pt x="1270939" y="425157"/>
                  </a:lnTo>
                  <a:lnTo>
                    <a:pt x="1277048" y="390131"/>
                  </a:lnTo>
                  <a:lnTo>
                    <a:pt x="1283144" y="335254"/>
                  </a:lnTo>
                  <a:lnTo>
                    <a:pt x="1289202" y="275831"/>
                  </a:lnTo>
                  <a:lnTo>
                    <a:pt x="1295298" y="208762"/>
                  </a:lnTo>
                  <a:lnTo>
                    <a:pt x="1301407" y="141732"/>
                  </a:lnTo>
                  <a:lnTo>
                    <a:pt x="1307503" y="85331"/>
                  </a:lnTo>
                  <a:lnTo>
                    <a:pt x="1313611" y="39636"/>
                  </a:lnTo>
                  <a:lnTo>
                    <a:pt x="1319657" y="9131"/>
                  </a:lnTo>
                  <a:lnTo>
                    <a:pt x="1324267" y="7594"/>
                  </a:lnTo>
                  <a:lnTo>
                    <a:pt x="1330375" y="21336"/>
                  </a:lnTo>
                  <a:lnTo>
                    <a:pt x="1342529" y="111226"/>
                  </a:lnTo>
                  <a:lnTo>
                    <a:pt x="1348625" y="172199"/>
                  </a:lnTo>
                  <a:lnTo>
                    <a:pt x="1354734" y="237731"/>
                  </a:lnTo>
                  <a:lnTo>
                    <a:pt x="1359293" y="304749"/>
                  </a:lnTo>
                  <a:lnTo>
                    <a:pt x="1366939" y="361162"/>
                  </a:lnTo>
                  <a:lnTo>
                    <a:pt x="1373035" y="408381"/>
                  </a:lnTo>
                  <a:lnTo>
                    <a:pt x="1379143" y="437362"/>
                  </a:lnTo>
                  <a:lnTo>
                    <a:pt x="1383703" y="440385"/>
                  </a:lnTo>
                  <a:lnTo>
                    <a:pt x="1389811" y="425157"/>
                  </a:lnTo>
                  <a:lnTo>
                    <a:pt x="1395857" y="390131"/>
                  </a:lnTo>
                  <a:lnTo>
                    <a:pt x="1401965" y="336753"/>
                  </a:lnTo>
                  <a:lnTo>
                    <a:pt x="1408061" y="275831"/>
                  </a:lnTo>
                  <a:lnTo>
                    <a:pt x="1412620" y="210299"/>
                  </a:lnTo>
                  <a:lnTo>
                    <a:pt x="1418729" y="143217"/>
                  </a:lnTo>
                  <a:lnTo>
                    <a:pt x="1424825" y="86868"/>
                  </a:lnTo>
                  <a:lnTo>
                    <a:pt x="1432420" y="41122"/>
                  </a:lnTo>
                  <a:lnTo>
                    <a:pt x="1437030" y="9131"/>
                  </a:lnTo>
                  <a:lnTo>
                    <a:pt x="1455292" y="56400"/>
                  </a:lnTo>
                  <a:lnTo>
                    <a:pt x="1461389" y="109689"/>
                  </a:lnTo>
                  <a:lnTo>
                    <a:pt x="1465960" y="170662"/>
                  </a:lnTo>
                  <a:lnTo>
                    <a:pt x="1472057" y="236194"/>
                  </a:lnTo>
                  <a:lnTo>
                    <a:pt x="1478165" y="303263"/>
                  </a:lnTo>
                  <a:lnTo>
                    <a:pt x="1484261" y="361162"/>
                  </a:lnTo>
                  <a:lnTo>
                    <a:pt x="1490370" y="406844"/>
                  </a:lnTo>
                  <a:lnTo>
                    <a:pt x="1502562" y="440385"/>
                  </a:lnTo>
                  <a:lnTo>
                    <a:pt x="1508620" y="425157"/>
                  </a:lnTo>
                  <a:lnTo>
                    <a:pt x="1514716" y="391617"/>
                  </a:lnTo>
                  <a:lnTo>
                    <a:pt x="1520825" y="338289"/>
                  </a:lnTo>
                  <a:lnTo>
                    <a:pt x="1525384" y="277368"/>
                  </a:lnTo>
                  <a:lnTo>
                    <a:pt x="1531492" y="211836"/>
                  </a:lnTo>
                  <a:lnTo>
                    <a:pt x="1537589" y="144754"/>
                  </a:lnTo>
                  <a:lnTo>
                    <a:pt x="1543697" y="86868"/>
                  </a:lnTo>
                  <a:lnTo>
                    <a:pt x="1549793" y="41122"/>
                  </a:lnTo>
                  <a:lnTo>
                    <a:pt x="1561998" y="7594"/>
                  </a:lnTo>
                  <a:lnTo>
                    <a:pt x="1568107" y="21336"/>
                  </a:lnTo>
                  <a:lnTo>
                    <a:pt x="1574152" y="54863"/>
                  </a:lnTo>
                  <a:lnTo>
                    <a:pt x="1578762" y="109689"/>
                  </a:lnTo>
                  <a:lnTo>
                    <a:pt x="1584820" y="169113"/>
                  </a:lnTo>
                  <a:lnTo>
                    <a:pt x="1590916" y="234657"/>
                  </a:lnTo>
                  <a:lnTo>
                    <a:pt x="1597025" y="301726"/>
                  </a:lnTo>
                  <a:lnTo>
                    <a:pt x="1603120" y="359613"/>
                  </a:lnTo>
                  <a:lnTo>
                    <a:pt x="1607692" y="405307"/>
                  </a:lnTo>
                  <a:lnTo>
                    <a:pt x="1613789" y="435813"/>
                  </a:lnTo>
                  <a:lnTo>
                    <a:pt x="1619897" y="440385"/>
                  </a:lnTo>
                  <a:lnTo>
                    <a:pt x="1625993" y="426694"/>
                  </a:lnTo>
                  <a:lnTo>
                    <a:pt x="1638147" y="339826"/>
                  </a:lnTo>
                  <a:lnTo>
                    <a:pt x="1644256" y="278853"/>
                  </a:lnTo>
                  <a:lnTo>
                    <a:pt x="1650352" y="213321"/>
                  </a:lnTo>
                  <a:lnTo>
                    <a:pt x="1656461" y="144754"/>
                  </a:lnTo>
                  <a:lnTo>
                    <a:pt x="1662556" y="88404"/>
                  </a:lnTo>
                  <a:lnTo>
                    <a:pt x="1667116" y="41122"/>
                  </a:lnTo>
                  <a:lnTo>
                    <a:pt x="1673225" y="10668"/>
                  </a:lnTo>
                  <a:lnTo>
                    <a:pt x="1679320" y="7594"/>
                  </a:lnTo>
                  <a:lnTo>
                    <a:pt x="1685429" y="21336"/>
                  </a:lnTo>
                  <a:lnTo>
                    <a:pt x="1697583" y="106654"/>
                  </a:lnTo>
                  <a:lnTo>
                    <a:pt x="1703679" y="169113"/>
                  </a:lnTo>
                  <a:lnTo>
                    <a:pt x="1709788" y="233159"/>
                  </a:lnTo>
                  <a:lnTo>
                    <a:pt x="1715884" y="301726"/>
                  </a:lnTo>
                  <a:lnTo>
                    <a:pt x="1720456" y="359613"/>
                  </a:lnTo>
                  <a:lnTo>
                    <a:pt x="1726552" y="405307"/>
                  </a:lnTo>
                  <a:lnTo>
                    <a:pt x="1732661" y="435813"/>
                  </a:lnTo>
                  <a:lnTo>
                    <a:pt x="1738756" y="440385"/>
                  </a:lnTo>
                  <a:lnTo>
                    <a:pt x="1744865" y="426694"/>
                  </a:lnTo>
                  <a:lnTo>
                    <a:pt x="1749425" y="393153"/>
                  </a:lnTo>
                  <a:lnTo>
                    <a:pt x="1755520" y="339826"/>
                  </a:lnTo>
                  <a:lnTo>
                    <a:pt x="1763115" y="278853"/>
                  </a:lnTo>
                  <a:lnTo>
                    <a:pt x="1769224" y="213321"/>
                  </a:lnTo>
                  <a:lnTo>
                    <a:pt x="1775320" y="146304"/>
                  </a:lnTo>
                  <a:lnTo>
                    <a:pt x="1779879" y="89890"/>
                  </a:lnTo>
                  <a:lnTo>
                    <a:pt x="1785988" y="42659"/>
                  </a:lnTo>
                  <a:lnTo>
                    <a:pt x="1792084" y="10668"/>
                  </a:lnTo>
                  <a:lnTo>
                    <a:pt x="1798192" y="7594"/>
                  </a:lnTo>
                  <a:lnTo>
                    <a:pt x="1804289" y="21336"/>
                  </a:lnTo>
                  <a:lnTo>
                    <a:pt x="1808861" y="53327"/>
                  </a:lnTo>
                  <a:lnTo>
                    <a:pt x="1814956" y="106654"/>
                  </a:lnTo>
                  <a:lnTo>
                    <a:pt x="1821014" y="167627"/>
                  </a:lnTo>
                  <a:lnTo>
                    <a:pt x="1828647" y="233159"/>
                  </a:lnTo>
                  <a:lnTo>
                    <a:pt x="1833219" y="300189"/>
                  </a:lnTo>
                  <a:lnTo>
                    <a:pt x="1839315" y="356590"/>
                  </a:lnTo>
                  <a:lnTo>
                    <a:pt x="1845424" y="403821"/>
                  </a:lnTo>
                  <a:lnTo>
                    <a:pt x="1857616" y="440385"/>
                  </a:lnTo>
                  <a:lnTo>
                    <a:pt x="1862188" y="428180"/>
                  </a:lnTo>
                  <a:lnTo>
                    <a:pt x="1874392" y="341363"/>
                  </a:lnTo>
                  <a:lnTo>
                    <a:pt x="1880489" y="280390"/>
                  </a:lnTo>
                  <a:lnTo>
                    <a:pt x="1886546" y="214858"/>
                  </a:lnTo>
                  <a:lnTo>
                    <a:pt x="1892642" y="147789"/>
                  </a:lnTo>
                  <a:lnTo>
                    <a:pt x="1898751" y="89890"/>
                  </a:lnTo>
                  <a:lnTo>
                    <a:pt x="1904847" y="42659"/>
                  </a:lnTo>
                  <a:lnTo>
                    <a:pt x="1910956" y="12204"/>
                  </a:lnTo>
                  <a:lnTo>
                    <a:pt x="1917052" y="6108"/>
                  </a:lnTo>
                  <a:lnTo>
                    <a:pt x="1921624" y="19799"/>
                  </a:lnTo>
                  <a:lnTo>
                    <a:pt x="1933778" y="105117"/>
                  </a:lnTo>
                  <a:lnTo>
                    <a:pt x="1939874" y="166090"/>
                  </a:lnTo>
                  <a:lnTo>
                    <a:pt x="1945970" y="231622"/>
                  </a:lnTo>
                  <a:lnTo>
                    <a:pt x="1950542" y="298653"/>
                  </a:lnTo>
                  <a:lnTo>
                    <a:pt x="1956638" y="356590"/>
                  </a:lnTo>
                  <a:lnTo>
                    <a:pt x="1964283" y="403821"/>
                  </a:lnTo>
                  <a:lnTo>
                    <a:pt x="1970379" y="435813"/>
                  </a:lnTo>
                  <a:lnTo>
                    <a:pt x="1974951" y="440385"/>
                  </a:lnTo>
                  <a:lnTo>
                    <a:pt x="1981047" y="428180"/>
                  </a:lnTo>
                  <a:lnTo>
                    <a:pt x="1987156" y="394690"/>
                  </a:lnTo>
                  <a:lnTo>
                    <a:pt x="1993201" y="342849"/>
                  </a:lnTo>
                  <a:lnTo>
                    <a:pt x="1999310" y="281876"/>
                  </a:lnTo>
                  <a:lnTo>
                    <a:pt x="2003920" y="216395"/>
                  </a:lnTo>
                  <a:lnTo>
                    <a:pt x="2009978" y="149326"/>
                  </a:lnTo>
                  <a:lnTo>
                    <a:pt x="2016074" y="91427"/>
                  </a:lnTo>
                  <a:lnTo>
                    <a:pt x="2022170" y="44208"/>
                  </a:lnTo>
                  <a:lnTo>
                    <a:pt x="2028278" y="12204"/>
                  </a:lnTo>
                  <a:lnTo>
                    <a:pt x="2034374" y="6108"/>
                  </a:lnTo>
                  <a:lnTo>
                    <a:pt x="2040483" y="19799"/>
                  </a:lnTo>
                  <a:lnTo>
                    <a:pt x="2046579" y="51790"/>
                  </a:lnTo>
                  <a:lnTo>
                    <a:pt x="2052688" y="105117"/>
                  </a:lnTo>
                  <a:lnTo>
                    <a:pt x="2058733" y="164553"/>
                  </a:lnTo>
                  <a:lnTo>
                    <a:pt x="2063356" y="230085"/>
                  </a:lnTo>
                  <a:lnTo>
                    <a:pt x="2069401" y="297154"/>
                  </a:lnTo>
                  <a:lnTo>
                    <a:pt x="2075510" y="355053"/>
                  </a:lnTo>
                  <a:lnTo>
                    <a:pt x="2081606" y="402285"/>
                  </a:lnTo>
                  <a:lnTo>
                    <a:pt x="2087714" y="435813"/>
                  </a:lnTo>
                  <a:lnTo>
                    <a:pt x="2093810" y="440385"/>
                  </a:lnTo>
                  <a:lnTo>
                    <a:pt x="2099919" y="428180"/>
                  </a:lnTo>
                  <a:lnTo>
                    <a:pt x="2106015" y="396176"/>
                  </a:lnTo>
                  <a:lnTo>
                    <a:pt x="2112124" y="344385"/>
                  </a:lnTo>
                  <a:lnTo>
                    <a:pt x="2116683" y="283413"/>
                  </a:lnTo>
                  <a:lnTo>
                    <a:pt x="2122728" y="217932"/>
                  </a:lnTo>
                  <a:lnTo>
                    <a:pt x="2128837" y="150863"/>
                  </a:lnTo>
                  <a:lnTo>
                    <a:pt x="2134933" y="91427"/>
                  </a:lnTo>
                  <a:lnTo>
                    <a:pt x="2141042" y="45694"/>
                  </a:lnTo>
                  <a:lnTo>
                    <a:pt x="2151710" y="7594"/>
                  </a:lnTo>
                  <a:lnTo>
                    <a:pt x="2159342" y="19799"/>
                  </a:lnTo>
                  <a:lnTo>
                    <a:pt x="2165451" y="51790"/>
                  </a:lnTo>
                  <a:lnTo>
                    <a:pt x="2170010" y="103632"/>
                  </a:lnTo>
                  <a:lnTo>
                    <a:pt x="2176119" y="164553"/>
                  </a:lnTo>
                  <a:lnTo>
                    <a:pt x="2182164" y="228600"/>
                  </a:lnTo>
                  <a:lnTo>
                    <a:pt x="2188273" y="295617"/>
                  </a:lnTo>
                  <a:lnTo>
                    <a:pt x="2194369" y="353517"/>
                  </a:lnTo>
                  <a:lnTo>
                    <a:pt x="2200478" y="400799"/>
                  </a:lnTo>
                  <a:lnTo>
                    <a:pt x="2205037" y="434276"/>
                  </a:lnTo>
                  <a:lnTo>
                    <a:pt x="2211133" y="440385"/>
                  </a:lnTo>
                  <a:lnTo>
                    <a:pt x="2217242" y="428180"/>
                  </a:lnTo>
                  <a:lnTo>
                    <a:pt x="2229446" y="344385"/>
                  </a:lnTo>
                  <a:lnTo>
                    <a:pt x="2235542" y="283413"/>
                  </a:lnTo>
                  <a:lnTo>
                    <a:pt x="2241600" y="219417"/>
                  </a:lnTo>
                  <a:lnTo>
                    <a:pt x="2247696" y="150863"/>
                  </a:lnTo>
                  <a:lnTo>
                    <a:pt x="2253805" y="94462"/>
                  </a:lnTo>
                  <a:lnTo>
                    <a:pt x="2258364" y="47231"/>
                  </a:lnTo>
                  <a:lnTo>
                    <a:pt x="2264473" y="12204"/>
                  </a:lnTo>
                  <a:lnTo>
                    <a:pt x="2270569" y="7594"/>
                  </a:lnTo>
                  <a:lnTo>
                    <a:pt x="2276678" y="18300"/>
                  </a:lnTo>
                  <a:lnTo>
                    <a:pt x="2282774" y="50304"/>
                  </a:lnTo>
                  <a:lnTo>
                    <a:pt x="2287333" y="102095"/>
                  </a:lnTo>
                  <a:lnTo>
                    <a:pt x="2294928" y="163068"/>
                  </a:lnTo>
                  <a:lnTo>
                    <a:pt x="2301036" y="227063"/>
                  </a:lnTo>
                  <a:lnTo>
                    <a:pt x="2307132" y="294081"/>
                  </a:lnTo>
                  <a:lnTo>
                    <a:pt x="2311692" y="352031"/>
                  </a:lnTo>
                  <a:lnTo>
                    <a:pt x="2317800" y="400799"/>
                  </a:lnTo>
                  <a:lnTo>
                    <a:pt x="2323896" y="434276"/>
                  </a:lnTo>
                  <a:lnTo>
                    <a:pt x="2330005" y="440385"/>
                  </a:lnTo>
                  <a:lnTo>
                    <a:pt x="2336101" y="428180"/>
                  </a:lnTo>
                  <a:lnTo>
                    <a:pt x="2342210" y="397713"/>
                  </a:lnTo>
                  <a:lnTo>
                    <a:pt x="2346769" y="345922"/>
                  </a:lnTo>
                  <a:lnTo>
                    <a:pt x="2352878" y="286499"/>
                  </a:lnTo>
                  <a:lnTo>
                    <a:pt x="2360460" y="220954"/>
                  </a:lnTo>
                  <a:lnTo>
                    <a:pt x="2366568" y="153885"/>
                  </a:lnTo>
                  <a:lnTo>
                    <a:pt x="2371128" y="94462"/>
                  </a:lnTo>
                  <a:lnTo>
                    <a:pt x="2377236" y="47231"/>
                  </a:lnTo>
                  <a:lnTo>
                    <a:pt x="2383332" y="13690"/>
                  </a:lnTo>
                  <a:lnTo>
                    <a:pt x="2389428" y="7594"/>
                  </a:lnTo>
                  <a:lnTo>
                    <a:pt x="2395537" y="18300"/>
                  </a:lnTo>
                  <a:lnTo>
                    <a:pt x="2406205" y="100558"/>
                  </a:lnTo>
                  <a:lnTo>
                    <a:pt x="2412301" y="161531"/>
                  </a:lnTo>
                  <a:lnTo>
                    <a:pt x="2418410" y="225526"/>
                  </a:lnTo>
                  <a:lnTo>
                    <a:pt x="2424455" y="292595"/>
                  </a:lnTo>
                  <a:lnTo>
                    <a:pt x="2430564" y="352031"/>
                  </a:lnTo>
                  <a:lnTo>
                    <a:pt x="2436660" y="399262"/>
                  </a:lnTo>
                  <a:lnTo>
                    <a:pt x="2442768" y="434276"/>
                  </a:lnTo>
                  <a:lnTo>
                    <a:pt x="2448864" y="440385"/>
                  </a:lnTo>
                  <a:lnTo>
                    <a:pt x="2453436" y="429717"/>
                  </a:lnTo>
                  <a:lnTo>
                    <a:pt x="2465628" y="347421"/>
                  </a:lnTo>
                  <a:lnTo>
                    <a:pt x="2471737" y="286499"/>
                  </a:lnTo>
                  <a:lnTo>
                    <a:pt x="2477833" y="222504"/>
                  </a:lnTo>
                  <a:lnTo>
                    <a:pt x="2483891" y="153885"/>
                  </a:lnTo>
                  <a:lnTo>
                    <a:pt x="2488501" y="95999"/>
                  </a:lnTo>
                  <a:lnTo>
                    <a:pt x="2496096" y="47231"/>
                  </a:lnTo>
                  <a:lnTo>
                    <a:pt x="2502192" y="13690"/>
                  </a:lnTo>
                  <a:lnTo>
                    <a:pt x="2508300" y="6108"/>
                  </a:lnTo>
                  <a:lnTo>
                    <a:pt x="2512860" y="18300"/>
                  </a:lnTo>
                  <a:lnTo>
                    <a:pt x="2525064" y="99021"/>
                  </a:lnTo>
                  <a:lnTo>
                    <a:pt x="2531173" y="159994"/>
                  </a:lnTo>
                  <a:lnTo>
                    <a:pt x="2537269" y="223989"/>
                  </a:lnTo>
                  <a:lnTo>
                    <a:pt x="2541828" y="291058"/>
                  </a:lnTo>
                  <a:lnTo>
                    <a:pt x="2547886" y="350494"/>
                  </a:lnTo>
                  <a:lnTo>
                    <a:pt x="2553995" y="399262"/>
                  </a:lnTo>
                  <a:lnTo>
                    <a:pt x="2561628" y="434276"/>
                  </a:lnTo>
                  <a:lnTo>
                    <a:pt x="2566187" y="440385"/>
                  </a:lnTo>
                  <a:lnTo>
                    <a:pt x="2572296" y="429717"/>
                  </a:lnTo>
                  <a:lnTo>
                    <a:pt x="2578392" y="399262"/>
                  </a:lnTo>
                  <a:lnTo>
                    <a:pt x="2584500" y="347421"/>
                  </a:lnTo>
                  <a:lnTo>
                    <a:pt x="2590596" y="287985"/>
                  </a:lnTo>
                  <a:lnTo>
                    <a:pt x="2595168" y="223989"/>
                  </a:lnTo>
                  <a:lnTo>
                    <a:pt x="2601264" y="155422"/>
                  </a:lnTo>
                  <a:lnTo>
                    <a:pt x="2607322" y="95999"/>
                  </a:lnTo>
                  <a:lnTo>
                    <a:pt x="2613418" y="48768"/>
                  </a:lnTo>
                  <a:lnTo>
                    <a:pt x="2619527" y="13690"/>
                  </a:lnTo>
                  <a:lnTo>
                    <a:pt x="2625623" y="6108"/>
                  </a:lnTo>
                  <a:lnTo>
                    <a:pt x="2631732" y="18300"/>
                  </a:lnTo>
                  <a:lnTo>
                    <a:pt x="2637828" y="47231"/>
                  </a:lnTo>
                  <a:lnTo>
                    <a:pt x="2643936" y="99021"/>
                  </a:lnTo>
                  <a:lnTo>
                    <a:pt x="2650032" y="158457"/>
                  </a:lnTo>
                  <a:lnTo>
                    <a:pt x="2654592" y="222504"/>
                  </a:lnTo>
                  <a:lnTo>
                    <a:pt x="2660700" y="291058"/>
                  </a:lnTo>
                  <a:lnTo>
                    <a:pt x="2666796" y="348957"/>
                  </a:lnTo>
                  <a:lnTo>
                    <a:pt x="2672854" y="397713"/>
                  </a:lnTo>
                  <a:lnTo>
                    <a:pt x="2678950" y="432739"/>
                  </a:lnTo>
                  <a:lnTo>
                    <a:pt x="2683522" y="440385"/>
                  </a:lnTo>
                  <a:lnTo>
                    <a:pt x="2691155" y="429717"/>
                  </a:lnTo>
                  <a:lnTo>
                    <a:pt x="2697264" y="400799"/>
                  </a:lnTo>
                  <a:lnTo>
                    <a:pt x="2703360" y="350494"/>
                  </a:lnTo>
                  <a:lnTo>
                    <a:pt x="2707932" y="289521"/>
                  </a:lnTo>
                  <a:lnTo>
                    <a:pt x="2714028" y="223989"/>
                  </a:lnTo>
                  <a:lnTo>
                    <a:pt x="2720136" y="156959"/>
                  </a:lnTo>
                  <a:lnTo>
                    <a:pt x="2726232" y="97536"/>
                  </a:lnTo>
                  <a:lnTo>
                    <a:pt x="2732290" y="50304"/>
                  </a:lnTo>
                  <a:lnTo>
                    <a:pt x="2742945" y="6108"/>
                  </a:lnTo>
                  <a:lnTo>
                    <a:pt x="2749054" y="16763"/>
                  </a:lnTo>
                  <a:lnTo>
                    <a:pt x="2756687" y="45694"/>
                  </a:lnTo>
                  <a:lnTo>
                    <a:pt x="2762796" y="95999"/>
                  </a:lnTo>
                  <a:lnTo>
                    <a:pt x="2767355" y="156959"/>
                  </a:lnTo>
                  <a:lnTo>
                    <a:pt x="2773464" y="222504"/>
                  </a:lnTo>
                  <a:lnTo>
                    <a:pt x="2779509" y="289521"/>
                  </a:lnTo>
                  <a:lnTo>
                    <a:pt x="2785617" y="348957"/>
                  </a:lnTo>
                  <a:lnTo>
                    <a:pt x="2791714" y="396176"/>
                  </a:lnTo>
                  <a:lnTo>
                    <a:pt x="2796286" y="432739"/>
                  </a:lnTo>
                  <a:lnTo>
                    <a:pt x="2820695" y="350494"/>
                  </a:lnTo>
                  <a:lnTo>
                    <a:pt x="2826791" y="291058"/>
                  </a:lnTo>
                  <a:lnTo>
                    <a:pt x="2832887" y="227063"/>
                  </a:lnTo>
                  <a:lnTo>
                    <a:pt x="2838996" y="158457"/>
                  </a:lnTo>
                  <a:lnTo>
                    <a:pt x="2845041" y="99021"/>
                  </a:lnTo>
                  <a:lnTo>
                    <a:pt x="2849664" y="50304"/>
                  </a:lnTo>
                  <a:lnTo>
                    <a:pt x="2855709" y="15227"/>
                  </a:lnTo>
                  <a:lnTo>
                    <a:pt x="2861817" y="6108"/>
                  </a:lnTo>
                  <a:lnTo>
                    <a:pt x="2867914" y="16763"/>
                  </a:lnTo>
                  <a:lnTo>
                    <a:pt x="2874022" y="45694"/>
                  </a:lnTo>
                  <a:lnTo>
                    <a:pt x="2880118" y="95999"/>
                  </a:lnTo>
                  <a:lnTo>
                    <a:pt x="2884690" y="155422"/>
                  </a:lnTo>
                  <a:lnTo>
                    <a:pt x="2892272" y="219417"/>
                  </a:lnTo>
                  <a:lnTo>
                    <a:pt x="2898381" y="287985"/>
                  </a:lnTo>
                  <a:lnTo>
                    <a:pt x="2904477" y="347421"/>
                  </a:lnTo>
                  <a:lnTo>
                    <a:pt x="2909049" y="396176"/>
                  </a:lnTo>
                  <a:lnTo>
                    <a:pt x="2915145" y="432739"/>
                  </a:lnTo>
                  <a:lnTo>
                    <a:pt x="2921241" y="440385"/>
                  </a:lnTo>
                  <a:lnTo>
                    <a:pt x="2927350" y="431253"/>
                  </a:lnTo>
                  <a:lnTo>
                    <a:pt x="2933445" y="402285"/>
                  </a:lnTo>
                  <a:lnTo>
                    <a:pt x="2938017" y="352031"/>
                  </a:lnTo>
                  <a:lnTo>
                    <a:pt x="2944114" y="292595"/>
                  </a:lnTo>
                  <a:lnTo>
                    <a:pt x="2950222" y="228600"/>
                  </a:lnTo>
                  <a:lnTo>
                    <a:pt x="2957804" y="159994"/>
                  </a:lnTo>
                  <a:lnTo>
                    <a:pt x="2962427" y="100558"/>
                  </a:lnTo>
                  <a:lnTo>
                    <a:pt x="2968472" y="51790"/>
                  </a:lnTo>
                  <a:lnTo>
                    <a:pt x="2974581" y="15227"/>
                  </a:lnTo>
                  <a:lnTo>
                    <a:pt x="2980677" y="6108"/>
                  </a:lnTo>
                  <a:lnTo>
                    <a:pt x="2986786" y="16763"/>
                  </a:lnTo>
                  <a:lnTo>
                    <a:pt x="2997441" y="94462"/>
                  </a:lnTo>
                  <a:lnTo>
                    <a:pt x="3003550" y="153885"/>
                  </a:lnTo>
                  <a:lnTo>
                    <a:pt x="3009645" y="219417"/>
                  </a:lnTo>
                  <a:lnTo>
                    <a:pt x="3015754" y="286499"/>
                  </a:lnTo>
                  <a:lnTo>
                    <a:pt x="3021850" y="345922"/>
                  </a:lnTo>
                  <a:lnTo>
                    <a:pt x="3027959" y="394690"/>
                  </a:lnTo>
                  <a:lnTo>
                    <a:pt x="3034004" y="432739"/>
                  </a:lnTo>
                  <a:lnTo>
                    <a:pt x="3040113" y="440385"/>
                  </a:lnTo>
                  <a:lnTo>
                    <a:pt x="3046209" y="431253"/>
                  </a:lnTo>
                  <a:lnTo>
                    <a:pt x="3056877" y="352031"/>
                  </a:lnTo>
                  <a:lnTo>
                    <a:pt x="3062986" y="292595"/>
                  </a:lnTo>
                  <a:lnTo>
                    <a:pt x="3069081" y="228600"/>
                  </a:lnTo>
                  <a:lnTo>
                    <a:pt x="3075190" y="161531"/>
                  </a:lnTo>
                  <a:lnTo>
                    <a:pt x="3079750" y="100558"/>
                  </a:lnTo>
                  <a:lnTo>
                    <a:pt x="3085845" y="51790"/>
                  </a:lnTo>
                  <a:lnTo>
                    <a:pt x="3093440" y="16763"/>
                  </a:lnTo>
                  <a:lnTo>
                    <a:pt x="3099549" y="6108"/>
                  </a:lnTo>
                  <a:lnTo>
                    <a:pt x="3104108" y="16763"/>
                  </a:lnTo>
                  <a:lnTo>
                    <a:pt x="3116313" y="94462"/>
                  </a:lnTo>
                  <a:lnTo>
                    <a:pt x="3122409" y="153885"/>
                  </a:lnTo>
                  <a:lnTo>
                    <a:pt x="3128517" y="217932"/>
                  </a:lnTo>
                  <a:lnTo>
                    <a:pt x="3133077" y="284962"/>
                  </a:lnTo>
                  <a:lnTo>
                    <a:pt x="3139186" y="345922"/>
                  </a:lnTo>
                  <a:lnTo>
                    <a:pt x="3145281" y="394690"/>
                  </a:lnTo>
                  <a:lnTo>
                    <a:pt x="3151390" y="431253"/>
                  </a:lnTo>
                  <a:lnTo>
                    <a:pt x="3157435" y="440385"/>
                  </a:lnTo>
                  <a:lnTo>
                    <a:pt x="3163544" y="431253"/>
                  </a:lnTo>
                  <a:lnTo>
                    <a:pt x="3175749" y="355053"/>
                  </a:lnTo>
                  <a:lnTo>
                    <a:pt x="3181845" y="295617"/>
                  </a:lnTo>
                  <a:lnTo>
                    <a:pt x="3187941" y="231622"/>
                  </a:lnTo>
                  <a:lnTo>
                    <a:pt x="3192513" y="163068"/>
                  </a:lnTo>
                  <a:lnTo>
                    <a:pt x="3198609" y="102095"/>
                  </a:lnTo>
                  <a:lnTo>
                    <a:pt x="3204717" y="53327"/>
                  </a:lnTo>
                  <a:lnTo>
                    <a:pt x="3210814" y="16763"/>
                  </a:lnTo>
                  <a:lnTo>
                    <a:pt x="3216922" y="6108"/>
                  </a:lnTo>
                  <a:lnTo>
                    <a:pt x="3222967" y="16763"/>
                  </a:lnTo>
                  <a:lnTo>
                    <a:pt x="3229076" y="42659"/>
                  </a:lnTo>
                  <a:lnTo>
                    <a:pt x="3235172" y="91427"/>
                  </a:lnTo>
                  <a:lnTo>
                    <a:pt x="3241281" y="152400"/>
                  </a:lnTo>
                  <a:lnTo>
                    <a:pt x="3245840" y="214858"/>
                  </a:lnTo>
                  <a:lnTo>
                    <a:pt x="3251949" y="283413"/>
                  </a:lnTo>
                  <a:lnTo>
                    <a:pt x="3258045" y="344385"/>
                  </a:lnTo>
                  <a:lnTo>
                    <a:pt x="3264141" y="393153"/>
                  </a:lnTo>
                  <a:lnTo>
                    <a:pt x="3270199" y="429717"/>
                  </a:lnTo>
                  <a:lnTo>
                    <a:pt x="3274809" y="440385"/>
                  </a:lnTo>
                  <a:lnTo>
                    <a:pt x="3280867" y="432739"/>
                  </a:lnTo>
                  <a:lnTo>
                    <a:pt x="3288499" y="405307"/>
                  </a:lnTo>
                  <a:lnTo>
                    <a:pt x="3294608" y="355053"/>
                  </a:lnTo>
                  <a:lnTo>
                    <a:pt x="3299167" y="295617"/>
                  </a:lnTo>
                  <a:lnTo>
                    <a:pt x="3305276" y="233159"/>
                  </a:lnTo>
                  <a:lnTo>
                    <a:pt x="3311372" y="164553"/>
                  </a:lnTo>
                  <a:lnTo>
                    <a:pt x="3317481" y="103632"/>
                  </a:lnTo>
                  <a:lnTo>
                    <a:pt x="3323577" y="53327"/>
                  </a:lnTo>
                  <a:lnTo>
                    <a:pt x="3334245" y="6108"/>
                  </a:lnTo>
                  <a:lnTo>
                    <a:pt x="3340341" y="16763"/>
                  </a:lnTo>
                  <a:lnTo>
                    <a:pt x="3352495" y="91427"/>
                  </a:lnTo>
                  <a:lnTo>
                    <a:pt x="3358603" y="150863"/>
                  </a:lnTo>
                  <a:lnTo>
                    <a:pt x="3364699" y="214858"/>
                  </a:lnTo>
                  <a:lnTo>
                    <a:pt x="3370808" y="281876"/>
                  </a:lnTo>
                  <a:lnTo>
                    <a:pt x="3376853" y="342849"/>
                  </a:lnTo>
                  <a:lnTo>
                    <a:pt x="3382962" y="391617"/>
                  </a:lnTo>
                  <a:lnTo>
                    <a:pt x="3387572" y="429717"/>
                  </a:lnTo>
                  <a:lnTo>
                    <a:pt x="3393630" y="440385"/>
                  </a:lnTo>
                  <a:lnTo>
                    <a:pt x="3399726" y="432739"/>
                  </a:lnTo>
                  <a:lnTo>
                    <a:pt x="3405835" y="405307"/>
                  </a:lnTo>
                  <a:lnTo>
                    <a:pt x="3411931" y="356590"/>
                  </a:lnTo>
                  <a:lnTo>
                    <a:pt x="3416503" y="297154"/>
                  </a:lnTo>
                  <a:lnTo>
                    <a:pt x="3424135" y="233159"/>
                  </a:lnTo>
                  <a:lnTo>
                    <a:pt x="3430244" y="164553"/>
                  </a:lnTo>
                  <a:lnTo>
                    <a:pt x="3436340" y="105117"/>
                  </a:lnTo>
                  <a:lnTo>
                    <a:pt x="3440899" y="56400"/>
                  </a:lnTo>
                  <a:lnTo>
                    <a:pt x="3447008" y="18300"/>
                  </a:lnTo>
                  <a:lnTo>
                    <a:pt x="3453053" y="6108"/>
                  </a:lnTo>
                  <a:lnTo>
                    <a:pt x="3459162" y="15227"/>
                  </a:lnTo>
                  <a:lnTo>
                    <a:pt x="3465258" y="41122"/>
                  </a:lnTo>
                  <a:lnTo>
                    <a:pt x="3471367" y="89890"/>
                  </a:lnTo>
                  <a:lnTo>
                    <a:pt x="3475926" y="149326"/>
                  </a:lnTo>
                  <a:lnTo>
                    <a:pt x="3482035" y="213321"/>
                  </a:lnTo>
                  <a:lnTo>
                    <a:pt x="3489667" y="281876"/>
                  </a:lnTo>
                  <a:lnTo>
                    <a:pt x="3495776" y="333717"/>
                  </a:lnTo>
                  <a:lnTo>
                    <a:pt x="3500335" y="316953"/>
                  </a:lnTo>
                  <a:lnTo>
                    <a:pt x="3506444" y="280390"/>
                  </a:lnTo>
                  <a:lnTo>
                    <a:pt x="3512540" y="278853"/>
                  </a:lnTo>
                  <a:lnTo>
                    <a:pt x="3518598" y="274294"/>
                  </a:lnTo>
                  <a:lnTo>
                    <a:pt x="3524694" y="262089"/>
                  </a:lnTo>
                  <a:lnTo>
                    <a:pt x="3529253" y="251421"/>
                  </a:lnTo>
                  <a:lnTo>
                    <a:pt x="3535362" y="237731"/>
                  </a:lnTo>
                  <a:lnTo>
                    <a:pt x="3553663" y="202653"/>
                  </a:lnTo>
                  <a:lnTo>
                    <a:pt x="3565817" y="190500"/>
                  </a:lnTo>
                  <a:lnTo>
                    <a:pt x="3571925" y="190500"/>
                  </a:lnTo>
                  <a:lnTo>
                    <a:pt x="3594798" y="223989"/>
                  </a:lnTo>
                  <a:lnTo>
                    <a:pt x="3600894" y="237731"/>
                  </a:lnTo>
                  <a:lnTo>
                    <a:pt x="3613099" y="259054"/>
                  </a:lnTo>
                  <a:lnTo>
                    <a:pt x="3619195" y="266700"/>
                  </a:lnTo>
                  <a:lnTo>
                    <a:pt x="3625303" y="271259"/>
                  </a:lnTo>
                  <a:lnTo>
                    <a:pt x="3631361" y="272757"/>
                  </a:lnTo>
                  <a:lnTo>
                    <a:pt x="3637457" y="268185"/>
                  </a:lnTo>
                  <a:lnTo>
                    <a:pt x="3642017" y="259054"/>
                  </a:lnTo>
                  <a:lnTo>
                    <a:pt x="3648125" y="248399"/>
                  </a:lnTo>
                  <a:lnTo>
                    <a:pt x="3654221" y="234657"/>
                  </a:lnTo>
                  <a:lnTo>
                    <a:pt x="3660330" y="222504"/>
                  </a:lnTo>
                  <a:lnTo>
                    <a:pt x="3666426" y="210299"/>
                  </a:lnTo>
                  <a:lnTo>
                    <a:pt x="3670998" y="199631"/>
                  </a:lnTo>
                  <a:lnTo>
                    <a:pt x="3677094" y="191985"/>
                  </a:lnTo>
                  <a:lnTo>
                    <a:pt x="3683203" y="188963"/>
                  </a:lnTo>
                  <a:lnTo>
                    <a:pt x="3690785" y="187426"/>
                  </a:lnTo>
                  <a:lnTo>
                    <a:pt x="3695357" y="188963"/>
                  </a:lnTo>
                  <a:lnTo>
                    <a:pt x="3701453" y="196557"/>
                  </a:lnTo>
                  <a:lnTo>
                    <a:pt x="3707561" y="208762"/>
                  </a:lnTo>
                  <a:lnTo>
                    <a:pt x="3713657" y="219417"/>
                  </a:lnTo>
                  <a:lnTo>
                    <a:pt x="3719753" y="233159"/>
                  </a:lnTo>
                  <a:lnTo>
                    <a:pt x="3725862" y="243827"/>
                  </a:lnTo>
                  <a:lnTo>
                    <a:pt x="3730421" y="256032"/>
                  </a:lnTo>
                  <a:lnTo>
                    <a:pt x="3736530" y="262089"/>
                  </a:lnTo>
                  <a:lnTo>
                    <a:pt x="3742626" y="266700"/>
                  </a:lnTo>
                  <a:lnTo>
                    <a:pt x="3748735" y="268185"/>
                  </a:lnTo>
                  <a:lnTo>
                    <a:pt x="3754780" y="266700"/>
                  </a:lnTo>
                  <a:lnTo>
                    <a:pt x="3760889" y="257517"/>
                  </a:lnTo>
                  <a:lnTo>
                    <a:pt x="3766985" y="246862"/>
                  </a:lnTo>
                  <a:lnTo>
                    <a:pt x="3773093" y="234657"/>
                  </a:lnTo>
                  <a:lnTo>
                    <a:pt x="3779189" y="222504"/>
                  </a:lnTo>
                  <a:lnTo>
                    <a:pt x="3783761" y="210299"/>
                  </a:lnTo>
                  <a:lnTo>
                    <a:pt x="3789857" y="199631"/>
                  </a:lnTo>
                  <a:lnTo>
                    <a:pt x="3795953" y="190500"/>
                  </a:lnTo>
                  <a:lnTo>
                    <a:pt x="3802062" y="184404"/>
                  </a:lnTo>
                  <a:lnTo>
                    <a:pt x="3808158" y="126453"/>
                  </a:lnTo>
                  <a:lnTo>
                    <a:pt x="3812730" y="32004"/>
                  </a:lnTo>
                  <a:lnTo>
                    <a:pt x="3820312" y="44208"/>
                  </a:lnTo>
                  <a:lnTo>
                    <a:pt x="3826421" y="135636"/>
                  </a:lnTo>
                  <a:lnTo>
                    <a:pt x="3832517" y="178295"/>
                  </a:lnTo>
                  <a:lnTo>
                    <a:pt x="3837089" y="222504"/>
                  </a:lnTo>
                  <a:lnTo>
                    <a:pt x="3843185" y="291058"/>
                  </a:lnTo>
                  <a:lnTo>
                    <a:pt x="3849293" y="326085"/>
                  </a:lnTo>
                  <a:lnTo>
                    <a:pt x="3855389" y="376389"/>
                  </a:lnTo>
                  <a:lnTo>
                    <a:pt x="3861498" y="423621"/>
                  </a:lnTo>
                  <a:lnTo>
                    <a:pt x="3867543" y="419049"/>
                  </a:lnTo>
                  <a:lnTo>
                    <a:pt x="3885857" y="352031"/>
                  </a:lnTo>
                  <a:lnTo>
                    <a:pt x="3891953" y="303263"/>
                  </a:lnTo>
                  <a:lnTo>
                    <a:pt x="3896512" y="240753"/>
                  </a:lnTo>
                  <a:lnTo>
                    <a:pt x="3902621" y="173736"/>
                  </a:lnTo>
                  <a:lnTo>
                    <a:pt x="3908717" y="115785"/>
                  </a:lnTo>
                  <a:lnTo>
                    <a:pt x="3914825" y="70104"/>
                  </a:lnTo>
                  <a:lnTo>
                    <a:pt x="3920921" y="33540"/>
                  </a:lnTo>
                  <a:lnTo>
                    <a:pt x="3925493" y="18300"/>
                  </a:lnTo>
                  <a:lnTo>
                    <a:pt x="3931589" y="27432"/>
                  </a:lnTo>
                  <a:lnTo>
                    <a:pt x="3937698" y="51790"/>
                  </a:lnTo>
                  <a:lnTo>
                    <a:pt x="3943743" y="105117"/>
                  </a:lnTo>
                  <a:lnTo>
                    <a:pt x="3949852" y="175221"/>
                  </a:lnTo>
                  <a:lnTo>
                    <a:pt x="3955948" y="234657"/>
                  </a:lnTo>
                  <a:lnTo>
                    <a:pt x="3962057" y="280390"/>
                  </a:lnTo>
                  <a:lnTo>
                    <a:pt x="3968153" y="327621"/>
                  </a:lnTo>
                  <a:lnTo>
                    <a:pt x="3974261" y="379463"/>
                  </a:lnTo>
                  <a:lnTo>
                    <a:pt x="3978821" y="419049"/>
                  </a:lnTo>
                  <a:lnTo>
                    <a:pt x="3984917" y="425157"/>
                  </a:lnTo>
                  <a:lnTo>
                    <a:pt x="4003179" y="355053"/>
                  </a:lnTo>
                  <a:lnTo>
                    <a:pt x="4009275" y="298653"/>
                  </a:lnTo>
                  <a:lnTo>
                    <a:pt x="4013847" y="237731"/>
                  </a:lnTo>
                  <a:lnTo>
                    <a:pt x="4021480" y="173736"/>
                  </a:lnTo>
                  <a:lnTo>
                    <a:pt x="4027589" y="112763"/>
                  </a:lnTo>
                  <a:lnTo>
                    <a:pt x="4033685" y="67068"/>
                  </a:lnTo>
                  <a:lnTo>
                    <a:pt x="4038257" y="33540"/>
                  </a:lnTo>
                  <a:lnTo>
                    <a:pt x="4044353" y="18300"/>
                  </a:lnTo>
                  <a:lnTo>
                    <a:pt x="4050461" y="25895"/>
                  </a:lnTo>
                  <a:lnTo>
                    <a:pt x="4056506" y="51790"/>
                  </a:lnTo>
                  <a:lnTo>
                    <a:pt x="4062615" y="100558"/>
                  </a:lnTo>
                  <a:lnTo>
                    <a:pt x="4067175" y="169113"/>
                  </a:lnTo>
                  <a:lnTo>
                    <a:pt x="4073270" y="231622"/>
                  </a:lnTo>
                  <a:lnTo>
                    <a:pt x="4079379" y="278853"/>
                  </a:lnTo>
                  <a:lnTo>
                    <a:pt x="4087012" y="326085"/>
                  </a:lnTo>
                  <a:lnTo>
                    <a:pt x="4091584" y="379463"/>
                  </a:lnTo>
                  <a:lnTo>
                    <a:pt x="4097680" y="420585"/>
                  </a:lnTo>
                  <a:lnTo>
                    <a:pt x="4103789" y="423621"/>
                  </a:lnTo>
                  <a:lnTo>
                    <a:pt x="4109885" y="409917"/>
                  </a:lnTo>
                  <a:lnTo>
                    <a:pt x="4120553" y="353517"/>
                  </a:lnTo>
                  <a:lnTo>
                    <a:pt x="4126661" y="297154"/>
                  </a:lnTo>
                  <a:lnTo>
                    <a:pt x="4132706" y="237731"/>
                  </a:lnTo>
                  <a:lnTo>
                    <a:pt x="4138815" y="172199"/>
                  </a:lnTo>
                  <a:lnTo>
                    <a:pt x="4144911" y="111226"/>
                  </a:lnTo>
                  <a:lnTo>
                    <a:pt x="4151020" y="67068"/>
                  </a:lnTo>
                  <a:lnTo>
                    <a:pt x="4157116" y="32004"/>
                  </a:lnTo>
                  <a:lnTo>
                    <a:pt x="4163212" y="18300"/>
                  </a:lnTo>
                  <a:lnTo>
                    <a:pt x="4169270" y="24358"/>
                  </a:lnTo>
                  <a:lnTo>
                    <a:pt x="4175366" y="50304"/>
                  </a:lnTo>
                  <a:lnTo>
                    <a:pt x="4179938" y="97536"/>
                  </a:lnTo>
                  <a:lnTo>
                    <a:pt x="4186034" y="163068"/>
                  </a:lnTo>
                  <a:lnTo>
                    <a:pt x="4192142" y="227063"/>
                  </a:lnTo>
                  <a:lnTo>
                    <a:pt x="4198239" y="277368"/>
                  </a:lnTo>
                  <a:lnTo>
                    <a:pt x="4204347" y="324599"/>
                  </a:lnTo>
                  <a:lnTo>
                    <a:pt x="4208907" y="379463"/>
                  </a:lnTo>
                  <a:lnTo>
                    <a:pt x="4216552" y="422071"/>
                  </a:lnTo>
                  <a:lnTo>
                    <a:pt x="4222648" y="423621"/>
                  </a:lnTo>
                  <a:lnTo>
                    <a:pt x="4228706" y="409917"/>
                  </a:lnTo>
                  <a:lnTo>
                    <a:pt x="4239374" y="352031"/>
                  </a:lnTo>
                  <a:lnTo>
                    <a:pt x="4245470" y="297154"/>
                  </a:lnTo>
                  <a:lnTo>
                    <a:pt x="4251566" y="239268"/>
                  </a:lnTo>
                  <a:lnTo>
                    <a:pt x="4257675" y="173736"/>
                  </a:lnTo>
                  <a:lnTo>
                    <a:pt x="4262234" y="111226"/>
                  </a:lnTo>
                  <a:lnTo>
                    <a:pt x="4268343" y="67068"/>
                  </a:lnTo>
                  <a:lnTo>
                    <a:pt x="4274439" y="30454"/>
                  </a:lnTo>
                  <a:lnTo>
                    <a:pt x="4280547" y="15227"/>
                  </a:lnTo>
                  <a:lnTo>
                    <a:pt x="4286643" y="22872"/>
                  </a:lnTo>
                  <a:lnTo>
                    <a:pt x="4292752" y="47231"/>
                  </a:lnTo>
                  <a:lnTo>
                    <a:pt x="4298797" y="95999"/>
                  </a:lnTo>
                  <a:lnTo>
                    <a:pt x="4311002" y="223989"/>
                  </a:lnTo>
                  <a:lnTo>
                    <a:pt x="4317111" y="277368"/>
                  </a:lnTo>
                  <a:lnTo>
                    <a:pt x="4321670" y="324599"/>
                  </a:lnTo>
                  <a:lnTo>
                    <a:pt x="4327766" y="377926"/>
                  </a:lnTo>
                  <a:lnTo>
                    <a:pt x="4333875" y="420585"/>
                  </a:lnTo>
                  <a:lnTo>
                    <a:pt x="4339970" y="425157"/>
                  </a:lnTo>
                  <a:lnTo>
                    <a:pt x="4346079" y="411416"/>
                  </a:lnTo>
                  <a:lnTo>
                    <a:pt x="4358233" y="353517"/>
                  </a:lnTo>
                  <a:lnTo>
                    <a:pt x="4364329" y="297154"/>
                  </a:lnTo>
                  <a:lnTo>
                    <a:pt x="4370438" y="239268"/>
                  </a:lnTo>
                  <a:lnTo>
                    <a:pt x="4374997" y="172199"/>
                  </a:lnTo>
                  <a:lnTo>
                    <a:pt x="4381106" y="111226"/>
                  </a:lnTo>
                  <a:lnTo>
                    <a:pt x="4387202" y="65532"/>
                  </a:lnTo>
                  <a:lnTo>
                    <a:pt x="4393311" y="30454"/>
                  </a:lnTo>
                  <a:lnTo>
                    <a:pt x="4399407" y="13690"/>
                  </a:lnTo>
                  <a:lnTo>
                    <a:pt x="4403966" y="21336"/>
                  </a:lnTo>
                  <a:lnTo>
                    <a:pt x="4410075" y="47231"/>
                  </a:lnTo>
                  <a:lnTo>
                    <a:pt x="4417669" y="94462"/>
                  </a:lnTo>
                  <a:lnTo>
                    <a:pt x="4423765" y="158457"/>
                  </a:lnTo>
                  <a:lnTo>
                    <a:pt x="4428324" y="222504"/>
                  </a:lnTo>
                  <a:lnTo>
                    <a:pt x="4434433" y="275831"/>
                  </a:lnTo>
                  <a:lnTo>
                    <a:pt x="4440529" y="323062"/>
                  </a:lnTo>
                  <a:lnTo>
                    <a:pt x="4446638" y="377926"/>
                  </a:lnTo>
                  <a:lnTo>
                    <a:pt x="4452734" y="422071"/>
                  </a:lnTo>
                  <a:lnTo>
                    <a:pt x="4475607" y="355053"/>
                  </a:lnTo>
                  <a:lnTo>
                    <a:pt x="4483201" y="298653"/>
                  </a:lnTo>
                  <a:lnTo>
                    <a:pt x="4487760" y="239268"/>
                  </a:lnTo>
                  <a:lnTo>
                    <a:pt x="4493869" y="173736"/>
                  </a:lnTo>
                  <a:lnTo>
                    <a:pt x="4499965" y="111226"/>
                  </a:lnTo>
                  <a:lnTo>
                    <a:pt x="4506074" y="65532"/>
                  </a:lnTo>
                  <a:lnTo>
                    <a:pt x="4512170" y="30454"/>
                  </a:lnTo>
                  <a:lnTo>
                    <a:pt x="4516729" y="13690"/>
                  </a:lnTo>
                  <a:lnTo>
                    <a:pt x="4522838" y="21336"/>
                  </a:lnTo>
                  <a:lnTo>
                    <a:pt x="4528934" y="45694"/>
                  </a:lnTo>
                  <a:lnTo>
                    <a:pt x="4535043" y="92913"/>
                  </a:lnTo>
                  <a:lnTo>
                    <a:pt x="4541088" y="156959"/>
                  </a:lnTo>
                  <a:lnTo>
                    <a:pt x="4545711" y="222504"/>
                  </a:lnTo>
                  <a:lnTo>
                    <a:pt x="4553292" y="275831"/>
                  </a:lnTo>
                  <a:lnTo>
                    <a:pt x="4559401" y="323062"/>
                  </a:lnTo>
                  <a:lnTo>
                    <a:pt x="4565497" y="377926"/>
                  </a:lnTo>
                  <a:lnTo>
                    <a:pt x="4571606" y="422071"/>
                  </a:lnTo>
                  <a:lnTo>
                    <a:pt x="4594466" y="355053"/>
                  </a:lnTo>
                  <a:lnTo>
                    <a:pt x="4600575" y="298653"/>
                  </a:lnTo>
                  <a:lnTo>
                    <a:pt x="4605134" y="239268"/>
                  </a:lnTo>
                  <a:lnTo>
                    <a:pt x="4611243" y="173736"/>
                  </a:lnTo>
                  <a:lnTo>
                    <a:pt x="4618824" y="111226"/>
                  </a:lnTo>
                  <a:lnTo>
                    <a:pt x="4624933" y="65532"/>
                  </a:lnTo>
                  <a:lnTo>
                    <a:pt x="4629492" y="30454"/>
                  </a:lnTo>
                  <a:lnTo>
                    <a:pt x="4635601" y="13690"/>
                  </a:lnTo>
                  <a:lnTo>
                    <a:pt x="4641697" y="21336"/>
                  </a:lnTo>
                  <a:lnTo>
                    <a:pt x="4647806" y="45694"/>
                  </a:lnTo>
                  <a:lnTo>
                    <a:pt x="4653902" y="92913"/>
                  </a:lnTo>
                  <a:lnTo>
                    <a:pt x="4658474" y="155422"/>
                  </a:lnTo>
                  <a:lnTo>
                    <a:pt x="4664570" y="220954"/>
                  </a:lnTo>
                  <a:lnTo>
                    <a:pt x="4670628" y="275831"/>
                  </a:lnTo>
                  <a:lnTo>
                    <a:pt x="4676724" y="323062"/>
                  </a:lnTo>
                  <a:lnTo>
                    <a:pt x="4682820" y="377926"/>
                  </a:lnTo>
                  <a:lnTo>
                    <a:pt x="4688928" y="423621"/>
                  </a:lnTo>
                  <a:lnTo>
                    <a:pt x="4695024" y="426694"/>
                  </a:lnTo>
                  <a:lnTo>
                    <a:pt x="4701133" y="412953"/>
                  </a:lnTo>
                  <a:lnTo>
                    <a:pt x="4707229" y="397713"/>
                  </a:lnTo>
                  <a:lnTo>
                    <a:pt x="4713287" y="356590"/>
                  </a:lnTo>
                  <a:lnTo>
                    <a:pt x="4717897" y="300189"/>
                  </a:lnTo>
                  <a:lnTo>
                    <a:pt x="4724006" y="242290"/>
                  </a:lnTo>
                  <a:lnTo>
                    <a:pt x="4730051" y="175221"/>
                  </a:lnTo>
                  <a:lnTo>
                    <a:pt x="4736160" y="111226"/>
                  </a:lnTo>
                  <a:lnTo>
                    <a:pt x="4742256" y="65532"/>
                  </a:lnTo>
                  <a:lnTo>
                    <a:pt x="4754460" y="13690"/>
                  </a:lnTo>
                  <a:lnTo>
                    <a:pt x="4760569" y="18300"/>
                  </a:lnTo>
                  <a:lnTo>
                    <a:pt x="4766665" y="44208"/>
                  </a:lnTo>
                  <a:lnTo>
                    <a:pt x="4771224" y="91427"/>
                  </a:lnTo>
                  <a:lnTo>
                    <a:pt x="4777333" y="153885"/>
                  </a:lnTo>
                  <a:lnTo>
                    <a:pt x="4783429" y="219417"/>
                  </a:lnTo>
                  <a:lnTo>
                    <a:pt x="4789487" y="275831"/>
                  </a:lnTo>
                  <a:lnTo>
                    <a:pt x="4795583" y="323062"/>
                  </a:lnTo>
                  <a:lnTo>
                    <a:pt x="4800155" y="379463"/>
                  </a:lnTo>
                  <a:lnTo>
                    <a:pt x="4806251" y="423621"/>
                  </a:lnTo>
                  <a:lnTo>
                    <a:pt x="4812360" y="428180"/>
                  </a:lnTo>
                  <a:lnTo>
                    <a:pt x="4819992" y="414489"/>
                  </a:lnTo>
                  <a:lnTo>
                    <a:pt x="4824564" y="399262"/>
                  </a:lnTo>
                  <a:lnTo>
                    <a:pt x="4830660" y="358076"/>
                  </a:lnTo>
                  <a:lnTo>
                    <a:pt x="4836718" y="300189"/>
                  </a:lnTo>
                  <a:lnTo>
                    <a:pt x="4842814" y="242290"/>
                  </a:lnTo>
                  <a:lnTo>
                    <a:pt x="4848923" y="175221"/>
                  </a:lnTo>
                  <a:lnTo>
                    <a:pt x="4855019" y="111226"/>
                  </a:lnTo>
                  <a:lnTo>
                    <a:pt x="4859578" y="65532"/>
                  </a:lnTo>
                  <a:lnTo>
                    <a:pt x="4871783" y="13690"/>
                  </a:lnTo>
                  <a:lnTo>
                    <a:pt x="4877892" y="18300"/>
                  </a:lnTo>
                  <a:lnTo>
                    <a:pt x="4883988" y="44208"/>
                  </a:lnTo>
                  <a:lnTo>
                    <a:pt x="4890096" y="89890"/>
                  </a:lnTo>
                  <a:lnTo>
                    <a:pt x="4896192" y="152400"/>
                  </a:lnTo>
                  <a:lnTo>
                    <a:pt x="4902250" y="217932"/>
                  </a:lnTo>
                  <a:lnTo>
                    <a:pt x="4908346" y="275831"/>
                  </a:lnTo>
                  <a:lnTo>
                    <a:pt x="4912918" y="323062"/>
                  </a:lnTo>
                  <a:lnTo>
                    <a:pt x="4919014" y="377926"/>
                  </a:lnTo>
                  <a:lnTo>
                    <a:pt x="4925123" y="425157"/>
                  </a:lnTo>
                  <a:lnTo>
                    <a:pt x="4931219" y="428180"/>
                  </a:lnTo>
                  <a:lnTo>
                    <a:pt x="4937328" y="416026"/>
                  </a:lnTo>
                  <a:lnTo>
                    <a:pt x="4941887" y="400799"/>
                  </a:lnTo>
                  <a:lnTo>
                    <a:pt x="4949520" y="359613"/>
                  </a:lnTo>
                  <a:lnTo>
                    <a:pt x="4961724" y="243827"/>
                  </a:lnTo>
                  <a:lnTo>
                    <a:pt x="4966296" y="176758"/>
                  </a:lnTo>
                  <a:lnTo>
                    <a:pt x="4972392" y="111226"/>
                  </a:lnTo>
                  <a:lnTo>
                    <a:pt x="4978450" y="65532"/>
                  </a:lnTo>
                  <a:lnTo>
                    <a:pt x="4984546" y="30454"/>
                  </a:lnTo>
                  <a:lnTo>
                    <a:pt x="4990655" y="12204"/>
                  </a:lnTo>
                  <a:lnTo>
                    <a:pt x="4996751" y="18300"/>
                  </a:lnTo>
                  <a:lnTo>
                    <a:pt x="5007419" y="89890"/>
                  </a:lnTo>
                  <a:lnTo>
                    <a:pt x="5015014" y="150863"/>
                  </a:lnTo>
                  <a:lnTo>
                    <a:pt x="5021110" y="217932"/>
                  </a:lnTo>
                  <a:lnTo>
                    <a:pt x="5025682" y="275831"/>
                  </a:lnTo>
                  <a:lnTo>
                    <a:pt x="5031778" y="323062"/>
                  </a:lnTo>
                  <a:lnTo>
                    <a:pt x="5037886" y="379463"/>
                  </a:lnTo>
                  <a:lnTo>
                    <a:pt x="5043982" y="425157"/>
                  </a:lnTo>
                  <a:lnTo>
                    <a:pt x="5050078" y="429717"/>
                  </a:lnTo>
                  <a:lnTo>
                    <a:pt x="5054650" y="416026"/>
                  </a:lnTo>
                  <a:lnTo>
                    <a:pt x="5060746" y="402285"/>
                  </a:lnTo>
                  <a:lnTo>
                    <a:pt x="5066855" y="359613"/>
                  </a:lnTo>
                  <a:lnTo>
                    <a:pt x="5079060" y="243827"/>
                  </a:lnTo>
                  <a:lnTo>
                    <a:pt x="5085156" y="176758"/>
                  </a:lnTo>
                  <a:lnTo>
                    <a:pt x="5091214" y="111226"/>
                  </a:lnTo>
                  <a:lnTo>
                    <a:pt x="5097310" y="63995"/>
                  </a:lnTo>
                  <a:lnTo>
                    <a:pt x="5103418" y="25895"/>
                  </a:lnTo>
                  <a:lnTo>
                    <a:pt x="5107978" y="7594"/>
                  </a:lnTo>
                  <a:lnTo>
                    <a:pt x="5114086" y="13690"/>
                  </a:lnTo>
                  <a:lnTo>
                    <a:pt x="5120182" y="36563"/>
                  </a:lnTo>
                  <a:lnTo>
                    <a:pt x="5126278" y="85331"/>
                  </a:lnTo>
                  <a:lnTo>
                    <a:pt x="5132387" y="158457"/>
                  </a:lnTo>
                  <a:lnTo>
                    <a:pt x="5138445" y="228600"/>
                  </a:lnTo>
                  <a:lnTo>
                    <a:pt x="5143055" y="275831"/>
                  </a:lnTo>
                  <a:lnTo>
                    <a:pt x="5150637" y="321513"/>
                  </a:lnTo>
                  <a:lnTo>
                    <a:pt x="5156746" y="394690"/>
                  </a:lnTo>
                  <a:lnTo>
                    <a:pt x="5162842" y="434276"/>
                  </a:lnTo>
                  <a:lnTo>
                    <a:pt x="5167414" y="425157"/>
                  </a:lnTo>
                  <a:lnTo>
                    <a:pt x="5173510" y="423621"/>
                  </a:lnTo>
                  <a:lnTo>
                    <a:pt x="5179618" y="408381"/>
                  </a:lnTo>
                  <a:lnTo>
                    <a:pt x="5185714" y="358076"/>
                  </a:lnTo>
                  <a:lnTo>
                    <a:pt x="5191823" y="301726"/>
                  </a:lnTo>
                  <a:lnTo>
                    <a:pt x="5196382" y="242290"/>
                  </a:lnTo>
                  <a:lnTo>
                    <a:pt x="5202478" y="170662"/>
                  </a:lnTo>
                  <a:lnTo>
                    <a:pt x="5208587" y="103632"/>
                  </a:lnTo>
                  <a:lnTo>
                    <a:pt x="5216182" y="57899"/>
                  </a:lnTo>
                  <a:lnTo>
                    <a:pt x="5220741" y="24358"/>
                  </a:lnTo>
                  <a:lnTo>
                    <a:pt x="5226837" y="6108"/>
                  </a:lnTo>
                  <a:lnTo>
                    <a:pt x="5232946" y="10668"/>
                  </a:lnTo>
                  <a:lnTo>
                    <a:pt x="5239042" y="41122"/>
                  </a:lnTo>
                  <a:lnTo>
                    <a:pt x="5245150" y="89890"/>
                  </a:lnTo>
                  <a:lnTo>
                    <a:pt x="5249710" y="155422"/>
                  </a:lnTo>
                  <a:lnTo>
                    <a:pt x="5255818" y="228600"/>
                  </a:lnTo>
                  <a:lnTo>
                    <a:pt x="5261914" y="277368"/>
                  </a:lnTo>
                  <a:lnTo>
                    <a:pt x="5268023" y="321513"/>
                  </a:lnTo>
                  <a:lnTo>
                    <a:pt x="5274119" y="394690"/>
                  </a:lnTo>
                  <a:lnTo>
                    <a:pt x="5280177" y="435813"/>
                  </a:lnTo>
                  <a:lnTo>
                    <a:pt x="5286273" y="425157"/>
                  </a:lnTo>
                  <a:lnTo>
                    <a:pt x="5292382" y="423621"/>
                  </a:lnTo>
                  <a:lnTo>
                    <a:pt x="5298478" y="409917"/>
                  </a:lnTo>
                  <a:lnTo>
                    <a:pt x="5304586" y="358076"/>
                  </a:lnTo>
                  <a:lnTo>
                    <a:pt x="5309146" y="300189"/>
                  </a:lnTo>
                  <a:lnTo>
                    <a:pt x="5315242" y="243827"/>
                  </a:lnTo>
                  <a:lnTo>
                    <a:pt x="5321350" y="172199"/>
                  </a:lnTo>
                  <a:lnTo>
                    <a:pt x="5327396" y="103632"/>
                  </a:lnTo>
                  <a:lnTo>
                    <a:pt x="5333504" y="57899"/>
                  </a:lnTo>
                  <a:lnTo>
                    <a:pt x="5345709" y="6108"/>
                  </a:lnTo>
                  <a:lnTo>
                    <a:pt x="5351805" y="10668"/>
                  </a:lnTo>
                  <a:lnTo>
                    <a:pt x="5357914" y="41122"/>
                  </a:lnTo>
                  <a:lnTo>
                    <a:pt x="5362473" y="88404"/>
                  </a:lnTo>
                  <a:lnTo>
                    <a:pt x="5368582" y="153885"/>
                  </a:lnTo>
                  <a:lnTo>
                    <a:pt x="5374678" y="227063"/>
                  </a:lnTo>
                  <a:lnTo>
                    <a:pt x="5380786" y="277368"/>
                  </a:lnTo>
                  <a:lnTo>
                    <a:pt x="5386832" y="321513"/>
                  </a:lnTo>
                  <a:lnTo>
                    <a:pt x="5391442" y="391617"/>
                  </a:lnTo>
                  <a:lnTo>
                    <a:pt x="5397550" y="435813"/>
                  </a:lnTo>
                  <a:lnTo>
                    <a:pt x="5403596" y="428180"/>
                  </a:lnTo>
                  <a:lnTo>
                    <a:pt x="5409704" y="425157"/>
                  </a:lnTo>
                  <a:lnTo>
                    <a:pt x="5415800" y="412953"/>
                  </a:lnTo>
                  <a:lnTo>
                    <a:pt x="5421909" y="359613"/>
                  </a:lnTo>
                  <a:lnTo>
                    <a:pt x="5428005" y="300189"/>
                  </a:lnTo>
                  <a:lnTo>
                    <a:pt x="5434114" y="243827"/>
                  </a:lnTo>
                  <a:lnTo>
                    <a:pt x="5440159" y="173736"/>
                  </a:lnTo>
                  <a:lnTo>
                    <a:pt x="5446268" y="105117"/>
                  </a:lnTo>
                  <a:lnTo>
                    <a:pt x="5450827" y="57899"/>
                  </a:lnTo>
                  <a:lnTo>
                    <a:pt x="5463032" y="6108"/>
                  </a:lnTo>
                  <a:lnTo>
                    <a:pt x="5469140" y="9131"/>
                  </a:lnTo>
                  <a:lnTo>
                    <a:pt x="5475236" y="39636"/>
                  </a:lnTo>
                  <a:lnTo>
                    <a:pt x="5481345" y="86868"/>
                  </a:lnTo>
                  <a:lnTo>
                    <a:pt x="5487441" y="150863"/>
                  </a:lnTo>
                  <a:lnTo>
                    <a:pt x="5493537" y="223989"/>
                  </a:lnTo>
                  <a:lnTo>
                    <a:pt x="5499595" y="277368"/>
                  </a:lnTo>
                  <a:lnTo>
                    <a:pt x="5504205" y="321513"/>
                  </a:lnTo>
                  <a:lnTo>
                    <a:pt x="5510314" y="390131"/>
                  </a:lnTo>
                  <a:lnTo>
                    <a:pt x="5516359" y="437362"/>
                  </a:lnTo>
                  <a:lnTo>
                    <a:pt x="5522468" y="428180"/>
                  </a:lnTo>
                  <a:lnTo>
                    <a:pt x="5528563" y="423621"/>
                  </a:lnTo>
                  <a:lnTo>
                    <a:pt x="5533135" y="412953"/>
                  </a:lnTo>
                  <a:lnTo>
                    <a:pt x="5539232" y="361162"/>
                  </a:lnTo>
                  <a:lnTo>
                    <a:pt x="5546877" y="300189"/>
                  </a:lnTo>
                  <a:lnTo>
                    <a:pt x="5552973" y="243827"/>
                  </a:lnTo>
                  <a:lnTo>
                    <a:pt x="5559082" y="175221"/>
                  </a:lnTo>
                  <a:lnTo>
                    <a:pt x="5563641" y="105117"/>
                  </a:lnTo>
                  <a:lnTo>
                    <a:pt x="5569737" y="57899"/>
                  </a:lnTo>
                  <a:lnTo>
                    <a:pt x="5575795" y="24358"/>
                  </a:lnTo>
                  <a:lnTo>
                    <a:pt x="5581891" y="4559"/>
                  </a:lnTo>
                  <a:lnTo>
                    <a:pt x="5588000" y="9131"/>
                  </a:lnTo>
                  <a:lnTo>
                    <a:pt x="5592559" y="38100"/>
                  </a:lnTo>
                  <a:lnTo>
                    <a:pt x="5598668" y="85331"/>
                  </a:lnTo>
                  <a:lnTo>
                    <a:pt x="5604763" y="149326"/>
                  </a:lnTo>
                  <a:lnTo>
                    <a:pt x="5612358" y="222504"/>
                  </a:lnTo>
                  <a:lnTo>
                    <a:pt x="5616968" y="277368"/>
                  </a:lnTo>
                  <a:lnTo>
                    <a:pt x="5623026" y="321513"/>
                  </a:lnTo>
                  <a:lnTo>
                    <a:pt x="5629122" y="390131"/>
                  </a:lnTo>
                  <a:lnTo>
                    <a:pt x="5635231" y="438848"/>
                  </a:lnTo>
                  <a:lnTo>
                    <a:pt x="5641327" y="429717"/>
                  </a:lnTo>
                  <a:lnTo>
                    <a:pt x="5645899" y="423621"/>
                  </a:lnTo>
                  <a:lnTo>
                    <a:pt x="5651995" y="414489"/>
                  </a:lnTo>
                  <a:lnTo>
                    <a:pt x="5658091" y="364185"/>
                  </a:lnTo>
                  <a:lnTo>
                    <a:pt x="5664200" y="300189"/>
                  </a:lnTo>
                  <a:lnTo>
                    <a:pt x="5670296" y="245313"/>
                  </a:lnTo>
                  <a:lnTo>
                    <a:pt x="5682500" y="105117"/>
                  </a:lnTo>
                  <a:lnTo>
                    <a:pt x="5688558" y="56400"/>
                  </a:lnTo>
                  <a:lnTo>
                    <a:pt x="5694654" y="22872"/>
                  </a:lnTo>
                  <a:lnTo>
                    <a:pt x="5700763" y="4559"/>
                  </a:lnTo>
                  <a:lnTo>
                    <a:pt x="5705322" y="7594"/>
                  </a:lnTo>
                  <a:lnTo>
                    <a:pt x="5717527" y="85331"/>
                  </a:lnTo>
                  <a:lnTo>
                    <a:pt x="5723635" y="147789"/>
                  </a:lnTo>
                  <a:lnTo>
                    <a:pt x="5729732" y="220954"/>
                  </a:lnTo>
                  <a:lnTo>
                    <a:pt x="5734291" y="277368"/>
                  </a:lnTo>
                  <a:lnTo>
                    <a:pt x="5740400" y="323062"/>
                  </a:lnTo>
                  <a:lnTo>
                    <a:pt x="5748045" y="388594"/>
                  </a:lnTo>
                  <a:lnTo>
                    <a:pt x="5754090" y="438848"/>
                  </a:lnTo>
                  <a:lnTo>
                    <a:pt x="5758700" y="432739"/>
                  </a:lnTo>
                  <a:lnTo>
                    <a:pt x="5764758" y="423621"/>
                  </a:lnTo>
                  <a:lnTo>
                    <a:pt x="5770854" y="414489"/>
                  </a:lnTo>
                  <a:lnTo>
                    <a:pt x="5776963" y="365721"/>
                  </a:lnTo>
                  <a:lnTo>
                    <a:pt x="5783059" y="300189"/>
                  </a:lnTo>
                  <a:lnTo>
                    <a:pt x="5787631" y="243827"/>
                  </a:lnTo>
                  <a:lnTo>
                    <a:pt x="5793727" y="178295"/>
                  </a:lnTo>
                  <a:lnTo>
                    <a:pt x="5799835" y="105117"/>
                  </a:lnTo>
                  <a:lnTo>
                    <a:pt x="5805932" y="56400"/>
                  </a:lnTo>
                  <a:lnTo>
                    <a:pt x="5811989" y="24358"/>
                  </a:lnTo>
                  <a:lnTo>
                    <a:pt x="5818085" y="4559"/>
                  </a:lnTo>
                  <a:lnTo>
                    <a:pt x="5824194" y="7594"/>
                  </a:lnTo>
                  <a:lnTo>
                    <a:pt x="5830290" y="36563"/>
                  </a:lnTo>
                  <a:lnTo>
                    <a:pt x="5836399" y="83794"/>
                  </a:lnTo>
                  <a:lnTo>
                    <a:pt x="5842495" y="146304"/>
                  </a:lnTo>
                  <a:lnTo>
                    <a:pt x="5847054" y="219417"/>
                  </a:lnTo>
                  <a:lnTo>
                    <a:pt x="5853163" y="277368"/>
                  </a:lnTo>
                  <a:lnTo>
                    <a:pt x="5859259" y="321513"/>
                  </a:lnTo>
                  <a:lnTo>
                    <a:pt x="5865368" y="387057"/>
                  </a:lnTo>
                  <a:lnTo>
                    <a:pt x="5871463" y="438848"/>
                  </a:lnTo>
                  <a:lnTo>
                    <a:pt x="5877521" y="434276"/>
                  </a:lnTo>
                  <a:lnTo>
                    <a:pt x="5883617" y="423621"/>
                  </a:lnTo>
                  <a:lnTo>
                    <a:pt x="5889726" y="416026"/>
                  </a:lnTo>
                  <a:lnTo>
                    <a:pt x="5895822" y="367258"/>
                  </a:lnTo>
                  <a:lnTo>
                    <a:pt x="5900394" y="301726"/>
                  </a:lnTo>
                  <a:lnTo>
                    <a:pt x="5906490" y="245313"/>
                  </a:lnTo>
                  <a:lnTo>
                    <a:pt x="5912599" y="178295"/>
                  </a:lnTo>
                  <a:lnTo>
                    <a:pt x="5918695" y="105117"/>
                  </a:lnTo>
                  <a:lnTo>
                    <a:pt x="5924753" y="56400"/>
                  </a:lnTo>
                  <a:lnTo>
                    <a:pt x="5929363" y="24358"/>
                  </a:lnTo>
                  <a:lnTo>
                    <a:pt x="5935408" y="4559"/>
                  </a:lnTo>
                  <a:lnTo>
                    <a:pt x="5943053" y="6108"/>
                  </a:lnTo>
                  <a:lnTo>
                    <a:pt x="5949149" y="36563"/>
                  </a:lnTo>
                  <a:lnTo>
                    <a:pt x="5953721" y="83794"/>
                  </a:lnTo>
                  <a:lnTo>
                    <a:pt x="5959817" y="144754"/>
                  </a:lnTo>
                  <a:lnTo>
                    <a:pt x="5965926" y="217932"/>
                  </a:lnTo>
                  <a:lnTo>
                    <a:pt x="5972022" y="277368"/>
                  </a:lnTo>
                  <a:lnTo>
                    <a:pt x="5978131" y="323062"/>
                  </a:lnTo>
                  <a:lnTo>
                    <a:pt x="5984176" y="385521"/>
                  </a:lnTo>
                  <a:lnTo>
                    <a:pt x="5988799" y="438848"/>
                  </a:lnTo>
                  <a:lnTo>
                    <a:pt x="5994895" y="435813"/>
                  </a:lnTo>
                  <a:lnTo>
                    <a:pt x="6000953" y="423621"/>
                  </a:lnTo>
                  <a:lnTo>
                    <a:pt x="6007049" y="416026"/>
                  </a:lnTo>
                  <a:lnTo>
                    <a:pt x="6013145" y="368795"/>
                  </a:lnTo>
                  <a:lnTo>
                    <a:pt x="6019253" y="301726"/>
                  </a:lnTo>
                  <a:lnTo>
                    <a:pt x="6025349" y="245313"/>
                  </a:lnTo>
                  <a:lnTo>
                    <a:pt x="6031458" y="179832"/>
                  </a:lnTo>
                  <a:lnTo>
                    <a:pt x="6037554" y="106654"/>
                  </a:lnTo>
                  <a:lnTo>
                    <a:pt x="6042126" y="56400"/>
                  </a:lnTo>
                  <a:lnTo>
                    <a:pt x="6048222" y="24358"/>
                  </a:lnTo>
                  <a:lnTo>
                    <a:pt x="6054331" y="4559"/>
                  </a:lnTo>
                  <a:lnTo>
                    <a:pt x="6060376" y="6108"/>
                  </a:lnTo>
                  <a:lnTo>
                    <a:pt x="6066485" y="35026"/>
                  </a:lnTo>
                  <a:lnTo>
                    <a:pt x="6071095" y="82308"/>
                  </a:lnTo>
                  <a:lnTo>
                    <a:pt x="6078689" y="143217"/>
                  </a:lnTo>
                  <a:lnTo>
                    <a:pt x="6084785" y="214858"/>
                  </a:lnTo>
                  <a:lnTo>
                    <a:pt x="6090894" y="277368"/>
                  </a:lnTo>
                  <a:lnTo>
                    <a:pt x="6095453" y="321513"/>
                  </a:lnTo>
                  <a:lnTo>
                    <a:pt x="6107658" y="449516"/>
                  </a:lnTo>
                  <a:lnTo>
                    <a:pt x="6113703" y="448017"/>
                  </a:lnTo>
                  <a:lnTo>
                    <a:pt x="6119812" y="425157"/>
                  </a:lnTo>
                  <a:lnTo>
                    <a:pt x="6125908" y="419049"/>
                  </a:lnTo>
                  <a:lnTo>
                    <a:pt x="6130480" y="376389"/>
                  </a:lnTo>
                  <a:lnTo>
                    <a:pt x="6136576" y="292595"/>
                  </a:lnTo>
                  <a:lnTo>
                    <a:pt x="6144221" y="228600"/>
                  </a:lnTo>
                  <a:lnTo>
                    <a:pt x="6150317" y="179832"/>
                  </a:lnTo>
                  <a:lnTo>
                    <a:pt x="6154889" y="105117"/>
                  </a:lnTo>
                  <a:lnTo>
                    <a:pt x="6160985" y="36563"/>
                  </a:lnTo>
                  <a:lnTo>
                    <a:pt x="6167094" y="16763"/>
                  </a:lnTo>
                  <a:lnTo>
                    <a:pt x="6173139" y="10668"/>
                  </a:lnTo>
                  <a:lnTo>
                    <a:pt x="6179248" y="0"/>
                  </a:lnTo>
                  <a:lnTo>
                    <a:pt x="6183858" y="27432"/>
                  </a:lnTo>
                  <a:lnTo>
                    <a:pt x="6189903" y="89890"/>
                  </a:lnTo>
                  <a:lnTo>
                    <a:pt x="6196012" y="149326"/>
                  </a:lnTo>
                  <a:lnTo>
                    <a:pt x="6202108" y="207213"/>
                  </a:lnTo>
                  <a:lnTo>
                    <a:pt x="6208217" y="278853"/>
                  </a:lnTo>
                  <a:lnTo>
                    <a:pt x="6214313" y="341363"/>
                  </a:lnTo>
                  <a:lnTo>
                    <a:pt x="6220421" y="393153"/>
                  </a:lnTo>
                  <a:lnTo>
                    <a:pt x="6226467" y="441921"/>
                  </a:lnTo>
                  <a:lnTo>
                    <a:pt x="6232575" y="444944"/>
                  </a:lnTo>
                  <a:lnTo>
                    <a:pt x="6237135" y="429717"/>
                  </a:lnTo>
                  <a:lnTo>
                    <a:pt x="6243243" y="419049"/>
                  </a:lnTo>
                  <a:lnTo>
                    <a:pt x="6249339" y="371817"/>
                  </a:lnTo>
                  <a:lnTo>
                    <a:pt x="6255448" y="295617"/>
                  </a:lnTo>
                  <a:lnTo>
                    <a:pt x="6261544" y="234657"/>
                  </a:lnTo>
                  <a:lnTo>
                    <a:pt x="6267653" y="178295"/>
                  </a:lnTo>
                  <a:lnTo>
                    <a:pt x="6272212" y="103632"/>
                  </a:lnTo>
                  <a:lnTo>
                    <a:pt x="6279845" y="42659"/>
                  </a:lnTo>
                  <a:lnTo>
                    <a:pt x="6285903" y="16763"/>
                  </a:lnTo>
                  <a:lnTo>
                    <a:pt x="6292011" y="6108"/>
                  </a:lnTo>
                  <a:lnTo>
                    <a:pt x="6296571" y="1536"/>
                  </a:lnTo>
                  <a:lnTo>
                    <a:pt x="6302667" y="30454"/>
                  </a:lnTo>
                  <a:lnTo>
                    <a:pt x="6308775" y="86868"/>
                  </a:lnTo>
                  <a:lnTo>
                    <a:pt x="6314871" y="146304"/>
                  </a:lnTo>
                  <a:lnTo>
                    <a:pt x="6320980" y="208762"/>
                  </a:lnTo>
                  <a:lnTo>
                    <a:pt x="6325539" y="278853"/>
                  </a:lnTo>
                  <a:lnTo>
                    <a:pt x="6331648" y="338289"/>
                  </a:lnTo>
                  <a:lnTo>
                    <a:pt x="6337744" y="394690"/>
                  </a:lnTo>
                  <a:lnTo>
                    <a:pt x="6345389" y="443407"/>
                  </a:lnTo>
                  <a:lnTo>
                    <a:pt x="6349949" y="443407"/>
                  </a:lnTo>
                  <a:lnTo>
                    <a:pt x="6356045" y="429717"/>
                  </a:lnTo>
                  <a:lnTo>
                    <a:pt x="6362103" y="420585"/>
                  </a:lnTo>
                  <a:lnTo>
                    <a:pt x="6368211" y="371817"/>
                  </a:lnTo>
                  <a:lnTo>
                    <a:pt x="6374307" y="295617"/>
                  </a:lnTo>
                  <a:lnTo>
                    <a:pt x="6378867" y="234657"/>
                  </a:lnTo>
                  <a:lnTo>
                    <a:pt x="6384975" y="179832"/>
                  </a:lnTo>
                  <a:lnTo>
                    <a:pt x="6391071" y="103632"/>
                  </a:lnTo>
                  <a:lnTo>
                    <a:pt x="6397180" y="42659"/>
                  </a:lnTo>
                  <a:lnTo>
                    <a:pt x="6409385" y="6108"/>
                  </a:lnTo>
                  <a:lnTo>
                    <a:pt x="6415430" y="1536"/>
                  </a:lnTo>
                  <a:lnTo>
                    <a:pt x="6421539" y="30454"/>
                  </a:lnTo>
                  <a:lnTo>
                    <a:pt x="6427635" y="86868"/>
                  </a:lnTo>
                  <a:lnTo>
                    <a:pt x="6433743" y="144754"/>
                  </a:lnTo>
                  <a:lnTo>
                    <a:pt x="6438303" y="207213"/>
                  </a:lnTo>
                  <a:lnTo>
                    <a:pt x="6444411" y="278853"/>
                  </a:lnTo>
                  <a:lnTo>
                    <a:pt x="6450507" y="338289"/>
                  </a:lnTo>
                  <a:lnTo>
                    <a:pt x="6456603" y="393153"/>
                  </a:lnTo>
                  <a:lnTo>
                    <a:pt x="6462712" y="440385"/>
                  </a:lnTo>
                  <a:lnTo>
                    <a:pt x="6467271" y="444944"/>
                  </a:lnTo>
                  <a:lnTo>
                    <a:pt x="6474866" y="429717"/>
                  </a:lnTo>
                  <a:lnTo>
                    <a:pt x="6480962" y="420585"/>
                  </a:lnTo>
                  <a:lnTo>
                    <a:pt x="6487071" y="371817"/>
                  </a:lnTo>
                  <a:lnTo>
                    <a:pt x="6491630" y="297154"/>
                  </a:lnTo>
                  <a:lnTo>
                    <a:pt x="6497739" y="236194"/>
                  </a:lnTo>
                  <a:lnTo>
                    <a:pt x="6503835" y="179832"/>
                  </a:lnTo>
                  <a:lnTo>
                    <a:pt x="6509943" y="105117"/>
                  </a:lnTo>
                  <a:lnTo>
                    <a:pt x="6516039" y="44208"/>
                  </a:lnTo>
                  <a:lnTo>
                    <a:pt x="6520611" y="16763"/>
                  </a:lnTo>
                  <a:lnTo>
                    <a:pt x="6526707" y="6108"/>
                  </a:lnTo>
                  <a:lnTo>
                    <a:pt x="6532803" y="0"/>
                  </a:lnTo>
                  <a:lnTo>
                    <a:pt x="6540398" y="28968"/>
                  </a:lnTo>
                  <a:lnTo>
                    <a:pt x="6546507" y="85331"/>
                  </a:lnTo>
                  <a:lnTo>
                    <a:pt x="6551066" y="144754"/>
                  </a:lnTo>
                  <a:lnTo>
                    <a:pt x="6557162" y="207213"/>
                  </a:lnTo>
                  <a:lnTo>
                    <a:pt x="6563271" y="277368"/>
                  </a:lnTo>
                  <a:lnTo>
                    <a:pt x="6569367" y="336753"/>
                  </a:lnTo>
                  <a:lnTo>
                    <a:pt x="6575475" y="391617"/>
                  </a:lnTo>
                  <a:lnTo>
                    <a:pt x="6580035" y="440385"/>
                  </a:lnTo>
                  <a:lnTo>
                    <a:pt x="6586143" y="444944"/>
                  </a:lnTo>
                  <a:lnTo>
                    <a:pt x="6592239" y="431253"/>
                  </a:lnTo>
                  <a:lnTo>
                    <a:pt x="6598297" y="420585"/>
                  </a:lnTo>
                  <a:lnTo>
                    <a:pt x="6604393" y="373354"/>
                  </a:lnTo>
                  <a:lnTo>
                    <a:pt x="6610502" y="297154"/>
                  </a:lnTo>
                  <a:lnTo>
                    <a:pt x="6616598" y="237731"/>
                  </a:lnTo>
                  <a:lnTo>
                    <a:pt x="6622707" y="179832"/>
                  </a:lnTo>
                  <a:lnTo>
                    <a:pt x="6628803" y="106654"/>
                  </a:lnTo>
                  <a:lnTo>
                    <a:pt x="6633362" y="45694"/>
                  </a:lnTo>
                  <a:lnTo>
                    <a:pt x="6639471" y="16763"/>
                  </a:lnTo>
                  <a:lnTo>
                    <a:pt x="6645567" y="6108"/>
                  </a:lnTo>
                  <a:lnTo>
                    <a:pt x="6651675" y="1536"/>
                  </a:lnTo>
                  <a:lnTo>
                    <a:pt x="6657771" y="27432"/>
                  </a:lnTo>
                  <a:lnTo>
                    <a:pt x="6663829" y="85331"/>
                  </a:lnTo>
                  <a:lnTo>
                    <a:pt x="6668439" y="143217"/>
                  </a:lnTo>
                  <a:lnTo>
                    <a:pt x="6676034" y="205727"/>
                  </a:lnTo>
                  <a:lnTo>
                    <a:pt x="6682130" y="275831"/>
                  </a:lnTo>
                  <a:lnTo>
                    <a:pt x="6688239" y="336753"/>
                  </a:lnTo>
                  <a:lnTo>
                    <a:pt x="6692798" y="391617"/>
                  </a:lnTo>
                  <a:lnTo>
                    <a:pt x="6698907" y="440385"/>
                  </a:lnTo>
                  <a:lnTo>
                    <a:pt x="6705003" y="444944"/>
                  </a:lnTo>
                  <a:lnTo>
                    <a:pt x="6711111" y="432739"/>
                  </a:lnTo>
                  <a:lnTo>
                    <a:pt x="6717207" y="420585"/>
                  </a:lnTo>
                  <a:lnTo>
                    <a:pt x="6721767" y="374853"/>
                  </a:lnTo>
                  <a:lnTo>
                    <a:pt x="6727825" y="300189"/>
                  </a:lnTo>
                  <a:lnTo>
                    <a:pt x="6733921" y="237731"/>
                  </a:lnTo>
                  <a:lnTo>
                    <a:pt x="6741566" y="181317"/>
                  </a:lnTo>
                  <a:lnTo>
                    <a:pt x="6746125" y="106654"/>
                  </a:lnTo>
                  <a:lnTo>
                    <a:pt x="6752234" y="45694"/>
                  </a:lnTo>
                  <a:lnTo>
                    <a:pt x="6758330" y="16763"/>
                  </a:lnTo>
                  <a:lnTo>
                    <a:pt x="6764439" y="6108"/>
                  </a:lnTo>
                  <a:lnTo>
                    <a:pt x="6770484" y="1536"/>
                  </a:lnTo>
                  <a:lnTo>
                    <a:pt x="6775107" y="27432"/>
                  </a:lnTo>
                  <a:lnTo>
                    <a:pt x="6781203" y="83794"/>
                  </a:lnTo>
                  <a:lnTo>
                    <a:pt x="6787260" y="143217"/>
                  </a:lnTo>
                  <a:lnTo>
                    <a:pt x="6793357" y="204190"/>
                  </a:lnTo>
                  <a:lnTo>
                    <a:pt x="6799465" y="275831"/>
                  </a:lnTo>
                  <a:lnTo>
                    <a:pt x="6805561" y="336753"/>
                  </a:lnTo>
                  <a:lnTo>
                    <a:pt x="6811670" y="391617"/>
                  </a:lnTo>
                  <a:lnTo>
                    <a:pt x="6817766" y="440385"/>
                  </a:lnTo>
                  <a:lnTo>
                    <a:pt x="6823862" y="444944"/>
                  </a:lnTo>
                  <a:lnTo>
                    <a:pt x="6829971" y="432739"/>
                  </a:lnTo>
                  <a:lnTo>
                    <a:pt x="6834530" y="420585"/>
                  </a:lnTo>
                  <a:lnTo>
                    <a:pt x="6840639" y="374853"/>
                  </a:lnTo>
                  <a:lnTo>
                    <a:pt x="6846684" y="300189"/>
                  </a:lnTo>
                  <a:lnTo>
                    <a:pt x="6852793" y="239268"/>
                  </a:lnTo>
                  <a:lnTo>
                    <a:pt x="6858888" y="182854"/>
                  </a:lnTo>
                  <a:lnTo>
                    <a:pt x="6863460" y="108204"/>
                  </a:lnTo>
                  <a:lnTo>
                    <a:pt x="6869557" y="45694"/>
                  </a:lnTo>
                  <a:lnTo>
                    <a:pt x="6877202" y="16763"/>
                  </a:lnTo>
                  <a:lnTo>
                    <a:pt x="6883247" y="6108"/>
                  </a:lnTo>
                  <a:lnTo>
                    <a:pt x="6887870" y="1536"/>
                  </a:lnTo>
                  <a:lnTo>
                    <a:pt x="6893915" y="27432"/>
                  </a:lnTo>
                  <a:lnTo>
                    <a:pt x="6900024" y="82308"/>
                  </a:lnTo>
                  <a:lnTo>
                    <a:pt x="6906120" y="141732"/>
                  </a:lnTo>
                  <a:lnTo>
                    <a:pt x="6912216" y="202653"/>
                  </a:lnTo>
                  <a:lnTo>
                    <a:pt x="6916788" y="272757"/>
                  </a:lnTo>
                  <a:lnTo>
                    <a:pt x="6922884" y="336753"/>
                  </a:lnTo>
                  <a:lnTo>
                    <a:pt x="6928993" y="390131"/>
                  </a:lnTo>
                  <a:lnTo>
                    <a:pt x="6935088" y="438848"/>
                  </a:lnTo>
                  <a:lnTo>
                    <a:pt x="6941197" y="446481"/>
                  </a:lnTo>
                  <a:lnTo>
                    <a:pt x="6947293" y="434276"/>
                  </a:lnTo>
                  <a:lnTo>
                    <a:pt x="6953402" y="420585"/>
                  </a:lnTo>
                  <a:lnTo>
                    <a:pt x="6959447" y="376389"/>
                  </a:lnTo>
                  <a:lnTo>
                    <a:pt x="6965556" y="303263"/>
                  </a:lnTo>
                  <a:lnTo>
                    <a:pt x="6971652" y="240753"/>
                  </a:lnTo>
                  <a:lnTo>
                    <a:pt x="6976224" y="182854"/>
                  </a:lnTo>
                  <a:lnTo>
                    <a:pt x="6982320" y="109689"/>
                  </a:lnTo>
                  <a:lnTo>
                    <a:pt x="6988416" y="47231"/>
                  </a:lnTo>
                  <a:lnTo>
                    <a:pt x="7000621" y="6108"/>
                  </a:lnTo>
                  <a:lnTo>
                    <a:pt x="7006729" y="1536"/>
                  </a:lnTo>
                  <a:lnTo>
                    <a:pt x="7012825" y="25895"/>
                  </a:lnTo>
                  <a:lnTo>
                    <a:pt x="7018934" y="80759"/>
                  </a:lnTo>
                  <a:lnTo>
                    <a:pt x="7024979" y="140195"/>
                  </a:lnTo>
                  <a:lnTo>
                    <a:pt x="7029602" y="202653"/>
                  </a:lnTo>
                  <a:lnTo>
                    <a:pt x="7035647" y="272757"/>
                  </a:lnTo>
                  <a:lnTo>
                    <a:pt x="7041756" y="335254"/>
                  </a:lnTo>
                  <a:lnTo>
                    <a:pt x="7047852" y="390131"/>
                  </a:lnTo>
                  <a:lnTo>
                    <a:pt x="7053960" y="437362"/>
                  </a:lnTo>
                  <a:lnTo>
                    <a:pt x="7058520" y="446481"/>
                  </a:lnTo>
                  <a:lnTo>
                    <a:pt x="7064616" y="434276"/>
                  </a:lnTo>
                  <a:lnTo>
                    <a:pt x="7072210" y="420585"/>
                  </a:lnTo>
                  <a:lnTo>
                    <a:pt x="7078319" y="376389"/>
                  </a:lnTo>
                  <a:lnTo>
                    <a:pt x="7082878" y="303263"/>
                  </a:lnTo>
                  <a:lnTo>
                    <a:pt x="7088974" y="242290"/>
                  </a:lnTo>
                  <a:lnTo>
                    <a:pt x="7095083" y="182854"/>
                  </a:lnTo>
                  <a:lnTo>
                    <a:pt x="7101179" y="111226"/>
                  </a:lnTo>
                  <a:lnTo>
                    <a:pt x="7107288" y="48768"/>
                  </a:lnTo>
                  <a:lnTo>
                    <a:pt x="7113384" y="16763"/>
                  </a:lnTo>
                  <a:lnTo>
                    <a:pt x="7117956" y="6108"/>
                  </a:lnTo>
                  <a:lnTo>
                    <a:pt x="7124052" y="1536"/>
                  </a:lnTo>
                  <a:lnTo>
                    <a:pt x="7130160" y="25895"/>
                  </a:lnTo>
                  <a:lnTo>
                    <a:pt x="7136257" y="80759"/>
                  </a:lnTo>
                  <a:lnTo>
                    <a:pt x="7142365" y="140195"/>
                  </a:lnTo>
                  <a:lnTo>
                    <a:pt x="7148410" y="201168"/>
                  </a:lnTo>
                  <a:lnTo>
                    <a:pt x="7154519" y="271259"/>
                  </a:lnTo>
                  <a:lnTo>
                    <a:pt x="7160615" y="335254"/>
                  </a:lnTo>
                  <a:lnTo>
                    <a:pt x="7166724" y="390131"/>
                  </a:lnTo>
                  <a:lnTo>
                    <a:pt x="7171283" y="435813"/>
                  </a:lnTo>
                  <a:lnTo>
                    <a:pt x="7177379" y="446481"/>
                  </a:lnTo>
                  <a:lnTo>
                    <a:pt x="7183488" y="434276"/>
                  </a:lnTo>
                  <a:lnTo>
                    <a:pt x="7189584" y="420585"/>
                  </a:lnTo>
                  <a:lnTo>
                    <a:pt x="7195693" y="377926"/>
                  </a:lnTo>
                  <a:lnTo>
                    <a:pt x="7200252" y="306285"/>
                  </a:lnTo>
                  <a:lnTo>
                    <a:pt x="7207897" y="242290"/>
                  </a:lnTo>
                  <a:lnTo>
                    <a:pt x="7213942" y="182854"/>
                  </a:lnTo>
                  <a:lnTo>
                    <a:pt x="7220051" y="111226"/>
                  </a:lnTo>
                  <a:lnTo>
                    <a:pt x="7224610" y="50304"/>
                  </a:lnTo>
                  <a:lnTo>
                    <a:pt x="7230719" y="16763"/>
                  </a:lnTo>
                  <a:lnTo>
                    <a:pt x="7236815" y="6108"/>
                  </a:lnTo>
                  <a:lnTo>
                    <a:pt x="7242924" y="1536"/>
                  </a:lnTo>
                  <a:lnTo>
                    <a:pt x="7249020" y="25895"/>
                  </a:lnTo>
                  <a:lnTo>
                    <a:pt x="7255116" y="79222"/>
                  </a:lnTo>
                  <a:lnTo>
                    <a:pt x="7259688" y="138658"/>
                  </a:lnTo>
                  <a:lnTo>
                    <a:pt x="7265784" y="201168"/>
                  </a:lnTo>
                  <a:lnTo>
                    <a:pt x="7273378" y="271259"/>
                  </a:lnTo>
                  <a:lnTo>
                    <a:pt x="7279474" y="333717"/>
                  </a:lnTo>
                  <a:lnTo>
                    <a:pt x="7284046" y="388594"/>
                  </a:lnTo>
                  <a:lnTo>
                    <a:pt x="7290142" y="435813"/>
                  </a:lnTo>
                  <a:lnTo>
                    <a:pt x="7296251" y="446481"/>
                  </a:lnTo>
                  <a:lnTo>
                    <a:pt x="7302347" y="435813"/>
                  </a:lnTo>
                  <a:lnTo>
                    <a:pt x="7308456" y="422071"/>
                  </a:lnTo>
                  <a:lnTo>
                    <a:pt x="7313015" y="377926"/>
                  </a:lnTo>
                  <a:lnTo>
                    <a:pt x="7319124" y="306285"/>
                  </a:lnTo>
                  <a:lnTo>
                    <a:pt x="7325220" y="243827"/>
                  </a:lnTo>
                  <a:lnTo>
                    <a:pt x="7331316" y="184404"/>
                  </a:lnTo>
                  <a:lnTo>
                    <a:pt x="7337374" y="112763"/>
                  </a:lnTo>
                  <a:lnTo>
                    <a:pt x="7343470" y="50304"/>
                  </a:lnTo>
                  <a:lnTo>
                    <a:pt x="7349578" y="18300"/>
                  </a:lnTo>
                  <a:lnTo>
                    <a:pt x="7355674" y="6108"/>
                  </a:lnTo>
                  <a:lnTo>
                    <a:pt x="7361783" y="1536"/>
                  </a:lnTo>
                  <a:lnTo>
                    <a:pt x="7366342" y="24358"/>
                  </a:lnTo>
                  <a:lnTo>
                    <a:pt x="7372451" y="77736"/>
                  </a:lnTo>
                  <a:lnTo>
                    <a:pt x="7378547" y="138658"/>
                  </a:lnTo>
                  <a:lnTo>
                    <a:pt x="7384605" y="199631"/>
                  </a:lnTo>
                  <a:lnTo>
                    <a:pt x="7390701" y="268185"/>
                  </a:lnTo>
                  <a:lnTo>
                    <a:pt x="7396810" y="333717"/>
                  </a:lnTo>
                  <a:lnTo>
                    <a:pt x="7402906" y="388594"/>
                  </a:lnTo>
                  <a:lnTo>
                    <a:pt x="7409014" y="434276"/>
                  </a:lnTo>
                  <a:lnTo>
                    <a:pt x="7415110" y="446481"/>
                  </a:lnTo>
                  <a:lnTo>
                    <a:pt x="7421219" y="435813"/>
                  </a:lnTo>
                  <a:lnTo>
                    <a:pt x="7425778" y="422071"/>
                  </a:lnTo>
                  <a:lnTo>
                    <a:pt x="7431874" y="379463"/>
                  </a:lnTo>
                  <a:lnTo>
                    <a:pt x="7437983" y="307822"/>
                  </a:lnTo>
                  <a:lnTo>
                    <a:pt x="7444028" y="243827"/>
                  </a:lnTo>
                  <a:lnTo>
                    <a:pt x="7450137" y="184404"/>
                  </a:lnTo>
                  <a:lnTo>
                    <a:pt x="7454747" y="114300"/>
                  </a:lnTo>
                  <a:lnTo>
                    <a:pt x="7460805" y="51790"/>
                  </a:lnTo>
                  <a:lnTo>
                    <a:pt x="7466901" y="16763"/>
                  </a:lnTo>
                  <a:lnTo>
                    <a:pt x="7474546" y="6108"/>
                  </a:lnTo>
                  <a:lnTo>
                    <a:pt x="7479106" y="1536"/>
                  </a:lnTo>
                  <a:lnTo>
                    <a:pt x="7485214" y="24358"/>
                  </a:lnTo>
                  <a:lnTo>
                    <a:pt x="7491310" y="77736"/>
                  </a:lnTo>
                  <a:lnTo>
                    <a:pt x="7497419" y="137121"/>
                  </a:lnTo>
                  <a:lnTo>
                    <a:pt x="7503515" y="199631"/>
                  </a:lnTo>
                  <a:lnTo>
                    <a:pt x="7509573" y="268185"/>
                  </a:lnTo>
                  <a:lnTo>
                    <a:pt x="7514183" y="332181"/>
                  </a:lnTo>
                  <a:lnTo>
                    <a:pt x="7520228" y="388594"/>
                  </a:lnTo>
                  <a:lnTo>
                    <a:pt x="7526337" y="434276"/>
                  </a:lnTo>
                  <a:lnTo>
                    <a:pt x="7532433" y="446481"/>
                  </a:lnTo>
                  <a:lnTo>
                    <a:pt x="7538542" y="435813"/>
                  </a:lnTo>
                  <a:lnTo>
                    <a:pt x="7544638" y="422071"/>
                  </a:lnTo>
                  <a:lnTo>
                    <a:pt x="7550746" y="379463"/>
                  </a:lnTo>
                  <a:lnTo>
                    <a:pt x="7556792" y="307822"/>
                  </a:lnTo>
                  <a:lnTo>
                    <a:pt x="7562900" y="243827"/>
                  </a:lnTo>
                  <a:lnTo>
                    <a:pt x="7567510" y="185889"/>
                  </a:lnTo>
                  <a:lnTo>
                    <a:pt x="7573568" y="114300"/>
                  </a:lnTo>
                  <a:lnTo>
                    <a:pt x="7579664" y="51790"/>
                  </a:lnTo>
                  <a:lnTo>
                    <a:pt x="7591869" y="6108"/>
                  </a:lnTo>
                  <a:lnTo>
                    <a:pt x="7596428" y="1536"/>
                  </a:lnTo>
                  <a:lnTo>
                    <a:pt x="7604074" y="22872"/>
                  </a:lnTo>
                  <a:lnTo>
                    <a:pt x="7610170" y="76200"/>
                  </a:lnTo>
                  <a:lnTo>
                    <a:pt x="7616278" y="135636"/>
                  </a:lnTo>
                  <a:lnTo>
                    <a:pt x="7620838" y="198094"/>
                  </a:lnTo>
                  <a:lnTo>
                    <a:pt x="7626946" y="266700"/>
                  </a:lnTo>
                  <a:lnTo>
                    <a:pt x="7632992" y="332181"/>
                  </a:lnTo>
                  <a:lnTo>
                    <a:pt x="7639100" y="387057"/>
                  </a:lnTo>
                  <a:lnTo>
                    <a:pt x="7645196" y="434276"/>
                  </a:lnTo>
                  <a:lnTo>
                    <a:pt x="7651305" y="448017"/>
                  </a:lnTo>
                  <a:lnTo>
                    <a:pt x="7655864" y="437362"/>
                  </a:lnTo>
                  <a:lnTo>
                    <a:pt x="7661973" y="422071"/>
                  </a:lnTo>
                  <a:lnTo>
                    <a:pt x="7669555" y="379463"/>
                  </a:lnTo>
                  <a:lnTo>
                    <a:pt x="7675664" y="310857"/>
                  </a:lnTo>
                  <a:lnTo>
                    <a:pt x="7680223" y="245313"/>
                  </a:lnTo>
                  <a:lnTo>
                    <a:pt x="7686332" y="185889"/>
                  </a:lnTo>
                  <a:lnTo>
                    <a:pt x="7692428" y="115785"/>
                  </a:lnTo>
                  <a:lnTo>
                    <a:pt x="7698536" y="53327"/>
                  </a:lnTo>
                  <a:lnTo>
                    <a:pt x="7709192" y="6108"/>
                  </a:lnTo>
                  <a:lnTo>
                    <a:pt x="7715300" y="1536"/>
                  </a:lnTo>
                  <a:lnTo>
                    <a:pt x="7721396" y="22872"/>
                  </a:lnTo>
                  <a:lnTo>
                    <a:pt x="7727505" y="74663"/>
                  </a:lnTo>
                  <a:lnTo>
                    <a:pt x="7733601" y="135636"/>
                  </a:lnTo>
                  <a:lnTo>
                    <a:pt x="7739710" y="196557"/>
                  </a:lnTo>
                  <a:lnTo>
                    <a:pt x="7745755" y="265163"/>
                  </a:lnTo>
                  <a:lnTo>
                    <a:pt x="7751864" y="330695"/>
                  </a:lnTo>
                  <a:lnTo>
                    <a:pt x="7757960" y="387057"/>
                  </a:lnTo>
                  <a:lnTo>
                    <a:pt x="7762532" y="432739"/>
                  </a:lnTo>
                  <a:lnTo>
                    <a:pt x="7768628" y="446481"/>
                  </a:lnTo>
                  <a:lnTo>
                    <a:pt x="7774736" y="437362"/>
                  </a:lnTo>
                  <a:lnTo>
                    <a:pt x="7780832" y="422071"/>
                  </a:lnTo>
                  <a:lnTo>
                    <a:pt x="7780832" y="223989"/>
                  </a:lnTo>
                  <a:lnTo>
                    <a:pt x="8204492" y="223989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9" name="object 279" descr=""/>
          <p:cNvSpPr txBox="1"/>
          <p:nvPr/>
        </p:nvSpPr>
        <p:spPr>
          <a:xfrm>
            <a:off x="9684494" y="4889044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280" name="object 280" descr=""/>
          <p:cNvSpPr txBox="1"/>
          <p:nvPr/>
        </p:nvSpPr>
        <p:spPr>
          <a:xfrm>
            <a:off x="2269418" y="4861986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81" name="object 281" descr=""/>
          <p:cNvSpPr txBox="1"/>
          <p:nvPr/>
        </p:nvSpPr>
        <p:spPr>
          <a:xfrm>
            <a:off x="2979565" y="4861986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82" name="object 282" descr=""/>
          <p:cNvSpPr txBox="1"/>
          <p:nvPr/>
        </p:nvSpPr>
        <p:spPr>
          <a:xfrm>
            <a:off x="3689655" y="4861986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83" name="object 283" descr=""/>
          <p:cNvSpPr txBox="1"/>
          <p:nvPr/>
        </p:nvSpPr>
        <p:spPr>
          <a:xfrm>
            <a:off x="4399802" y="4861986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284" name="object 284" descr=""/>
          <p:cNvSpPr txBox="1"/>
          <p:nvPr/>
        </p:nvSpPr>
        <p:spPr>
          <a:xfrm>
            <a:off x="5119034" y="486198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00">
              <a:latin typeface="Arial"/>
              <a:cs typeface="Arial"/>
            </a:endParaRPr>
          </a:p>
        </p:txBody>
      </p:sp>
      <p:sp>
        <p:nvSpPr>
          <p:cNvPr id="285" name="object 285" descr=""/>
          <p:cNvSpPr txBox="1"/>
          <p:nvPr/>
        </p:nvSpPr>
        <p:spPr>
          <a:xfrm>
            <a:off x="5829181" y="486198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00">
              <a:latin typeface="Arial"/>
              <a:cs typeface="Arial"/>
            </a:endParaRPr>
          </a:p>
        </p:txBody>
      </p:sp>
      <p:sp>
        <p:nvSpPr>
          <p:cNvPr id="286" name="object 286" descr=""/>
          <p:cNvSpPr txBox="1"/>
          <p:nvPr/>
        </p:nvSpPr>
        <p:spPr>
          <a:xfrm>
            <a:off x="6539272" y="4861986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287" name="object 287" descr=""/>
          <p:cNvSpPr txBox="1"/>
          <p:nvPr/>
        </p:nvSpPr>
        <p:spPr>
          <a:xfrm>
            <a:off x="7247859" y="4861986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288" name="object 288" descr=""/>
          <p:cNvSpPr txBox="1"/>
          <p:nvPr/>
        </p:nvSpPr>
        <p:spPr>
          <a:xfrm>
            <a:off x="7956464" y="486198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289" name="object 289" descr=""/>
          <p:cNvSpPr txBox="1"/>
          <p:nvPr/>
        </p:nvSpPr>
        <p:spPr>
          <a:xfrm>
            <a:off x="8666611" y="486198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290" name="object 290" descr=""/>
          <p:cNvSpPr txBox="1"/>
          <p:nvPr/>
        </p:nvSpPr>
        <p:spPr>
          <a:xfrm>
            <a:off x="9375180" y="4861986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291" name="object 291" descr=""/>
          <p:cNvSpPr txBox="1"/>
          <p:nvPr/>
        </p:nvSpPr>
        <p:spPr>
          <a:xfrm>
            <a:off x="977190" y="4523322"/>
            <a:ext cx="55943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K1:uSYN2/kV</a:t>
            </a:r>
            <a:endParaRPr sz="500">
              <a:latin typeface="Arial"/>
              <a:cs typeface="Arial"/>
            </a:endParaRPr>
          </a:p>
        </p:txBody>
      </p:sp>
      <p:sp>
        <p:nvSpPr>
          <p:cNvPr id="292" name="object 292" descr=""/>
          <p:cNvSpPr txBox="1"/>
          <p:nvPr/>
        </p:nvSpPr>
        <p:spPr>
          <a:xfrm>
            <a:off x="1406918" y="4671504"/>
            <a:ext cx="156210" cy="380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400" spc="35">
                <a:solidFill>
                  <a:srgbClr val="231F1F"/>
                </a:solidFill>
                <a:latin typeface="Arial"/>
                <a:cs typeface="Arial"/>
              </a:rPr>
              <a:t>50</a:t>
            </a: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90"/>
              </a:spcBef>
            </a:pPr>
            <a:r>
              <a:rPr dirty="0" sz="40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35">
                <a:solidFill>
                  <a:srgbClr val="231F1F"/>
                </a:solidFill>
                <a:latin typeface="Arial"/>
                <a:cs typeface="Arial"/>
              </a:rPr>
              <a:t>50</a:t>
            </a:r>
            <a:endParaRPr sz="4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00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3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93" name="object 293" descr=""/>
          <p:cNvGrpSpPr/>
          <p:nvPr/>
        </p:nvGrpSpPr>
        <p:grpSpPr>
          <a:xfrm>
            <a:off x="1628914" y="5174145"/>
            <a:ext cx="8207375" cy="1830705"/>
            <a:chOff x="1628914" y="5174145"/>
            <a:chExt cx="8207375" cy="1830705"/>
          </a:xfrm>
        </p:grpSpPr>
        <p:sp>
          <p:nvSpPr>
            <p:cNvPr id="294" name="object 294" descr=""/>
            <p:cNvSpPr/>
            <p:nvPr/>
          </p:nvSpPr>
          <p:spPr>
            <a:xfrm>
              <a:off x="1631403" y="5175097"/>
              <a:ext cx="8204834" cy="1797050"/>
            </a:xfrm>
            <a:custGeom>
              <a:avLst/>
              <a:gdLst/>
              <a:ahLst/>
              <a:cxnLst/>
              <a:rect l="l" t="t" r="r" b="b"/>
              <a:pathLst>
                <a:path w="8204834" h="1797050">
                  <a:moveTo>
                    <a:pt x="8204454" y="1796656"/>
                  </a:moveTo>
                  <a:lnTo>
                    <a:pt x="0" y="1796656"/>
                  </a:lnTo>
                  <a:lnTo>
                    <a:pt x="0" y="0"/>
                  </a:lnTo>
                  <a:lnTo>
                    <a:pt x="8204454" y="0"/>
                  </a:lnTo>
                  <a:lnTo>
                    <a:pt x="8204454" y="17966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338489" y="5175097"/>
              <a:ext cx="3547745" cy="1797050"/>
            </a:xfrm>
            <a:custGeom>
              <a:avLst/>
              <a:gdLst/>
              <a:ahLst/>
              <a:cxnLst/>
              <a:rect l="l" t="t" r="r" b="b"/>
              <a:pathLst>
                <a:path w="3547745" h="1797050">
                  <a:moveTo>
                    <a:pt x="0" y="0"/>
                  </a:moveTo>
                  <a:lnTo>
                    <a:pt x="0" y="1796656"/>
                  </a:lnTo>
                </a:path>
                <a:path w="3547745" h="1797050">
                  <a:moveTo>
                    <a:pt x="708621" y="0"/>
                  </a:moveTo>
                  <a:lnTo>
                    <a:pt x="708621" y="1796656"/>
                  </a:lnTo>
                </a:path>
                <a:path w="3547745" h="1797050">
                  <a:moveTo>
                    <a:pt x="1418729" y="0"/>
                  </a:moveTo>
                  <a:lnTo>
                    <a:pt x="1418729" y="1796656"/>
                  </a:lnTo>
                </a:path>
                <a:path w="3547745" h="1797050">
                  <a:moveTo>
                    <a:pt x="2128837" y="0"/>
                  </a:moveTo>
                  <a:lnTo>
                    <a:pt x="2128837" y="1796656"/>
                  </a:lnTo>
                </a:path>
                <a:path w="3547745" h="1797050">
                  <a:moveTo>
                    <a:pt x="2837408" y="0"/>
                  </a:moveTo>
                  <a:lnTo>
                    <a:pt x="2837408" y="1796656"/>
                  </a:lnTo>
                </a:path>
                <a:path w="3547745" h="1797050">
                  <a:moveTo>
                    <a:pt x="3547516" y="0"/>
                  </a:moveTo>
                  <a:lnTo>
                    <a:pt x="3547516" y="179665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6596164" y="5175097"/>
              <a:ext cx="2127885" cy="1797050"/>
            </a:xfrm>
            <a:custGeom>
              <a:avLst/>
              <a:gdLst/>
              <a:ahLst/>
              <a:cxnLst/>
              <a:rect l="l" t="t" r="r" b="b"/>
              <a:pathLst>
                <a:path w="2127884" h="1797050">
                  <a:moveTo>
                    <a:pt x="0" y="973785"/>
                  </a:moveTo>
                  <a:lnTo>
                    <a:pt x="0" y="1796656"/>
                  </a:lnTo>
                </a:path>
                <a:path w="2127884" h="1797050">
                  <a:moveTo>
                    <a:pt x="0" y="0"/>
                  </a:moveTo>
                  <a:lnTo>
                    <a:pt x="0" y="572985"/>
                  </a:lnTo>
                </a:path>
                <a:path w="2127884" h="1797050">
                  <a:moveTo>
                    <a:pt x="708571" y="973785"/>
                  </a:moveTo>
                  <a:lnTo>
                    <a:pt x="708571" y="1796656"/>
                  </a:lnTo>
                </a:path>
                <a:path w="2127884" h="1797050">
                  <a:moveTo>
                    <a:pt x="708571" y="0"/>
                  </a:moveTo>
                  <a:lnTo>
                    <a:pt x="708571" y="572985"/>
                  </a:lnTo>
                </a:path>
                <a:path w="2127884" h="1797050">
                  <a:moveTo>
                    <a:pt x="1418678" y="973785"/>
                  </a:moveTo>
                  <a:lnTo>
                    <a:pt x="1418678" y="1796656"/>
                  </a:lnTo>
                </a:path>
                <a:path w="2127884" h="1797050">
                  <a:moveTo>
                    <a:pt x="1418678" y="0"/>
                  </a:moveTo>
                  <a:lnTo>
                    <a:pt x="1418678" y="572985"/>
                  </a:lnTo>
                </a:path>
                <a:path w="2127884" h="1797050">
                  <a:moveTo>
                    <a:pt x="2127300" y="973785"/>
                  </a:moveTo>
                  <a:lnTo>
                    <a:pt x="2127300" y="1796656"/>
                  </a:lnTo>
                </a:path>
                <a:path w="2127884" h="1797050">
                  <a:moveTo>
                    <a:pt x="2127300" y="0"/>
                  </a:moveTo>
                  <a:lnTo>
                    <a:pt x="2127300" y="5729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9432036" y="5175097"/>
              <a:ext cx="0" cy="1797050"/>
            </a:xfrm>
            <a:custGeom>
              <a:avLst/>
              <a:gdLst/>
              <a:ahLst/>
              <a:cxnLst/>
              <a:rect l="l" t="t" r="r" b="b"/>
              <a:pathLst>
                <a:path w="0" h="1797050">
                  <a:moveTo>
                    <a:pt x="0" y="0"/>
                  </a:moveTo>
                  <a:lnTo>
                    <a:pt x="0" y="179665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2338489" y="6971753"/>
              <a:ext cx="7093584" cy="32384"/>
            </a:xfrm>
            <a:custGeom>
              <a:avLst/>
              <a:gdLst/>
              <a:ahLst/>
              <a:cxnLst/>
              <a:rect l="l" t="t" r="r" b="b"/>
              <a:pathLst>
                <a:path w="7093584" h="32384">
                  <a:moveTo>
                    <a:pt x="0" y="0"/>
                  </a:moveTo>
                  <a:lnTo>
                    <a:pt x="0" y="32003"/>
                  </a:lnTo>
                </a:path>
                <a:path w="7093584" h="32384">
                  <a:moveTo>
                    <a:pt x="708621" y="0"/>
                  </a:moveTo>
                  <a:lnTo>
                    <a:pt x="708621" y="32003"/>
                  </a:lnTo>
                </a:path>
                <a:path w="7093584" h="32384">
                  <a:moveTo>
                    <a:pt x="1418729" y="0"/>
                  </a:moveTo>
                  <a:lnTo>
                    <a:pt x="1418729" y="32003"/>
                  </a:lnTo>
                </a:path>
                <a:path w="7093584" h="32384">
                  <a:moveTo>
                    <a:pt x="2128837" y="0"/>
                  </a:moveTo>
                  <a:lnTo>
                    <a:pt x="2128837" y="32003"/>
                  </a:lnTo>
                </a:path>
                <a:path w="7093584" h="32384">
                  <a:moveTo>
                    <a:pt x="2837408" y="0"/>
                  </a:moveTo>
                  <a:lnTo>
                    <a:pt x="2837408" y="32003"/>
                  </a:lnTo>
                </a:path>
                <a:path w="7093584" h="32384">
                  <a:moveTo>
                    <a:pt x="3547516" y="0"/>
                  </a:moveTo>
                  <a:lnTo>
                    <a:pt x="3547516" y="32003"/>
                  </a:lnTo>
                </a:path>
                <a:path w="7093584" h="32384">
                  <a:moveTo>
                    <a:pt x="4257675" y="0"/>
                  </a:moveTo>
                  <a:lnTo>
                    <a:pt x="4257675" y="32003"/>
                  </a:lnTo>
                </a:path>
                <a:path w="7093584" h="32384">
                  <a:moveTo>
                    <a:pt x="4966246" y="0"/>
                  </a:moveTo>
                  <a:lnTo>
                    <a:pt x="4966246" y="32003"/>
                  </a:lnTo>
                </a:path>
                <a:path w="7093584" h="32384">
                  <a:moveTo>
                    <a:pt x="5676353" y="0"/>
                  </a:moveTo>
                  <a:lnTo>
                    <a:pt x="5676353" y="32003"/>
                  </a:lnTo>
                </a:path>
                <a:path w="7093584" h="32384">
                  <a:moveTo>
                    <a:pt x="6384975" y="0"/>
                  </a:moveTo>
                  <a:lnTo>
                    <a:pt x="6384975" y="32003"/>
                  </a:lnTo>
                </a:path>
                <a:path w="7093584" h="32384">
                  <a:moveTo>
                    <a:pt x="7093546" y="0"/>
                  </a:moveTo>
                  <a:lnTo>
                    <a:pt x="7093546" y="3200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1629867" y="6222009"/>
              <a:ext cx="8204834" cy="675640"/>
            </a:xfrm>
            <a:custGeom>
              <a:avLst/>
              <a:gdLst/>
              <a:ahLst/>
              <a:cxnLst/>
              <a:rect l="l" t="t" r="r" b="b"/>
              <a:pathLst>
                <a:path w="8204834" h="675640">
                  <a:moveTo>
                    <a:pt x="0" y="675081"/>
                  </a:moveTo>
                  <a:lnTo>
                    <a:pt x="8204441" y="675081"/>
                  </a:lnTo>
                </a:path>
                <a:path w="8204834" h="675640">
                  <a:moveTo>
                    <a:pt x="0" y="600367"/>
                  </a:moveTo>
                  <a:lnTo>
                    <a:pt x="8204441" y="600367"/>
                  </a:lnTo>
                </a:path>
                <a:path w="8204834" h="675640">
                  <a:moveTo>
                    <a:pt x="0" y="524167"/>
                  </a:moveTo>
                  <a:lnTo>
                    <a:pt x="8204441" y="524167"/>
                  </a:lnTo>
                </a:path>
                <a:path w="8204834" h="675640">
                  <a:moveTo>
                    <a:pt x="0" y="449503"/>
                  </a:moveTo>
                  <a:lnTo>
                    <a:pt x="8204441" y="449503"/>
                  </a:lnTo>
                </a:path>
                <a:path w="8204834" h="675640">
                  <a:moveTo>
                    <a:pt x="0" y="374853"/>
                  </a:moveTo>
                  <a:lnTo>
                    <a:pt x="8204441" y="374853"/>
                  </a:lnTo>
                </a:path>
                <a:path w="8204834" h="675640">
                  <a:moveTo>
                    <a:pt x="0" y="300189"/>
                  </a:moveTo>
                  <a:lnTo>
                    <a:pt x="8204441" y="300189"/>
                  </a:lnTo>
                </a:path>
                <a:path w="8204834" h="675640">
                  <a:moveTo>
                    <a:pt x="0" y="225526"/>
                  </a:moveTo>
                  <a:lnTo>
                    <a:pt x="8204441" y="225526"/>
                  </a:lnTo>
                </a:path>
                <a:path w="8204834" h="675640">
                  <a:moveTo>
                    <a:pt x="0" y="150863"/>
                  </a:moveTo>
                  <a:lnTo>
                    <a:pt x="8204441" y="150863"/>
                  </a:lnTo>
                </a:path>
                <a:path w="8204834" h="675640">
                  <a:moveTo>
                    <a:pt x="0" y="76200"/>
                  </a:moveTo>
                  <a:lnTo>
                    <a:pt x="8204441" y="76200"/>
                  </a:lnTo>
                </a:path>
                <a:path w="8204834" h="675640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1629867" y="5997968"/>
              <a:ext cx="8204834" cy="149860"/>
            </a:xfrm>
            <a:custGeom>
              <a:avLst/>
              <a:gdLst/>
              <a:ahLst/>
              <a:cxnLst/>
              <a:rect l="l" t="t" r="r" b="b"/>
              <a:pathLst>
                <a:path w="8204834" h="149860">
                  <a:moveTo>
                    <a:pt x="0" y="149377"/>
                  </a:moveTo>
                  <a:lnTo>
                    <a:pt x="4864150" y="149377"/>
                  </a:lnTo>
                </a:path>
                <a:path w="8204834" h="149860">
                  <a:moveTo>
                    <a:pt x="7780832" y="149377"/>
                  </a:moveTo>
                  <a:lnTo>
                    <a:pt x="8204441" y="149377"/>
                  </a:lnTo>
                </a:path>
                <a:path w="8204834" h="149860">
                  <a:moveTo>
                    <a:pt x="0" y="74714"/>
                  </a:moveTo>
                  <a:lnTo>
                    <a:pt x="4864150" y="74714"/>
                  </a:lnTo>
                </a:path>
                <a:path w="8204834" h="149860">
                  <a:moveTo>
                    <a:pt x="7780832" y="74714"/>
                  </a:moveTo>
                  <a:lnTo>
                    <a:pt x="8204441" y="74714"/>
                  </a:lnTo>
                </a:path>
                <a:path w="8204834" h="149860">
                  <a:moveTo>
                    <a:pt x="0" y="0"/>
                  </a:moveTo>
                  <a:lnTo>
                    <a:pt x="4864150" y="0"/>
                  </a:lnTo>
                </a:path>
                <a:path w="8204834" h="149860">
                  <a:moveTo>
                    <a:pt x="7780832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1629867" y="5773991"/>
              <a:ext cx="8204834" cy="149860"/>
            </a:xfrm>
            <a:custGeom>
              <a:avLst/>
              <a:gdLst/>
              <a:ahLst/>
              <a:cxnLst/>
              <a:rect l="l" t="t" r="r" b="b"/>
              <a:pathLst>
                <a:path w="8204834" h="149860">
                  <a:moveTo>
                    <a:pt x="0" y="149313"/>
                  </a:moveTo>
                  <a:lnTo>
                    <a:pt x="4864150" y="149313"/>
                  </a:lnTo>
                </a:path>
                <a:path w="8204834" h="149860">
                  <a:moveTo>
                    <a:pt x="7780832" y="149313"/>
                  </a:moveTo>
                  <a:lnTo>
                    <a:pt x="8204441" y="149313"/>
                  </a:lnTo>
                </a:path>
                <a:path w="8204834" h="149860">
                  <a:moveTo>
                    <a:pt x="0" y="74650"/>
                  </a:moveTo>
                  <a:lnTo>
                    <a:pt x="4864150" y="74650"/>
                  </a:lnTo>
                </a:path>
                <a:path w="8204834" h="149860">
                  <a:moveTo>
                    <a:pt x="7780832" y="74650"/>
                  </a:moveTo>
                  <a:lnTo>
                    <a:pt x="8204441" y="74650"/>
                  </a:lnTo>
                </a:path>
                <a:path w="8204834" h="149860">
                  <a:moveTo>
                    <a:pt x="0" y="0"/>
                  </a:moveTo>
                  <a:lnTo>
                    <a:pt x="4864150" y="0"/>
                  </a:lnTo>
                </a:path>
                <a:path w="8204834" h="149860">
                  <a:moveTo>
                    <a:pt x="7780832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1629867" y="5249760"/>
              <a:ext cx="8204834" cy="449580"/>
            </a:xfrm>
            <a:custGeom>
              <a:avLst/>
              <a:gdLst/>
              <a:ahLst/>
              <a:cxnLst/>
              <a:rect l="l" t="t" r="r" b="b"/>
              <a:pathLst>
                <a:path w="8204834" h="449579">
                  <a:moveTo>
                    <a:pt x="0" y="449567"/>
                  </a:moveTo>
                  <a:lnTo>
                    <a:pt x="8204441" y="449567"/>
                  </a:lnTo>
                </a:path>
                <a:path w="8204834" h="449579">
                  <a:moveTo>
                    <a:pt x="0" y="373367"/>
                  </a:moveTo>
                  <a:lnTo>
                    <a:pt x="8204441" y="373367"/>
                  </a:lnTo>
                </a:path>
                <a:path w="8204834" h="449579">
                  <a:moveTo>
                    <a:pt x="0" y="298703"/>
                  </a:moveTo>
                  <a:lnTo>
                    <a:pt x="8204441" y="298703"/>
                  </a:lnTo>
                </a:path>
                <a:path w="8204834" h="449579">
                  <a:moveTo>
                    <a:pt x="0" y="224040"/>
                  </a:moveTo>
                  <a:lnTo>
                    <a:pt x="8204441" y="224040"/>
                  </a:lnTo>
                </a:path>
                <a:path w="8204834" h="449579">
                  <a:moveTo>
                    <a:pt x="0" y="149377"/>
                  </a:moveTo>
                  <a:lnTo>
                    <a:pt x="8204441" y="149377"/>
                  </a:lnTo>
                </a:path>
                <a:path w="8204834" h="449579">
                  <a:moveTo>
                    <a:pt x="0" y="74663"/>
                  </a:moveTo>
                  <a:lnTo>
                    <a:pt x="8204441" y="74663"/>
                  </a:lnTo>
                </a:path>
                <a:path w="8204834" h="449579">
                  <a:moveTo>
                    <a:pt x="0" y="0"/>
                  </a:moveTo>
                  <a:lnTo>
                    <a:pt x="8204441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1629867" y="5175097"/>
              <a:ext cx="8204834" cy="1797050"/>
            </a:xfrm>
            <a:custGeom>
              <a:avLst/>
              <a:gdLst/>
              <a:ahLst/>
              <a:cxnLst/>
              <a:rect l="l" t="t" r="r" b="b"/>
              <a:pathLst>
                <a:path w="8204834" h="1797050">
                  <a:moveTo>
                    <a:pt x="0" y="1796656"/>
                  </a:moveTo>
                  <a:lnTo>
                    <a:pt x="8204441" y="1796656"/>
                  </a:lnTo>
                </a:path>
                <a:path w="8204834" h="1797050">
                  <a:moveTo>
                    <a:pt x="0" y="0"/>
                  </a:moveTo>
                  <a:lnTo>
                    <a:pt x="0" y="179665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1629867" y="6935139"/>
              <a:ext cx="7397115" cy="0"/>
            </a:xfrm>
            <a:custGeom>
              <a:avLst/>
              <a:gdLst/>
              <a:ahLst/>
              <a:cxnLst/>
              <a:rect l="l" t="t" r="r" b="b"/>
              <a:pathLst>
                <a:path w="7397115" h="0">
                  <a:moveTo>
                    <a:pt x="0" y="0"/>
                  </a:moveTo>
                  <a:lnTo>
                    <a:pt x="73968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9026677" y="6912317"/>
              <a:ext cx="807720" cy="43180"/>
            </a:xfrm>
            <a:custGeom>
              <a:avLst/>
              <a:gdLst/>
              <a:ahLst/>
              <a:cxnLst/>
              <a:rect l="l" t="t" r="r" b="b"/>
              <a:pathLst>
                <a:path w="807720" h="43179">
                  <a:moveTo>
                    <a:pt x="807643" y="42659"/>
                  </a:moveTo>
                  <a:lnTo>
                    <a:pt x="807643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807643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9026677" y="6912317"/>
              <a:ext cx="807720" cy="43180"/>
            </a:xfrm>
            <a:custGeom>
              <a:avLst/>
              <a:gdLst/>
              <a:ahLst/>
              <a:cxnLst/>
              <a:rect l="l" t="t" r="r" b="b"/>
              <a:pathLst>
                <a:path w="807720" h="43179">
                  <a:moveTo>
                    <a:pt x="0" y="0"/>
                  </a:moveTo>
                  <a:lnTo>
                    <a:pt x="0" y="42659"/>
                  </a:lnTo>
                  <a:lnTo>
                    <a:pt x="807643" y="42659"/>
                  </a:lnTo>
                  <a:lnTo>
                    <a:pt x="80764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1629867" y="6858990"/>
              <a:ext cx="3554095" cy="0"/>
            </a:xfrm>
            <a:custGeom>
              <a:avLst/>
              <a:gdLst/>
              <a:ahLst/>
              <a:cxnLst/>
              <a:rect l="l" t="t" r="r" b="b"/>
              <a:pathLst>
                <a:path w="3554095" h="0">
                  <a:moveTo>
                    <a:pt x="0" y="0"/>
                  </a:moveTo>
                  <a:lnTo>
                    <a:pt x="355366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5183530" y="6837654"/>
              <a:ext cx="295910" cy="43180"/>
            </a:xfrm>
            <a:custGeom>
              <a:avLst/>
              <a:gdLst/>
              <a:ahLst/>
              <a:cxnLst/>
              <a:rect l="l" t="t" r="r" b="b"/>
              <a:pathLst>
                <a:path w="295910" h="43179">
                  <a:moveTo>
                    <a:pt x="295617" y="42659"/>
                  </a:moveTo>
                  <a:lnTo>
                    <a:pt x="295617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295617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5183530" y="6837654"/>
              <a:ext cx="4651375" cy="43180"/>
            </a:xfrm>
            <a:custGeom>
              <a:avLst/>
              <a:gdLst/>
              <a:ahLst/>
              <a:cxnLst/>
              <a:rect l="l" t="t" r="r" b="b"/>
              <a:pathLst>
                <a:path w="4651375" h="43179">
                  <a:moveTo>
                    <a:pt x="0" y="0"/>
                  </a:moveTo>
                  <a:lnTo>
                    <a:pt x="0" y="42659"/>
                  </a:lnTo>
                  <a:lnTo>
                    <a:pt x="295617" y="42659"/>
                  </a:lnTo>
                  <a:lnTo>
                    <a:pt x="295617" y="0"/>
                  </a:lnTo>
                  <a:lnTo>
                    <a:pt x="0" y="0"/>
                  </a:lnTo>
                  <a:close/>
                </a:path>
                <a:path w="4651375" h="43179">
                  <a:moveTo>
                    <a:pt x="295630" y="21335"/>
                  </a:moveTo>
                  <a:lnTo>
                    <a:pt x="4650778" y="2133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1629867" y="6784276"/>
              <a:ext cx="3855720" cy="0"/>
            </a:xfrm>
            <a:custGeom>
              <a:avLst/>
              <a:gdLst/>
              <a:ahLst/>
              <a:cxnLst/>
              <a:rect l="l" t="t" r="r" b="b"/>
              <a:pathLst>
                <a:path w="3855720" h="0">
                  <a:moveTo>
                    <a:pt x="0" y="0"/>
                  </a:moveTo>
                  <a:lnTo>
                    <a:pt x="385538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5485256" y="6761454"/>
              <a:ext cx="4349115" cy="44450"/>
            </a:xfrm>
            <a:custGeom>
              <a:avLst/>
              <a:gdLst/>
              <a:ahLst/>
              <a:cxnLst/>
              <a:rect l="l" t="t" r="r" b="b"/>
              <a:pathLst>
                <a:path w="4349115" h="44450">
                  <a:moveTo>
                    <a:pt x="4349102" y="44157"/>
                  </a:moveTo>
                  <a:lnTo>
                    <a:pt x="4349102" y="0"/>
                  </a:lnTo>
                  <a:lnTo>
                    <a:pt x="0" y="0"/>
                  </a:lnTo>
                  <a:lnTo>
                    <a:pt x="0" y="44157"/>
                  </a:lnTo>
                  <a:lnTo>
                    <a:pt x="4349102" y="4415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5485256" y="6761454"/>
              <a:ext cx="4349115" cy="44450"/>
            </a:xfrm>
            <a:custGeom>
              <a:avLst/>
              <a:gdLst/>
              <a:ahLst/>
              <a:cxnLst/>
              <a:rect l="l" t="t" r="r" b="b"/>
              <a:pathLst>
                <a:path w="4349115" h="44450">
                  <a:moveTo>
                    <a:pt x="0" y="0"/>
                  </a:moveTo>
                  <a:lnTo>
                    <a:pt x="0" y="44157"/>
                  </a:lnTo>
                  <a:lnTo>
                    <a:pt x="4349102" y="44157"/>
                  </a:lnTo>
                  <a:lnTo>
                    <a:pt x="434910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1629867" y="6709613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177434" y="6686803"/>
              <a:ext cx="349250" cy="44450"/>
            </a:xfrm>
            <a:custGeom>
              <a:avLst/>
              <a:gdLst/>
              <a:ahLst/>
              <a:cxnLst/>
              <a:rect l="l" t="t" r="r" b="b"/>
              <a:pathLst>
                <a:path w="349250" h="44450">
                  <a:moveTo>
                    <a:pt x="348957" y="44157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4157"/>
                  </a:lnTo>
                  <a:lnTo>
                    <a:pt x="348957" y="4415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177434" y="6686803"/>
              <a:ext cx="4657090" cy="44450"/>
            </a:xfrm>
            <a:custGeom>
              <a:avLst/>
              <a:gdLst/>
              <a:ahLst/>
              <a:cxnLst/>
              <a:rect l="l" t="t" r="r" b="b"/>
              <a:pathLst>
                <a:path w="4657090" h="44450">
                  <a:moveTo>
                    <a:pt x="0" y="0"/>
                  </a:moveTo>
                  <a:lnTo>
                    <a:pt x="0" y="44157"/>
                  </a:lnTo>
                  <a:lnTo>
                    <a:pt x="348957" y="44157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4450">
                  <a:moveTo>
                    <a:pt x="348945" y="22809"/>
                  </a:moveTo>
                  <a:lnTo>
                    <a:pt x="4656874" y="228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1629867" y="6634962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177434" y="6612140"/>
              <a:ext cx="349250" cy="44450"/>
            </a:xfrm>
            <a:custGeom>
              <a:avLst/>
              <a:gdLst/>
              <a:ahLst/>
              <a:cxnLst/>
              <a:rect l="l" t="t" r="r" b="b"/>
              <a:pathLst>
                <a:path w="349250" h="44450">
                  <a:moveTo>
                    <a:pt x="348957" y="44157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4157"/>
                  </a:lnTo>
                  <a:lnTo>
                    <a:pt x="348957" y="4415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5177434" y="6612140"/>
              <a:ext cx="4657090" cy="44450"/>
            </a:xfrm>
            <a:custGeom>
              <a:avLst/>
              <a:gdLst/>
              <a:ahLst/>
              <a:cxnLst/>
              <a:rect l="l" t="t" r="r" b="b"/>
              <a:pathLst>
                <a:path w="4657090" h="44450">
                  <a:moveTo>
                    <a:pt x="0" y="0"/>
                  </a:moveTo>
                  <a:lnTo>
                    <a:pt x="0" y="44157"/>
                  </a:lnTo>
                  <a:lnTo>
                    <a:pt x="348957" y="44157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4450">
                  <a:moveTo>
                    <a:pt x="348945" y="22821"/>
                  </a:moveTo>
                  <a:lnTo>
                    <a:pt x="4656874" y="228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1629867" y="6560299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5177434" y="6537426"/>
              <a:ext cx="349250" cy="43180"/>
            </a:xfrm>
            <a:custGeom>
              <a:avLst/>
              <a:gdLst/>
              <a:ahLst/>
              <a:cxnLst/>
              <a:rect l="l" t="t" r="r" b="b"/>
              <a:pathLst>
                <a:path w="349250" h="43179">
                  <a:moveTo>
                    <a:pt x="348957" y="42659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348957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5177434" y="6537426"/>
              <a:ext cx="4657090" cy="43180"/>
            </a:xfrm>
            <a:custGeom>
              <a:avLst/>
              <a:gdLst/>
              <a:ahLst/>
              <a:cxnLst/>
              <a:rect l="l" t="t" r="r" b="b"/>
              <a:pathLst>
                <a:path w="4657090" h="43179">
                  <a:moveTo>
                    <a:pt x="0" y="0"/>
                  </a:moveTo>
                  <a:lnTo>
                    <a:pt x="0" y="42659"/>
                  </a:lnTo>
                  <a:lnTo>
                    <a:pt x="348957" y="42659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3179">
                  <a:moveTo>
                    <a:pt x="348945" y="22872"/>
                  </a:moveTo>
                  <a:lnTo>
                    <a:pt x="4656874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1629867" y="6485635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5177434" y="6462763"/>
              <a:ext cx="349250" cy="43180"/>
            </a:xfrm>
            <a:custGeom>
              <a:avLst/>
              <a:gdLst/>
              <a:ahLst/>
              <a:cxnLst/>
              <a:rect l="l" t="t" r="r" b="b"/>
              <a:pathLst>
                <a:path w="349250" h="43179">
                  <a:moveTo>
                    <a:pt x="348957" y="42659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348957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5177434" y="6462763"/>
              <a:ext cx="4657090" cy="43180"/>
            </a:xfrm>
            <a:custGeom>
              <a:avLst/>
              <a:gdLst/>
              <a:ahLst/>
              <a:cxnLst/>
              <a:rect l="l" t="t" r="r" b="b"/>
              <a:pathLst>
                <a:path w="4657090" h="43179">
                  <a:moveTo>
                    <a:pt x="0" y="0"/>
                  </a:moveTo>
                  <a:lnTo>
                    <a:pt x="0" y="42659"/>
                  </a:lnTo>
                  <a:lnTo>
                    <a:pt x="348957" y="42659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3179">
                  <a:moveTo>
                    <a:pt x="348945" y="22872"/>
                  </a:moveTo>
                  <a:lnTo>
                    <a:pt x="4656874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1629867" y="6410972"/>
              <a:ext cx="3642360" cy="0"/>
            </a:xfrm>
            <a:custGeom>
              <a:avLst/>
              <a:gdLst/>
              <a:ahLst/>
              <a:cxnLst/>
              <a:rect l="l" t="t" r="r" b="b"/>
              <a:pathLst>
                <a:path w="3642360" h="0">
                  <a:moveTo>
                    <a:pt x="0" y="0"/>
                  </a:moveTo>
                  <a:lnTo>
                    <a:pt x="364201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5271884" y="6388099"/>
              <a:ext cx="402590" cy="43180"/>
            </a:xfrm>
            <a:custGeom>
              <a:avLst/>
              <a:gdLst/>
              <a:ahLst/>
              <a:cxnLst/>
              <a:rect l="l" t="t" r="r" b="b"/>
              <a:pathLst>
                <a:path w="402589" h="43179">
                  <a:moveTo>
                    <a:pt x="402336" y="42659"/>
                  </a:moveTo>
                  <a:lnTo>
                    <a:pt x="402336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402336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5271884" y="6388099"/>
              <a:ext cx="4562475" cy="43180"/>
            </a:xfrm>
            <a:custGeom>
              <a:avLst/>
              <a:gdLst/>
              <a:ahLst/>
              <a:cxnLst/>
              <a:rect l="l" t="t" r="r" b="b"/>
              <a:pathLst>
                <a:path w="4562475" h="43179">
                  <a:moveTo>
                    <a:pt x="0" y="0"/>
                  </a:moveTo>
                  <a:lnTo>
                    <a:pt x="0" y="42659"/>
                  </a:lnTo>
                  <a:lnTo>
                    <a:pt x="402336" y="42659"/>
                  </a:lnTo>
                  <a:lnTo>
                    <a:pt x="402336" y="0"/>
                  </a:lnTo>
                  <a:lnTo>
                    <a:pt x="0" y="0"/>
                  </a:lnTo>
                  <a:close/>
                </a:path>
                <a:path w="4562475" h="43179">
                  <a:moveTo>
                    <a:pt x="402336" y="22872"/>
                  </a:moveTo>
                  <a:lnTo>
                    <a:pt x="4562424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1629867" y="6334772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820449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1629867" y="6260109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5177434" y="6238773"/>
              <a:ext cx="349250" cy="43180"/>
            </a:xfrm>
            <a:custGeom>
              <a:avLst/>
              <a:gdLst/>
              <a:ahLst/>
              <a:cxnLst/>
              <a:rect l="l" t="t" r="r" b="b"/>
              <a:pathLst>
                <a:path w="349250" h="43179">
                  <a:moveTo>
                    <a:pt x="348957" y="42659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348957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5177434" y="6238773"/>
              <a:ext cx="4657090" cy="43180"/>
            </a:xfrm>
            <a:custGeom>
              <a:avLst/>
              <a:gdLst/>
              <a:ahLst/>
              <a:cxnLst/>
              <a:rect l="l" t="t" r="r" b="b"/>
              <a:pathLst>
                <a:path w="4657090" h="43179">
                  <a:moveTo>
                    <a:pt x="0" y="0"/>
                  </a:moveTo>
                  <a:lnTo>
                    <a:pt x="0" y="42659"/>
                  </a:lnTo>
                  <a:lnTo>
                    <a:pt x="348957" y="42659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3179">
                  <a:moveTo>
                    <a:pt x="348945" y="21336"/>
                  </a:moveTo>
                  <a:lnTo>
                    <a:pt x="4656874" y="2133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1629867" y="6185445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5177434" y="6162573"/>
              <a:ext cx="344805" cy="44450"/>
            </a:xfrm>
            <a:custGeom>
              <a:avLst/>
              <a:gdLst/>
              <a:ahLst/>
              <a:cxnLst/>
              <a:rect l="l" t="t" r="r" b="b"/>
              <a:pathLst>
                <a:path w="344804" h="44450">
                  <a:moveTo>
                    <a:pt x="344385" y="44196"/>
                  </a:moveTo>
                  <a:lnTo>
                    <a:pt x="344385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344385" y="44196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5177434" y="6162573"/>
              <a:ext cx="4657090" cy="44450"/>
            </a:xfrm>
            <a:custGeom>
              <a:avLst/>
              <a:gdLst/>
              <a:ahLst/>
              <a:cxnLst/>
              <a:rect l="l" t="t" r="r" b="b"/>
              <a:pathLst>
                <a:path w="4657090" h="44450">
                  <a:moveTo>
                    <a:pt x="0" y="0"/>
                  </a:moveTo>
                  <a:lnTo>
                    <a:pt x="0" y="44196"/>
                  </a:lnTo>
                  <a:lnTo>
                    <a:pt x="344385" y="44196"/>
                  </a:lnTo>
                  <a:lnTo>
                    <a:pt x="344385" y="0"/>
                  </a:lnTo>
                  <a:lnTo>
                    <a:pt x="0" y="0"/>
                  </a:lnTo>
                  <a:close/>
                </a:path>
                <a:path w="4657090" h="44450">
                  <a:moveTo>
                    <a:pt x="344385" y="22872"/>
                  </a:moveTo>
                  <a:lnTo>
                    <a:pt x="4656874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1629867" y="6110782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5177434" y="6087909"/>
              <a:ext cx="497205" cy="44450"/>
            </a:xfrm>
            <a:custGeom>
              <a:avLst/>
              <a:gdLst/>
              <a:ahLst/>
              <a:cxnLst/>
              <a:rect l="l" t="t" r="r" b="b"/>
              <a:pathLst>
                <a:path w="497204" h="44450">
                  <a:moveTo>
                    <a:pt x="496785" y="44196"/>
                  </a:moveTo>
                  <a:lnTo>
                    <a:pt x="496785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496785" y="44196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5177434" y="6087909"/>
              <a:ext cx="497205" cy="44450"/>
            </a:xfrm>
            <a:custGeom>
              <a:avLst/>
              <a:gdLst/>
              <a:ahLst/>
              <a:cxnLst/>
              <a:rect l="l" t="t" r="r" b="b"/>
              <a:pathLst>
                <a:path w="497204" h="44450">
                  <a:moveTo>
                    <a:pt x="0" y="0"/>
                  </a:moveTo>
                  <a:lnTo>
                    <a:pt x="0" y="44196"/>
                  </a:lnTo>
                  <a:lnTo>
                    <a:pt x="496785" y="44196"/>
                  </a:lnTo>
                  <a:lnTo>
                    <a:pt x="49678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5674220" y="6110782"/>
              <a:ext cx="4160520" cy="0"/>
            </a:xfrm>
            <a:custGeom>
              <a:avLst/>
              <a:gdLst/>
              <a:ahLst/>
              <a:cxnLst/>
              <a:rect l="l" t="t" r="r" b="b"/>
              <a:pathLst>
                <a:path w="4160520" h="0">
                  <a:moveTo>
                    <a:pt x="0" y="0"/>
                  </a:moveTo>
                  <a:lnTo>
                    <a:pt x="819797" y="0"/>
                  </a:lnTo>
                </a:path>
                <a:path w="4160520" h="0">
                  <a:moveTo>
                    <a:pt x="3736479" y="0"/>
                  </a:moveTo>
                  <a:lnTo>
                    <a:pt x="416008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1629867" y="6013246"/>
              <a:ext cx="3849370" cy="44450"/>
            </a:xfrm>
            <a:custGeom>
              <a:avLst/>
              <a:gdLst/>
              <a:ahLst/>
              <a:cxnLst/>
              <a:rect l="l" t="t" r="r" b="b"/>
              <a:pathLst>
                <a:path w="3849370" h="44450">
                  <a:moveTo>
                    <a:pt x="3849293" y="44157"/>
                  </a:moveTo>
                  <a:lnTo>
                    <a:pt x="0" y="44157"/>
                  </a:lnTo>
                  <a:lnTo>
                    <a:pt x="0" y="0"/>
                  </a:lnTo>
                  <a:lnTo>
                    <a:pt x="3849293" y="0"/>
                  </a:lnTo>
                  <a:lnTo>
                    <a:pt x="3849293" y="44157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1629867" y="6013246"/>
              <a:ext cx="3849370" cy="44450"/>
            </a:xfrm>
            <a:custGeom>
              <a:avLst/>
              <a:gdLst/>
              <a:ahLst/>
              <a:cxnLst/>
              <a:rect l="l" t="t" r="r" b="b"/>
              <a:pathLst>
                <a:path w="3849370" h="44450">
                  <a:moveTo>
                    <a:pt x="0" y="0"/>
                  </a:moveTo>
                  <a:lnTo>
                    <a:pt x="0" y="44157"/>
                  </a:lnTo>
                  <a:lnTo>
                    <a:pt x="3849293" y="44157"/>
                  </a:lnTo>
                  <a:lnTo>
                    <a:pt x="38492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5479161" y="6036068"/>
              <a:ext cx="4355465" cy="0"/>
            </a:xfrm>
            <a:custGeom>
              <a:avLst/>
              <a:gdLst/>
              <a:ahLst/>
              <a:cxnLst/>
              <a:rect l="l" t="t" r="r" b="b"/>
              <a:pathLst>
                <a:path w="4355465" h="0">
                  <a:moveTo>
                    <a:pt x="0" y="0"/>
                  </a:moveTo>
                  <a:lnTo>
                    <a:pt x="1014856" y="0"/>
                  </a:lnTo>
                </a:path>
                <a:path w="4355465" h="0">
                  <a:moveTo>
                    <a:pt x="3931539" y="0"/>
                  </a:moveTo>
                  <a:lnTo>
                    <a:pt x="435514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1629867" y="5938583"/>
              <a:ext cx="3849370" cy="43180"/>
            </a:xfrm>
            <a:custGeom>
              <a:avLst/>
              <a:gdLst/>
              <a:ahLst/>
              <a:cxnLst/>
              <a:rect l="l" t="t" r="r" b="b"/>
              <a:pathLst>
                <a:path w="3849370" h="43179">
                  <a:moveTo>
                    <a:pt x="3849293" y="42659"/>
                  </a:moveTo>
                  <a:lnTo>
                    <a:pt x="0" y="42659"/>
                  </a:lnTo>
                  <a:lnTo>
                    <a:pt x="0" y="0"/>
                  </a:lnTo>
                  <a:lnTo>
                    <a:pt x="3849293" y="0"/>
                  </a:lnTo>
                  <a:lnTo>
                    <a:pt x="3849293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1629867" y="5938583"/>
              <a:ext cx="3849370" cy="43180"/>
            </a:xfrm>
            <a:custGeom>
              <a:avLst/>
              <a:gdLst/>
              <a:ahLst/>
              <a:cxnLst/>
              <a:rect l="l" t="t" r="r" b="b"/>
              <a:pathLst>
                <a:path w="3849370" h="43179">
                  <a:moveTo>
                    <a:pt x="0" y="0"/>
                  </a:moveTo>
                  <a:lnTo>
                    <a:pt x="0" y="42659"/>
                  </a:lnTo>
                  <a:lnTo>
                    <a:pt x="3849293" y="42659"/>
                  </a:lnTo>
                  <a:lnTo>
                    <a:pt x="3849293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5479161" y="5961405"/>
              <a:ext cx="4355465" cy="0"/>
            </a:xfrm>
            <a:custGeom>
              <a:avLst/>
              <a:gdLst/>
              <a:ahLst/>
              <a:cxnLst/>
              <a:rect l="l" t="t" r="r" b="b"/>
              <a:pathLst>
                <a:path w="4355465" h="0">
                  <a:moveTo>
                    <a:pt x="0" y="0"/>
                  </a:moveTo>
                  <a:lnTo>
                    <a:pt x="1014856" y="0"/>
                  </a:lnTo>
                </a:path>
                <a:path w="4355465" h="0">
                  <a:moveTo>
                    <a:pt x="3931539" y="0"/>
                  </a:moveTo>
                  <a:lnTo>
                    <a:pt x="435514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1629867" y="5863882"/>
              <a:ext cx="3837304" cy="43180"/>
            </a:xfrm>
            <a:custGeom>
              <a:avLst/>
              <a:gdLst/>
              <a:ahLst/>
              <a:cxnLst/>
              <a:rect l="l" t="t" r="r" b="b"/>
              <a:pathLst>
                <a:path w="3837304" h="43179">
                  <a:moveTo>
                    <a:pt x="3837089" y="42659"/>
                  </a:moveTo>
                  <a:lnTo>
                    <a:pt x="3837089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3837089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1629867" y="5863882"/>
              <a:ext cx="3837304" cy="43180"/>
            </a:xfrm>
            <a:custGeom>
              <a:avLst/>
              <a:gdLst/>
              <a:ahLst/>
              <a:cxnLst/>
              <a:rect l="l" t="t" r="r" b="b"/>
              <a:pathLst>
                <a:path w="3837304" h="43179">
                  <a:moveTo>
                    <a:pt x="0" y="0"/>
                  </a:moveTo>
                  <a:lnTo>
                    <a:pt x="0" y="42659"/>
                  </a:lnTo>
                  <a:lnTo>
                    <a:pt x="3837089" y="42659"/>
                  </a:lnTo>
                  <a:lnTo>
                    <a:pt x="383708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5466956" y="5886742"/>
              <a:ext cx="4367530" cy="0"/>
            </a:xfrm>
            <a:custGeom>
              <a:avLst/>
              <a:gdLst/>
              <a:ahLst/>
              <a:cxnLst/>
              <a:rect l="l" t="t" r="r" b="b"/>
              <a:pathLst>
                <a:path w="4367530" h="0">
                  <a:moveTo>
                    <a:pt x="0" y="0"/>
                  </a:moveTo>
                  <a:lnTo>
                    <a:pt x="1027061" y="0"/>
                  </a:lnTo>
                </a:path>
                <a:path w="4367530" h="0">
                  <a:moveTo>
                    <a:pt x="3943743" y="0"/>
                  </a:moveTo>
                  <a:lnTo>
                    <a:pt x="436735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1629867" y="5812091"/>
              <a:ext cx="3642360" cy="0"/>
            </a:xfrm>
            <a:custGeom>
              <a:avLst/>
              <a:gdLst/>
              <a:ahLst/>
              <a:cxnLst/>
              <a:rect l="l" t="t" r="r" b="b"/>
              <a:pathLst>
                <a:path w="3642360" h="0">
                  <a:moveTo>
                    <a:pt x="0" y="0"/>
                  </a:moveTo>
                  <a:lnTo>
                    <a:pt x="364201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5271884" y="5789218"/>
              <a:ext cx="402590" cy="43180"/>
            </a:xfrm>
            <a:custGeom>
              <a:avLst/>
              <a:gdLst/>
              <a:ahLst/>
              <a:cxnLst/>
              <a:rect l="l" t="t" r="r" b="b"/>
              <a:pathLst>
                <a:path w="402589" h="43179">
                  <a:moveTo>
                    <a:pt x="402336" y="42659"/>
                  </a:moveTo>
                  <a:lnTo>
                    <a:pt x="402336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402336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5271884" y="5789218"/>
              <a:ext cx="402590" cy="43180"/>
            </a:xfrm>
            <a:custGeom>
              <a:avLst/>
              <a:gdLst/>
              <a:ahLst/>
              <a:cxnLst/>
              <a:rect l="l" t="t" r="r" b="b"/>
              <a:pathLst>
                <a:path w="402589" h="43179">
                  <a:moveTo>
                    <a:pt x="0" y="0"/>
                  </a:moveTo>
                  <a:lnTo>
                    <a:pt x="0" y="42659"/>
                  </a:lnTo>
                  <a:lnTo>
                    <a:pt x="402336" y="42659"/>
                  </a:lnTo>
                  <a:lnTo>
                    <a:pt x="40233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5674220" y="5812091"/>
              <a:ext cx="4160520" cy="0"/>
            </a:xfrm>
            <a:custGeom>
              <a:avLst/>
              <a:gdLst/>
              <a:ahLst/>
              <a:cxnLst/>
              <a:rect l="l" t="t" r="r" b="b"/>
              <a:pathLst>
                <a:path w="4160520" h="0">
                  <a:moveTo>
                    <a:pt x="0" y="0"/>
                  </a:moveTo>
                  <a:lnTo>
                    <a:pt x="819797" y="0"/>
                  </a:lnTo>
                </a:path>
                <a:path w="4160520" h="0">
                  <a:moveTo>
                    <a:pt x="3736479" y="0"/>
                  </a:moveTo>
                  <a:lnTo>
                    <a:pt x="416008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1629867" y="5735891"/>
              <a:ext cx="3642360" cy="0"/>
            </a:xfrm>
            <a:custGeom>
              <a:avLst/>
              <a:gdLst/>
              <a:ahLst/>
              <a:cxnLst/>
              <a:rect l="l" t="t" r="r" b="b"/>
              <a:pathLst>
                <a:path w="3642360" h="0">
                  <a:moveTo>
                    <a:pt x="0" y="0"/>
                  </a:moveTo>
                  <a:lnTo>
                    <a:pt x="364201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5271884" y="5714555"/>
              <a:ext cx="402590" cy="43180"/>
            </a:xfrm>
            <a:custGeom>
              <a:avLst/>
              <a:gdLst/>
              <a:ahLst/>
              <a:cxnLst/>
              <a:rect l="l" t="t" r="r" b="b"/>
              <a:pathLst>
                <a:path w="402589" h="43179">
                  <a:moveTo>
                    <a:pt x="402336" y="42659"/>
                  </a:moveTo>
                  <a:lnTo>
                    <a:pt x="402336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402336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5271884" y="5714555"/>
              <a:ext cx="4562475" cy="43180"/>
            </a:xfrm>
            <a:custGeom>
              <a:avLst/>
              <a:gdLst/>
              <a:ahLst/>
              <a:cxnLst/>
              <a:rect l="l" t="t" r="r" b="b"/>
              <a:pathLst>
                <a:path w="4562475" h="43179">
                  <a:moveTo>
                    <a:pt x="0" y="0"/>
                  </a:moveTo>
                  <a:lnTo>
                    <a:pt x="0" y="42659"/>
                  </a:lnTo>
                  <a:lnTo>
                    <a:pt x="402336" y="42659"/>
                  </a:lnTo>
                  <a:lnTo>
                    <a:pt x="402336" y="0"/>
                  </a:lnTo>
                  <a:lnTo>
                    <a:pt x="0" y="0"/>
                  </a:lnTo>
                  <a:close/>
                </a:path>
                <a:path w="4562475" h="43179">
                  <a:moveTo>
                    <a:pt x="402336" y="21336"/>
                  </a:moveTo>
                  <a:lnTo>
                    <a:pt x="4562424" y="2133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1629867" y="5661228"/>
              <a:ext cx="3837304" cy="0"/>
            </a:xfrm>
            <a:custGeom>
              <a:avLst/>
              <a:gdLst/>
              <a:ahLst/>
              <a:cxnLst/>
              <a:rect l="l" t="t" r="r" b="b"/>
              <a:pathLst>
                <a:path w="3837304" h="0">
                  <a:moveTo>
                    <a:pt x="0" y="0"/>
                  </a:moveTo>
                  <a:lnTo>
                    <a:pt x="383708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5466956" y="5638355"/>
              <a:ext cx="509270" cy="44450"/>
            </a:xfrm>
            <a:custGeom>
              <a:avLst/>
              <a:gdLst/>
              <a:ahLst/>
              <a:cxnLst/>
              <a:rect l="l" t="t" r="r" b="b"/>
              <a:pathLst>
                <a:path w="509270" h="44450">
                  <a:moveTo>
                    <a:pt x="508990" y="44196"/>
                  </a:moveTo>
                  <a:lnTo>
                    <a:pt x="508990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508990" y="44196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5466956" y="5638355"/>
              <a:ext cx="615950" cy="44450"/>
            </a:xfrm>
            <a:custGeom>
              <a:avLst/>
              <a:gdLst/>
              <a:ahLst/>
              <a:cxnLst/>
              <a:rect l="l" t="t" r="r" b="b"/>
              <a:pathLst>
                <a:path w="615950" h="44450">
                  <a:moveTo>
                    <a:pt x="0" y="0"/>
                  </a:moveTo>
                  <a:lnTo>
                    <a:pt x="0" y="44196"/>
                  </a:lnTo>
                  <a:lnTo>
                    <a:pt x="508990" y="44196"/>
                  </a:lnTo>
                  <a:lnTo>
                    <a:pt x="508990" y="0"/>
                  </a:lnTo>
                  <a:lnTo>
                    <a:pt x="0" y="0"/>
                  </a:lnTo>
                  <a:close/>
                </a:path>
                <a:path w="615950" h="44450">
                  <a:moveTo>
                    <a:pt x="508990" y="22872"/>
                  </a:moveTo>
                  <a:lnTo>
                    <a:pt x="615645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6082601" y="5638355"/>
              <a:ext cx="147955" cy="44450"/>
            </a:xfrm>
            <a:custGeom>
              <a:avLst/>
              <a:gdLst/>
              <a:ahLst/>
              <a:cxnLst/>
              <a:rect l="l" t="t" r="r" b="b"/>
              <a:pathLst>
                <a:path w="147954" h="44450">
                  <a:moveTo>
                    <a:pt x="147840" y="44196"/>
                  </a:moveTo>
                  <a:lnTo>
                    <a:pt x="147840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147840" y="44196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6082601" y="5638355"/>
              <a:ext cx="3752215" cy="44450"/>
            </a:xfrm>
            <a:custGeom>
              <a:avLst/>
              <a:gdLst/>
              <a:ahLst/>
              <a:cxnLst/>
              <a:rect l="l" t="t" r="r" b="b"/>
              <a:pathLst>
                <a:path w="3752215" h="44450">
                  <a:moveTo>
                    <a:pt x="0" y="0"/>
                  </a:moveTo>
                  <a:lnTo>
                    <a:pt x="0" y="44196"/>
                  </a:lnTo>
                  <a:lnTo>
                    <a:pt x="147840" y="44196"/>
                  </a:lnTo>
                  <a:lnTo>
                    <a:pt x="147840" y="0"/>
                  </a:lnTo>
                  <a:lnTo>
                    <a:pt x="0" y="0"/>
                  </a:lnTo>
                  <a:close/>
                </a:path>
                <a:path w="3752215" h="44450">
                  <a:moveTo>
                    <a:pt x="147840" y="22872"/>
                  </a:moveTo>
                  <a:lnTo>
                    <a:pt x="3751707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1629867" y="5586564"/>
              <a:ext cx="3671570" cy="0"/>
            </a:xfrm>
            <a:custGeom>
              <a:avLst/>
              <a:gdLst/>
              <a:ahLst/>
              <a:cxnLst/>
              <a:rect l="l" t="t" r="r" b="b"/>
              <a:pathLst>
                <a:path w="3671570" h="0">
                  <a:moveTo>
                    <a:pt x="0" y="0"/>
                  </a:moveTo>
                  <a:lnTo>
                    <a:pt x="367099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5300865" y="5563692"/>
              <a:ext cx="226060" cy="44450"/>
            </a:xfrm>
            <a:custGeom>
              <a:avLst/>
              <a:gdLst/>
              <a:ahLst/>
              <a:cxnLst/>
              <a:rect l="l" t="t" r="r" b="b"/>
              <a:pathLst>
                <a:path w="226060" h="44450">
                  <a:moveTo>
                    <a:pt x="225526" y="44196"/>
                  </a:moveTo>
                  <a:lnTo>
                    <a:pt x="225526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225526" y="44196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5300865" y="5563692"/>
              <a:ext cx="4533900" cy="44450"/>
            </a:xfrm>
            <a:custGeom>
              <a:avLst/>
              <a:gdLst/>
              <a:ahLst/>
              <a:cxnLst/>
              <a:rect l="l" t="t" r="r" b="b"/>
              <a:pathLst>
                <a:path w="4533900" h="44450">
                  <a:moveTo>
                    <a:pt x="0" y="0"/>
                  </a:moveTo>
                  <a:lnTo>
                    <a:pt x="0" y="44196"/>
                  </a:lnTo>
                  <a:lnTo>
                    <a:pt x="225526" y="44196"/>
                  </a:lnTo>
                  <a:lnTo>
                    <a:pt x="225526" y="0"/>
                  </a:lnTo>
                  <a:lnTo>
                    <a:pt x="0" y="0"/>
                  </a:lnTo>
                  <a:close/>
                </a:path>
                <a:path w="4533900" h="44450">
                  <a:moveTo>
                    <a:pt x="225513" y="22872"/>
                  </a:moveTo>
                  <a:lnTo>
                    <a:pt x="4533442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1629867" y="5511901"/>
              <a:ext cx="8204834" cy="0"/>
            </a:xfrm>
            <a:custGeom>
              <a:avLst/>
              <a:gdLst/>
              <a:ahLst/>
              <a:cxnLst/>
              <a:rect l="l" t="t" r="r" b="b"/>
              <a:pathLst>
                <a:path w="8204834" h="0">
                  <a:moveTo>
                    <a:pt x="0" y="0"/>
                  </a:moveTo>
                  <a:lnTo>
                    <a:pt x="8204492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1629867" y="5437238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5177434" y="5414365"/>
              <a:ext cx="349250" cy="43180"/>
            </a:xfrm>
            <a:custGeom>
              <a:avLst/>
              <a:gdLst/>
              <a:ahLst/>
              <a:cxnLst/>
              <a:rect l="l" t="t" r="r" b="b"/>
              <a:pathLst>
                <a:path w="349250" h="43179">
                  <a:moveTo>
                    <a:pt x="348957" y="42659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348957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5177434" y="5414365"/>
              <a:ext cx="4657090" cy="43180"/>
            </a:xfrm>
            <a:custGeom>
              <a:avLst/>
              <a:gdLst/>
              <a:ahLst/>
              <a:cxnLst/>
              <a:rect l="l" t="t" r="r" b="b"/>
              <a:pathLst>
                <a:path w="4657090" h="43179">
                  <a:moveTo>
                    <a:pt x="0" y="0"/>
                  </a:moveTo>
                  <a:lnTo>
                    <a:pt x="0" y="42659"/>
                  </a:lnTo>
                  <a:lnTo>
                    <a:pt x="348957" y="42659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3179">
                  <a:moveTo>
                    <a:pt x="348945" y="22872"/>
                  </a:moveTo>
                  <a:lnTo>
                    <a:pt x="4656874" y="228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1629867" y="5362524"/>
              <a:ext cx="3547745" cy="0"/>
            </a:xfrm>
            <a:custGeom>
              <a:avLst/>
              <a:gdLst/>
              <a:ahLst/>
              <a:cxnLst/>
              <a:rect l="l" t="t" r="r" b="b"/>
              <a:pathLst>
                <a:path w="3547745" h="0">
                  <a:moveTo>
                    <a:pt x="0" y="0"/>
                  </a:moveTo>
                  <a:lnTo>
                    <a:pt x="354756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5177434" y="5339702"/>
              <a:ext cx="349250" cy="43180"/>
            </a:xfrm>
            <a:custGeom>
              <a:avLst/>
              <a:gdLst/>
              <a:ahLst/>
              <a:cxnLst/>
              <a:rect l="l" t="t" r="r" b="b"/>
              <a:pathLst>
                <a:path w="349250" h="43179">
                  <a:moveTo>
                    <a:pt x="348957" y="42659"/>
                  </a:moveTo>
                  <a:lnTo>
                    <a:pt x="348957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348957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5177434" y="5339702"/>
              <a:ext cx="4657090" cy="43180"/>
            </a:xfrm>
            <a:custGeom>
              <a:avLst/>
              <a:gdLst/>
              <a:ahLst/>
              <a:cxnLst/>
              <a:rect l="l" t="t" r="r" b="b"/>
              <a:pathLst>
                <a:path w="4657090" h="43179">
                  <a:moveTo>
                    <a:pt x="0" y="0"/>
                  </a:moveTo>
                  <a:lnTo>
                    <a:pt x="0" y="42659"/>
                  </a:lnTo>
                  <a:lnTo>
                    <a:pt x="348957" y="42659"/>
                  </a:lnTo>
                  <a:lnTo>
                    <a:pt x="348957" y="0"/>
                  </a:lnTo>
                  <a:lnTo>
                    <a:pt x="0" y="0"/>
                  </a:lnTo>
                  <a:close/>
                </a:path>
                <a:path w="4657090" h="43179">
                  <a:moveTo>
                    <a:pt x="348945" y="22821"/>
                  </a:moveTo>
                  <a:lnTo>
                    <a:pt x="4656874" y="228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1629867" y="5287860"/>
              <a:ext cx="3554095" cy="0"/>
            </a:xfrm>
            <a:custGeom>
              <a:avLst/>
              <a:gdLst/>
              <a:ahLst/>
              <a:cxnLst/>
              <a:rect l="l" t="t" r="r" b="b"/>
              <a:pathLst>
                <a:path w="3554095" h="0">
                  <a:moveTo>
                    <a:pt x="0" y="0"/>
                  </a:moveTo>
                  <a:lnTo>
                    <a:pt x="355366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5183530" y="5265038"/>
              <a:ext cx="698500" cy="43180"/>
            </a:xfrm>
            <a:custGeom>
              <a:avLst/>
              <a:gdLst/>
              <a:ahLst/>
              <a:cxnLst/>
              <a:rect l="l" t="t" r="r" b="b"/>
              <a:pathLst>
                <a:path w="698500" h="43179">
                  <a:moveTo>
                    <a:pt x="697903" y="42659"/>
                  </a:moveTo>
                  <a:lnTo>
                    <a:pt x="697903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697903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5183530" y="5265038"/>
              <a:ext cx="4651375" cy="43180"/>
            </a:xfrm>
            <a:custGeom>
              <a:avLst/>
              <a:gdLst/>
              <a:ahLst/>
              <a:cxnLst/>
              <a:rect l="l" t="t" r="r" b="b"/>
              <a:pathLst>
                <a:path w="4651375" h="43179">
                  <a:moveTo>
                    <a:pt x="0" y="0"/>
                  </a:moveTo>
                  <a:lnTo>
                    <a:pt x="0" y="42659"/>
                  </a:lnTo>
                  <a:lnTo>
                    <a:pt x="697903" y="42659"/>
                  </a:lnTo>
                  <a:lnTo>
                    <a:pt x="697903" y="0"/>
                  </a:lnTo>
                  <a:lnTo>
                    <a:pt x="0" y="0"/>
                  </a:lnTo>
                  <a:close/>
                </a:path>
                <a:path w="4651375" h="43179">
                  <a:moveTo>
                    <a:pt x="697903" y="22821"/>
                  </a:moveTo>
                  <a:lnTo>
                    <a:pt x="4650778" y="228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1629867" y="5211660"/>
              <a:ext cx="4062729" cy="0"/>
            </a:xfrm>
            <a:custGeom>
              <a:avLst/>
              <a:gdLst/>
              <a:ahLst/>
              <a:cxnLst/>
              <a:rect l="l" t="t" r="r" b="b"/>
              <a:pathLst>
                <a:path w="4062729" h="0">
                  <a:moveTo>
                    <a:pt x="0" y="0"/>
                  </a:moveTo>
                  <a:lnTo>
                    <a:pt x="406261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5692482" y="5190337"/>
              <a:ext cx="230504" cy="43180"/>
            </a:xfrm>
            <a:custGeom>
              <a:avLst/>
              <a:gdLst/>
              <a:ahLst/>
              <a:cxnLst/>
              <a:rect l="l" t="t" r="r" b="b"/>
              <a:pathLst>
                <a:path w="230504" h="43179">
                  <a:moveTo>
                    <a:pt x="230136" y="42659"/>
                  </a:moveTo>
                  <a:lnTo>
                    <a:pt x="230136" y="0"/>
                  </a:lnTo>
                  <a:lnTo>
                    <a:pt x="0" y="0"/>
                  </a:lnTo>
                  <a:lnTo>
                    <a:pt x="0" y="42659"/>
                  </a:lnTo>
                  <a:lnTo>
                    <a:pt x="230136" y="42659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5692482" y="5190337"/>
              <a:ext cx="4142104" cy="43180"/>
            </a:xfrm>
            <a:custGeom>
              <a:avLst/>
              <a:gdLst/>
              <a:ahLst/>
              <a:cxnLst/>
              <a:rect l="l" t="t" r="r" b="b"/>
              <a:pathLst>
                <a:path w="4142104" h="43179">
                  <a:moveTo>
                    <a:pt x="0" y="0"/>
                  </a:moveTo>
                  <a:lnTo>
                    <a:pt x="0" y="42659"/>
                  </a:lnTo>
                  <a:lnTo>
                    <a:pt x="230136" y="42659"/>
                  </a:lnTo>
                  <a:lnTo>
                    <a:pt x="230136" y="0"/>
                  </a:lnTo>
                  <a:lnTo>
                    <a:pt x="0" y="0"/>
                  </a:lnTo>
                  <a:close/>
                </a:path>
                <a:path w="4142104" h="43179">
                  <a:moveTo>
                    <a:pt x="230136" y="21323"/>
                  </a:moveTo>
                  <a:lnTo>
                    <a:pt x="4141825" y="2132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6" name="object 376" descr=""/>
          <p:cNvSpPr txBox="1"/>
          <p:nvPr/>
        </p:nvSpPr>
        <p:spPr>
          <a:xfrm>
            <a:off x="9684494" y="7046824"/>
            <a:ext cx="118110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377" name="object 377" descr=""/>
          <p:cNvSpPr txBox="1"/>
          <p:nvPr/>
        </p:nvSpPr>
        <p:spPr>
          <a:xfrm>
            <a:off x="2269418" y="7019767"/>
            <a:ext cx="139700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378" name="object 378" descr=""/>
          <p:cNvSpPr txBox="1"/>
          <p:nvPr/>
        </p:nvSpPr>
        <p:spPr>
          <a:xfrm>
            <a:off x="2979565" y="7019767"/>
            <a:ext cx="13779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379" name="object 379" descr=""/>
          <p:cNvSpPr txBox="1"/>
          <p:nvPr/>
        </p:nvSpPr>
        <p:spPr>
          <a:xfrm>
            <a:off x="3409264" y="6902652"/>
            <a:ext cx="3792854" cy="203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060"/>
              </a:lnSpc>
              <a:spcBef>
                <a:spcPts val="95"/>
              </a:spcBef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©Todos</a:t>
            </a:r>
            <a:r>
              <a:rPr dirty="0" sz="10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derechos</a:t>
            </a:r>
            <a:r>
              <a:rPr dirty="0" sz="1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reservados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por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Red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Energía</a:t>
            </a:r>
            <a:r>
              <a:rPr dirty="0" sz="1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10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Perú</a:t>
            </a:r>
            <a:r>
              <a:rPr dirty="0" sz="1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S.A.</a:t>
            </a:r>
            <a:endParaRPr sz="1000">
              <a:latin typeface="Arial"/>
              <a:cs typeface="Arial"/>
            </a:endParaRPr>
          </a:p>
          <a:p>
            <a:pPr marL="292735">
              <a:lnSpc>
                <a:spcPts val="340"/>
              </a:lnSpc>
              <a:tabLst>
                <a:tab pos="1002665" algn="l"/>
                <a:tab pos="1722120" algn="l"/>
                <a:tab pos="2432050" algn="l"/>
                <a:tab pos="3142615" algn="l"/>
              </a:tabLst>
            </a:pP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	-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4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00">
              <a:latin typeface="Arial"/>
              <a:cs typeface="Arial"/>
            </a:endParaRPr>
          </a:p>
        </p:txBody>
      </p:sp>
      <p:sp>
        <p:nvSpPr>
          <p:cNvPr id="380" name="object 380" descr=""/>
          <p:cNvSpPr txBox="1"/>
          <p:nvPr/>
        </p:nvSpPr>
        <p:spPr>
          <a:xfrm>
            <a:off x="7247859" y="7019767"/>
            <a:ext cx="114935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00">
              <a:latin typeface="Arial"/>
              <a:cs typeface="Arial"/>
            </a:endParaRPr>
          </a:p>
        </p:txBody>
      </p:sp>
      <p:sp>
        <p:nvSpPr>
          <p:cNvPr id="381" name="object 381" descr=""/>
          <p:cNvSpPr txBox="1"/>
          <p:nvPr/>
        </p:nvSpPr>
        <p:spPr>
          <a:xfrm>
            <a:off x="7956464" y="7019767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00">
              <a:latin typeface="Arial"/>
              <a:cs typeface="Arial"/>
            </a:endParaRPr>
          </a:p>
        </p:txBody>
      </p:sp>
      <p:sp>
        <p:nvSpPr>
          <p:cNvPr id="382" name="object 382" descr=""/>
          <p:cNvSpPr txBox="1"/>
          <p:nvPr/>
        </p:nvSpPr>
        <p:spPr>
          <a:xfrm>
            <a:off x="8666611" y="7019767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00">
              <a:latin typeface="Arial"/>
              <a:cs typeface="Arial"/>
            </a:endParaRPr>
          </a:p>
        </p:txBody>
      </p:sp>
      <p:sp>
        <p:nvSpPr>
          <p:cNvPr id="383" name="object 383" descr=""/>
          <p:cNvSpPr txBox="1"/>
          <p:nvPr/>
        </p:nvSpPr>
        <p:spPr>
          <a:xfrm>
            <a:off x="9375180" y="7019767"/>
            <a:ext cx="116839" cy="863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00">
              <a:latin typeface="Arial"/>
              <a:cs typeface="Arial"/>
            </a:endParaRPr>
          </a:p>
        </p:txBody>
      </p:sp>
      <p:sp>
        <p:nvSpPr>
          <p:cNvPr id="384" name="object 384" descr=""/>
          <p:cNvSpPr txBox="1"/>
          <p:nvPr/>
        </p:nvSpPr>
        <p:spPr>
          <a:xfrm>
            <a:off x="843090" y="5157226"/>
            <a:ext cx="720090" cy="182880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r" marL="238125" marR="5080" indent="-195580">
              <a:lnSpc>
                <a:spcPts val="590"/>
              </a:lnSpc>
              <a:spcBef>
                <a:spcPts val="160"/>
              </a:spcBef>
            </a:pP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&gt;DisTel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95">
                <a:solidFill>
                  <a:srgbClr val="231F1F"/>
                </a:solidFill>
                <a:latin typeface="Arial"/>
                <a:cs typeface="Arial"/>
              </a:rPr>
              <a:t>Rec.Ch1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Dis.T.SEND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ts val="560"/>
              </a:lnSpc>
            </a:pP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Dis.Pickup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L1</a:t>
            </a:r>
            <a:endParaRPr sz="500">
              <a:latin typeface="Arial"/>
              <a:cs typeface="Arial"/>
            </a:endParaRPr>
          </a:p>
          <a:p>
            <a:pPr algn="r" marL="169545" marR="5080">
              <a:lnSpc>
                <a:spcPts val="590"/>
              </a:lnSpc>
              <a:spcBef>
                <a:spcPts val="20"/>
              </a:spcBef>
            </a:pP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Dis.Pickup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L2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Dis.Pickup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L3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Dis.Pickup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E</a:t>
            </a:r>
            <a:endParaRPr sz="500">
              <a:latin typeface="Arial"/>
              <a:cs typeface="Arial"/>
            </a:endParaRPr>
          </a:p>
          <a:p>
            <a:pPr algn="r" marR="6350">
              <a:lnSpc>
                <a:spcPts val="565"/>
              </a:lnSpc>
            </a:pPr>
            <a:r>
              <a:rPr dirty="0" sz="500" spc="114">
                <a:solidFill>
                  <a:srgbClr val="231F1F"/>
                </a:solidFill>
                <a:latin typeface="Arial"/>
                <a:cs typeface="Arial"/>
              </a:rPr>
              <a:t>&gt;EF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Rec.Ch1</a:t>
            </a:r>
            <a:endParaRPr sz="500">
              <a:latin typeface="Arial"/>
              <a:cs typeface="Arial"/>
            </a:endParaRPr>
          </a:p>
          <a:p>
            <a:pPr algn="r" marL="133985" marR="5080" indent="172085">
              <a:lnSpc>
                <a:spcPts val="590"/>
              </a:lnSpc>
              <a:spcBef>
                <a:spcPts val="30"/>
              </a:spcBef>
            </a:pPr>
            <a:r>
              <a:rPr dirty="0" sz="500" spc="114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5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Pickup </a:t>
            </a:r>
            <a:r>
              <a:rPr dirty="0" sz="500" spc="120">
                <a:solidFill>
                  <a:srgbClr val="231F1F"/>
                </a:solidFill>
                <a:latin typeface="Arial"/>
                <a:cs typeface="Arial"/>
              </a:rPr>
              <a:t>EF</a:t>
            </a:r>
            <a:r>
              <a:rPr dirty="0" sz="5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Tele</a:t>
            </a:r>
            <a:r>
              <a:rPr dirty="0" sz="5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05">
                <a:solidFill>
                  <a:srgbClr val="231F1F"/>
                </a:solidFill>
                <a:latin typeface="Arial"/>
                <a:cs typeface="Arial"/>
              </a:rPr>
              <a:t>SEND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ts val="560"/>
              </a:lnSpc>
            </a:pP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&gt;CB1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Pole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L1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ts val="590"/>
              </a:lnSpc>
            </a:pP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&gt;CB1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Pole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L2</a:t>
            </a:r>
            <a:endParaRPr sz="500">
              <a:latin typeface="Arial"/>
              <a:cs typeface="Arial"/>
            </a:endParaRPr>
          </a:p>
          <a:p>
            <a:pPr algn="r" marL="12700" marR="5080" indent="151765">
              <a:lnSpc>
                <a:spcPct val="98200"/>
              </a:lnSpc>
              <a:spcBef>
                <a:spcPts val="5"/>
              </a:spcBef>
            </a:pP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&gt;CB1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Pole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L3 </a:t>
            </a:r>
            <a:r>
              <a:rPr dirty="0" sz="500" spc="95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4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00">
                <a:solidFill>
                  <a:srgbClr val="231F1F"/>
                </a:solidFill>
                <a:latin typeface="Arial"/>
                <a:cs typeface="Arial"/>
              </a:rPr>
              <a:t>PICKUP </a:t>
            </a:r>
            <a:r>
              <a:rPr dirty="0" sz="500" spc="95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L1 </a:t>
            </a:r>
            <a:r>
              <a:rPr dirty="0" sz="500" spc="95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L2 </a:t>
            </a:r>
            <a:r>
              <a:rPr dirty="0" sz="500" spc="95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L3 </a:t>
            </a:r>
            <a:r>
              <a:rPr dirty="0" sz="500" spc="95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500" spc="6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E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L1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L2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10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5">
                <a:solidFill>
                  <a:srgbClr val="231F1F"/>
                </a:solidFill>
                <a:latin typeface="Arial"/>
                <a:cs typeface="Arial"/>
              </a:rPr>
              <a:t>L3 </a:t>
            </a:r>
            <a:r>
              <a:rPr dirty="0" sz="500" spc="9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5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endParaRPr sz="500">
              <a:latin typeface="Arial"/>
              <a:cs typeface="Arial"/>
            </a:endParaRPr>
          </a:p>
          <a:p>
            <a:pPr marL="126364" indent="69850">
              <a:lnSpc>
                <a:spcPts val="590"/>
              </a:lnSpc>
            </a:pPr>
            <a:r>
              <a:rPr dirty="0" sz="500" spc="125">
                <a:solidFill>
                  <a:srgbClr val="231F1F"/>
                </a:solidFill>
                <a:latin typeface="Arial"/>
                <a:cs typeface="Arial"/>
              </a:rPr>
              <a:t>AR</a:t>
            </a:r>
            <a:r>
              <a:rPr dirty="0" sz="500" spc="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5">
                <a:solidFill>
                  <a:srgbClr val="231F1F"/>
                </a:solidFill>
                <a:latin typeface="Arial"/>
                <a:cs typeface="Arial"/>
              </a:rPr>
              <a:t>not</a:t>
            </a:r>
            <a:r>
              <a:rPr dirty="0" sz="5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ready</a:t>
            </a:r>
            <a:endParaRPr sz="500">
              <a:latin typeface="Arial"/>
              <a:cs typeface="Arial"/>
            </a:endParaRPr>
          </a:p>
          <a:p>
            <a:pPr marL="169545" marR="5080" indent="-43180">
              <a:lnSpc>
                <a:spcPts val="590"/>
              </a:lnSpc>
              <a:spcBef>
                <a:spcPts val="25"/>
              </a:spcBef>
            </a:pPr>
            <a:r>
              <a:rPr dirty="0" sz="500" spc="125">
                <a:solidFill>
                  <a:srgbClr val="231F1F"/>
                </a:solidFill>
                <a:latin typeface="Arial"/>
                <a:cs typeface="Arial"/>
              </a:rPr>
              <a:t>AR</a:t>
            </a:r>
            <a:r>
              <a:rPr dirty="0" sz="50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70">
                <a:solidFill>
                  <a:srgbClr val="231F1F"/>
                </a:solidFill>
                <a:latin typeface="Arial"/>
                <a:cs typeface="Arial"/>
              </a:rPr>
              <a:t>in</a:t>
            </a:r>
            <a:r>
              <a:rPr dirty="0" sz="5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progress </a:t>
            </a:r>
            <a:r>
              <a:rPr dirty="0" sz="500" spc="125">
                <a:solidFill>
                  <a:srgbClr val="231F1F"/>
                </a:solidFill>
                <a:latin typeface="Arial"/>
                <a:cs typeface="Arial"/>
              </a:rPr>
              <a:t>AR</a:t>
            </a:r>
            <a:r>
              <a:rPr dirty="0" sz="5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65">
                <a:solidFill>
                  <a:srgbClr val="231F1F"/>
                </a:solidFill>
                <a:latin typeface="Arial"/>
                <a:cs typeface="Arial"/>
              </a:rPr>
              <a:t>is </a:t>
            </a:r>
            <a:r>
              <a:rPr dirty="0" sz="500" spc="80">
                <a:solidFill>
                  <a:srgbClr val="231F1F"/>
                </a:solidFill>
                <a:latin typeface="Arial"/>
                <a:cs typeface="Arial"/>
              </a:rPr>
              <a:t>blocked</a:t>
            </a:r>
            <a:endParaRPr sz="500">
              <a:latin typeface="Arial"/>
              <a:cs typeface="Arial"/>
            </a:endParaRPr>
          </a:p>
        </p:txBody>
      </p:sp>
      <p:sp>
        <p:nvSpPr>
          <p:cNvPr id="385" name="object 385" descr=""/>
          <p:cNvSpPr txBox="1"/>
          <p:nvPr/>
        </p:nvSpPr>
        <p:spPr>
          <a:xfrm>
            <a:off x="6583959" y="5812394"/>
            <a:ext cx="1963420" cy="2819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195"/>
              </a:lnSpc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Señales</a:t>
            </a:r>
            <a:r>
              <a:rPr dirty="0" sz="2000" spc="-2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Digitales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386" name="object 386" descr=""/>
          <p:cNvSpPr/>
          <p:nvPr/>
        </p:nvSpPr>
        <p:spPr>
          <a:xfrm>
            <a:off x="6494017" y="5748083"/>
            <a:ext cx="2917190" cy="401320"/>
          </a:xfrm>
          <a:custGeom>
            <a:avLst/>
            <a:gdLst/>
            <a:ahLst/>
            <a:cxnLst/>
            <a:rect l="l" t="t" r="r" b="b"/>
            <a:pathLst>
              <a:path w="2917190" h="401320">
                <a:moveTo>
                  <a:pt x="2916682" y="400799"/>
                </a:moveTo>
                <a:lnTo>
                  <a:pt x="0" y="400799"/>
                </a:lnTo>
                <a:lnTo>
                  <a:pt x="0" y="0"/>
                </a:lnTo>
                <a:lnTo>
                  <a:pt x="2916682" y="0"/>
                </a:lnTo>
                <a:lnTo>
                  <a:pt x="2916682" y="400799"/>
                </a:lnTo>
                <a:close/>
              </a:path>
            </a:pathLst>
          </a:custGeom>
          <a:solidFill>
            <a:srgbClr val="FEFEF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" name="object 387" descr=""/>
          <p:cNvSpPr txBox="1"/>
          <p:nvPr/>
        </p:nvSpPr>
        <p:spPr>
          <a:xfrm>
            <a:off x="6571259" y="5773482"/>
            <a:ext cx="198882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EC1B23"/>
                </a:solidFill>
                <a:latin typeface="Arial"/>
                <a:cs typeface="Arial"/>
              </a:rPr>
              <a:t>Señales</a:t>
            </a:r>
            <a:r>
              <a:rPr dirty="0" sz="2000" spc="-2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EC1B23"/>
                </a:solidFill>
                <a:latin typeface="Arial"/>
                <a:cs typeface="Arial"/>
              </a:rPr>
              <a:t>Digitales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16657" y="493322"/>
            <a:ext cx="601853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6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1008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Tintaya –</a:t>
            </a:r>
            <a:r>
              <a:rPr dirty="0" sz="16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Callalli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bifásica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Condiciones</a:t>
            </a:r>
            <a:r>
              <a:rPr dirty="0" sz="1600" spc="-1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previas</a:t>
            </a:r>
            <a:endParaRPr sz="1600">
              <a:latin typeface="Arial"/>
              <a:cs typeface="Arial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7668920" y="1505699"/>
            <a:ext cx="47625" cy="591820"/>
          </a:xfrm>
          <a:custGeom>
            <a:avLst/>
            <a:gdLst/>
            <a:ahLst/>
            <a:cxnLst/>
            <a:rect l="l" t="t" r="r" b="b"/>
            <a:pathLst>
              <a:path w="47625" h="591819">
                <a:moveTo>
                  <a:pt x="47269" y="591235"/>
                </a:moveTo>
                <a:lnTo>
                  <a:pt x="9169" y="591235"/>
                </a:lnTo>
                <a:lnTo>
                  <a:pt x="0" y="1485"/>
                </a:lnTo>
                <a:lnTo>
                  <a:pt x="38100" y="0"/>
                </a:lnTo>
                <a:lnTo>
                  <a:pt x="47269" y="59123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7327086" y="2245754"/>
            <a:ext cx="5302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2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04560" y="160878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3588042" y="1491957"/>
            <a:ext cx="4477385" cy="589915"/>
            <a:chOff x="3588042" y="1491957"/>
            <a:chExt cx="4477385" cy="589915"/>
          </a:xfrm>
        </p:grpSpPr>
        <p:sp>
          <p:nvSpPr>
            <p:cNvPr id="7" name="object 7" descr=""/>
            <p:cNvSpPr/>
            <p:nvPr/>
          </p:nvSpPr>
          <p:spPr>
            <a:xfrm>
              <a:off x="3927869" y="1491957"/>
              <a:ext cx="3787140" cy="589915"/>
            </a:xfrm>
            <a:custGeom>
              <a:avLst/>
              <a:gdLst/>
              <a:ahLst/>
              <a:cxnLst/>
              <a:rect l="l" t="t" r="r" b="b"/>
              <a:pathLst>
                <a:path w="3787140" h="589914">
                  <a:moveTo>
                    <a:pt x="3786784" y="329158"/>
                  </a:moveTo>
                  <a:lnTo>
                    <a:pt x="3686175" y="329158"/>
                  </a:lnTo>
                  <a:lnTo>
                    <a:pt x="3686175" y="300177"/>
                  </a:lnTo>
                  <a:lnTo>
                    <a:pt x="3635921" y="300177"/>
                  </a:lnTo>
                  <a:lnTo>
                    <a:pt x="3635921" y="329158"/>
                  </a:lnTo>
                  <a:lnTo>
                    <a:pt x="117322" y="329158"/>
                  </a:lnTo>
                  <a:lnTo>
                    <a:pt x="117322" y="300177"/>
                  </a:lnTo>
                  <a:lnTo>
                    <a:pt x="67068" y="300177"/>
                  </a:lnTo>
                  <a:lnTo>
                    <a:pt x="67068" y="329158"/>
                  </a:lnTo>
                  <a:lnTo>
                    <a:pt x="38100" y="329158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589762"/>
                  </a:lnTo>
                  <a:lnTo>
                    <a:pt x="38100" y="589762"/>
                  </a:lnTo>
                  <a:lnTo>
                    <a:pt x="38100" y="344385"/>
                  </a:lnTo>
                  <a:lnTo>
                    <a:pt x="67068" y="344385"/>
                  </a:lnTo>
                  <a:lnTo>
                    <a:pt x="67068" y="374891"/>
                  </a:lnTo>
                  <a:lnTo>
                    <a:pt x="117322" y="374891"/>
                  </a:lnTo>
                  <a:lnTo>
                    <a:pt x="117322" y="344385"/>
                  </a:lnTo>
                  <a:lnTo>
                    <a:pt x="3635921" y="344385"/>
                  </a:lnTo>
                  <a:lnTo>
                    <a:pt x="3635921" y="374891"/>
                  </a:lnTo>
                  <a:lnTo>
                    <a:pt x="3686175" y="374891"/>
                  </a:lnTo>
                  <a:lnTo>
                    <a:pt x="3686175" y="344385"/>
                  </a:lnTo>
                  <a:lnTo>
                    <a:pt x="3786784" y="344385"/>
                  </a:lnTo>
                  <a:lnTo>
                    <a:pt x="3786784" y="3291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600246" y="1664144"/>
              <a:ext cx="200025" cy="297180"/>
            </a:xfrm>
            <a:custGeom>
              <a:avLst/>
              <a:gdLst/>
              <a:ahLst/>
              <a:cxnLst/>
              <a:rect l="l" t="t" r="r" b="b"/>
              <a:pathLst>
                <a:path w="200025" h="297180">
                  <a:moveTo>
                    <a:pt x="99021" y="297167"/>
                  </a:moveTo>
                  <a:lnTo>
                    <a:pt x="60425" y="285640"/>
                  </a:lnTo>
                  <a:lnTo>
                    <a:pt x="28956" y="254107"/>
                  </a:lnTo>
                  <a:lnTo>
                    <a:pt x="7764" y="207145"/>
                  </a:lnTo>
                  <a:lnTo>
                    <a:pt x="0" y="149326"/>
                  </a:lnTo>
                  <a:lnTo>
                    <a:pt x="7764" y="91291"/>
                  </a:lnTo>
                  <a:lnTo>
                    <a:pt x="28956" y="43816"/>
                  </a:lnTo>
                  <a:lnTo>
                    <a:pt x="60425" y="11764"/>
                  </a:lnTo>
                  <a:lnTo>
                    <a:pt x="99021" y="0"/>
                  </a:lnTo>
                  <a:lnTo>
                    <a:pt x="138541" y="11764"/>
                  </a:lnTo>
                  <a:lnTo>
                    <a:pt x="170481" y="43816"/>
                  </a:lnTo>
                  <a:lnTo>
                    <a:pt x="191844" y="91291"/>
                  </a:lnTo>
                  <a:lnTo>
                    <a:pt x="199631" y="149326"/>
                  </a:lnTo>
                  <a:lnTo>
                    <a:pt x="191844" y="207145"/>
                  </a:lnTo>
                  <a:lnTo>
                    <a:pt x="170481" y="254107"/>
                  </a:lnTo>
                  <a:lnTo>
                    <a:pt x="138541" y="285640"/>
                  </a:lnTo>
                  <a:lnTo>
                    <a:pt x="99021" y="297167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588042" y="1651939"/>
              <a:ext cx="352425" cy="323215"/>
            </a:xfrm>
            <a:custGeom>
              <a:avLst/>
              <a:gdLst/>
              <a:ahLst/>
              <a:cxnLst/>
              <a:rect l="l" t="t" r="r" b="b"/>
              <a:pathLst>
                <a:path w="352425" h="323214">
                  <a:moveTo>
                    <a:pt x="352031" y="143268"/>
                  </a:moveTo>
                  <a:lnTo>
                    <a:pt x="223710" y="141960"/>
                  </a:lnTo>
                  <a:lnTo>
                    <a:pt x="222504" y="129527"/>
                  </a:lnTo>
                  <a:lnTo>
                    <a:pt x="219430" y="114300"/>
                  </a:lnTo>
                  <a:lnTo>
                    <a:pt x="216395" y="99072"/>
                  </a:lnTo>
                  <a:lnTo>
                    <a:pt x="211836" y="85382"/>
                  </a:lnTo>
                  <a:lnTo>
                    <a:pt x="205740" y="71640"/>
                  </a:lnTo>
                  <a:lnTo>
                    <a:pt x="199631" y="59436"/>
                  </a:lnTo>
                  <a:lnTo>
                    <a:pt x="199631" y="161531"/>
                  </a:lnTo>
                  <a:lnTo>
                    <a:pt x="198094" y="175272"/>
                  </a:lnTo>
                  <a:lnTo>
                    <a:pt x="191998" y="216395"/>
                  </a:lnTo>
                  <a:lnTo>
                    <a:pt x="172199" y="259067"/>
                  </a:lnTo>
                  <a:lnTo>
                    <a:pt x="164553" y="268236"/>
                  </a:lnTo>
                  <a:lnTo>
                    <a:pt x="158508" y="275831"/>
                  </a:lnTo>
                  <a:lnTo>
                    <a:pt x="143281" y="288036"/>
                  </a:lnTo>
                  <a:lnTo>
                    <a:pt x="135636" y="292595"/>
                  </a:lnTo>
                  <a:lnTo>
                    <a:pt x="137172" y="291058"/>
                  </a:lnTo>
                  <a:lnTo>
                    <a:pt x="128003" y="295668"/>
                  </a:lnTo>
                  <a:lnTo>
                    <a:pt x="118872" y="297167"/>
                  </a:lnTo>
                  <a:lnTo>
                    <a:pt x="105181" y="297167"/>
                  </a:lnTo>
                  <a:lnTo>
                    <a:pt x="94513" y="294132"/>
                  </a:lnTo>
                  <a:lnTo>
                    <a:pt x="90690" y="292595"/>
                  </a:lnTo>
                  <a:lnTo>
                    <a:pt x="86868" y="291058"/>
                  </a:lnTo>
                  <a:lnTo>
                    <a:pt x="88404" y="292595"/>
                  </a:lnTo>
                  <a:lnTo>
                    <a:pt x="79235" y="286499"/>
                  </a:lnTo>
                  <a:lnTo>
                    <a:pt x="71640" y="281927"/>
                  </a:lnTo>
                  <a:lnTo>
                    <a:pt x="45745" y="248399"/>
                  </a:lnTo>
                  <a:lnTo>
                    <a:pt x="28981" y="202704"/>
                  </a:lnTo>
                  <a:lnTo>
                    <a:pt x="25895" y="188963"/>
                  </a:lnTo>
                  <a:lnTo>
                    <a:pt x="25895" y="175272"/>
                  </a:lnTo>
                  <a:lnTo>
                    <a:pt x="24358" y="160045"/>
                  </a:lnTo>
                  <a:lnTo>
                    <a:pt x="28981" y="118872"/>
                  </a:lnTo>
                  <a:lnTo>
                    <a:pt x="41135" y="82308"/>
                  </a:lnTo>
                  <a:lnTo>
                    <a:pt x="65544" y="45745"/>
                  </a:lnTo>
                  <a:lnTo>
                    <a:pt x="88404" y="30518"/>
                  </a:lnTo>
                  <a:lnTo>
                    <a:pt x="86868" y="30518"/>
                  </a:lnTo>
                  <a:lnTo>
                    <a:pt x="95999" y="27432"/>
                  </a:lnTo>
                  <a:lnTo>
                    <a:pt x="105181" y="25895"/>
                  </a:lnTo>
                  <a:lnTo>
                    <a:pt x="102095" y="25895"/>
                  </a:lnTo>
                  <a:lnTo>
                    <a:pt x="111925" y="24536"/>
                  </a:lnTo>
                  <a:lnTo>
                    <a:pt x="120408" y="25895"/>
                  </a:lnTo>
                  <a:lnTo>
                    <a:pt x="118872" y="25895"/>
                  </a:lnTo>
                  <a:lnTo>
                    <a:pt x="129540" y="27432"/>
                  </a:lnTo>
                  <a:lnTo>
                    <a:pt x="137172" y="30518"/>
                  </a:lnTo>
                  <a:lnTo>
                    <a:pt x="135636" y="30518"/>
                  </a:lnTo>
                  <a:lnTo>
                    <a:pt x="144767" y="35077"/>
                  </a:lnTo>
                  <a:lnTo>
                    <a:pt x="152400" y="39636"/>
                  </a:lnTo>
                  <a:lnTo>
                    <a:pt x="158508" y="47282"/>
                  </a:lnTo>
                  <a:lnTo>
                    <a:pt x="166103" y="54876"/>
                  </a:lnTo>
                  <a:lnTo>
                    <a:pt x="187426" y="94513"/>
                  </a:lnTo>
                  <a:lnTo>
                    <a:pt x="196608" y="132613"/>
                  </a:lnTo>
                  <a:lnTo>
                    <a:pt x="198094" y="147840"/>
                  </a:lnTo>
                  <a:lnTo>
                    <a:pt x="199631" y="161531"/>
                  </a:lnTo>
                  <a:lnTo>
                    <a:pt x="199631" y="59436"/>
                  </a:lnTo>
                  <a:lnTo>
                    <a:pt x="176758" y="27432"/>
                  </a:lnTo>
                  <a:lnTo>
                    <a:pt x="173113" y="24409"/>
                  </a:lnTo>
                  <a:lnTo>
                    <a:pt x="167640" y="19850"/>
                  </a:lnTo>
                  <a:lnTo>
                    <a:pt x="156972" y="12204"/>
                  </a:lnTo>
                  <a:lnTo>
                    <a:pt x="147840" y="7645"/>
                  </a:lnTo>
                  <a:lnTo>
                    <a:pt x="146304" y="7645"/>
                  </a:lnTo>
                  <a:lnTo>
                    <a:pt x="146304" y="6108"/>
                  </a:lnTo>
                  <a:lnTo>
                    <a:pt x="134099" y="3073"/>
                  </a:lnTo>
                  <a:lnTo>
                    <a:pt x="124968" y="0"/>
                  </a:lnTo>
                  <a:lnTo>
                    <a:pt x="99072" y="0"/>
                  </a:lnTo>
                  <a:lnTo>
                    <a:pt x="86868" y="3073"/>
                  </a:lnTo>
                  <a:lnTo>
                    <a:pt x="77749" y="6108"/>
                  </a:lnTo>
                  <a:lnTo>
                    <a:pt x="77749" y="7645"/>
                  </a:lnTo>
                  <a:lnTo>
                    <a:pt x="76200" y="7645"/>
                  </a:lnTo>
                  <a:lnTo>
                    <a:pt x="38100" y="38100"/>
                  </a:lnTo>
                  <a:lnTo>
                    <a:pt x="16776" y="73177"/>
                  </a:lnTo>
                  <a:lnTo>
                    <a:pt x="4572" y="114300"/>
                  </a:lnTo>
                  <a:lnTo>
                    <a:pt x="0" y="144818"/>
                  </a:lnTo>
                  <a:lnTo>
                    <a:pt x="0" y="178295"/>
                  </a:lnTo>
                  <a:lnTo>
                    <a:pt x="7645" y="222504"/>
                  </a:lnTo>
                  <a:lnTo>
                    <a:pt x="24358" y="262140"/>
                  </a:lnTo>
                  <a:lnTo>
                    <a:pt x="39649" y="285013"/>
                  </a:lnTo>
                  <a:lnTo>
                    <a:pt x="47231" y="294132"/>
                  </a:lnTo>
                  <a:lnTo>
                    <a:pt x="56413" y="301777"/>
                  </a:lnTo>
                  <a:lnTo>
                    <a:pt x="67081" y="309372"/>
                  </a:lnTo>
                  <a:lnTo>
                    <a:pt x="76200" y="313931"/>
                  </a:lnTo>
                  <a:lnTo>
                    <a:pt x="76200" y="315468"/>
                  </a:lnTo>
                  <a:lnTo>
                    <a:pt x="77749" y="315468"/>
                  </a:lnTo>
                  <a:lnTo>
                    <a:pt x="88404" y="320027"/>
                  </a:lnTo>
                  <a:lnTo>
                    <a:pt x="99072" y="321576"/>
                  </a:lnTo>
                  <a:lnTo>
                    <a:pt x="100558" y="321576"/>
                  </a:lnTo>
                  <a:lnTo>
                    <a:pt x="111226" y="323113"/>
                  </a:lnTo>
                  <a:lnTo>
                    <a:pt x="112763" y="323113"/>
                  </a:lnTo>
                  <a:lnTo>
                    <a:pt x="123431" y="321576"/>
                  </a:lnTo>
                  <a:lnTo>
                    <a:pt x="124968" y="321576"/>
                  </a:lnTo>
                  <a:lnTo>
                    <a:pt x="137172" y="318490"/>
                  </a:lnTo>
                  <a:lnTo>
                    <a:pt x="146304" y="315468"/>
                  </a:lnTo>
                  <a:lnTo>
                    <a:pt x="147840" y="315468"/>
                  </a:lnTo>
                  <a:lnTo>
                    <a:pt x="147840" y="313931"/>
                  </a:lnTo>
                  <a:lnTo>
                    <a:pt x="158508" y="309372"/>
                  </a:lnTo>
                  <a:lnTo>
                    <a:pt x="167640" y="301777"/>
                  </a:lnTo>
                  <a:lnTo>
                    <a:pt x="172212" y="297167"/>
                  </a:lnTo>
                  <a:lnTo>
                    <a:pt x="176758" y="292595"/>
                  </a:lnTo>
                  <a:lnTo>
                    <a:pt x="205740" y="249936"/>
                  </a:lnTo>
                  <a:lnTo>
                    <a:pt x="219430" y="207276"/>
                  </a:lnTo>
                  <a:lnTo>
                    <a:pt x="222504" y="192036"/>
                  </a:lnTo>
                  <a:lnTo>
                    <a:pt x="223659" y="180060"/>
                  </a:lnTo>
                  <a:lnTo>
                    <a:pt x="352031" y="181368"/>
                  </a:lnTo>
                  <a:lnTo>
                    <a:pt x="352031" y="14326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41382" y="1711375"/>
              <a:ext cx="94500" cy="211835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7853311" y="1673275"/>
              <a:ext cx="200025" cy="299085"/>
            </a:xfrm>
            <a:custGeom>
              <a:avLst/>
              <a:gdLst/>
              <a:ahLst/>
              <a:cxnLst/>
              <a:rect l="l" t="t" r="r" b="b"/>
              <a:pathLst>
                <a:path w="200025" h="299085">
                  <a:moveTo>
                    <a:pt x="99072" y="298691"/>
                  </a:moveTo>
                  <a:lnTo>
                    <a:pt x="60446" y="286926"/>
                  </a:lnTo>
                  <a:lnTo>
                    <a:pt x="28962" y="254876"/>
                  </a:lnTo>
                  <a:lnTo>
                    <a:pt x="7764" y="207404"/>
                  </a:lnTo>
                  <a:lnTo>
                    <a:pt x="0" y="149377"/>
                  </a:lnTo>
                  <a:lnTo>
                    <a:pt x="7764" y="91313"/>
                  </a:lnTo>
                  <a:lnTo>
                    <a:pt x="28962" y="43822"/>
                  </a:lnTo>
                  <a:lnTo>
                    <a:pt x="60446" y="11765"/>
                  </a:lnTo>
                  <a:lnTo>
                    <a:pt x="99072" y="0"/>
                  </a:lnTo>
                  <a:lnTo>
                    <a:pt x="137930" y="11765"/>
                  </a:lnTo>
                  <a:lnTo>
                    <a:pt x="169925" y="43822"/>
                  </a:lnTo>
                  <a:lnTo>
                    <a:pt x="191634" y="91313"/>
                  </a:lnTo>
                  <a:lnTo>
                    <a:pt x="199631" y="149377"/>
                  </a:lnTo>
                  <a:lnTo>
                    <a:pt x="191634" y="207404"/>
                  </a:lnTo>
                  <a:lnTo>
                    <a:pt x="169925" y="254876"/>
                  </a:lnTo>
                  <a:lnTo>
                    <a:pt x="137930" y="286926"/>
                  </a:lnTo>
                  <a:lnTo>
                    <a:pt x="99072" y="298691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7711630" y="1661121"/>
              <a:ext cx="353695" cy="323215"/>
            </a:xfrm>
            <a:custGeom>
              <a:avLst/>
              <a:gdLst/>
              <a:ahLst/>
              <a:cxnLst/>
              <a:rect l="l" t="t" r="r" b="b"/>
              <a:pathLst>
                <a:path w="353695" h="323214">
                  <a:moveTo>
                    <a:pt x="353517" y="144754"/>
                  </a:moveTo>
                  <a:lnTo>
                    <a:pt x="344335" y="99021"/>
                  </a:lnTo>
                  <a:lnTo>
                    <a:pt x="329107" y="59436"/>
                  </a:lnTo>
                  <a:lnTo>
                    <a:pt x="327621" y="57365"/>
                  </a:lnTo>
                  <a:lnTo>
                    <a:pt x="327621" y="147789"/>
                  </a:lnTo>
                  <a:lnTo>
                    <a:pt x="327621" y="176758"/>
                  </a:lnTo>
                  <a:lnTo>
                    <a:pt x="324548" y="204190"/>
                  </a:lnTo>
                  <a:lnTo>
                    <a:pt x="319976" y="216395"/>
                  </a:lnTo>
                  <a:lnTo>
                    <a:pt x="316953" y="228549"/>
                  </a:lnTo>
                  <a:lnTo>
                    <a:pt x="287985" y="275831"/>
                  </a:lnTo>
                  <a:lnTo>
                    <a:pt x="265112" y="292595"/>
                  </a:lnTo>
                  <a:lnTo>
                    <a:pt x="266649" y="291058"/>
                  </a:lnTo>
                  <a:lnTo>
                    <a:pt x="255981" y="295617"/>
                  </a:lnTo>
                  <a:lnTo>
                    <a:pt x="248348" y="297154"/>
                  </a:lnTo>
                  <a:lnTo>
                    <a:pt x="233108" y="297154"/>
                  </a:lnTo>
                  <a:lnTo>
                    <a:pt x="223989" y="295617"/>
                  </a:lnTo>
                  <a:lnTo>
                    <a:pt x="218909" y="292595"/>
                  </a:lnTo>
                  <a:lnTo>
                    <a:pt x="216344" y="291058"/>
                  </a:lnTo>
                  <a:lnTo>
                    <a:pt x="217881" y="292595"/>
                  </a:lnTo>
                  <a:lnTo>
                    <a:pt x="187426" y="268185"/>
                  </a:lnTo>
                  <a:lnTo>
                    <a:pt x="164553" y="227063"/>
                  </a:lnTo>
                  <a:lnTo>
                    <a:pt x="155371" y="188963"/>
                  </a:lnTo>
                  <a:lnTo>
                    <a:pt x="153885" y="175221"/>
                  </a:lnTo>
                  <a:lnTo>
                    <a:pt x="153885" y="146291"/>
                  </a:lnTo>
                  <a:lnTo>
                    <a:pt x="161480" y="106654"/>
                  </a:lnTo>
                  <a:lnTo>
                    <a:pt x="170649" y="82245"/>
                  </a:lnTo>
                  <a:lnTo>
                    <a:pt x="175221" y="71589"/>
                  </a:lnTo>
                  <a:lnTo>
                    <a:pt x="187426" y="53327"/>
                  </a:lnTo>
                  <a:lnTo>
                    <a:pt x="195008" y="45694"/>
                  </a:lnTo>
                  <a:lnTo>
                    <a:pt x="202653" y="39585"/>
                  </a:lnTo>
                  <a:lnTo>
                    <a:pt x="217881" y="30454"/>
                  </a:lnTo>
                  <a:lnTo>
                    <a:pt x="216344" y="30454"/>
                  </a:lnTo>
                  <a:lnTo>
                    <a:pt x="225526" y="27432"/>
                  </a:lnTo>
                  <a:lnTo>
                    <a:pt x="233108" y="25895"/>
                  </a:lnTo>
                  <a:lnTo>
                    <a:pt x="231571" y="25895"/>
                  </a:lnTo>
                  <a:lnTo>
                    <a:pt x="241427" y="24485"/>
                  </a:lnTo>
                  <a:lnTo>
                    <a:pt x="249885" y="25895"/>
                  </a:lnTo>
                  <a:lnTo>
                    <a:pt x="248348" y="25895"/>
                  </a:lnTo>
                  <a:lnTo>
                    <a:pt x="257517" y="27432"/>
                  </a:lnTo>
                  <a:lnTo>
                    <a:pt x="266649" y="30454"/>
                  </a:lnTo>
                  <a:lnTo>
                    <a:pt x="265112" y="30454"/>
                  </a:lnTo>
                  <a:lnTo>
                    <a:pt x="274281" y="35026"/>
                  </a:lnTo>
                  <a:lnTo>
                    <a:pt x="307771" y="73126"/>
                  </a:lnTo>
                  <a:lnTo>
                    <a:pt x="324548" y="120345"/>
                  </a:lnTo>
                  <a:lnTo>
                    <a:pt x="327621" y="147789"/>
                  </a:lnTo>
                  <a:lnTo>
                    <a:pt x="327621" y="57365"/>
                  </a:lnTo>
                  <a:lnTo>
                    <a:pt x="300189" y="24358"/>
                  </a:lnTo>
                  <a:lnTo>
                    <a:pt x="277317" y="7594"/>
                  </a:lnTo>
                  <a:lnTo>
                    <a:pt x="275780" y="7594"/>
                  </a:lnTo>
                  <a:lnTo>
                    <a:pt x="263626" y="3022"/>
                  </a:lnTo>
                  <a:lnTo>
                    <a:pt x="254444" y="0"/>
                  </a:lnTo>
                  <a:lnTo>
                    <a:pt x="228549" y="0"/>
                  </a:lnTo>
                  <a:lnTo>
                    <a:pt x="216344" y="3022"/>
                  </a:lnTo>
                  <a:lnTo>
                    <a:pt x="207213" y="7594"/>
                  </a:lnTo>
                  <a:lnTo>
                    <a:pt x="205676" y="7594"/>
                  </a:lnTo>
                  <a:lnTo>
                    <a:pt x="167576" y="38100"/>
                  </a:lnTo>
                  <a:lnTo>
                    <a:pt x="146240" y="73126"/>
                  </a:lnTo>
                  <a:lnTo>
                    <a:pt x="132549" y="114300"/>
                  </a:lnTo>
                  <a:lnTo>
                    <a:pt x="130048" y="139992"/>
                  </a:lnTo>
                  <a:lnTo>
                    <a:pt x="0" y="138658"/>
                  </a:lnTo>
                  <a:lnTo>
                    <a:pt x="0" y="176758"/>
                  </a:lnTo>
                  <a:lnTo>
                    <a:pt x="129451" y="178092"/>
                  </a:lnTo>
                  <a:lnTo>
                    <a:pt x="129476" y="178295"/>
                  </a:lnTo>
                  <a:lnTo>
                    <a:pt x="137121" y="223989"/>
                  </a:lnTo>
                  <a:lnTo>
                    <a:pt x="152349" y="262089"/>
                  </a:lnTo>
                  <a:lnTo>
                    <a:pt x="185889" y="303263"/>
                  </a:lnTo>
                  <a:lnTo>
                    <a:pt x="196545" y="309308"/>
                  </a:lnTo>
                  <a:lnTo>
                    <a:pt x="205676" y="315417"/>
                  </a:lnTo>
                  <a:lnTo>
                    <a:pt x="207213" y="315417"/>
                  </a:lnTo>
                  <a:lnTo>
                    <a:pt x="217881" y="319976"/>
                  </a:lnTo>
                  <a:lnTo>
                    <a:pt x="228549" y="321513"/>
                  </a:lnTo>
                  <a:lnTo>
                    <a:pt x="230085" y="321513"/>
                  </a:lnTo>
                  <a:lnTo>
                    <a:pt x="240753" y="323049"/>
                  </a:lnTo>
                  <a:lnTo>
                    <a:pt x="242239" y="323049"/>
                  </a:lnTo>
                  <a:lnTo>
                    <a:pt x="251421" y="321513"/>
                  </a:lnTo>
                  <a:lnTo>
                    <a:pt x="254444" y="321513"/>
                  </a:lnTo>
                  <a:lnTo>
                    <a:pt x="275780" y="315417"/>
                  </a:lnTo>
                  <a:lnTo>
                    <a:pt x="277317" y="315417"/>
                  </a:lnTo>
                  <a:lnTo>
                    <a:pt x="287985" y="309308"/>
                  </a:lnTo>
                  <a:lnTo>
                    <a:pt x="302590" y="297154"/>
                  </a:lnTo>
                  <a:lnTo>
                    <a:pt x="306285" y="294081"/>
                  </a:lnTo>
                  <a:lnTo>
                    <a:pt x="307555" y="292595"/>
                  </a:lnTo>
                  <a:lnTo>
                    <a:pt x="315417" y="283413"/>
                  </a:lnTo>
                  <a:lnTo>
                    <a:pt x="323049" y="272745"/>
                  </a:lnTo>
                  <a:lnTo>
                    <a:pt x="341312" y="236194"/>
                  </a:lnTo>
                  <a:lnTo>
                    <a:pt x="351980" y="191985"/>
                  </a:lnTo>
                  <a:lnTo>
                    <a:pt x="353517" y="176758"/>
                  </a:lnTo>
                  <a:lnTo>
                    <a:pt x="353517" y="14475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15770" y="1711375"/>
              <a:ext cx="96050" cy="213372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4287494" y="1706816"/>
              <a:ext cx="494030" cy="104139"/>
            </a:xfrm>
            <a:custGeom>
              <a:avLst/>
              <a:gdLst/>
              <a:ahLst/>
              <a:cxnLst/>
              <a:rect l="l" t="t" r="r" b="b"/>
              <a:pathLst>
                <a:path w="494029" h="104139">
                  <a:moveTo>
                    <a:pt x="483406" y="57937"/>
                  </a:moveTo>
                  <a:lnTo>
                    <a:pt x="481558" y="57937"/>
                  </a:lnTo>
                  <a:lnTo>
                    <a:pt x="481558" y="45732"/>
                  </a:lnTo>
                  <a:lnTo>
                    <a:pt x="457296" y="45655"/>
                  </a:lnTo>
                  <a:lnTo>
                    <a:pt x="402272" y="13741"/>
                  </a:lnTo>
                  <a:lnTo>
                    <a:pt x="399249" y="10655"/>
                  </a:lnTo>
                  <a:lnTo>
                    <a:pt x="397713" y="7632"/>
                  </a:lnTo>
                  <a:lnTo>
                    <a:pt x="400786" y="1536"/>
                  </a:lnTo>
                  <a:lnTo>
                    <a:pt x="405358" y="0"/>
                  </a:lnTo>
                  <a:lnTo>
                    <a:pt x="408381" y="1536"/>
                  </a:lnTo>
                  <a:lnTo>
                    <a:pt x="493763" y="51841"/>
                  </a:lnTo>
                  <a:lnTo>
                    <a:pt x="483406" y="57937"/>
                  </a:lnTo>
                  <a:close/>
                </a:path>
                <a:path w="494029" h="104139">
                  <a:moveTo>
                    <a:pt x="460115" y="57868"/>
                  </a:moveTo>
                  <a:lnTo>
                    <a:pt x="0" y="56400"/>
                  </a:lnTo>
                  <a:lnTo>
                    <a:pt x="0" y="44196"/>
                  </a:lnTo>
                  <a:lnTo>
                    <a:pt x="457296" y="45655"/>
                  </a:lnTo>
                  <a:lnTo>
                    <a:pt x="469233" y="52578"/>
                  </a:lnTo>
                  <a:lnTo>
                    <a:pt x="460115" y="57868"/>
                  </a:lnTo>
                  <a:close/>
                </a:path>
                <a:path w="494029" h="104139">
                  <a:moveTo>
                    <a:pt x="469233" y="52578"/>
                  </a:moveTo>
                  <a:lnTo>
                    <a:pt x="457296" y="45655"/>
                  </a:lnTo>
                  <a:lnTo>
                    <a:pt x="481558" y="45732"/>
                  </a:lnTo>
                  <a:lnTo>
                    <a:pt x="481558" y="47218"/>
                  </a:lnTo>
                  <a:lnTo>
                    <a:pt x="478472" y="47218"/>
                  </a:lnTo>
                  <a:lnTo>
                    <a:pt x="469233" y="52578"/>
                  </a:lnTo>
                  <a:close/>
                </a:path>
                <a:path w="494029" h="104139">
                  <a:moveTo>
                    <a:pt x="478472" y="57927"/>
                  </a:moveTo>
                  <a:lnTo>
                    <a:pt x="469233" y="52578"/>
                  </a:lnTo>
                  <a:lnTo>
                    <a:pt x="478472" y="47218"/>
                  </a:lnTo>
                  <a:lnTo>
                    <a:pt x="478472" y="57927"/>
                  </a:lnTo>
                  <a:close/>
                </a:path>
                <a:path w="494029" h="104139">
                  <a:moveTo>
                    <a:pt x="481558" y="57937"/>
                  </a:moveTo>
                  <a:lnTo>
                    <a:pt x="478472" y="57927"/>
                  </a:lnTo>
                  <a:lnTo>
                    <a:pt x="478472" y="47218"/>
                  </a:lnTo>
                  <a:lnTo>
                    <a:pt x="481558" y="47218"/>
                  </a:lnTo>
                  <a:lnTo>
                    <a:pt x="481558" y="57937"/>
                  </a:lnTo>
                  <a:close/>
                </a:path>
                <a:path w="494029" h="104139">
                  <a:moveTo>
                    <a:pt x="478455" y="57927"/>
                  </a:moveTo>
                  <a:lnTo>
                    <a:pt x="460115" y="57868"/>
                  </a:lnTo>
                  <a:lnTo>
                    <a:pt x="469233" y="52578"/>
                  </a:lnTo>
                  <a:lnTo>
                    <a:pt x="478455" y="57927"/>
                  </a:lnTo>
                  <a:close/>
                </a:path>
                <a:path w="494029" h="104139">
                  <a:moveTo>
                    <a:pt x="405358" y="103632"/>
                  </a:moveTo>
                  <a:lnTo>
                    <a:pt x="400786" y="102095"/>
                  </a:lnTo>
                  <a:lnTo>
                    <a:pt x="397713" y="96037"/>
                  </a:lnTo>
                  <a:lnTo>
                    <a:pt x="399249" y="92964"/>
                  </a:lnTo>
                  <a:lnTo>
                    <a:pt x="402272" y="91427"/>
                  </a:lnTo>
                  <a:lnTo>
                    <a:pt x="460115" y="57868"/>
                  </a:lnTo>
                  <a:lnTo>
                    <a:pt x="478472" y="57937"/>
                  </a:lnTo>
                  <a:lnTo>
                    <a:pt x="483406" y="57937"/>
                  </a:lnTo>
                  <a:lnTo>
                    <a:pt x="408381" y="102095"/>
                  </a:lnTo>
                  <a:lnTo>
                    <a:pt x="405358" y="10363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686606" y="2232038"/>
            <a:ext cx="577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6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7138" y="2108200"/>
            <a:ext cx="2589961" cy="1568945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4466818" y="1494499"/>
            <a:ext cx="54483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10">
                <a:solidFill>
                  <a:srgbClr val="EC1B23"/>
                </a:solidFill>
                <a:latin typeface="Arial"/>
                <a:cs typeface="Arial"/>
              </a:rPr>
              <a:t>13.7MW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48173" y="3771293"/>
            <a:ext cx="3113405" cy="2334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R="12065">
              <a:lnSpc>
                <a:spcPts val="985"/>
              </a:lnSpc>
              <a:tabLst>
                <a:tab pos="1552575" algn="l"/>
              </a:tabLst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  <a:p>
            <a:pPr marL="93980">
              <a:lnSpc>
                <a:spcPts val="755"/>
              </a:lnSpc>
              <a:spcBef>
                <a:spcPts val="490"/>
              </a:spcBef>
            </a:pPr>
            <a:r>
              <a:rPr dirty="0" sz="900" spc="-10">
                <a:solidFill>
                  <a:srgbClr val="227636"/>
                </a:solidFill>
                <a:latin typeface="Arial"/>
                <a:cs typeface="Arial"/>
              </a:rPr>
              <a:t>K1:uL1</a:t>
            </a:r>
            <a:endParaRPr sz="900">
              <a:latin typeface="Arial"/>
              <a:cs typeface="Arial"/>
            </a:endParaRPr>
          </a:p>
          <a:p>
            <a:pPr marL="342265">
              <a:lnSpc>
                <a:spcPts val="700"/>
              </a:lnSpc>
              <a:tabLst>
                <a:tab pos="2503170" algn="l"/>
              </a:tabLst>
            </a:pPr>
            <a:r>
              <a:rPr dirty="0" baseline="-18518" sz="1350" spc="-15">
                <a:solidFill>
                  <a:srgbClr val="227636"/>
                </a:solidFill>
                <a:latin typeface="Arial"/>
                <a:cs typeface="Arial"/>
              </a:rPr>
              <a:t>K1:iL1</a:t>
            </a:r>
            <a:r>
              <a:rPr dirty="0" baseline="-18518" sz="1350">
                <a:solidFill>
                  <a:srgbClr val="227636"/>
                </a:solidFill>
                <a:latin typeface="Arial"/>
                <a:cs typeface="Arial"/>
              </a:rPr>
              <a:t>	</a:t>
            </a:r>
            <a:r>
              <a:rPr dirty="0" sz="900" spc="-10">
                <a:solidFill>
                  <a:srgbClr val="227636"/>
                </a:solidFill>
                <a:latin typeface="Arial"/>
                <a:cs typeface="Arial"/>
              </a:rPr>
              <a:t>K1:iL1</a:t>
            </a:r>
            <a:endParaRPr sz="900">
              <a:latin typeface="Arial"/>
              <a:cs typeface="Arial"/>
            </a:endParaRPr>
          </a:p>
          <a:p>
            <a:pPr marL="903605">
              <a:lnSpc>
                <a:spcPts val="1025"/>
              </a:lnSpc>
              <a:tabLst>
                <a:tab pos="1799589" algn="l"/>
              </a:tabLst>
            </a:pPr>
            <a:r>
              <a:rPr dirty="0" sz="900" spc="-10">
                <a:solidFill>
                  <a:srgbClr val="A839A2"/>
                </a:solidFill>
                <a:latin typeface="Arial"/>
                <a:cs typeface="Arial"/>
              </a:rPr>
              <a:t>K1:iL2</a:t>
            </a:r>
            <a:r>
              <a:rPr dirty="0" sz="900">
                <a:solidFill>
                  <a:srgbClr val="A839A2"/>
                </a:solidFill>
                <a:latin typeface="Arial"/>
                <a:cs typeface="Arial"/>
              </a:rPr>
              <a:t>	</a:t>
            </a:r>
            <a:r>
              <a:rPr dirty="0" sz="900" spc="-20">
                <a:solidFill>
                  <a:srgbClr val="5A5757"/>
                </a:solidFill>
                <a:latin typeface="Arial"/>
                <a:cs typeface="Arial"/>
              </a:rPr>
              <a:t>K1:iE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Arial"/>
              <a:cs typeface="Arial"/>
            </a:endParaRPr>
          </a:p>
          <a:p>
            <a:pPr algn="r" marR="394970">
              <a:lnSpc>
                <a:spcPts val="875"/>
              </a:lnSpc>
            </a:pPr>
            <a:r>
              <a:rPr dirty="0" baseline="24691" sz="1350">
                <a:solidFill>
                  <a:srgbClr val="A839A2"/>
                </a:solidFill>
                <a:latin typeface="Arial"/>
                <a:cs typeface="Arial"/>
              </a:rPr>
              <a:t>K</a:t>
            </a:r>
            <a:r>
              <a:rPr dirty="0" baseline="24691" sz="1350" spc="37">
                <a:solidFill>
                  <a:srgbClr val="A839A2"/>
                </a:solidFill>
                <a:latin typeface="Arial"/>
                <a:cs typeface="Arial"/>
              </a:rPr>
              <a:t>1</a:t>
            </a:r>
            <a:r>
              <a:rPr dirty="0" baseline="24691" sz="1350" spc="-37">
                <a:solidFill>
                  <a:srgbClr val="A839A2"/>
                </a:solidFill>
                <a:latin typeface="Arial"/>
                <a:cs typeface="Arial"/>
              </a:rPr>
              <a:t>:</a:t>
            </a:r>
            <a:r>
              <a:rPr dirty="0" baseline="24691" sz="1350" spc="37">
                <a:solidFill>
                  <a:srgbClr val="A839A2"/>
                </a:solidFill>
                <a:latin typeface="Arial"/>
                <a:cs typeface="Arial"/>
              </a:rPr>
              <a:t>u</a:t>
            </a:r>
            <a:r>
              <a:rPr dirty="0" baseline="24691" sz="1350" spc="-307">
                <a:solidFill>
                  <a:srgbClr val="A839A2"/>
                </a:solidFill>
                <a:latin typeface="Arial"/>
                <a:cs typeface="Arial"/>
              </a:rPr>
              <a:t>L</a:t>
            </a:r>
            <a:r>
              <a:rPr dirty="0" baseline="6172" sz="1350">
                <a:solidFill>
                  <a:srgbClr val="4569BB"/>
                </a:solidFill>
                <a:latin typeface="Arial"/>
                <a:cs typeface="Arial"/>
              </a:rPr>
              <a:t>K</a:t>
            </a:r>
            <a:r>
              <a:rPr dirty="0" baseline="6172" sz="1350" spc="-1545">
                <a:solidFill>
                  <a:srgbClr val="4569BB"/>
                </a:solidFill>
                <a:latin typeface="Arial"/>
                <a:cs typeface="Arial"/>
              </a:rPr>
              <a:t>1</a:t>
            </a:r>
            <a:r>
              <a:rPr dirty="0" sz="900">
                <a:solidFill>
                  <a:srgbClr val="227636"/>
                </a:solidFill>
                <a:latin typeface="Arial"/>
                <a:cs typeface="Arial"/>
              </a:rPr>
              <a:t>K</a:t>
            </a:r>
            <a:r>
              <a:rPr dirty="0" sz="900" spc="-960">
                <a:solidFill>
                  <a:srgbClr val="227636"/>
                </a:solidFill>
                <a:latin typeface="Arial"/>
                <a:cs typeface="Arial"/>
              </a:rPr>
              <a:t>1</a:t>
            </a:r>
            <a:r>
              <a:rPr dirty="0" baseline="24691" sz="1350">
                <a:solidFill>
                  <a:srgbClr val="A839A2"/>
                </a:solidFill>
                <a:latin typeface="Arial"/>
                <a:cs typeface="Arial"/>
              </a:rPr>
              <a:t>2</a:t>
            </a:r>
            <a:r>
              <a:rPr dirty="0" baseline="24691" sz="1350" spc="240">
                <a:solidFill>
                  <a:srgbClr val="A839A2"/>
                </a:solidFill>
                <a:latin typeface="Arial"/>
                <a:cs typeface="Arial"/>
              </a:rPr>
              <a:t> </a:t>
            </a:r>
            <a:r>
              <a:rPr dirty="0" baseline="6172" sz="1350" spc="-89">
                <a:solidFill>
                  <a:srgbClr val="4569BB"/>
                </a:solidFill>
                <a:latin typeface="Arial"/>
                <a:cs typeface="Arial"/>
              </a:rPr>
              <a:t>:</a:t>
            </a:r>
            <a:r>
              <a:rPr dirty="0" sz="900" spc="-60">
                <a:solidFill>
                  <a:srgbClr val="227636"/>
                </a:solidFill>
                <a:latin typeface="Arial"/>
                <a:cs typeface="Arial"/>
              </a:rPr>
              <a:t>:</a:t>
            </a:r>
            <a:r>
              <a:rPr dirty="0" baseline="6172" sz="1350" spc="-89">
                <a:solidFill>
                  <a:srgbClr val="4569BB"/>
                </a:solidFill>
                <a:latin typeface="Arial"/>
                <a:cs typeface="Arial"/>
              </a:rPr>
              <a:t>i</a:t>
            </a:r>
            <a:r>
              <a:rPr dirty="0" sz="900" spc="-60">
                <a:solidFill>
                  <a:srgbClr val="227636"/>
                </a:solidFill>
                <a:latin typeface="Arial"/>
                <a:cs typeface="Arial"/>
              </a:rPr>
              <a:t>u</a:t>
            </a:r>
            <a:r>
              <a:rPr dirty="0" baseline="6172" sz="1350" spc="-89">
                <a:solidFill>
                  <a:srgbClr val="4569BB"/>
                </a:solidFill>
                <a:latin typeface="Arial"/>
                <a:cs typeface="Arial"/>
              </a:rPr>
              <a:t>L</a:t>
            </a:r>
            <a:r>
              <a:rPr dirty="0" sz="900" spc="-60">
                <a:solidFill>
                  <a:srgbClr val="227636"/>
                </a:solidFill>
                <a:latin typeface="Arial"/>
                <a:cs typeface="Arial"/>
              </a:rPr>
              <a:t>L</a:t>
            </a:r>
            <a:r>
              <a:rPr dirty="0" baseline="6172" sz="1350" spc="-89">
                <a:solidFill>
                  <a:srgbClr val="4569BB"/>
                </a:solidFill>
                <a:latin typeface="Arial"/>
                <a:cs typeface="Arial"/>
              </a:rPr>
              <a:t>3</a:t>
            </a:r>
            <a:r>
              <a:rPr dirty="0" sz="900" spc="-60">
                <a:solidFill>
                  <a:srgbClr val="227636"/>
                </a:solidFill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  <a:p>
            <a:pPr algn="ctr" marR="55244">
              <a:lnSpc>
                <a:spcPts val="600"/>
              </a:lnSpc>
              <a:tabLst>
                <a:tab pos="1046480" algn="l"/>
                <a:tab pos="2936875" algn="l"/>
              </a:tabLst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baseline="-33950" sz="1350">
                <a:solidFill>
                  <a:srgbClr val="A839A2"/>
                </a:solidFill>
                <a:latin typeface="Arial"/>
                <a:cs typeface="Arial"/>
              </a:rPr>
              <a:t>K1:uL</a:t>
            </a:r>
            <a:r>
              <a:rPr dirty="0" baseline="-33950" sz="1350" spc="82">
                <a:solidFill>
                  <a:srgbClr val="A839A2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0°</a:t>
            </a:r>
            <a:r>
              <a:rPr dirty="0" sz="900" spc="204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900">
              <a:latin typeface="Arial"/>
              <a:cs typeface="Arial"/>
            </a:endParaRPr>
          </a:p>
          <a:p>
            <a:pPr algn="ctr" marR="338455">
              <a:lnSpc>
                <a:spcPts val="805"/>
              </a:lnSpc>
            </a:pPr>
            <a:r>
              <a:rPr dirty="0" sz="900">
                <a:solidFill>
                  <a:srgbClr val="A839A2"/>
                </a:solidFill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  <a:p>
            <a:pPr algn="ctr" marL="375285">
              <a:lnSpc>
                <a:spcPts val="840"/>
              </a:lnSpc>
              <a:spcBef>
                <a:spcPts val="840"/>
              </a:spcBef>
            </a:pPr>
            <a:r>
              <a:rPr dirty="0" sz="900" spc="-10">
                <a:solidFill>
                  <a:srgbClr val="4569BB"/>
                </a:solidFill>
                <a:latin typeface="Arial"/>
                <a:cs typeface="Arial"/>
              </a:rPr>
              <a:t>1:uL3</a:t>
            </a:r>
            <a:endParaRPr sz="900">
              <a:latin typeface="Arial"/>
              <a:cs typeface="Arial"/>
            </a:endParaRPr>
          </a:p>
          <a:p>
            <a:pPr algn="r" marR="433070">
              <a:lnSpc>
                <a:spcPts val="840"/>
              </a:lnSpc>
              <a:tabLst>
                <a:tab pos="2332355" algn="l"/>
              </a:tabLst>
            </a:pPr>
            <a:r>
              <a:rPr dirty="0" sz="900" spc="-10">
                <a:solidFill>
                  <a:srgbClr val="4569BB"/>
                </a:solidFill>
                <a:latin typeface="Arial"/>
                <a:cs typeface="Arial"/>
              </a:rPr>
              <a:t>K1:uL3</a:t>
            </a:r>
            <a:r>
              <a:rPr dirty="0" baseline="-27777" sz="1350" spc="-15">
                <a:solidFill>
                  <a:srgbClr val="4569BB"/>
                </a:solidFill>
                <a:latin typeface="Arial"/>
                <a:cs typeface="Arial"/>
              </a:rPr>
              <a:t>K1:iL3</a:t>
            </a:r>
            <a:r>
              <a:rPr dirty="0" baseline="-27777" sz="1350">
                <a:solidFill>
                  <a:srgbClr val="4569BB"/>
                </a:solidFill>
                <a:latin typeface="Arial"/>
                <a:cs typeface="Arial"/>
              </a:rPr>
              <a:t>	</a:t>
            </a:r>
            <a:r>
              <a:rPr dirty="0" baseline="-15432" sz="1350" spc="-15">
                <a:solidFill>
                  <a:srgbClr val="A839A2"/>
                </a:solidFill>
                <a:latin typeface="Arial"/>
                <a:cs typeface="Arial"/>
              </a:rPr>
              <a:t>K1:iL2</a:t>
            </a:r>
            <a:endParaRPr baseline="-15432" sz="1350">
              <a:latin typeface="Arial"/>
              <a:cs typeface="Arial"/>
            </a:endParaRPr>
          </a:p>
          <a:p>
            <a:pPr marL="113664" indent="-114300">
              <a:lnSpc>
                <a:spcPct val="134400"/>
              </a:lnSpc>
              <a:spcBef>
                <a:spcPts val="650"/>
              </a:spcBef>
              <a:tabLst>
                <a:tab pos="661035" algn="l"/>
                <a:tab pos="1171575" algn="l"/>
                <a:tab pos="1666875" algn="l"/>
                <a:tab pos="2213610" algn="l"/>
                <a:tab pos="2722880" algn="l"/>
              </a:tabLst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00" spc="2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80.0</a:t>
            </a: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kV1.5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kA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80.0</a:t>
            </a:r>
            <a:r>
              <a:rPr dirty="0" sz="90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kV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K1:iL1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		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K1:iL2</a:t>
            </a:r>
            <a:endParaRPr sz="900">
              <a:latin typeface="Arial"/>
              <a:cs typeface="Arial"/>
            </a:endParaRPr>
          </a:p>
          <a:p>
            <a:pPr marL="113664">
              <a:lnSpc>
                <a:spcPct val="100000"/>
              </a:lnSpc>
              <a:spcBef>
                <a:spcPts val="490"/>
              </a:spcBef>
              <a:tabLst>
                <a:tab pos="1666875" algn="l"/>
              </a:tabLst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K1:iL3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K1:iE</a:t>
            </a:r>
            <a:endParaRPr sz="900">
              <a:latin typeface="Arial"/>
              <a:cs typeface="Arial"/>
            </a:endParaRPr>
          </a:p>
          <a:p>
            <a:pPr marL="113664">
              <a:lnSpc>
                <a:spcPct val="100000"/>
              </a:lnSpc>
              <a:spcBef>
                <a:spcPts val="495"/>
              </a:spcBef>
              <a:tabLst>
                <a:tab pos="1666875" algn="l"/>
              </a:tabLst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K1:uL1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K1:uL2</a:t>
            </a:r>
            <a:endParaRPr sz="900">
              <a:latin typeface="Arial"/>
              <a:cs typeface="Arial"/>
            </a:endParaRPr>
          </a:p>
          <a:p>
            <a:pPr marL="113664">
              <a:lnSpc>
                <a:spcPct val="100000"/>
              </a:lnSpc>
              <a:spcBef>
                <a:spcPts val="490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K1:uL3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775023" y="2616200"/>
            <a:ext cx="9143365" cy="4584700"/>
            <a:chOff x="775023" y="2616200"/>
            <a:chExt cx="9143365" cy="4584700"/>
          </a:xfrm>
        </p:grpSpPr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46785" y="3771900"/>
              <a:ext cx="3107131" cy="5854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35964" y="3759200"/>
              <a:ext cx="3130003" cy="19303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848169" y="3771646"/>
              <a:ext cx="1542415" cy="0"/>
            </a:xfrm>
            <a:custGeom>
              <a:avLst/>
              <a:gdLst/>
              <a:ahLst/>
              <a:cxnLst/>
              <a:rect l="l" t="t" r="r" b="b"/>
              <a:pathLst>
                <a:path w="1542414" h="0">
                  <a:moveTo>
                    <a:pt x="0" y="0"/>
                  </a:moveTo>
                  <a:lnTo>
                    <a:pt x="154211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848169" y="377164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609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543050" y="3771899"/>
              <a:ext cx="152400" cy="6350"/>
            </a:xfrm>
            <a:custGeom>
              <a:avLst/>
              <a:gdLst/>
              <a:ahLst/>
              <a:cxnLst/>
              <a:rect l="l" t="t" r="r" b="b"/>
              <a:pathLst>
                <a:path w="152400" h="6350">
                  <a:moveTo>
                    <a:pt x="152146" y="1270"/>
                  </a:moveTo>
                  <a:lnTo>
                    <a:pt x="104800" y="1270"/>
                  </a:lnTo>
                  <a:lnTo>
                    <a:pt x="104800" y="0"/>
                  </a:lnTo>
                  <a:lnTo>
                    <a:pt x="47498" y="0"/>
                  </a:lnTo>
                  <a:lnTo>
                    <a:pt x="47498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152146" y="6350"/>
                  </a:lnTo>
                  <a:lnTo>
                    <a:pt x="152146" y="12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521706" y="3771646"/>
              <a:ext cx="194945" cy="6350"/>
            </a:xfrm>
            <a:custGeom>
              <a:avLst/>
              <a:gdLst/>
              <a:ahLst/>
              <a:cxnLst/>
              <a:rect l="l" t="t" r="r" b="b"/>
              <a:pathLst>
                <a:path w="194944" h="6350">
                  <a:moveTo>
                    <a:pt x="194782" y="6096"/>
                  </a:moveTo>
                  <a:lnTo>
                    <a:pt x="194128" y="5993"/>
                  </a:lnTo>
                  <a:lnTo>
                    <a:pt x="146233" y="1513"/>
                  </a:lnTo>
                  <a:lnTo>
                    <a:pt x="97543" y="0"/>
                  </a:lnTo>
                  <a:lnTo>
                    <a:pt x="48689" y="1513"/>
                  </a:lnTo>
                  <a:lnTo>
                    <a:pt x="656" y="5993"/>
                  </a:lnTo>
                  <a:lnTo>
                    <a:pt x="0" y="60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176557" y="377164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09" h="6350">
                  <a:moveTo>
                    <a:pt x="3503" y="609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619250" y="377164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609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058388" y="377164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6096"/>
                  </a:moveTo>
                  <a:lnTo>
                    <a:pt x="350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521706" y="3771646"/>
              <a:ext cx="194945" cy="6350"/>
            </a:xfrm>
            <a:custGeom>
              <a:avLst/>
              <a:gdLst/>
              <a:ahLst/>
              <a:cxnLst/>
              <a:rect l="l" t="t" r="r" b="b"/>
              <a:pathLst>
                <a:path w="194944" h="6350">
                  <a:moveTo>
                    <a:pt x="194782" y="6096"/>
                  </a:moveTo>
                  <a:lnTo>
                    <a:pt x="194128" y="5993"/>
                  </a:lnTo>
                  <a:lnTo>
                    <a:pt x="146233" y="1513"/>
                  </a:lnTo>
                  <a:lnTo>
                    <a:pt x="97543" y="0"/>
                  </a:lnTo>
                  <a:lnTo>
                    <a:pt x="48689" y="1513"/>
                  </a:lnTo>
                  <a:lnTo>
                    <a:pt x="656" y="5993"/>
                  </a:lnTo>
                  <a:lnTo>
                    <a:pt x="0" y="60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399461" y="3771646"/>
              <a:ext cx="1542415" cy="0"/>
            </a:xfrm>
            <a:custGeom>
              <a:avLst/>
              <a:gdLst/>
              <a:ahLst/>
              <a:cxnLst/>
              <a:rect l="l" t="t" r="r" b="b"/>
              <a:pathLst>
                <a:path w="1542414" h="0">
                  <a:moveTo>
                    <a:pt x="0" y="0"/>
                  </a:moveTo>
                  <a:lnTo>
                    <a:pt x="1542097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941559" y="377164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0"/>
                  </a:moveTo>
                  <a:lnTo>
                    <a:pt x="0" y="60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399461" y="377164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609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094558" y="3771899"/>
              <a:ext cx="152400" cy="6350"/>
            </a:xfrm>
            <a:custGeom>
              <a:avLst/>
              <a:gdLst/>
              <a:ahLst/>
              <a:cxnLst/>
              <a:rect l="l" t="t" r="r" b="b"/>
              <a:pathLst>
                <a:path w="152400" h="6350">
                  <a:moveTo>
                    <a:pt x="152158" y="1270"/>
                  </a:moveTo>
                  <a:lnTo>
                    <a:pt x="104660" y="1270"/>
                  </a:lnTo>
                  <a:lnTo>
                    <a:pt x="104660" y="0"/>
                  </a:lnTo>
                  <a:lnTo>
                    <a:pt x="47358" y="0"/>
                  </a:lnTo>
                  <a:lnTo>
                    <a:pt x="47358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152158" y="6350"/>
                  </a:lnTo>
                  <a:lnTo>
                    <a:pt x="152158" y="12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073282" y="3771646"/>
              <a:ext cx="194945" cy="6350"/>
            </a:xfrm>
            <a:custGeom>
              <a:avLst/>
              <a:gdLst/>
              <a:ahLst/>
              <a:cxnLst/>
              <a:rect l="l" t="t" r="r" b="b"/>
              <a:pathLst>
                <a:path w="194945" h="6350">
                  <a:moveTo>
                    <a:pt x="194779" y="6096"/>
                  </a:moveTo>
                  <a:lnTo>
                    <a:pt x="194123" y="5993"/>
                  </a:lnTo>
                  <a:lnTo>
                    <a:pt x="146095" y="1513"/>
                  </a:lnTo>
                  <a:lnTo>
                    <a:pt x="97247" y="0"/>
                  </a:lnTo>
                  <a:lnTo>
                    <a:pt x="48553" y="1513"/>
                  </a:lnTo>
                  <a:lnTo>
                    <a:pt x="654" y="5993"/>
                  </a:lnTo>
                  <a:lnTo>
                    <a:pt x="0" y="60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27847" y="377164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3503" y="609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170529" y="377164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609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09670" y="377164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6096"/>
                  </a:moveTo>
                  <a:lnTo>
                    <a:pt x="350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073282" y="3771646"/>
              <a:ext cx="194945" cy="6350"/>
            </a:xfrm>
            <a:custGeom>
              <a:avLst/>
              <a:gdLst/>
              <a:ahLst/>
              <a:cxnLst/>
              <a:rect l="l" t="t" r="r" b="b"/>
              <a:pathLst>
                <a:path w="194945" h="6350">
                  <a:moveTo>
                    <a:pt x="194779" y="6096"/>
                  </a:moveTo>
                  <a:lnTo>
                    <a:pt x="194123" y="5993"/>
                  </a:lnTo>
                  <a:lnTo>
                    <a:pt x="146095" y="1513"/>
                  </a:lnTo>
                  <a:lnTo>
                    <a:pt x="97247" y="0"/>
                  </a:lnTo>
                  <a:lnTo>
                    <a:pt x="48553" y="1513"/>
                  </a:lnTo>
                  <a:lnTo>
                    <a:pt x="654" y="5993"/>
                  </a:lnTo>
                  <a:lnTo>
                    <a:pt x="0" y="60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835964" y="3759199"/>
              <a:ext cx="3130550" cy="19050"/>
            </a:xfrm>
            <a:custGeom>
              <a:avLst/>
              <a:gdLst/>
              <a:ahLst/>
              <a:cxnLst/>
              <a:rect l="l" t="t" r="r" b="b"/>
              <a:pathLst>
                <a:path w="3130550" h="19050">
                  <a:moveTo>
                    <a:pt x="3130004" y="3810"/>
                  </a:moveTo>
                  <a:lnTo>
                    <a:pt x="3128607" y="3810"/>
                  </a:lnTo>
                  <a:lnTo>
                    <a:pt x="3128607" y="0"/>
                  </a:lnTo>
                  <a:lnTo>
                    <a:pt x="12204" y="0"/>
                  </a:lnTo>
                  <a:lnTo>
                    <a:pt x="12204" y="6350"/>
                  </a:lnTo>
                  <a:lnTo>
                    <a:pt x="9029" y="9525"/>
                  </a:lnTo>
                  <a:lnTo>
                    <a:pt x="9029" y="6350"/>
                  </a:lnTo>
                  <a:lnTo>
                    <a:pt x="12204" y="6350"/>
                  </a:lnTo>
                  <a:lnTo>
                    <a:pt x="12204" y="0"/>
                  </a:lnTo>
                  <a:lnTo>
                    <a:pt x="1384" y="0"/>
                  </a:lnTo>
                  <a:lnTo>
                    <a:pt x="1384" y="3810"/>
                  </a:lnTo>
                  <a:lnTo>
                    <a:pt x="0" y="381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0" y="19050"/>
                  </a:lnTo>
                  <a:lnTo>
                    <a:pt x="12204" y="19050"/>
                  </a:lnTo>
                  <a:lnTo>
                    <a:pt x="12204" y="12700"/>
                  </a:lnTo>
                  <a:lnTo>
                    <a:pt x="9029" y="12700"/>
                  </a:lnTo>
                  <a:lnTo>
                    <a:pt x="9029" y="12446"/>
                  </a:lnTo>
                  <a:lnTo>
                    <a:pt x="12204" y="12446"/>
                  </a:lnTo>
                  <a:lnTo>
                    <a:pt x="3117799" y="12446"/>
                  </a:lnTo>
                  <a:lnTo>
                    <a:pt x="3117799" y="12700"/>
                  </a:lnTo>
                  <a:lnTo>
                    <a:pt x="3117799" y="19050"/>
                  </a:lnTo>
                  <a:lnTo>
                    <a:pt x="3130004" y="19050"/>
                  </a:lnTo>
                  <a:lnTo>
                    <a:pt x="3130004" y="12700"/>
                  </a:lnTo>
                  <a:lnTo>
                    <a:pt x="3120974" y="12700"/>
                  </a:lnTo>
                  <a:lnTo>
                    <a:pt x="3120974" y="9525"/>
                  </a:lnTo>
                  <a:lnTo>
                    <a:pt x="3123908" y="12446"/>
                  </a:lnTo>
                  <a:lnTo>
                    <a:pt x="3130004" y="12446"/>
                  </a:lnTo>
                  <a:lnTo>
                    <a:pt x="3130004" y="6350"/>
                  </a:lnTo>
                  <a:lnTo>
                    <a:pt x="3130004" y="3810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96099" y="2616200"/>
              <a:ext cx="2863596" cy="1161796"/>
            </a:xfrm>
            <a:prstGeom prst="rect">
              <a:avLst/>
            </a:prstGeom>
          </p:spPr>
        </p:pic>
        <p:pic>
          <p:nvPicPr>
            <p:cNvPr id="41" name="object 4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42" name="object 4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46785" y="3777754"/>
              <a:ext cx="3107131" cy="2393950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7407" y="3776992"/>
              <a:ext cx="3107131" cy="1555838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848169" y="5322938"/>
              <a:ext cx="3104515" cy="848994"/>
            </a:xfrm>
            <a:custGeom>
              <a:avLst/>
              <a:gdLst/>
              <a:ahLst/>
              <a:cxnLst/>
              <a:rect l="l" t="t" r="r" b="b"/>
              <a:pathLst>
                <a:path w="3104515" h="848995">
                  <a:moveTo>
                    <a:pt x="3104057" y="848766"/>
                  </a:moveTo>
                  <a:lnTo>
                    <a:pt x="0" y="848766"/>
                  </a:lnTo>
                  <a:lnTo>
                    <a:pt x="0" y="0"/>
                  </a:lnTo>
                  <a:lnTo>
                    <a:pt x="3104057" y="0"/>
                  </a:lnTo>
                  <a:lnTo>
                    <a:pt x="3104057" y="8487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447050" y="544636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999828" y="544636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447050" y="5645988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999828" y="5645988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447050" y="584561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999828" y="584561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 descr=""/>
          <p:cNvGrpSpPr/>
          <p:nvPr/>
        </p:nvGrpSpPr>
        <p:grpSpPr>
          <a:xfrm>
            <a:off x="835964" y="3776992"/>
            <a:ext cx="3130550" cy="2407285"/>
            <a:chOff x="835964" y="3776992"/>
            <a:chExt cx="3130550" cy="2407285"/>
          </a:xfrm>
        </p:grpSpPr>
        <p:sp>
          <p:nvSpPr>
            <p:cNvPr id="52" name="object 52" descr=""/>
            <p:cNvSpPr/>
            <p:nvPr/>
          </p:nvSpPr>
          <p:spPr>
            <a:xfrm>
              <a:off x="1447050" y="6045250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35964" y="3777754"/>
              <a:ext cx="3130003" cy="2406154"/>
            </a:xfrm>
            <a:prstGeom prst="rect">
              <a:avLst/>
            </a:prstGeom>
          </p:spPr>
        </p:pic>
        <p:pic>
          <p:nvPicPr>
            <p:cNvPr id="54" name="object 5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7407" y="3776992"/>
              <a:ext cx="3107131" cy="1555838"/>
            </a:xfrm>
            <a:prstGeom prst="rect">
              <a:avLst/>
            </a:prstGeom>
          </p:spPr>
        </p:pic>
      </p:grpSp>
      <p:sp>
        <p:nvSpPr>
          <p:cNvPr id="55" name="object 55" descr=""/>
          <p:cNvSpPr txBox="1"/>
          <p:nvPr/>
        </p:nvSpPr>
        <p:spPr>
          <a:xfrm>
            <a:off x="1483109" y="3746830"/>
            <a:ext cx="2711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35473" y="4517906"/>
            <a:ext cx="3378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82357" y="4584953"/>
            <a:ext cx="3937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A839A2"/>
                </a:solidFill>
                <a:latin typeface="Arial"/>
                <a:cs typeface="Arial"/>
              </a:rPr>
              <a:t>K1:uL2</a:t>
            </a:r>
            <a:endParaRPr sz="9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819215" y="4904955"/>
            <a:ext cx="7677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4569BB"/>
                </a:solidFill>
                <a:latin typeface="Arial"/>
                <a:cs typeface="Arial"/>
              </a:rPr>
              <a:t>K1:uL3</a:t>
            </a:r>
            <a:r>
              <a:rPr dirty="0" baseline="-27777" sz="1350" spc="-15">
                <a:solidFill>
                  <a:srgbClr val="4569BB"/>
                </a:solidFill>
                <a:latin typeface="Arial"/>
                <a:cs typeface="Arial"/>
              </a:rPr>
              <a:t>K1:iL3</a:t>
            </a:r>
            <a:endParaRPr baseline="-27777" sz="135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739119" y="4124743"/>
            <a:ext cx="3556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A839A2"/>
                </a:solidFill>
                <a:latin typeface="Arial"/>
                <a:cs typeface="Arial"/>
              </a:rPr>
              <a:t>K1:iL2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929953" y="3946461"/>
            <a:ext cx="604520" cy="2559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05"/>
              </a:lnSpc>
              <a:spcBef>
                <a:spcPts val="100"/>
              </a:spcBef>
            </a:pPr>
            <a:r>
              <a:rPr dirty="0" sz="900" spc="-10">
                <a:solidFill>
                  <a:srgbClr val="227636"/>
                </a:solidFill>
                <a:latin typeface="Arial"/>
                <a:cs typeface="Arial"/>
              </a:rPr>
              <a:t>K1:uL1</a:t>
            </a:r>
            <a:endParaRPr sz="900">
              <a:latin typeface="Arial"/>
              <a:cs typeface="Arial"/>
            </a:endParaRPr>
          </a:p>
          <a:p>
            <a:pPr marL="260985">
              <a:lnSpc>
                <a:spcPts val="905"/>
              </a:lnSpc>
            </a:pPr>
            <a:r>
              <a:rPr dirty="0" sz="900" spc="-10">
                <a:solidFill>
                  <a:srgbClr val="227636"/>
                </a:solidFill>
                <a:latin typeface="Arial"/>
                <a:cs typeface="Arial"/>
              </a:rPr>
              <a:t>K1:iL1</a:t>
            </a:r>
            <a:endParaRPr sz="90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035927" y="3746830"/>
            <a:ext cx="2711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221539" y="4517906"/>
            <a:ext cx="5035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0°</a:t>
            </a:r>
            <a:r>
              <a:rPr dirty="0" sz="9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772752" y="4517906"/>
            <a:ext cx="1384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558606" y="5171642"/>
            <a:ext cx="4159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0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kV</a:t>
            </a:r>
            <a:endParaRPr sz="9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007313" y="5171642"/>
            <a:ext cx="7296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0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kV1.5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kA</a:t>
            </a:r>
            <a:endParaRPr sz="9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434004" y="4828768"/>
            <a:ext cx="3175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4569BB"/>
                </a:solidFill>
                <a:latin typeface="Arial"/>
                <a:cs typeface="Arial"/>
              </a:rPr>
              <a:t>1:uL3</a:t>
            </a:r>
            <a:endParaRPr sz="90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635154" y="4124743"/>
            <a:ext cx="3016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5A5757"/>
                </a:solidFill>
                <a:latin typeface="Arial"/>
                <a:cs typeface="Arial"/>
              </a:rPr>
              <a:t>K1:iE</a:t>
            </a:r>
            <a:endParaRPr sz="9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865751" y="4432566"/>
            <a:ext cx="7315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4691" sz="1350" spc="-157">
                <a:solidFill>
                  <a:srgbClr val="A839A2"/>
                </a:solidFill>
                <a:latin typeface="Arial"/>
                <a:cs typeface="Arial"/>
              </a:rPr>
              <a:t>K1:uL</a:t>
            </a:r>
            <a:r>
              <a:rPr dirty="0" baseline="6172" sz="1350" spc="-157">
                <a:solidFill>
                  <a:srgbClr val="4569BB"/>
                </a:solidFill>
                <a:latin typeface="Arial"/>
                <a:cs typeface="Arial"/>
              </a:rPr>
              <a:t>K</a:t>
            </a:r>
            <a:r>
              <a:rPr dirty="0" baseline="24691" sz="1350" spc="-157">
                <a:solidFill>
                  <a:srgbClr val="A839A2"/>
                </a:solidFill>
                <a:latin typeface="Arial"/>
                <a:cs typeface="Arial"/>
              </a:rPr>
              <a:t>2</a:t>
            </a:r>
            <a:r>
              <a:rPr dirty="0" baseline="6172" sz="1350" spc="-157">
                <a:solidFill>
                  <a:srgbClr val="4569BB"/>
                </a:solidFill>
                <a:latin typeface="Arial"/>
                <a:cs typeface="Arial"/>
              </a:rPr>
              <a:t>1:</a:t>
            </a:r>
            <a:r>
              <a:rPr dirty="0" baseline="6172" sz="1350" spc="-157">
                <a:solidFill>
                  <a:srgbClr val="4569BB"/>
                </a:solidFill>
                <a:latin typeface="Arial"/>
                <a:cs typeface="Arial"/>
              </a:rPr>
              <a:t>i</a:t>
            </a:r>
            <a:r>
              <a:rPr dirty="0" sz="900" spc="-105">
                <a:solidFill>
                  <a:srgbClr val="227636"/>
                </a:solidFill>
                <a:latin typeface="Arial"/>
                <a:cs typeface="Arial"/>
              </a:rPr>
              <a:t>u</a:t>
            </a:r>
            <a:r>
              <a:rPr dirty="0" baseline="6172" sz="1350" spc="-157">
                <a:solidFill>
                  <a:srgbClr val="4569BB"/>
                </a:solidFill>
                <a:latin typeface="Arial"/>
                <a:cs typeface="Arial"/>
              </a:rPr>
              <a:t>L</a:t>
            </a:r>
            <a:r>
              <a:rPr dirty="0" sz="900" spc="-105">
                <a:solidFill>
                  <a:srgbClr val="227636"/>
                </a:solidFill>
                <a:latin typeface="Arial"/>
                <a:cs typeface="Arial"/>
              </a:rPr>
              <a:t>L</a:t>
            </a:r>
            <a:r>
              <a:rPr dirty="0" baseline="6172" sz="1350" spc="-157">
                <a:solidFill>
                  <a:srgbClr val="4569BB"/>
                </a:solidFill>
                <a:latin typeface="Arial"/>
                <a:cs typeface="Arial"/>
              </a:rPr>
              <a:t>3</a:t>
            </a:r>
            <a:r>
              <a:rPr dirty="0" sz="900" spc="-105">
                <a:solidFill>
                  <a:srgbClr val="227636"/>
                </a:solidFill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049643" y="4933911"/>
            <a:ext cx="483870" cy="400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0335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A839A2"/>
                </a:solidFill>
                <a:latin typeface="Arial"/>
                <a:cs typeface="Arial"/>
              </a:rPr>
              <a:t>K1:iL2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90"/>
              </a:spcBef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339162" y="4001312"/>
            <a:ext cx="3556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solidFill>
                  <a:srgbClr val="227636"/>
                </a:solidFill>
                <a:latin typeface="Arial"/>
                <a:cs typeface="Arial"/>
              </a:rPr>
              <a:t>K1:iL1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71" name="object 71" descr=""/>
          <p:cNvGrpSpPr/>
          <p:nvPr/>
        </p:nvGrpSpPr>
        <p:grpSpPr>
          <a:xfrm>
            <a:off x="848169" y="5322938"/>
            <a:ext cx="3104515" cy="848994"/>
            <a:chOff x="848169" y="5322938"/>
            <a:chExt cx="3104515" cy="848994"/>
          </a:xfrm>
        </p:grpSpPr>
        <p:sp>
          <p:nvSpPr>
            <p:cNvPr id="72" name="object 72" descr=""/>
            <p:cNvSpPr/>
            <p:nvPr/>
          </p:nvSpPr>
          <p:spPr>
            <a:xfrm>
              <a:off x="848169" y="5322938"/>
              <a:ext cx="3104515" cy="848994"/>
            </a:xfrm>
            <a:custGeom>
              <a:avLst/>
              <a:gdLst/>
              <a:ahLst/>
              <a:cxnLst/>
              <a:rect l="l" t="t" r="r" b="b"/>
              <a:pathLst>
                <a:path w="3104515" h="848995">
                  <a:moveTo>
                    <a:pt x="3104057" y="848766"/>
                  </a:moveTo>
                  <a:lnTo>
                    <a:pt x="0" y="848766"/>
                  </a:lnTo>
                  <a:lnTo>
                    <a:pt x="0" y="0"/>
                  </a:lnTo>
                  <a:lnTo>
                    <a:pt x="3104057" y="0"/>
                  </a:lnTo>
                  <a:lnTo>
                    <a:pt x="3104057" y="8487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447050" y="544636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999828" y="544636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447050" y="5645988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999828" y="5645988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49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447050" y="584561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2515262" y="5293456"/>
            <a:ext cx="379730" cy="624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5500"/>
              </a:lnSpc>
              <a:spcBef>
                <a:spcPts val="100"/>
              </a:spcBef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K1:iL2 K1:iE K1:uL2</a:t>
            </a:r>
            <a:endParaRPr sz="900">
              <a:latin typeface="Arial"/>
              <a:cs typeface="Arial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2999828" y="5845619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 h="0">
                <a:moveTo>
                  <a:pt x="0" y="0"/>
                </a:moveTo>
                <a:lnTo>
                  <a:pt x="533349" y="0"/>
                </a:lnTo>
              </a:path>
            </a:pathLst>
          </a:custGeom>
          <a:ln w="3175">
            <a:solidFill>
              <a:srgbClr val="A839A2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835474" y="5124317"/>
            <a:ext cx="904875" cy="993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6364" marR="5080" indent="-114300">
              <a:lnSpc>
                <a:spcPct val="134400"/>
              </a:lnSpc>
              <a:spcBef>
                <a:spcPts val="100"/>
              </a:spcBef>
              <a:tabLst>
                <a:tab pos="673735" algn="l"/>
              </a:tabLst>
            </a:pP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00" spc="2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900">
                <a:solidFill>
                  <a:srgbClr val="231F1F"/>
                </a:solidFill>
                <a:latin typeface="Arial"/>
                <a:cs typeface="Arial"/>
              </a:rPr>
              <a:t>	-</a:t>
            </a:r>
            <a:r>
              <a:rPr dirty="0" sz="900" spc="-25">
                <a:solidFill>
                  <a:srgbClr val="231F1F"/>
                </a:solidFill>
                <a:latin typeface="Arial"/>
                <a:cs typeface="Arial"/>
              </a:rPr>
              <a:t>90° </a:t>
            </a: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K1:iL1</a:t>
            </a:r>
            <a:endParaRPr sz="900">
              <a:latin typeface="Arial"/>
              <a:cs typeface="Arial"/>
            </a:endParaRPr>
          </a:p>
          <a:p>
            <a:pPr marL="126364" marR="401320">
              <a:lnSpc>
                <a:spcPct val="145500"/>
              </a:lnSpc>
            </a:pPr>
            <a:r>
              <a:rPr dirty="0" sz="900" spc="-10">
                <a:solidFill>
                  <a:srgbClr val="231F1F"/>
                </a:solidFill>
                <a:latin typeface="Arial"/>
                <a:cs typeface="Arial"/>
              </a:rPr>
              <a:t>K1:iL3 K1:uL1 K1:uL3</a:t>
            </a:r>
            <a:endParaRPr sz="9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6434618" y="4393385"/>
            <a:ext cx="3332479" cy="22860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R="13970">
              <a:lnSpc>
                <a:spcPts val="1055"/>
              </a:lnSpc>
              <a:tabLst>
                <a:tab pos="1660525" algn="l"/>
              </a:tabLst>
            </a:pPr>
            <a:r>
              <a:rPr dirty="0" sz="95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50">
              <a:latin typeface="Arial"/>
              <a:cs typeface="Arial"/>
            </a:endParaRPr>
          </a:p>
          <a:p>
            <a:pPr marL="314960">
              <a:lnSpc>
                <a:spcPct val="100000"/>
              </a:lnSpc>
              <a:spcBef>
                <a:spcPts val="515"/>
              </a:spcBef>
              <a:tabLst>
                <a:tab pos="875665" algn="l"/>
              </a:tabLst>
            </a:pP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uL2</a:t>
            </a:r>
            <a:r>
              <a:rPr dirty="0" sz="950">
                <a:solidFill>
                  <a:srgbClr val="A839A2"/>
                </a:solidFill>
                <a:latin typeface="Arial"/>
                <a:cs typeface="Arial"/>
              </a:rPr>
              <a:t>	</a:t>
            </a:r>
            <a:r>
              <a:rPr dirty="0" baseline="-38011" sz="1425" spc="-37">
                <a:solidFill>
                  <a:srgbClr val="227636"/>
                </a:solidFill>
                <a:latin typeface="Arial"/>
                <a:cs typeface="Arial"/>
              </a:rPr>
              <a:t>iL1</a:t>
            </a:r>
            <a:endParaRPr baseline="-38011" sz="1425">
              <a:latin typeface="Arial"/>
              <a:cs typeface="Arial"/>
            </a:endParaRPr>
          </a:p>
          <a:p>
            <a:pPr algn="ctr" marL="1016000">
              <a:lnSpc>
                <a:spcPct val="100000"/>
              </a:lnSpc>
              <a:spcBef>
                <a:spcPts val="95"/>
              </a:spcBef>
              <a:tabLst>
                <a:tab pos="1983739" algn="l"/>
                <a:tab pos="2666365" algn="l"/>
              </a:tabLst>
            </a:pPr>
            <a:r>
              <a:rPr dirty="0" baseline="-26315" sz="1425" spc="-37">
                <a:solidFill>
                  <a:srgbClr val="4569BB"/>
                </a:solidFill>
                <a:latin typeface="Arial"/>
                <a:cs typeface="Arial"/>
              </a:rPr>
              <a:t>uL3</a:t>
            </a:r>
            <a:r>
              <a:rPr dirty="0" baseline="-26315" sz="1425">
                <a:solidFill>
                  <a:srgbClr val="4569BB"/>
                </a:solidFill>
                <a:latin typeface="Arial"/>
                <a:cs typeface="Arial"/>
              </a:rPr>
              <a:t>	</a:t>
            </a:r>
            <a:r>
              <a:rPr dirty="0" baseline="-46783" sz="1425" spc="-37">
                <a:solidFill>
                  <a:srgbClr val="A839A2"/>
                </a:solidFill>
                <a:latin typeface="Arial"/>
                <a:cs typeface="Arial"/>
              </a:rPr>
              <a:t>uL2</a:t>
            </a:r>
            <a:r>
              <a:rPr dirty="0" baseline="-46783" sz="1425">
                <a:solidFill>
                  <a:srgbClr val="A839A2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950">
              <a:latin typeface="Arial"/>
              <a:cs typeface="Arial"/>
            </a:endParaRPr>
          </a:p>
          <a:p>
            <a:pPr algn="r" marR="269240">
              <a:lnSpc>
                <a:spcPts val="969"/>
              </a:lnSpc>
              <a:spcBef>
                <a:spcPts val="360"/>
              </a:spcBef>
            </a:pPr>
            <a:r>
              <a:rPr dirty="0" sz="950" spc="-25">
                <a:solidFill>
                  <a:srgbClr val="4569BB"/>
                </a:solidFill>
                <a:latin typeface="Arial"/>
                <a:cs typeface="Arial"/>
              </a:rPr>
              <a:t>uL3</a:t>
            </a:r>
            <a:endParaRPr sz="950">
              <a:latin typeface="Arial"/>
              <a:cs typeface="Arial"/>
            </a:endParaRPr>
          </a:p>
          <a:p>
            <a:pPr algn="ctr" marL="975360">
              <a:lnSpc>
                <a:spcPts val="969"/>
              </a:lnSpc>
              <a:tabLst>
                <a:tab pos="1403350" algn="l"/>
              </a:tabLst>
            </a:pP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iL1</a:t>
            </a:r>
            <a:r>
              <a:rPr dirty="0" sz="950">
                <a:solidFill>
                  <a:srgbClr val="227636"/>
                </a:solidFill>
                <a:latin typeface="Arial"/>
                <a:cs typeface="Arial"/>
              </a:rPr>
              <a:t>	</a:t>
            </a:r>
            <a:r>
              <a:rPr dirty="0" baseline="-32163" sz="1425" spc="-37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baseline="-32163" sz="1425">
              <a:latin typeface="Arial"/>
              <a:cs typeface="Arial"/>
            </a:endParaRPr>
          </a:p>
          <a:p>
            <a:pPr algn="ctr" marR="59055">
              <a:lnSpc>
                <a:spcPts val="994"/>
              </a:lnSpc>
              <a:spcBef>
                <a:spcPts val="170"/>
              </a:spcBef>
              <a:tabLst>
                <a:tab pos="1483360" algn="l"/>
                <a:tab pos="3143885" algn="l"/>
              </a:tabLst>
            </a:pP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0°</a:t>
            </a:r>
            <a:r>
              <a:rPr dirty="0" sz="950" spc="2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2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950">
              <a:latin typeface="Arial"/>
              <a:cs typeface="Arial"/>
            </a:endParaRPr>
          </a:p>
          <a:p>
            <a:pPr algn="ctr" marL="1037590">
              <a:lnSpc>
                <a:spcPts val="994"/>
              </a:lnSpc>
            </a:pP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uL1</a:t>
            </a:r>
            <a:endParaRPr sz="950">
              <a:latin typeface="Arial"/>
              <a:cs typeface="Arial"/>
            </a:endParaRPr>
          </a:p>
          <a:p>
            <a:pPr marL="367030">
              <a:lnSpc>
                <a:spcPct val="100000"/>
              </a:lnSpc>
              <a:spcBef>
                <a:spcPts val="250"/>
              </a:spcBef>
              <a:tabLst>
                <a:tab pos="1089025" algn="l"/>
                <a:tab pos="2760980" algn="l"/>
              </a:tabLst>
            </a:pPr>
            <a:r>
              <a:rPr dirty="0" baseline="-8771" sz="1425" spc="-37">
                <a:solidFill>
                  <a:srgbClr val="4569BB"/>
                </a:solidFill>
                <a:latin typeface="Arial"/>
                <a:cs typeface="Arial"/>
              </a:rPr>
              <a:t>iL3</a:t>
            </a:r>
            <a:r>
              <a:rPr dirty="0" baseline="-8771" sz="1425">
                <a:solidFill>
                  <a:srgbClr val="4569BB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r>
              <a:rPr dirty="0" sz="950">
                <a:solidFill>
                  <a:srgbClr val="A839A2"/>
                </a:solidFill>
                <a:latin typeface="Arial"/>
                <a:cs typeface="Arial"/>
              </a:rPr>
              <a:t>	</a:t>
            </a:r>
            <a:r>
              <a:rPr dirty="0" baseline="5847" sz="1425" spc="-37">
                <a:solidFill>
                  <a:srgbClr val="5A5757"/>
                </a:solidFill>
                <a:latin typeface="Arial"/>
                <a:cs typeface="Arial"/>
              </a:rPr>
              <a:t>iE</a:t>
            </a:r>
            <a:endParaRPr baseline="5847" sz="1425">
              <a:latin typeface="Arial"/>
              <a:cs typeface="Arial"/>
            </a:endParaRPr>
          </a:p>
          <a:p>
            <a:pPr marL="458470">
              <a:lnSpc>
                <a:spcPct val="100000"/>
              </a:lnSpc>
              <a:spcBef>
                <a:spcPts val="925"/>
              </a:spcBef>
            </a:pP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uL1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tabLst>
                <a:tab pos="708025" algn="l"/>
                <a:tab pos="1252220" algn="l"/>
                <a:tab pos="2369185" algn="l"/>
                <a:tab pos="2913380" algn="l"/>
              </a:tabLst>
            </a:pP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50" spc="2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6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80.0</a:t>
            </a:r>
            <a:r>
              <a:rPr dirty="0" sz="95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kV800.0</a:t>
            </a:r>
            <a:r>
              <a:rPr dirty="0" sz="950" spc="2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80.0</a:t>
            </a:r>
            <a:r>
              <a:rPr dirty="0" sz="950" spc="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kV</a:t>
            </a:r>
            <a:endParaRPr sz="950">
              <a:latin typeface="Arial"/>
              <a:cs typeface="Arial"/>
            </a:endParaRPr>
          </a:p>
          <a:p>
            <a:pPr marL="121285">
              <a:lnSpc>
                <a:spcPct val="100000"/>
              </a:lnSpc>
              <a:spcBef>
                <a:spcPts val="405"/>
              </a:spcBef>
              <a:tabLst>
                <a:tab pos="1221740" algn="l"/>
                <a:tab pos="2332355" algn="l"/>
              </a:tabLst>
            </a:pP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iL1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iL2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iL3</a:t>
            </a:r>
            <a:endParaRPr sz="950">
              <a:latin typeface="Arial"/>
              <a:cs typeface="Arial"/>
            </a:endParaRPr>
          </a:p>
          <a:p>
            <a:pPr marL="121285" marR="779780">
              <a:lnSpc>
                <a:spcPct val="147400"/>
              </a:lnSpc>
              <a:spcBef>
                <a:spcPts val="15"/>
              </a:spcBef>
              <a:tabLst>
                <a:tab pos="1221740" algn="l"/>
                <a:tab pos="2332355" algn="l"/>
              </a:tabLst>
            </a:pP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iE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uL1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uL2 uL3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82" name="object 82" descr=""/>
          <p:cNvGrpSpPr/>
          <p:nvPr/>
        </p:nvGrpSpPr>
        <p:grpSpPr>
          <a:xfrm>
            <a:off x="835964" y="3777754"/>
            <a:ext cx="8923020" cy="2971800"/>
            <a:chOff x="835964" y="3777754"/>
            <a:chExt cx="8923020" cy="2971800"/>
          </a:xfrm>
        </p:grpSpPr>
        <p:sp>
          <p:nvSpPr>
            <p:cNvPr id="83" name="object 83" descr=""/>
            <p:cNvSpPr/>
            <p:nvPr/>
          </p:nvSpPr>
          <p:spPr>
            <a:xfrm>
              <a:off x="1447050" y="6045250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311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835964" y="3777754"/>
              <a:ext cx="3130550" cy="2406650"/>
            </a:xfrm>
            <a:custGeom>
              <a:avLst/>
              <a:gdLst/>
              <a:ahLst/>
              <a:cxnLst/>
              <a:rect l="l" t="t" r="r" b="b"/>
              <a:pathLst>
                <a:path w="3130550" h="2406650">
                  <a:moveTo>
                    <a:pt x="3126930" y="2406154"/>
                  </a:moveTo>
                  <a:lnTo>
                    <a:pt x="3073" y="2406154"/>
                  </a:lnTo>
                  <a:lnTo>
                    <a:pt x="0" y="2403081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393950"/>
                  </a:lnTo>
                  <a:lnTo>
                    <a:pt x="6108" y="2393950"/>
                  </a:lnTo>
                  <a:lnTo>
                    <a:pt x="12204" y="2400045"/>
                  </a:lnTo>
                  <a:lnTo>
                    <a:pt x="3130003" y="2400045"/>
                  </a:lnTo>
                  <a:lnTo>
                    <a:pt x="3130003" y="2403081"/>
                  </a:lnTo>
                  <a:lnTo>
                    <a:pt x="3126930" y="2406154"/>
                  </a:lnTo>
                  <a:close/>
                </a:path>
                <a:path w="3130550" h="2406650">
                  <a:moveTo>
                    <a:pt x="3117799" y="2400045"/>
                  </a:moveTo>
                  <a:lnTo>
                    <a:pt x="3117799" y="0"/>
                  </a:lnTo>
                  <a:lnTo>
                    <a:pt x="3130003" y="0"/>
                  </a:lnTo>
                  <a:lnTo>
                    <a:pt x="3130003" y="2393950"/>
                  </a:lnTo>
                  <a:lnTo>
                    <a:pt x="3123907" y="2393950"/>
                  </a:lnTo>
                  <a:lnTo>
                    <a:pt x="3117799" y="2400045"/>
                  </a:lnTo>
                  <a:close/>
                </a:path>
                <a:path w="3130550" h="2406650">
                  <a:moveTo>
                    <a:pt x="12204" y="2400045"/>
                  </a:moveTo>
                  <a:lnTo>
                    <a:pt x="6108" y="2393950"/>
                  </a:lnTo>
                  <a:lnTo>
                    <a:pt x="12204" y="2393950"/>
                  </a:lnTo>
                  <a:lnTo>
                    <a:pt x="12204" y="2400045"/>
                  </a:lnTo>
                  <a:close/>
                </a:path>
                <a:path w="3130550" h="2406650">
                  <a:moveTo>
                    <a:pt x="3117799" y="2400045"/>
                  </a:moveTo>
                  <a:lnTo>
                    <a:pt x="12204" y="2400045"/>
                  </a:lnTo>
                  <a:lnTo>
                    <a:pt x="12204" y="2393950"/>
                  </a:lnTo>
                  <a:lnTo>
                    <a:pt x="3117799" y="2393950"/>
                  </a:lnTo>
                  <a:lnTo>
                    <a:pt x="3117799" y="2400045"/>
                  </a:lnTo>
                  <a:close/>
                </a:path>
                <a:path w="3130550" h="2406650">
                  <a:moveTo>
                    <a:pt x="3130003" y="2400045"/>
                  </a:moveTo>
                  <a:lnTo>
                    <a:pt x="3117799" y="2400045"/>
                  </a:lnTo>
                  <a:lnTo>
                    <a:pt x="3123907" y="2393950"/>
                  </a:lnTo>
                  <a:lnTo>
                    <a:pt x="3130003" y="2393950"/>
                  </a:lnTo>
                  <a:lnTo>
                    <a:pt x="3130003" y="2400045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434581" y="4394200"/>
              <a:ext cx="3323577" cy="2355062"/>
            </a:xfrm>
            <a:prstGeom prst="rect">
              <a:avLst/>
            </a:prstGeom>
          </p:spPr>
        </p:pic>
        <p:pic>
          <p:nvPicPr>
            <p:cNvPr id="86" name="object 8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33819" y="4392599"/>
              <a:ext cx="3325101" cy="1673212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6434581" y="6054381"/>
              <a:ext cx="3322320" cy="695325"/>
            </a:xfrm>
            <a:custGeom>
              <a:avLst/>
              <a:gdLst/>
              <a:ahLst/>
              <a:cxnLst/>
              <a:rect l="l" t="t" r="r" b="b"/>
              <a:pathLst>
                <a:path w="3322320" h="695325">
                  <a:moveTo>
                    <a:pt x="3322040" y="694880"/>
                  </a:moveTo>
                  <a:lnTo>
                    <a:pt x="0" y="694880"/>
                  </a:lnTo>
                  <a:lnTo>
                    <a:pt x="0" y="0"/>
                  </a:lnTo>
                  <a:lnTo>
                    <a:pt x="3322040" y="0"/>
                  </a:lnTo>
                  <a:lnTo>
                    <a:pt x="3322040" y="6948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6891781" y="6186932"/>
              <a:ext cx="571500" cy="0"/>
            </a:xfrm>
            <a:custGeom>
              <a:avLst/>
              <a:gdLst/>
              <a:ahLst/>
              <a:cxnLst/>
              <a:rect l="l" t="t" r="r" b="b"/>
              <a:pathLst>
                <a:path w="571500" h="0">
                  <a:moveTo>
                    <a:pt x="0" y="0"/>
                  </a:moveTo>
                  <a:lnTo>
                    <a:pt x="571449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7993506" y="6186932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9104414" y="6186932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6891781" y="6400304"/>
              <a:ext cx="571500" cy="0"/>
            </a:xfrm>
            <a:custGeom>
              <a:avLst/>
              <a:gdLst/>
              <a:ahLst/>
              <a:cxnLst/>
              <a:rect l="l" t="t" r="r" b="b"/>
              <a:pathLst>
                <a:path w="571500" h="0">
                  <a:moveTo>
                    <a:pt x="0" y="0"/>
                  </a:moveTo>
                  <a:lnTo>
                    <a:pt x="571449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7993506" y="6400304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9104414" y="6400304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" name="object 94" descr=""/>
          <p:cNvGrpSpPr/>
          <p:nvPr/>
        </p:nvGrpSpPr>
        <p:grpSpPr>
          <a:xfrm>
            <a:off x="6420891" y="4381207"/>
            <a:ext cx="3351529" cy="2381885"/>
            <a:chOff x="6420891" y="4381207"/>
            <a:chExt cx="3351529" cy="2381885"/>
          </a:xfrm>
        </p:grpSpPr>
        <p:sp>
          <p:nvSpPr>
            <p:cNvPr id="95" name="object 95" descr=""/>
            <p:cNvSpPr/>
            <p:nvPr/>
          </p:nvSpPr>
          <p:spPr>
            <a:xfrm>
              <a:off x="6891781" y="6615163"/>
              <a:ext cx="571500" cy="0"/>
            </a:xfrm>
            <a:custGeom>
              <a:avLst/>
              <a:gdLst/>
              <a:ahLst/>
              <a:cxnLst/>
              <a:rect l="l" t="t" r="r" b="b"/>
              <a:pathLst>
                <a:path w="571500" h="0">
                  <a:moveTo>
                    <a:pt x="0" y="0"/>
                  </a:moveTo>
                  <a:lnTo>
                    <a:pt x="571449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6" name="object 9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20891" y="4381207"/>
              <a:ext cx="3350971" cy="2381745"/>
            </a:xfrm>
            <a:prstGeom prst="rect">
              <a:avLst/>
            </a:prstGeom>
          </p:spPr>
        </p:pic>
        <p:pic>
          <p:nvPicPr>
            <p:cNvPr id="97" name="object 9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33820" y="4392599"/>
              <a:ext cx="3325101" cy="1673212"/>
            </a:xfrm>
            <a:prstGeom prst="rect">
              <a:avLst/>
            </a:prstGeom>
          </p:spPr>
        </p:pic>
      </p:grpSp>
      <p:sp>
        <p:nvSpPr>
          <p:cNvPr id="98" name="object 98" descr=""/>
          <p:cNvSpPr txBox="1"/>
          <p:nvPr/>
        </p:nvSpPr>
        <p:spPr>
          <a:xfrm>
            <a:off x="7115280" y="4368088"/>
            <a:ext cx="288290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5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7130520" y="5893472"/>
            <a:ext cx="25717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6421925" y="5194022"/>
            <a:ext cx="359410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7686730" y="4793246"/>
            <a:ext cx="23558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4569BB"/>
                </a:solidFill>
                <a:latin typeface="Arial"/>
                <a:cs typeface="Arial"/>
              </a:rPr>
              <a:t>uL3</a:t>
            </a:r>
            <a:endParaRPr sz="9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6737365" y="4578387"/>
            <a:ext cx="236854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uL2</a:t>
            </a:r>
            <a:endParaRPr sz="95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6421918" y="5498794"/>
            <a:ext cx="695325" cy="56705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7973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4569BB"/>
                </a:solidFill>
                <a:latin typeface="Arial"/>
                <a:cs typeface="Arial"/>
              </a:rPr>
              <a:t>iL3</a:t>
            </a: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70"/>
              </a:spcBef>
            </a:pP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uL1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50" spc="2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6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9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7511479" y="5478982"/>
            <a:ext cx="195580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iL2</a:t>
            </a:r>
            <a:endParaRPr sz="95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7298136" y="4663718"/>
            <a:ext cx="195580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iL1</a:t>
            </a:r>
            <a:endParaRPr sz="95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8776287" y="4368088"/>
            <a:ext cx="288290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0">
                <a:solidFill>
                  <a:srgbClr val="231F1F"/>
                </a:solidFill>
                <a:latin typeface="Arial"/>
                <a:cs typeface="Arial"/>
              </a:rPr>
              <a:t>+90°</a:t>
            </a:r>
            <a:endParaRPr sz="95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8791521" y="5893472"/>
            <a:ext cx="25717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90°</a:t>
            </a:r>
            <a:endParaRPr sz="95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9566399" y="5194022"/>
            <a:ext cx="146050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0°</a:t>
            </a:r>
            <a:endParaRPr sz="95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9335534" y="5893472"/>
            <a:ext cx="44386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50" spc="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kV</a:t>
            </a:r>
            <a:endParaRPr sz="95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7674527" y="5893472"/>
            <a:ext cx="89217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80.0</a:t>
            </a:r>
            <a:r>
              <a:rPr dirty="0" sz="95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kV800.0</a:t>
            </a:r>
            <a:r>
              <a:rPr dirty="0" sz="950" spc="2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95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8654378" y="4834394"/>
            <a:ext cx="23558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uL2</a:t>
            </a:r>
            <a:endParaRPr sz="95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9183140" y="5465266"/>
            <a:ext cx="137795" cy="1727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solidFill>
                  <a:srgbClr val="5A5757"/>
                </a:solidFill>
                <a:latin typeface="Arial"/>
                <a:cs typeface="Arial"/>
              </a:rPr>
              <a:t>iE</a:t>
            </a:r>
            <a:endParaRPr sz="950">
              <a:latin typeface="Arial"/>
              <a:cs typeface="Aria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8501970" y="5043640"/>
            <a:ext cx="398780" cy="431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02565">
              <a:lnSpc>
                <a:spcPct val="140000"/>
              </a:lnSpc>
              <a:spcBef>
                <a:spcPts val="95"/>
              </a:spcBef>
            </a:pPr>
            <a:r>
              <a:rPr dirty="0" sz="950" spc="-25">
                <a:solidFill>
                  <a:srgbClr val="4569BB"/>
                </a:solidFill>
                <a:latin typeface="Arial"/>
                <a:cs typeface="Arial"/>
              </a:rPr>
              <a:t>iL3 </a:t>
            </a: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uL1</a:t>
            </a:r>
            <a:endParaRPr sz="950">
              <a:latin typeface="Arial"/>
              <a:cs typeface="Aria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9265432" y="4691608"/>
            <a:ext cx="266065" cy="406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71120">
              <a:lnSpc>
                <a:spcPct val="131600"/>
              </a:lnSpc>
              <a:spcBef>
                <a:spcPts val="95"/>
              </a:spcBef>
            </a:pPr>
            <a:r>
              <a:rPr dirty="0" sz="950" spc="-25">
                <a:solidFill>
                  <a:srgbClr val="A839A2"/>
                </a:solidFill>
                <a:latin typeface="Arial"/>
                <a:cs typeface="Arial"/>
              </a:rPr>
              <a:t>iL2 </a:t>
            </a:r>
            <a:r>
              <a:rPr dirty="0" sz="950" spc="-25">
                <a:solidFill>
                  <a:srgbClr val="4569BB"/>
                </a:solidFill>
                <a:latin typeface="Arial"/>
                <a:cs typeface="Arial"/>
              </a:rPr>
              <a:t>uL3</a:t>
            </a:r>
            <a:endParaRPr sz="950">
              <a:latin typeface="Arial"/>
              <a:cs typeface="Aria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7905391" y="5008598"/>
            <a:ext cx="567055" cy="358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70840">
              <a:lnSpc>
                <a:spcPct val="114700"/>
              </a:lnSpc>
              <a:spcBef>
                <a:spcPts val="95"/>
              </a:spcBef>
            </a:pPr>
            <a:r>
              <a:rPr dirty="0" sz="950" spc="-25">
                <a:solidFill>
                  <a:srgbClr val="227636"/>
                </a:solidFill>
                <a:latin typeface="Arial"/>
                <a:cs typeface="Arial"/>
              </a:rPr>
              <a:t>iL1 </a:t>
            </a:r>
            <a:r>
              <a:rPr dirty="0" sz="950">
                <a:solidFill>
                  <a:srgbClr val="231F1F"/>
                </a:solidFill>
                <a:latin typeface="Arial"/>
                <a:cs typeface="Arial"/>
              </a:rPr>
              <a:t>0°</a:t>
            </a:r>
            <a:r>
              <a:rPr dirty="0" sz="950" spc="2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950" spc="-10">
                <a:solidFill>
                  <a:srgbClr val="231F1F"/>
                </a:solidFill>
                <a:latin typeface="Arial"/>
                <a:cs typeface="Arial"/>
              </a:rPr>
              <a:t>±180°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16" name="object 116" descr=""/>
          <p:cNvGrpSpPr/>
          <p:nvPr/>
        </p:nvGrpSpPr>
        <p:grpSpPr>
          <a:xfrm>
            <a:off x="6434582" y="6054381"/>
            <a:ext cx="3322320" cy="695325"/>
            <a:chOff x="6434582" y="6054381"/>
            <a:chExt cx="3322320" cy="695325"/>
          </a:xfrm>
        </p:grpSpPr>
        <p:sp>
          <p:nvSpPr>
            <p:cNvPr id="117" name="object 117" descr=""/>
            <p:cNvSpPr/>
            <p:nvPr/>
          </p:nvSpPr>
          <p:spPr>
            <a:xfrm>
              <a:off x="6434582" y="6054381"/>
              <a:ext cx="3322320" cy="695325"/>
            </a:xfrm>
            <a:custGeom>
              <a:avLst/>
              <a:gdLst/>
              <a:ahLst/>
              <a:cxnLst/>
              <a:rect l="l" t="t" r="r" b="b"/>
              <a:pathLst>
                <a:path w="3322320" h="695325">
                  <a:moveTo>
                    <a:pt x="3322040" y="694880"/>
                  </a:moveTo>
                  <a:lnTo>
                    <a:pt x="0" y="694880"/>
                  </a:lnTo>
                  <a:lnTo>
                    <a:pt x="0" y="0"/>
                  </a:lnTo>
                  <a:lnTo>
                    <a:pt x="3322040" y="0"/>
                  </a:lnTo>
                  <a:lnTo>
                    <a:pt x="3322040" y="6948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6891782" y="6186931"/>
              <a:ext cx="571500" cy="0"/>
            </a:xfrm>
            <a:custGeom>
              <a:avLst/>
              <a:gdLst/>
              <a:ahLst/>
              <a:cxnLst/>
              <a:rect l="l" t="t" r="r" b="b"/>
              <a:pathLst>
                <a:path w="571500" h="0">
                  <a:moveTo>
                    <a:pt x="0" y="0"/>
                  </a:moveTo>
                  <a:lnTo>
                    <a:pt x="571449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7993507" y="6186931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9104414" y="6186931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6891782" y="6400304"/>
              <a:ext cx="571500" cy="0"/>
            </a:xfrm>
            <a:custGeom>
              <a:avLst/>
              <a:gdLst/>
              <a:ahLst/>
              <a:cxnLst/>
              <a:rect l="l" t="t" r="r" b="b"/>
              <a:pathLst>
                <a:path w="571500" h="0">
                  <a:moveTo>
                    <a:pt x="0" y="0"/>
                  </a:moveTo>
                  <a:lnTo>
                    <a:pt x="571449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" name="object 122" descr=""/>
          <p:cNvSpPr txBox="1"/>
          <p:nvPr/>
        </p:nvSpPr>
        <p:spPr>
          <a:xfrm>
            <a:off x="7656753" y="6021959"/>
            <a:ext cx="224154" cy="455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48400"/>
              </a:lnSpc>
              <a:spcBef>
                <a:spcPts val="95"/>
              </a:spcBef>
            </a:pP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iL2 uL1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23" name="object 123" descr=""/>
          <p:cNvGrpSpPr/>
          <p:nvPr/>
        </p:nvGrpSpPr>
        <p:grpSpPr>
          <a:xfrm>
            <a:off x="3093491" y="6399542"/>
            <a:ext cx="6581140" cy="972819"/>
            <a:chOff x="3093491" y="6399542"/>
            <a:chExt cx="6581140" cy="972819"/>
          </a:xfrm>
        </p:grpSpPr>
        <p:sp>
          <p:nvSpPr>
            <p:cNvPr id="124" name="object 124" descr=""/>
            <p:cNvSpPr/>
            <p:nvPr/>
          </p:nvSpPr>
          <p:spPr>
            <a:xfrm>
              <a:off x="7993507" y="6400304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9104414" y="6400304"/>
              <a:ext cx="570230" cy="0"/>
            </a:xfrm>
            <a:custGeom>
              <a:avLst/>
              <a:gdLst/>
              <a:ahLst/>
              <a:cxnLst/>
              <a:rect l="l" t="t" r="r" b="b"/>
              <a:pathLst>
                <a:path w="570229" h="0">
                  <a:moveTo>
                    <a:pt x="0" y="0"/>
                  </a:moveTo>
                  <a:lnTo>
                    <a:pt x="569912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099841" y="68706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099841" y="68706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 descr=""/>
          <p:cNvSpPr txBox="1"/>
          <p:nvPr/>
        </p:nvSpPr>
        <p:spPr>
          <a:xfrm>
            <a:off x="8767643" y="6021959"/>
            <a:ext cx="224154" cy="455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48400"/>
              </a:lnSpc>
              <a:spcBef>
                <a:spcPts val="95"/>
              </a:spcBef>
            </a:pP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iL3 uL2</a:t>
            </a:r>
            <a:endParaRPr sz="95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6556530" y="6021959"/>
            <a:ext cx="224154" cy="668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7900"/>
              </a:lnSpc>
              <a:spcBef>
                <a:spcPts val="100"/>
              </a:spcBef>
            </a:pPr>
            <a:r>
              <a:rPr dirty="0" sz="950" spc="-25">
                <a:solidFill>
                  <a:srgbClr val="231F1F"/>
                </a:solidFill>
                <a:latin typeface="Arial"/>
                <a:cs typeface="Arial"/>
              </a:rPr>
              <a:t>iL1 iE uL3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30" name="object 130" descr=""/>
          <p:cNvGrpSpPr/>
          <p:nvPr/>
        </p:nvGrpSpPr>
        <p:grpSpPr>
          <a:xfrm>
            <a:off x="6420891" y="3776459"/>
            <a:ext cx="3351529" cy="2987040"/>
            <a:chOff x="6420891" y="3776459"/>
            <a:chExt cx="3351529" cy="2987040"/>
          </a:xfrm>
        </p:grpSpPr>
        <p:sp>
          <p:nvSpPr>
            <p:cNvPr id="131" name="object 131" descr=""/>
            <p:cNvSpPr/>
            <p:nvPr/>
          </p:nvSpPr>
          <p:spPr>
            <a:xfrm>
              <a:off x="6891781" y="6615163"/>
              <a:ext cx="571500" cy="0"/>
            </a:xfrm>
            <a:custGeom>
              <a:avLst/>
              <a:gdLst/>
              <a:ahLst/>
              <a:cxnLst/>
              <a:rect l="l" t="t" r="r" b="b"/>
              <a:pathLst>
                <a:path w="571500" h="0">
                  <a:moveTo>
                    <a:pt x="0" y="0"/>
                  </a:moveTo>
                  <a:lnTo>
                    <a:pt x="571449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6420891" y="4381208"/>
              <a:ext cx="3351529" cy="2381885"/>
            </a:xfrm>
            <a:custGeom>
              <a:avLst/>
              <a:gdLst/>
              <a:ahLst/>
              <a:cxnLst/>
              <a:rect l="l" t="t" r="r" b="b"/>
              <a:pathLst>
                <a:path w="3351529" h="2381884">
                  <a:moveTo>
                    <a:pt x="3347935" y="2381745"/>
                  </a:moveTo>
                  <a:lnTo>
                    <a:pt x="3073" y="2381745"/>
                  </a:lnTo>
                  <a:lnTo>
                    <a:pt x="0" y="2378710"/>
                  </a:lnTo>
                  <a:lnTo>
                    <a:pt x="0" y="3022"/>
                  </a:lnTo>
                  <a:lnTo>
                    <a:pt x="3073" y="0"/>
                  </a:lnTo>
                  <a:lnTo>
                    <a:pt x="3347935" y="0"/>
                  </a:lnTo>
                  <a:lnTo>
                    <a:pt x="3350971" y="3022"/>
                  </a:lnTo>
                  <a:lnTo>
                    <a:pt x="3350971" y="6045"/>
                  </a:lnTo>
                  <a:lnTo>
                    <a:pt x="13690" y="6045"/>
                  </a:lnTo>
                  <a:lnTo>
                    <a:pt x="6096" y="12153"/>
                  </a:lnTo>
                  <a:lnTo>
                    <a:pt x="13690" y="12153"/>
                  </a:lnTo>
                  <a:lnTo>
                    <a:pt x="13690" y="2368054"/>
                  </a:lnTo>
                  <a:lnTo>
                    <a:pt x="6096" y="2368054"/>
                  </a:lnTo>
                  <a:lnTo>
                    <a:pt x="13690" y="2375636"/>
                  </a:lnTo>
                  <a:lnTo>
                    <a:pt x="3350971" y="2375636"/>
                  </a:lnTo>
                  <a:lnTo>
                    <a:pt x="3350971" y="2378710"/>
                  </a:lnTo>
                  <a:lnTo>
                    <a:pt x="3347935" y="2381745"/>
                  </a:lnTo>
                  <a:close/>
                </a:path>
                <a:path w="3351529" h="2381884">
                  <a:moveTo>
                    <a:pt x="13690" y="12153"/>
                  </a:moveTo>
                  <a:lnTo>
                    <a:pt x="6096" y="12153"/>
                  </a:lnTo>
                  <a:lnTo>
                    <a:pt x="13690" y="6045"/>
                  </a:lnTo>
                  <a:lnTo>
                    <a:pt x="13690" y="12153"/>
                  </a:lnTo>
                  <a:close/>
                </a:path>
                <a:path w="3351529" h="2381884">
                  <a:moveTo>
                    <a:pt x="3337267" y="12153"/>
                  </a:moveTo>
                  <a:lnTo>
                    <a:pt x="13690" y="12153"/>
                  </a:lnTo>
                  <a:lnTo>
                    <a:pt x="13690" y="6045"/>
                  </a:lnTo>
                  <a:lnTo>
                    <a:pt x="3337267" y="6045"/>
                  </a:lnTo>
                  <a:lnTo>
                    <a:pt x="3337267" y="12153"/>
                  </a:lnTo>
                  <a:close/>
                </a:path>
                <a:path w="3351529" h="2381884">
                  <a:moveTo>
                    <a:pt x="3337267" y="2375636"/>
                  </a:moveTo>
                  <a:lnTo>
                    <a:pt x="3337267" y="6045"/>
                  </a:lnTo>
                  <a:lnTo>
                    <a:pt x="3344862" y="12153"/>
                  </a:lnTo>
                  <a:lnTo>
                    <a:pt x="3350971" y="12153"/>
                  </a:lnTo>
                  <a:lnTo>
                    <a:pt x="3350971" y="2368054"/>
                  </a:lnTo>
                  <a:lnTo>
                    <a:pt x="3344862" y="2368054"/>
                  </a:lnTo>
                  <a:lnTo>
                    <a:pt x="3337267" y="2375636"/>
                  </a:lnTo>
                  <a:close/>
                </a:path>
                <a:path w="3351529" h="2381884">
                  <a:moveTo>
                    <a:pt x="3350971" y="12153"/>
                  </a:moveTo>
                  <a:lnTo>
                    <a:pt x="3344862" y="12153"/>
                  </a:lnTo>
                  <a:lnTo>
                    <a:pt x="3337267" y="6045"/>
                  </a:lnTo>
                  <a:lnTo>
                    <a:pt x="3350971" y="6045"/>
                  </a:lnTo>
                  <a:lnTo>
                    <a:pt x="3350971" y="12153"/>
                  </a:lnTo>
                  <a:close/>
                </a:path>
                <a:path w="3351529" h="2381884">
                  <a:moveTo>
                    <a:pt x="13690" y="2375636"/>
                  </a:moveTo>
                  <a:lnTo>
                    <a:pt x="6096" y="2368054"/>
                  </a:lnTo>
                  <a:lnTo>
                    <a:pt x="13690" y="2368054"/>
                  </a:lnTo>
                  <a:lnTo>
                    <a:pt x="13690" y="2375636"/>
                  </a:lnTo>
                  <a:close/>
                </a:path>
                <a:path w="3351529" h="2381884">
                  <a:moveTo>
                    <a:pt x="3337267" y="2375636"/>
                  </a:moveTo>
                  <a:lnTo>
                    <a:pt x="13690" y="2375636"/>
                  </a:lnTo>
                  <a:lnTo>
                    <a:pt x="13690" y="2368054"/>
                  </a:lnTo>
                  <a:lnTo>
                    <a:pt x="3337267" y="2368054"/>
                  </a:lnTo>
                  <a:lnTo>
                    <a:pt x="3337267" y="2375636"/>
                  </a:lnTo>
                  <a:close/>
                </a:path>
                <a:path w="3351529" h="2381884">
                  <a:moveTo>
                    <a:pt x="3350971" y="2375636"/>
                  </a:moveTo>
                  <a:lnTo>
                    <a:pt x="3337267" y="2375636"/>
                  </a:lnTo>
                  <a:lnTo>
                    <a:pt x="3344862" y="2368054"/>
                  </a:lnTo>
                  <a:lnTo>
                    <a:pt x="3350971" y="2368054"/>
                  </a:lnTo>
                  <a:lnTo>
                    <a:pt x="3350971" y="2375636"/>
                  </a:lnTo>
                  <a:close/>
                </a:path>
              </a:pathLst>
            </a:custGeom>
            <a:solidFill>
              <a:srgbClr val="6ACE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3" name="object 13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896100" y="3776459"/>
              <a:ext cx="2863596" cy="56540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30373" y="522278"/>
            <a:ext cx="601853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6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1008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Tintaya –</a:t>
            </a:r>
            <a:r>
              <a:rPr dirty="0" sz="16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Callalli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bifásica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Registro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oscilografías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326284" y="2468765"/>
            <a:ext cx="6400800" cy="688975"/>
            <a:chOff x="2326284" y="2468765"/>
            <a:chExt cx="6400800" cy="688975"/>
          </a:xfrm>
        </p:grpSpPr>
        <p:sp>
          <p:nvSpPr>
            <p:cNvPr id="4" name="object 4" descr=""/>
            <p:cNvSpPr/>
            <p:nvPr/>
          </p:nvSpPr>
          <p:spPr>
            <a:xfrm>
              <a:off x="2816974" y="2468765"/>
              <a:ext cx="5414645" cy="581025"/>
            </a:xfrm>
            <a:custGeom>
              <a:avLst/>
              <a:gdLst/>
              <a:ahLst/>
              <a:cxnLst/>
              <a:rect l="l" t="t" r="r" b="b"/>
              <a:pathLst>
                <a:path w="5414645" h="581025">
                  <a:moveTo>
                    <a:pt x="5414264" y="315417"/>
                  </a:moveTo>
                  <a:lnTo>
                    <a:pt x="5401742" y="315417"/>
                  </a:lnTo>
                  <a:lnTo>
                    <a:pt x="5394464" y="13690"/>
                  </a:lnTo>
                  <a:lnTo>
                    <a:pt x="5356364" y="15227"/>
                  </a:lnTo>
                  <a:lnTo>
                    <a:pt x="5363629" y="315417"/>
                  </a:lnTo>
                  <a:lnTo>
                    <a:pt x="5269509" y="315417"/>
                  </a:lnTo>
                  <a:lnTo>
                    <a:pt x="5269509" y="287972"/>
                  </a:lnTo>
                  <a:lnTo>
                    <a:pt x="5199405" y="287972"/>
                  </a:lnTo>
                  <a:lnTo>
                    <a:pt x="5199405" y="315417"/>
                  </a:lnTo>
                  <a:lnTo>
                    <a:pt x="158496" y="315417"/>
                  </a:lnTo>
                  <a:lnTo>
                    <a:pt x="158496" y="287972"/>
                  </a:lnTo>
                  <a:lnTo>
                    <a:pt x="86855" y="287972"/>
                  </a:lnTo>
                  <a:lnTo>
                    <a:pt x="86855" y="315417"/>
                  </a:lnTo>
                  <a:lnTo>
                    <a:pt x="38100" y="315417"/>
                  </a:lnTo>
                  <a:lnTo>
                    <a:pt x="38100" y="0"/>
                  </a:lnTo>
                  <a:lnTo>
                    <a:pt x="0" y="0"/>
                  </a:lnTo>
                  <a:lnTo>
                    <a:pt x="0" y="565353"/>
                  </a:lnTo>
                  <a:lnTo>
                    <a:pt x="38100" y="565353"/>
                  </a:lnTo>
                  <a:lnTo>
                    <a:pt x="38100" y="330644"/>
                  </a:lnTo>
                  <a:lnTo>
                    <a:pt x="86855" y="330644"/>
                  </a:lnTo>
                  <a:lnTo>
                    <a:pt x="86855" y="359613"/>
                  </a:lnTo>
                  <a:lnTo>
                    <a:pt x="158496" y="359613"/>
                  </a:lnTo>
                  <a:lnTo>
                    <a:pt x="158496" y="330644"/>
                  </a:lnTo>
                  <a:lnTo>
                    <a:pt x="5199405" y="330644"/>
                  </a:lnTo>
                  <a:lnTo>
                    <a:pt x="5199405" y="359613"/>
                  </a:lnTo>
                  <a:lnTo>
                    <a:pt x="5269509" y="359613"/>
                  </a:lnTo>
                  <a:lnTo>
                    <a:pt x="5269509" y="330644"/>
                  </a:lnTo>
                  <a:lnTo>
                    <a:pt x="5363997" y="330644"/>
                  </a:lnTo>
                  <a:lnTo>
                    <a:pt x="5370055" y="580567"/>
                  </a:lnTo>
                  <a:lnTo>
                    <a:pt x="5408155" y="580567"/>
                  </a:lnTo>
                  <a:lnTo>
                    <a:pt x="5402110" y="330644"/>
                  </a:lnTo>
                  <a:lnTo>
                    <a:pt x="5414264" y="330644"/>
                  </a:lnTo>
                  <a:lnTo>
                    <a:pt x="5414264" y="31541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340025" y="2634856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1681" y="284949"/>
                  </a:moveTo>
                  <a:lnTo>
                    <a:pt x="96524" y="277660"/>
                  </a:lnTo>
                  <a:lnTo>
                    <a:pt x="57585" y="257350"/>
                  </a:lnTo>
                  <a:lnTo>
                    <a:pt x="27055" y="226357"/>
                  </a:lnTo>
                  <a:lnTo>
                    <a:pt x="7129" y="187022"/>
                  </a:lnTo>
                  <a:lnTo>
                    <a:pt x="0" y="141681"/>
                  </a:lnTo>
                  <a:lnTo>
                    <a:pt x="7129" y="97114"/>
                  </a:lnTo>
                  <a:lnTo>
                    <a:pt x="27055" y="58249"/>
                  </a:lnTo>
                  <a:lnTo>
                    <a:pt x="57585" y="27498"/>
                  </a:lnTo>
                  <a:lnTo>
                    <a:pt x="96524" y="7276"/>
                  </a:lnTo>
                  <a:lnTo>
                    <a:pt x="141681" y="0"/>
                  </a:lnTo>
                  <a:lnTo>
                    <a:pt x="187022" y="7276"/>
                  </a:lnTo>
                  <a:lnTo>
                    <a:pt x="226357" y="27498"/>
                  </a:lnTo>
                  <a:lnTo>
                    <a:pt x="257350" y="58249"/>
                  </a:lnTo>
                  <a:lnTo>
                    <a:pt x="277660" y="97114"/>
                  </a:lnTo>
                  <a:lnTo>
                    <a:pt x="284949" y="141681"/>
                  </a:lnTo>
                  <a:lnTo>
                    <a:pt x="277660" y="187022"/>
                  </a:lnTo>
                  <a:lnTo>
                    <a:pt x="257350" y="226357"/>
                  </a:lnTo>
                  <a:lnTo>
                    <a:pt x="226357" y="257350"/>
                  </a:lnTo>
                  <a:lnTo>
                    <a:pt x="187022" y="277660"/>
                  </a:lnTo>
                  <a:lnTo>
                    <a:pt x="1416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326284" y="2621165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08" y="138658"/>
                  </a:moveTo>
                  <a:lnTo>
                    <a:pt x="310362" y="137299"/>
                  </a:lnTo>
                  <a:lnTo>
                    <a:pt x="307822" y="123418"/>
                  </a:lnTo>
                  <a:lnTo>
                    <a:pt x="304800" y="109677"/>
                  </a:lnTo>
                  <a:lnTo>
                    <a:pt x="298691" y="94449"/>
                  </a:lnTo>
                  <a:lnTo>
                    <a:pt x="292595" y="80708"/>
                  </a:lnTo>
                  <a:lnTo>
                    <a:pt x="286486" y="70942"/>
                  </a:lnTo>
                  <a:lnTo>
                    <a:pt x="286486" y="156908"/>
                  </a:lnTo>
                  <a:lnTo>
                    <a:pt x="285000" y="170649"/>
                  </a:lnTo>
                  <a:lnTo>
                    <a:pt x="263626" y="228549"/>
                  </a:lnTo>
                  <a:lnTo>
                    <a:pt x="237731" y="257517"/>
                  </a:lnTo>
                  <a:lnTo>
                    <a:pt x="228600" y="263613"/>
                  </a:lnTo>
                  <a:lnTo>
                    <a:pt x="217932" y="271208"/>
                  </a:lnTo>
                  <a:lnTo>
                    <a:pt x="193522" y="280390"/>
                  </a:lnTo>
                  <a:lnTo>
                    <a:pt x="181368" y="283413"/>
                  </a:lnTo>
                  <a:lnTo>
                    <a:pt x="169164" y="284949"/>
                  </a:lnTo>
                  <a:lnTo>
                    <a:pt x="155422" y="286435"/>
                  </a:lnTo>
                  <a:lnTo>
                    <a:pt x="141732" y="284949"/>
                  </a:lnTo>
                  <a:lnTo>
                    <a:pt x="92964" y="269671"/>
                  </a:lnTo>
                  <a:lnTo>
                    <a:pt x="54864" y="237667"/>
                  </a:lnTo>
                  <a:lnTo>
                    <a:pt x="31991" y="193471"/>
                  </a:lnTo>
                  <a:lnTo>
                    <a:pt x="27432" y="181317"/>
                  </a:lnTo>
                  <a:lnTo>
                    <a:pt x="25895" y="169113"/>
                  </a:lnTo>
                  <a:lnTo>
                    <a:pt x="25895" y="141681"/>
                  </a:lnTo>
                  <a:lnTo>
                    <a:pt x="28968" y="129476"/>
                  </a:lnTo>
                  <a:lnTo>
                    <a:pt x="31991" y="117322"/>
                  </a:lnTo>
                  <a:lnTo>
                    <a:pt x="36614" y="105117"/>
                  </a:lnTo>
                  <a:lnTo>
                    <a:pt x="41173" y="92913"/>
                  </a:lnTo>
                  <a:lnTo>
                    <a:pt x="48768" y="82245"/>
                  </a:lnTo>
                  <a:lnTo>
                    <a:pt x="83832" y="47218"/>
                  </a:lnTo>
                  <a:lnTo>
                    <a:pt x="129527" y="28917"/>
                  </a:lnTo>
                  <a:lnTo>
                    <a:pt x="143268" y="25895"/>
                  </a:lnTo>
                  <a:lnTo>
                    <a:pt x="169164" y="25895"/>
                  </a:lnTo>
                  <a:lnTo>
                    <a:pt x="207264" y="36563"/>
                  </a:lnTo>
                  <a:lnTo>
                    <a:pt x="248386" y="63995"/>
                  </a:lnTo>
                  <a:lnTo>
                    <a:pt x="275831" y="106654"/>
                  </a:lnTo>
                  <a:lnTo>
                    <a:pt x="280390" y="117322"/>
                  </a:lnTo>
                  <a:lnTo>
                    <a:pt x="283464" y="131013"/>
                  </a:lnTo>
                  <a:lnTo>
                    <a:pt x="285000" y="143217"/>
                  </a:lnTo>
                  <a:lnTo>
                    <a:pt x="286486" y="156908"/>
                  </a:lnTo>
                  <a:lnTo>
                    <a:pt x="286486" y="70942"/>
                  </a:lnTo>
                  <a:lnTo>
                    <a:pt x="285000" y="68554"/>
                  </a:lnTo>
                  <a:lnTo>
                    <a:pt x="275831" y="56349"/>
                  </a:lnTo>
                  <a:lnTo>
                    <a:pt x="254495" y="35013"/>
                  </a:lnTo>
                  <a:lnTo>
                    <a:pt x="242290" y="27381"/>
                  </a:lnTo>
                  <a:lnTo>
                    <a:pt x="240309" y="25895"/>
                  </a:lnTo>
                  <a:lnTo>
                    <a:pt x="230136" y="18249"/>
                  </a:lnTo>
                  <a:lnTo>
                    <a:pt x="216395" y="12153"/>
                  </a:lnTo>
                  <a:lnTo>
                    <a:pt x="185928" y="3022"/>
                  </a:lnTo>
                  <a:lnTo>
                    <a:pt x="155422" y="0"/>
                  </a:lnTo>
                  <a:lnTo>
                    <a:pt x="123431" y="3022"/>
                  </a:lnTo>
                  <a:lnTo>
                    <a:pt x="80759" y="19786"/>
                  </a:lnTo>
                  <a:lnTo>
                    <a:pt x="45732" y="45681"/>
                  </a:lnTo>
                  <a:lnTo>
                    <a:pt x="18300" y="82245"/>
                  </a:lnTo>
                  <a:lnTo>
                    <a:pt x="3073" y="124917"/>
                  </a:lnTo>
                  <a:lnTo>
                    <a:pt x="0" y="156908"/>
                  </a:lnTo>
                  <a:lnTo>
                    <a:pt x="3073" y="187413"/>
                  </a:lnTo>
                  <a:lnTo>
                    <a:pt x="12204" y="217881"/>
                  </a:lnTo>
                  <a:lnTo>
                    <a:pt x="19837" y="230085"/>
                  </a:lnTo>
                  <a:lnTo>
                    <a:pt x="27432" y="243776"/>
                  </a:lnTo>
                  <a:lnTo>
                    <a:pt x="70091" y="284949"/>
                  </a:lnTo>
                  <a:lnTo>
                    <a:pt x="109728" y="304749"/>
                  </a:lnTo>
                  <a:lnTo>
                    <a:pt x="140195" y="310845"/>
                  </a:lnTo>
                  <a:lnTo>
                    <a:pt x="172186" y="310845"/>
                  </a:lnTo>
                  <a:lnTo>
                    <a:pt x="202704" y="304749"/>
                  </a:lnTo>
                  <a:lnTo>
                    <a:pt x="230136" y="292544"/>
                  </a:lnTo>
                  <a:lnTo>
                    <a:pt x="241147" y="286435"/>
                  </a:lnTo>
                  <a:lnTo>
                    <a:pt x="243827" y="284949"/>
                  </a:lnTo>
                  <a:lnTo>
                    <a:pt x="275831" y="254444"/>
                  </a:lnTo>
                  <a:lnTo>
                    <a:pt x="298691" y="216344"/>
                  </a:lnTo>
                  <a:lnTo>
                    <a:pt x="307822" y="185877"/>
                  </a:lnTo>
                  <a:lnTo>
                    <a:pt x="309930" y="175399"/>
                  </a:lnTo>
                  <a:lnTo>
                    <a:pt x="499808" y="176758"/>
                  </a:lnTo>
                  <a:lnTo>
                    <a:pt x="499808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00998" y="2677515"/>
              <a:ext cx="129476" cy="207264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8427783" y="2643987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49"/>
                  </a:moveTo>
                  <a:lnTo>
                    <a:pt x="97939" y="277660"/>
                  </a:lnTo>
                  <a:lnTo>
                    <a:pt x="58600" y="257353"/>
                  </a:lnTo>
                  <a:lnTo>
                    <a:pt x="27604" y="226368"/>
                  </a:lnTo>
                  <a:lnTo>
                    <a:pt x="7291" y="187048"/>
                  </a:lnTo>
                  <a:lnTo>
                    <a:pt x="0" y="141732"/>
                  </a:lnTo>
                  <a:lnTo>
                    <a:pt x="7291" y="97140"/>
                  </a:lnTo>
                  <a:lnTo>
                    <a:pt x="27604" y="58260"/>
                  </a:lnTo>
                  <a:lnTo>
                    <a:pt x="58600" y="27501"/>
                  </a:lnTo>
                  <a:lnTo>
                    <a:pt x="97939" y="7277"/>
                  </a:lnTo>
                  <a:lnTo>
                    <a:pt x="143281" y="0"/>
                  </a:lnTo>
                  <a:lnTo>
                    <a:pt x="188597" y="7277"/>
                  </a:lnTo>
                  <a:lnTo>
                    <a:pt x="227918" y="27501"/>
                  </a:lnTo>
                  <a:lnTo>
                    <a:pt x="258902" y="58260"/>
                  </a:lnTo>
                  <a:lnTo>
                    <a:pt x="279210" y="97140"/>
                  </a:lnTo>
                  <a:lnTo>
                    <a:pt x="286499" y="141732"/>
                  </a:lnTo>
                  <a:lnTo>
                    <a:pt x="279210" y="187048"/>
                  </a:lnTo>
                  <a:lnTo>
                    <a:pt x="258902" y="226368"/>
                  </a:lnTo>
                  <a:lnTo>
                    <a:pt x="227918" y="257353"/>
                  </a:lnTo>
                  <a:lnTo>
                    <a:pt x="188597" y="277660"/>
                  </a:lnTo>
                  <a:lnTo>
                    <a:pt x="1432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226679" y="2630284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79" h="311150">
                  <a:moveTo>
                    <a:pt x="499808" y="140195"/>
                  </a:moveTo>
                  <a:lnTo>
                    <a:pt x="496785" y="123431"/>
                  </a:lnTo>
                  <a:lnTo>
                    <a:pt x="492163" y="109689"/>
                  </a:lnTo>
                  <a:lnTo>
                    <a:pt x="487603" y="94462"/>
                  </a:lnTo>
                  <a:lnTo>
                    <a:pt x="481507" y="80772"/>
                  </a:lnTo>
                  <a:lnTo>
                    <a:pt x="475399" y="70967"/>
                  </a:lnTo>
                  <a:lnTo>
                    <a:pt x="475399" y="156972"/>
                  </a:lnTo>
                  <a:lnTo>
                    <a:pt x="473913" y="169125"/>
                  </a:lnTo>
                  <a:lnTo>
                    <a:pt x="464731" y="207225"/>
                  </a:lnTo>
                  <a:lnTo>
                    <a:pt x="435813" y="248399"/>
                  </a:lnTo>
                  <a:lnTo>
                    <a:pt x="394690" y="275831"/>
                  </a:lnTo>
                  <a:lnTo>
                    <a:pt x="356590" y="284962"/>
                  </a:lnTo>
                  <a:lnTo>
                    <a:pt x="344385" y="286499"/>
                  </a:lnTo>
                  <a:lnTo>
                    <a:pt x="304749" y="280403"/>
                  </a:lnTo>
                  <a:lnTo>
                    <a:pt x="260540" y="255993"/>
                  </a:lnTo>
                  <a:lnTo>
                    <a:pt x="230085" y="217893"/>
                  </a:lnTo>
                  <a:lnTo>
                    <a:pt x="216395" y="181330"/>
                  </a:lnTo>
                  <a:lnTo>
                    <a:pt x="214858" y="169125"/>
                  </a:lnTo>
                  <a:lnTo>
                    <a:pt x="214858" y="141693"/>
                  </a:lnTo>
                  <a:lnTo>
                    <a:pt x="230085" y="92976"/>
                  </a:lnTo>
                  <a:lnTo>
                    <a:pt x="262077" y="54876"/>
                  </a:lnTo>
                  <a:lnTo>
                    <a:pt x="318490" y="28930"/>
                  </a:lnTo>
                  <a:lnTo>
                    <a:pt x="332181" y="25895"/>
                  </a:lnTo>
                  <a:lnTo>
                    <a:pt x="358076" y="25895"/>
                  </a:lnTo>
                  <a:lnTo>
                    <a:pt x="396176" y="36563"/>
                  </a:lnTo>
                  <a:lnTo>
                    <a:pt x="437349" y="63995"/>
                  </a:lnTo>
                  <a:lnTo>
                    <a:pt x="464731" y="105130"/>
                  </a:lnTo>
                  <a:lnTo>
                    <a:pt x="473913" y="143230"/>
                  </a:lnTo>
                  <a:lnTo>
                    <a:pt x="475399" y="156972"/>
                  </a:lnTo>
                  <a:lnTo>
                    <a:pt x="475399" y="70967"/>
                  </a:lnTo>
                  <a:lnTo>
                    <a:pt x="443407" y="35026"/>
                  </a:lnTo>
                  <a:lnTo>
                    <a:pt x="403809" y="12153"/>
                  </a:lnTo>
                  <a:lnTo>
                    <a:pt x="344385" y="0"/>
                  </a:lnTo>
                  <a:lnTo>
                    <a:pt x="327609" y="1498"/>
                  </a:lnTo>
                  <a:lnTo>
                    <a:pt x="283413" y="12153"/>
                  </a:lnTo>
                  <a:lnTo>
                    <a:pt x="245313" y="36563"/>
                  </a:lnTo>
                  <a:lnTo>
                    <a:pt x="214858" y="70104"/>
                  </a:lnTo>
                  <a:lnTo>
                    <a:pt x="195059" y="109689"/>
                  </a:lnTo>
                  <a:lnTo>
                    <a:pt x="190919" y="135420"/>
                  </a:lnTo>
                  <a:lnTo>
                    <a:pt x="0" y="134099"/>
                  </a:lnTo>
                  <a:lnTo>
                    <a:pt x="0" y="172199"/>
                  </a:lnTo>
                  <a:lnTo>
                    <a:pt x="190576" y="173520"/>
                  </a:lnTo>
                  <a:lnTo>
                    <a:pt x="191985" y="187426"/>
                  </a:lnTo>
                  <a:lnTo>
                    <a:pt x="216395" y="243840"/>
                  </a:lnTo>
                  <a:lnTo>
                    <a:pt x="245313" y="275831"/>
                  </a:lnTo>
                  <a:lnTo>
                    <a:pt x="284949" y="300189"/>
                  </a:lnTo>
                  <a:lnTo>
                    <a:pt x="329158" y="310857"/>
                  </a:lnTo>
                  <a:lnTo>
                    <a:pt x="361149" y="310857"/>
                  </a:lnTo>
                  <a:lnTo>
                    <a:pt x="391604" y="304749"/>
                  </a:lnTo>
                  <a:lnTo>
                    <a:pt x="419049" y="292595"/>
                  </a:lnTo>
                  <a:lnTo>
                    <a:pt x="430022" y="286499"/>
                  </a:lnTo>
                  <a:lnTo>
                    <a:pt x="432790" y="284962"/>
                  </a:lnTo>
                  <a:lnTo>
                    <a:pt x="464731" y="254495"/>
                  </a:lnTo>
                  <a:lnTo>
                    <a:pt x="487603" y="216395"/>
                  </a:lnTo>
                  <a:lnTo>
                    <a:pt x="499808" y="170662"/>
                  </a:lnTo>
                  <a:lnTo>
                    <a:pt x="499808" y="14019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522296" y="2679052"/>
              <a:ext cx="131063" cy="205727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768682" y="2700388"/>
              <a:ext cx="391795" cy="451484"/>
            </a:xfrm>
            <a:custGeom>
              <a:avLst/>
              <a:gdLst/>
              <a:ahLst/>
              <a:cxnLst/>
              <a:rect l="l" t="t" r="r" b="b"/>
              <a:pathLst>
                <a:path w="391795" h="451485">
                  <a:moveTo>
                    <a:pt x="391604" y="451053"/>
                  </a:moveTo>
                  <a:lnTo>
                    <a:pt x="181317" y="310845"/>
                  </a:lnTo>
                  <a:lnTo>
                    <a:pt x="220954" y="292544"/>
                  </a:lnTo>
                  <a:lnTo>
                    <a:pt x="89890" y="202653"/>
                  </a:lnTo>
                  <a:lnTo>
                    <a:pt x="137160" y="175221"/>
                  </a:lnTo>
                  <a:lnTo>
                    <a:pt x="0" y="80759"/>
                  </a:lnTo>
                  <a:lnTo>
                    <a:pt x="153936" y="0"/>
                  </a:lnTo>
                  <a:lnTo>
                    <a:pt x="233159" y="126453"/>
                  </a:lnTo>
                  <a:lnTo>
                    <a:pt x="199618" y="141681"/>
                  </a:lnTo>
                  <a:lnTo>
                    <a:pt x="300177" y="249885"/>
                  </a:lnTo>
                  <a:lnTo>
                    <a:pt x="266700" y="268185"/>
                  </a:lnTo>
                  <a:lnTo>
                    <a:pt x="391604" y="45105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761088" y="2694279"/>
              <a:ext cx="405765" cy="463550"/>
            </a:xfrm>
            <a:custGeom>
              <a:avLst/>
              <a:gdLst/>
              <a:ahLst/>
              <a:cxnLst/>
              <a:rect l="l" t="t" r="r" b="b"/>
              <a:pathLst>
                <a:path w="405764" h="463550">
                  <a:moveTo>
                    <a:pt x="19540" y="88272"/>
                  </a:moveTo>
                  <a:lnTo>
                    <a:pt x="10667" y="82257"/>
                  </a:lnTo>
                  <a:lnTo>
                    <a:pt x="4559" y="82257"/>
                  </a:lnTo>
                  <a:lnTo>
                    <a:pt x="158445" y="1549"/>
                  </a:lnTo>
                  <a:lnTo>
                    <a:pt x="159994" y="0"/>
                  </a:lnTo>
                  <a:lnTo>
                    <a:pt x="164553" y="0"/>
                  </a:lnTo>
                  <a:lnTo>
                    <a:pt x="166090" y="3035"/>
                  </a:lnTo>
                  <a:lnTo>
                    <a:pt x="170870" y="10667"/>
                  </a:lnTo>
                  <a:lnTo>
                    <a:pt x="155422" y="10667"/>
                  </a:lnTo>
                  <a:lnTo>
                    <a:pt x="158038" y="14844"/>
                  </a:lnTo>
                  <a:lnTo>
                    <a:pt x="19540" y="88272"/>
                  </a:lnTo>
                  <a:close/>
                </a:path>
                <a:path w="405764" h="463550">
                  <a:moveTo>
                    <a:pt x="158038" y="14844"/>
                  </a:moveTo>
                  <a:lnTo>
                    <a:pt x="155422" y="10667"/>
                  </a:lnTo>
                  <a:lnTo>
                    <a:pt x="163017" y="12204"/>
                  </a:lnTo>
                  <a:lnTo>
                    <a:pt x="158038" y="14844"/>
                  </a:lnTo>
                  <a:close/>
                </a:path>
                <a:path w="405764" h="463550">
                  <a:moveTo>
                    <a:pt x="230721" y="130858"/>
                  </a:moveTo>
                  <a:lnTo>
                    <a:pt x="158038" y="14844"/>
                  </a:lnTo>
                  <a:lnTo>
                    <a:pt x="163017" y="12204"/>
                  </a:lnTo>
                  <a:lnTo>
                    <a:pt x="155422" y="10667"/>
                  </a:lnTo>
                  <a:lnTo>
                    <a:pt x="170870" y="10667"/>
                  </a:lnTo>
                  <a:lnTo>
                    <a:pt x="244350" y="128003"/>
                  </a:lnTo>
                  <a:lnTo>
                    <a:pt x="237680" y="128003"/>
                  </a:lnTo>
                  <a:lnTo>
                    <a:pt x="230721" y="130858"/>
                  </a:lnTo>
                  <a:close/>
                </a:path>
                <a:path w="405764" h="463550">
                  <a:moveTo>
                    <a:pt x="133152" y="180175"/>
                  </a:moveTo>
                  <a:lnTo>
                    <a:pt x="3022" y="92976"/>
                  </a:lnTo>
                  <a:lnTo>
                    <a:pt x="1485" y="91439"/>
                  </a:lnTo>
                  <a:lnTo>
                    <a:pt x="0" y="89903"/>
                  </a:lnTo>
                  <a:lnTo>
                    <a:pt x="0" y="86867"/>
                  </a:lnTo>
                  <a:lnTo>
                    <a:pt x="1485" y="85331"/>
                  </a:lnTo>
                  <a:lnTo>
                    <a:pt x="1485" y="82257"/>
                  </a:lnTo>
                  <a:lnTo>
                    <a:pt x="10667" y="82257"/>
                  </a:lnTo>
                  <a:lnTo>
                    <a:pt x="10667" y="92976"/>
                  </a:lnTo>
                  <a:lnTo>
                    <a:pt x="26478" y="92976"/>
                  </a:lnTo>
                  <a:lnTo>
                    <a:pt x="147789" y="175221"/>
                  </a:lnTo>
                  <a:lnTo>
                    <a:pt x="141681" y="175221"/>
                  </a:lnTo>
                  <a:lnTo>
                    <a:pt x="133152" y="180175"/>
                  </a:lnTo>
                  <a:close/>
                </a:path>
                <a:path w="405764" h="463550">
                  <a:moveTo>
                    <a:pt x="10667" y="92976"/>
                  </a:moveTo>
                  <a:lnTo>
                    <a:pt x="10667" y="82257"/>
                  </a:lnTo>
                  <a:lnTo>
                    <a:pt x="19540" y="88272"/>
                  </a:lnTo>
                  <a:lnTo>
                    <a:pt x="10667" y="92976"/>
                  </a:lnTo>
                  <a:close/>
                </a:path>
                <a:path w="405764" h="463550">
                  <a:moveTo>
                    <a:pt x="26478" y="92976"/>
                  </a:moveTo>
                  <a:lnTo>
                    <a:pt x="10667" y="92976"/>
                  </a:lnTo>
                  <a:lnTo>
                    <a:pt x="19540" y="88272"/>
                  </a:lnTo>
                  <a:lnTo>
                    <a:pt x="26478" y="92976"/>
                  </a:lnTo>
                  <a:close/>
                </a:path>
                <a:path w="405764" h="463550">
                  <a:moveTo>
                    <a:pt x="234645" y="137121"/>
                  </a:moveTo>
                  <a:lnTo>
                    <a:pt x="230721" y="130858"/>
                  </a:lnTo>
                  <a:lnTo>
                    <a:pt x="237680" y="128003"/>
                  </a:lnTo>
                  <a:lnTo>
                    <a:pt x="234645" y="137121"/>
                  </a:lnTo>
                  <a:close/>
                </a:path>
                <a:path w="405764" h="463550">
                  <a:moveTo>
                    <a:pt x="245313" y="137121"/>
                  </a:moveTo>
                  <a:lnTo>
                    <a:pt x="234645" y="137121"/>
                  </a:lnTo>
                  <a:lnTo>
                    <a:pt x="237680" y="128003"/>
                  </a:lnTo>
                  <a:lnTo>
                    <a:pt x="244350" y="128003"/>
                  </a:lnTo>
                  <a:lnTo>
                    <a:pt x="245313" y="129539"/>
                  </a:lnTo>
                  <a:lnTo>
                    <a:pt x="246849" y="131076"/>
                  </a:lnTo>
                  <a:lnTo>
                    <a:pt x="246849" y="135635"/>
                  </a:lnTo>
                  <a:lnTo>
                    <a:pt x="245313" y="137121"/>
                  </a:lnTo>
                  <a:close/>
                </a:path>
                <a:path w="405764" h="463550">
                  <a:moveTo>
                    <a:pt x="298098" y="255053"/>
                  </a:moveTo>
                  <a:lnTo>
                    <a:pt x="202653" y="152399"/>
                  </a:lnTo>
                  <a:lnTo>
                    <a:pt x="201117" y="150863"/>
                  </a:lnTo>
                  <a:lnTo>
                    <a:pt x="201117" y="144767"/>
                  </a:lnTo>
                  <a:lnTo>
                    <a:pt x="202653" y="143230"/>
                  </a:lnTo>
                  <a:lnTo>
                    <a:pt x="204190" y="141744"/>
                  </a:lnTo>
                  <a:lnTo>
                    <a:pt x="230721" y="130858"/>
                  </a:lnTo>
                  <a:lnTo>
                    <a:pt x="234645" y="137121"/>
                  </a:lnTo>
                  <a:lnTo>
                    <a:pt x="245313" y="137121"/>
                  </a:lnTo>
                  <a:lnTo>
                    <a:pt x="245313" y="138658"/>
                  </a:lnTo>
                  <a:lnTo>
                    <a:pt x="242290" y="138658"/>
                  </a:lnTo>
                  <a:lnTo>
                    <a:pt x="232677" y="143230"/>
                  </a:lnTo>
                  <a:lnTo>
                    <a:pt x="211785" y="143230"/>
                  </a:lnTo>
                  <a:lnTo>
                    <a:pt x="210248" y="153898"/>
                  </a:lnTo>
                  <a:lnTo>
                    <a:pt x="221566" y="153898"/>
                  </a:lnTo>
                  <a:lnTo>
                    <a:pt x="310985" y="251421"/>
                  </a:lnTo>
                  <a:lnTo>
                    <a:pt x="304749" y="251421"/>
                  </a:lnTo>
                  <a:lnTo>
                    <a:pt x="298098" y="255053"/>
                  </a:lnTo>
                  <a:close/>
                </a:path>
                <a:path w="405764" h="463550">
                  <a:moveTo>
                    <a:pt x="210248" y="153898"/>
                  </a:moveTo>
                  <a:lnTo>
                    <a:pt x="211785" y="143230"/>
                  </a:lnTo>
                  <a:lnTo>
                    <a:pt x="218129" y="150150"/>
                  </a:lnTo>
                  <a:lnTo>
                    <a:pt x="210248" y="153898"/>
                  </a:lnTo>
                  <a:close/>
                </a:path>
                <a:path w="405764" h="463550">
                  <a:moveTo>
                    <a:pt x="218129" y="150150"/>
                  </a:moveTo>
                  <a:lnTo>
                    <a:pt x="211785" y="143230"/>
                  </a:lnTo>
                  <a:lnTo>
                    <a:pt x="232677" y="143230"/>
                  </a:lnTo>
                  <a:lnTo>
                    <a:pt x="218129" y="150150"/>
                  </a:lnTo>
                  <a:close/>
                </a:path>
                <a:path w="405764" h="463550">
                  <a:moveTo>
                    <a:pt x="221566" y="153898"/>
                  </a:moveTo>
                  <a:lnTo>
                    <a:pt x="210248" y="153898"/>
                  </a:lnTo>
                  <a:lnTo>
                    <a:pt x="218129" y="150150"/>
                  </a:lnTo>
                  <a:lnTo>
                    <a:pt x="221566" y="153898"/>
                  </a:lnTo>
                  <a:close/>
                </a:path>
                <a:path w="405764" h="463550">
                  <a:moveTo>
                    <a:pt x="141681" y="185889"/>
                  </a:moveTo>
                  <a:lnTo>
                    <a:pt x="133152" y="180175"/>
                  </a:lnTo>
                  <a:lnTo>
                    <a:pt x="141681" y="175221"/>
                  </a:lnTo>
                  <a:lnTo>
                    <a:pt x="141681" y="185889"/>
                  </a:lnTo>
                  <a:close/>
                </a:path>
                <a:path w="405764" h="463550">
                  <a:moveTo>
                    <a:pt x="150863" y="185889"/>
                  </a:moveTo>
                  <a:lnTo>
                    <a:pt x="141681" y="185889"/>
                  </a:lnTo>
                  <a:lnTo>
                    <a:pt x="141681" y="175221"/>
                  </a:lnTo>
                  <a:lnTo>
                    <a:pt x="147789" y="175221"/>
                  </a:lnTo>
                  <a:lnTo>
                    <a:pt x="150863" y="176758"/>
                  </a:lnTo>
                  <a:lnTo>
                    <a:pt x="150863" y="185889"/>
                  </a:lnTo>
                  <a:close/>
                </a:path>
                <a:path w="405764" h="463550">
                  <a:moveTo>
                    <a:pt x="216233" y="296886"/>
                  </a:moveTo>
                  <a:lnTo>
                    <a:pt x="94449" y="213321"/>
                  </a:lnTo>
                  <a:lnTo>
                    <a:pt x="92913" y="213321"/>
                  </a:lnTo>
                  <a:lnTo>
                    <a:pt x="91427" y="210299"/>
                  </a:lnTo>
                  <a:lnTo>
                    <a:pt x="91427" y="205739"/>
                  </a:lnTo>
                  <a:lnTo>
                    <a:pt x="92913" y="204203"/>
                  </a:lnTo>
                  <a:lnTo>
                    <a:pt x="94449" y="202653"/>
                  </a:lnTo>
                  <a:lnTo>
                    <a:pt x="133152" y="180175"/>
                  </a:lnTo>
                  <a:lnTo>
                    <a:pt x="141681" y="185889"/>
                  </a:lnTo>
                  <a:lnTo>
                    <a:pt x="147789" y="185889"/>
                  </a:lnTo>
                  <a:lnTo>
                    <a:pt x="118902" y="204203"/>
                  </a:lnTo>
                  <a:lnTo>
                    <a:pt x="102095" y="204203"/>
                  </a:lnTo>
                  <a:lnTo>
                    <a:pt x="102095" y="214858"/>
                  </a:lnTo>
                  <a:lnTo>
                    <a:pt x="117886" y="214858"/>
                  </a:lnTo>
                  <a:lnTo>
                    <a:pt x="233108" y="292607"/>
                  </a:lnTo>
                  <a:lnTo>
                    <a:pt x="225526" y="292607"/>
                  </a:lnTo>
                  <a:lnTo>
                    <a:pt x="216233" y="296886"/>
                  </a:lnTo>
                  <a:close/>
                </a:path>
                <a:path w="405764" h="463550">
                  <a:moveTo>
                    <a:pt x="102095" y="214858"/>
                  </a:moveTo>
                  <a:lnTo>
                    <a:pt x="102095" y="204203"/>
                  </a:lnTo>
                  <a:lnTo>
                    <a:pt x="110236" y="209697"/>
                  </a:lnTo>
                  <a:lnTo>
                    <a:pt x="102095" y="214858"/>
                  </a:lnTo>
                  <a:close/>
                </a:path>
                <a:path w="405764" h="463550">
                  <a:moveTo>
                    <a:pt x="110236" y="209697"/>
                  </a:moveTo>
                  <a:lnTo>
                    <a:pt x="102095" y="204203"/>
                  </a:lnTo>
                  <a:lnTo>
                    <a:pt x="118902" y="204203"/>
                  </a:lnTo>
                  <a:lnTo>
                    <a:pt x="110236" y="209697"/>
                  </a:lnTo>
                  <a:close/>
                </a:path>
                <a:path w="405764" h="463550">
                  <a:moveTo>
                    <a:pt x="117886" y="214858"/>
                  </a:moveTo>
                  <a:lnTo>
                    <a:pt x="102095" y="214858"/>
                  </a:lnTo>
                  <a:lnTo>
                    <a:pt x="110236" y="209697"/>
                  </a:lnTo>
                  <a:lnTo>
                    <a:pt x="117886" y="214858"/>
                  </a:lnTo>
                  <a:close/>
                </a:path>
                <a:path w="405764" h="463550">
                  <a:moveTo>
                    <a:pt x="303212" y="260553"/>
                  </a:moveTo>
                  <a:lnTo>
                    <a:pt x="298098" y="255053"/>
                  </a:lnTo>
                  <a:lnTo>
                    <a:pt x="304749" y="251421"/>
                  </a:lnTo>
                  <a:lnTo>
                    <a:pt x="303212" y="260553"/>
                  </a:lnTo>
                  <a:close/>
                </a:path>
                <a:path w="405764" h="463550">
                  <a:moveTo>
                    <a:pt x="312388" y="260553"/>
                  </a:moveTo>
                  <a:lnTo>
                    <a:pt x="303212" y="260553"/>
                  </a:lnTo>
                  <a:lnTo>
                    <a:pt x="304749" y="251421"/>
                  </a:lnTo>
                  <a:lnTo>
                    <a:pt x="310985" y="251421"/>
                  </a:lnTo>
                  <a:lnTo>
                    <a:pt x="312394" y="252958"/>
                  </a:lnTo>
                  <a:lnTo>
                    <a:pt x="313880" y="254507"/>
                  </a:lnTo>
                  <a:lnTo>
                    <a:pt x="313880" y="259067"/>
                  </a:lnTo>
                  <a:lnTo>
                    <a:pt x="312388" y="260553"/>
                  </a:lnTo>
                  <a:close/>
                </a:path>
                <a:path w="405764" h="463550">
                  <a:moveTo>
                    <a:pt x="400748" y="463257"/>
                  </a:moveTo>
                  <a:lnTo>
                    <a:pt x="397713" y="463257"/>
                  </a:lnTo>
                  <a:lnTo>
                    <a:pt x="396176" y="461721"/>
                  </a:lnTo>
                  <a:lnTo>
                    <a:pt x="393428" y="459909"/>
                  </a:lnTo>
                  <a:lnTo>
                    <a:pt x="402285" y="451053"/>
                  </a:lnTo>
                  <a:lnTo>
                    <a:pt x="374427" y="432685"/>
                  </a:lnTo>
                  <a:lnTo>
                    <a:pt x="269671" y="278853"/>
                  </a:lnTo>
                  <a:lnTo>
                    <a:pt x="268185" y="277317"/>
                  </a:lnTo>
                  <a:lnTo>
                    <a:pt x="268185" y="272757"/>
                  </a:lnTo>
                  <a:lnTo>
                    <a:pt x="269671" y="271221"/>
                  </a:lnTo>
                  <a:lnTo>
                    <a:pt x="269671" y="269735"/>
                  </a:lnTo>
                  <a:lnTo>
                    <a:pt x="271208" y="269735"/>
                  </a:lnTo>
                  <a:lnTo>
                    <a:pt x="298098" y="255053"/>
                  </a:lnTo>
                  <a:lnTo>
                    <a:pt x="303212" y="260553"/>
                  </a:lnTo>
                  <a:lnTo>
                    <a:pt x="312388" y="260553"/>
                  </a:lnTo>
                  <a:lnTo>
                    <a:pt x="310845" y="262089"/>
                  </a:lnTo>
                  <a:lnTo>
                    <a:pt x="294127" y="271221"/>
                  </a:lnTo>
                  <a:lnTo>
                    <a:pt x="280390" y="271221"/>
                  </a:lnTo>
                  <a:lnTo>
                    <a:pt x="277317" y="280403"/>
                  </a:lnTo>
                  <a:lnTo>
                    <a:pt x="286639" y="280403"/>
                  </a:lnTo>
                  <a:lnTo>
                    <a:pt x="403821" y="452589"/>
                  </a:lnTo>
                  <a:lnTo>
                    <a:pt x="405307" y="455612"/>
                  </a:lnTo>
                  <a:lnTo>
                    <a:pt x="405307" y="458698"/>
                  </a:lnTo>
                  <a:lnTo>
                    <a:pt x="400748" y="463257"/>
                  </a:lnTo>
                  <a:close/>
                </a:path>
                <a:path w="405764" h="463550">
                  <a:moveTo>
                    <a:pt x="277317" y="280403"/>
                  </a:moveTo>
                  <a:lnTo>
                    <a:pt x="280390" y="271221"/>
                  </a:lnTo>
                  <a:lnTo>
                    <a:pt x="284113" y="276691"/>
                  </a:lnTo>
                  <a:lnTo>
                    <a:pt x="277317" y="280403"/>
                  </a:lnTo>
                  <a:close/>
                </a:path>
                <a:path w="405764" h="463550">
                  <a:moveTo>
                    <a:pt x="284113" y="276691"/>
                  </a:moveTo>
                  <a:lnTo>
                    <a:pt x="280390" y="271221"/>
                  </a:lnTo>
                  <a:lnTo>
                    <a:pt x="294127" y="271221"/>
                  </a:lnTo>
                  <a:lnTo>
                    <a:pt x="284113" y="276691"/>
                  </a:lnTo>
                  <a:close/>
                </a:path>
                <a:path w="405764" h="463550">
                  <a:moveTo>
                    <a:pt x="286639" y="280403"/>
                  </a:moveTo>
                  <a:lnTo>
                    <a:pt x="277317" y="280403"/>
                  </a:lnTo>
                  <a:lnTo>
                    <a:pt x="284113" y="276691"/>
                  </a:lnTo>
                  <a:lnTo>
                    <a:pt x="286639" y="280403"/>
                  </a:lnTo>
                  <a:close/>
                </a:path>
                <a:path w="405764" h="463550">
                  <a:moveTo>
                    <a:pt x="225526" y="303263"/>
                  </a:moveTo>
                  <a:lnTo>
                    <a:pt x="216233" y="296886"/>
                  </a:lnTo>
                  <a:lnTo>
                    <a:pt x="225526" y="292607"/>
                  </a:lnTo>
                  <a:lnTo>
                    <a:pt x="225526" y="303263"/>
                  </a:lnTo>
                  <a:close/>
                </a:path>
                <a:path w="405764" h="463550">
                  <a:moveTo>
                    <a:pt x="233108" y="303263"/>
                  </a:moveTo>
                  <a:lnTo>
                    <a:pt x="225526" y="303263"/>
                  </a:lnTo>
                  <a:lnTo>
                    <a:pt x="225526" y="292607"/>
                  </a:lnTo>
                  <a:lnTo>
                    <a:pt x="233108" y="292607"/>
                  </a:lnTo>
                  <a:lnTo>
                    <a:pt x="234645" y="294093"/>
                  </a:lnTo>
                  <a:lnTo>
                    <a:pt x="234645" y="300189"/>
                  </a:lnTo>
                  <a:lnTo>
                    <a:pt x="233108" y="303263"/>
                  </a:lnTo>
                  <a:close/>
                </a:path>
                <a:path w="405764" h="463550">
                  <a:moveTo>
                    <a:pt x="392589" y="459356"/>
                  </a:moveTo>
                  <a:lnTo>
                    <a:pt x="185889" y="323062"/>
                  </a:lnTo>
                  <a:lnTo>
                    <a:pt x="182803" y="321525"/>
                  </a:lnTo>
                  <a:lnTo>
                    <a:pt x="182803" y="313931"/>
                  </a:lnTo>
                  <a:lnTo>
                    <a:pt x="185889" y="310857"/>
                  </a:lnTo>
                  <a:lnTo>
                    <a:pt x="216233" y="296886"/>
                  </a:lnTo>
                  <a:lnTo>
                    <a:pt x="225526" y="303263"/>
                  </a:lnTo>
                  <a:lnTo>
                    <a:pt x="231571" y="303263"/>
                  </a:lnTo>
                  <a:lnTo>
                    <a:pt x="213315" y="312394"/>
                  </a:lnTo>
                  <a:lnTo>
                    <a:pt x="191985" y="312394"/>
                  </a:lnTo>
                  <a:lnTo>
                    <a:pt x="191985" y="323062"/>
                  </a:lnTo>
                  <a:lnTo>
                    <a:pt x="208165" y="323062"/>
                  </a:lnTo>
                  <a:lnTo>
                    <a:pt x="374427" y="432685"/>
                  </a:lnTo>
                  <a:lnTo>
                    <a:pt x="392589" y="459356"/>
                  </a:lnTo>
                  <a:close/>
                </a:path>
                <a:path w="405764" h="463550">
                  <a:moveTo>
                    <a:pt x="191985" y="323062"/>
                  </a:moveTo>
                  <a:lnTo>
                    <a:pt x="191985" y="312394"/>
                  </a:lnTo>
                  <a:lnTo>
                    <a:pt x="201186" y="318460"/>
                  </a:lnTo>
                  <a:lnTo>
                    <a:pt x="191985" y="323062"/>
                  </a:lnTo>
                  <a:close/>
                </a:path>
                <a:path w="405764" h="463550">
                  <a:moveTo>
                    <a:pt x="201186" y="318460"/>
                  </a:moveTo>
                  <a:lnTo>
                    <a:pt x="191985" y="312394"/>
                  </a:lnTo>
                  <a:lnTo>
                    <a:pt x="213315" y="312394"/>
                  </a:lnTo>
                  <a:lnTo>
                    <a:pt x="201186" y="318460"/>
                  </a:lnTo>
                  <a:close/>
                </a:path>
                <a:path w="405764" h="463550">
                  <a:moveTo>
                    <a:pt x="208165" y="323062"/>
                  </a:moveTo>
                  <a:lnTo>
                    <a:pt x="191985" y="323062"/>
                  </a:lnTo>
                  <a:lnTo>
                    <a:pt x="201186" y="318460"/>
                  </a:lnTo>
                  <a:lnTo>
                    <a:pt x="208165" y="323062"/>
                  </a:lnTo>
                  <a:close/>
                </a:path>
                <a:path w="405764" h="463550">
                  <a:moveTo>
                    <a:pt x="393428" y="459909"/>
                  </a:moveTo>
                  <a:lnTo>
                    <a:pt x="392589" y="459356"/>
                  </a:lnTo>
                  <a:lnTo>
                    <a:pt x="374427" y="432685"/>
                  </a:lnTo>
                  <a:lnTo>
                    <a:pt x="402285" y="451053"/>
                  </a:lnTo>
                  <a:lnTo>
                    <a:pt x="393428" y="459909"/>
                  </a:lnTo>
                  <a:close/>
                </a:path>
                <a:path w="405764" h="463550">
                  <a:moveTo>
                    <a:pt x="393153" y="460184"/>
                  </a:moveTo>
                  <a:lnTo>
                    <a:pt x="392589" y="459356"/>
                  </a:lnTo>
                  <a:lnTo>
                    <a:pt x="393428" y="459909"/>
                  </a:lnTo>
                  <a:lnTo>
                    <a:pt x="393153" y="46018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7999107" y="3179877"/>
            <a:ext cx="5302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2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25123" y="2456047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42184" y="3179877"/>
            <a:ext cx="577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6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775023" y="3628377"/>
            <a:ext cx="9143365" cy="3672204"/>
            <a:chOff x="775023" y="3628377"/>
            <a:chExt cx="9143365" cy="3672204"/>
          </a:xfrm>
        </p:grpSpPr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26807" y="3716782"/>
              <a:ext cx="3266528" cy="61213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15986" y="3704577"/>
              <a:ext cx="3289998" cy="73418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315986" y="3704577"/>
              <a:ext cx="3290570" cy="73660"/>
            </a:xfrm>
            <a:custGeom>
              <a:avLst/>
              <a:gdLst/>
              <a:ahLst/>
              <a:cxnLst/>
              <a:rect l="l" t="t" r="r" b="b"/>
              <a:pathLst>
                <a:path w="3290570" h="73660">
                  <a:moveTo>
                    <a:pt x="12204" y="73177"/>
                  </a:moveTo>
                  <a:lnTo>
                    <a:pt x="0" y="73177"/>
                  </a:lnTo>
                  <a:lnTo>
                    <a:pt x="0" y="3073"/>
                  </a:lnTo>
                  <a:lnTo>
                    <a:pt x="3073" y="0"/>
                  </a:lnTo>
                  <a:lnTo>
                    <a:pt x="3286975" y="0"/>
                  </a:lnTo>
                  <a:lnTo>
                    <a:pt x="3289998" y="3073"/>
                  </a:lnTo>
                  <a:lnTo>
                    <a:pt x="3289998" y="6108"/>
                  </a:lnTo>
                  <a:lnTo>
                    <a:pt x="12204" y="6108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73177"/>
                  </a:lnTo>
                  <a:close/>
                </a:path>
                <a:path w="3290570" h="73660">
                  <a:moveTo>
                    <a:pt x="12204" y="12204"/>
                  </a:moveTo>
                  <a:lnTo>
                    <a:pt x="6108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3290570" h="73660">
                  <a:moveTo>
                    <a:pt x="3276307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3276307" y="6108"/>
                  </a:lnTo>
                  <a:lnTo>
                    <a:pt x="3276307" y="12204"/>
                  </a:lnTo>
                  <a:close/>
                </a:path>
                <a:path w="3290570" h="73660">
                  <a:moveTo>
                    <a:pt x="3289998" y="73177"/>
                  </a:moveTo>
                  <a:lnTo>
                    <a:pt x="3276307" y="73177"/>
                  </a:lnTo>
                  <a:lnTo>
                    <a:pt x="3276307" y="6108"/>
                  </a:lnTo>
                  <a:lnTo>
                    <a:pt x="3282353" y="12204"/>
                  </a:lnTo>
                  <a:lnTo>
                    <a:pt x="3289998" y="12204"/>
                  </a:lnTo>
                  <a:lnTo>
                    <a:pt x="3289998" y="73177"/>
                  </a:lnTo>
                  <a:close/>
                </a:path>
                <a:path w="3290570" h="73660">
                  <a:moveTo>
                    <a:pt x="3289998" y="12204"/>
                  </a:moveTo>
                  <a:lnTo>
                    <a:pt x="3282353" y="12204"/>
                  </a:lnTo>
                  <a:lnTo>
                    <a:pt x="3276307" y="6108"/>
                  </a:lnTo>
                  <a:lnTo>
                    <a:pt x="3289998" y="6108"/>
                  </a:lnTo>
                  <a:lnTo>
                    <a:pt x="3289998" y="12204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57417" y="3640582"/>
              <a:ext cx="3398189" cy="137413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46596" y="3628377"/>
              <a:ext cx="3422599" cy="149618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6146596" y="3628377"/>
              <a:ext cx="3422650" cy="149860"/>
            </a:xfrm>
            <a:custGeom>
              <a:avLst/>
              <a:gdLst/>
              <a:ahLst/>
              <a:cxnLst/>
              <a:rect l="l" t="t" r="r" b="b"/>
              <a:pathLst>
                <a:path w="3422650" h="149860">
                  <a:moveTo>
                    <a:pt x="12204" y="149377"/>
                  </a:moveTo>
                  <a:lnTo>
                    <a:pt x="0" y="149377"/>
                  </a:lnTo>
                  <a:lnTo>
                    <a:pt x="0" y="3073"/>
                  </a:lnTo>
                  <a:lnTo>
                    <a:pt x="3035" y="0"/>
                  </a:lnTo>
                  <a:lnTo>
                    <a:pt x="3419525" y="0"/>
                  </a:lnTo>
                  <a:lnTo>
                    <a:pt x="3422599" y="3073"/>
                  </a:lnTo>
                  <a:lnTo>
                    <a:pt x="3422599" y="6108"/>
                  </a:lnTo>
                  <a:lnTo>
                    <a:pt x="12204" y="6108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149377"/>
                  </a:lnTo>
                  <a:close/>
                </a:path>
                <a:path w="3422650" h="149860">
                  <a:moveTo>
                    <a:pt x="12204" y="12204"/>
                  </a:moveTo>
                  <a:lnTo>
                    <a:pt x="6108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3422650" h="149860">
                  <a:moveTo>
                    <a:pt x="3408857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3408857" y="6108"/>
                  </a:lnTo>
                  <a:lnTo>
                    <a:pt x="3408857" y="12204"/>
                  </a:lnTo>
                  <a:close/>
                </a:path>
                <a:path w="3422650" h="149860">
                  <a:moveTo>
                    <a:pt x="3422599" y="149377"/>
                  </a:moveTo>
                  <a:lnTo>
                    <a:pt x="3408857" y="149377"/>
                  </a:lnTo>
                  <a:lnTo>
                    <a:pt x="3408857" y="6108"/>
                  </a:lnTo>
                  <a:lnTo>
                    <a:pt x="3416503" y="12204"/>
                  </a:lnTo>
                  <a:lnTo>
                    <a:pt x="3422599" y="12204"/>
                  </a:lnTo>
                  <a:lnTo>
                    <a:pt x="3422599" y="149377"/>
                  </a:lnTo>
                  <a:close/>
                </a:path>
                <a:path w="3422650" h="149860">
                  <a:moveTo>
                    <a:pt x="3422599" y="12204"/>
                  </a:moveTo>
                  <a:lnTo>
                    <a:pt x="3416503" y="12204"/>
                  </a:lnTo>
                  <a:lnTo>
                    <a:pt x="3408857" y="6108"/>
                  </a:lnTo>
                  <a:lnTo>
                    <a:pt x="3422599" y="6108"/>
                  </a:lnTo>
                  <a:lnTo>
                    <a:pt x="3422599" y="12204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26807" y="3776459"/>
              <a:ext cx="3266528" cy="287834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15986" y="3776459"/>
              <a:ext cx="3289998" cy="2892031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1315986" y="3777754"/>
              <a:ext cx="3290570" cy="2891155"/>
            </a:xfrm>
            <a:custGeom>
              <a:avLst/>
              <a:gdLst/>
              <a:ahLst/>
              <a:cxnLst/>
              <a:rect l="l" t="t" r="r" b="b"/>
              <a:pathLst>
                <a:path w="3290570" h="2891154">
                  <a:moveTo>
                    <a:pt x="3286975" y="2890735"/>
                  </a:moveTo>
                  <a:lnTo>
                    <a:pt x="3073" y="2890735"/>
                  </a:lnTo>
                  <a:lnTo>
                    <a:pt x="0" y="2887713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876994"/>
                  </a:lnTo>
                  <a:lnTo>
                    <a:pt x="6108" y="2876994"/>
                  </a:lnTo>
                  <a:lnTo>
                    <a:pt x="12204" y="2884639"/>
                  </a:lnTo>
                  <a:lnTo>
                    <a:pt x="3289998" y="2884639"/>
                  </a:lnTo>
                  <a:lnTo>
                    <a:pt x="3289998" y="2887713"/>
                  </a:lnTo>
                  <a:lnTo>
                    <a:pt x="3286975" y="2890735"/>
                  </a:lnTo>
                  <a:close/>
                </a:path>
                <a:path w="3290570" h="2891154">
                  <a:moveTo>
                    <a:pt x="3276307" y="2884639"/>
                  </a:moveTo>
                  <a:lnTo>
                    <a:pt x="3276307" y="0"/>
                  </a:lnTo>
                  <a:lnTo>
                    <a:pt x="3289998" y="0"/>
                  </a:lnTo>
                  <a:lnTo>
                    <a:pt x="3289998" y="2876994"/>
                  </a:lnTo>
                  <a:lnTo>
                    <a:pt x="3282353" y="2876994"/>
                  </a:lnTo>
                  <a:lnTo>
                    <a:pt x="3276307" y="2884639"/>
                  </a:lnTo>
                  <a:close/>
                </a:path>
                <a:path w="3290570" h="2891154">
                  <a:moveTo>
                    <a:pt x="12204" y="2884639"/>
                  </a:moveTo>
                  <a:lnTo>
                    <a:pt x="6108" y="2876994"/>
                  </a:lnTo>
                  <a:lnTo>
                    <a:pt x="12204" y="2876994"/>
                  </a:lnTo>
                  <a:lnTo>
                    <a:pt x="12204" y="2884639"/>
                  </a:lnTo>
                  <a:close/>
                </a:path>
                <a:path w="3290570" h="2891154">
                  <a:moveTo>
                    <a:pt x="3276307" y="2884639"/>
                  </a:moveTo>
                  <a:lnTo>
                    <a:pt x="12204" y="2884639"/>
                  </a:lnTo>
                  <a:lnTo>
                    <a:pt x="12204" y="2876994"/>
                  </a:lnTo>
                  <a:lnTo>
                    <a:pt x="3276307" y="2876994"/>
                  </a:lnTo>
                  <a:lnTo>
                    <a:pt x="3276307" y="2884639"/>
                  </a:lnTo>
                  <a:close/>
                </a:path>
                <a:path w="3290570" h="2891154">
                  <a:moveTo>
                    <a:pt x="3289998" y="2884639"/>
                  </a:moveTo>
                  <a:lnTo>
                    <a:pt x="3276307" y="2884639"/>
                  </a:lnTo>
                  <a:lnTo>
                    <a:pt x="3282353" y="2876994"/>
                  </a:lnTo>
                  <a:lnTo>
                    <a:pt x="3289998" y="2876994"/>
                  </a:lnTo>
                  <a:lnTo>
                    <a:pt x="3289998" y="2884639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57417" y="3776459"/>
              <a:ext cx="3398189" cy="2782341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46596" y="3776459"/>
              <a:ext cx="3422599" cy="2796044"/>
            </a:xfrm>
            <a:prstGeom prst="rect">
              <a:avLst/>
            </a:prstGeom>
          </p:spPr>
        </p:pic>
        <p:sp>
          <p:nvSpPr>
            <p:cNvPr id="29" name="object 29" descr=""/>
            <p:cNvSpPr/>
            <p:nvPr/>
          </p:nvSpPr>
          <p:spPr>
            <a:xfrm>
              <a:off x="6146596" y="3777754"/>
              <a:ext cx="3422650" cy="2795270"/>
            </a:xfrm>
            <a:custGeom>
              <a:avLst/>
              <a:gdLst/>
              <a:ahLst/>
              <a:cxnLst/>
              <a:rect l="l" t="t" r="r" b="b"/>
              <a:pathLst>
                <a:path w="3422650" h="2795270">
                  <a:moveTo>
                    <a:pt x="3419525" y="2794749"/>
                  </a:moveTo>
                  <a:lnTo>
                    <a:pt x="3035" y="2794749"/>
                  </a:lnTo>
                  <a:lnTo>
                    <a:pt x="0" y="2791663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781007"/>
                  </a:lnTo>
                  <a:lnTo>
                    <a:pt x="6108" y="2781007"/>
                  </a:lnTo>
                  <a:lnTo>
                    <a:pt x="12204" y="2787103"/>
                  </a:lnTo>
                  <a:lnTo>
                    <a:pt x="3422599" y="2787103"/>
                  </a:lnTo>
                  <a:lnTo>
                    <a:pt x="3422599" y="2791663"/>
                  </a:lnTo>
                  <a:lnTo>
                    <a:pt x="3419525" y="2794749"/>
                  </a:lnTo>
                  <a:close/>
                </a:path>
                <a:path w="3422650" h="2795270">
                  <a:moveTo>
                    <a:pt x="3408857" y="2787103"/>
                  </a:moveTo>
                  <a:lnTo>
                    <a:pt x="3408857" y="0"/>
                  </a:lnTo>
                  <a:lnTo>
                    <a:pt x="3422599" y="0"/>
                  </a:lnTo>
                  <a:lnTo>
                    <a:pt x="3422599" y="2781007"/>
                  </a:lnTo>
                  <a:lnTo>
                    <a:pt x="3416503" y="2781007"/>
                  </a:lnTo>
                  <a:lnTo>
                    <a:pt x="3408857" y="2787103"/>
                  </a:lnTo>
                  <a:close/>
                </a:path>
                <a:path w="3422650" h="2795270">
                  <a:moveTo>
                    <a:pt x="12204" y="2787103"/>
                  </a:moveTo>
                  <a:lnTo>
                    <a:pt x="6108" y="2781007"/>
                  </a:lnTo>
                  <a:lnTo>
                    <a:pt x="12204" y="2781007"/>
                  </a:lnTo>
                  <a:lnTo>
                    <a:pt x="12204" y="2787103"/>
                  </a:lnTo>
                  <a:close/>
                </a:path>
                <a:path w="3422650" h="2795270">
                  <a:moveTo>
                    <a:pt x="3408857" y="2787103"/>
                  </a:moveTo>
                  <a:lnTo>
                    <a:pt x="12204" y="2787103"/>
                  </a:lnTo>
                  <a:lnTo>
                    <a:pt x="12204" y="2781007"/>
                  </a:lnTo>
                  <a:lnTo>
                    <a:pt x="3408857" y="2781007"/>
                  </a:lnTo>
                  <a:lnTo>
                    <a:pt x="3408857" y="2787103"/>
                  </a:lnTo>
                  <a:close/>
                </a:path>
                <a:path w="3422650" h="2795270">
                  <a:moveTo>
                    <a:pt x="3422599" y="2787103"/>
                  </a:moveTo>
                  <a:lnTo>
                    <a:pt x="3408857" y="2787103"/>
                  </a:lnTo>
                  <a:lnTo>
                    <a:pt x="3416503" y="2781007"/>
                  </a:lnTo>
                  <a:lnTo>
                    <a:pt x="3422599" y="2781007"/>
                  </a:lnTo>
                  <a:lnTo>
                    <a:pt x="3422599" y="2787103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080791" y="6798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080791" y="6798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18181" y="493322"/>
            <a:ext cx="601853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600" spc="-10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Aplicativos: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6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1008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Tintaya –</a:t>
            </a:r>
            <a:r>
              <a:rPr dirty="0" sz="16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Callalli</a:t>
            </a:r>
            <a:r>
              <a:rPr dirty="0" sz="16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</a:t>
            </a:r>
            <a:r>
              <a:rPr dirty="0" sz="16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bifásica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Diagrama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impedancia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durante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090460" y="1993303"/>
            <a:ext cx="8484870" cy="1222375"/>
            <a:chOff x="1090460" y="1993303"/>
            <a:chExt cx="8484870" cy="122237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4899" y="2278265"/>
              <a:ext cx="657567" cy="922134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090460" y="2266061"/>
              <a:ext cx="684530" cy="949960"/>
            </a:xfrm>
            <a:custGeom>
              <a:avLst/>
              <a:gdLst/>
              <a:ahLst/>
              <a:cxnLst/>
              <a:rect l="l" t="t" r="r" b="b"/>
              <a:pathLst>
                <a:path w="684530" h="949960">
                  <a:moveTo>
                    <a:pt x="684212" y="949375"/>
                  </a:moveTo>
                  <a:lnTo>
                    <a:pt x="0" y="949375"/>
                  </a:lnTo>
                  <a:lnTo>
                    <a:pt x="0" y="0"/>
                  </a:lnTo>
                  <a:lnTo>
                    <a:pt x="684212" y="0"/>
                  </a:lnTo>
                  <a:lnTo>
                    <a:pt x="684212" y="6095"/>
                  </a:lnTo>
                  <a:lnTo>
                    <a:pt x="12204" y="6095"/>
                  </a:lnTo>
                  <a:lnTo>
                    <a:pt x="6108" y="12204"/>
                  </a:lnTo>
                  <a:lnTo>
                    <a:pt x="12204" y="12204"/>
                  </a:lnTo>
                  <a:lnTo>
                    <a:pt x="12204" y="937171"/>
                  </a:lnTo>
                  <a:lnTo>
                    <a:pt x="6108" y="937171"/>
                  </a:lnTo>
                  <a:lnTo>
                    <a:pt x="12204" y="943267"/>
                  </a:lnTo>
                  <a:lnTo>
                    <a:pt x="684212" y="943267"/>
                  </a:lnTo>
                  <a:lnTo>
                    <a:pt x="684212" y="949375"/>
                  </a:lnTo>
                  <a:close/>
                </a:path>
                <a:path w="684530" h="949960">
                  <a:moveTo>
                    <a:pt x="12204" y="12204"/>
                  </a:moveTo>
                  <a:lnTo>
                    <a:pt x="6108" y="12204"/>
                  </a:lnTo>
                  <a:lnTo>
                    <a:pt x="12204" y="6095"/>
                  </a:lnTo>
                  <a:lnTo>
                    <a:pt x="12204" y="12204"/>
                  </a:lnTo>
                  <a:close/>
                </a:path>
                <a:path w="684530" h="949960">
                  <a:moveTo>
                    <a:pt x="672007" y="12204"/>
                  </a:moveTo>
                  <a:lnTo>
                    <a:pt x="12204" y="12204"/>
                  </a:lnTo>
                  <a:lnTo>
                    <a:pt x="12204" y="6095"/>
                  </a:lnTo>
                  <a:lnTo>
                    <a:pt x="672007" y="6095"/>
                  </a:lnTo>
                  <a:lnTo>
                    <a:pt x="672007" y="12204"/>
                  </a:lnTo>
                  <a:close/>
                </a:path>
                <a:path w="684530" h="949960">
                  <a:moveTo>
                    <a:pt x="672007" y="943267"/>
                  </a:moveTo>
                  <a:lnTo>
                    <a:pt x="672007" y="6095"/>
                  </a:lnTo>
                  <a:lnTo>
                    <a:pt x="678116" y="12204"/>
                  </a:lnTo>
                  <a:lnTo>
                    <a:pt x="684212" y="12204"/>
                  </a:lnTo>
                  <a:lnTo>
                    <a:pt x="684212" y="937171"/>
                  </a:lnTo>
                  <a:lnTo>
                    <a:pt x="678116" y="937171"/>
                  </a:lnTo>
                  <a:lnTo>
                    <a:pt x="672007" y="943267"/>
                  </a:lnTo>
                  <a:close/>
                </a:path>
                <a:path w="684530" h="949960">
                  <a:moveTo>
                    <a:pt x="684212" y="12204"/>
                  </a:moveTo>
                  <a:lnTo>
                    <a:pt x="678116" y="12204"/>
                  </a:lnTo>
                  <a:lnTo>
                    <a:pt x="672007" y="6095"/>
                  </a:lnTo>
                  <a:lnTo>
                    <a:pt x="684212" y="6095"/>
                  </a:lnTo>
                  <a:lnTo>
                    <a:pt x="684212" y="12204"/>
                  </a:lnTo>
                  <a:close/>
                </a:path>
                <a:path w="684530" h="949960">
                  <a:moveTo>
                    <a:pt x="12204" y="943267"/>
                  </a:moveTo>
                  <a:lnTo>
                    <a:pt x="6108" y="937171"/>
                  </a:lnTo>
                  <a:lnTo>
                    <a:pt x="12204" y="937171"/>
                  </a:lnTo>
                  <a:lnTo>
                    <a:pt x="12204" y="943267"/>
                  </a:lnTo>
                  <a:close/>
                </a:path>
                <a:path w="684530" h="949960">
                  <a:moveTo>
                    <a:pt x="672007" y="943267"/>
                  </a:moveTo>
                  <a:lnTo>
                    <a:pt x="12204" y="943267"/>
                  </a:lnTo>
                  <a:lnTo>
                    <a:pt x="12204" y="937171"/>
                  </a:lnTo>
                  <a:lnTo>
                    <a:pt x="672007" y="937171"/>
                  </a:lnTo>
                  <a:lnTo>
                    <a:pt x="672007" y="943267"/>
                  </a:lnTo>
                  <a:close/>
                </a:path>
                <a:path w="684530" h="949960">
                  <a:moveTo>
                    <a:pt x="684212" y="943267"/>
                  </a:moveTo>
                  <a:lnTo>
                    <a:pt x="672007" y="943267"/>
                  </a:lnTo>
                  <a:lnTo>
                    <a:pt x="678116" y="937171"/>
                  </a:lnTo>
                  <a:lnTo>
                    <a:pt x="684212" y="937171"/>
                  </a:lnTo>
                  <a:lnTo>
                    <a:pt x="684212" y="943267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91256" y="2680538"/>
              <a:ext cx="187426" cy="214909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425727" y="2043607"/>
              <a:ext cx="1766570" cy="643255"/>
            </a:xfrm>
            <a:custGeom>
              <a:avLst/>
              <a:gdLst/>
              <a:ahLst/>
              <a:cxnLst/>
              <a:rect l="l" t="t" r="r" b="b"/>
              <a:pathLst>
                <a:path w="1766570" h="643255">
                  <a:moveTo>
                    <a:pt x="1766138" y="643039"/>
                  </a:moveTo>
                  <a:lnTo>
                    <a:pt x="1752396" y="643039"/>
                  </a:lnTo>
                  <a:lnTo>
                    <a:pt x="1752396" y="591248"/>
                  </a:lnTo>
                  <a:lnTo>
                    <a:pt x="1766138" y="591248"/>
                  </a:lnTo>
                  <a:lnTo>
                    <a:pt x="1766138" y="643039"/>
                  </a:lnTo>
                  <a:close/>
                </a:path>
                <a:path w="1766570" h="643255">
                  <a:moveTo>
                    <a:pt x="1766138" y="553148"/>
                  </a:moveTo>
                  <a:lnTo>
                    <a:pt x="1752396" y="553148"/>
                  </a:lnTo>
                  <a:lnTo>
                    <a:pt x="1752396" y="502843"/>
                  </a:lnTo>
                  <a:lnTo>
                    <a:pt x="1766138" y="502843"/>
                  </a:lnTo>
                  <a:lnTo>
                    <a:pt x="1766138" y="553148"/>
                  </a:lnTo>
                  <a:close/>
                </a:path>
                <a:path w="1766570" h="643255">
                  <a:moveTo>
                    <a:pt x="1766138" y="464743"/>
                  </a:moveTo>
                  <a:lnTo>
                    <a:pt x="1752396" y="464743"/>
                  </a:lnTo>
                  <a:lnTo>
                    <a:pt x="1752396" y="414489"/>
                  </a:lnTo>
                  <a:lnTo>
                    <a:pt x="1766138" y="414489"/>
                  </a:lnTo>
                  <a:lnTo>
                    <a:pt x="1766138" y="464743"/>
                  </a:lnTo>
                  <a:close/>
                </a:path>
                <a:path w="1766570" h="643255">
                  <a:moveTo>
                    <a:pt x="1766138" y="376389"/>
                  </a:moveTo>
                  <a:lnTo>
                    <a:pt x="1752396" y="376389"/>
                  </a:lnTo>
                  <a:lnTo>
                    <a:pt x="1752396" y="324548"/>
                  </a:lnTo>
                  <a:lnTo>
                    <a:pt x="1766138" y="324548"/>
                  </a:lnTo>
                  <a:lnTo>
                    <a:pt x="1766138" y="376389"/>
                  </a:lnTo>
                  <a:close/>
                </a:path>
                <a:path w="1766570" h="643255">
                  <a:moveTo>
                    <a:pt x="1766138" y="286448"/>
                  </a:moveTo>
                  <a:lnTo>
                    <a:pt x="1752396" y="286448"/>
                  </a:lnTo>
                  <a:lnTo>
                    <a:pt x="1752396" y="236194"/>
                  </a:lnTo>
                  <a:lnTo>
                    <a:pt x="1766138" y="236194"/>
                  </a:lnTo>
                  <a:lnTo>
                    <a:pt x="1766138" y="286448"/>
                  </a:lnTo>
                  <a:close/>
                </a:path>
                <a:path w="1766570" h="643255">
                  <a:moveTo>
                    <a:pt x="1766138" y="198094"/>
                  </a:moveTo>
                  <a:lnTo>
                    <a:pt x="1752396" y="198094"/>
                  </a:lnTo>
                  <a:lnTo>
                    <a:pt x="1752396" y="147789"/>
                  </a:lnTo>
                  <a:lnTo>
                    <a:pt x="1766138" y="147789"/>
                  </a:lnTo>
                  <a:lnTo>
                    <a:pt x="1766138" y="198094"/>
                  </a:lnTo>
                  <a:close/>
                </a:path>
                <a:path w="1766570" h="643255">
                  <a:moveTo>
                    <a:pt x="1766138" y="109689"/>
                  </a:moveTo>
                  <a:lnTo>
                    <a:pt x="1752396" y="109689"/>
                  </a:lnTo>
                  <a:lnTo>
                    <a:pt x="1752396" y="57899"/>
                  </a:lnTo>
                  <a:lnTo>
                    <a:pt x="1766138" y="57899"/>
                  </a:lnTo>
                  <a:lnTo>
                    <a:pt x="1766138" y="109689"/>
                  </a:lnTo>
                  <a:close/>
                </a:path>
                <a:path w="1766570" h="643255">
                  <a:moveTo>
                    <a:pt x="1752396" y="12153"/>
                  </a:moveTo>
                  <a:lnTo>
                    <a:pt x="1721942" y="12153"/>
                  </a:lnTo>
                  <a:lnTo>
                    <a:pt x="1721942" y="0"/>
                  </a:lnTo>
                  <a:lnTo>
                    <a:pt x="1763064" y="0"/>
                  </a:lnTo>
                  <a:lnTo>
                    <a:pt x="1766138" y="3022"/>
                  </a:lnTo>
                  <a:lnTo>
                    <a:pt x="1766138" y="6108"/>
                  </a:lnTo>
                  <a:lnTo>
                    <a:pt x="1752396" y="6108"/>
                  </a:lnTo>
                  <a:lnTo>
                    <a:pt x="1752396" y="12153"/>
                  </a:lnTo>
                  <a:close/>
                </a:path>
                <a:path w="1766570" h="643255">
                  <a:moveTo>
                    <a:pt x="1766138" y="19799"/>
                  </a:moveTo>
                  <a:lnTo>
                    <a:pt x="1752396" y="19799"/>
                  </a:lnTo>
                  <a:lnTo>
                    <a:pt x="1752396" y="6108"/>
                  </a:lnTo>
                  <a:lnTo>
                    <a:pt x="1758505" y="12153"/>
                  </a:lnTo>
                  <a:lnTo>
                    <a:pt x="1766138" y="12153"/>
                  </a:lnTo>
                  <a:lnTo>
                    <a:pt x="1766138" y="19799"/>
                  </a:lnTo>
                  <a:close/>
                </a:path>
                <a:path w="1766570" h="643255">
                  <a:moveTo>
                    <a:pt x="1766138" y="12153"/>
                  </a:moveTo>
                  <a:lnTo>
                    <a:pt x="1758505" y="12153"/>
                  </a:lnTo>
                  <a:lnTo>
                    <a:pt x="1752396" y="6108"/>
                  </a:lnTo>
                  <a:lnTo>
                    <a:pt x="1766138" y="6108"/>
                  </a:lnTo>
                  <a:lnTo>
                    <a:pt x="1766138" y="12153"/>
                  </a:lnTo>
                  <a:close/>
                </a:path>
                <a:path w="1766570" h="643255">
                  <a:moveTo>
                    <a:pt x="1683842" y="12153"/>
                  </a:moveTo>
                  <a:lnTo>
                    <a:pt x="1633537" y="12153"/>
                  </a:lnTo>
                  <a:lnTo>
                    <a:pt x="1633537" y="0"/>
                  </a:lnTo>
                  <a:lnTo>
                    <a:pt x="1683842" y="0"/>
                  </a:lnTo>
                  <a:lnTo>
                    <a:pt x="1683842" y="12153"/>
                  </a:lnTo>
                  <a:close/>
                </a:path>
                <a:path w="1766570" h="643255">
                  <a:moveTo>
                    <a:pt x="1595437" y="12153"/>
                  </a:moveTo>
                  <a:lnTo>
                    <a:pt x="1545183" y="12153"/>
                  </a:lnTo>
                  <a:lnTo>
                    <a:pt x="1545183" y="0"/>
                  </a:lnTo>
                  <a:lnTo>
                    <a:pt x="1595437" y="0"/>
                  </a:lnTo>
                  <a:lnTo>
                    <a:pt x="1595437" y="12153"/>
                  </a:lnTo>
                  <a:close/>
                </a:path>
                <a:path w="1766570" h="643255">
                  <a:moveTo>
                    <a:pt x="1507083" y="12153"/>
                  </a:moveTo>
                  <a:lnTo>
                    <a:pt x="1455242" y="12153"/>
                  </a:lnTo>
                  <a:lnTo>
                    <a:pt x="1455242" y="0"/>
                  </a:lnTo>
                  <a:lnTo>
                    <a:pt x="1507083" y="0"/>
                  </a:lnTo>
                  <a:lnTo>
                    <a:pt x="1507083" y="12153"/>
                  </a:lnTo>
                  <a:close/>
                </a:path>
                <a:path w="1766570" h="643255">
                  <a:moveTo>
                    <a:pt x="1417142" y="12153"/>
                  </a:moveTo>
                  <a:lnTo>
                    <a:pt x="1366888" y="12153"/>
                  </a:lnTo>
                  <a:lnTo>
                    <a:pt x="1366888" y="0"/>
                  </a:lnTo>
                  <a:lnTo>
                    <a:pt x="1417142" y="0"/>
                  </a:lnTo>
                  <a:lnTo>
                    <a:pt x="1417142" y="12153"/>
                  </a:lnTo>
                  <a:close/>
                </a:path>
                <a:path w="1766570" h="643255">
                  <a:moveTo>
                    <a:pt x="1328788" y="12153"/>
                  </a:moveTo>
                  <a:lnTo>
                    <a:pt x="1278483" y="12153"/>
                  </a:lnTo>
                  <a:lnTo>
                    <a:pt x="1278483" y="0"/>
                  </a:lnTo>
                  <a:lnTo>
                    <a:pt x="1328788" y="0"/>
                  </a:lnTo>
                  <a:lnTo>
                    <a:pt x="1328788" y="12153"/>
                  </a:lnTo>
                  <a:close/>
                </a:path>
                <a:path w="1766570" h="643255">
                  <a:moveTo>
                    <a:pt x="1240383" y="12153"/>
                  </a:moveTo>
                  <a:lnTo>
                    <a:pt x="1188593" y="12153"/>
                  </a:lnTo>
                  <a:lnTo>
                    <a:pt x="1188593" y="0"/>
                  </a:lnTo>
                  <a:lnTo>
                    <a:pt x="1240383" y="0"/>
                  </a:lnTo>
                  <a:lnTo>
                    <a:pt x="1240383" y="12153"/>
                  </a:lnTo>
                  <a:close/>
                </a:path>
                <a:path w="1766570" h="643255">
                  <a:moveTo>
                    <a:pt x="1150493" y="12153"/>
                  </a:moveTo>
                  <a:lnTo>
                    <a:pt x="1100188" y="12153"/>
                  </a:lnTo>
                  <a:lnTo>
                    <a:pt x="1100188" y="0"/>
                  </a:lnTo>
                  <a:lnTo>
                    <a:pt x="1150493" y="0"/>
                  </a:lnTo>
                  <a:lnTo>
                    <a:pt x="1150493" y="12153"/>
                  </a:lnTo>
                  <a:close/>
                </a:path>
                <a:path w="1766570" h="643255">
                  <a:moveTo>
                    <a:pt x="1062088" y="12153"/>
                  </a:moveTo>
                  <a:lnTo>
                    <a:pt x="1011783" y="12153"/>
                  </a:lnTo>
                  <a:lnTo>
                    <a:pt x="1011783" y="0"/>
                  </a:lnTo>
                  <a:lnTo>
                    <a:pt x="1062088" y="0"/>
                  </a:lnTo>
                  <a:lnTo>
                    <a:pt x="1062088" y="12153"/>
                  </a:lnTo>
                  <a:close/>
                </a:path>
                <a:path w="1766570" h="643255">
                  <a:moveTo>
                    <a:pt x="973734" y="12153"/>
                  </a:moveTo>
                  <a:lnTo>
                    <a:pt x="921893" y="12153"/>
                  </a:lnTo>
                  <a:lnTo>
                    <a:pt x="921893" y="0"/>
                  </a:lnTo>
                  <a:lnTo>
                    <a:pt x="973734" y="0"/>
                  </a:lnTo>
                  <a:lnTo>
                    <a:pt x="973734" y="12153"/>
                  </a:lnTo>
                  <a:close/>
                </a:path>
                <a:path w="1766570" h="643255">
                  <a:moveTo>
                    <a:pt x="883793" y="12153"/>
                  </a:moveTo>
                  <a:lnTo>
                    <a:pt x="833539" y="12153"/>
                  </a:lnTo>
                  <a:lnTo>
                    <a:pt x="833539" y="0"/>
                  </a:lnTo>
                  <a:lnTo>
                    <a:pt x="883793" y="0"/>
                  </a:lnTo>
                  <a:lnTo>
                    <a:pt x="883793" y="12153"/>
                  </a:lnTo>
                  <a:close/>
                </a:path>
                <a:path w="1766570" h="643255">
                  <a:moveTo>
                    <a:pt x="795439" y="12153"/>
                  </a:moveTo>
                  <a:lnTo>
                    <a:pt x="745134" y="12153"/>
                  </a:lnTo>
                  <a:lnTo>
                    <a:pt x="745134" y="0"/>
                  </a:lnTo>
                  <a:lnTo>
                    <a:pt x="795439" y="0"/>
                  </a:lnTo>
                  <a:lnTo>
                    <a:pt x="795439" y="12153"/>
                  </a:lnTo>
                  <a:close/>
                </a:path>
                <a:path w="1766570" h="643255">
                  <a:moveTo>
                    <a:pt x="707034" y="12153"/>
                  </a:moveTo>
                  <a:lnTo>
                    <a:pt x="655231" y="12153"/>
                  </a:lnTo>
                  <a:lnTo>
                    <a:pt x="655231" y="0"/>
                  </a:lnTo>
                  <a:lnTo>
                    <a:pt x="707034" y="0"/>
                  </a:lnTo>
                  <a:lnTo>
                    <a:pt x="707034" y="12153"/>
                  </a:lnTo>
                  <a:close/>
                </a:path>
                <a:path w="1766570" h="643255">
                  <a:moveTo>
                    <a:pt x="617131" y="12153"/>
                  </a:moveTo>
                  <a:lnTo>
                    <a:pt x="566839" y="12153"/>
                  </a:lnTo>
                  <a:lnTo>
                    <a:pt x="566839" y="0"/>
                  </a:lnTo>
                  <a:lnTo>
                    <a:pt x="617131" y="0"/>
                  </a:lnTo>
                  <a:lnTo>
                    <a:pt x="617131" y="12153"/>
                  </a:lnTo>
                  <a:close/>
                </a:path>
                <a:path w="1766570" h="643255">
                  <a:moveTo>
                    <a:pt x="528739" y="12153"/>
                  </a:moveTo>
                  <a:lnTo>
                    <a:pt x="478485" y="12153"/>
                  </a:lnTo>
                  <a:lnTo>
                    <a:pt x="478485" y="0"/>
                  </a:lnTo>
                  <a:lnTo>
                    <a:pt x="528739" y="0"/>
                  </a:lnTo>
                  <a:lnTo>
                    <a:pt x="528739" y="12153"/>
                  </a:lnTo>
                  <a:close/>
                </a:path>
                <a:path w="1766570" h="643255">
                  <a:moveTo>
                    <a:pt x="440385" y="12153"/>
                  </a:moveTo>
                  <a:lnTo>
                    <a:pt x="388531" y="12153"/>
                  </a:lnTo>
                  <a:lnTo>
                    <a:pt x="388531" y="0"/>
                  </a:lnTo>
                  <a:lnTo>
                    <a:pt x="440385" y="0"/>
                  </a:lnTo>
                  <a:lnTo>
                    <a:pt x="440385" y="12153"/>
                  </a:lnTo>
                  <a:close/>
                </a:path>
                <a:path w="1766570" h="643255">
                  <a:moveTo>
                    <a:pt x="350481" y="12153"/>
                  </a:moveTo>
                  <a:lnTo>
                    <a:pt x="300177" y="12153"/>
                  </a:lnTo>
                  <a:lnTo>
                    <a:pt x="300177" y="0"/>
                  </a:lnTo>
                  <a:lnTo>
                    <a:pt x="350481" y="0"/>
                  </a:lnTo>
                  <a:lnTo>
                    <a:pt x="350481" y="12153"/>
                  </a:lnTo>
                  <a:close/>
                </a:path>
                <a:path w="1766570" h="643255">
                  <a:moveTo>
                    <a:pt x="262077" y="12153"/>
                  </a:moveTo>
                  <a:lnTo>
                    <a:pt x="211785" y="12153"/>
                  </a:lnTo>
                  <a:lnTo>
                    <a:pt x="211785" y="0"/>
                  </a:lnTo>
                  <a:lnTo>
                    <a:pt x="262077" y="0"/>
                  </a:lnTo>
                  <a:lnTo>
                    <a:pt x="262077" y="12153"/>
                  </a:lnTo>
                  <a:close/>
                </a:path>
                <a:path w="1766570" h="643255">
                  <a:moveTo>
                    <a:pt x="173685" y="12153"/>
                  </a:moveTo>
                  <a:lnTo>
                    <a:pt x="121881" y="12153"/>
                  </a:lnTo>
                  <a:lnTo>
                    <a:pt x="121881" y="0"/>
                  </a:lnTo>
                  <a:lnTo>
                    <a:pt x="173685" y="0"/>
                  </a:lnTo>
                  <a:lnTo>
                    <a:pt x="173685" y="12153"/>
                  </a:lnTo>
                  <a:close/>
                </a:path>
                <a:path w="1766570" h="643255">
                  <a:moveTo>
                    <a:pt x="83781" y="12153"/>
                  </a:moveTo>
                  <a:lnTo>
                    <a:pt x="33528" y="12153"/>
                  </a:lnTo>
                  <a:lnTo>
                    <a:pt x="33528" y="0"/>
                  </a:lnTo>
                  <a:lnTo>
                    <a:pt x="83781" y="0"/>
                  </a:lnTo>
                  <a:lnTo>
                    <a:pt x="83781" y="12153"/>
                  </a:lnTo>
                  <a:close/>
                </a:path>
                <a:path w="1766570" h="643255">
                  <a:moveTo>
                    <a:pt x="13690" y="68554"/>
                  </a:moveTo>
                  <a:lnTo>
                    <a:pt x="0" y="68554"/>
                  </a:lnTo>
                  <a:lnTo>
                    <a:pt x="0" y="18262"/>
                  </a:lnTo>
                  <a:lnTo>
                    <a:pt x="13690" y="18262"/>
                  </a:lnTo>
                  <a:lnTo>
                    <a:pt x="13690" y="68554"/>
                  </a:lnTo>
                  <a:close/>
                </a:path>
                <a:path w="1766570" h="643255">
                  <a:moveTo>
                    <a:pt x="13690" y="158457"/>
                  </a:moveTo>
                  <a:lnTo>
                    <a:pt x="0" y="158457"/>
                  </a:lnTo>
                  <a:lnTo>
                    <a:pt x="0" y="106654"/>
                  </a:lnTo>
                  <a:lnTo>
                    <a:pt x="13690" y="106654"/>
                  </a:lnTo>
                  <a:lnTo>
                    <a:pt x="13690" y="158457"/>
                  </a:lnTo>
                  <a:close/>
                </a:path>
                <a:path w="1766570" h="643255">
                  <a:moveTo>
                    <a:pt x="13690" y="234657"/>
                  </a:moveTo>
                  <a:lnTo>
                    <a:pt x="0" y="234657"/>
                  </a:lnTo>
                  <a:lnTo>
                    <a:pt x="0" y="196557"/>
                  </a:lnTo>
                  <a:lnTo>
                    <a:pt x="13690" y="196557"/>
                  </a:lnTo>
                  <a:lnTo>
                    <a:pt x="13690" y="234657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816974" y="2468765"/>
              <a:ext cx="158750" cy="565785"/>
            </a:xfrm>
            <a:custGeom>
              <a:avLst/>
              <a:gdLst/>
              <a:ahLst/>
              <a:cxnLst/>
              <a:rect l="l" t="t" r="r" b="b"/>
              <a:pathLst>
                <a:path w="158750" h="565785">
                  <a:moveTo>
                    <a:pt x="38100" y="0"/>
                  </a:moveTo>
                  <a:lnTo>
                    <a:pt x="0" y="0"/>
                  </a:lnTo>
                  <a:lnTo>
                    <a:pt x="0" y="565353"/>
                  </a:lnTo>
                  <a:lnTo>
                    <a:pt x="38100" y="565353"/>
                  </a:lnTo>
                  <a:lnTo>
                    <a:pt x="38100" y="0"/>
                  </a:lnTo>
                  <a:close/>
                </a:path>
                <a:path w="158750" h="565785">
                  <a:moveTo>
                    <a:pt x="158496" y="287972"/>
                  </a:moveTo>
                  <a:lnTo>
                    <a:pt x="86855" y="287972"/>
                  </a:lnTo>
                  <a:lnTo>
                    <a:pt x="86855" y="359613"/>
                  </a:lnTo>
                  <a:lnTo>
                    <a:pt x="158496" y="359613"/>
                  </a:lnTo>
                  <a:lnTo>
                    <a:pt x="158496" y="28797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03245" y="2227961"/>
              <a:ext cx="659853" cy="921638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8891041" y="2215807"/>
              <a:ext cx="684530" cy="949325"/>
            </a:xfrm>
            <a:custGeom>
              <a:avLst/>
              <a:gdLst/>
              <a:ahLst/>
              <a:cxnLst/>
              <a:rect l="l" t="t" r="r" b="b"/>
              <a:pathLst>
                <a:path w="684529" h="949325">
                  <a:moveTo>
                    <a:pt x="684212" y="949325"/>
                  </a:moveTo>
                  <a:lnTo>
                    <a:pt x="0" y="949325"/>
                  </a:lnTo>
                  <a:lnTo>
                    <a:pt x="0" y="0"/>
                  </a:lnTo>
                  <a:lnTo>
                    <a:pt x="684212" y="0"/>
                  </a:lnTo>
                  <a:lnTo>
                    <a:pt x="684212" y="6095"/>
                  </a:lnTo>
                  <a:lnTo>
                    <a:pt x="12204" y="6095"/>
                  </a:lnTo>
                  <a:lnTo>
                    <a:pt x="6096" y="12153"/>
                  </a:lnTo>
                  <a:lnTo>
                    <a:pt x="12204" y="12153"/>
                  </a:lnTo>
                  <a:lnTo>
                    <a:pt x="12204" y="937171"/>
                  </a:lnTo>
                  <a:lnTo>
                    <a:pt x="6096" y="937171"/>
                  </a:lnTo>
                  <a:lnTo>
                    <a:pt x="12204" y="943267"/>
                  </a:lnTo>
                  <a:lnTo>
                    <a:pt x="684212" y="943267"/>
                  </a:lnTo>
                  <a:lnTo>
                    <a:pt x="684212" y="949325"/>
                  </a:lnTo>
                  <a:close/>
                </a:path>
                <a:path w="684529" h="949325">
                  <a:moveTo>
                    <a:pt x="12204" y="12153"/>
                  </a:moveTo>
                  <a:lnTo>
                    <a:pt x="6096" y="12153"/>
                  </a:lnTo>
                  <a:lnTo>
                    <a:pt x="12204" y="6095"/>
                  </a:lnTo>
                  <a:lnTo>
                    <a:pt x="12204" y="12153"/>
                  </a:lnTo>
                  <a:close/>
                </a:path>
                <a:path w="684529" h="949325">
                  <a:moveTo>
                    <a:pt x="672058" y="12153"/>
                  </a:moveTo>
                  <a:lnTo>
                    <a:pt x="12204" y="12153"/>
                  </a:lnTo>
                  <a:lnTo>
                    <a:pt x="12204" y="6095"/>
                  </a:lnTo>
                  <a:lnTo>
                    <a:pt x="672058" y="6095"/>
                  </a:lnTo>
                  <a:lnTo>
                    <a:pt x="672058" y="12153"/>
                  </a:lnTo>
                  <a:close/>
                </a:path>
                <a:path w="684529" h="949325">
                  <a:moveTo>
                    <a:pt x="672058" y="943267"/>
                  </a:moveTo>
                  <a:lnTo>
                    <a:pt x="672058" y="6095"/>
                  </a:lnTo>
                  <a:lnTo>
                    <a:pt x="678154" y="12153"/>
                  </a:lnTo>
                  <a:lnTo>
                    <a:pt x="684212" y="12153"/>
                  </a:lnTo>
                  <a:lnTo>
                    <a:pt x="684212" y="937171"/>
                  </a:lnTo>
                  <a:lnTo>
                    <a:pt x="678154" y="937171"/>
                  </a:lnTo>
                  <a:lnTo>
                    <a:pt x="672058" y="943267"/>
                  </a:lnTo>
                  <a:close/>
                </a:path>
                <a:path w="684529" h="949325">
                  <a:moveTo>
                    <a:pt x="684212" y="12153"/>
                  </a:moveTo>
                  <a:lnTo>
                    <a:pt x="678154" y="12153"/>
                  </a:lnTo>
                  <a:lnTo>
                    <a:pt x="672058" y="6095"/>
                  </a:lnTo>
                  <a:lnTo>
                    <a:pt x="684212" y="6095"/>
                  </a:lnTo>
                  <a:lnTo>
                    <a:pt x="684212" y="12153"/>
                  </a:lnTo>
                  <a:close/>
                </a:path>
                <a:path w="684529" h="949325">
                  <a:moveTo>
                    <a:pt x="12204" y="943267"/>
                  </a:moveTo>
                  <a:lnTo>
                    <a:pt x="6096" y="937171"/>
                  </a:lnTo>
                  <a:lnTo>
                    <a:pt x="12204" y="937171"/>
                  </a:lnTo>
                  <a:lnTo>
                    <a:pt x="12204" y="943267"/>
                  </a:lnTo>
                  <a:close/>
                </a:path>
                <a:path w="684529" h="949325">
                  <a:moveTo>
                    <a:pt x="672058" y="943267"/>
                  </a:moveTo>
                  <a:lnTo>
                    <a:pt x="12204" y="943267"/>
                  </a:lnTo>
                  <a:lnTo>
                    <a:pt x="12204" y="937171"/>
                  </a:lnTo>
                  <a:lnTo>
                    <a:pt x="672058" y="937171"/>
                  </a:lnTo>
                  <a:lnTo>
                    <a:pt x="672058" y="943267"/>
                  </a:lnTo>
                  <a:close/>
                </a:path>
                <a:path w="684529" h="949325">
                  <a:moveTo>
                    <a:pt x="684212" y="943267"/>
                  </a:moveTo>
                  <a:lnTo>
                    <a:pt x="672058" y="943267"/>
                  </a:lnTo>
                  <a:lnTo>
                    <a:pt x="678154" y="937171"/>
                  </a:lnTo>
                  <a:lnTo>
                    <a:pt x="684212" y="937171"/>
                  </a:lnTo>
                  <a:lnTo>
                    <a:pt x="684212" y="943267"/>
                  </a:lnTo>
                  <a:close/>
                </a:path>
              </a:pathLst>
            </a:custGeom>
            <a:solidFill>
              <a:srgbClr val="16314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568361" y="2672956"/>
              <a:ext cx="187413" cy="216395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7655216" y="1993303"/>
              <a:ext cx="1584960" cy="685800"/>
            </a:xfrm>
            <a:custGeom>
              <a:avLst/>
              <a:gdLst/>
              <a:ahLst/>
              <a:cxnLst/>
              <a:rect l="l" t="t" r="r" b="b"/>
              <a:pathLst>
                <a:path w="1584959" h="685800">
                  <a:moveTo>
                    <a:pt x="13703" y="685749"/>
                  </a:moveTo>
                  <a:lnTo>
                    <a:pt x="0" y="685749"/>
                  </a:lnTo>
                  <a:lnTo>
                    <a:pt x="0" y="635444"/>
                  </a:lnTo>
                  <a:lnTo>
                    <a:pt x="13703" y="635444"/>
                  </a:lnTo>
                  <a:lnTo>
                    <a:pt x="13703" y="685749"/>
                  </a:lnTo>
                  <a:close/>
                </a:path>
                <a:path w="1584959" h="685800">
                  <a:moveTo>
                    <a:pt x="13703" y="597344"/>
                  </a:moveTo>
                  <a:lnTo>
                    <a:pt x="0" y="597344"/>
                  </a:lnTo>
                  <a:lnTo>
                    <a:pt x="0" y="545553"/>
                  </a:lnTo>
                  <a:lnTo>
                    <a:pt x="13703" y="545553"/>
                  </a:lnTo>
                  <a:lnTo>
                    <a:pt x="13703" y="597344"/>
                  </a:lnTo>
                  <a:close/>
                </a:path>
                <a:path w="1584959" h="685800">
                  <a:moveTo>
                    <a:pt x="13703" y="507453"/>
                  </a:moveTo>
                  <a:lnTo>
                    <a:pt x="0" y="507453"/>
                  </a:lnTo>
                  <a:lnTo>
                    <a:pt x="0" y="457149"/>
                  </a:lnTo>
                  <a:lnTo>
                    <a:pt x="13703" y="457149"/>
                  </a:lnTo>
                  <a:lnTo>
                    <a:pt x="13703" y="507453"/>
                  </a:lnTo>
                  <a:close/>
                </a:path>
                <a:path w="1584959" h="685800">
                  <a:moveTo>
                    <a:pt x="13703" y="419049"/>
                  </a:moveTo>
                  <a:lnTo>
                    <a:pt x="0" y="419049"/>
                  </a:lnTo>
                  <a:lnTo>
                    <a:pt x="0" y="368795"/>
                  </a:lnTo>
                  <a:lnTo>
                    <a:pt x="13703" y="368795"/>
                  </a:lnTo>
                  <a:lnTo>
                    <a:pt x="13703" y="419049"/>
                  </a:lnTo>
                  <a:close/>
                </a:path>
                <a:path w="1584959" h="685800">
                  <a:moveTo>
                    <a:pt x="13703" y="330695"/>
                  </a:moveTo>
                  <a:lnTo>
                    <a:pt x="0" y="330695"/>
                  </a:lnTo>
                  <a:lnTo>
                    <a:pt x="0" y="278853"/>
                  </a:lnTo>
                  <a:lnTo>
                    <a:pt x="13703" y="278853"/>
                  </a:lnTo>
                  <a:lnTo>
                    <a:pt x="13703" y="330695"/>
                  </a:lnTo>
                  <a:close/>
                </a:path>
                <a:path w="1584959" h="685800">
                  <a:moveTo>
                    <a:pt x="13703" y="240753"/>
                  </a:moveTo>
                  <a:lnTo>
                    <a:pt x="0" y="240753"/>
                  </a:lnTo>
                  <a:lnTo>
                    <a:pt x="0" y="190500"/>
                  </a:lnTo>
                  <a:lnTo>
                    <a:pt x="13703" y="190500"/>
                  </a:lnTo>
                  <a:lnTo>
                    <a:pt x="13703" y="240753"/>
                  </a:lnTo>
                  <a:close/>
                </a:path>
                <a:path w="1584959" h="685800">
                  <a:moveTo>
                    <a:pt x="13703" y="152400"/>
                  </a:moveTo>
                  <a:lnTo>
                    <a:pt x="0" y="152400"/>
                  </a:lnTo>
                  <a:lnTo>
                    <a:pt x="0" y="102095"/>
                  </a:lnTo>
                  <a:lnTo>
                    <a:pt x="13703" y="102095"/>
                  </a:lnTo>
                  <a:lnTo>
                    <a:pt x="13703" y="152400"/>
                  </a:lnTo>
                  <a:close/>
                </a:path>
                <a:path w="1584959" h="685800">
                  <a:moveTo>
                    <a:pt x="13703" y="63995"/>
                  </a:moveTo>
                  <a:lnTo>
                    <a:pt x="0" y="63995"/>
                  </a:lnTo>
                  <a:lnTo>
                    <a:pt x="0" y="12204"/>
                  </a:lnTo>
                  <a:lnTo>
                    <a:pt x="13703" y="12204"/>
                  </a:lnTo>
                  <a:lnTo>
                    <a:pt x="13703" y="63995"/>
                  </a:lnTo>
                  <a:close/>
                </a:path>
                <a:path w="1584959" h="685800">
                  <a:moveTo>
                    <a:pt x="88353" y="12204"/>
                  </a:moveTo>
                  <a:lnTo>
                    <a:pt x="38100" y="12204"/>
                  </a:lnTo>
                  <a:lnTo>
                    <a:pt x="38100" y="0"/>
                  </a:lnTo>
                  <a:lnTo>
                    <a:pt x="88353" y="0"/>
                  </a:lnTo>
                  <a:lnTo>
                    <a:pt x="88353" y="12204"/>
                  </a:lnTo>
                  <a:close/>
                </a:path>
                <a:path w="1584959" h="685800">
                  <a:moveTo>
                    <a:pt x="178295" y="12204"/>
                  </a:moveTo>
                  <a:lnTo>
                    <a:pt x="126453" y="12204"/>
                  </a:lnTo>
                  <a:lnTo>
                    <a:pt x="126453" y="0"/>
                  </a:lnTo>
                  <a:lnTo>
                    <a:pt x="178295" y="0"/>
                  </a:lnTo>
                  <a:lnTo>
                    <a:pt x="178295" y="12204"/>
                  </a:lnTo>
                  <a:close/>
                </a:path>
                <a:path w="1584959" h="685800">
                  <a:moveTo>
                    <a:pt x="266661" y="12204"/>
                  </a:moveTo>
                  <a:lnTo>
                    <a:pt x="216395" y="12204"/>
                  </a:lnTo>
                  <a:lnTo>
                    <a:pt x="216395" y="0"/>
                  </a:lnTo>
                  <a:lnTo>
                    <a:pt x="266661" y="0"/>
                  </a:lnTo>
                  <a:lnTo>
                    <a:pt x="266661" y="12204"/>
                  </a:lnTo>
                  <a:close/>
                </a:path>
                <a:path w="1584959" h="685800">
                  <a:moveTo>
                    <a:pt x="355053" y="12204"/>
                  </a:moveTo>
                  <a:lnTo>
                    <a:pt x="304761" y="12204"/>
                  </a:lnTo>
                  <a:lnTo>
                    <a:pt x="304761" y="0"/>
                  </a:lnTo>
                  <a:lnTo>
                    <a:pt x="355053" y="0"/>
                  </a:lnTo>
                  <a:lnTo>
                    <a:pt x="355053" y="12204"/>
                  </a:lnTo>
                  <a:close/>
                </a:path>
                <a:path w="1584959" h="685800">
                  <a:moveTo>
                    <a:pt x="444957" y="12204"/>
                  </a:moveTo>
                  <a:lnTo>
                    <a:pt x="393153" y="12204"/>
                  </a:lnTo>
                  <a:lnTo>
                    <a:pt x="393153" y="0"/>
                  </a:lnTo>
                  <a:lnTo>
                    <a:pt x="444957" y="0"/>
                  </a:lnTo>
                  <a:lnTo>
                    <a:pt x="444957" y="12204"/>
                  </a:lnTo>
                  <a:close/>
                </a:path>
                <a:path w="1584959" h="685800">
                  <a:moveTo>
                    <a:pt x="533361" y="12204"/>
                  </a:moveTo>
                  <a:lnTo>
                    <a:pt x="483057" y="12204"/>
                  </a:lnTo>
                  <a:lnTo>
                    <a:pt x="483057" y="0"/>
                  </a:lnTo>
                  <a:lnTo>
                    <a:pt x="533361" y="0"/>
                  </a:lnTo>
                  <a:lnTo>
                    <a:pt x="533361" y="12204"/>
                  </a:lnTo>
                  <a:close/>
                </a:path>
                <a:path w="1584959" h="685800">
                  <a:moveTo>
                    <a:pt x="621715" y="12204"/>
                  </a:moveTo>
                  <a:lnTo>
                    <a:pt x="571461" y="12204"/>
                  </a:lnTo>
                  <a:lnTo>
                    <a:pt x="571461" y="0"/>
                  </a:lnTo>
                  <a:lnTo>
                    <a:pt x="621715" y="0"/>
                  </a:lnTo>
                  <a:lnTo>
                    <a:pt x="621715" y="12204"/>
                  </a:lnTo>
                  <a:close/>
                </a:path>
                <a:path w="1584959" h="685800">
                  <a:moveTo>
                    <a:pt x="711657" y="12204"/>
                  </a:moveTo>
                  <a:lnTo>
                    <a:pt x="659815" y="12204"/>
                  </a:lnTo>
                  <a:lnTo>
                    <a:pt x="659815" y="0"/>
                  </a:lnTo>
                  <a:lnTo>
                    <a:pt x="711657" y="0"/>
                  </a:lnTo>
                  <a:lnTo>
                    <a:pt x="711657" y="12204"/>
                  </a:lnTo>
                  <a:close/>
                </a:path>
                <a:path w="1584959" h="685800">
                  <a:moveTo>
                    <a:pt x="800011" y="12204"/>
                  </a:moveTo>
                  <a:lnTo>
                    <a:pt x="749757" y="12204"/>
                  </a:lnTo>
                  <a:lnTo>
                    <a:pt x="749757" y="0"/>
                  </a:lnTo>
                  <a:lnTo>
                    <a:pt x="800011" y="0"/>
                  </a:lnTo>
                  <a:lnTo>
                    <a:pt x="800011" y="12204"/>
                  </a:lnTo>
                  <a:close/>
                </a:path>
                <a:path w="1584959" h="685800">
                  <a:moveTo>
                    <a:pt x="888415" y="12204"/>
                  </a:moveTo>
                  <a:lnTo>
                    <a:pt x="838111" y="12204"/>
                  </a:lnTo>
                  <a:lnTo>
                    <a:pt x="838111" y="0"/>
                  </a:lnTo>
                  <a:lnTo>
                    <a:pt x="888415" y="0"/>
                  </a:lnTo>
                  <a:lnTo>
                    <a:pt x="888415" y="12204"/>
                  </a:lnTo>
                  <a:close/>
                </a:path>
                <a:path w="1584959" h="685800">
                  <a:moveTo>
                    <a:pt x="978306" y="12204"/>
                  </a:moveTo>
                  <a:lnTo>
                    <a:pt x="926515" y="12204"/>
                  </a:lnTo>
                  <a:lnTo>
                    <a:pt x="926515" y="0"/>
                  </a:lnTo>
                  <a:lnTo>
                    <a:pt x="978306" y="0"/>
                  </a:lnTo>
                  <a:lnTo>
                    <a:pt x="978306" y="12204"/>
                  </a:lnTo>
                  <a:close/>
                </a:path>
                <a:path w="1584959" h="685800">
                  <a:moveTo>
                    <a:pt x="1066711" y="12204"/>
                  </a:moveTo>
                  <a:lnTo>
                    <a:pt x="1016406" y="12204"/>
                  </a:lnTo>
                  <a:lnTo>
                    <a:pt x="1016406" y="0"/>
                  </a:lnTo>
                  <a:lnTo>
                    <a:pt x="1066711" y="0"/>
                  </a:lnTo>
                  <a:lnTo>
                    <a:pt x="1066711" y="12204"/>
                  </a:lnTo>
                  <a:close/>
                </a:path>
                <a:path w="1584959" h="685800">
                  <a:moveTo>
                    <a:pt x="1155115" y="12204"/>
                  </a:moveTo>
                  <a:lnTo>
                    <a:pt x="1104811" y="12204"/>
                  </a:lnTo>
                  <a:lnTo>
                    <a:pt x="1104811" y="0"/>
                  </a:lnTo>
                  <a:lnTo>
                    <a:pt x="1155115" y="0"/>
                  </a:lnTo>
                  <a:lnTo>
                    <a:pt x="1155115" y="12204"/>
                  </a:lnTo>
                  <a:close/>
                </a:path>
                <a:path w="1584959" h="685800">
                  <a:moveTo>
                    <a:pt x="1245006" y="12204"/>
                  </a:moveTo>
                  <a:lnTo>
                    <a:pt x="1193215" y="12204"/>
                  </a:lnTo>
                  <a:lnTo>
                    <a:pt x="1193215" y="0"/>
                  </a:lnTo>
                  <a:lnTo>
                    <a:pt x="1245006" y="0"/>
                  </a:lnTo>
                  <a:lnTo>
                    <a:pt x="1245006" y="12204"/>
                  </a:lnTo>
                  <a:close/>
                </a:path>
                <a:path w="1584959" h="685800">
                  <a:moveTo>
                    <a:pt x="1333360" y="12204"/>
                  </a:moveTo>
                  <a:lnTo>
                    <a:pt x="1283106" y="12204"/>
                  </a:lnTo>
                  <a:lnTo>
                    <a:pt x="1283106" y="0"/>
                  </a:lnTo>
                  <a:lnTo>
                    <a:pt x="1333360" y="0"/>
                  </a:lnTo>
                  <a:lnTo>
                    <a:pt x="1333360" y="12204"/>
                  </a:lnTo>
                  <a:close/>
                </a:path>
                <a:path w="1584959" h="685800">
                  <a:moveTo>
                    <a:pt x="1421764" y="12204"/>
                  </a:moveTo>
                  <a:lnTo>
                    <a:pt x="1371460" y="12204"/>
                  </a:lnTo>
                  <a:lnTo>
                    <a:pt x="1371460" y="0"/>
                  </a:lnTo>
                  <a:lnTo>
                    <a:pt x="1421764" y="0"/>
                  </a:lnTo>
                  <a:lnTo>
                    <a:pt x="1421764" y="12204"/>
                  </a:lnTo>
                  <a:close/>
                </a:path>
                <a:path w="1584959" h="685800">
                  <a:moveTo>
                    <a:pt x="1511655" y="12204"/>
                  </a:moveTo>
                  <a:lnTo>
                    <a:pt x="1459864" y="12204"/>
                  </a:lnTo>
                  <a:lnTo>
                    <a:pt x="1459864" y="0"/>
                  </a:lnTo>
                  <a:lnTo>
                    <a:pt x="1511655" y="0"/>
                  </a:lnTo>
                  <a:lnTo>
                    <a:pt x="1511655" y="12204"/>
                  </a:lnTo>
                  <a:close/>
                </a:path>
                <a:path w="1584959" h="685800">
                  <a:moveTo>
                    <a:pt x="1571078" y="12204"/>
                  </a:moveTo>
                  <a:lnTo>
                    <a:pt x="1549755" y="12204"/>
                  </a:lnTo>
                  <a:lnTo>
                    <a:pt x="1549755" y="0"/>
                  </a:lnTo>
                  <a:lnTo>
                    <a:pt x="1581746" y="0"/>
                  </a:lnTo>
                  <a:lnTo>
                    <a:pt x="1584820" y="3073"/>
                  </a:lnTo>
                  <a:lnTo>
                    <a:pt x="1584820" y="6108"/>
                  </a:lnTo>
                  <a:lnTo>
                    <a:pt x="1571078" y="6108"/>
                  </a:lnTo>
                  <a:lnTo>
                    <a:pt x="1571078" y="12204"/>
                  </a:lnTo>
                  <a:close/>
                </a:path>
                <a:path w="1584959" h="685800">
                  <a:moveTo>
                    <a:pt x="1584820" y="27432"/>
                  </a:moveTo>
                  <a:lnTo>
                    <a:pt x="1571078" y="27432"/>
                  </a:lnTo>
                  <a:lnTo>
                    <a:pt x="1571078" y="6108"/>
                  </a:lnTo>
                  <a:lnTo>
                    <a:pt x="1578724" y="12204"/>
                  </a:lnTo>
                  <a:lnTo>
                    <a:pt x="1584820" y="12204"/>
                  </a:lnTo>
                  <a:lnTo>
                    <a:pt x="1584820" y="27432"/>
                  </a:lnTo>
                  <a:close/>
                </a:path>
                <a:path w="1584959" h="685800">
                  <a:moveTo>
                    <a:pt x="1584820" y="12204"/>
                  </a:moveTo>
                  <a:lnTo>
                    <a:pt x="1578724" y="12204"/>
                  </a:lnTo>
                  <a:lnTo>
                    <a:pt x="1571078" y="6108"/>
                  </a:lnTo>
                  <a:lnTo>
                    <a:pt x="1584820" y="6108"/>
                  </a:lnTo>
                  <a:lnTo>
                    <a:pt x="1584820" y="12204"/>
                  </a:lnTo>
                  <a:close/>
                </a:path>
                <a:path w="1584959" h="685800">
                  <a:moveTo>
                    <a:pt x="1584820" y="117322"/>
                  </a:moveTo>
                  <a:lnTo>
                    <a:pt x="1571078" y="117322"/>
                  </a:lnTo>
                  <a:lnTo>
                    <a:pt x="1571078" y="65532"/>
                  </a:lnTo>
                  <a:lnTo>
                    <a:pt x="1584820" y="65532"/>
                  </a:lnTo>
                  <a:lnTo>
                    <a:pt x="1584820" y="117322"/>
                  </a:lnTo>
                  <a:close/>
                </a:path>
                <a:path w="1584959" h="685800">
                  <a:moveTo>
                    <a:pt x="1584820" y="205727"/>
                  </a:moveTo>
                  <a:lnTo>
                    <a:pt x="1571078" y="205727"/>
                  </a:lnTo>
                  <a:lnTo>
                    <a:pt x="1571078" y="155422"/>
                  </a:lnTo>
                  <a:lnTo>
                    <a:pt x="1584820" y="155422"/>
                  </a:lnTo>
                  <a:lnTo>
                    <a:pt x="1584820" y="205727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830715" y="2482456"/>
              <a:ext cx="5400675" cy="567055"/>
            </a:xfrm>
            <a:custGeom>
              <a:avLst/>
              <a:gdLst/>
              <a:ahLst/>
              <a:cxnLst/>
              <a:rect l="l" t="t" r="r" b="b"/>
              <a:pathLst>
                <a:path w="5400675" h="567055">
                  <a:moveTo>
                    <a:pt x="5400522" y="301726"/>
                  </a:moveTo>
                  <a:lnTo>
                    <a:pt x="5388000" y="301726"/>
                  </a:lnTo>
                  <a:lnTo>
                    <a:pt x="5380723" y="0"/>
                  </a:lnTo>
                  <a:lnTo>
                    <a:pt x="5342623" y="1536"/>
                  </a:lnTo>
                  <a:lnTo>
                    <a:pt x="5349887" y="301726"/>
                  </a:lnTo>
                  <a:lnTo>
                    <a:pt x="5255768" y="301726"/>
                  </a:lnTo>
                  <a:lnTo>
                    <a:pt x="5255768" y="274281"/>
                  </a:lnTo>
                  <a:lnTo>
                    <a:pt x="5185664" y="274281"/>
                  </a:lnTo>
                  <a:lnTo>
                    <a:pt x="5185664" y="301726"/>
                  </a:lnTo>
                  <a:lnTo>
                    <a:pt x="0" y="301726"/>
                  </a:lnTo>
                  <a:lnTo>
                    <a:pt x="0" y="316953"/>
                  </a:lnTo>
                  <a:lnTo>
                    <a:pt x="5185664" y="316953"/>
                  </a:lnTo>
                  <a:lnTo>
                    <a:pt x="5185664" y="345922"/>
                  </a:lnTo>
                  <a:lnTo>
                    <a:pt x="5255768" y="345922"/>
                  </a:lnTo>
                  <a:lnTo>
                    <a:pt x="5255768" y="316953"/>
                  </a:lnTo>
                  <a:lnTo>
                    <a:pt x="5350256" y="316953"/>
                  </a:lnTo>
                  <a:lnTo>
                    <a:pt x="5356314" y="566877"/>
                  </a:lnTo>
                  <a:lnTo>
                    <a:pt x="5394414" y="566877"/>
                  </a:lnTo>
                  <a:lnTo>
                    <a:pt x="5388368" y="316953"/>
                  </a:lnTo>
                  <a:lnTo>
                    <a:pt x="5400522" y="316953"/>
                  </a:lnTo>
                  <a:lnTo>
                    <a:pt x="5400522" y="30172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340025" y="2634856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4" h="285114">
                  <a:moveTo>
                    <a:pt x="141681" y="284949"/>
                  </a:moveTo>
                  <a:lnTo>
                    <a:pt x="96524" y="277660"/>
                  </a:lnTo>
                  <a:lnTo>
                    <a:pt x="57585" y="257350"/>
                  </a:lnTo>
                  <a:lnTo>
                    <a:pt x="27055" y="226357"/>
                  </a:lnTo>
                  <a:lnTo>
                    <a:pt x="7129" y="187022"/>
                  </a:lnTo>
                  <a:lnTo>
                    <a:pt x="0" y="141681"/>
                  </a:lnTo>
                  <a:lnTo>
                    <a:pt x="7129" y="97114"/>
                  </a:lnTo>
                  <a:lnTo>
                    <a:pt x="27055" y="58249"/>
                  </a:lnTo>
                  <a:lnTo>
                    <a:pt x="57585" y="27498"/>
                  </a:lnTo>
                  <a:lnTo>
                    <a:pt x="96524" y="7276"/>
                  </a:lnTo>
                  <a:lnTo>
                    <a:pt x="141681" y="0"/>
                  </a:lnTo>
                  <a:lnTo>
                    <a:pt x="187022" y="7276"/>
                  </a:lnTo>
                  <a:lnTo>
                    <a:pt x="226357" y="27498"/>
                  </a:lnTo>
                  <a:lnTo>
                    <a:pt x="257350" y="58249"/>
                  </a:lnTo>
                  <a:lnTo>
                    <a:pt x="277660" y="97114"/>
                  </a:lnTo>
                  <a:lnTo>
                    <a:pt x="284949" y="141681"/>
                  </a:lnTo>
                  <a:lnTo>
                    <a:pt x="277660" y="187022"/>
                  </a:lnTo>
                  <a:lnTo>
                    <a:pt x="257350" y="226357"/>
                  </a:lnTo>
                  <a:lnTo>
                    <a:pt x="226357" y="257350"/>
                  </a:lnTo>
                  <a:lnTo>
                    <a:pt x="187022" y="277660"/>
                  </a:lnTo>
                  <a:lnTo>
                    <a:pt x="1416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326284" y="2621165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08" y="138658"/>
                  </a:moveTo>
                  <a:lnTo>
                    <a:pt x="310362" y="137299"/>
                  </a:lnTo>
                  <a:lnTo>
                    <a:pt x="307822" y="123418"/>
                  </a:lnTo>
                  <a:lnTo>
                    <a:pt x="304800" y="109677"/>
                  </a:lnTo>
                  <a:lnTo>
                    <a:pt x="298691" y="94449"/>
                  </a:lnTo>
                  <a:lnTo>
                    <a:pt x="292595" y="80708"/>
                  </a:lnTo>
                  <a:lnTo>
                    <a:pt x="286486" y="70942"/>
                  </a:lnTo>
                  <a:lnTo>
                    <a:pt x="286486" y="156908"/>
                  </a:lnTo>
                  <a:lnTo>
                    <a:pt x="285000" y="170649"/>
                  </a:lnTo>
                  <a:lnTo>
                    <a:pt x="263626" y="228549"/>
                  </a:lnTo>
                  <a:lnTo>
                    <a:pt x="237731" y="257517"/>
                  </a:lnTo>
                  <a:lnTo>
                    <a:pt x="228600" y="263613"/>
                  </a:lnTo>
                  <a:lnTo>
                    <a:pt x="217932" y="271208"/>
                  </a:lnTo>
                  <a:lnTo>
                    <a:pt x="193522" y="280390"/>
                  </a:lnTo>
                  <a:lnTo>
                    <a:pt x="181368" y="283413"/>
                  </a:lnTo>
                  <a:lnTo>
                    <a:pt x="169164" y="284949"/>
                  </a:lnTo>
                  <a:lnTo>
                    <a:pt x="155422" y="286435"/>
                  </a:lnTo>
                  <a:lnTo>
                    <a:pt x="141732" y="284949"/>
                  </a:lnTo>
                  <a:lnTo>
                    <a:pt x="92964" y="269671"/>
                  </a:lnTo>
                  <a:lnTo>
                    <a:pt x="54864" y="237667"/>
                  </a:lnTo>
                  <a:lnTo>
                    <a:pt x="31991" y="193471"/>
                  </a:lnTo>
                  <a:lnTo>
                    <a:pt x="27432" y="181317"/>
                  </a:lnTo>
                  <a:lnTo>
                    <a:pt x="25895" y="169113"/>
                  </a:lnTo>
                  <a:lnTo>
                    <a:pt x="25895" y="141681"/>
                  </a:lnTo>
                  <a:lnTo>
                    <a:pt x="28968" y="129476"/>
                  </a:lnTo>
                  <a:lnTo>
                    <a:pt x="31991" y="117322"/>
                  </a:lnTo>
                  <a:lnTo>
                    <a:pt x="36614" y="105117"/>
                  </a:lnTo>
                  <a:lnTo>
                    <a:pt x="41173" y="92913"/>
                  </a:lnTo>
                  <a:lnTo>
                    <a:pt x="48768" y="82245"/>
                  </a:lnTo>
                  <a:lnTo>
                    <a:pt x="83832" y="47218"/>
                  </a:lnTo>
                  <a:lnTo>
                    <a:pt x="129527" y="28917"/>
                  </a:lnTo>
                  <a:lnTo>
                    <a:pt x="143268" y="25895"/>
                  </a:lnTo>
                  <a:lnTo>
                    <a:pt x="169164" y="25895"/>
                  </a:lnTo>
                  <a:lnTo>
                    <a:pt x="207264" y="36563"/>
                  </a:lnTo>
                  <a:lnTo>
                    <a:pt x="248386" y="63995"/>
                  </a:lnTo>
                  <a:lnTo>
                    <a:pt x="275831" y="106654"/>
                  </a:lnTo>
                  <a:lnTo>
                    <a:pt x="280390" y="117322"/>
                  </a:lnTo>
                  <a:lnTo>
                    <a:pt x="283464" y="131013"/>
                  </a:lnTo>
                  <a:lnTo>
                    <a:pt x="285000" y="143217"/>
                  </a:lnTo>
                  <a:lnTo>
                    <a:pt x="286486" y="156908"/>
                  </a:lnTo>
                  <a:lnTo>
                    <a:pt x="286486" y="70942"/>
                  </a:lnTo>
                  <a:lnTo>
                    <a:pt x="285000" y="68554"/>
                  </a:lnTo>
                  <a:lnTo>
                    <a:pt x="275831" y="56349"/>
                  </a:lnTo>
                  <a:lnTo>
                    <a:pt x="254495" y="35013"/>
                  </a:lnTo>
                  <a:lnTo>
                    <a:pt x="242290" y="27381"/>
                  </a:lnTo>
                  <a:lnTo>
                    <a:pt x="240309" y="25895"/>
                  </a:lnTo>
                  <a:lnTo>
                    <a:pt x="230136" y="18249"/>
                  </a:lnTo>
                  <a:lnTo>
                    <a:pt x="216395" y="12153"/>
                  </a:lnTo>
                  <a:lnTo>
                    <a:pt x="185928" y="3022"/>
                  </a:lnTo>
                  <a:lnTo>
                    <a:pt x="155422" y="0"/>
                  </a:lnTo>
                  <a:lnTo>
                    <a:pt x="123431" y="3022"/>
                  </a:lnTo>
                  <a:lnTo>
                    <a:pt x="80759" y="19786"/>
                  </a:lnTo>
                  <a:lnTo>
                    <a:pt x="45732" y="45681"/>
                  </a:lnTo>
                  <a:lnTo>
                    <a:pt x="18300" y="82245"/>
                  </a:lnTo>
                  <a:lnTo>
                    <a:pt x="3073" y="124917"/>
                  </a:lnTo>
                  <a:lnTo>
                    <a:pt x="0" y="156908"/>
                  </a:lnTo>
                  <a:lnTo>
                    <a:pt x="3073" y="187413"/>
                  </a:lnTo>
                  <a:lnTo>
                    <a:pt x="12204" y="217881"/>
                  </a:lnTo>
                  <a:lnTo>
                    <a:pt x="19837" y="230085"/>
                  </a:lnTo>
                  <a:lnTo>
                    <a:pt x="27432" y="243776"/>
                  </a:lnTo>
                  <a:lnTo>
                    <a:pt x="70091" y="284949"/>
                  </a:lnTo>
                  <a:lnTo>
                    <a:pt x="109728" y="304749"/>
                  </a:lnTo>
                  <a:lnTo>
                    <a:pt x="140195" y="310845"/>
                  </a:lnTo>
                  <a:lnTo>
                    <a:pt x="172186" y="310845"/>
                  </a:lnTo>
                  <a:lnTo>
                    <a:pt x="202704" y="304749"/>
                  </a:lnTo>
                  <a:lnTo>
                    <a:pt x="230136" y="292544"/>
                  </a:lnTo>
                  <a:lnTo>
                    <a:pt x="241147" y="286435"/>
                  </a:lnTo>
                  <a:lnTo>
                    <a:pt x="243827" y="284949"/>
                  </a:lnTo>
                  <a:lnTo>
                    <a:pt x="275831" y="254444"/>
                  </a:lnTo>
                  <a:lnTo>
                    <a:pt x="298691" y="216344"/>
                  </a:lnTo>
                  <a:lnTo>
                    <a:pt x="307822" y="185877"/>
                  </a:lnTo>
                  <a:lnTo>
                    <a:pt x="309930" y="175399"/>
                  </a:lnTo>
                  <a:lnTo>
                    <a:pt x="499808" y="176758"/>
                  </a:lnTo>
                  <a:lnTo>
                    <a:pt x="499808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0998" y="2677515"/>
              <a:ext cx="129476" cy="207264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8427783" y="2643987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49"/>
                  </a:moveTo>
                  <a:lnTo>
                    <a:pt x="97939" y="277660"/>
                  </a:lnTo>
                  <a:lnTo>
                    <a:pt x="58600" y="257353"/>
                  </a:lnTo>
                  <a:lnTo>
                    <a:pt x="27604" y="226368"/>
                  </a:lnTo>
                  <a:lnTo>
                    <a:pt x="7291" y="187048"/>
                  </a:lnTo>
                  <a:lnTo>
                    <a:pt x="0" y="141732"/>
                  </a:lnTo>
                  <a:lnTo>
                    <a:pt x="7291" y="97140"/>
                  </a:lnTo>
                  <a:lnTo>
                    <a:pt x="27604" y="58260"/>
                  </a:lnTo>
                  <a:lnTo>
                    <a:pt x="58600" y="27501"/>
                  </a:lnTo>
                  <a:lnTo>
                    <a:pt x="97939" y="7277"/>
                  </a:lnTo>
                  <a:lnTo>
                    <a:pt x="143281" y="0"/>
                  </a:lnTo>
                  <a:lnTo>
                    <a:pt x="188597" y="7277"/>
                  </a:lnTo>
                  <a:lnTo>
                    <a:pt x="227918" y="27501"/>
                  </a:lnTo>
                  <a:lnTo>
                    <a:pt x="258902" y="58260"/>
                  </a:lnTo>
                  <a:lnTo>
                    <a:pt x="279210" y="97140"/>
                  </a:lnTo>
                  <a:lnTo>
                    <a:pt x="286499" y="141732"/>
                  </a:lnTo>
                  <a:lnTo>
                    <a:pt x="279210" y="187048"/>
                  </a:lnTo>
                  <a:lnTo>
                    <a:pt x="258902" y="226368"/>
                  </a:lnTo>
                  <a:lnTo>
                    <a:pt x="227918" y="257353"/>
                  </a:lnTo>
                  <a:lnTo>
                    <a:pt x="188597" y="277660"/>
                  </a:lnTo>
                  <a:lnTo>
                    <a:pt x="143281" y="28494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8226679" y="2630284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79" h="311150">
                  <a:moveTo>
                    <a:pt x="499808" y="140195"/>
                  </a:moveTo>
                  <a:lnTo>
                    <a:pt x="496785" y="123431"/>
                  </a:lnTo>
                  <a:lnTo>
                    <a:pt x="492163" y="109689"/>
                  </a:lnTo>
                  <a:lnTo>
                    <a:pt x="487603" y="94462"/>
                  </a:lnTo>
                  <a:lnTo>
                    <a:pt x="481507" y="80772"/>
                  </a:lnTo>
                  <a:lnTo>
                    <a:pt x="475399" y="70967"/>
                  </a:lnTo>
                  <a:lnTo>
                    <a:pt x="475399" y="156972"/>
                  </a:lnTo>
                  <a:lnTo>
                    <a:pt x="473913" y="169125"/>
                  </a:lnTo>
                  <a:lnTo>
                    <a:pt x="464731" y="207225"/>
                  </a:lnTo>
                  <a:lnTo>
                    <a:pt x="435813" y="248399"/>
                  </a:lnTo>
                  <a:lnTo>
                    <a:pt x="394690" y="275831"/>
                  </a:lnTo>
                  <a:lnTo>
                    <a:pt x="356590" y="284962"/>
                  </a:lnTo>
                  <a:lnTo>
                    <a:pt x="344385" y="286499"/>
                  </a:lnTo>
                  <a:lnTo>
                    <a:pt x="304749" y="280403"/>
                  </a:lnTo>
                  <a:lnTo>
                    <a:pt x="260540" y="255993"/>
                  </a:lnTo>
                  <a:lnTo>
                    <a:pt x="230085" y="217893"/>
                  </a:lnTo>
                  <a:lnTo>
                    <a:pt x="216395" y="181330"/>
                  </a:lnTo>
                  <a:lnTo>
                    <a:pt x="214858" y="169125"/>
                  </a:lnTo>
                  <a:lnTo>
                    <a:pt x="214858" y="141693"/>
                  </a:lnTo>
                  <a:lnTo>
                    <a:pt x="230085" y="92976"/>
                  </a:lnTo>
                  <a:lnTo>
                    <a:pt x="262077" y="54876"/>
                  </a:lnTo>
                  <a:lnTo>
                    <a:pt x="318490" y="28930"/>
                  </a:lnTo>
                  <a:lnTo>
                    <a:pt x="332181" y="25895"/>
                  </a:lnTo>
                  <a:lnTo>
                    <a:pt x="358076" y="25895"/>
                  </a:lnTo>
                  <a:lnTo>
                    <a:pt x="396176" y="36563"/>
                  </a:lnTo>
                  <a:lnTo>
                    <a:pt x="437349" y="63995"/>
                  </a:lnTo>
                  <a:lnTo>
                    <a:pt x="464731" y="105130"/>
                  </a:lnTo>
                  <a:lnTo>
                    <a:pt x="473913" y="143230"/>
                  </a:lnTo>
                  <a:lnTo>
                    <a:pt x="475399" y="156972"/>
                  </a:lnTo>
                  <a:lnTo>
                    <a:pt x="475399" y="70967"/>
                  </a:lnTo>
                  <a:lnTo>
                    <a:pt x="443407" y="35026"/>
                  </a:lnTo>
                  <a:lnTo>
                    <a:pt x="403809" y="12153"/>
                  </a:lnTo>
                  <a:lnTo>
                    <a:pt x="344385" y="0"/>
                  </a:lnTo>
                  <a:lnTo>
                    <a:pt x="327609" y="1498"/>
                  </a:lnTo>
                  <a:lnTo>
                    <a:pt x="283413" y="12153"/>
                  </a:lnTo>
                  <a:lnTo>
                    <a:pt x="245313" y="36563"/>
                  </a:lnTo>
                  <a:lnTo>
                    <a:pt x="214858" y="70104"/>
                  </a:lnTo>
                  <a:lnTo>
                    <a:pt x="195059" y="109689"/>
                  </a:lnTo>
                  <a:lnTo>
                    <a:pt x="190919" y="135420"/>
                  </a:lnTo>
                  <a:lnTo>
                    <a:pt x="0" y="134099"/>
                  </a:lnTo>
                  <a:lnTo>
                    <a:pt x="0" y="172199"/>
                  </a:lnTo>
                  <a:lnTo>
                    <a:pt x="190576" y="173520"/>
                  </a:lnTo>
                  <a:lnTo>
                    <a:pt x="191985" y="187426"/>
                  </a:lnTo>
                  <a:lnTo>
                    <a:pt x="216395" y="243840"/>
                  </a:lnTo>
                  <a:lnTo>
                    <a:pt x="245313" y="275831"/>
                  </a:lnTo>
                  <a:lnTo>
                    <a:pt x="284949" y="300189"/>
                  </a:lnTo>
                  <a:lnTo>
                    <a:pt x="329158" y="310857"/>
                  </a:lnTo>
                  <a:lnTo>
                    <a:pt x="361149" y="310857"/>
                  </a:lnTo>
                  <a:lnTo>
                    <a:pt x="391604" y="304749"/>
                  </a:lnTo>
                  <a:lnTo>
                    <a:pt x="419049" y="292595"/>
                  </a:lnTo>
                  <a:lnTo>
                    <a:pt x="430022" y="286499"/>
                  </a:lnTo>
                  <a:lnTo>
                    <a:pt x="432790" y="284962"/>
                  </a:lnTo>
                  <a:lnTo>
                    <a:pt x="464731" y="254495"/>
                  </a:lnTo>
                  <a:lnTo>
                    <a:pt x="487603" y="216395"/>
                  </a:lnTo>
                  <a:lnTo>
                    <a:pt x="499808" y="170662"/>
                  </a:lnTo>
                  <a:lnTo>
                    <a:pt x="499808" y="14019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522297" y="2679052"/>
              <a:ext cx="131063" cy="205727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5768683" y="2700388"/>
              <a:ext cx="391795" cy="451484"/>
            </a:xfrm>
            <a:custGeom>
              <a:avLst/>
              <a:gdLst/>
              <a:ahLst/>
              <a:cxnLst/>
              <a:rect l="l" t="t" r="r" b="b"/>
              <a:pathLst>
                <a:path w="391795" h="451485">
                  <a:moveTo>
                    <a:pt x="391604" y="451053"/>
                  </a:moveTo>
                  <a:lnTo>
                    <a:pt x="181317" y="310845"/>
                  </a:lnTo>
                  <a:lnTo>
                    <a:pt x="220954" y="292544"/>
                  </a:lnTo>
                  <a:lnTo>
                    <a:pt x="89890" y="202653"/>
                  </a:lnTo>
                  <a:lnTo>
                    <a:pt x="137160" y="175221"/>
                  </a:lnTo>
                  <a:lnTo>
                    <a:pt x="0" y="80759"/>
                  </a:lnTo>
                  <a:lnTo>
                    <a:pt x="153936" y="0"/>
                  </a:lnTo>
                  <a:lnTo>
                    <a:pt x="233159" y="126453"/>
                  </a:lnTo>
                  <a:lnTo>
                    <a:pt x="199618" y="141681"/>
                  </a:lnTo>
                  <a:lnTo>
                    <a:pt x="300177" y="249885"/>
                  </a:lnTo>
                  <a:lnTo>
                    <a:pt x="266700" y="268185"/>
                  </a:lnTo>
                  <a:lnTo>
                    <a:pt x="391604" y="45105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761088" y="2694279"/>
              <a:ext cx="405765" cy="463550"/>
            </a:xfrm>
            <a:custGeom>
              <a:avLst/>
              <a:gdLst/>
              <a:ahLst/>
              <a:cxnLst/>
              <a:rect l="l" t="t" r="r" b="b"/>
              <a:pathLst>
                <a:path w="405764" h="463550">
                  <a:moveTo>
                    <a:pt x="19540" y="88272"/>
                  </a:moveTo>
                  <a:lnTo>
                    <a:pt x="10667" y="82257"/>
                  </a:lnTo>
                  <a:lnTo>
                    <a:pt x="4559" y="82257"/>
                  </a:lnTo>
                  <a:lnTo>
                    <a:pt x="158445" y="1549"/>
                  </a:lnTo>
                  <a:lnTo>
                    <a:pt x="159994" y="0"/>
                  </a:lnTo>
                  <a:lnTo>
                    <a:pt x="164553" y="0"/>
                  </a:lnTo>
                  <a:lnTo>
                    <a:pt x="166090" y="3035"/>
                  </a:lnTo>
                  <a:lnTo>
                    <a:pt x="170870" y="10667"/>
                  </a:lnTo>
                  <a:lnTo>
                    <a:pt x="155422" y="10667"/>
                  </a:lnTo>
                  <a:lnTo>
                    <a:pt x="158038" y="14844"/>
                  </a:lnTo>
                  <a:lnTo>
                    <a:pt x="19540" y="88272"/>
                  </a:lnTo>
                  <a:close/>
                </a:path>
                <a:path w="405764" h="463550">
                  <a:moveTo>
                    <a:pt x="158038" y="14844"/>
                  </a:moveTo>
                  <a:lnTo>
                    <a:pt x="155422" y="10667"/>
                  </a:lnTo>
                  <a:lnTo>
                    <a:pt x="163017" y="12204"/>
                  </a:lnTo>
                  <a:lnTo>
                    <a:pt x="158038" y="14844"/>
                  </a:lnTo>
                  <a:close/>
                </a:path>
                <a:path w="405764" h="463550">
                  <a:moveTo>
                    <a:pt x="230721" y="130858"/>
                  </a:moveTo>
                  <a:lnTo>
                    <a:pt x="158038" y="14844"/>
                  </a:lnTo>
                  <a:lnTo>
                    <a:pt x="163017" y="12204"/>
                  </a:lnTo>
                  <a:lnTo>
                    <a:pt x="155422" y="10667"/>
                  </a:lnTo>
                  <a:lnTo>
                    <a:pt x="170870" y="10667"/>
                  </a:lnTo>
                  <a:lnTo>
                    <a:pt x="244350" y="128003"/>
                  </a:lnTo>
                  <a:lnTo>
                    <a:pt x="237680" y="128003"/>
                  </a:lnTo>
                  <a:lnTo>
                    <a:pt x="230721" y="130858"/>
                  </a:lnTo>
                  <a:close/>
                </a:path>
                <a:path w="405764" h="463550">
                  <a:moveTo>
                    <a:pt x="133152" y="180175"/>
                  </a:moveTo>
                  <a:lnTo>
                    <a:pt x="3022" y="92976"/>
                  </a:lnTo>
                  <a:lnTo>
                    <a:pt x="1485" y="91439"/>
                  </a:lnTo>
                  <a:lnTo>
                    <a:pt x="0" y="89903"/>
                  </a:lnTo>
                  <a:lnTo>
                    <a:pt x="0" y="86867"/>
                  </a:lnTo>
                  <a:lnTo>
                    <a:pt x="1485" y="85331"/>
                  </a:lnTo>
                  <a:lnTo>
                    <a:pt x="1485" y="82257"/>
                  </a:lnTo>
                  <a:lnTo>
                    <a:pt x="10667" y="82257"/>
                  </a:lnTo>
                  <a:lnTo>
                    <a:pt x="10667" y="92976"/>
                  </a:lnTo>
                  <a:lnTo>
                    <a:pt x="26478" y="92976"/>
                  </a:lnTo>
                  <a:lnTo>
                    <a:pt x="147789" y="175221"/>
                  </a:lnTo>
                  <a:lnTo>
                    <a:pt x="141681" y="175221"/>
                  </a:lnTo>
                  <a:lnTo>
                    <a:pt x="133152" y="180175"/>
                  </a:lnTo>
                  <a:close/>
                </a:path>
                <a:path w="405764" h="463550">
                  <a:moveTo>
                    <a:pt x="10667" y="92976"/>
                  </a:moveTo>
                  <a:lnTo>
                    <a:pt x="10667" y="82257"/>
                  </a:lnTo>
                  <a:lnTo>
                    <a:pt x="19540" y="88272"/>
                  </a:lnTo>
                  <a:lnTo>
                    <a:pt x="10667" y="92976"/>
                  </a:lnTo>
                  <a:close/>
                </a:path>
                <a:path w="405764" h="463550">
                  <a:moveTo>
                    <a:pt x="26478" y="92976"/>
                  </a:moveTo>
                  <a:lnTo>
                    <a:pt x="10667" y="92976"/>
                  </a:lnTo>
                  <a:lnTo>
                    <a:pt x="19540" y="88272"/>
                  </a:lnTo>
                  <a:lnTo>
                    <a:pt x="26478" y="92976"/>
                  </a:lnTo>
                  <a:close/>
                </a:path>
                <a:path w="405764" h="463550">
                  <a:moveTo>
                    <a:pt x="234645" y="137121"/>
                  </a:moveTo>
                  <a:lnTo>
                    <a:pt x="230721" y="130858"/>
                  </a:lnTo>
                  <a:lnTo>
                    <a:pt x="237680" y="128003"/>
                  </a:lnTo>
                  <a:lnTo>
                    <a:pt x="234645" y="137121"/>
                  </a:lnTo>
                  <a:close/>
                </a:path>
                <a:path w="405764" h="463550">
                  <a:moveTo>
                    <a:pt x="245313" y="137121"/>
                  </a:moveTo>
                  <a:lnTo>
                    <a:pt x="234645" y="137121"/>
                  </a:lnTo>
                  <a:lnTo>
                    <a:pt x="237680" y="128003"/>
                  </a:lnTo>
                  <a:lnTo>
                    <a:pt x="244350" y="128003"/>
                  </a:lnTo>
                  <a:lnTo>
                    <a:pt x="245313" y="129539"/>
                  </a:lnTo>
                  <a:lnTo>
                    <a:pt x="246849" y="131076"/>
                  </a:lnTo>
                  <a:lnTo>
                    <a:pt x="246849" y="135635"/>
                  </a:lnTo>
                  <a:lnTo>
                    <a:pt x="245313" y="137121"/>
                  </a:lnTo>
                  <a:close/>
                </a:path>
                <a:path w="405764" h="463550">
                  <a:moveTo>
                    <a:pt x="298098" y="255053"/>
                  </a:moveTo>
                  <a:lnTo>
                    <a:pt x="202653" y="152399"/>
                  </a:lnTo>
                  <a:lnTo>
                    <a:pt x="201117" y="150863"/>
                  </a:lnTo>
                  <a:lnTo>
                    <a:pt x="201117" y="144767"/>
                  </a:lnTo>
                  <a:lnTo>
                    <a:pt x="202653" y="143230"/>
                  </a:lnTo>
                  <a:lnTo>
                    <a:pt x="204190" y="141744"/>
                  </a:lnTo>
                  <a:lnTo>
                    <a:pt x="230721" y="130858"/>
                  </a:lnTo>
                  <a:lnTo>
                    <a:pt x="234645" y="137121"/>
                  </a:lnTo>
                  <a:lnTo>
                    <a:pt x="245313" y="137121"/>
                  </a:lnTo>
                  <a:lnTo>
                    <a:pt x="245313" y="138658"/>
                  </a:lnTo>
                  <a:lnTo>
                    <a:pt x="242290" y="138658"/>
                  </a:lnTo>
                  <a:lnTo>
                    <a:pt x="232677" y="143230"/>
                  </a:lnTo>
                  <a:lnTo>
                    <a:pt x="211785" y="143230"/>
                  </a:lnTo>
                  <a:lnTo>
                    <a:pt x="210248" y="153898"/>
                  </a:lnTo>
                  <a:lnTo>
                    <a:pt x="221566" y="153898"/>
                  </a:lnTo>
                  <a:lnTo>
                    <a:pt x="310985" y="251421"/>
                  </a:lnTo>
                  <a:lnTo>
                    <a:pt x="304749" y="251421"/>
                  </a:lnTo>
                  <a:lnTo>
                    <a:pt x="298098" y="255053"/>
                  </a:lnTo>
                  <a:close/>
                </a:path>
                <a:path w="405764" h="463550">
                  <a:moveTo>
                    <a:pt x="210248" y="153898"/>
                  </a:moveTo>
                  <a:lnTo>
                    <a:pt x="211785" y="143230"/>
                  </a:lnTo>
                  <a:lnTo>
                    <a:pt x="218129" y="150150"/>
                  </a:lnTo>
                  <a:lnTo>
                    <a:pt x="210248" y="153898"/>
                  </a:lnTo>
                  <a:close/>
                </a:path>
                <a:path w="405764" h="463550">
                  <a:moveTo>
                    <a:pt x="218129" y="150150"/>
                  </a:moveTo>
                  <a:lnTo>
                    <a:pt x="211785" y="143230"/>
                  </a:lnTo>
                  <a:lnTo>
                    <a:pt x="232677" y="143230"/>
                  </a:lnTo>
                  <a:lnTo>
                    <a:pt x="218129" y="150150"/>
                  </a:lnTo>
                  <a:close/>
                </a:path>
                <a:path w="405764" h="463550">
                  <a:moveTo>
                    <a:pt x="221566" y="153898"/>
                  </a:moveTo>
                  <a:lnTo>
                    <a:pt x="210248" y="153898"/>
                  </a:lnTo>
                  <a:lnTo>
                    <a:pt x="218129" y="150150"/>
                  </a:lnTo>
                  <a:lnTo>
                    <a:pt x="221566" y="153898"/>
                  </a:lnTo>
                  <a:close/>
                </a:path>
                <a:path w="405764" h="463550">
                  <a:moveTo>
                    <a:pt x="141681" y="185889"/>
                  </a:moveTo>
                  <a:lnTo>
                    <a:pt x="133152" y="180175"/>
                  </a:lnTo>
                  <a:lnTo>
                    <a:pt x="141681" y="175221"/>
                  </a:lnTo>
                  <a:lnTo>
                    <a:pt x="141681" y="185889"/>
                  </a:lnTo>
                  <a:close/>
                </a:path>
                <a:path w="405764" h="463550">
                  <a:moveTo>
                    <a:pt x="150863" y="185889"/>
                  </a:moveTo>
                  <a:lnTo>
                    <a:pt x="141681" y="185889"/>
                  </a:lnTo>
                  <a:lnTo>
                    <a:pt x="141681" y="175221"/>
                  </a:lnTo>
                  <a:lnTo>
                    <a:pt x="147789" y="175221"/>
                  </a:lnTo>
                  <a:lnTo>
                    <a:pt x="150863" y="176758"/>
                  </a:lnTo>
                  <a:lnTo>
                    <a:pt x="150863" y="185889"/>
                  </a:lnTo>
                  <a:close/>
                </a:path>
                <a:path w="405764" h="463550">
                  <a:moveTo>
                    <a:pt x="216233" y="296886"/>
                  </a:moveTo>
                  <a:lnTo>
                    <a:pt x="94449" y="213321"/>
                  </a:lnTo>
                  <a:lnTo>
                    <a:pt x="92913" y="213321"/>
                  </a:lnTo>
                  <a:lnTo>
                    <a:pt x="91427" y="210299"/>
                  </a:lnTo>
                  <a:lnTo>
                    <a:pt x="91427" y="205739"/>
                  </a:lnTo>
                  <a:lnTo>
                    <a:pt x="92913" y="204203"/>
                  </a:lnTo>
                  <a:lnTo>
                    <a:pt x="94449" y="202653"/>
                  </a:lnTo>
                  <a:lnTo>
                    <a:pt x="133152" y="180175"/>
                  </a:lnTo>
                  <a:lnTo>
                    <a:pt x="141681" y="185889"/>
                  </a:lnTo>
                  <a:lnTo>
                    <a:pt x="147789" y="185889"/>
                  </a:lnTo>
                  <a:lnTo>
                    <a:pt x="118902" y="204203"/>
                  </a:lnTo>
                  <a:lnTo>
                    <a:pt x="102095" y="204203"/>
                  </a:lnTo>
                  <a:lnTo>
                    <a:pt x="102095" y="214858"/>
                  </a:lnTo>
                  <a:lnTo>
                    <a:pt x="117886" y="214858"/>
                  </a:lnTo>
                  <a:lnTo>
                    <a:pt x="233108" y="292607"/>
                  </a:lnTo>
                  <a:lnTo>
                    <a:pt x="225526" y="292607"/>
                  </a:lnTo>
                  <a:lnTo>
                    <a:pt x="216233" y="296886"/>
                  </a:lnTo>
                  <a:close/>
                </a:path>
                <a:path w="405764" h="463550">
                  <a:moveTo>
                    <a:pt x="102095" y="214858"/>
                  </a:moveTo>
                  <a:lnTo>
                    <a:pt x="102095" y="204203"/>
                  </a:lnTo>
                  <a:lnTo>
                    <a:pt x="110236" y="209697"/>
                  </a:lnTo>
                  <a:lnTo>
                    <a:pt x="102095" y="214858"/>
                  </a:lnTo>
                  <a:close/>
                </a:path>
                <a:path w="405764" h="463550">
                  <a:moveTo>
                    <a:pt x="110236" y="209697"/>
                  </a:moveTo>
                  <a:lnTo>
                    <a:pt x="102095" y="204203"/>
                  </a:lnTo>
                  <a:lnTo>
                    <a:pt x="118902" y="204203"/>
                  </a:lnTo>
                  <a:lnTo>
                    <a:pt x="110236" y="209697"/>
                  </a:lnTo>
                  <a:close/>
                </a:path>
                <a:path w="405764" h="463550">
                  <a:moveTo>
                    <a:pt x="117886" y="214858"/>
                  </a:moveTo>
                  <a:lnTo>
                    <a:pt x="102095" y="214858"/>
                  </a:lnTo>
                  <a:lnTo>
                    <a:pt x="110236" y="209697"/>
                  </a:lnTo>
                  <a:lnTo>
                    <a:pt x="117886" y="214858"/>
                  </a:lnTo>
                  <a:close/>
                </a:path>
                <a:path w="405764" h="463550">
                  <a:moveTo>
                    <a:pt x="303212" y="260553"/>
                  </a:moveTo>
                  <a:lnTo>
                    <a:pt x="298098" y="255053"/>
                  </a:lnTo>
                  <a:lnTo>
                    <a:pt x="304749" y="251421"/>
                  </a:lnTo>
                  <a:lnTo>
                    <a:pt x="303212" y="260553"/>
                  </a:lnTo>
                  <a:close/>
                </a:path>
                <a:path w="405764" h="463550">
                  <a:moveTo>
                    <a:pt x="312388" y="260553"/>
                  </a:moveTo>
                  <a:lnTo>
                    <a:pt x="303212" y="260553"/>
                  </a:lnTo>
                  <a:lnTo>
                    <a:pt x="304749" y="251421"/>
                  </a:lnTo>
                  <a:lnTo>
                    <a:pt x="310985" y="251421"/>
                  </a:lnTo>
                  <a:lnTo>
                    <a:pt x="312394" y="252958"/>
                  </a:lnTo>
                  <a:lnTo>
                    <a:pt x="313880" y="254507"/>
                  </a:lnTo>
                  <a:lnTo>
                    <a:pt x="313880" y="259067"/>
                  </a:lnTo>
                  <a:lnTo>
                    <a:pt x="312388" y="260553"/>
                  </a:lnTo>
                  <a:close/>
                </a:path>
                <a:path w="405764" h="463550">
                  <a:moveTo>
                    <a:pt x="403821" y="460184"/>
                  </a:moveTo>
                  <a:lnTo>
                    <a:pt x="393153" y="460184"/>
                  </a:lnTo>
                  <a:lnTo>
                    <a:pt x="402285" y="451053"/>
                  </a:lnTo>
                  <a:lnTo>
                    <a:pt x="374427" y="432685"/>
                  </a:lnTo>
                  <a:lnTo>
                    <a:pt x="269671" y="278853"/>
                  </a:lnTo>
                  <a:lnTo>
                    <a:pt x="268185" y="277317"/>
                  </a:lnTo>
                  <a:lnTo>
                    <a:pt x="268185" y="272757"/>
                  </a:lnTo>
                  <a:lnTo>
                    <a:pt x="269671" y="271221"/>
                  </a:lnTo>
                  <a:lnTo>
                    <a:pt x="269671" y="269735"/>
                  </a:lnTo>
                  <a:lnTo>
                    <a:pt x="271208" y="269735"/>
                  </a:lnTo>
                  <a:lnTo>
                    <a:pt x="298098" y="255053"/>
                  </a:lnTo>
                  <a:lnTo>
                    <a:pt x="303212" y="260553"/>
                  </a:lnTo>
                  <a:lnTo>
                    <a:pt x="312388" y="260553"/>
                  </a:lnTo>
                  <a:lnTo>
                    <a:pt x="310845" y="262089"/>
                  </a:lnTo>
                  <a:lnTo>
                    <a:pt x="294127" y="271221"/>
                  </a:lnTo>
                  <a:lnTo>
                    <a:pt x="280390" y="271221"/>
                  </a:lnTo>
                  <a:lnTo>
                    <a:pt x="277317" y="280403"/>
                  </a:lnTo>
                  <a:lnTo>
                    <a:pt x="286639" y="280403"/>
                  </a:lnTo>
                  <a:lnTo>
                    <a:pt x="403821" y="452589"/>
                  </a:lnTo>
                  <a:lnTo>
                    <a:pt x="405307" y="455612"/>
                  </a:lnTo>
                  <a:lnTo>
                    <a:pt x="405307" y="458698"/>
                  </a:lnTo>
                  <a:lnTo>
                    <a:pt x="403821" y="460184"/>
                  </a:lnTo>
                  <a:close/>
                </a:path>
                <a:path w="405764" h="463550">
                  <a:moveTo>
                    <a:pt x="277317" y="280403"/>
                  </a:moveTo>
                  <a:lnTo>
                    <a:pt x="280390" y="271221"/>
                  </a:lnTo>
                  <a:lnTo>
                    <a:pt x="284113" y="276691"/>
                  </a:lnTo>
                  <a:lnTo>
                    <a:pt x="277317" y="280403"/>
                  </a:lnTo>
                  <a:close/>
                </a:path>
                <a:path w="405764" h="463550">
                  <a:moveTo>
                    <a:pt x="284113" y="276691"/>
                  </a:moveTo>
                  <a:lnTo>
                    <a:pt x="280390" y="271221"/>
                  </a:lnTo>
                  <a:lnTo>
                    <a:pt x="294127" y="271221"/>
                  </a:lnTo>
                  <a:lnTo>
                    <a:pt x="284113" y="276691"/>
                  </a:lnTo>
                  <a:close/>
                </a:path>
                <a:path w="405764" h="463550">
                  <a:moveTo>
                    <a:pt x="286639" y="280403"/>
                  </a:moveTo>
                  <a:lnTo>
                    <a:pt x="277317" y="280403"/>
                  </a:lnTo>
                  <a:lnTo>
                    <a:pt x="284113" y="276691"/>
                  </a:lnTo>
                  <a:lnTo>
                    <a:pt x="286639" y="280403"/>
                  </a:lnTo>
                  <a:close/>
                </a:path>
                <a:path w="405764" h="463550">
                  <a:moveTo>
                    <a:pt x="225526" y="303263"/>
                  </a:moveTo>
                  <a:lnTo>
                    <a:pt x="216233" y="296886"/>
                  </a:lnTo>
                  <a:lnTo>
                    <a:pt x="225526" y="292607"/>
                  </a:lnTo>
                  <a:lnTo>
                    <a:pt x="225526" y="303263"/>
                  </a:lnTo>
                  <a:close/>
                </a:path>
                <a:path w="405764" h="463550">
                  <a:moveTo>
                    <a:pt x="233108" y="303263"/>
                  </a:moveTo>
                  <a:lnTo>
                    <a:pt x="225526" y="303263"/>
                  </a:lnTo>
                  <a:lnTo>
                    <a:pt x="225526" y="292607"/>
                  </a:lnTo>
                  <a:lnTo>
                    <a:pt x="233108" y="292607"/>
                  </a:lnTo>
                  <a:lnTo>
                    <a:pt x="234645" y="294093"/>
                  </a:lnTo>
                  <a:lnTo>
                    <a:pt x="234645" y="300189"/>
                  </a:lnTo>
                  <a:lnTo>
                    <a:pt x="233108" y="303263"/>
                  </a:lnTo>
                  <a:close/>
                </a:path>
                <a:path w="405764" h="463550">
                  <a:moveTo>
                    <a:pt x="400748" y="463257"/>
                  </a:moveTo>
                  <a:lnTo>
                    <a:pt x="397713" y="463257"/>
                  </a:lnTo>
                  <a:lnTo>
                    <a:pt x="394639" y="461721"/>
                  </a:lnTo>
                  <a:lnTo>
                    <a:pt x="185889" y="323062"/>
                  </a:lnTo>
                  <a:lnTo>
                    <a:pt x="182803" y="321525"/>
                  </a:lnTo>
                  <a:lnTo>
                    <a:pt x="182803" y="313931"/>
                  </a:lnTo>
                  <a:lnTo>
                    <a:pt x="185889" y="310857"/>
                  </a:lnTo>
                  <a:lnTo>
                    <a:pt x="216233" y="296886"/>
                  </a:lnTo>
                  <a:lnTo>
                    <a:pt x="225526" y="303263"/>
                  </a:lnTo>
                  <a:lnTo>
                    <a:pt x="231571" y="303263"/>
                  </a:lnTo>
                  <a:lnTo>
                    <a:pt x="213315" y="312394"/>
                  </a:lnTo>
                  <a:lnTo>
                    <a:pt x="191985" y="312394"/>
                  </a:lnTo>
                  <a:lnTo>
                    <a:pt x="191985" y="323062"/>
                  </a:lnTo>
                  <a:lnTo>
                    <a:pt x="208165" y="323062"/>
                  </a:lnTo>
                  <a:lnTo>
                    <a:pt x="374427" y="432685"/>
                  </a:lnTo>
                  <a:lnTo>
                    <a:pt x="393153" y="460184"/>
                  </a:lnTo>
                  <a:lnTo>
                    <a:pt x="403821" y="460184"/>
                  </a:lnTo>
                  <a:lnTo>
                    <a:pt x="400748" y="463257"/>
                  </a:lnTo>
                  <a:close/>
                </a:path>
                <a:path w="405764" h="463550">
                  <a:moveTo>
                    <a:pt x="191985" y="323062"/>
                  </a:moveTo>
                  <a:lnTo>
                    <a:pt x="191985" y="312394"/>
                  </a:lnTo>
                  <a:lnTo>
                    <a:pt x="201186" y="318460"/>
                  </a:lnTo>
                  <a:lnTo>
                    <a:pt x="191985" y="323062"/>
                  </a:lnTo>
                  <a:close/>
                </a:path>
                <a:path w="405764" h="463550">
                  <a:moveTo>
                    <a:pt x="201186" y="318460"/>
                  </a:moveTo>
                  <a:lnTo>
                    <a:pt x="191985" y="312394"/>
                  </a:lnTo>
                  <a:lnTo>
                    <a:pt x="213315" y="312394"/>
                  </a:lnTo>
                  <a:lnTo>
                    <a:pt x="201186" y="318460"/>
                  </a:lnTo>
                  <a:close/>
                </a:path>
                <a:path w="405764" h="463550">
                  <a:moveTo>
                    <a:pt x="208165" y="323062"/>
                  </a:moveTo>
                  <a:lnTo>
                    <a:pt x="191985" y="323062"/>
                  </a:lnTo>
                  <a:lnTo>
                    <a:pt x="201186" y="318460"/>
                  </a:lnTo>
                  <a:lnTo>
                    <a:pt x="208165" y="323062"/>
                  </a:lnTo>
                  <a:close/>
                </a:path>
                <a:path w="405764" h="463550">
                  <a:moveTo>
                    <a:pt x="393153" y="460184"/>
                  </a:moveTo>
                  <a:lnTo>
                    <a:pt x="374427" y="432685"/>
                  </a:lnTo>
                  <a:lnTo>
                    <a:pt x="402285" y="451053"/>
                  </a:lnTo>
                  <a:lnTo>
                    <a:pt x="393153" y="46018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8000631" y="3179877"/>
            <a:ext cx="5302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2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126647" y="2456047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543708" y="3179877"/>
            <a:ext cx="577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6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775023" y="3628491"/>
            <a:ext cx="9143365" cy="3737610"/>
            <a:chOff x="775023" y="3628491"/>
            <a:chExt cx="9143365" cy="3737610"/>
          </a:xfrm>
        </p:grpSpPr>
        <p:pic>
          <p:nvPicPr>
            <p:cNvPr id="26" name="object 2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97863" y="3716782"/>
              <a:ext cx="3580320" cy="61213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86459" y="3704577"/>
              <a:ext cx="3605453" cy="73418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1186459" y="3704577"/>
              <a:ext cx="3605529" cy="73660"/>
            </a:xfrm>
            <a:custGeom>
              <a:avLst/>
              <a:gdLst/>
              <a:ahLst/>
              <a:cxnLst/>
              <a:rect l="l" t="t" r="r" b="b"/>
              <a:pathLst>
                <a:path w="3605529" h="73660">
                  <a:moveTo>
                    <a:pt x="12204" y="73177"/>
                  </a:moveTo>
                  <a:lnTo>
                    <a:pt x="0" y="73177"/>
                  </a:lnTo>
                  <a:lnTo>
                    <a:pt x="0" y="3073"/>
                  </a:lnTo>
                  <a:lnTo>
                    <a:pt x="3073" y="0"/>
                  </a:lnTo>
                  <a:lnTo>
                    <a:pt x="3602380" y="0"/>
                  </a:lnTo>
                  <a:lnTo>
                    <a:pt x="3605453" y="3073"/>
                  </a:lnTo>
                  <a:lnTo>
                    <a:pt x="3605453" y="6108"/>
                  </a:lnTo>
                  <a:lnTo>
                    <a:pt x="12204" y="6108"/>
                  </a:lnTo>
                  <a:lnTo>
                    <a:pt x="6096" y="12204"/>
                  </a:lnTo>
                  <a:lnTo>
                    <a:pt x="12204" y="12204"/>
                  </a:lnTo>
                  <a:lnTo>
                    <a:pt x="12204" y="73177"/>
                  </a:lnTo>
                  <a:close/>
                </a:path>
                <a:path w="3605529" h="73660">
                  <a:moveTo>
                    <a:pt x="12204" y="12204"/>
                  </a:moveTo>
                  <a:lnTo>
                    <a:pt x="6096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3605529" h="73660">
                  <a:moveTo>
                    <a:pt x="3591712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3591712" y="6108"/>
                  </a:lnTo>
                  <a:lnTo>
                    <a:pt x="3591712" y="12204"/>
                  </a:lnTo>
                  <a:close/>
                </a:path>
                <a:path w="3605529" h="73660">
                  <a:moveTo>
                    <a:pt x="3605453" y="73177"/>
                  </a:moveTo>
                  <a:lnTo>
                    <a:pt x="3591712" y="73177"/>
                  </a:lnTo>
                  <a:lnTo>
                    <a:pt x="3591712" y="6108"/>
                  </a:lnTo>
                  <a:lnTo>
                    <a:pt x="3597821" y="12204"/>
                  </a:lnTo>
                  <a:lnTo>
                    <a:pt x="3605453" y="12204"/>
                  </a:lnTo>
                  <a:lnTo>
                    <a:pt x="3605453" y="73177"/>
                  </a:lnTo>
                  <a:close/>
                </a:path>
                <a:path w="3605529" h="73660">
                  <a:moveTo>
                    <a:pt x="3605453" y="12204"/>
                  </a:moveTo>
                  <a:lnTo>
                    <a:pt x="3597821" y="12204"/>
                  </a:lnTo>
                  <a:lnTo>
                    <a:pt x="3591712" y="6108"/>
                  </a:lnTo>
                  <a:lnTo>
                    <a:pt x="3605453" y="6108"/>
                  </a:lnTo>
                  <a:lnTo>
                    <a:pt x="3605453" y="12204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045555" y="3631691"/>
              <a:ext cx="3696335" cy="0"/>
            </a:xfrm>
            <a:custGeom>
              <a:avLst/>
              <a:gdLst/>
              <a:ahLst/>
              <a:cxnLst/>
              <a:rect l="l" t="t" r="r" b="b"/>
              <a:pathLst>
                <a:path w="3696334" h="0">
                  <a:moveTo>
                    <a:pt x="0" y="0"/>
                  </a:moveTo>
                  <a:lnTo>
                    <a:pt x="3696004" y="0"/>
                  </a:lnTo>
                </a:path>
              </a:pathLst>
            </a:custGeom>
            <a:ln w="6401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95390" y="3639045"/>
              <a:ext cx="3794772" cy="13895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97863" y="3776459"/>
              <a:ext cx="3580320" cy="2670073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86459" y="3776459"/>
              <a:ext cx="3605453" cy="2681744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1186459" y="3777754"/>
              <a:ext cx="3605529" cy="2680970"/>
            </a:xfrm>
            <a:custGeom>
              <a:avLst/>
              <a:gdLst/>
              <a:ahLst/>
              <a:cxnLst/>
              <a:rect l="l" t="t" r="r" b="b"/>
              <a:pathLst>
                <a:path w="3605529" h="2680970">
                  <a:moveTo>
                    <a:pt x="3602380" y="2680449"/>
                  </a:moveTo>
                  <a:lnTo>
                    <a:pt x="3073" y="2680449"/>
                  </a:lnTo>
                  <a:lnTo>
                    <a:pt x="0" y="2677363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668244"/>
                  </a:lnTo>
                  <a:lnTo>
                    <a:pt x="6096" y="2668244"/>
                  </a:lnTo>
                  <a:lnTo>
                    <a:pt x="12204" y="2674340"/>
                  </a:lnTo>
                  <a:lnTo>
                    <a:pt x="3605453" y="2674340"/>
                  </a:lnTo>
                  <a:lnTo>
                    <a:pt x="3605453" y="2677363"/>
                  </a:lnTo>
                  <a:lnTo>
                    <a:pt x="3602380" y="2680449"/>
                  </a:lnTo>
                  <a:close/>
                </a:path>
                <a:path w="3605529" h="2680970">
                  <a:moveTo>
                    <a:pt x="3591712" y="2674340"/>
                  </a:moveTo>
                  <a:lnTo>
                    <a:pt x="3591712" y="0"/>
                  </a:lnTo>
                  <a:lnTo>
                    <a:pt x="3605453" y="0"/>
                  </a:lnTo>
                  <a:lnTo>
                    <a:pt x="3605453" y="2668244"/>
                  </a:lnTo>
                  <a:lnTo>
                    <a:pt x="3597821" y="2668244"/>
                  </a:lnTo>
                  <a:lnTo>
                    <a:pt x="3591712" y="2674340"/>
                  </a:lnTo>
                  <a:close/>
                </a:path>
                <a:path w="3605529" h="2680970">
                  <a:moveTo>
                    <a:pt x="12204" y="2674340"/>
                  </a:moveTo>
                  <a:lnTo>
                    <a:pt x="6096" y="2668244"/>
                  </a:lnTo>
                  <a:lnTo>
                    <a:pt x="12204" y="2668244"/>
                  </a:lnTo>
                  <a:lnTo>
                    <a:pt x="12204" y="2674340"/>
                  </a:lnTo>
                  <a:close/>
                </a:path>
                <a:path w="3605529" h="2680970">
                  <a:moveTo>
                    <a:pt x="3591712" y="2674340"/>
                  </a:moveTo>
                  <a:lnTo>
                    <a:pt x="12204" y="2674340"/>
                  </a:lnTo>
                  <a:lnTo>
                    <a:pt x="12204" y="2668244"/>
                  </a:lnTo>
                  <a:lnTo>
                    <a:pt x="3591712" y="2668244"/>
                  </a:lnTo>
                  <a:lnTo>
                    <a:pt x="3591712" y="2674340"/>
                  </a:lnTo>
                  <a:close/>
                </a:path>
                <a:path w="3605529" h="2680970">
                  <a:moveTo>
                    <a:pt x="3605453" y="2674340"/>
                  </a:moveTo>
                  <a:lnTo>
                    <a:pt x="3591712" y="2674340"/>
                  </a:lnTo>
                  <a:lnTo>
                    <a:pt x="3597821" y="2668244"/>
                  </a:lnTo>
                  <a:lnTo>
                    <a:pt x="3605453" y="2668244"/>
                  </a:lnTo>
                  <a:lnTo>
                    <a:pt x="3605453" y="2674340"/>
                  </a:lnTo>
                  <a:close/>
                </a:path>
              </a:pathLst>
            </a:custGeom>
            <a:solidFill>
              <a:srgbClr val="1C40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95390" y="3776459"/>
              <a:ext cx="3794772" cy="2742704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6045555" y="6521195"/>
              <a:ext cx="3696335" cy="0"/>
            </a:xfrm>
            <a:custGeom>
              <a:avLst/>
              <a:gdLst/>
              <a:ahLst/>
              <a:cxnLst/>
              <a:rect l="l" t="t" r="r" b="b"/>
              <a:pathLst>
                <a:path w="3696334" h="0">
                  <a:moveTo>
                    <a:pt x="0" y="0"/>
                  </a:moveTo>
                  <a:lnTo>
                    <a:pt x="3696004" y="0"/>
                  </a:lnTo>
                </a:path>
              </a:pathLst>
            </a:custGeom>
            <a:ln w="6401">
              <a:solidFill>
                <a:srgbClr val="FEFEF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924175" y="68643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924175" y="68643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1739686"/>
            <a:ext cx="9143365" cy="5461635"/>
            <a:chOff x="775023" y="1739686"/>
            <a:chExt cx="9143365" cy="546163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62171" y="1739686"/>
              <a:ext cx="8324728" cy="2038309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0127" y="3776459"/>
              <a:ext cx="8366772" cy="931163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2283129" y="375988"/>
            <a:ext cx="6715759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Configuración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Tingo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María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–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Aucayacu</a:t>
            </a:r>
            <a:r>
              <a:rPr dirty="0" sz="1800" spc="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Tocache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68619" y="4641259"/>
            <a:ext cx="7468234" cy="2219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79930" marR="701040" indent="-1967864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EVENTO: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“R”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L-1122 (Tingo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–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Aucayacu)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DÍA: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9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diciembre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2008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HORA: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22:07:52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horas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UBICACIÓN: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29.9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endParaRPr sz="1600">
              <a:latin typeface="Arial"/>
              <a:cs typeface="Arial"/>
            </a:endParaRPr>
          </a:p>
          <a:p>
            <a:pPr marL="1979930" marR="137160" indent="-1967864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CONSECUENCIA: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L-1122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T28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SE.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Aucayacu.</a:t>
            </a:r>
            <a:endParaRPr sz="1600">
              <a:latin typeface="Arial"/>
              <a:cs typeface="Arial"/>
            </a:endParaRPr>
          </a:p>
          <a:p>
            <a:pPr marL="1979930" marR="5080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L-1124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(Aucayacu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Tocache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138kV)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.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servicio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Aucayacu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Tocache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994025" y="6618833"/>
            <a:ext cx="7421245" cy="770890"/>
            <a:chOff x="2994025" y="6618833"/>
            <a:chExt cx="7421245" cy="770890"/>
          </a:xfrm>
        </p:grpSpPr>
        <p:sp>
          <p:nvSpPr>
            <p:cNvPr id="9" name="object 9" descr=""/>
            <p:cNvSpPr/>
            <p:nvPr/>
          </p:nvSpPr>
          <p:spPr>
            <a:xfrm>
              <a:off x="3000375" y="68876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366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000375" y="68876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366" y="49535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8558758" y="6625183"/>
              <a:ext cx="1850389" cy="453390"/>
            </a:xfrm>
            <a:custGeom>
              <a:avLst/>
              <a:gdLst/>
              <a:ahLst/>
              <a:cxnLst/>
              <a:rect l="l" t="t" r="r" b="b"/>
              <a:pathLst>
                <a:path w="1850390" h="453390">
                  <a:moveTo>
                    <a:pt x="1849983" y="452983"/>
                  </a:moveTo>
                  <a:lnTo>
                    <a:pt x="0" y="452983"/>
                  </a:lnTo>
                  <a:lnTo>
                    <a:pt x="0" y="0"/>
                  </a:lnTo>
                  <a:lnTo>
                    <a:pt x="1849983" y="0"/>
                  </a:lnTo>
                  <a:lnTo>
                    <a:pt x="1849983" y="452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8558758" y="6625183"/>
              <a:ext cx="1850389" cy="453390"/>
            </a:xfrm>
            <a:custGeom>
              <a:avLst/>
              <a:gdLst/>
              <a:ahLst/>
              <a:cxnLst/>
              <a:rect l="l" t="t" r="r" b="b"/>
              <a:pathLst>
                <a:path w="1850390" h="453390">
                  <a:moveTo>
                    <a:pt x="0" y="0"/>
                  </a:moveTo>
                  <a:lnTo>
                    <a:pt x="0" y="452983"/>
                  </a:lnTo>
                  <a:lnTo>
                    <a:pt x="1849983" y="452983"/>
                  </a:lnTo>
                  <a:lnTo>
                    <a:pt x="1849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10339" y="485705"/>
            <a:ext cx="8021320" cy="1934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065" marR="125476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400">
              <a:latin typeface="Arial"/>
              <a:cs typeface="Arial"/>
            </a:endParaRPr>
          </a:p>
          <a:p>
            <a:pPr algn="just" marL="276225" marR="5080" indent="-26416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produce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“R”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1122.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misma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produjo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pérdida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aislamiento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cadena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aisladores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descarga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atmosférica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29.9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María.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573172"/>
            <a:ext cx="9143365" cy="4627880"/>
            <a:chOff x="775023" y="2573172"/>
            <a:chExt cx="9143365" cy="462788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4540" y="2573172"/>
              <a:ext cx="7735477" cy="120482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1336814" y="5388873"/>
            <a:ext cx="7692390" cy="119570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76225" indent="-26416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Aucayacu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Tocache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era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MW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2.2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MW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respectivamente.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L-1122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44.2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1124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107.8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radial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hasta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Tocache,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baja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transferencia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carga.</a:t>
            </a:r>
            <a:endParaRPr sz="1600">
              <a:latin typeface="Arial"/>
              <a:cs typeface="Arial"/>
            </a:endParaRPr>
          </a:p>
          <a:p>
            <a:pPr marL="276225" indent="-26416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27686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Potencia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cortocircuito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138kV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igual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2.3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kA.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1447800" y="3776459"/>
            <a:ext cx="9003665" cy="3384550"/>
            <a:chOff x="1447800" y="3776459"/>
            <a:chExt cx="9003665" cy="3384550"/>
          </a:xfrm>
        </p:grpSpPr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800" y="3776459"/>
              <a:ext cx="7821168" cy="1552968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919958" y="6659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919958" y="6659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7494041" y="6555333"/>
              <a:ext cx="2950845" cy="463550"/>
            </a:xfrm>
            <a:custGeom>
              <a:avLst/>
              <a:gdLst/>
              <a:ahLst/>
              <a:cxnLst/>
              <a:rect l="l" t="t" r="r" b="b"/>
              <a:pathLst>
                <a:path w="2950845" h="463550">
                  <a:moveTo>
                    <a:pt x="2950667" y="463550"/>
                  </a:moveTo>
                  <a:lnTo>
                    <a:pt x="0" y="463550"/>
                  </a:lnTo>
                  <a:lnTo>
                    <a:pt x="0" y="0"/>
                  </a:lnTo>
                  <a:lnTo>
                    <a:pt x="2950667" y="0"/>
                  </a:lnTo>
                  <a:lnTo>
                    <a:pt x="2950667" y="463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7494041" y="6555333"/>
              <a:ext cx="2950845" cy="463550"/>
            </a:xfrm>
            <a:custGeom>
              <a:avLst/>
              <a:gdLst/>
              <a:ahLst/>
              <a:cxnLst/>
              <a:rect l="l" t="t" r="r" b="b"/>
              <a:pathLst>
                <a:path w="2950845" h="463550">
                  <a:moveTo>
                    <a:pt x="0" y="0"/>
                  </a:moveTo>
                  <a:lnTo>
                    <a:pt x="0" y="463550"/>
                  </a:lnTo>
                  <a:lnTo>
                    <a:pt x="2950667" y="463550"/>
                  </a:lnTo>
                  <a:lnTo>
                    <a:pt x="29506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1963" y="485705"/>
            <a:ext cx="8018145" cy="17487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83945" marR="132334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8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531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ms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desconecta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T28-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162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actuación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sobrecorriente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tierra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755900"/>
            <a:ext cx="9143365" cy="4498340"/>
            <a:chOff x="775023" y="2755900"/>
            <a:chExt cx="9143365" cy="449834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87354" y="2755900"/>
              <a:ext cx="7855482" cy="1022096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800" y="3776459"/>
              <a:ext cx="8013700" cy="17734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220491" y="6483350"/>
              <a:ext cx="6369050" cy="770890"/>
            </a:xfrm>
            <a:custGeom>
              <a:avLst/>
              <a:gdLst/>
              <a:ahLst/>
              <a:cxnLst/>
              <a:rect l="l" t="t" r="r" b="b"/>
              <a:pathLst>
                <a:path w="6369050" h="770890">
                  <a:moveTo>
                    <a:pt x="6369050" y="770483"/>
                  </a:moveTo>
                  <a:lnTo>
                    <a:pt x="6369050" y="0"/>
                  </a:lnTo>
                  <a:lnTo>
                    <a:pt x="0" y="0"/>
                  </a:lnTo>
                  <a:lnTo>
                    <a:pt x="0" y="770483"/>
                  </a:lnTo>
                  <a:lnTo>
                    <a:pt x="6369050" y="7704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10335" y="485705"/>
            <a:ext cx="8019415" cy="2101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065" marR="125285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142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605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ms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21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1122,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2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 spc="2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ordena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trifásico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2472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(aparentemente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2).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Solo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abrieron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“R”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“T”.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124200"/>
            <a:ext cx="9143365" cy="4117340"/>
            <a:chOff x="775023" y="3124200"/>
            <a:chExt cx="9143365" cy="411734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47609" y="3124200"/>
              <a:ext cx="7433479" cy="653796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25600" y="3776459"/>
              <a:ext cx="7670800" cy="21417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883941" y="6580733"/>
              <a:ext cx="6612890" cy="654050"/>
            </a:xfrm>
            <a:custGeom>
              <a:avLst/>
              <a:gdLst/>
              <a:ahLst/>
              <a:cxnLst/>
              <a:rect l="l" t="t" r="r" b="b"/>
              <a:pathLst>
                <a:path w="6612890" h="654050">
                  <a:moveTo>
                    <a:pt x="6612483" y="654050"/>
                  </a:moveTo>
                  <a:lnTo>
                    <a:pt x="0" y="654050"/>
                  </a:lnTo>
                  <a:lnTo>
                    <a:pt x="0" y="0"/>
                  </a:lnTo>
                  <a:lnTo>
                    <a:pt x="6612483" y="0"/>
                  </a:lnTo>
                  <a:lnTo>
                    <a:pt x="6612483" y="654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883941" y="6580733"/>
              <a:ext cx="6612890" cy="654050"/>
            </a:xfrm>
            <a:custGeom>
              <a:avLst/>
              <a:gdLst/>
              <a:ahLst/>
              <a:cxnLst/>
              <a:rect l="l" t="t" r="r" b="b"/>
              <a:pathLst>
                <a:path w="6612890" h="654050">
                  <a:moveTo>
                    <a:pt x="0" y="0"/>
                  </a:moveTo>
                  <a:lnTo>
                    <a:pt x="0" y="654050"/>
                  </a:lnTo>
                  <a:lnTo>
                    <a:pt x="6612483" y="654050"/>
                  </a:lnTo>
                  <a:lnTo>
                    <a:pt x="66124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10339" y="485705"/>
            <a:ext cx="8019415" cy="2527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065" marR="125285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8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2.42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continuar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4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“S”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4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4272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cerrada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actúa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discordancia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polos</a:t>
            </a:r>
            <a:r>
              <a:rPr dirty="0" sz="16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ordenando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trifásico,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sin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embargo</a:t>
            </a:r>
            <a:r>
              <a:rPr dirty="0" sz="16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continuó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cerrado.</a:t>
            </a:r>
            <a:endParaRPr sz="1600">
              <a:latin typeface="Arial"/>
              <a:cs typeface="Arial"/>
            </a:endParaRPr>
          </a:p>
          <a:p>
            <a:pPr algn="just" marL="354965" marR="635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3.63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produjo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1124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actuación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su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sobretensión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731588"/>
            <a:ext cx="9143365" cy="3480435"/>
            <a:chOff x="775023" y="3731588"/>
            <a:chExt cx="9143365" cy="348043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75995" y="3731588"/>
              <a:ext cx="838003" cy="46406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800" y="3776459"/>
              <a:ext cx="8008645" cy="279652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192957" y="6614566"/>
              <a:ext cx="6517640" cy="590550"/>
            </a:xfrm>
            <a:custGeom>
              <a:avLst/>
              <a:gdLst/>
              <a:ahLst/>
              <a:cxnLst/>
              <a:rect l="l" t="t" r="r" b="b"/>
              <a:pathLst>
                <a:path w="6517640" h="590550">
                  <a:moveTo>
                    <a:pt x="6517233" y="590550"/>
                  </a:moveTo>
                  <a:lnTo>
                    <a:pt x="0" y="590550"/>
                  </a:lnTo>
                  <a:lnTo>
                    <a:pt x="0" y="0"/>
                  </a:lnTo>
                  <a:lnTo>
                    <a:pt x="6517233" y="0"/>
                  </a:lnTo>
                  <a:lnTo>
                    <a:pt x="6517233" y="590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192957" y="6614566"/>
              <a:ext cx="6517640" cy="590550"/>
            </a:xfrm>
            <a:custGeom>
              <a:avLst/>
              <a:gdLst/>
              <a:ahLst/>
              <a:cxnLst/>
              <a:rect l="l" t="t" r="r" b="b"/>
              <a:pathLst>
                <a:path w="6517640" h="590550">
                  <a:moveTo>
                    <a:pt x="0" y="0"/>
                  </a:moveTo>
                  <a:lnTo>
                    <a:pt x="0" y="590550"/>
                  </a:lnTo>
                  <a:lnTo>
                    <a:pt x="6517233" y="590550"/>
                  </a:lnTo>
                  <a:lnTo>
                    <a:pt x="65172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525777" y="485707"/>
            <a:ext cx="8019415" cy="2728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40105" marR="156845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215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interrumpió</a:t>
            </a:r>
            <a:r>
              <a:rPr dirty="0" sz="1600" spc="4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servicio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cargas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alimentadas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subestaciones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Aucayacu</a:t>
            </a:r>
            <a:r>
              <a:rPr dirty="0" sz="1600" spc="3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Tocache.</a:t>
            </a:r>
            <a:endParaRPr sz="16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4272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cerró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22:10:57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reponiendo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1122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(3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minutos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después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 la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falla)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empezando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recuperación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suministros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interrumpidos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manera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normal.</a:t>
            </a:r>
            <a:endParaRPr sz="1600">
              <a:latin typeface="Arial"/>
              <a:cs typeface="Arial"/>
            </a:endParaRPr>
          </a:p>
          <a:p>
            <a:pPr algn="just" marL="35496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“S”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4272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abrió.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776459"/>
            <a:ext cx="9143365" cy="3479800"/>
            <a:chOff x="775023" y="3776459"/>
            <a:chExt cx="9143365" cy="347980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2930525" y="6563766"/>
              <a:ext cx="6570345" cy="685800"/>
            </a:xfrm>
            <a:custGeom>
              <a:avLst/>
              <a:gdLst/>
              <a:ahLst/>
              <a:cxnLst/>
              <a:rect l="l" t="t" r="r" b="b"/>
              <a:pathLst>
                <a:path w="6570345" h="685800">
                  <a:moveTo>
                    <a:pt x="6570116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6570116" y="0"/>
                  </a:lnTo>
                  <a:lnTo>
                    <a:pt x="6570116" y="685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0525" y="6563766"/>
              <a:ext cx="6570345" cy="685800"/>
            </a:xfrm>
            <a:custGeom>
              <a:avLst/>
              <a:gdLst/>
              <a:ahLst/>
              <a:cxnLst/>
              <a:rect l="l" t="t" r="r" b="b"/>
              <a:pathLst>
                <a:path w="6570345" h="685800">
                  <a:moveTo>
                    <a:pt x="0" y="0"/>
                  </a:moveTo>
                  <a:lnTo>
                    <a:pt x="0" y="685800"/>
                  </a:lnTo>
                  <a:lnTo>
                    <a:pt x="6570116" y="685800"/>
                  </a:lnTo>
                  <a:lnTo>
                    <a:pt x="657011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525777" y="375992"/>
            <a:ext cx="8021320" cy="3081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7865" marR="171196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</a:t>
            </a:r>
            <a:endParaRPr sz="1800">
              <a:latin typeface="Arial"/>
              <a:cs typeface="Arial"/>
            </a:endParaRPr>
          </a:p>
          <a:p>
            <a:pPr marL="697865" marR="572770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 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Cuestiones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Adicionales a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tener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Cuenta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para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endParaRPr sz="18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121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1122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Tocache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contaba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fecha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alguna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4080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siempre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queda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cerrado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eventos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línea.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Esto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porque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5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 spc="5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–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Aucayacu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–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Tocache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era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totalmente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radial.</a:t>
            </a:r>
            <a:endParaRPr sz="1600">
              <a:latin typeface="Arial"/>
              <a:cs typeface="Arial"/>
            </a:endParaRPr>
          </a:p>
          <a:p>
            <a:pPr algn="just" marL="354965" marR="635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1122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contaba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esquema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recierre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(sistema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radial).</a:t>
            </a:r>
            <a:endParaRPr sz="1600">
              <a:latin typeface="Arial"/>
              <a:cs typeface="Arial"/>
            </a:endParaRPr>
          </a:p>
          <a:p>
            <a:pPr algn="just" marL="354965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1122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constaba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solo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distancia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(7SA511)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776459"/>
            <a:ext cx="9143365" cy="3471545"/>
            <a:chOff x="775023" y="3776459"/>
            <a:chExt cx="9143365" cy="347154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3218357" y="6565900"/>
              <a:ext cx="6506845" cy="675640"/>
            </a:xfrm>
            <a:custGeom>
              <a:avLst/>
              <a:gdLst/>
              <a:ahLst/>
              <a:cxnLst/>
              <a:rect l="l" t="t" r="r" b="b"/>
              <a:pathLst>
                <a:path w="6506845" h="675640">
                  <a:moveTo>
                    <a:pt x="6506667" y="675233"/>
                  </a:moveTo>
                  <a:lnTo>
                    <a:pt x="0" y="675233"/>
                  </a:lnTo>
                  <a:lnTo>
                    <a:pt x="0" y="0"/>
                  </a:lnTo>
                  <a:lnTo>
                    <a:pt x="6506667" y="0"/>
                  </a:lnTo>
                  <a:lnTo>
                    <a:pt x="6506667" y="6752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218357" y="6565900"/>
              <a:ext cx="6506845" cy="675640"/>
            </a:xfrm>
            <a:custGeom>
              <a:avLst/>
              <a:gdLst/>
              <a:ahLst/>
              <a:cxnLst/>
              <a:rect l="l" t="t" r="r" b="b"/>
              <a:pathLst>
                <a:path w="6506845" h="675640">
                  <a:moveTo>
                    <a:pt x="0" y="0"/>
                  </a:moveTo>
                  <a:lnTo>
                    <a:pt x="0" y="675233"/>
                  </a:lnTo>
                  <a:lnTo>
                    <a:pt x="6506667" y="675233"/>
                  </a:lnTo>
                  <a:lnTo>
                    <a:pt x="6506667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1963" y="1904409"/>
            <a:ext cx="802132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ocurre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22.9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María,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encuentra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67.6%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línea,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encuentra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dentro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distancia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(ajustada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generalmente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85%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línea),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debiendo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instantáneo.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566176"/>
            <a:ext cx="9143365" cy="3751579"/>
            <a:chOff x="775023" y="3566176"/>
            <a:chExt cx="9143365" cy="3751579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63887" y="3566176"/>
              <a:ext cx="4336036" cy="211819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25600" y="3776459"/>
              <a:ext cx="7734300" cy="25354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945307" y="6578600"/>
              <a:ext cx="6697345" cy="739140"/>
            </a:xfrm>
            <a:custGeom>
              <a:avLst/>
              <a:gdLst/>
              <a:ahLst/>
              <a:cxnLst/>
              <a:rect l="l" t="t" r="r" b="b"/>
              <a:pathLst>
                <a:path w="6697345" h="739140">
                  <a:moveTo>
                    <a:pt x="6697167" y="738733"/>
                  </a:moveTo>
                  <a:lnTo>
                    <a:pt x="6697167" y="0"/>
                  </a:lnTo>
                  <a:lnTo>
                    <a:pt x="0" y="0"/>
                  </a:lnTo>
                  <a:lnTo>
                    <a:pt x="0" y="738733"/>
                  </a:lnTo>
                  <a:lnTo>
                    <a:pt x="6697167" y="7387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211514" y="375988"/>
            <a:ext cx="562864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18526" y="375988"/>
            <a:ext cx="8019415" cy="164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5510" marR="150304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1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diagrama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observamos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ingresa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1,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sin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embargo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recién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605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ms.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ocurrido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evento.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337689"/>
            <a:ext cx="9450070" cy="4998720"/>
            <a:chOff x="775023" y="2337689"/>
            <a:chExt cx="9450070" cy="499872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01400" y="2409436"/>
              <a:ext cx="4450954" cy="1368559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2778874" y="2337689"/>
              <a:ext cx="5147945" cy="1440180"/>
            </a:xfrm>
            <a:custGeom>
              <a:avLst/>
              <a:gdLst/>
              <a:ahLst/>
              <a:cxnLst/>
              <a:rect l="l" t="t" r="r" b="b"/>
              <a:pathLst>
                <a:path w="5147945" h="1440179">
                  <a:moveTo>
                    <a:pt x="12204" y="1440065"/>
                  </a:moveTo>
                  <a:lnTo>
                    <a:pt x="0" y="1440065"/>
                  </a:lnTo>
                  <a:lnTo>
                    <a:pt x="0" y="0"/>
                  </a:lnTo>
                  <a:lnTo>
                    <a:pt x="5147564" y="0"/>
                  </a:lnTo>
                  <a:lnTo>
                    <a:pt x="5147564" y="6108"/>
                  </a:lnTo>
                  <a:lnTo>
                    <a:pt x="12204" y="6108"/>
                  </a:lnTo>
                  <a:lnTo>
                    <a:pt x="6095" y="12204"/>
                  </a:lnTo>
                  <a:lnTo>
                    <a:pt x="12204" y="12204"/>
                  </a:lnTo>
                  <a:lnTo>
                    <a:pt x="12204" y="1440065"/>
                  </a:lnTo>
                  <a:close/>
                </a:path>
                <a:path w="5147945" h="1440179">
                  <a:moveTo>
                    <a:pt x="12204" y="12204"/>
                  </a:moveTo>
                  <a:lnTo>
                    <a:pt x="6095" y="12204"/>
                  </a:lnTo>
                  <a:lnTo>
                    <a:pt x="12204" y="6108"/>
                  </a:lnTo>
                  <a:lnTo>
                    <a:pt x="12204" y="12204"/>
                  </a:lnTo>
                  <a:close/>
                </a:path>
                <a:path w="5147945" h="1440179">
                  <a:moveTo>
                    <a:pt x="5133873" y="12204"/>
                  </a:moveTo>
                  <a:lnTo>
                    <a:pt x="12204" y="12204"/>
                  </a:lnTo>
                  <a:lnTo>
                    <a:pt x="12204" y="6108"/>
                  </a:lnTo>
                  <a:lnTo>
                    <a:pt x="5133873" y="6108"/>
                  </a:lnTo>
                  <a:lnTo>
                    <a:pt x="5133873" y="12204"/>
                  </a:lnTo>
                  <a:close/>
                </a:path>
                <a:path w="5147945" h="1440179">
                  <a:moveTo>
                    <a:pt x="5147564" y="1440065"/>
                  </a:moveTo>
                  <a:lnTo>
                    <a:pt x="5133873" y="1440065"/>
                  </a:lnTo>
                  <a:lnTo>
                    <a:pt x="5133873" y="6108"/>
                  </a:lnTo>
                  <a:lnTo>
                    <a:pt x="5139969" y="12204"/>
                  </a:lnTo>
                  <a:lnTo>
                    <a:pt x="5147564" y="12204"/>
                  </a:lnTo>
                  <a:lnTo>
                    <a:pt x="5147564" y="1440065"/>
                  </a:lnTo>
                  <a:close/>
                </a:path>
                <a:path w="5147945" h="1440179">
                  <a:moveTo>
                    <a:pt x="5147564" y="12204"/>
                  </a:moveTo>
                  <a:lnTo>
                    <a:pt x="5139969" y="12204"/>
                  </a:lnTo>
                  <a:lnTo>
                    <a:pt x="5133873" y="6108"/>
                  </a:lnTo>
                  <a:lnTo>
                    <a:pt x="5147564" y="6108"/>
                  </a:lnTo>
                  <a:lnTo>
                    <a:pt x="5147564" y="1220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94000" y="3776459"/>
              <a:ext cx="5118100" cy="2938259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2778874" y="3778249"/>
              <a:ext cx="5147945" cy="2947670"/>
            </a:xfrm>
            <a:custGeom>
              <a:avLst/>
              <a:gdLst/>
              <a:ahLst/>
              <a:cxnLst/>
              <a:rect l="l" t="t" r="r" b="b"/>
              <a:pathLst>
                <a:path w="5147945" h="2947670">
                  <a:moveTo>
                    <a:pt x="5147564" y="0"/>
                  </a:moveTo>
                  <a:lnTo>
                    <a:pt x="5139702" y="0"/>
                  </a:lnTo>
                  <a:lnTo>
                    <a:pt x="5139702" y="2936240"/>
                  </a:lnTo>
                  <a:lnTo>
                    <a:pt x="5136502" y="2939427"/>
                  </a:lnTo>
                  <a:lnTo>
                    <a:pt x="5136502" y="2936240"/>
                  </a:lnTo>
                  <a:lnTo>
                    <a:pt x="5139702" y="2936240"/>
                  </a:lnTo>
                  <a:lnTo>
                    <a:pt x="5139702" y="0"/>
                  </a:lnTo>
                  <a:lnTo>
                    <a:pt x="5133873" y="0"/>
                  </a:lnTo>
                  <a:lnTo>
                    <a:pt x="5133873" y="2935986"/>
                  </a:lnTo>
                  <a:lnTo>
                    <a:pt x="5133873" y="2942031"/>
                  </a:lnTo>
                  <a:lnTo>
                    <a:pt x="5133873" y="2942590"/>
                  </a:lnTo>
                  <a:lnTo>
                    <a:pt x="9550" y="2942590"/>
                  </a:lnTo>
                  <a:lnTo>
                    <a:pt x="9550" y="2939415"/>
                  </a:lnTo>
                  <a:lnTo>
                    <a:pt x="12204" y="2942031"/>
                  </a:lnTo>
                  <a:lnTo>
                    <a:pt x="5133873" y="2942031"/>
                  </a:lnTo>
                  <a:lnTo>
                    <a:pt x="5133873" y="2935986"/>
                  </a:lnTo>
                  <a:lnTo>
                    <a:pt x="12204" y="2935986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2936240"/>
                  </a:lnTo>
                  <a:lnTo>
                    <a:pt x="0" y="2942590"/>
                  </a:lnTo>
                  <a:lnTo>
                    <a:pt x="0" y="2947670"/>
                  </a:lnTo>
                  <a:lnTo>
                    <a:pt x="5147564" y="2947670"/>
                  </a:lnTo>
                  <a:lnTo>
                    <a:pt x="5147564" y="2942590"/>
                  </a:lnTo>
                  <a:lnTo>
                    <a:pt x="5136502" y="2942590"/>
                  </a:lnTo>
                  <a:lnTo>
                    <a:pt x="5136502" y="2942031"/>
                  </a:lnTo>
                  <a:lnTo>
                    <a:pt x="5147564" y="2942031"/>
                  </a:lnTo>
                  <a:lnTo>
                    <a:pt x="5147564" y="2936240"/>
                  </a:lnTo>
                  <a:lnTo>
                    <a:pt x="5147564" y="2935986"/>
                  </a:lnTo>
                  <a:lnTo>
                    <a:pt x="5147564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127375" y="68347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127375" y="68347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8019008" y="6561683"/>
              <a:ext cx="2199640" cy="410845"/>
            </a:xfrm>
            <a:custGeom>
              <a:avLst/>
              <a:gdLst/>
              <a:ahLst/>
              <a:cxnLst/>
              <a:rect l="l" t="t" r="r" b="b"/>
              <a:pathLst>
                <a:path w="2199640" h="410845">
                  <a:moveTo>
                    <a:pt x="2199182" y="410616"/>
                  </a:moveTo>
                  <a:lnTo>
                    <a:pt x="0" y="410616"/>
                  </a:lnTo>
                  <a:lnTo>
                    <a:pt x="0" y="0"/>
                  </a:lnTo>
                  <a:lnTo>
                    <a:pt x="2199182" y="0"/>
                  </a:lnTo>
                  <a:lnTo>
                    <a:pt x="2199182" y="4106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8019008" y="6561683"/>
              <a:ext cx="2199640" cy="410845"/>
            </a:xfrm>
            <a:custGeom>
              <a:avLst/>
              <a:gdLst/>
              <a:ahLst/>
              <a:cxnLst/>
              <a:rect l="l" t="t" r="r" b="b"/>
              <a:pathLst>
                <a:path w="2199640" h="410845">
                  <a:moveTo>
                    <a:pt x="0" y="0"/>
                  </a:moveTo>
                  <a:lnTo>
                    <a:pt x="0" y="410616"/>
                  </a:lnTo>
                  <a:lnTo>
                    <a:pt x="2199182" y="410616"/>
                  </a:lnTo>
                  <a:lnTo>
                    <a:pt x="2199182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46915" y="1829151"/>
            <a:ext cx="8021320" cy="173228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formular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siguientes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preguntas:</a:t>
            </a:r>
            <a:endParaRPr sz="1600">
              <a:latin typeface="Arial"/>
              <a:cs typeface="Arial"/>
            </a:endParaRPr>
          </a:p>
          <a:p>
            <a:pPr lvl="1" marL="812165" marR="508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812165" algn="l"/>
                <a:tab pos="8128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¿Porqué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actuó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forma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instantánea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encuentra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1?</a:t>
            </a:r>
            <a:endParaRPr sz="1600">
              <a:latin typeface="Arial"/>
              <a:cs typeface="Arial"/>
            </a:endParaRPr>
          </a:p>
          <a:p>
            <a:pPr lvl="1" marL="812165" indent="-343535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812165" algn="l"/>
                <a:tab pos="8128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¿Acaso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actuó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2?</a:t>
            </a:r>
            <a:endParaRPr sz="1600">
              <a:latin typeface="Arial"/>
              <a:cs typeface="Arial"/>
            </a:endParaRPr>
          </a:p>
          <a:p>
            <a:pPr lvl="1" marL="812165" indent="-343535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812165" algn="l"/>
                <a:tab pos="8128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¿Actuó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relé?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ahondar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responder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preguntas.</a:t>
            </a:r>
            <a:endParaRPr sz="16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211514" y="375992"/>
            <a:ext cx="562864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023" y="3776459"/>
            <a:ext cx="9187180" cy="3564254"/>
            <a:chOff x="775023" y="3776459"/>
            <a:chExt cx="9187180" cy="3564254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3110407" y="6510883"/>
              <a:ext cx="6845934" cy="823594"/>
            </a:xfrm>
            <a:custGeom>
              <a:avLst/>
              <a:gdLst/>
              <a:ahLst/>
              <a:cxnLst/>
              <a:rect l="l" t="t" r="r" b="b"/>
              <a:pathLst>
                <a:path w="6845934" h="823595">
                  <a:moveTo>
                    <a:pt x="6845350" y="823366"/>
                  </a:moveTo>
                  <a:lnTo>
                    <a:pt x="0" y="823366"/>
                  </a:lnTo>
                  <a:lnTo>
                    <a:pt x="0" y="0"/>
                  </a:lnTo>
                  <a:lnTo>
                    <a:pt x="6845350" y="0"/>
                  </a:lnTo>
                  <a:lnTo>
                    <a:pt x="6845350" y="8233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110407" y="6510883"/>
              <a:ext cx="6845934" cy="823594"/>
            </a:xfrm>
            <a:custGeom>
              <a:avLst/>
              <a:gdLst/>
              <a:ahLst/>
              <a:cxnLst/>
              <a:rect l="l" t="t" r="r" b="b"/>
              <a:pathLst>
                <a:path w="6845934" h="823595">
                  <a:moveTo>
                    <a:pt x="0" y="0"/>
                  </a:moveTo>
                  <a:lnTo>
                    <a:pt x="0" y="823366"/>
                  </a:lnTo>
                  <a:lnTo>
                    <a:pt x="6845350" y="823366"/>
                  </a:lnTo>
                  <a:lnTo>
                    <a:pt x="684535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525777" y="1357354"/>
            <a:ext cx="8021955" cy="112268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400" spc="1410" b="0">
                <a:solidFill>
                  <a:srgbClr val="231F1F"/>
                </a:solidFill>
                <a:latin typeface="Wingdings"/>
                <a:cs typeface="Wingdings"/>
              </a:rPr>
              <a:t>�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l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9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mis</a:t>
            </a:r>
            <a:r>
              <a:rPr dirty="0" sz="2400" spc="15" b="0">
                <a:solidFill>
                  <a:srgbClr val="231F1F"/>
                </a:solidFill>
                <a:latin typeface="Arial"/>
                <a:cs typeface="Arial"/>
              </a:rPr>
              <a:t>m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o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9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diagra</a:t>
            </a:r>
            <a:r>
              <a:rPr dirty="0" sz="2400" spc="10" b="0">
                <a:solidFill>
                  <a:srgbClr val="231F1F"/>
                </a:solidFill>
                <a:latin typeface="Arial"/>
                <a:cs typeface="Arial"/>
              </a:rPr>
              <a:t>m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9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anter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i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o</a:t>
            </a:r>
            <a:r>
              <a:rPr dirty="0" sz="2400" spc="-130" b="0">
                <a:solidFill>
                  <a:srgbClr val="231F1F"/>
                </a:solidFill>
                <a:latin typeface="Arial"/>
                <a:cs typeface="Arial"/>
              </a:rPr>
              <a:t>r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,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9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se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9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obse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r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va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9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que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sz="2400" spc="10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944" b="0">
                <a:solidFill>
                  <a:srgbClr val="231F1F"/>
                </a:solidFill>
                <a:latin typeface="Arial"/>
                <a:cs typeface="Arial"/>
              </a:rPr>
              <a:t>l</a:t>
            </a:r>
            <a:r>
              <a:rPr dirty="0" sz="2400" spc="-950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 imp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n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c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i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spc="229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2400" spc="22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l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s</a:t>
            </a:r>
            <a:r>
              <a:rPr dirty="0" sz="2400" spc="229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f</a:t>
            </a:r>
            <a:r>
              <a:rPr dirty="0" sz="2400" spc="-10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ses</a:t>
            </a:r>
            <a:r>
              <a:rPr dirty="0" sz="2400" spc="229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san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s</a:t>
            </a:r>
            <a:r>
              <a:rPr dirty="0" sz="2400" spc="229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se</a:t>
            </a:r>
            <a:r>
              <a:rPr dirty="0" sz="2400" spc="229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enc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u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nt</a:t>
            </a:r>
            <a:r>
              <a:rPr dirty="0" sz="2400" spc="5" b="0">
                <a:solidFill>
                  <a:srgbClr val="231F1F"/>
                </a:solidFill>
                <a:latin typeface="Arial"/>
                <a:cs typeface="Arial"/>
              </a:rPr>
              <a:t>r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an</a:t>
            </a:r>
            <a:r>
              <a:rPr dirty="0" sz="2400" spc="22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cerca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n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as</a:t>
            </a:r>
            <a:r>
              <a:rPr dirty="0" sz="2400" spc="229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a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l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s</a:t>
            </a:r>
            <a:r>
              <a:rPr dirty="0" sz="2400" spc="-1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zon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s</a:t>
            </a:r>
            <a:r>
              <a:rPr dirty="0" sz="2400" spc="1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i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sparo</a:t>
            </a:r>
            <a:r>
              <a:rPr dirty="0" sz="2400" spc="2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la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protección</a:t>
            </a:r>
            <a:r>
              <a:rPr dirty="0" sz="2400" spc="5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2400" spc="10" b="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d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i</a:t>
            </a:r>
            <a:r>
              <a:rPr dirty="0" sz="2400" spc="-5" b="0">
                <a:solidFill>
                  <a:srgbClr val="231F1F"/>
                </a:solidFill>
                <a:latin typeface="Arial"/>
                <a:cs typeface="Arial"/>
              </a:rPr>
              <a:t>stanci</a:t>
            </a:r>
            <a:r>
              <a:rPr dirty="0" sz="2400" spc="-15" b="0">
                <a:solidFill>
                  <a:srgbClr val="231F1F"/>
                </a:solidFill>
                <a:latin typeface="Arial"/>
                <a:cs typeface="Arial"/>
              </a:rPr>
              <a:t>a</a:t>
            </a:r>
            <a:r>
              <a:rPr dirty="0" sz="2400" b="0">
                <a:solidFill>
                  <a:srgbClr val="231F1F"/>
                </a:solidFill>
                <a:latin typeface="Arial"/>
                <a:cs typeface="Arial"/>
              </a:rPr>
              <a:t>.</a:t>
            </a:r>
            <a:endParaRPr sz="24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520950"/>
            <a:ext cx="9456420" cy="4895850"/>
            <a:chOff x="775023" y="2520950"/>
            <a:chExt cx="9456420" cy="489585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53841" y="2590260"/>
              <a:ext cx="4393358" cy="1187736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2637180" y="2520949"/>
              <a:ext cx="5090160" cy="1257300"/>
            </a:xfrm>
            <a:custGeom>
              <a:avLst/>
              <a:gdLst/>
              <a:ahLst/>
              <a:cxnLst/>
              <a:rect l="l" t="t" r="r" b="b"/>
              <a:pathLst>
                <a:path w="5090159" h="1257300">
                  <a:moveTo>
                    <a:pt x="5089677" y="0"/>
                  </a:moveTo>
                  <a:lnTo>
                    <a:pt x="5077472" y="0"/>
                  </a:lnTo>
                  <a:lnTo>
                    <a:pt x="5077472" y="5080"/>
                  </a:lnTo>
                  <a:lnTo>
                    <a:pt x="5077472" y="5702"/>
                  </a:lnTo>
                  <a:lnTo>
                    <a:pt x="12153" y="5702"/>
                  </a:lnTo>
                  <a:lnTo>
                    <a:pt x="9601" y="8267"/>
                  </a:lnTo>
                  <a:lnTo>
                    <a:pt x="9601" y="5080"/>
                  </a:lnTo>
                  <a:lnTo>
                    <a:pt x="5077472" y="5080"/>
                  </a:lnTo>
                  <a:lnTo>
                    <a:pt x="507747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1430"/>
                  </a:lnTo>
                  <a:lnTo>
                    <a:pt x="0" y="1257300"/>
                  </a:lnTo>
                  <a:lnTo>
                    <a:pt x="12153" y="1257300"/>
                  </a:lnTo>
                  <a:lnTo>
                    <a:pt x="12153" y="11811"/>
                  </a:lnTo>
                  <a:lnTo>
                    <a:pt x="5077472" y="11811"/>
                  </a:lnTo>
                  <a:lnTo>
                    <a:pt x="5077472" y="1257300"/>
                  </a:lnTo>
                  <a:lnTo>
                    <a:pt x="5089677" y="1257300"/>
                  </a:lnTo>
                  <a:lnTo>
                    <a:pt x="5089677" y="11811"/>
                  </a:lnTo>
                  <a:lnTo>
                    <a:pt x="5089677" y="11430"/>
                  </a:lnTo>
                  <a:lnTo>
                    <a:pt x="5089677" y="5702"/>
                  </a:lnTo>
                  <a:lnTo>
                    <a:pt x="5083200" y="5702"/>
                  </a:lnTo>
                  <a:lnTo>
                    <a:pt x="5083200" y="11430"/>
                  </a:lnTo>
                  <a:lnTo>
                    <a:pt x="5080025" y="11430"/>
                  </a:lnTo>
                  <a:lnTo>
                    <a:pt x="5080025" y="8255"/>
                  </a:lnTo>
                  <a:lnTo>
                    <a:pt x="5083200" y="11430"/>
                  </a:lnTo>
                  <a:lnTo>
                    <a:pt x="5083200" y="5702"/>
                  </a:lnTo>
                  <a:lnTo>
                    <a:pt x="5080025" y="5702"/>
                  </a:lnTo>
                  <a:lnTo>
                    <a:pt x="5080025" y="5080"/>
                  </a:lnTo>
                  <a:lnTo>
                    <a:pt x="5089677" y="5080"/>
                  </a:lnTo>
                  <a:lnTo>
                    <a:pt x="5089677" y="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54300" y="3776459"/>
              <a:ext cx="5061699" cy="3102864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2637180" y="3777754"/>
              <a:ext cx="5090160" cy="3115310"/>
            </a:xfrm>
            <a:custGeom>
              <a:avLst/>
              <a:gdLst/>
              <a:ahLst/>
              <a:cxnLst/>
              <a:rect l="l" t="t" r="r" b="b"/>
              <a:pathLst>
                <a:path w="5090159" h="3115309">
                  <a:moveTo>
                    <a:pt x="5089677" y="3114776"/>
                  </a:moveTo>
                  <a:lnTo>
                    <a:pt x="0" y="3114776"/>
                  </a:lnTo>
                  <a:lnTo>
                    <a:pt x="0" y="0"/>
                  </a:lnTo>
                  <a:lnTo>
                    <a:pt x="12153" y="0"/>
                  </a:lnTo>
                  <a:lnTo>
                    <a:pt x="12153" y="3101035"/>
                  </a:lnTo>
                  <a:lnTo>
                    <a:pt x="6057" y="3101035"/>
                  </a:lnTo>
                  <a:lnTo>
                    <a:pt x="12153" y="3107131"/>
                  </a:lnTo>
                  <a:lnTo>
                    <a:pt x="5089677" y="3107131"/>
                  </a:lnTo>
                  <a:lnTo>
                    <a:pt x="5089677" y="3114776"/>
                  </a:lnTo>
                  <a:close/>
                </a:path>
                <a:path w="5090159" h="3115309">
                  <a:moveTo>
                    <a:pt x="5077472" y="3107131"/>
                  </a:moveTo>
                  <a:lnTo>
                    <a:pt x="5077472" y="0"/>
                  </a:lnTo>
                  <a:lnTo>
                    <a:pt x="5089677" y="0"/>
                  </a:lnTo>
                  <a:lnTo>
                    <a:pt x="5089677" y="3101035"/>
                  </a:lnTo>
                  <a:lnTo>
                    <a:pt x="5083581" y="3101035"/>
                  </a:lnTo>
                  <a:lnTo>
                    <a:pt x="5077472" y="3107131"/>
                  </a:lnTo>
                  <a:close/>
                </a:path>
                <a:path w="5090159" h="3115309">
                  <a:moveTo>
                    <a:pt x="12153" y="3107131"/>
                  </a:moveTo>
                  <a:lnTo>
                    <a:pt x="6057" y="3101035"/>
                  </a:lnTo>
                  <a:lnTo>
                    <a:pt x="12153" y="3101035"/>
                  </a:lnTo>
                  <a:lnTo>
                    <a:pt x="12153" y="3107131"/>
                  </a:lnTo>
                  <a:close/>
                </a:path>
                <a:path w="5090159" h="3115309">
                  <a:moveTo>
                    <a:pt x="5077472" y="3107131"/>
                  </a:moveTo>
                  <a:lnTo>
                    <a:pt x="12153" y="3107131"/>
                  </a:lnTo>
                  <a:lnTo>
                    <a:pt x="12153" y="3101035"/>
                  </a:lnTo>
                  <a:lnTo>
                    <a:pt x="5077472" y="3101035"/>
                  </a:lnTo>
                  <a:lnTo>
                    <a:pt x="5077472" y="3107131"/>
                  </a:lnTo>
                  <a:close/>
                </a:path>
                <a:path w="5090159" h="3115309">
                  <a:moveTo>
                    <a:pt x="5089677" y="3107131"/>
                  </a:moveTo>
                  <a:lnTo>
                    <a:pt x="5077472" y="3107131"/>
                  </a:lnTo>
                  <a:lnTo>
                    <a:pt x="5083581" y="3101035"/>
                  </a:lnTo>
                  <a:lnTo>
                    <a:pt x="5089677" y="3101035"/>
                  </a:lnTo>
                  <a:lnTo>
                    <a:pt x="5089677" y="310713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186607" y="6915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186607" y="6915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7803108" y="6578600"/>
              <a:ext cx="2421890" cy="590550"/>
            </a:xfrm>
            <a:custGeom>
              <a:avLst/>
              <a:gdLst/>
              <a:ahLst/>
              <a:cxnLst/>
              <a:rect l="l" t="t" r="r" b="b"/>
              <a:pathLst>
                <a:path w="2421890" h="590550">
                  <a:moveTo>
                    <a:pt x="2421432" y="590550"/>
                  </a:moveTo>
                  <a:lnTo>
                    <a:pt x="0" y="590550"/>
                  </a:lnTo>
                  <a:lnTo>
                    <a:pt x="0" y="0"/>
                  </a:lnTo>
                  <a:lnTo>
                    <a:pt x="2421432" y="0"/>
                  </a:lnTo>
                  <a:lnTo>
                    <a:pt x="2421432" y="590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7803108" y="6578600"/>
              <a:ext cx="2421890" cy="590550"/>
            </a:xfrm>
            <a:custGeom>
              <a:avLst/>
              <a:gdLst/>
              <a:ahLst/>
              <a:cxnLst/>
              <a:rect l="l" t="t" r="r" b="b"/>
              <a:pathLst>
                <a:path w="2421890" h="590550">
                  <a:moveTo>
                    <a:pt x="0" y="0"/>
                  </a:moveTo>
                  <a:lnTo>
                    <a:pt x="0" y="590550"/>
                  </a:lnTo>
                  <a:lnTo>
                    <a:pt x="2421432" y="590550"/>
                  </a:lnTo>
                  <a:lnTo>
                    <a:pt x="2421432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2211514" y="375988"/>
            <a:ext cx="562864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81963" y="375988"/>
            <a:ext cx="8018780" cy="2070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41705" marR="14655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156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oscilografía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21,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observa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aumento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sanas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“S”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“T”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producto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falla.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observa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mayor</a:t>
            </a:r>
            <a:r>
              <a:rPr dirty="0" sz="1600" spc="2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cambio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tensiones.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936722"/>
            <a:ext cx="9143365" cy="4264660"/>
            <a:chOff x="775023" y="2936722"/>
            <a:chExt cx="9143365" cy="426466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44536" y="2936722"/>
              <a:ext cx="8481072" cy="841273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44536" y="3776459"/>
              <a:ext cx="8481072" cy="2784373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871241" y="6652717"/>
              <a:ext cx="6665595" cy="506095"/>
            </a:xfrm>
            <a:custGeom>
              <a:avLst/>
              <a:gdLst/>
              <a:ahLst/>
              <a:cxnLst/>
              <a:rect l="l" t="t" r="r" b="b"/>
              <a:pathLst>
                <a:path w="6665595" h="506095">
                  <a:moveTo>
                    <a:pt x="6665417" y="505866"/>
                  </a:moveTo>
                  <a:lnTo>
                    <a:pt x="0" y="505866"/>
                  </a:lnTo>
                  <a:lnTo>
                    <a:pt x="0" y="0"/>
                  </a:lnTo>
                  <a:lnTo>
                    <a:pt x="6665417" y="0"/>
                  </a:lnTo>
                  <a:lnTo>
                    <a:pt x="6665417" y="5058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871241" y="6652717"/>
              <a:ext cx="6665595" cy="506095"/>
            </a:xfrm>
            <a:custGeom>
              <a:avLst/>
              <a:gdLst/>
              <a:ahLst/>
              <a:cxnLst/>
              <a:rect l="l" t="t" r="r" b="b"/>
              <a:pathLst>
                <a:path w="6665595" h="506095">
                  <a:moveTo>
                    <a:pt x="0" y="0"/>
                  </a:moveTo>
                  <a:lnTo>
                    <a:pt x="0" y="505866"/>
                  </a:lnTo>
                  <a:lnTo>
                    <a:pt x="6665417" y="505866"/>
                  </a:lnTo>
                  <a:lnTo>
                    <a:pt x="6665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46915" y="375988"/>
            <a:ext cx="8021320" cy="1855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77265" marR="143319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85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señales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digitales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21,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observa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inicialmente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detecta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reversa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T28-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162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recién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ve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adelante.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587708"/>
            <a:ext cx="9469120" cy="4736465"/>
            <a:chOff x="775023" y="2587708"/>
            <a:chExt cx="9469120" cy="473646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30369" y="2587708"/>
              <a:ext cx="6071603" cy="1190287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53068" y="3776459"/>
              <a:ext cx="6155931" cy="30180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977108" y="68220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977108" y="68220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7889874" y="6464299"/>
              <a:ext cx="2347595" cy="601345"/>
            </a:xfrm>
            <a:custGeom>
              <a:avLst/>
              <a:gdLst/>
              <a:ahLst/>
              <a:cxnLst/>
              <a:rect l="l" t="t" r="r" b="b"/>
              <a:pathLst>
                <a:path w="2347595" h="601345">
                  <a:moveTo>
                    <a:pt x="2347417" y="601167"/>
                  </a:moveTo>
                  <a:lnTo>
                    <a:pt x="0" y="601167"/>
                  </a:lnTo>
                  <a:lnTo>
                    <a:pt x="0" y="0"/>
                  </a:lnTo>
                  <a:lnTo>
                    <a:pt x="2347417" y="0"/>
                  </a:lnTo>
                  <a:lnTo>
                    <a:pt x="2347417" y="6011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7889874" y="6464299"/>
              <a:ext cx="2347595" cy="601345"/>
            </a:xfrm>
            <a:custGeom>
              <a:avLst/>
              <a:gdLst/>
              <a:ahLst/>
              <a:cxnLst/>
              <a:rect l="l" t="t" r="r" b="b"/>
              <a:pathLst>
                <a:path w="2347595" h="601345">
                  <a:moveTo>
                    <a:pt x="0" y="0"/>
                  </a:moveTo>
                  <a:lnTo>
                    <a:pt x="0" y="601167"/>
                  </a:lnTo>
                  <a:lnTo>
                    <a:pt x="2347417" y="601167"/>
                  </a:lnTo>
                  <a:lnTo>
                    <a:pt x="2347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211514" y="375988"/>
            <a:ext cx="562864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318526" y="1808410"/>
            <a:ext cx="8021320" cy="2901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marR="635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información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recogida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manual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7SA511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respecto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criterio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selección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fallada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tienen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condiciones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necesarias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operación:</a:t>
            </a:r>
            <a:endParaRPr sz="1600">
              <a:latin typeface="Arial"/>
              <a:cs typeface="Arial"/>
            </a:endParaRPr>
          </a:p>
          <a:p>
            <a:pPr lvl="1" marL="812165" marR="6350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812165" algn="l"/>
                <a:tab pos="8128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fallada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encontrarse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dentro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ajustada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 tal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fin.</a:t>
            </a:r>
            <a:endParaRPr sz="1600">
              <a:latin typeface="Arial"/>
              <a:cs typeface="Arial"/>
            </a:endParaRPr>
          </a:p>
          <a:p>
            <a:pPr lvl="1" marL="812165" marR="6985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812165" algn="l"/>
                <a:tab pos="8128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falladas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superar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umbral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Iphmin&gt;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ajuste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mínimo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tomadas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cuenta.</a:t>
            </a:r>
            <a:endParaRPr sz="1600">
              <a:latin typeface="Arial"/>
              <a:cs typeface="Arial"/>
            </a:endParaRPr>
          </a:p>
          <a:p>
            <a:pPr lvl="1" marL="812165" indent="-343535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812165" algn="l"/>
                <a:tab pos="8128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existiera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más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lazo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cumpla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dos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condiciones</a:t>
            </a:r>
            <a:endParaRPr sz="1600">
              <a:latin typeface="Arial"/>
              <a:cs typeface="Arial"/>
            </a:endParaRPr>
          </a:p>
          <a:p>
            <a:pPr marL="1714500">
              <a:lnSpc>
                <a:spcPct val="100000"/>
              </a:lnSpc>
              <a:tabLst>
                <a:tab pos="6790690" algn="l"/>
                <a:tab pos="7794625" algn="l"/>
              </a:tabLst>
            </a:pP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,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q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</a:t>
            </a:r>
            <a:endParaRPr sz="1600">
              <a:latin typeface="Arial"/>
              <a:cs typeface="Arial"/>
            </a:endParaRPr>
          </a:p>
          <a:p>
            <a:pPr marL="812165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mayor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lazo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menor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impedancia.</a:t>
            </a:r>
            <a:endParaRPr sz="16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analizada,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cumplieron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tres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condiciones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“R”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(donde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ocurrió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falla)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“T”.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3049041" y="6333083"/>
            <a:ext cx="6382385" cy="783590"/>
            <a:chOff x="3049041" y="6333083"/>
            <a:chExt cx="6382385" cy="783590"/>
          </a:xfrm>
        </p:grpSpPr>
        <p:sp>
          <p:nvSpPr>
            <p:cNvPr id="6" name="object 6" descr=""/>
            <p:cNvSpPr/>
            <p:nvPr/>
          </p:nvSpPr>
          <p:spPr>
            <a:xfrm>
              <a:off x="3055391" y="6339433"/>
              <a:ext cx="6369685" cy="770890"/>
            </a:xfrm>
            <a:custGeom>
              <a:avLst/>
              <a:gdLst/>
              <a:ahLst/>
              <a:cxnLst/>
              <a:rect l="l" t="t" r="r" b="b"/>
              <a:pathLst>
                <a:path w="6369684" h="770890">
                  <a:moveTo>
                    <a:pt x="6369100" y="770483"/>
                  </a:moveTo>
                  <a:lnTo>
                    <a:pt x="0" y="770483"/>
                  </a:lnTo>
                  <a:lnTo>
                    <a:pt x="0" y="0"/>
                  </a:lnTo>
                  <a:lnTo>
                    <a:pt x="6369100" y="0"/>
                  </a:lnTo>
                  <a:lnTo>
                    <a:pt x="6369100" y="7704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055391" y="6339433"/>
              <a:ext cx="6369685" cy="770890"/>
            </a:xfrm>
            <a:custGeom>
              <a:avLst/>
              <a:gdLst/>
              <a:ahLst/>
              <a:cxnLst/>
              <a:rect l="l" t="t" r="r" b="b"/>
              <a:pathLst>
                <a:path w="6369684" h="770890">
                  <a:moveTo>
                    <a:pt x="0" y="0"/>
                  </a:moveTo>
                  <a:lnTo>
                    <a:pt x="0" y="770483"/>
                  </a:lnTo>
                  <a:lnTo>
                    <a:pt x="6369100" y="770483"/>
                  </a:lnTo>
                  <a:lnTo>
                    <a:pt x="63691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18526" y="375988"/>
            <a:ext cx="8019415" cy="1715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5510" marR="150304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255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detectó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“RTN”,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priorizando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lazo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“T”,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tomada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reversa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(impedancia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“T”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ubicada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hacia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“atrás”)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312823"/>
            <a:ext cx="9143365" cy="4986020"/>
            <a:chOff x="775023" y="2312823"/>
            <a:chExt cx="9143365" cy="498602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50826" y="2312823"/>
              <a:ext cx="4807968" cy="146517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27300" y="3776459"/>
              <a:ext cx="5607799" cy="3002305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078708" y="67966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078708" y="67966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7060158" y="6597649"/>
              <a:ext cx="2728595" cy="326390"/>
            </a:xfrm>
            <a:custGeom>
              <a:avLst/>
              <a:gdLst/>
              <a:ahLst/>
              <a:cxnLst/>
              <a:rect l="l" t="t" r="r" b="b"/>
              <a:pathLst>
                <a:path w="2728595" h="326390">
                  <a:moveTo>
                    <a:pt x="2728366" y="325983"/>
                  </a:moveTo>
                  <a:lnTo>
                    <a:pt x="0" y="325983"/>
                  </a:lnTo>
                  <a:lnTo>
                    <a:pt x="0" y="0"/>
                  </a:lnTo>
                  <a:lnTo>
                    <a:pt x="2728366" y="0"/>
                  </a:lnTo>
                  <a:lnTo>
                    <a:pt x="2728366" y="325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7060158" y="6597649"/>
              <a:ext cx="2728595" cy="326390"/>
            </a:xfrm>
            <a:custGeom>
              <a:avLst/>
              <a:gdLst/>
              <a:ahLst/>
              <a:cxnLst/>
              <a:rect l="l" t="t" r="r" b="b"/>
              <a:pathLst>
                <a:path w="2728595" h="326390">
                  <a:moveTo>
                    <a:pt x="0" y="0"/>
                  </a:moveTo>
                  <a:lnTo>
                    <a:pt x="0" y="325983"/>
                  </a:lnTo>
                  <a:lnTo>
                    <a:pt x="2728366" y="325983"/>
                  </a:lnTo>
                  <a:lnTo>
                    <a:pt x="2728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54150" y="375988"/>
            <a:ext cx="7740650" cy="19265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9620" marR="135953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35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531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ms,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“T”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disminuyó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59A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partir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ese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instante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hacia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adelante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ordenando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instantáneo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1.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617753"/>
            <a:ext cx="9578975" cy="4791075"/>
            <a:chOff x="775023" y="2617753"/>
            <a:chExt cx="9578975" cy="479107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01432" y="2617753"/>
              <a:ext cx="6158651" cy="116024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15895" y="3776459"/>
              <a:ext cx="6315468" cy="30942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358108" y="6906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358108" y="6906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7847558" y="6527799"/>
              <a:ext cx="2506345" cy="474345"/>
            </a:xfrm>
            <a:custGeom>
              <a:avLst/>
              <a:gdLst/>
              <a:ahLst/>
              <a:cxnLst/>
              <a:rect l="l" t="t" r="r" b="b"/>
              <a:pathLst>
                <a:path w="2506345" h="474345">
                  <a:moveTo>
                    <a:pt x="2506116" y="474116"/>
                  </a:moveTo>
                  <a:lnTo>
                    <a:pt x="2506116" y="0"/>
                  </a:lnTo>
                  <a:lnTo>
                    <a:pt x="0" y="0"/>
                  </a:lnTo>
                  <a:lnTo>
                    <a:pt x="0" y="474116"/>
                  </a:lnTo>
                  <a:lnTo>
                    <a:pt x="2506116" y="4741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18526" y="375988"/>
            <a:ext cx="8021320" cy="2070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5510" marR="150495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156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605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ms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apertura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“R”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“T”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liberado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queda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energizada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“S”,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cuyo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polo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aperturó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problemas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mecánicos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4072.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378177"/>
            <a:ext cx="9143365" cy="3939540"/>
            <a:chOff x="775023" y="3378177"/>
            <a:chExt cx="9143365" cy="393954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68" y="3378177"/>
              <a:ext cx="6683815" cy="399818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800" y="3776459"/>
              <a:ext cx="7759700" cy="22560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150641" y="6519316"/>
              <a:ext cx="6422390" cy="791845"/>
            </a:xfrm>
            <a:custGeom>
              <a:avLst/>
              <a:gdLst/>
              <a:ahLst/>
              <a:cxnLst/>
              <a:rect l="l" t="t" r="r" b="b"/>
              <a:pathLst>
                <a:path w="6422390" h="791845">
                  <a:moveTo>
                    <a:pt x="6421983" y="791667"/>
                  </a:moveTo>
                  <a:lnTo>
                    <a:pt x="0" y="791667"/>
                  </a:lnTo>
                  <a:lnTo>
                    <a:pt x="0" y="0"/>
                  </a:lnTo>
                  <a:lnTo>
                    <a:pt x="6421983" y="0"/>
                  </a:lnTo>
                  <a:lnTo>
                    <a:pt x="6421983" y="7916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150641" y="6519316"/>
              <a:ext cx="6422390" cy="791845"/>
            </a:xfrm>
            <a:custGeom>
              <a:avLst/>
              <a:gdLst/>
              <a:ahLst/>
              <a:cxnLst/>
              <a:rect l="l" t="t" r="r" b="b"/>
              <a:pathLst>
                <a:path w="6422390" h="791845">
                  <a:moveTo>
                    <a:pt x="0" y="0"/>
                  </a:moveTo>
                  <a:lnTo>
                    <a:pt x="0" y="791667"/>
                  </a:lnTo>
                  <a:lnTo>
                    <a:pt x="6421983" y="791667"/>
                  </a:lnTo>
                  <a:lnTo>
                    <a:pt x="6421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18526" y="375988"/>
            <a:ext cx="8019415" cy="1998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5510" marR="150304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285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cuentan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más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registros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distancia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L-1122.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Sin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embargo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cuenta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registrador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instalado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María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permite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mayores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tiempo.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705100"/>
            <a:ext cx="9143365" cy="4572000"/>
            <a:chOff x="775023" y="2705100"/>
            <a:chExt cx="9143365" cy="457200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74337" y="2705100"/>
              <a:ext cx="7636449" cy="1072896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17422" y="3776459"/>
              <a:ext cx="8874277" cy="2683764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909341" y="6606133"/>
              <a:ext cx="6549390" cy="664845"/>
            </a:xfrm>
            <a:custGeom>
              <a:avLst/>
              <a:gdLst/>
              <a:ahLst/>
              <a:cxnLst/>
              <a:rect l="l" t="t" r="r" b="b"/>
              <a:pathLst>
                <a:path w="6549390" h="664845">
                  <a:moveTo>
                    <a:pt x="6548983" y="664616"/>
                  </a:moveTo>
                  <a:lnTo>
                    <a:pt x="0" y="664616"/>
                  </a:lnTo>
                  <a:lnTo>
                    <a:pt x="0" y="0"/>
                  </a:lnTo>
                  <a:lnTo>
                    <a:pt x="6548983" y="0"/>
                  </a:lnTo>
                  <a:lnTo>
                    <a:pt x="6548983" y="6646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909341" y="6606133"/>
              <a:ext cx="6549390" cy="664845"/>
            </a:xfrm>
            <a:custGeom>
              <a:avLst/>
              <a:gdLst/>
              <a:ahLst/>
              <a:cxnLst/>
              <a:rect l="l" t="t" r="r" b="b"/>
              <a:pathLst>
                <a:path w="6549390" h="664845">
                  <a:moveTo>
                    <a:pt x="0" y="0"/>
                  </a:moveTo>
                  <a:lnTo>
                    <a:pt x="0" y="664616"/>
                  </a:lnTo>
                  <a:lnTo>
                    <a:pt x="6548983" y="664616"/>
                  </a:lnTo>
                  <a:lnTo>
                    <a:pt x="6548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53578" y="375993"/>
            <a:ext cx="8019415" cy="2848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70585" marR="153797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Reconstrucción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154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registradas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alcanzan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1.52</a:t>
            </a:r>
            <a:r>
              <a:rPr dirty="0" sz="1600" spc="1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p.u.,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valor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1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supera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máxima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soportabilidad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régimen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continuo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4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23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pararrayos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(generalmente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límite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1.2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1.3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p.u.</a:t>
            </a:r>
            <a:r>
              <a:rPr dirty="0" sz="16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5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nominal</a:t>
            </a:r>
            <a:r>
              <a:rPr dirty="0" sz="16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operación).</a:t>
            </a:r>
            <a:endParaRPr sz="16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obtención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oscilografías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respectivo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posible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gracias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información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recogida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registrador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SE.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María.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776459"/>
            <a:ext cx="9143365" cy="3513454"/>
            <a:chOff x="775023" y="3776459"/>
            <a:chExt cx="9143365" cy="3513454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2964357" y="6661150"/>
              <a:ext cx="6496685" cy="622300"/>
            </a:xfrm>
            <a:custGeom>
              <a:avLst/>
              <a:gdLst/>
              <a:ahLst/>
              <a:cxnLst/>
              <a:rect l="l" t="t" r="r" b="b"/>
              <a:pathLst>
                <a:path w="6496684" h="622300">
                  <a:moveTo>
                    <a:pt x="6496100" y="622300"/>
                  </a:moveTo>
                  <a:lnTo>
                    <a:pt x="0" y="622300"/>
                  </a:lnTo>
                  <a:lnTo>
                    <a:pt x="0" y="0"/>
                  </a:lnTo>
                  <a:lnTo>
                    <a:pt x="6496100" y="0"/>
                  </a:lnTo>
                  <a:lnTo>
                    <a:pt x="6496100" y="622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64357" y="6661150"/>
              <a:ext cx="6496685" cy="622300"/>
            </a:xfrm>
            <a:custGeom>
              <a:avLst/>
              <a:gdLst/>
              <a:ahLst/>
              <a:cxnLst/>
              <a:rect l="l" t="t" r="r" b="b"/>
              <a:pathLst>
                <a:path w="6496684" h="622300">
                  <a:moveTo>
                    <a:pt x="0" y="0"/>
                  </a:moveTo>
                  <a:lnTo>
                    <a:pt x="0" y="622300"/>
                  </a:lnTo>
                  <a:lnTo>
                    <a:pt x="6496100" y="622300"/>
                  </a:lnTo>
                  <a:lnTo>
                    <a:pt x="64961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9939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318526" y="375988"/>
            <a:ext cx="8019415" cy="4267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5510" marR="150304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800" spc="-6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1122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10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Aucayacu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Falla: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Acciones</a:t>
            </a:r>
            <a:r>
              <a:rPr dirty="0" sz="18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Correctivas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20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efectuó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revisión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interruptor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4072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encontrándose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problema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mecánico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topes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accionamiento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“S”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(se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encontraban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rotos).</a:t>
            </a:r>
            <a:endParaRPr sz="16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  <a:tab pos="966469" algn="l"/>
                <a:tab pos="1329055" algn="l"/>
                <a:tab pos="1852930" algn="l"/>
                <a:tab pos="2319655" algn="l"/>
                <a:tab pos="2682240" algn="l"/>
                <a:tab pos="3259454" algn="l"/>
                <a:tab pos="4391660" algn="l"/>
                <a:tab pos="4756150" algn="l"/>
                <a:tab pos="5335270" algn="l"/>
                <a:tab pos="6150610" algn="l"/>
                <a:tab pos="6391275" algn="l"/>
                <a:tab pos="696912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Reducir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ajuste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b="1">
                <a:solidFill>
                  <a:srgbClr val="575B5F"/>
                </a:solidFill>
                <a:latin typeface="Arial"/>
                <a:cs typeface="Arial"/>
              </a:rPr>
              <a:t>Iphmin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&gt;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7SA511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evitar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que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sean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detectadas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reversa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sean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despejadas adecuadamente.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ajustó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95</a:t>
            </a:r>
            <a:r>
              <a:rPr dirty="0" sz="1600" spc="-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después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realizar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varias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simulaciones.</a:t>
            </a:r>
            <a:endParaRPr sz="1600">
              <a:latin typeface="Arial"/>
              <a:cs typeface="Arial"/>
            </a:endParaRPr>
          </a:p>
          <a:p>
            <a:pPr algn="just" marL="354965" marR="5715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  <a:tab pos="225234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vista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anterior,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recomendó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subir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temporización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51N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del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T28-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162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evitar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 externas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 mismo sean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despejadas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00</a:t>
            </a:r>
            <a:r>
              <a:rPr dirty="0" sz="1600" spc="6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recomendó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medir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fuga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pararrayos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1122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para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detectar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estos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equipos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habían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sido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afectados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sobretensión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producto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01391" y="6477000"/>
            <a:ext cx="6868795" cy="730250"/>
            <a:chOff x="2801391" y="6477000"/>
            <a:chExt cx="6868795" cy="730250"/>
          </a:xfrm>
        </p:grpSpPr>
        <p:sp>
          <p:nvSpPr>
            <p:cNvPr id="5" name="object 5" descr=""/>
            <p:cNvSpPr/>
            <p:nvPr/>
          </p:nvSpPr>
          <p:spPr>
            <a:xfrm>
              <a:off x="2807741" y="6483350"/>
              <a:ext cx="6856095" cy="717550"/>
            </a:xfrm>
            <a:custGeom>
              <a:avLst/>
              <a:gdLst/>
              <a:ahLst/>
              <a:cxnLst/>
              <a:rect l="l" t="t" r="r" b="b"/>
              <a:pathLst>
                <a:path w="6856095" h="717550">
                  <a:moveTo>
                    <a:pt x="6855917" y="717550"/>
                  </a:moveTo>
                  <a:lnTo>
                    <a:pt x="0" y="717550"/>
                  </a:lnTo>
                  <a:lnTo>
                    <a:pt x="0" y="0"/>
                  </a:lnTo>
                  <a:lnTo>
                    <a:pt x="6855917" y="0"/>
                  </a:lnTo>
                  <a:lnTo>
                    <a:pt x="6855917" y="717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807741" y="6483350"/>
              <a:ext cx="6856095" cy="717550"/>
            </a:xfrm>
            <a:custGeom>
              <a:avLst/>
              <a:gdLst/>
              <a:ahLst/>
              <a:cxnLst/>
              <a:rect l="l" t="t" r="r" b="b"/>
              <a:pathLst>
                <a:path w="6856095" h="717550">
                  <a:moveTo>
                    <a:pt x="0" y="0"/>
                  </a:moveTo>
                  <a:lnTo>
                    <a:pt x="0" y="717550"/>
                  </a:lnTo>
                  <a:lnTo>
                    <a:pt x="6855917" y="717550"/>
                  </a:lnTo>
                  <a:lnTo>
                    <a:pt x="68559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131961"/>
            <a:ext cx="38100" cy="1645920"/>
          </a:xfrm>
          <a:custGeom>
            <a:avLst/>
            <a:gdLst/>
            <a:ahLst/>
            <a:cxnLst/>
            <a:rect l="l" t="t" r="r" b="b"/>
            <a:pathLst>
              <a:path w="38100" h="1645920">
                <a:moveTo>
                  <a:pt x="0" y="0"/>
                </a:moveTo>
                <a:lnTo>
                  <a:pt x="38049" y="0"/>
                </a:lnTo>
                <a:lnTo>
                  <a:pt x="38049" y="1645793"/>
                </a:lnTo>
                <a:lnTo>
                  <a:pt x="0" y="1645793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131961"/>
            <a:ext cx="38100" cy="1645920"/>
          </a:xfrm>
          <a:custGeom>
            <a:avLst/>
            <a:gdLst/>
            <a:ahLst/>
            <a:cxnLst/>
            <a:rect l="l" t="t" r="r" b="b"/>
            <a:pathLst>
              <a:path w="38100" h="1645920">
                <a:moveTo>
                  <a:pt x="0" y="0"/>
                </a:moveTo>
                <a:lnTo>
                  <a:pt x="38100" y="0"/>
                </a:lnTo>
                <a:lnTo>
                  <a:pt x="38100" y="1645793"/>
                </a:lnTo>
                <a:lnTo>
                  <a:pt x="0" y="1645793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131961"/>
            <a:ext cx="38100" cy="502920"/>
          </a:xfrm>
          <a:custGeom>
            <a:avLst/>
            <a:gdLst/>
            <a:ahLst/>
            <a:cxnLst/>
            <a:rect l="l" t="t" r="r" b="b"/>
            <a:pathLst>
              <a:path w="38100" h="502919">
                <a:moveTo>
                  <a:pt x="38100" y="502894"/>
                </a:moveTo>
                <a:lnTo>
                  <a:pt x="0" y="502894"/>
                </a:lnTo>
                <a:lnTo>
                  <a:pt x="0" y="0"/>
                </a:lnTo>
                <a:lnTo>
                  <a:pt x="38100" y="0"/>
                </a:lnTo>
                <a:lnTo>
                  <a:pt x="38100" y="50289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275230"/>
            <a:ext cx="18415" cy="289560"/>
          </a:xfrm>
          <a:custGeom>
            <a:avLst/>
            <a:gdLst/>
            <a:ahLst/>
            <a:cxnLst/>
            <a:rect l="l" t="t" r="r" b="b"/>
            <a:pathLst>
              <a:path w="18414" h="289560">
                <a:moveTo>
                  <a:pt x="18262" y="289521"/>
                </a:moveTo>
                <a:lnTo>
                  <a:pt x="0" y="289521"/>
                </a:lnTo>
                <a:lnTo>
                  <a:pt x="0" y="0"/>
                </a:lnTo>
                <a:lnTo>
                  <a:pt x="18262" y="0"/>
                </a:lnTo>
                <a:lnTo>
                  <a:pt x="18262" y="289521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275230"/>
            <a:ext cx="2025650" cy="289560"/>
          </a:xfrm>
          <a:custGeom>
            <a:avLst/>
            <a:gdLst/>
            <a:ahLst/>
            <a:cxnLst/>
            <a:rect l="l" t="t" r="r" b="b"/>
            <a:pathLst>
              <a:path w="2025650" h="289560">
                <a:moveTo>
                  <a:pt x="2025192" y="138658"/>
                </a:moveTo>
                <a:lnTo>
                  <a:pt x="18262" y="138658"/>
                </a:lnTo>
                <a:lnTo>
                  <a:pt x="18262" y="0"/>
                </a:lnTo>
                <a:lnTo>
                  <a:pt x="0" y="0"/>
                </a:lnTo>
                <a:lnTo>
                  <a:pt x="0" y="289521"/>
                </a:lnTo>
                <a:lnTo>
                  <a:pt x="18262" y="289521"/>
                </a:lnTo>
                <a:lnTo>
                  <a:pt x="18262" y="150863"/>
                </a:lnTo>
                <a:lnTo>
                  <a:pt x="2025192" y="150863"/>
                </a:lnTo>
                <a:lnTo>
                  <a:pt x="2025192" y="1386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413889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204"/>
                </a:moveTo>
                <a:lnTo>
                  <a:pt x="0" y="12204"/>
                </a:lnTo>
                <a:lnTo>
                  <a:pt x="0" y="0"/>
                </a:lnTo>
                <a:lnTo>
                  <a:pt x="287985" y="0"/>
                </a:lnTo>
                <a:lnTo>
                  <a:pt x="287985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413889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204"/>
                </a:moveTo>
                <a:lnTo>
                  <a:pt x="0" y="12204"/>
                </a:lnTo>
                <a:lnTo>
                  <a:pt x="0" y="0"/>
                </a:lnTo>
                <a:lnTo>
                  <a:pt x="213321" y="0"/>
                </a:lnTo>
                <a:lnTo>
                  <a:pt x="213321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275230"/>
            <a:ext cx="2026920" cy="289560"/>
          </a:xfrm>
          <a:custGeom>
            <a:avLst/>
            <a:gdLst/>
            <a:ahLst/>
            <a:cxnLst/>
            <a:rect l="l" t="t" r="r" b="b"/>
            <a:pathLst>
              <a:path w="2026920" h="289560">
                <a:moveTo>
                  <a:pt x="2026729" y="0"/>
                </a:moveTo>
                <a:lnTo>
                  <a:pt x="2006892" y="0"/>
                </a:lnTo>
                <a:lnTo>
                  <a:pt x="2006892" y="138658"/>
                </a:lnTo>
                <a:lnTo>
                  <a:pt x="0" y="138658"/>
                </a:lnTo>
                <a:lnTo>
                  <a:pt x="0" y="150863"/>
                </a:lnTo>
                <a:lnTo>
                  <a:pt x="2006892" y="150863"/>
                </a:lnTo>
                <a:lnTo>
                  <a:pt x="2006892" y="289521"/>
                </a:lnTo>
                <a:lnTo>
                  <a:pt x="2026729" y="289521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131961"/>
            <a:ext cx="317500" cy="502920"/>
          </a:xfrm>
          <a:custGeom>
            <a:avLst/>
            <a:gdLst/>
            <a:ahLst/>
            <a:cxnLst/>
            <a:rect l="l" t="t" r="r" b="b"/>
            <a:pathLst>
              <a:path w="317500" h="502919">
                <a:moveTo>
                  <a:pt x="316953" y="0"/>
                </a:moveTo>
                <a:lnTo>
                  <a:pt x="278853" y="0"/>
                </a:lnTo>
                <a:lnTo>
                  <a:pt x="278853" y="281927"/>
                </a:lnTo>
                <a:lnTo>
                  <a:pt x="18300" y="281927"/>
                </a:lnTo>
                <a:lnTo>
                  <a:pt x="18300" y="143268"/>
                </a:lnTo>
                <a:lnTo>
                  <a:pt x="0" y="143268"/>
                </a:lnTo>
                <a:lnTo>
                  <a:pt x="0" y="432790"/>
                </a:lnTo>
                <a:lnTo>
                  <a:pt x="18300" y="432790"/>
                </a:lnTo>
                <a:lnTo>
                  <a:pt x="18300" y="294132"/>
                </a:lnTo>
                <a:lnTo>
                  <a:pt x="278853" y="294132"/>
                </a:lnTo>
                <a:lnTo>
                  <a:pt x="278853" y="502894"/>
                </a:lnTo>
                <a:lnTo>
                  <a:pt x="316953" y="502894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6049073" y="3716782"/>
            <a:ext cx="38100" cy="61594"/>
          </a:xfrm>
          <a:custGeom>
            <a:avLst/>
            <a:gdLst/>
            <a:ahLst/>
            <a:cxnLst/>
            <a:rect l="l" t="t" r="r" b="b"/>
            <a:pathLst>
              <a:path w="38100" h="61595">
                <a:moveTo>
                  <a:pt x="0" y="0"/>
                </a:moveTo>
                <a:lnTo>
                  <a:pt x="38100" y="0"/>
                </a:lnTo>
                <a:lnTo>
                  <a:pt x="38100" y="60972"/>
                </a:lnTo>
                <a:lnTo>
                  <a:pt x="0" y="60972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4464253" y="3716782"/>
            <a:ext cx="38100" cy="61594"/>
          </a:xfrm>
          <a:custGeom>
            <a:avLst/>
            <a:gdLst/>
            <a:ahLst/>
            <a:cxnLst/>
            <a:rect l="l" t="t" r="r" b="b"/>
            <a:pathLst>
              <a:path w="38100" h="61595">
                <a:moveTo>
                  <a:pt x="0" y="0"/>
                </a:moveTo>
                <a:lnTo>
                  <a:pt x="38100" y="0"/>
                </a:lnTo>
                <a:lnTo>
                  <a:pt x="38100" y="60972"/>
                </a:lnTo>
                <a:lnTo>
                  <a:pt x="0" y="60972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1747240" y="2413889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204"/>
                </a:moveTo>
                <a:lnTo>
                  <a:pt x="0" y="12204"/>
                </a:lnTo>
                <a:lnTo>
                  <a:pt x="0" y="0"/>
                </a:lnTo>
                <a:lnTo>
                  <a:pt x="214858" y="0"/>
                </a:lnTo>
                <a:lnTo>
                  <a:pt x="214858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5346547" y="2413889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204"/>
                </a:moveTo>
                <a:lnTo>
                  <a:pt x="0" y="12204"/>
                </a:lnTo>
                <a:lnTo>
                  <a:pt x="0" y="0"/>
                </a:lnTo>
                <a:lnTo>
                  <a:pt x="720826" y="0"/>
                </a:lnTo>
                <a:lnTo>
                  <a:pt x="720826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484090" y="2413889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204"/>
                </a:moveTo>
                <a:lnTo>
                  <a:pt x="0" y="12204"/>
                </a:lnTo>
                <a:lnTo>
                  <a:pt x="0" y="0"/>
                </a:lnTo>
                <a:lnTo>
                  <a:pt x="719239" y="0"/>
                </a:lnTo>
                <a:lnTo>
                  <a:pt x="719239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6126810" y="2782633"/>
            <a:ext cx="234950" cy="570230"/>
            <a:chOff x="6126810" y="2782633"/>
            <a:chExt cx="234950" cy="570230"/>
          </a:xfrm>
        </p:grpSpPr>
        <p:sp>
          <p:nvSpPr>
            <p:cNvPr id="17" name="object 17" descr=""/>
            <p:cNvSpPr/>
            <p:nvPr/>
          </p:nvSpPr>
          <p:spPr>
            <a:xfrm>
              <a:off x="6219723" y="2936582"/>
              <a:ext cx="142240" cy="254635"/>
            </a:xfrm>
            <a:custGeom>
              <a:avLst/>
              <a:gdLst/>
              <a:ahLst/>
              <a:cxnLst/>
              <a:rect l="l" t="t" r="r" b="b"/>
              <a:pathLst>
                <a:path w="142239" h="254635">
                  <a:moveTo>
                    <a:pt x="16763" y="254495"/>
                  </a:moveTo>
                  <a:lnTo>
                    <a:pt x="3073" y="254495"/>
                  </a:lnTo>
                  <a:lnTo>
                    <a:pt x="1536" y="239204"/>
                  </a:lnTo>
                  <a:lnTo>
                    <a:pt x="27431" y="236181"/>
                  </a:lnTo>
                  <a:lnTo>
                    <a:pt x="39636" y="233159"/>
                  </a:lnTo>
                  <a:lnTo>
                    <a:pt x="80771" y="213309"/>
                  </a:lnTo>
                  <a:lnTo>
                    <a:pt x="111277" y="179832"/>
                  </a:lnTo>
                  <a:lnTo>
                    <a:pt x="126504" y="127990"/>
                  </a:lnTo>
                  <a:lnTo>
                    <a:pt x="123431" y="105117"/>
                  </a:lnTo>
                  <a:lnTo>
                    <a:pt x="105168" y="65532"/>
                  </a:lnTo>
                  <a:lnTo>
                    <a:pt x="71640" y="36550"/>
                  </a:lnTo>
                  <a:lnTo>
                    <a:pt x="25946" y="18249"/>
                  </a:lnTo>
                  <a:lnTo>
                    <a:pt x="13741" y="16764"/>
                  </a:lnTo>
                  <a:lnTo>
                    <a:pt x="0" y="16764"/>
                  </a:lnTo>
                  <a:lnTo>
                    <a:pt x="1536" y="0"/>
                  </a:lnTo>
                  <a:lnTo>
                    <a:pt x="42710" y="6096"/>
                  </a:lnTo>
                  <a:lnTo>
                    <a:pt x="79273" y="21323"/>
                  </a:lnTo>
                  <a:lnTo>
                    <a:pt x="109740" y="45681"/>
                  </a:lnTo>
                  <a:lnTo>
                    <a:pt x="131063" y="77685"/>
                  </a:lnTo>
                  <a:lnTo>
                    <a:pt x="141731" y="114300"/>
                  </a:lnTo>
                  <a:lnTo>
                    <a:pt x="141731" y="140195"/>
                  </a:lnTo>
                  <a:lnTo>
                    <a:pt x="118871" y="198081"/>
                  </a:lnTo>
                  <a:lnTo>
                    <a:pt x="91427" y="225513"/>
                  </a:lnTo>
                  <a:lnTo>
                    <a:pt x="44208" y="248386"/>
                  </a:lnTo>
                  <a:lnTo>
                    <a:pt x="16763" y="25449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26810" y="3012782"/>
              <a:ext cx="94449" cy="178295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6143523" y="2782633"/>
              <a:ext cx="143510" cy="570230"/>
            </a:xfrm>
            <a:custGeom>
              <a:avLst/>
              <a:gdLst/>
              <a:ahLst/>
              <a:cxnLst/>
              <a:rect l="l" t="t" r="r" b="b"/>
              <a:pathLst>
                <a:path w="143510" h="570229">
                  <a:moveTo>
                    <a:pt x="85382" y="228600"/>
                  </a:moveTo>
                  <a:lnTo>
                    <a:pt x="68618" y="228600"/>
                  </a:lnTo>
                  <a:lnTo>
                    <a:pt x="68618" y="486117"/>
                  </a:lnTo>
                  <a:lnTo>
                    <a:pt x="85382" y="486117"/>
                  </a:lnTo>
                  <a:lnTo>
                    <a:pt x="85382" y="228600"/>
                  </a:lnTo>
                  <a:close/>
                </a:path>
                <a:path w="143510" h="570229">
                  <a:moveTo>
                    <a:pt x="85382" y="0"/>
                  </a:moveTo>
                  <a:lnTo>
                    <a:pt x="68618" y="0"/>
                  </a:lnTo>
                  <a:lnTo>
                    <a:pt x="68618" y="172199"/>
                  </a:lnTo>
                  <a:lnTo>
                    <a:pt x="85382" y="172199"/>
                  </a:lnTo>
                  <a:lnTo>
                    <a:pt x="85382" y="0"/>
                  </a:lnTo>
                  <a:close/>
                </a:path>
                <a:path w="143510" h="570229">
                  <a:moveTo>
                    <a:pt x="96050" y="554685"/>
                  </a:moveTo>
                  <a:lnTo>
                    <a:pt x="48818" y="554685"/>
                  </a:lnTo>
                  <a:lnTo>
                    <a:pt x="48818" y="569963"/>
                  </a:lnTo>
                  <a:lnTo>
                    <a:pt x="96050" y="569963"/>
                  </a:lnTo>
                  <a:lnTo>
                    <a:pt x="96050" y="554685"/>
                  </a:lnTo>
                  <a:close/>
                </a:path>
                <a:path w="143510" h="570229">
                  <a:moveTo>
                    <a:pt x="114300" y="516585"/>
                  </a:moveTo>
                  <a:lnTo>
                    <a:pt x="28968" y="516585"/>
                  </a:lnTo>
                  <a:lnTo>
                    <a:pt x="28968" y="531863"/>
                  </a:lnTo>
                  <a:lnTo>
                    <a:pt x="114300" y="531863"/>
                  </a:lnTo>
                  <a:lnTo>
                    <a:pt x="114300" y="516585"/>
                  </a:lnTo>
                  <a:close/>
                </a:path>
                <a:path w="143510" h="570229">
                  <a:moveTo>
                    <a:pt x="143268" y="487667"/>
                  </a:moveTo>
                  <a:lnTo>
                    <a:pt x="0" y="487667"/>
                  </a:lnTo>
                  <a:lnTo>
                    <a:pt x="0" y="504431"/>
                  </a:lnTo>
                  <a:lnTo>
                    <a:pt x="143268" y="504431"/>
                  </a:lnTo>
                  <a:lnTo>
                    <a:pt x="143268" y="48766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/>
          <p:nvPr/>
        </p:nvSpPr>
        <p:spPr>
          <a:xfrm>
            <a:off x="6067374" y="2557119"/>
            <a:ext cx="152400" cy="13970"/>
          </a:xfrm>
          <a:custGeom>
            <a:avLst/>
            <a:gdLst/>
            <a:ahLst/>
            <a:cxnLst/>
            <a:rect l="l" t="t" r="r" b="b"/>
            <a:pathLst>
              <a:path w="152400" h="13969">
                <a:moveTo>
                  <a:pt x="152400" y="13741"/>
                </a:moveTo>
                <a:lnTo>
                  <a:pt x="0" y="13741"/>
                </a:lnTo>
                <a:lnTo>
                  <a:pt x="0" y="0"/>
                </a:lnTo>
                <a:lnTo>
                  <a:pt x="152400" y="0"/>
                </a:lnTo>
                <a:lnTo>
                  <a:pt x="152400" y="13741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6175578" y="2564752"/>
            <a:ext cx="90170" cy="226060"/>
            <a:chOff x="6175578" y="2564752"/>
            <a:chExt cx="90170" cy="226060"/>
          </a:xfrm>
        </p:grpSpPr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84899" y="2705100"/>
              <a:ext cx="74167" cy="77736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6175578" y="2564752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5636"/>
                  </a:moveTo>
                  <a:lnTo>
                    <a:pt x="76200" y="135636"/>
                  </a:lnTo>
                  <a:lnTo>
                    <a:pt x="76200" y="149326"/>
                  </a:lnTo>
                  <a:lnTo>
                    <a:pt x="76200" y="211785"/>
                  </a:lnTo>
                  <a:lnTo>
                    <a:pt x="13690" y="211785"/>
                  </a:lnTo>
                  <a:lnTo>
                    <a:pt x="13690" y="149326"/>
                  </a:lnTo>
                  <a:lnTo>
                    <a:pt x="76200" y="149326"/>
                  </a:lnTo>
                  <a:lnTo>
                    <a:pt x="76200" y="135636"/>
                  </a:lnTo>
                  <a:lnTo>
                    <a:pt x="51790" y="135636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5636"/>
                  </a:lnTo>
                  <a:lnTo>
                    <a:pt x="0" y="135636"/>
                  </a:lnTo>
                  <a:lnTo>
                    <a:pt x="0" y="225526"/>
                  </a:lnTo>
                  <a:lnTo>
                    <a:pt x="89890" y="225526"/>
                  </a:lnTo>
                  <a:lnTo>
                    <a:pt x="89890" y="217881"/>
                  </a:lnTo>
                  <a:lnTo>
                    <a:pt x="89890" y="211785"/>
                  </a:lnTo>
                  <a:lnTo>
                    <a:pt x="89890" y="149326"/>
                  </a:lnTo>
                  <a:lnTo>
                    <a:pt x="89890" y="141732"/>
                  </a:lnTo>
                  <a:lnTo>
                    <a:pt x="89890" y="13563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 descr=""/>
          <p:cNvGrpSpPr/>
          <p:nvPr/>
        </p:nvGrpSpPr>
        <p:grpSpPr>
          <a:xfrm>
            <a:off x="4186935" y="2782633"/>
            <a:ext cx="226060" cy="581025"/>
            <a:chOff x="4186935" y="2782633"/>
            <a:chExt cx="226060" cy="581025"/>
          </a:xfrm>
        </p:grpSpPr>
        <p:pic>
          <p:nvPicPr>
            <p:cNvPr id="25" name="object 2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6935" y="2947238"/>
              <a:ext cx="225526" cy="252958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4261599" y="2782633"/>
              <a:ext cx="143510" cy="581025"/>
            </a:xfrm>
            <a:custGeom>
              <a:avLst/>
              <a:gdLst/>
              <a:ahLst/>
              <a:cxnLst/>
              <a:rect l="l" t="t" r="r" b="b"/>
              <a:pathLst>
                <a:path w="143510" h="581025">
                  <a:moveTo>
                    <a:pt x="74650" y="0"/>
                  </a:moveTo>
                  <a:lnTo>
                    <a:pt x="59423" y="0"/>
                  </a:lnTo>
                  <a:lnTo>
                    <a:pt x="59423" y="172199"/>
                  </a:lnTo>
                  <a:lnTo>
                    <a:pt x="74650" y="172199"/>
                  </a:lnTo>
                  <a:lnTo>
                    <a:pt x="74650" y="0"/>
                  </a:lnTo>
                  <a:close/>
                </a:path>
                <a:path w="143510" h="581025">
                  <a:moveTo>
                    <a:pt x="94500" y="563867"/>
                  </a:moveTo>
                  <a:lnTo>
                    <a:pt x="47218" y="563867"/>
                  </a:lnTo>
                  <a:lnTo>
                    <a:pt x="47218" y="580631"/>
                  </a:lnTo>
                  <a:lnTo>
                    <a:pt x="94500" y="580631"/>
                  </a:lnTo>
                  <a:lnTo>
                    <a:pt x="94500" y="563867"/>
                  </a:lnTo>
                  <a:close/>
                </a:path>
                <a:path w="143510" h="581025">
                  <a:moveTo>
                    <a:pt x="114287" y="525767"/>
                  </a:moveTo>
                  <a:lnTo>
                    <a:pt x="28968" y="525767"/>
                  </a:lnTo>
                  <a:lnTo>
                    <a:pt x="28968" y="542531"/>
                  </a:lnTo>
                  <a:lnTo>
                    <a:pt x="114287" y="542531"/>
                  </a:lnTo>
                  <a:lnTo>
                    <a:pt x="114287" y="525767"/>
                  </a:lnTo>
                  <a:close/>
                </a:path>
                <a:path w="143510" h="581025">
                  <a:moveTo>
                    <a:pt x="143217" y="496798"/>
                  </a:moveTo>
                  <a:lnTo>
                    <a:pt x="74650" y="496798"/>
                  </a:lnTo>
                  <a:lnTo>
                    <a:pt x="74650" y="248399"/>
                  </a:lnTo>
                  <a:lnTo>
                    <a:pt x="59423" y="248399"/>
                  </a:lnTo>
                  <a:lnTo>
                    <a:pt x="59423" y="496798"/>
                  </a:lnTo>
                  <a:lnTo>
                    <a:pt x="0" y="496798"/>
                  </a:lnTo>
                  <a:lnTo>
                    <a:pt x="0" y="513562"/>
                  </a:lnTo>
                  <a:lnTo>
                    <a:pt x="143217" y="513562"/>
                  </a:lnTo>
                  <a:lnTo>
                    <a:pt x="143217" y="49679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/>
          <p:nvPr/>
        </p:nvSpPr>
        <p:spPr>
          <a:xfrm>
            <a:off x="4328667" y="2557119"/>
            <a:ext cx="152400" cy="13970"/>
          </a:xfrm>
          <a:custGeom>
            <a:avLst/>
            <a:gdLst/>
            <a:ahLst/>
            <a:cxnLst/>
            <a:rect l="l" t="t" r="r" b="b"/>
            <a:pathLst>
              <a:path w="152400" h="13969">
                <a:moveTo>
                  <a:pt x="152349" y="13741"/>
                </a:moveTo>
                <a:lnTo>
                  <a:pt x="0" y="13741"/>
                </a:lnTo>
                <a:lnTo>
                  <a:pt x="0" y="0"/>
                </a:lnTo>
                <a:lnTo>
                  <a:pt x="152349" y="0"/>
                </a:lnTo>
                <a:lnTo>
                  <a:pt x="152349" y="13741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4284459" y="2564752"/>
            <a:ext cx="88900" cy="226060"/>
            <a:chOff x="4284459" y="2564752"/>
            <a:chExt cx="88900" cy="226060"/>
          </a:xfrm>
        </p:grpSpPr>
        <p:pic>
          <p:nvPicPr>
            <p:cNvPr id="29" name="object 2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2600" y="2705100"/>
              <a:ext cx="75196" cy="77736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4284459" y="2564752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36"/>
                  </a:moveTo>
                  <a:lnTo>
                    <a:pt x="76200" y="135636"/>
                  </a:lnTo>
                  <a:lnTo>
                    <a:pt x="76200" y="149326"/>
                  </a:lnTo>
                  <a:lnTo>
                    <a:pt x="76200" y="211785"/>
                  </a:lnTo>
                  <a:lnTo>
                    <a:pt x="12204" y="211785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5636"/>
                  </a:lnTo>
                  <a:lnTo>
                    <a:pt x="50304" y="135636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36"/>
                  </a:lnTo>
                  <a:lnTo>
                    <a:pt x="0" y="135636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7881"/>
                  </a:lnTo>
                  <a:lnTo>
                    <a:pt x="88353" y="211785"/>
                  </a:lnTo>
                  <a:lnTo>
                    <a:pt x="88353" y="149326"/>
                  </a:lnTo>
                  <a:lnTo>
                    <a:pt x="88353" y="141732"/>
                  </a:lnTo>
                  <a:lnTo>
                    <a:pt x="88353" y="13563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 descr=""/>
          <p:cNvGrpSpPr/>
          <p:nvPr/>
        </p:nvGrpSpPr>
        <p:grpSpPr>
          <a:xfrm>
            <a:off x="8436965" y="2270671"/>
            <a:ext cx="157480" cy="228600"/>
            <a:chOff x="8436965" y="2270671"/>
            <a:chExt cx="157480" cy="228600"/>
          </a:xfrm>
        </p:grpSpPr>
        <p:sp>
          <p:nvSpPr>
            <p:cNvPr id="32" name="object 32" descr=""/>
            <p:cNvSpPr/>
            <p:nvPr/>
          </p:nvSpPr>
          <p:spPr>
            <a:xfrm>
              <a:off x="8443074" y="2276767"/>
              <a:ext cx="144780" cy="71755"/>
            </a:xfrm>
            <a:custGeom>
              <a:avLst/>
              <a:gdLst/>
              <a:ahLst/>
              <a:cxnLst/>
              <a:rect l="l" t="t" r="r" b="b"/>
              <a:pathLst>
                <a:path w="144779" h="71755">
                  <a:moveTo>
                    <a:pt x="14475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144754" y="0"/>
                  </a:lnTo>
                  <a:lnTo>
                    <a:pt x="144754" y="7158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8436966" y="2270670"/>
              <a:ext cx="157480" cy="228600"/>
            </a:xfrm>
            <a:custGeom>
              <a:avLst/>
              <a:gdLst/>
              <a:ahLst/>
              <a:cxnLst/>
              <a:rect l="l" t="t" r="r" b="b"/>
              <a:pathLst>
                <a:path w="157479" h="228600">
                  <a:moveTo>
                    <a:pt x="156972" y="0"/>
                  </a:moveTo>
                  <a:lnTo>
                    <a:pt x="143217" y="0"/>
                  </a:lnTo>
                  <a:lnTo>
                    <a:pt x="143217" y="12153"/>
                  </a:lnTo>
                  <a:lnTo>
                    <a:pt x="143217" y="71589"/>
                  </a:lnTo>
                  <a:lnTo>
                    <a:pt x="143217" y="83794"/>
                  </a:lnTo>
                  <a:lnTo>
                    <a:pt x="143217" y="143217"/>
                  </a:lnTo>
                  <a:lnTo>
                    <a:pt x="12204" y="143217"/>
                  </a:lnTo>
                  <a:lnTo>
                    <a:pt x="12204" y="83794"/>
                  </a:lnTo>
                  <a:lnTo>
                    <a:pt x="143217" y="83794"/>
                  </a:lnTo>
                  <a:lnTo>
                    <a:pt x="143217" y="71589"/>
                  </a:lnTo>
                  <a:lnTo>
                    <a:pt x="12204" y="71589"/>
                  </a:lnTo>
                  <a:lnTo>
                    <a:pt x="12204" y="12153"/>
                  </a:lnTo>
                  <a:lnTo>
                    <a:pt x="143217" y="12153"/>
                  </a:lnTo>
                  <a:lnTo>
                    <a:pt x="143217" y="0"/>
                  </a:lnTo>
                  <a:lnTo>
                    <a:pt x="0" y="0"/>
                  </a:lnTo>
                  <a:lnTo>
                    <a:pt x="0" y="71589"/>
                  </a:lnTo>
                  <a:lnTo>
                    <a:pt x="0" y="83794"/>
                  </a:lnTo>
                  <a:lnTo>
                    <a:pt x="0" y="144754"/>
                  </a:lnTo>
                  <a:lnTo>
                    <a:pt x="0" y="155422"/>
                  </a:lnTo>
                  <a:lnTo>
                    <a:pt x="0" y="228549"/>
                  </a:lnTo>
                  <a:lnTo>
                    <a:pt x="156972" y="228549"/>
                  </a:lnTo>
                  <a:lnTo>
                    <a:pt x="156972" y="6096"/>
                  </a:lnTo>
                  <a:lnTo>
                    <a:pt x="15697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4" name="object 34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956003" y="2270671"/>
            <a:ext cx="158496" cy="228549"/>
          </a:xfrm>
          <a:prstGeom prst="rect">
            <a:avLst/>
          </a:prstGeom>
        </p:spPr>
      </p:pic>
      <p:grpSp>
        <p:nvGrpSpPr>
          <p:cNvPr id="35" name="object 35" descr=""/>
          <p:cNvGrpSpPr/>
          <p:nvPr/>
        </p:nvGrpSpPr>
        <p:grpSpPr>
          <a:xfrm>
            <a:off x="4479531" y="2270671"/>
            <a:ext cx="1571625" cy="1507490"/>
            <a:chOff x="4479531" y="2270671"/>
            <a:chExt cx="1571625" cy="1507490"/>
          </a:xfrm>
        </p:grpSpPr>
        <p:sp>
          <p:nvSpPr>
            <p:cNvPr id="36" name="object 36" descr=""/>
            <p:cNvSpPr/>
            <p:nvPr/>
          </p:nvSpPr>
          <p:spPr>
            <a:xfrm>
              <a:off x="4679138" y="3453155"/>
              <a:ext cx="332740" cy="325120"/>
            </a:xfrm>
            <a:custGeom>
              <a:avLst/>
              <a:gdLst/>
              <a:ahLst/>
              <a:cxnLst/>
              <a:rect l="l" t="t" r="r" b="b"/>
              <a:pathLst>
                <a:path w="332739" h="325120">
                  <a:moveTo>
                    <a:pt x="17662" y="324599"/>
                  </a:moveTo>
                  <a:lnTo>
                    <a:pt x="0" y="324599"/>
                  </a:lnTo>
                  <a:lnTo>
                    <a:pt x="324559" y="0"/>
                  </a:lnTo>
                  <a:lnTo>
                    <a:pt x="332205" y="9131"/>
                  </a:lnTo>
                  <a:lnTo>
                    <a:pt x="17662" y="32459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79531" y="2270671"/>
              <a:ext cx="1571078" cy="1507083"/>
            </a:xfrm>
            <a:prstGeom prst="rect">
              <a:avLst/>
            </a:prstGeom>
          </p:spPr>
        </p:pic>
      </p:grpSp>
      <p:sp>
        <p:nvSpPr>
          <p:cNvPr id="38" name="object 38" descr=""/>
          <p:cNvSpPr txBox="1"/>
          <p:nvPr/>
        </p:nvSpPr>
        <p:spPr>
          <a:xfrm>
            <a:off x="1537969" y="1654496"/>
            <a:ext cx="9144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4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849304" y="1617429"/>
            <a:ext cx="1003935" cy="577215"/>
          </a:xfrm>
          <a:prstGeom prst="rect">
            <a:avLst/>
          </a:prstGeom>
        </p:spPr>
        <p:txBody>
          <a:bodyPr wrap="square" lIns="0" tIns="1219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400" spc="-2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400">
              <a:latin typeface="Arial"/>
              <a:cs typeface="Arial"/>
            </a:endParaRPr>
          </a:p>
          <a:p>
            <a:pPr algn="ctr" marR="62230">
              <a:lnSpc>
                <a:spcPct val="100000"/>
              </a:lnSpc>
              <a:spcBef>
                <a:spcPts val="600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IP7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233778" y="1654496"/>
            <a:ext cx="10064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35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41" name="object 41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436965" y="2270671"/>
            <a:ext cx="156972" cy="228549"/>
          </a:xfrm>
          <a:prstGeom prst="rect">
            <a:avLst/>
          </a:prstGeom>
        </p:spPr>
      </p:pic>
      <p:sp>
        <p:nvSpPr>
          <p:cNvPr id="42" name="object 42" descr=""/>
          <p:cNvSpPr txBox="1"/>
          <p:nvPr/>
        </p:nvSpPr>
        <p:spPr>
          <a:xfrm>
            <a:off x="4056900" y="1872411"/>
            <a:ext cx="271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b="1">
                <a:solidFill>
                  <a:srgbClr val="575B5F"/>
                </a:solidFill>
                <a:latin typeface="Arial"/>
                <a:cs typeface="Arial"/>
              </a:rPr>
              <a:t>XC2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056900" y="3457218"/>
            <a:ext cx="272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XC1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6217705" y="3457218"/>
            <a:ext cx="272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XC3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217729" y="1872411"/>
            <a:ext cx="272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XC4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418063" y="1870889"/>
            <a:ext cx="20447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575B5F"/>
                </a:solidFill>
                <a:latin typeface="Arial"/>
                <a:cs typeface="Arial"/>
              </a:rPr>
              <a:t>B2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929775" y="1870889"/>
            <a:ext cx="20447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575B5F"/>
                </a:solidFill>
                <a:latin typeface="Arial"/>
                <a:cs typeface="Arial"/>
              </a:rPr>
              <a:t>B3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418063" y="3455696"/>
            <a:ext cx="20447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575B5F"/>
                </a:solidFill>
                <a:latin typeface="Arial"/>
                <a:cs typeface="Arial"/>
              </a:rPr>
              <a:t>B1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929775" y="3455696"/>
            <a:ext cx="20447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575B5F"/>
                </a:solidFill>
                <a:latin typeface="Arial"/>
                <a:cs typeface="Arial"/>
              </a:rPr>
              <a:t>B4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488155" y="2881200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504216" y="2809578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208943" y="3530364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IP5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208943" y="2664812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IP8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96085" y="2593190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69231" y="3601982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448657" y="2593190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IP4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8448657" y="3601982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1334287" y="3421164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08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08" y="0"/>
                </a:lnTo>
                <a:lnTo>
                  <a:pt x="25908" y="1020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1334287" y="3242868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08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08" y="0"/>
                </a:lnTo>
                <a:lnTo>
                  <a:pt x="25908" y="1020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1334287" y="3066110"/>
            <a:ext cx="26034" cy="100965"/>
          </a:xfrm>
          <a:custGeom>
            <a:avLst/>
            <a:gdLst/>
            <a:ahLst/>
            <a:cxnLst/>
            <a:rect l="l" t="t" r="r" b="b"/>
            <a:pathLst>
              <a:path w="26034" h="100964">
                <a:moveTo>
                  <a:pt x="25908" y="100558"/>
                </a:moveTo>
                <a:lnTo>
                  <a:pt x="0" y="100558"/>
                </a:lnTo>
                <a:lnTo>
                  <a:pt x="0" y="0"/>
                </a:lnTo>
                <a:lnTo>
                  <a:pt x="25908" y="0"/>
                </a:lnTo>
                <a:lnTo>
                  <a:pt x="25908" y="100558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1334287" y="2887814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08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08" y="0"/>
                </a:lnTo>
                <a:lnTo>
                  <a:pt x="25908" y="1020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1334287" y="2755201"/>
            <a:ext cx="114300" cy="56515"/>
          </a:xfrm>
          <a:custGeom>
            <a:avLst/>
            <a:gdLst/>
            <a:ahLst/>
            <a:cxnLst/>
            <a:rect l="l" t="t" r="r" b="b"/>
            <a:pathLst>
              <a:path w="114300" h="56514">
                <a:moveTo>
                  <a:pt x="114261" y="0"/>
                </a:moveTo>
                <a:lnTo>
                  <a:pt x="12166" y="0"/>
                </a:lnTo>
                <a:lnTo>
                  <a:pt x="12166" y="3086"/>
                </a:lnTo>
                <a:lnTo>
                  <a:pt x="0" y="3086"/>
                </a:lnTo>
                <a:lnTo>
                  <a:pt x="0" y="56413"/>
                </a:lnTo>
                <a:lnTo>
                  <a:pt x="25908" y="56413"/>
                </a:lnTo>
                <a:lnTo>
                  <a:pt x="25908" y="24409"/>
                </a:lnTo>
                <a:lnTo>
                  <a:pt x="114261" y="24409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1524749" y="2755201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5" h="24764">
                <a:moveTo>
                  <a:pt x="102095" y="24409"/>
                </a:moveTo>
                <a:lnTo>
                  <a:pt x="0" y="24409"/>
                </a:lnTo>
                <a:lnTo>
                  <a:pt x="0" y="0"/>
                </a:lnTo>
                <a:lnTo>
                  <a:pt x="102095" y="0"/>
                </a:lnTo>
                <a:lnTo>
                  <a:pt x="102095" y="244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1703044" y="2755201"/>
            <a:ext cx="44450" cy="24765"/>
          </a:xfrm>
          <a:custGeom>
            <a:avLst/>
            <a:gdLst/>
            <a:ahLst/>
            <a:cxnLst/>
            <a:rect l="l" t="t" r="r" b="b"/>
            <a:pathLst>
              <a:path w="44450" h="24764">
                <a:moveTo>
                  <a:pt x="44195" y="24409"/>
                </a:moveTo>
                <a:lnTo>
                  <a:pt x="0" y="24409"/>
                </a:lnTo>
                <a:lnTo>
                  <a:pt x="0" y="0"/>
                </a:lnTo>
                <a:lnTo>
                  <a:pt x="44195" y="0"/>
                </a:lnTo>
                <a:lnTo>
                  <a:pt x="44195" y="244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5" name="object 65" descr=""/>
          <p:cNvGrpSpPr/>
          <p:nvPr/>
        </p:nvGrpSpPr>
        <p:grpSpPr>
          <a:xfrm>
            <a:off x="1091996" y="3599459"/>
            <a:ext cx="8110220" cy="178435"/>
            <a:chOff x="1091996" y="3599459"/>
            <a:chExt cx="8110220" cy="178435"/>
          </a:xfrm>
        </p:grpSpPr>
        <p:sp>
          <p:nvSpPr>
            <p:cNvPr id="66" name="object 66" descr=""/>
            <p:cNvSpPr/>
            <p:nvPr/>
          </p:nvSpPr>
          <p:spPr>
            <a:xfrm>
              <a:off x="1091996" y="3599459"/>
              <a:ext cx="378460" cy="178435"/>
            </a:xfrm>
            <a:custGeom>
              <a:avLst/>
              <a:gdLst/>
              <a:ahLst/>
              <a:cxnLst/>
              <a:rect l="l" t="t" r="r" b="b"/>
              <a:pathLst>
                <a:path w="378459" h="178435">
                  <a:moveTo>
                    <a:pt x="137121" y="131064"/>
                  </a:moveTo>
                  <a:lnTo>
                    <a:pt x="127990" y="97536"/>
                  </a:lnTo>
                  <a:lnTo>
                    <a:pt x="124968" y="97536"/>
                  </a:lnTo>
                  <a:lnTo>
                    <a:pt x="109689" y="103632"/>
                  </a:lnTo>
                  <a:lnTo>
                    <a:pt x="94462" y="108191"/>
                  </a:lnTo>
                  <a:lnTo>
                    <a:pt x="38100" y="137172"/>
                  </a:lnTo>
                  <a:lnTo>
                    <a:pt x="0" y="167627"/>
                  </a:lnTo>
                  <a:lnTo>
                    <a:pt x="9410" y="178295"/>
                  </a:lnTo>
                  <a:lnTo>
                    <a:pt x="41097" y="178295"/>
                  </a:lnTo>
                  <a:lnTo>
                    <a:pt x="59436" y="166090"/>
                  </a:lnTo>
                  <a:lnTo>
                    <a:pt x="70104" y="158445"/>
                  </a:lnTo>
                  <a:lnTo>
                    <a:pt x="82257" y="152349"/>
                  </a:lnTo>
                  <a:lnTo>
                    <a:pt x="95999" y="146291"/>
                  </a:lnTo>
                  <a:lnTo>
                    <a:pt x="108204" y="140195"/>
                  </a:lnTo>
                  <a:lnTo>
                    <a:pt x="135636" y="131064"/>
                  </a:lnTo>
                  <a:lnTo>
                    <a:pt x="137121" y="131064"/>
                  </a:lnTo>
                  <a:close/>
                </a:path>
                <a:path w="378459" h="178435">
                  <a:moveTo>
                    <a:pt x="377926" y="121894"/>
                  </a:moveTo>
                  <a:lnTo>
                    <a:pt x="376389" y="121894"/>
                  </a:lnTo>
                  <a:lnTo>
                    <a:pt x="362648" y="114300"/>
                  </a:lnTo>
                  <a:lnTo>
                    <a:pt x="348957" y="108191"/>
                  </a:lnTo>
                  <a:lnTo>
                    <a:pt x="333730" y="102095"/>
                  </a:lnTo>
                  <a:lnTo>
                    <a:pt x="303212" y="92964"/>
                  </a:lnTo>
                  <a:lnTo>
                    <a:pt x="286499" y="89890"/>
                  </a:lnTo>
                  <a:lnTo>
                    <a:pt x="271221" y="86868"/>
                  </a:lnTo>
                  <a:lnTo>
                    <a:pt x="268198" y="86601"/>
                  </a:lnTo>
                  <a:lnTo>
                    <a:pt x="268198" y="0"/>
                  </a:lnTo>
                  <a:lnTo>
                    <a:pt x="242290" y="0"/>
                  </a:lnTo>
                  <a:lnTo>
                    <a:pt x="242290" y="84213"/>
                  </a:lnTo>
                  <a:lnTo>
                    <a:pt x="237731" y="83794"/>
                  </a:lnTo>
                  <a:lnTo>
                    <a:pt x="236194" y="83794"/>
                  </a:lnTo>
                  <a:lnTo>
                    <a:pt x="234657" y="118859"/>
                  </a:lnTo>
                  <a:lnTo>
                    <a:pt x="237731" y="118859"/>
                  </a:lnTo>
                  <a:lnTo>
                    <a:pt x="266649" y="121894"/>
                  </a:lnTo>
                  <a:lnTo>
                    <a:pt x="281889" y="124968"/>
                  </a:lnTo>
                  <a:lnTo>
                    <a:pt x="309321" y="131064"/>
                  </a:lnTo>
                  <a:lnTo>
                    <a:pt x="336753" y="140195"/>
                  </a:lnTo>
                  <a:lnTo>
                    <a:pt x="361162" y="152349"/>
                  </a:lnTo>
                  <a:lnTo>
                    <a:pt x="377926" y="12189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9176004" y="3696995"/>
              <a:ext cx="26034" cy="81280"/>
            </a:xfrm>
            <a:custGeom>
              <a:avLst/>
              <a:gdLst/>
              <a:ahLst/>
              <a:cxnLst/>
              <a:rect l="l" t="t" r="r" b="b"/>
              <a:pathLst>
                <a:path w="26034" h="81279">
                  <a:moveTo>
                    <a:pt x="25933" y="80759"/>
                  </a:moveTo>
                  <a:lnTo>
                    <a:pt x="0" y="80759"/>
                  </a:lnTo>
                  <a:lnTo>
                    <a:pt x="0" y="0"/>
                  </a:lnTo>
                  <a:lnTo>
                    <a:pt x="25933" y="0"/>
                  </a:lnTo>
                  <a:lnTo>
                    <a:pt x="25933" y="8075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/>
          <p:nvPr/>
        </p:nvSpPr>
        <p:spPr>
          <a:xfrm>
            <a:off x="9176004" y="3520236"/>
            <a:ext cx="26034" cy="100965"/>
          </a:xfrm>
          <a:custGeom>
            <a:avLst/>
            <a:gdLst/>
            <a:ahLst/>
            <a:cxnLst/>
            <a:rect l="l" t="t" r="r" b="b"/>
            <a:pathLst>
              <a:path w="26034" h="100964">
                <a:moveTo>
                  <a:pt x="25933" y="100558"/>
                </a:moveTo>
                <a:lnTo>
                  <a:pt x="0" y="100558"/>
                </a:lnTo>
                <a:lnTo>
                  <a:pt x="0" y="0"/>
                </a:lnTo>
                <a:lnTo>
                  <a:pt x="25933" y="0"/>
                </a:lnTo>
                <a:lnTo>
                  <a:pt x="25933" y="1005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/>
          <p:nvPr/>
        </p:nvSpPr>
        <p:spPr>
          <a:xfrm>
            <a:off x="9176004" y="3341941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33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33" y="0"/>
                </a:lnTo>
                <a:lnTo>
                  <a:pt x="25933" y="10209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/>
          <p:nvPr/>
        </p:nvSpPr>
        <p:spPr>
          <a:xfrm>
            <a:off x="8788946" y="3209328"/>
            <a:ext cx="100965" cy="24765"/>
          </a:xfrm>
          <a:custGeom>
            <a:avLst/>
            <a:gdLst/>
            <a:ahLst/>
            <a:cxnLst/>
            <a:rect l="l" t="t" r="r" b="b"/>
            <a:pathLst>
              <a:path w="100965" h="24764">
                <a:moveTo>
                  <a:pt x="100609" y="24409"/>
                </a:moveTo>
                <a:lnTo>
                  <a:pt x="0" y="24409"/>
                </a:lnTo>
                <a:lnTo>
                  <a:pt x="0" y="0"/>
                </a:lnTo>
                <a:lnTo>
                  <a:pt x="100609" y="0"/>
                </a:lnTo>
                <a:lnTo>
                  <a:pt x="100609" y="244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8965755" y="3209328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4" h="24764">
                <a:moveTo>
                  <a:pt x="102095" y="24409"/>
                </a:moveTo>
                <a:lnTo>
                  <a:pt x="0" y="24409"/>
                </a:lnTo>
                <a:lnTo>
                  <a:pt x="0" y="0"/>
                </a:lnTo>
                <a:lnTo>
                  <a:pt x="102095" y="0"/>
                </a:lnTo>
                <a:lnTo>
                  <a:pt x="102095" y="244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9144051" y="3209327"/>
            <a:ext cx="58419" cy="56515"/>
          </a:xfrm>
          <a:custGeom>
            <a:avLst/>
            <a:gdLst/>
            <a:ahLst/>
            <a:cxnLst/>
            <a:rect l="l" t="t" r="r" b="b"/>
            <a:pathLst>
              <a:path w="58420" h="56514">
                <a:moveTo>
                  <a:pt x="57886" y="3073"/>
                </a:moveTo>
                <a:lnTo>
                  <a:pt x="44145" y="3073"/>
                </a:lnTo>
                <a:lnTo>
                  <a:pt x="44145" y="0"/>
                </a:lnTo>
                <a:lnTo>
                  <a:pt x="0" y="0"/>
                </a:lnTo>
                <a:lnTo>
                  <a:pt x="0" y="24409"/>
                </a:lnTo>
                <a:lnTo>
                  <a:pt x="31953" y="24409"/>
                </a:lnTo>
                <a:lnTo>
                  <a:pt x="31953" y="56413"/>
                </a:lnTo>
                <a:lnTo>
                  <a:pt x="57886" y="56413"/>
                </a:lnTo>
                <a:lnTo>
                  <a:pt x="57886" y="307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2545232" y="2087271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7153376" y="3600463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7153376" y="2087271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sp>
        <p:nvSpPr>
          <p:cNvPr id="76" name="object 76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9875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6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Interconexión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Mantaro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-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Socabaya</a:t>
            </a:r>
          </a:p>
        </p:txBody>
      </p:sp>
      <p:grpSp>
        <p:nvGrpSpPr>
          <p:cNvPr id="77" name="object 77" descr=""/>
          <p:cNvGrpSpPr/>
          <p:nvPr/>
        </p:nvGrpSpPr>
        <p:grpSpPr>
          <a:xfrm>
            <a:off x="775023" y="3776459"/>
            <a:ext cx="9143365" cy="3430270"/>
            <a:chOff x="775023" y="3776459"/>
            <a:chExt cx="9143365" cy="3430270"/>
          </a:xfrm>
        </p:grpSpPr>
        <p:pic>
          <p:nvPicPr>
            <p:cNvPr id="78" name="object 7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5023" y="3776459"/>
              <a:ext cx="9143174" cy="3429939"/>
            </a:xfrm>
            <a:prstGeom prst="rect">
              <a:avLst/>
            </a:prstGeom>
          </p:spPr>
        </p:pic>
        <p:sp>
          <p:nvSpPr>
            <p:cNvPr id="79" name="object 79" descr=""/>
            <p:cNvSpPr/>
            <p:nvPr/>
          </p:nvSpPr>
          <p:spPr>
            <a:xfrm>
              <a:off x="1727454" y="3777754"/>
              <a:ext cx="7095490" cy="441959"/>
            </a:xfrm>
            <a:custGeom>
              <a:avLst/>
              <a:gdLst/>
              <a:ahLst/>
              <a:cxnLst/>
              <a:rect l="l" t="t" r="r" b="b"/>
              <a:pathLst>
                <a:path w="7095490" h="441960">
                  <a:moveTo>
                    <a:pt x="234645" y="219417"/>
                  </a:moveTo>
                  <a:lnTo>
                    <a:pt x="38049" y="219417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441934"/>
                  </a:lnTo>
                  <a:lnTo>
                    <a:pt x="38049" y="441934"/>
                  </a:lnTo>
                  <a:lnTo>
                    <a:pt x="38049" y="233159"/>
                  </a:lnTo>
                  <a:lnTo>
                    <a:pt x="234645" y="233159"/>
                  </a:lnTo>
                  <a:lnTo>
                    <a:pt x="234645" y="219417"/>
                  </a:lnTo>
                  <a:close/>
                </a:path>
                <a:path w="7095490" h="441960">
                  <a:moveTo>
                    <a:pt x="2406142" y="82296"/>
                  </a:moveTo>
                  <a:lnTo>
                    <a:pt x="2386304" y="82296"/>
                  </a:lnTo>
                  <a:lnTo>
                    <a:pt x="2386304" y="219417"/>
                  </a:lnTo>
                  <a:lnTo>
                    <a:pt x="379412" y="219417"/>
                  </a:lnTo>
                  <a:lnTo>
                    <a:pt x="379412" y="233159"/>
                  </a:lnTo>
                  <a:lnTo>
                    <a:pt x="2386304" y="233159"/>
                  </a:lnTo>
                  <a:lnTo>
                    <a:pt x="2386304" y="370281"/>
                  </a:lnTo>
                  <a:lnTo>
                    <a:pt x="2406142" y="370281"/>
                  </a:lnTo>
                  <a:lnTo>
                    <a:pt x="2406142" y="82296"/>
                  </a:lnTo>
                  <a:close/>
                </a:path>
                <a:path w="7095490" h="441960">
                  <a:moveTo>
                    <a:pt x="3475863" y="219417"/>
                  </a:moveTo>
                  <a:lnTo>
                    <a:pt x="2774899" y="219417"/>
                  </a:lnTo>
                  <a:lnTo>
                    <a:pt x="2774899" y="0"/>
                  </a:lnTo>
                  <a:lnTo>
                    <a:pt x="2736799" y="0"/>
                  </a:lnTo>
                  <a:lnTo>
                    <a:pt x="2736799" y="219417"/>
                  </a:lnTo>
                  <a:lnTo>
                    <a:pt x="2476246" y="219417"/>
                  </a:lnTo>
                  <a:lnTo>
                    <a:pt x="2476246" y="82296"/>
                  </a:lnTo>
                  <a:lnTo>
                    <a:pt x="2457945" y="82296"/>
                  </a:lnTo>
                  <a:lnTo>
                    <a:pt x="2457945" y="370281"/>
                  </a:lnTo>
                  <a:lnTo>
                    <a:pt x="2476246" y="370281"/>
                  </a:lnTo>
                  <a:lnTo>
                    <a:pt x="2476246" y="233159"/>
                  </a:lnTo>
                  <a:lnTo>
                    <a:pt x="2736799" y="233159"/>
                  </a:lnTo>
                  <a:lnTo>
                    <a:pt x="2736799" y="441934"/>
                  </a:lnTo>
                  <a:lnTo>
                    <a:pt x="2774899" y="441934"/>
                  </a:lnTo>
                  <a:lnTo>
                    <a:pt x="2774899" y="233159"/>
                  </a:lnTo>
                  <a:lnTo>
                    <a:pt x="3475863" y="233159"/>
                  </a:lnTo>
                  <a:lnTo>
                    <a:pt x="3475863" y="219417"/>
                  </a:lnTo>
                  <a:close/>
                </a:path>
                <a:path w="7095490" h="441960">
                  <a:moveTo>
                    <a:pt x="4638573" y="82296"/>
                  </a:moveTo>
                  <a:lnTo>
                    <a:pt x="4620311" y="82296"/>
                  </a:lnTo>
                  <a:lnTo>
                    <a:pt x="4620311" y="219417"/>
                  </a:lnTo>
                  <a:lnTo>
                    <a:pt x="4359719" y="219417"/>
                  </a:lnTo>
                  <a:lnTo>
                    <a:pt x="4359719" y="0"/>
                  </a:lnTo>
                  <a:lnTo>
                    <a:pt x="4321619" y="0"/>
                  </a:lnTo>
                  <a:lnTo>
                    <a:pt x="4321619" y="219417"/>
                  </a:lnTo>
                  <a:lnTo>
                    <a:pt x="3619093" y="219417"/>
                  </a:lnTo>
                  <a:lnTo>
                    <a:pt x="3619093" y="233159"/>
                  </a:lnTo>
                  <a:lnTo>
                    <a:pt x="4321619" y="233159"/>
                  </a:lnTo>
                  <a:lnTo>
                    <a:pt x="4321619" y="441934"/>
                  </a:lnTo>
                  <a:lnTo>
                    <a:pt x="4359719" y="441934"/>
                  </a:lnTo>
                  <a:lnTo>
                    <a:pt x="4359719" y="233159"/>
                  </a:lnTo>
                  <a:lnTo>
                    <a:pt x="4620311" y="233159"/>
                  </a:lnTo>
                  <a:lnTo>
                    <a:pt x="4620311" y="370281"/>
                  </a:lnTo>
                  <a:lnTo>
                    <a:pt x="4638573" y="370281"/>
                  </a:lnTo>
                  <a:lnTo>
                    <a:pt x="4638573" y="82296"/>
                  </a:lnTo>
                  <a:close/>
                </a:path>
                <a:path w="7095490" h="441960">
                  <a:moveTo>
                    <a:pt x="6715620" y="219417"/>
                  </a:moveTo>
                  <a:lnTo>
                    <a:pt x="4710201" y="219417"/>
                  </a:lnTo>
                  <a:lnTo>
                    <a:pt x="4710201" y="82296"/>
                  </a:lnTo>
                  <a:lnTo>
                    <a:pt x="4691900" y="82296"/>
                  </a:lnTo>
                  <a:lnTo>
                    <a:pt x="4691900" y="370281"/>
                  </a:lnTo>
                  <a:lnTo>
                    <a:pt x="4710201" y="370281"/>
                  </a:lnTo>
                  <a:lnTo>
                    <a:pt x="4710201" y="233159"/>
                  </a:lnTo>
                  <a:lnTo>
                    <a:pt x="6715620" y="233159"/>
                  </a:lnTo>
                  <a:lnTo>
                    <a:pt x="6715620" y="219417"/>
                  </a:lnTo>
                  <a:close/>
                </a:path>
                <a:path w="7095490" h="441960">
                  <a:moveTo>
                    <a:pt x="7095033" y="0"/>
                  </a:moveTo>
                  <a:lnTo>
                    <a:pt x="7056933" y="0"/>
                  </a:lnTo>
                  <a:lnTo>
                    <a:pt x="7056933" y="219417"/>
                  </a:lnTo>
                  <a:lnTo>
                    <a:pt x="6861861" y="219417"/>
                  </a:lnTo>
                  <a:lnTo>
                    <a:pt x="6861861" y="233159"/>
                  </a:lnTo>
                  <a:lnTo>
                    <a:pt x="7056933" y="233159"/>
                  </a:lnTo>
                  <a:lnTo>
                    <a:pt x="7056933" y="441934"/>
                  </a:lnTo>
                  <a:lnTo>
                    <a:pt x="7095033" y="441934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17999" y="4606721"/>
              <a:ext cx="94462" cy="178295"/>
            </a:xfrm>
            <a:prstGeom prst="rect">
              <a:avLst/>
            </a:prstGeom>
          </p:spPr>
        </p:pic>
        <p:sp>
          <p:nvSpPr>
            <p:cNvPr id="81" name="object 81" descr=""/>
            <p:cNvSpPr/>
            <p:nvPr/>
          </p:nvSpPr>
          <p:spPr>
            <a:xfrm>
              <a:off x="4186936" y="4141939"/>
              <a:ext cx="294640" cy="805180"/>
            </a:xfrm>
            <a:custGeom>
              <a:avLst/>
              <a:gdLst/>
              <a:ahLst/>
              <a:cxnLst/>
              <a:rect l="l" t="t" r="r" b="b"/>
              <a:pathLst>
                <a:path w="294639" h="805179">
                  <a:moveTo>
                    <a:pt x="169164" y="789381"/>
                  </a:moveTo>
                  <a:lnTo>
                    <a:pt x="121881" y="789381"/>
                  </a:lnTo>
                  <a:lnTo>
                    <a:pt x="121881" y="804608"/>
                  </a:lnTo>
                  <a:lnTo>
                    <a:pt x="169164" y="804608"/>
                  </a:lnTo>
                  <a:lnTo>
                    <a:pt x="169164" y="789381"/>
                  </a:lnTo>
                  <a:close/>
                </a:path>
                <a:path w="294639" h="805179">
                  <a:moveTo>
                    <a:pt x="188950" y="751281"/>
                  </a:moveTo>
                  <a:lnTo>
                    <a:pt x="103632" y="751281"/>
                  </a:lnTo>
                  <a:lnTo>
                    <a:pt x="103632" y="766508"/>
                  </a:lnTo>
                  <a:lnTo>
                    <a:pt x="188950" y="766508"/>
                  </a:lnTo>
                  <a:lnTo>
                    <a:pt x="188950" y="751281"/>
                  </a:lnTo>
                  <a:close/>
                </a:path>
                <a:path w="294639" h="805179">
                  <a:moveTo>
                    <a:pt x="217881" y="722312"/>
                  </a:moveTo>
                  <a:lnTo>
                    <a:pt x="149313" y="722312"/>
                  </a:lnTo>
                  <a:lnTo>
                    <a:pt x="149313" y="643077"/>
                  </a:lnTo>
                  <a:lnTo>
                    <a:pt x="149326" y="627849"/>
                  </a:lnTo>
                  <a:lnTo>
                    <a:pt x="149313" y="472376"/>
                  </a:lnTo>
                  <a:lnTo>
                    <a:pt x="134086" y="472376"/>
                  </a:lnTo>
                  <a:lnTo>
                    <a:pt x="134086" y="626148"/>
                  </a:lnTo>
                  <a:lnTo>
                    <a:pt x="121881" y="624776"/>
                  </a:lnTo>
                  <a:lnTo>
                    <a:pt x="109728" y="621753"/>
                  </a:lnTo>
                  <a:lnTo>
                    <a:pt x="85318" y="612571"/>
                  </a:lnTo>
                  <a:lnTo>
                    <a:pt x="74663" y="608012"/>
                  </a:lnTo>
                  <a:lnTo>
                    <a:pt x="63995" y="600417"/>
                  </a:lnTo>
                  <a:lnTo>
                    <a:pt x="54864" y="594321"/>
                  </a:lnTo>
                  <a:lnTo>
                    <a:pt x="25895" y="559244"/>
                  </a:lnTo>
                  <a:lnTo>
                    <a:pt x="15227" y="516572"/>
                  </a:lnTo>
                  <a:lnTo>
                    <a:pt x="18249" y="493712"/>
                  </a:lnTo>
                  <a:lnTo>
                    <a:pt x="38100" y="454126"/>
                  </a:lnTo>
                  <a:lnTo>
                    <a:pt x="74663" y="423608"/>
                  </a:lnTo>
                  <a:lnTo>
                    <a:pt x="123418" y="406895"/>
                  </a:lnTo>
                  <a:lnTo>
                    <a:pt x="137121" y="405358"/>
                  </a:lnTo>
                  <a:lnTo>
                    <a:pt x="150863" y="405358"/>
                  </a:lnTo>
                  <a:lnTo>
                    <a:pt x="150863" y="388581"/>
                  </a:lnTo>
                  <a:lnTo>
                    <a:pt x="149313" y="388747"/>
                  </a:lnTo>
                  <a:lnTo>
                    <a:pt x="149313" y="225526"/>
                  </a:lnTo>
                  <a:lnTo>
                    <a:pt x="134086" y="225526"/>
                  </a:lnTo>
                  <a:lnTo>
                    <a:pt x="134086" y="390283"/>
                  </a:lnTo>
                  <a:lnTo>
                    <a:pt x="120396" y="391668"/>
                  </a:lnTo>
                  <a:lnTo>
                    <a:pt x="106654" y="394690"/>
                  </a:lnTo>
                  <a:lnTo>
                    <a:pt x="67017" y="409917"/>
                  </a:lnTo>
                  <a:lnTo>
                    <a:pt x="35026" y="434276"/>
                  </a:lnTo>
                  <a:lnTo>
                    <a:pt x="12153" y="466318"/>
                  </a:lnTo>
                  <a:lnTo>
                    <a:pt x="0" y="515086"/>
                  </a:lnTo>
                  <a:lnTo>
                    <a:pt x="3022" y="540931"/>
                  </a:lnTo>
                  <a:lnTo>
                    <a:pt x="18249" y="576008"/>
                  </a:lnTo>
                  <a:lnTo>
                    <a:pt x="54864" y="614108"/>
                  </a:lnTo>
                  <a:lnTo>
                    <a:pt x="65532" y="620217"/>
                  </a:lnTo>
                  <a:lnTo>
                    <a:pt x="77685" y="627849"/>
                  </a:lnTo>
                  <a:lnTo>
                    <a:pt x="105117" y="636981"/>
                  </a:lnTo>
                  <a:lnTo>
                    <a:pt x="118859" y="640003"/>
                  </a:lnTo>
                  <a:lnTo>
                    <a:pt x="134086" y="641540"/>
                  </a:lnTo>
                  <a:lnTo>
                    <a:pt x="134086" y="722312"/>
                  </a:lnTo>
                  <a:lnTo>
                    <a:pt x="74663" y="722312"/>
                  </a:lnTo>
                  <a:lnTo>
                    <a:pt x="74663" y="737539"/>
                  </a:lnTo>
                  <a:lnTo>
                    <a:pt x="217881" y="737539"/>
                  </a:lnTo>
                  <a:lnTo>
                    <a:pt x="217881" y="722312"/>
                  </a:lnTo>
                  <a:close/>
                </a:path>
                <a:path w="294639" h="805179">
                  <a:moveTo>
                    <a:pt x="294068" y="0"/>
                  </a:moveTo>
                  <a:lnTo>
                    <a:pt x="141732" y="0"/>
                  </a:lnTo>
                  <a:lnTo>
                    <a:pt x="141732" y="12204"/>
                  </a:lnTo>
                  <a:lnTo>
                    <a:pt x="294068" y="12204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87519" y="4288244"/>
              <a:ext cx="80276" cy="79552"/>
            </a:xfrm>
            <a:prstGeom prst="rect">
              <a:avLst/>
            </a:prstGeom>
          </p:spPr>
        </p:pic>
        <p:sp>
          <p:nvSpPr>
            <p:cNvPr id="83" name="object 83" descr=""/>
            <p:cNvSpPr/>
            <p:nvPr/>
          </p:nvSpPr>
          <p:spPr>
            <a:xfrm>
              <a:off x="4284459" y="4148035"/>
              <a:ext cx="2077085" cy="638810"/>
            </a:xfrm>
            <a:custGeom>
              <a:avLst/>
              <a:gdLst/>
              <a:ahLst/>
              <a:cxnLst/>
              <a:rect l="l" t="t" r="r" b="b"/>
              <a:pathLst>
                <a:path w="2077085" h="63881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30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30"/>
                  </a:lnTo>
                  <a:lnTo>
                    <a:pt x="88353" y="137121"/>
                  </a:lnTo>
                  <a:close/>
                </a:path>
                <a:path w="2077085" h="638810">
                  <a:moveTo>
                    <a:pt x="2076996" y="498322"/>
                  </a:moveTo>
                  <a:lnTo>
                    <a:pt x="2066328" y="461721"/>
                  </a:lnTo>
                  <a:lnTo>
                    <a:pt x="2052637" y="440385"/>
                  </a:lnTo>
                  <a:lnTo>
                    <a:pt x="2045004" y="429717"/>
                  </a:lnTo>
                  <a:lnTo>
                    <a:pt x="2014537" y="405358"/>
                  </a:lnTo>
                  <a:lnTo>
                    <a:pt x="1977974" y="390131"/>
                  </a:lnTo>
                  <a:lnTo>
                    <a:pt x="1936800" y="384022"/>
                  </a:lnTo>
                  <a:lnTo>
                    <a:pt x="1935264" y="400799"/>
                  </a:lnTo>
                  <a:lnTo>
                    <a:pt x="1949005" y="400799"/>
                  </a:lnTo>
                  <a:lnTo>
                    <a:pt x="1961210" y="402285"/>
                  </a:lnTo>
                  <a:lnTo>
                    <a:pt x="1973364" y="405358"/>
                  </a:lnTo>
                  <a:lnTo>
                    <a:pt x="1985568" y="409930"/>
                  </a:lnTo>
                  <a:lnTo>
                    <a:pt x="2006904" y="419049"/>
                  </a:lnTo>
                  <a:lnTo>
                    <a:pt x="2016036" y="426694"/>
                  </a:lnTo>
                  <a:lnTo>
                    <a:pt x="2025205" y="432790"/>
                  </a:lnTo>
                  <a:lnTo>
                    <a:pt x="2032800" y="441921"/>
                  </a:lnTo>
                  <a:lnTo>
                    <a:pt x="2040432" y="449516"/>
                  </a:lnTo>
                  <a:lnTo>
                    <a:pt x="2046541" y="458685"/>
                  </a:lnTo>
                  <a:lnTo>
                    <a:pt x="2051100" y="469353"/>
                  </a:lnTo>
                  <a:lnTo>
                    <a:pt x="2055672" y="478485"/>
                  </a:lnTo>
                  <a:lnTo>
                    <a:pt x="2058695" y="489153"/>
                  </a:lnTo>
                  <a:lnTo>
                    <a:pt x="2061768" y="512025"/>
                  </a:lnTo>
                  <a:lnTo>
                    <a:pt x="2058695" y="533349"/>
                  </a:lnTo>
                  <a:lnTo>
                    <a:pt x="2055672" y="544017"/>
                  </a:lnTo>
                  <a:lnTo>
                    <a:pt x="2032800" y="582117"/>
                  </a:lnTo>
                  <a:lnTo>
                    <a:pt x="1996236" y="608012"/>
                  </a:lnTo>
                  <a:lnTo>
                    <a:pt x="1985568" y="614121"/>
                  </a:lnTo>
                  <a:lnTo>
                    <a:pt x="1974900" y="617143"/>
                  </a:lnTo>
                  <a:lnTo>
                    <a:pt x="1962696" y="620217"/>
                  </a:lnTo>
                  <a:lnTo>
                    <a:pt x="1936800" y="623239"/>
                  </a:lnTo>
                  <a:lnTo>
                    <a:pt x="1938337" y="638479"/>
                  </a:lnTo>
                  <a:lnTo>
                    <a:pt x="1965782" y="635444"/>
                  </a:lnTo>
                  <a:lnTo>
                    <a:pt x="1979472" y="632421"/>
                  </a:lnTo>
                  <a:lnTo>
                    <a:pt x="2003882" y="623239"/>
                  </a:lnTo>
                  <a:lnTo>
                    <a:pt x="2016036" y="615657"/>
                  </a:lnTo>
                  <a:lnTo>
                    <a:pt x="2026691" y="609549"/>
                  </a:lnTo>
                  <a:lnTo>
                    <a:pt x="2054136" y="582117"/>
                  </a:lnTo>
                  <a:lnTo>
                    <a:pt x="2066328" y="560781"/>
                  </a:lnTo>
                  <a:lnTo>
                    <a:pt x="2070900" y="548576"/>
                  </a:lnTo>
                  <a:lnTo>
                    <a:pt x="2076996" y="524230"/>
                  </a:lnTo>
                  <a:lnTo>
                    <a:pt x="2076996" y="49832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26810" y="4608258"/>
              <a:ext cx="94449" cy="178257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6067374" y="4152607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3741"/>
                  </a:lnTo>
                  <a:lnTo>
                    <a:pt x="152400" y="13741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113"/>
                  </a:moveTo>
                  <a:lnTo>
                    <a:pt x="144767" y="454113"/>
                  </a:lnTo>
                  <a:lnTo>
                    <a:pt x="144767" y="711631"/>
                  </a:lnTo>
                  <a:lnTo>
                    <a:pt x="161531" y="711631"/>
                  </a:lnTo>
                  <a:lnTo>
                    <a:pt x="161531" y="454113"/>
                  </a:lnTo>
                  <a:close/>
                </a:path>
                <a:path w="219710" h="795654">
                  <a:moveTo>
                    <a:pt x="161531" y="225513"/>
                  </a:moveTo>
                  <a:lnTo>
                    <a:pt x="144767" y="225513"/>
                  </a:lnTo>
                  <a:lnTo>
                    <a:pt x="144767" y="397713"/>
                  </a:lnTo>
                  <a:lnTo>
                    <a:pt x="161531" y="397713"/>
                  </a:lnTo>
                  <a:lnTo>
                    <a:pt x="161531" y="225513"/>
                  </a:lnTo>
                  <a:close/>
                </a:path>
                <a:path w="219710" h="795654">
                  <a:moveTo>
                    <a:pt x="172199" y="780199"/>
                  </a:moveTo>
                  <a:lnTo>
                    <a:pt x="124968" y="780199"/>
                  </a:lnTo>
                  <a:lnTo>
                    <a:pt x="124968" y="795439"/>
                  </a:lnTo>
                  <a:lnTo>
                    <a:pt x="172199" y="795439"/>
                  </a:lnTo>
                  <a:lnTo>
                    <a:pt x="172199" y="780199"/>
                  </a:lnTo>
                  <a:close/>
                </a:path>
                <a:path w="219710" h="795654">
                  <a:moveTo>
                    <a:pt x="190449" y="742099"/>
                  </a:moveTo>
                  <a:lnTo>
                    <a:pt x="105117" y="742099"/>
                  </a:lnTo>
                  <a:lnTo>
                    <a:pt x="105117" y="757339"/>
                  </a:lnTo>
                  <a:lnTo>
                    <a:pt x="190449" y="757339"/>
                  </a:lnTo>
                  <a:lnTo>
                    <a:pt x="190449" y="742099"/>
                  </a:lnTo>
                  <a:close/>
                </a:path>
                <a:path w="219710" h="795654">
                  <a:moveTo>
                    <a:pt x="219417" y="713181"/>
                  </a:moveTo>
                  <a:lnTo>
                    <a:pt x="76149" y="713181"/>
                  </a:lnTo>
                  <a:lnTo>
                    <a:pt x="76149" y="728408"/>
                  </a:lnTo>
                  <a:lnTo>
                    <a:pt x="219417" y="728408"/>
                  </a:lnTo>
                  <a:lnTo>
                    <a:pt x="219417" y="71318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84899" y="4300740"/>
              <a:ext cx="74167" cy="77724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6175578" y="3861549"/>
              <a:ext cx="2412365" cy="523240"/>
            </a:xfrm>
            <a:custGeom>
              <a:avLst/>
              <a:gdLst/>
              <a:ahLst/>
              <a:cxnLst/>
              <a:rect l="l" t="t" r="r" b="b"/>
              <a:pathLst>
                <a:path w="2412365" h="523239">
                  <a:moveTo>
                    <a:pt x="89890" y="434327"/>
                  </a:moveTo>
                  <a:lnTo>
                    <a:pt x="76200" y="434327"/>
                  </a:lnTo>
                  <a:lnTo>
                    <a:pt x="76200" y="446481"/>
                  </a:lnTo>
                  <a:lnTo>
                    <a:pt x="76200" y="510476"/>
                  </a:lnTo>
                  <a:lnTo>
                    <a:pt x="13690" y="510476"/>
                  </a:lnTo>
                  <a:lnTo>
                    <a:pt x="13690" y="446481"/>
                  </a:lnTo>
                  <a:lnTo>
                    <a:pt x="76200" y="446481"/>
                  </a:lnTo>
                  <a:lnTo>
                    <a:pt x="76200" y="434327"/>
                  </a:lnTo>
                  <a:lnTo>
                    <a:pt x="51790" y="434327"/>
                  </a:lnTo>
                  <a:lnTo>
                    <a:pt x="51790" y="297154"/>
                  </a:lnTo>
                  <a:lnTo>
                    <a:pt x="38100" y="297154"/>
                  </a:lnTo>
                  <a:lnTo>
                    <a:pt x="38100" y="434327"/>
                  </a:lnTo>
                  <a:lnTo>
                    <a:pt x="0" y="434327"/>
                  </a:lnTo>
                  <a:lnTo>
                    <a:pt x="0" y="522681"/>
                  </a:lnTo>
                  <a:lnTo>
                    <a:pt x="89890" y="522681"/>
                  </a:lnTo>
                  <a:lnTo>
                    <a:pt x="89890" y="516572"/>
                  </a:lnTo>
                  <a:lnTo>
                    <a:pt x="89890" y="510476"/>
                  </a:lnTo>
                  <a:lnTo>
                    <a:pt x="89890" y="446481"/>
                  </a:lnTo>
                  <a:lnTo>
                    <a:pt x="89890" y="440372"/>
                  </a:lnTo>
                  <a:lnTo>
                    <a:pt x="89890" y="434327"/>
                  </a:lnTo>
                  <a:close/>
                </a:path>
                <a:path w="2412365" h="523239">
                  <a:moveTo>
                    <a:pt x="2412250" y="0"/>
                  </a:moveTo>
                  <a:lnTo>
                    <a:pt x="2267496" y="0"/>
                  </a:lnTo>
                  <a:lnTo>
                    <a:pt x="2267496" y="71653"/>
                  </a:lnTo>
                  <a:lnTo>
                    <a:pt x="2412250" y="71653"/>
                  </a:lnTo>
                  <a:lnTo>
                    <a:pt x="2412250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8436965" y="3853954"/>
              <a:ext cx="157480" cy="85725"/>
            </a:xfrm>
            <a:custGeom>
              <a:avLst/>
              <a:gdLst/>
              <a:ahLst/>
              <a:cxnLst/>
              <a:rect l="l" t="t" r="r" b="b"/>
              <a:pathLst>
                <a:path w="157479" h="85725">
                  <a:moveTo>
                    <a:pt x="156972" y="85331"/>
                  </a:moveTo>
                  <a:lnTo>
                    <a:pt x="0" y="85331"/>
                  </a:lnTo>
                  <a:lnTo>
                    <a:pt x="0" y="0"/>
                  </a:lnTo>
                  <a:lnTo>
                    <a:pt x="156972" y="0"/>
                  </a:lnTo>
                  <a:lnTo>
                    <a:pt x="156972" y="7594"/>
                  </a:lnTo>
                  <a:lnTo>
                    <a:pt x="12204" y="7594"/>
                  </a:lnTo>
                  <a:lnTo>
                    <a:pt x="6108" y="13690"/>
                  </a:lnTo>
                  <a:lnTo>
                    <a:pt x="12204" y="13690"/>
                  </a:lnTo>
                  <a:lnTo>
                    <a:pt x="12204" y="71589"/>
                  </a:lnTo>
                  <a:lnTo>
                    <a:pt x="6108" y="71589"/>
                  </a:lnTo>
                  <a:lnTo>
                    <a:pt x="12204" y="79222"/>
                  </a:lnTo>
                  <a:lnTo>
                    <a:pt x="156972" y="79222"/>
                  </a:lnTo>
                  <a:lnTo>
                    <a:pt x="156972" y="85331"/>
                  </a:lnTo>
                  <a:close/>
                </a:path>
                <a:path w="157479" h="85725">
                  <a:moveTo>
                    <a:pt x="12204" y="13690"/>
                  </a:moveTo>
                  <a:lnTo>
                    <a:pt x="6108" y="13690"/>
                  </a:lnTo>
                  <a:lnTo>
                    <a:pt x="12204" y="7594"/>
                  </a:lnTo>
                  <a:lnTo>
                    <a:pt x="12204" y="13690"/>
                  </a:lnTo>
                  <a:close/>
                </a:path>
                <a:path w="157479" h="85725">
                  <a:moveTo>
                    <a:pt x="143217" y="13690"/>
                  </a:moveTo>
                  <a:lnTo>
                    <a:pt x="12204" y="13690"/>
                  </a:lnTo>
                  <a:lnTo>
                    <a:pt x="12204" y="7594"/>
                  </a:lnTo>
                  <a:lnTo>
                    <a:pt x="143217" y="7594"/>
                  </a:lnTo>
                  <a:lnTo>
                    <a:pt x="143217" y="13690"/>
                  </a:lnTo>
                  <a:close/>
                </a:path>
                <a:path w="157479" h="85725">
                  <a:moveTo>
                    <a:pt x="143217" y="79222"/>
                  </a:moveTo>
                  <a:lnTo>
                    <a:pt x="143217" y="7594"/>
                  </a:lnTo>
                  <a:lnTo>
                    <a:pt x="150863" y="13690"/>
                  </a:lnTo>
                  <a:lnTo>
                    <a:pt x="156972" y="13690"/>
                  </a:lnTo>
                  <a:lnTo>
                    <a:pt x="156972" y="71589"/>
                  </a:lnTo>
                  <a:lnTo>
                    <a:pt x="150863" y="71589"/>
                  </a:lnTo>
                  <a:lnTo>
                    <a:pt x="143217" y="79222"/>
                  </a:lnTo>
                  <a:close/>
                </a:path>
                <a:path w="157479" h="85725">
                  <a:moveTo>
                    <a:pt x="156972" y="13690"/>
                  </a:moveTo>
                  <a:lnTo>
                    <a:pt x="150863" y="13690"/>
                  </a:lnTo>
                  <a:lnTo>
                    <a:pt x="143217" y="7594"/>
                  </a:lnTo>
                  <a:lnTo>
                    <a:pt x="156972" y="7594"/>
                  </a:lnTo>
                  <a:lnTo>
                    <a:pt x="156972" y="13690"/>
                  </a:lnTo>
                  <a:close/>
                </a:path>
                <a:path w="157479" h="85725">
                  <a:moveTo>
                    <a:pt x="12204" y="79222"/>
                  </a:moveTo>
                  <a:lnTo>
                    <a:pt x="6108" y="71589"/>
                  </a:lnTo>
                  <a:lnTo>
                    <a:pt x="12204" y="71589"/>
                  </a:lnTo>
                  <a:lnTo>
                    <a:pt x="12204" y="79222"/>
                  </a:lnTo>
                  <a:close/>
                </a:path>
                <a:path w="157479" h="85725">
                  <a:moveTo>
                    <a:pt x="143217" y="79222"/>
                  </a:moveTo>
                  <a:lnTo>
                    <a:pt x="12204" y="79222"/>
                  </a:lnTo>
                  <a:lnTo>
                    <a:pt x="12204" y="71589"/>
                  </a:lnTo>
                  <a:lnTo>
                    <a:pt x="143217" y="71589"/>
                  </a:lnTo>
                  <a:lnTo>
                    <a:pt x="143217" y="79222"/>
                  </a:lnTo>
                  <a:close/>
                </a:path>
                <a:path w="157479" h="85725">
                  <a:moveTo>
                    <a:pt x="156972" y="79222"/>
                  </a:moveTo>
                  <a:lnTo>
                    <a:pt x="143217" y="79222"/>
                  </a:lnTo>
                  <a:lnTo>
                    <a:pt x="150863" y="71589"/>
                  </a:lnTo>
                  <a:lnTo>
                    <a:pt x="156972" y="71589"/>
                  </a:lnTo>
                  <a:lnTo>
                    <a:pt x="156972" y="792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8443074" y="3933177"/>
              <a:ext cx="144780" cy="70485"/>
            </a:xfrm>
            <a:custGeom>
              <a:avLst/>
              <a:gdLst/>
              <a:ahLst/>
              <a:cxnLst/>
              <a:rect l="l" t="t" r="r" b="b"/>
              <a:pathLst>
                <a:path w="144779" h="70485">
                  <a:moveTo>
                    <a:pt x="144754" y="70103"/>
                  </a:moveTo>
                  <a:lnTo>
                    <a:pt x="0" y="70103"/>
                  </a:lnTo>
                  <a:lnTo>
                    <a:pt x="0" y="0"/>
                  </a:lnTo>
                  <a:lnTo>
                    <a:pt x="144754" y="0"/>
                  </a:lnTo>
                  <a:lnTo>
                    <a:pt x="144754" y="7010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8436965" y="3925544"/>
              <a:ext cx="157480" cy="85725"/>
            </a:xfrm>
            <a:custGeom>
              <a:avLst/>
              <a:gdLst/>
              <a:ahLst/>
              <a:cxnLst/>
              <a:rect l="l" t="t" r="r" b="b"/>
              <a:pathLst>
                <a:path w="157479" h="85725">
                  <a:moveTo>
                    <a:pt x="156972" y="85369"/>
                  </a:moveTo>
                  <a:lnTo>
                    <a:pt x="0" y="85369"/>
                  </a:lnTo>
                  <a:lnTo>
                    <a:pt x="0" y="0"/>
                  </a:lnTo>
                  <a:lnTo>
                    <a:pt x="156972" y="0"/>
                  </a:lnTo>
                  <a:lnTo>
                    <a:pt x="156972" y="7632"/>
                  </a:lnTo>
                  <a:lnTo>
                    <a:pt x="12204" y="7632"/>
                  </a:lnTo>
                  <a:lnTo>
                    <a:pt x="6108" y="13741"/>
                  </a:lnTo>
                  <a:lnTo>
                    <a:pt x="12204" y="13741"/>
                  </a:lnTo>
                  <a:lnTo>
                    <a:pt x="12204" y="71627"/>
                  </a:lnTo>
                  <a:lnTo>
                    <a:pt x="6108" y="71627"/>
                  </a:lnTo>
                  <a:lnTo>
                    <a:pt x="12204" y="77736"/>
                  </a:lnTo>
                  <a:lnTo>
                    <a:pt x="156972" y="77736"/>
                  </a:lnTo>
                  <a:lnTo>
                    <a:pt x="156972" y="85369"/>
                  </a:lnTo>
                  <a:close/>
                </a:path>
                <a:path w="157479" h="85725">
                  <a:moveTo>
                    <a:pt x="12204" y="13741"/>
                  </a:moveTo>
                  <a:lnTo>
                    <a:pt x="6108" y="13741"/>
                  </a:lnTo>
                  <a:lnTo>
                    <a:pt x="12204" y="7632"/>
                  </a:lnTo>
                  <a:lnTo>
                    <a:pt x="12204" y="13741"/>
                  </a:lnTo>
                  <a:close/>
                </a:path>
                <a:path w="157479" h="85725">
                  <a:moveTo>
                    <a:pt x="143217" y="13741"/>
                  </a:moveTo>
                  <a:lnTo>
                    <a:pt x="12204" y="13741"/>
                  </a:lnTo>
                  <a:lnTo>
                    <a:pt x="12204" y="7632"/>
                  </a:lnTo>
                  <a:lnTo>
                    <a:pt x="143217" y="7632"/>
                  </a:lnTo>
                  <a:lnTo>
                    <a:pt x="143217" y="13741"/>
                  </a:lnTo>
                  <a:close/>
                </a:path>
                <a:path w="157479" h="85725">
                  <a:moveTo>
                    <a:pt x="143217" y="77736"/>
                  </a:moveTo>
                  <a:lnTo>
                    <a:pt x="143217" y="7632"/>
                  </a:lnTo>
                  <a:lnTo>
                    <a:pt x="150863" y="13741"/>
                  </a:lnTo>
                  <a:lnTo>
                    <a:pt x="156972" y="13741"/>
                  </a:lnTo>
                  <a:lnTo>
                    <a:pt x="156972" y="71627"/>
                  </a:lnTo>
                  <a:lnTo>
                    <a:pt x="150863" y="71627"/>
                  </a:lnTo>
                  <a:lnTo>
                    <a:pt x="143217" y="77736"/>
                  </a:lnTo>
                  <a:close/>
                </a:path>
                <a:path w="157479" h="85725">
                  <a:moveTo>
                    <a:pt x="156972" y="13741"/>
                  </a:moveTo>
                  <a:lnTo>
                    <a:pt x="150863" y="13741"/>
                  </a:lnTo>
                  <a:lnTo>
                    <a:pt x="143217" y="7632"/>
                  </a:lnTo>
                  <a:lnTo>
                    <a:pt x="156972" y="7632"/>
                  </a:lnTo>
                  <a:lnTo>
                    <a:pt x="156972" y="13741"/>
                  </a:lnTo>
                  <a:close/>
                </a:path>
                <a:path w="157479" h="85725">
                  <a:moveTo>
                    <a:pt x="12204" y="77736"/>
                  </a:moveTo>
                  <a:lnTo>
                    <a:pt x="6108" y="71627"/>
                  </a:lnTo>
                  <a:lnTo>
                    <a:pt x="12204" y="71627"/>
                  </a:lnTo>
                  <a:lnTo>
                    <a:pt x="12204" y="77736"/>
                  </a:lnTo>
                  <a:close/>
                </a:path>
                <a:path w="157479" h="85725">
                  <a:moveTo>
                    <a:pt x="143217" y="77736"/>
                  </a:moveTo>
                  <a:lnTo>
                    <a:pt x="12204" y="77736"/>
                  </a:lnTo>
                  <a:lnTo>
                    <a:pt x="12204" y="71627"/>
                  </a:lnTo>
                  <a:lnTo>
                    <a:pt x="143217" y="71627"/>
                  </a:lnTo>
                  <a:lnTo>
                    <a:pt x="143217" y="77736"/>
                  </a:lnTo>
                  <a:close/>
                </a:path>
                <a:path w="157479" h="85725">
                  <a:moveTo>
                    <a:pt x="156972" y="77736"/>
                  </a:moveTo>
                  <a:lnTo>
                    <a:pt x="143217" y="77736"/>
                  </a:lnTo>
                  <a:lnTo>
                    <a:pt x="150863" y="71627"/>
                  </a:lnTo>
                  <a:lnTo>
                    <a:pt x="156972" y="71627"/>
                  </a:lnTo>
                  <a:lnTo>
                    <a:pt x="156972" y="777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8443074" y="4004818"/>
              <a:ext cx="144780" cy="71755"/>
            </a:xfrm>
            <a:custGeom>
              <a:avLst/>
              <a:gdLst/>
              <a:ahLst/>
              <a:cxnLst/>
              <a:rect l="l" t="t" r="r" b="b"/>
              <a:pathLst>
                <a:path w="144779" h="71754">
                  <a:moveTo>
                    <a:pt x="14475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144754" y="0"/>
                  </a:lnTo>
                  <a:lnTo>
                    <a:pt x="144754" y="7158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8436965" y="3998709"/>
              <a:ext cx="157480" cy="83820"/>
            </a:xfrm>
            <a:custGeom>
              <a:avLst/>
              <a:gdLst/>
              <a:ahLst/>
              <a:cxnLst/>
              <a:rect l="l" t="t" r="r" b="b"/>
              <a:pathLst>
                <a:path w="157479" h="83820">
                  <a:moveTo>
                    <a:pt x="156972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156972" y="0"/>
                  </a:lnTo>
                  <a:lnTo>
                    <a:pt x="156972" y="6108"/>
                  </a:lnTo>
                  <a:lnTo>
                    <a:pt x="12204" y="6108"/>
                  </a:lnTo>
                  <a:lnTo>
                    <a:pt x="6108" y="13703"/>
                  </a:lnTo>
                  <a:lnTo>
                    <a:pt x="12204" y="13703"/>
                  </a:lnTo>
                  <a:lnTo>
                    <a:pt x="12204" y="71589"/>
                  </a:lnTo>
                  <a:lnTo>
                    <a:pt x="6108" y="71589"/>
                  </a:lnTo>
                  <a:lnTo>
                    <a:pt x="12204" y="77698"/>
                  </a:lnTo>
                  <a:lnTo>
                    <a:pt x="156972" y="77698"/>
                  </a:lnTo>
                  <a:lnTo>
                    <a:pt x="156972" y="83794"/>
                  </a:lnTo>
                  <a:close/>
                </a:path>
                <a:path w="157479" h="83820">
                  <a:moveTo>
                    <a:pt x="12204" y="13703"/>
                  </a:moveTo>
                  <a:lnTo>
                    <a:pt x="6108" y="13703"/>
                  </a:lnTo>
                  <a:lnTo>
                    <a:pt x="12204" y="6108"/>
                  </a:lnTo>
                  <a:lnTo>
                    <a:pt x="12204" y="13703"/>
                  </a:lnTo>
                  <a:close/>
                </a:path>
                <a:path w="157479" h="83820">
                  <a:moveTo>
                    <a:pt x="143217" y="13703"/>
                  </a:moveTo>
                  <a:lnTo>
                    <a:pt x="12204" y="13703"/>
                  </a:lnTo>
                  <a:lnTo>
                    <a:pt x="12204" y="6108"/>
                  </a:lnTo>
                  <a:lnTo>
                    <a:pt x="143217" y="6108"/>
                  </a:lnTo>
                  <a:lnTo>
                    <a:pt x="143217" y="13703"/>
                  </a:lnTo>
                  <a:close/>
                </a:path>
                <a:path w="157479" h="83820">
                  <a:moveTo>
                    <a:pt x="143217" y="77698"/>
                  </a:moveTo>
                  <a:lnTo>
                    <a:pt x="143217" y="6108"/>
                  </a:lnTo>
                  <a:lnTo>
                    <a:pt x="150863" y="13703"/>
                  </a:lnTo>
                  <a:lnTo>
                    <a:pt x="156972" y="13703"/>
                  </a:lnTo>
                  <a:lnTo>
                    <a:pt x="156972" y="71589"/>
                  </a:lnTo>
                  <a:lnTo>
                    <a:pt x="150863" y="71589"/>
                  </a:lnTo>
                  <a:lnTo>
                    <a:pt x="143217" y="77698"/>
                  </a:lnTo>
                  <a:close/>
                </a:path>
                <a:path w="157479" h="83820">
                  <a:moveTo>
                    <a:pt x="156972" y="13703"/>
                  </a:moveTo>
                  <a:lnTo>
                    <a:pt x="150863" y="13703"/>
                  </a:lnTo>
                  <a:lnTo>
                    <a:pt x="143217" y="6108"/>
                  </a:lnTo>
                  <a:lnTo>
                    <a:pt x="156972" y="6108"/>
                  </a:lnTo>
                  <a:lnTo>
                    <a:pt x="156972" y="13703"/>
                  </a:lnTo>
                  <a:close/>
                </a:path>
                <a:path w="157479" h="83820">
                  <a:moveTo>
                    <a:pt x="12204" y="77698"/>
                  </a:moveTo>
                  <a:lnTo>
                    <a:pt x="6108" y="71589"/>
                  </a:lnTo>
                  <a:lnTo>
                    <a:pt x="12204" y="71589"/>
                  </a:lnTo>
                  <a:lnTo>
                    <a:pt x="12204" y="77698"/>
                  </a:lnTo>
                  <a:close/>
                </a:path>
                <a:path w="157479" h="83820">
                  <a:moveTo>
                    <a:pt x="143217" y="77698"/>
                  </a:moveTo>
                  <a:lnTo>
                    <a:pt x="12204" y="77698"/>
                  </a:lnTo>
                  <a:lnTo>
                    <a:pt x="12204" y="71589"/>
                  </a:lnTo>
                  <a:lnTo>
                    <a:pt x="143217" y="71589"/>
                  </a:lnTo>
                  <a:lnTo>
                    <a:pt x="143217" y="77698"/>
                  </a:lnTo>
                  <a:close/>
                </a:path>
                <a:path w="157479" h="83820">
                  <a:moveTo>
                    <a:pt x="156972" y="77698"/>
                  </a:moveTo>
                  <a:lnTo>
                    <a:pt x="143217" y="77698"/>
                  </a:lnTo>
                  <a:lnTo>
                    <a:pt x="150863" y="71589"/>
                  </a:lnTo>
                  <a:lnTo>
                    <a:pt x="156972" y="71589"/>
                  </a:lnTo>
                  <a:lnTo>
                    <a:pt x="156972" y="7769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5203329" y="3861549"/>
              <a:ext cx="143510" cy="71755"/>
            </a:xfrm>
            <a:custGeom>
              <a:avLst/>
              <a:gdLst/>
              <a:ahLst/>
              <a:cxnLst/>
              <a:rect l="l" t="t" r="r" b="b"/>
              <a:pathLst>
                <a:path w="143510" h="71754">
                  <a:moveTo>
                    <a:pt x="143268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143268" y="0"/>
                  </a:lnTo>
                  <a:lnTo>
                    <a:pt x="143268" y="7164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5197221" y="3853954"/>
              <a:ext cx="157480" cy="228600"/>
            </a:xfrm>
            <a:custGeom>
              <a:avLst/>
              <a:gdLst/>
              <a:ahLst/>
              <a:cxnLst/>
              <a:rect l="l" t="t" r="r" b="b"/>
              <a:pathLst>
                <a:path w="157479" h="228600">
                  <a:moveTo>
                    <a:pt x="156972" y="0"/>
                  </a:moveTo>
                  <a:lnTo>
                    <a:pt x="143281" y="0"/>
                  </a:lnTo>
                  <a:lnTo>
                    <a:pt x="143281" y="13690"/>
                  </a:lnTo>
                  <a:lnTo>
                    <a:pt x="143281" y="71589"/>
                  </a:lnTo>
                  <a:lnTo>
                    <a:pt x="12204" y="71589"/>
                  </a:lnTo>
                  <a:lnTo>
                    <a:pt x="12204" y="13690"/>
                  </a:lnTo>
                  <a:lnTo>
                    <a:pt x="143281" y="13690"/>
                  </a:lnTo>
                  <a:lnTo>
                    <a:pt x="143281" y="0"/>
                  </a:lnTo>
                  <a:lnTo>
                    <a:pt x="0" y="0"/>
                  </a:lnTo>
                  <a:lnTo>
                    <a:pt x="0" y="71589"/>
                  </a:lnTo>
                  <a:lnTo>
                    <a:pt x="0" y="85331"/>
                  </a:lnTo>
                  <a:lnTo>
                    <a:pt x="0" y="144754"/>
                  </a:lnTo>
                  <a:lnTo>
                    <a:pt x="0" y="156959"/>
                  </a:lnTo>
                  <a:lnTo>
                    <a:pt x="0" y="228549"/>
                  </a:lnTo>
                  <a:lnTo>
                    <a:pt x="156972" y="228549"/>
                  </a:lnTo>
                  <a:lnTo>
                    <a:pt x="156972" y="7594"/>
                  </a:lnTo>
                  <a:lnTo>
                    <a:pt x="15697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56003" y="3853954"/>
              <a:ext cx="158496" cy="228549"/>
            </a:xfrm>
            <a:prstGeom prst="rect">
              <a:avLst/>
            </a:prstGeom>
          </p:spPr>
        </p:pic>
        <p:sp>
          <p:nvSpPr>
            <p:cNvPr id="96" name="object 96" descr=""/>
            <p:cNvSpPr/>
            <p:nvPr/>
          </p:nvSpPr>
          <p:spPr>
            <a:xfrm>
              <a:off x="4479531" y="3777754"/>
              <a:ext cx="1598930" cy="227329"/>
            </a:xfrm>
            <a:custGeom>
              <a:avLst/>
              <a:gdLst/>
              <a:ahLst/>
              <a:cxnLst/>
              <a:rect l="l" t="t" r="r" b="b"/>
              <a:pathLst>
                <a:path w="1598929" h="227329">
                  <a:moveTo>
                    <a:pt x="217258" y="0"/>
                  </a:moveTo>
                  <a:lnTo>
                    <a:pt x="199605" y="0"/>
                  </a:lnTo>
                  <a:lnTo>
                    <a:pt x="0" y="199631"/>
                  </a:lnTo>
                  <a:lnTo>
                    <a:pt x="9131" y="208749"/>
                  </a:lnTo>
                  <a:lnTo>
                    <a:pt x="217258" y="0"/>
                  </a:lnTo>
                  <a:close/>
                </a:path>
                <a:path w="1598929" h="227329">
                  <a:moveTo>
                    <a:pt x="1598510" y="217881"/>
                  </a:moveTo>
                  <a:lnTo>
                    <a:pt x="1380617" y="0"/>
                  </a:lnTo>
                  <a:lnTo>
                    <a:pt x="1363408" y="0"/>
                  </a:lnTo>
                  <a:lnTo>
                    <a:pt x="1590865" y="227063"/>
                  </a:lnTo>
                  <a:lnTo>
                    <a:pt x="1598510" y="21788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5197221" y="3853954"/>
              <a:ext cx="3397250" cy="228600"/>
            </a:xfrm>
            <a:custGeom>
              <a:avLst/>
              <a:gdLst/>
              <a:ahLst/>
              <a:cxnLst/>
              <a:rect l="l" t="t" r="r" b="b"/>
              <a:pathLst>
                <a:path w="3397250" h="228600">
                  <a:moveTo>
                    <a:pt x="156972" y="0"/>
                  </a:moveTo>
                  <a:lnTo>
                    <a:pt x="143281" y="0"/>
                  </a:lnTo>
                  <a:lnTo>
                    <a:pt x="143281" y="13690"/>
                  </a:lnTo>
                  <a:lnTo>
                    <a:pt x="143281" y="71589"/>
                  </a:lnTo>
                  <a:lnTo>
                    <a:pt x="143281" y="85331"/>
                  </a:lnTo>
                  <a:lnTo>
                    <a:pt x="143281" y="143217"/>
                  </a:lnTo>
                  <a:lnTo>
                    <a:pt x="143281" y="158457"/>
                  </a:lnTo>
                  <a:lnTo>
                    <a:pt x="143281" y="216344"/>
                  </a:lnTo>
                  <a:lnTo>
                    <a:pt x="12204" y="216344"/>
                  </a:lnTo>
                  <a:lnTo>
                    <a:pt x="12204" y="158457"/>
                  </a:lnTo>
                  <a:lnTo>
                    <a:pt x="143281" y="158457"/>
                  </a:lnTo>
                  <a:lnTo>
                    <a:pt x="143281" y="143217"/>
                  </a:lnTo>
                  <a:lnTo>
                    <a:pt x="12204" y="143217"/>
                  </a:lnTo>
                  <a:lnTo>
                    <a:pt x="12204" y="85331"/>
                  </a:lnTo>
                  <a:lnTo>
                    <a:pt x="143281" y="85331"/>
                  </a:lnTo>
                  <a:lnTo>
                    <a:pt x="143281" y="71589"/>
                  </a:lnTo>
                  <a:lnTo>
                    <a:pt x="12204" y="71589"/>
                  </a:lnTo>
                  <a:lnTo>
                    <a:pt x="12204" y="13690"/>
                  </a:lnTo>
                  <a:lnTo>
                    <a:pt x="143281" y="13690"/>
                  </a:lnTo>
                  <a:lnTo>
                    <a:pt x="143281" y="0"/>
                  </a:lnTo>
                  <a:lnTo>
                    <a:pt x="0" y="0"/>
                  </a:lnTo>
                  <a:lnTo>
                    <a:pt x="0" y="71589"/>
                  </a:lnTo>
                  <a:lnTo>
                    <a:pt x="0" y="85331"/>
                  </a:lnTo>
                  <a:lnTo>
                    <a:pt x="0" y="144754"/>
                  </a:lnTo>
                  <a:lnTo>
                    <a:pt x="0" y="156959"/>
                  </a:lnTo>
                  <a:lnTo>
                    <a:pt x="0" y="228549"/>
                  </a:lnTo>
                  <a:lnTo>
                    <a:pt x="156972" y="228549"/>
                  </a:lnTo>
                  <a:lnTo>
                    <a:pt x="156972" y="7594"/>
                  </a:lnTo>
                  <a:lnTo>
                    <a:pt x="156972" y="0"/>
                  </a:lnTo>
                  <a:close/>
                </a:path>
                <a:path w="3397250" h="228600">
                  <a:moveTo>
                    <a:pt x="3396716" y="0"/>
                  </a:moveTo>
                  <a:lnTo>
                    <a:pt x="3382962" y="0"/>
                  </a:lnTo>
                  <a:lnTo>
                    <a:pt x="3382962" y="13690"/>
                  </a:lnTo>
                  <a:lnTo>
                    <a:pt x="3382962" y="71589"/>
                  </a:lnTo>
                  <a:lnTo>
                    <a:pt x="3382962" y="85331"/>
                  </a:lnTo>
                  <a:lnTo>
                    <a:pt x="3382962" y="143217"/>
                  </a:lnTo>
                  <a:lnTo>
                    <a:pt x="3382962" y="158457"/>
                  </a:lnTo>
                  <a:lnTo>
                    <a:pt x="3382962" y="216344"/>
                  </a:lnTo>
                  <a:lnTo>
                    <a:pt x="3251949" y="216344"/>
                  </a:lnTo>
                  <a:lnTo>
                    <a:pt x="3251949" y="158457"/>
                  </a:lnTo>
                  <a:lnTo>
                    <a:pt x="3382962" y="158457"/>
                  </a:lnTo>
                  <a:lnTo>
                    <a:pt x="3382962" y="143217"/>
                  </a:lnTo>
                  <a:lnTo>
                    <a:pt x="3251949" y="143217"/>
                  </a:lnTo>
                  <a:lnTo>
                    <a:pt x="3251949" y="85331"/>
                  </a:lnTo>
                  <a:lnTo>
                    <a:pt x="3382962" y="85331"/>
                  </a:lnTo>
                  <a:lnTo>
                    <a:pt x="3382962" y="71589"/>
                  </a:lnTo>
                  <a:lnTo>
                    <a:pt x="3251949" y="71589"/>
                  </a:lnTo>
                  <a:lnTo>
                    <a:pt x="3251949" y="13690"/>
                  </a:lnTo>
                  <a:lnTo>
                    <a:pt x="3382962" y="13690"/>
                  </a:lnTo>
                  <a:lnTo>
                    <a:pt x="3382962" y="0"/>
                  </a:lnTo>
                  <a:lnTo>
                    <a:pt x="3239744" y="0"/>
                  </a:lnTo>
                  <a:lnTo>
                    <a:pt x="3239744" y="71589"/>
                  </a:lnTo>
                  <a:lnTo>
                    <a:pt x="3239744" y="85331"/>
                  </a:lnTo>
                  <a:lnTo>
                    <a:pt x="3239744" y="144754"/>
                  </a:lnTo>
                  <a:lnTo>
                    <a:pt x="3239744" y="156959"/>
                  </a:lnTo>
                  <a:lnTo>
                    <a:pt x="3239744" y="228549"/>
                  </a:lnTo>
                  <a:lnTo>
                    <a:pt x="3396716" y="228549"/>
                  </a:lnTo>
                  <a:lnTo>
                    <a:pt x="3396716" y="7594"/>
                  </a:lnTo>
                  <a:lnTo>
                    <a:pt x="3396716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 descr=""/>
          <p:cNvSpPr txBox="1"/>
          <p:nvPr/>
        </p:nvSpPr>
        <p:spPr>
          <a:xfrm>
            <a:off x="4632921" y="4464493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6577364" y="4464493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5208940" y="4178005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IP6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01" name="object 101" descr=""/>
          <p:cNvGrpSpPr/>
          <p:nvPr/>
        </p:nvGrpSpPr>
        <p:grpSpPr>
          <a:xfrm>
            <a:off x="986828" y="3777754"/>
            <a:ext cx="8677275" cy="1148080"/>
            <a:chOff x="986828" y="3777754"/>
            <a:chExt cx="8677275" cy="1148080"/>
          </a:xfrm>
        </p:grpSpPr>
        <p:sp>
          <p:nvSpPr>
            <p:cNvPr id="102" name="object 102" descr=""/>
            <p:cNvSpPr/>
            <p:nvPr/>
          </p:nvSpPr>
          <p:spPr>
            <a:xfrm>
              <a:off x="986828" y="3777754"/>
              <a:ext cx="652780" cy="528955"/>
            </a:xfrm>
            <a:custGeom>
              <a:avLst/>
              <a:gdLst/>
              <a:ahLst/>
              <a:cxnLst/>
              <a:rect l="l" t="t" r="r" b="b"/>
              <a:pathLst>
                <a:path w="652780" h="528954">
                  <a:moveTo>
                    <a:pt x="35077" y="219417"/>
                  </a:moveTo>
                  <a:lnTo>
                    <a:pt x="0" y="217881"/>
                  </a:lnTo>
                  <a:lnTo>
                    <a:pt x="0" y="202653"/>
                  </a:lnTo>
                  <a:lnTo>
                    <a:pt x="6108" y="155422"/>
                  </a:lnTo>
                  <a:lnTo>
                    <a:pt x="19850" y="111226"/>
                  </a:lnTo>
                  <a:lnTo>
                    <a:pt x="36563" y="76200"/>
                  </a:lnTo>
                  <a:lnTo>
                    <a:pt x="67068" y="92913"/>
                  </a:lnTo>
                  <a:lnTo>
                    <a:pt x="63995" y="97485"/>
                  </a:lnTo>
                  <a:lnTo>
                    <a:pt x="57950" y="109689"/>
                  </a:lnTo>
                  <a:lnTo>
                    <a:pt x="53327" y="121894"/>
                  </a:lnTo>
                  <a:lnTo>
                    <a:pt x="48768" y="135585"/>
                  </a:lnTo>
                  <a:lnTo>
                    <a:pt x="44208" y="147789"/>
                  </a:lnTo>
                  <a:lnTo>
                    <a:pt x="41173" y="161531"/>
                  </a:lnTo>
                  <a:lnTo>
                    <a:pt x="38100" y="175221"/>
                  </a:lnTo>
                  <a:lnTo>
                    <a:pt x="36563" y="188963"/>
                  </a:lnTo>
                  <a:lnTo>
                    <a:pt x="35077" y="204190"/>
                  </a:lnTo>
                  <a:lnTo>
                    <a:pt x="35077" y="219417"/>
                  </a:lnTo>
                  <a:close/>
                </a:path>
                <a:path w="652780" h="528954">
                  <a:moveTo>
                    <a:pt x="128041" y="15227"/>
                  </a:moveTo>
                  <a:lnTo>
                    <a:pt x="114591" y="0"/>
                  </a:lnTo>
                  <a:lnTo>
                    <a:pt x="146272" y="0"/>
                  </a:lnTo>
                  <a:lnTo>
                    <a:pt x="141731" y="3022"/>
                  </a:lnTo>
                  <a:lnTo>
                    <a:pt x="128041" y="15227"/>
                  </a:lnTo>
                  <a:close/>
                </a:path>
                <a:path w="652780" h="528954">
                  <a:moveTo>
                    <a:pt x="609549" y="147789"/>
                  </a:moveTo>
                  <a:lnTo>
                    <a:pt x="606475" y="135585"/>
                  </a:lnTo>
                  <a:lnTo>
                    <a:pt x="601916" y="123431"/>
                  </a:lnTo>
                  <a:lnTo>
                    <a:pt x="595807" y="111226"/>
                  </a:lnTo>
                  <a:lnTo>
                    <a:pt x="591248" y="99021"/>
                  </a:lnTo>
                  <a:lnTo>
                    <a:pt x="583653" y="86867"/>
                  </a:lnTo>
                  <a:lnTo>
                    <a:pt x="577557" y="74663"/>
                  </a:lnTo>
                  <a:lnTo>
                    <a:pt x="569912" y="63995"/>
                  </a:lnTo>
                  <a:lnTo>
                    <a:pt x="560781" y="53327"/>
                  </a:lnTo>
                  <a:lnTo>
                    <a:pt x="553148" y="42659"/>
                  </a:lnTo>
                  <a:lnTo>
                    <a:pt x="545553" y="33489"/>
                  </a:lnTo>
                  <a:lnTo>
                    <a:pt x="569912" y="9131"/>
                  </a:lnTo>
                  <a:lnTo>
                    <a:pt x="579043" y="18249"/>
                  </a:lnTo>
                  <a:lnTo>
                    <a:pt x="606475" y="54863"/>
                  </a:lnTo>
                  <a:lnTo>
                    <a:pt x="621753" y="82295"/>
                  </a:lnTo>
                  <a:lnTo>
                    <a:pt x="627862" y="95999"/>
                  </a:lnTo>
                  <a:lnTo>
                    <a:pt x="633907" y="109689"/>
                  </a:lnTo>
                  <a:lnTo>
                    <a:pt x="638479" y="124917"/>
                  </a:lnTo>
                  <a:lnTo>
                    <a:pt x="643039" y="137121"/>
                  </a:lnTo>
                  <a:lnTo>
                    <a:pt x="609549" y="147789"/>
                  </a:lnTo>
                  <a:close/>
                </a:path>
                <a:path w="652780" h="528954">
                  <a:moveTo>
                    <a:pt x="603453" y="385508"/>
                  </a:moveTo>
                  <a:lnTo>
                    <a:pt x="574484" y="365721"/>
                  </a:lnTo>
                  <a:lnTo>
                    <a:pt x="577557" y="362648"/>
                  </a:lnTo>
                  <a:lnTo>
                    <a:pt x="589762" y="338289"/>
                  </a:lnTo>
                  <a:lnTo>
                    <a:pt x="595807" y="326085"/>
                  </a:lnTo>
                  <a:lnTo>
                    <a:pt x="601916" y="313880"/>
                  </a:lnTo>
                  <a:lnTo>
                    <a:pt x="606475" y="301726"/>
                  </a:lnTo>
                  <a:lnTo>
                    <a:pt x="609549" y="287985"/>
                  </a:lnTo>
                  <a:lnTo>
                    <a:pt x="612584" y="274294"/>
                  </a:lnTo>
                  <a:lnTo>
                    <a:pt x="615657" y="260553"/>
                  </a:lnTo>
                  <a:lnTo>
                    <a:pt x="617143" y="246849"/>
                  </a:lnTo>
                  <a:lnTo>
                    <a:pt x="617143" y="243827"/>
                  </a:lnTo>
                  <a:lnTo>
                    <a:pt x="652221" y="246849"/>
                  </a:lnTo>
                  <a:lnTo>
                    <a:pt x="652221" y="249885"/>
                  </a:lnTo>
                  <a:lnTo>
                    <a:pt x="650684" y="265163"/>
                  </a:lnTo>
                  <a:lnTo>
                    <a:pt x="647649" y="280390"/>
                  </a:lnTo>
                  <a:lnTo>
                    <a:pt x="643039" y="295617"/>
                  </a:lnTo>
                  <a:lnTo>
                    <a:pt x="640016" y="310857"/>
                  </a:lnTo>
                  <a:lnTo>
                    <a:pt x="633907" y="326085"/>
                  </a:lnTo>
                  <a:lnTo>
                    <a:pt x="627862" y="339826"/>
                  </a:lnTo>
                  <a:lnTo>
                    <a:pt x="621753" y="353517"/>
                  </a:lnTo>
                  <a:lnTo>
                    <a:pt x="606475" y="380949"/>
                  </a:lnTo>
                  <a:lnTo>
                    <a:pt x="603453" y="385508"/>
                  </a:lnTo>
                  <a:close/>
                </a:path>
                <a:path w="652780" h="528954">
                  <a:moveTo>
                    <a:pt x="393153" y="524167"/>
                  </a:moveTo>
                  <a:lnTo>
                    <a:pt x="385559" y="490689"/>
                  </a:lnTo>
                  <a:lnTo>
                    <a:pt x="399262" y="487603"/>
                  </a:lnTo>
                  <a:lnTo>
                    <a:pt x="413003" y="483044"/>
                  </a:lnTo>
                  <a:lnTo>
                    <a:pt x="426694" y="480021"/>
                  </a:lnTo>
                  <a:lnTo>
                    <a:pt x="440435" y="473913"/>
                  </a:lnTo>
                  <a:lnTo>
                    <a:pt x="454126" y="469303"/>
                  </a:lnTo>
                  <a:lnTo>
                    <a:pt x="466331" y="463257"/>
                  </a:lnTo>
                  <a:lnTo>
                    <a:pt x="478485" y="455612"/>
                  </a:lnTo>
                  <a:lnTo>
                    <a:pt x="489153" y="449503"/>
                  </a:lnTo>
                  <a:lnTo>
                    <a:pt x="505917" y="437311"/>
                  </a:lnTo>
                  <a:lnTo>
                    <a:pt x="527253" y="466280"/>
                  </a:lnTo>
                  <a:lnTo>
                    <a:pt x="510527" y="476948"/>
                  </a:lnTo>
                  <a:lnTo>
                    <a:pt x="496785" y="486067"/>
                  </a:lnTo>
                  <a:lnTo>
                    <a:pt x="438899" y="512013"/>
                  </a:lnTo>
                  <a:lnTo>
                    <a:pt x="408381" y="521144"/>
                  </a:lnTo>
                  <a:lnTo>
                    <a:pt x="393153" y="524167"/>
                  </a:lnTo>
                  <a:close/>
                </a:path>
                <a:path w="652780" h="528954">
                  <a:moveTo>
                    <a:pt x="283463" y="528789"/>
                  </a:moveTo>
                  <a:lnTo>
                    <a:pt x="277368" y="527253"/>
                  </a:lnTo>
                  <a:lnTo>
                    <a:pt x="262140" y="524167"/>
                  </a:lnTo>
                  <a:lnTo>
                    <a:pt x="245363" y="521144"/>
                  </a:lnTo>
                  <a:lnTo>
                    <a:pt x="214858" y="512013"/>
                  </a:lnTo>
                  <a:lnTo>
                    <a:pt x="199631" y="505917"/>
                  </a:lnTo>
                  <a:lnTo>
                    <a:pt x="172199" y="493712"/>
                  </a:lnTo>
                  <a:lnTo>
                    <a:pt x="158508" y="486067"/>
                  </a:lnTo>
                  <a:lnTo>
                    <a:pt x="146303" y="478485"/>
                  </a:lnTo>
                  <a:lnTo>
                    <a:pt x="164604" y="449503"/>
                  </a:lnTo>
                  <a:lnTo>
                    <a:pt x="175272" y="455612"/>
                  </a:lnTo>
                  <a:lnTo>
                    <a:pt x="199631" y="467817"/>
                  </a:lnTo>
                  <a:lnTo>
                    <a:pt x="252958" y="487603"/>
                  </a:lnTo>
                  <a:lnTo>
                    <a:pt x="281927" y="492175"/>
                  </a:lnTo>
                  <a:lnTo>
                    <a:pt x="288035" y="493712"/>
                  </a:lnTo>
                  <a:lnTo>
                    <a:pt x="283463" y="528789"/>
                  </a:lnTo>
                  <a:close/>
                </a:path>
                <a:path w="652780" h="528954">
                  <a:moveTo>
                    <a:pt x="63995" y="403821"/>
                  </a:moveTo>
                  <a:lnTo>
                    <a:pt x="56413" y="393153"/>
                  </a:lnTo>
                  <a:lnTo>
                    <a:pt x="47231" y="380949"/>
                  </a:lnTo>
                  <a:lnTo>
                    <a:pt x="39636" y="368744"/>
                  </a:lnTo>
                  <a:lnTo>
                    <a:pt x="19850" y="326085"/>
                  </a:lnTo>
                  <a:lnTo>
                    <a:pt x="6108" y="281876"/>
                  </a:lnTo>
                  <a:lnTo>
                    <a:pt x="4559" y="271259"/>
                  </a:lnTo>
                  <a:lnTo>
                    <a:pt x="39636" y="263626"/>
                  </a:lnTo>
                  <a:lnTo>
                    <a:pt x="41173" y="274294"/>
                  </a:lnTo>
                  <a:lnTo>
                    <a:pt x="44208" y="286448"/>
                  </a:lnTo>
                  <a:lnTo>
                    <a:pt x="57950" y="326085"/>
                  </a:lnTo>
                  <a:lnTo>
                    <a:pt x="76200" y="361149"/>
                  </a:lnTo>
                  <a:lnTo>
                    <a:pt x="91427" y="382485"/>
                  </a:lnTo>
                  <a:lnTo>
                    <a:pt x="63995" y="4038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113332" y="3922509"/>
              <a:ext cx="365721" cy="176758"/>
            </a:xfrm>
            <a:prstGeom prst="rect">
              <a:avLst/>
            </a:prstGeom>
          </p:spPr>
        </p:pic>
        <p:sp>
          <p:nvSpPr>
            <p:cNvPr id="104" name="object 104" descr=""/>
            <p:cNvSpPr/>
            <p:nvPr/>
          </p:nvSpPr>
          <p:spPr>
            <a:xfrm>
              <a:off x="8714283" y="3777754"/>
              <a:ext cx="949960" cy="1148080"/>
            </a:xfrm>
            <a:custGeom>
              <a:avLst/>
              <a:gdLst/>
              <a:ahLst/>
              <a:cxnLst/>
              <a:rect l="l" t="t" r="r" b="b"/>
              <a:pathLst>
                <a:path w="949959" h="1148079">
                  <a:moveTo>
                    <a:pt x="63995" y="626262"/>
                  </a:moveTo>
                  <a:lnTo>
                    <a:pt x="32004" y="611035"/>
                  </a:lnTo>
                  <a:lnTo>
                    <a:pt x="28968" y="617143"/>
                  </a:lnTo>
                  <a:lnTo>
                    <a:pt x="21336" y="635444"/>
                  </a:lnTo>
                  <a:lnTo>
                    <a:pt x="15227" y="655243"/>
                  </a:lnTo>
                  <a:lnTo>
                    <a:pt x="9182" y="673544"/>
                  </a:lnTo>
                  <a:lnTo>
                    <a:pt x="4559" y="693343"/>
                  </a:lnTo>
                  <a:lnTo>
                    <a:pt x="1536" y="713130"/>
                  </a:lnTo>
                  <a:lnTo>
                    <a:pt x="0" y="732980"/>
                  </a:lnTo>
                  <a:lnTo>
                    <a:pt x="0" y="752767"/>
                  </a:lnTo>
                  <a:lnTo>
                    <a:pt x="35077" y="754303"/>
                  </a:lnTo>
                  <a:lnTo>
                    <a:pt x="35191" y="732980"/>
                  </a:lnTo>
                  <a:lnTo>
                    <a:pt x="36563" y="716203"/>
                  </a:lnTo>
                  <a:lnTo>
                    <a:pt x="39636" y="697903"/>
                  </a:lnTo>
                  <a:lnTo>
                    <a:pt x="48768" y="664362"/>
                  </a:lnTo>
                  <a:lnTo>
                    <a:pt x="54864" y="647598"/>
                  </a:lnTo>
                  <a:lnTo>
                    <a:pt x="60972" y="630885"/>
                  </a:lnTo>
                  <a:lnTo>
                    <a:pt x="63995" y="626262"/>
                  </a:lnTo>
                  <a:close/>
                </a:path>
                <a:path w="949959" h="1148079">
                  <a:moveTo>
                    <a:pt x="82308" y="914298"/>
                  </a:moveTo>
                  <a:lnTo>
                    <a:pt x="68605" y="891425"/>
                  </a:lnTo>
                  <a:lnTo>
                    <a:pt x="53327" y="857897"/>
                  </a:lnTo>
                  <a:lnTo>
                    <a:pt x="48768" y="841171"/>
                  </a:lnTo>
                  <a:lnTo>
                    <a:pt x="42659" y="824407"/>
                  </a:lnTo>
                  <a:lnTo>
                    <a:pt x="39636" y="806107"/>
                  </a:lnTo>
                  <a:lnTo>
                    <a:pt x="36563" y="790867"/>
                  </a:lnTo>
                  <a:lnTo>
                    <a:pt x="3073" y="795439"/>
                  </a:lnTo>
                  <a:lnTo>
                    <a:pt x="6108" y="813739"/>
                  </a:lnTo>
                  <a:lnTo>
                    <a:pt x="9182" y="833539"/>
                  </a:lnTo>
                  <a:lnTo>
                    <a:pt x="21336" y="871639"/>
                  </a:lnTo>
                  <a:lnTo>
                    <a:pt x="38100" y="908202"/>
                  </a:lnTo>
                  <a:lnTo>
                    <a:pt x="51841" y="932561"/>
                  </a:lnTo>
                  <a:lnTo>
                    <a:pt x="82308" y="914298"/>
                  </a:lnTo>
                  <a:close/>
                </a:path>
                <a:path w="949959" h="1148079">
                  <a:moveTo>
                    <a:pt x="222504" y="458635"/>
                  </a:moveTo>
                  <a:lnTo>
                    <a:pt x="205727" y="429717"/>
                  </a:lnTo>
                  <a:lnTo>
                    <a:pt x="192036" y="437311"/>
                  </a:lnTo>
                  <a:lnTo>
                    <a:pt x="173736" y="447967"/>
                  </a:lnTo>
                  <a:lnTo>
                    <a:pt x="156959" y="461708"/>
                  </a:lnTo>
                  <a:lnTo>
                    <a:pt x="140195" y="473913"/>
                  </a:lnTo>
                  <a:lnTo>
                    <a:pt x="123482" y="487603"/>
                  </a:lnTo>
                  <a:lnTo>
                    <a:pt x="94500" y="516585"/>
                  </a:lnTo>
                  <a:lnTo>
                    <a:pt x="92964" y="519607"/>
                  </a:lnTo>
                  <a:lnTo>
                    <a:pt x="118859" y="542480"/>
                  </a:lnTo>
                  <a:lnTo>
                    <a:pt x="121945" y="539457"/>
                  </a:lnTo>
                  <a:lnTo>
                    <a:pt x="134150" y="525703"/>
                  </a:lnTo>
                  <a:lnTo>
                    <a:pt x="163068" y="499808"/>
                  </a:lnTo>
                  <a:lnTo>
                    <a:pt x="178295" y="489153"/>
                  </a:lnTo>
                  <a:lnTo>
                    <a:pt x="193522" y="476948"/>
                  </a:lnTo>
                  <a:lnTo>
                    <a:pt x="222504" y="458635"/>
                  </a:lnTo>
                  <a:close/>
                </a:path>
                <a:path w="949959" h="1148079">
                  <a:moveTo>
                    <a:pt x="257568" y="1065161"/>
                  </a:moveTo>
                  <a:lnTo>
                    <a:pt x="176758" y="1017930"/>
                  </a:lnTo>
                  <a:lnTo>
                    <a:pt x="146304" y="992035"/>
                  </a:lnTo>
                  <a:lnTo>
                    <a:pt x="121945" y="1016393"/>
                  </a:lnTo>
                  <a:lnTo>
                    <a:pt x="173736" y="1057516"/>
                  </a:lnTo>
                  <a:lnTo>
                    <a:pt x="210299" y="1080389"/>
                  </a:lnTo>
                  <a:lnTo>
                    <a:pt x="242290" y="1097165"/>
                  </a:lnTo>
                  <a:lnTo>
                    <a:pt x="257568" y="1065161"/>
                  </a:lnTo>
                  <a:close/>
                </a:path>
                <a:path w="949959" h="1148079">
                  <a:moveTo>
                    <a:pt x="448017" y="394690"/>
                  </a:moveTo>
                  <a:lnTo>
                    <a:pt x="446532" y="359613"/>
                  </a:lnTo>
                  <a:lnTo>
                    <a:pt x="425157" y="361149"/>
                  </a:lnTo>
                  <a:lnTo>
                    <a:pt x="379463" y="367258"/>
                  </a:lnTo>
                  <a:lnTo>
                    <a:pt x="333717" y="376389"/>
                  </a:lnTo>
                  <a:lnTo>
                    <a:pt x="312394" y="382485"/>
                  </a:lnTo>
                  <a:lnTo>
                    <a:pt x="304800" y="385508"/>
                  </a:lnTo>
                  <a:lnTo>
                    <a:pt x="315468" y="419049"/>
                  </a:lnTo>
                  <a:lnTo>
                    <a:pt x="323062" y="415975"/>
                  </a:lnTo>
                  <a:lnTo>
                    <a:pt x="342900" y="411403"/>
                  </a:lnTo>
                  <a:lnTo>
                    <a:pt x="364236" y="405307"/>
                  </a:lnTo>
                  <a:lnTo>
                    <a:pt x="429768" y="396176"/>
                  </a:lnTo>
                  <a:lnTo>
                    <a:pt x="448017" y="394690"/>
                  </a:lnTo>
                  <a:close/>
                </a:path>
                <a:path w="949959" h="1148079">
                  <a:moveTo>
                    <a:pt x="487654" y="1145921"/>
                  </a:moveTo>
                  <a:lnTo>
                    <a:pt x="486117" y="1112393"/>
                  </a:lnTo>
                  <a:lnTo>
                    <a:pt x="475462" y="1112393"/>
                  </a:lnTo>
                  <a:lnTo>
                    <a:pt x="406895" y="1107821"/>
                  </a:lnTo>
                  <a:lnTo>
                    <a:pt x="385559" y="1104798"/>
                  </a:lnTo>
                  <a:lnTo>
                    <a:pt x="362699" y="1100188"/>
                  </a:lnTo>
                  <a:lnTo>
                    <a:pt x="352031" y="1097165"/>
                  </a:lnTo>
                  <a:lnTo>
                    <a:pt x="344385" y="1132179"/>
                  </a:lnTo>
                  <a:lnTo>
                    <a:pt x="356590" y="1135265"/>
                  </a:lnTo>
                  <a:lnTo>
                    <a:pt x="379463" y="1138288"/>
                  </a:lnTo>
                  <a:lnTo>
                    <a:pt x="402336" y="1142898"/>
                  </a:lnTo>
                  <a:lnTo>
                    <a:pt x="473913" y="1147457"/>
                  </a:lnTo>
                  <a:lnTo>
                    <a:pt x="474675" y="1129931"/>
                  </a:lnTo>
                  <a:lnTo>
                    <a:pt x="475462" y="1147457"/>
                  </a:lnTo>
                  <a:lnTo>
                    <a:pt x="487654" y="1145921"/>
                  </a:lnTo>
                  <a:close/>
                </a:path>
                <a:path w="949959" h="1148079">
                  <a:moveTo>
                    <a:pt x="487654" y="275831"/>
                  </a:moveTo>
                  <a:lnTo>
                    <a:pt x="461721" y="275831"/>
                  </a:lnTo>
                  <a:lnTo>
                    <a:pt x="461721" y="376389"/>
                  </a:lnTo>
                  <a:lnTo>
                    <a:pt x="487654" y="376389"/>
                  </a:lnTo>
                  <a:lnTo>
                    <a:pt x="487654" y="275831"/>
                  </a:lnTo>
                  <a:close/>
                </a:path>
                <a:path w="949959" h="1148079">
                  <a:moveTo>
                    <a:pt x="487654" y="97485"/>
                  </a:moveTo>
                  <a:lnTo>
                    <a:pt x="461721" y="97485"/>
                  </a:lnTo>
                  <a:lnTo>
                    <a:pt x="461721" y="199631"/>
                  </a:lnTo>
                  <a:lnTo>
                    <a:pt x="487654" y="199631"/>
                  </a:lnTo>
                  <a:lnTo>
                    <a:pt x="487654" y="97485"/>
                  </a:lnTo>
                  <a:close/>
                </a:path>
                <a:path w="949959" h="1148079">
                  <a:moveTo>
                    <a:pt x="487654" y="0"/>
                  </a:moveTo>
                  <a:lnTo>
                    <a:pt x="461721" y="0"/>
                  </a:lnTo>
                  <a:lnTo>
                    <a:pt x="461721" y="21336"/>
                  </a:lnTo>
                  <a:lnTo>
                    <a:pt x="487654" y="21336"/>
                  </a:lnTo>
                  <a:lnTo>
                    <a:pt x="487654" y="0"/>
                  </a:lnTo>
                  <a:close/>
                </a:path>
                <a:path w="949959" h="1148079">
                  <a:moveTo>
                    <a:pt x="691857" y="403821"/>
                  </a:moveTo>
                  <a:lnTo>
                    <a:pt x="636981" y="382485"/>
                  </a:lnTo>
                  <a:lnTo>
                    <a:pt x="568426" y="367258"/>
                  </a:lnTo>
                  <a:lnTo>
                    <a:pt x="554685" y="365721"/>
                  </a:lnTo>
                  <a:lnTo>
                    <a:pt x="548576" y="399249"/>
                  </a:lnTo>
                  <a:lnTo>
                    <a:pt x="563854" y="402285"/>
                  </a:lnTo>
                  <a:lnTo>
                    <a:pt x="585139" y="405307"/>
                  </a:lnTo>
                  <a:lnTo>
                    <a:pt x="606526" y="411403"/>
                  </a:lnTo>
                  <a:lnTo>
                    <a:pt x="626313" y="415975"/>
                  </a:lnTo>
                  <a:lnTo>
                    <a:pt x="647649" y="423608"/>
                  </a:lnTo>
                  <a:lnTo>
                    <a:pt x="665962" y="429717"/>
                  </a:lnTo>
                  <a:lnTo>
                    <a:pt x="678116" y="435813"/>
                  </a:lnTo>
                  <a:lnTo>
                    <a:pt x="691857" y="403821"/>
                  </a:lnTo>
                  <a:close/>
                </a:path>
                <a:path w="949959" h="1148079">
                  <a:moveTo>
                    <a:pt x="729957" y="1084961"/>
                  </a:moveTo>
                  <a:lnTo>
                    <a:pt x="713181" y="1054493"/>
                  </a:lnTo>
                  <a:lnTo>
                    <a:pt x="704062" y="1059065"/>
                  </a:lnTo>
                  <a:lnTo>
                    <a:pt x="684212" y="1068235"/>
                  </a:lnTo>
                  <a:lnTo>
                    <a:pt x="646112" y="1083462"/>
                  </a:lnTo>
                  <a:lnTo>
                    <a:pt x="604989" y="1095616"/>
                  </a:lnTo>
                  <a:lnTo>
                    <a:pt x="586676" y="1100188"/>
                  </a:lnTo>
                  <a:lnTo>
                    <a:pt x="594321" y="1133716"/>
                  </a:lnTo>
                  <a:lnTo>
                    <a:pt x="636981" y="1123061"/>
                  </a:lnTo>
                  <a:lnTo>
                    <a:pt x="679653" y="1107821"/>
                  </a:lnTo>
                  <a:lnTo>
                    <a:pt x="719289" y="1091057"/>
                  </a:lnTo>
                  <a:lnTo>
                    <a:pt x="729957" y="1084961"/>
                  </a:lnTo>
                  <a:close/>
                </a:path>
                <a:path w="949959" h="1148079">
                  <a:moveTo>
                    <a:pt x="888403" y="560781"/>
                  </a:moveTo>
                  <a:lnTo>
                    <a:pt x="839635" y="501357"/>
                  </a:lnTo>
                  <a:lnTo>
                    <a:pt x="809180" y="473913"/>
                  </a:lnTo>
                  <a:lnTo>
                    <a:pt x="786307" y="457149"/>
                  </a:lnTo>
                  <a:lnTo>
                    <a:pt x="766521" y="484581"/>
                  </a:lnTo>
                  <a:lnTo>
                    <a:pt x="771080" y="489153"/>
                  </a:lnTo>
                  <a:lnTo>
                    <a:pt x="801585" y="513511"/>
                  </a:lnTo>
                  <a:lnTo>
                    <a:pt x="827481" y="539457"/>
                  </a:lnTo>
                  <a:lnTo>
                    <a:pt x="839635" y="554685"/>
                  </a:lnTo>
                  <a:lnTo>
                    <a:pt x="851839" y="568375"/>
                  </a:lnTo>
                  <a:lnTo>
                    <a:pt x="859485" y="580580"/>
                  </a:lnTo>
                  <a:lnTo>
                    <a:pt x="888403" y="560781"/>
                  </a:lnTo>
                  <a:close/>
                </a:path>
                <a:path w="949959" h="1148079">
                  <a:moveTo>
                    <a:pt x="909739" y="909739"/>
                  </a:moveTo>
                  <a:lnTo>
                    <a:pt x="879271" y="892962"/>
                  </a:lnTo>
                  <a:lnTo>
                    <a:pt x="871639" y="908202"/>
                  </a:lnTo>
                  <a:lnTo>
                    <a:pt x="860971" y="923429"/>
                  </a:lnTo>
                  <a:lnTo>
                    <a:pt x="851839" y="938657"/>
                  </a:lnTo>
                  <a:lnTo>
                    <a:pt x="815276" y="979830"/>
                  </a:lnTo>
                  <a:lnTo>
                    <a:pt x="800049" y="993521"/>
                  </a:lnTo>
                  <a:lnTo>
                    <a:pt x="797026" y="996607"/>
                  </a:lnTo>
                  <a:lnTo>
                    <a:pt x="819848" y="1024039"/>
                  </a:lnTo>
                  <a:lnTo>
                    <a:pt x="824407" y="1019416"/>
                  </a:lnTo>
                  <a:lnTo>
                    <a:pt x="839635" y="1004189"/>
                  </a:lnTo>
                  <a:lnTo>
                    <a:pt x="867079" y="973734"/>
                  </a:lnTo>
                  <a:lnTo>
                    <a:pt x="879271" y="958507"/>
                  </a:lnTo>
                  <a:lnTo>
                    <a:pt x="891476" y="941730"/>
                  </a:lnTo>
                  <a:lnTo>
                    <a:pt x="902144" y="924966"/>
                  </a:lnTo>
                  <a:lnTo>
                    <a:pt x="909739" y="909739"/>
                  </a:lnTo>
                  <a:close/>
                </a:path>
                <a:path w="949959" h="1148079">
                  <a:moveTo>
                    <a:pt x="949375" y="752767"/>
                  </a:moveTo>
                  <a:lnTo>
                    <a:pt x="947839" y="732980"/>
                  </a:lnTo>
                  <a:lnTo>
                    <a:pt x="946302" y="711644"/>
                  </a:lnTo>
                  <a:lnTo>
                    <a:pt x="943279" y="691807"/>
                  </a:lnTo>
                  <a:lnTo>
                    <a:pt x="938707" y="672007"/>
                  </a:lnTo>
                  <a:lnTo>
                    <a:pt x="935634" y="659803"/>
                  </a:lnTo>
                  <a:lnTo>
                    <a:pt x="902144" y="668985"/>
                  </a:lnTo>
                  <a:lnTo>
                    <a:pt x="905179" y="682675"/>
                  </a:lnTo>
                  <a:lnTo>
                    <a:pt x="909739" y="699439"/>
                  </a:lnTo>
                  <a:lnTo>
                    <a:pt x="914349" y="754303"/>
                  </a:lnTo>
                  <a:lnTo>
                    <a:pt x="914349" y="772566"/>
                  </a:lnTo>
                  <a:lnTo>
                    <a:pt x="911275" y="789330"/>
                  </a:lnTo>
                  <a:lnTo>
                    <a:pt x="909739" y="799998"/>
                  </a:lnTo>
                  <a:lnTo>
                    <a:pt x="944816" y="806107"/>
                  </a:lnTo>
                  <a:lnTo>
                    <a:pt x="946302" y="793902"/>
                  </a:lnTo>
                  <a:lnTo>
                    <a:pt x="947839" y="772566"/>
                  </a:lnTo>
                  <a:lnTo>
                    <a:pt x="949375" y="754303"/>
                  </a:lnTo>
                  <a:lnTo>
                    <a:pt x="931862" y="753541"/>
                  </a:lnTo>
                  <a:lnTo>
                    <a:pt x="949375" y="75276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5" name="object 105" descr=""/>
          <p:cNvSpPr txBox="1"/>
          <p:nvPr/>
        </p:nvSpPr>
        <p:spPr>
          <a:xfrm>
            <a:off x="8992666" y="4382199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709811" y="3670555"/>
            <a:ext cx="76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7630338" y="4682395"/>
            <a:ext cx="9785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1925" marR="5080" indent="-149860">
              <a:lnSpc>
                <a:spcPct val="100000"/>
              </a:lnSpc>
              <a:spcBef>
                <a:spcPts val="100"/>
              </a:spcBef>
            </a:pP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EJEMPLO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ESTADO</a:t>
            </a:r>
            <a:r>
              <a:rPr dirty="0" sz="600" spc="-2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600" spc="20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spc="-10" b="1">
                <a:solidFill>
                  <a:srgbClr val="575B5F"/>
                </a:solidFill>
                <a:latin typeface="Arial"/>
                <a:cs typeface="Arial"/>
              </a:rPr>
              <a:t>INTERRUPTORES</a:t>
            </a:r>
            <a:endParaRPr sz="60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7801009" y="4910059"/>
            <a:ext cx="46545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Cerrado </a:t>
            </a:r>
            <a:r>
              <a:rPr dirty="0" sz="800" spc="-10" b="1">
                <a:solidFill>
                  <a:srgbClr val="575B5F"/>
                </a:solidFill>
                <a:latin typeface="Arial"/>
                <a:cs typeface="Arial"/>
              </a:rPr>
              <a:t>B</a:t>
            </a: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Abierto </a:t>
            </a:r>
            <a:r>
              <a:rPr dirty="0" sz="800" spc="-10" b="1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Abierto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09" name="object 109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572921" y="5149202"/>
            <a:ext cx="156959" cy="228600"/>
          </a:xfrm>
          <a:prstGeom prst="rect">
            <a:avLst/>
          </a:prstGeom>
        </p:spPr>
      </p:pic>
      <p:sp>
        <p:nvSpPr>
          <p:cNvPr id="110" name="object 110" descr=""/>
          <p:cNvSpPr txBox="1"/>
          <p:nvPr/>
        </p:nvSpPr>
        <p:spPr>
          <a:xfrm>
            <a:off x="997003" y="5235556"/>
            <a:ext cx="5956935" cy="1487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EVENTO: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trifásica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2053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endParaRPr sz="1600">
              <a:latin typeface="Arial"/>
              <a:cs typeface="Arial"/>
            </a:endParaRPr>
          </a:p>
          <a:p>
            <a:pPr marL="1979930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2054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DÍA: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18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marzo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2007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HORA: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13:54:57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horas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UBICACIÓN: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187.2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km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spc="-10" b="1">
                <a:solidFill>
                  <a:srgbClr val="575B5F"/>
                </a:solidFill>
                <a:latin typeface="Arial"/>
                <a:cs typeface="Arial"/>
              </a:rPr>
              <a:t>CONSECUENCIA: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Pérdida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interconexión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Mantaro-Socabaya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1" name="object 111" descr=""/>
          <p:cNvGrpSpPr/>
          <p:nvPr/>
        </p:nvGrpSpPr>
        <p:grpSpPr>
          <a:xfrm>
            <a:off x="3269157" y="6669633"/>
            <a:ext cx="6181090" cy="709295"/>
            <a:chOff x="3269157" y="6669633"/>
            <a:chExt cx="6181090" cy="709295"/>
          </a:xfrm>
        </p:grpSpPr>
        <p:sp>
          <p:nvSpPr>
            <p:cNvPr id="112" name="object 112" descr=""/>
            <p:cNvSpPr/>
            <p:nvPr/>
          </p:nvSpPr>
          <p:spPr>
            <a:xfrm>
              <a:off x="3275507" y="6675983"/>
              <a:ext cx="6168390" cy="696595"/>
            </a:xfrm>
            <a:custGeom>
              <a:avLst/>
              <a:gdLst/>
              <a:ahLst/>
              <a:cxnLst/>
              <a:rect l="l" t="t" r="r" b="b"/>
              <a:pathLst>
                <a:path w="6168390" h="696595">
                  <a:moveTo>
                    <a:pt x="6167983" y="696366"/>
                  </a:moveTo>
                  <a:lnTo>
                    <a:pt x="0" y="696366"/>
                  </a:lnTo>
                  <a:lnTo>
                    <a:pt x="0" y="0"/>
                  </a:lnTo>
                  <a:lnTo>
                    <a:pt x="6167983" y="0"/>
                  </a:lnTo>
                  <a:lnTo>
                    <a:pt x="6167983" y="6963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275507" y="6675983"/>
              <a:ext cx="6168390" cy="696595"/>
            </a:xfrm>
            <a:custGeom>
              <a:avLst/>
              <a:gdLst/>
              <a:ahLst/>
              <a:cxnLst/>
              <a:rect l="l" t="t" r="r" b="b"/>
              <a:pathLst>
                <a:path w="6168390" h="696595">
                  <a:moveTo>
                    <a:pt x="0" y="0"/>
                  </a:moveTo>
                  <a:lnTo>
                    <a:pt x="0" y="696366"/>
                  </a:lnTo>
                  <a:lnTo>
                    <a:pt x="6167983" y="696366"/>
                  </a:lnTo>
                  <a:lnTo>
                    <a:pt x="6167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203602"/>
            <a:ext cx="38100" cy="1574165"/>
          </a:xfrm>
          <a:custGeom>
            <a:avLst/>
            <a:gdLst/>
            <a:ahLst/>
            <a:cxnLst/>
            <a:rect l="l" t="t" r="r" b="b"/>
            <a:pathLst>
              <a:path w="38100" h="1574164">
                <a:moveTo>
                  <a:pt x="0" y="0"/>
                </a:moveTo>
                <a:lnTo>
                  <a:pt x="38049" y="0"/>
                </a:lnTo>
                <a:lnTo>
                  <a:pt x="38049" y="1574152"/>
                </a:lnTo>
                <a:lnTo>
                  <a:pt x="0" y="1574152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203602"/>
            <a:ext cx="38100" cy="1574165"/>
          </a:xfrm>
          <a:custGeom>
            <a:avLst/>
            <a:gdLst/>
            <a:ahLst/>
            <a:cxnLst/>
            <a:rect l="l" t="t" r="r" b="b"/>
            <a:pathLst>
              <a:path w="38100" h="1574164">
                <a:moveTo>
                  <a:pt x="0" y="0"/>
                </a:moveTo>
                <a:lnTo>
                  <a:pt x="38100" y="0"/>
                </a:lnTo>
                <a:lnTo>
                  <a:pt x="38100" y="1574152"/>
                </a:lnTo>
                <a:lnTo>
                  <a:pt x="0" y="1574152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203602"/>
            <a:ext cx="38100" cy="502920"/>
          </a:xfrm>
          <a:custGeom>
            <a:avLst/>
            <a:gdLst/>
            <a:ahLst/>
            <a:cxnLst/>
            <a:rect l="l" t="t" r="r" b="b"/>
            <a:pathLst>
              <a:path w="38100" h="502919">
                <a:moveTo>
                  <a:pt x="38100" y="502894"/>
                </a:moveTo>
                <a:lnTo>
                  <a:pt x="0" y="502894"/>
                </a:lnTo>
                <a:lnTo>
                  <a:pt x="0" y="0"/>
                </a:lnTo>
                <a:lnTo>
                  <a:pt x="38100" y="0"/>
                </a:lnTo>
                <a:lnTo>
                  <a:pt x="38100" y="50289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346820"/>
            <a:ext cx="18415" cy="288290"/>
          </a:xfrm>
          <a:custGeom>
            <a:avLst/>
            <a:gdLst/>
            <a:ahLst/>
            <a:cxnLst/>
            <a:rect l="l" t="t" r="r" b="b"/>
            <a:pathLst>
              <a:path w="18414" h="288289">
                <a:moveTo>
                  <a:pt x="18262" y="288036"/>
                </a:moveTo>
                <a:lnTo>
                  <a:pt x="0" y="288036"/>
                </a:lnTo>
                <a:lnTo>
                  <a:pt x="0" y="0"/>
                </a:lnTo>
                <a:lnTo>
                  <a:pt x="18262" y="0"/>
                </a:lnTo>
                <a:lnTo>
                  <a:pt x="18262" y="288036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346820"/>
            <a:ext cx="2025650" cy="288290"/>
          </a:xfrm>
          <a:custGeom>
            <a:avLst/>
            <a:gdLst/>
            <a:ahLst/>
            <a:cxnLst/>
            <a:rect l="l" t="t" r="r" b="b"/>
            <a:pathLst>
              <a:path w="2025650" h="288289">
                <a:moveTo>
                  <a:pt x="2025192" y="138709"/>
                </a:moveTo>
                <a:lnTo>
                  <a:pt x="18262" y="138709"/>
                </a:lnTo>
                <a:lnTo>
                  <a:pt x="18262" y="0"/>
                </a:lnTo>
                <a:lnTo>
                  <a:pt x="0" y="0"/>
                </a:lnTo>
                <a:lnTo>
                  <a:pt x="0" y="288036"/>
                </a:lnTo>
                <a:lnTo>
                  <a:pt x="18262" y="288036"/>
                </a:lnTo>
                <a:lnTo>
                  <a:pt x="18262" y="150863"/>
                </a:lnTo>
                <a:lnTo>
                  <a:pt x="2025192" y="150863"/>
                </a:lnTo>
                <a:lnTo>
                  <a:pt x="2025192" y="1387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485529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153"/>
                </a:moveTo>
                <a:lnTo>
                  <a:pt x="0" y="12153"/>
                </a:lnTo>
                <a:lnTo>
                  <a:pt x="0" y="0"/>
                </a:lnTo>
                <a:lnTo>
                  <a:pt x="287985" y="0"/>
                </a:lnTo>
                <a:lnTo>
                  <a:pt x="287985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485529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153"/>
                </a:moveTo>
                <a:lnTo>
                  <a:pt x="0" y="12153"/>
                </a:lnTo>
                <a:lnTo>
                  <a:pt x="0" y="0"/>
                </a:lnTo>
                <a:lnTo>
                  <a:pt x="213321" y="0"/>
                </a:lnTo>
                <a:lnTo>
                  <a:pt x="213321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346820"/>
            <a:ext cx="2026920" cy="288290"/>
          </a:xfrm>
          <a:custGeom>
            <a:avLst/>
            <a:gdLst/>
            <a:ahLst/>
            <a:cxnLst/>
            <a:rect l="l" t="t" r="r" b="b"/>
            <a:pathLst>
              <a:path w="2026920" h="288289">
                <a:moveTo>
                  <a:pt x="2026729" y="0"/>
                </a:moveTo>
                <a:lnTo>
                  <a:pt x="2006892" y="0"/>
                </a:lnTo>
                <a:lnTo>
                  <a:pt x="2006892" y="138709"/>
                </a:lnTo>
                <a:lnTo>
                  <a:pt x="0" y="138709"/>
                </a:lnTo>
                <a:lnTo>
                  <a:pt x="0" y="150863"/>
                </a:lnTo>
                <a:lnTo>
                  <a:pt x="2006892" y="150863"/>
                </a:lnTo>
                <a:lnTo>
                  <a:pt x="2006892" y="288036"/>
                </a:lnTo>
                <a:lnTo>
                  <a:pt x="2026729" y="288036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203602"/>
            <a:ext cx="317500" cy="502920"/>
          </a:xfrm>
          <a:custGeom>
            <a:avLst/>
            <a:gdLst/>
            <a:ahLst/>
            <a:cxnLst/>
            <a:rect l="l" t="t" r="r" b="b"/>
            <a:pathLst>
              <a:path w="317500" h="502919">
                <a:moveTo>
                  <a:pt x="316953" y="0"/>
                </a:moveTo>
                <a:lnTo>
                  <a:pt x="278853" y="0"/>
                </a:lnTo>
                <a:lnTo>
                  <a:pt x="278853" y="281927"/>
                </a:lnTo>
                <a:lnTo>
                  <a:pt x="18300" y="281927"/>
                </a:lnTo>
                <a:lnTo>
                  <a:pt x="18300" y="143217"/>
                </a:lnTo>
                <a:lnTo>
                  <a:pt x="0" y="143217"/>
                </a:lnTo>
                <a:lnTo>
                  <a:pt x="0" y="431253"/>
                </a:lnTo>
                <a:lnTo>
                  <a:pt x="18300" y="431253"/>
                </a:lnTo>
                <a:lnTo>
                  <a:pt x="18300" y="294081"/>
                </a:lnTo>
                <a:lnTo>
                  <a:pt x="278853" y="294081"/>
                </a:lnTo>
                <a:lnTo>
                  <a:pt x="278853" y="502894"/>
                </a:lnTo>
                <a:lnTo>
                  <a:pt x="316953" y="502894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747240" y="2485529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153"/>
                </a:moveTo>
                <a:lnTo>
                  <a:pt x="0" y="12153"/>
                </a:lnTo>
                <a:lnTo>
                  <a:pt x="0" y="0"/>
                </a:lnTo>
                <a:lnTo>
                  <a:pt x="214858" y="0"/>
                </a:lnTo>
                <a:lnTo>
                  <a:pt x="214858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46547" y="2485529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153"/>
                </a:moveTo>
                <a:lnTo>
                  <a:pt x="0" y="12153"/>
                </a:lnTo>
                <a:lnTo>
                  <a:pt x="0" y="0"/>
                </a:lnTo>
                <a:lnTo>
                  <a:pt x="720826" y="0"/>
                </a:lnTo>
                <a:lnTo>
                  <a:pt x="720826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484090" y="2485529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153"/>
                </a:moveTo>
                <a:lnTo>
                  <a:pt x="0" y="12153"/>
                </a:lnTo>
                <a:lnTo>
                  <a:pt x="0" y="0"/>
                </a:lnTo>
                <a:lnTo>
                  <a:pt x="719239" y="0"/>
                </a:lnTo>
                <a:lnTo>
                  <a:pt x="719239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6126810" y="2854274"/>
            <a:ext cx="234950" cy="570230"/>
            <a:chOff x="6126810" y="2854274"/>
            <a:chExt cx="234950" cy="570230"/>
          </a:xfrm>
        </p:grpSpPr>
        <p:sp>
          <p:nvSpPr>
            <p:cNvPr id="15" name="object 15" descr=""/>
            <p:cNvSpPr/>
            <p:nvPr/>
          </p:nvSpPr>
          <p:spPr>
            <a:xfrm>
              <a:off x="6219723" y="3008210"/>
              <a:ext cx="142240" cy="254635"/>
            </a:xfrm>
            <a:custGeom>
              <a:avLst/>
              <a:gdLst/>
              <a:ahLst/>
              <a:cxnLst/>
              <a:rect l="l" t="t" r="r" b="b"/>
              <a:pathLst>
                <a:path w="142239" h="254635">
                  <a:moveTo>
                    <a:pt x="3073" y="254444"/>
                  </a:moveTo>
                  <a:lnTo>
                    <a:pt x="1536" y="239217"/>
                  </a:lnTo>
                  <a:lnTo>
                    <a:pt x="27431" y="236194"/>
                  </a:lnTo>
                  <a:lnTo>
                    <a:pt x="39636" y="233121"/>
                  </a:lnTo>
                  <a:lnTo>
                    <a:pt x="50304" y="230085"/>
                  </a:lnTo>
                  <a:lnTo>
                    <a:pt x="60972" y="223989"/>
                  </a:lnTo>
                  <a:lnTo>
                    <a:pt x="71640" y="219430"/>
                  </a:lnTo>
                  <a:lnTo>
                    <a:pt x="105168" y="188963"/>
                  </a:lnTo>
                  <a:lnTo>
                    <a:pt x="123431" y="149326"/>
                  </a:lnTo>
                  <a:lnTo>
                    <a:pt x="126504" y="127990"/>
                  </a:lnTo>
                  <a:lnTo>
                    <a:pt x="123431" y="105130"/>
                  </a:lnTo>
                  <a:lnTo>
                    <a:pt x="120408" y="94462"/>
                  </a:lnTo>
                  <a:lnTo>
                    <a:pt x="115836" y="85331"/>
                  </a:lnTo>
                  <a:lnTo>
                    <a:pt x="111277" y="74663"/>
                  </a:lnTo>
                  <a:lnTo>
                    <a:pt x="105168" y="65532"/>
                  </a:lnTo>
                  <a:lnTo>
                    <a:pt x="97536" y="57899"/>
                  </a:lnTo>
                  <a:lnTo>
                    <a:pt x="89941" y="48768"/>
                  </a:lnTo>
                  <a:lnTo>
                    <a:pt x="80771" y="42672"/>
                  </a:lnTo>
                  <a:lnTo>
                    <a:pt x="71640" y="35026"/>
                  </a:lnTo>
                  <a:lnTo>
                    <a:pt x="50304" y="25895"/>
                  </a:lnTo>
                  <a:lnTo>
                    <a:pt x="38100" y="21336"/>
                  </a:lnTo>
                  <a:lnTo>
                    <a:pt x="25946" y="18262"/>
                  </a:lnTo>
                  <a:lnTo>
                    <a:pt x="13741" y="16776"/>
                  </a:lnTo>
                  <a:lnTo>
                    <a:pt x="0" y="16776"/>
                  </a:lnTo>
                  <a:lnTo>
                    <a:pt x="1536" y="0"/>
                  </a:lnTo>
                  <a:lnTo>
                    <a:pt x="42710" y="6057"/>
                  </a:lnTo>
                  <a:lnTo>
                    <a:pt x="79273" y="21336"/>
                  </a:lnTo>
                  <a:lnTo>
                    <a:pt x="109740" y="45694"/>
                  </a:lnTo>
                  <a:lnTo>
                    <a:pt x="117373" y="56362"/>
                  </a:lnTo>
                  <a:lnTo>
                    <a:pt x="124967" y="65532"/>
                  </a:lnTo>
                  <a:lnTo>
                    <a:pt x="131063" y="77685"/>
                  </a:lnTo>
                  <a:lnTo>
                    <a:pt x="135636" y="88353"/>
                  </a:lnTo>
                  <a:lnTo>
                    <a:pt x="138709" y="100558"/>
                  </a:lnTo>
                  <a:lnTo>
                    <a:pt x="141731" y="114300"/>
                  </a:lnTo>
                  <a:lnTo>
                    <a:pt x="141731" y="140195"/>
                  </a:lnTo>
                  <a:lnTo>
                    <a:pt x="118871" y="198094"/>
                  </a:lnTo>
                  <a:lnTo>
                    <a:pt x="91427" y="225526"/>
                  </a:lnTo>
                  <a:lnTo>
                    <a:pt x="80771" y="231622"/>
                  </a:lnTo>
                  <a:lnTo>
                    <a:pt x="68618" y="239217"/>
                  </a:lnTo>
                  <a:lnTo>
                    <a:pt x="44208" y="248348"/>
                  </a:lnTo>
                  <a:lnTo>
                    <a:pt x="30518" y="251421"/>
                  </a:lnTo>
                  <a:lnTo>
                    <a:pt x="3073" y="25444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26810" y="3084410"/>
              <a:ext cx="94449" cy="178244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143523" y="2854274"/>
              <a:ext cx="143510" cy="570230"/>
            </a:xfrm>
            <a:custGeom>
              <a:avLst/>
              <a:gdLst/>
              <a:ahLst/>
              <a:cxnLst/>
              <a:rect l="l" t="t" r="r" b="b"/>
              <a:pathLst>
                <a:path w="143510" h="570229">
                  <a:moveTo>
                    <a:pt x="85382" y="228600"/>
                  </a:moveTo>
                  <a:lnTo>
                    <a:pt x="68618" y="228600"/>
                  </a:lnTo>
                  <a:lnTo>
                    <a:pt x="68618" y="486117"/>
                  </a:lnTo>
                  <a:lnTo>
                    <a:pt x="85382" y="486117"/>
                  </a:lnTo>
                  <a:lnTo>
                    <a:pt x="85382" y="228600"/>
                  </a:lnTo>
                  <a:close/>
                </a:path>
                <a:path w="143510" h="570229">
                  <a:moveTo>
                    <a:pt x="85382" y="0"/>
                  </a:moveTo>
                  <a:lnTo>
                    <a:pt x="68618" y="0"/>
                  </a:lnTo>
                  <a:lnTo>
                    <a:pt x="68618" y="172199"/>
                  </a:lnTo>
                  <a:lnTo>
                    <a:pt x="85382" y="172199"/>
                  </a:lnTo>
                  <a:lnTo>
                    <a:pt x="85382" y="0"/>
                  </a:lnTo>
                  <a:close/>
                </a:path>
                <a:path w="143510" h="570229">
                  <a:moveTo>
                    <a:pt x="96050" y="554685"/>
                  </a:moveTo>
                  <a:lnTo>
                    <a:pt x="48818" y="554685"/>
                  </a:lnTo>
                  <a:lnTo>
                    <a:pt x="48818" y="569963"/>
                  </a:lnTo>
                  <a:lnTo>
                    <a:pt x="96050" y="569963"/>
                  </a:lnTo>
                  <a:lnTo>
                    <a:pt x="96050" y="554685"/>
                  </a:lnTo>
                  <a:close/>
                </a:path>
                <a:path w="143510" h="570229">
                  <a:moveTo>
                    <a:pt x="114300" y="516585"/>
                  </a:moveTo>
                  <a:lnTo>
                    <a:pt x="28968" y="516585"/>
                  </a:lnTo>
                  <a:lnTo>
                    <a:pt x="28968" y="531825"/>
                  </a:lnTo>
                  <a:lnTo>
                    <a:pt x="114300" y="531825"/>
                  </a:lnTo>
                  <a:lnTo>
                    <a:pt x="114300" y="516585"/>
                  </a:lnTo>
                  <a:close/>
                </a:path>
                <a:path w="143510" h="570229">
                  <a:moveTo>
                    <a:pt x="143268" y="487667"/>
                  </a:moveTo>
                  <a:lnTo>
                    <a:pt x="0" y="487667"/>
                  </a:lnTo>
                  <a:lnTo>
                    <a:pt x="0" y="502894"/>
                  </a:lnTo>
                  <a:lnTo>
                    <a:pt x="143268" y="502894"/>
                  </a:lnTo>
                  <a:lnTo>
                    <a:pt x="143268" y="48766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6067374" y="2628747"/>
            <a:ext cx="152400" cy="13970"/>
          </a:xfrm>
          <a:custGeom>
            <a:avLst/>
            <a:gdLst/>
            <a:ahLst/>
            <a:cxnLst/>
            <a:rect l="l" t="t" r="r" b="b"/>
            <a:pathLst>
              <a:path w="152400" h="13969">
                <a:moveTo>
                  <a:pt x="152400" y="13690"/>
                </a:moveTo>
                <a:lnTo>
                  <a:pt x="0" y="13690"/>
                </a:lnTo>
                <a:lnTo>
                  <a:pt x="0" y="0"/>
                </a:lnTo>
                <a:lnTo>
                  <a:pt x="152400" y="0"/>
                </a:lnTo>
                <a:lnTo>
                  <a:pt x="152400" y="1369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6175578" y="2634856"/>
            <a:ext cx="90170" cy="226060"/>
            <a:chOff x="6175578" y="2634856"/>
            <a:chExt cx="90170" cy="226060"/>
          </a:xfrm>
        </p:grpSpPr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78626" y="2775051"/>
              <a:ext cx="80441" cy="79413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6175578" y="2634855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3690" y="213321"/>
                  </a:lnTo>
                  <a:lnTo>
                    <a:pt x="13690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1790" y="137121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9890" y="225526"/>
                  </a:lnTo>
                  <a:lnTo>
                    <a:pt x="89890" y="219417"/>
                  </a:lnTo>
                  <a:lnTo>
                    <a:pt x="89890" y="213321"/>
                  </a:lnTo>
                  <a:lnTo>
                    <a:pt x="89890" y="149326"/>
                  </a:lnTo>
                  <a:lnTo>
                    <a:pt x="89890" y="143217"/>
                  </a:lnTo>
                  <a:lnTo>
                    <a:pt x="89890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 descr=""/>
          <p:cNvGrpSpPr/>
          <p:nvPr/>
        </p:nvGrpSpPr>
        <p:grpSpPr>
          <a:xfrm>
            <a:off x="4186935" y="2854274"/>
            <a:ext cx="226060" cy="579120"/>
            <a:chOff x="4186935" y="2854274"/>
            <a:chExt cx="226060" cy="579120"/>
          </a:xfrm>
        </p:grpSpPr>
        <p:pic>
          <p:nvPicPr>
            <p:cNvPr id="23" name="object 2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6935" y="3018878"/>
              <a:ext cx="225526" cy="252958"/>
            </a:xfrm>
            <a:prstGeom prst="rect">
              <a:avLst/>
            </a:prstGeom>
          </p:spPr>
        </p:pic>
        <p:sp>
          <p:nvSpPr>
            <p:cNvPr id="24" name="object 24" descr=""/>
            <p:cNvSpPr/>
            <p:nvPr/>
          </p:nvSpPr>
          <p:spPr>
            <a:xfrm>
              <a:off x="4261599" y="2854274"/>
              <a:ext cx="143510" cy="579120"/>
            </a:xfrm>
            <a:custGeom>
              <a:avLst/>
              <a:gdLst/>
              <a:ahLst/>
              <a:cxnLst/>
              <a:rect l="l" t="t" r="r" b="b"/>
              <a:pathLst>
                <a:path w="143510" h="579120">
                  <a:moveTo>
                    <a:pt x="74650" y="0"/>
                  </a:moveTo>
                  <a:lnTo>
                    <a:pt x="59423" y="0"/>
                  </a:lnTo>
                  <a:lnTo>
                    <a:pt x="59423" y="172199"/>
                  </a:lnTo>
                  <a:lnTo>
                    <a:pt x="74650" y="172199"/>
                  </a:lnTo>
                  <a:lnTo>
                    <a:pt x="74650" y="0"/>
                  </a:lnTo>
                  <a:close/>
                </a:path>
                <a:path w="143510" h="579120">
                  <a:moveTo>
                    <a:pt x="94500" y="563867"/>
                  </a:moveTo>
                  <a:lnTo>
                    <a:pt x="47218" y="563867"/>
                  </a:lnTo>
                  <a:lnTo>
                    <a:pt x="47218" y="579094"/>
                  </a:lnTo>
                  <a:lnTo>
                    <a:pt x="94500" y="579094"/>
                  </a:lnTo>
                  <a:lnTo>
                    <a:pt x="94500" y="563867"/>
                  </a:lnTo>
                  <a:close/>
                </a:path>
                <a:path w="143510" h="579120">
                  <a:moveTo>
                    <a:pt x="114287" y="525767"/>
                  </a:moveTo>
                  <a:lnTo>
                    <a:pt x="28968" y="525767"/>
                  </a:lnTo>
                  <a:lnTo>
                    <a:pt x="28968" y="540994"/>
                  </a:lnTo>
                  <a:lnTo>
                    <a:pt x="114287" y="540994"/>
                  </a:lnTo>
                  <a:lnTo>
                    <a:pt x="114287" y="525767"/>
                  </a:lnTo>
                  <a:close/>
                </a:path>
                <a:path w="143510" h="579120">
                  <a:moveTo>
                    <a:pt x="143217" y="496785"/>
                  </a:moveTo>
                  <a:lnTo>
                    <a:pt x="74650" y="496785"/>
                  </a:lnTo>
                  <a:lnTo>
                    <a:pt x="74650" y="248399"/>
                  </a:lnTo>
                  <a:lnTo>
                    <a:pt x="59423" y="248399"/>
                  </a:lnTo>
                  <a:lnTo>
                    <a:pt x="59423" y="496785"/>
                  </a:lnTo>
                  <a:lnTo>
                    <a:pt x="0" y="496785"/>
                  </a:lnTo>
                  <a:lnTo>
                    <a:pt x="0" y="513549"/>
                  </a:lnTo>
                  <a:lnTo>
                    <a:pt x="143217" y="513549"/>
                  </a:lnTo>
                  <a:lnTo>
                    <a:pt x="143217" y="49678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/>
          <p:nvPr/>
        </p:nvSpPr>
        <p:spPr>
          <a:xfrm>
            <a:off x="4328667" y="2628747"/>
            <a:ext cx="152400" cy="13970"/>
          </a:xfrm>
          <a:custGeom>
            <a:avLst/>
            <a:gdLst/>
            <a:ahLst/>
            <a:cxnLst/>
            <a:rect l="l" t="t" r="r" b="b"/>
            <a:pathLst>
              <a:path w="152400" h="13969">
                <a:moveTo>
                  <a:pt x="152349" y="13690"/>
                </a:moveTo>
                <a:lnTo>
                  <a:pt x="0" y="13690"/>
                </a:lnTo>
                <a:lnTo>
                  <a:pt x="0" y="0"/>
                </a:lnTo>
                <a:lnTo>
                  <a:pt x="152349" y="0"/>
                </a:lnTo>
                <a:lnTo>
                  <a:pt x="152349" y="1369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" name="object 26" descr=""/>
          <p:cNvGrpSpPr/>
          <p:nvPr/>
        </p:nvGrpSpPr>
        <p:grpSpPr>
          <a:xfrm>
            <a:off x="4284459" y="2634856"/>
            <a:ext cx="88900" cy="226060"/>
            <a:chOff x="4284459" y="2634856"/>
            <a:chExt cx="88900" cy="226060"/>
          </a:xfrm>
        </p:grpSpPr>
        <p:pic>
          <p:nvPicPr>
            <p:cNvPr id="27" name="object 2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87520" y="2775051"/>
              <a:ext cx="80276" cy="79413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4284459" y="2634855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17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17"/>
                  </a:lnTo>
                  <a:lnTo>
                    <a:pt x="88353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/>
          <p:nvPr/>
        </p:nvSpPr>
        <p:spPr>
          <a:xfrm>
            <a:off x="4325594" y="2205139"/>
            <a:ext cx="12700" cy="287020"/>
          </a:xfrm>
          <a:custGeom>
            <a:avLst/>
            <a:gdLst/>
            <a:ahLst/>
            <a:cxnLst/>
            <a:rect l="l" t="t" r="r" b="b"/>
            <a:pathLst>
              <a:path w="12700" h="287019">
                <a:moveTo>
                  <a:pt x="12204" y="286499"/>
                </a:moveTo>
                <a:lnTo>
                  <a:pt x="0" y="286499"/>
                </a:lnTo>
                <a:lnTo>
                  <a:pt x="0" y="0"/>
                </a:lnTo>
                <a:lnTo>
                  <a:pt x="12204" y="0"/>
                </a:lnTo>
                <a:lnTo>
                  <a:pt x="12204" y="28649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0" name="object 30" descr=""/>
          <p:cNvGrpSpPr/>
          <p:nvPr/>
        </p:nvGrpSpPr>
        <p:grpSpPr>
          <a:xfrm>
            <a:off x="3972077" y="2170061"/>
            <a:ext cx="360045" cy="321945"/>
            <a:chOff x="3972077" y="2170061"/>
            <a:chExt cx="360045" cy="321945"/>
          </a:xfrm>
        </p:grpSpPr>
        <p:sp>
          <p:nvSpPr>
            <p:cNvPr id="31" name="object 31" descr=""/>
            <p:cNvSpPr/>
            <p:nvPr/>
          </p:nvSpPr>
          <p:spPr>
            <a:xfrm>
              <a:off x="3972077" y="2205139"/>
              <a:ext cx="13970" cy="287020"/>
            </a:xfrm>
            <a:custGeom>
              <a:avLst/>
              <a:gdLst/>
              <a:ahLst/>
              <a:cxnLst/>
              <a:rect l="l" t="t" r="r" b="b"/>
              <a:pathLst>
                <a:path w="13970" h="287019">
                  <a:moveTo>
                    <a:pt x="13690" y="286499"/>
                  </a:moveTo>
                  <a:lnTo>
                    <a:pt x="0" y="286499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649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79659" y="2170061"/>
              <a:ext cx="352031" cy="70103"/>
            </a:xfrm>
            <a:prstGeom prst="rect">
              <a:avLst/>
            </a:prstGeom>
          </p:spPr>
        </p:pic>
      </p:grpSp>
      <p:grpSp>
        <p:nvGrpSpPr>
          <p:cNvPr id="33" name="object 33" descr=""/>
          <p:cNvGrpSpPr/>
          <p:nvPr/>
        </p:nvGrpSpPr>
        <p:grpSpPr>
          <a:xfrm>
            <a:off x="8436965" y="2342260"/>
            <a:ext cx="157480" cy="228600"/>
            <a:chOff x="8436965" y="2342260"/>
            <a:chExt cx="157480" cy="228600"/>
          </a:xfrm>
        </p:grpSpPr>
        <p:sp>
          <p:nvSpPr>
            <p:cNvPr id="34" name="object 34" descr=""/>
            <p:cNvSpPr/>
            <p:nvPr/>
          </p:nvSpPr>
          <p:spPr>
            <a:xfrm>
              <a:off x="8443074" y="2348356"/>
              <a:ext cx="144780" cy="71755"/>
            </a:xfrm>
            <a:custGeom>
              <a:avLst/>
              <a:gdLst/>
              <a:ahLst/>
              <a:cxnLst/>
              <a:rect l="l" t="t" r="r" b="b"/>
              <a:pathLst>
                <a:path w="144779" h="71755">
                  <a:moveTo>
                    <a:pt x="144754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144754" y="0"/>
                  </a:lnTo>
                  <a:lnTo>
                    <a:pt x="144754" y="7164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8436966" y="2342260"/>
              <a:ext cx="157480" cy="228600"/>
            </a:xfrm>
            <a:custGeom>
              <a:avLst/>
              <a:gdLst/>
              <a:ahLst/>
              <a:cxnLst/>
              <a:rect l="l" t="t" r="r" b="b"/>
              <a:pathLst>
                <a:path w="157479" h="228600">
                  <a:moveTo>
                    <a:pt x="156972" y="0"/>
                  </a:moveTo>
                  <a:lnTo>
                    <a:pt x="143217" y="0"/>
                  </a:lnTo>
                  <a:lnTo>
                    <a:pt x="143217" y="12204"/>
                  </a:lnTo>
                  <a:lnTo>
                    <a:pt x="143217" y="71628"/>
                  </a:lnTo>
                  <a:lnTo>
                    <a:pt x="143217" y="83832"/>
                  </a:lnTo>
                  <a:lnTo>
                    <a:pt x="143217" y="143268"/>
                  </a:lnTo>
                  <a:lnTo>
                    <a:pt x="12204" y="143268"/>
                  </a:lnTo>
                  <a:lnTo>
                    <a:pt x="12204" y="83832"/>
                  </a:lnTo>
                  <a:lnTo>
                    <a:pt x="143217" y="83832"/>
                  </a:lnTo>
                  <a:lnTo>
                    <a:pt x="143217" y="71628"/>
                  </a:lnTo>
                  <a:lnTo>
                    <a:pt x="12204" y="71628"/>
                  </a:lnTo>
                  <a:lnTo>
                    <a:pt x="12204" y="12204"/>
                  </a:lnTo>
                  <a:lnTo>
                    <a:pt x="143217" y="12204"/>
                  </a:lnTo>
                  <a:lnTo>
                    <a:pt x="143217" y="0"/>
                  </a:lnTo>
                  <a:lnTo>
                    <a:pt x="0" y="0"/>
                  </a:lnTo>
                  <a:lnTo>
                    <a:pt x="0" y="71628"/>
                  </a:lnTo>
                  <a:lnTo>
                    <a:pt x="0" y="83832"/>
                  </a:lnTo>
                  <a:lnTo>
                    <a:pt x="0" y="144754"/>
                  </a:lnTo>
                  <a:lnTo>
                    <a:pt x="0" y="155422"/>
                  </a:lnTo>
                  <a:lnTo>
                    <a:pt x="0" y="228600"/>
                  </a:lnTo>
                  <a:lnTo>
                    <a:pt x="156972" y="228600"/>
                  </a:lnTo>
                  <a:lnTo>
                    <a:pt x="156972" y="6096"/>
                  </a:lnTo>
                  <a:lnTo>
                    <a:pt x="15697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6" name="object 36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956003" y="2342260"/>
            <a:ext cx="158496" cy="228600"/>
          </a:xfrm>
          <a:prstGeom prst="rect">
            <a:avLst/>
          </a:prstGeom>
        </p:spPr>
      </p:pic>
      <p:grpSp>
        <p:nvGrpSpPr>
          <p:cNvPr id="37" name="object 37" descr=""/>
          <p:cNvGrpSpPr/>
          <p:nvPr/>
        </p:nvGrpSpPr>
        <p:grpSpPr>
          <a:xfrm>
            <a:off x="4479531" y="2342260"/>
            <a:ext cx="1571625" cy="1435735"/>
            <a:chOff x="4479531" y="2342260"/>
            <a:chExt cx="1571625" cy="1435735"/>
          </a:xfrm>
        </p:grpSpPr>
        <p:sp>
          <p:nvSpPr>
            <p:cNvPr id="38" name="object 38" descr=""/>
            <p:cNvSpPr/>
            <p:nvPr/>
          </p:nvSpPr>
          <p:spPr>
            <a:xfrm>
              <a:off x="4750764" y="3524795"/>
              <a:ext cx="260985" cy="253365"/>
            </a:xfrm>
            <a:custGeom>
              <a:avLst/>
              <a:gdLst/>
              <a:ahLst/>
              <a:cxnLst/>
              <a:rect l="l" t="t" r="r" b="b"/>
              <a:pathLst>
                <a:path w="260985" h="253364">
                  <a:moveTo>
                    <a:pt x="17466" y="252958"/>
                  </a:moveTo>
                  <a:lnTo>
                    <a:pt x="0" y="252958"/>
                  </a:lnTo>
                  <a:lnTo>
                    <a:pt x="252934" y="0"/>
                  </a:lnTo>
                  <a:lnTo>
                    <a:pt x="260579" y="9131"/>
                  </a:lnTo>
                  <a:lnTo>
                    <a:pt x="17466" y="25295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79531" y="2342260"/>
              <a:ext cx="1571078" cy="1435493"/>
            </a:xfrm>
            <a:prstGeom prst="rect">
              <a:avLst/>
            </a:prstGeom>
          </p:spPr>
        </p:pic>
      </p:grpSp>
      <p:sp>
        <p:nvSpPr>
          <p:cNvPr id="40" name="object 40" descr=""/>
          <p:cNvSpPr txBox="1"/>
          <p:nvPr/>
        </p:nvSpPr>
        <p:spPr>
          <a:xfrm>
            <a:off x="1537969" y="1724600"/>
            <a:ext cx="9144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4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49304" y="1689058"/>
            <a:ext cx="1003935" cy="577215"/>
          </a:xfrm>
          <a:prstGeom prst="rect">
            <a:avLst/>
          </a:prstGeom>
        </p:spPr>
        <p:txBody>
          <a:bodyPr wrap="square" lIns="0" tIns="1219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60"/>
              </a:spcBef>
            </a:pPr>
            <a:r>
              <a:rPr dirty="0" sz="1400" spc="-2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400">
              <a:latin typeface="Arial"/>
              <a:cs typeface="Arial"/>
            </a:endParaRPr>
          </a:p>
          <a:p>
            <a:pPr algn="ctr" marR="62230">
              <a:lnSpc>
                <a:spcPct val="100000"/>
              </a:lnSpc>
              <a:spcBef>
                <a:spcPts val="600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IP7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233778" y="1724600"/>
            <a:ext cx="10064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35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43" name="object 43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436965" y="2342260"/>
            <a:ext cx="156972" cy="228600"/>
          </a:xfrm>
          <a:prstGeom prst="rect">
            <a:avLst/>
          </a:prstGeom>
        </p:spPr>
      </p:pic>
      <p:sp>
        <p:nvSpPr>
          <p:cNvPr id="44" name="object 44" descr=""/>
          <p:cNvSpPr txBox="1"/>
          <p:nvPr/>
        </p:nvSpPr>
        <p:spPr>
          <a:xfrm>
            <a:off x="4056900" y="1944039"/>
            <a:ext cx="548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solidFill>
                  <a:srgbClr val="575B5F"/>
                </a:solidFill>
                <a:latin typeface="Arial"/>
                <a:cs typeface="Arial"/>
              </a:rPr>
              <a:t>XC2</a:t>
            </a:r>
            <a:r>
              <a:rPr dirty="0" sz="1000" spc="160" b="1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000" spc="-25" b="1">
                <a:solidFill>
                  <a:srgbClr val="575B5F"/>
                </a:solidFill>
                <a:latin typeface="Arial"/>
                <a:cs typeface="Arial"/>
              </a:rPr>
              <a:t>B2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056900" y="3528847"/>
            <a:ext cx="548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Arial"/>
                <a:cs typeface="Arial"/>
              </a:rPr>
              <a:t>XC1</a:t>
            </a:r>
            <a:r>
              <a:rPr dirty="0" sz="1000" spc="16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000" spc="-25" b="1">
                <a:solidFill>
                  <a:srgbClr val="575B5F"/>
                </a:solidFill>
                <a:latin typeface="Arial"/>
                <a:cs typeface="Arial"/>
              </a:rPr>
              <a:t>B1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929723" y="3528847"/>
            <a:ext cx="560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solidFill>
                  <a:srgbClr val="575B5F"/>
                </a:solidFill>
                <a:latin typeface="Arial"/>
                <a:cs typeface="Arial"/>
              </a:rPr>
              <a:t>B4</a:t>
            </a:r>
            <a:r>
              <a:rPr dirty="0" sz="1000" spc="204" b="1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XC3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929723" y="1944039"/>
            <a:ext cx="560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solidFill>
                  <a:srgbClr val="575B5F"/>
                </a:solidFill>
                <a:latin typeface="Arial"/>
                <a:cs typeface="Arial"/>
              </a:rPr>
              <a:t>B3</a:t>
            </a:r>
            <a:r>
              <a:rPr dirty="0" sz="1000" spc="204" b="1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XC4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488155" y="2952828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504216" y="2881205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208943" y="3601992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IP5</a:t>
            </a:r>
            <a:endParaRPr sz="10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208943" y="2736433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IP8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896085" y="2664817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448649" y="2664814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IP4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334287" y="3497364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08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08" y="0"/>
                </a:lnTo>
                <a:lnTo>
                  <a:pt x="25908" y="1020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1334287" y="3319068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08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08" y="0"/>
                </a:lnTo>
                <a:lnTo>
                  <a:pt x="25908" y="1020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1334287" y="3186506"/>
            <a:ext cx="114300" cy="56515"/>
          </a:xfrm>
          <a:custGeom>
            <a:avLst/>
            <a:gdLst/>
            <a:ahLst/>
            <a:cxnLst/>
            <a:rect l="l" t="t" r="r" b="b"/>
            <a:pathLst>
              <a:path w="114300" h="56514">
                <a:moveTo>
                  <a:pt x="114261" y="0"/>
                </a:moveTo>
                <a:lnTo>
                  <a:pt x="12166" y="0"/>
                </a:lnTo>
                <a:lnTo>
                  <a:pt x="12166" y="3035"/>
                </a:lnTo>
                <a:lnTo>
                  <a:pt x="0" y="3035"/>
                </a:lnTo>
                <a:lnTo>
                  <a:pt x="0" y="56362"/>
                </a:lnTo>
                <a:lnTo>
                  <a:pt x="25908" y="56362"/>
                </a:lnTo>
                <a:lnTo>
                  <a:pt x="25908" y="25895"/>
                </a:lnTo>
                <a:lnTo>
                  <a:pt x="114261" y="25895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1524749" y="3186506"/>
            <a:ext cx="102235" cy="26034"/>
          </a:xfrm>
          <a:custGeom>
            <a:avLst/>
            <a:gdLst/>
            <a:ahLst/>
            <a:cxnLst/>
            <a:rect l="l" t="t" r="r" b="b"/>
            <a:pathLst>
              <a:path w="102235" h="26035">
                <a:moveTo>
                  <a:pt x="102095" y="25895"/>
                </a:moveTo>
                <a:lnTo>
                  <a:pt x="0" y="25895"/>
                </a:lnTo>
                <a:lnTo>
                  <a:pt x="0" y="0"/>
                </a:lnTo>
                <a:lnTo>
                  <a:pt x="102095" y="0"/>
                </a:lnTo>
                <a:lnTo>
                  <a:pt x="102095" y="258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1703044" y="3186506"/>
            <a:ext cx="44450" cy="26034"/>
          </a:xfrm>
          <a:custGeom>
            <a:avLst/>
            <a:gdLst/>
            <a:ahLst/>
            <a:cxnLst/>
            <a:rect l="l" t="t" r="r" b="b"/>
            <a:pathLst>
              <a:path w="44450" h="26035">
                <a:moveTo>
                  <a:pt x="44195" y="25895"/>
                </a:moveTo>
                <a:lnTo>
                  <a:pt x="0" y="25895"/>
                </a:lnTo>
                <a:lnTo>
                  <a:pt x="0" y="0"/>
                </a:lnTo>
                <a:lnTo>
                  <a:pt x="44195" y="0"/>
                </a:lnTo>
                <a:lnTo>
                  <a:pt x="44195" y="25895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" name="object 59" descr=""/>
          <p:cNvGrpSpPr/>
          <p:nvPr/>
        </p:nvGrpSpPr>
        <p:grpSpPr>
          <a:xfrm>
            <a:off x="1334287" y="3675659"/>
            <a:ext cx="7867650" cy="102235"/>
            <a:chOff x="1334287" y="3675659"/>
            <a:chExt cx="7867650" cy="102235"/>
          </a:xfrm>
        </p:grpSpPr>
        <p:sp>
          <p:nvSpPr>
            <p:cNvPr id="60" name="object 60" descr=""/>
            <p:cNvSpPr/>
            <p:nvPr/>
          </p:nvSpPr>
          <p:spPr>
            <a:xfrm>
              <a:off x="1334287" y="3675659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4" h="100964">
                  <a:moveTo>
                    <a:pt x="25908" y="100558"/>
                  </a:moveTo>
                  <a:lnTo>
                    <a:pt x="0" y="100558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10055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9176004" y="3768572"/>
              <a:ext cx="26034" cy="9525"/>
            </a:xfrm>
            <a:custGeom>
              <a:avLst/>
              <a:gdLst/>
              <a:ahLst/>
              <a:cxnLst/>
              <a:rect l="l" t="t" r="r" b="b"/>
              <a:pathLst>
                <a:path w="26034" h="9525">
                  <a:moveTo>
                    <a:pt x="25933" y="9182"/>
                  </a:moveTo>
                  <a:lnTo>
                    <a:pt x="0" y="9182"/>
                  </a:lnTo>
                  <a:lnTo>
                    <a:pt x="0" y="0"/>
                  </a:lnTo>
                  <a:lnTo>
                    <a:pt x="25933" y="0"/>
                  </a:lnTo>
                  <a:lnTo>
                    <a:pt x="25933" y="918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/>
          <p:nvPr/>
        </p:nvSpPr>
        <p:spPr>
          <a:xfrm>
            <a:off x="9176004" y="3591814"/>
            <a:ext cx="26034" cy="100965"/>
          </a:xfrm>
          <a:custGeom>
            <a:avLst/>
            <a:gdLst/>
            <a:ahLst/>
            <a:cxnLst/>
            <a:rect l="l" t="t" r="r" b="b"/>
            <a:pathLst>
              <a:path w="26034" h="100964">
                <a:moveTo>
                  <a:pt x="25933" y="100609"/>
                </a:moveTo>
                <a:lnTo>
                  <a:pt x="0" y="100609"/>
                </a:lnTo>
                <a:lnTo>
                  <a:pt x="0" y="0"/>
                </a:lnTo>
                <a:lnTo>
                  <a:pt x="25933" y="0"/>
                </a:lnTo>
                <a:lnTo>
                  <a:pt x="25933" y="1006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9176004" y="3413518"/>
            <a:ext cx="26034" cy="102235"/>
          </a:xfrm>
          <a:custGeom>
            <a:avLst/>
            <a:gdLst/>
            <a:ahLst/>
            <a:cxnLst/>
            <a:rect l="l" t="t" r="r" b="b"/>
            <a:pathLst>
              <a:path w="26034" h="102235">
                <a:moveTo>
                  <a:pt x="25933" y="102095"/>
                </a:moveTo>
                <a:lnTo>
                  <a:pt x="0" y="102095"/>
                </a:lnTo>
                <a:lnTo>
                  <a:pt x="0" y="0"/>
                </a:lnTo>
                <a:lnTo>
                  <a:pt x="25933" y="0"/>
                </a:lnTo>
                <a:lnTo>
                  <a:pt x="25933" y="10209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8788946" y="3279431"/>
            <a:ext cx="100965" cy="26034"/>
          </a:xfrm>
          <a:custGeom>
            <a:avLst/>
            <a:gdLst/>
            <a:ahLst/>
            <a:cxnLst/>
            <a:rect l="l" t="t" r="r" b="b"/>
            <a:pathLst>
              <a:path w="100965" h="26035">
                <a:moveTo>
                  <a:pt x="100609" y="25895"/>
                </a:moveTo>
                <a:lnTo>
                  <a:pt x="0" y="25895"/>
                </a:lnTo>
                <a:lnTo>
                  <a:pt x="0" y="0"/>
                </a:lnTo>
                <a:lnTo>
                  <a:pt x="100609" y="0"/>
                </a:lnTo>
                <a:lnTo>
                  <a:pt x="100609" y="2589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8965755" y="3279431"/>
            <a:ext cx="102235" cy="26034"/>
          </a:xfrm>
          <a:custGeom>
            <a:avLst/>
            <a:gdLst/>
            <a:ahLst/>
            <a:cxnLst/>
            <a:rect l="l" t="t" r="r" b="b"/>
            <a:pathLst>
              <a:path w="102234" h="26035">
                <a:moveTo>
                  <a:pt x="102095" y="25895"/>
                </a:moveTo>
                <a:lnTo>
                  <a:pt x="0" y="25895"/>
                </a:lnTo>
                <a:lnTo>
                  <a:pt x="0" y="0"/>
                </a:lnTo>
                <a:lnTo>
                  <a:pt x="102095" y="0"/>
                </a:lnTo>
                <a:lnTo>
                  <a:pt x="102095" y="2589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9144051" y="3279431"/>
            <a:ext cx="58419" cy="58419"/>
          </a:xfrm>
          <a:custGeom>
            <a:avLst/>
            <a:gdLst/>
            <a:ahLst/>
            <a:cxnLst/>
            <a:rect l="l" t="t" r="r" b="b"/>
            <a:pathLst>
              <a:path w="58420" h="58420">
                <a:moveTo>
                  <a:pt x="57886" y="3073"/>
                </a:moveTo>
                <a:lnTo>
                  <a:pt x="44145" y="3073"/>
                </a:lnTo>
                <a:lnTo>
                  <a:pt x="44145" y="0"/>
                </a:lnTo>
                <a:lnTo>
                  <a:pt x="0" y="0"/>
                </a:lnTo>
                <a:lnTo>
                  <a:pt x="0" y="25895"/>
                </a:lnTo>
                <a:lnTo>
                  <a:pt x="31953" y="25895"/>
                </a:lnTo>
                <a:lnTo>
                  <a:pt x="31953" y="57886"/>
                </a:lnTo>
                <a:lnTo>
                  <a:pt x="57886" y="57886"/>
                </a:lnTo>
                <a:lnTo>
                  <a:pt x="57886" y="307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2618384" y="210098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7226516" y="3614179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7226516" y="210098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" name="object 7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Pre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–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 spc="-20">
                <a:solidFill>
                  <a:srgbClr val="1B4067"/>
                </a:solidFill>
              </a:rPr>
              <a:t>Falla</a:t>
            </a:r>
          </a:p>
        </p:txBody>
      </p:sp>
      <p:grpSp>
        <p:nvGrpSpPr>
          <p:cNvPr id="71" name="object 71" descr=""/>
          <p:cNvGrpSpPr/>
          <p:nvPr/>
        </p:nvGrpSpPr>
        <p:grpSpPr>
          <a:xfrm>
            <a:off x="775023" y="3776459"/>
            <a:ext cx="9143365" cy="3430270"/>
            <a:chOff x="775023" y="3776459"/>
            <a:chExt cx="9143365" cy="3430270"/>
          </a:xfrm>
        </p:grpSpPr>
        <p:pic>
          <p:nvPicPr>
            <p:cNvPr id="72" name="object 7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9939"/>
            </a:xfrm>
            <a:prstGeom prst="rect">
              <a:avLst/>
            </a:prstGeom>
          </p:spPr>
        </p:pic>
        <p:sp>
          <p:nvSpPr>
            <p:cNvPr id="73" name="object 73" descr=""/>
            <p:cNvSpPr/>
            <p:nvPr/>
          </p:nvSpPr>
          <p:spPr>
            <a:xfrm>
              <a:off x="1727454" y="3777754"/>
              <a:ext cx="7095490" cy="513715"/>
            </a:xfrm>
            <a:custGeom>
              <a:avLst/>
              <a:gdLst/>
              <a:ahLst/>
              <a:cxnLst/>
              <a:rect l="l" t="t" r="r" b="b"/>
              <a:pathLst>
                <a:path w="7095490" h="513714">
                  <a:moveTo>
                    <a:pt x="234645" y="291058"/>
                  </a:moveTo>
                  <a:lnTo>
                    <a:pt x="38049" y="291058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513511"/>
                  </a:lnTo>
                  <a:lnTo>
                    <a:pt x="38049" y="513511"/>
                  </a:lnTo>
                  <a:lnTo>
                    <a:pt x="38049" y="303212"/>
                  </a:lnTo>
                  <a:lnTo>
                    <a:pt x="234645" y="303212"/>
                  </a:lnTo>
                  <a:lnTo>
                    <a:pt x="234645" y="291058"/>
                  </a:lnTo>
                  <a:close/>
                </a:path>
                <a:path w="7095490" h="513714">
                  <a:moveTo>
                    <a:pt x="2406142" y="152349"/>
                  </a:moveTo>
                  <a:lnTo>
                    <a:pt x="2386304" y="152349"/>
                  </a:lnTo>
                  <a:lnTo>
                    <a:pt x="2386304" y="291058"/>
                  </a:lnTo>
                  <a:lnTo>
                    <a:pt x="379412" y="291058"/>
                  </a:lnTo>
                  <a:lnTo>
                    <a:pt x="379412" y="303212"/>
                  </a:lnTo>
                  <a:lnTo>
                    <a:pt x="2386304" y="303212"/>
                  </a:lnTo>
                  <a:lnTo>
                    <a:pt x="2386304" y="441921"/>
                  </a:lnTo>
                  <a:lnTo>
                    <a:pt x="2406142" y="441921"/>
                  </a:lnTo>
                  <a:lnTo>
                    <a:pt x="2406142" y="152349"/>
                  </a:lnTo>
                  <a:close/>
                </a:path>
                <a:path w="7095490" h="513714">
                  <a:moveTo>
                    <a:pt x="3475863" y="291058"/>
                  </a:moveTo>
                  <a:lnTo>
                    <a:pt x="2774899" y="291058"/>
                  </a:lnTo>
                  <a:lnTo>
                    <a:pt x="2774899" y="10668"/>
                  </a:lnTo>
                  <a:lnTo>
                    <a:pt x="2736799" y="10668"/>
                  </a:lnTo>
                  <a:lnTo>
                    <a:pt x="2736799" y="291058"/>
                  </a:lnTo>
                  <a:lnTo>
                    <a:pt x="2476246" y="291058"/>
                  </a:lnTo>
                  <a:lnTo>
                    <a:pt x="2476246" y="152349"/>
                  </a:lnTo>
                  <a:lnTo>
                    <a:pt x="2457945" y="152349"/>
                  </a:lnTo>
                  <a:lnTo>
                    <a:pt x="2457945" y="441921"/>
                  </a:lnTo>
                  <a:lnTo>
                    <a:pt x="2476246" y="441921"/>
                  </a:lnTo>
                  <a:lnTo>
                    <a:pt x="2476246" y="303212"/>
                  </a:lnTo>
                  <a:lnTo>
                    <a:pt x="2736799" y="303212"/>
                  </a:lnTo>
                  <a:lnTo>
                    <a:pt x="2736799" y="513511"/>
                  </a:lnTo>
                  <a:lnTo>
                    <a:pt x="2774899" y="513511"/>
                  </a:lnTo>
                  <a:lnTo>
                    <a:pt x="2774899" y="303212"/>
                  </a:lnTo>
                  <a:lnTo>
                    <a:pt x="3475863" y="303212"/>
                  </a:lnTo>
                  <a:lnTo>
                    <a:pt x="3475863" y="291058"/>
                  </a:lnTo>
                  <a:close/>
                </a:path>
                <a:path w="7095490" h="513714">
                  <a:moveTo>
                    <a:pt x="4638573" y="152349"/>
                  </a:moveTo>
                  <a:lnTo>
                    <a:pt x="4620311" y="152349"/>
                  </a:lnTo>
                  <a:lnTo>
                    <a:pt x="4620311" y="291058"/>
                  </a:lnTo>
                  <a:lnTo>
                    <a:pt x="4359719" y="291058"/>
                  </a:lnTo>
                  <a:lnTo>
                    <a:pt x="4359719" y="10668"/>
                  </a:lnTo>
                  <a:lnTo>
                    <a:pt x="4321619" y="10668"/>
                  </a:lnTo>
                  <a:lnTo>
                    <a:pt x="4321619" y="291058"/>
                  </a:lnTo>
                  <a:lnTo>
                    <a:pt x="3619093" y="291058"/>
                  </a:lnTo>
                  <a:lnTo>
                    <a:pt x="3619093" y="303212"/>
                  </a:lnTo>
                  <a:lnTo>
                    <a:pt x="4321619" y="303212"/>
                  </a:lnTo>
                  <a:lnTo>
                    <a:pt x="4321619" y="513511"/>
                  </a:lnTo>
                  <a:lnTo>
                    <a:pt x="4359719" y="513511"/>
                  </a:lnTo>
                  <a:lnTo>
                    <a:pt x="4359719" y="303212"/>
                  </a:lnTo>
                  <a:lnTo>
                    <a:pt x="4620311" y="303212"/>
                  </a:lnTo>
                  <a:lnTo>
                    <a:pt x="4620311" y="441921"/>
                  </a:lnTo>
                  <a:lnTo>
                    <a:pt x="4638573" y="441921"/>
                  </a:lnTo>
                  <a:lnTo>
                    <a:pt x="4638573" y="152349"/>
                  </a:lnTo>
                  <a:close/>
                </a:path>
                <a:path w="7095490" h="513714">
                  <a:moveTo>
                    <a:pt x="6715620" y="291058"/>
                  </a:moveTo>
                  <a:lnTo>
                    <a:pt x="4710201" y="291058"/>
                  </a:lnTo>
                  <a:lnTo>
                    <a:pt x="4710201" y="152349"/>
                  </a:lnTo>
                  <a:lnTo>
                    <a:pt x="4691900" y="152349"/>
                  </a:lnTo>
                  <a:lnTo>
                    <a:pt x="4691900" y="441921"/>
                  </a:lnTo>
                  <a:lnTo>
                    <a:pt x="4710201" y="441921"/>
                  </a:lnTo>
                  <a:lnTo>
                    <a:pt x="4710201" y="303212"/>
                  </a:lnTo>
                  <a:lnTo>
                    <a:pt x="6715620" y="303212"/>
                  </a:lnTo>
                  <a:lnTo>
                    <a:pt x="6715620" y="291058"/>
                  </a:lnTo>
                  <a:close/>
                </a:path>
                <a:path w="7095490" h="513714">
                  <a:moveTo>
                    <a:pt x="7095033" y="0"/>
                  </a:moveTo>
                  <a:lnTo>
                    <a:pt x="7056933" y="0"/>
                  </a:lnTo>
                  <a:lnTo>
                    <a:pt x="7056933" y="291058"/>
                  </a:lnTo>
                  <a:lnTo>
                    <a:pt x="6861861" y="291058"/>
                  </a:lnTo>
                  <a:lnTo>
                    <a:pt x="6861861" y="303212"/>
                  </a:lnTo>
                  <a:lnTo>
                    <a:pt x="7056933" y="303212"/>
                  </a:lnTo>
                  <a:lnTo>
                    <a:pt x="7056933" y="513511"/>
                  </a:lnTo>
                  <a:lnTo>
                    <a:pt x="7095033" y="513511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17999" y="4678362"/>
              <a:ext cx="94462" cy="178295"/>
            </a:xfrm>
            <a:prstGeom prst="rect">
              <a:avLst/>
            </a:prstGeom>
          </p:spPr>
        </p:pic>
        <p:sp>
          <p:nvSpPr>
            <p:cNvPr id="75" name="object 75" descr=""/>
            <p:cNvSpPr/>
            <p:nvPr/>
          </p:nvSpPr>
          <p:spPr>
            <a:xfrm>
              <a:off x="4186936" y="4213567"/>
              <a:ext cx="294640" cy="805180"/>
            </a:xfrm>
            <a:custGeom>
              <a:avLst/>
              <a:gdLst/>
              <a:ahLst/>
              <a:cxnLst/>
              <a:rect l="l" t="t" r="r" b="b"/>
              <a:pathLst>
                <a:path w="294639" h="805179">
                  <a:moveTo>
                    <a:pt x="169164" y="789343"/>
                  </a:moveTo>
                  <a:lnTo>
                    <a:pt x="121881" y="789343"/>
                  </a:lnTo>
                  <a:lnTo>
                    <a:pt x="121881" y="804570"/>
                  </a:lnTo>
                  <a:lnTo>
                    <a:pt x="169164" y="804570"/>
                  </a:lnTo>
                  <a:lnTo>
                    <a:pt x="169164" y="789343"/>
                  </a:lnTo>
                  <a:close/>
                </a:path>
                <a:path w="294639" h="805179">
                  <a:moveTo>
                    <a:pt x="188950" y="751243"/>
                  </a:moveTo>
                  <a:lnTo>
                    <a:pt x="103632" y="751243"/>
                  </a:lnTo>
                  <a:lnTo>
                    <a:pt x="103632" y="766521"/>
                  </a:lnTo>
                  <a:lnTo>
                    <a:pt x="188950" y="766521"/>
                  </a:lnTo>
                  <a:lnTo>
                    <a:pt x="188950" y="751243"/>
                  </a:lnTo>
                  <a:close/>
                </a:path>
                <a:path w="294639" h="805179">
                  <a:moveTo>
                    <a:pt x="217881" y="722312"/>
                  </a:moveTo>
                  <a:lnTo>
                    <a:pt x="149313" y="722312"/>
                  </a:lnTo>
                  <a:lnTo>
                    <a:pt x="149313" y="643089"/>
                  </a:lnTo>
                  <a:lnTo>
                    <a:pt x="149326" y="626325"/>
                  </a:lnTo>
                  <a:lnTo>
                    <a:pt x="149313" y="472389"/>
                  </a:lnTo>
                  <a:lnTo>
                    <a:pt x="134086" y="472389"/>
                  </a:lnTo>
                  <a:lnTo>
                    <a:pt x="134086" y="626160"/>
                  </a:lnTo>
                  <a:lnTo>
                    <a:pt x="121881" y="624789"/>
                  </a:lnTo>
                  <a:lnTo>
                    <a:pt x="109728" y="621703"/>
                  </a:lnTo>
                  <a:lnTo>
                    <a:pt x="85318" y="612584"/>
                  </a:lnTo>
                  <a:lnTo>
                    <a:pt x="74663" y="608012"/>
                  </a:lnTo>
                  <a:lnTo>
                    <a:pt x="63995" y="600379"/>
                  </a:lnTo>
                  <a:lnTo>
                    <a:pt x="54864" y="594321"/>
                  </a:lnTo>
                  <a:lnTo>
                    <a:pt x="25895" y="559244"/>
                  </a:lnTo>
                  <a:lnTo>
                    <a:pt x="15227" y="516585"/>
                  </a:lnTo>
                  <a:lnTo>
                    <a:pt x="18249" y="493712"/>
                  </a:lnTo>
                  <a:lnTo>
                    <a:pt x="38100" y="454126"/>
                  </a:lnTo>
                  <a:lnTo>
                    <a:pt x="63995" y="431253"/>
                  </a:lnTo>
                  <a:lnTo>
                    <a:pt x="74663" y="423621"/>
                  </a:lnTo>
                  <a:lnTo>
                    <a:pt x="85318" y="419049"/>
                  </a:lnTo>
                  <a:lnTo>
                    <a:pt x="97523" y="412953"/>
                  </a:lnTo>
                  <a:lnTo>
                    <a:pt x="109728" y="409930"/>
                  </a:lnTo>
                  <a:lnTo>
                    <a:pt x="123418" y="406844"/>
                  </a:lnTo>
                  <a:lnTo>
                    <a:pt x="137121" y="405358"/>
                  </a:lnTo>
                  <a:lnTo>
                    <a:pt x="150863" y="405358"/>
                  </a:lnTo>
                  <a:lnTo>
                    <a:pt x="150863" y="388594"/>
                  </a:lnTo>
                  <a:lnTo>
                    <a:pt x="149313" y="388759"/>
                  </a:lnTo>
                  <a:lnTo>
                    <a:pt x="149313" y="225526"/>
                  </a:lnTo>
                  <a:lnTo>
                    <a:pt x="134086" y="225526"/>
                  </a:lnTo>
                  <a:lnTo>
                    <a:pt x="134086" y="390271"/>
                  </a:lnTo>
                  <a:lnTo>
                    <a:pt x="120396" y="391617"/>
                  </a:lnTo>
                  <a:lnTo>
                    <a:pt x="92964" y="397725"/>
                  </a:lnTo>
                  <a:lnTo>
                    <a:pt x="45681" y="425157"/>
                  </a:lnTo>
                  <a:lnTo>
                    <a:pt x="18249" y="454126"/>
                  </a:lnTo>
                  <a:lnTo>
                    <a:pt x="3022" y="489153"/>
                  </a:lnTo>
                  <a:lnTo>
                    <a:pt x="0" y="515048"/>
                  </a:lnTo>
                  <a:lnTo>
                    <a:pt x="3022" y="540943"/>
                  </a:lnTo>
                  <a:lnTo>
                    <a:pt x="18249" y="576021"/>
                  </a:lnTo>
                  <a:lnTo>
                    <a:pt x="54864" y="614121"/>
                  </a:lnTo>
                  <a:lnTo>
                    <a:pt x="91427" y="632421"/>
                  </a:lnTo>
                  <a:lnTo>
                    <a:pt x="134086" y="641553"/>
                  </a:lnTo>
                  <a:lnTo>
                    <a:pt x="134086" y="722312"/>
                  </a:lnTo>
                  <a:lnTo>
                    <a:pt x="74663" y="722312"/>
                  </a:lnTo>
                  <a:lnTo>
                    <a:pt x="74663" y="737539"/>
                  </a:lnTo>
                  <a:lnTo>
                    <a:pt x="217881" y="737539"/>
                  </a:lnTo>
                  <a:lnTo>
                    <a:pt x="217881" y="722312"/>
                  </a:lnTo>
                  <a:close/>
                </a:path>
                <a:path w="294639" h="805179">
                  <a:moveTo>
                    <a:pt x="294068" y="0"/>
                  </a:moveTo>
                  <a:lnTo>
                    <a:pt x="141732" y="0"/>
                  </a:lnTo>
                  <a:lnTo>
                    <a:pt x="141732" y="12153"/>
                  </a:lnTo>
                  <a:lnTo>
                    <a:pt x="294068" y="12153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92599" y="4361700"/>
              <a:ext cx="75196" cy="77698"/>
            </a:xfrm>
            <a:prstGeom prst="rect">
              <a:avLst/>
            </a:prstGeom>
          </p:spPr>
        </p:pic>
        <p:sp>
          <p:nvSpPr>
            <p:cNvPr id="77" name="object 77" descr=""/>
            <p:cNvSpPr/>
            <p:nvPr/>
          </p:nvSpPr>
          <p:spPr>
            <a:xfrm>
              <a:off x="4284459" y="4219676"/>
              <a:ext cx="2077085" cy="638810"/>
            </a:xfrm>
            <a:custGeom>
              <a:avLst/>
              <a:gdLst/>
              <a:ahLst/>
              <a:cxnLst/>
              <a:rect l="l" t="t" r="r" b="b"/>
              <a:pathLst>
                <a:path w="2077085" h="63881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17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17"/>
                  </a:lnTo>
                  <a:lnTo>
                    <a:pt x="88353" y="137121"/>
                  </a:lnTo>
                  <a:close/>
                </a:path>
                <a:path w="2077085" h="638810">
                  <a:moveTo>
                    <a:pt x="2076996" y="498271"/>
                  </a:moveTo>
                  <a:lnTo>
                    <a:pt x="2060232" y="449503"/>
                  </a:lnTo>
                  <a:lnTo>
                    <a:pt x="2014537" y="405307"/>
                  </a:lnTo>
                  <a:lnTo>
                    <a:pt x="1977974" y="390080"/>
                  </a:lnTo>
                  <a:lnTo>
                    <a:pt x="1936800" y="383971"/>
                  </a:lnTo>
                  <a:lnTo>
                    <a:pt x="1935264" y="400735"/>
                  </a:lnTo>
                  <a:lnTo>
                    <a:pt x="1949005" y="400735"/>
                  </a:lnTo>
                  <a:lnTo>
                    <a:pt x="1961210" y="402285"/>
                  </a:lnTo>
                  <a:lnTo>
                    <a:pt x="1985568" y="408381"/>
                  </a:lnTo>
                  <a:lnTo>
                    <a:pt x="1996236" y="414489"/>
                  </a:lnTo>
                  <a:lnTo>
                    <a:pt x="2006904" y="419049"/>
                  </a:lnTo>
                  <a:lnTo>
                    <a:pt x="2016036" y="426681"/>
                  </a:lnTo>
                  <a:lnTo>
                    <a:pt x="2025205" y="432739"/>
                  </a:lnTo>
                  <a:lnTo>
                    <a:pt x="2032800" y="441921"/>
                  </a:lnTo>
                  <a:lnTo>
                    <a:pt x="2040432" y="449503"/>
                  </a:lnTo>
                  <a:lnTo>
                    <a:pt x="2046541" y="458685"/>
                  </a:lnTo>
                  <a:lnTo>
                    <a:pt x="2051100" y="469303"/>
                  </a:lnTo>
                  <a:lnTo>
                    <a:pt x="2055672" y="478485"/>
                  </a:lnTo>
                  <a:lnTo>
                    <a:pt x="2058695" y="489140"/>
                  </a:lnTo>
                  <a:lnTo>
                    <a:pt x="2061768" y="512013"/>
                  </a:lnTo>
                  <a:lnTo>
                    <a:pt x="2058695" y="533349"/>
                  </a:lnTo>
                  <a:lnTo>
                    <a:pt x="2040432" y="572935"/>
                  </a:lnTo>
                  <a:lnTo>
                    <a:pt x="2016036" y="595807"/>
                  </a:lnTo>
                  <a:lnTo>
                    <a:pt x="2006904" y="603440"/>
                  </a:lnTo>
                  <a:lnTo>
                    <a:pt x="1974900" y="617143"/>
                  </a:lnTo>
                  <a:lnTo>
                    <a:pt x="1962696" y="620217"/>
                  </a:lnTo>
                  <a:lnTo>
                    <a:pt x="1950542" y="621703"/>
                  </a:lnTo>
                  <a:lnTo>
                    <a:pt x="1936800" y="621703"/>
                  </a:lnTo>
                  <a:lnTo>
                    <a:pt x="1938337" y="638467"/>
                  </a:lnTo>
                  <a:lnTo>
                    <a:pt x="1979472" y="632371"/>
                  </a:lnTo>
                  <a:lnTo>
                    <a:pt x="2016036" y="615594"/>
                  </a:lnTo>
                  <a:lnTo>
                    <a:pt x="2054136" y="582117"/>
                  </a:lnTo>
                  <a:lnTo>
                    <a:pt x="2076996" y="524167"/>
                  </a:lnTo>
                  <a:lnTo>
                    <a:pt x="2076996" y="49827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26810" y="4679848"/>
              <a:ext cx="94449" cy="178295"/>
            </a:xfrm>
            <a:prstGeom prst="rect">
              <a:avLst/>
            </a:prstGeom>
          </p:spPr>
        </p:pic>
        <p:sp>
          <p:nvSpPr>
            <p:cNvPr id="79" name="object 79" descr=""/>
            <p:cNvSpPr/>
            <p:nvPr/>
          </p:nvSpPr>
          <p:spPr>
            <a:xfrm>
              <a:off x="6067374" y="4224235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3690"/>
                  </a:lnTo>
                  <a:lnTo>
                    <a:pt x="152400" y="13690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126"/>
                  </a:moveTo>
                  <a:lnTo>
                    <a:pt x="144767" y="454126"/>
                  </a:lnTo>
                  <a:lnTo>
                    <a:pt x="144767" y="711644"/>
                  </a:lnTo>
                  <a:lnTo>
                    <a:pt x="161531" y="711644"/>
                  </a:lnTo>
                  <a:lnTo>
                    <a:pt x="161531" y="454126"/>
                  </a:lnTo>
                  <a:close/>
                </a:path>
                <a:path w="219710" h="795654">
                  <a:moveTo>
                    <a:pt x="161531" y="225526"/>
                  </a:moveTo>
                  <a:lnTo>
                    <a:pt x="144767" y="225526"/>
                  </a:lnTo>
                  <a:lnTo>
                    <a:pt x="144767" y="397725"/>
                  </a:lnTo>
                  <a:lnTo>
                    <a:pt x="161531" y="397725"/>
                  </a:lnTo>
                  <a:lnTo>
                    <a:pt x="161531" y="225526"/>
                  </a:lnTo>
                  <a:close/>
                </a:path>
                <a:path w="219710" h="795654">
                  <a:moveTo>
                    <a:pt x="172199" y="780211"/>
                  </a:moveTo>
                  <a:lnTo>
                    <a:pt x="124968" y="780211"/>
                  </a:lnTo>
                  <a:lnTo>
                    <a:pt x="124968" y="795439"/>
                  </a:lnTo>
                  <a:lnTo>
                    <a:pt x="172199" y="795439"/>
                  </a:lnTo>
                  <a:lnTo>
                    <a:pt x="172199" y="780211"/>
                  </a:lnTo>
                  <a:close/>
                </a:path>
                <a:path w="219710" h="795654">
                  <a:moveTo>
                    <a:pt x="190449" y="742111"/>
                  </a:moveTo>
                  <a:lnTo>
                    <a:pt x="105117" y="742111"/>
                  </a:lnTo>
                  <a:lnTo>
                    <a:pt x="105117" y="757339"/>
                  </a:lnTo>
                  <a:lnTo>
                    <a:pt x="190449" y="757339"/>
                  </a:lnTo>
                  <a:lnTo>
                    <a:pt x="190449" y="742111"/>
                  </a:lnTo>
                  <a:close/>
                </a:path>
                <a:path w="219710" h="795654">
                  <a:moveTo>
                    <a:pt x="219417" y="713143"/>
                  </a:moveTo>
                  <a:lnTo>
                    <a:pt x="76149" y="713143"/>
                  </a:lnTo>
                  <a:lnTo>
                    <a:pt x="76149" y="728421"/>
                  </a:lnTo>
                  <a:lnTo>
                    <a:pt x="219417" y="728421"/>
                  </a:lnTo>
                  <a:lnTo>
                    <a:pt x="219417" y="71314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184899" y="4372368"/>
              <a:ext cx="74167" cy="77685"/>
            </a:xfrm>
            <a:prstGeom prst="rect">
              <a:avLst/>
            </a:prstGeom>
          </p:spPr>
        </p:pic>
        <p:sp>
          <p:nvSpPr>
            <p:cNvPr id="81" name="object 81" descr=""/>
            <p:cNvSpPr/>
            <p:nvPr/>
          </p:nvSpPr>
          <p:spPr>
            <a:xfrm>
              <a:off x="6175578" y="4230344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7121"/>
                  </a:moveTo>
                  <a:lnTo>
                    <a:pt x="76200" y="137121"/>
                  </a:lnTo>
                  <a:lnTo>
                    <a:pt x="76200" y="149313"/>
                  </a:lnTo>
                  <a:lnTo>
                    <a:pt x="76200" y="213321"/>
                  </a:lnTo>
                  <a:lnTo>
                    <a:pt x="13690" y="213321"/>
                  </a:lnTo>
                  <a:lnTo>
                    <a:pt x="13690" y="149313"/>
                  </a:lnTo>
                  <a:lnTo>
                    <a:pt x="76200" y="149313"/>
                  </a:lnTo>
                  <a:lnTo>
                    <a:pt x="76200" y="137121"/>
                  </a:lnTo>
                  <a:lnTo>
                    <a:pt x="51790" y="137121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13"/>
                  </a:lnTo>
                  <a:lnTo>
                    <a:pt x="89890" y="225513"/>
                  </a:lnTo>
                  <a:lnTo>
                    <a:pt x="89890" y="219417"/>
                  </a:lnTo>
                  <a:lnTo>
                    <a:pt x="89890" y="213321"/>
                  </a:lnTo>
                  <a:lnTo>
                    <a:pt x="89890" y="149313"/>
                  </a:lnTo>
                  <a:lnTo>
                    <a:pt x="89890" y="143217"/>
                  </a:lnTo>
                  <a:lnTo>
                    <a:pt x="89890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436965" y="3925544"/>
              <a:ext cx="156972" cy="228600"/>
            </a:xfrm>
            <a:prstGeom prst="rect">
              <a:avLst/>
            </a:prstGeom>
          </p:spPr>
        </p:pic>
        <p:pic>
          <p:nvPicPr>
            <p:cNvPr id="83" name="object 8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97220" y="3925544"/>
              <a:ext cx="156971" cy="228600"/>
            </a:xfrm>
            <a:prstGeom prst="rect">
              <a:avLst/>
            </a:prstGeom>
          </p:spPr>
        </p:pic>
        <p:pic>
          <p:nvPicPr>
            <p:cNvPr id="84" name="object 84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956003" y="3925544"/>
              <a:ext cx="158496" cy="228600"/>
            </a:xfrm>
            <a:prstGeom prst="rect">
              <a:avLst/>
            </a:prstGeom>
          </p:spPr>
        </p:pic>
        <p:sp>
          <p:nvSpPr>
            <p:cNvPr id="85" name="object 85" descr=""/>
            <p:cNvSpPr/>
            <p:nvPr/>
          </p:nvSpPr>
          <p:spPr>
            <a:xfrm>
              <a:off x="4479531" y="3777754"/>
              <a:ext cx="1598930" cy="299085"/>
            </a:xfrm>
            <a:custGeom>
              <a:avLst/>
              <a:gdLst/>
              <a:ahLst/>
              <a:cxnLst/>
              <a:rect l="l" t="t" r="r" b="b"/>
              <a:pathLst>
                <a:path w="1598929" h="299085">
                  <a:moveTo>
                    <a:pt x="288696" y="0"/>
                  </a:moveTo>
                  <a:lnTo>
                    <a:pt x="271221" y="0"/>
                  </a:lnTo>
                  <a:lnTo>
                    <a:pt x="0" y="271259"/>
                  </a:lnTo>
                  <a:lnTo>
                    <a:pt x="9131" y="280390"/>
                  </a:lnTo>
                  <a:lnTo>
                    <a:pt x="288696" y="0"/>
                  </a:lnTo>
                  <a:close/>
                </a:path>
                <a:path w="1598929" h="299085">
                  <a:moveTo>
                    <a:pt x="1598510" y="289521"/>
                  </a:moveTo>
                  <a:lnTo>
                    <a:pt x="1308989" y="0"/>
                  </a:lnTo>
                  <a:lnTo>
                    <a:pt x="1291691" y="0"/>
                  </a:lnTo>
                  <a:lnTo>
                    <a:pt x="1590865" y="298653"/>
                  </a:lnTo>
                  <a:lnTo>
                    <a:pt x="1598510" y="2895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436965" y="3925544"/>
              <a:ext cx="156972" cy="228600"/>
            </a:xfrm>
            <a:prstGeom prst="rect">
              <a:avLst/>
            </a:prstGeom>
          </p:spPr>
        </p:pic>
        <p:pic>
          <p:nvPicPr>
            <p:cNvPr id="87" name="object 87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197220" y="3925544"/>
              <a:ext cx="156971" cy="228600"/>
            </a:xfrm>
            <a:prstGeom prst="rect">
              <a:avLst/>
            </a:prstGeom>
          </p:spPr>
        </p:pic>
      </p:grpSp>
      <p:sp>
        <p:nvSpPr>
          <p:cNvPr id="88" name="object 88" descr=""/>
          <p:cNvSpPr txBox="1"/>
          <p:nvPr/>
        </p:nvSpPr>
        <p:spPr>
          <a:xfrm>
            <a:off x="4632921" y="4536109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XL11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6577364" y="4536109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solidFill>
                  <a:srgbClr val="575B5F"/>
                </a:solidFill>
                <a:latin typeface="Arial"/>
                <a:cs typeface="Arial"/>
              </a:rPr>
              <a:t>XL14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208940" y="4249621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575B5F"/>
                </a:solidFill>
                <a:latin typeface="Arial"/>
                <a:cs typeface="Arial"/>
              </a:rPr>
              <a:t>IP6</a:t>
            </a:r>
            <a:endParaRPr sz="10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7630338" y="4754023"/>
            <a:ext cx="9785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1925" marR="5080" indent="-149860">
              <a:lnSpc>
                <a:spcPct val="100000"/>
              </a:lnSpc>
              <a:spcBef>
                <a:spcPts val="100"/>
              </a:spcBef>
            </a:pP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EJEMPLO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ESTADO</a:t>
            </a:r>
            <a:r>
              <a:rPr dirty="0" sz="600" spc="-2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600" spc="20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spc="-10" b="1">
                <a:solidFill>
                  <a:srgbClr val="575B5F"/>
                </a:solidFill>
                <a:latin typeface="Arial"/>
                <a:cs typeface="Arial"/>
              </a:rPr>
              <a:t>INTERRUPTORES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7801009" y="4980164"/>
            <a:ext cx="465455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Cerrado </a:t>
            </a:r>
            <a:r>
              <a:rPr dirty="0" sz="800" spc="-10" b="1">
                <a:solidFill>
                  <a:srgbClr val="575B5F"/>
                </a:solidFill>
                <a:latin typeface="Arial"/>
                <a:cs typeface="Arial"/>
              </a:rPr>
              <a:t>B</a:t>
            </a: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Abierto </a:t>
            </a:r>
            <a:r>
              <a:rPr dirty="0" sz="800" spc="-10" b="1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sz="800" spc="-10">
                <a:solidFill>
                  <a:srgbClr val="575B5F"/>
                </a:solidFill>
                <a:latin typeface="Arial"/>
                <a:cs typeface="Arial"/>
              </a:rPr>
              <a:t>Abierto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93" name="object 93" descr=""/>
          <p:cNvGrpSpPr/>
          <p:nvPr/>
        </p:nvGrpSpPr>
        <p:grpSpPr>
          <a:xfrm>
            <a:off x="986828" y="3777754"/>
            <a:ext cx="8677275" cy="1671955"/>
            <a:chOff x="986828" y="3777754"/>
            <a:chExt cx="8677275" cy="1671955"/>
          </a:xfrm>
        </p:grpSpPr>
        <p:pic>
          <p:nvPicPr>
            <p:cNvPr id="94" name="object 94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572921" y="5220842"/>
              <a:ext cx="156959" cy="228549"/>
            </a:xfrm>
            <a:prstGeom prst="rect">
              <a:avLst/>
            </a:prstGeom>
          </p:spPr>
        </p:pic>
        <p:sp>
          <p:nvSpPr>
            <p:cNvPr id="95" name="object 95" descr=""/>
            <p:cNvSpPr/>
            <p:nvPr/>
          </p:nvSpPr>
          <p:spPr>
            <a:xfrm>
              <a:off x="986828" y="3852417"/>
              <a:ext cx="652780" cy="885825"/>
            </a:xfrm>
            <a:custGeom>
              <a:avLst/>
              <a:gdLst/>
              <a:ahLst/>
              <a:cxnLst/>
              <a:rect l="l" t="t" r="r" b="b"/>
              <a:pathLst>
                <a:path w="652780" h="885825">
                  <a:moveTo>
                    <a:pt x="67068" y="449503"/>
                  </a:moveTo>
                  <a:lnTo>
                    <a:pt x="36563" y="432739"/>
                  </a:lnTo>
                  <a:lnTo>
                    <a:pt x="32004" y="440385"/>
                  </a:lnTo>
                  <a:lnTo>
                    <a:pt x="25895" y="454126"/>
                  </a:lnTo>
                  <a:lnTo>
                    <a:pt x="19850" y="467817"/>
                  </a:lnTo>
                  <a:lnTo>
                    <a:pt x="15227" y="483044"/>
                  </a:lnTo>
                  <a:lnTo>
                    <a:pt x="10668" y="496785"/>
                  </a:lnTo>
                  <a:lnTo>
                    <a:pt x="6108" y="512013"/>
                  </a:lnTo>
                  <a:lnTo>
                    <a:pt x="3073" y="528789"/>
                  </a:lnTo>
                  <a:lnTo>
                    <a:pt x="0" y="559244"/>
                  </a:lnTo>
                  <a:lnTo>
                    <a:pt x="0" y="574471"/>
                  </a:lnTo>
                  <a:lnTo>
                    <a:pt x="35077" y="576008"/>
                  </a:lnTo>
                  <a:lnTo>
                    <a:pt x="35077" y="560781"/>
                  </a:lnTo>
                  <a:lnTo>
                    <a:pt x="36563" y="547039"/>
                  </a:lnTo>
                  <a:lnTo>
                    <a:pt x="38100" y="531812"/>
                  </a:lnTo>
                  <a:lnTo>
                    <a:pt x="41173" y="519607"/>
                  </a:lnTo>
                  <a:lnTo>
                    <a:pt x="44208" y="505917"/>
                  </a:lnTo>
                  <a:lnTo>
                    <a:pt x="48768" y="492226"/>
                  </a:lnTo>
                  <a:lnTo>
                    <a:pt x="53327" y="480021"/>
                  </a:lnTo>
                  <a:lnTo>
                    <a:pt x="57950" y="467817"/>
                  </a:lnTo>
                  <a:lnTo>
                    <a:pt x="63995" y="454126"/>
                  </a:lnTo>
                  <a:lnTo>
                    <a:pt x="67068" y="449503"/>
                  </a:lnTo>
                  <a:close/>
                </a:path>
                <a:path w="652780" h="885825">
                  <a:moveTo>
                    <a:pt x="91427" y="740562"/>
                  </a:moveTo>
                  <a:lnTo>
                    <a:pt x="83845" y="729894"/>
                  </a:lnTo>
                  <a:lnTo>
                    <a:pt x="76200" y="719239"/>
                  </a:lnTo>
                  <a:lnTo>
                    <a:pt x="70104" y="707034"/>
                  </a:lnTo>
                  <a:lnTo>
                    <a:pt x="63995" y="694880"/>
                  </a:lnTo>
                  <a:lnTo>
                    <a:pt x="57950" y="682675"/>
                  </a:lnTo>
                  <a:lnTo>
                    <a:pt x="51841" y="670521"/>
                  </a:lnTo>
                  <a:lnTo>
                    <a:pt x="47231" y="656780"/>
                  </a:lnTo>
                  <a:lnTo>
                    <a:pt x="44208" y="644575"/>
                  </a:lnTo>
                  <a:lnTo>
                    <a:pt x="41173" y="630885"/>
                  </a:lnTo>
                  <a:lnTo>
                    <a:pt x="39636" y="621703"/>
                  </a:lnTo>
                  <a:lnTo>
                    <a:pt x="4559" y="627799"/>
                  </a:lnTo>
                  <a:lnTo>
                    <a:pt x="15227" y="668985"/>
                  </a:lnTo>
                  <a:lnTo>
                    <a:pt x="32004" y="711644"/>
                  </a:lnTo>
                  <a:lnTo>
                    <a:pt x="56413" y="751230"/>
                  </a:lnTo>
                  <a:lnTo>
                    <a:pt x="63995" y="760412"/>
                  </a:lnTo>
                  <a:lnTo>
                    <a:pt x="91427" y="740562"/>
                  </a:lnTo>
                  <a:close/>
                </a:path>
                <a:path w="652780" h="885825">
                  <a:moveTo>
                    <a:pt x="242290" y="309308"/>
                  </a:moveTo>
                  <a:lnTo>
                    <a:pt x="233159" y="275831"/>
                  </a:lnTo>
                  <a:lnTo>
                    <a:pt x="230136" y="277317"/>
                  </a:lnTo>
                  <a:lnTo>
                    <a:pt x="214858" y="281927"/>
                  </a:lnTo>
                  <a:lnTo>
                    <a:pt x="199631" y="287985"/>
                  </a:lnTo>
                  <a:lnTo>
                    <a:pt x="185940" y="294081"/>
                  </a:lnTo>
                  <a:lnTo>
                    <a:pt x="170713" y="300189"/>
                  </a:lnTo>
                  <a:lnTo>
                    <a:pt x="156959" y="307822"/>
                  </a:lnTo>
                  <a:lnTo>
                    <a:pt x="143268" y="316953"/>
                  </a:lnTo>
                  <a:lnTo>
                    <a:pt x="118859" y="333717"/>
                  </a:lnTo>
                  <a:lnTo>
                    <a:pt x="105168" y="345871"/>
                  </a:lnTo>
                  <a:lnTo>
                    <a:pt x="128041" y="373303"/>
                  </a:lnTo>
                  <a:lnTo>
                    <a:pt x="141732" y="361149"/>
                  </a:lnTo>
                  <a:lnTo>
                    <a:pt x="164604" y="344385"/>
                  </a:lnTo>
                  <a:lnTo>
                    <a:pt x="175272" y="338289"/>
                  </a:lnTo>
                  <a:lnTo>
                    <a:pt x="187426" y="330644"/>
                  </a:lnTo>
                  <a:lnTo>
                    <a:pt x="201168" y="324586"/>
                  </a:lnTo>
                  <a:lnTo>
                    <a:pt x="213372" y="320027"/>
                  </a:lnTo>
                  <a:lnTo>
                    <a:pt x="227063" y="313931"/>
                  </a:lnTo>
                  <a:lnTo>
                    <a:pt x="240804" y="309308"/>
                  </a:lnTo>
                  <a:lnTo>
                    <a:pt x="242290" y="309308"/>
                  </a:lnTo>
                  <a:close/>
                </a:path>
                <a:path w="652780" h="885825">
                  <a:moveTo>
                    <a:pt x="288036" y="850303"/>
                  </a:moveTo>
                  <a:lnTo>
                    <a:pt x="281927" y="850303"/>
                  </a:lnTo>
                  <a:lnTo>
                    <a:pt x="268185" y="847229"/>
                  </a:lnTo>
                  <a:lnTo>
                    <a:pt x="252958" y="844194"/>
                  </a:lnTo>
                  <a:lnTo>
                    <a:pt x="239268" y="841171"/>
                  </a:lnTo>
                  <a:lnTo>
                    <a:pt x="225526" y="836561"/>
                  </a:lnTo>
                  <a:lnTo>
                    <a:pt x="213372" y="830453"/>
                  </a:lnTo>
                  <a:lnTo>
                    <a:pt x="199631" y="825944"/>
                  </a:lnTo>
                  <a:lnTo>
                    <a:pt x="187426" y="819848"/>
                  </a:lnTo>
                  <a:lnTo>
                    <a:pt x="175272" y="812203"/>
                  </a:lnTo>
                  <a:lnTo>
                    <a:pt x="164604" y="806094"/>
                  </a:lnTo>
                  <a:lnTo>
                    <a:pt x="146304" y="836561"/>
                  </a:lnTo>
                  <a:lnTo>
                    <a:pt x="158508" y="842657"/>
                  </a:lnTo>
                  <a:lnTo>
                    <a:pt x="185940" y="857897"/>
                  </a:lnTo>
                  <a:lnTo>
                    <a:pt x="199631" y="863993"/>
                  </a:lnTo>
                  <a:lnTo>
                    <a:pt x="214858" y="868553"/>
                  </a:lnTo>
                  <a:lnTo>
                    <a:pt x="230136" y="874661"/>
                  </a:lnTo>
                  <a:lnTo>
                    <a:pt x="245364" y="877735"/>
                  </a:lnTo>
                  <a:lnTo>
                    <a:pt x="262140" y="882294"/>
                  </a:lnTo>
                  <a:lnTo>
                    <a:pt x="277368" y="883843"/>
                  </a:lnTo>
                  <a:lnTo>
                    <a:pt x="283464" y="885329"/>
                  </a:lnTo>
                  <a:lnTo>
                    <a:pt x="288036" y="850303"/>
                  </a:lnTo>
                  <a:close/>
                </a:path>
                <a:path w="652780" h="885825">
                  <a:moveTo>
                    <a:pt x="373367" y="0"/>
                  </a:moveTo>
                  <a:lnTo>
                    <a:pt x="347459" y="0"/>
                  </a:lnTo>
                  <a:lnTo>
                    <a:pt x="347459" y="102095"/>
                  </a:lnTo>
                  <a:lnTo>
                    <a:pt x="373367" y="102095"/>
                  </a:lnTo>
                  <a:lnTo>
                    <a:pt x="373367" y="0"/>
                  </a:lnTo>
                  <a:close/>
                </a:path>
                <a:path w="652780" h="885825">
                  <a:moveTo>
                    <a:pt x="483095" y="300189"/>
                  </a:moveTo>
                  <a:lnTo>
                    <a:pt x="481558" y="300189"/>
                  </a:lnTo>
                  <a:lnTo>
                    <a:pt x="467817" y="292595"/>
                  </a:lnTo>
                  <a:lnTo>
                    <a:pt x="454126" y="286486"/>
                  </a:lnTo>
                  <a:lnTo>
                    <a:pt x="438899" y="281927"/>
                  </a:lnTo>
                  <a:lnTo>
                    <a:pt x="423659" y="275831"/>
                  </a:lnTo>
                  <a:lnTo>
                    <a:pt x="408381" y="272745"/>
                  </a:lnTo>
                  <a:lnTo>
                    <a:pt x="391668" y="268185"/>
                  </a:lnTo>
                  <a:lnTo>
                    <a:pt x="376389" y="266649"/>
                  </a:lnTo>
                  <a:lnTo>
                    <a:pt x="373367" y="266115"/>
                  </a:lnTo>
                  <a:lnTo>
                    <a:pt x="373367" y="178295"/>
                  </a:lnTo>
                  <a:lnTo>
                    <a:pt x="347459" y="178295"/>
                  </a:lnTo>
                  <a:lnTo>
                    <a:pt x="347459" y="263626"/>
                  </a:lnTo>
                  <a:lnTo>
                    <a:pt x="341363" y="263626"/>
                  </a:lnTo>
                  <a:lnTo>
                    <a:pt x="339826" y="297154"/>
                  </a:lnTo>
                  <a:lnTo>
                    <a:pt x="342900" y="297154"/>
                  </a:lnTo>
                  <a:lnTo>
                    <a:pt x="358127" y="298640"/>
                  </a:lnTo>
                  <a:lnTo>
                    <a:pt x="371817" y="300189"/>
                  </a:lnTo>
                  <a:lnTo>
                    <a:pt x="387057" y="303263"/>
                  </a:lnTo>
                  <a:lnTo>
                    <a:pt x="400799" y="306285"/>
                  </a:lnTo>
                  <a:lnTo>
                    <a:pt x="414489" y="310845"/>
                  </a:lnTo>
                  <a:lnTo>
                    <a:pt x="428231" y="313931"/>
                  </a:lnTo>
                  <a:lnTo>
                    <a:pt x="441921" y="320027"/>
                  </a:lnTo>
                  <a:lnTo>
                    <a:pt x="454126" y="324586"/>
                  </a:lnTo>
                  <a:lnTo>
                    <a:pt x="466331" y="330644"/>
                  </a:lnTo>
                  <a:lnTo>
                    <a:pt x="483095" y="300189"/>
                  </a:lnTo>
                  <a:close/>
                </a:path>
                <a:path w="652780" h="885825">
                  <a:moveTo>
                    <a:pt x="527253" y="822871"/>
                  </a:moveTo>
                  <a:lnTo>
                    <a:pt x="505917" y="793940"/>
                  </a:lnTo>
                  <a:lnTo>
                    <a:pt x="489153" y="806094"/>
                  </a:lnTo>
                  <a:lnTo>
                    <a:pt x="478485" y="812203"/>
                  </a:lnTo>
                  <a:lnTo>
                    <a:pt x="440436" y="832002"/>
                  </a:lnTo>
                  <a:lnTo>
                    <a:pt x="385559" y="847229"/>
                  </a:lnTo>
                  <a:lnTo>
                    <a:pt x="393153" y="880757"/>
                  </a:lnTo>
                  <a:lnTo>
                    <a:pt x="408381" y="877735"/>
                  </a:lnTo>
                  <a:lnTo>
                    <a:pt x="425157" y="873175"/>
                  </a:lnTo>
                  <a:lnTo>
                    <a:pt x="438899" y="868553"/>
                  </a:lnTo>
                  <a:lnTo>
                    <a:pt x="454126" y="863993"/>
                  </a:lnTo>
                  <a:lnTo>
                    <a:pt x="469353" y="856399"/>
                  </a:lnTo>
                  <a:lnTo>
                    <a:pt x="483095" y="850303"/>
                  </a:lnTo>
                  <a:lnTo>
                    <a:pt x="510527" y="835075"/>
                  </a:lnTo>
                  <a:lnTo>
                    <a:pt x="527253" y="822871"/>
                  </a:lnTo>
                  <a:close/>
                </a:path>
                <a:path w="652780" h="885825">
                  <a:moveTo>
                    <a:pt x="643039" y="493712"/>
                  </a:moveTo>
                  <a:lnTo>
                    <a:pt x="638479" y="481558"/>
                  </a:lnTo>
                  <a:lnTo>
                    <a:pt x="633907" y="466280"/>
                  </a:lnTo>
                  <a:lnTo>
                    <a:pt x="627862" y="452589"/>
                  </a:lnTo>
                  <a:lnTo>
                    <a:pt x="606475" y="412940"/>
                  </a:lnTo>
                  <a:lnTo>
                    <a:pt x="579043" y="374840"/>
                  </a:lnTo>
                  <a:lnTo>
                    <a:pt x="569912" y="367258"/>
                  </a:lnTo>
                  <a:lnTo>
                    <a:pt x="545553" y="391617"/>
                  </a:lnTo>
                  <a:lnTo>
                    <a:pt x="553148" y="399249"/>
                  </a:lnTo>
                  <a:lnTo>
                    <a:pt x="560781" y="409917"/>
                  </a:lnTo>
                  <a:lnTo>
                    <a:pt x="569912" y="420585"/>
                  </a:lnTo>
                  <a:lnTo>
                    <a:pt x="577557" y="431253"/>
                  </a:lnTo>
                  <a:lnTo>
                    <a:pt x="583653" y="443458"/>
                  </a:lnTo>
                  <a:lnTo>
                    <a:pt x="591248" y="455612"/>
                  </a:lnTo>
                  <a:lnTo>
                    <a:pt x="595807" y="467817"/>
                  </a:lnTo>
                  <a:lnTo>
                    <a:pt x="601916" y="480021"/>
                  </a:lnTo>
                  <a:lnTo>
                    <a:pt x="606475" y="493712"/>
                  </a:lnTo>
                  <a:lnTo>
                    <a:pt x="609549" y="504380"/>
                  </a:lnTo>
                  <a:lnTo>
                    <a:pt x="643039" y="493712"/>
                  </a:lnTo>
                  <a:close/>
                </a:path>
                <a:path w="652780" h="885825">
                  <a:moveTo>
                    <a:pt x="652221" y="604989"/>
                  </a:moveTo>
                  <a:lnTo>
                    <a:pt x="617143" y="601903"/>
                  </a:lnTo>
                  <a:lnTo>
                    <a:pt x="617143" y="603440"/>
                  </a:lnTo>
                  <a:lnTo>
                    <a:pt x="615657" y="618680"/>
                  </a:lnTo>
                  <a:lnTo>
                    <a:pt x="612584" y="630885"/>
                  </a:lnTo>
                  <a:lnTo>
                    <a:pt x="609549" y="644575"/>
                  </a:lnTo>
                  <a:lnTo>
                    <a:pt x="606475" y="658317"/>
                  </a:lnTo>
                  <a:lnTo>
                    <a:pt x="601916" y="670521"/>
                  </a:lnTo>
                  <a:lnTo>
                    <a:pt x="595807" y="684212"/>
                  </a:lnTo>
                  <a:lnTo>
                    <a:pt x="589762" y="696417"/>
                  </a:lnTo>
                  <a:lnTo>
                    <a:pt x="583653" y="707034"/>
                  </a:lnTo>
                  <a:lnTo>
                    <a:pt x="577557" y="719239"/>
                  </a:lnTo>
                  <a:lnTo>
                    <a:pt x="574484" y="723798"/>
                  </a:lnTo>
                  <a:lnTo>
                    <a:pt x="603453" y="742099"/>
                  </a:lnTo>
                  <a:lnTo>
                    <a:pt x="606475" y="737539"/>
                  </a:lnTo>
                  <a:lnTo>
                    <a:pt x="627862" y="696417"/>
                  </a:lnTo>
                  <a:lnTo>
                    <a:pt x="643039" y="653745"/>
                  </a:lnTo>
                  <a:lnTo>
                    <a:pt x="647649" y="638467"/>
                  </a:lnTo>
                  <a:lnTo>
                    <a:pt x="650671" y="621703"/>
                  </a:lnTo>
                  <a:lnTo>
                    <a:pt x="652221" y="606475"/>
                  </a:lnTo>
                  <a:lnTo>
                    <a:pt x="652221" y="60498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6" name="object 96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113332" y="4353763"/>
              <a:ext cx="365721" cy="176758"/>
            </a:xfrm>
            <a:prstGeom prst="rect">
              <a:avLst/>
            </a:prstGeom>
          </p:spPr>
        </p:pic>
        <p:sp>
          <p:nvSpPr>
            <p:cNvPr id="97" name="object 97" descr=""/>
            <p:cNvSpPr/>
            <p:nvPr/>
          </p:nvSpPr>
          <p:spPr>
            <a:xfrm>
              <a:off x="8714283" y="3777754"/>
              <a:ext cx="949960" cy="1217930"/>
            </a:xfrm>
            <a:custGeom>
              <a:avLst/>
              <a:gdLst/>
              <a:ahLst/>
              <a:cxnLst/>
              <a:rect l="l" t="t" r="r" b="b"/>
              <a:pathLst>
                <a:path w="949959" h="1217929">
                  <a:moveTo>
                    <a:pt x="63995" y="696366"/>
                  </a:moveTo>
                  <a:lnTo>
                    <a:pt x="32004" y="682675"/>
                  </a:lnTo>
                  <a:lnTo>
                    <a:pt x="28968" y="688771"/>
                  </a:lnTo>
                  <a:lnTo>
                    <a:pt x="21336" y="707085"/>
                  </a:lnTo>
                  <a:lnTo>
                    <a:pt x="9182" y="745185"/>
                  </a:lnTo>
                  <a:lnTo>
                    <a:pt x="1536" y="784771"/>
                  </a:lnTo>
                  <a:lnTo>
                    <a:pt x="0" y="804557"/>
                  </a:lnTo>
                  <a:lnTo>
                    <a:pt x="0" y="824407"/>
                  </a:lnTo>
                  <a:lnTo>
                    <a:pt x="35077" y="824407"/>
                  </a:lnTo>
                  <a:lnTo>
                    <a:pt x="35191" y="804557"/>
                  </a:lnTo>
                  <a:lnTo>
                    <a:pt x="36563" y="787793"/>
                  </a:lnTo>
                  <a:lnTo>
                    <a:pt x="39636" y="769543"/>
                  </a:lnTo>
                  <a:lnTo>
                    <a:pt x="48768" y="736003"/>
                  </a:lnTo>
                  <a:lnTo>
                    <a:pt x="54864" y="717753"/>
                  </a:lnTo>
                  <a:lnTo>
                    <a:pt x="60972" y="702462"/>
                  </a:lnTo>
                  <a:lnTo>
                    <a:pt x="63995" y="696366"/>
                  </a:lnTo>
                  <a:close/>
                </a:path>
                <a:path w="949959" h="1217929">
                  <a:moveTo>
                    <a:pt x="82308" y="985939"/>
                  </a:moveTo>
                  <a:lnTo>
                    <a:pt x="68605" y="963066"/>
                  </a:lnTo>
                  <a:lnTo>
                    <a:pt x="53327" y="929525"/>
                  </a:lnTo>
                  <a:lnTo>
                    <a:pt x="48768" y="912761"/>
                  </a:lnTo>
                  <a:lnTo>
                    <a:pt x="42659" y="895997"/>
                  </a:lnTo>
                  <a:lnTo>
                    <a:pt x="39636" y="877735"/>
                  </a:lnTo>
                  <a:lnTo>
                    <a:pt x="36563" y="862507"/>
                  </a:lnTo>
                  <a:lnTo>
                    <a:pt x="3073" y="867067"/>
                  </a:lnTo>
                  <a:lnTo>
                    <a:pt x="6108" y="885329"/>
                  </a:lnTo>
                  <a:lnTo>
                    <a:pt x="9182" y="905116"/>
                  </a:lnTo>
                  <a:lnTo>
                    <a:pt x="21336" y="943216"/>
                  </a:lnTo>
                  <a:lnTo>
                    <a:pt x="38100" y="979830"/>
                  </a:lnTo>
                  <a:lnTo>
                    <a:pt x="51841" y="1004189"/>
                  </a:lnTo>
                  <a:lnTo>
                    <a:pt x="82308" y="985939"/>
                  </a:lnTo>
                  <a:close/>
                </a:path>
                <a:path w="949959" h="1217929">
                  <a:moveTo>
                    <a:pt x="222504" y="530275"/>
                  </a:moveTo>
                  <a:lnTo>
                    <a:pt x="205727" y="499808"/>
                  </a:lnTo>
                  <a:lnTo>
                    <a:pt x="192036" y="508939"/>
                  </a:lnTo>
                  <a:lnTo>
                    <a:pt x="173736" y="519607"/>
                  </a:lnTo>
                  <a:lnTo>
                    <a:pt x="156959" y="531812"/>
                  </a:lnTo>
                  <a:lnTo>
                    <a:pt x="123482" y="559244"/>
                  </a:lnTo>
                  <a:lnTo>
                    <a:pt x="94500" y="588213"/>
                  </a:lnTo>
                  <a:lnTo>
                    <a:pt x="92964" y="591248"/>
                  </a:lnTo>
                  <a:lnTo>
                    <a:pt x="118859" y="614108"/>
                  </a:lnTo>
                  <a:lnTo>
                    <a:pt x="121945" y="611035"/>
                  </a:lnTo>
                  <a:lnTo>
                    <a:pt x="134150" y="597344"/>
                  </a:lnTo>
                  <a:lnTo>
                    <a:pt x="147840" y="583603"/>
                  </a:lnTo>
                  <a:lnTo>
                    <a:pt x="178295" y="559244"/>
                  </a:lnTo>
                  <a:lnTo>
                    <a:pt x="193522" y="548576"/>
                  </a:lnTo>
                  <a:lnTo>
                    <a:pt x="210299" y="537908"/>
                  </a:lnTo>
                  <a:lnTo>
                    <a:pt x="222504" y="530275"/>
                  </a:lnTo>
                  <a:close/>
                </a:path>
                <a:path w="949959" h="1217929">
                  <a:moveTo>
                    <a:pt x="257568" y="1136802"/>
                  </a:moveTo>
                  <a:lnTo>
                    <a:pt x="227063" y="1121524"/>
                  </a:lnTo>
                  <a:lnTo>
                    <a:pt x="176758" y="1089571"/>
                  </a:lnTo>
                  <a:lnTo>
                    <a:pt x="161531" y="1077366"/>
                  </a:lnTo>
                  <a:lnTo>
                    <a:pt x="147840" y="1063625"/>
                  </a:lnTo>
                  <a:lnTo>
                    <a:pt x="146304" y="1062139"/>
                  </a:lnTo>
                  <a:lnTo>
                    <a:pt x="121945" y="1088034"/>
                  </a:lnTo>
                  <a:lnTo>
                    <a:pt x="124968" y="1091057"/>
                  </a:lnTo>
                  <a:lnTo>
                    <a:pt x="140195" y="1104798"/>
                  </a:lnTo>
                  <a:lnTo>
                    <a:pt x="173736" y="1129157"/>
                  </a:lnTo>
                  <a:lnTo>
                    <a:pt x="210299" y="1152029"/>
                  </a:lnTo>
                  <a:lnTo>
                    <a:pt x="242290" y="1167257"/>
                  </a:lnTo>
                  <a:lnTo>
                    <a:pt x="257568" y="1136802"/>
                  </a:lnTo>
                  <a:close/>
                </a:path>
                <a:path w="949959" h="1217929">
                  <a:moveTo>
                    <a:pt x="448017" y="466280"/>
                  </a:moveTo>
                  <a:lnTo>
                    <a:pt x="446532" y="431203"/>
                  </a:lnTo>
                  <a:lnTo>
                    <a:pt x="425157" y="432739"/>
                  </a:lnTo>
                  <a:lnTo>
                    <a:pt x="379463" y="438848"/>
                  </a:lnTo>
                  <a:lnTo>
                    <a:pt x="333717" y="447967"/>
                  </a:lnTo>
                  <a:lnTo>
                    <a:pt x="312394" y="454075"/>
                  </a:lnTo>
                  <a:lnTo>
                    <a:pt x="304800" y="457149"/>
                  </a:lnTo>
                  <a:lnTo>
                    <a:pt x="315468" y="490689"/>
                  </a:lnTo>
                  <a:lnTo>
                    <a:pt x="323062" y="487603"/>
                  </a:lnTo>
                  <a:lnTo>
                    <a:pt x="342900" y="481507"/>
                  </a:lnTo>
                  <a:lnTo>
                    <a:pt x="364236" y="476948"/>
                  </a:lnTo>
                  <a:lnTo>
                    <a:pt x="385559" y="473913"/>
                  </a:lnTo>
                  <a:lnTo>
                    <a:pt x="406895" y="469303"/>
                  </a:lnTo>
                  <a:lnTo>
                    <a:pt x="429768" y="467817"/>
                  </a:lnTo>
                  <a:lnTo>
                    <a:pt x="448017" y="466280"/>
                  </a:lnTo>
                  <a:close/>
                </a:path>
                <a:path w="949959" h="1217929">
                  <a:moveTo>
                    <a:pt x="487654" y="1217510"/>
                  </a:moveTo>
                  <a:lnTo>
                    <a:pt x="486117" y="1182484"/>
                  </a:lnTo>
                  <a:lnTo>
                    <a:pt x="474421" y="1183957"/>
                  </a:lnTo>
                  <a:lnTo>
                    <a:pt x="406895" y="1179461"/>
                  </a:lnTo>
                  <a:lnTo>
                    <a:pt x="385559" y="1176388"/>
                  </a:lnTo>
                  <a:lnTo>
                    <a:pt x="362699" y="1171816"/>
                  </a:lnTo>
                  <a:lnTo>
                    <a:pt x="352031" y="1168793"/>
                  </a:lnTo>
                  <a:lnTo>
                    <a:pt x="344385" y="1203820"/>
                  </a:lnTo>
                  <a:lnTo>
                    <a:pt x="356590" y="1206893"/>
                  </a:lnTo>
                  <a:lnTo>
                    <a:pt x="379463" y="1209916"/>
                  </a:lnTo>
                  <a:lnTo>
                    <a:pt x="402336" y="1214488"/>
                  </a:lnTo>
                  <a:lnTo>
                    <a:pt x="451104" y="1217510"/>
                  </a:lnTo>
                  <a:lnTo>
                    <a:pt x="473913" y="1217510"/>
                  </a:lnTo>
                  <a:lnTo>
                    <a:pt x="474675" y="1200772"/>
                  </a:lnTo>
                  <a:lnTo>
                    <a:pt x="475462" y="1217510"/>
                  </a:lnTo>
                  <a:lnTo>
                    <a:pt x="487654" y="1217510"/>
                  </a:lnTo>
                  <a:close/>
                </a:path>
                <a:path w="949959" h="1217929">
                  <a:moveTo>
                    <a:pt x="487654" y="347408"/>
                  </a:moveTo>
                  <a:lnTo>
                    <a:pt x="461721" y="347408"/>
                  </a:lnTo>
                  <a:lnTo>
                    <a:pt x="461721" y="447967"/>
                  </a:lnTo>
                  <a:lnTo>
                    <a:pt x="487654" y="447967"/>
                  </a:lnTo>
                  <a:lnTo>
                    <a:pt x="487654" y="347408"/>
                  </a:lnTo>
                  <a:close/>
                </a:path>
                <a:path w="949959" h="1217929">
                  <a:moveTo>
                    <a:pt x="487654" y="169113"/>
                  </a:moveTo>
                  <a:lnTo>
                    <a:pt x="461721" y="169113"/>
                  </a:lnTo>
                  <a:lnTo>
                    <a:pt x="461721" y="271259"/>
                  </a:lnTo>
                  <a:lnTo>
                    <a:pt x="487654" y="271259"/>
                  </a:lnTo>
                  <a:lnTo>
                    <a:pt x="487654" y="169113"/>
                  </a:lnTo>
                  <a:close/>
                </a:path>
                <a:path w="949959" h="1217929">
                  <a:moveTo>
                    <a:pt x="487654" y="0"/>
                  </a:moveTo>
                  <a:lnTo>
                    <a:pt x="461721" y="0"/>
                  </a:lnTo>
                  <a:lnTo>
                    <a:pt x="461721" y="92913"/>
                  </a:lnTo>
                  <a:lnTo>
                    <a:pt x="487654" y="92913"/>
                  </a:lnTo>
                  <a:lnTo>
                    <a:pt x="487654" y="0"/>
                  </a:lnTo>
                  <a:close/>
                </a:path>
                <a:path w="949959" h="1217929">
                  <a:moveTo>
                    <a:pt x="691857" y="475411"/>
                  </a:moveTo>
                  <a:lnTo>
                    <a:pt x="636981" y="454075"/>
                  </a:lnTo>
                  <a:lnTo>
                    <a:pt x="568426" y="438848"/>
                  </a:lnTo>
                  <a:lnTo>
                    <a:pt x="554685" y="435813"/>
                  </a:lnTo>
                  <a:lnTo>
                    <a:pt x="548576" y="470839"/>
                  </a:lnTo>
                  <a:lnTo>
                    <a:pt x="563854" y="473913"/>
                  </a:lnTo>
                  <a:lnTo>
                    <a:pt x="585139" y="476948"/>
                  </a:lnTo>
                  <a:lnTo>
                    <a:pt x="606526" y="483044"/>
                  </a:lnTo>
                  <a:lnTo>
                    <a:pt x="626313" y="487603"/>
                  </a:lnTo>
                  <a:lnTo>
                    <a:pt x="647649" y="495249"/>
                  </a:lnTo>
                  <a:lnTo>
                    <a:pt x="665962" y="501357"/>
                  </a:lnTo>
                  <a:lnTo>
                    <a:pt x="678116" y="507403"/>
                  </a:lnTo>
                  <a:lnTo>
                    <a:pt x="691857" y="475411"/>
                  </a:lnTo>
                  <a:close/>
                </a:path>
                <a:path w="949959" h="1217929">
                  <a:moveTo>
                    <a:pt x="729957" y="1156589"/>
                  </a:moveTo>
                  <a:lnTo>
                    <a:pt x="713181" y="1126134"/>
                  </a:lnTo>
                  <a:lnTo>
                    <a:pt x="704062" y="1130693"/>
                  </a:lnTo>
                  <a:lnTo>
                    <a:pt x="684212" y="1139825"/>
                  </a:lnTo>
                  <a:lnTo>
                    <a:pt x="646112" y="1155052"/>
                  </a:lnTo>
                  <a:lnTo>
                    <a:pt x="604989" y="1167257"/>
                  </a:lnTo>
                  <a:lnTo>
                    <a:pt x="586676" y="1171816"/>
                  </a:lnTo>
                  <a:lnTo>
                    <a:pt x="594321" y="1205357"/>
                  </a:lnTo>
                  <a:lnTo>
                    <a:pt x="636981" y="1194689"/>
                  </a:lnTo>
                  <a:lnTo>
                    <a:pt x="679653" y="1179461"/>
                  </a:lnTo>
                  <a:lnTo>
                    <a:pt x="719289" y="1161161"/>
                  </a:lnTo>
                  <a:lnTo>
                    <a:pt x="729957" y="1156589"/>
                  </a:lnTo>
                  <a:close/>
                </a:path>
                <a:path w="949959" h="1217929">
                  <a:moveTo>
                    <a:pt x="888403" y="632371"/>
                  </a:moveTo>
                  <a:lnTo>
                    <a:pt x="839635" y="572935"/>
                  </a:lnTo>
                  <a:lnTo>
                    <a:pt x="809180" y="545503"/>
                  </a:lnTo>
                  <a:lnTo>
                    <a:pt x="792416" y="531812"/>
                  </a:lnTo>
                  <a:lnTo>
                    <a:pt x="786307" y="528789"/>
                  </a:lnTo>
                  <a:lnTo>
                    <a:pt x="766521" y="556221"/>
                  </a:lnTo>
                  <a:lnTo>
                    <a:pt x="771080" y="560781"/>
                  </a:lnTo>
                  <a:lnTo>
                    <a:pt x="801585" y="585139"/>
                  </a:lnTo>
                  <a:lnTo>
                    <a:pt x="815276" y="597344"/>
                  </a:lnTo>
                  <a:lnTo>
                    <a:pt x="827481" y="611035"/>
                  </a:lnTo>
                  <a:lnTo>
                    <a:pt x="839635" y="626262"/>
                  </a:lnTo>
                  <a:lnTo>
                    <a:pt x="851839" y="640003"/>
                  </a:lnTo>
                  <a:lnTo>
                    <a:pt x="859485" y="652208"/>
                  </a:lnTo>
                  <a:lnTo>
                    <a:pt x="888403" y="632371"/>
                  </a:lnTo>
                  <a:close/>
                </a:path>
                <a:path w="949959" h="1217929">
                  <a:moveTo>
                    <a:pt x="909739" y="981316"/>
                  </a:moveTo>
                  <a:lnTo>
                    <a:pt x="879271" y="964603"/>
                  </a:lnTo>
                  <a:lnTo>
                    <a:pt x="871639" y="979830"/>
                  </a:lnTo>
                  <a:lnTo>
                    <a:pt x="860971" y="995057"/>
                  </a:lnTo>
                  <a:lnTo>
                    <a:pt x="851839" y="1010297"/>
                  </a:lnTo>
                  <a:lnTo>
                    <a:pt x="815276" y="1051471"/>
                  </a:lnTo>
                  <a:lnTo>
                    <a:pt x="800049" y="1065161"/>
                  </a:lnTo>
                  <a:lnTo>
                    <a:pt x="797026" y="1068235"/>
                  </a:lnTo>
                  <a:lnTo>
                    <a:pt x="819848" y="1095616"/>
                  </a:lnTo>
                  <a:lnTo>
                    <a:pt x="824407" y="1089571"/>
                  </a:lnTo>
                  <a:lnTo>
                    <a:pt x="839635" y="1075829"/>
                  </a:lnTo>
                  <a:lnTo>
                    <a:pt x="867079" y="1045362"/>
                  </a:lnTo>
                  <a:lnTo>
                    <a:pt x="879271" y="1030135"/>
                  </a:lnTo>
                  <a:lnTo>
                    <a:pt x="891476" y="1013371"/>
                  </a:lnTo>
                  <a:lnTo>
                    <a:pt x="902144" y="996607"/>
                  </a:lnTo>
                  <a:lnTo>
                    <a:pt x="909739" y="981316"/>
                  </a:lnTo>
                  <a:close/>
                </a:path>
                <a:path w="949959" h="1217929">
                  <a:moveTo>
                    <a:pt x="949375" y="824407"/>
                  </a:moveTo>
                  <a:lnTo>
                    <a:pt x="946302" y="783234"/>
                  </a:lnTo>
                  <a:lnTo>
                    <a:pt x="938707" y="743648"/>
                  </a:lnTo>
                  <a:lnTo>
                    <a:pt x="935634" y="731443"/>
                  </a:lnTo>
                  <a:lnTo>
                    <a:pt x="902144" y="740562"/>
                  </a:lnTo>
                  <a:lnTo>
                    <a:pt x="909739" y="771080"/>
                  </a:lnTo>
                  <a:lnTo>
                    <a:pt x="911275" y="789330"/>
                  </a:lnTo>
                  <a:lnTo>
                    <a:pt x="912812" y="806107"/>
                  </a:lnTo>
                  <a:lnTo>
                    <a:pt x="914222" y="824407"/>
                  </a:lnTo>
                  <a:lnTo>
                    <a:pt x="914349" y="825893"/>
                  </a:lnTo>
                  <a:lnTo>
                    <a:pt x="914349" y="844207"/>
                  </a:lnTo>
                  <a:lnTo>
                    <a:pt x="911275" y="860971"/>
                  </a:lnTo>
                  <a:lnTo>
                    <a:pt x="909739" y="871639"/>
                  </a:lnTo>
                  <a:lnTo>
                    <a:pt x="944816" y="876198"/>
                  </a:lnTo>
                  <a:lnTo>
                    <a:pt x="946302" y="863993"/>
                  </a:lnTo>
                  <a:lnTo>
                    <a:pt x="949375" y="82440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 descr=""/>
          <p:cNvSpPr txBox="1"/>
          <p:nvPr/>
        </p:nvSpPr>
        <p:spPr>
          <a:xfrm>
            <a:off x="8992666" y="4453814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782963" y="3685795"/>
            <a:ext cx="76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281963" y="5308707"/>
            <a:ext cx="5090795" cy="14878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2051,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2052,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2053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2054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servicio.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Reactores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XL11,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XL12,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XL13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XL14</a:t>
            </a:r>
            <a:r>
              <a:rPr dirty="0" sz="1600" spc="3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servicio.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compensador</a:t>
            </a:r>
            <a:r>
              <a:rPr dirty="0" sz="1600" spc="3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XC2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servicio.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compensador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XC1,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XC3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XC4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servicio.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Autotransformador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T1 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T2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servicio.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transmitía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244,0MW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Socabaya.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01" name="object 101" descr=""/>
          <p:cNvGrpSpPr/>
          <p:nvPr/>
        </p:nvGrpSpPr>
        <p:grpSpPr>
          <a:xfrm>
            <a:off x="3144291" y="6447383"/>
            <a:ext cx="7054850" cy="859790"/>
            <a:chOff x="3144291" y="6447383"/>
            <a:chExt cx="7054850" cy="859790"/>
          </a:xfrm>
        </p:grpSpPr>
        <p:sp>
          <p:nvSpPr>
            <p:cNvPr id="102" name="object 102" descr=""/>
            <p:cNvSpPr/>
            <p:nvPr/>
          </p:nvSpPr>
          <p:spPr>
            <a:xfrm>
              <a:off x="3150641" y="6847433"/>
              <a:ext cx="6051550" cy="453390"/>
            </a:xfrm>
            <a:custGeom>
              <a:avLst/>
              <a:gdLst/>
              <a:ahLst/>
              <a:cxnLst/>
              <a:rect l="l" t="t" r="r" b="b"/>
              <a:pathLst>
                <a:path w="6051550" h="453390">
                  <a:moveTo>
                    <a:pt x="6051550" y="452932"/>
                  </a:moveTo>
                  <a:lnTo>
                    <a:pt x="0" y="452932"/>
                  </a:lnTo>
                  <a:lnTo>
                    <a:pt x="0" y="0"/>
                  </a:lnTo>
                  <a:lnTo>
                    <a:pt x="6051550" y="0"/>
                  </a:lnTo>
                  <a:lnTo>
                    <a:pt x="6051550" y="4529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150641" y="6847433"/>
              <a:ext cx="6051550" cy="453390"/>
            </a:xfrm>
            <a:custGeom>
              <a:avLst/>
              <a:gdLst/>
              <a:ahLst/>
              <a:cxnLst/>
              <a:rect l="l" t="t" r="r" b="b"/>
              <a:pathLst>
                <a:path w="6051550" h="453390">
                  <a:moveTo>
                    <a:pt x="0" y="0"/>
                  </a:moveTo>
                  <a:lnTo>
                    <a:pt x="0" y="452932"/>
                  </a:lnTo>
                  <a:lnTo>
                    <a:pt x="6051550" y="452932"/>
                  </a:lnTo>
                  <a:lnTo>
                    <a:pt x="605155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6560591" y="6447383"/>
              <a:ext cx="3638550" cy="527050"/>
            </a:xfrm>
            <a:custGeom>
              <a:avLst/>
              <a:gdLst/>
              <a:ahLst/>
              <a:cxnLst/>
              <a:rect l="l" t="t" r="r" b="b"/>
              <a:pathLst>
                <a:path w="3638550" h="527050">
                  <a:moveTo>
                    <a:pt x="3638550" y="527050"/>
                  </a:moveTo>
                  <a:lnTo>
                    <a:pt x="3638550" y="0"/>
                  </a:lnTo>
                  <a:lnTo>
                    <a:pt x="0" y="0"/>
                  </a:lnTo>
                  <a:lnTo>
                    <a:pt x="0" y="527050"/>
                  </a:lnTo>
                  <a:lnTo>
                    <a:pt x="3638550" y="527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7226516" y="3297213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221532"/>
            <a:ext cx="9143365" cy="3979545"/>
            <a:chOff x="775023" y="3221532"/>
            <a:chExt cx="9143365" cy="3979545"/>
          </a:xfrm>
        </p:grpSpPr>
        <p:sp>
          <p:nvSpPr>
            <p:cNvPr id="4" name="object 4" descr=""/>
            <p:cNvSpPr/>
            <p:nvPr/>
          </p:nvSpPr>
          <p:spPr>
            <a:xfrm>
              <a:off x="1727454" y="3399827"/>
              <a:ext cx="4637405" cy="378460"/>
            </a:xfrm>
            <a:custGeom>
              <a:avLst/>
              <a:gdLst/>
              <a:ahLst/>
              <a:cxnLst/>
              <a:rect l="l" t="t" r="r" b="b"/>
              <a:pathLst>
                <a:path w="4637405" h="378460">
                  <a:moveTo>
                    <a:pt x="234645" y="280390"/>
                  </a:moveTo>
                  <a:lnTo>
                    <a:pt x="38049" y="280390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377926"/>
                  </a:lnTo>
                  <a:lnTo>
                    <a:pt x="38049" y="377926"/>
                  </a:lnTo>
                  <a:lnTo>
                    <a:pt x="38049" y="292595"/>
                  </a:lnTo>
                  <a:lnTo>
                    <a:pt x="234645" y="292595"/>
                  </a:lnTo>
                  <a:lnTo>
                    <a:pt x="234645" y="280390"/>
                  </a:lnTo>
                  <a:close/>
                </a:path>
                <a:path w="4637405" h="378460">
                  <a:moveTo>
                    <a:pt x="2406142" y="141732"/>
                  </a:moveTo>
                  <a:lnTo>
                    <a:pt x="2386304" y="141732"/>
                  </a:lnTo>
                  <a:lnTo>
                    <a:pt x="2386304" y="280390"/>
                  </a:lnTo>
                  <a:lnTo>
                    <a:pt x="379412" y="280390"/>
                  </a:lnTo>
                  <a:lnTo>
                    <a:pt x="379412" y="292595"/>
                  </a:lnTo>
                  <a:lnTo>
                    <a:pt x="2386304" y="292595"/>
                  </a:lnTo>
                  <a:lnTo>
                    <a:pt x="2386304" y="377926"/>
                  </a:lnTo>
                  <a:lnTo>
                    <a:pt x="2406142" y="377926"/>
                  </a:lnTo>
                  <a:lnTo>
                    <a:pt x="2406142" y="141732"/>
                  </a:lnTo>
                  <a:close/>
                </a:path>
                <a:path w="4637405" h="378460">
                  <a:moveTo>
                    <a:pt x="4637024" y="141732"/>
                  </a:moveTo>
                  <a:lnTo>
                    <a:pt x="4618774" y="141732"/>
                  </a:lnTo>
                  <a:lnTo>
                    <a:pt x="4618774" y="280390"/>
                  </a:lnTo>
                  <a:lnTo>
                    <a:pt x="4358183" y="280390"/>
                  </a:lnTo>
                  <a:lnTo>
                    <a:pt x="4358183" y="0"/>
                  </a:lnTo>
                  <a:lnTo>
                    <a:pt x="4320083" y="0"/>
                  </a:lnTo>
                  <a:lnTo>
                    <a:pt x="4320083" y="280390"/>
                  </a:lnTo>
                  <a:lnTo>
                    <a:pt x="3619093" y="280390"/>
                  </a:lnTo>
                  <a:lnTo>
                    <a:pt x="3619093" y="292595"/>
                  </a:lnTo>
                  <a:lnTo>
                    <a:pt x="4320083" y="292595"/>
                  </a:lnTo>
                  <a:lnTo>
                    <a:pt x="4320083" y="377926"/>
                  </a:lnTo>
                  <a:lnTo>
                    <a:pt x="4358183" y="377926"/>
                  </a:lnTo>
                  <a:lnTo>
                    <a:pt x="4358183" y="292595"/>
                  </a:lnTo>
                  <a:lnTo>
                    <a:pt x="4618774" y="292595"/>
                  </a:lnTo>
                  <a:lnTo>
                    <a:pt x="4618774" y="377926"/>
                  </a:lnTo>
                  <a:lnTo>
                    <a:pt x="4637024" y="377926"/>
                  </a:lnTo>
                  <a:lnTo>
                    <a:pt x="4637024" y="14173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972077" y="3401364"/>
              <a:ext cx="13970" cy="285115"/>
            </a:xfrm>
            <a:custGeom>
              <a:avLst/>
              <a:gdLst/>
              <a:ahLst/>
              <a:cxnLst/>
              <a:rect l="l" t="t" r="r" b="b"/>
              <a:pathLst>
                <a:path w="13970" h="285114">
                  <a:moveTo>
                    <a:pt x="13690" y="284962"/>
                  </a:moveTo>
                  <a:lnTo>
                    <a:pt x="0" y="284962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496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185399" y="3399827"/>
              <a:ext cx="1018540" cy="378460"/>
            </a:xfrm>
            <a:custGeom>
              <a:avLst/>
              <a:gdLst/>
              <a:ahLst/>
              <a:cxnLst/>
              <a:rect l="l" t="t" r="r" b="b"/>
              <a:pathLst>
                <a:path w="1018539" h="378460">
                  <a:moveTo>
                    <a:pt x="1017917" y="280390"/>
                  </a:moveTo>
                  <a:lnTo>
                    <a:pt x="316953" y="280390"/>
                  </a:lnTo>
                  <a:lnTo>
                    <a:pt x="316953" y="0"/>
                  </a:lnTo>
                  <a:lnTo>
                    <a:pt x="278853" y="0"/>
                  </a:lnTo>
                  <a:lnTo>
                    <a:pt x="278853" y="280390"/>
                  </a:lnTo>
                  <a:lnTo>
                    <a:pt x="18300" y="280390"/>
                  </a:lnTo>
                  <a:lnTo>
                    <a:pt x="18300" y="141732"/>
                  </a:lnTo>
                  <a:lnTo>
                    <a:pt x="0" y="141732"/>
                  </a:lnTo>
                  <a:lnTo>
                    <a:pt x="0" y="377926"/>
                  </a:lnTo>
                  <a:lnTo>
                    <a:pt x="18300" y="377926"/>
                  </a:lnTo>
                  <a:lnTo>
                    <a:pt x="18300" y="292595"/>
                  </a:lnTo>
                  <a:lnTo>
                    <a:pt x="278853" y="292595"/>
                  </a:lnTo>
                  <a:lnTo>
                    <a:pt x="278853" y="377926"/>
                  </a:lnTo>
                  <a:lnTo>
                    <a:pt x="316953" y="377926"/>
                  </a:lnTo>
                  <a:lnTo>
                    <a:pt x="316953" y="292595"/>
                  </a:lnTo>
                  <a:lnTo>
                    <a:pt x="1017917" y="292595"/>
                  </a:lnTo>
                  <a:lnTo>
                    <a:pt x="1017917" y="2803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4325594" y="3401364"/>
              <a:ext cx="12700" cy="285115"/>
            </a:xfrm>
            <a:custGeom>
              <a:avLst/>
              <a:gdLst/>
              <a:ahLst/>
              <a:cxnLst/>
              <a:rect l="l" t="t" r="r" b="b"/>
              <a:pathLst>
                <a:path w="12700" h="285114">
                  <a:moveTo>
                    <a:pt x="12204" y="284962"/>
                  </a:moveTo>
                  <a:lnTo>
                    <a:pt x="0" y="284962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28496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79659" y="3366287"/>
              <a:ext cx="352031" cy="68618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97220" y="3537000"/>
              <a:ext cx="156971" cy="228549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56003" y="3537000"/>
              <a:ext cx="158496" cy="228549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4479531" y="3681755"/>
              <a:ext cx="1571625" cy="96520"/>
            </a:xfrm>
            <a:custGeom>
              <a:avLst/>
              <a:gdLst/>
              <a:ahLst/>
              <a:cxnLst/>
              <a:rect l="l" t="t" r="r" b="b"/>
              <a:pathLst>
                <a:path w="1571625" h="96520">
                  <a:moveTo>
                    <a:pt x="106362" y="95999"/>
                  </a:moveTo>
                  <a:lnTo>
                    <a:pt x="9131" y="0"/>
                  </a:lnTo>
                  <a:lnTo>
                    <a:pt x="0" y="9131"/>
                  </a:lnTo>
                  <a:lnTo>
                    <a:pt x="88201" y="95999"/>
                  </a:lnTo>
                  <a:lnTo>
                    <a:pt x="106362" y="95999"/>
                  </a:lnTo>
                  <a:close/>
                </a:path>
                <a:path w="1571625" h="96520">
                  <a:moveTo>
                    <a:pt x="1571078" y="9131"/>
                  </a:moveTo>
                  <a:lnTo>
                    <a:pt x="1561947" y="0"/>
                  </a:lnTo>
                  <a:lnTo>
                    <a:pt x="1464716" y="95999"/>
                  </a:lnTo>
                  <a:lnTo>
                    <a:pt x="1483093" y="95999"/>
                  </a:lnTo>
                  <a:lnTo>
                    <a:pt x="1571078" y="913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418188" y="3602482"/>
              <a:ext cx="494030" cy="175895"/>
            </a:xfrm>
            <a:custGeom>
              <a:avLst/>
              <a:gdLst/>
              <a:ahLst/>
              <a:cxnLst/>
              <a:rect l="l" t="t" r="r" b="b"/>
              <a:pathLst>
                <a:path w="494029" h="175895">
                  <a:moveTo>
                    <a:pt x="491778" y="175272"/>
                  </a:moveTo>
                  <a:lnTo>
                    <a:pt x="469694" y="175272"/>
                  </a:lnTo>
                  <a:lnTo>
                    <a:pt x="440385" y="166090"/>
                  </a:lnTo>
                  <a:lnTo>
                    <a:pt x="444995" y="153936"/>
                  </a:lnTo>
                  <a:lnTo>
                    <a:pt x="493763" y="170662"/>
                  </a:lnTo>
                  <a:lnTo>
                    <a:pt x="491778" y="175272"/>
                  </a:lnTo>
                  <a:close/>
                </a:path>
                <a:path w="494029" h="175895">
                  <a:moveTo>
                    <a:pt x="405358" y="153936"/>
                  </a:moveTo>
                  <a:lnTo>
                    <a:pt x="356590" y="137172"/>
                  </a:lnTo>
                  <a:lnTo>
                    <a:pt x="361149" y="126504"/>
                  </a:lnTo>
                  <a:lnTo>
                    <a:pt x="408381" y="141731"/>
                  </a:lnTo>
                  <a:lnTo>
                    <a:pt x="405358" y="153936"/>
                  </a:lnTo>
                  <a:close/>
                </a:path>
                <a:path w="494029" h="175895">
                  <a:moveTo>
                    <a:pt x="320027" y="126504"/>
                  </a:moveTo>
                  <a:lnTo>
                    <a:pt x="272795" y="109740"/>
                  </a:lnTo>
                  <a:lnTo>
                    <a:pt x="275831" y="97535"/>
                  </a:lnTo>
                  <a:lnTo>
                    <a:pt x="324599" y="114300"/>
                  </a:lnTo>
                  <a:lnTo>
                    <a:pt x="320027" y="126504"/>
                  </a:lnTo>
                  <a:close/>
                </a:path>
                <a:path w="494029" h="175895">
                  <a:moveTo>
                    <a:pt x="236194" y="97535"/>
                  </a:moveTo>
                  <a:lnTo>
                    <a:pt x="187477" y="82308"/>
                  </a:lnTo>
                  <a:lnTo>
                    <a:pt x="192036" y="70103"/>
                  </a:lnTo>
                  <a:lnTo>
                    <a:pt x="240753" y="85331"/>
                  </a:lnTo>
                  <a:lnTo>
                    <a:pt x="236194" y="97535"/>
                  </a:lnTo>
                  <a:close/>
                </a:path>
                <a:path w="494029" h="175895">
                  <a:moveTo>
                    <a:pt x="152400" y="70103"/>
                  </a:moveTo>
                  <a:lnTo>
                    <a:pt x="103631" y="53327"/>
                  </a:lnTo>
                  <a:lnTo>
                    <a:pt x="108191" y="41173"/>
                  </a:lnTo>
                  <a:lnTo>
                    <a:pt x="155422" y="57950"/>
                  </a:lnTo>
                  <a:lnTo>
                    <a:pt x="152400" y="70103"/>
                  </a:lnTo>
                  <a:close/>
                </a:path>
                <a:path w="494029" h="175895">
                  <a:moveTo>
                    <a:pt x="60972" y="73177"/>
                  </a:moveTo>
                  <a:lnTo>
                    <a:pt x="0" y="12204"/>
                  </a:lnTo>
                  <a:lnTo>
                    <a:pt x="85331" y="0"/>
                  </a:lnTo>
                  <a:lnTo>
                    <a:pt x="76711" y="25895"/>
                  </a:lnTo>
                  <a:lnTo>
                    <a:pt x="62509" y="25895"/>
                  </a:lnTo>
                  <a:lnTo>
                    <a:pt x="59436" y="38100"/>
                  </a:lnTo>
                  <a:lnTo>
                    <a:pt x="67068" y="41173"/>
                  </a:lnTo>
                  <a:lnTo>
                    <a:pt x="71625" y="41173"/>
                  </a:lnTo>
                  <a:lnTo>
                    <a:pt x="60972" y="73177"/>
                  </a:lnTo>
                  <a:close/>
                </a:path>
                <a:path w="494029" h="175895">
                  <a:moveTo>
                    <a:pt x="67068" y="41173"/>
                  </a:moveTo>
                  <a:lnTo>
                    <a:pt x="59436" y="38100"/>
                  </a:lnTo>
                  <a:lnTo>
                    <a:pt x="62509" y="25895"/>
                  </a:lnTo>
                  <a:lnTo>
                    <a:pt x="71640" y="28968"/>
                  </a:lnTo>
                  <a:lnTo>
                    <a:pt x="67068" y="41173"/>
                  </a:lnTo>
                  <a:close/>
                </a:path>
                <a:path w="494029" h="175895">
                  <a:moveTo>
                    <a:pt x="71625" y="41173"/>
                  </a:moveTo>
                  <a:lnTo>
                    <a:pt x="67068" y="41173"/>
                  </a:lnTo>
                  <a:lnTo>
                    <a:pt x="71640" y="28968"/>
                  </a:lnTo>
                  <a:lnTo>
                    <a:pt x="62509" y="25895"/>
                  </a:lnTo>
                  <a:lnTo>
                    <a:pt x="76711" y="25895"/>
                  </a:lnTo>
                  <a:lnTo>
                    <a:pt x="71625" y="4117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417868" y="3399827"/>
              <a:ext cx="2404745" cy="378460"/>
            </a:xfrm>
            <a:custGeom>
              <a:avLst/>
              <a:gdLst/>
              <a:ahLst/>
              <a:cxnLst/>
              <a:rect l="l" t="t" r="r" b="b"/>
              <a:pathLst>
                <a:path w="2404745" h="378460">
                  <a:moveTo>
                    <a:pt x="2025192" y="280390"/>
                  </a:moveTo>
                  <a:lnTo>
                    <a:pt x="18262" y="280390"/>
                  </a:lnTo>
                  <a:lnTo>
                    <a:pt x="18262" y="141732"/>
                  </a:lnTo>
                  <a:lnTo>
                    <a:pt x="0" y="141732"/>
                  </a:lnTo>
                  <a:lnTo>
                    <a:pt x="0" y="377926"/>
                  </a:lnTo>
                  <a:lnTo>
                    <a:pt x="18262" y="377926"/>
                  </a:lnTo>
                  <a:lnTo>
                    <a:pt x="18262" y="292595"/>
                  </a:lnTo>
                  <a:lnTo>
                    <a:pt x="2025192" y="292595"/>
                  </a:lnTo>
                  <a:lnTo>
                    <a:pt x="2025192" y="280390"/>
                  </a:lnTo>
                  <a:close/>
                </a:path>
                <a:path w="2404745" h="378460">
                  <a:moveTo>
                    <a:pt x="2404618" y="0"/>
                  </a:moveTo>
                  <a:lnTo>
                    <a:pt x="2366518" y="0"/>
                  </a:lnTo>
                  <a:lnTo>
                    <a:pt x="2366518" y="280390"/>
                  </a:lnTo>
                  <a:lnTo>
                    <a:pt x="2169960" y="280390"/>
                  </a:lnTo>
                  <a:lnTo>
                    <a:pt x="2169960" y="292595"/>
                  </a:lnTo>
                  <a:lnTo>
                    <a:pt x="2366518" y="292595"/>
                  </a:lnTo>
                  <a:lnTo>
                    <a:pt x="2366518" y="377926"/>
                  </a:lnTo>
                  <a:lnTo>
                    <a:pt x="2404618" y="377926"/>
                  </a:lnTo>
                  <a:lnTo>
                    <a:pt x="2404618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8443074" y="3543046"/>
              <a:ext cx="144780" cy="71755"/>
            </a:xfrm>
            <a:custGeom>
              <a:avLst/>
              <a:gdLst/>
              <a:ahLst/>
              <a:cxnLst/>
              <a:rect l="l" t="t" r="r" b="b"/>
              <a:pathLst>
                <a:path w="144779" h="71754">
                  <a:moveTo>
                    <a:pt x="144754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144754" y="0"/>
                  </a:lnTo>
                  <a:lnTo>
                    <a:pt x="144754" y="7164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8436966" y="3537000"/>
              <a:ext cx="157480" cy="228600"/>
            </a:xfrm>
            <a:custGeom>
              <a:avLst/>
              <a:gdLst/>
              <a:ahLst/>
              <a:cxnLst/>
              <a:rect l="l" t="t" r="r" b="b"/>
              <a:pathLst>
                <a:path w="157479" h="228600">
                  <a:moveTo>
                    <a:pt x="156972" y="0"/>
                  </a:moveTo>
                  <a:lnTo>
                    <a:pt x="143217" y="0"/>
                  </a:lnTo>
                  <a:lnTo>
                    <a:pt x="143217" y="12153"/>
                  </a:lnTo>
                  <a:lnTo>
                    <a:pt x="143217" y="71589"/>
                  </a:lnTo>
                  <a:lnTo>
                    <a:pt x="12204" y="71589"/>
                  </a:lnTo>
                  <a:lnTo>
                    <a:pt x="12204" y="12153"/>
                  </a:lnTo>
                  <a:lnTo>
                    <a:pt x="143217" y="12153"/>
                  </a:lnTo>
                  <a:lnTo>
                    <a:pt x="143217" y="0"/>
                  </a:lnTo>
                  <a:lnTo>
                    <a:pt x="0" y="0"/>
                  </a:lnTo>
                  <a:lnTo>
                    <a:pt x="0" y="71589"/>
                  </a:lnTo>
                  <a:lnTo>
                    <a:pt x="0" y="83794"/>
                  </a:lnTo>
                  <a:lnTo>
                    <a:pt x="0" y="144754"/>
                  </a:lnTo>
                  <a:lnTo>
                    <a:pt x="0" y="155422"/>
                  </a:lnTo>
                  <a:lnTo>
                    <a:pt x="0" y="228549"/>
                  </a:lnTo>
                  <a:lnTo>
                    <a:pt x="156972" y="228549"/>
                  </a:lnTo>
                  <a:lnTo>
                    <a:pt x="156972" y="6045"/>
                  </a:lnTo>
                  <a:lnTo>
                    <a:pt x="156972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7396162" y="3232200"/>
              <a:ext cx="481965" cy="472440"/>
            </a:xfrm>
            <a:custGeom>
              <a:avLst/>
              <a:gdLst/>
              <a:ahLst/>
              <a:cxnLst/>
              <a:rect l="l" t="t" r="r" b="b"/>
              <a:pathLst>
                <a:path w="481965" h="472439">
                  <a:moveTo>
                    <a:pt x="0" y="472376"/>
                  </a:moveTo>
                  <a:lnTo>
                    <a:pt x="127990" y="228600"/>
                  </a:lnTo>
                  <a:lnTo>
                    <a:pt x="156959" y="268185"/>
                  </a:lnTo>
                  <a:lnTo>
                    <a:pt x="239268" y="115836"/>
                  </a:lnTo>
                  <a:lnTo>
                    <a:pt x="277368" y="159994"/>
                  </a:lnTo>
                  <a:lnTo>
                    <a:pt x="364185" y="0"/>
                  </a:lnTo>
                  <a:lnTo>
                    <a:pt x="481507" y="147840"/>
                  </a:lnTo>
                  <a:lnTo>
                    <a:pt x="347408" y="251421"/>
                  </a:lnTo>
                  <a:lnTo>
                    <a:pt x="326135" y="219417"/>
                  </a:lnTo>
                  <a:lnTo>
                    <a:pt x="216395" y="342849"/>
                  </a:lnTo>
                  <a:lnTo>
                    <a:pt x="190500" y="312394"/>
                  </a:lnTo>
                  <a:lnTo>
                    <a:pt x="0" y="472376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7376363" y="3221532"/>
              <a:ext cx="510540" cy="509270"/>
            </a:xfrm>
            <a:custGeom>
              <a:avLst/>
              <a:gdLst/>
              <a:ahLst/>
              <a:cxnLst/>
              <a:rect l="l" t="t" r="r" b="b"/>
              <a:pathLst>
                <a:path w="510540" h="509270">
                  <a:moveTo>
                    <a:pt x="306122" y="167627"/>
                  </a:moveTo>
                  <a:lnTo>
                    <a:pt x="292557" y="167627"/>
                  </a:lnTo>
                  <a:lnTo>
                    <a:pt x="303212" y="166090"/>
                  </a:lnTo>
                  <a:lnTo>
                    <a:pt x="297032" y="159285"/>
                  </a:lnTo>
                  <a:lnTo>
                    <a:pt x="382498" y="0"/>
                  </a:lnTo>
                  <a:lnTo>
                    <a:pt x="393594" y="13741"/>
                  </a:lnTo>
                  <a:lnTo>
                    <a:pt x="390080" y="13741"/>
                  </a:lnTo>
                  <a:lnTo>
                    <a:pt x="379412" y="15227"/>
                  </a:lnTo>
                  <a:lnTo>
                    <a:pt x="385278" y="22542"/>
                  </a:lnTo>
                  <a:lnTo>
                    <a:pt x="306122" y="167627"/>
                  </a:lnTo>
                  <a:close/>
                </a:path>
                <a:path w="510540" h="509270">
                  <a:moveTo>
                    <a:pt x="385278" y="22542"/>
                  </a:moveTo>
                  <a:lnTo>
                    <a:pt x="379412" y="15227"/>
                  </a:lnTo>
                  <a:lnTo>
                    <a:pt x="390080" y="13741"/>
                  </a:lnTo>
                  <a:lnTo>
                    <a:pt x="385278" y="22542"/>
                  </a:lnTo>
                  <a:close/>
                </a:path>
                <a:path w="510540" h="509270">
                  <a:moveTo>
                    <a:pt x="492271" y="155949"/>
                  </a:moveTo>
                  <a:lnTo>
                    <a:pt x="385278" y="22542"/>
                  </a:lnTo>
                  <a:lnTo>
                    <a:pt x="390080" y="13741"/>
                  </a:lnTo>
                  <a:lnTo>
                    <a:pt x="393594" y="13741"/>
                  </a:lnTo>
                  <a:lnTo>
                    <a:pt x="505556" y="152400"/>
                  </a:lnTo>
                  <a:lnTo>
                    <a:pt x="496747" y="152400"/>
                  </a:lnTo>
                  <a:lnTo>
                    <a:pt x="492271" y="155949"/>
                  </a:lnTo>
                  <a:close/>
                </a:path>
                <a:path w="510540" h="509270">
                  <a:moveTo>
                    <a:pt x="185087" y="275831"/>
                  </a:moveTo>
                  <a:lnTo>
                    <a:pt x="170662" y="275831"/>
                  </a:lnTo>
                  <a:lnTo>
                    <a:pt x="181330" y="274294"/>
                  </a:lnTo>
                  <a:lnTo>
                    <a:pt x="175575" y="266778"/>
                  </a:lnTo>
                  <a:lnTo>
                    <a:pt x="257530" y="115785"/>
                  </a:lnTo>
                  <a:lnTo>
                    <a:pt x="270009" y="129527"/>
                  </a:lnTo>
                  <a:lnTo>
                    <a:pt x="265112" y="129527"/>
                  </a:lnTo>
                  <a:lnTo>
                    <a:pt x="254457" y="131063"/>
                  </a:lnTo>
                  <a:lnTo>
                    <a:pt x="260508" y="137944"/>
                  </a:lnTo>
                  <a:lnTo>
                    <a:pt x="185087" y="275831"/>
                  </a:lnTo>
                  <a:close/>
                </a:path>
                <a:path w="510540" h="509270">
                  <a:moveTo>
                    <a:pt x="260508" y="137944"/>
                  </a:moveTo>
                  <a:lnTo>
                    <a:pt x="254457" y="131063"/>
                  </a:lnTo>
                  <a:lnTo>
                    <a:pt x="265112" y="129527"/>
                  </a:lnTo>
                  <a:lnTo>
                    <a:pt x="260508" y="137944"/>
                  </a:lnTo>
                  <a:close/>
                </a:path>
                <a:path w="510540" h="509270">
                  <a:moveTo>
                    <a:pt x="298653" y="181317"/>
                  </a:moveTo>
                  <a:lnTo>
                    <a:pt x="260508" y="137944"/>
                  </a:lnTo>
                  <a:lnTo>
                    <a:pt x="265112" y="129527"/>
                  </a:lnTo>
                  <a:lnTo>
                    <a:pt x="270009" y="129527"/>
                  </a:lnTo>
                  <a:lnTo>
                    <a:pt x="297032" y="159285"/>
                  </a:lnTo>
                  <a:lnTo>
                    <a:pt x="292557" y="167627"/>
                  </a:lnTo>
                  <a:lnTo>
                    <a:pt x="306122" y="167627"/>
                  </a:lnTo>
                  <a:lnTo>
                    <a:pt x="298653" y="181317"/>
                  </a:lnTo>
                  <a:close/>
                </a:path>
                <a:path w="510540" h="509270">
                  <a:moveTo>
                    <a:pt x="496747" y="161531"/>
                  </a:moveTo>
                  <a:lnTo>
                    <a:pt x="492271" y="155949"/>
                  </a:lnTo>
                  <a:lnTo>
                    <a:pt x="496747" y="152400"/>
                  </a:lnTo>
                  <a:lnTo>
                    <a:pt x="496747" y="161531"/>
                  </a:lnTo>
                  <a:close/>
                </a:path>
                <a:path w="510540" h="509270">
                  <a:moveTo>
                    <a:pt x="506608" y="161531"/>
                  </a:moveTo>
                  <a:lnTo>
                    <a:pt x="496747" y="161531"/>
                  </a:lnTo>
                  <a:lnTo>
                    <a:pt x="496747" y="152400"/>
                  </a:lnTo>
                  <a:lnTo>
                    <a:pt x="505556" y="152400"/>
                  </a:lnTo>
                  <a:lnTo>
                    <a:pt x="510489" y="158508"/>
                  </a:lnTo>
                  <a:lnTo>
                    <a:pt x="506608" y="161531"/>
                  </a:lnTo>
                  <a:close/>
                </a:path>
                <a:path w="510540" h="509270">
                  <a:moveTo>
                    <a:pt x="381392" y="259054"/>
                  </a:moveTo>
                  <a:lnTo>
                    <a:pt x="373316" y="259054"/>
                  </a:lnTo>
                  <a:lnTo>
                    <a:pt x="369298" y="253463"/>
                  </a:lnTo>
                  <a:lnTo>
                    <a:pt x="492271" y="155949"/>
                  </a:lnTo>
                  <a:lnTo>
                    <a:pt x="496747" y="161531"/>
                  </a:lnTo>
                  <a:lnTo>
                    <a:pt x="506608" y="161531"/>
                  </a:lnTo>
                  <a:lnTo>
                    <a:pt x="381392" y="259054"/>
                  </a:lnTo>
                  <a:close/>
                </a:path>
                <a:path w="510540" h="509270">
                  <a:moveTo>
                    <a:pt x="292557" y="167627"/>
                  </a:moveTo>
                  <a:lnTo>
                    <a:pt x="297032" y="159285"/>
                  </a:lnTo>
                  <a:lnTo>
                    <a:pt x="303212" y="166090"/>
                  </a:lnTo>
                  <a:lnTo>
                    <a:pt x="292557" y="167627"/>
                  </a:lnTo>
                  <a:close/>
                </a:path>
                <a:path w="510540" h="509270">
                  <a:moveTo>
                    <a:pt x="248275" y="350494"/>
                  </a:moveTo>
                  <a:lnTo>
                    <a:pt x="240753" y="350494"/>
                  </a:lnTo>
                  <a:lnTo>
                    <a:pt x="236325" y="345178"/>
                  </a:lnTo>
                  <a:lnTo>
                    <a:pt x="345935" y="220954"/>
                  </a:lnTo>
                  <a:lnTo>
                    <a:pt x="355783" y="234657"/>
                  </a:lnTo>
                  <a:lnTo>
                    <a:pt x="339826" y="234657"/>
                  </a:lnTo>
                  <a:lnTo>
                    <a:pt x="344573" y="241367"/>
                  </a:lnTo>
                  <a:lnTo>
                    <a:pt x="248275" y="350494"/>
                  </a:lnTo>
                  <a:close/>
                </a:path>
                <a:path w="510540" h="509270">
                  <a:moveTo>
                    <a:pt x="16444" y="477469"/>
                  </a:moveTo>
                  <a:lnTo>
                    <a:pt x="146303" y="228549"/>
                  </a:lnTo>
                  <a:lnTo>
                    <a:pt x="156825" y="242290"/>
                  </a:lnTo>
                  <a:lnTo>
                    <a:pt x="153898" y="242290"/>
                  </a:lnTo>
                  <a:lnTo>
                    <a:pt x="143230" y="243827"/>
                  </a:lnTo>
                  <a:lnTo>
                    <a:pt x="148899" y="251813"/>
                  </a:lnTo>
                  <a:lnTo>
                    <a:pt x="41557" y="456283"/>
                  </a:lnTo>
                  <a:lnTo>
                    <a:pt x="16444" y="477469"/>
                  </a:lnTo>
                  <a:close/>
                </a:path>
                <a:path w="510540" h="509270">
                  <a:moveTo>
                    <a:pt x="344573" y="241367"/>
                  </a:moveTo>
                  <a:lnTo>
                    <a:pt x="339826" y="234657"/>
                  </a:lnTo>
                  <a:lnTo>
                    <a:pt x="350494" y="234657"/>
                  </a:lnTo>
                  <a:lnTo>
                    <a:pt x="344573" y="241367"/>
                  </a:lnTo>
                  <a:close/>
                </a:path>
                <a:path w="510540" h="509270">
                  <a:moveTo>
                    <a:pt x="365721" y="271259"/>
                  </a:moveTo>
                  <a:lnTo>
                    <a:pt x="344573" y="241367"/>
                  </a:lnTo>
                  <a:lnTo>
                    <a:pt x="350494" y="234657"/>
                  </a:lnTo>
                  <a:lnTo>
                    <a:pt x="355783" y="234657"/>
                  </a:lnTo>
                  <a:lnTo>
                    <a:pt x="369298" y="253463"/>
                  </a:lnTo>
                  <a:lnTo>
                    <a:pt x="364185" y="257517"/>
                  </a:lnTo>
                  <a:lnTo>
                    <a:pt x="373316" y="259054"/>
                  </a:lnTo>
                  <a:lnTo>
                    <a:pt x="381392" y="259054"/>
                  </a:lnTo>
                  <a:lnTo>
                    <a:pt x="365721" y="271259"/>
                  </a:lnTo>
                  <a:close/>
                </a:path>
                <a:path w="510540" h="509270">
                  <a:moveTo>
                    <a:pt x="148899" y="251813"/>
                  </a:moveTo>
                  <a:lnTo>
                    <a:pt x="143230" y="243827"/>
                  </a:lnTo>
                  <a:lnTo>
                    <a:pt x="153898" y="242290"/>
                  </a:lnTo>
                  <a:lnTo>
                    <a:pt x="148899" y="251813"/>
                  </a:lnTo>
                  <a:close/>
                </a:path>
                <a:path w="510540" h="509270">
                  <a:moveTo>
                    <a:pt x="176758" y="291058"/>
                  </a:moveTo>
                  <a:lnTo>
                    <a:pt x="148899" y="251813"/>
                  </a:lnTo>
                  <a:lnTo>
                    <a:pt x="153898" y="242290"/>
                  </a:lnTo>
                  <a:lnTo>
                    <a:pt x="156825" y="242290"/>
                  </a:lnTo>
                  <a:lnTo>
                    <a:pt x="175575" y="266778"/>
                  </a:lnTo>
                  <a:lnTo>
                    <a:pt x="170662" y="275831"/>
                  </a:lnTo>
                  <a:lnTo>
                    <a:pt x="185087" y="275831"/>
                  </a:lnTo>
                  <a:lnTo>
                    <a:pt x="176758" y="291058"/>
                  </a:lnTo>
                  <a:close/>
                </a:path>
                <a:path w="510540" h="509270">
                  <a:moveTo>
                    <a:pt x="373316" y="259054"/>
                  </a:moveTo>
                  <a:lnTo>
                    <a:pt x="364185" y="257517"/>
                  </a:lnTo>
                  <a:lnTo>
                    <a:pt x="369298" y="253463"/>
                  </a:lnTo>
                  <a:lnTo>
                    <a:pt x="373316" y="259054"/>
                  </a:lnTo>
                  <a:close/>
                </a:path>
                <a:path w="510540" h="509270">
                  <a:moveTo>
                    <a:pt x="170662" y="275831"/>
                  </a:moveTo>
                  <a:lnTo>
                    <a:pt x="175575" y="266778"/>
                  </a:lnTo>
                  <a:lnTo>
                    <a:pt x="181330" y="274294"/>
                  </a:lnTo>
                  <a:lnTo>
                    <a:pt x="170662" y="275831"/>
                  </a:lnTo>
                  <a:close/>
                </a:path>
                <a:path w="510540" h="509270">
                  <a:moveTo>
                    <a:pt x="27096" y="486117"/>
                  </a:moveTo>
                  <a:lnTo>
                    <a:pt x="25895" y="486117"/>
                  </a:lnTo>
                  <a:lnTo>
                    <a:pt x="41557" y="456283"/>
                  </a:lnTo>
                  <a:lnTo>
                    <a:pt x="210299" y="313931"/>
                  </a:lnTo>
                  <a:lnTo>
                    <a:pt x="221702" y="327621"/>
                  </a:lnTo>
                  <a:lnTo>
                    <a:pt x="205689" y="327621"/>
                  </a:lnTo>
                  <a:lnTo>
                    <a:pt x="209478" y="332163"/>
                  </a:lnTo>
                  <a:lnTo>
                    <a:pt x="27096" y="486117"/>
                  </a:lnTo>
                  <a:close/>
                </a:path>
                <a:path w="510540" h="509270">
                  <a:moveTo>
                    <a:pt x="209478" y="332163"/>
                  </a:moveTo>
                  <a:lnTo>
                    <a:pt x="205689" y="327621"/>
                  </a:lnTo>
                  <a:lnTo>
                    <a:pt x="214858" y="327621"/>
                  </a:lnTo>
                  <a:lnTo>
                    <a:pt x="209478" y="332163"/>
                  </a:lnTo>
                  <a:close/>
                </a:path>
                <a:path w="510540" h="509270">
                  <a:moveTo>
                    <a:pt x="236194" y="364185"/>
                  </a:moveTo>
                  <a:lnTo>
                    <a:pt x="209478" y="332163"/>
                  </a:lnTo>
                  <a:lnTo>
                    <a:pt x="214858" y="327621"/>
                  </a:lnTo>
                  <a:lnTo>
                    <a:pt x="221702" y="327621"/>
                  </a:lnTo>
                  <a:lnTo>
                    <a:pt x="236325" y="345178"/>
                  </a:lnTo>
                  <a:lnTo>
                    <a:pt x="231635" y="350494"/>
                  </a:lnTo>
                  <a:lnTo>
                    <a:pt x="248275" y="350494"/>
                  </a:lnTo>
                  <a:lnTo>
                    <a:pt x="236194" y="364185"/>
                  </a:lnTo>
                  <a:close/>
                </a:path>
                <a:path w="510540" h="509270">
                  <a:moveTo>
                    <a:pt x="240753" y="350494"/>
                  </a:moveTo>
                  <a:lnTo>
                    <a:pt x="231635" y="350494"/>
                  </a:lnTo>
                  <a:lnTo>
                    <a:pt x="236325" y="345178"/>
                  </a:lnTo>
                  <a:lnTo>
                    <a:pt x="240753" y="350494"/>
                  </a:lnTo>
                  <a:close/>
                </a:path>
                <a:path w="510540" h="509270">
                  <a:moveTo>
                    <a:pt x="25895" y="486117"/>
                  </a:moveTo>
                  <a:lnTo>
                    <a:pt x="15730" y="478836"/>
                  </a:lnTo>
                  <a:lnTo>
                    <a:pt x="16444" y="477469"/>
                  </a:lnTo>
                  <a:lnTo>
                    <a:pt x="41557" y="456283"/>
                  </a:lnTo>
                  <a:lnTo>
                    <a:pt x="25895" y="486117"/>
                  </a:lnTo>
                  <a:close/>
                </a:path>
                <a:path w="510540" h="509270">
                  <a:moveTo>
                    <a:pt x="15730" y="478836"/>
                  </a:moveTo>
                  <a:lnTo>
                    <a:pt x="15239" y="478485"/>
                  </a:lnTo>
                  <a:lnTo>
                    <a:pt x="16444" y="477469"/>
                  </a:lnTo>
                  <a:lnTo>
                    <a:pt x="15730" y="478836"/>
                  </a:lnTo>
                  <a:close/>
                </a:path>
                <a:path w="510540" h="509270">
                  <a:moveTo>
                    <a:pt x="0" y="508990"/>
                  </a:moveTo>
                  <a:lnTo>
                    <a:pt x="15730" y="478836"/>
                  </a:lnTo>
                  <a:lnTo>
                    <a:pt x="25895" y="486117"/>
                  </a:lnTo>
                  <a:lnTo>
                    <a:pt x="27096" y="486117"/>
                  </a:lnTo>
                  <a:lnTo>
                    <a:pt x="0" y="5089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8357692" y="3747249"/>
              <a:ext cx="85725" cy="31115"/>
            </a:xfrm>
            <a:custGeom>
              <a:avLst/>
              <a:gdLst/>
              <a:ahLst/>
              <a:cxnLst/>
              <a:rect l="l" t="t" r="r" b="b"/>
              <a:pathLst>
                <a:path w="85725" h="31114">
                  <a:moveTo>
                    <a:pt x="66604" y="30505"/>
                  </a:moveTo>
                  <a:lnTo>
                    <a:pt x="10395" y="30505"/>
                  </a:lnTo>
                  <a:lnTo>
                    <a:pt x="0" y="0"/>
                  </a:lnTo>
                  <a:lnTo>
                    <a:pt x="85382" y="12204"/>
                  </a:lnTo>
                  <a:lnTo>
                    <a:pt x="66604" y="3050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20" name="object 20" descr=""/>
          <p:cNvSpPr txBox="1"/>
          <p:nvPr/>
        </p:nvSpPr>
        <p:spPr>
          <a:xfrm>
            <a:off x="1537969" y="2997021"/>
            <a:ext cx="668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849304" y="3068643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78545" y="3140265"/>
            <a:ext cx="746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16860" y="2350908"/>
            <a:ext cx="528320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590" b="1">
                <a:solidFill>
                  <a:srgbClr val="6ECFE7"/>
                </a:solidFill>
                <a:latin typeface="Tahoma"/>
                <a:cs typeface="Tahoma"/>
              </a:rPr>
              <a:t>�������������</a:t>
            </a:r>
            <a:r>
              <a:rPr dirty="0" sz="2000" spc="-50" b="1">
                <a:solidFill>
                  <a:srgbClr val="6ECFE7"/>
                </a:solidFill>
                <a:latin typeface="Tahoma"/>
                <a:cs typeface="Tahoma"/>
              </a:rPr>
              <a:t> </a:t>
            </a:r>
            <a:r>
              <a:rPr dirty="0" sz="2000" spc="-565" b="1">
                <a:solidFill>
                  <a:srgbClr val="6ECFE7"/>
                </a:solidFill>
                <a:latin typeface="Tahoma"/>
                <a:cs typeface="Tahoma"/>
              </a:rPr>
              <a:t>��</a:t>
            </a:r>
            <a:r>
              <a:rPr dirty="0" sz="2000" spc="-5" b="1">
                <a:solidFill>
                  <a:srgbClr val="6ECFE7"/>
                </a:solidFill>
                <a:latin typeface="Tahoma"/>
                <a:cs typeface="Tahoma"/>
              </a:rPr>
              <a:t> </a:t>
            </a:r>
            <a:r>
              <a:rPr dirty="0" sz="2000" spc="-565" b="1">
                <a:solidFill>
                  <a:srgbClr val="6ECFE7"/>
                </a:solidFill>
                <a:latin typeface="Tahoma"/>
                <a:cs typeface="Tahoma"/>
              </a:rPr>
              <a:t>�������</a:t>
            </a:r>
            <a:r>
              <a:rPr dirty="0" sz="2000" spc="-40" b="1">
                <a:solidFill>
                  <a:srgbClr val="6ECFE7"/>
                </a:solidFill>
                <a:latin typeface="Tahoma"/>
                <a:cs typeface="Tahoma"/>
              </a:rPr>
              <a:t> </a:t>
            </a:r>
            <a:r>
              <a:rPr dirty="0" sz="2000" spc="-580" b="1">
                <a:solidFill>
                  <a:srgbClr val="6ECFE7"/>
                </a:solidFill>
                <a:latin typeface="Tahoma"/>
                <a:cs typeface="Tahoma"/>
              </a:rPr>
              <a:t>��</a:t>
            </a:r>
            <a:r>
              <a:rPr dirty="0" sz="2000" b="1">
                <a:solidFill>
                  <a:srgbClr val="6ECFE7"/>
                </a:solidFill>
                <a:latin typeface="Tahoma"/>
                <a:cs typeface="Tahoma"/>
              </a:rPr>
              <a:t> </a:t>
            </a:r>
            <a:r>
              <a:rPr dirty="0" sz="2000" spc="-730" b="1">
                <a:solidFill>
                  <a:srgbClr val="6ECFE7"/>
                </a:solidFill>
                <a:latin typeface="Tahoma"/>
                <a:cs typeface="Tahoma"/>
              </a:rPr>
              <a:t>�����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18384" y="3297213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9875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Proceso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Falla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7226528" y="4808868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727454" y="3777754"/>
            <a:ext cx="7095490" cy="2437130"/>
            <a:chOff x="1727454" y="3777754"/>
            <a:chExt cx="7095490" cy="2437130"/>
          </a:xfrm>
        </p:grpSpPr>
        <p:sp>
          <p:nvSpPr>
            <p:cNvPr id="28" name="object 28" descr=""/>
            <p:cNvSpPr/>
            <p:nvPr/>
          </p:nvSpPr>
          <p:spPr>
            <a:xfrm>
              <a:off x="1727454" y="3777754"/>
              <a:ext cx="7095490" cy="1708785"/>
            </a:xfrm>
            <a:custGeom>
              <a:avLst/>
              <a:gdLst/>
              <a:ahLst/>
              <a:cxnLst/>
              <a:rect l="l" t="t" r="r" b="b"/>
              <a:pathLst>
                <a:path w="7095490" h="1708785">
                  <a:moveTo>
                    <a:pt x="234645" y="1485747"/>
                  </a:moveTo>
                  <a:lnTo>
                    <a:pt x="38049" y="1485747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1708251"/>
                  </a:lnTo>
                  <a:lnTo>
                    <a:pt x="38049" y="1708251"/>
                  </a:lnTo>
                  <a:lnTo>
                    <a:pt x="38049" y="1499438"/>
                  </a:lnTo>
                  <a:lnTo>
                    <a:pt x="234645" y="1499438"/>
                  </a:lnTo>
                  <a:lnTo>
                    <a:pt x="234645" y="1485747"/>
                  </a:lnTo>
                  <a:close/>
                </a:path>
                <a:path w="7095490" h="1708785">
                  <a:moveTo>
                    <a:pt x="2406142" y="1348574"/>
                  </a:moveTo>
                  <a:lnTo>
                    <a:pt x="2386304" y="1348574"/>
                  </a:lnTo>
                  <a:lnTo>
                    <a:pt x="2386304" y="1485747"/>
                  </a:lnTo>
                  <a:lnTo>
                    <a:pt x="379412" y="1485747"/>
                  </a:lnTo>
                  <a:lnTo>
                    <a:pt x="379412" y="1499438"/>
                  </a:lnTo>
                  <a:lnTo>
                    <a:pt x="2386304" y="1499438"/>
                  </a:lnTo>
                  <a:lnTo>
                    <a:pt x="2386304" y="1636623"/>
                  </a:lnTo>
                  <a:lnTo>
                    <a:pt x="2406142" y="1636623"/>
                  </a:lnTo>
                  <a:lnTo>
                    <a:pt x="2406142" y="1348574"/>
                  </a:lnTo>
                  <a:close/>
                </a:path>
                <a:path w="7095490" h="1708785">
                  <a:moveTo>
                    <a:pt x="2406142" y="0"/>
                  </a:moveTo>
                  <a:lnTo>
                    <a:pt x="2386304" y="0"/>
                  </a:lnTo>
                  <a:lnTo>
                    <a:pt x="2386304" y="53327"/>
                  </a:lnTo>
                  <a:lnTo>
                    <a:pt x="2406142" y="53327"/>
                  </a:lnTo>
                  <a:lnTo>
                    <a:pt x="2406142" y="0"/>
                  </a:lnTo>
                  <a:close/>
                </a:path>
                <a:path w="7095490" h="1708785">
                  <a:moveTo>
                    <a:pt x="2476246" y="0"/>
                  </a:moveTo>
                  <a:lnTo>
                    <a:pt x="2457945" y="0"/>
                  </a:lnTo>
                  <a:lnTo>
                    <a:pt x="2457945" y="53327"/>
                  </a:lnTo>
                  <a:lnTo>
                    <a:pt x="2476246" y="53327"/>
                  </a:lnTo>
                  <a:lnTo>
                    <a:pt x="2476246" y="0"/>
                  </a:lnTo>
                  <a:close/>
                </a:path>
                <a:path w="7095490" h="1708785">
                  <a:moveTo>
                    <a:pt x="2774899" y="0"/>
                  </a:moveTo>
                  <a:lnTo>
                    <a:pt x="2736799" y="0"/>
                  </a:lnTo>
                  <a:lnTo>
                    <a:pt x="2736799" y="124968"/>
                  </a:lnTo>
                  <a:lnTo>
                    <a:pt x="2774899" y="124968"/>
                  </a:lnTo>
                  <a:lnTo>
                    <a:pt x="2774899" y="0"/>
                  </a:lnTo>
                  <a:close/>
                </a:path>
                <a:path w="7095490" h="1708785">
                  <a:moveTo>
                    <a:pt x="3475863" y="1485747"/>
                  </a:moveTo>
                  <a:lnTo>
                    <a:pt x="2774899" y="1485747"/>
                  </a:lnTo>
                  <a:lnTo>
                    <a:pt x="2774899" y="1205357"/>
                  </a:lnTo>
                  <a:lnTo>
                    <a:pt x="2736799" y="1205357"/>
                  </a:lnTo>
                  <a:lnTo>
                    <a:pt x="2736799" y="1485747"/>
                  </a:lnTo>
                  <a:lnTo>
                    <a:pt x="2476246" y="1485747"/>
                  </a:lnTo>
                  <a:lnTo>
                    <a:pt x="2476246" y="1348574"/>
                  </a:lnTo>
                  <a:lnTo>
                    <a:pt x="2457945" y="1348574"/>
                  </a:lnTo>
                  <a:lnTo>
                    <a:pt x="2457945" y="1636623"/>
                  </a:lnTo>
                  <a:lnTo>
                    <a:pt x="2476246" y="1636623"/>
                  </a:lnTo>
                  <a:lnTo>
                    <a:pt x="2476246" y="1499438"/>
                  </a:lnTo>
                  <a:lnTo>
                    <a:pt x="2736799" y="1499438"/>
                  </a:lnTo>
                  <a:lnTo>
                    <a:pt x="2736799" y="1708251"/>
                  </a:lnTo>
                  <a:lnTo>
                    <a:pt x="2774899" y="1708251"/>
                  </a:lnTo>
                  <a:lnTo>
                    <a:pt x="2774899" y="1499438"/>
                  </a:lnTo>
                  <a:lnTo>
                    <a:pt x="3475863" y="1499438"/>
                  </a:lnTo>
                  <a:lnTo>
                    <a:pt x="3475863" y="1485747"/>
                  </a:lnTo>
                  <a:close/>
                </a:path>
                <a:path w="7095490" h="1708785">
                  <a:moveTo>
                    <a:pt x="4358183" y="0"/>
                  </a:moveTo>
                  <a:lnTo>
                    <a:pt x="4320083" y="0"/>
                  </a:lnTo>
                  <a:lnTo>
                    <a:pt x="4320083" y="124968"/>
                  </a:lnTo>
                  <a:lnTo>
                    <a:pt x="4358183" y="124968"/>
                  </a:lnTo>
                  <a:lnTo>
                    <a:pt x="4358183" y="0"/>
                  </a:lnTo>
                  <a:close/>
                </a:path>
                <a:path w="7095490" h="1708785">
                  <a:moveTo>
                    <a:pt x="4637024" y="0"/>
                  </a:moveTo>
                  <a:lnTo>
                    <a:pt x="4618774" y="0"/>
                  </a:lnTo>
                  <a:lnTo>
                    <a:pt x="4618774" y="53327"/>
                  </a:lnTo>
                  <a:lnTo>
                    <a:pt x="4637024" y="53327"/>
                  </a:lnTo>
                  <a:lnTo>
                    <a:pt x="4637024" y="0"/>
                  </a:lnTo>
                  <a:close/>
                </a:path>
                <a:path w="7095490" h="1708785">
                  <a:moveTo>
                    <a:pt x="4638573" y="1348574"/>
                  </a:moveTo>
                  <a:lnTo>
                    <a:pt x="4620311" y="1348574"/>
                  </a:lnTo>
                  <a:lnTo>
                    <a:pt x="4620311" y="1485747"/>
                  </a:lnTo>
                  <a:lnTo>
                    <a:pt x="4359719" y="1485747"/>
                  </a:lnTo>
                  <a:lnTo>
                    <a:pt x="4359719" y="1205357"/>
                  </a:lnTo>
                  <a:lnTo>
                    <a:pt x="4321619" y="1205357"/>
                  </a:lnTo>
                  <a:lnTo>
                    <a:pt x="4321619" y="1485747"/>
                  </a:lnTo>
                  <a:lnTo>
                    <a:pt x="3619093" y="1485747"/>
                  </a:lnTo>
                  <a:lnTo>
                    <a:pt x="3619093" y="1499438"/>
                  </a:lnTo>
                  <a:lnTo>
                    <a:pt x="4321619" y="1499438"/>
                  </a:lnTo>
                  <a:lnTo>
                    <a:pt x="4321619" y="1708251"/>
                  </a:lnTo>
                  <a:lnTo>
                    <a:pt x="4359719" y="1708251"/>
                  </a:lnTo>
                  <a:lnTo>
                    <a:pt x="4359719" y="1499438"/>
                  </a:lnTo>
                  <a:lnTo>
                    <a:pt x="4620311" y="1499438"/>
                  </a:lnTo>
                  <a:lnTo>
                    <a:pt x="4620311" y="1636623"/>
                  </a:lnTo>
                  <a:lnTo>
                    <a:pt x="4638573" y="1636623"/>
                  </a:lnTo>
                  <a:lnTo>
                    <a:pt x="4638573" y="1348574"/>
                  </a:lnTo>
                  <a:close/>
                </a:path>
                <a:path w="7095490" h="1708785">
                  <a:moveTo>
                    <a:pt x="4708677" y="0"/>
                  </a:moveTo>
                  <a:lnTo>
                    <a:pt x="4690415" y="0"/>
                  </a:lnTo>
                  <a:lnTo>
                    <a:pt x="4690415" y="53327"/>
                  </a:lnTo>
                  <a:lnTo>
                    <a:pt x="4708677" y="53327"/>
                  </a:lnTo>
                  <a:lnTo>
                    <a:pt x="4708677" y="0"/>
                  </a:lnTo>
                  <a:close/>
                </a:path>
                <a:path w="7095490" h="1708785">
                  <a:moveTo>
                    <a:pt x="6715620" y="1485747"/>
                  </a:moveTo>
                  <a:lnTo>
                    <a:pt x="4710201" y="1485747"/>
                  </a:lnTo>
                  <a:lnTo>
                    <a:pt x="4710201" y="1348574"/>
                  </a:lnTo>
                  <a:lnTo>
                    <a:pt x="4691900" y="1348574"/>
                  </a:lnTo>
                  <a:lnTo>
                    <a:pt x="4691900" y="1636623"/>
                  </a:lnTo>
                  <a:lnTo>
                    <a:pt x="4710201" y="1636623"/>
                  </a:lnTo>
                  <a:lnTo>
                    <a:pt x="4710201" y="1499438"/>
                  </a:lnTo>
                  <a:lnTo>
                    <a:pt x="6715620" y="1499438"/>
                  </a:lnTo>
                  <a:lnTo>
                    <a:pt x="6715620" y="1485747"/>
                  </a:lnTo>
                  <a:close/>
                </a:path>
                <a:path w="7095490" h="1708785">
                  <a:moveTo>
                    <a:pt x="7095033" y="0"/>
                  </a:moveTo>
                  <a:lnTo>
                    <a:pt x="7056933" y="0"/>
                  </a:lnTo>
                  <a:lnTo>
                    <a:pt x="7056933" y="1485747"/>
                  </a:lnTo>
                  <a:lnTo>
                    <a:pt x="6861861" y="1485747"/>
                  </a:lnTo>
                  <a:lnTo>
                    <a:pt x="6861861" y="1499438"/>
                  </a:lnTo>
                  <a:lnTo>
                    <a:pt x="7056933" y="1499438"/>
                  </a:lnTo>
                  <a:lnTo>
                    <a:pt x="7056933" y="1708251"/>
                  </a:lnTo>
                  <a:lnTo>
                    <a:pt x="7095033" y="1708251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86936" y="5798388"/>
              <a:ext cx="225526" cy="252958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4261599" y="5408269"/>
              <a:ext cx="219710" cy="805180"/>
            </a:xfrm>
            <a:custGeom>
              <a:avLst/>
              <a:gdLst/>
              <a:ahLst/>
              <a:cxnLst/>
              <a:rect l="l" t="t" r="r" b="b"/>
              <a:pathLst>
                <a:path w="219710" h="805179">
                  <a:moveTo>
                    <a:pt x="74650" y="225513"/>
                  </a:moveTo>
                  <a:lnTo>
                    <a:pt x="59423" y="225513"/>
                  </a:lnTo>
                  <a:lnTo>
                    <a:pt x="59423" y="397725"/>
                  </a:lnTo>
                  <a:lnTo>
                    <a:pt x="74650" y="397725"/>
                  </a:lnTo>
                  <a:lnTo>
                    <a:pt x="74650" y="225513"/>
                  </a:lnTo>
                  <a:close/>
                </a:path>
                <a:path w="219710" h="805179">
                  <a:moveTo>
                    <a:pt x="94500" y="789330"/>
                  </a:moveTo>
                  <a:lnTo>
                    <a:pt x="47218" y="789330"/>
                  </a:lnTo>
                  <a:lnTo>
                    <a:pt x="47218" y="804608"/>
                  </a:lnTo>
                  <a:lnTo>
                    <a:pt x="94500" y="804608"/>
                  </a:lnTo>
                  <a:lnTo>
                    <a:pt x="94500" y="789330"/>
                  </a:lnTo>
                  <a:close/>
                </a:path>
                <a:path w="219710" h="805179">
                  <a:moveTo>
                    <a:pt x="114287" y="751230"/>
                  </a:moveTo>
                  <a:lnTo>
                    <a:pt x="28968" y="751230"/>
                  </a:lnTo>
                  <a:lnTo>
                    <a:pt x="28968" y="766508"/>
                  </a:lnTo>
                  <a:lnTo>
                    <a:pt x="114287" y="766508"/>
                  </a:lnTo>
                  <a:lnTo>
                    <a:pt x="114287" y="751230"/>
                  </a:lnTo>
                  <a:close/>
                </a:path>
                <a:path w="219710" h="805179">
                  <a:moveTo>
                    <a:pt x="143217" y="722312"/>
                  </a:moveTo>
                  <a:lnTo>
                    <a:pt x="74650" y="722312"/>
                  </a:lnTo>
                  <a:lnTo>
                    <a:pt x="74650" y="473913"/>
                  </a:lnTo>
                  <a:lnTo>
                    <a:pt x="59423" y="473913"/>
                  </a:lnTo>
                  <a:lnTo>
                    <a:pt x="59423" y="722312"/>
                  </a:lnTo>
                  <a:lnTo>
                    <a:pt x="0" y="722312"/>
                  </a:lnTo>
                  <a:lnTo>
                    <a:pt x="0" y="739076"/>
                  </a:lnTo>
                  <a:lnTo>
                    <a:pt x="143217" y="739076"/>
                  </a:lnTo>
                  <a:lnTo>
                    <a:pt x="143217" y="722312"/>
                  </a:lnTo>
                  <a:close/>
                </a:path>
                <a:path w="219710" h="805179">
                  <a:moveTo>
                    <a:pt x="219405" y="0"/>
                  </a:moveTo>
                  <a:lnTo>
                    <a:pt x="67068" y="0"/>
                  </a:lnTo>
                  <a:lnTo>
                    <a:pt x="67068" y="13690"/>
                  </a:lnTo>
                  <a:lnTo>
                    <a:pt x="219405" y="13690"/>
                  </a:lnTo>
                  <a:lnTo>
                    <a:pt x="219405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92600" y="5556504"/>
              <a:ext cx="75196" cy="77736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4284459" y="5414365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17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17"/>
                  </a:lnTo>
                  <a:lnTo>
                    <a:pt x="88353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26810" y="5799886"/>
              <a:ext cx="234645" cy="252958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6067374" y="5420474"/>
              <a:ext cx="219710" cy="794385"/>
            </a:xfrm>
            <a:custGeom>
              <a:avLst/>
              <a:gdLst/>
              <a:ahLst/>
              <a:cxnLst/>
              <a:rect l="l" t="t" r="r" b="b"/>
              <a:pathLst>
                <a:path w="219710" h="794385">
                  <a:moveTo>
                    <a:pt x="152400" y="0"/>
                  </a:moveTo>
                  <a:lnTo>
                    <a:pt x="0" y="0"/>
                  </a:lnTo>
                  <a:lnTo>
                    <a:pt x="0" y="12153"/>
                  </a:lnTo>
                  <a:lnTo>
                    <a:pt x="152400" y="12153"/>
                  </a:lnTo>
                  <a:lnTo>
                    <a:pt x="152400" y="0"/>
                  </a:lnTo>
                  <a:close/>
                </a:path>
                <a:path w="219710" h="794385">
                  <a:moveTo>
                    <a:pt x="161531" y="452577"/>
                  </a:moveTo>
                  <a:lnTo>
                    <a:pt x="144767" y="452577"/>
                  </a:lnTo>
                  <a:lnTo>
                    <a:pt x="144767" y="710095"/>
                  </a:lnTo>
                  <a:lnTo>
                    <a:pt x="161531" y="710095"/>
                  </a:lnTo>
                  <a:lnTo>
                    <a:pt x="161531" y="452577"/>
                  </a:lnTo>
                  <a:close/>
                </a:path>
                <a:path w="219710" h="794385">
                  <a:moveTo>
                    <a:pt x="161531" y="223977"/>
                  </a:moveTo>
                  <a:lnTo>
                    <a:pt x="144767" y="223977"/>
                  </a:lnTo>
                  <a:lnTo>
                    <a:pt x="144767" y="396176"/>
                  </a:lnTo>
                  <a:lnTo>
                    <a:pt x="161531" y="396176"/>
                  </a:lnTo>
                  <a:lnTo>
                    <a:pt x="161531" y="223977"/>
                  </a:lnTo>
                  <a:close/>
                </a:path>
                <a:path w="219710" h="794385">
                  <a:moveTo>
                    <a:pt x="172199" y="778662"/>
                  </a:moveTo>
                  <a:lnTo>
                    <a:pt x="124968" y="778662"/>
                  </a:lnTo>
                  <a:lnTo>
                    <a:pt x="124968" y="793889"/>
                  </a:lnTo>
                  <a:lnTo>
                    <a:pt x="172199" y="793889"/>
                  </a:lnTo>
                  <a:lnTo>
                    <a:pt x="172199" y="778662"/>
                  </a:lnTo>
                  <a:close/>
                </a:path>
                <a:path w="219710" h="794385">
                  <a:moveTo>
                    <a:pt x="190449" y="740562"/>
                  </a:moveTo>
                  <a:lnTo>
                    <a:pt x="105117" y="740562"/>
                  </a:lnTo>
                  <a:lnTo>
                    <a:pt x="105117" y="755789"/>
                  </a:lnTo>
                  <a:lnTo>
                    <a:pt x="190449" y="755789"/>
                  </a:lnTo>
                  <a:lnTo>
                    <a:pt x="190449" y="740562"/>
                  </a:lnTo>
                  <a:close/>
                </a:path>
                <a:path w="219710" h="794385">
                  <a:moveTo>
                    <a:pt x="219417" y="711593"/>
                  </a:moveTo>
                  <a:lnTo>
                    <a:pt x="76149" y="711593"/>
                  </a:lnTo>
                  <a:lnTo>
                    <a:pt x="76149" y="728357"/>
                  </a:lnTo>
                  <a:lnTo>
                    <a:pt x="219417" y="728357"/>
                  </a:lnTo>
                  <a:lnTo>
                    <a:pt x="219417" y="71159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84900" y="5567159"/>
              <a:ext cx="74167" cy="77736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6175578" y="5426570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5585"/>
                  </a:moveTo>
                  <a:lnTo>
                    <a:pt x="76200" y="135585"/>
                  </a:lnTo>
                  <a:lnTo>
                    <a:pt x="76200" y="149326"/>
                  </a:lnTo>
                  <a:lnTo>
                    <a:pt x="76200" y="211785"/>
                  </a:lnTo>
                  <a:lnTo>
                    <a:pt x="13690" y="211785"/>
                  </a:lnTo>
                  <a:lnTo>
                    <a:pt x="13690" y="149326"/>
                  </a:lnTo>
                  <a:lnTo>
                    <a:pt x="76200" y="149326"/>
                  </a:lnTo>
                  <a:lnTo>
                    <a:pt x="76200" y="135585"/>
                  </a:lnTo>
                  <a:lnTo>
                    <a:pt x="51790" y="135585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5585"/>
                  </a:lnTo>
                  <a:lnTo>
                    <a:pt x="0" y="135585"/>
                  </a:lnTo>
                  <a:lnTo>
                    <a:pt x="0" y="225526"/>
                  </a:lnTo>
                  <a:lnTo>
                    <a:pt x="89890" y="225526"/>
                  </a:lnTo>
                  <a:lnTo>
                    <a:pt x="89890" y="217881"/>
                  </a:lnTo>
                  <a:lnTo>
                    <a:pt x="89890" y="211785"/>
                  </a:lnTo>
                  <a:lnTo>
                    <a:pt x="89890" y="149326"/>
                  </a:lnTo>
                  <a:lnTo>
                    <a:pt x="89890" y="141681"/>
                  </a:lnTo>
                  <a:lnTo>
                    <a:pt x="89890" y="13558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26810" y="4204398"/>
              <a:ext cx="234645" cy="253009"/>
            </a:xfrm>
            <a:prstGeom prst="rect">
              <a:avLst/>
            </a:prstGeom>
          </p:spPr>
        </p:pic>
        <p:sp>
          <p:nvSpPr>
            <p:cNvPr id="38" name="object 38" descr=""/>
            <p:cNvSpPr/>
            <p:nvPr/>
          </p:nvSpPr>
          <p:spPr>
            <a:xfrm>
              <a:off x="6067374" y="3824985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52400" y="12204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126"/>
                  </a:moveTo>
                  <a:lnTo>
                    <a:pt x="144767" y="454126"/>
                  </a:lnTo>
                  <a:lnTo>
                    <a:pt x="144767" y="710107"/>
                  </a:lnTo>
                  <a:lnTo>
                    <a:pt x="161531" y="710107"/>
                  </a:lnTo>
                  <a:lnTo>
                    <a:pt x="161531" y="454126"/>
                  </a:lnTo>
                  <a:close/>
                </a:path>
                <a:path w="219710" h="795654">
                  <a:moveTo>
                    <a:pt x="161531" y="225526"/>
                  </a:moveTo>
                  <a:lnTo>
                    <a:pt x="144767" y="225526"/>
                  </a:lnTo>
                  <a:lnTo>
                    <a:pt x="144767" y="396227"/>
                  </a:lnTo>
                  <a:lnTo>
                    <a:pt x="161531" y="396227"/>
                  </a:lnTo>
                  <a:lnTo>
                    <a:pt x="161531" y="225526"/>
                  </a:lnTo>
                  <a:close/>
                </a:path>
                <a:path w="219710" h="795654">
                  <a:moveTo>
                    <a:pt x="172199" y="778662"/>
                  </a:moveTo>
                  <a:lnTo>
                    <a:pt x="124968" y="778662"/>
                  </a:lnTo>
                  <a:lnTo>
                    <a:pt x="124968" y="795426"/>
                  </a:lnTo>
                  <a:lnTo>
                    <a:pt x="172199" y="795426"/>
                  </a:lnTo>
                  <a:lnTo>
                    <a:pt x="172199" y="778662"/>
                  </a:lnTo>
                  <a:close/>
                </a:path>
                <a:path w="219710" h="795654">
                  <a:moveTo>
                    <a:pt x="190449" y="740562"/>
                  </a:moveTo>
                  <a:lnTo>
                    <a:pt x="105117" y="740562"/>
                  </a:lnTo>
                  <a:lnTo>
                    <a:pt x="105117" y="757326"/>
                  </a:lnTo>
                  <a:lnTo>
                    <a:pt x="190449" y="757326"/>
                  </a:lnTo>
                  <a:lnTo>
                    <a:pt x="190449" y="740562"/>
                  </a:lnTo>
                  <a:close/>
                </a:path>
                <a:path w="219710" h="795654">
                  <a:moveTo>
                    <a:pt x="219417" y="711644"/>
                  </a:moveTo>
                  <a:lnTo>
                    <a:pt x="76149" y="711644"/>
                  </a:lnTo>
                  <a:lnTo>
                    <a:pt x="76149" y="728408"/>
                  </a:lnTo>
                  <a:lnTo>
                    <a:pt x="219417" y="728408"/>
                  </a:lnTo>
                  <a:lnTo>
                    <a:pt x="219417" y="71164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84900" y="3975099"/>
              <a:ext cx="74167" cy="75704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6175578" y="3831081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5636"/>
                  </a:moveTo>
                  <a:lnTo>
                    <a:pt x="76200" y="135636"/>
                  </a:lnTo>
                  <a:lnTo>
                    <a:pt x="76200" y="149326"/>
                  </a:lnTo>
                  <a:lnTo>
                    <a:pt x="76200" y="211836"/>
                  </a:lnTo>
                  <a:lnTo>
                    <a:pt x="13690" y="211836"/>
                  </a:lnTo>
                  <a:lnTo>
                    <a:pt x="13690" y="149326"/>
                  </a:lnTo>
                  <a:lnTo>
                    <a:pt x="76200" y="149326"/>
                  </a:lnTo>
                  <a:lnTo>
                    <a:pt x="76200" y="135636"/>
                  </a:lnTo>
                  <a:lnTo>
                    <a:pt x="51790" y="135636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5636"/>
                  </a:lnTo>
                  <a:lnTo>
                    <a:pt x="0" y="135636"/>
                  </a:lnTo>
                  <a:lnTo>
                    <a:pt x="0" y="225526"/>
                  </a:lnTo>
                  <a:lnTo>
                    <a:pt x="89890" y="225526"/>
                  </a:lnTo>
                  <a:lnTo>
                    <a:pt x="89890" y="219430"/>
                  </a:lnTo>
                  <a:lnTo>
                    <a:pt x="89890" y="211836"/>
                  </a:lnTo>
                  <a:lnTo>
                    <a:pt x="89890" y="149326"/>
                  </a:lnTo>
                  <a:lnTo>
                    <a:pt x="89890" y="143230"/>
                  </a:lnTo>
                  <a:lnTo>
                    <a:pt x="89890" y="13563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18000" y="4289767"/>
              <a:ext cx="94462" cy="178295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4186936" y="3824985"/>
              <a:ext cx="294640" cy="805180"/>
            </a:xfrm>
            <a:custGeom>
              <a:avLst/>
              <a:gdLst/>
              <a:ahLst/>
              <a:cxnLst/>
              <a:rect l="l" t="t" r="r" b="b"/>
              <a:pathLst>
                <a:path w="294639" h="805179">
                  <a:moveTo>
                    <a:pt x="169164" y="787844"/>
                  </a:moveTo>
                  <a:lnTo>
                    <a:pt x="121881" y="787844"/>
                  </a:lnTo>
                  <a:lnTo>
                    <a:pt x="121881" y="804557"/>
                  </a:lnTo>
                  <a:lnTo>
                    <a:pt x="169164" y="804557"/>
                  </a:lnTo>
                  <a:lnTo>
                    <a:pt x="169164" y="787844"/>
                  </a:lnTo>
                  <a:close/>
                </a:path>
                <a:path w="294639" h="805179">
                  <a:moveTo>
                    <a:pt x="188950" y="749744"/>
                  </a:moveTo>
                  <a:lnTo>
                    <a:pt x="103632" y="749744"/>
                  </a:lnTo>
                  <a:lnTo>
                    <a:pt x="103632" y="766508"/>
                  </a:lnTo>
                  <a:lnTo>
                    <a:pt x="188950" y="766508"/>
                  </a:lnTo>
                  <a:lnTo>
                    <a:pt x="188950" y="749744"/>
                  </a:lnTo>
                  <a:close/>
                </a:path>
                <a:path w="294639" h="805179">
                  <a:moveTo>
                    <a:pt x="217881" y="722312"/>
                  </a:moveTo>
                  <a:lnTo>
                    <a:pt x="149313" y="722312"/>
                  </a:lnTo>
                  <a:lnTo>
                    <a:pt x="149313" y="643077"/>
                  </a:lnTo>
                  <a:lnTo>
                    <a:pt x="149326" y="626313"/>
                  </a:lnTo>
                  <a:lnTo>
                    <a:pt x="149313" y="472376"/>
                  </a:lnTo>
                  <a:lnTo>
                    <a:pt x="134086" y="472376"/>
                  </a:lnTo>
                  <a:lnTo>
                    <a:pt x="134086" y="626148"/>
                  </a:lnTo>
                  <a:lnTo>
                    <a:pt x="121881" y="624776"/>
                  </a:lnTo>
                  <a:lnTo>
                    <a:pt x="109728" y="621753"/>
                  </a:lnTo>
                  <a:lnTo>
                    <a:pt x="63995" y="600367"/>
                  </a:lnTo>
                  <a:lnTo>
                    <a:pt x="31991" y="568375"/>
                  </a:lnTo>
                  <a:lnTo>
                    <a:pt x="15227" y="516572"/>
                  </a:lnTo>
                  <a:lnTo>
                    <a:pt x="18249" y="493712"/>
                  </a:lnTo>
                  <a:lnTo>
                    <a:pt x="38100" y="454126"/>
                  </a:lnTo>
                  <a:lnTo>
                    <a:pt x="85318" y="417512"/>
                  </a:lnTo>
                  <a:lnTo>
                    <a:pt x="123418" y="406844"/>
                  </a:lnTo>
                  <a:lnTo>
                    <a:pt x="150863" y="403821"/>
                  </a:lnTo>
                  <a:lnTo>
                    <a:pt x="150863" y="388581"/>
                  </a:lnTo>
                  <a:lnTo>
                    <a:pt x="149313" y="388581"/>
                  </a:lnTo>
                  <a:lnTo>
                    <a:pt x="149313" y="225526"/>
                  </a:lnTo>
                  <a:lnTo>
                    <a:pt x="134086" y="225526"/>
                  </a:lnTo>
                  <a:lnTo>
                    <a:pt x="134086" y="388899"/>
                  </a:lnTo>
                  <a:lnTo>
                    <a:pt x="120396" y="391617"/>
                  </a:lnTo>
                  <a:lnTo>
                    <a:pt x="92964" y="397713"/>
                  </a:lnTo>
                  <a:lnTo>
                    <a:pt x="45681" y="425145"/>
                  </a:lnTo>
                  <a:lnTo>
                    <a:pt x="18249" y="454126"/>
                  </a:lnTo>
                  <a:lnTo>
                    <a:pt x="3022" y="489140"/>
                  </a:lnTo>
                  <a:lnTo>
                    <a:pt x="0" y="515035"/>
                  </a:lnTo>
                  <a:lnTo>
                    <a:pt x="3022" y="540981"/>
                  </a:lnTo>
                  <a:lnTo>
                    <a:pt x="18249" y="576008"/>
                  </a:lnTo>
                  <a:lnTo>
                    <a:pt x="44196" y="604977"/>
                  </a:lnTo>
                  <a:lnTo>
                    <a:pt x="77685" y="626313"/>
                  </a:lnTo>
                  <a:lnTo>
                    <a:pt x="118859" y="640003"/>
                  </a:lnTo>
                  <a:lnTo>
                    <a:pt x="134086" y="641540"/>
                  </a:lnTo>
                  <a:lnTo>
                    <a:pt x="134086" y="722312"/>
                  </a:lnTo>
                  <a:lnTo>
                    <a:pt x="74663" y="722312"/>
                  </a:lnTo>
                  <a:lnTo>
                    <a:pt x="74663" y="737539"/>
                  </a:lnTo>
                  <a:lnTo>
                    <a:pt x="217881" y="737539"/>
                  </a:lnTo>
                  <a:lnTo>
                    <a:pt x="217881" y="722312"/>
                  </a:lnTo>
                  <a:close/>
                </a:path>
                <a:path w="294639" h="805179">
                  <a:moveTo>
                    <a:pt x="294068" y="0"/>
                  </a:moveTo>
                  <a:lnTo>
                    <a:pt x="141732" y="0"/>
                  </a:lnTo>
                  <a:lnTo>
                    <a:pt x="141732" y="12204"/>
                  </a:lnTo>
                  <a:lnTo>
                    <a:pt x="294068" y="12204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92600" y="3975099"/>
              <a:ext cx="75196" cy="75704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4284459" y="3831081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36"/>
                  </a:moveTo>
                  <a:lnTo>
                    <a:pt x="76200" y="135636"/>
                  </a:lnTo>
                  <a:lnTo>
                    <a:pt x="76200" y="149326"/>
                  </a:lnTo>
                  <a:lnTo>
                    <a:pt x="76200" y="211836"/>
                  </a:lnTo>
                  <a:lnTo>
                    <a:pt x="12204" y="211836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5636"/>
                  </a:lnTo>
                  <a:lnTo>
                    <a:pt x="50304" y="135636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36"/>
                  </a:lnTo>
                  <a:lnTo>
                    <a:pt x="0" y="135636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30"/>
                  </a:lnTo>
                  <a:lnTo>
                    <a:pt x="88353" y="211836"/>
                  </a:lnTo>
                  <a:lnTo>
                    <a:pt x="88353" y="149326"/>
                  </a:lnTo>
                  <a:lnTo>
                    <a:pt x="88353" y="143230"/>
                  </a:lnTo>
                  <a:lnTo>
                    <a:pt x="88353" y="13563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36965" y="5121770"/>
              <a:ext cx="156972" cy="228600"/>
            </a:xfrm>
            <a:prstGeom prst="rect">
              <a:avLst/>
            </a:prstGeom>
          </p:spPr>
        </p:pic>
        <p:pic>
          <p:nvPicPr>
            <p:cNvPr id="46" name="object 46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56003" y="5121770"/>
              <a:ext cx="158496" cy="228600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4479531" y="4719485"/>
              <a:ext cx="532130" cy="533400"/>
            </a:xfrm>
            <a:custGeom>
              <a:avLst/>
              <a:gdLst/>
              <a:ahLst/>
              <a:cxnLst/>
              <a:rect l="l" t="t" r="r" b="b"/>
              <a:pathLst>
                <a:path w="532129" h="533400">
                  <a:moveTo>
                    <a:pt x="9131" y="533349"/>
                  </a:moveTo>
                  <a:lnTo>
                    <a:pt x="0" y="524230"/>
                  </a:lnTo>
                  <a:lnTo>
                    <a:pt x="524167" y="0"/>
                  </a:lnTo>
                  <a:lnTo>
                    <a:pt x="531812" y="9131"/>
                  </a:lnTo>
                  <a:lnTo>
                    <a:pt x="9131" y="53334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 txBox="1"/>
          <p:nvPr/>
        </p:nvSpPr>
        <p:spPr>
          <a:xfrm>
            <a:off x="7310323" y="3714751"/>
            <a:ext cx="1441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EE2921"/>
                </a:solidFill>
                <a:latin typeface="Arial"/>
                <a:cs typeface="Arial"/>
              </a:rPr>
              <a:t>Ø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9" name="object 49" descr=""/>
          <p:cNvGrpSpPr/>
          <p:nvPr/>
        </p:nvGrpSpPr>
        <p:grpSpPr>
          <a:xfrm>
            <a:off x="7211758" y="4804816"/>
            <a:ext cx="512445" cy="510540"/>
            <a:chOff x="7211758" y="4804816"/>
            <a:chExt cx="512445" cy="510540"/>
          </a:xfrm>
        </p:grpSpPr>
        <p:sp>
          <p:nvSpPr>
            <p:cNvPr id="50" name="object 50" descr=""/>
            <p:cNvSpPr/>
            <p:nvPr/>
          </p:nvSpPr>
          <p:spPr>
            <a:xfrm>
              <a:off x="7233094" y="4817021"/>
              <a:ext cx="481965" cy="472440"/>
            </a:xfrm>
            <a:custGeom>
              <a:avLst/>
              <a:gdLst/>
              <a:ahLst/>
              <a:cxnLst/>
              <a:rect l="l" t="t" r="r" b="b"/>
              <a:pathLst>
                <a:path w="481965" h="472439">
                  <a:moveTo>
                    <a:pt x="0" y="472376"/>
                  </a:moveTo>
                  <a:lnTo>
                    <a:pt x="128041" y="228549"/>
                  </a:lnTo>
                  <a:lnTo>
                    <a:pt x="155473" y="266649"/>
                  </a:lnTo>
                  <a:lnTo>
                    <a:pt x="239268" y="115785"/>
                  </a:lnTo>
                  <a:lnTo>
                    <a:pt x="277368" y="159994"/>
                  </a:lnTo>
                  <a:lnTo>
                    <a:pt x="364236" y="0"/>
                  </a:lnTo>
                  <a:lnTo>
                    <a:pt x="481558" y="146291"/>
                  </a:lnTo>
                  <a:lnTo>
                    <a:pt x="347472" y="251421"/>
                  </a:lnTo>
                  <a:lnTo>
                    <a:pt x="324599" y="219417"/>
                  </a:lnTo>
                  <a:lnTo>
                    <a:pt x="216395" y="342849"/>
                  </a:lnTo>
                  <a:lnTo>
                    <a:pt x="190500" y="310857"/>
                  </a:lnTo>
                  <a:lnTo>
                    <a:pt x="0" y="472376"/>
                  </a:lnTo>
                  <a:close/>
                </a:path>
              </a:pathLst>
            </a:custGeom>
            <a:solidFill>
              <a:srgbClr val="EE292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7211758" y="4804816"/>
              <a:ext cx="512445" cy="510540"/>
            </a:xfrm>
            <a:custGeom>
              <a:avLst/>
              <a:gdLst/>
              <a:ahLst/>
              <a:cxnLst/>
              <a:rect l="l" t="t" r="r" b="b"/>
              <a:pathLst>
                <a:path w="512445" h="510539">
                  <a:moveTo>
                    <a:pt x="307703" y="169163"/>
                  </a:moveTo>
                  <a:lnTo>
                    <a:pt x="292607" y="169163"/>
                  </a:lnTo>
                  <a:lnTo>
                    <a:pt x="303263" y="167627"/>
                  </a:lnTo>
                  <a:lnTo>
                    <a:pt x="297180" y="160703"/>
                  </a:lnTo>
                  <a:lnTo>
                    <a:pt x="384035" y="0"/>
                  </a:lnTo>
                  <a:lnTo>
                    <a:pt x="396216" y="15227"/>
                  </a:lnTo>
                  <a:lnTo>
                    <a:pt x="380961" y="15227"/>
                  </a:lnTo>
                  <a:lnTo>
                    <a:pt x="387245" y="23246"/>
                  </a:lnTo>
                  <a:lnTo>
                    <a:pt x="307703" y="169163"/>
                  </a:lnTo>
                  <a:close/>
                </a:path>
                <a:path w="512445" h="510539">
                  <a:moveTo>
                    <a:pt x="387245" y="23246"/>
                  </a:moveTo>
                  <a:lnTo>
                    <a:pt x="380961" y="15227"/>
                  </a:lnTo>
                  <a:lnTo>
                    <a:pt x="391617" y="15227"/>
                  </a:lnTo>
                  <a:lnTo>
                    <a:pt x="387245" y="23246"/>
                  </a:lnTo>
                  <a:close/>
                </a:path>
                <a:path w="512445" h="510539">
                  <a:moveTo>
                    <a:pt x="492950" y="158156"/>
                  </a:moveTo>
                  <a:lnTo>
                    <a:pt x="387245" y="23246"/>
                  </a:lnTo>
                  <a:lnTo>
                    <a:pt x="391617" y="15227"/>
                  </a:lnTo>
                  <a:lnTo>
                    <a:pt x="396216" y="15227"/>
                  </a:lnTo>
                  <a:lnTo>
                    <a:pt x="507179" y="153936"/>
                  </a:lnTo>
                  <a:lnTo>
                    <a:pt x="498335" y="153936"/>
                  </a:lnTo>
                  <a:lnTo>
                    <a:pt x="492950" y="158156"/>
                  </a:lnTo>
                  <a:close/>
                </a:path>
                <a:path w="512445" h="510539">
                  <a:moveTo>
                    <a:pt x="186574" y="275831"/>
                  </a:moveTo>
                  <a:lnTo>
                    <a:pt x="182867" y="275831"/>
                  </a:lnTo>
                  <a:lnTo>
                    <a:pt x="176735" y="267554"/>
                  </a:lnTo>
                  <a:lnTo>
                    <a:pt x="259067" y="117322"/>
                  </a:lnTo>
                  <a:lnTo>
                    <a:pt x="271140" y="131063"/>
                  </a:lnTo>
                  <a:lnTo>
                    <a:pt x="265163" y="131063"/>
                  </a:lnTo>
                  <a:lnTo>
                    <a:pt x="254507" y="132562"/>
                  </a:lnTo>
                  <a:lnTo>
                    <a:pt x="260670" y="139339"/>
                  </a:lnTo>
                  <a:lnTo>
                    <a:pt x="186574" y="275831"/>
                  </a:lnTo>
                  <a:close/>
                </a:path>
                <a:path w="512445" h="510539">
                  <a:moveTo>
                    <a:pt x="260670" y="139339"/>
                  </a:moveTo>
                  <a:lnTo>
                    <a:pt x="254507" y="132562"/>
                  </a:lnTo>
                  <a:lnTo>
                    <a:pt x="265163" y="131063"/>
                  </a:lnTo>
                  <a:lnTo>
                    <a:pt x="260670" y="139339"/>
                  </a:lnTo>
                  <a:close/>
                </a:path>
                <a:path w="512445" h="510539">
                  <a:moveTo>
                    <a:pt x="300240" y="182854"/>
                  </a:moveTo>
                  <a:lnTo>
                    <a:pt x="260670" y="139339"/>
                  </a:lnTo>
                  <a:lnTo>
                    <a:pt x="265163" y="131063"/>
                  </a:lnTo>
                  <a:lnTo>
                    <a:pt x="271140" y="131063"/>
                  </a:lnTo>
                  <a:lnTo>
                    <a:pt x="297180" y="160703"/>
                  </a:lnTo>
                  <a:lnTo>
                    <a:pt x="292607" y="169163"/>
                  </a:lnTo>
                  <a:lnTo>
                    <a:pt x="307703" y="169163"/>
                  </a:lnTo>
                  <a:lnTo>
                    <a:pt x="300240" y="182854"/>
                  </a:lnTo>
                  <a:close/>
                </a:path>
                <a:path w="512445" h="510539">
                  <a:moveTo>
                    <a:pt x="496798" y="163068"/>
                  </a:moveTo>
                  <a:lnTo>
                    <a:pt x="492950" y="158156"/>
                  </a:lnTo>
                  <a:lnTo>
                    <a:pt x="498335" y="153936"/>
                  </a:lnTo>
                  <a:lnTo>
                    <a:pt x="496798" y="163068"/>
                  </a:lnTo>
                  <a:close/>
                </a:path>
                <a:path w="512445" h="510539">
                  <a:moveTo>
                    <a:pt x="508080" y="163068"/>
                  </a:moveTo>
                  <a:lnTo>
                    <a:pt x="496798" y="163068"/>
                  </a:lnTo>
                  <a:lnTo>
                    <a:pt x="498335" y="153936"/>
                  </a:lnTo>
                  <a:lnTo>
                    <a:pt x="507179" y="153936"/>
                  </a:lnTo>
                  <a:lnTo>
                    <a:pt x="512025" y="159994"/>
                  </a:lnTo>
                  <a:lnTo>
                    <a:pt x="508080" y="163068"/>
                  </a:lnTo>
                  <a:close/>
                </a:path>
                <a:path w="512445" h="510539">
                  <a:moveTo>
                    <a:pt x="382861" y="260603"/>
                  </a:moveTo>
                  <a:lnTo>
                    <a:pt x="373367" y="260603"/>
                  </a:lnTo>
                  <a:lnTo>
                    <a:pt x="369589" y="254819"/>
                  </a:lnTo>
                  <a:lnTo>
                    <a:pt x="492950" y="158156"/>
                  </a:lnTo>
                  <a:lnTo>
                    <a:pt x="496798" y="163068"/>
                  </a:lnTo>
                  <a:lnTo>
                    <a:pt x="508080" y="163068"/>
                  </a:lnTo>
                  <a:lnTo>
                    <a:pt x="382861" y="260603"/>
                  </a:lnTo>
                  <a:close/>
                </a:path>
                <a:path w="512445" h="510539">
                  <a:moveTo>
                    <a:pt x="292607" y="169163"/>
                  </a:moveTo>
                  <a:lnTo>
                    <a:pt x="297180" y="160703"/>
                  </a:lnTo>
                  <a:lnTo>
                    <a:pt x="303263" y="167627"/>
                  </a:lnTo>
                  <a:lnTo>
                    <a:pt x="292607" y="169163"/>
                  </a:lnTo>
                  <a:close/>
                </a:path>
                <a:path w="512445" h="510539">
                  <a:moveTo>
                    <a:pt x="249997" y="350494"/>
                  </a:moveTo>
                  <a:lnTo>
                    <a:pt x="242303" y="350494"/>
                  </a:lnTo>
                  <a:lnTo>
                    <a:pt x="237043" y="344447"/>
                  </a:lnTo>
                  <a:lnTo>
                    <a:pt x="347472" y="220954"/>
                  </a:lnTo>
                  <a:lnTo>
                    <a:pt x="356421" y="234657"/>
                  </a:lnTo>
                  <a:lnTo>
                    <a:pt x="341363" y="234657"/>
                  </a:lnTo>
                  <a:lnTo>
                    <a:pt x="346567" y="242315"/>
                  </a:lnTo>
                  <a:lnTo>
                    <a:pt x="249997" y="350494"/>
                  </a:lnTo>
                  <a:close/>
                </a:path>
                <a:path w="512445" h="510539">
                  <a:moveTo>
                    <a:pt x="0" y="510476"/>
                  </a:moveTo>
                  <a:lnTo>
                    <a:pt x="147840" y="228549"/>
                  </a:lnTo>
                  <a:lnTo>
                    <a:pt x="159158" y="243827"/>
                  </a:lnTo>
                  <a:lnTo>
                    <a:pt x="143281" y="243827"/>
                  </a:lnTo>
                  <a:lnTo>
                    <a:pt x="149558" y="252291"/>
                  </a:lnTo>
                  <a:lnTo>
                    <a:pt x="42790" y="458076"/>
                  </a:lnTo>
                  <a:lnTo>
                    <a:pt x="16776" y="480021"/>
                  </a:lnTo>
                  <a:lnTo>
                    <a:pt x="27227" y="487499"/>
                  </a:lnTo>
                  <a:lnTo>
                    <a:pt x="0" y="510476"/>
                  </a:lnTo>
                  <a:close/>
                </a:path>
                <a:path w="512445" h="510539">
                  <a:moveTo>
                    <a:pt x="346567" y="242315"/>
                  </a:moveTo>
                  <a:lnTo>
                    <a:pt x="341363" y="234657"/>
                  </a:lnTo>
                  <a:lnTo>
                    <a:pt x="352031" y="236194"/>
                  </a:lnTo>
                  <a:lnTo>
                    <a:pt x="346567" y="242315"/>
                  </a:lnTo>
                  <a:close/>
                </a:path>
                <a:path w="512445" h="510539">
                  <a:moveTo>
                    <a:pt x="367258" y="272757"/>
                  </a:moveTo>
                  <a:lnTo>
                    <a:pt x="346567" y="242315"/>
                  </a:lnTo>
                  <a:lnTo>
                    <a:pt x="352031" y="236194"/>
                  </a:lnTo>
                  <a:lnTo>
                    <a:pt x="341363" y="234657"/>
                  </a:lnTo>
                  <a:lnTo>
                    <a:pt x="356421" y="234657"/>
                  </a:lnTo>
                  <a:lnTo>
                    <a:pt x="369589" y="254819"/>
                  </a:lnTo>
                  <a:lnTo>
                    <a:pt x="364185" y="259054"/>
                  </a:lnTo>
                  <a:lnTo>
                    <a:pt x="373367" y="260603"/>
                  </a:lnTo>
                  <a:lnTo>
                    <a:pt x="382861" y="260603"/>
                  </a:lnTo>
                  <a:lnTo>
                    <a:pt x="367258" y="272757"/>
                  </a:lnTo>
                  <a:close/>
                </a:path>
                <a:path w="512445" h="510539">
                  <a:moveTo>
                    <a:pt x="149558" y="252291"/>
                  </a:moveTo>
                  <a:lnTo>
                    <a:pt x="143281" y="243827"/>
                  </a:lnTo>
                  <a:lnTo>
                    <a:pt x="153949" y="243827"/>
                  </a:lnTo>
                  <a:lnTo>
                    <a:pt x="149558" y="252291"/>
                  </a:lnTo>
                  <a:close/>
                </a:path>
                <a:path w="512445" h="510539">
                  <a:moveTo>
                    <a:pt x="178307" y="291058"/>
                  </a:moveTo>
                  <a:lnTo>
                    <a:pt x="149558" y="252291"/>
                  </a:lnTo>
                  <a:lnTo>
                    <a:pt x="153949" y="243827"/>
                  </a:lnTo>
                  <a:lnTo>
                    <a:pt x="159158" y="243827"/>
                  </a:lnTo>
                  <a:lnTo>
                    <a:pt x="176735" y="267554"/>
                  </a:lnTo>
                  <a:lnTo>
                    <a:pt x="172199" y="275831"/>
                  </a:lnTo>
                  <a:lnTo>
                    <a:pt x="186574" y="275831"/>
                  </a:lnTo>
                  <a:lnTo>
                    <a:pt x="178307" y="291058"/>
                  </a:lnTo>
                  <a:close/>
                </a:path>
                <a:path w="512445" h="510539">
                  <a:moveTo>
                    <a:pt x="373367" y="260603"/>
                  </a:moveTo>
                  <a:lnTo>
                    <a:pt x="364185" y="259054"/>
                  </a:lnTo>
                  <a:lnTo>
                    <a:pt x="369589" y="254819"/>
                  </a:lnTo>
                  <a:lnTo>
                    <a:pt x="373367" y="260603"/>
                  </a:lnTo>
                  <a:close/>
                </a:path>
                <a:path w="512445" h="510539">
                  <a:moveTo>
                    <a:pt x="182867" y="275831"/>
                  </a:moveTo>
                  <a:lnTo>
                    <a:pt x="172199" y="275831"/>
                  </a:lnTo>
                  <a:lnTo>
                    <a:pt x="176735" y="267554"/>
                  </a:lnTo>
                  <a:lnTo>
                    <a:pt x="182867" y="275831"/>
                  </a:lnTo>
                  <a:close/>
                </a:path>
                <a:path w="512445" h="510539">
                  <a:moveTo>
                    <a:pt x="27757" y="487052"/>
                  </a:moveTo>
                  <a:lnTo>
                    <a:pt x="42790" y="458076"/>
                  </a:lnTo>
                  <a:lnTo>
                    <a:pt x="211835" y="315468"/>
                  </a:lnTo>
                  <a:lnTo>
                    <a:pt x="222407" y="327621"/>
                  </a:lnTo>
                  <a:lnTo>
                    <a:pt x="205739" y="327621"/>
                  </a:lnTo>
                  <a:lnTo>
                    <a:pt x="210382" y="332935"/>
                  </a:lnTo>
                  <a:lnTo>
                    <a:pt x="27757" y="487052"/>
                  </a:lnTo>
                  <a:close/>
                </a:path>
                <a:path w="512445" h="510539">
                  <a:moveTo>
                    <a:pt x="210382" y="332935"/>
                  </a:moveTo>
                  <a:lnTo>
                    <a:pt x="205739" y="327621"/>
                  </a:lnTo>
                  <a:lnTo>
                    <a:pt x="214858" y="329158"/>
                  </a:lnTo>
                  <a:lnTo>
                    <a:pt x="210382" y="332935"/>
                  </a:lnTo>
                  <a:close/>
                </a:path>
                <a:path w="512445" h="510539">
                  <a:moveTo>
                    <a:pt x="237731" y="364236"/>
                  </a:moveTo>
                  <a:lnTo>
                    <a:pt x="210382" y="332935"/>
                  </a:lnTo>
                  <a:lnTo>
                    <a:pt x="214858" y="329158"/>
                  </a:lnTo>
                  <a:lnTo>
                    <a:pt x="205739" y="327621"/>
                  </a:lnTo>
                  <a:lnTo>
                    <a:pt x="222407" y="327621"/>
                  </a:lnTo>
                  <a:lnTo>
                    <a:pt x="237043" y="344447"/>
                  </a:lnTo>
                  <a:lnTo>
                    <a:pt x="231635" y="350494"/>
                  </a:lnTo>
                  <a:lnTo>
                    <a:pt x="249997" y="350494"/>
                  </a:lnTo>
                  <a:lnTo>
                    <a:pt x="237731" y="364236"/>
                  </a:lnTo>
                  <a:close/>
                </a:path>
                <a:path w="512445" h="510539">
                  <a:moveTo>
                    <a:pt x="242303" y="350494"/>
                  </a:moveTo>
                  <a:lnTo>
                    <a:pt x="231635" y="350494"/>
                  </a:lnTo>
                  <a:lnTo>
                    <a:pt x="237043" y="344447"/>
                  </a:lnTo>
                  <a:lnTo>
                    <a:pt x="242303" y="350494"/>
                  </a:lnTo>
                  <a:close/>
                </a:path>
                <a:path w="512445" h="510539">
                  <a:moveTo>
                    <a:pt x="27227" y="487499"/>
                  </a:moveTo>
                  <a:lnTo>
                    <a:pt x="16776" y="480021"/>
                  </a:lnTo>
                  <a:lnTo>
                    <a:pt x="42790" y="458076"/>
                  </a:lnTo>
                  <a:lnTo>
                    <a:pt x="27757" y="487052"/>
                  </a:lnTo>
                  <a:lnTo>
                    <a:pt x="27227" y="487499"/>
                  </a:lnTo>
                  <a:close/>
                </a:path>
                <a:path w="512445" h="510539">
                  <a:moveTo>
                    <a:pt x="27444" y="487654"/>
                  </a:moveTo>
                  <a:lnTo>
                    <a:pt x="27227" y="487499"/>
                  </a:lnTo>
                  <a:lnTo>
                    <a:pt x="27757" y="487052"/>
                  </a:lnTo>
                  <a:lnTo>
                    <a:pt x="27444" y="48765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7080224" y="5298035"/>
            <a:ext cx="229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b="1">
                <a:solidFill>
                  <a:srgbClr val="EE2921"/>
                </a:solidFill>
                <a:latin typeface="Arial"/>
                <a:cs typeface="Arial"/>
              </a:rPr>
              <a:t>3Ø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986828" y="3777754"/>
            <a:ext cx="8677275" cy="2414270"/>
            <a:chOff x="986828" y="3777754"/>
            <a:chExt cx="8677275" cy="2414270"/>
          </a:xfrm>
        </p:grpSpPr>
        <p:sp>
          <p:nvSpPr>
            <p:cNvPr id="54" name="object 54" descr=""/>
            <p:cNvSpPr/>
            <p:nvPr/>
          </p:nvSpPr>
          <p:spPr>
            <a:xfrm>
              <a:off x="986828" y="4381207"/>
              <a:ext cx="760730" cy="1551305"/>
            </a:xfrm>
            <a:custGeom>
              <a:avLst/>
              <a:gdLst/>
              <a:ahLst/>
              <a:cxnLst/>
              <a:rect l="l" t="t" r="r" b="b"/>
              <a:pathLst>
                <a:path w="760730" h="1551304">
                  <a:moveTo>
                    <a:pt x="67068" y="1115415"/>
                  </a:moveTo>
                  <a:lnTo>
                    <a:pt x="36563" y="1100226"/>
                  </a:lnTo>
                  <a:lnTo>
                    <a:pt x="32004" y="1106284"/>
                  </a:lnTo>
                  <a:lnTo>
                    <a:pt x="25895" y="1120025"/>
                  </a:lnTo>
                  <a:lnTo>
                    <a:pt x="6108" y="1179461"/>
                  </a:lnTo>
                  <a:lnTo>
                    <a:pt x="0" y="1226680"/>
                  </a:lnTo>
                  <a:lnTo>
                    <a:pt x="0" y="1241920"/>
                  </a:lnTo>
                  <a:lnTo>
                    <a:pt x="35077" y="1241920"/>
                  </a:lnTo>
                  <a:lnTo>
                    <a:pt x="35077" y="1226680"/>
                  </a:lnTo>
                  <a:lnTo>
                    <a:pt x="36563" y="1212989"/>
                  </a:lnTo>
                  <a:lnTo>
                    <a:pt x="38100" y="1199248"/>
                  </a:lnTo>
                  <a:lnTo>
                    <a:pt x="41173" y="1185557"/>
                  </a:lnTo>
                  <a:lnTo>
                    <a:pt x="44208" y="1171816"/>
                  </a:lnTo>
                  <a:lnTo>
                    <a:pt x="48768" y="1159611"/>
                  </a:lnTo>
                  <a:lnTo>
                    <a:pt x="53327" y="1145921"/>
                  </a:lnTo>
                  <a:lnTo>
                    <a:pt x="57950" y="1133716"/>
                  </a:lnTo>
                  <a:lnTo>
                    <a:pt x="63995" y="1121511"/>
                  </a:lnTo>
                  <a:lnTo>
                    <a:pt x="67068" y="1115415"/>
                  </a:lnTo>
                  <a:close/>
                </a:path>
                <a:path w="760730" h="1551304">
                  <a:moveTo>
                    <a:pt x="91427" y="1406525"/>
                  </a:moveTo>
                  <a:lnTo>
                    <a:pt x="83845" y="1395857"/>
                  </a:lnTo>
                  <a:lnTo>
                    <a:pt x="76200" y="1385189"/>
                  </a:lnTo>
                  <a:lnTo>
                    <a:pt x="70104" y="1372984"/>
                  </a:lnTo>
                  <a:lnTo>
                    <a:pt x="63995" y="1362316"/>
                  </a:lnTo>
                  <a:lnTo>
                    <a:pt x="57950" y="1348574"/>
                  </a:lnTo>
                  <a:lnTo>
                    <a:pt x="51841" y="1336421"/>
                  </a:lnTo>
                  <a:lnTo>
                    <a:pt x="47231" y="1324216"/>
                  </a:lnTo>
                  <a:lnTo>
                    <a:pt x="41173" y="1296784"/>
                  </a:lnTo>
                  <a:lnTo>
                    <a:pt x="39636" y="1287602"/>
                  </a:lnTo>
                  <a:lnTo>
                    <a:pt x="4559" y="1293710"/>
                  </a:lnTo>
                  <a:lnTo>
                    <a:pt x="6108" y="1305915"/>
                  </a:lnTo>
                  <a:lnTo>
                    <a:pt x="10668" y="1321142"/>
                  </a:lnTo>
                  <a:lnTo>
                    <a:pt x="15227" y="1334884"/>
                  </a:lnTo>
                  <a:lnTo>
                    <a:pt x="19850" y="1350111"/>
                  </a:lnTo>
                  <a:lnTo>
                    <a:pt x="25895" y="1363802"/>
                  </a:lnTo>
                  <a:lnTo>
                    <a:pt x="32004" y="1377543"/>
                  </a:lnTo>
                  <a:lnTo>
                    <a:pt x="39636" y="1391234"/>
                  </a:lnTo>
                  <a:lnTo>
                    <a:pt x="47231" y="1404975"/>
                  </a:lnTo>
                  <a:lnTo>
                    <a:pt x="56413" y="1417180"/>
                  </a:lnTo>
                  <a:lnTo>
                    <a:pt x="63995" y="1427797"/>
                  </a:lnTo>
                  <a:lnTo>
                    <a:pt x="91427" y="1406525"/>
                  </a:lnTo>
                  <a:close/>
                </a:path>
                <a:path w="760730" h="1551304">
                  <a:moveTo>
                    <a:pt x="242290" y="976757"/>
                  </a:moveTo>
                  <a:lnTo>
                    <a:pt x="233159" y="941730"/>
                  </a:lnTo>
                  <a:lnTo>
                    <a:pt x="230136" y="943216"/>
                  </a:lnTo>
                  <a:lnTo>
                    <a:pt x="214858" y="947826"/>
                  </a:lnTo>
                  <a:lnTo>
                    <a:pt x="199631" y="953884"/>
                  </a:lnTo>
                  <a:lnTo>
                    <a:pt x="185940" y="959980"/>
                  </a:lnTo>
                  <a:lnTo>
                    <a:pt x="170713" y="966089"/>
                  </a:lnTo>
                  <a:lnTo>
                    <a:pt x="156959" y="973721"/>
                  </a:lnTo>
                  <a:lnTo>
                    <a:pt x="143268" y="982853"/>
                  </a:lnTo>
                  <a:lnTo>
                    <a:pt x="118859" y="1001166"/>
                  </a:lnTo>
                  <a:lnTo>
                    <a:pt x="105168" y="1013371"/>
                  </a:lnTo>
                  <a:lnTo>
                    <a:pt x="128041" y="1039266"/>
                  </a:lnTo>
                  <a:lnTo>
                    <a:pt x="141732" y="1027061"/>
                  </a:lnTo>
                  <a:lnTo>
                    <a:pt x="164604" y="1011821"/>
                  </a:lnTo>
                  <a:lnTo>
                    <a:pt x="175272" y="1004189"/>
                  </a:lnTo>
                  <a:lnTo>
                    <a:pt x="187426" y="998080"/>
                  </a:lnTo>
                  <a:lnTo>
                    <a:pt x="201168" y="991984"/>
                  </a:lnTo>
                  <a:lnTo>
                    <a:pt x="213372" y="985926"/>
                  </a:lnTo>
                  <a:lnTo>
                    <a:pt x="240804" y="976757"/>
                  </a:lnTo>
                  <a:lnTo>
                    <a:pt x="242290" y="976757"/>
                  </a:lnTo>
                  <a:close/>
                </a:path>
                <a:path w="760730" h="1551304">
                  <a:moveTo>
                    <a:pt x="288036" y="1516202"/>
                  </a:moveTo>
                  <a:lnTo>
                    <a:pt x="281927" y="1516202"/>
                  </a:lnTo>
                  <a:lnTo>
                    <a:pt x="268185" y="1513179"/>
                  </a:lnTo>
                  <a:lnTo>
                    <a:pt x="252958" y="1510106"/>
                  </a:lnTo>
                  <a:lnTo>
                    <a:pt x="213372" y="1497952"/>
                  </a:lnTo>
                  <a:lnTo>
                    <a:pt x="175272" y="1479638"/>
                  </a:lnTo>
                  <a:lnTo>
                    <a:pt x="164604" y="1472006"/>
                  </a:lnTo>
                  <a:lnTo>
                    <a:pt x="146304" y="1502511"/>
                  </a:lnTo>
                  <a:lnTo>
                    <a:pt x="199631" y="1529943"/>
                  </a:lnTo>
                  <a:lnTo>
                    <a:pt x="245364" y="1545183"/>
                  </a:lnTo>
                  <a:lnTo>
                    <a:pt x="262140" y="1548206"/>
                  </a:lnTo>
                  <a:lnTo>
                    <a:pt x="277368" y="1551279"/>
                  </a:lnTo>
                  <a:lnTo>
                    <a:pt x="283464" y="1551279"/>
                  </a:lnTo>
                  <a:lnTo>
                    <a:pt x="288036" y="1516202"/>
                  </a:lnTo>
                  <a:close/>
                </a:path>
                <a:path w="760730" h="1551304">
                  <a:moveTo>
                    <a:pt x="373367" y="667435"/>
                  </a:moveTo>
                  <a:lnTo>
                    <a:pt x="347459" y="667435"/>
                  </a:lnTo>
                  <a:lnTo>
                    <a:pt x="347459" y="767994"/>
                  </a:lnTo>
                  <a:lnTo>
                    <a:pt x="373367" y="767994"/>
                  </a:lnTo>
                  <a:lnTo>
                    <a:pt x="373367" y="667435"/>
                  </a:lnTo>
                  <a:close/>
                </a:path>
                <a:path w="760730" h="1551304">
                  <a:moveTo>
                    <a:pt x="373367" y="489140"/>
                  </a:moveTo>
                  <a:lnTo>
                    <a:pt x="347459" y="489140"/>
                  </a:lnTo>
                  <a:lnTo>
                    <a:pt x="347459" y="591235"/>
                  </a:lnTo>
                  <a:lnTo>
                    <a:pt x="373367" y="591235"/>
                  </a:lnTo>
                  <a:lnTo>
                    <a:pt x="373367" y="489140"/>
                  </a:lnTo>
                  <a:close/>
                </a:path>
                <a:path w="760730" h="1551304">
                  <a:moveTo>
                    <a:pt x="373367" y="310845"/>
                  </a:moveTo>
                  <a:lnTo>
                    <a:pt x="347459" y="310845"/>
                  </a:lnTo>
                  <a:lnTo>
                    <a:pt x="347459" y="412940"/>
                  </a:lnTo>
                  <a:lnTo>
                    <a:pt x="373367" y="412940"/>
                  </a:lnTo>
                  <a:lnTo>
                    <a:pt x="373367" y="310845"/>
                  </a:lnTo>
                  <a:close/>
                </a:path>
                <a:path w="760730" h="1551304">
                  <a:moveTo>
                    <a:pt x="373367" y="134086"/>
                  </a:moveTo>
                  <a:lnTo>
                    <a:pt x="347459" y="134086"/>
                  </a:lnTo>
                  <a:lnTo>
                    <a:pt x="347459" y="234645"/>
                  </a:lnTo>
                  <a:lnTo>
                    <a:pt x="373367" y="234645"/>
                  </a:lnTo>
                  <a:lnTo>
                    <a:pt x="373367" y="134086"/>
                  </a:lnTo>
                  <a:close/>
                </a:path>
                <a:path w="760730" h="1551304">
                  <a:moveTo>
                    <a:pt x="461721" y="0"/>
                  </a:moveTo>
                  <a:lnTo>
                    <a:pt x="359625" y="0"/>
                  </a:lnTo>
                  <a:lnTo>
                    <a:pt x="359625" y="3022"/>
                  </a:lnTo>
                  <a:lnTo>
                    <a:pt x="347459" y="3022"/>
                  </a:lnTo>
                  <a:lnTo>
                    <a:pt x="347459" y="57886"/>
                  </a:lnTo>
                  <a:lnTo>
                    <a:pt x="373367" y="57886"/>
                  </a:lnTo>
                  <a:lnTo>
                    <a:pt x="373367" y="25895"/>
                  </a:lnTo>
                  <a:lnTo>
                    <a:pt x="461721" y="25895"/>
                  </a:lnTo>
                  <a:lnTo>
                    <a:pt x="461721" y="0"/>
                  </a:lnTo>
                  <a:close/>
                </a:path>
                <a:path w="760730" h="1551304">
                  <a:moveTo>
                    <a:pt x="483095" y="967625"/>
                  </a:moveTo>
                  <a:lnTo>
                    <a:pt x="438899" y="947826"/>
                  </a:lnTo>
                  <a:lnTo>
                    <a:pt x="391668" y="935621"/>
                  </a:lnTo>
                  <a:lnTo>
                    <a:pt x="376389" y="932548"/>
                  </a:lnTo>
                  <a:lnTo>
                    <a:pt x="373367" y="932281"/>
                  </a:lnTo>
                  <a:lnTo>
                    <a:pt x="373367" y="844194"/>
                  </a:lnTo>
                  <a:lnTo>
                    <a:pt x="347459" y="844194"/>
                  </a:lnTo>
                  <a:lnTo>
                    <a:pt x="347459" y="929944"/>
                  </a:lnTo>
                  <a:lnTo>
                    <a:pt x="342900" y="929525"/>
                  </a:lnTo>
                  <a:lnTo>
                    <a:pt x="341363" y="929525"/>
                  </a:lnTo>
                  <a:lnTo>
                    <a:pt x="339826" y="964552"/>
                  </a:lnTo>
                  <a:lnTo>
                    <a:pt x="342900" y="964552"/>
                  </a:lnTo>
                  <a:lnTo>
                    <a:pt x="358127" y="966089"/>
                  </a:lnTo>
                  <a:lnTo>
                    <a:pt x="371817" y="967625"/>
                  </a:lnTo>
                  <a:lnTo>
                    <a:pt x="387057" y="969162"/>
                  </a:lnTo>
                  <a:lnTo>
                    <a:pt x="400799" y="972185"/>
                  </a:lnTo>
                  <a:lnTo>
                    <a:pt x="441921" y="985926"/>
                  </a:lnTo>
                  <a:lnTo>
                    <a:pt x="466331" y="998080"/>
                  </a:lnTo>
                  <a:lnTo>
                    <a:pt x="483095" y="967625"/>
                  </a:lnTo>
                  <a:close/>
                </a:path>
                <a:path w="760730" h="1551304">
                  <a:moveTo>
                    <a:pt x="527253" y="1488770"/>
                  </a:moveTo>
                  <a:lnTo>
                    <a:pt x="505917" y="1461338"/>
                  </a:lnTo>
                  <a:lnTo>
                    <a:pt x="489153" y="1472006"/>
                  </a:lnTo>
                  <a:lnTo>
                    <a:pt x="478485" y="1479638"/>
                  </a:lnTo>
                  <a:lnTo>
                    <a:pt x="454126" y="1491843"/>
                  </a:lnTo>
                  <a:lnTo>
                    <a:pt x="440436" y="1497952"/>
                  </a:lnTo>
                  <a:lnTo>
                    <a:pt x="413004" y="1507083"/>
                  </a:lnTo>
                  <a:lnTo>
                    <a:pt x="385559" y="1513179"/>
                  </a:lnTo>
                  <a:lnTo>
                    <a:pt x="393153" y="1548206"/>
                  </a:lnTo>
                  <a:lnTo>
                    <a:pt x="438899" y="1536052"/>
                  </a:lnTo>
                  <a:lnTo>
                    <a:pt x="510527" y="1500974"/>
                  </a:lnTo>
                  <a:lnTo>
                    <a:pt x="527253" y="1488770"/>
                  </a:lnTo>
                  <a:close/>
                </a:path>
                <a:path w="760730" h="1551304">
                  <a:moveTo>
                    <a:pt x="640016" y="0"/>
                  </a:moveTo>
                  <a:lnTo>
                    <a:pt x="537921" y="0"/>
                  </a:lnTo>
                  <a:lnTo>
                    <a:pt x="537921" y="25895"/>
                  </a:lnTo>
                  <a:lnTo>
                    <a:pt x="640016" y="25895"/>
                  </a:lnTo>
                  <a:lnTo>
                    <a:pt x="640016" y="0"/>
                  </a:lnTo>
                  <a:close/>
                </a:path>
                <a:path w="760730" h="1551304">
                  <a:moveTo>
                    <a:pt x="643039" y="1161148"/>
                  </a:moveTo>
                  <a:lnTo>
                    <a:pt x="627862" y="1120025"/>
                  </a:lnTo>
                  <a:lnTo>
                    <a:pt x="606475" y="1078852"/>
                  </a:lnTo>
                  <a:lnTo>
                    <a:pt x="579043" y="1042289"/>
                  </a:lnTo>
                  <a:lnTo>
                    <a:pt x="569912" y="1033157"/>
                  </a:lnTo>
                  <a:lnTo>
                    <a:pt x="545553" y="1057516"/>
                  </a:lnTo>
                  <a:lnTo>
                    <a:pt x="553148" y="1066698"/>
                  </a:lnTo>
                  <a:lnTo>
                    <a:pt x="560781" y="1075829"/>
                  </a:lnTo>
                  <a:lnTo>
                    <a:pt x="569912" y="1086485"/>
                  </a:lnTo>
                  <a:lnTo>
                    <a:pt x="577557" y="1098689"/>
                  </a:lnTo>
                  <a:lnTo>
                    <a:pt x="583653" y="1110894"/>
                  </a:lnTo>
                  <a:lnTo>
                    <a:pt x="591248" y="1121511"/>
                  </a:lnTo>
                  <a:lnTo>
                    <a:pt x="595807" y="1133716"/>
                  </a:lnTo>
                  <a:lnTo>
                    <a:pt x="601916" y="1147457"/>
                  </a:lnTo>
                  <a:lnTo>
                    <a:pt x="606475" y="1159611"/>
                  </a:lnTo>
                  <a:lnTo>
                    <a:pt x="609549" y="1170279"/>
                  </a:lnTo>
                  <a:lnTo>
                    <a:pt x="643039" y="1161148"/>
                  </a:lnTo>
                  <a:close/>
                </a:path>
                <a:path w="760730" h="1551304">
                  <a:moveTo>
                    <a:pt x="652221" y="1270889"/>
                  </a:moveTo>
                  <a:lnTo>
                    <a:pt x="617143" y="1267815"/>
                  </a:lnTo>
                  <a:lnTo>
                    <a:pt x="617143" y="1270889"/>
                  </a:lnTo>
                  <a:lnTo>
                    <a:pt x="615657" y="1284579"/>
                  </a:lnTo>
                  <a:lnTo>
                    <a:pt x="612584" y="1298321"/>
                  </a:lnTo>
                  <a:lnTo>
                    <a:pt x="609549" y="1312011"/>
                  </a:lnTo>
                  <a:lnTo>
                    <a:pt x="606475" y="1324216"/>
                  </a:lnTo>
                  <a:lnTo>
                    <a:pt x="601916" y="1337906"/>
                  </a:lnTo>
                  <a:lnTo>
                    <a:pt x="595807" y="1350111"/>
                  </a:lnTo>
                  <a:lnTo>
                    <a:pt x="589762" y="1362316"/>
                  </a:lnTo>
                  <a:lnTo>
                    <a:pt x="583653" y="1374521"/>
                  </a:lnTo>
                  <a:lnTo>
                    <a:pt x="577557" y="1385189"/>
                  </a:lnTo>
                  <a:lnTo>
                    <a:pt x="574484" y="1389748"/>
                  </a:lnTo>
                  <a:lnTo>
                    <a:pt x="603453" y="1409547"/>
                  </a:lnTo>
                  <a:lnTo>
                    <a:pt x="606475" y="1403438"/>
                  </a:lnTo>
                  <a:lnTo>
                    <a:pt x="614121" y="1391234"/>
                  </a:lnTo>
                  <a:lnTo>
                    <a:pt x="621753" y="1377543"/>
                  </a:lnTo>
                  <a:lnTo>
                    <a:pt x="627862" y="1363802"/>
                  </a:lnTo>
                  <a:lnTo>
                    <a:pt x="633907" y="1348574"/>
                  </a:lnTo>
                  <a:lnTo>
                    <a:pt x="640016" y="1334884"/>
                  </a:lnTo>
                  <a:lnTo>
                    <a:pt x="643039" y="1319657"/>
                  </a:lnTo>
                  <a:lnTo>
                    <a:pt x="647649" y="1304378"/>
                  </a:lnTo>
                  <a:lnTo>
                    <a:pt x="650671" y="1289138"/>
                  </a:lnTo>
                  <a:lnTo>
                    <a:pt x="652221" y="1273911"/>
                  </a:lnTo>
                  <a:lnTo>
                    <a:pt x="652221" y="1270889"/>
                  </a:lnTo>
                  <a:close/>
                </a:path>
                <a:path w="760730" h="1551304">
                  <a:moveTo>
                    <a:pt x="760412" y="0"/>
                  </a:moveTo>
                  <a:lnTo>
                    <a:pt x="716216" y="0"/>
                  </a:lnTo>
                  <a:lnTo>
                    <a:pt x="716216" y="25895"/>
                  </a:lnTo>
                  <a:lnTo>
                    <a:pt x="760412" y="25895"/>
                  </a:lnTo>
                  <a:lnTo>
                    <a:pt x="760412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113332" y="5548464"/>
              <a:ext cx="365721" cy="178295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9176004" y="5319864"/>
              <a:ext cx="26034" cy="102235"/>
            </a:xfrm>
            <a:custGeom>
              <a:avLst/>
              <a:gdLst/>
              <a:ahLst/>
              <a:cxnLst/>
              <a:rect l="l" t="t" r="r" b="b"/>
              <a:pathLst>
                <a:path w="26034" h="102235">
                  <a:moveTo>
                    <a:pt x="25933" y="102095"/>
                  </a:moveTo>
                  <a:lnTo>
                    <a:pt x="0" y="102095"/>
                  </a:lnTo>
                  <a:lnTo>
                    <a:pt x="0" y="0"/>
                  </a:lnTo>
                  <a:lnTo>
                    <a:pt x="25933" y="0"/>
                  </a:lnTo>
                  <a:lnTo>
                    <a:pt x="25933" y="10209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67739" y="3777754"/>
              <a:ext cx="2007089" cy="1787474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8714283" y="4475657"/>
              <a:ext cx="949960" cy="1716405"/>
            </a:xfrm>
            <a:custGeom>
              <a:avLst/>
              <a:gdLst/>
              <a:ahLst/>
              <a:cxnLst/>
              <a:rect l="l" t="t" r="r" b="b"/>
              <a:pathLst>
                <a:path w="949959" h="1716404">
                  <a:moveTo>
                    <a:pt x="63995" y="1194689"/>
                  </a:moveTo>
                  <a:lnTo>
                    <a:pt x="32004" y="1179461"/>
                  </a:lnTo>
                  <a:lnTo>
                    <a:pt x="28968" y="1185570"/>
                  </a:lnTo>
                  <a:lnTo>
                    <a:pt x="21336" y="1203871"/>
                  </a:lnTo>
                  <a:lnTo>
                    <a:pt x="15227" y="1223670"/>
                  </a:lnTo>
                  <a:lnTo>
                    <a:pt x="9182" y="1241971"/>
                  </a:lnTo>
                  <a:lnTo>
                    <a:pt x="4559" y="1261770"/>
                  </a:lnTo>
                  <a:lnTo>
                    <a:pt x="1536" y="1281557"/>
                  </a:lnTo>
                  <a:lnTo>
                    <a:pt x="0" y="1302893"/>
                  </a:lnTo>
                  <a:lnTo>
                    <a:pt x="0" y="1321193"/>
                  </a:lnTo>
                  <a:lnTo>
                    <a:pt x="35077" y="1322730"/>
                  </a:lnTo>
                  <a:lnTo>
                    <a:pt x="35077" y="1302893"/>
                  </a:lnTo>
                  <a:lnTo>
                    <a:pt x="36563" y="1284630"/>
                  </a:lnTo>
                  <a:lnTo>
                    <a:pt x="39636" y="1267866"/>
                  </a:lnTo>
                  <a:lnTo>
                    <a:pt x="44208" y="1249565"/>
                  </a:lnTo>
                  <a:lnTo>
                    <a:pt x="48768" y="1232789"/>
                  </a:lnTo>
                  <a:lnTo>
                    <a:pt x="60972" y="1199261"/>
                  </a:lnTo>
                  <a:lnTo>
                    <a:pt x="63995" y="1194689"/>
                  </a:lnTo>
                  <a:close/>
                </a:path>
                <a:path w="949959" h="1716404">
                  <a:moveTo>
                    <a:pt x="82308" y="1482725"/>
                  </a:moveTo>
                  <a:lnTo>
                    <a:pt x="68605" y="1459852"/>
                  </a:lnTo>
                  <a:lnTo>
                    <a:pt x="60972" y="1443088"/>
                  </a:lnTo>
                  <a:lnTo>
                    <a:pt x="53327" y="1427861"/>
                  </a:lnTo>
                  <a:lnTo>
                    <a:pt x="48768" y="1409547"/>
                  </a:lnTo>
                  <a:lnTo>
                    <a:pt x="42659" y="1392834"/>
                  </a:lnTo>
                  <a:lnTo>
                    <a:pt x="39636" y="1376070"/>
                  </a:lnTo>
                  <a:lnTo>
                    <a:pt x="36563" y="1359293"/>
                  </a:lnTo>
                  <a:lnTo>
                    <a:pt x="3073" y="1365402"/>
                  </a:lnTo>
                  <a:lnTo>
                    <a:pt x="6108" y="1383652"/>
                  </a:lnTo>
                  <a:lnTo>
                    <a:pt x="15227" y="1421752"/>
                  </a:lnTo>
                  <a:lnTo>
                    <a:pt x="28968" y="1458315"/>
                  </a:lnTo>
                  <a:lnTo>
                    <a:pt x="47282" y="1494929"/>
                  </a:lnTo>
                  <a:lnTo>
                    <a:pt x="51841" y="1501025"/>
                  </a:lnTo>
                  <a:lnTo>
                    <a:pt x="82308" y="1482725"/>
                  </a:lnTo>
                  <a:close/>
                </a:path>
                <a:path w="949959" h="1716404">
                  <a:moveTo>
                    <a:pt x="175272" y="0"/>
                  </a:moveTo>
                  <a:lnTo>
                    <a:pt x="74663" y="0"/>
                  </a:lnTo>
                  <a:lnTo>
                    <a:pt x="74663" y="24409"/>
                  </a:lnTo>
                  <a:lnTo>
                    <a:pt x="175272" y="24409"/>
                  </a:lnTo>
                  <a:lnTo>
                    <a:pt x="175272" y="0"/>
                  </a:lnTo>
                  <a:close/>
                </a:path>
                <a:path w="949959" h="1716404">
                  <a:moveTo>
                    <a:pt x="222504" y="1028598"/>
                  </a:moveTo>
                  <a:lnTo>
                    <a:pt x="205727" y="998143"/>
                  </a:lnTo>
                  <a:lnTo>
                    <a:pt x="192036" y="1005776"/>
                  </a:lnTo>
                  <a:lnTo>
                    <a:pt x="173736" y="1017930"/>
                  </a:lnTo>
                  <a:lnTo>
                    <a:pt x="140195" y="1042339"/>
                  </a:lnTo>
                  <a:lnTo>
                    <a:pt x="123482" y="1056030"/>
                  </a:lnTo>
                  <a:lnTo>
                    <a:pt x="109740" y="1071270"/>
                  </a:lnTo>
                  <a:lnTo>
                    <a:pt x="94500" y="1085011"/>
                  </a:lnTo>
                  <a:lnTo>
                    <a:pt x="92964" y="1088034"/>
                  </a:lnTo>
                  <a:lnTo>
                    <a:pt x="118859" y="1110907"/>
                  </a:lnTo>
                  <a:lnTo>
                    <a:pt x="121945" y="1107833"/>
                  </a:lnTo>
                  <a:lnTo>
                    <a:pt x="134150" y="1094130"/>
                  </a:lnTo>
                  <a:lnTo>
                    <a:pt x="147840" y="1081925"/>
                  </a:lnTo>
                  <a:lnTo>
                    <a:pt x="193522" y="1045375"/>
                  </a:lnTo>
                  <a:lnTo>
                    <a:pt x="210299" y="1034707"/>
                  </a:lnTo>
                  <a:lnTo>
                    <a:pt x="222504" y="1028598"/>
                  </a:lnTo>
                  <a:close/>
                </a:path>
                <a:path w="949959" h="1716404">
                  <a:moveTo>
                    <a:pt x="257568" y="1633588"/>
                  </a:moveTo>
                  <a:lnTo>
                    <a:pt x="176758" y="1586357"/>
                  </a:lnTo>
                  <a:lnTo>
                    <a:pt x="146304" y="1560410"/>
                  </a:lnTo>
                  <a:lnTo>
                    <a:pt x="121945" y="1584820"/>
                  </a:lnTo>
                  <a:lnTo>
                    <a:pt x="156959" y="1615287"/>
                  </a:lnTo>
                  <a:lnTo>
                    <a:pt x="210299" y="1648815"/>
                  </a:lnTo>
                  <a:lnTo>
                    <a:pt x="242290" y="1665579"/>
                  </a:lnTo>
                  <a:lnTo>
                    <a:pt x="257568" y="1633588"/>
                  </a:lnTo>
                  <a:close/>
                </a:path>
                <a:path w="949959" h="1716404">
                  <a:moveTo>
                    <a:pt x="353568" y="0"/>
                  </a:moveTo>
                  <a:lnTo>
                    <a:pt x="251472" y="0"/>
                  </a:lnTo>
                  <a:lnTo>
                    <a:pt x="251472" y="24409"/>
                  </a:lnTo>
                  <a:lnTo>
                    <a:pt x="353568" y="24409"/>
                  </a:lnTo>
                  <a:lnTo>
                    <a:pt x="353568" y="0"/>
                  </a:lnTo>
                  <a:close/>
                </a:path>
                <a:path w="949959" h="1716404">
                  <a:moveTo>
                    <a:pt x="448017" y="964603"/>
                  </a:moveTo>
                  <a:lnTo>
                    <a:pt x="446532" y="929576"/>
                  </a:lnTo>
                  <a:lnTo>
                    <a:pt x="402336" y="932611"/>
                  </a:lnTo>
                  <a:lnTo>
                    <a:pt x="379463" y="935634"/>
                  </a:lnTo>
                  <a:lnTo>
                    <a:pt x="356590" y="940244"/>
                  </a:lnTo>
                  <a:lnTo>
                    <a:pt x="333717" y="946302"/>
                  </a:lnTo>
                  <a:lnTo>
                    <a:pt x="312394" y="952398"/>
                  </a:lnTo>
                  <a:lnTo>
                    <a:pt x="304800" y="953935"/>
                  </a:lnTo>
                  <a:lnTo>
                    <a:pt x="315468" y="987475"/>
                  </a:lnTo>
                  <a:lnTo>
                    <a:pt x="323062" y="985939"/>
                  </a:lnTo>
                  <a:lnTo>
                    <a:pt x="342900" y="979830"/>
                  </a:lnTo>
                  <a:lnTo>
                    <a:pt x="385559" y="970711"/>
                  </a:lnTo>
                  <a:lnTo>
                    <a:pt x="429768" y="964603"/>
                  </a:lnTo>
                  <a:lnTo>
                    <a:pt x="448017" y="964603"/>
                  </a:lnTo>
                  <a:close/>
                </a:path>
                <a:path w="949959" h="1716404">
                  <a:moveTo>
                    <a:pt x="487654" y="1715884"/>
                  </a:moveTo>
                  <a:lnTo>
                    <a:pt x="486117" y="1680819"/>
                  </a:lnTo>
                  <a:lnTo>
                    <a:pt x="475462" y="1680819"/>
                  </a:lnTo>
                  <a:lnTo>
                    <a:pt x="473913" y="1680819"/>
                  </a:lnTo>
                  <a:lnTo>
                    <a:pt x="451104" y="1680819"/>
                  </a:lnTo>
                  <a:lnTo>
                    <a:pt x="428231" y="1679282"/>
                  </a:lnTo>
                  <a:lnTo>
                    <a:pt x="385559" y="1673174"/>
                  </a:lnTo>
                  <a:lnTo>
                    <a:pt x="362699" y="1668614"/>
                  </a:lnTo>
                  <a:lnTo>
                    <a:pt x="352031" y="1667078"/>
                  </a:lnTo>
                  <a:lnTo>
                    <a:pt x="379463" y="1708251"/>
                  </a:lnTo>
                  <a:lnTo>
                    <a:pt x="426694" y="1714347"/>
                  </a:lnTo>
                  <a:lnTo>
                    <a:pt x="451104" y="1715884"/>
                  </a:lnTo>
                  <a:lnTo>
                    <a:pt x="473913" y="1715884"/>
                  </a:lnTo>
                  <a:lnTo>
                    <a:pt x="474675" y="1698358"/>
                  </a:lnTo>
                  <a:lnTo>
                    <a:pt x="475462" y="1715884"/>
                  </a:lnTo>
                  <a:lnTo>
                    <a:pt x="487654" y="1715884"/>
                  </a:lnTo>
                  <a:close/>
                </a:path>
                <a:path w="949959" h="1716404">
                  <a:moveTo>
                    <a:pt x="487654" y="665962"/>
                  </a:moveTo>
                  <a:lnTo>
                    <a:pt x="461721" y="665962"/>
                  </a:lnTo>
                  <a:lnTo>
                    <a:pt x="461721" y="768057"/>
                  </a:lnTo>
                  <a:lnTo>
                    <a:pt x="487654" y="768057"/>
                  </a:lnTo>
                  <a:lnTo>
                    <a:pt x="487654" y="665962"/>
                  </a:lnTo>
                  <a:close/>
                </a:path>
                <a:path w="949959" h="1716404">
                  <a:moveTo>
                    <a:pt x="487654" y="489153"/>
                  </a:moveTo>
                  <a:lnTo>
                    <a:pt x="461721" y="489153"/>
                  </a:lnTo>
                  <a:lnTo>
                    <a:pt x="461721" y="589762"/>
                  </a:lnTo>
                  <a:lnTo>
                    <a:pt x="487654" y="589762"/>
                  </a:lnTo>
                  <a:lnTo>
                    <a:pt x="487654" y="489153"/>
                  </a:lnTo>
                  <a:close/>
                </a:path>
                <a:path w="949959" h="1716404">
                  <a:moveTo>
                    <a:pt x="487654" y="310857"/>
                  </a:moveTo>
                  <a:lnTo>
                    <a:pt x="461721" y="310857"/>
                  </a:lnTo>
                  <a:lnTo>
                    <a:pt x="461721" y="412953"/>
                  </a:lnTo>
                  <a:lnTo>
                    <a:pt x="487654" y="412953"/>
                  </a:lnTo>
                  <a:lnTo>
                    <a:pt x="487654" y="310857"/>
                  </a:lnTo>
                  <a:close/>
                </a:path>
                <a:path w="949959" h="1716404">
                  <a:moveTo>
                    <a:pt x="487654" y="132600"/>
                  </a:moveTo>
                  <a:lnTo>
                    <a:pt x="461721" y="132600"/>
                  </a:lnTo>
                  <a:lnTo>
                    <a:pt x="461721" y="234657"/>
                  </a:lnTo>
                  <a:lnTo>
                    <a:pt x="487654" y="234657"/>
                  </a:lnTo>
                  <a:lnTo>
                    <a:pt x="487654" y="132600"/>
                  </a:lnTo>
                  <a:close/>
                </a:path>
                <a:path w="949959" h="1716404">
                  <a:moveTo>
                    <a:pt x="487654" y="3073"/>
                  </a:moveTo>
                  <a:lnTo>
                    <a:pt x="473913" y="3073"/>
                  </a:lnTo>
                  <a:lnTo>
                    <a:pt x="473913" y="0"/>
                  </a:lnTo>
                  <a:lnTo>
                    <a:pt x="429768" y="0"/>
                  </a:lnTo>
                  <a:lnTo>
                    <a:pt x="429768" y="24409"/>
                  </a:lnTo>
                  <a:lnTo>
                    <a:pt x="461721" y="24409"/>
                  </a:lnTo>
                  <a:lnTo>
                    <a:pt x="461721" y="56400"/>
                  </a:lnTo>
                  <a:lnTo>
                    <a:pt x="487654" y="56400"/>
                  </a:lnTo>
                  <a:lnTo>
                    <a:pt x="487654" y="3073"/>
                  </a:lnTo>
                  <a:close/>
                </a:path>
                <a:path w="949959" h="1716404">
                  <a:moveTo>
                    <a:pt x="691857" y="972248"/>
                  </a:moveTo>
                  <a:lnTo>
                    <a:pt x="636981" y="952398"/>
                  </a:lnTo>
                  <a:lnTo>
                    <a:pt x="591248" y="940244"/>
                  </a:lnTo>
                  <a:lnTo>
                    <a:pt x="554685" y="934148"/>
                  </a:lnTo>
                  <a:lnTo>
                    <a:pt x="548576" y="969175"/>
                  </a:lnTo>
                  <a:lnTo>
                    <a:pt x="563854" y="970711"/>
                  </a:lnTo>
                  <a:lnTo>
                    <a:pt x="606526" y="979830"/>
                  </a:lnTo>
                  <a:lnTo>
                    <a:pt x="626313" y="985939"/>
                  </a:lnTo>
                  <a:lnTo>
                    <a:pt x="647649" y="992035"/>
                  </a:lnTo>
                  <a:lnTo>
                    <a:pt x="665962" y="999680"/>
                  </a:lnTo>
                  <a:lnTo>
                    <a:pt x="678116" y="1004239"/>
                  </a:lnTo>
                  <a:lnTo>
                    <a:pt x="691857" y="972248"/>
                  </a:lnTo>
                  <a:close/>
                </a:path>
                <a:path w="949959" h="1716404">
                  <a:moveTo>
                    <a:pt x="729957" y="1653387"/>
                  </a:moveTo>
                  <a:lnTo>
                    <a:pt x="713181" y="1622920"/>
                  </a:lnTo>
                  <a:lnTo>
                    <a:pt x="704062" y="1629029"/>
                  </a:lnTo>
                  <a:lnTo>
                    <a:pt x="684212" y="1636610"/>
                  </a:lnTo>
                  <a:lnTo>
                    <a:pt x="665962" y="1644256"/>
                  </a:lnTo>
                  <a:lnTo>
                    <a:pt x="626313" y="1659483"/>
                  </a:lnTo>
                  <a:lnTo>
                    <a:pt x="604989" y="1664042"/>
                  </a:lnTo>
                  <a:lnTo>
                    <a:pt x="586676" y="1668614"/>
                  </a:lnTo>
                  <a:lnTo>
                    <a:pt x="594321" y="1702142"/>
                  </a:lnTo>
                  <a:lnTo>
                    <a:pt x="615657" y="1697583"/>
                  </a:lnTo>
                  <a:lnTo>
                    <a:pt x="658317" y="1685378"/>
                  </a:lnTo>
                  <a:lnTo>
                    <a:pt x="679653" y="1677784"/>
                  </a:lnTo>
                  <a:lnTo>
                    <a:pt x="719289" y="1659483"/>
                  </a:lnTo>
                  <a:lnTo>
                    <a:pt x="729957" y="1653387"/>
                  </a:lnTo>
                  <a:close/>
                </a:path>
                <a:path w="949959" h="1716404">
                  <a:moveTo>
                    <a:pt x="888403" y="1129207"/>
                  </a:moveTo>
                  <a:lnTo>
                    <a:pt x="879271" y="1117003"/>
                  </a:lnTo>
                  <a:lnTo>
                    <a:pt x="867079" y="1100239"/>
                  </a:lnTo>
                  <a:lnTo>
                    <a:pt x="839635" y="1069733"/>
                  </a:lnTo>
                  <a:lnTo>
                    <a:pt x="809180" y="1042339"/>
                  </a:lnTo>
                  <a:lnTo>
                    <a:pt x="792416" y="1028598"/>
                  </a:lnTo>
                  <a:lnTo>
                    <a:pt x="786307" y="1025575"/>
                  </a:lnTo>
                  <a:lnTo>
                    <a:pt x="766521" y="1054493"/>
                  </a:lnTo>
                  <a:lnTo>
                    <a:pt x="771080" y="1057579"/>
                  </a:lnTo>
                  <a:lnTo>
                    <a:pt x="801585" y="1081925"/>
                  </a:lnTo>
                  <a:lnTo>
                    <a:pt x="815276" y="1095679"/>
                  </a:lnTo>
                  <a:lnTo>
                    <a:pt x="839635" y="1123111"/>
                  </a:lnTo>
                  <a:lnTo>
                    <a:pt x="851839" y="1138339"/>
                  </a:lnTo>
                  <a:lnTo>
                    <a:pt x="859485" y="1149007"/>
                  </a:lnTo>
                  <a:lnTo>
                    <a:pt x="888403" y="1129207"/>
                  </a:lnTo>
                  <a:close/>
                </a:path>
                <a:path w="949959" h="1716404">
                  <a:moveTo>
                    <a:pt x="909739" y="1478165"/>
                  </a:moveTo>
                  <a:lnTo>
                    <a:pt x="879271" y="1461389"/>
                  </a:lnTo>
                  <a:lnTo>
                    <a:pt x="871639" y="1476629"/>
                  </a:lnTo>
                  <a:lnTo>
                    <a:pt x="860971" y="1491856"/>
                  </a:lnTo>
                  <a:lnTo>
                    <a:pt x="851839" y="1507134"/>
                  </a:lnTo>
                  <a:lnTo>
                    <a:pt x="839635" y="1520825"/>
                  </a:lnTo>
                  <a:lnTo>
                    <a:pt x="827481" y="1536052"/>
                  </a:lnTo>
                  <a:lnTo>
                    <a:pt x="815276" y="1549742"/>
                  </a:lnTo>
                  <a:lnTo>
                    <a:pt x="800049" y="1561947"/>
                  </a:lnTo>
                  <a:lnTo>
                    <a:pt x="797026" y="1566519"/>
                  </a:lnTo>
                  <a:lnTo>
                    <a:pt x="819848" y="1592465"/>
                  </a:lnTo>
                  <a:lnTo>
                    <a:pt x="824407" y="1587842"/>
                  </a:lnTo>
                  <a:lnTo>
                    <a:pt x="853376" y="1558925"/>
                  </a:lnTo>
                  <a:lnTo>
                    <a:pt x="867079" y="1543646"/>
                  </a:lnTo>
                  <a:lnTo>
                    <a:pt x="891476" y="1510157"/>
                  </a:lnTo>
                  <a:lnTo>
                    <a:pt x="902144" y="1493393"/>
                  </a:lnTo>
                  <a:lnTo>
                    <a:pt x="909739" y="1478165"/>
                  </a:lnTo>
                  <a:close/>
                </a:path>
                <a:path w="949959" h="1716404">
                  <a:moveTo>
                    <a:pt x="949375" y="1321193"/>
                  </a:moveTo>
                  <a:lnTo>
                    <a:pt x="946302" y="1281557"/>
                  </a:lnTo>
                  <a:lnTo>
                    <a:pt x="943279" y="1260233"/>
                  </a:lnTo>
                  <a:lnTo>
                    <a:pt x="938707" y="1241971"/>
                  </a:lnTo>
                  <a:lnTo>
                    <a:pt x="935634" y="1228229"/>
                  </a:lnTo>
                  <a:lnTo>
                    <a:pt x="902144" y="1237361"/>
                  </a:lnTo>
                  <a:lnTo>
                    <a:pt x="905179" y="1251102"/>
                  </a:lnTo>
                  <a:lnTo>
                    <a:pt x="909739" y="1267866"/>
                  </a:lnTo>
                  <a:lnTo>
                    <a:pt x="914349" y="1322730"/>
                  </a:lnTo>
                  <a:lnTo>
                    <a:pt x="914349" y="1340993"/>
                  </a:lnTo>
                  <a:lnTo>
                    <a:pt x="909739" y="1368425"/>
                  </a:lnTo>
                  <a:lnTo>
                    <a:pt x="944816" y="1374533"/>
                  </a:lnTo>
                  <a:lnTo>
                    <a:pt x="946302" y="1362329"/>
                  </a:lnTo>
                  <a:lnTo>
                    <a:pt x="949375" y="1322730"/>
                  </a:lnTo>
                  <a:lnTo>
                    <a:pt x="931862" y="1321968"/>
                  </a:lnTo>
                  <a:lnTo>
                    <a:pt x="949375" y="132119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 descr=""/>
          <p:cNvSpPr txBox="1"/>
          <p:nvPr/>
        </p:nvSpPr>
        <p:spPr>
          <a:xfrm>
            <a:off x="8992666" y="5648516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017395" y="3857989"/>
            <a:ext cx="1816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EE2921"/>
                </a:solidFill>
                <a:latin typeface="Arial"/>
                <a:cs typeface="Arial"/>
              </a:rPr>
              <a:t>87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015871" y="5442796"/>
            <a:ext cx="1816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EE2921"/>
                </a:solidFill>
                <a:latin typeface="Arial"/>
                <a:cs typeface="Arial"/>
              </a:rPr>
              <a:t>87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6648970" y="5442796"/>
            <a:ext cx="1816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EE2921"/>
                </a:solidFill>
                <a:latin typeface="Arial"/>
                <a:cs typeface="Arial"/>
              </a:rPr>
              <a:t>87</a:t>
            </a:r>
            <a:endParaRPr sz="1100">
              <a:latin typeface="Arial"/>
              <a:cs typeface="Arial"/>
            </a:endParaRPr>
          </a:p>
        </p:txBody>
      </p:sp>
      <p:grpSp>
        <p:nvGrpSpPr>
          <p:cNvPr id="63" name="object 63" descr=""/>
          <p:cNvGrpSpPr/>
          <p:nvPr/>
        </p:nvGrpSpPr>
        <p:grpSpPr>
          <a:xfrm>
            <a:off x="3137941" y="3777754"/>
            <a:ext cx="6339840" cy="3586479"/>
            <a:chOff x="3137941" y="3777754"/>
            <a:chExt cx="6339840" cy="3586479"/>
          </a:xfrm>
        </p:grpSpPr>
        <p:pic>
          <p:nvPicPr>
            <p:cNvPr id="64" name="object 64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225129" y="5332069"/>
              <a:ext cx="217944" cy="88404"/>
            </a:xfrm>
            <a:prstGeom prst="rect">
              <a:avLst/>
            </a:prstGeom>
          </p:spPr>
        </p:pic>
        <p:sp>
          <p:nvSpPr>
            <p:cNvPr id="65" name="object 65" descr=""/>
            <p:cNvSpPr/>
            <p:nvPr/>
          </p:nvSpPr>
          <p:spPr>
            <a:xfrm>
              <a:off x="8225129" y="3777754"/>
              <a:ext cx="199390" cy="59690"/>
            </a:xfrm>
            <a:custGeom>
              <a:avLst/>
              <a:gdLst/>
              <a:ahLst/>
              <a:cxnLst/>
              <a:rect l="l" t="t" r="r" b="b"/>
              <a:pathLst>
                <a:path w="199390" h="59689">
                  <a:moveTo>
                    <a:pt x="3035" y="59436"/>
                  </a:moveTo>
                  <a:lnTo>
                    <a:pt x="0" y="47231"/>
                  </a:lnTo>
                  <a:lnTo>
                    <a:pt x="47231" y="30454"/>
                  </a:lnTo>
                  <a:lnTo>
                    <a:pt x="51803" y="42659"/>
                  </a:lnTo>
                  <a:lnTo>
                    <a:pt x="3035" y="59436"/>
                  </a:lnTo>
                  <a:close/>
                </a:path>
                <a:path w="199390" h="59689">
                  <a:moveTo>
                    <a:pt x="88404" y="30454"/>
                  </a:moveTo>
                  <a:lnTo>
                    <a:pt x="83845" y="19799"/>
                  </a:lnTo>
                  <a:lnTo>
                    <a:pt x="132562" y="3022"/>
                  </a:lnTo>
                  <a:lnTo>
                    <a:pt x="135635" y="15227"/>
                  </a:lnTo>
                  <a:lnTo>
                    <a:pt x="88404" y="30454"/>
                  </a:lnTo>
                  <a:close/>
                </a:path>
                <a:path w="199390" h="59689">
                  <a:moveTo>
                    <a:pt x="156972" y="41122"/>
                  </a:moveTo>
                  <a:lnTo>
                    <a:pt x="142958" y="0"/>
                  </a:lnTo>
                  <a:lnTo>
                    <a:pt x="199166" y="0"/>
                  </a:lnTo>
                  <a:lnTo>
                    <a:pt x="156972" y="4112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144291" y="6523583"/>
              <a:ext cx="6327140" cy="834390"/>
            </a:xfrm>
            <a:custGeom>
              <a:avLst/>
              <a:gdLst/>
              <a:ahLst/>
              <a:cxnLst/>
              <a:rect l="l" t="t" r="r" b="b"/>
              <a:pathLst>
                <a:path w="6327140" h="834390">
                  <a:moveTo>
                    <a:pt x="6326733" y="833932"/>
                  </a:moveTo>
                  <a:lnTo>
                    <a:pt x="0" y="833932"/>
                  </a:lnTo>
                  <a:lnTo>
                    <a:pt x="0" y="0"/>
                  </a:lnTo>
                  <a:lnTo>
                    <a:pt x="6326733" y="0"/>
                  </a:lnTo>
                  <a:lnTo>
                    <a:pt x="6326733" y="8339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144291" y="6523583"/>
              <a:ext cx="6327140" cy="834390"/>
            </a:xfrm>
            <a:custGeom>
              <a:avLst/>
              <a:gdLst/>
              <a:ahLst/>
              <a:cxnLst/>
              <a:rect l="l" t="t" r="r" b="b"/>
              <a:pathLst>
                <a:path w="6327140" h="834390">
                  <a:moveTo>
                    <a:pt x="0" y="0"/>
                  </a:moveTo>
                  <a:lnTo>
                    <a:pt x="0" y="833932"/>
                  </a:lnTo>
                  <a:lnTo>
                    <a:pt x="6326733" y="833932"/>
                  </a:lnTo>
                  <a:lnTo>
                    <a:pt x="63267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 txBox="1"/>
          <p:nvPr/>
        </p:nvSpPr>
        <p:spPr>
          <a:xfrm>
            <a:off x="6577355" y="3857994"/>
            <a:ext cx="1816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 b="1">
                <a:solidFill>
                  <a:srgbClr val="EE2921"/>
                </a:solidFill>
                <a:latin typeface="Arial"/>
                <a:cs typeface="Arial"/>
              </a:rPr>
              <a:t>87</a:t>
            </a:r>
            <a:endParaRPr sz="11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689999" y="488049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2051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554084"/>
            <a:ext cx="38100" cy="1224280"/>
          </a:xfrm>
          <a:custGeom>
            <a:avLst/>
            <a:gdLst/>
            <a:ahLst/>
            <a:cxnLst/>
            <a:rect l="l" t="t" r="r" b="b"/>
            <a:pathLst>
              <a:path w="38100" h="1224279">
                <a:moveTo>
                  <a:pt x="0" y="0"/>
                </a:moveTo>
                <a:lnTo>
                  <a:pt x="38049" y="0"/>
                </a:lnTo>
                <a:lnTo>
                  <a:pt x="38049" y="1223670"/>
                </a:lnTo>
                <a:lnTo>
                  <a:pt x="0" y="1223670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554084"/>
            <a:ext cx="38100" cy="1224280"/>
          </a:xfrm>
          <a:custGeom>
            <a:avLst/>
            <a:gdLst/>
            <a:ahLst/>
            <a:cxnLst/>
            <a:rect l="l" t="t" r="r" b="b"/>
            <a:pathLst>
              <a:path w="38100" h="1224279">
                <a:moveTo>
                  <a:pt x="0" y="0"/>
                </a:moveTo>
                <a:lnTo>
                  <a:pt x="38100" y="0"/>
                </a:lnTo>
                <a:lnTo>
                  <a:pt x="38100" y="1223670"/>
                </a:lnTo>
                <a:lnTo>
                  <a:pt x="0" y="1223670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554084"/>
            <a:ext cx="38100" cy="504825"/>
          </a:xfrm>
          <a:custGeom>
            <a:avLst/>
            <a:gdLst/>
            <a:ahLst/>
            <a:cxnLst/>
            <a:rect l="l" t="t" r="r" b="b"/>
            <a:pathLst>
              <a:path w="38100" h="504825">
                <a:moveTo>
                  <a:pt x="38100" y="504380"/>
                </a:moveTo>
                <a:lnTo>
                  <a:pt x="0" y="504380"/>
                </a:lnTo>
                <a:lnTo>
                  <a:pt x="0" y="0"/>
                </a:lnTo>
                <a:lnTo>
                  <a:pt x="38100" y="0"/>
                </a:lnTo>
                <a:lnTo>
                  <a:pt x="38100" y="50438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697314"/>
            <a:ext cx="18415" cy="290195"/>
          </a:xfrm>
          <a:custGeom>
            <a:avLst/>
            <a:gdLst/>
            <a:ahLst/>
            <a:cxnLst/>
            <a:rect l="l" t="t" r="r" b="b"/>
            <a:pathLst>
              <a:path w="18414" h="290194">
                <a:moveTo>
                  <a:pt x="18262" y="289572"/>
                </a:moveTo>
                <a:lnTo>
                  <a:pt x="0" y="289572"/>
                </a:lnTo>
                <a:lnTo>
                  <a:pt x="0" y="0"/>
                </a:lnTo>
                <a:lnTo>
                  <a:pt x="18262" y="0"/>
                </a:lnTo>
                <a:lnTo>
                  <a:pt x="18262" y="289572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697314"/>
            <a:ext cx="2025650" cy="290195"/>
          </a:xfrm>
          <a:custGeom>
            <a:avLst/>
            <a:gdLst/>
            <a:ahLst/>
            <a:cxnLst/>
            <a:rect l="l" t="t" r="r" b="b"/>
            <a:pathLst>
              <a:path w="2025650" h="290194">
                <a:moveTo>
                  <a:pt x="2025192" y="138709"/>
                </a:moveTo>
                <a:lnTo>
                  <a:pt x="18262" y="138709"/>
                </a:lnTo>
                <a:lnTo>
                  <a:pt x="18262" y="0"/>
                </a:lnTo>
                <a:lnTo>
                  <a:pt x="0" y="0"/>
                </a:lnTo>
                <a:lnTo>
                  <a:pt x="0" y="289572"/>
                </a:lnTo>
                <a:lnTo>
                  <a:pt x="18262" y="289572"/>
                </a:lnTo>
                <a:lnTo>
                  <a:pt x="18262" y="150863"/>
                </a:lnTo>
                <a:lnTo>
                  <a:pt x="2025192" y="150863"/>
                </a:lnTo>
                <a:lnTo>
                  <a:pt x="2025192" y="1387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836024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153"/>
                </a:moveTo>
                <a:lnTo>
                  <a:pt x="0" y="12153"/>
                </a:lnTo>
                <a:lnTo>
                  <a:pt x="0" y="0"/>
                </a:lnTo>
                <a:lnTo>
                  <a:pt x="287985" y="0"/>
                </a:lnTo>
                <a:lnTo>
                  <a:pt x="287985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836024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153"/>
                </a:moveTo>
                <a:lnTo>
                  <a:pt x="0" y="12153"/>
                </a:lnTo>
                <a:lnTo>
                  <a:pt x="0" y="0"/>
                </a:lnTo>
                <a:lnTo>
                  <a:pt x="213321" y="0"/>
                </a:lnTo>
                <a:lnTo>
                  <a:pt x="213321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697314"/>
            <a:ext cx="2026920" cy="290195"/>
          </a:xfrm>
          <a:custGeom>
            <a:avLst/>
            <a:gdLst/>
            <a:ahLst/>
            <a:cxnLst/>
            <a:rect l="l" t="t" r="r" b="b"/>
            <a:pathLst>
              <a:path w="2026920" h="290194">
                <a:moveTo>
                  <a:pt x="2026729" y="0"/>
                </a:moveTo>
                <a:lnTo>
                  <a:pt x="2006892" y="0"/>
                </a:lnTo>
                <a:lnTo>
                  <a:pt x="2006892" y="138709"/>
                </a:lnTo>
                <a:lnTo>
                  <a:pt x="0" y="138709"/>
                </a:lnTo>
                <a:lnTo>
                  <a:pt x="0" y="150863"/>
                </a:lnTo>
                <a:lnTo>
                  <a:pt x="2006892" y="150863"/>
                </a:lnTo>
                <a:lnTo>
                  <a:pt x="2006892" y="289572"/>
                </a:lnTo>
                <a:lnTo>
                  <a:pt x="2026729" y="289572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554084"/>
            <a:ext cx="317500" cy="504825"/>
          </a:xfrm>
          <a:custGeom>
            <a:avLst/>
            <a:gdLst/>
            <a:ahLst/>
            <a:cxnLst/>
            <a:rect l="l" t="t" r="r" b="b"/>
            <a:pathLst>
              <a:path w="317500" h="504825">
                <a:moveTo>
                  <a:pt x="316953" y="0"/>
                </a:moveTo>
                <a:lnTo>
                  <a:pt x="278853" y="0"/>
                </a:lnTo>
                <a:lnTo>
                  <a:pt x="278853" y="281940"/>
                </a:lnTo>
                <a:lnTo>
                  <a:pt x="18300" y="281940"/>
                </a:lnTo>
                <a:lnTo>
                  <a:pt x="18300" y="143230"/>
                </a:lnTo>
                <a:lnTo>
                  <a:pt x="0" y="143230"/>
                </a:lnTo>
                <a:lnTo>
                  <a:pt x="0" y="432803"/>
                </a:lnTo>
                <a:lnTo>
                  <a:pt x="18300" y="432803"/>
                </a:lnTo>
                <a:lnTo>
                  <a:pt x="18300" y="294093"/>
                </a:lnTo>
                <a:lnTo>
                  <a:pt x="278853" y="294093"/>
                </a:lnTo>
                <a:lnTo>
                  <a:pt x="278853" y="504380"/>
                </a:lnTo>
                <a:lnTo>
                  <a:pt x="316953" y="504380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747240" y="2836024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153"/>
                </a:moveTo>
                <a:lnTo>
                  <a:pt x="0" y="12153"/>
                </a:lnTo>
                <a:lnTo>
                  <a:pt x="0" y="0"/>
                </a:lnTo>
                <a:lnTo>
                  <a:pt x="214858" y="0"/>
                </a:lnTo>
                <a:lnTo>
                  <a:pt x="214858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46547" y="2836024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153"/>
                </a:moveTo>
                <a:lnTo>
                  <a:pt x="0" y="12153"/>
                </a:lnTo>
                <a:lnTo>
                  <a:pt x="0" y="0"/>
                </a:lnTo>
                <a:lnTo>
                  <a:pt x="720826" y="0"/>
                </a:lnTo>
                <a:lnTo>
                  <a:pt x="720826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484090" y="2836024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153"/>
                </a:moveTo>
                <a:lnTo>
                  <a:pt x="0" y="12153"/>
                </a:lnTo>
                <a:lnTo>
                  <a:pt x="0" y="0"/>
                </a:lnTo>
                <a:lnTo>
                  <a:pt x="719239" y="0"/>
                </a:lnTo>
                <a:lnTo>
                  <a:pt x="719239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6126810" y="3204768"/>
            <a:ext cx="234950" cy="570230"/>
            <a:chOff x="6126810" y="3204768"/>
            <a:chExt cx="234950" cy="570230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26810" y="3360191"/>
              <a:ext cx="234645" cy="252958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6143523" y="3204768"/>
              <a:ext cx="143510" cy="570230"/>
            </a:xfrm>
            <a:custGeom>
              <a:avLst/>
              <a:gdLst/>
              <a:ahLst/>
              <a:cxnLst/>
              <a:rect l="l" t="t" r="r" b="b"/>
              <a:pathLst>
                <a:path w="143510" h="570229">
                  <a:moveTo>
                    <a:pt x="85382" y="228600"/>
                  </a:moveTo>
                  <a:lnTo>
                    <a:pt x="68618" y="228600"/>
                  </a:lnTo>
                  <a:lnTo>
                    <a:pt x="68618" y="486117"/>
                  </a:lnTo>
                  <a:lnTo>
                    <a:pt x="85382" y="486117"/>
                  </a:lnTo>
                  <a:lnTo>
                    <a:pt x="85382" y="228600"/>
                  </a:lnTo>
                  <a:close/>
                </a:path>
                <a:path w="143510" h="570229">
                  <a:moveTo>
                    <a:pt x="85382" y="0"/>
                  </a:moveTo>
                  <a:lnTo>
                    <a:pt x="68618" y="0"/>
                  </a:lnTo>
                  <a:lnTo>
                    <a:pt x="68618" y="172199"/>
                  </a:lnTo>
                  <a:lnTo>
                    <a:pt x="85382" y="172199"/>
                  </a:lnTo>
                  <a:lnTo>
                    <a:pt x="85382" y="0"/>
                  </a:lnTo>
                  <a:close/>
                </a:path>
                <a:path w="143510" h="570229">
                  <a:moveTo>
                    <a:pt x="96050" y="554685"/>
                  </a:moveTo>
                  <a:lnTo>
                    <a:pt x="48818" y="554685"/>
                  </a:lnTo>
                  <a:lnTo>
                    <a:pt x="48818" y="569912"/>
                  </a:lnTo>
                  <a:lnTo>
                    <a:pt x="96050" y="569912"/>
                  </a:lnTo>
                  <a:lnTo>
                    <a:pt x="96050" y="554685"/>
                  </a:lnTo>
                  <a:close/>
                </a:path>
                <a:path w="143510" h="570229">
                  <a:moveTo>
                    <a:pt x="114300" y="516585"/>
                  </a:moveTo>
                  <a:lnTo>
                    <a:pt x="28968" y="516585"/>
                  </a:lnTo>
                  <a:lnTo>
                    <a:pt x="28968" y="531863"/>
                  </a:lnTo>
                  <a:lnTo>
                    <a:pt x="114300" y="531863"/>
                  </a:lnTo>
                  <a:lnTo>
                    <a:pt x="114300" y="516585"/>
                  </a:lnTo>
                  <a:close/>
                </a:path>
                <a:path w="143510" h="570229">
                  <a:moveTo>
                    <a:pt x="143268" y="487654"/>
                  </a:moveTo>
                  <a:lnTo>
                    <a:pt x="0" y="487654"/>
                  </a:lnTo>
                  <a:lnTo>
                    <a:pt x="0" y="504418"/>
                  </a:lnTo>
                  <a:lnTo>
                    <a:pt x="143268" y="504418"/>
                  </a:lnTo>
                  <a:lnTo>
                    <a:pt x="143268" y="48765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6067374" y="2980778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400" y="12153"/>
                </a:moveTo>
                <a:lnTo>
                  <a:pt x="0" y="12153"/>
                </a:lnTo>
                <a:lnTo>
                  <a:pt x="0" y="0"/>
                </a:lnTo>
                <a:lnTo>
                  <a:pt x="152400" y="0"/>
                </a:lnTo>
                <a:lnTo>
                  <a:pt x="152400" y="121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6175578" y="2986887"/>
            <a:ext cx="90170" cy="226060"/>
            <a:chOff x="6175578" y="2986887"/>
            <a:chExt cx="90170" cy="226060"/>
          </a:xfrm>
        </p:grpSpPr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84899" y="3127222"/>
              <a:ext cx="74167" cy="77736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6175578" y="2986887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5623"/>
                  </a:moveTo>
                  <a:lnTo>
                    <a:pt x="76200" y="135623"/>
                  </a:lnTo>
                  <a:lnTo>
                    <a:pt x="76200" y="149313"/>
                  </a:lnTo>
                  <a:lnTo>
                    <a:pt x="76200" y="211772"/>
                  </a:lnTo>
                  <a:lnTo>
                    <a:pt x="13690" y="211772"/>
                  </a:lnTo>
                  <a:lnTo>
                    <a:pt x="13690" y="149313"/>
                  </a:lnTo>
                  <a:lnTo>
                    <a:pt x="76200" y="149313"/>
                  </a:lnTo>
                  <a:lnTo>
                    <a:pt x="76200" y="135623"/>
                  </a:lnTo>
                  <a:lnTo>
                    <a:pt x="51790" y="135623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5623"/>
                  </a:lnTo>
                  <a:lnTo>
                    <a:pt x="0" y="135623"/>
                  </a:lnTo>
                  <a:lnTo>
                    <a:pt x="0" y="225513"/>
                  </a:lnTo>
                  <a:lnTo>
                    <a:pt x="89890" y="225513"/>
                  </a:lnTo>
                  <a:lnTo>
                    <a:pt x="89890" y="217881"/>
                  </a:lnTo>
                  <a:lnTo>
                    <a:pt x="89890" y="211772"/>
                  </a:lnTo>
                  <a:lnTo>
                    <a:pt x="89890" y="149313"/>
                  </a:lnTo>
                  <a:lnTo>
                    <a:pt x="89890" y="141681"/>
                  </a:lnTo>
                  <a:lnTo>
                    <a:pt x="89890" y="13562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4186935" y="3204768"/>
            <a:ext cx="226060" cy="573405"/>
            <a:chOff x="4186935" y="3204768"/>
            <a:chExt cx="226060" cy="573405"/>
          </a:xfrm>
        </p:grpSpPr>
        <p:pic>
          <p:nvPicPr>
            <p:cNvPr id="22" name="object 2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6935" y="3369373"/>
              <a:ext cx="225526" cy="252958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4261599" y="3204768"/>
              <a:ext cx="143510" cy="573405"/>
            </a:xfrm>
            <a:custGeom>
              <a:avLst/>
              <a:gdLst/>
              <a:ahLst/>
              <a:cxnLst/>
              <a:rect l="l" t="t" r="r" b="b"/>
              <a:pathLst>
                <a:path w="143510" h="573404">
                  <a:moveTo>
                    <a:pt x="74650" y="0"/>
                  </a:moveTo>
                  <a:lnTo>
                    <a:pt x="59423" y="0"/>
                  </a:lnTo>
                  <a:lnTo>
                    <a:pt x="59423" y="172199"/>
                  </a:lnTo>
                  <a:lnTo>
                    <a:pt x="74650" y="172199"/>
                  </a:lnTo>
                  <a:lnTo>
                    <a:pt x="74650" y="0"/>
                  </a:lnTo>
                  <a:close/>
                </a:path>
                <a:path w="143510" h="573404">
                  <a:moveTo>
                    <a:pt x="94500" y="563803"/>
                  </a:moveTo>
                  <a:lnTo>
                    <a:pt x="47218" y="563803"/>
                  </a:lnTo>
                  <a:lnTo>
                    <a:pt x="47218" y="572985"/>
                  </a:lnTo>
                  <a:lnTo>
                    <a:pt x="94500" y="572985"/>
                  </a:lnTo>
                  <a:lnTo>
                    <a:pt x="94500" y="563803"/>
                  </a:lnTo>
                  <a:close/>
                </a:path>
                <a:path w="143510" h="573404">
                  <a:moveTo>
                    <a:pt x="114287" y="525754"/>
                  </a:moveTo>
                  <a:lnTo>
                    <a:pt x="28968" y="525754"/>
                  </a:lnTo>
                  <a:lnTo>
                    <a:pt x="28968" y="542467"/>
                  </a:lnTo>
                  <a:lnTo>
                    <a:pt x="114287" y="542467"/>
                  </a:lnTo>
                  <a:lnTo>
                    <a:pt x="114287" y="525754"/>
                  </a:lnTo>
                  <a:close/>
                </a:path>
                <a:path w="143510" h="573404">
                  <a:moveTo>
                    <a:pt x="143217" y="496785"/>
                  </a:moveTo>
                  <a:lnTo>
                    <a:pt x="74650" y="496785"/>
                  </a:lnTo>
                  <a:lnTo>
                    <a:pt x="74650" y="248386"/>
                  </a:lnTo>
                  <a:lnTo>
                    <a:pt x="59423" y="248386"/>
                  </a:lnTo>
                  <a:lnTo>
                    <a:pt x="59423" y="496785"/>
                  </a:lnTo>
                  <a:lnTo>
                    <a:pt x="0" y="496785"/>
                  </a:lnTo>
                  <a:lnTo>
                    <a:pt x="0" y="513549"/>
                  </a:lnTo>
                  <a:lnTo>
                    <a:pt x="143217" y="513549"/>
                  </a:lnTo>
                  <a:lnTo>
                    <a:pt x="143217" y="49678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4328667" y="2980778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349" y="12153"/>
                </a:moveTo>
                <a:lnTo>
                  <a:pt x="0" y="12153"/>
                </a:lnTo>
                <a:lnTo>
                  <a:pt x="0" y="0"/>
                </a:lnTo>
                <a:lnTo>
                  <a:pt x="152349" y="0"/>
                </a:lnTo>
                <a:lnTo>
                  <a:pt x="152349" y="121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4284459" y="2986887"/>
            <a:ext cx="88900" cy="226060"/>
            <a:chOff x="4284459" y="2986887"/>
            <a:chExt cx="88900" cy="226060"/>
          </a:xfrm>
        </p:grpSpPr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2600" y="3127222"/>
              <a:ext cx="75196" cy="77736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4284459" y="2986887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23"/>
                  </a:moveTo>
                  <a:lnTo>
                    <a:pt x="76200" y="135623"/>
                  </a:lnTo>
                  <a:lnTo>
                    <a:pt x="76200" y="149313"/>
                  </a:lnTo>
                  <a:lnTo>
                    <a:pt x="76200" y="211772"/>
                  </a:lnTo>
                  <a:lnTo>
                    <a:pt x="12204" y="211772"/>
                  </a:lnTo>
                  <a:lnTo>
                    <a:pt x="12204" y="149313"/>
                  </a:lnTo>
                  <a:lnTo>
                    <a:pt x="76200" y="149313"/>
                  </a:lnTo>
                  <a:lnTo>
                    <a:pt x="76200" y="135623"/>
                  </a:lnTo>
                  <a:lnTo>
                    <a:pt x="50304" y="135623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23"/>
                  </a:lnTo>
                  <a:lnTo>
                    <a:pt x="0" y="135623"/>
                  </a:lnTo>
                  <a:lnTo>
                    <a:pt x="0" y="225513"/>
                  </a:lnTo>
                  <a:lnTo>
                    <a:pt x="88353" y="225513"/>
                  </a:lnTo>
                  <a:lnTo>
                    <a:pt x="88353" y="217881"/>
                  </a:lnTo>
                  <a:lnTo>
                    <a:pt x="88353" y="211772"/>
                  </a:lnTo>
                  <a:lnTo>
                    <a:pt x="88353" y="149313"/>
                  </a:lnTo>
                  <a:lnTo>
                    <a:pt x="88353" y="141681"/>
                  </a:lnTo>
                  <a:lnTo>
                    <a:pt x="88353" y="13562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/>
          <p:nvPr/>
        </p:nvSpPr>
        <p:spPr>
          <a:xfrm>
            <a:off x="4325594" y="2555620"/>
            <a:ext cx="12700" cy="287020"/>
          </a:xfrm>
          <a:custGeom>
            <a:avLst/>
            <a:gdLst/>
            <a:ahLst/>
            <a:cxnLst/>
            <a:rect l="l" t="t" r="r" b="b"/>
            <a:pathLst>
              <a:path w="12700" h="287019">
                <a:moveTo>
                  <a:pt x="12204" y="286448"/>
                </a:moveTo>
                <a:lnTo>
                  <a:pt x="0" y="286448"/>
                </a:lnTo>
                <a:lnTo>
                  <a:pt x="0" y="0"/>
                </a:lnTo>
                <a:lnTo>
                  <a:pt x="12204" y="0"/>
                </a:lnTo>
                <a:lnTo>
                  <a:pt x="12204" y="286448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 descr=""/>
          <p:cNvGrpSpPr/>
          <p:nvPr/>
        </p:nvGrpSpPr>
        <p:grpSpPr>
          <a:xfrm>
            <a:off x="3972077" y="2520556"/>
            <a:ext cx="360045" cy="321945"/>
            <a:chOff x="3972077" y="2520556"/>
            <a:chExt cx="360045" cy="321945"/>
          </a:xfrm>
        </p:grpSpPr>
        <p:sp>
          <p:nvSpPr>
            <p:cNvPr id="30" name="object 30" descr=""/>
            <p:cNvSpPr/>
            <p:nvPr/>
          </p:nvSpPr>
          <p:spPr>
            <a:xfrm>
              <a:off x="3972077" y="2555620"/>
              <a:ext cx="13970" cy="287020"/>
            </a:xfrm>
            <a:custGeom>
              <a:avLst/>
              <a:gdLst/>
              <a:ahLst/>
              <a:cxnLst/>
              <a:rect l="l" t="t" r="r" b="b"/>
              <a:pathLst>
                <a:path w="13970" h="287019">
                  <a:moveTo>
                    <a:pt x="13690" y="286448"/>
                  </a:moveTo>
                  <a:lnTo>
                    <a:pt x="0" y="286448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644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79659" y="2520556"/>
              <a:ext cx="352031" cy="70091"/>
            </a:xfrm>
            <a:prstGeom prst="rect">
              <a:avLst/>
            </a:prstGeom>
          </p:spPr>
        </p:pic>
      </p:grpSp>
      <p:pic>
        <p:nvPicPr>
          <p:cNvPr id="32" name="object 3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436965" y="2692742"/>
            <a:ext cx="156972" cy="228600"/>
          </a:xfrm>
          <a:prstGeom prst="rect">
            <a:avLst/>
          </a:prstGeom>
        </p:spPr>
      </p:pic>
      <p:pic>
        <p:nvPicPr>
          <p:cNvPr id="33" name="object 33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956003" y="2692742"/>
            <a:ext cx="158496" cy="228600"/>
          </a:xfrm>
          <a:prstGeom prst="rect">
            <a:avLst/>
          </a:prstGeom>
        </p:spPr>
      </p:pic>
      <p:sp>
        <p:nvSpPr>
          <p:cNvPr id="34" name="object 34" descr=""/>
          <p:cNvSpPr txBox="1"/>
          <p:nvPr/>
        </p:nvSpPr>
        <p:spPr>
          <a:xfrm>
            <a:off x="1537969" y="2152801"/>
            <a:ext cx="668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849304" y="2222899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378545" y="2294521"/>
            <a:ext cx="746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7" name="object 37" descr=""/>
          <p:cNvGrpSpPr/>
          <p:nvPr/>
        </p:nvGrpSpPr>
        <p:grpSpPr>
          <a:xfrm>
            <a:off x="775023" y="2692742"/>
            <a:ext cx="9143365" cy="4508500"/>
            <a:chOff x="775023" y="2692742"/>
            <a:chExt cx="9143365" cy="4508500"/>
          </a:xfrm>
        </p:grpSpPr>
        <p:pic>
          <p:nvPicPr>
            <p:cNvPr id="38" name="object 3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76635" y="3549154"/>
              <a:ext cx="280390" cy="22860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5317629" y="2837510"/>
              <a:ext cx="733425" cy="723900"/>
            </a:xfrm>
            <a:custGeom>
              <a:avLst/>
              <a:gdLst/>
              <a:ahLst/>
              <a:cxnLst/>
              <a:rect l="l" t="t" r="r" b="b"/>
              <a:pathLst>
                <a:path w="733425" h="723900">
                  <a:moveTo>
                    <a:pt x="9131" y="723849"/>
                  </a:moveTo>
                  <a:lnTo>
                    <a:pt x="0" y="714717"/>
                  </a:lnTo>
                  <a:lnTo>
                    <a:pt x="723849" y="0"/>
                  </a:lnTo>
                  <a:lnTo>
                    <a:pt x="732980" y="9169"/>
                  </a:lnTo>
                  <a:lnTo>
                    <a:pt x="9131" y="72384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07330" y="3552228"/>
              <a:ext cx="259067" cy="227012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4479531" y="2837509"/>
              <a:ext cx="958850" cy="940435"/>
            </a:xfrm>
            <a:custGeom>
              <a:avLst/>
              <a:gdLst/>
              <a:ahLst/>
              <a:cxnLst/>
              <a:rect l="l" t="t" r="r" b="b"/>
              <a:pathLst>
                <a:path w="958850" h="940435">
                  <a:moveTo>
                    <a:pt x="608012" y="589749"/>
                  </a:moveTo>
                  <a:lnTo>
                    <a:pt x="9131" y="0"/>
                  </a:lnTo>
                  <a:lnTo>
                    <a:pt x="0" y="9169"/>
                  </a:lnTo>
                  <a:lnTo>
                    <a:pt x="600367" y="598881"/>
                  </a:lnTo>
                  <a:lnTo>
                    <a:pt x="608012" y="589749"/>
                  </a:lnTo>
                  <a:close/>
                </a:path>
                <a:path w="958850" h="940435">
                  <a:moveTo>
                    <a:pt x="958494" y="940244"/>
                  </a:moveTo>
                  <a:lnTo>
                    <a:pt x="713130" y="694880"/>
                  </a:lnTo>
                  <a:lnTo>
                    <a:pt x="703999" y="704049"/>
                  </a:lnTo>
                  <a:lnTo>
                    <a:pt x="940600" y="940244"/>
                  </a:lnTo>
                  <a:lnTo>
                    <a:pt x="958494" y="94024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45253" y="3479050"/>
              <a:ext cx="286486" cy="288036"/>
            </a:xfrm>
            <a:prstGeom prst="rect">
              <a:avLst/>
            </a:prstGeom>
          </p:spPr>
        </p:pic>
        <p:pic>
          <p:nvPicPr>
            <p:cNvPr id="43" name="object 4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97220" y="2692742"/>
              <a:ext cx="156971" cy="228600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1334287" y="3671087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4" h="100964">
                  <a:moveTo>
                    <a:pt x="25908" y="100558"/>
                  </a:moveTo>
                  <a:lnTo>
                    <a:pt x="0" y="100558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10055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9176004" y="3764013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4" h="13970">
                  <a:moveTo>
                    <a:pt x="25933" y="13741"/>
                  </a:moveTo>
                  <a:lnTo>
                    <a:pt x="0" y="13741"/>
                  </a:lnTo>
                  <a:lnTo>
                    <a:pt x="0" y="0"/>
                  </a:lnTo>
                  <a:lnTo>
                    <a:pt x="25933" y="0"/>
                  </a:lnTo>
                  <a:lnTo>
                    <a:pt x="25933" y="1374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24100" y="2985490"/>
              <a:ext cx="1435100" cy="792505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1727454" y="3777754"/>
              <a:ext cx="7095490" cy="864235"/>
            </a:xfrm>
            <a:custGeom>
              <a:avLst/>
              <a:gdLst/>
              <a:ahLst/>
              <a:cxnLst/>
              <a:rect l="l" t="t" r="r" b="b"/>
              <a:pathLst>
                <a:path w="7095490" h="864235">
                  <a:moveTo>
                    <a:pt x="38049" y="0"/>
                  </a:moveTo>
                  <a:lnTo>
                    <a:pt x="0" y="0"/>
                  </a:lnTo>
                  <a:lnTo>
                    <a:pt x="0" y="863993"/>
                  </a:lnTo>
                  <a:lnTo>
                    <a:pt x="38049" y="863993"/>
                  </a:lnTo>
                  <a:lnTo>
                    <a:pt x="38049" y="0"/>
                  </a:lnTo>
                  <a:close/>
                </a:path>
                <a:path w="7095490" h="864235">
                  <a:moveTo>
                    <a:pt x="4638573" y="504380"/>
                  </a:moveTo>
                  <a:lnTo>
                    <a:pt x="4620311" y="504380"/>
                  </a:lnTo>
                  <a:lnTo>
                    <a:pt x="4620311" y="641553"/>
                  </a:lnTo>
                  <a:lnTo>
                    <a:pt x="4359719" y="641553"/>
                  </a:lnTo>
                  <a:lnTo>
                    <a:pt x="4359719" y="361149"/>
                  </a:lnTo>
                  <a:lnTo>
                    <a:pt x="4321619" y="361149"/>
                  </a:lnTo>
                  <a:lnTo>
                    <a:pt x="4321619" y="863993"/>
                  </a:lnTo>
                  <a:lnTo>
                    <a:pt x="4359719" y="863993"/>
                  </a:lnTo>
                  <a:lnTo>
                    <a:pt x="4359719" y="655243"/>
                  </a:lnTo>
                  <a:lnTo>
                    <a:pt x="4620311" y="655243"/>
                  </a:lnTo>
                  <a:lnTo>
                    <a:pt x="4620311" y="792416"/>
                  </a:lnTo>
                  <a:lnTo>
                    <a:pt x="4638573" y="792416"/>
                  </a:lnTo>
                  <a:lnTo>
                    <a:pt x="4638573" y="504380"/>
                  </a:lnTo>
                  <a:close/>
                </a:path>
                <a:path w="7095490" h="864235">
                  <a:moveTo>
                    <a:pt x="6715620" y="641553"/>
                  </a:moveTo>
                  <a:lnTo>
                    <a:pt x="4710201" y="641553"/>
                  </a:lnTo>
                  <a:lnTo>
                    <a:pt x="4710201" y="504380"/>
                  </a:lnTo>
                  <a:lnTo>
                    <a:pt x="4691900" y="504380"/>
                  </a:lnTo>
                  <a:lnTo>
                    <a:pt x="4691900" y="792416"/>
                  </a:lnTo>
                  <a:lnTo>
                    <a:pt x="4710201" y="792416"/>
                  </a:lnTo>
                  <a:lnTo>
                    <a:pt x="4710201" y="655243"/>
                  </a:lnTo>
                  <a:lnTo>
                    <a:pt x="6715620" y="655243"/>
                  </a:lnTo>
                  <a:lnTo>
                    <a:pt x="6715620" y="641553"/>
                  </a:lnTo>
                  <a:close/>
                </a:path>
                <a:path w="7095490" h="864235">
                  <a:moveTo>
                    <a:pt x="7095033" y="0"/>
                  </a:moveTo>
                  <a:lnTo>
                    <a:pt x="7056933" y="0"/>
                  </a:lnTo>
                  <a:lnTo>
                    <a:pt x="7056933" y="863993"/>
                  </a:lnTo>
                  <a:lnTo>
                    <a:pt x="7095033" y="863993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106866" y="4282134"/>
              <a:ext cx="2376170" cy="288290"/>
            </a:xfrm>
            <a:custGeom>
              <a:avLst/>
              <a:gdLst/>
              <a:ahLst/>
              <a:cxnLst/>
              <a:rect l="l" t="t" r="r" b="b"/>
              <a:pathLst>
                <a:path w="2376170" h="288289">
                  <a:moveTo>
                    <a:pt x="2026729" y="0"/>
                  </a:moveTo>
                  <a:lnTo>
                    <a:pt x="2006892" y="0"/>
                  </a:lnTo>
                  <a:lnTo>
                    <a:pt x="2006892" y="137172"/>
                  </a:lnTo>
                  <a:lnTo>
                    <a:pt x="0" y="137172"/>
                  </a:lnTo>
                  <a:lnTo>
                    <a:pt x="0" y="150863"/>
                  </a:lnTo>
                  <a:lnTo>
                    <a:pt x="2006892" y="150863"/>
                  </a:lnTo>
                  <a:lnTo>
                    <a:pt x="2006892" y="288036"/>
                  </a:lnTo>
                  <a:lnTo>
                    <a:pt x="2026729" y="288036"/>
                  </a:lnTo>
                  <a:lnTo>
                    <a:pt x="2026729" y="0"/>
                  </a:lnTo>
                  <a:close/>
                </a:path>
                <a:path w="2376170" h="288289">
                  <a:moveTo>
                    <a:pt x="2375687" y="137172"/>
                  </a:moveTo>
                  <a:lnTo>
                    <a:pt x="2096833" y="137172"/>
                  </a:lnTo>
                  <a:lnTo>
                    <a:pt x="2096833" y="0"/>
                  </a:lnTo>
                  <a:lnTo>
                    <a:pt x="2078532" y="0"/>
                  </a:lnTo>
                  <a:lnTo>
                    <a:pt x="2078532" y="288036"/>
                  </a:lnTo>
                  <a:lnTo>
                    <a:pt x="2096833" y="288036"/>
                  </a:lnTo>
                  <a:lnTo>
                    <a:pt x="2096833" y="150863"/>
                  </a:lnTo>
                  <a:lnTo>
                    <a:pt x="2375687" y="150863"/>
                  </a:lnTo>
                  <a:lnTo>
                    <a:pt x="2375687" y="13717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464253" y="4138904"/>
              <a:ext cx="4338955" cy="502920"/>
            </a:xfrm>
            <a:custGeom>
              <a:avLst/>
              <a:gdLst/>
              <a:ahLst/>
              <a:cxnLst/>
              <a:rect l="l" t="t" r="r" b="b"/>
              <a:pathLst>
                <a:path w="4338955" h="502920">
                  <a:moveTo>
                    <a:pt x="38100" y="0"/>
                  </a:moveTo>
                  <a:lnTo>
                    <a:pt x="0" y="0"/>
                  </a:lnTo>
                  <a:lnTo>
                    <a:pt x="0" y="502843"/>
                  </a:lnTo>
                  <a:lnTo>
                    <a:pt x="38100" y="502843"/>
                  </a:lnTo>
                  <a:lnTo>
                    <a:pt x="38100" y="0"/>
                  </a:lnTo>
                  <a:close/>
                </a:path>
                <a:path w="4338955" h="502920">
                  <a:moveTo>
                    <a:pt x="4338434" y="280403"/>
                  </a:moveTo>
                  <a:lnTo>
                    <a:pt x="4125061" y="280403"/>
                  </a:lnTo>
                  <a:lnTo>
                    <a:pt x="4125061" y="294093"/>
                  </a:lnTo>
                  <a:lnTo>
                    <a:pt x="4338434" y="294093"/>
                  </a:lnTo>
                  <a:lnTo>
                    <a:pt x="4338434" y="28040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747240" y="4419307"/>
              <a:ext cx="215265" cy="13970"/>
            </a:xfrm>
            <a:custGeom>
              <a:avLst/>
              <a:gdLst/>
              <a:ahLst/>
              <a:cxnLst/>
              <a:rect l="l" t="t" r="r" b="b"/>
              <a:pathLst>
                <a:path w="215264" h="13970">
                  <a:moveTo>
                    <a:pt x="214858" y="13690"/>
                  </a:moveTo>
                  <a:lnTo>
                    <a:pt x="0" y="13690"/>
                  </a:lnTo>
                  <a:lnTo>
                    <a:pt x="0" y="0"/>
                  </a:lnTo>
                  <a:lnTo>
                    <a:pt x="214858" y="0"/>
                  </a:lnTo>
                  <a:lnTo>
                    <a:pt x="214858" y="1369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484090" y="4419307"/>
              <a:ext cx="1583690" cy="13970"/>
            </a:xfrm>
            <a:custGeom>
              <a:avLst/>
              <a:gdLst/>
              <a:ahLst/>
              <a:cxnLst/>
              <a:rect l="l" t="t" r="r" b="b"/>
              <a:pathLst>
                <a:path w="1583689" h="13970">
                  <a:moveTo>
                    <a:pt x="719226" y="0"/>
                  </a:moveTo>
                  <a:lnTo>
                    <a:pt x="0" y="0"/>
                  </a:lnTo>
                  <a:lnTo>
                    <a:pt x="0" y="13690"/>
                  </a:lnTo>
                  <a:lnTo>
                    <a:pt x="719226" y="13690"/>
                  </a:lnTo>
                  <a:lnTo>
                    <a:pt x="719226" y="0"/>
                  </a:lnTo>
                  <a:close/>
                </a:path>
                <a:path w="1583689" h="13970">
                  <a:moveTo>
                    <a:pt x="1583283" y="0"/>
                  </a:moveTo>
                  <a:lnTo>
                    <a:pt x="862457" y="0"/>
                  </a:lnTo>
                  <a:lnTo>
                    <a:pt x="862457" y="13690"/>
                  </a:lnTo>
                  <a:lnTo>
                    <a:pt x="1583283" y="13690"/>
                  </a:lnTo>
                  <a:lnTo>
                    <a:pt x="158328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17999" y="5028806"/>
              <a:ext cx="94462" cy="178295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4186936" y="4564062"/>
              <a:ext cx="294640" cy="805180"/>
            </a:xfrm>
            <a:custGeom>
              <a:avLst/>
              <a:gdLst/>
              <a:ahLst/>
              <a:cxnLst/>
              <a:rect l="l" t="t" r="r" b="b"/>
              <a:pathLst>
                <a:path w="294639" h="805179">
                  <a:moveTo>
                    <a:pt x="169164" y="789330"/>
                  </a:moveTo>
                  <a:lnTo>
                    <a:pt x="121881" y="789330"/>
                  </a:lnTo>
                  <a:lnTo>
                    <a:pt x="121881" y="804557"/>
                  </a:lnTo>
                  <a:lnTo>
                    <a:pt x="169164" y="804557"/>
                  </a:lnTo>
                  <a:lnTo>
                    <a:pt x="169164" y="789330"/>
                  </a:lnTo>
                  <a:close/>
                </a:path>
                <a:path w="294639" h="805179">
                  <a:moveTo>
                    <a:pt x="188950" y="751230"/>
                  </a:moveTo>
                  <a:lnTo>
                    <a:pt x="103632" y="751230"/>
                  </a:lnTo>
                  <a:lnTo>
                    <a:pt x="103632" y="766457"/>
                  </a:lnTo>
                  <a:lnTo>
                    <a:pt x="188950" y="766457"/>
                  </a:lnTo>
                  <a:lnTo>
                    <a:pt x="188950" y="751230"/>
                  </a:lnTo>
                  <a:close/>
                </a:path>
                <a:path w="294639" h="805179">
                  <a:moveTo>
                    <a:pt x="217881" y="722312"/>
                  </a:moveTo>
                  <a:lnTo>
                    <a:pt x="149313" y="722312"/>
                  </a:lnTo>
                  <a:lnTo>
                    <a:pt x="149313" y="643039"/>
                  </a:lnTo>
                  <a:lnTo>
                    <a:pt x="149326" y="627811"/>
                  </a:lnTo>
                  <a:lnTo>
                    <a:pt x="149313" y="473913"/>
                  </a:lnTo>
                  <a:lnTo>
                    <a:pt x="134086" y="473913"/>
                  </a:lnTo>
                  <a:lnTo>
                    <a:pt x="134086" y="626135"/>
                  </a:lnTo>
                  <a:lnTo>
                    <a:pt x="121881" y="624776"/>
                  </a:lnTo>
                  <a:lnTo>
                    <a:pt x="97523" y="618680"/>
                  </a:lnTo>
                  <a:lnTo>
                    <a:pt x="85318" y="612571"/>
                  </a:lnTo>
                  <a:lnTo>
                    <a:pt x="74663" y="608012"/>
                  </a:lnTo>
                  <a:lnTo>
                    <a:pt x="38100" y="577557"/>
                  </a:lnTo>
                  <a:lnTo>
                    <a:pt x="18249" y="537908"/>
                  </a:lnTo>
                  <a:lnTo>
                    <a:pt x="15227" y="516585"/>
                  </a:lnTo>
                  <a:lnTo>
                    <a:pt x="18249" y="493712"/>
                  </a:lnTo>
                  <a:lnTo>
                    <a:pt x="38100" y="454075"/>
                  </a:lnTo>
                  <a:lnTo>
                    <a:pt x="85318" y="419049"/>
                  </a:lnTo>
                  <a:lnTo>
                    <a:pt x="123418" y="406844"/>
                  </a:lnTo>
                  <a:lnTo>
                    <a:pt x="137121" y="405358"/>
                  </a:lnTo>
                  <a:lnTo>
                    <a:pt x="150863" y="405358"/>
                  </a:lnTo>
                  <a:lnTo>
                    <a:pt x="150863" y="388594"/>
                  </a:lnTo>
                  <a:lnTo>
                    <a:pt x="149313" y="388759"/>
                  </a:lnTo>
                  <a:lnTo>
                    <a:pt x="149313" y="225526"/>
                  </a:lnTo>
                  <a:lnTo>
                    <a:pt x="134086" y="225526"/>
                  </a:lnTo>
                  <a:lnTo>
                    <a:pt x="134086" y="390271"/>
                  </a:lnTo>
                  <a:lnTo>
                    <a:pt x="120396" y="391617"/>
                  </a:lnTo>
                  <a:lnTo>
                    <a:pt x="106654" y="394690"/>
                  </a:lnTo>
                  <a:lnTo>
                    <a:pt x="67017" y="409917"/>
                  </a:lnTo>
                  <a:lnTo>
                    <a:pt x="35026" y="434276"/>
                  </a:lnTo>
                  <a:lnTo>
                    <a:pt x="12153" y="466280"/>
                  </a:lnTo>
                  <a:lnTo>
                    <a:pt x="0" y="515048"/>
                  </a:lnTo>
                  <a:lnTo>
                    <a:pt x="3022" y="540943"/>
                  </a:lnTo>
                  <a:lnTo>
                    <a:pt x="18249" y="576008"/>
                  </a:lnTo>
                  <a:lnTo>
                    <a:pt x="44196" y="604989"/>
                  </a:lnTo>
                  <a:lnTo>
                    <a:pt x="54864" y="614108"/>
                  </a:lnTo>
                  <a:lnTo>
                    <a:pt x="105117" y="636930"/>
                  </a:lnTo>
                  <a:lnTo>
                    <a:pt x="134086" y="641527"/>
                  </a:lnTo>
                  <a:lnTo>
                    <a:pt x="134086" y="722312"/>
                  </a:lnTo>
                  <a:lnTo>
                    <a:pt x="74663" y="722312"/>
                  </a:lnTo>
                  <a:lnTo>
                    <a:pt x="74663" y="737539"/>
                  </a:lnTo>
                  <a:lnTo>
                    <a:pt x="217881" y="737539"/>
                  </a:lnTo>
                  <a:lnTo>
                    <a:pt x="217881" y="722312"/>
                  </a:lnTo>
                  <a:close/>
                </a:path>
                <a:path w="294639" h="805179">
                  <a:moveTo>
                    <a:pt x="294068" y="0"/>
                  </a:moveTo>
                  <a:lnTo>
                    <a:pt x="141732" y="0"/>
                  </a:lnTo>
                  <a:lnTo>
                    <a:pt x="141732" y="12153"/>
                  </a:lnTo>
                  <a:lnTo>
                    <a:pt x="294068" y="12153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92599" y="4712195"/>
              <a:ext cx="75196" cy="77736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4284459" y="4570158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30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30"/>
                  </a:lnTo>
                  <a:lnTo>
                    <a:pt x="88353" y="137121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219723" y="4954142"/>
              <a:ext cx="142240" cy="254635"/>
            </a:xfrm>
            <a:custGeom>
              <a:avLst/>
              <a:gdLst/>
              <a:ahLst/>
              <a:cxnLst/>
              <a:rect l="l" t="t" r="r" b="b"/>
              <a:pathLst>
                <a:path w="142239" h="254635">
                  <a:moveTo>
                    <a:pt x="3073" y="254495"/>
                  </a:moveTo>
                  <a:lnTo>
                    <a:pt x="1536" y="239268"/>
                  </a:lnTo>
                  <a:lnTo>
                    <a:pt x="27431" y="236194"/>
                  </a:lnTo>
                  <a:lnTo>
                    <a:pt x="39636" y="233159"/>
                  </a:lnTo>
                  <a:lnTo>
                    <a:pt x="80771" y="213372"/>
                  </a:lnTo>
                  <a:lnTo>
                    <a:pt x="111277" y="179832"/>
                  </a:lnTo>
                  <a:lnTo>
                    <a:pt x="126504" y="128041"/>
                  </a:lnTo>
                  <a:lnTo>
                    <a:pt x="123431" y="105168"/>
                  </a:lnTo>
                  <a:lnTo>
                    <a:pt x="120408" y="94500"/>
                  </a:lnTo>
                  <a:lnTo>
                    <a:pt x="115836" y="85331"/>
                  </a:lnTo>
                  <a:lnTo>
                    <a:pt x="111277" y="74663"/>
                  </a:lnTo>
                  <a:lnTo>
                    <a:pt x="71640" y="35077"/>
                  </a:lnTo>
                  <a:lnTo>
                    <a:pt x="25946" y="18300"/>
                  </a:lnTo>
                  <a:lnTo>
                    <a:pt x="13741" y="16764"/>
                  </a:lnTo>
                  <a:lnTo>
                    <a:pt x="0" y="16764"/>
                  </a:lnTo>
                  <a:lnTo>
                    <a:pt x="1536" y="0"/>
                  </a:lnTo>
                  <a:lnTo>
                    <a:pt x="42710" y="6096"/>
                  </a:lnTo>
                  <a:lnTo>
                    <a:pt x="79273" y="21336"/>
                  </a:lnTo>
                  <a:lnTo>
                    <a:pt x="109740" y="45732"/>
                  </a:lnTo>
                  <a:lnTo>
                    <a:pt x="131063" y="77736"/>
                  </a:lnTo>
                  <a:lnTo>
                    <a:pt x="138709" y="102095"/>
                  </a:lnTo>
                  <a:lnTo>
                    <a:pt x="141731" y="114300"/>
                  </a:lnTo>
                  <a:lnTo>
                    <a:pt x="141731" y="140195"/>
                  </a:lnTo>
                  <a:lnTo>
                    <a:pt x="135636" y="164604"/>
                  </a:lnTo>
                  <a:lnTo>
                    <a:pt x="131063" y="176809"/>
                  </a:lnTo>
                  <a:lnTo>
                    <a:pt x="118871" y="198132"/>
                  </a:lnTo>
                  <a:lnTo>
                    <a:pt x="91427" y="225577"/>
                  </a:lnTo>
                  <a:lnTo>
                    <a:pt x="80771" y="231622"/>
                  </a:lnTo>
                  <a:lnTo>
                    <a:pt x="68618" y="239268"/>
                  </a:lnTo>
                  <a:lnTo>
                    <a:pt x="44208" y="248386"/>
                  </a:lnTo>
                  <a:lnTo>
                    <a:pt x="30518" y="251472"/>
                  </a:lnTo>
                  <a:lnTo>
                    <a:pt x="3073" y="25449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126810" y="5030342"/>
              <a:ext cx="94449" cy="178295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6067374" y="4574730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3690"/>
                  </a:lnTo>
                  <a:lnTo>
                    <a:pt x="152400" y="13690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075"/>
                  </a:moveTo>
                  <a:lnTo>
                    <a:pt x="144767" y="454075"/>
                  </a:lnTo>
                  <a:lnTo>
                    <a:pt x="144767" y="711644"/>
                  </a:lnTo>
                  <a:lnTo>
                    <a:pt x="161531" y="711644"/>
                  </a:lnTo>
                  <a:lnTo>
                    <a:pt x="161531" y="454075"/>
                  </a:lnTo>
                  <a:close/>
                </a:path>
                <a:path w="219710" h="795654">
                  <a:moveTo>
                    <a:pt x="161531" y="225526"/>
                  </a:moveTo>
                  <a:lnTo>
                    <a:pt x="144767" y="225526"/>
                  </a:lnTo>
                  <a:lnTo>
                    <a:pt x="144767" y="397738"/>
                  </a:lnTo>
                  <a:lnTo>
                    <a:pt x="161531" y="397738"/>
                  </a:lnTo>
                  <a:lnTo>
                    <a:pt x="161531" y="225526"/>
                  </a:lnTo>
                  <a:close/>
                </a:path>
                <a:path w="219710" h="795654">
                  <a:moveTo>
                    <a:pt x="172199" y="780199"/>
                  </a:moveTo>
                  <a:lnTo>
                    <a:pt x="124968" y="780199"/>
                  </a:lnTo>
                  <a:lnTo>
                    <a:pt x="124968" y="795439"/>
                  </a:lnTo>
                  <a:lnTo>
                    <a:pt x="172199" y="795439"/>
                  </a:lnTo>
                  <a:lnTo>
                    <a:pt x="172199" y="780199"/>
                  </a:lnTo>
                  <a:close/>
                </a:path>
                <a:path w="219710" h="795654">
                  <a:moveTo>
                    <a:pt x="190449" y="742099"/>
                  </a:moveTo>
                  <a:lnTo>
                    <a:pt x="105117" y="742099"/>
                  </a:lnTo>
                  <a:lnTo>
                    <a:pt x="105117" y="757339"/>
                  </a:lnTo>
                  <a:lnTo>
                    <a:pt x="190449" y="757339"/>
                  </a:lnTo>
                  <a:lnTo>
                    <a:pt x="190449" y="742099"/>
                  </a:lnTo>
                  <a:close/>
                </a:path>
                <a:path w="219710" h="795654">
                  <a:moveTo>
                    <a:pt x="219417" y="713130"/>
                  </a:moveTo>
                  <a:lnTo>
                    <a:pt x="76149" y="713130"/>
                  </a:lnTo>
                  <a:lnTo>
                    <a:pt x="76149" y="729894"/>
                  </a:lnTo>
                  <a:lnTo>
                    <a:pt x="219417" y="729894"/>
                  </a:lnTo>
                  <a:lnTo>
                    <a:pt x="219417" y="71313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184899" y="4724400"/>
              <a:ext cx="74167" cy="76200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4308818" y="3777754"/>
              <a:ext cx="1957070" cy="1028700"/>
            </a:xfrm>
            <a:custGeom>
              <a:avLst/>
              <a:gdLst/>
              <a:ahLst/>
              <a:cxnLst/>
              <a:rect l="l" t="t" r="r" b="b"/>
              <a:pathLst>
                <a:path w="1957070" h="1028700">
                  <a:moveTo>
                    <a:pt x="47282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47282" y="7581"/>
                  </a:lnTo>
                  <a:lnTo>
                    <a:pt x="47282" y="0"/>
                  </a:lnTo>
                  <a:close/>
                </a:path>
                <a:path w="1957070" h="1028700">
                  <a:moveTo>
                    <a:pt x="1956650" y="940193"/>
                  </a:moveTo>
                  <a:lnTo>
                    <a:pt x="1942960" y="940193"/>
                  </a:lnTo>
                  <a:lnTo>
                    <a:pt x="1942960" y="952398"/>
                  </a:lnTo>
                  <a:lnTo>
                    <a:pt x="1942960" y="1016393"/>
                  </a:lnTo>
                  <a:lnTo>
                    <a:pt x="1880450" y="1016393"/>
                  </a:lnTo>
                  <a:lnTo>
                    <a:pt x="1880450" y="952398"/>
                  </a:lnTo>
                  <a:lnTo>
                    <a:pt x="1942960" y="952398"/>
                  </a:lnTo>
                  <a:lnTo>
                    <a:pt x="1942960" y="940193"/>
                  </a:lnTo>
                  <a:lnTo>
                    <a:pt x="1918550" y="940193"/>
                  </a:lnTo>
                  <a:lnTo>
                    <a:pt x="1918550" y="804557"/>
                  </a:lnTo>
                  <a:lnTo>
                    <a:pt x="1904860" y="804557"/>
                  </a:lnTo>
                  <a:lnTo>
                    <a:pt x="1904860" y="940193"/>
                  </a:lnTo>
                  <a:lnTo>
                    <a:pt x="1866760" y="940193"/>
                  </a:lnTo>
                  <a:lnTo>
                    <a:pt x="1866760" y="1028598"/>
                  </a:lnTo>
                  <a:lnTo>
                    <a:pt x="1956650" y="1028598"/>
                  </a:lnTo>
                  <a:lnTo>
                    <a:pt x="1956650" y="1022502"/>
                  </a:lnTo>
                  <a:lnTo>
                    <a:pt x="1956650" y="1016393"/>
                  </a:lnTo>
                  <a:lnTo>
                    <a:pt x="1956650" y="952398"/>
                  </a:lnTo>
                  <a:lnTo>
                    <a:pt x="1956650" y="946302"/>
                  </a:lnTo>
                  <a:lnTo>
                    <a:pt x="1956650" y="94019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56003" y="4277563"/>
              <a:ext cx="158496" cy="228600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436965" y="4277563"/>
              <a:ext cx="156972" cy="228600"/>
            </a:xfrm>
            <a:prstGeom prst="rect">
              <a:avLst/>
            </a:prstGeom>
          </p:spPr>
        </p:pic>
        <p:sp>
          <p:nvSpPr>
            <p:cNvPr id="64" name="object 64" descr=""/>
            <p:cNvSpPr/>
            <p:nvPr/>
          </p:nvSpPr>
          <p:spPr>
            <a:xfrm>
              <a:off x="4479531" y="3777754"/>
              <a:ext cx="638810" cy="631190"/>
            </a:xfrm>
            <a:custGeom>
              <a:avLst/>
              <a:gdLst/>
              <a:ahLst/>
              <a:cxnLst/>
              <a:rect l="l" t="t" r="r" b="b"/>
              <a:pathLst>
                <a:path w="638810" h="631189">
                  <a:moveTo>
                    <a:pt x="519595" y="0"/>
                  </a:moveTo>
                  <a:lnTo>
                    <a:pt x="501319" y="0"/>
                  </a:lnTo>
                  <a:lnTo>
                    <a:pt x="467804" y="33540"/>
                  </a:lnTo>
                  <a:lnTo>
                    <a:pt x="434301" y="0"/>
                  </a:lnTo>
                  <a:lnTo>
                    <a:pt x="415975" y="0"/>
                  </a:lnTo>
                  <a:lnTo>
                    <a:pt x="467817" y="51790"/>
                  </a:lnTo>
                  <a:lnTo>
                    <a:pt x="481495" y="38100"/>
                  </a:lnTo>
                  <a:lnTo>
                    <a:pt x="519595" y="0"/>
                  </a:lnTo>
                  <a:close/>
                </a:path>
                <a:path w="638810" h="631189">
                  <a:moveTo>
                    <a:pt x="531812" y="106654"/>
                  </a:moveTo>
                  <a:lnTo>
                    <a:pt x="524167" y="97485"/>
                  </a:lnTo>
                  <a:lnTo>
                    <a:pt x="0" y="621703"/>
                  </a:lnTo>
                  <a:lnTo>
                    <a:pt x="9131" y="630885"/>
                  </a:lnTo>
                  <a:lnTo>
                    <a:pt x="531812" y="106654"/>
                  </a:lnTo>
                  <a:close/>
                </a:path>
                <a:path w="638810" h="631189">
                  <a:moveTo>
                    <a:pt x="638403" y="0"/>
                  </a:moveTo>
                  <a:lnTo>
                    <a:pt x="635444" y="0"/>
                  </a:lnTo>
                  <a:lnTo>
                    <a:pt x="636930" y="1485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197220" y="4277563"/>
              <a:ext cx="156971" cy="228600"/>
            </a:xfrm>
            <a:prstGeom prst="rect">
              <a:avLst/>
            </a:prstGeom>
          </p:spPr>
        </p:pic>
        <p:sp>
          <p:nvSpPr>
            <p:cNvPr id="66" name="object 66" descr=""/>
            <p:cNvSpPr/>
            <p:nvPr/>
          </p:nvSpPr>
          <p:spPr>
            <a:xfrm>
              <a:off x="5420134" y="3777754"/>
              <a:ext cx="658495" cy="649605"/>
            </a:xfrm>
            <a:custGeom>
              <a:avLst/>
              <a:gdLst/>
              <a:ahLst/>
              <a:cxnLst/>
              <a:rect l="l" t="t" r="r" b="b"/>
              <a:pathLst>
                <a:path w="658495" h="649604">
                  <a:moveTo>
                    <a:pt x="650261" y="649135"/>
                  </a:moveTo>
                  <a:lnTo>
                    <a:pt x="0" y="0"/>
                  </a:lnTo>
                  <a:lnTo>
                    <a:pt x="17894" y="0"/>
                  </a:lnTo>
                  <a:lnTo>
                    <a:pt x="657907" y="640003"/>
                  </a:lnTo>
                  <a:lnTo>
                    <a:pt x="650261" y="64913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7" name="object 67" descr="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8436965" y="2764383"/>
            <a:ext cx="156972" cy="228549"/>
          </a:xfrm>
          <a:prstGeom prst="rect">
            <a:avLst/>
          </a:prstGeom>
        </p:spPr>
      </p:pic>
      <p:sp>
        <p:nvSpPr>
          <p:cNvPr id="68" name="object 68" descr=""/>
          <p:cNvSpPr txBox="1"/>
          <p:nvPr/>
        </p:nvSpPr>
        <p:spPr>
          <a:xfrm>
            <a:off x="6525543" y="2866881"/>
            <a:ext cx="210502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98450">
              <a:lnSpc>
                <a:spcPct val="150000"/>
              </a:lnSpc>
              <a:spcBef>
                <a:spcPts val="100"/>
              </a:spcBef>
            </a:pP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DISPARO</a:t>
            </a:r>
            <a:r>
              <a:rPr dirty="0" sz="1000" spc="-6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MONOFÁSICO </a:t>
            </a: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“INICIO</a:t>
            </a:r>
            <a:r>
              <a:rPr dirty="0" sz="1000" spc="-45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PROCESO</a:t>
            </a:r>
            <a:r>
              <a:rPr dirty="0" sz="1000" spc="-35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DE</a:t>
            </a:r>
            <a:r>
              <a:rPr dirty="0" sz="1000" spc="-3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RECIERRE”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1334287" y="3537000"/>
            <a:ext cx="114300" cy="58419"/>
          </a:xfrm>
          <a:custGeom>
            <a:avLst/>
            <a:gdLst/>
            <a:ahLst/>
            <a:cxnLst/>
            <a:rect l="l" t="t" r="r" b="b"/>
            <a:pathLst>
              <a:path w="114300" h="58420">
                <a:moveTo>
                  <a:pt x="114261" y="0"/>
                </a:moveTo>
                <a:lnTo>
                  <a:pt x="12166" y="0"/>
                </a:lnTo>
                <a:lnTo>
                  <a:pt x="12166" y="3022"/>
                </a:lnTo>
                <a:lnTo>
                  <a:pt x="0" y="3022"/>
                </a:lnTo>
                <a:lnTo>
                  <a:pt x="0" y="57886"/>
                </a:lnTo>
                <a:lnTo>
                  <a:pt x="25908" y="57886"/>
                </a:lnTo>
                <a:lnTo>
                  <a:pt x="25908" y="25844"/>
                </a:lnTo>
                <a:lnTo>
                  <a:pt x="114261" y="25844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/>
          <p:nvPr/>
        </p:nvSpPr>
        <p:spPr>
          <a:xfrm>
            <a:off x="1524749" y="3537000"/>
            <a:ext cx="102235" cy="26034"/>
          </a:xfrm>
          <a:custGeom>
            <a:avLst/>
            <a:gdLst/>
            <a:ahLst/>
            <a:cxnLst/>
            <a:rect l="l" t="t" r="r" b="b"/>
            <a:pathLst>
              <a:path w="102235" h="26035">
                <a:moveTo>
                  <a:pt x="102095" y="25844"/>
                </a:moveTo>
                <a:lnTo>
                  <a:pt x="0" y="25844"/>
                </a:lnTo>
                <a:lnTo>
                  <a:pt x="0" y="0"/>
                </a:lnTo>
                <a:lnTo>
                  <a:pt x="102095" y="0"/>
                </a:lnTo>
                <a:lnTo>
                  <a:pt x="102095" y="2584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1703044" y="3537000"/>
            <a:ext cx="44450" cy="26034"/>
          </a:xfrm>
          <a:custGeom>
            <a:avLst/>
            <a:gdLst/>
            <a:ahLst/>
            <a:cxnLst/>
            <a:rect l="l" t="t" r="r" b="b"/>
            <a:pathLst>
              <a:path w="44450" h="26035">
                <a:moveTo>
                  <a:pt x="44195" y="25844"/>
                </a:moveTo>
                <a:lnTo>
                  <a:pt x="0" y="25844"/>
                </a:lnTo>
                <a:lnTo>
                  <a:pt x="0" y="0"/>
                </a:lnTo>
                <a:lnTo>
                  <a:pt x="44195" y="0"/>
                </a:lnTo>
                <a:lnTo>
                  <a:pt x="44195" y="2584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8788946" y="3631450"/>
            <a:ext cx="100965" cy="24765"/>
          </a:xfrm>
          <a:custGeom>
            <a:avLst/>
            <a:gdLst/>
            <a:ahLst/>
            <a:cxnLst/>
            <a:rect l="l" t="t" r="r" b="b"/>
            <a:pathLst>
              <a:path w="100965" h="24764">
                <a:moveTo>
                  <a:pt x="100609" y="24358"/>
                </a:moveTo>
                <a:lnTo>
                  <a:pt x="0" y="24358"/>
                </a:lnTo>
                <a:lnTo>
                  <a:pt x="0" y="0"/>
                </a:lnTo>
                <a:lnTo>
                  <a:pt x="100609" y="0"/>
                </a:lnTo>
                <a:lnTo>
                  <a:pt x="100609" y="243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8965755" y="3631450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4" h="24764">
                <a:moveTo>
                  <a:pt x="102095" y="24358"/>
                </a:moveTo>
                <a:lnTo>
                  <a:pt x="0" y="24358"/>
                </a:lnTo>
                <a:lnTo>
                  <a:pt x="0" y="0"/>
                </a:lnTo>
                <a:lnTo>
                  <a:pt x="102095" y="0"/>
                </a:lnTo>
                <a:lnTo>
                  <a:pt x="102095" y="243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9144051" y="3631450"/>
            <a:ext cx="58419" cy="56515"/>
          </a:xfrm>
          <a:custGeom>
            <a:avLst/>
            <a:gdLst/>
            <a:ahLst/>
            <a:cxnLst/>
            <a:rect l="l" t="t" r="r" b="b"/>
            <a:pathLst>
              <a:path w="58420" h="56514">
                <a:moveTo>
                  <a:pt x="57886" y="3035"/>
                </a:moveTo>
                <a:lnTo>
                  <a:pt x="44145" y="3035"/>
                </a:lnTo>
                <a:lnTo>
                  <a:pt x="44145" y="0"/>
                </a:lnTo>
                <a:lnTo>
                  <a:pt x="0" y="0"/>
                </a:lnTo>
                <a:lnTo>
                  <a:pt x="0" y="24358"/>
                </a:lnTo>
                <a:lnTo>
                  <a:pt x="31953" y="24358"/>
                </a:lnTo>
                <a:lnTo>
                  <a:pt x="31953" y="56362"/>
                </a:lnTo>
                <a:lnTo>
                  <a:pt x="57886" y="56362"/>
                </a:lnTo>
                <a:lnTo>
                  <a:pt x="57886" y="303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 txBox="1"/>
          <p:nvPr/>
        </p:nvSpPr>
        <p:spPr>
          <a:xfrm>
            <a:off x="2618384" y="2451482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7226515" y="2451482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sp>
        <p:nvSpPr>
          <p:cNvPr id="77" name="object 77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57150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Proceso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Falla</a:t>
            </a:r>
          </a:p>
        </p:txBody>
      </p:sp>
      <p:sp>
        <p:nvSpPr>
          <p:cNvPr id="78" name="object 78" descr=""/>
          <p:cNvSpPr txBox="1"/>
          <p:nvPr/>
        </p:nvSpPr>
        <p:spPr>
          <a:xfrm>
            <a:off x="6847078" y="4600117"/>
            <a:ext cx="1315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DISPARO</a:t>
            </a:r>
            <a:r>
              <a:rPr dirty="0" sz="1000" spc="-6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TRIFÁSICO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986828" y="3777754"/>
            <a:ext cx="8677275" cy="1569720"/>
            <a:chOff x="986828" y="3777754"/>
            <a:chExt cx="8677275" cy="1569720"/>
          </a:xfrm>
        </p:grpSpPr>
        <p:sp>
          <p:nvSpPr>
            <p:cNvPr id="80" name="object 80" descr=""/>
            <p:cNvSpPr/>
            <p:nvPr/>
          </p:nvSpPr>
          <p:spPr>
            <a:xfrm>
              <a:off x="986828" y="3847845"/>
              <a:ext cx="652780" cy="1240790"/>
            </a:xfrm>
            <a:custGeom>
              <a:avLst/>
              <a:gdLst/>
              <a:ahLst/>
              <a:cxnLst/>
              <a:rect l="l" t="t" r="r" b="b"/>
              <a:pathLst>
                <a:path w="652780" h="1240789">
                  <a:moveTo>
                    <a:pt x="67068" y="804570"/>
                  </a:moveTo>
                  <a:lnTo>
                    <a:pt x="36563" y="787806"/>
                  </a:lnTo>
                  <a:lnTo>
                    <a:pt x="32004" y="795439"/>
                  </a:lnTo>
                  <a:lnTo>
                    <a:pt x="25895" y="809180"/>
                  </a:lnTo>
                  <a:lnTo>
                    <a:pt x="6108" y="868565"/>
                  </a:lnTo>
                  <a:lnTo>
                    <a:pt x="0" y="914311"/>
                  </a:lnTo>
                  <a:lnTo>
                    <a:pt x="0" y="929538"/>
                  </a:lnTo>
                  <a:lnTo>
                    <a:pt x="35077" y="931075"/>
                  </a:lnTo>
                  <a:lnTo>
                    <a:pt x="35077" y="915847"/>
                  </a:lnTo>
                  <a:lnTo>
                    <a:pt x="36563" y="902106"/>
                  </a:lnTo>
                  <a:lnTo>
                    <a:pt x="38100" y="888415"/>
                  </a:lnTo>
                  <a:lnTo>
                    <a:pt x="41173" y="874674"/>
                  </a:lnTo>
                  <a:lnTo>
                    <a:pt x="44208" y="860971"/>
                  </a:lnTo>
                  <a:lnTo>
                    <a:pt x="48768" y="847229"/>
                  </a:lnTo>
                  <a:lnTo>
                    <a:pt x="53327" y="835025"/>
                  </a:lnTo>
                  <a:lnTo>
                    <a:pt x="57950" y="822871"/>
                  </a:lnTo>
                  <a:lnTo>
                    <a:pt x="63995" y="810666"/>
                  </a:lnTo>
                  <a:lnTo>
                    <a:pt x="67068" y="804570"/>
                  </a:lnTo>
                  <a:close/>
                </a:path>
                <a:path w="652780" h="1240789">
                  <a:moveTo>
                    <a:pt x="91427" y="1095629"/>
                  </a:moveTo>
                  <a:lnTo>
                    <a:pt x="83845" y="1084961"/>
                  </a:lnTo>
                  <a:lnTo>
                    <a:pt x="76200" y="1074293"/>
                  </a:lnTo>
                  <a:lnTo>
                    <a:pt x="70104" y="1062088"/>
                  </a:lnTo>
                  <a:lnTo>
                    <a:pt x="63995" y="1049934"/>
                  </a:lnTo>
                  <a:lnTo>
                    <a:pt x="57950" y="1037729"/>
                  </a:lnTo>
                  <a:lnTo>
                    <a:pt x="51841" y="1025525"/>
                  </a:lnTo>
                  <a:lnTo>
                    <a:pt x="47231" y="1013371"/>
                  </a:lnTo>
                  <a:lnTo>
                    <a:pt x="41173" y="985939"/>
                  </a:lnTo>
                  <a:lnTo>
                    <a:pt x="39636" y="976769"/>
                  </a:lnTo>
                  <a:lnTo>
                    <a:pt x="4559" y="982865"/>
                  </a:lnTo>
                  <a:lnTo>
                    <a:pt x="15227" y="1023988"/>
                  </a:lnTo>
                  <a:lnTo>
                    <a:pt x="32004" y="1066711"/>
                  </a:lnTo>
                  <a:lnTo>
                    <a:pt x="39636" y="1080401"/>
                  </a:lnTo>
                  <a:lnTo>
                    <a:pt x="47231" y="1094143"/>
                  </a:lnTo>
                  <a:lnTo>
                    <a:pt x="56413" y="1106297"/>
                  </a:lnTo>
                  <a:lnTo>
                    <a:pt x="63995" y="1116965"/>
                  </a:lnTo>
                  <a:lnTo>
                    <a:pt x="91427" y="1095629"/>
                  </a:lnTo>
                  <a:close/>
                </a:path>
                <a:path w="652780" h="1240789">
                  <a:moveTo>
                    <a:pt x="242290" y="664375"/>
                  </a:moveTo>
                  <a:lnTo>
                    <a:pt x="233159" y="630885"/>
                  </a:lnTo>
                  <a:lnTo>
                    <a:pt x="230136" y="632371"/>
                  </a:lnTo>
                  <a:lnTo>
                    <a:pt x="214858" y="636993"/>
                  </a:lnTo>
                  <a:lnTo>
                    <a:pt x="199631" y="643039"/>
                  </a:lnTo>
                  <a:lnTo>
                    <a:pt x="185940" y="649147"/>
                  </a:lnTo>
                  <a:lnTo>
                    <a:pt x="170713" y="655243"/>
                  </a:lnTo>
                  <a:lnTo>
                    <a:pt x="156959" y="662889"/>
                  </a:lnTo>
                  <a:lnTo>
                    <a:pt x="143268" y="672020"/>
                  </a:lnTo>
                  <a:lnTo>
                    <a:pt x="118859" y="690321"/>
                  </a:lnTo>
                  <a:lnTo>
                    <a:pt x="105168" y="702475"/>
                  </a:lnTo>
                  <a:lnTo>
                    <a:pt x="128041" y="728370"/>
                  </a:lnTo>
                  <a:lnTo>
                    <a:pt x="141732" y="716216"/>
                  </a:lnTo>
                  <a:lnTo>
                    <a:pt x="164604" y="699452"/>
                  </a:lnTo>
                  <a:lnTo>
                    <a:pt x="175272" y="693343"/>
                  </a:lnTo>
                  <a:lnTo>
                    <a:pt x="187426" y="685761"/>
                  </a:lnTo>
                  <a:lnTo>
                    <a:pt x="201168" y="679653"/>
                  </a:lnTo>
                  <a:lnTo>
                    <a:pt x="213372" y="675093"/>
                  </a:lnTo>
                  <a:lnTo>
                    <a:pt x="227063" y="668985"/>
                  </a:lnTo>
                  <a:lnTo>
                    <a:pt x="240804" y="665911"/>
                  </a:lnTo>
                  <a:lnTo>
                    <a:pt x="242290" y="664375"/>
                  </a:lnTo>
                  <a:close/>
                </a:path>
                <a:path w="652780" h="1240789">
                  <a:moveTo>
                    <a:pt x="288036" y="1205369"/>
                  </a:moveTo>
                  <a:lnTo>
                    <a:pt x="281927" y="1205369"/>
                  </a:lnTo>
                  <a:lnTo>
                    <a:pt x="268185" y="1202283"/>
                  </a:lnTo>
                  <a:lnTo>
                    <a:pt x="252958" y="1199261"/>
                  </a:lnTo>
                  <a:lnTo>
                    <a:pt x="213372" y="1187056"/>
                  </a:lnTo>
                  <a:lnTo>
                    <a:pt x="175272" y="1167269"/>
                  </a:lnTo>
                  <a:lnTo>
                    <a:pt x="164604" y="1161161"/>
                  </a:lnTo>
                  <a:lnTo>
                    <a:pt x="146304" y="1191628"/>
                  </a:lnTo>
                  <a:lnTo>
                    <a:pt x="158508" y="1197724"/>
                  </a:lnTo>
                  <a:lnTo>
                    <a:pt x="185940" y="1212951"/>
                  </a:lnTo>
                  <a:lnTo>
                    <a:pt x="201168" y="1219060"/>
                  </a:lnTo>
                  <a:lnTo>
                    <a:pt x="214858" y="1225156"/>
                  </a:lnTo>
                  <a:lnTo>
                    <a:pt x="245364" y="1234338"/>
                  </a:lnTo>
                  <a:lnTo>
                    <a:pt x="262140" y="1237361"/>
                  </a:lnTo>
                  <a:lnTo>
                    <a:pt x="277368" y="1240383"/>
                  </a:lnTo>
                  <a:lnTo>
                    <a:pt x="283464" y="1240383"/>
                  </a:lnTo>
                  <a:lnTo>
                    <a:pt x="288036" y="1205369"/>
                  </a:lnTo>
                  <a:close/>
                </a:path>
                <a:path w="652780" h="1240789">
                  <a:moveTo>
                    <a:pt x="373367" y="356552"/>
                  </a:moveTo>
                  <a:lnTo>
                    <a:pt x="347459" y="356552"/>
                  </a:lnTo>
                  <a:lnTo>
                    <a:pt x="347459" y="457161"/>
                  </a:lnTo>
                  <a:lnTo>
                    <a:pt x="373367" y="457161"/>
                  </a:lnTo>
                  <a:lnTo>
                    <a:pt x="373367" y="356552"/>
                  </a:lnTo>
                  <a:close/>
                </a:path>
                <a:path w="652780" h="1240789">
                  <a:moveTo>
                    <a:pt x="373367" y="178308"/>
                  </a:moveTo>
                  <a:lnTo>
                    <a:pt x="347459" y="178308"/>
                  </a:lnTo>
                  <a:lnTo>
                    <a:pt x="347459" y="280403"/>
                  </a:lnTo>
                  <a:lnTo>
                    <a:pt x="373367" y="280403"/>
                  </a:lnTo>
                  <a:lnTo>
                    <a:pt x="373367" y="178308"/>
                  </a:lnTo>
                  <a:close/>
                </a:path>
                <a:path w="652780" h="1240789">
                  <a:moveTo>
                    <a:pt x="373367" y="0"/>
                  </a:moveTo>
                  <a:lnTo>
                    <a:pt x="347459" y="0"/>
                  </a:lnTo>
                  <a:lnTo>
                    <a:pt x="347459" y="102108"/>
                  </a:lnTo>
                  <a:lnTo>
                    <a:pt x="373367" y="102108"/>
                  </a:lnTo>
                  <a:lnTo>
                    <a:pt x="373367" y="0"/>
                  </a:lnTo>
                  <a:close/>
                </a:path>
                <a:path w="652780" h="1240789">
                  <a:moveTo>
                    <a:pt x="483095" y="655243"/>
                  </a:moveTo>
                  <a:lnTo>
                    <a:pt x="481558" y="655243"/>
                  </a:lnTo>
                  <a:lnTo>
                    <a:pt x="454126" y="643039"/>
                  </a:lnTo>
                  <a:lnTo>
                    <a:pt x="438899" y="636993"/>
                  </a:lnTo>
                  <a:lnTo>
                    <a:pt x="408381" y="627811"/>
                  </a:lnTo>
                  <a:lnTo>
                    <a:pt x="391668" y="624789"/>
                  </a:lnTo>
                  <a:lnTo>
                    <a:pt x="376389" y="621715"/>
                  </a:lnTo>
                  <a:lnTo>
                    <a:pt x="373367" y="621449"/>
                  </a:lnTo>
                  <a:lnTo>
                    <a:pt x="373367" y="533361"/>
                  </a:lnTo>
                  <a:lnTo>
                    <a:pt x="347459" y="533361"/>
                  </a:lnTo>
                  <a:lnTo>
                    <a:pt x="347459" y="619099"/>
                  </a:lnTo>
                  <a:lnTo>
                    <a:pt x="342900" y="618680"/>
                  </a:lnTo>
                  <a:lnTo>
                    <a:pt x="341363" y="618680"/>
                  </a:lnTo>
                  <a:lnTo>
                    <a:pt x="339826" y="653707"/>
                  </a:lnTo>
                  <a:lnTo>
                    <a:pt x="358127" y="653707"/>
                  </a:lnTo>
                  <a:lnTo>
                    <a:pt x="371817" y="656780"/>
                  </a:lnTo>
                  <a:lnTo>
                    <a:pt x="387057" y="658317"/>
                  </a:lnTo>
                  <a:lnTo>
                    <a:pt x="400799" y="661352"/>
                  </a:lnTo>
                  <a:lnTo>
                    <a:pt x="441921" y="675093"/>
                  </a:lnTo>
                  <a:lnTo>
                    <a:pt x="466331" y="687247"/>
                  </a:lnTo>
                  <a:lnTo>
                    <a:pt x="483095" y="655243"/>
                  </a:lnTo>
                  <a:close/>
                </a:path>
                <a:path w="652780" h="1240789">
                  <a:moveTo>
                    <a:pt x="527253" y="1177925"/>
                  </a:moveTo>
                  <a:lnTo>
                    <a:pt x="505917" y="1148956"/>
                  </a:lnTo>
                  <a:lnTo>
                    <a:pt x="489153" y="1161161"/>
                  </a:lnTo>
                  <a:lnTo>
                    <a:pt x="478485" y="1168806"/>
                  </a:lnTo>
                  <a:lnTo>
                    <a:pt x="454126" y="1180960"/>
                  </a:lnTo>
                  <a:lnTo>
                    <a:pt x="440436" y="1187056"/>
                  </a:lnTo>
                  <a:lnTo>
                    <a:pt x="413004" y="1196238"/>
                  </a:lnTo>
                  <a:lnTo>
                    <a:pt x="385559" y="1202283"/>
                  </a:lnTo>
                  <a:lnTo>
                    <a:pt x="393153" y="1237361"/>
                  </a:lnTo>
                  <a:lnTo>
                    <a:pt x="408381" y="1232801"/>
                  </a:lnTo>
                  <a:lnTo>
                    <a:pt x="425157" y="1229728"/>
                  </a:lnTo>
                  <a:lnTo>
                    <a:pt x="438899" y="1223619"/>
                  </a:lnTo>
                  <a:lnTo>
                    <a:pt x="454126" y="1219060"/>
                  </a:lnTo>
                  <a:lnTo>
                    <a:pt x="469353" y="1212951"/>
                  </a:lnTo>
                  <a:lnTo>
                    <a:pt x="510527" y="1190129"/>
                  </a:lnTo>
                  <a:lnTo>
                    <a:pt x="527253" y="1177925"/>
                  </a:lnTo>
                  <a:close/>
                </a:path>
                <a:path w="652780" h="1240789">
                  <a:moveTo>
                    <a:pt x="643039" y="850315"/>
                  </a:moveTo>
                  <a:lnTo>
                    <a:pt x="627862" y="807643"/>
                  </a:lnTo>
                  <a:lnTo>
                    <a:pt x="606475" y="768007"/>
                  </a:lnTo>
                  <a:lnTo>
                    <a:pt x="579043" y="731443"/>
                  </a:lnTo>
                  <a:lnTo>
                    <a:pt x="569912" y="722312"/>
                  </a:lnTo>
                  <a:lnTo>
                    <a:pt x="545553" y="746671"/>
                  </a:lnTo>
                  <a:lnTo>
                    <a:pt x="553148" y="754316"/>
                  </a:lnTo>
                  <a:lnTo>
                    <a:pt x="560781" y="764984"/>
                  </a:lnTo>
                  <a:lnTo>
                    <a:pt x="569912" y="775652"/>
                  </a:lnTo>
                  <a:lnTo>
                    <a:pt x="577557" y="787806"/>
                  </a:lnTo>
                  <a:lnTo>
                    <a:pt x="583653" y="798512"/>
                  </a:lnTo>
                  <a:lnTo>
                    <a:pt x="591248" y="810666"/>
                  </a:lnTo>
                  <a:lnTo>
                    <a:pt x="595807" y="822871"/>
                  </a:lnTo>
                  <a:lnTo>
                    <a:pt x="601916" y="836574"/>
                  </a:lnTo>
                  <a:lnTo>
                    <a:pt x="606475" y="848766"/>
                  </a:lnTo>
                  <a:lnTo>
                    <a:pt x="609549" y="859434"/>
                  </a:lnTo>
                  <a:lnTo>
                    <a:pt x="643039" y="850315"/>
                  </a:lnTo>
                  <a:close/>
                </a:path>
                <a:path w="652780" h="1240789">
                  <a:moveTo>
                    <a:pt x="652221" y="960043"/>
                  </a:moveTo>
                  <a:lnTo>
                    <a:pt x="617143" y="956970"/>
                  </a:lnTo>
                  <a:lnTo>
                    <a:pt x="617143" y="960043"/>
                  </a:lnTo>
                  <a:lnTo>
                    <a:pt x="615657" y="973734"/>
                  </a:lnTo>
                  <a:lnTo>
                    <a:pt x="612584" y="987425"/>
                  </a:lnTo>
                  <a:lnTo>
                    <a:pt x="609549" y="999629"/>
                  </a:lnTo>
                  <a:lnTo>
                    <a:pt x="606475" y="1013371"/>
                  </a:lnTo>
                  <a:lnTo>
                    <a:pt x="601916" y="1027074"/>
                  </a:lnTo>
                  <a:lnTo>
                    <a:pt x="595807" y="1039266"/>
                  </a:lnTo>
                  <a:lnTo>
                    <a:pt x="589762" y="1051433"/>
                  </a:lnTo>
                  <a:lnTo>
                    <a:pt x="583653" y="1063625"/>
                  </a:lnTo>
                  <a:lnTo>
                    <a:pt x="576021" y="1074293"/>
                  </a:lnTo>
                  <a:lnTo>
                    <a:pt x="574484" y="1078865"/>
                  </a:lnTo>
                  <a:lnTo>
                    <a:pt x="603453" y="1098702"/>
                  </a:lnTo>
                  <a:lnTo>
                    <a:pt x="606475" y="1092606"/>
                  </a:lnTo>
                  <a:lnTo>
                    <a:pt x="614121" y="1080401"/>
                  </a:lnTo>
                  <a:lnTo>
                    <a:pt x="621753" y="1066711"/>
                  </a:lnTo>
                  <a:lnTo>
                    <a:pt x="627862" y="1052969"/>
                  </a:lnTo>
                  <a:lnTo>
                    <a:pt x="633907" y="1037729"/>
                  </a:lnTo>
                  <a:lnTo>
                    <a:pt x="640016" y="1023988"/>
                  </a:lnTo>
                  <a:lnTo>
                    <a:pt x="643039" y="1008811"/>
                  </a:lnTo>
                  <a:lnTo>
                    <a:pt x="647649" y="993533"/>
                  </a:lnTo>
                  <a:lnTo>
                    <a:pt x="650671" y="978306"/>
                  </a:lnTo>
                  <a:lnTo>
                    <a:pt x="652221" y="961529"/>
                  </a:lnTo>
                  <a:lnTo>
                    <a:pt x="652221" y="96004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13332" y="4704257"/>
              <a:ext cx="365721" cy="176758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8714283" y="3777754"/>
              <a:ext cx="949960" cy="1569720"/>
            </a:xfrm>
            <a:custGeom>
              <a:avLst/>
              <a:gdLst/>
              <a:ahLst/>
              <a:cxnLst/>
              <a:rect l="l" t="t" r="r" b="b"/>
              <a:pathLst>
                <a:path w="949959" h="1569720">
                  <a:moveTo>
                    <a:pt x="63995" y="1048397"/>
                  </a:moveTo>
                  <a:lnTo>
                    <a:pt x="32004" y="1033157"/>
                  </a:lnTo>
                  <a:lnTo>
                    <a:pt x="28968" y="1039266"/>
                  </a:lnTo>
                  <a:lnTo>
                    <a:pt x="21336" y="1057516"/>
                  </a:lnTo>
                  <a:lnTo>
                    <a:pt x="15227" y="1077366"/>
                  </a:lnTo>
                  <a:lnTo>
                    <a:pt x="9182" y="1095616"/>
                  </a:lnTo>
                  <a:lnTo>
                    <a:pt x="4559" y="1115466"/>
                  </a:lnTo>
                  <a:lnTo>
                    <a:pt x="1536" y="1135265"/>
                  </a:lnTo>
                  <a:lnTo>
                    <a:pt x="0" y="1155052"/>
                  </a:lnTo>
                  <a:lnTo>
                    <a:pt x="0" y="1174902"/>
                  </a:lnTo>
                  <a:lnTo>
                    <a:pt x="35077" y="1176388"/>
                  </a:lnTo>
                  <a:lnTo>
                    <a:pt x="35191" y="1155052"/>
                  </a:lnTo>
                  <a:lnTo>
                    <a:pt x="36563" y="1138288"/>
                  </a:lnTo>
                  <a:lnTo>
                    <a:pt x="39636" y="1120025"/>
                  </a:lnTo>
                  <a:lnTo>
                    <a:pt x="48768" y="1086497"/>
                  </a:lnTo>
                  <a:lnTo>
                    <a:pt x="60972" y="1052957"/>
                  </a:lnTo>
                  <a:lnTo>
                    <a:pt x="63995" y="1048397"/>
                  </a:lnTo>
                  <a:close/>
                </a:path>
                <a:path w="949959" h="1569720">
                  <a:moveTo>
                    <a:pt x="82308" y="1336421"/>
                  </a:moveTo>
                  <a:lnTo>
                    <a:pt x="68605" y="1313561"/>
                  </a:lnTo>
                  <a:lnTo>
                    <a:pt x="53327" y="1280020"/>
                  </a:lnTo>
                  <a:lnTo>
                    <a:pt x="48768" y="1263256"/>
                  </a:lnTo>
                  <a:lnTo>
                    <a:pt x="42659" y="1246479"/>
                  </a:lnTo>
                  <a:lnTo>
                    <a:pt x="39636" y="1228229"/>
                  </a:lnTo>
                  <a:lnTo>
                    <a:pt x="36563" y="1213002"/>
                  </a:lnTo>
                  <a:lnTo>
                    <a:pt x="3073" y="1217510"/>
                  </a:lnTo>
                  <a:lnTo>
                    <a:pt x="6108" y="1235824"/>
                  </a:lnTo>
                  <a:lnTo>
                    <a:pt x="9182" y="1255610"/>
                  </a:lnTo>
                  <a:lnTo>
                    <a:pt x="21336" y="1293710"/>
                  </a:lnTo>
                  <a:lnTo>
                    <a:pt x="38100" y="1330325"/>
                  </a:lnTo>
                  <a:lnTo>
                    <a:pt x="51841" y="1354683"/>
                  </a:lnTo>
                  <a:lnTo>
                    <a:pt x="82308" y="1336421"/>
                  </a:lnTo>
                  <a:close/>
                </a:path>
                <a:path w="949959" h="1569720">
                  <a:moveTo>
                    <a:pt x="222504" y="880757"/>
                  </a:moveTo>
                  <a:lnTo>
                    <a:pt x="205727" y="851839"/>
                  </a:lnTo>
                  <a:lnTo>
                    <a:pt x="192036" y="859434"/>
                  </a:lnTo>
                  <a:lnTo>
                    <a:pt x="173736" y="871639"/>
                  </a:lnTo>
                  <a:lnTo>
                    <a:pt x="140195" y="895997"/>
                  </a:lnTo>
                  <a:lnTo>
                    <a:pt x="123482" y="909739"/>
                  </a:lnTo>
                  <a:lnTo>
                    <a:pt x="94500" y="938657"/>
                  </a:lnTo>
                  <a:lnTo>
                    <a:pt x="92964" y="941730"/>
                  </a:lnTo>
                  <a:lnTo>
                    <a:pt x="118859" y="964603"/>
                  </a:lnTo>
                  <a:lnTo>
                    <a:pt x="121945" y="961529"/>
                  </a:lnTo>
                  <a:lnTo>
                    <a:pt x="134150" y="947839"/>
                  </a:lnTo>
                  <a:lnTo>
                    <a:pt x="147840" y="935634"/>
                  </a:lnTo>
                  <a:lnTo>
                    <a:pt x="163068" y="921893"/>
                  </a:lnTo>
                  <a:lnTo>
                    <a:pt x="178295" y="911225"/>
                  </a:lnTo>
                  <a:lnTo>
                    <a:pt x="193522" y="899071"/>
                  </a:lnTo>
                  <a:lnTo>
                    <a:pt x="222504" y="880757"/>
                  </a:lnTo>
                  <a:close/>
                </a:path>
                <a:path w="949959" h="1569720">
                  <a:moveTo>
                    <a:pt x="257568" y="1487284"/>
                  </a:moveTo>
                  <a:lnTo>
                    <a:pt x="176758" y="1440014"/>
                  </a:lnTo>
                  <a:lnTo>
                    <a:pt x="146304" y="1414119"/>
                  </a:lnTo>
                  <a:lnTo>
                    <a:pt x="121945" y="1438516"/>
                  </a:lnTo>
                  <a:lnTo>
                    <a:pt x="173736" y="1479651"/>
                  </a:lnTo>
                  <a:lnTo>
                    <a:pt x="210299" y="1502524"/>
                  </a:lnTo>
                  <a:lnTo>
                    <a:pt x="242290" y="1519288"/>
                  </a:lnTo>
                  <a:lnTo>
                    <a:pt x="257568" y="1487284"/>
                  </a:lnTo>
                  <a:close/>
                </a:path>
                <a:path w="949959" h="1569720">
                  <a:moveTo>
                    <a:pt x="448017" y="816762"/>
                  </a:moveTo>
                  <a:lnTo>
                    <a:pt x="446532" y="783234"/>
                  </a:lnTo>
                  <a:lnTo>
                    <a:pt x="425157" y="783234"/>
                  </a:lnTo>
                  <a:lnTo>
                    <a:pt x="379463" y="789330"/>
                  </a:lnTo>
                  <a:lnTo>
                    <a:pt x="356590" y="793902"/>
                  </a:lnTo>
                  <a:lnTo>
                    <a:pt x="333717" y="799998"/>
                  </a:lnTo>
                  <a:lnTo>
                    <a:pt x="312394" y="806107"/>
                  </a:lnTo>
                  <a:lnTo>
                    <a:pt x="304800" y="807643"/>
                  </a:lnTo>
                  <a:lnTo>
                    <a:pt x="315468" y="841171"/>
                  </a:lnTo>
                  <a:lnTo>
                    <a:pt x="323062" y="838098"/>
                  </a:lnTo>
                  <a:lnTo>
                    <a:pt x="342900" y="833539"/>
                  </a:lnTo>
                  <a:lnTo>
                    <a:pt x="364236" y="827430"/>
                  </a:lnTo>
                  <a:lnTo>
                    <a:pt x="406895" y="821334"/>
                  </a:lnTo>
                  <a:lnTo>
                    <a:pt x="429768" y="818311"/>
                  </a:lnTo>
                  <a:lnTo>
                    <a:pt x="448017" y="816762"/>
                  </a:lnTo>
                  <a:close/>
                </a:path>
                <a:path w="949959" h="1569720">
                  <a:moveTo>
                    <a:pt x="487654" y="1569542"/>
                  </a:moveTo>
                  <a:lnTo>
                    <a:pt x="486117" y="1534515"/>
                  </a:lnTo>
                  <a:lnTo>
                    <a:pt x="475462" y="1534515"/>
                  </a:lnTo>
                  <a:lnTo>
                    <a:pt x="451104" y="1532978"/>
                  </a:lnTo>
                  <a:lnTo>
                    <a:pt x="428231" y="1532978"/>
                  </a:lnTo>
                  <a:lnTo>
                    <a:pt x="385559" y="1526882"/>
                  </a:lnTo>
                  <a:lnTo>
                    <a:pt x="362699" y="1522310"/>
                  </a:lnTo>
                  <a:lnTo>
                    <a:pt x="352031" y="1520774"/>
                  </a:lnTo>
                  <a:lnTo>
                    <a:pt x="379463" y="1561947"/>
                  </a:lnTo>
                  <a:lnTo>
                    <a:pt x="473913" y="1569542"/>
                  </a:lnTo>
                  <a:lnTo>
                    <a:pt x="474675" y="1552028"/>
                  </a:lnTo>
                  <a:lnTo>
                    <a:pt x="475462" y="1569542"/>
                  </a:lnTo>
                  <a:lnTo>
                    <a:pt x="487654" y="1569542"/>
                  </a:lnTo>
                  <a:close/>
                </a:path>
                <a:path w="949959" h="1569720">
                  <a:moveTo>
                    <a:pt x="487654" y="697903"/>
                  </a:moveTo>
                  <a:lnTo>
                    <a:pt x="461721" y="697903"/>
                  </a:lnTo>
                  <a:lnTo>
                    <a:pt x="461721" y="798461"/>
                  </a:lnTo>
                  <a:lnTo>
                    <a:pt x="487654" y="798461"/>
                  </a:lnTo>
                  <a:lnTo>
                    <a:pt x="487654" y="697903"/>
                  </a:lnTo>
                  <a:close/>
                </a:path>
                <a:path w="949959" h="1569720">
                  <a:moveTo>
                    <a:pt x="487654" y="519607"/>
                  </a:moveTo>
                  <a:lnTo>
                    <a:pt x="461721" y="519607"/>
                  </a:lnTo>
                  <a:lnTo>
                    <a:pt x="461721" y="621703"/>
                  </a:lnTo>
                  <a:lnTo>
                    <a:pt x="487654" y="621703"/>
                  </a:lnTo>
                  <a:lnTo>
                    <a:pt x="487654" y="519607"/>
                  </a:lnTo>
                  <a:close/>
                </a:path>
                <a:path w="949959" h="1569720">
                  <a:moveTo>
                    <a:pt x="487654" y="341312"/>
                  </a:moveTo>
                  <a:lnTo>
                    <a:pt x="461721" y="341312"/>
                  </a:lnTo>
                  <a:lnTo>
                    <a:pt x="461721" y="443407"/>
                  </a:lnTo>
                  <a:lnTo>
                    <a:pt x="487654" y="443407"/>
                  </a:lnTo>
                  <a:lnTo>
                    <a:pt x="487654" y="341312"/>
                  </a:lnTo>
                  <a:close/>
                </a:path>
                <a:path w="949959" h="1569720">
                  <a:moveTo>
                    <a:pt x="487654" y="164553"/>
                  </a:moveTo>
                  <a:lnTo>
                    <a:pt x="461721" y="164553"/>
                  </a:lnTo>
                  <a:lnTo>
                    <a:pt x="461721" y="265163"/>
                  </a:lnTo>
                  <a:lnTo>
                    <a:pt x="487654" y="265163"/>
                  </a:lnTo>
                  <a:lnTo>
                    <a:pt x="487654" y="164553"/>
                  </a:lnTo>
                  <a:close/>
                </a:path>
                <a:path w="949959" h="1569720">
                  <a:moveTo>
                    <a:pt x="487654" y="0"/>
                  </a:moveTo>
                  <a:lnTo>
                    <a:pt x="461721" y="0"/>
                  </a:lnTo>
                  <a:lnTo>
                    <a:pt x="461721" y="88353"/>
                  </a:lnTo>
                  <a:lnTo>
                    <a:pt x="487654" y="88353"/>
                  </a:lnTo>
                  <a:lnTo>
                    <a:pt x="487654" y="0"/>
                  </a:lnTo>
                  <a:close/>
                </a:path>
                <a:path w="949959" h="1569720">
                  <a:moveTo>
                    <a:pt x="691857" y="825893"/>
                  </a:moveTo>
                  <a:lnTo>
                    <a:pt x="636981" y="804557"/>
                  </a:lnTo>
                  <a:lnTo>
                    <a:pt x="568426" y="789330"/>
                  </a:lnTo>
                  <a:lnTo>
                    <a:pt x="554685" y="787793"/>
                  </a:lnTo>
                  <a:lnTo>
                    <a:pt x="548576" y="821334"/>
                  </a:lnTo>
                  <a:lnTo>
                    <a:pt x="563854" y="824407"/>
                  </a:lnTo>
                  <a:lnTo>
                    <a:pt x="585139" y="827430"/>
                  </a:lnTo>
                  <a:lnTo>
                    <a:pt x="606526" y="833539"/>
                  </a:lnTo>
                  <a:lnTo>
                    <a:pt x="626313" y="839635"/>
                  </a:lnTo>
                  <a:lnTo>
                    <a:pt x="647649" y="845743"/>
                  </a:lnTo>
                  <a:lnTo>
                    <a:pt x="665962" y="853325"/>
                  </a:lnTo>
                  <a:lnTo>
                    <a:pt x="678116" y="857897"/>
                  </a:lnTo>
                  <a:lnTo>
                    <a:pt x="691857" y="825893"/>
                  </a:lnTo>
                  <a:close/>
                </a:path>
                <a:path w="949959" h="1569720">
                  <a:moveTo>
                    <a:pt x="729957" y="1507083"/>
                  </a:moveTo>
                  <a:lnTo>
                    <a:pt x="713181" y="1476616"/>
                  </a:lnTo>
                  <a:lnTo>
                    <a:pt x="704062" y="1481188"/>
                  </a:lnTo>
                  <a:lnTo>
                    <a:pt x="684212" y="1490319"/>
                  </a:lnTo>
                  <a:lnTo>
                    <a:pt x="646112" y="1505546"/>
                  </a:lnTo>
                  <a:lnTo>
                    <a:pt x="604989" y="1517751"/>
                  </a:lnTo>
                  <a:lnTo>
                    <a:pt x="586676" y="1522310"/>
                  </a:lnTo>
                  <a:lnTo>
                    <a:pt x="594321" y="1555851"/>
                  </a:lnTo>
                  <a:lnTo>
                    <a:pt x="615657" y="1551279"/>
                  </a:lnTo>
                  <a:lnTo>
                    <a:pt x="658317" y="1539074"/>
                  </a:lnTo>
                  <a:lnTo>
                    <a:pt x="679653" y="1529905"/>
                  </a:lnTo>
                  <a:lnTo>
                    <a:pt x="699439" y="1522310"/>
                  </a:lnTo>
                  <a:lnTo>
                    <a:pt x="719289" y="1513179"/>
                  </a:lnTo>
                  <a:lnTo>
                    <a:pt x="729957" y="1507083"/>
                  </a:lnTo>
                  <a:close/>
                </a:path>
                <a:path w="949959" h="1569720">
                  <a:moveTo>
                    <a:pt x="888403" y="982865"/>
                  </a:moveTo>
                  <a:lnTo>
                    <a:pt x="839635" y="923429"/>
                  </a:lnTo>
                  <a:lnTo>
                    <a:pt x="809180" y="895997"/>
                  </a:lnTo>
                  <a:lnTo>
                    <a:pt x="786307" y="879271"/>
                  </a:lnTo>
                  <a:lnTo>
                    <a:pt x="766521" y="908202"/>
                  </a:lnTo>
                  <a:lnTo>
                    <a:pt x="771080" y="911225"/>
                  </a:lnTo>
                  <a:lnTo>
                    <a:pt x="801585" y="935634"/>
                  </a:lnTo>
                  <a:lnTo>
                    <a:pt x="827481" y="961529"/>
                  </a:lnTo>
                  <a:lnTo>
                    <a:pt x="839635" y="976757"/>
                  </a:lnTo>
                  <a:lnTo>
                    <a:pt x="851839" y="990498"/>
                  </a:lnTo>
                  <a:lnTo>
                    <a:pt x="859485" y="1002703"/>
                  </a:lnTo>
                  <a:lnTo>
                    <a:pt x="888403" y="982865"/>
                  </a:lnTo>
                  <a:close/>
                </a:path>
                <a:path w="949959" h="1569720">
                  <a:moveTo>
                    <a:pt x="909739" y="1331810"/>
                  </a:moveTo>
                  <a:lnTo>
                    <a:pt x="879271" y="1315097"/>
                  </a:lnTo>
                  <a:lnTo>
                    <a:pt x="871639" y="1330325"/>
                  </a:lnTo>
                  <a:lnTo>
                    <a:pt x="860971" y="1345552"/>
                  </a:lnTo>
                  <a:lnTo>
                    <a:pt x="851839" y="1360779"/>
                  </a:lnTo>
                  <a:lnTo>
                    <a:pt x="839635" y="1374521"/>
                  </a:lnTo>
                  <a:lnTo>
                    <a:pt x="827481" y="1389761"/>
                  </a:lnTo>
                  <a:lnTo>
                    <a:pt x="815276" y="1401965"/>
                  </a:lnTo>
                  <a:lnTo>
                    <a:pt x="800049" y="1415656"/>
                  </a:lnTo>
                  <a:lnTo>
                    <a:pt x="797026" y="1418678"/>
                  </a:lnTo>
                  <a:lnTo>
                    <a:pt x="853376" y="1412582"/>
                  </a:lnTo>
                  <a:lnTo>
                    <a:pt x="879271" y="1380629"/>
                  </a:lnTo>
                  <a:lnTo>
                    <a:pt x="902144" y="1347089"/>
                  </a:lnTo>
                  <a:lnTo>
                    <a:pt x="909739" y="1331810"/>
                  </a:lnTo>
                  <a:close/>
                </a:path>
                <a:path w="949959" h="1569720">
                  <a:moveTo>
                    <a:pt x="949375" y="1174902"/>
                  </a:moveTo>
                  <a:lnTo>
                    <a:pt x="947839" y="1155052"/>
                  </a:lnTo>
                  <a:lnTo>
                    <a:pt x="946302" y="1133716"/>
                  </a:lnTo>
                  <a:lnTo>
                    <a:pt x="943279" y="1113929"/>
                  </a:lnTo>
                  <a:lnTo>
                    <a:pt x="938707" y="1095616"/>
                  </a:lnTo>
                  <a:lnTo>
                    <a:pt x="935634" y="1081925"/>
                  </a:lnTo>
                  <a:lnTo>
                    <a:pt x="902144" y="1091057"/>
                  </a:lnTo>
                  <a:lnTo>
                    <a:pt x="905179" y="1104798"/>
                  </a:lnTo>
                  <a:lnTo>
                    <a:pt x="909739" y="1121524"/>
                  </a:lnTo>
                  <a:lnTo>
                    <a:pt x="914222" y="1174902"/>
                  </a:lnTo>
                  <a:lnTo>
                    <a:pt x="914349" y="1176388"/>
                  </a:lnTo>
                  <a:lnTo>
                    <a:pt x="914349" y="1194689"/>
                  </a:lnTo>
                  <a:lnTo>
                    <a:pt x="909739" y="1222121"/>
                  </a:lnTo>
                  <a:lnTo>
                    <a:pt x="944816" y="1228229"/>
                  </a:lnTo>
                  <a:lnTo>
                    <a:pt x="946302" y="1216025"/>
                  </a:lnTo>
                  <a:lnTo>
                    <a:pt x="947839" y="1194689"/>
                  </a:lnTo>
                  <a:lnTo>
                    <a:pt x="949375" y="1176388"/>
                  </a:lnTo>
                  <a:lnTo>
                    <a:pt x="931862" y="1175651"/>
                  </a:lnTo>
                  <a:lnTo>
                    <a:pt x="949375" y="117490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 descr=""/>
          <p:cNvSpPr txBox="1"/>
          <p:nvPr/>
        </p:nvSpPr>
        <p:spPr>
          <a:xfrm>
            <a:off x="8992666" y="4804309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2324100" y="3776459"/>
            <a:ext cx="2058035" cy="648970"/>
            <a:chOff x="2324100" y="3776459"/>
            <a:chExt cx="2058035" cy="648970"/>
          </a:xfrm>
        </p:grpSpPr>
        <p:pic>
          <p:nvPicPr>
            <p:cNvPr id="85" name="object 85" descr="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324100" y="3776459"/>
              <a:ext cx="1435100" cy="503440"/>
            </a:xfrm>
            <a:prstGeom prst="rect">
              <a:avLst/>
            </a:prstGeom>
          </p:spPr>
        </p:pic>
        <p:sp>
          <p:nvSpPr>
            <p:cNvPr id="86" name="object 86" descr=""/>
            <p:cNvSpPr/>
            <p:nvPr/>
          </p:nvSpPr>
          <p:spPr>
            <a:xfrm>
              <a:off x="2329357" y="3792981"/>
              <a:ext cx="2052955" cy="632460"/>
            </a:xfrm>
            <a:custGeom>
              <a:avLst/>
              <a:gdLst/>
              <a:ahLst/>
              <a:cxnLst/>
              <a:rect l="l" t="t" r="r" b="b"/>
              <a:pathLst>
                <a:path w="2052954" h="632460">
                  <a:moveTo>
                    <a:pt x="1368425" y="236194"/>
                  </a:moveTo>
                  <a:lnTo>
                    <a:pt x="1366888" y="236194"/>
                  </a:lnTo>
                  <a:lnTo>
                    <a:pt x="1363865" y="222504"/>
                  </a:lnTo>
                  <a:lnTo>
                    <a:pt x="1359242" y="208762"/>
                  </a:lnTo>
                  <a:lnTo>
                    <a:pt x="1353197" y="196557"/>
                  </a:lnTo>
                  <a:lnTo>
                    <a:pt x="1345552" y="184404"/>
                  </a:lnTo>
                  <a:lnTo>
                    <a:pt x="1344015" y="182651"/>
                  </a:lnTo>
                  <a:lnTo>
                    <a:pt x="1344015" y="251421"/>
                  </a:lnTo>
                  <a:lnTo>
                    <a:pt x="1342529" y="262089"/>
                  </a:lnTo>
                  <a:lnTo>
                    <a:pt x="1324229" y="304749"/>
                  </a:lnTo>
                  <a:lnTo>
                    <a:pt x="1295247" y="335267"/>
                  </a:lnTo>
                  <a:lnTo>
                    <a:pt x="1281557" y="344385"/>
                  </a:lnTo>
                  <a:lnTo>
                    <a:pt x="1267815" y="355053"/>
                  </a:lnTo>
                  <a:lnTo>
                    <a:pt x="1217561" y="382485"/>
                  </a:lnTo>
                  <a:lnTo>
                    <a:pt x="1176388" y="400748"/>
                  </a:lnTo>
                  <a:lnTo>
                    <a:pt x="1132179" y="415975"/>
                  </a:lnTo>
                  <a:lnTo>
                    <a:pt x="1083475" y="431253"/>
                  </a:lnTo>
                  <a:lnTo>
                    <a:pt x="1002703" y="449516"/>
                  </a:lnTo>
                  <a:lnTo>
                    <a:pt x="914298" y="463257"/>
                  </a:lnTo>
                  <a:lnTo>
                    <a:pt x="786307" y="475462"/>
                  </a:lnTo>
                  <a:lnTo>
                    <a:pt x="752779" y="476948"/>
                  </a:lnTo>
                  <a:lnTo>
                    <a:pt x="615607" y="476948"/>
                  </a:lnTo>
                  <a:lnTo>
                    <a:pt x="455612" y="463257"/>
                  </a:lnTo>
                  <a:lnTo>
                    <a:pt x="394690" y="454075"/>
                  </a:lnTo>
                  <a:lnTo>
                    <a:pt x="338289" y="443407"/>
                  </a:lnTo>
                  <a:lnTo>
                    <a:pt x="286499" y="431253"/>
                  </a:lnTo>
                  <a:lnTo>
                    <a:pt x="236194" y="415975"/>
                  </a:lnTo>
                  <a:lnTo>
                    <a:pt x="191985" y="400748"/>
                  </a:lnTo>
                  <a:lnTo>
                    <a:pt x="150863" y="382485"/>
                  </a:lnTo>
                  <a:lnTo>
                    <a:pt x="115785" y="364185"/>
                  </a:lnTo>
                  <a:lnTo>
                    <a:pt x="73126" y="333730"/>
                  </a:lnTo>
                  <a:lnTo>
                    <a:pt x="36563" y="292544"/>
                  </a:lnTo>
                  <a:lnTo>
                    <a:pt x="25895" y="260604"/>
                  </a:lnTo>
                  <a:lnTo>
                    <a:pt x="25895" y="239268"/>
                  </a:lnTo>
                  <a:lnTo>
                    <a:pt x="28917" y="230085"/>
                  </a:lnTo>
                  <a:lnTo>
                    <a:pt x="32004" y="219430"/>
                  </a:lnTo>
                  <a:lnTo>
                    <a:pt x="53327" y="187426"/>
                  </a:lnTo>
                  <a:lnTo>
                    <a:pt x="86868" y="156972"/>
                  </a:lnTo>
                  <a:lnTo>
                    <a:pt x="117322" y="138658"/>
                  </a:lnTo>
                  <a:lnTo>
                    <a:pt x="134099" y="127990"/>
                  </a:lnTo>
                  <a:lnTo>
                    <a:pt x="152349" y="118872"/>
                  </a:lnTo>
                  <a:lnTo>
                    <a:pt x="172199" y="111226"/>
                  </a:lnTo>
                  <a:lnTo>
                    <a:pt x="191985" y="102095"/>
                  </a:lnTo>
                  <a:lnTo>
                    <a:pt x="213321" y="94462"/>
                  </a:lnTo>
                  <a:lnTo>
                    <a:pt x="237731" y="86868"/>
                  </a:lnTo>
                  <a:lnTo>
                    <a:pt x="260553" y="79222"/>
                  </a:lnTo>
                  <a:lnTo>
                    <a:pt x="312394" y="65532"/>
                  </a:lnTo>
                  <a:lnTo>
                    <a:pt x="367258" y="53327"/>
                  </a:lnTo>
                  <a:lnTo>
                    <a:pt x="486079" y="35026"/>
                  </a:lnTo>
                  <a:lnTo>
                    <a:pt x="550113" y="30467"/>
                  </a:lnTo>
                  <a:lnTo>
                    <a:pt x="583653" y="27432"/>
                  </a:lnTo>
                  <a:lnTo>
                    <a:pt x="615607" y="25895"/>
                  </a:lnTo>
                  <a:lnTo>
                    <a:pt x="650671" y="25895"/>
                  </a:lnTo>
                  <a:lnTo>
                    <a:pt x="684212" y="24358"/>
                  </a:lnTo>
                  <a:lnTo>
                    <a:pt x="719239" y="25895"/>
                  </a:lnTo>
                  <a:lnTo>
                    <a:pt x="752779" y="25895"/>
                  </a:lnTo>
                  <a:lnTo>
                    <a:pt x="786307" y="27432"/>
                  </a:lnTo>
                  <a:lnTo>
                    <a:pt x="818311" y="30467"/>
                  </a:lnTo>
                  <a:lnTo>
                    <a:pt x="851839" y="32004"/>
                  </a:lnTo>
                  <a:lnTo>
                    <a:pt x="882307" y="35026"/>
                  </a:lnTo>
                  <a:lnTo>
                    <a:pt x="944765" y="44208"/>
                  </a:lnTo>
                  <a:lnTo>
                    <a:pt x="1002703" y="53327"/>
                  </a:lnTo>
                  <a:lnTo>
                    <a:pt x="1057579" y="65532"/>
                  </a:lnTo>
                  <a:lnTo>
                    <a:pt x="1132179" y="86868"/>
                  </a:lnTo>
                  <a:lnTo>
                    <a:pt x="1176388" y="102095"/>
                  </a:lnTo>
                  <a:lnTo>
                    <a:pt x="1217561" y="120357"/>
                  </a:lnTo>
                  <a:lnTo>
                    <a:pt x="1252588" y="138658"/>
                  </a:lnTo>
                  <a:lnTo>
                    <a:pt x="1295247" y="167627"/>
                  </a:lnTo>
                  <a:lnTo>
                    <a:pt x="1325765" y="199631"/>
                  </a:lnTo>
                  <a:lnTo>
                    <a:pt x="1342529" y="242290"/>
                  </a:lnTo>
                  <a:lnTo>
                    <a:pt x="1342529" y="239268"/>
                  </a:lnTo>
                  <a:lnTo>
                    <a:pt x="1344015" y="251421"/>
                  </a:lnTo>
                  <a:lnTo>
                    <a:pt x="1344015" y="182651"/>
                  </a:lnTo>
                  <a:lnTo>
                    <a:pt x="1310487" y="147789"/>
                  </a:lnTo>
                  <a:lnTo>
                    <a:pt x="1264793" y="115785"/>
                  </a:lnTo>
                  <a:lnTo>
                    <a:pt x="1246479" y="106667"/>
                  </a:lnTo>
                  <a:lnTo>
                    <a:pt x="1228229" y="95999"/>
                  </a:lnTo>
                  <a:lnTo>
                    <a:pt x="1206893" y="86868"/>
                  </a:lnTo>
                  <a:lnTo>
                    <a:pt x="1185570" y="79222"/>
                  </a:lnTo>
                  <a:lnTo>
                    <a:pt x="1164234" y="70104"/>
                  </a:lnTo>
                  <a:lnTo>
                    <a:pt x="1115466" y="54864"/>
                  </a:lnTo>
                  <a:lnTo>
                    <a:pt x="1089571" y="47231"/>
                  </a:lnTo>
                  <a:lnTo>
                    <a:pt x="1007275" y="28968"/>
                  </a:lnTo>
                  <a:lnTo>
                    <a:pt x="985354" y="24358"/>
                  </a:lnTo>
                  <a:lnTo>
                    <a:pt x="978293" y="22872"/>
                  </a:lnTo>
                  <a:lnTo>
                    <a:pt x="917371" y="13690"/>
                  </a:lnTo>
                  <a:lnTo>
                    <a:pt x="819848" y="4572"/>
                  </a:lnTo>
                  <a:lnTo>
                    <a:pt x="719239" y="0"/>
                  </a:lnTo>
                  <a:lnTo>
                    <a:pt x="649135" y="0"/>
                  </a:lnTo>
                  <a:lnTo>
                    <a:pt x="548576" y="4572"/>
                  </a:lnTo>
                  <a:lnTo>
                    <a:pt x="451053" y="13690"/>
                  </a:lnTo>
                  <a:lnTo>
                    <a:pt x="391617" y="22872"/>
                  </a:lnTo>
                  <a:lnTo>
                    <a:pt x="278853" y="47231"/>
                  </a:lnTo>
                  <a:lnTo>
                    <a:pt x="228549" y="62458"/>
                  </a:lnTo>
                  <a:lnTo>
                    <a:pt x="182854" y="79222"/>
                  </a:lnTo>
                  <a:lnTo>
                    <a:pt x="140195" y="97536"/>
                  </a:lnTo>
                  <a:lnTo>
                    <a:pt x="103632" y="117322"/>
                  </a:lnTo>
                  <a:lnTo>
                    <a:pt x="86868" y="126453"/>
                  </a:lnTo>
                  <a:lnTo>
                    <a:pt x="71640" y="137121"/>
                  </a:lnTo>
                  <a:lnTo>
                    <a:pt x="57899" y="149326"/>
                  </a:lnTo>
                  <a:lnTo>
                    <a:pt x="44208" y="159994"/>
                  </a:lnTo>
                  <a:lnTo>
                    <a:pt x="15227" y="198094"/>
                  </a:lnTo>
                  <a:lnTo>
                    <a:pt x="1485" y="237731"/>
                  </a:lnTo>
                  <a:lnTo>
                    <a:pt x="0" y="251421"/>
                  </a:lnTo>
                  <a:lnTo>
                    <a:pt x="1485" y="266649"/>
                  </a:lnTo>
                  <a:lnTo>
                    <a:pt x="15227" y="306285"/>
                  </a:lnTo>
                  <a:lnTo>
                    <a:pt x="57899" y="355053"/>
                  </a:lnTo>
                  <a:lnTo>
                    <a:pt x="103632" y="385521"/>
                  </a:lnTo>
                  <a:lnTo>
                    <a:pt x="121894" y="396176"/>
                  </a:lnTo>
                  <a:lnTo>
                    <a:pt x="161531" y="414489"/>
                  </a:lnTo>
                  <a:lnTo>
                    <a:pt x="205727" y="432739"/>
                  </a:lnTo>
                  <a:lnTo>
                    <a:pt x="254495" y="448030"/>
                  </a:lnTo>
                  <a:lnTo>
                    <a:pt x="278853" y="455612"/>
                  </a:lnTo>
                  <a:lnTo>
                    <a:pt x="333717" y="467817"/>
                  </a:lnTo>
                  <a:lnTo>
                    <a:pt x="391617" y="480021"/>
                  </a:lnTo>
                  <a:lnTo>
                    <a:pt x="420535" y="484581"/>
                  </a:lnTo>
                  <a:lnTo>
                    <a:pt x="452589" y="487616"/>
                  </a:lnTo>
                  <a:lnTo>
                    <a:pt x="483044" y="492175"/>
                  </a:lnTo>
                  <a:lnTo>
                    <a:pt x="548576" y="498284"/>
                  </a:lnTo>
                  <a:lnTo>
                    <a:pt x="649135" y="502894"/>
                  </a:lnTo>
                  <a:lnTo>
                    <a:pt x="719239" y="502894"/>
                  </a:lnTo>
                  <a:lnTo>
                    <a:pt x="821334" y="498284"/>
                  </a:lnTo>
                  <a:lnTo>
                    <a:pt x="885329" y="492175"/>
                  </a:lnTo>
                  <a:lnTo>
                    <a:pt x="917371" y="487616"/>
                  </a:lnTo>
                  <a:lnTo>
                    <a:pt x="947839" y="484581"/>
                  </a:lnTo>
                  <a:lnTo>
                    <a:pt x="978293" y="478485"/>
                  </a:lnTo>
                  <a:lnTo>
                    <a:pt x="988060" y="476948"/>
                  </a:lnTo>
                  <a:lnTo>
                    <a:pt x="1007275" y="473925"/>
                  </a:lnTo>
                  <a:lnTo>
                    <a:pt x="1036193" y="467817"/>
                  </a:lnTo>
                  <a:lnTo>
                    <a:pt x="1089571" y="455612"/>
                  </a:lnTo>
                  <a:lnTo>
                    <a:pt x="1164234" y="432739"/>
                  </a:lnTo>
                  <a:lnTo>
                    <a:pt x="1208379" y="414489"/>
                  </a:lnTo>
                  <a:lnTo>
                    <a:pt x="1248029" y="396176"/>
                  </a:lnTo>
                  <a:lnTo>
                    <a:pt x="1264793" y="385521"/>
                  </a:lnTo>
                  <a:lnTo>
                    <a:pt x="1281557" y="376389"/>
                  </a:lnTo>
                  <a:lnTo>
                    <a:pt x="1324229" y="342849"/>
                  </a:lnTo>
                  <a:lnTo>
                    <a:pt x="1353197" y="304749"/>
                  </a:lnTo>
                  <a:lnTo>
                    <a:pt x="1360779" y="292544"/>
                  </a:lnTo>
                  <a:lnTo>
                    <a:pt x="1365351" y="278853"/>
                  </a:lnTo>
                  <a:lnTo>
                    <a:pt x="1368425" y="265163"/>
                  </a:lnTo>
                  <a:lnTo>
                    <a:pt x="1368425" y="239268"/>
                  </a:lnTo>
                  <a:lnTo>
                    <a:pt x="1368425" y="236194"/>
                  </a:lnTo>
                  <a:close/>
                </a:path>
                <a:path w="2052954" h="632460">
                  <a:moveTo>
                    <a:pt x="1865160" y="129527"/>
                  </a:moveTo>
                  <a:lnTo>
                    <a:pt x="1796605" y="79222"/>
                  </a:lnTo>
                  <a:lnTo>
                    <a:pt x="1792554" y="104457"/>
                  </a:lnTo>
                  <a:lnTo>
                    <a:pt x="1435442" y="44208"/>
                  </a:lnTo>
                  <a:lnTo>
                    <a:pt x="1430883" y="70104"/>
                  </a:lnTo>
                  <a:lnTo>
                    <a:pt x="1788401" y="130416"/>
                  </a:lnTo>
                  <a:lnTo>
                    <a:pt x="1784400" y="155422"/>
                  </a:lnTo>
                  <a:lnTo>
                    <a:pt x="1855685" y="132562"/>
                  </a:lnTo>
                  <a:lnTo>
                    <a:pt x="1865160" y="129527"/>
                  </a:lnTo>
                  <a:close/>
                </a:path>
                <a:path w="2052954" h="632460">
                  <a:moveTo>
                    <a:pt x="2052637" y="193522"/>
                  </a:moveTo>
                  <a:lnTo>
                    <a:pt x="2051100" y="184404"/>
                  </a:lnTo>
                  <a:lnTo>
                    <a:pt x="2048027" y="173736"/>
                  </a:lnTo>
                  <a:lnTo>
                    <a:pt x="2045004" y="164553"/>
                  </a:lnTo>
                  <a:lnTo>
                    <a:pt x="2040432" y="155422"/>
                  </a:lnTo>
                  <a:lnTo>
                    <a:pt x="2040432" y="195072"/>
                  </a:lnTo>
                  <a:lnTo>
                    <a:pt x="2040432" y="204190"/>
                  </a:lnTo>
                  <a:lnTo>
                    <a:pt x="2038896" y="213321"/>
                  </a:lnTo>
                  <a:lnTo>
                    <a:pt x="2038896" y="222504"/>
                  </a:lnTo>
                  <a:lnTo>
                    <a:pt x="2035873" y="231622"/>
                  </a:lnTo>
                  <a:lnTo>
                    <a:pt x="2029764" y="246862"/>
                  </a:lnTo>
                  <a:lnTo>
                    <a:pt x="2027478" y="250685"/>
                  </a:lnTo>
                  <a:lnTo>
                    <a:pt x="2020646" y="243852"/>
                  </a:lnTo>
                  <a:lnTo>
                    <a:pt x="2020646" y="262089"/>
                  </a:lnTo>
                  <a:lnTo>
                    <a:pt x="2014537" y="268185"/>
                  </a:lnTo>
                  <a:lnTo>
                    <a:pt x="2008441" y="272757"/>
                  </a:lnTo>
                  <a:lnTo>
                    <a:pt x="2002332" y="278853"/>
                  </a:lnTo>
                  <a:lnTo>
                    <a:pt x="1996236" y="283425"/>
                  </a:lnTo>
                  <a:lnTo>
                    <a:pt x="1980996" y="289521"/>
                  </a:lnTo>
                  <a:lnTo>
                    <a:pt x="1971878" y="291058"/>
                  </a:lnTo>
                  <a:lnTo>
                    <a:pt x="1964232" y="292544"/>
                  </a:lnTo>
                  <a:lnTo>
                    <a:pt x="1955101" y="294081"/>
                  </a:lnTo>
                  <a:lnTo>
                    <a:pt x="1947468" y="292544"/>
                  </a:lnTo>
                  <a:lnTo>
                    <a:pt x="1938337" y="291058"/>
                  </a:lnTo>
                  <a:lnTo>
                    <a:pt x="1930704" y="289521"/>
                  </a:lnTo>
                  <a:lnTo>
                    <a:pt x="1923110" y="286499"/>
                  </a:lnTo>
                  <a:lnTo>
                    <a:pt x="1915464" y="281876"/>
                  </a:lnTo>
                  <a:lnTo>
                    <a:pt x="1909368" y="278853"/>
                  </a:lnTo>
                  <a:lnTo>
                    <a:pt x="1901774" y="272757"/>
                  </a:lnTo>
                  <a:lnTo>
                    <a:pt x="1897164" y="266649"/>
                  </a:lnTo>
                  <a:lnTo>
                    <a:pt x="1891842" y="261353"/>
                  </a:lnTo>
                  <a:lnTo>
                    <a:pt x="1903260" y="249936"/>
                  </a:lnTo>
                  <a:lnTo>
                    <a:pt x="1909368" y="245325"/>
                  </a:lnTo>
                  <a:lnTo>
                    <a:pt x="1917001" y="240753"/>
                  </a:lnTo>
                  <a:lnTo>
                    <a:pt x="1923110" y="236194"/>
                  </a:lnTo>
                  <a:lnTo>
                    <a:pt x="1930704" y="233172"/>
                  </a:lnTo>
                  <a:lnTo>
                    <a:pt x="1939874" y="231622"/>
                  </a:lnTo>
                  <a:lnTo>
                    <a:pt x="1947468" y="230085"/>
                  </a:lnTo>
                  <a:lnTo>
                    <a:pt x="1964232" y="230085"/>
                  </a:lnTo>
                  <a:lnTo>
                    <a:pt x="1973364" y="231622"/>
                  </a:lnTo>
                  <a:lnTo>
                    <a:pt x="2009978" y="249936"/>
                  </a:lnTo>
                  <a:lnTo>
                    <a:pt x="2020646" y="262089"/>
                  </a:lnTo>
                  <a:lnTo>
                    <a:pt x="2020646" y="243852"/>
                  </a:lnTo>
                  <a:lnTo>
                    <a:pt x="1974900" y="219430"/>
                  </a:lnTo>
                  <a:lnTo>
                    <a:pt x="1965769" y="217932"/>
                  </a:lnTo>
                  <a:lnTo>
                    <a:pt x="1945932" y="217932"/>
                  </a:lnTo>
                  <a:lnTo>
                    <a:pt x="1909368" y="230085"/>
                  </a:lnTo>
                  <a:lnTo>
                    <a:pt x="1884210" y="250685"/>
                  </a:lnTo>
                  <a:lnTo>
                    <a:pt x="1881936" y="246862"/>
                  </a:lnTo>
                  <a:lnTo>
                    <a:pt x="1878901" y="239268"/>
                  </a:lnTo>
                  <a:lnTo>
                    <a:pt x="1875828" y="230085"/>
                  </a:lnTo>
                  <a:lnTo>
                    <a:pt x="1872805" y="222504"/>
                  </a:lnTo>
                  <a:lnTo>
                    <a:pt x="1872805" y="213321"/>
                  </a:lnTo>
                  <a:lnTo>
                    <a:pt x="1871268" y="204190"/>
                  </a:lnTo>
                  <a:lnTo>
                    <a:pt x="1874342" y="185889"/>
                  </a:lnTo>
                  <a:lnTo>
                    <a:pt x="1891106" y="147789"/>
                  </a:lnTo>
                  <a:lnTo>
                    <a:pt x="1917001" y="126453"/>
                  </a:lnTo>
                  <a:lnTo>
                    <a:pt x="1923110" y="121894"/>
                  </a:lnTo>
                  <a:lnTo>
                    <a:pt x="1930704" y="118872"/>
                  </a:lnTo>
                  <a:lnTo>
                    <a:pt x="1939874" y="117322"/>
                  </a:lnTo>
                  <a:lnTo>
                    <a:pt x="1947468" y="115785"/>
                  </a:lnTo>
                  <a:lnTo>
                    <a:pt x="1964232" y="115785"/>
                  </a:lnTo>
                  <a:lnTo>
                    <a:pt x="1973364" y="117322"/>
                  </a:lnTo>
                  <a:lnTo>
                    <a:pt x="2009978" y="135636"/>
                  </a:lnTo>
                  <a:lnTo>
                    <a:pt x="2025205" y="155422"/>
                  </a:lnTo>
                  <a:lnTo>
                    <a:pt x="2029764" y="161531"/>
                  </a:lnTo>
                  <a:lnTo>
                    <a:pt x="2032800" y="170662"/>
                  </a:lnTo>
                  <a:lnTo>
                    <a:pt x="2035873" y="178295"/>
                  </a:lnTo>
                  <a:lnTo>
                    <a:pt x="2038896" y="187426"/>
                  </a:lnTo>
                  <a:lnTo>
                    <a:pt x="2040432" y="195072"/>
                  </a:lnTo>
                  <a:lnTo>
                    <a:pt x="2040432" y="155422"/>
                  </a:lnTo>
                  <a:lnTo>
                    <a:pt x="2009978" y="120357"/>
                  </a:lnTo>
                  <a:lnTo>
                    <a:pt x="1974900" y="105130"/>
                  </a:lnTo>
                  <a:lnTo>
                    <a:pt x="1965769" y="103632"/>
                  </a:lnTo>
                  <a:lnTo>
                    <a:pt x="1945932" y="103632"/>
                  </a:lnTo>
                  <a:lnTo>
                    <a:pt x="1909368" y="115785"/>
                  </a:lnTo>
                  <a:lnTo>
                    <a:pt x="1875828" y="147789"/>
                  </a:lnTo>
                  <a:lnTo>
                    <a:pt x="1871268" y="156972"/>
                  </a:lnTo>
                  <a:lnTo>
                    <a:pt x="1866696" y="166090"/>
                  </a:lnTo>
                  <a:lnTo>
                    <a:pt x="1863674" y="175221"/>
                  </a:lnTo>
                  <a:lnTo>
                    <a:pt x="1860600" y="184404"/>
                  </a:lnTo>
                  <a:lnTo>
                    <a:pt x="1859064" y="195072"/>
                  </a:lnTo>
                  <a:lnTo>
                    <a:pt x="1859064" y="214858"/>
                  </a:lnTo>
                  <a:lnTo>
                    <a:pt x="1860600" y="225526"/>
                  </a:lnTo>
                  <a:lnTo>
                    <a:pt x="1863674" y="234657"/>
                  </a:lnTo>
                  <a:lnTo>
                    <a:pt x="1866696" y="243827"/>
                  </a:lnTo>
                  <a:lnTo>
                    <a:pt x="1875828" y="262089"/>
                  </a:lnTo>
                  <a:lnTo>
                    <a:pt x="1866696" y="280390"/>
                  </a:lnTo>
                  <a:lnTo>
                    <a:pt x="1863674" y="289521"/>
                  </a:lnTo>
                  <a:lnTo>
                    <a:pt x="1860600" y="298653"/>
                  </a:lnTo>
                  <a:lnTo>
                    <a:pt x="1859064" y="309321"/>
                  </a:lnTo>
                  <a:lnTo>
                    <a:pt x="1859064" y="329158"/>
                  </a:lnTo>
                  <a:lnTo>
                    <a:pt x="1860600" y="339826"/>
                  </a:lnTo>
                  <a:lnTo>
                    <a:pt x="1863674" y="348957"/>
                  </a:lnTo>
                  <a:lnTo>
                    <a:pt x="1866696" y="358076"/>
                  </a:lnTo>
                  <a:lnTo>
                    <a:pt x="1875828" y="376389"/>
                  </a:lnTo>
                  <a:lnTo>
                    <a:pt x="1881936" y="384022"/>
                  </a:lnTo>
                  <a:lnTo>
                    <a:pt x="1888032" y="390080"/>
                  </a:lnTo>
                  <a:lnTo>
                    <a:pt x="1894141" y="397725"/>
                  </a:lnTo>
                  <a:lnTo>
                    <a:pt x="1936800" y="419049"/>
                  </a:lnTo>
                  <a:lnTo>
                    <a:pt x="1944446" y="420344"/>
                  </a:lnTo>
                  <a:lnTo>
                    <a:pt x="1944446" y="632383"/>
                  </a:lnTo>
                  <a:lnTo>
                    <a:pt x="1958124" y="632383"/>
                  </a:lnTo>
                  <a:lnTo>
                    <a:pt x="1958124" y="420585"/>
                  </a:lnTo>
                  <a:lnTo>
                    <a:pt x="1965769" y="420585"/>
                  </a:lnTo>
                  <a:lnTo>
                    <a:pt x="1976437" y="417512"/>
                  </a:lnTo>
                  <a:lnTo>
                    <a:pt x="1985568" y="415975"/>
                  </a:lnTo>
                  <a:lnTo>
                    <a:pt x="1994700" y="412953"/>
                  </a:lnTo>
                  <a:lnTo>
                    <a:pt x="2002332" y="408381"/>
                  </a:lnTo>
                  <a:lnTo>
                    <a:pt x="2025205" y="390080"/>
                  </a:lnTo>
                  <a:lnTo>
                    <a:pt x="2031301" y="382485"/>
                  </a:lnTo>
                  <a:lnTo>
                    <a:pt x="2035873" y="374853"/>
                  </a:lnTo>
                  <a:lnTo>
                    <a:pt x="2041918" y="367258"/>
                  </a:lnTo>
                  <a:lnTo>
                    <a:pt x="2045004" y="358076"/>
                  </a:lnTo>
                  <a:lnTo>
                    <a:pt x="2048027" y="348957"/>
                  </a:lnTo>
                  <a:lnTo>
                    <a:pt x="2051100" y="338289"/>
                  </a:lnTo>
                  <a:lnTo>
                    <a:pt x="2052637" y="329158"/>
                  </a:lnTo>
                  <a:lnTo>
                    <a:pt x="2052637" y="307822"/>
                  </a:lnTo>
                  <a:lnTo>
                    <a:pt x="2051100" y="298653"/>
                  </a:lnTo>
                  <a:lnTo>
                    <a:pt x="2048027" y="287985"/>
                  </a:lnTo>
                  <a:lnTo>
                    <a:pt x="2045004" y="278853"/>
                  </a:lnTo>
                  <a:lnTo>
                    <a:pt x="2040432" y="269722"/>
                  </a:lnTo>
                  <a:lnTo>
                    <a:pt x="2040432" y="309321"/>
                  </a:lnTo>
                  <a:lnTo>
                    <a:pt x="2040432" y="318490"/>
                  </a:lnTo>
                  <a:lnTo>
                    <a:pt x="2038896" y="327621"/>
                  </a:lnTo>
                  <a:lnTo>
                    <a:pt x="2038896" y="336753"/>
                  </a:lnTo>
                  <a:lnTo>
                    <a:pt x="2035873" y="345922"/>
                  </a:lnTo>
                  <a:lnTo>
                    <a:pt x="2032800" y="353517"/>
                  </a:lnTo>
                  <a:lnTo>
                    <a:pt x="2029764" y="361162"/>
                  </a:lnTo>
                  <a:lnTo>
                    <a:pt x="2025205" y="368744"/>
                  </a:lnTo>
                  <a:lnTo>
                    <a:pt x="2020646" y="376389"/>
                  </a:lnTo>
                  <a:lnTo>
                    <a:pt x="2014537" y="382485"/>
                  </a:lnTo>
                  <a:lnTo>
                    <a:pt x="2008441" y="387057"/>
                  </a:lnTo>
                  <a:lnTo>
                    <a:pt x="2002332" y="393153"/>
                  </a:lnTo>
                  <a:lnTo>
                    <a:pt x="1996236" y="397725"/>
                  </a:lnTo>
                  <a:lnTo>
                    <a:pt x="1980996" y="403821"/>
                  </a:lnTo>
                  <a:lnTo>
                    <a:pt x="1971878" y="405307"/>
                  </a:lnTo>
                  <a:lnTo>
                    <a:pt x="1964232" y="406844"/>
                  </a:lnTo>
                  <a:lnTo>
                    <a:pt x="1955101" y="408381"/>
                  </a:lnTo>
                  <a:lnTo>
                    <a:pt x="1947468" y="406844"/>
                  </a:lnTo>
                  <a:lnTo>
                    <a:pt x="1938337" y="405307"/>
                  </a:lnTo>
                  <a:lnTo>
                    <a:pt x="1930704" y="403821"/>
                  </a:lnTo>
                  <a:lnTo>
                    <a:pt x="1923110" y="400748"/>
                  </a:lnTo>
                  <a:lnTo>
                    <a:pt x="1915464" y="396176"/>
                  </a:lnTo>
                  <a:lnTo>
                    <a:pt x="1909368" y="393153"/>
                  </a:lnTo>
                  <a:lnTo>
                    <a:pt x="1901774" y="387057"/>
                  </a:lnTo>
                  <a:lnTo>
                    <a:pt x="1897164" y="380949"/>
                  </a:lnTo>
                  <a:lnTo>
                    <a:pt x="1891106" y="374853"/>
                  </a:lnTo>
                  <a:lnTo>
                    <a:pt x="1886496" y="368744"/>
                  </a:lnTo>
                  <a:lnTo>
                    <a:pt x="1881936" y="361162"/>
                  </a:lnTo>
                  <a:lnTo>
                    <a:pt x="1878901" y="353517"/>
                  </a:lnTo>
                  <a:lnTo>
                    <a:pt x="1875828" y="344385"/>
                  </a:lnTo>
                  <a:lnTo>
                    <a:pt x="1872805" y="336753"/>
                  </a:lnTo>
                  <a:lnTo>
                    <a:pt x="1872805" y="327621"/>
                  </a:lnTo>
                  <a:lnTo>
                    <a:pt x="1871268" y="318490"/>
                  </a:lnTo>
                  <a:lnTo>
                    <a:pt x="1874342" y="300189"/>
                  </a:lnTo>
                  <a:lnTo>
                    <a:pt x="1875828" y="292544"/>
                  </a:lnTo>
                  <a:lnTo>
                    <a:pt x="1878901" y="283425"/>
                  </a:lnTo>
                  <a:lnTo>
                    <a:pt x="1881936" y="275831"/>
                  </a:lnTo>
                  <a:lnTo>
                    <a:pt x="1884210" y="272008"/>
                  </a:lnTo>
                  <a:lnTo>
                    <a:pt x="1888032" y="275831"/>
                  </a:lnTo>
                  <a:lnTo>
                    <a:pt x="1894141" y="283425"/>
                  </a:lnTo>
                  <a:lnTo>
                    <a:pt x="1901774" y="289521"/>
                  </a:lnTo>
                  <a:lnTo>
                    <a:pt x="1909368" y="294081"/>
                  </a:lnTo>
                  <a:lnTo>
                    <a:pt x="1918500" y="298653"/>
                  </a:lnTo>
                  <a:lnTo>
                    <a:pt x="1936800" y="304749"/>
                  </a:lnTo>
                  <a:lnTo>
                    <a:pt x="1945932" y="306285"/>
                  </a:lnTo>
                  <a:lnTo>
                    <a:pt x="1965769" y="306285"/>
                  </a:lnTo>
                  <a:lnTo>
                    <a:pt x="1976437" y="303263"/>
                  </a:lnTo>
                  <a:lnTo>
                    <a:pt x="1985568" y="301726"/>
                  </a:lnTo>
                  <a:lnTo>
                    <a:pt x="1994700" y="298653"/>
                  </a:lnTo>
                  <a:lnTo>
                    <a:pt x="2002332" y="294081"/>
                  </a:lnTo>
                  <a:lnTo>
                    <a:pt x="2017560" y="281876"/>
                  </a:lnTo>
                  <a:lnTo>
                    <a:pt x="2025205" y="275831"/>
                  </a:lnTo>
                  <a:lnTo>
                    <a:pt x="2027555" y="272884"/>
                  </a:lnTo>
                  <a:lnTo>
                    <a:pt x="2029764" y="275831"/>
                  </a:lnTo>
                  <a:lnTo>
                    <a:pt x="2032800" y="284962"/>
                  </a:lnTo>
                  <a:lnTo>
                    <a:pt x="2035873" y="292544"/>
                  </a:lnTo>
                  <a:lnTo>
                    <a:pt x="2038896" y="301726"/>
                  </a:lnTo>
                  <a:lnTo>
                    <a:pt x="2040432" y="309321"/>
                  </a:lnTo>
                  <a:lnTo>
                    <a:pt x="2040432" y="269722"/>
                  </a:lnTo>
                  <a:lnTo>
                    <a:pt x="2035873" y="262089"/>
                  </a:lnTo>
                  <a:lnTo>
                    <a:pt x="2035416" y="261353"/>
                  </a:lnTo>
                  <a:lnTo>
                    <a:pt x="2035873" y="260604"/>
                  </a:lnTo>
                  <a:lnTo>
                    <a:pt x="2051100" y="223989"/>
                  </a:lnTo>
                  <a:lnTo>
                    <a:pt x="2052637" y="214858"/>
                  </a:lnTo>
                  <a:lnTo>
                    <a:pt x="2052637" y="19352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3660703" y="4643692"/>
            <a:ext cx="493395" cy="619760"/>
          </a:xfrm>
          <a:prstGeom prst="rect">
            <a:avLst/>
          </a:prstGeom>
        </p:spPr>
        <p:txBody>
          <a:bodyPr wrap="square" lIns="0" tIns="11176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880"/>
              </a:spcBef>
            </a:pPr>
            <a:r>
              <a:rPr dirty="0" sz="1300" spc="-25" b="1">
                <a:solidFill>
                  <a:srgbClr val="EE2921"/>
                </a:solidFill>
                <a:latin typeface="Arial"/>
                <a:cs typeface="Arial"/>
              </a:rPr>
              <a:t>59</a:t>
            </a:r>
            <a:endParaRPr sz="13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80"/>
              </a:spcBef>
            </a:pPr>
            <a:r>
              <a:rPr dirty="0" sz="1300" spc="-20" b="1">
                <a:solidFill>
                  <a:srgbClr val="EE2921"/>
                </a:solidFill>
                <a:latin typeface="Arial"/>
                <a:cs typeface="Arial"/>
              </a:rPr>
              <a:t>MVTU</a:t>
            </a:r>
            <a:endParaRPr sz="1300">
              <a:latin typeface="Arial"/>
              <a:cs typeface="Arial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2178494" y="3922509"/>
            <a:ext cx="2736850" cy="870585"/>
          </a:xfrm>
          <a:custGeom>
            <a:avLst/>
            <a:gdLst/>
            <a:ahLst/>
            <a:cxnLst/>
            <a:rect l="l" t="t" r="r" b="b"/>
            <a:pathLst>
              <a:path w="2736850" h="870585">
                <a:moveTo>
                  <a:pt x="106667" y="656780"/>
                </a:moveTo>
                <a:lnTo>
                  <a:pt x="76377" y="652462"/>
                </a:lnTo>
                <a:lnTo>
                  <a:pt x="76631" y="650684"/>
                </a:lnTo>
                <a:lnTo>
                  <a:pt x="80772" y="621753"/>
                </a:lnTo>
                <a:lnTo>
                  <a:pt x="0" y="647649"/>
                </a:lnTo>
                <a:lnTo>
                  <a:pt x="70104" y="696417"/>
                </a:lnTo>
                <a:lnTo>
                  <a:pt x="74625" y="664692"/>
                </a:lnTo>
                <a:lnTo>
                  <a:pt x="103632" y="668985"/>
                </a:lnTo>
                <a:lnTo>
                  <a:pt x="106667" y="656780"/>
                </a:lnTo>
                <a:close/>
              </a:path>
              <a:path w="2736850" h="870585">
                <a:moveTo>
                  <a:pt x="193522" y="668985"/>
                </a:moveTo>
                <a:lnTo>
                  <a:pt x="143217" y="661352"/>
                </a:lnTo>
                <a:lnTo>
                  <a:pt x="141681" y="675043"/>
                </a:lnTo>
                <a:lnTo>
                  <a:pt x="191985" y="681139"/>
                </a:lnTo>
                <a:lnTo>
                  <a:pt x="193522" y="668985"/>
                </a:lnTo>
                <a:close/>
              </a:path>
              <a:path w="2736850" h="870585">
                <a:moveTo>
                  <a:pt x="281876" y="681139"/>
                </a:moveTo>
                <a:lnTo>
                  <a:pt x="231622" y="675043"/>
                </a:lnTo>
                <a:lnTo>
                  <a:pt x="230085" y="687247"/>
                </a:lnTo>
                <a:lnTo>
                  <a:pt x="280390" y="694880"/>
                </a:lnTo>
                <a:lnTo>
                  <a:pt x="281876" y="681139"/>
                </a:lnTo>
                <a:close/>
              </a:path>
              <a:path w="2736850" h="870585">
                <a:moveTo>
                  <a:pt x="370281" y="694880"/>
                </a:moveTo>
                <a:lnTo>
                  <a:pt x="319976" y="687247"/>
                </a:lnTo>
                <a:lnTo>
                  <a:pt x="318490" y="699452"/>
                </a:lnTo>
                <a:lnTo>
                  <a:pt x="368744" y="707085"/>
                </a:lnTo>
                <a:lnTo>
                  <a:pt x="370281" y="694880"/>
                </a:lnTo>
                <a:close/>
              </a:path>
              <a:path w="2736850" h="870585">
                <a:moveTo>
                  <a:pt x="458685" y="707085"/>
                </a:moveTo>
                <a:lnTo>
                  <a:pt x="408381" y="699452"/>
                </a:lnTo>
                <a:lnTo>
                  <a:pt x="405358" y="711657"/>
                </a:lnTo>
                <a:lnTo>
                  <a:pt x="455612" y="719239"/>
                </a:lnTo>
                <a:lnTo>
                  <a:pt x="458685" y="707085"/>
                </a:lnTo>
                <a:close/>
              </a:path>
              <a:path w="2736850" h="870585">
                <a:moveTo>
                  <a:pt x="545553" y="719239"/>
                </a:moveTo>
                <a:lnTo>
                  <a:pt x="495249" y="711657"/>
                </a:lnTo>
                <a:lnTo>
                  <a:pt x="493712" y="725347"/>
                </a:lnTo>
                <a:lnTo>
                  <a:pt x="544017" y="731443"/>
                </a:lnTo>
                <a:lnTo>
                  <a:pt x="545553" y="719239"/>
                </a:lnTo>
                <a:close/>
              </a:path>
              <a:path w="2736850" h="870585">
                <a:moveTo>
                  <a:pt x="633907" y="731443"/>
                </a:moveTo>
                <a:lnTo>
                  <a:pt x="583603" y="725347"/>
                </a:lnTo>
                <a:lnTo>
                  <a:pt x="582117" y="737552"/>
                </a:lnTo>
                <a:lnTo>
                  <a:pt x="632371" y="745185"/>
                </a:lnTo>
                <a:lnTo>
                  <a:pt x="633907" y="731443"/>
                </a:lnTo>
                <a:close/>
              </a:path>
              <a:path w="2736850" h="870585">
                <a:moveTo>
                  <a:pt x="722312" y="745185"/>
                </a:moveTo>
                <a:lnTo>
                  <a:pt x="672007" y="737552"/>
                </a:lnTo>
                <a:lnTo>
                  <a:pt x="670471" y="749757"/>
                </a:lnTo>
                <a:lnTo>
                  <a:pt x="720775" y="757339"/>
                </a:lnTo>
                <a:lnTo>
                  <a:pt x="722312" y="745185"/>
                </a:lnTo>
                <a:close/>
              </a:path>
              <a:path w="2736850" h="870585">
                <a:moveTo>
                  <a:pt x="810666" y="757339"/>
                </a:moveTo>
                <a:lnTo>
                  <a:pt x="760361" y="749757"/>
                </a:lnTo>
                <a:lnTo>
                  <a:pt x="757339" y="761911"/>
                </a:lnTo>
                <a:lnTo>
                  <a:pt x="807643" y="769543"/>
                </a:lnTo>
                <a:lnTo>
                  <a:pt x="810666" y="757339"/>
                </a:lnTo>
                <a:close/>
              </a:path>
              <a:path w="2736850" h="870585">
                <a:moveTo>
                  <a:pt x="897534" y="769543"/>
                </a:moveTo>
                <a:lnTo>
                  <a:pt x="847229" y="761911"/>
                </a:lnTo>
                <a:lnTo>
                  <a:pt x="845743" y="775652"/>
                </a:lnTo>
                <a:lnTo>
                  <a:pt x="895997" y="781748"/>
                </a:lnTo>
                <a:lnTo>
                  <a:pt x="897534" y="769543"/>
                </a:lnTo>
                <a:close/>
              </a:path>
              <a:path w="2736850" h="870585">
                <a:moveTo>
                  <a:pt x="985939" y="781748"/>
                </a:moveTo>
                <a:lnTo>
                  <a:pt x="935634" y="775652"/>
                </a:lnTo>
                <a:lnTo>
                  <a:pt x="934097" y="787806"/>
                </a:lnTo>
                <a:lnTo>
                  <a:pt x="984402" y="795439"/>
                </a:lnTo>
                <a:lnTo>
                  <a:pt x="985939" y="781748"/>
                </a:lnTo>
                <a:close/>
              </a:path>
              <a:path w="2736850" h="870585">
                <a:moveTo>
                  <a:pt x="1074293" y="795439"/>
                </a:moveTo>
                <a:lnTo>
                  <a:pt x="1024039" y="787806"/>
                </a:lnTo>
                <a:lnTo>
                  <a:pt x="1022502" y="800011"/>
                </a:lnTo>
                <a:lnTo>
                  <a:pt x="1072756" y="807643"/>
                </a:lnTo>
                <a:lnTo>
                  <a:pt x="1074293" y="795439"/>
                </a:lnTo>
                <a:close/>
              </a:path>
              <a:path w="2736850" h="870585">
                <a:moveTo>
                  <a:pt x="1162697" y="807643"/>
                </a:moveTo>
                <a:lnTo>
                  <a:pt x="1112393" y="800011"/>
                </a:lnTo>
                <a:lnTo>
                  <a:pt x="1109370" y="812203"/>
                </a:lnTo>
                <a:lnTo>
                  <a:pt x="1159624" y="819848"/>
                </a:lnTo>
                <a:lnTo>
                  <a:pt x="1162697" y="807643"/>
                </a:lnTo>
                <a:close/>
              </a:path>
              <a:path w="2736850" h="870585">
                <a:moveTo>
                  <a:pt x="1249565" y="819848"/>
                </a:moveTo>
                <a:lnTo>
                  <a:pt x="1199261" y="812203"/>
                </a:lnTo>
                <a:lnTo>
                  <a:pt x="1197724" y="825906"/>
                </a:lnTo>
                <a:lnTo>
                  <a:pt x="1248029" y="832002"/>
                </a:lnTo>
                <a:lnTo>
                  <a:pt x="1249565" y="819848"/>
                </a:lnTo>
                <a:close/>
              </a:path>
              <a:path w="2736850" h="870585">
                <a:moveTo>
                  <a:pt x="1337919" y="832002"/>
                </a:moveTo>
                <a:lnTo>
                  <a:pt x="1287665" y="825906"/>
                </a:lnTo>
                <a:lnTo>
                  <a:pt x="1286129" y="838111"/>
                </a:lnTo>
                <a:lnTo>
                  <a:pt x="1336433" y="845743"/>
                </a:lnTo>
                <a:lnTo>
                  <a:pt x="1337919" y="832002"/>
                </a:lnTo>
                <a:close/>
              </a:path>
              <a:path w="2736850" h="870585">
                <a:moveTo>
                  <a:pt x="1426324" y="845743"/>
                </a:moveTo>
                <a:lnTo>
                  <a:pt x="1376019" y="838111"/>
                </a:lnTo>
                <a:lnTo>
                  <a:pt x="1374533" y="850303"/>
                </a:lnTo>
                <a:lnTo>
                  <a:pt x="1424787" y="857948"/>
                </a:lnTo>
                <a:lnTo>
                  <a:pt x="1426324" y="845743"/>
                </a:lnTo>
                <a:close/>
              </a:path>
              <a:path w="2736850" h="870585">
                <a:moveTo>
                  <a:pt x="1514729" y="857948"/>
                </a:moveTo>
                <a:lnTo>
                  <a:pt x="1464424" y="850303"/>
                </a:lnTo>
                <a:lnTo>
                  <a:pt x="1461350" y="862507"/>
                </a:lnTo>
                <a:lnTo>
                  <a:pt x="1511642" y="870102"/>
                </a:lnTo>
                <a:lnTo>
                  <a:pt x="1514729" y="857948"/>
                </a:lnTo>
                <a:close/>
              </a:path>
              <a:path w="2736850" h="870585">
                <a:moveTo>
                  <a:pt x="1915464" y="763447"/>
                </a:moveTo>
                <a:lnTo>
                  <a:pt x="1906346" y="752779"/>
                </a:lnTo>
                <a:lnTo>
                  <a:pt x="1869782" y="787806"/>
                </a:lnTo>
                <a:lnTo>
                  <a:pt x="1877364" y="796975"/>
                </a:lnTo>
                <a:lnTo>
                  <a:pt x="1915464" y="763447"/>
                </a:lnTo>
                <a:close/>
              </a:path>
              <a:path w="2736850" h="870585">
                <a:moveTo>
                  <a:pt x="1981009" y="702475"/>
                </a:moveTo>
                <a:lnTo>
                  <a:pt x="1971878" y="693343"/>
                </a:lnTo>
                <a:lnTo>
                  <a:pt x="1935264" y="728421"/>
                </a:lnTo>
                <a:lnTo>
                  <a:pt x="1942909" y="737552"/>
                </a:lnTo>
                <a:lnTo>
                  <a:pt x="1981009" y="702475"/>
                </a:lnTo>
                <a:close/>
              </a:path>
              <a:path w="2736850" h="870585">
                <a:moveTo>
                  <a:pt x="2046541" y="643039"/>
                </a:moveTo>
                <a:lnTo>
                  <a:pt x="2037359" y="633907"/>
                </a:lnTo>
                <a:lnTo>
                  <a:pt x="2000796" y="667448"/>
                </a:lnTo>
                <a:lnTo>
                  <a:pt x="2008441" y="676579"/>
                </a:lnTo>
                <a:lnTo>
                  <a:pt x="2046541" y="643039"/>
                </a:lnTo>
                <a:close/>
              </a:path>
              <a:path w="2736850" h="870585">
                <a:moveTo>
                  <a:pt x="2112073" y="582117"/>
                </a:moveTo>
                <a:lnTo>
                  <a:pt x="2102891" y="572998"/>
                </a:lnTo>
                <a:lnTo>
                  <a:pt x="2066328" y="608012"/>
                </a:lnTo>
                <a:lnTo>
                  <a:pt x="2073973" y="617143"/>
                </a:lnTo>
                <a:lnTo>
                  <a:pt x="2112073" y="582117"/>
                </a:lnTo>
                <a:close/>
              </a:path>
              <a:path w="2736850" h="870585">
                <a:moveTo>
                  <a:pt x="2177605" y="522693"/>
                </a:moveTo>
                <a:lnTo>
                  <a:pt x="2168423" y="513511"/>
                </a:lnTo>
                <a:lnTo>
                  <a:pt x="2131860" y="547052"/>
                </a:lnTo>
                <a:lnTo>
                  <a:pt x="2139505" y="556221"/>
                </a:lnTo>
                <a:lnTo>
                  <a:pt x="2177605" y="522693"/>
                </a:lnTo>
                <a:close/>
              </a:path>
              <a:path w="2736850" h="870585">
                <a:moveTo>
                  <a:pt x="2243086" y="461721"/>
                </a:moveTo>
                <a:lnTo>
                  <a:pt x="2233968" y="452589"/>
                </a:lnTo>
                <a:lnTo>
                  <a:pt x="2197404" y="487616"/>
                </a:lnTo>
                <a:lnTo>
                  <a:pt x="2204986" y="496798"/>
                </a:lnTo>
                <a:lnTo>
                  <a:pt x="2243086" y="461721"/>
                </a:lnTo>
                <a:close/>
              </a:path>
              <a:path w="2736850" h="870585">
                <a:moveTo>
                  <a:pt x="2308618" y="402285"/>
                </a:moveTo>
                <a:lnTo>
                  <a:pt x="2299500" y="393153"/>
                </a:lnTo>
                <a:lnTo>
                  <a:pt x="2262936" y="426694"/>
                </a:lnTo>
                <a:lnTo>
                  <a:pt x="2270518" y="437362"/>
                </a:lnTo>
                <a:lnTo>
                  <a:pt x="2308618" y="402285"/>
                </a:lnTo>
                <a:close/>
              </a:path>
              <a:path w="2736850" h="870585">
                <a:moveTo>
                  <a:pt x="2374163" y="342849"/>
                </a:moveTo>
                <a:lnTo>
                  <a:pt x="2365032" y="332193"/>
                </a:lnTo>
                <a:lnTo>
                  <a:pt x="2328418" y="367258"/>
                </a:lnTo>
                <a:lnTo>
                  <a:pt x="2336063" y="376389"/>
                </a:lnTo>
                <a:lnTo>
                  <a:pt x="2374163" y="342849"/>
                </a:lnTo>
                <a:close/>
              </a:path>
              <a:path w="2736850" h="870585">
                <a:moveTo>
                  <a:pt x="2439695" y="281889"/>
                </a:moveTo>
                <a:lnTo>
                  <a:pt x="2430513" y="272757"/>
                </a:lnTo>
                <a:lnTo>
                  <a:pt x="2393950" y="307835"/>
                </a:lnTo>
                <a:lnTo>
                  <a:pt x="2401595" y="316953"/>
                </a:lnTo>
                <a:lnTo>
                  <a:pt x="2439695" y="281889"/>
                </a:lnTo>
                <a:close/>
              </a:path>
              <a:path w="2736850" h="870585">
                <a:moveTo>
                  <a:pt x="2505176" y="222504"/>
                </a:moveTo>
                <a:lnTo>
                  <a:pt x="2496045" y="213321"/>
                </a:lnTo>
                <a:lnTo>
                  <a:pt x="2459482" y="246862"/>
                </a:lnTo>
                <a:lnTo>
                  <a:pt x="2467127" y="255993"/>
                </a:lnTo>
                <a:lnTo>
                  <a:pt x="2505176" y="222504"/>
                </a:lnTo>
                <a:close/>
              </a:path>
              <a:path w="2736850" h="870585">
                <a:moveTo>
                  <a:pt x="2570708" y="161531"/>
                </a:moveTo>
                <a:lnTo>
                  <a:pt x="2561577" y="152349"/>
                </a:lnTo>
                <a:lnTo>
                  <a:pt x="2525014" y="187426"/>
                </a:lnTo>
                <a:lnTo>
                  <a:pt x="2532608" y="196557"/>
                </a:lnTo>
                <a:lnTo>
                  <a:pt x="2570708" y="161531"/>
                </a:lnTo>
                <a:close/>
              </a:path>
              <a:path w="2736850" h="870585">
                <a:moveTo>
                  <a:pt x="2636240" y="102095"/>
                </a:moveTo>
                <a:lnTo>
                  <a:pt x="2627122" y="92976"/>
                </a:lnTo>
                <a:lnTo>
                  <a:pt x="2590558" y="126504"/>
                </a:lnTo>
                <a:lnTo>
                  <a:pt x="2598140" y="135636"/>
                </a:lnTo>
                <a:lnTo>
                  <a:pt x="2636240" y="102095"/>
                </a:lnTo>
                <a:close/>
              </a:path>
              <a:path w="2736850" h="870585">
                <a:moveTo>
                  <a:pt x="2736850" y="0"/>
                </a:moveTo>
                <a:lnTo>
                  <a:pt x="2654554" y="24358"/>
                </a:lnTo>
                <a:lnTo>
                  <a:pt x="2676512" y="47637"/>
                </a:lnTo>
                <a:lnTo>
                  <a:pt x="2656090" y="67030"/>
                </a:lnTo>
                <a:lnTo>
                  <a:pt x="2663672" y="76200"/>
                </a:lnTo>
                <a:lnTo>
                  <a:pt x="2684653" y="56261"/>
                </a:lnTo>
                <a:lnTo>
                  <a:pt x="2706344" y="79235"/>
                </a:lnTo>
                <a:lnTo>
                  <a:pt x="2722181" y="38100"/>
                </a:lnTo>
                <a:lnTo>
                  <a:pt x="2736850" y="0"/>
                </a:lnTo>
                <a:close/>
              </a:path>
            </a:pathLst>
          </a:custGeom>
          <a:solidFill>
            <a:srgbClr val="EC1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3192868" y="4814973"/>
            <a:ext cx="22225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EE2921"/>
                </a:solidFill>
                <a:latin typeface="Arial"/>
                <a:cs typeface="Arial"/>
              </a:rPr>
              <a:t>DTT</a:t>
            </a:r>
            <a:endParaRPr sz="8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7226516" y="3964661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7630338" y="5464143"/>
            <a:ext cx="978535" cy="802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1925" marR="5080" indent="-149860">
              <a:lnSpc>
                <a:spcPct val="100000"/>
              </a:lnSpc>
              <a:spcBef>
                <a:spcPts val="100"/>
              </a:spcBef>
            </a:pP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EJEMPLO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b="1">
                <a:solidFill>
                  <a:srgbClr val="575B5F"/>
                </a:solidFill>
                <a:latin typeface="Arial"/>
                <a:cs typeface="Arial"/>
              </a:rPr>
              <a:t>ESTADO</a:t>
            </a:r>
            <a:r>
              <a:rPr dirty="0" sz="600" spc="-2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spc="-25" b="1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600" spc="200" b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600" spc="-10" b="1">
                <a:solidFill>
                  <a:srgbClr val="575B5F"/>
                </a:solidFill>
                <a:latin typeface="Arial"/>
                <a:cs typeface="Arial"/>
              </a:rPr>
              <a:t>INTERRUPTORES</a:t>
            </a:r>
            <a:endParaRPr sz="600">
              <a:latin typeface="Arial"/>
              <a:cs typeface="Arial"/>
            </a:endParaRPr>
          </a:p>
          <a:p>
            <a:pPr marL="182880" marR="347345">
              <a:lnSpc>
                <a:spcPct val="150000"/>
              </a:lnSpc>
              <a:spcBef>
                <a:spcPts val="350"/>
              </a:spcBef>
            </a:pPr>
            <a:r>
              <a:rPr dirty="0" sz="800" spc="-10" b="1">
                <a:solidFill>
                  <a:srgbClr val="EE292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EE2921"/>
                </a:solidFill>
                <a:latin typeface="Arial"/>
                <a:cs typeface="Arial"/>
              </a:rPr>
              <a:t>Cerrado </a:t>
            </a:r>
            <a:r>
              <a:rPr dirty="0" sz="800" spc="-10" b="1">
                <a:solidFill>
                  <a:srgbClr val="EE2921"/>
                </a:solidFill>
                <a:latin typeface="Arial"/>
                <a:cs typeface="Arial"/>
              </a:rPr>
              <a:t>B</a:t>
            </a:r>
            <a:r>
              <a:rPr dirty="0" sz="800" spc="-10">
                <a:solidFill>
                  <a:srgbClr val="EE2921"/>
                </a:solidFill>
                <a:latin typeface="Arial"/>
                <a:cs typeface="Arial"/>
              </a:rPr>
              <a:t>Abierto </a:t>
            </a:r>
            <a:r>
              <a:rPr dirty="0" sz="800" spc="-10" b="1">
                <a:solidFill>
                  <a:srgbClr val="EE2921"/>
                </a:solidFill>
                <a:latin typeface="Arial"/>
                <a:cs typeface="Arial"/>
              </a:rPr>
              <a:t>C</a:t>
            </a:r>
            <a:r>
              <a:rPr dirty="0" sz="800" spc="-10">
                <a:solidFill>
                  <a:srgbClr val="EE2921"/>
                </a:solidFill>
                <a:latin typeface="Arial"/>
                <a:cs typeface="Arial"/>
              </a:rPr>
              <a:t>Abierto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92" name="object 92" descr=""/>
          <p:cNvGrpSpPr/>
          <p:nvPr/>
        </p:nvGrpSpPr>
        <p:grpSpPr>
          <a:xfrm>
            <a:off x="3093491" y="5932487"/>
            <a:ext cx="6676390" cy="1363980"/>
            <a:chOff x="3093491" y="5932487"/>
            <a:chExt cx="6676390" cy="1363980"/>
          </a:xfrm>
        </p:grpSpPr>
        <p:pic>
          <p:nvPicPr>
            <p:cNvPr id="93" name="object 93" descr="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572921" y="5932487"/>
              <a:ext cx="156959" cy="228549"/>
            </a:xfrm>
            <a:prstGeom prst="rect">
              <a:avLst/>
            </a:prstGeom>
          </p:spPr>
        </p:pic>
        <p:sp>
          <p:nvSpPr>
            <p:cNvPr id="94" name="object 94" descr=""/>
            <p:cNvSpPr/>
            <p:nvPr/>
          </p:nvSpPr>
          <p:spPr>
            <a:xfrm>
              <a:off x="3093491" y="6546850"/>
              <a:ext cx="6676390" cy="749300"/>
            </a:xfrm>
            <a:custGeom>
              <a:avLst/>
              <a:gdLst/>
              <a:ahLst/>
              <a:cxnLst/>
              <a:rect l="l" t="t" r="r" b="b"/>
              <a:pathLst>
                <a:path w="6676390" h="749300">
                  <a:moveTo>
                    <a:pt x="6675983" y="749300"/>
                  </a:moveTo>
                  <a:lnTo>
                    <a:pt x="6675983" y="0"/>
                  </a:lnTo>
                  <a:lnTo>
                    <a:pt x="0" y="0"/>
                  </a:lnTo>
                  <a:lnTo>
                    <a:pt x="0" y="749300"/>
                  </a:lnTo>
                  <a:lnTo>
                    <a:pt x="6675983" y="749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685160"/>
            <a:ext cx="38100" cy="1092835"/>
          </a:xfrm>
          <a:custGeom>
            <a:avLst/>
            <a:gdLst/>
            <a:ahLst/>
            <a:cxnLst/>
            <a:rect l="l" t="t" r="r" b="b"/>
            <a:pathLst>
              <a:path w="38100" h="1092835">
                <a:moveTo>
                  <a:pt x="0" y="0"/>
                </a:moveTo>
                <a:lnTo>
                  <a:pt x="38049" y="0"/>
                </a:lnTo>
                <a:lnTo>
                  <a:pt x="38049" y="1092593"/>
                </a:lnTo>
                <a:lnTo>
                  <a:pt x="0" y="1092593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685160"/>
            <a:ext cx="38100" cy="1092835"/>
          </a:xfrm>
          <a:custGeom>
            <a:avLst/>
            <a:gdLst/>
            <a:ahLst/>
            <a:cxnLst/>
            <a:rect l="l" t="t" r="r" b="b"/>
            <a:pathLst>
              <a:path w="38100" h="1092835">
                <a:moveTo>
                  <a:pt x="0" y="0"/>
                </a:moveTo>
                <a:lnTo>
                  <a:pt x="38100" y="0"/>
                </a:lnTo>
                <a:lnTo>
                  <a:pt x="38100" y="1092593"/>
                </a:lnTo>
                <a:lnTo>
                  <a:pt x="0" y="1092593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685160"/>
            <a:ext cx="38100" cy="502920"/>
          </a:xfrm>
          <a:custGeom>
            <a:avLst/>
            <a:gdLst/>
            <a:ahLst/>
            <a:cxnLst/>
            <a:rect l="l" t="t" r="r" b="b"/>
            <a:pathLst>
              <a:path w="38100" h="502919">
                <a:moveTo>
                  <a:pt x="38100" y="502843"/>
                </a:moveTo>
                <a:lnTo>
                  <a:pt x="0" y="502843"/>
                </a:lnTo>
                <a:lnTo>
                  <a:pt x="0" y="0"/>
                </a:lnTo>
                <a:lnTo>
                  <a:pt x="38100" y="0"/>
                </a:lnTo>
                <a:lnTo>
                  <a:pt x="38100" y="50284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828378"/>
            <a:ext cx="18415" cy="288290"/>
          </a:xfrm>
          <a:custGeom>
            <a:avLst/>
            <a:gdLst/>
            <a:ahLst/>
            <a:cxnLst/>
            <a:rect l="l" t="t" r="r" b="b"/>
            <a:pathLst>
              <a:path w="18414" h="288289">
                <a:moveTo>
                  <a:pt x="18262" y="288036"/>
                </a:moveTo>
                <a:lnTo>
                  <a:pt x="0" y="288036"/>
                </a:lnTo>
                <a:lnTo>
                  <a:pt x="0" y="0"/>
                </a:lnTo>
                <a:lnTo>
                  <a:pt x="18262" y="0"/>
                </a:lnTo>
                <a:lnTo>
                  <a:pt x="18262" y="288036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828378"/>
            <a:ext cx="2025650" cy="288290"/>
          </a:xfrm>
          <a:custGeom>
            <a:avLst/>
            <a:gdLst/>
            <a:ahLst/>
            <a:cxnLst/>
            <a:rect l="l" t="t" r="r" b="b"/>
            <a:pathLst>
              <a:path w="2025650" h="288289">
                <a:moveTo>
                  <a:pt x="2025192" y="137121"/>
                </a:moveTo>
                <a:lnTo>
                  <a:pt x="18262" y="137121"/>
                </a:lnTo>
                <a:lnTo>
                  <a:pt x="18262" y="0"/>
                </a:lnTo>
                <a:lnTo>
                  <a:pt x="0" y="0"/>
                </a:lnTo>
                <a:lnTo>
                  <a:pt x="0" y="288036"/>
                </a:lnTo>
                <a:lnTo>
                  <a:pt x="18262" y="288036"/>
                </a:lnTo>
                <a:lnTo>
                  <a:pt x="18262" y="149326"/>
                </a:lnTo>
                <a:lnTo>
                  <a:pt x="2025192" y="149326"/>
                </a:lnTo>
                <a:lnTo>
                  <a:pt x="2025192" y="137121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965500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204"/>
                </a:moveTo>
                <a:lnTo>
                  <a:pt x="0" y="12204"/>
                </a:lnTo>
                <a:lnTo>
                  <a:pt x="0" y="0"/>
                </a:lnTo>
                <a:lnTo>
                  <a:pt x="287985" y="0"/>
                </a:lnTo>
                <a:lnTo>
                  <a:pt x="287985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965500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204"/>
                </a:moveTo>
                <a:lnTo>
                  <a:pt x="0" y="12204"/>
                </a:lnTo>
                <a:lnTo>
                  <a:pt x="0" y="0"/>
                </a:lnTo>
                <a:lnTo>
                  <a:pt x="213321" y="0"/>
                </a:lnTo>
                <a:lnTo>
                  <a:pt x="213321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828378"/>
            <a:ext cx="2026920" cy="288290"/>
          </a:xfrm>
          <a:custGeom>
            <a:avLst/>
            <a:gdLst/>
            <a:ahLst/>
            <a:cxnLst/>
            <a:rect l="l" t="t" r="r" b="b"/>
            <a:pathLst>
              <a:path w="2026920" h="288289">
                <a:moveTo>
                  <a:pt x="2026729" y="0"/>
                </a:moveTo>
                <a:lnTo>
                  <a:pt x="2006892" y="0"/>
                </a:lnTo>
                <a:lnTo>
                  <a:pt x="2006892" y="137121"/>
                </a:lnTo>
                <a:lnTo>
                  <a:pt x="0" y="137121"/>
                </a:lnTo>
                <a:lnTo>
                  <a:pt x="0" y="149326"/>
                </a:lnTo>
                <a:lnTo>
                  <a:pt x="2006892" y="149326"/>
                </a:lnTo>
                <a:lnTo>
                  <a:pt x="2006892" y="288036"/>
                </a:lnTo>
                <a:lnTo>
                  <a:pt x="2026729" y="288036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685160"/>
            <a:ext cx="317500" cy="502920"/>
          </a:xfrm>
          <a:custGeom>
            <a:avLst/>
            <a:gdLst/>
            <a:ahLst/>
            <a:cxnLst/>
            <a:rect l="l" t="t" r="r" b="b"/>
            <a:pathLst>
              <a:path w="317500" h="502919">
                <a:moveTo>
                  <a:pt x="316953" y="0"/>
                </a:moveTo>
                <a:lnTo>
                  <a:pt x="278853" y="0"/>
                </a:lnTo>
                <a:lnTo>
                  <a:pt x="278853" y="280339"/>
                </a:lnTo>
                <a:lnTo>
                  <a:pt x="18300" y="280339"/>
                </a:lnTo>
                <a:lnTo>
                  <a:pt x="18300" y="143217"/>
                </a:lnTo>
                <a:lnTo>
                  <a:pt x="0" y="143217"/>
                </a:lnTo>
                <a:lnTo>
                  <a:pt x="0" y="431253"/>
                </a:lnTo>
                <a:lnTo>
                  <a:pt x="18300" y="431253"/>
                </a:lnTo>
                <a:lnTo>
                  <a:pt x="18300" y="292544"/>
                </a:lnTo>
                <a:lnTo>
                  <a:pt x="278853" y="292544"/>
                </a:lnTo>
                <a:lnTo>
                  <a:pt x="278853" y="502843"/>
                </a:lnTo>
                <a:lnTo>
                  <a:pt x="316953" y="502843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747240" y="2965500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204"/>
                </a:moveTo>
                <a:lnTo>
                  <a:pt x="0" y="12204"/>
                </a:lnTo>
                <a:lnTo>
                  <a:pt x="0" y="0"/>
                </a:lnTo>
                <a:lnTo>
                  <a:pt x="214858" y="0"/>
                </a:lnTo>
                <a:lnTo>
                  <a:pt x="214858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46547" y="2965500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204"/>
                </a:moveTo>
                <a:lnTo>
                  <a:pt x="0" y="12204"/>
                </a:lnTo>
                <a:lnTo>
                  <a:pt x="0" y="0"/>
                </a:lnTo>
                <a:lnTo>
                  <a:pt x="720826" y="0"/>
                </a:lnTo>
                <a:lnTo>
                  <a:pt x="720826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484090" y="2965500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204"/>
                </a:moveTo>
                <a:lnTo>
                  <a:pt x="0" y="12204"/>
                </a:lnTo>
                <a:lnTo>
                  <a:pt x="0" y="0"/>
                </a:lnTo>
                <a:lnTo>
                  <a:pt x="719239" y="0"/>
                </a:lnTo>
                <a:lnTo>
                  <a:pt x="719239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6126810" y="3335832"/>
            <a:ext cx="234950" cy="441959"/>
          </a:xfrm>
          <a:custGeom>
            <a:avLst/>
            <a:gdLst/>
            <a:ahLst/>
            <a:cxnLst/>
            <a:rect l="l" t="t" r="r" b="b"/>
            <a:pathLst>
              <a:path w="234950" h="441960">
                <a:moveTo>
                  <a:pt x="234645" y="266649"/>
                </a:moveTo>
                <a:lnTo>
                  <a:pt x="217881" y="219417"/>
                </a:lnTo>
                <a:lnTo>
                  <a:pt x="172186" y="175221"/>
                </a:lnTo>
                <a:lnTo>
                  <a:pt x="135623" y="159994"/>
                </a:lnTo>
                <a:lnTo>
                  <a:pt x="108191" y="153885"/>
                </a:lnTo>
                <a:lnTo>
                  <a:pt x="102095" y="153885"/>
                </a:lnTo>
                <a:lnTo>
                  <a:pt x="102095" y="0"/>
                </a:lnTo>
                <a:lnTo>
                  <a:pt x="85331" y="0"/>
                </a:lnTo>
                <a:lnTo>
                  <a:pt x="85331" y="170662"/>
                </a:lnTo>
                <a:lnTo>
                  <a:pt x="102095" y="170662"/>
                </a:lnTo>
                <a:lnTo>
                  <a:pt x="102095" y="170205"/>
                </a:lnTo>
                <a:lnTo>
                  <a:pt x="118859" y="172199"/>
                </a:lnTo>
                <a:lnTo>
                  <a:pt x="164553" y="188963"/>
                </a:lnTo>
                <a:lnTo>
                  <a:pt x="198081" y="219417"/>
                </a:lnTo>
                <a:lnTo>
                  <a:pt x="216344" y="259054"/>
                </a:lnTo>
                <a:lnTo>
                  <a:pt x="219417" y="281876"/>
                </a:lnTo>
                <a:lnTo>
                  <a:pt x="216344" y="303212"/>
                </a:lnTo>
                <a:lnTo>
                  <a:pt x="198081" y="342849"/>
                </a:lnTo>
                <a:lnTo>
                  <a:pt x="164553" y="371817"/>
                </a:lnTo>
                <a:lnTo>
                  <a:pt x="120345" y="390080"/>
                </a:lnTo>
                <a:lnTo>
                  <a:pt x="108191" y="391617"/>
                </a:lnTo>
                <a:lnTo>
                  <a:pt x="102095" y="391617"/>
                </a:lnTo>
                <a:lnTo>
                  <a:pt x="102095" y="228549"/>
                </a:lnTo>
                <a:lnTo>
                  <a:pt x="85331" y="228549"/>
                </a:lnTo>
                <a:lnTo>
                  <a:pt x="85331" y="230085"/>
                </a:lnTo>
                <a:lnTo>
                  <a:pt x="85331" y="246557"/>
                </a:lnTo>
                <a:lnTo>
                  <a:pt x="85331" y="391617"/>
                </a:lnTo>
                <a:lnTo>
                  <a:pt x="82245" y="391617"/>
                </a:lnTo>
                <a:lnTo>
                  <a:pt x="42659" y="374853"/>
                </a:lnTo>
                <a:lnTo>
                  <a:pt x="28917" y="359613"/>
                </a:lnTo>
                <a:lnTo>
                  <a:pt x="24358" y="353517"/>
                </a:lnTo>
                <a:lnTo>
                  <a:pt x="21323" y="347421"/>
                </a:lnTo>
                <a:lnTo>
                  <a:pt x="18249" y="339826"/>
                </a:lnTo>
                <a:lnTo>
                  <a:pt x="16713" y="333717"/>
                </a:lnTo>
                <a:lnTo>
                  <a:pt x="16713" y="326085"/>
                </a:lnTo>
                <a:lnTo>
                  <a:pt x="15227" y="318490"/>
                </a:lnTo>
                <a:lnTo>
                  <a:pt x="16713" y="310857"/>
                </a:lnTo>
                <a:lnTo>
                  <a:pt x="16713" y="303212"/>
                </a:lnTo>
                <a:lnTo>
                  <a:pt x="19786" y="297154"/>
                </a:lnTo>
                <a:lnTo>
                  <a:pt x="21323" y="289521"/>
                </a:lnTo>
                <a:lnTo>
                  <a:pt x="24358" y="283413"/>
                </a:lnTo>
                <a:lnTo>
                  <a:pt x="28917" y="277317"/>
                </a:lnTo>
                <a:lnTo>
                  <a:pt x="33477" y="272757"/>
                </a:lnTo>
                <a:lnTo>
                  <a:pt x="38100" y="266649"/>
                </a:lnTo>
                <a:lnTo>
                  <a:pt x="42659" y="262089"/>
                </a:lnTo>
                <a:lnTo>
                  <a:pt x="48768" y="257517"/>
                </a:lnTo>
                <a:lnTo>
                  <a:pt x="54813" y="254444"/>
                </a:lnTo>
                <a:lnTo>
                  <a:pt x="62458" y="251421"/>
                </a:lnTo>
                <a:lnTo>
                  <a:pt x="68554" y="248399"/>
                </a:lnTo>
                <a:lnTo>
                  <a:pt x="76200" y="246862"/>
                </a:lnTo>
                <a:lnTo>
                  <a:pt x="83781" y="246862"/>
                </a:lnTo>
                <a:lnTo>
                  <a:pt x="85331" y="246557"/>
                </a:lnTo>
                <a:lnTo>
                  <a:pt x="85331" y="230085"/>
                </a:lnTo>
                <a:lnTo>
                  <a:pt x="80759" y="230085"/>
                </a:lnTo>
                <a:lnTo>
                  <a:pt x="71577" y="231622"/>
                </a:lnTo>
                <a:lnTo>
                  <a:pt x="63995" y="234657"/>
                </a:lnTo>
                <a:lnTo>
                  <a:pt x="54813" y="237680"/>
                </a:lnTo>
                <a:lnTo>
                  <a:pt x="19786" y="262089"/>
                </a:lnTo>
                <a:lnTo>
                  <a:pt x="1485" y="301726"/>
                </a:lnTo>
                <a:lnTo>
                  <a:pt x="0" y="310857"/>
                </a:lnTo>
                <a:lnTo>
                  <a:pt x="0" y="329158"/>
                </a:lnTo>
                <a:lnTo>
                  <a:pt x="15227" y="368744"/>
                </a:lnTo>
                <a:lnTo>
                  <a:pt x="47231" y="397713"/>
                </a:lnTo>
                <a:lnTo>
                  <a:pt x="56349" y="400799"/>
                </a:lnTo>
                <a:lnTo>
                  <a:pt x="63995" y="403821"/>
                </a:lnTo>
                <a:lnTo>
                  <a:pt x="85331" y="407377"/>
                </a:lnTo>
                <a:lnTo>
                  <a:pt x="85331" y="441921"/>
                </a:lnTo>
                <a:lnTo>
                  <a:pt x="102095" y="441921"/>
                </a:lnTo>
                <a:lnTo>
                  <a:pt x="102095" y="407720"/>
                </a:lnTo>
                <a:lnTo>
                  <a:pt x="123431" y="405358"/>
                </a:lnTo>
                <a:lnTo>
                  <a:pt x="137121" y="402285"/>
                </a:lnTo>
                <a:lnTo>
                  <a:pt x="173685" y="385521"/>
                </a:lnTo>
                <a:lnTo>
                  <a:pt x="211785" y="351980"/>
                </a:lnTo>
                <a:lnTo>
                  <a:pt x="234645" y="294081"/>
                </a:lnTo>
                <a:lnTo>
                  <a:pt x="234645" y="26664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6067374" y="3110306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400" y="12204"/>
                </a:moveTo>
                <a:lnTo>
                  <a:pt x="0" y="12204"/>
                </a:lnTo>
                <a:lnTo>
                  <a:pt x="0" y="0"/>
                </a:lnTo>
                <a:lnTo>
                  <a:pt x="152400" y="0"/>
                </a:lnTo>
                <a:lnTo>
                  <a:pt x="152400" y="1220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6175578" y="3116414"/>
            <a:ext cx="90170" cy="226060"/>
            <a:chOff x="6175578" y="3116414"/>
            <a:chExt cx="90170" cy="226060"/>
          </a:xfrm>
        </p:grpSpPr>
        <p:pic>
          <p:nvPicPr>
            <p:cNvPr id="17" name="object 1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84899" y="3258299"/>
              <a:ext cx="74167" cy="77736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6175578" y="3116414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3690" y="213321"/>
                  </a:lnTo>
                  <a:lnTo>
                    <a:pt x="13690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1790" y="137121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9890" y="225526"/>
                  </a:lnTo>
                  <a:lnTo>
                    <a:pt x="89890" y="219417"/>
                  </a:lnTo>
                  <a:lnTo>
                    <a:pt x="89890" y="213321"/>
                  </a:lnTo>
                  <a:lnTo>
                    <a:pt x="89890" y="149326"/>
                  </a:lnTo>
                  <a:lnTo>
                    <a:pt x="89890" y="143217"/>
                  </a:lnTo>
                  <a:lnTo>
                    <a:pt x="89890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4186935" y="3335832"/>
            <a:ext cx="226060" cy="441959"/>
            <a:chOff x="4186935" y="3335832"/>
            <a:chExt cx="226060" cy="441959"/>
          </a:xfrm>
        </p:grpSpPr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17999" y="3575050"/>
              <a:ext cx="94462" cy="178295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4186936" y="3335832"/>
              <a:ext cx="151130" cy="441959"/>
            </a:xfrm>
            <a:custGeom>
              <a:avLst/>
              <a:gdLst/>
              <a:ahLst/>
              <a:cxnLst/>
              <a:rect l="l" t="t" r="r" b="b"/>
              <a:pathLst>
                <a:path w="151129" h="441960">
                  <a:moveTo>
                    <a:pt x="150863" y="163068"/>
                  </a:moveTo>
                  <a:lnTo>
                    <a:pt x="149313" y="163233"/>
                  </a:lnTo>
                  <a:lnTo>
                    <a:pt x="149313" y="0"/>
                  </a:lnTo>
                  <a:lnTo>
                    <a:pt x="134086" y="0"/>
                  </a:lnTo>
                  <a:lnTo>
                    <a:pt x="134086" y="164744"/>
                  </a:lnTo>
                  <a:lnTo>
                    <a:pt x="120396" y="166090"/>
                  </a:lnTo>
                  <a:lnTo>
                    <a:pt x="106654" y="169113"/>
                  </a:lnTo>
                  <a:lnTo>
                    <a:pt x="67017" y="184404"/>
                  </a:lnTo>
                  <a:lnTo>
                    <a:pt x="35026" y="208762"/>
                  </a:lnTo>
                  <a:lnTo>
                    <a:pt x="3022" y="263626"/>
                  </a:lnTo>
                  <a:lnTo>
                    <a:pt x="0" y="289521"/>
                  </a:lnTo>
                  <a:lnTo>
                    <a:pt x="3022" y="315417"/>
                  </a:lnTo>
                  <a:lnTo>
                    <a:pt x="18249" y="350494"/>
                  </a:lnTo>
                  <a:lnTo>
                    <a:pt x="54864" y="388594"/>
                  </a:lnTo>
                  <a:lnTo>
                    <a:pt x="65532" y="394690"/>
                  </a:lnTo>
                  <a:lnTo>
                    <a:pt x="77685" y="402285"/>
                  </a:lnTo>
                  <a:lnTo>
                    <a:pt x="105117" y="411416"/>
                  </a:lnTo>
                  <a:lnTo>
                    <a:pt x="118859" y="414489"/>
                  </a:lnTo>
                  <a:lnTo>
                    <a:pt x="134086" y="416001"/>
                  </a:lnTo>
                  <a:lnTo>
                    <a:pt x="134086" y="441921"/>
                  </a:lnTo>
                  <a:lnTo>
                    <a:pt x="149313" y="441921"/>
                  </a:lnTo>
                  <a:lnTo>
                    <a:pt x="149313" y="417512"/>
                  </a:lnTo>
                  <a:lnTo>
                    <a:pt x="149326" y="400799"/>
                  </a:lnTo>
                  <a:lnTo>
                    <a:pt x="149313" y="246862"/>
                  </a:lnTo>
                  <a:lnTo>
                    <a:pt x="134086" y="246862"/>
                  </a:lnTo>
                  <a:lnTo>
                    <a:pt x="134086" y="400634"/>
                  </a:lnTo>
                  <a:lnTo>
                    <a:pt x="121881" y="399262"/>
                  </a:lnTo>
                  <a:lnTo>
                    <a:pt x="109728" y="396176"/>
                  </a:lnTo>
                  <a:lnTo>
                    <a:pt x="85318" y="387057"/>
                  </a:lnTo>
                  <a:lnTo>
                    <a:pt x="74663" y="382485"/>
                  </a:lnTo>
                  <a:lnTo>
                    <a:pt x="63995" y="374853"/>
                  </a:lnTo>
                  <a:lnTo>
                    <a:pt x="54864" y="368744"/>
                  </a:lnTo>
                  <a:lnTo>
                    <a:pt x="25895" y="333717"/>
                  </a:lnTo>
                  <a:lnTo>
                    <a:pt x="15227" y="291058"/>
                  </a:lnTo>
                  <a:lnTo>
                    <a:pt x="18249" y="268185"/>
                  </a:lnTo>
                  <a:lnTo>
                    <a:pt x="38100" y="228549"/>
                  </a:lnTo>
                  <a:lnTo>
                    <a:pt x="63995" y="205727"/>
                  </a:lnTo>
                  <a:lnTo>
                    <a:pt x="74663" y="198094"/>
                  </a:lnTo>
                  <a:lnTo>
                    <a:pt x="85318" y="193522"/>
                  </a:lnTo>
                  <a:lnTo>
                    <a:pt x="109728" y="184404"/>
                  </a:lnTo>
                  <a:lnTo>
                    <a:pt x="123418" y="181317"/>
                  </a:lnTo>
                  <a:lnTo>
                    <a:pt x="137121" y="179781"/>
                  </a:lnTo>
                  <a:lnTo>
                    <a:pt x="150863" y="179781"/>
                  </a:lnTo>
                  <a:lnTo>
                    <a:pt x="150863" y="16306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/>
          <p:nvPr/>
        </p:nvSpPr>
        <p:spPr>
          <a:xfrm>
            <a:off x="4328667" y="3110306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349" y="12204"/>
                </a:moveTo>
                <a:lnTo>
                  <a:pt x="0" y="12204"/>
                </a:lnTo>
                <a:lnTo>
                  <a:pt x="0" y="0"/>
                </a:lnTo>
                <a:lnTo>
                  <a:pt x="152349" y="0"/>
                </a:lnTo>
                <a:lnTo>
                  <a:pt x="152349" y="1220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4284459" y="3116414"/>
            <a:ext cx="88900" cy="226060"/>
            <a:chOff x="4284459" y="3116414"/>
            <a:chExt cx="88900" cy="226060"/>
          </a:xfrm>
        </p:grpSpPr>
        <p:pic>
          <p:nvPicPr>
            <p:cNvPr id="24" name="object 2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92600" y="3258299"/>
              <a:ext cx="75196" cy="77736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4284459" y="3116414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17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17"/>
                  </a:lnTo>
                  <a:lnTo>
                    <a:pt x="88353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/>
          <p:nvPr/>
        </p:nvSpPr>
        <p:spPr>
          <a:xfrm>
            <a:off x="4325594" y="2686646"/>
            <a:ext cx="12700" cy="285115"/>
          </a:xfrm>
          <a:custGeom>
            <a:avLst/>
            <a:gdLst/>
            <a:ahLst/>
            <a:cxnLst/>
            <a:rect l="l" t="t" r="r" b="b"/>
            <a:pathLst>
              <a:path w="12700" h="285114">
                <a:moveTo>
                  <a:pt x="12204" y="284962"/>
                </a:moveTo>
                <a:lnTo>
                  <a:pt x="0" y="284962"/>
                </a:lnTo>
                <a:lnTo>
                  <a:pt x="0" y="0"/>
                </a:lnTo>
                <a:lnTo>
                  <a:pt x="12204" y="0"/>
                </a:lnTo>
                <a:lnTo>
                  <a:pt x="12204" y="284962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" name="object 27" descr=""/>
          <p:cNvGrpSpPr/>
          <p:nvPr/>
        </p:nvGrpSpPr>
        <p:grpSpPr>
          <a:xfrm>
            <a:off x="3972077" y="2651620"/>
            <a:ext cx="360045" cy="320040"/>
            <a:chOff x="3972077" y="2651620"/>
            <a:chExt cx="360045" cy="320040"/>
          </a:xfrm>
        </p:grpSpPr>
        <p:sp>
          <p:nvSpPr>
            <p:cNvPr id="28" name="object 28" descr=""/>
            <p:cNvSpPr/>
            <p:nvPr/>
          </p:nvSpPr>
          <p:spPr>
            <a:xfrm>
              <a:off x="3972077" y="2686646"/>
              <a:ext cx="13970" cy="285115"/>
            </a:xfrm>
            <a:custGeom>
              <a:avLst/>
              <a:gdLst/>
              <a:ahLst/>
              <a:cxnLst/>
              <a:rect l="l" t="t" r="r" b="b"/>
              <a:pathLst>
                <a:path w="13970" h="285114">
                  <a:moveTo>
                    <a:pt x="13690" y="284962"/>
                  </a:moveTo>
                  <a:lnTo>
                    <a:pt x="0" y="284962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496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79659" y="2651620"/>
              <a:ext cx="352031" cy="70103"/>
            </a:xfrm>
            <a:prstGeom prst="rect">
              <a:avLst/>
            </a:prstGeom>
          </p:spPr>
        </p:pic>
      </p:grpSp>
      <p:pic>
        <p:nvPicPr>
          <p:cNvPr id="30" name="object 30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956003" y="2822282"/>
            <a:ext cx="158496" cy="228600"/>
          </a:xfrm>
          <a:prstGeom prst="rect">
            <a:avLst/>
          </a:prstGeom>
        </p:spPr>
      </p:pic>
      <p:sp>
        <p:nvSpPr>
          <p:cNvPr id="31" name="object 31" descr=""/>
          <p:cNvSpPr txBox="1"/>
          <p:nvPr/>
        </p:nvSpPr>
        <p:spPr>
          <a:xfrm>
            <a:off x="1537969" y="2282329"/>
            <a:ext cx="668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849304" y="2353951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378545" y="2425567"/>
            <a:ext cx="746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775023" y="2822282"/>
            <a:ext cx="9143365" cy="4378960"/>
            <a:chOff x="775023" y="2822282"/>
            <a:chExt cx="9143365" cy="4378960"/>
          </a:xfrm>
        </p:grpSpPr>
        <p:sp>
          <p:nvSpPr>
            <p:cNvPr id="35" name="object 35" descr=""/>
            <p:cNvSpPr/>
            <p:nvPr/>
          </p:nvSpPr>
          <p:spPr>
            <a:xfrm>
              <a:off x="4479531" y="2967037"/>
              <a:ext cx="608330" cy="600710"/>
            </a:xfrm>
            <a:custGeom>
              <a:avLst/>
              <a:gdLst/>
              <a:ahLst/>
              <a:cxnLst/>
              <a:rect l="l" t="t" r="r" b="b"/>
              <a:pathLst>
                <a:path w="608329" h="600710">
                  <a:moveTo>
                    <a:pt x="600367" y="600417"/>
                  </a:moveTo>
                  <a:lnTo>
                    <a:pt x="0" y="9131"/>
                  </a:lnTo>
                  <a:lnTo>
                    <a:pt x="9131" y="0"/>
                  </a:lnTo>
                  <a:lnTo>
                    <a:pt x="608012" y="591299"/>
                  </a:lnTo>
                  <a:lnTo>
                    <a:pt x="600367" y="60041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88626" y="3610127"/>
              <a:ext cx="343113" cy="167627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5183530" y="2967037"/>
              <a:ext cx="867410" cy="810895"/>
            </a:xfrm>
            <a:custGeom>
              <a:avLst/>
              <a:gdLst/>
              <a:ahLst/>
              <a:cxnLst/>
              <a:rect l="l" t="t" r="r" b="b"/>
              <a:pathLst>
                <a:path w="867410" h="810895">
                  <a:moveTo>
                    <a:pt x="123431" y="810717"/>
                  </a:moveTo>
                  <a:lnTo>
                    <a:pt x="9131" y="696417"/>
                  </a:lnTo>
                  <a:lnTo>
                    <a:pt x="0" y="705548"/>
                  </a:lnTo>
                  <a:lnTo>
                    <a:pt x="105333" y="810717"/>
                  </a:lnTo>
                  <a:lnTo>
                    <a:pt x="123431" y="810717"/>
                  </a:lnTo>
                  <a:close/>
                </a:path>
                <a:path w="867410" h="810895">
                  <a:moveTo>
                    <a:pt x="867079" y="9131"/>
                  </a:moveTo>
                  <a:lnTo>
                    <a:pt x="857948" y="0"/>
                  </a:lnTo>
                  <a:lnTo>
                    <a:pt x="134099" y="714717"/>
                  </a:lnTo>
                  <a:lnTo>
                    <a:pt x="140944" y="721563"/>
                  </a:lnTo>
                  <a:lnTo>
                    <a:pt x="138658" y="723849"/>
                  </a:lnTo>
                  <a:lnTo>
                    <a:pt x="141693" y="726871"/>
                  </a:lnTo>
                  <a:lnTo>
                    <a:pt x="147789" y="736053"/>
                  </a:lnTo>
                  <a:lnTo>
                    <a:pt x="150863" y="740613"/>
                  </a:lnTo>
                  <a:lnTo>
                    <a:pt x="156972" y="752817"/>
                  </a:lnTo>
                  <a:lnTo>
                    <a:pt x="163017" y="764971"/>
                  </a:lnTo>
                  <a:lnTo>
                    <a:pt x="164553" y="771080"/>
                  </a:lnTo>
                  <a:lnTo>
                    <a:pt x="167640" y="778713"/>
                  </a:lnTo>
                  <a:lnTo>
                    <a:pt x="167640" y="784771"/>
                  </a:lnTo>
                  <a:lnTo>
                    <a:pt x="169125" y="792416"/>
                  </a:lnTo>
                  <a:lnTo>
                    <a:pt x="170662" y="809180"/>
                  </a:lnTo>
                  <a:lnTo>
                    <a:pt x="170662" y="810717"/>
                  </a:lnTo>
                  <a:lnTo>
                    <a:pt x="182867" y="810717"/>
                  </a:lnTo>
                  <a:lnTo>
                    <a:pt x="182867" y="807643"/>
                  </a:lnTo>
                  <a:lnTo>
                    <a:pt x="181330" y="790867"/>
                  </a:lnTo>
                  <a:lnTo>
                    <a:pt x="181330" y="783285"/>
                  </a:lnTo>
                  <a:lnTo>
                    <a:pt x="167640" y="746721"/>
                  </a:lnTo>
                  <a:lnTo>
                    <a:pt x="150863" y="719289"/>
                  </a:lnTo>
                  <a:lnTo>
                    <a:pt x="149656" y="717511"/>
                  </a:lnTo>
                  <a:lnTo>
                    <a:pt x="867079" y="913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97220" y="2822282"/>
              <a:ext cx="156971" cy="22860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8788946" y="3760990"/>
              <a:ext cx="413384" cy="17145"/>
            </a:xfrm>
            <a:custGeom>
              <a:avLst/>
              <a:gdLst/>
              <a:ahLst/>
              <a:cxnLst/>
              <a:rect l="l" t="t" r="r" b="b"/>
              <a:pathLst>
                <a:path w="413384" h="17145">
                  <a:moveTo>
                    <a:pt x="100609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100609" y="16764"/>
                  </a:lnTo>
                  <a:lnTo>
                    <a:pt x="100609" y="0"/>
                  </a:lnTo>
                  <a:close/>
                </a:path>
                <a:path w="413384" h="17145">
                  <a:moveTo>
                    <a:pt x="278904" y="0"/>
                  </a:moveTo>
                  <a:lnTo>
                    <a:pt x="176809" y="0"/>
                  </a:lnTo>
                  <a:lnTo>
                    <a:pt x="176809" y="16764"/>
                  </a:lnTo>
                  <a:lnTo>
                    <a:pt x="278904" y="16764"/>
                  </a:lnTo>
                  <a:lnTo>
                    <a:pt x="278904" y="0"/>
                  </a:lnTo>
                  <a:close/>
                </a:path>
                <a:path w="413384" h="17145">
                  <a:moveTo>
                    <a:pt x="412991" y="3022"/>
                  </a:moveTo>
                  <a:lnTo>
                    <a:pt x="399249" y="3022"/>
                  </a:lnTo>
                  <a:lnTo>
                    <a:pt x="399249" y="0"/>
                  </a:lnTo>
                  <a:lnTo>
                    <a:pt x="355104" y="0"/>
                  </a:lnTo>
                  <a:lnTo>
                    <a:pt x="355104" y="16764"/>
                  </a:lnTo>
                  <a:lnTo>
                    <a:pt x="387057" y="16764"/>
                  </a:lnTo>
                  <a:lnTo>
                    <a:pt x="399249" y="16764"/>
                  </a:lnTo>
                  <a:lnTo>
                    <a:pt x="412991" y="16764"/>
                  </a:lnTo>
                  <a:lnTo>
                    <a:pt x="412991" y="30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1727454" y="3777754"/>
              <a:ext cx="7095490" cy="995680"/>
            </a:xfrm>
            <a:custGeom>
              <a:avLst/>
              <a:gdLst/>
              <a:ahLst/>
              <a:cxnLst/>
              <a:rect l="l" t="t" r="r" b="b"/>
              <a:pathLst>
                <a:path w="7095490" h="995679">
                  <a:moveTo>
                    <a:pt x="234645" y="772566"/>
                  </a:moveTo>
                  <a:lnTo>
                    <a:pt x="38049" y="772566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995070"/>
                  </a:lnTo>
                  <a:lnTo>
                    <a:pt x="38049" y="995070"/>
                  </a:lnTo>
                  <a:lnTo>
                    <a:pt x="38049" y="784771"/>
                  </a:lnTo>
                  <a:lnTo>
                    <a:pt x="234645" y="784771"/>
                  </a:lnTo>
                  <a:lnTo>
                    <a:pt x="234645" y="772566"/>
                  </a:lnTo>
                  <a:close/>
                </a:path>
                <a:path w="7095490" h="995679">
                  <a:moveTo>
                    <a:pt x="2406142" y="633907"/>
                  </a:moveTo>
                  <a:lnTo>
                    <a:pt x="2386304" y="633907"/>
                  </a:lnTo>
                  <a:lnTo>
                    <a:pt x="2386304" y="772566"/>
                  </a:lnTo>
                  <a:lnTo>
                    <a:pt x="379412" y="772566"/>
                  </a:lnTo>
                  <a:lnTo>
                    <a:pt x="379412" y="784771"/>
                  </a:lnTo>
                  <a:lnTo>
                    <a:pt x="2386304" y="784771"/>
                  </a:lnTo>
                  <a:lnTo>
                    <a:pt x="2386304" y="923429"/>
                  </a:lnTo>
                  <a:lnTo>
                    <a:pt x="2406142" y="923429"/>
                  </a:lnTo>
                  <a:lnTo>
                    <a:pt x="2406142" y="633907"/>
                  </a:lnTo>
                  <a:close/>
                </a:path>
                <a:path w="7095490" h="995679">
                  <a:moveTo>
                    <a:pt x="3475863" y="772566"/>
                  </a:moveTo>
                  <a:lnTo>
                    <a:pt x="2774899" y="772566"/>
                  </a:lnTo>
                  <a:lnTo>
                    <a:pt x="2774899" y="490689"/>
                  </a:lnTo>
                  <a:lnTo>
                    <a:pt x="2736799" y="490689"/>
                  </a:lnTo>
                  <a:lnTo>
                    <a:pt x="2736799" y="772566"/>
                  </a:lnTo>
                  <a:lnTo>
                    <a:pt x="2476246" y="772566"/>
                  </a:lnTo>
                  <a:lnTo>
                    <a:pt x="2476246" y="633907"/>
                  </a:lnTo>
                  <a:lnTo>
                    <a:pt x="2457945" y="633907"/>
                  </a:lnTo>
                  <a:lnTo>
                    <a:pt x="2457945" y="923429"/>
                  </a:lnTo>
                  <a:lnTo>
                    <a:pt x="2476246" y="923429"/>
                  </a:lnTo>
                  <a:lnTo>
                    <a:pt x="2476246" y="784771"/>
                  </a:lnTo>
                  <a:lnTo>
                    <a:pt x="2736799" y="784771"/>
                  </a:lnTo>
                  <a:lnTo>
                    <a:pt x="2736799" y="995070"/>
                  </a:lnTo>
                  <a:lnTo>
                    <a:pt x="2774899" y="995070"/>
                  </a:lnTo>
                  <a:lnTo>
                    <a:pt x="2774899" y="784771"/>
                  </a:lnTo>
                  <a:lnTo>
                    <a:pt x="3475863" y="784771"/>
                  </a:lnTo>
                  <a:lnTo>
                    <a:pt x="3475863" y="772566"/>
                  </a:lnTo>
                  <a:close/>
                </a:path>
                <a:path w="7095490" h="995679">
                  <a:moveTo>
                    <a:pt x="4638573" y="633907"/>
                  </a:moveTo>
                  <a:lnTo>
                    <a:pt x="4620311" y="633907"/>
                  </a:lnTo>
                  <a:lnTo>
                    <a:pt x="4620311" y="772566"/>
                  </a:lnTo>
                  <a:lnTo>
                    <a:pt x="4359719" y="772566"/>
                  </a:lnTo>
                  <a:lnTo>
                    <a:pt x="4359719" y="490689"/>
                  </a:lnTo>
                  <a:lnTo>
                    <a:pt x="4321619" y="490689"/>
                  </a:lnTo>
                  <a:lnTo>
                    <a:pt x="4321619" y="772566"/>
                  </a:lnTo>
                  <a:lnTo>
                    <a:pt x="3619093" y="772566"/>
                  </a:lnTo>
                  <a:lnTo>
                    <a:pt x="3619093" y="784771"/>
                  </a:lnTo>
                  <a:lnTo>
                    <a:pt x="4321619" y="784771"/>
                  </a:lnTo>
                  <a:lnTo>
                    <a:pt x="4321619" y="995070"/>
                  </a:lnTo>
                  <a:lnTo>
                    <a:pt x="4359719" y="995070"/>
                  </a:lnTo>
                  <a:lnTo>
                    <a:pt x="4359719" y="784771"/>
                  </a:lnTo>
                  <a:lnTo>
                    <a:pt x="4620311" y="784771"/>
                  </a:lnTo>
                  <a:lnTo>
                    <a:pt x="4620311" y="923429"/>
                  </a:lnTo>
                  <a:lnTo>
                    <a:pt x="4638573" y="923429"/>
                  </a:lnTo>
                  <a:lnTo>
                    <a:pt x="4638573" y="633907"/>
                  </a:lnTo>
                  <a:close/>
                </a:path>
                <a:path w="7095490" h="995679">
                  <a:moveTo>
                    <a:pt x="6715620" y="772566"/>
                  </a:moveTo>
                  <a:lnTo>
                    <a:pt x="4710201" y="772566"/>
                  </a:lnTo>
                  <a:lnTo>
                    <a:pt x="4710201" y="633907"/>
                  </a:lnTo>
                  <a:lnTo>
                    <a:pt x="4691900" y="633907"/>
                  </a:lnTo>
                  <a:lnTo>
                    <a:pt x="4691900" y="923429"/>
                  </a:lnTo>
                  <a:lnTo>
                    <a:pt x="4710201" y="923429"/>
                  </a:lnTo>
                  <a:lnTo>
                    <a:pt x="4710201" y="784771"/>
                  </a:lnTo>
                  <a:lnTo>
                    <a:pt x="6715620" y="784771"/>
                  </a:lnTo>
                  <a:lnTo>
                    <a:pt x="6715620" y="772566"/>
                  </a:lnTo>
                  <a:close/>
                </a:path>
                <a:path w="7095490" h="995679">
                  <a:moveTo>
                    <a:pt x="7095033" y="0"/>
                  </a:moveTo>
                  <a:lnTo>
                    <a:pt x="7056933" y="0"/>
                  </a:lnTo>
                  <a:lnTo>
                    <a:pt x="7056933" y="772566"/>
                  </a:lnTo>
                  <a:lnTo>
                    <a:pt x="6861861" y="772566"/>
                  </a:lnTo>
                  <a:lnTo>
                    <a:pt x="6861861" y="784771"/>
                  </a:lnTo>
                  <a:lnTo>
                    <a:pt x="7056933" y="784771"/>
                  </a:lnTo>
                  <a:lnTo>
                    <a:pt x="7056933" y="995070"/>
                  </a:lnTo>
                  <a:lnTo>
                    <a:pt x="7095033" y="995070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86936" y="5083670"/>
              <a:ext cx="225526" cy="252958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4261599" y="4695075"/>
              <a:ext cx="219710" cy="805180"/>
            </a:xfrm>
            <a:custGeom>
              <a:avLst/>
              <a:gdLst/>
              <a:ahLst/>
              <a:cxnLst/>
              <a:rect l="l" t="t" r="r" b="b"/>
              <a:pathLst>
                <a:path w="219710" h="805179">
                  <a:moveTo>
                    <a:pt x="74650" y="224040"/>
                  </a:moveTo>
                  <a:lnTo>
                    <a:pt x="59423" y="224040"/>
                  </a:lnTo>
                  <a:lnTo>
                    <a:pt x="59423" y="396240"/>
                  </a:lnTo>
                  <a:lnTo>
                    <a:pt x="74650" y="396240"/>
                  </a:lnTo>
                  <a:lnTo>
                    <a:pt x="74650" y="224040"/>
                  </a:lnTo>
                  <a:close/>
                </a:path>
                <a:path w="219710" h="805179">
                  <a:moveTo>
                    <a:pt x="94500" y="787857"/>
                  </a:moveTo>
                  <a:lnTo>
                    <a:pt x="47218" y="787857"/>
                  </a:lnTo>
                  <a:lnTo>
                    <a:pt x="47218" y="804621"/>
                  </a:lnTo>
                  <a:lnTo>
                    <a:pt x="94500" y="804621"/>
                  </a:lnTo>
                  <a:lnTo>
                    <a:pt x="94500" y="787857"/>
                  </a:lnTo>
                  <a:close/>
                </a:path>
                <a:path w="219710" h="805179">
                  <a:moveTo>
                    <a:pt x="114287" y="749757"/>
                  </a:moveTo>
                  <a:lnTo>
                    <a:pt x="28968" y="749757"/>
                  </a:lnTo>
                  <a:lnTo>
                    <a:pt x="28968" y="766521"/>
                  </a:lnTo>
                  <a:lnTo>
                    <a:pt x="114287" y="766521"/>
                  </a:lnTo>
                  <a:lnTo>
                    <a:pt x="114287" y="749757"/>
                  </a:lnTo>
                  <a:close/>
                </a:path>
                <a:path w="219710" h="805179">
                  <a:moveTo>
                    <a:pt x="143217" y="720826"/>
                  </a:moveTo>
                  <a:lnTo>
                    <a:pt x="74650" y="720826"/>
                  </a:lnTo>
                  <a:lnTo>
                    <a:pt x="74650" y="472440"/>
                  </a:lnTo>
                  <a:lnTo>
                    <a:pt x="59423" y="472440"/>
                  </a:lnTo>
                  <a:lnTo>
                    <a:pt x="59423" y="720826"/>
                  </a:lnTo>
                  <a:lnTo>
                    <a:pt x="0" y="720826"/>
                  </a:lnTo>
                  <a:lnTo>
                    <a:pt x="0" y="737539"/>
                  </a:lnTo>
                  <a:lnTo>
                    <a:pt x="143217" y="737539"/>
                  </a:lnTo>
                  <a:lnTo>
                    <a:pt x="143217" y="720826"/>
                  </a:lnTo>
                  <a:close/>
                </a:path>
                <a:path w="219710" h="805179">
                  <a:moveTo>
                    <a:pt x="219405" y="0"/>
                  </a:moveTo>
                  <a:lnTo>
                    <a:pt x="67068" y="0"/>
                  </a:lnTo>
                  <a:lnTo>
                    <a:pt x="67068" y="12204"/>
                  </a:lnTo>
                  <a:lnTo>
                    <a:pt x="219405" y="12204"/>
                  </a:lnTo>
                  <a:lnTo>
                    <a:pt x="219405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92599" y="4841722"/>
              <a:ext cx="75196" cy="77736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4284459" y="4701184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36"/>
                  </a:moveTo>
                  <a:lnTo>
                    <a:pt x="76200" y="135636"/>
                  </a:lnTo>
                  <a:lnTo>
                    <a:pt x="76200" y="149377"/>
                  </a:lnTo>
                  <a:lnTo>
                    <a:pt x="76200" y="211836"/>
                  </a:lnTo>
                  <a:lnTo>
                    <a:pt x="12204" y="211836"/>
                  </a:lnTo>
                  <a:lnTo>
                    <a:pt x="12204" y="149377"/>
                  </a:lnTo>
                  <a:lnTo>
                    <a:pt x="76200" y="149377"/>
                  </a:lnTo>
                  <a:lnTo>
                    <a:pt x="76200" y="135636"/>
                  </a:lnTo>
                  <a:lnTo>
                    <a:pt x="50304" y="135636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36"/>
                  </a:lnTo>
                  <a:lnTo>
                    <a:pt x="0" y="135636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7932"/>
                  </a:lnTo>
                  <a:lnTo>
                    <a:pt x="88353" y="211836"/>
                  </a:lnTo>
                  <a:lnTo>
                    <a:pt x="88353" y="149377"/>
                  </a:lnTo>
                  <a:lnTo>
                    <a:pt x="88353" y="141732"/>
                  </a:lnTo>
                  <a:lnTo>
                    <a:pt x="88353" y="13563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26810" y="5085207"/>
              <a:ext cx="234645" cy="252958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6067374" y="4705743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52400" y="12204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126"/>
                  </a:moveTo>
                  <a:lnTo>
                    <a:pt x="144767" y="454126"/>
                  </a:lnTo>
                  <a:lnTo>
                    <a:pt x="144767" y="710158"/>
                  </a:lnTo>
                  <a:lnTo>
                    <a:pt x="161531" y="710158"/>
                  </a:lnTo>
                  <a:lnTo>
                    <a:pt x="161531" y="454126"/>
                  </a:lnTo>
                  <a:close/>
                </a:path>
                <a:path w="219710" h="795654">
                  <a:moveTo>
                    <a:pt x="161531" y="225577"/>
                  </a:moveTo>
                  <a:lnTo>
                    <a:pt x="144767" y="225577"/>
                  </a:lnTo>
                  <a:lnTo>
                    <a:pt x="144767" y="396240"/>
                  </a:lnTo>
                  <a:lnTo>
                    <a:pt x="161531" y="396240"/>
                  </a:lnTo>
                  <a:lnTo>
                    <a:pt x="161531" y="225577"/>
                  </a:lnTo>
                  <a:close/>
                </a:path>
                <a:path w="219710" h="795654">
                  <a:moveTo>
                    <a:pt x="172199" y="778725"/>
                  </a:moveTo>
                  <a:lnTo>
                    <a:pt x="124968" y="778725"/>
                  </a:lnTo>
                  <a:lnTo>
                    <a:pt x="124968" y="795489"/>
                  </a:lnTo>
                  <a:lnTo>
                    <a:pt x="172199" y="795489"/>
                  </a:lnTo>
                  <a:lnTo>
                    <a:pt x="172199" y="778725"/>
                  </a:lnTo>
                  <a:close/>
                </a:path>
                <a:path w="219710" h="795654">
                  <a:moveTo>
                    <a:pt x="190449" y="740625"/>
                  </a:moveTo>
                  <a:lnTo>
                    <a:pt x="105117" y="740625"/>
                  </a:lnTo>
                  <a:lnTo>
                    <a:pt x="105117" y="757389"/>
                  </a:lnTo>
                  <a:lnTo>
                    <a:pt x="190449" y="757389"/>
                  </a:lnTo>
                  <a:lnTo>
                    <a:pt x="190449" y="740625"/>
                  </a:lnTo>
                  <a:close/>
                </a:path>
                <a:path w="219710" h="795654">
                  <a:moveTo>
                    <a:pt x="219417" y="713193"/>
                  </a:moveTo>
                  <a:lnTo>
                    <a:pt x="76149" y="713193"/>
                  </a:lnTo>
                  <a:lnTo>
                    <a:pt x="76149" y="728421"/>
                  </a:lnTo>
                  <a:lnTo>
                    <a:pt x="219417" y="728421"/>
                  </a:lnTo>
                  <a:lnTo>
                    <a:pt x="219417" y="71319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84899" y="4853927"/>
              <a:ext cx="74167" cy="77736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4261599" y="3777754"/>
              <a:ext cx="2025650" cy="1160145"/>
            </a:xfrm>
            <a:custGeom>
              <a:avLst/>
              <a:gdLst/>
              <a:ahLst/>
              <a:cxnLst/>
              <a:rect l="l" t="t" r="r" b="b"/>
              <a:pathLst>
                <a:path w="2025650" h="1160145">
                  <a:moveTo>
                    <a:pt x="94500" y="121894"/>
                  </a:moveTo>
                  <a:lnTo>
                    <a:pt x="47218" y="121894"/>
                  </a:lnTo>
                  <a:lnTo>
                    <a:pt x="47218" y="137134"/>
                  </a:lnTo>
                  <a:lnTo>
                    <a:pt x="94500" y="137134"/>
                  </a:lnTo>
                  <a:lnTo>
                    <a:pt x="94500" y="121894"/>
                  </a:lnTo>
                  <a:close/>
                </a:path>
                <a:path w="2025650" h="1160145">
                  <a:moveTo>
                    <a:pt x="114287" y="83794"/>
                  </a:moveTo>
                  <a:lnTo>
                    <a:pt x="28968" y="83794"/>
                  </a:lnTo>
                  <a:lnTo>
                    <a:pt x="28968" y="99034"/>
                  </a:lnTo>
                  <a:lnTo>
                    <a:pt x="114287" y="99034"/>
                  </a:lnTo>
                  <a:lnTo>
                    <a:pt x="114287" y="83794"/>
                  </a:lnTo>
                  <a:close/>
                </a:path>
                <a:path w="2025650" h="1160145">
                  <a:moveTo>
                    <a:pt x="143217" y="54864"/>
                  </a:moveTo>
                  <a:lnTo>
                    <a:pt x="0" y="54864"/>
                  </a:lnTo>
                  <a:lnTo>
                    <a:pt x="0" y="70091"/>
                  </a:lnTo>
                  <a:lnTo>
                    <a:pt x="143217" y="70091"/>
                  </a:lnTo>
                  <a:lnTo>
                    <a:pt x="143217" y="54864"/>
                  </a:lnTo>
                  <a:close/>
                </a:path>
                <a:path w="2025650" h="1160145">
                  <a:moveTo>
                    <a:pt x="1967306" y="0"/>
                  </a:moveTo>
                  <a:lnTo>
                    <a:pt x="1950542" y="0"/>
                  </a:lnTo>
                  <a:lnTo>
                    <a:pt x="1950542" y="44145"/>
                  </a:lnTo>
                  <a:lnTo>
                    <a:pt x="1967306" y="44145"/>
                  </a:lnTo>
                  <a:lnTo>
                    <a:pt x="1967306" y="0"/>
                  </a:lnTo>
                  <a:close/>
                </a:path>
                <a:path w="2025650" h="1160145">
                  <a:moveTo>
                    <a:pt x="1977974" y="111226"/>
                  </a:moveTo>
                  <a:lnTo>
                    <a:pt x="1930742" y="111226"/>
                  </a:lnTo>
                  <a:lnTo>
                    <a:pt x="1930742" y="127990"/>
                  </a:lnTo>
                  <a:lnTo>
                    <a:pt x="1977974" y="127990"/>
                  </a:lnTo>
                  <a:lnTo>
                    <a:pt x="1977974" y="111226"/>
                  </a:lnTo>
                  <a:close/>
                </a:path>
                <a:path w="2025650" h="1160145">
                  <a:moveTo>
                    <a:pt x="1996224" y="73126"/>
                  </a:moveTo>
                  <a:lnTo>
                    <a:pt x="1910892" y="73126"/>
                  </a:lnTo>
                  <a:lnTo>
                    <a:pt x="1910892" y="89890"/>
                  </a:lnTo>
                  <a:lnTo>
                    <a:pt x="1996224" y="89890"/>
                  </a:lnTo>
                  <a:lnTo>
                    <a:pt x="1996224" y="73126"/>
                  </a:lnTo>
                  <a:close/>
                </a:path>
                <a:path w="2025650" h="1160145">
                  <a:moveTo>
                    <a:pt x="2003869" y="1071257"/>
                  </a:moveTo>
                  <a:lnTo>
                    <a:pt x="1990178" y="1071257"/>
                  </a:lnTo>
                  <a:lnTo>
                    <a:pt x="1990178" y="1083462"/>
                  </a:lnTo>
                  <a:lnTo>
                    <a:pt x="1990178" y="1147457"/>
                  </a:lnTo>
                  <a:lnTo>
                    <a:pt x="1927669" y="1147457"/>
                  </a:lnTo>
                  <a:lnTo>
                    <a:pt x="1927669" y="1083462"/>
                  </a:lnTo>
                  <a:lnTo>
                    <a:pt x="1990178" y="1083462"/>
                  </a:lnTo>
                  <a:lnTo>
                    <a:pt x="1990178" y="1071257"/>
                  </a:lnTo>
                  <a:lnTo>
                    <a:pt x="1965769" y="1071257"/>
                  </a:lnTo>
                  <a:lnTo>
                    <a:pt x="1965769" y="934097"/>
                  </a:lnTo>
                  <a:lnTo>
                    <a:pt x="1952078" y="934097"/>
                  </a:lnTo>
                  <a:lnTo>
                    <a:pt x="1952078" y="1071257"/>
                  </a:lnTo>
                  <a:lnTo>
                    <a:pt x="1913978" y="1071257"/>
                  </a:lnTo>
                  <a:lnTo>
                    <a:pt x="1913978" y="1159624"/>
                  </a:lnTo>
                  <a:lnTo>
                    <a:pt x="2003869" y="1159624"/>
                  </a:lnTo>
                  <a:lnTo>
                    <a:pt x="2003869" y="1153566"/>
                  </a:lnTo>
                  <a:lnTo>
                    <a:pt x="2003869" y="1147457"/>
                  </a:lnTo>
                  <a:lnTo>
                    <a:pt x="2003869" y="1083462"/>
                  </a:lnTo>
                  <a:lnTo>
                    <a:pt x="2003869" y="1077366"/>
                  </a:lnTo>
                  <a:lnTo>
                    <a:pt x="2003869" y="1071257"/>
                  </a:lnTo>
                  <a:close/>
                </a:path>
                <a:path w="2025650" h="1160145">
                  <a:moveTo>
                    <a:pt x="2025192" y="45694"/>
                  </a:moveTo>
                  <a:lnTo>
                    <a:pt x="1881924" y="45694"/>
                  </a:lnTo>
                  <a:lnTo>
                    <a:pt x="1881924" y="60934"/>
                  </a:lnTo>
                  <a:lnTo>
                    <a:pt x="2025192" y="60934"/>
                  </a:lnTo>
                  <a:lnTo>
                    <a:pt x="2025192" y="4569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36965" y="4407103"/>
              <a:ext cx="156972" cy="228549"/>
            </a:xfrm>
            <a:prstGeom prst="rect">
              <a:avLst/>
            </a:prstGeom>
          </p:spPr>
        </p:pic>
        <p:pic>
          <p:nvPicPr>
            <p:cNvPr id="51" name="object 5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197220" y="4407103"/>
              <a:ext cx="156971" cy="228549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4845253" y="3777754"/>
              <a:ext cx="1233170" cy="780415"/>
            </a:xfrm>
            <a:custGeom>
              <a:avLst/>
              <a:gdLst/>
              <a:ahLst/>
              <a:cxnLst/>
              <a:rect l="l" t="t" r="r" b="b"/>
              <a:pathLst>
                <a:path w="1233170" h="780414">
                  <a:moveTo>
                    <a:pt x="234632" y="0"/>
                  </a:moveTo>
                  <a:lnTo>
                    <a:pt x="234632" y="0"/>
                  </a:lnTo>
                  <a:lnTo>
                    <a:pt x="213309" y="0"/>
                  </a:lnTo>
                  <a:lnTo>
                    <a:pt x="214820" y="1524"/>
                  </a:lnTo>
                  <a:lnTo>
                    <a:pt x="170611" y="45732"/>
                  </a:lnTo>
                  <a:lnTo>
                    <a:pt x="124218" y="0"/>
                  </a:lnTo>
                  <a:lnTo>
                    <a:pt x="122631" y="0"/>
                  </a:lnTo>
                  <a:lnTo>
                    <a:pt x="106654" y="0"/>
                  </a:lnTo>
                  <a:lnTo>
                    <a:pt x="105130" y="0"/>
                  </a:lnTo>
                  <a:lnTo>
                    <a:pt x="161455" y="56299"/>
                  </a:lnTo>
                  <a:lnTo>
                    <a:pt x="115836" y="100622"/>
                  </a:lnTo>
                  <a:lnTo>
                    <a:pt x="21323" y="6096"/>
                  </a:lnTo>
                  <a:lnTo>
                    <a:pt x="17500" y="2286"/>
                  </a:lnTo>
                  <a:lnTo>
                    <a:pt x="19773" y="0"/>
                  </a:lnTo>
                  <a:lnTo>
                    <a:pt x="15227" y="0"/>
                  </a:lnTo>
                  <a:lnTo>
                    <a:pt x="13690" y="0"/>
                  </a:lnTo>
                  <a:lnTo>
                    <a:pt x="1485" y="0"/>
                  </a:lnTo>
                  <a:lnTo>
                    <a:pt x="0" y="1485"/>
                  </a:lnTo>
                  <a:lnTo>
                    <a:pt x="115785" y="118859"/>
                  </a:lnTo>
                  <a:lnTo>
                    <a:pt x="129514" y="105117"/>
                  </a:lnTo>
                  <a:lnTo>
                    <a:pt x="170624" y="63982"/>
                  </a:lnTo>
                  <a:lnTo>
                    <a:pt x="184378" y="50253"/>
                  </a:lnTo>
                  <a:lnTo>
                    <a:pt x="223951" y="10655"/>
                  </a:lnTo>
                  <a:lnTo>
                    <a:pt x="234632" y="0"/>
                  </a:lnTo>
                  <a:close/>
                </a:path>
                <a:path w="1233170" h="780414">
                  <a:moveTo>
                    <a:pt x="1232789" y="771080"/>
                  </a:moveTo>
                  <a:lnTo>
                    <a:pt x="461708" y="0"/>
                  </a:lnTo>
                  <a:lnTo>
                    <a:pt x="443611" y="0"/>
                  </a:lnTo>
                  <a:lnTo>
                    <a:pt x="1225143" y="780211"/>
                  </a:lnTo>
                  <a:lnTo>
                    <a:pt x="1232789" y="77108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956003" y="4407103"/>
              <a:ext cx="158496" cy="228549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4479531" y="3777754"/>
              <a:ext cx="577850" cy="760730"/>
            </a:xfrm>
            <a:custGeom>
              <a:avLst/>
              <a:gdLst/>
              <a:ahLst/>
              <a:cxnLst/>
              <a:rect l="l" t="t" r="r" b="b"/>
              <a:pathLst>
                <a:path w="577850" h="760729">
                  <a:moveTo>
                    <a:pt x="531812" y="237731"/>
                  </a:moveTo>
                  <a:lnTo>
                    <a:pt x="524167" y="228549"/>
                  </a:lnTo>
                  <a:lnTo>
                    <a:pt x="0" y="751230"/>
                  </a:lnTo>
                  <a:lnTo>
                    <a:pt x="9131" y="760412"/>
                  </a:lnTo>
                  <a:lnTo>
                    <a:pt x="531812" y="237731"/>
                  </a:lnTo>
                  <a:close/>
                </a:path>
                <a:path w="577850" h="760729">
                  <a:moveTo>
                    <a:pt x="577494" y="71589"/>
                  </a:moveTo>
                  <a:lnTo>
                    <a:pt x="574446" y="68554"/>
                  </a:lnTo>
                  <a:lnTo>
                    <a:pt x="559981" y="54089"/>
                  </a:lnTo>
                  <a:lnTo>
                    <a:pt x="559981" y="72377"/>
                  </a:lnTo>
                  <a:lnTo>
                    <a:pt x="467804" y="164553"/>
                  </a:lnTo>
                  <a:lnTo>
                    <a:pt x="428180" y="124917"/>
                  </a:lnTo>
                  <a:lnTo>
                    <a:pt x="423570" y="120319"/>
                  </a:lnTo>
                  <a:lnTo>
                    <a:pt x="428040" y="115785"/>
                  </a:lnTo>
                  <a:lnTo>
                    <a:pt x="461784" y="81534"/>
                  </a:lnTo>
                  <a:lnTo>
                    <a:pt x="515086" y="27457"/>
                  </a:lnTo>
                  <a:lnTo>
                    <a:pt x="559981" y="72377"/>
                  </a:lnTo>
                  <a:lnTo>
                    <a:pt x="559981" y="54089"/>
                  </a:lnTo>
                  <a:lnTo>
                    <a:pt x="528726" y="22821"/>
                  </a:lnTo>
                  <a:lnTo>
                    <a:pt x="524154" y="18262"/>
                  </a:lnTo>
                  <a:lnTo>
                    <a:pt x="519607" y="13690"/>
                  </a:lnTo>
                  <a:lnTo>
                    <a:pt x="515035" y="9131"/>
                  </a:lnTo>
                  <a:lnTo>
                    <a:pt x="505917" y="0"/>
                  </a:lnTo>
                  <a:lnTo>
                    <a:pt x="487654" y="0"/>
                  </a:lnTo>
                  <a:lnTo>
                    <a:pt x="505942" y="18300"/>
                  </a:lnTo>
                  <a:lnTo>
                    <a:pt x="453301" y="71704"/>
                  </a:lnTo>
                  <a:lnTo>
                    <a:pt x="414388" y="111150"/>
                  </a:lnTo>
                  <a:lnTo>
                    <a:pt x="373354" y="70091"/>
                  </a:lnTo>
                  <a:lnTo>
                    <a:pt x="369531" y="66281"/>
                  </a:lnTo>
                  <a:lnTo>
                    <a:pt x="373341" y="62458"/>
                  </a:lnTo>
                  <a:lnTo>
                    <a:pt x="435775" y="0"/>
                  </a:lnTo>
                  <a:lnTo>
                    <a:pt x="433235" y="0"/>
                  </a:lnTo>
                  <a:lnTo>
                    <a:pt x="418084" y="0"/>
                  </a:lnTo>
                  <a:lnTo>
                    <a:pt x="415963" y="0"/>
                  </a:lnTo>
                  <a:lnTo>
                    <a:pt x="359613" y="56362"/>
                  </a:lnTo>
                  <a:lnTo>
                    <a:pt x="320014" y="16764"/>
                  </a:lnTo>
                  <a:lnTo>
                    <a:pt x="315391" y="12153"/>
                  </a:lnTo>
                  <a:lnTo>
                    <a:pt x="319874" y="7594"/>
                  </a:lnTo>
                  <a:lnTo>
                    <a:pt x="327355" y="0"/>
                  </a:lnTo>
                  <a:lnTo>
                    <a:pt x="309092" y="0"/>
                  </a:lnTo>
                  <a:lnTo>
                    <a:pt x="297103" y="12153"/>
                  </a:lnTo>
                  <a:lnTo>
                    <a:pt x="359613" y="74663"/>
                  </a:lnTo>
                  <a:lnTo>
                    <a:pt x="405307" y="120357"/>
                  </a:lnTo>
                  <a:lnTo>
                    <a:pt x="409892" y="124942"/>
                  </a:lnTo>
                  <a:lnTo>
                    <a:pt x="414477" y="129527"/>
                  </a:lnTo>
                  <a:lnTo>
                    <a:pt x="467817" y="182854"/>
                  </a:lnTo>
                  <a:lnTo>
                    <a:pt x="481355" y="169113"/>
                  </a:lnTo>
                  <a:lnTo>
                    <a:pt x="572947" y="76200"/>
                  </a:lnTo>
                  <a:lnTo>
                    <a:pt x="577494" y="7158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07330" y="3777754"/>
              <a:ext cx="259067" cy="132549"/>
            </a:xfrm>
            <a:prstGeom prst="rect">
              <a:avLst/>
            </a:prstGeom>
          </p:spPr>
        </p:pic>
      </p:grpSp>
      <p:pic>
        <p:nvPicPr>
          <p:cNvPr id="56" name="object 56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436965" y="2822282"/>
            <a:ext cx="156972" cy="228600"/>
          </a:xfrm>
          <a:prstGeom prst="rect">
            <a:avLst/>
          </a:prstGeom>
        </p:spPr>
      </p:pic>
      <p:sp>
        <p:nvSpPr>
          <p:cNvPr id="57" name="object 57" descr=""/>
          <p:cNvSpPr txBox="1"/>
          <p:nvPr/>
        </p:nvSpPr>
        <p:spPr>
          <a:xfrm>
            <a:off x="6629171" y="3074732"/>
            <a:ext cx="1682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“PROCESO </a:t>
            </a: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DE</a:t>
            </a:r>
            <a:r>
              <a:rPr dirty="0" sz="1000" spc="1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RECIERRE”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1334287" y="3668013"/>
            <a:ext cx="114300" cy="56515"/>
          </a:xfrm>
          <a:custGeom>
            <a:avLst/>
            <a:gdLst/>
            <a:ahLst/>
            <a:cxnLst/>
            <a:rect l="l" t="t" r="r" b="b"/>
            <a:pathLst>
              <a:path w="114300" h="56514">
                <a:moveTo>
                  <a:pt x="114261" y="0"/>
                </a:moveTo>
                <a:lnTo>
                  <a:pt x="12166" y="0"/>
                </a:lnTo>
                <a:lnTo>
                  <a:pt x="12166" y="3073"/>
                </a:lnTo>
                <a:lnTo>
                  <a:pt x="0" y="3073"/>
                </a:lnTo>
                <a:lnTo>
                  <a:pt x="0" y="56413"/>
                </a:lnTo>
                <a:lnTo>
                  <a:pt x="25908" y="56413"/>
                </a:lnTo>
                <a:lnTo>
                  <a:pt x="25908" y="24409"/>
                </a:lnTo>
                <a:lnTo>
                  <a:pt x="114261" y="24409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1524749" y="3668014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5" h="24764">
                <a:moveTo>
                  <a:pt x="102095" y="24409"/>
                </a:moveTo>
                <a:lnTo>
                  <a:pt x="0" y="24409"/>
                </a:lnTo>
                <a:lnTo>
                  <a:pt x="0" y="0"/>
                </a:lnTo>
                <a:lnTo>
                  <a:pt x="102095" y="0"/>
                </a:lnTo>
                <a:lnTo>
                  <a:pt x="102095" y="244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1703044" y="3668014"/>
            <a:ext cx="44450" cy="24765"/>
          </a:xfrm>
          <a:custGeom>
            <a:avLst/>
            <a:gdLst/>
            <a:ahLst/>
            <a:cxnLst/>
            <a:rect l="l" t="t" r="r" b="b"/>
            <a:pathLst>
              <a:path w="44450" h="24764">
                <a:moveTo>
                  <a:pt x="44195" y="24409"/>
                </a:moveTo>
                <a:lnTo>
                  <a:pt x="0" y="24409"/>
                </a:lnTo>
                <a:lnTo>
                  <a:pt x="0" y="0"/>
                </a:lnTo>
                <a:lnTo>
                  <a:pt x="44195" y="0"/>
                </a:lnTo>
                <a:lnTo>
                  <a:pt x="44195" y="244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 txBox="1"/>
          <p:nvPr/>
        </p:nvSpPr>
        <p:spPr>
          <a:xfrm>
            <a:off x="2618384" y="2582533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7226515" y="2582533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" name="object 6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Proceso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Falla</a:t>
            </a:r>
          </a:p>
        </p:txBody>
      </p:sp>
      <p:sp>
        <p:nvSpPr>
          <p:cNvPr id="64" name="object 64" descr=""/>
          <p:cNvSpPr/>
          <p:nvPr/>
        </p:nvSpPr>
        <p:spPr>
          <a:xfrm>
            <a:off x="4321022" y="3777754"/>
            <a:ext cx="15240" cy="62865"/>
          </a:xfrm>
          <a:custGeom>
            <a:avLst/>
            <a:gdLst/>
            <a:ahLst/>
            <a:cxnLst/>
            <a:rect l="l" t="t" r="r" b="b"/>
            <a:pathLst>
              <a:path w="15239" h="62864">
                <a:moveTo>
                  <a:pt x="15227" y="62458"/>
                </a:moveTo>
                <a:lnTo>
                  <a:pt x="0" y="62458"/>
                </a:lnTo>
                <a:lnTo>
                  <a:pt x="0" y="0"/>
                </a:lnTo>
                <a:lnTo>
                  <a:pt x="15227" y="0"/>
                </a:lnTo>
                <a:lnTo>
                  <a:pt x="15227" y="62458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2616860" y="4658016"/>
            <a:ext cx="1315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DISPARO</a:t>
            </a:r>
            <a:r>
              <a:rPr dirty="0" sz="1000" spc="-6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TRIFASICO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6" name="object 66" descr=""/>
          <p:cNvGrpSpPr/>
          <p:nvPr/>
        </p:nvGrpSpPr>
        <p:grpSpPr>
          <a:xfrm>
            <a:off x="986828" y="3777754"/>
            <a:ext cx="8677275" cy="1699260"/>
            <a:chOff x="986828" y="3777754"/>
            <a:chExt cx="8677275" cy="1699260"/>
          </a:xfrm>
        </p:grpSpPr>
        <p:sp>
          <p:nvSpPr>
            <p:cNvPr id="67" name="object 67" descr=""/>
            <p:cNvSpPr/>
            <p:nvPr/>
          </p:nvSpPr>
          <p:spPr>
            <a:xfrm>
              <a:off x="986828" y="3800576"/>
              <a:ext cx="652780" cy="1417320"/>
            </a:xfrm>
            <a:custGeom>
              <a:avLst/>
              <a:gdLst/>
              <a:ahLst/>
              <a:cxnLst/>
              <a:rect l="l" t="t" r="r" b="b"/>
              <a:pathLst>
                <a:path w="652780" h="1417320">
                  <a:moveTo>
                    <a:pt x="67068" y="982903"/>
                  </a:moveTo>
                  <a:lnTo>
                    <a:pt x="36563" y="966139"/>
                  </a:lnTo>
                  <a:lnTo>
                    <a:pt x="32004" y="972235"/>
                  </a:lnTo>
                  <a:lnTo>
                    <a:pt x="25895" y="985939"/>
                  </a:lnTo>
                  <a:lnTo>
                    <a:pt x="6108" y="1045413"/>
                  </a:lnTo>
                  <a:lnTo>
                    <a:pt x="0" y="1092644"/>
                  </a:lnTo>
                  <a:lnTo>
                    <a:pt x="0" y="1107871"/>
                  </a:lnTo>
                  <a:lnTo>
                    <a:pt x="35077" y="1107871"/>
                  </a:lnTo>
                  <a:lnTo>
                    <a:pt x="35077" y="1092644"/>
                  </a:lnTo>
                  <a:lnTo>
                    <a:pt x="36563" y="1078903"/>
                  </a:lnTo>
                  <a:lnTo>
                    <a:pt x="38100" y="1065212"/>
                  </a:lnTo>
                  <a:lnTo>
                    <a:pt x="41173" y="1051471"/>
                  </a:lnTo>
                  <a:lnTo>
                    <a:pt x="44208" y="1037780"/>
                  </a:lnTo>
                  <a:lnTo>
                    <a:pt x="48768" y="1025575"/>
                  </a:lnTo>
                  <a:lnTo>
                    <a:pt x="53327" y="1011885"/>
                  </a:lnTo>
                  <a:lnTo>
                    <a:pt x="57950" y="999680"/>
                  </a:lnTo>
                  <a:lnTo>
                    <a:pt x="63995" y="987475"/>
                  </a:lnTo>
                  <a:lnTo>
                    <a:pt x="67068" y="982903"/>
                  </a:lnTo>
                  <a:close/>
                </a:path>
                <a:path w="652780" h="1417320">
                  <a:moveTo>
                    <a:pt x="91427" y="1272425"/>
                  </a:moveTo>
                  <a:lnTo>
                    <a:pt x="70104" y="1240434"/>
                  </a:lnTo>
                  <a:lnTo>
                    <a:pt x="51841" y="1202334"/>
                  </a:lnTo>
                  <a:lnTo>
                    <a:pt x="44208" y="1176439"/>
                  </a:lnTo>
                  <a:lnTo>
                    <a:pt x="41173" y="1164234"/>
                  </a:lnTo>
                  <a:lnTo>
                    <a:pt x="39636" y="1153566"/>
                  </a:lnTo>
                  <a:lnTo>
                    <a:pt x="4559" y="1161199"/>
                  </a:lnTo>
                  <a:lnTo>
                    <a:pt x="6108" y="1171867"/>
                  </a:lnTo>
                  <a:lnTo>
                    <a:pt x="19850" y="1216075"/>
                  </a:lnTo>
                  <a:lnTo>
                    <a:pt x="39636" y="1258735"/>
                  </a:lnTo>
                  <a:lnTo>
                    <a:pt x="56413" y="1283093"/>
                  </a:lnTo>
                  <a:lnTo>
                    <a:pt x="63995" y="1293761"/>
                  </a:lnTo>
                  <a:lnTo>
                    <a:pt x="91427" y="1272425"/>
                  </a:lnTo>
                  <a:close/>
                </a:path>
                <a:path w="652780" h="1417320">
                  <a:moveTo>
                    <a:pt x="242290" y="842708"/>
                  </a:moveTo>
                  <a:lnTo>
                    <a:pt x="233159" y="809180"/>
                  </a:lnTo>
                  <a:lnTo>
                    <a:pt x="230136" y="809180"/>
                  </a:lnTo>
                  <a:lnTo>
                    <a:pt x="185940" y="825944"/>
                  </a:lnTo>
                  <a:lnTo>
                    <a:pt x="143268" y="848817"/>
                  </a:lnTo>
                  <a:lnTo>
                    <a:pt x="105168" y="879271"/>
                  </a:lnTo>
                  <a:lnTo>
                    <a:pt x="128041" y="905167"/>
                  </a:lnTo>
                  <a:lnTo>
                    <a:pt x="141732" y="893013"/>
                  </a:lnTo>
                  <a:lnTo>
                    <a:pt x="164604" y="877785"/>
                  </a:lnTo>
                  <a:lnTo>
                    <a:pt x="175272" y="870140"/>
                  </a:lnTo>
                  <a:lnTo>
                    <a:pt x="187426" y="864044"/>
                  </a:lnTo>
                  <a:lnTo>
                    <a:pt x="201168" y="857935"/>
                  </a:lnTo>
                  <a:lnTo>
                    <a:pt x="213372" y="851839"/>
                  </a:lnTo>
                  <a:lnTo>
                    <a:pt x="240804" y="842708"/>
                  </a:lnTo>
                  <a:lnTo>
                    <a:pt x="242290" y="842708"/>
                  </a:lnTo>
                  <a:close/>
                </a:path>
                <a:path w="652780" h="1417320">
                  <a:moveTo>
                    <a:pt x="288036" y="1383652"/>
                  </a:moveTo>
                  <a:lnTo>
                    <a:pt x="281927" y="1382166"/>
                  </a:lnTo>
                  <a:lnTo>
                    <a:pt x="268185" y="1380629"/>
                  </a:lnTo>
                  <a:lnTo>
                    <a:pt x="252958" y="1377594"/>
                  </a:lnTo>
                  <a:lnTo>
                    <a:pt x="213372" y="1363853"/>
                  </a:lnTo>
                  <a:lnTo>
                    <a:pt x="175272" y="1345603"/>
                  </a:lnTo>
                  <a:lnTo>
                    <a:pt x="164604" y="1339494"/>
                  </a:lnTo>
                  <a:lnTo>
                    <a:pt x="146304" y="1368475"/>
                  </a:lnTo>
                  <a:lnTo>
                    <a:pt x="199631" y="1395857"/>
                  </a:lnTo>
                  <a:lnTo>
                    <a:pt x="245364" y="1411084"/>
                  </a:lnTo>
                  <a:lnTo>
                    <a:pt x="262140" y="1414157"/>
                  </a:lnTo>
                  <a:lnTo>
                    <a:pt x="277368" y="1417193"/>
                  </a:lnTo>
                  <a:lnTo>
                    <a:pt x="283464" y="1417193"/>
                  </a:lnTo>
                  <a:lnTo>
                    <a:pt x="288036" y="1383652"/>
                  </a:lnTo>
                  <a:close/>
                </a:path>
                <a:path w="652780" h="1417320">
                  <a:moveTo>
                    <a:pt x="373367" y="533400"/>
                  </a:moveTo>
                  <a:lnTo>
                    <a:pt x="347459" y="533400"/>
                  </a:lnTo>
                  <a:lnTo>
                    <a:pt x="347459" y="635444"/>
                  </a:lnTo>
                  <a:lnTo>
                    <a:pt x="373367" y="635444"/>
                  </a:lnTo>
                  <a:lnTo>
                    <a:pt x="373367" y="533400"/>
                  </a:lnTo>
                  <a:close/>
                </a:path>
                <a:path w="652780" h="1417320">
                  <a:moveTo>
                    <a:pt x="373367" y="355104"/>
                  </a:moveTo>
                  <a:lnTo>
                    <a:pt x="347459" y="355104"/>
                  </a:lnTo>
                  <a:lnTo>
                    <a:pt x="347459" y="457200"/>
                  </a:lnTo>
                  <a:lnTo>
                    <a:pt x="373367" y="457200"/>
                  </a:lnTo>
                  <a:lnTo>
                    <a:pt x="373367" y="355104"/>
                  </a:lnTo>
                  <a:close/>
                </a:path>
                <a:path w="652780" h="1417320">
                  <a:moveTo>
                    <a:pt x="373367" y="178295"/>
                  </a:moveTo>
                  <a:lnTo>
                    <a:pt x="347459" y="178295"/>
                  </a:lnTo>
                  <a:lnTo>
                    <a:pt x="347459" y="278904"/>
                  </a:lnTo>
                  <a:lnTo>
                    <a:pt x="373367" y="278904"/>
                  </a:lnTo>
                  <a:lnTo>
                    <a:pt x="373367" y="178295"/>
                  </a:lnTo>
                  <a:close/>
                </a:path>
                <a:path w="652780" h="1417320">
                  <a:moveTo>
                    <a:pt x="373367" y="0"/>
                  </a:moveTo>
                  <a:lnTo>
                    <a:pt x="347459" y="0"/>
                  </a:lnTo>
                  <a:lnTo>
                    <a:pt x="347459" y="102095"/>
                  </a:lnTo>
                  <a:lnTo>
                    <a:pt x="373367" y="102095"/>
                  </a:lnTo>
                  <a:lnTo>
                    <a:pt x="373367" y="0"/>
                  </a:lnTo>
                  <a:close/>
                </a:path>
                <a:path w="652780" h="1417320">
                  <a:moveTo>
                    <a:pt x="483095" y="833589"/>
                  </a:moveTo>
                  <a:lnTo>
                    <a:pt x="438899" y="813739"/>
                  </a:lnTo>
                  <a:lnTo>
                    <a:pt x="391668" y="801585"/>
                  </a:lnTo>
                  <a:lnTo>
                    <a:pt x="376389" y="798512"/>
                  </a:lnTo>
                  <a:lnTo>
                    <a:pt x="373367" y="798245"/>
                  </a:lnTo>
                  <a:lnTo>
                    <a:pt x="373367" y="711644"/>
                  </a:lnTo>
                  <a:lnTo>
                    <a:pt x="347459" y="711644"/>
                  </a:lnTo>
                  <a:lnTo>
                    <a:pt x="347459" y="795909"/>
                  </a:lnTo>
                  <a:lnTo>
                    <a:pt x="342900" y="795489"/>
                  </a:lnTo>
                  <a:lnTo>
                    <a:pt x="341363" y="795489"/>
                  </a:lnTo>
                  <a:lnTo>
                    <a:pt x="339826" y="830503"/>
                  </a:lnTo>
                  <a:lnTo>
                    <a:pt x="342900" y="830503"/>
                  </a:lnTo>
                  <a:lnTo>
                    <a:pt x="358127" y="832040"/>
                  </a:lnTo>
                  <a:lnTo>
                    <a:pt x="414489" y="842708"/>
                  </a:lnTo>
                  <a:lnTo>
                    <a:pt x="466331" y="864044"/>
                  </a:lnTo>
                  <a:lnTo>
                    <a:pt x="483095" y="833589"/>
                  </a:lnTo>
                  <a:close/>
                </a:path>
                <a:path w="652780" h="1417320">
                  <a:moveTo>
                    <a:pt x="527253" y="1354734"/>
                  </a:moveTo>
                  <a:lnTo>
                    <a:pt x="505917" y="1327302"/>
                  </a:lnTo>
                  <a:lnTo>
                    <a:pt x="489153" y="1339494"/>
                  </a:lnTo>
                  <a:lnTo>
                    <a:pt x="478485" y="1345603"/>
                  </a:lnTo>
                  <a:lnTo>
                    <a:pt x="454126" y="1357807"/>
                  </a:lnTo>
                  <a:lnTo>
                    <a:pt x="440436" y="1363853"/>
                  </a:lnTo>
                  <a:lnTo>
                    <a:pt x="399262" y="1377594"/>
                  </a:lnTo>
                  <a:lnTo>
                    <a:pt x="385559" y="1380629"/>
                  </a:lnTo>
                  <a:lnTo>
                    <a:pt x="393153" y="1414157"/>
                  </a:lnTo>
                  <a:lnTo>
                    <a:pt x="438899" y="1401953"/>
                  </a:lnTo>
                  <a:lnTo>
                    <a:pt x="483095" y="1383652"/>
                  </a:lnTo>
                  <a:lnTo>
                    <a:pt x="510527" y="1366939"/>
                  </a:lnTo>
                  <a:lnTo>
                    <a:pt x="527253" y="1354734"/>
                  </a:lnTo>
                  <a:close/>
                </a:path>
                <a:path w="652780" h="1417320">
                  <a:moveTo>
                    <a:pt x="643039" y="1027112"/>
                  </a:moveTo>
                  <a:lnTo>
                    <a:pt x="638479" y="1014907"/>
                  </a:lnTo>
                  <a:lnTo>
                    <a:pt x="633907" y="999680"/>
                  </a:lnTo>
                  <a:lnTo>
                    <a:pt x="627862" y="985939"/>
                  </a:lnTo>
                  <a:lnTo>
                    <a:pt x="606475" y="944803"/>
                  </a:lnTo>
                  <a:lnTo>
                    <a:pt x="579043" y="908240"/>
                  </a:lnTo>
                  <a:lnTo>
                    <a:pt x="569912" y="899071"/>
                  </a:lnTo>
                  <a:lnTo>
                    <a:pt x="545553" y="923480"/>
                  </a:lnTo>
                  <a:lnTo>
                    <a:pt x="560781" y="941781"/>
                  </a:lnTo>
                  <a:lnTo>
                    <a:pt x="569912" y="953935"/>
                  </a:lnTo>
                  <a:lnTo>
                    <a:pt x="577557" y="964603"/>
                  </a:lnTo>
                  <a:lnTo>
                    <a:pt x="583653" y="976807"/>
                  </a:lnTo>
                  <a:lnTo>
                    <a:pt x="591248" y="989012"/>
                  </a:lnTo>
                  <a:lnTo>
                    <a:pt x="595807" y="1001217"/>
                  </a:lnTo>
                  <a:lnTo>
                    <a:pt x="601916" y="1013371"/>
                  </a:lnTo>
                  <a:lnTo>
                    <a:pt x="606475" y="1025575"/>
                  </a:lnTo>
                  <a:lnTo>
                    <a:pt x="609549" y="1036243"/>
                  </a:lnTo>
                  <a:lnTo>
                    <a:pt x="643039" y="1027112"/>
                  </a:lnTo>
                  <a:close/>
                </a:path>
                <a:path w="652780" h="1417320">
                  <a:moveTo>
                    <a:pt x="652221" y="1136802"/>
                  </a:moveTo>
                  <a:lnTo>
                    <a:pt x="617143" y="1133767"/>
                  </a:lnTo>
                  <a:lnTo>
                    <a:pt x="617143" y="1136802"/>
                  </a:lnTo>
                  <a:lnTo>
                    <a:pt x="615657" y="1150543"/>
                  </a:lnTo>
                  <a:lnTo>
                    <a:pt x="612584" y="1164234"/>
                  </a:lnTo>
                  <a:lnTo>
                    <a:pt x="609549" y="1177975"/>
                  </a:lnTo>
                  <a:lnTo>
                    <a:pt x="606475" y="1190180"/>
                  </a:lnTo>
                  <a:lnTo>
                    <a:pt x="601916" y="1203871"/>
                  </a:lnTo>
                  <a:lnTo>
                    <a:pt x="595807" y="1216075"/>
                  </a:lnTo>
                  <a:lnTo>
                    <a:pt x="589762" y="1228229"/>
                  </a:lnTo>
                  <a:lnTo>
                    <a:pt x="577557" y="1252639"/>
                  </a:lnTo>
                  <a:lnTo>
                    <a:pt x="574484" y="1255661"/>
                  </a:lnTo>
                  <a:lnTo>
                    <a:pt x="603453" y="1275499"/>
                  </a:lnTo>
                  <a:lnTo>
                    <a:pt x="627862" y="1229766"/>
                  </a:lnTo>
                  <a:lnTo>
                    <a:pt x="643039" y="1185557"/>
                  </a:lnTo>
                  <a:lnTo>
                    <a:pt x="647649" y="1170330"/>
                  </a:lnTo>
                  <a:lnTo>
                    <a:pt x="650671" y="1155103"/>
                  </a:lnTo>
                  <a:lnTo>
                    <a:pt x="652221" y="1139875"/>
                  </a:lnTo>
                  <a:lnTo>
                    <a:pt x="652221" y="113680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13332" y="4835270"/>
              <a:ext cx="365721" cy="176758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8714283" y="3777754"/>
              <a:ext cx="949960" cy="1699260"/>
            </a:xfrm>
            <a:custGeom>
              <a:avLst/>
              <a:gdLst/>
              <a:ahLst/>
              <a:cxnLst/>
              <a:rect l="l" t="t" r="r" b="b"/>
              <a:pathLst>
                <a:path w="949959" h="1699260">
                  <a:moveTo>
                    <a:pt x="63995" y="1177925"/>
                  </a:moveTo>
                  <a:lnTo>
                    <a:pt x="32004" y="1162697"/>
                  </a:lnTo>
                  <a:lnTo>
                    <a:pt x="28968" y="1170279"/>
                  </a:lnTo>
                  <a:lnTo>
                    <a:pt x="21336" y="1188593"/>
                  </a:lnTo>
                  <a:lnTo>
                    <a:pt x="9182" y="1226693"/>
                  </a:lnTo>
                  <a:lnTo>
                    <a:pt x="1536" y="1264793"/>
                  </a:lnTo>
                  <a:lnTo>
                    <a:pt x="0" y="1286116"/>
                  </a:lnTo>
                  <a:lnTo>
                    <a:pt x="0" y="1304429"/>
                  </a:lnTo>
                  <a:lnTo>
                    <a:pt x="35077" y="1305915"/>
                  </a:lnTo>
                  <a:lnTo>
                    <a:pt x="35077" y="1286116"/>
                  </a:lnTo>
                  <a:lnTo>
                    <a:pt x="36563" y="1269352"/>
                  </a:lnTo>
                  <a:lnTo>
                    <a:pt x="39636" y="1251051"/>
                  </a:lnTo>
                  <a:lnTo>
                    <a:pt x="44208" y="1234274"/>
                  </a:lnTo>
                  <a:lnTo>
                    <a:pt x="48768" y="1216025"/>
                  </a:lnTo>
                  <a:lnTo>
                    <a:pt x="60972" y="1182484"/>
                  </a:lnTo>
                  <a:lnTo>
                    <a:pt x="63995" y="1177925"/>
                  </a:lnTo>
                  <a:close/>
                </a:path>
                <a:path w="949959" h="1699260">
                  <a:moveTo>
                    <a:pt x="82308" y="1467446"/>
                  </a:moveTo>
                  <a:lnTo>
                    <a:pt x="60972" y="1427861"/>
                  </a:lnTo>
                  <a:lnTo>
                    <a:pt x="48768" y="1394320"/>
                  </a:lnTo>
                  <a:lnTo>
                    <a:pt x="42659" y="1376019"/>
                  </a:lnTo>
                  <a:lnTo>
                    <a:pt x="39636" y="1359242"/>
                  </a:lnTo>
                  <a:lnTo>
                    <a:pt x="36563" y="1342529"/>
                  </a:lnTo>
                  <a:lnTo>
                    <a:pt x="3073" y="1348574"/>
                  </a:lnTo>
                  <a:lnTo>
                    <a:pt x="6108" y="1366888"/>
                  </a:lnTo>
                  <a:lnTo>
                    <a:pt x="9182" y="1386674"/>
                  </a:lnTo>
                  <a:lnTo>
                    <a:pt x="15227" y="1404988"/>
                  </a:lnTo>
                  <a:lnTo>
                    <a:pt x="21336" y="1423238"/>
                  </a:lnTo>
                  <a:lnTo>
                    <a:pt x="28968" y="1443088"/>
                  </a:lnTo>
                  <a:lnTo>
                    <a:pt x="38100" y="1459852"/>
                  </a:lnTo>
                  <a:lnTo>
                    <a:pt x="47282" y="1478114"/>
                  </a:lnTo>
                  <a:lnTo>
                    <a:pt x="51841" y="1485747"/>
                  </a:lnTo>
                  <a:lnTo>
                    <a:pt x="82308" y="1467446"/>
                  </a:lnTo>
                  <a:close/>
                </a:path>
                <a:path w="949959" h="1699260">
                  <a:moveTo>
                    <a:pt x="175272" y="0"/>
                  </a:moveTo>
                  <a:lnTo>
                    <a:pt x="74663" y="0"/>
                  </a:lnTo>
                  <a:lnTo>
                    <a:pt x="74663" y="9131"/>
                  </a:lnTo>
                  <a:lnTo>
                    <a:pt x="175272" y="9131"/>
                  </a:lnTo>
                  <a:lnTo>
                    <a:pt x="175272" y="0"/>
                  </a:lnTo>
                  <a:close/>
                </a:path>
                <a:path w="949959" h="1699260">
                  <a:moveTo>
                    <a:pt x="222504" y="1011834"/>
                  </a:moveTo>
                  <a:lnTo>
                    <a:pt x="205727" y="981316"/>
                  </a:lnTo>
                  <a:lnTo>
                    <a:pt x="192036" y="988961"/>
                  </a:lnTo>
                  <a:lnTo>
                    <a:pt x="173736" y="1001166"/>
                  </a:lnTo>
                  <a:lnTo>
                    <a:pt x="156959" y="1013371"/>
                  </a:lnTo>
                  <a:lnTo>
                    <a:pt x="140195" y="1027061"/>
                  </a:lnTo>
                  <a:lnTo>
                    <a:pt x="123482" y="1039266"/>
                  </a:lnTo>
                  <a:lnTo>
                    <a:pt x="109740" y="1054493"/>
                  </a:lnTo>
                  <a:lnTo>
                    <a:pt x="94500" y="1069721"/>
                  </a:lnTo>
                  <a:lnTo>
                    <a:pt x="92964" y="1072807"/>
                  </a:lnTo>
                  <a:lnTo>
                    <a:pt x="118859" y="1095616"/>
                  </a:lnTo>
                  <a:lnTo>
                    <a:pt x="121945" y="1092593"/>
                  </a:lnTo>
                  <a:lnTo>
                    <a:pt x="134150" y="1078903"/>
                  </a:lnTo>
                  <a:lnTo>
                    <a:pt x="147840" y="1065161"/>
                  </a:lnTo>
                  <a:lnTo>
                    <a:pt x="178295" y="1040803"/>
                  </a:lnTo>
                  <a:lnTo>
                    <a:pt x="193522" y="1030135"/>
                  </a:lnTo>
                  <a:lnTo>
                    <a:pt x="210299" y="1019416"/>
                  </a:lnTo>
                  <a:lnTo>
                    <a:pt x="222504" y="1011834"/>
                  </a:lnTo>
                  <a:close/>
                </a:path>
                <a:path w="949959" h="1699260">
                  <a:moveTo>
                    <a:pt x="257568" y="1616824"/>
                  </a:moveTo>
                  <a:lnTo>
                    <a:pt x="245364" y="1612201"/>
                  </a:lnTo>
                  <a:lnTo>
                    <a:pt x="227063" y="1601533"/>
                  </a:lnTo>
                  <a:lnTo>
                    <a:pt x="210299" y="1592414"/>
                  </a:lnTo>
                  <a:lnTo>
                    <a:pt x="176758" y="1569542"/>
                  </a:lnTo>
                  <a:lnTo>
                    <a:pt x="146304" y="1543646"/>
                  </a:lnTo>
                  <a:lnTo>
                    <a:pt x="121945" y="1569542"/>
                  </a:lnTo>
                  <a:lnTo>
                    <a:pt x="124968" y="1571078"/>
                  </a:lnTo>
                  <a:lnTo>
                    <a:pt x="140195" y="1584769"/>
                  </a:lnTo>
                  <a:lnTo>
                    <a:pt x="156959" y="1598510"/>
                  </a:lnTo>
                  <a:lnTo>
                    <a:pt x="173736" y="1610715"/>
                  </a:lnTo>
                  <a:lnTo>
                    <a:pt x="192036" y="1621383"/>
                  </a:lnTo>
                  <a:lnTo>
                    <a:pt x="210299" y="1633537"/>
                  </a:lnTo>
                  <a:lnTo>
                    <a:pt x="230136" y="1642719"/>
                  </a:lnTo>
                  <a:lnTo>
                    <a:pt x="242290" y="1648815"/>
                  </a:lnTo>
                  <a:lnTo>
                    <a:pt x="257568" y="1616824"/>
                  </a:lnTo>
                  <a:close/>
                </a:path>
                <a:path w="949959" h="1699260">
                  <a:moveTo>
                    <a:pt x="353568" y="0"/>
                  </a:moveTo>
                  <a:lnTo>
                    <a:pt x="251472" y="0"/>
                  </a:lnTo>
                  <a:lnTo>
                    <a:pt x="251472" y="9131"/>
                  </a:lnTo>
                  <a:lnTo>
                    <a:pt x="353568" y="9131"/>
                  </a:lnTo>
                  <a:lnTo>
                    <a:pt x="353568" y="0"/>
                  </a:lnTo>
                  <a:close/>
                </a:path>
                <a:path w="949959" h="1699260">
                  <a:moveTo>
                    <a:pt x="448017" y="947839"/>
                  </a:moveTo>
                  <a:lnTo>
                    <a:pt x="446532" y="912761"/>
                  </a:lnTo>
                  <a:lnTo>
                    <a:pt x="402336" y="915835"/>
                  </a:lnTo>
                  <a:lnTo>
                    <a:pt x="333717" y="929525"/>
                  </a:lnTo>
                  <a:lnTo>
                    <a:pt x="312394" y="935634"/>
                  </a:lnTo>
                  <a:lnTo>
                    <a:pt x="304800" y="938657"/>
                  </a:lnTo>
                  <a:lnTo>
                    <a:pt x="315468" y="970661"/>
                  </a:lnTo>
                  <a:lnTo>
                    <a:pt x="323062" y="969162"/>
                  </a:lnTo>
                  <a:lnTo>
                    <a:pt x="342900" y="963066"/>
                  </a:lnTo>
                  <a:lnTo>
                    <a:pt x="385559" y="953935"/>
                  </a:lnTo>
                  <a:lnTo>
                    <a:pt x="406895" y="950861"/>
                  </a:lnTo>
                  <a:lnTo>
                    <a:pt x="429768" y="949325"/>
                  </a:lnTo>
                  <a:lnTo>
                    <a:pt x="448017" y="947839"/>
                  </a:lnTo>
                  <a:close/>
                </a:path>
                <a:path w="949959" h="1699260">
                  <a:moveTo>
                    <a:pt x="487654" y="1699069"/>
                  </a:moveTo>
                  <a:lnTo>
                    <a:pt x="486117" y="1664042"/>
                  </a:lnTo>
                  <a:lnTo>
                    <a:pt x="475462" y="1664042"/>
                  </a:lnTo>
                  <a:lnTo>
                    <a:pt x="473913" y="1664042"/>
                  </a:lnTo>
                  <a:lnTo>
                    <a:pt x="451104" y="1664042"/>
                  </a:lnTo>
                  <a:lnTo>
                    <a:pt x="428231" y="1662506"/>
                  </a:lnTo>
                  <a:lnTo>
                    <a:pt x="385559" y="1656410"/>
                  </a:lnTo>
                  <a:lnTo>
                    <a:pt x="362699" y="1653374"/>
                  </a:lnTo>
                  <a:lnTo>
                    <a:pt x="352031" y="1650301"/>
                  </a:lnTo>
                  <a:lnTo>
                    <a:pt x="344385" y="1683842"/>
                  </a:lnTo>
                  <a:lnTo>
                    <a:pt x="356590" y="1686915"/>
                  </a:lnTo>
                  <a:lnTo>
                    <a:pt x="379463" y="1691474"/>
                  </a:lnTo>
                  <a:lnTo>
                    <a:pt x="426694" y="1697583"/>
                  </a:lnTo>
                  <a:lnTo>
                    <a:pt x="451104" y="1699069"/>
                  </a:lnTo>
                  <a:lnTo>
                    <a:pt x="473913" y="1699069"/>
                  </a:lnTo>
                  <a:lnTo>
                    <a:pt x="474675" y="1681556"/>
                  </a:lnTo>
                  <a:lnTo>
                    <a:pt x="475462" y="1699069"/>
                  </a:lnTo>
                  <a:lnTo>
                    <a:pt x="487654" y="1699069"/>
                  </a:lnTo>
                  <a:close/>
                </a:path>
                <a:path w="949959" h="1699260">
                  <a:moveTo>
                    <a:pt x="487654" y="827430"/>
                  </a:moveTo>
                  <a:lnTo>
                    <a:pt x="461721" y="827430"/>
                  </a:lnTo>
                  <a:lnTo>
                    <a:pt x="461721" y="929525"/>
                  </a:lnTo>
                  <a:lnTo>
                    <a:pt x="487654" y="929525"/>
                  </a:lnTo>
                  <a:lnTo>
                    <a:pt x="487654" y="827430"/>
                  </a:lnTo>
                  <a:close/>
                </a:path>
                <a:path w="949959" h="1699260">
                  <a:moveTo>
                    <a:pt x="487654" y="650671"/>
                  </a:moveTo>
                  <a:lnTo>
                    <a:pt x="461721" y="650671"/>
                  </a:lnTo>
                  <a:lnTo>
                    <a:pt x="461721" y="751230"/>
                  </a:lnTo>
                  <a:lnTo>
                    <a:pt x="487654" y="751230"/>
                  </a:lnTo>
                  <a:lnTo>
                    <a:pt x="487654" y="650671"/>
                  </a:lnTo>
                  <a:close/>
                </a:path>
                <a:path w="949959" h="1699260">
                  <a:moveTo>
                    <a:pt x="487654" y="472376"/>
                  </a:moveTo>
                  <a:lnTo>
                    <a:pt x="461721" y="472376"/>
                  </a:lnTo>
                  <a:lnTo>
                    <a:pt x="461721" y="574471"/>
                  </a:lnTo>
                  <a:lnTo>
                    <a:pt x="487654" y="574471"/>
                  </a:lnTo>
                  <a:lnTo>
                    <a:pt x="487654" y="472376"/>
                  </a:lnTo>
                  <a:close/>
                </a:path>
                <a:path w="949959" h="1699260">
                  <a:moveTo>
                    <a:pt x="487654" y="294081"/>
                  </a:moveTo>
                  <a:lnTo>
                    <a:pt x="461721" y="294081"/>
                  </a:lnTo>
                  <a:lnTo>
                    <a:pt x="461721" y="396176"/>
                  </a:lnTo>
                  <a:lnTo>
                    <a:pt x="487654" y="396176"/>
                  </a:lnTo>
                  <a:lnTo>
                    <a:pt x="487654" y="294081"/>
                  </a:lnTo>
                  <a:close/>
                </a:path>
                <a:path w="949959" h="1699260">
                  <a:moveTo>
                    <a:pt x="487654" y="117322"/>
                  </a:moveTo>
                  <a:lnTo>
                    <a:pt x="461721" y="117322"/>
                  </a:lnTo>
                  <a:lnTo>
                    <a:pt x="461721" y="217881"/>
                  </a:lnTo>
                  <a:lnTo>
                    <a:pt x="487654" y="217881"/>
                  </a:lnTo>
                  <a:lnTo>
                    <a:pt x="487654" y="117322"/>
                  </a:lnTo>
                  <a:close/>
                </a:path>
                <a:path w="949959" h="1699260">
                  <a:moveTo>
                    <a:pt x="487654" y="0"/>
                  </a:moveTo>
                  <a:lnTo>
                    <a:pt x="473913" y="0"/>
                  </a:lnTo>
                  <a:lnTo>
                    <a:pt x="461721" y="0"/>
                  </a:lnTo>
                  <a:lnTo>
                    <a:pt x="429768" y="0"/>
                  </a:lnTo>
                  <a:lnTo>
                    <a:pt x="429768" y="9131"/>
                  </a:lnTo>
                  <a:lnTo>
                    <a:pt x="461721" y="9131"/>
                  </a:lnTo>
                  <a:lnTo>
                    <a:pt x="461721" y="41122"/>
                  </a:lnTo>
                  <a:lnTo>
                    <a:pt x="487654" y="41122"/>
                  </a:lnTo>
                  <a:lnTo>
                    <a:pt x="487654" y="0"/>
                  </a:lnTo>
                  <a:close/>
                </a:path>
                <a:path w="949959" h="1699260">
                  <a:moveTo>
                    <a:pt x="691857" y="955421"/>
                  </a:moveTo>
                  <a:lnTo>
                    <a:pt x="636981" y="935634"/>
                  </a:lnTo>
                  <a:lnTo>
                    <a:pt x="591248" y="923429"/>
                  </a:lnTo>
                  <a:lnTo>
                    <a:pt x="568426" y="920407"/>
                  </a:lnTo>
                  <a:lnTo>
                    <a:pt x="554685" y="917321"/>
                  </a:lnTo>
                  <a:lnTo>
                    <a:pt x="548576" y="952398"/>
                  </a:lnTo>
                  <a:lnTo>
                    <a:pt x="563854" y="953935"/>
                  </a:lnTo>
                  <a:lnTo>
                    <a:pt x="606526" y="963066"/>
                  </a:lnTo>
                  <a:lnTo>
                    <a:pt x="626313" y="969162"/>
                  </a:lnTo>
                  <a:lnTo>
                    <a:pt x="647649" y="975271"/>
                  </a:lnTo>
                  <a:lnTo>
                    <a:pt x="665962" y="982865"/>
                  </a:lnTo>
                  <a:lnTo>
                    <a:pt x="678116" y="987425"/>
                  </a:lnTo>
                  <a:lnTo>
                    <a:pt x="691857" y="955421"/>
                  </a:lnTo>
                  <a:close/>
                </a:path>
                <a:path w="949959" h="1699260">
                  <a:moveTo>
                    <a:pt x="729957" y="1636610"/>
                  </a:moveTo>
                  <a:lnTo>
                    <a:pt x="713181" y="1606105"/>
                  </a:lnTo>
                  <a:lnTo>
                    <a:pt x="704062" y="1612201"/>
                  </a:lnTo>
                  <a:lnTo>
                    <a:pt x="684212" y="1619846"/>
                  </a:lnTo>
                  <a:lnTo>
                    <a:pt x="665962" y="1628978"/>
                  </a:lnTo>
                  <a:lnTo>
                    <a:pt x="646112" y="1635074"/>
                  </a:lnTo>
                  <a:lnTo>
                    <a:pt x="626313" y="1642719"/>
                  </a:lnTo>
                  <a:lnTo>
                    <a:pt x="604989" y="1647278"/>
                  </a:lnTo>
                  <a:lnTo>
                    <a:pt x="586676" y="1651838"/>
                  </a:lnTo>
                  <a:lnTo>
                    <a:pt x="594321" y="1686915"/>
                  </a:lnTo>
                  <a:lnTo>
                    <a:pt x="615657" y="1682305"/>
                  </a:lnTo>
                  <a:lnTo>
                    <a:pt x="636981" y="1676247"/>
                  </a:lnTo>
                  <a:lnTo>
                    <a:pt x="679653" y="1660969"/>
                  </a:lnTo>
                  <a:lnTo>
                    <a:pt x="719289" y="1642719"/>
                  </a:lnTo>
                  <a:lnTo>
                    <a:pt x="729957" y="1636610"/>
                  </a:lnTo>
                  <a:close/>
                </a:path>
                <a:path w="949959" h="1699260">
                  <a:moveTo>
                    <a:pt x="888403" y="1112393"/>
                  </a:moveTo>
                  <a:lnTo>
                    <a:pt x="879271" y="1100188"/>
                  </a:lnTo>
                  <a:lnTo>
                    <a:pt x="867079" y="1083462"/>
                  </a:lnTo>
                  <a:lnTo>
                    <a:pt x="839635" y="1052957"/>
                  </a:lnTo>
                  <a:lnTo>
                    <a:pt x="809180" y="1025525"/>
                  </a:lnTo>
                  <a:lnTo>
                    <a:pt x="792416" y="1013371"/>
                  </a:lnTo>
                  <a:lnTo>
                    <a:pt x="786307" y="1008761"/>
                  </a:lnTo>
                  <a:lnTo>
                    <a:pt x="766521" y="1037729"/>
                  </a:lnTo>
                  <a:lnTo>
                    <a:pt x="771080" y="1040803"/>
                  </a:lnTo>
                  <a:lnTo>
                    <a:pt x="801585" y="1065161"/>
                  </a:lnTo>
                  <a:lnTo>
                    <a:pt x="815276" y="1078903"/>
                  </a:lnTo>
                  <a:lnTo>
                    <a:pt x="839635" y="1106284"/>
                  </a:lnTo>
                  <a:lnTo>
                    <a:pt x="851839" y="1121524"/>
                  </a:lnTo>
                  <a:lnTo>
                    <a:pt x="859485" y="1132179"/>
                  </a:lnTo>
                  <a:lnTo>
                    <a:pt x="888403" y="1112393"/>
                  </a:lnTo>
                  <a:close/>
                </a:path>
                <a:path w="949959" h="1699260">
                  <a:moveTo>
                    <a:pt x="909739" y="1462874"/>
                  </a:moveTo>
                  <a:lnTo>
                    <a:pt x="879271" y="1446110"/>
                  </a:lnTo>
                  <a:lnTo>
                    <a:pt x="871639" y="1459852"/>
                  </a:lnTo>
                  <a:lnTo>
                    <a:pt x="860971" y="1475079"/>
                  </a:lnTo>
                  <a:lnTo>
                    <a:pt x="851839" y="1490319"/>
                  </a:lnTo>
                  <a:lnTo>
                    <a:pt x="839635" y="1505546"/>
                  </a:lnTo>
                  <a:lnTo>
                    <a:pt x="815276" y="1532978"/>
                  </a:lnTo>
                  <a:lnTo>
                    <a:pt x="800049" y="1545183"/>
                  </a:lnTo>
                  <a:lnTo>
                    <a:pt x="797026" y="1549742"/>
                  </a:lnTo>
                  <a:lnTo>
                    <a:pt x="819848" y="1575638"/>
                  </a:lnTo>
                  <a:lnTo>
                    <a:pt x="824407" y="1571078"/>
                  </a:lnTo>
                  <a:lnTo>
                    <a:pt x="839635" y="1557337"/>
                  </a:lnTo>
                  <a:lnTo>
                    <a:pt x="867079" y="1526882"/>
                  </a:lnTo>
                  <a:lnTo>
                    <a:pt x="879271" y="1510106"/>
                  </a:lnTo>
                  <a:lnTo>
                    <a:pt x="891476" y="1494878"/>
                  </a:lnTo>
                  <a:lnTo>
                    <a:pt x="902144" y="1476616"/>
                  </a:lnTo>
                  <a:lnTo>
                    <a:pt x="909739" y="1462874"/>
                  </a:lnTo>
                  <a:close/>
                </a:path>
                <a:path w="949959" h="1699260">
                  <a:moveTo>
                    <a:pt x="949375" y="1304429"/>
                  </a:moveTo>
                  <a:lnTo>
                    <a:pt x="946302" y="1264793"/>
                  </a:lnTo>
                  <a:lnTo>
                    <a:pt x="943279" y="1244942"/>
                  </a:lnTo>
                  <a:lnTo>
                    <a:pt x="938707" y="1225156"/>
                  </a:lnTo>
                  <a:lnTo>
                    <a:pt x="935634" y="1213002"/>
                  </a:lnTo>
                  <a:lnTo>
                    <a:pt x="902144" y="1222121"/>
                  </a:lnTo>
                  <a:lnTo>
                    <a:pt x="909739" y="1252588"/>
                  </a:lnTo>
                  <a:lnTo>
                    <a:pt x="911275" y="1269352"/>
                  </a:lnTo>
                  <a:lnTo>
                    <a:pt x="914222" y="1304429"/>
                  </a:lnTo>
                  <a:lnTo>
                    <a:pt x="914349" y="1305915"/>
                  </a:lnTo>
                  <a:lnTo>
                    <a:pt x="914349" y="1324216"/>
                  </a:lnTo>
                  <a:lnTo>
                    <a:pt x="911275" y="1342529"/>
                  </a:lnTo>
                  <a:lnTo>
                    <a:pt x="909739" y="1353197"/>
                  </a:lnTo>
                  <a:lnTo>
                    <a:pt x="944816" y="1357757"/>
                  </a:lnTo>
                  <a:lnTo>
                    <a:pt x="946302" y="1345552"/>
                  </a:lnTo>
                  <a:lnTo>
                    <a:pt x="949375" y="1305915"/>
                  </a:lnTo>
                  <a:lnTo>
                    <a:pt x="931862" y="1305179"/>
                  </a:lnTo>
                  <a:lnTo>
                    <a:pt x="949375" y="130442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 descr=""/>
          <p:cNvSpPr txBox="1"/>
          <p:nvPr/>
        </p:nvSpPr>
        <p:spPr>
          <a:xfrm>
            <a:off x="8992666" y="4935361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689999" y="416581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7226516" y="4095718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3" name="object 73" descr=""/>
          <p:cNvGrpSpPr/>
          <p:nvPr/>
        </p:nvGrpSpPr>
        <p:grpSpPr>
          <a:xfrm>
            <a:off x="2886075" y="6402933"/>
            <a:ext cx="6816090" cy="825500"/>
            <a:chOff x="2886075" y="6402933"/>
            <a:chExt cx="6816090" cy="825500"/>
          </a:xfrm>
        </p:grpSpPr>
        <p:sp>
          <p:nvSpPr>
            <p:cNvPr id="74" name="object 74" descr=""/>
            <p:cNvSpPr/>
            <p:nvPr/>
          </p:nvSpPr>
          <p:spPr>
            <a:xfrm>
              <a:off x="2892425" y="6409283"/>
              <a:ext cx="6803390" cy="812800"/>
            </a:xfrm>
            <a:custGeom>
              <a:avLst/>
              <a:gdLst/>
              <a:ahLst/>
              <a:cxnLst/>
              <a:rect l="l" t="t" r="r" b="b"/>
              <a:pathLst>
                <a:path w="6803390" h="812800">
                  <a:moveTo>
                    <a:pt x="6802983" y="812800"/>
                  </a:moveTo>
                  <a:lnTo>
                    <a:pt x="0" y="812800"/>
                  </a:lnTo>
                  <a:lnTo>
                    <a:pt x="0" y="0"/>
                  </a:lnTo>
                  <a:lnTo>
                    <a:pt x="6802983" y="0"/>
                  </a:lnTo>
                  <a:lnTo>
                    <a:pt x="6802983" y="812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892425" y="6409283"/>
              <a:ext cx="6803390" cy="812800"/>
            </a:xfrm>
            <a:custGeom>
              <a:avLst/>
              <a:gdLst/>
              <a:ahLst/>
              <a:cxnLst/>
              <a:rect l="l" t="t" r="r" b="b"/>
              <a:pathLst>
                <a:path w="6803390" h="812800">
                  <a:moveTo>
                    <a:pt x="0" y="0"/>
                  </a:moveTo>
                  <a:lnTo>
                    <a:pt x="0" y="812800"/>
                  </a:lnTo>
                  <a:lnTo>
                    <a:pt x="6802983" y="812800"/>
                  </a:lnTo>
                  <a:lnTo>
                    <a:pt x="68029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554084"/>
            <a:ext cx="38100" cy="1224280"/>
          </a:xfrm>
          <a:custGeom>
            <a:avLst/>
            <a:gdLst/>
            <a:ahLst/>
            <a:cxnLst/>
            <a:rect l="l" t="t" r="r" b="b"/>
            <a:pathLst>
              <a:path w="38100" h="1224279">
                <a:moveTo>
                  <a:pt x="0" y="0"/>
                </a:moveTo>
                <a:lnTo>
                  <a:pt x="38049" y="0"/>
                </a:lnTo>
                <a:lnTo>
                  <a:pt x="38049" y="1223670"/>
                </a:lnTo>
                <a:lnTo>
                  <a:pt x="0" y="1223670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554084"/>
            <a:ext cx="38100" cy="1224280"/>
          </a:xfrm>
          <a:custGeom>
            <a:avLst/>
            <a:gdLst/>
            <a:ahLst/>
            <a:cxnLst/>
            <a:rect l="l" t="t" r="r" b="b"/>
            <a:pathLst>
              <a:path w="38100" h="1224279">
                <a:moveTo>
                  <a:pt x="0" y="0"/>
                </a:moveTo>
                <a:lnTo>
                  <a:pt x="38100" y="0"/>
                </a:lnTo>
                <a:lnTo>
                  <a:pt x="38100" y="1223670"/>
                </a:lnTo>
                <a:lnTo>
                  <a:pt x="0" y="1223670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554084"/>
            <a:ext cx="38100" cy="504825"/>
          </a:xfrm>
          <a:custGeom>
            <a:avLst/>
            <a:gdLst/>
            <a:ahLst/>
            <a:cxnLst/>
            <a:rect l="l" t="t" r="r" b="b"/>
            <a:pathLst>
              <a:path w="38100" h="504825">
                <a:moveTo>
                  <a:pt x="38100" y="504380"/>
                </a:moveTo>
                <a:lnTo>
                  <a:pt x="0" y="504380"/>
                </a:lnTo>
                <a:lnTo>
                  <a:pt x="0" y="0"/>
                </a:lnTo>
                <a:lnTo>
                  <a:pt x="38100" y="0"/>
                </a:lnTo>
                <a:lnTo>
                  <a:pt x="38100" y="50438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697314"/>
            <a:ext cx="18415" cy="290195"/>
          </a:xfrm>
          <a:custGeom>
            <a:avLst/>
            <a:gdLst/>
            <a:ahLst/>
            <a:cxnLst/>
            <a:rect l="l" t="t" r="r" b="b"/>
            <a:pathLst>
              <a:path w="18414" h="290194">
                <a:moveTo>
                  <a:pt x="18262" y="289572"/>
                </a:moveTo>
                <a:lnTo>
                  <a:pt x="0" y="289572"/>
                </a:lnTo>
                <a:lnTo>
                  <a:pt x="0" y="0"/>
                </a:lnTo>
                <a:lnTo>
                  <a:pt x="18262" y="0"/>
                </a:lnTo>
                <a:lnTo>
                  <a:pt x="18262" y="289572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697314"/>
            <a:ext cx="2025650" cy="290195"/>
          </a:xfrm>
          <a:custGeom>
            <a:avLst/>
            <a:gdLst/>
            <a:ahLst/>
            <a:cxnLst/>
            <a:rect l="l" t="t" r="r" b="b"/>
            <a:pathLst>
              <a:path w="2025650" h="290194">
                <a:moveTo>
                  <a:pt x="2025192" y="138709"/>
                </a:moveTo>
                <a:lnTo>
                  <a:pt x="18262" y="138709"/>
                </a:lnTo>
                <a:lnTo>
                  <a:pt x="18262" y="0"/>
                </a:lnTo>
                <a:lnTo>
                  <a:pt x="0" y="0"/>
                </a:lnTo>
                <a:lnTo>
                  <a:pt x="0" y="289572"/>
                </a:lnTo>
                <a:lnTo>
                  <a:pt x="18262" y="289572"/>
                </a:lnTo>
                <a:lnTo>
                  <a:pt x="18262" y="150863"/>
                </a:lnTo>
                <a:lnTo>
                  <a:pt x="2025192" y="150863"/>
                </a:lnTo>
                <a:lnTo>
                  <a:pt x="2025192" y="1387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836024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153"/>
                </a:moveTo>
                <a:lnTo>
                  <a:pt x="0" y="12153"/>
                </a:lnTo>
                <a:lnTo>
                  <a:pt x="0" y="0"/>
                </a:lnTo>
                <a:lnTo>
                  <a:pt x="287985" y="0"/>
                </a:lnTo>
                <a:lnTo>
                  <a:pt x="287985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836024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153"/>
                </a:moveTo>
                <a:lnTo>
                  <a:pt x="0" y="12153"/>
                </a:lnTo>
                <a:lnTo>
                  <a:pt x="0" y="0"/>
                </a:lnTo>
                <a:lnTo>
                  <a:pt x="213321" y="0"/>
                </a:lnTo>
                <a:lnTo>
                  <a:pt x="213321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697314"/>
            <a:ext cx="2026920" cy="290195"/>
          </a:xfrm>
          <a:custGeom>
            <a:avLst/>
            <a:gdLst/>
            <a:ahLst/>
            <a:cxnLst/>
            <a:rect l="l" t="t" r="r" b="b"/>
            <a:pathLst>
              <a:path w="2026920" h="290194">
                <a:moveTo>
                  <a:pt x="2026729" y="0"/>
                </a:moveTo>
                <a:lnTo>
                  <a:pt x="2006892" y="0"/>
                </a:lnTo>
                <a:lnTo>
                  <a:pt x="2006892" y="138709"/>
                </a:lnTo>
                <a:lnTo>
                  <a:pt x="0" y="138709"/>
                </a:lnTo>
                <a:lnTo>
                  <a:pt x="0" y="150863"/>
                </a:lnTo>
                <a:lnTo>
                  <a:pt x="2006892" y="150863"/>
                </a:lnTo>
                <a:lnTo>
                  <a:pt x="2006892" y="289572"/>
                </a:lnTo>
                <a:lnTo>
                  <a:pt x="2026729" y="289572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554084"/>
            <a:ext cx="317500" cy="504825"/>
          </a:xfrm>
          <a:custGeom>
            <a:avLst/>
            <a:gdLst/>
            <a:ahLst/>
            <a:cxnLst/>
            <a:rect l="l" t="t" r="r" b="b"/>
            <a:pathLst>
              <a:path w="317500" h="504825">
                <a:moveTo>
                  <a:pt x="316953" y="0"/>
                </a:moveTo>
                <a:lnTo>
                  <a:pt x="278853" y="0"/>
                </a:lnTo>
                <a:lnTo>
                  <a:pt x="278853" y="281940"/>
                </a:lnTo>
                <a:lnTo>
                  <a:pt x="18300" y="281940"/>
                </a:lnTo>
                <a:lnTo>
                  <a:pt x="18300" y="143230"/>
                </a:lnTo>
                <a:lnTo>
                  <a:pt x="0" y="143230"/>
                </a:lnTo>
                <a:lnTo>
                  <a:pt x="0" y="432803"/>
                </a:lnTo>
                <a:lnTo>
                  <a:pt x="18300" y="432803"/>
                </a:lnTo>
                <a:lnTo>
                  <a:pt x="18300" y="294093"/>
                </a:lnTo>
                <a:lnTo>
                  <a:pt x="278853" y="294093"/>
                </a:lnTo>
                <a:lnTo>
                  <a:pt x="278853" y="504380"/>
                </a:lnTo>
                <a:lnTo>
                  <a:pt x="316953" y="504380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747240" y="2836024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153"/>
                </a:moveTo>
                <a:lnTo>
                  <a:pt x="0" y="12153"/>
                </a:lnTo>
                <a:lnTo>
                  <a:pt x="0" y="0"/>
                </a:lnTo>
                <a:lnTo>
                  <a:pt x="214858" y="0"/>
                </a:lnTo>
                <a:lnTo>
                  <a:pt x="214858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46547" y="2836024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153"/>
                </a:moveTo>
                <a:lnTo>
                  <a:pt x="0" y="12153"/>
                </a:lnTo>
                <a:lnTo>
                  <a:pt x="0" y="0"/>
                </a:lnTo>
                <a:lnTo>
                  <a:pt x="720826" y="0"/>
                </a:lnTo>
                <a:lnTo>
                  <a:pt x="720826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484090" y="2836024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153"/>
                </a:moveTo>
                <a:lnTo>
                  <a:pt x="0" y="12153"/>
                </a:lnTo>
                <a:lnTo>
                  <a:pt x="0" y="0"/>
                </a:lnTo>
                <a:lnTo>
                  <a:pt x="719239" y="0"/>
                </a:lnTo>
                <a:lnTo>
                  <a:pt x="719239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6126810" y="3204768"/>
            <a:ext cx="234950" cy="570230"/>
            <a:chOff x="6126810" y="3204768"/>
            <a:chExt cx="234950" cy="570230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26810" y="3360191"/>
              <a:ext cx="234645" cy="252958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6143523" y="3204768"/>
              <a:ext cx="143510" cy="570230"/>
            </a:xfrm>
            <a:custGeom>
              <a:avLst/>
              <a:gdLst/>
              <a:ahLst/>
              <a:cxnLst/>
              <a:rect l="l" t="t" r="r" b="b"/>
              <a:pathLst>
                <a:path w="143510" h="570229">
                  <a:moveTo>
                    <a:pt x="85382" y="228600"/>
                  </a:moveTo>
                  <a:lnTo>
                    <a:pt x="68618" y="228600"/>
                  </a:lnTo>
                  <a:lnTo>
                    <a:pt x="68618" y="486117"/>
                  </a:lnTo>
                  <a:lnTo>
                    <a:pt x="85382" y="486117"/>
                  </a:lnTo>
                  <a:lnTo>
                    <a:pt x="85382" y="228600"/>
                  </a:lnTo>
                  <a:close/>
                </a:path>
                <a:path w="143510" h="570229">
                  <a:moveTo>
                    <a:pt x="85382" y="0"/>
                  </a:moveTo>
                  <a:lnTo>
                    <a:pt x="68618" y="0"/>
                  </a:lnTo>
                  <a:lnTo>
                    <a:pt x="68618" y="172199"/>
                  </a:lnTo>
                  <a:lnTo>
                    <a:pt x="85382" y="172199"/>
                  </a:lnTo>
                  <a:lnTo>
                    <a:pt x="85382" y="0"/>
                  </a:lnTo>
                  <a:close/>
                </a:path>
                <a:path w="143510" h="570229">
                  <a:moveTo>
                    <a:pt x="96050" y="554685"/>
                  </a:moveTo>
                  <a:lnTo>
                    <a:pt x="48818" y="554685"/>
                  </a:lnTo>
                  <a:lnTo>
                    <a:pt x="48818" y="569912"/>
                  </a:lnTo>
                  <a:lnTo>
                    <a:pt x="96050" y="569912"/>
                  </a:lnTo>
                  <a:lnTo>
                    <a:pt x="96050" y="554685"/>
                  </a:lnTo>
                  <a:close/>
                </a:path>
                <a:path w="143510" h="570229">
                  <a:moveTo>
                    <a:pt x="114300" y="516585"/>
                  </a:moveTo>
                  <a:lnTo>
                    <a:pt x="28968" y="516585"/>
                  </a:lnTo>
                  <a:lnTo>
                    <a:pt x="28968" y="531863"/>
                  </a:lnTo>
                  <a:lnTo>
                    <a:pt x="114300" y="531863"/>
                  </a:lnTo>
                  <a:lnTo>
                    <a:pt x="114300" y="516585"/>
                  </a:lnTo>
                  <a:close/>
                </a:path>
                <a:path w="143510" h="570229">
                  <a:moveTo>
                    <a:pt x="143268" y="487654"/>
                  </a:moveTo>
                  <a:lnTo>
                    <a:pt x="0" y="487654"/>
                  </a:lnTo>
                  <a:lnTo>
                    <a:pt x="0" y="504418"/>
                  </a:lnTo>
                  <a:lnTo>
                    <a:pt x="143268" y="504418"/>
                  </a:lnTo>
                  <a:lnTo>
                    <a:pt x="143268" y="48765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6067374" y="2980778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400" y="12153"/>
                </a:moveTo>
                <a:lnTo>
                  <a:pt x="0" y="12153"/>
                </a:lnTo>
                <a:lnTo>
                  <a:pt x="0" y="0"/>
                </a:lnTo>
                <a:lnTo>
                  <a:pt x="152400" y="0"/>
                </a:lnTo>
                <a:lnTo>
                  <a:pt x="152400" y="121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6175578" y="2986887"/>
            <a:ext cx="90170" cy="226060"/>
            <a:chOff x="6175578" y="2986887"/>
            <a:chExt cx="90170" cy="226060"/>
          </a:xfrm>
        </p:grpSpPr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84899" y="3127222"/>
              <a:ext cx="74167" cy="77736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6175578" y="2986887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5623"/>
                  </a:moveTo>
                  <a:lnTo>
                    <a:pt x="76200" y="135623"/>
                  </a:lnTo>
                  <a:lnTo>
                    <a:pt x="76200" y="149313"/>
                  </a:lnTo>
                  <a:lnTo>
                    <a:pt x="76200" y="211772"/>
                  </a:lnTo>
                  <a:lnTo>
                    <a:pt x="13690" y="211772"/>
                  </a:lnTo>
                  <a:lnTo>
                    <a:pt x="13690" y="149313"/>
                  </a:lnTo>
                  <a:lnTo>
                    <a:pt x="76200" y="149313"/>
                  </a:lnTo>
                  <a:lnTo>
                    <a:pt x="76200" y="135623"/>
                  </a:lnTo>
                  <a:lnTo>
                    <a:pt x="51790" y="135623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5623"/>
                  </a:lnTo>
                  <a:lnTo>
                    <a:pt x="0" y="135623"/>
                  </a:lnTo>
                  <a:lnTo>
                    <a:pt x="0" y="225513"/>
                  </a:lnTo>
                  <a:lnTo>
                    <a:pt x="89890" y="225513"/>
                  </a:lnTo>
                  <a:lnTo>
                    <a:pt x="89890" y="217881"/>
                  </a:lnTo>
                  <a:lnTo>
                    <a:pt x="89890" y="211772"/>
                  </a:lnTo>
                  <a:lnTo>
                    <a:pt x="89890" y="149313"/>
                  </a:lnTo>
                  <a:lnTo>
                    <a:pt x="89890" y="141681"/>
                  </a:lnTo>
                  <a:lnTo>
                    <a:pt x="89890" y="13562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4186935" y="3204768"/>
            <a:ext cx="226060" cy="573405"/>
            <a:chOff x="4186935" y="3204768"/>
            <a:chExt cx="226060" cy="573405"/>
          </a:xfrm>
        </p:grpSpPr>
        <p:pic>
          <p:nvPicPr>
            <p:cNvPr id="22" name="object 2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6935" y="3369373"/>
              <a:ext cx="225526" cy="252958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4261599" y="3204768"/>
              <a:ext cx="143510" cy="573405"/>
            </a:xfrm>
            <a:custGeom>
              <a:avLst/>
              <a:gdLst/>
              <a:ahLst/>
              <a:cxnLst/>
              <a:rect l="l" t="t" r="r" b="b"/>
              <a:pathLst>
                <a:path w="143510" h="573404">
                  <a:moveTo>
                    <a:pt x="74650" y="0"/>
                  </a:moveTo>
                  <a:lnTo>
                    <a:pt x="59423" y="0"/>
                  </a:lnTo>
                  <a:lnTo>
                    <a:pt x="59423" y="172199"/>
                  </a:lnTo>
                  <a:lnTo>
                    <a:pt x="74650" y="172199"/>
                  </a:lnTo>
                  <a:lnTo>
                    <a:pt x="74650" y="0"/>
                  </a:lnTo>
                  <a:close/>
                </a:path>
                <a:path w="143510" h="573404">
                  <a:moveTo>
                    <a:pt x="94500" y="563803"/>
                  </a:moveTo>
                  <a:lnTo>
                    <a:pt x="47218" y="563803"/>
                  </a:lnTo>
                  <a:lnTo>
                    <a:pt x="47218" y="572985"/>
                  </a:lnTo>
                  <a:lnTo>
                    <a:pt x="94500" y="572985"/>
                  </a:lnTo>
                  <a:lnTo>
                    <a:pt x="94500" y="563803"/>
                  </a:lnTo>
                  <a:close/>
                </a:path>
                <a:path w="143510" h="573404">
                  <a:moveTo>
                    <a:pt x="114287" y="525754"/>
                  </a:moveTo>
                  <a:lnTo>
                    <a:pt x="28968" y="525754"/>
                  </a:lnTo>
                  <a:lnTo>
                    <a:pt x="28968" y="542467"/>
                  </a:lnTo>
                  <a:lnTo>
                    <a:pt x="114287" y="542467"/>
                  </a:lnTo>
                  <a:lnTo>
                    <a:pt x="114287" y="525754"/>
                  </a:lnTo>
                  <a:close/>
                </a:path>
                <a:path w="143510" h="573404">
                  <a:moveTo>
                    <a:pt x="143217" y="496785"/>
                  </a:moveTo>
                  <a:lnTo>
                    <a:pt x="74650" y="496785"/>
                  </a:lnTo>
                  <a:lnTo>
                    <a:pt x="74650" y="248386"/>
                  </a:lnTo>
                  <a:lnTo>
                    <a:pt x="59423" y="248386"/>
                  </a:lnTo>
                  <a:lnTo>
                    <a:pt x="59423" y="496785"/>
                  </a:lnTo>
                  <a:lnTo>
                    <a:pt x="0" y="496785"/>
                  </a:lnTo>
                  <a:lnTo>
                    <a:pt x="0" y="513549"/>
                  </a:lnTo>
                  <a:lnTo>
                    <a:pt x="143217" y="513549"/>
                  </a:lnTo>
                  <a:lnTo>
                    <a:pt x="143217" y="49678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4328667" y="2980778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349" y="12153"/>
                </a:moveTo>
                <a:lnTo>
                  <a:pt x="0" y="12153"/>
                </a:lnTo>
                <a:lnTo>
                  <a:pt x="0" y="0"/>
                </a:lnTo>
                <a:lnTo>
                  <a:pt x="152349" y="0"/>
                </a:lnTo>
                <a:lnTo>
                  <a:pt x="152349" y="121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4284459" y="2986887"/>
            <a:ext cx="88900" cy="226060"/>
            <a:chOff x="4284459" y="2986887"/>
            <a:chExt cx="88900" cy="226060"/>
          </a:xfrm>
        </p:grpSpPr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2600" y="3127222"/>
              <a:ext cx="75196" cy="77736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4284459" y="2986887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23"/>
                  </a:moveTo>
                  <a:lnTo>
                    <a:pt x="76200" y="135623"/>
                  </a:lnTo>
                  <a:lnTo>
                    <a:pt x="76200" y="149313"/>
                  </a:lnTo>
                  <a:lnTo>
                    <a:pt x="76200" y="211772"/>
                  </a:lnTo>
                  <a:lnTo>
                    <a:pt x="12204" y="211772"/>
                  </a:lnTo>
                  <a:lnTo>
                    <a:pt x="12204" y="149313"/>
                  </a:lnTo>
                  <a:lnTo>
                    <a:pt x="76200" y="149313"/>
                  </a:lnTo>
                  <a:lnTo>
                    <a:pt x="76200" y="135623"/>
                  </a:lnTo>
                  <a:lnTo>
                    <a:pt x="50304" y="135623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23"/>
                  </a:lnTo>
                  <a:lnTo>
                    <a:pt x="0" y="135623"/>
                  </a:lnTo>
                  <a:lnTo>
                    <a:pt x="0" y="225513"/>
                  </a:lnTo>
                  <a:lnTo>
                    <a:pt x="88353" y="225513"/>
                  </a:lnTo>
                  <a:lnTo>
                    <a:pt x="88353" y="217881"/>
                  </a:lnTo>
                  <a:lnTo>
                    <a:pt x="88353" y="211772"/>
                  </a:lnTo>
                  <a:lnTo>
                    <a:pt x="88353" y="149313"/>
                  </a:lnTo>
                  <a:lnTo>
                    <a:pt x="88353" y="141681"/>
                  </a:lnTo>
                  <a:lnTo>
                    <a:pt x="88353" y="13562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/>
          <p:nvPr/>
        </p:nvSpPr>
        <p:spPr>
          <a:xfrm>
            <a:off x="4325594" y="2555620"/>
            <a:ext cx="12700" cy="287020"/>
          </a:xfrm>
          <a:custGeom>
            <a:avLst/>
            <a:gdLst/>
            <a:ahLst/>
            <a:cxnLst/>
            <a:rect l="l" t="t" r="r" b="b"/>
            <a:pathLst>
              <a:path w="12700" h="287019">
                <a:moveTo>
                  <a:pt x="12204" y="286448"/>
                </a:moveTo>
                <a:lnTo>
                  <a:pt x="0" y="286448"/>
                </a:lnTo>
                <a:lnTo>
                  <a:pt x="0" y="0"/>
                </a:lnTo>
                <a:lnTo>
                  <a:pt x="12204" y="0"/>
                </a:lnTo>
                <a:lnTo>
                  <a:pt x="12204" y="286448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 descr=""/>
          <p:cNvGrpSpPr/>
          <p:nvPr/>
        </p:nvGrpSpPr>
        <p:grpSpPr>
          <a:xfrm>
            <a:off x="3972077" y="2520556"/>
            <a:ext cx="360045" cy="321945"/>
            <a:chOff x="3972077" y="2520556"/>
            <a:chExt cx="360045" cy="321945"/>
          </a:xfrm>
        </p:grpSpPr>
        <p:sp>
          <p:nvSpPr>
            <p:cNvPr id="30" name="object 30" descr=""/>
            <p:cNvSpPr/>
            <p:nvPr/>
          </p:nvSpPr>
          <p:spPr>
            <a:xfrm>
              <a:off x="3972077" y="2555620"/>
              <a:ext cx="13970" cy="287020"/>
            </a:xfrm>
            <a:custGeom>
              <a:avLst/>
              <a:gdLst/>
              <a:ahLst/>
              <a:cxnLst/>
              <a:rect l="l" t="t" r="r" b="b"/>
              <a:pathLst>
                <a:path w="13970" h="287019">
                  <a:moveTo>
                    <a:pt x="13690" y="286448"/>
                  </a:moveTo>
                  <a:lnTo>
                    <a:pt x="0" y="286448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644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79659" y="2520556"/>
              <a:ext cx="352031" cy="70091"/>
            </a:xfrm>
            <a:prstGeom prst="rect">
              <a:avLst/>
            </a:prstGeom>
          </p:spPr>
        </p:pic>
      </p:grpSp>
      <p:pic>
        <p:nvPicPr>
          <p:cNvPr id="32" name="object 3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436965" y="2692742"/>
            <a:ext cx="156972" cy="228600"/>
          </a:xfrm>
          <a:prstGeom prst="rect">
            <a:avLst/>
          </a:prstGeom>
        </p:spPr>
      </p:pic>
      <p:pic>
        <p:nvPicPr>
          <p:cNvPr id="33" name="object 33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197221" y="2692742"/>
            <a:ext cx="156971" cy="228600"/>
          </a:xfrm>
          <a:prstGeom prst="rect">
            <a:avLst/>
          </a:prstGeom>
        </p:spPr>
      </p:pic>
      <p:pic>
        <p:nvPicPr>
          <p:cNvPr id="34" name="object 34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956003" y="2692742"/>
            <a:ext cx="158496" cy="228600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>
            <a:off x="1537969" y="2152801"/>
            <a:ext cx="668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849304" y="2222899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8378545" y="2294521"/>
            <a:ext cx="746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775023" y="2837510"/>
            <a:ext cx="9143365" cy="4363720"/>
            <a:chOff x="775023" y="2837510"/>
            <a:chExt cx="9143365" cy="4363720"/>
          </a:xfrm>
        </p:grpSpPr>
        <p:sp>
          <p:nvSpPr>
            <p:cNvPr id="39" name="object 39" descr=""/>
            <p:cNvSpPr/>
            <p:nvPr/>
          </p:nvSpPr>
          <p:spPr>
            <a:xfrm>
              <a:off x="4479531" y="2837510"/>
              <a:ext cx="608330" cy="599440"/>
            </a:xfrm>
            <a:custGeom>
              <a:avLst/>
              <a:gdLst/>
              <a:ahLst/>
              <a:cxnLst/>
              <a:rect l="l" t="t" r="r" b="b"/>
              <a:pathLst>
                <a:path w="608329" h="599439">
                  <a:moveTo>
                    <a:pt x="600367" y="598881"/>
                  </a:moveTo>
                  <a:lnTo>
                    <a:pt x="0" y="9169"/>
                  </a:lnTo>
                  <a:lnTo>
                    <a:pt x="9131" y="0"/>
                  </a:lnTo>
                  <a:lnTo>
                    <a:pt x="608012" y="589749"/>
                  </a:lnTo>
                  <a:lnTo>
                    <a:pt x="600367" y="59888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76635" y="3479050"/>
              <a:ext cx="355104" cy="298704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5183530" y="2837509"/>
              <a:ext cx="867410" cy="940435"/>
            </a:xfrm>
            <a:custGeom>
              <a:avLst/>
              <a:gdLst/>
              <a:ahLst/>
              <a:cxnLst/>
              <a:rect l="l" t="t" r="r" b="b"/>
              <a:pathLst>
                <a:path w="867410" h="940435">
                  <a:moveTo>
                    <a:pt x="254495" y="940244"/>
                  </a:moveTo>
                  <a:lnTo>
                    <a:pt x="9131" y="694880"/>
                  </a:lnTo>
                  <a:lnTo>
                    <a:pt x="0" y="704049"/>
                  </a:lnTo>
                  <a:lnTo>
                    <a:pt x="236601" y="940244"/>
                  </a:lnTo>
                  <a:lnTo>
                    <a:pt x="254495" y="940244"/>
                  </a:lnTo>
                  <a:close/>
                </a:path>
                <a:path w="867410" h="940435">
                  <a:moveTo>
                    <a:pt x="867079" y="9169"/>
                  </a:moveTo>
                  <a:lnTo>
                    <a:pt x="857948" y="0"/>
                  </a:lnTo>
                  <a:lnTo>
                    <a:pt x="134099" y="714717"/>
                  </a:lnTo>
                  <a:lnTo>
                    <a:pt x="143230" y="723849"/>
                  </a:lnTo>
                  <a:lnTo>
                    <a:pt x="867079" y="916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07330" y="3552228"/>
              <a:ext cx="259067" cy="227012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1334287" y="3671087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4" h="100964">
                  <a:moveTo>
                    <a:pt x="25908" y="100558"/>
                  </a:moveTo>
                  <a:lnTo>
                    <a:pt x="0" y="100558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10055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9176004" y="3764013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4" h="13970">
                  <a:moveTo>
                    <a:pt x="25933" y="13741"/>
                  </a:moveTo>
                  <a:lnTo>
                    <a:pt x="0" y="13741"/>
                  </a:lnTo>
                  <a:lnTo>
                    <a:pt x="0" y="0"/>
                  </a:lnTo>
                  <a:lnTo>
                    <a:pt x="25933" y="0"/>
                  </a:lnTo>
                  <a:lnTo>
                    <a:pt x="25933" y="1374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1727454" y="3777754"/>
              <a:ext cx="7095490" cy="864235"/>
            </a:xfrm>
            <a:custGeom>
              <a:avLst/>
              <a:gdLst/>
              <a:ahLst/>
              <a:cxnLst/>
              <a:rect l="l" t="t" r="r" b="b"/>
              <a:pathLst>
                <a:path w="7095490" h="864235">
                  <a:moveTo>
                    <a:pt x="234645" y="641553"/>
                  </a:moveTo>
                  <a:lnTo>
                    <a:pt x="38049" y="641553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863993"/>
                  </a:lnTo>
                  <a:lnTo>
                    <a:pt x="38049" y="863993"/>
                  </a:lnTo>
                  <a:lnTo>
                    <a:pt x="38049" y="655243"/>
                  </a:lnTo>
                  <a:lnTo>
                    <a:pt x="234645" y="655243"/>
                  </a:lnTo>
                  <a:lnTo>
                    <a:pt x="234645" y="641553"/>
                  </a:lnTo>
                  <a:close/>
                </a:path>
                <a:path w="7095490" h="864235">
                  <a:moveTo>
                    <a:pt x="2406142" y="504380"/>
                  </a:moveTo>
                  <a:lnTo>
                    <a:pt x="2386304" y="504380"/>
                  </a:lnTo>
                  <a:lnTo>
                    <a:pt x="2386304" y="641553"/>
                  </a:lnTo>
                  <a:lnTo>
                    <a:pt x="379412" y="641553"/>
                  </a:lnTo>
                  <a:lnTo>
                    <a:pt x="379412" y="655243"/>
                  </a:lnTo>
                  <a:lnTo>
                    <a:pt x="2386304" y="655243"/>
                  </a:lnTo>
                  <a:lnTo>
                    <a:pt x="2386304" y="792416"/>
                  </a:lnTo>
                  <a:lnTo>
                    <a:pt x="2406142" y="792416"/>
                  </a:lnTo>
                  <a:lnTo>
                    <a:pt x="2406142" y="504380"/>
                  </a:lnTo>
                  <a:close/>
                </a:path>
                <a:path w="7095490" h="864235">
                  <a:moveTo>
                    <a:pt x="3475863" y="641553"/>
                  </a:moveTo>
                  <a:lnTo>
                    <a:pt x="2774899" y="641553"/>
                  </a:lnTo>
                  <a:lnTo>
                    <a:pt x="2774899" y="361149"/>
                  </a:lnTo>
                  <a:lnTo>
                    <a:pt x="2736799" y="361149"/>
                  </a:lnTo>
                  <a:lnTo>
                    <a:pt x="2736799" y="641553"/>
                  </a:lnTo>
                  <a:lnTo>
                    <a:pt x="2476246" y="641553"/>
                  </a:lnTo>
                  <a:lnTo>
                    <a:pt x="2476246" y="504380"/>
                  </a:lnTo>
                  <a:lnTo>
                    <a:pt x="2457945" y="504380"/>
                  </a:lnTo>
                  <a:lnTo>
                    <a:pt x="2457945" y="792416"/>
                  </a:lnTo>
                  <a:lnTo>
                    <a:pt x="2476246" y="792416"/>
                  </a:lnTo>
                  <a:lnTo>
                    <a:pt x="2476246" y="655243"/>
                  </a:lnTo>
                  <a:lnTo>
                    <a:pt x="2736799" y="655243"/>
                  </a:lnTo>
                  <a:lnTo>
                    <a:pt x="2736799" y="863993"/>
                  </a:lnTo>
                  <a:lnTo>
                    <a:pt x="2774899" y="863993"/>
                  </a:lnTo>
                  <a:lnTo>
                    <a:pt x="2774899" y="655243"/>
                  </a:lnTo>
                  <a:lnTo>
                    <a:pt x="3475863" y="655243"/>
                  </a:lnTo>
                  <a:lnTo>
                    <a:pt x="3475863" y="641553"/>
                  </a:lnTo>
                  <a:close/>
                </a:path>
                <a:path w="7095490" h="864235">
                  <a:moveTo>
                    <a:pt x="4638573" y="504380"/>
                  </a:moveTo>
                  <a:lnTo>
                    <a:pt x="4620311" y="504380"/>
                  </a:lnTo>
                  <a:lnTo>
                    <a:pt x="4620311" y="641553"/>
                  </a:lnTo>
                  <a:lnTo>
                    <a:pt x="4359719" y="641553"/>
                  </a:lnTo>
                  <a:lnTo>
                    <a:pt x="4359719" y="361149"/>
                  </a:lnTo>
                  <a:lnTo>
                    <a:pt x="4321619" y="361149"/>
                  </a:lnTo>
                  <a:lnTo>
                    <a:pt x="4321619" y="641553"/>
                  </a:lnTo>
                  <a:lnTo>
                    <a:pt x="3619093" y="641553"/>
                  </a:lnTo>
                  <a:lnTo>
                    <a:pt x="3619093" y="655243"/>
                  </a:lnTo>
                  <a:lnTo>
                    <a:pt x="4321619" y="655243"/>
                  </a:lnTo>
                  <a:lnTo>
                    <a:pt x="4321619" y="863993"/>
                  </a:lnTo>
                  <a:lnTo>
                    <a:pt x="4359719" y="863993"/>
                  </a:lnTo>
                  <a:lnTo>
                    <a:pt x="4359719" y="655243"/>
                  </a:lnTo>
                  <a:lnTo>
                    <a:pt x="4620311" y="655243"/>
                  </a:lnTo>
                  <a:lnTo>
                    <a:pt x="4620311" y="792416"/>
                  </a:lnTo>
                  <a:lnTo>
                    <a:pt x="4638573" y="792416"/>
                  </a:lnTo>
                  <a:lnTo>
                    <a:pt x="4638573" y="504380"/>
                  </a:lnTo>
                  <a:close/>
                </a:path>
                <a:path w="7095490" h="864235">
                  <a:moveTo>
                    <a:pt x="6715620" y="641553"/>
                  </a:moveTo>
                  <a:lnTo>
                    <a:pt x="4710201" y="641553"/>
                  </a:lnTo>
                  <a:lnTo>
                    <a:pt x="4710201" y="504380"/>
                  </a:lnTo>
                  <a:lnTo>
                    <a:pt x="4691900" y="504380"/>
                  </a:lnTo>
                  <a:lnTo>
                    <a:pt x="4691900" y="792416"/>
                  </a:lnTo>
                  <a:lnTo>
                    <a:pt x="4710201" y="792416"/>
                  </a:lnTo>
                  <a:lnTo>
                    <a:pt x="4710201" y="655243"/>
                  </a:lnTo>
                  <a:lnTo>
                    <a:pt x="6715620" y="655243"/>
                  </a:lnTo>
                  <a:lnTo>
                    <a:pt x="6715620" y="641553"/>
                  </a:lnTo>
                  <a:close/>
                </a:path>
                <a:path w="7095490" h="864235">
                  <a:moveTo>
                    <a:pt x="7095033" y="0"/>
                  </a:moveTo>
                  <a:lnTo>
                    <a:pt x="7056933" y="0"/>
                  </a:lnTo>
                  <a:lnTo>
                    <a:pt x="7056933" y="641553"/>
                  </a:lnTo>
                  <a:lnTo>
                    <a:pt x="6861861" y="641553"/>
                  </a:lnTo>
                  <a:lnTo>
                    <a:pt x="6861861" y="655243"/>
                  </a:lnTo>
                  <a:lnTo>
                    <a:pt x="7056933" y="655243"/>
                  </a:lnTo>
                  <a:lnTo>
                    <a:pt x="7056933" y="863993"/>
                  </a:lnTo>
                  <a:lnTo>
                    <a:pt x="7095033" y="863993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17999" y="5028806"/>
              <a:ext cx="94462" cy="178295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4186936" y="4564062"/>
              <a:ext cx="294640" cy="805180"/>
            </a:xfrm>
            <a:custGeom>
              <a:avLst/>
              <a:gdLst/>
              <a:ahLst/>
              <a:cxnLst/>
              <a:rect l="l" t="t" r="r" b="b"/>
              <a:pathLst>
                <a:path w="294639" h="805179">
                  <a:moveTo>
                    <a:pt x="169164" y="789330"/>
                  </a:moveTo>
                  <a:lnTo>
                    <a:pt x="121881" y="789330"/>
                  </a:lnTo>
                  <a:lnTo>
                    <a:pt x="121881" y="804557"/>
                  </a:lnTo>
                  <a:lnTo>
                    <a:pt x="169164" y="804557"/>
                  </a:lnTo>
                  <a:lnTo>
                    <a:pt x="169164" y="789330"/>
                  </a:lnTo>
                  <a:close/>
                </a:path>
                <a:path w="294639" h="805179">
                  <a:moveTo>
                    <a:pt x="188950" y="751230"/>
                  </a:moveTo>
                  <a:lnTo>
                    <a:pt x="103632" y="751230"/>
                  </a:lnTo>
                  <a:lnTo>
                    <a:pt x="103632" y="766457"/>
                  </a:lnTo>
                  <a:lnTo>
                    <a:pt x="188950" y="766457"/>
                  </a:lnTo>
                  <a:lnTo>
                    <a:pt x="188950" y="751230"/>
                  </a:lnTo>
                  <a:close/>
                </a:path>
                <a:path w="294639" h="805179">
                  <a:moveTo>
                    <a:pt x="217881" y="722312"/>
                  </a:moveTo>
                  <a:lnTo>
                    <a:pt x="149313" y="722312"/>
                  </a:lnTo>
                  <a:lnTo>
                    <a:pt x="149313" y="643039"/>
                  </a:lnTo>
                  <a:lnTo>
                    <a:pt x="149326" y="627811"/>
                  </a:lnTo>
                  <a:lnTo>
                    <a:pt x="149313" y="473913"/>
                  </a:lnTo>
                  <a:lnTo>
                    <a:pt x="134086" y="473913"/>
                  </a:lnTo>
                  <a:lnTo>
                    <a:pt x="134086" y="626135"/>
                  </a:lnTo>
                  <a:lnTo>
                    <a:pt x="121881" y="624776"/>
                  </a:lnTo>
                  <a:lnTo>
                    <a:pt x="97523" y="618680"/>
                  </a:lnTo>
                  <a:lnTo>
                    <a:pt x="85318" y="612571"/>
                  </a:lnTo>
                  <a:lnTo>
                    <a:pt x="74663" y="608012"/>
                  </a:lnTo>
                  <a:lnTo>
                    <a:pt x="38100" y="577557"/>
                  </a:lnTo>
                  <a:lnTo>
                    <a:pt x="18249" y="537908"/>
                  </a:lnTo>
                  <a:lnTo>
                    <a:pt x="15227" y="516585"/>
                  </a:lnTo>
                  <a:lnTo>
                    <a:pt x="18249" y="493712"/>
                  </a:lnTo>
                  <a:lnTo>
                    <a:pt x="38100" y="454075"/>
                  </a:lnTo>
                  <a:lnTo>
                    <a:pt x="85318" y="419049"/>
                  </a:lnTo>
                  <a:lnTo>
                    <a:pt x="123418" y="406844"/>
                  </a:lnTo>
                  <a:lnTo>
                    <a:pt x="137121" y="405358"/>
                  </a:lnTo>
                  <a:lnTo>
                    <a:pt x="150863" y="405358"/>
                  </a:lnTo>
                  <a:lnTo>
                    <a:pt x="150863" y="388594"/>
                  </a:lnTo>
                  <a:lnTo>
                    <a:pt x="149313" y="388759"/>
                  </a:lnTo>
                  <a:lnTo>
                    <a:pt x="149313" y="225526"/>
                  </a:lnTo>
                  <a:lnTo>
                    <a:pt x="134086" y="225526"/>
                  </a:lnTo>
                  <a:lnTo>
                    <a:pt x="134086" y="390271"/>
                  </a:lnTo>
                  <a:lnTo>
                    <a:pt x="120396" y="391617"/>
                  </a:lnTo>
                  <a:lnTo>
                    <a:pt x="106654" y="394690"/>
                  </a:lnTo>
                  <a:lnTo>
                    <a:pt x="67017" y="409917"/>
                  </a:lnTo>
                  <a:lnTo>
                    <a:pt x="35026" y="434276"/>
                  </a:lnTo>
                  <a:lnTo>
                    <a:pt x="12153" y="466280"/>
                  </a:lnTo>
                  <a:lnTo>
                    <a:pt x="0" y="515048"/>
                  </a:lnTo>
                  <a:lnTo>
                    <a:pt x="3022" y="540943"/>
                  </a:lnTo>
                  <a:lnTo>
                    <a:pt x="18249" y="576008"/>
                  </a:lnTo>
                  <a:lnTo>
                    <a:pt x="44196" y="604989"/>
                  </a:lnTo>
                  <a:lnTo>
                    <a:pt x="54864" y="614108"/>
                  </a:lnTo>
                  <a:lnTo>
                    <a:pt x="105117" y="636930"/>
                  </a:lnTo>
                  <a:lnTo>
                    <a:pt x="134086" y="641527"/>
                  </a:lnTo>
                  <a:lnTo>
                    <a:pt x="134086" y="722312"/>
                  </a:lnTo>
                  <a:lnTo>
                    <a:pt x="74663" y="722312"/>
                  </a:lnTo>
                  <a:lnTo>
                    <a:pt x="74663" y="737539"/>
                  </a:lnTo>
                  <a:lnTo>
                    <a:pt x="217881" y="737539"/>
                  </a:lnTo>
                  <a:lnTo>
                    <a:pt x="217881" y="722312"/>
                  </a:lnTo>
                  <a:close/>
                </a:path>
                <a:path w="294639" h="805179">
                  <a:moveTo>
                    <a:pt x="294068" y="0"/>
                  </a:moveTo>
                  <a:lnTo>
                    <a:pt x="141732" y="0"/>
                  </a:lnTo>
                  <a:lnTo>
                    <a:pt x="141732" y="12153"/>
                  </a:lnTo>
                  <a:lnTo>
                    <a:pt x="294068" y="12153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92599" y="4712195"/>
              <a:ext cx="75196" cy="77736"/>
            </a:xfrm>
            <a:prstGeom prst="rect">
              <a:avLst/>
            </a:prstGeom>
          </p:spPr>
        </p:pic>
        <p:sp>
          <p:nvSpPr>
            <p:cNvPr id="50" name="object 50" descr=""/>
            <p:cNvSpPr/>
            <p:nvPr/>
          </p:nvSpPr>
          <p:spPr>
            <a:xfrm>
              <a:off x="4284459" y="4570158"/>
              <a:ext cx="2077085" cy="638810"/>
            </a:xfrm>
            <a:custGeom>
              <a:avLst/>
              <a:gdLst/>
              <a:ahLst/>
              <a:cxnLst/>
              <a:rect l="l" t="t" r="r" b="b"/>
              <a:pathLst>
                <a:path w="2077085" h="63881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30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30"/>
                  </a:lnTo>
                  <a:lnTo>
                    <a:pt x="88353" y="137121"/>
                  </a:lnTo>
                  <a:close/>
                </a:path>
                <a:path w="2077085" h="638810">
                  <a:moveTo>
                    <a:pt x="2076996" y="498284"/>
                  </a:moveTo>
                  <a:lnTo>
                    <a:pt x="2073973" y="486079"/>
                  </a:lnTo>
                  <a:lnTo>
                    <a:pt x="2070900" y="472389"/>
                  </a:lnTo>
                  <a:lnTo>
                    <a:pt x="2066328" y="461721"/>
                  </a:lnTo>
                  <a:lnTo>
                    <a:pt x="2045004" y="429717"/>
                  </a:lnTo>
                  <a:lnTo>
                    <a:pt x="2014537" y="405320"/>
                  </a:lnTo>
                  <a:lnTo>
                    <a:pt x="1977974" y="390080"/>
                  </a:lnTo>
                  <a:lnTo>
                    <a:pt x="1936800" y="383984"/>
                  </a:lnTo>
                  <a:lnTo>
                    <a:pt x="1935264" y="400748"/>
                  </a:lnTo>
                  <a:lnTo>
                    <a:pt x="1949005" y="400748"/>
                  </a:lnTo>
                  <a:lnTo>
                    <a:pt x="1961210" y="402285"/>
                  </a:lnTo>
                  <a:lnTo>
                    <a:pt x="2006904" y="419061"/>
                  </a:lnTo>
                  <a:lnTo>
                    <a:pt x="2040432" y="449516"/>
                  </a:lnTo>
                  <a:lnTo>
                    <a:pt x="2051100" y="469315"/>
                  </a:lnTo>
                  <a:lnTo>
                    <a:pt x="2055672" y="478485"/>
                  </a:lnTo>
                  <a:lnTo>
                    <a:pt x="2058695" y="489153"/>
                  </a:lnTo>
                  <a:lnTo>
                    <a:pt x="2061768" y="512025"/>
                  </a:lnTo>
                  <a:lnTo>
                    <a:pt x="2058695" y="533361"/>
                  </a:lnTo>
                  <a:lnTo>
                    <a:pt x="2040432" y="572947"/>
                  </a:lnTo>
                  <a:lnTo>
                    <a:pt x="2006904" y="603453"/>
                  </a:lnTo>
                  <a:lnTo>
                    <a:pt x="1962696" y="620179"/>
                  </a:lnTo>
                  <a:lnTo>
                    <a:pt x="1936800" y="623252"/>
                  </a:lnTo>
                  <a:lnTo>
                    <a:pt x="1938337" y="638479"/>
                  </a:lnTo>
                  <a:lnTo>
                    <a:pt x="1965782" y="635457"/>
                  </a:lnTo>
                  <a:lnTo>
                    <a:pt x="1979472" y="632371"/>
                  </a:lnTo>
                  <a:lnTo>
                    <a:pt x="2003882" y="623252"/>
                  </a:lnTo>
                  <a:lnTo>
                    <a:pt x="2016036" y="615607"/>
                  </a:lnTo>
                  <a:lnTo>
                    <a:pt x="2026691" y="609561"/>
                  </a:lnTo>
                  <a:lnTo>
                    <a:pt x="2054136" y="582117"/>
                  </a:lnTo>
                  <a:lnTo>
                    <a:pt x="2066328" y="560793"/>
                  </a:lnTo>
                  <a:lnTo>
                    <a:pt x="2070900" y="548589"/>
                  </a:lnTo>
                  <a:lnTo>
                    <a:pt x="2076996" y="524179"/>
                  </a:lnTo>
                  <a:lnTo>
                    <a:pt x="2076996" y="49828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26810" y="5030342"/>
              <a:ext cx="94449" cy="178295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6067374" y="4574730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3690"/>
                  </a:lnTo>
                  <a:lnTo>
                    <a:pt x="152400" y="13690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075"/>
                  </a:moveTo>
                  <a:lnTo>
                    <a:pt x="144767" y="454075"/>
                  </a:lnTo>
                  <a:lnTo>
                    <a:pt x="144767" y="711644"/>
                  </a:lnTo>
                  <a:lnTo>
                    <a:pt x="161531" y="711644"/>
                  </a:lnTo>
                  <a:lnTo>
                    <a:pt x="161531" y="454075"/>
                  </a:lnTo>
                  <a:close/>
                </a:path>
                <a:path w="219710" h="795654">
                  <a:moveTo>
                    <a:pt x="161531" y="225526"/>
                  </a:moveTo>
                  <a:lnTo>
                    <a:pt x="144767" y="225526"/>
                  </a:lnTo>
                  <a:lnTo>
                    <a:pt x="144767" y="397738"/>
                  </a:lnTo>
                  <a:lnTo>
                    <a:pt x="161531" y="397738"/>
                  </a:lnTo>
                  <a:lnTo>
                    <a:pt x="161531" y="225526"/>
                  </a:lnTo>
                  <a:close/>
                </a:path>
                <a:path w="219710" h="795654">
                  <a:moveTo>
                    <a:pt x="172199" y="780199"/>
                  </a:moveTo>
                  <a:lnTo>
                    <a:pt x="124968" y="780199"/>
                  </a:lnTo>
                  <a:lnTo>
                    <a:pt x="124968" y="795439"/>
                  </a:lnTo>
                  <a:lnTo>
                    <a:pt x="172199" y="795439"/>
                  </a:lnTo>
                  <a:lnTo>
                    <a:pt x="172199" y="780199"/>
                  </a:lnTo>
                  <a:close/>
                </a:path>
                <a:path w="219710" h="795654">
                  <a:moveTo>
                    <a:pt x="190449" y="742099"/>
                  </a:moveTo>
                  <a:lnTo>
                    <a:pt x="105117" y="742099"/>
                  </a:lnTo>
                  <a:lnTo>
                    <a:pt x="105117" y="757339"/>
                  </a:lnTo>
                  <a:lnTo>
                    <a:pt x="190449" y="757339"/>
                  </a:lnTo>
                  <a:lnTo>
                    <a:pt x="190449" y="742099"/>
                  </a:lnTo>
                  <a:close/>
                </a:path>
                <a:path w="219710" h="795654">
                  <a:moveTo>
                    <a:pt x="219417" y="713130"/>
                  </a:moveTo>
                  <a:lnTo>
                    <a:pt x="76149" y="713130"/>
                  </a:lnTo>
                  <a:lnTo>
                    <a:pt x="76149" y="729894"/>
                  </a:lnTo>
                  <a:lnTo>
                    <a:pt x="219417" y="729894"/>
                  </a:lnTo>
                  <a:lnTo>
                    <a:pt x="219417" y="71313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184899" y="4724400"/>
              <a:ext cx="74167" cy="76200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4308818" y="3777754"/>
              <a:ext cx="1957070" cy="1028700"/>
            </a:xfrm>
            <a:custGeom>
              <a:avLst/>
              <a:gdLst/>
              <a:ahLst/>
              <a:cxnLst/>
              <a:rect l="l" t="t" r="r" b="b"/>
              <a:pathLst>
                <a:path w="1957070" h="1028700">
                  <a:moveTo>
                    <a:pt x="47282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47282" y="7581"/>
                  </a:lnTo>
                  <a:lnTo>
                    <a:pt x="47282" y="0"/>
                  </a:lnTo>
                  <a:close/>
                </a:path>
                <a:path w="1957070" h="1028700">
                  <a:moveTo>
                    <a:pt x="1956650" y="940193"/>
                  </a:moveTo>
                  <a:lnTo>
                    <a:pt x="1942960" y="940193"/>
                  </a:lnTo>
                  <a:lnTo>
                    <a:pt x="1942960" y="952398"/>
                  </a:lnTo>
                  <a:lnTo>
                    <a:pt x="1942960" y="1016393"/>
                  </a:lnTo>
                  <a:lnTo>
                    <a:pt x="1880450" y="1016393"/>
                  </a:lnTo>
                  <a:lnTo>
                    <a:pt x="1880450" y="952398"/>
                  </a:lnTo>
                  <a:lnTo>
                    <a:pt x="1942960" y="952398"/>
                  </a:lnTo>
                  <a:lnTo>
                    <a:pt x="1942960" y="940193"/>
                  </a:lnTo>
                  <a:lnTo>
                    <a:pt x="1918550" y="940193"/>
                  </a:lnTo>
                  <a:lnTo>
                    <a:pt x="1918550" y="804557"/>
                  </a:lnTo>
                  <a:lnTo>
                    <a:pt x="1904860" y="804557"/>
                  </a:lnTo>
                  <a:lnTo>
                    <a:pt x="1904860" y="940193"/>
                  </a:lnTo>
                  <a:lnTo>
                    <a:pt x="1866760" y="940193"/>
                  </a:lnTo>
                  <a:lnTo>
                    <a:pt x="1866760" y="1028598"/>
                  </a:lnTo>
                  <a:lnTo>
                    <a:pt x="1956650" y="1028598"/>
                  </a:lnTo>
                  <a:lnTo>
                    <a:pt x="1956650" y="1022502"/>
                  </a:lnTo>
                  <a:lnTo>
                    <a:pt x="1956650" y="1016393"/>
                  </a:lnTo>
                  <a:lnTo>
                    <a:pt x="1956650" y="952398"/>
                  </a:lnTo>
                  <a:lnTo>
                    <a:pt x="1956650" y="946302"/>
                  </a:lnTo>
                  <a:lnTo>
                    <a:pt x="1956650" y="94019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436965" y="4277563"/>
              <a:ext cx="156972" cy="228600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197220" y="4277563"/>
              <a:ext cx="156971" cy="228600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5420134" y="3777754"/>
              <a:ext cx="658495" cy="649605"/>
            </a:xfrm>
            <a:custGeom>
              <a:avLst/>
              <a:gdLst/>
              <a:ahLst/>
              <a:cxnLst/>
              <a:rect l="l" t="t" r="r" b="b"/>
              <a:pathLst>
                <a:path w="658495" h="649604">
                  <a:moveTo>
                    <a:pt x="650261" y="649135"/>
                  </a:moveTo>
                  <a:lnTo>
                    <a:pt x="0" y="0"/>
                  </a:lnTo>
                  <a:lnTo>
                    <a:pt x="17894" y="0"/>
                  </a:lnTo>
                  <a:lnTo>
                    <a:pt x="657907" y="640003"/>
                  </a:lnTo>
                  <a:lnTo>
                    <a:pt x="650261" y="64913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56003" y="4277563"/>
              <a:ext cx="158496" cy="228600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986828" y="3777754"/>
              <a:ext cx="4131310" cy="1310640"/>
            </a:xfrm>
            <a:custGeom>
              <a:avLst/>
              <a:gdLst/>
              <a:ahLst/>
              <a:cxnLst/>
              <a:rect l="l" t="t" r="r" b="b"/>
              <a:pathLst>
                <a:path w="4131310" h="1310639">
                  <a:moveTo>
                    <a:pt x="67068" y="874661"/>
                  </a:moveTo>
                  <a:lnTo>
                    <a:pt x="36563" y="857897"/>
                  </a:lnTo>
                  <a:lnTo>
                    <a:pt x="32004" y="865530"/>
                  </a:lnTo>
                  <a:lnTo>
                    <a:pt x="25895" y="879271"/>
                  </a:lnTo>
                  <a:lnTo>
                    <a:pt x="6108" y="938657"/>
                  </a:lnTo>
                  <a:lnTo>
                    <a:pt x="0" y="984402"/>
                  </a:lnTo>
                  <a:lnTo>
                    <a:pt x="0" y="999629"/>
                  </a:lnTo>
                  <a:lnTo>
                    <a:pt x="35077" y="1001166"/>
                  </a:lnTo>
                  <a:lnTo>
                    <a:pt x="35077" y="985939"/>
                  </a:lnTo>
                  <a:lnTo>
                    <a:pt x="36563" y="972197"/>
                  </a:lnTo>
                  <a:lnTo>
                    <a:pt x="38100" y="958507"/>
                  </a:lnTo>
                  <a:lnTo>
                    <a:pt x="41173" y="944765"/>
                  </a:lnTo>
                  <a:lnTo>
                    <a:pt x="44208" y="931062"/>
                  </a:lnTo>
                  <a:lnTo>
                    <a:pt x="48768" y="917321"/>
                  </a:lnTo>
                  <a:lnTo>
                    <a:pt x="53327" y="905116"/>
                  </a:lnTo>
                  <a:lnTo>
                    <a:pt x="57950" y="892962"/>
                  </a:lnTo>
                  <a:lnTo>
                    <a:pt x="63995" y="880757"/>
                  </a:lnTo>
                  <a:lnTo>
                    <a:pt x="67068" y="874661"/>
                  </a:lnTo>
                  <a:close/>
                </a:path>
                <a:path w="4131310" h="1310639">
                  <a:moveTo>
                    <a:pt x="91427" y="1165720"/>
                  </a:moveTo>
                  <a:lnTo>
                    <a:pt x="83845" y="1155052"/>
                  </a:lnTo>
                  <a:lnTo>
                    <a:pt x="76200" y="1144384"/>
                  </a:lnTo>
                  <a:lnTo>
                    <a:pt x="70104" y="1132179"/>
                  </a:lnTo>
                  <a:lnTo>
                    <a:pt x="63995" y="1120025"/>
                  </a:lnTo>
                  <a:lnTo>
                    <a:pt x="57950" y="1107821"/>
                  </a:lnTo>
                  <a:lnTo>
                    <a:pt x="51841" y="1095616"/>
                  </a:lnTo>
                  <a:lnTo>
                    <a:pt x="47231" y="1083462"/>
                  </a:lnTo>
                  <a:lnTo>
                    <a:pt x="41173" y="1056030"/>
                  </a:lnTo>
                  <a:lnTo>
                    <a:pt x="39636" y="1046861"/>
                  </a:lnTo>
                  <a:lnTo>
                    <a:pt x="4559" y="1052957"/>
                  </a:lnTo>
                  <a:lnTo>
                    <a:pt x="15227" y="1094079"/>
                  </a:lnTo>
                  <a:lnTo>
                    <a:pt x="32004" y="1136802"/>
                  </a:lnTo>
                  <a:lnTo>
                    <a:pt x="39636" y="1150493"/>
                  </a:lnTo>
                  <a:lnTo>
                    <a:pt x="47231" y="1164234"/>
                  </a:lnTo>
                  <a:lnTo>
                    <a:pt x="56413" y="1176388"/>
                  </a:lnTo>
                  <a:lnTo>
                    <a:pt x="63995" y="1187056"/>
                  </a:lnTo>
                  <a:lnTo>
                    <a:pt x="91427" y="1165720"/>
                  </a:lnTo>
                  <a:close/>
                </a:path>
                <a:path w="4131310" h="1310639">
                  <a:moveTo>
                    <a:pt x="242290" y="734466"/>
                  </a:moveTo>
                  <a:lnTo>
                    <a:pt x="233159" y="700976"/>
                  </a:lnTo>
                  <a:lnTo>
                    <a:pt x="230136" y="702462"/>
                  </a:lnTo>
                  <a:lnTo>
                    <a:pt x="214858" y="707085"/>
                  </a:lnTo>
                  <a:lnTo>
                    <a:pt x="199631" y="713130"/>
                  </a:lnTo>
                  <a:lnTo>
                    <a:pt x="185940" y="719239"/>
                  </a:lnTo>
                  <a:lnTo>
                    <a:pt x="170713" y="725335"/>
                  </a:lnTo>
                  <a:lnTo>
                    <a:pt x="156959" y="732980"/>
                  </a:lnTo>
                  <a:lnTo>
                    <a:pt x="143268" y="742111"/>
                  </a:lnTo>
                  <a:lnTo>
                    <a:pt x="118859" y="760412"/>
                  </a:lnTo>
                  <a:lnTo>
                    <a:pt x="105168" y="772566"/>
                  </a:lnTo>
                  <a:lnTo>
                    <a:pt x="128041" y="798461"/>
                  </a:lnTo>
                  <a:lnTo>
                    <a:pt x="141732" y="786307"/>
                  </a:lnTo>
                  <a:lnTo>
                    <a:pt x="164604" y="769543"/>
                  </a:lnTo>
                  <a:lnTo>
                    <a:pt x="175272" y="763435"/>
                  </a:lnTo>
                  <a:lnTo>
                    <a:pt x="187426" y="755853"/>
                  </a:lnTo>
                  <a:lnTo>
                    <a:pt x="201168" y="749744"/>
                  </a:lnTo>
                  <a:lnTo>
                    <a:pt x="213372" y="745185"/>
                  </a:lnTo>
                  <a:lnTo>
                    <a:pt x="227063" y="739076"/>
                  </a:lnTo>
                  <a:lnTo>
                    <a:pt x="240804" y="736003"/>
                  </a:lnTo>
                  <a:lnTo>
                    <a:pt x="242290" y="734466"/>
                  </a:lnTo>
                  <a:close/>
                </a:path>
                <a:path w="4131310" h="1310639">
                  <a:moveTo>
                    <a:pt x="288036" y="1275461"/>
                  </a:moveTo>
                  <a:lnTo>
                    <a:pt x="281927" y="1275461"/>
                  </a:lnTo>
                  <a:lnTo>
                    <a:pt x="268185" y="1272374"/>
                  </a:lnTo>
                  <a:lnTo>
                    <a:pt x="252958" y="1269352"/>
                  </a:lnTo>
                  <a:lnTo>
                    <a:pt x="213372" y="1257147"/>
                  </a:lnTo>
                  <a:lnTo>
                    <a:pt x="175272" y="1237361"/>
                  </a:lnTo>
                  <a:lnTo>
                    <a:pt x="164604" y="1231252"/>
                  </a:lnTo>
                  <a:lnTo>
                    <a:pt x="146304" y="1261719"/>
                  </a:lnTo>
                  <a:lnTo>
                    <a:pt x="158508" y="1267815"/>
                  </a:lnTo>
                  <a:lnTo>
                    <a:pt x="185940" y="1283042"/>
                  </a:lnTo>
                  <a:lnTo>
                    <a:pt x="201168" y="1289151"/>
                  </a:lnTo>
                  <a:lnTo>
                    <a:pt x="214858" y="1295247"/>
                  </a:lnTo>
                  <a:lnTo>
                    <a:pt x="245364" y="1304429"/>
                  </a:lnTo>
                  <a:lnTo>
                    <a:pt x="262140" y="1307452"/>
                  </a:lnTo>
                  <a:lnTo>
                    <a:pt x="277368" y="1310474"/>
                  </a:lnTo>
                  <a:lnTo>
                    <a:pt x="283464" y="1310474"/>
                  </a:lnTo>
                  <a:lnTo>
                    <a:pt x="288036" y="1275461"/>
                  </a:lnTo>
                  <a:close/>
                </a:path>
                <a:path w="4131310" h="1310639">
                  <a:moveTo>
                    <a:pt x="373367" y="426643"/>
                  </a:moveTo>
                  <a:lnTo>
                    <a:pt x="347459" y="426643"/>
                  </a:lnTo>
                  <a:lnTo>
                    <a:pt x="347459" y="527253"/>
                  </a:lnTo>
                  <a:lnTo>
                    <a:pt x="373367" y="527253"/>
                  </a:lnTo>
                  <a:lnTo>
                    <a:pt x="373367" y="426643"/>
                  </a:lnTo>
                  <a:close/>
                </a:path>
                <a:path w="4131310" h="1310639">
                  <a:moveTo>
                    <a:pt x="373367" y="248399"/>
                  </a:moveTo>
                  <a:lnTo>
                    <a:pt x="347459" y="248399"/>
                  </a:lnTo>
                  <a:lnTo>
                    <a:pt x="347459" y="350494"/>
                  </a:lnTo>
                  <a:lnTo>
                    <a:pt x="373367" y="350494"/>
                  </a:lnTo>
                  <a:lnTo>
                    <a:pt x="373367" y="248399"/>
                  </a:lnTo>
                  <a:close/>
                </a:path>
                <a:path w="4131310" h="1310639">
                  <a:moveTo>
                    <a:pt x="373367" y="70091"/>
                  </a:moveTo>
                  <a:lnTo>
                    <a:pt x="347459" y="70091"/>
                  </a:lnTo>
                  <a:lnTo>
                    <a:pt x="347459" y="172199"/>
                  </a:lnTo>
                  <a:lnTo>
                    <a:pt x="373367" y="172199"/>
                  </a:lnTo>
                  <a:lnTo>
                    <a:pt x="373367" y="70091"/>
                  </a:lnTo>
                  <a:close/>
                </a:path>
                <a:path w="4131310" h="1310639">
                  <a:moveTo>
                    <a:pt x="483095" y="725335"/>
                  </a:moveTo>
                  <a:lnTo>
                    <a:pt x="481558" y="725335"/>
                  </a:lnTo>
                  <a:lnTo>
                    <a:pt x="454126" y="713130"/>
                  </a:lnTo>
                  <a:lnTo>
                    <a:pt x="438899" y="707085"/>
                  </a:lnTo>
                  <a:lnTo>
                    <a:pt x="408381" y="697903"/>
                  </a:lnTo>
                  <a:lnTo>
                    <a:pt x="391668" y="694880"/>
                  </a:lnTo>
                  <a:lnTo>
                    <a:pt x="376389" y="691807"/>
                  </a:lnTo>
                  <a:lnTo>
                    <a:pt x="373367" y="691540"/>
                  </a:lnTo>
                  <a:lnTo>
                    <a:pt x="373367" y="603453"/>
                  </a:lnTo>
                  <a:lnTo>
                    <a:pt x="347459" y="603453"/>
                  </a:lnTo>
                  <a:lnTo>
                    <a:pt x="347459" y="689190"/>
                  </a:lnTo>
                  <a:lnTo>
                    <a:pt x="342900" y="688771"/>
                  </a:lnTo>
                  <a:lnTo>
                    <a:pt x="341363" y="688771"/>
                  </a:lnTo>
                  <a:lnTo>
                    <a:pt x="339826" y="723798"/>
                  </a:lnTo>
                  <a:lnTo>
                    <a:pt x="358127" y="723798"/>
                  </a:lnTo>
                  <a:lnTo>
                    <a:pt x="371817" y="726871"/>
                  </a:lnTo>
                  <a:lnTo>
                    <a:pt x="387057" y="728408"/>
                  </a:lnTo>
                  <a:lnTo>
                    <a:pt x="400799" y="731443"/>
                  </a:lnTo>
                  <a:lnTo>
                    <a:pt x="441921" y="745185"/>
                  </a:lnTo>
                  <a:lnTo>
                    <a:pt x="466331" y="757339"/>
                  </a:lnTo>
                  <a:lnTo>
                    <a:pt x="483095" y="725335"/>
                  </a:lnTo>
                  <a:close/>
                </a:path>
                <a:path w="4131310" h="1310639">
                  <a:moveTo>
                    <a:pt x="527253" y="1248016"/>
                  </a:moveTo>
                  <a:lnTo>
                    <a:pt x="505917" y="1219047"/>
                  </a:lnTo>
                  <a:lnTo>
                    <a:pt x="489153" y="1231252"/>
                  </a:lnTo>
                  <a:lnTo>
                    <a:pt x="478485" y="1238897"/>
                  </a:lnTo>
                  <a:lnTo>
                    <a:pt x="454126" y="1251051"/>
                  </a:lnTo>
                  <a:lnTo>
                    <a:pt x="440436" y="1257147"/>
                  </a:lnTo>
                  <a:lnTo>
                    <a:pt x="413004" y="1266329"/>
                  </a:lnTo>
                  <a:lnTo>
                    <a:pt x="385559" y="1272374"/>
                  </a:lnTo>
                  <a:lnTo>
                    <a:pt x="393153" y="1307452"/>
                  </a:lnTo>
                  <a:lnTo>
                    <a:pt x="408381" y="1302893"/>
                  </a:lnTo>
                  <a:lnTo>
                    <a:pt x="425157" y="1299819"/>
                  </a:lnTo>
                  <a:lnTo>
                    <a:pt x="438899" y="1293710"/>
                  </a:lnTo>
                  <a:lnTo>
                    <a:pt x="454126" y="1289151"/>
                  </a:lnTo>
                  <a:lnTo>
                    <a:pt x="469353" y="1283042"/>
                  </a:lnTo>
                  <a:lnTo>
                    <a:pt x="510527" y="1260221"/>
                  </a:lnTo>
                  <a:lnTo>
                    <a:pt x="527253" y="1248016"/>
                  </a:lnTo>
                  <a:close/>
                </a:path>
                <a:path w="4131310" h="1310639">
                  <a:moveTo>
                    <a:pt x="643039" y="920407"/>
                  </a:moveTo>
                  <a:lnTo>
                    <a:pt x="627862" y="877735"/>
                  </a:lnTo>
                  <a:lnTo>
                    <a:pt x="606475" y="838098"/>
                  </a:lnTo>
                  <a:lnTo>
                    <a:pt x="579043" y="801535"/>
                  </a:lnTo>
                  <a:lnTo>
                    <a:pt x="569912" y="792403"/>
                  </a:lnTo>
                  <a:lnTo>
                    <a:pt x="545553" y="816762"/>
                  </a:lnTo>
                  <a:lnTo>
                    <a:pt x="553148" y="824407"/>
                  </a:lnTo>
                  <a:lnTo>
                    <a:pt x="560781" y="835075"/>
                  </a:lnTo>
                  <a:lnTo>
                    <a:pt x="569912" y="845743"/>
                  </a:lnTo>
                  <a:lnTo>
                    <a:pt x="577557" y="857897"/>
                  </a:lnTo>
                  <a:lnTo>
                    <a:pt x="583653" y="868603"/>
                  </a:lnTo>
                  <a:lnTo>
                    <a:pt x="591248" y="880757"/>
                  </a:lnTo>
                  <a:lnTo>
                    <a:pt x="595807" y="892962"/>
                  </a:lnTo>
                  <a:lnTo>
                    <a:pt x="601916" y="906665"/>
                  </a:lnTo>
                  <a:lnTo>
                    <a:pt x="606475" y="918857"/>
                  </a:lnTo>
                  <a:lnTo>
                    <a:pt x="609549" y="929525"/>
                  </a:lnTo>
                  <a:lnTo>
                    <a:pt x="643039" y="920407"/>
                  </a:lnTo>
                  <a:close/>
                </a:path>
                <a:path w="4131310" h="1310639">
                  <a:moveTo>
                    <a:pt x="652221" y="1030135"/>
                  </a:moveTo>
                  <a:lnTo>
                    <a:pt x="617143" y="1027061"/>
                  </a:lnTo>
                  <a:lnTo>
                    <a:pt x="617143" y="1030135"/>
                  </a:lnTo>
                  <a:lnTo>
                    <a:pt x="615657" y="1043825"/>
                  </a:lnTo>
                  <a:lnTo>
                    <a:pt x="612584" y="1057516"/>
                  </a:lnTo>
                  <a:lnTo>
                    <a:pt x="609549" y="1069721"/>
                  </a:lnTo>
                  <a:lnTo>
                    <a:pt x="606475" y="1083462"/>
                  </a:lnTo>
                  <a:lnTo>
                    <a:pt x="601916" y="1097165"/>
                  </a:lnTo>
                  <a:lnTo>
                    <a:pt x="595807" y="1109357"/>
                  </a:lnTo>
                  <a:lnTo>
                    <a:pt x="589762" y="1121524"/>
                  </a:lnTo>
                  <a:lnTo>
                    <a:pt x="583653" y="1133716"/>
                  </a:lnTo>
                  <a:lnTo>
                    <a:pt x="576021" y="1144384"/>
                  </a:lnTo>
                  <a:lnTo>
                    <a:pt x="574484" y="1148956"/>
                  </a:lnTo>
                  <a:lnTo>
                    <a:pt x="603453" y="1168793"/>
                  </a:lnTo>
                  <a:lnTo>
                    <a:pt x="606475" y="1162697"/>
                  </a:lnTo>
                  <a:lnTo>
                    <a:pt x="614121" y="1150493"/>
                  </a:lnTo>
                  <a:lnTo>
                    <a:pt x="621753" y="1136802"/>
                  </a:lnTo>
                  <a:lnTo>
                    <a:pt x="627862" y="1123061"/>
                  </a:lnTo>
                  <a:lnTo>
                    <a:pt x="633907" y="1107821"/>
                  </a:lnTo>
                  <a:lnTo>
                    <a:pt x="640016" y="1094079"/>
                  </a:lnTo>
                  <a:lnTo>
                    <a:pt x="643039" y="1078903"/>
                  </a:lnTo>
                  <a:lnTo>
                    <a:pt x="647649" y="1063625"/>
                  </a:lnTo>
                  <a:lnTo>
                    <a:pt x="650671" y="1048397"/>
                  </a:lnTo>
                  <a:lnTo>
                    <a:pt x="652221" y="1031621"/>
                  </a:lnTo>
                  <a:lnTo>
                    <a:pt x="652221" y="1030135"/>
                  </a:lnTo>
                  <a:close/>
                </a:path>
                <a:path w="4131310" h="1310639">
                  <a:moveTo>
                    <a:pt x="4012298" y="0"/>
                  </a:moveTo>
                  <a:lnTo>
                    <a:pt x="3994023" y="0"/>
                  </a:lnTo>
                  <a:lnTo>
                    <a:pt x="3960507" y="33540"/>
                  </a:lnTo>
                  <a:lnTo>
                    <a:pt x="3927005" y="0"/>
                  </a:lnTo>
                  <a:lnTo>
                    <a:pt x="3908679" y="0"/>
                  </a:lnTo>
                  <a:lnTo>
                    <a:pt x="3960520" y="51790"/>
                  </a:lnTo>
                  <a:lnTo>
                    <a:pt x="3974198" y="38100"/>
                  </a:lnTo>
                  <a:lnTo>
                    <a:pt x="4012298" y="0"/>
                  </a:lnTo>
                  <a:close/>
                </a:path>
                <a:path w="4131310" h="1310639">
                  <a:moveTo>
                    <a:pt x="4024515" y="106654"/>
                  </a:moveTo>
                  <a:lnTo>
                    <a:pt x="4016870" y="97485"/>
                  </a:lnTo>
                  <a:lnTo>
                    <a:pt x="3492703" y="621703"/>
                  </a:lnTo>
                  <a:lnTo>
                    <a:pt x="3501834" y="630885"/>
                  </a:lnTo>
                  <a:lnTo>
                    <a:pt x="4024515" y="106654"/>
                  </a:lnTo>
                  <a:close/>
                </a:path>
                <a:path w="4131310" h="1310639">
                  <a:moveTo>
                    <a:pt x="4131106" y="0"/>
                  </a:moveTo>
                  <a:lnTo>
                    <a:pt x="4128147" y="0"/>
                  </a:lnTo>
                  <a:lnTo>
                    <a:pt x="4129633" y="1485"/>
                  </a:lnTo>
                  <a:lnTo>
                    <a:pt x="4131106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13332" y="4704257"/>
              <a:ext cx="365721" cy="176758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8714283" y="3777754"/>
              <a:ext cx="949960" cy="1569720"/>
            </a:xfrm>
            <a:custGeom>
              <a:avLst/>
              <a:gdLst/>
              <a:ahLst/>
              <a:cxnLst/>
              <a:rect l="l" t="t" r="r" b="b"/>
              <a:pathLst>
                <a:path w="949959" h="1569720">
                  <a:moveTo>
                    <a:pt x="63995" y="1048397"/>
                  </a:moveTo>
                  <a:lnTo>
                    <a:pt x="32004" y="1033157"/>
                  </a:lnTo>
                  <a:lnTo>
                    <a:pt x="28968" y="1039266"/>
                  </a:lnTo>
                  <a:lnTo>
                    <a:pt x="21336" y="1057516"/>
                  </a:lnTo>
                  <a:lnTo>
                    <a:pt x="15227" y="1077366"/>
                  </a:lnTo>
                  <a:lnTo>
                    <a:pt x="9182" y="1095616"/>
                  </a:lnTo>
                  <a:lnTo>
                    <a:pt x="4559" y="1115466"/>
                  </a:lnTo>
                  <a:lnTo>
                    <a:pt x="1536" y="1135265"/>
                  </a:lnTo>
                  <a:lnTo>
                    <a:pt x="0" y="1155052"/>
                  </a:lnTo>
                  <a:lnTo>
                    <a:pt x="0" y="1174902"/>
                  </a:lnTo>
                  <a:lnTo>
                    <a:pt x="35077" y="1176388"/>
                  </a:lnTo>
                  <a:lnTo>
                    <a:pt x="35191" y="1155052"/>
                  </a:lnTo>
                  <a:lnTo>
                    <a:pt x="36563" y="1138288"/>
                  </a:lnTo>
                  <a:lnTo>
                    <a:pt x="39636" y="1120025"/>
                  </a:lnTo>
                  <a:lnTo>
                    <a:pt x="48768" y="1086497"/>
                  </a:lnTo>
                  <a:lnTo>
                    <a:pt x="60972" y="1052957"/>
                  </a:lnTo>
                  <a:lnTo>
                    <a:pt x="63995" y="1048397"/>
                  </a:lnTo>
                  <a:close/>
                </a:path>
                <a:path w="949959" h="1569720">
                  <a:moveTo>
                    <a:pt x="82308" y="1336421"/>
                  </a:moveTo>
                  <a:lnTo>
                    <a:pt x="68605" y="1313561"/>
                  </a:lnTo>
                  <a:lnTo>
                    <a:pt x="53327" y="1280020"/>
                  </a:lnTo>
                  <a:lnTo>
                    <a:pt x="48768" y="1263256"/>
                  </a:lnTo>
                  <a:lnTo>
                    <a:pt x="42659" y="1246479"/>
                  </a:lnTo>
                  <a:lnTo>
                    <a:pt x="39636" y="1228229"/>
                  </a:lnTo>
                  <a:lnTo>
                    <a:pt x="36563" y="1213002"/>
                  </a:lnTo>
                  <a:lnTo>
                    <a:pt x="3073" y="1217510"/>
                  </a:lnTo>
                  <a:lnTo>
                    <a:pt x="6108" y="1235824"/>
                  </a:lnTo>
                  <a:lnTo>
                    <a:pt x="9182" y="1255610"/>
                  </a:lnTo>
                  <a:lnTo>
                    <a:pt x="21336" y="1293710"/>
                  </a:lnTo>
                  <a:lnTo>
                    <a:pt x="38100" y="1330325"/>
                  </a:lnTo>
                  <a:lnTo>
                    <a:pt x="51841" y="1354683"/>
                  </a:lnTo>
                  <a:lnTo>
                    <a:pt x="82308" y="1336421"/>
                  </a:lnTo>
                  <a:close/>
                </a:path>
                <a:path w="949959" h="1569720">
                  <a:moveTo>
                    <a:pt x="222504" y="880757"/>
                  </a:moveTo>
                  <a:lnTo>
                    <a:pt x="205727" y="851839"/>
                  </a:lnTo>
                  <a:lnTo>
                    <a:pt x="192036" y="859434"/>
                  </a:lnTo>
                  <a:lnTo>
                    <a:pt x="173736" y="871639"/>
                  </a:lnTo>
                  <a:lnTo>
                    <a:pt x="140195" y="895997"/>
                  </a:lnTo>
                  <a:lnTo>
                    <a:pt x="123482" y="909739"/>
                  </a:lnTo>
                  <a:lnTo>
                    <a:pt x="94500" y="938657"/>
                  </a:lnTo>
                  <a:lnTo>
                    <a:pt x="92964" y="941730"/>
                  </a:lnTo>
                  <a:lnTo>
                    <a:pt x="118859" y="964603"/>
                  </a:lnTo>
                  <a:lnTo>
                    <a:pt x="121945" y="961529"/>
                  </a:lnTo>
                  <a:lnTo>
                    <a:pt x="134150" y="947839"/>
                  </a:lnTo>
                  <a:lnTo>
                    <a:pt x="147840" y="935634"/>
                  </a:lnTo>
                  <a:lnTo>
                    <a:pt x="163068" y="921893"/>
                  </a:lnTo>
                  <a:lnTo>
                    <a:pt x="178295" y="911225"/>
                  </a:lnTo>
                  <a:lnTo>
                    <a:pt x="193522" y="899071"/>
                  </a:lnTo>
                  <a:lnTo>
                    <a:pt x="222504" y="880757"/>
                  </a:lnTo>
                  <a:close/>
                </a:path>
                <a:path w="949959" h="1569720">
                  <a:moveTo>
                    <a:pt x="257568" y="1487284"/>
                  </a:moveTo>
                  <a:lnTo>
                    <a:pt x="176758" y="1440014"/>
                  </a:lnTo>
                  <a:lnTo>
                    <a:pt x="146304" y="1414119"/>
                  </a:lnTo>
                  <a:lnTo>
                    <a:pt x="121945" y="1438516"/>
                  </a:lnTo>
                  <a:lnTo>
                    <a:pt x="173736" y="1479651"/>
                  </a:lnTo>
                  <a:lnTo>
                    <a:pt x="210299" y="1502524"/>
                  </a:lnTo>
                  <a:lnTo>
                    <a:pt x="242290" y="1519288"/>
                  </a:lnTo>
                  <a:lnTo>
                    <a:pt x="257568" y="1487284"/>
                  </a:lnTo>
                  <a:close/>
                </a:path>
                <a:path w="949959" h="1569720">
                  <a:moveTo>
                    <a:pt x="448017" y="816762"/>
                  </a:moveTo>
                  <a:lnTo>
                    <a:pt x="446532" y="783234"/>
                  </a:lnTo>
                  <a:lnTo>
                    <a:pt x="425157" y="783234"/>
                  </a:lnTo>
                  <a:lnTo>
                    <a:pt x="379463" y="789330"/>
                  </a:lnTo>
                  <a:lnTo>
                    <a:pt x="356590" y="793902"/>
                  </a:lnTo>
                  <a:lnTo>
                    <a:pt x="333717" y="799998"/>
                  </a:lnTo>
                  <a:lnTo>
                    <a:pt x="312394" y="806107"/>
                  </a:lnTo>
                  <a:lnTo>
                    <a:pt x="304800" y="807643"/>
                  </a:lnTo>
                  <a:lnTo>
                    <a:pt x="315468" y="841171"/>
                  </a:lnTo>
                  <a:lnTo>
                    <a:pt x="323062" y="838098"/>
                  </a:lnTo>
                  <a:lnTo>
                    <a:pt x="342900" y="833539"/>
                  </a:lnTo>
                  <a:lnTo>
                    <a:pt x="364236" y="827430"/>
                  </a:lnTo>
                  <a:lnTo>
                    <a:pt x="406895" y="821334"/>
                  </a:lnTo>
                  <a:lnTo>
                    <a:pt x="429768" y="818311"/>
                  </a:lnTo>
                  <a:lnTo>
                    <a:pt x="448017" y="816762"/>
                  </a:lnTo>
                  <a:close/>
                </a:path>
                <a:path w="949959" h="1569720">
                  <a:moveTo>
                    <a:pt x="487654" y="1569542"/>
                  </a:moveTo>
                  <a:lnTo>
                    <a:pt x="486117" y="1534515"/>
                  </a:lnTo>
                  <a:lnTo>
                    <a:pt x="475462" y="1534515"/>
                  </a:lnTo>
                  <a:lnTo>
                    <a:pt x="451104" y="1532978"/>
                  </a:lnTo>
                  <a:lnTo>
                    <a:pt x="428231" y="1532978"/>
                  </a:lnTo>
                  <a:lnTo>
                    <a:pt x="385559" y="1526882"/>
                  </a:lnTo>
                  <a:lnTo>
                    <a:pt x="362699" y="1522310"/>
                  </a:lnTo>
                  <a:lnTo>
                    <a:pt x="352031" y="1520774"/>
                  </a:lnTo>
                  <a:lnTo>
                    <a:pt x="379463" y="1561947"/>
                  </a:lnTo>
                  <a:lnTo>
                    <a:pt x="473913" y="1569542"/>
                  </a:lnTo>
                  <a:lnTo>
                    <a:pt x="474675" y="1552028"/>
                  </a:lnTo>
                  <a:lnTo>
                    <a:pt x="475462" y="1569542"/>
                  </a:lnTo>
                  <a:lnTo>
                    <a:pt x="487654" y="1569542"/>
                  </a:lnTo>
                  <a:close/>
                </a:path>
                <a:path w="949959" h="1569720">
                  <a:moveTo>
                    <a:pt x="487654" y="697903"/>
                  </a:moveTo>
                  <a:lnTo>
                    <a:pt x="461721" y="697903"/>
                  </a:lnTo>
                  <a:lnTo>
                    <a:pt x="461721" y="798461"/>
                  </a:lnTo>
                  <a:lnTo>
                    <a:pt x="487654" y="798461"/>
                  </a:lnTo>
                  <a:lnTo>
                    <a:pt x="487654" y="697903"/>
                  </a:lnTo>
                  <a:close/>
                </a:path>
                <a:path w="949959" h="1569720">
                  <a:moveTo>
                    <a:pt x="487654" y="519607"/>
                  </a:moveTo>
                  <a:lnTo>
                    <a:pt x="461721" y="519607"/>
                  </a:lnTo>
                  <a:lnTo>
                    <a:pt x="461721" y="621703"/>
                  </a:lnTo>
                  <a:lnTo>
                    <a:pt x="487654" y="621703"/>
                  </a:lnTo>
                  <a:lnTo>
                    <a:pt x="487654" y="519607"/>
                  </a:lnTo>
                  <a:close/>
                </a:path>
                <a:path w="949959" h="1569720">
                  <a:moveTo>
                    <a:pt x="487654" y="341312"/>
                  </a:moveTo>
                  <a:lnTo>
                    <a:pt x="461721" y="341312"/>
                  </a:lnTo>
                  <a:lnTo>
                    <a:pt x="461721" y="443407"/>
                  </a:lnTo>
                  <a:lnTo>
                    <a:pt x="487654" y="443407"/>
                  </a:lnTo>
                  <a:lnTo>
                    <a:pt x="487654" y="341312"/>
                  </a:lnTo>
                  <a:close/>
                </a:path>
                <a:path w="949959" h="1569720">
                  <a:moveTo>
                    <a:pt x="487654" y="164553"/>
                  </a:moveTo>
                  <a:lnTo>
                    <a:pt x="461721" y="164553"/>
                  </a:lnTo>
                  <a:lnTo>
                    <a:pt x="461721" y="265163"/>
                  </a:lnTo>
                  <a:lnTo>
                    <a:pt x="487654" y="265163"/>
                  </a:lnTo>
                  <a:lnTo>
                    <a:pt x="487654" y="164553"/>
                  </a:lnTo>
                  <a:close/>
                </a:path>
                <a:path w="949959" h="1569720">
                  <a:moveTo>
                    <a:pt x="487654" y="0"/>
                  </a:moveTo>
                  <a:lnTo>
                    <a:pt x="461721" y="0"/>
                  </a:lnTo>
                  <a:lnTo>
                    <a:pt x="461721" y="88353"/>
                  </a:lnTo>
                  <a:lnTo>
                    <a:pt x="487654" y="88353"/>
                  </a:lnTo>
                  <a:lnTo>
                    <a:pt x="487654" y="0"/>
                  </a:lnTo>
                  <a:close/>
                </a:path>
                <a:path w="949959" h="1569720">
                  <a:moveTo>
                    <a:pt x="691857" y="825893"/>
                  </a:moveTo>
                  <a:lnTo>
                    <a:pt x="636981" y="804557"/>
                  </a:lnTo>
                  <a:lnTo>
                    <a:pt x="568426" y="789330"/>
                  </a:lnTo>
                  <a:lnTo>
                    <a:pt x="554685" y="787793"/>
                  </a:lnTo>
                  <a:lnTo>
                    <a:pt x="548576" y="821334"/>
                  </a:lnTo>
                  <a:lnTo>
                    <a:pt x="563854" y="824407"/>
                  </a:lnTo>
                  <a:lnTo>
                    <a:pt x="585139" y="827430"/>
                  </a:lnTo>
                  <a:lnTo>
                    <a:pt x="606526" y="833539"/>
                  </a:lnTo>
                  <a:lnTo>
                    <a:pt x="626313" y="839635"/>
                  </a:lnTo>
                  <a:lnTo>
                    <a:pt x="647649" y="845743"/>
                  </a:lnTo>
                  <a:lnTo>
                    <a:pt x="665962" y="853325"/>
                  </a:lnTo>
                  <a:lnTo>
                    <a:pt x="678116" y="857897"/>
                  </a:lnTo>
                  <a:lnTo>
                    <a:pt x="691857" y="825893"/>
                  </a:lnTo>
                  <a:close/>
                </a:path>
                <a:path w="949959" h="1569720">
                  <a:moveTo>
                    <a:pt x="729957" y="1507083"/>
                  </a:moveTo>
                  <a:lnTo>
                    <a:pt x="713181" y="1476616"/>
                  </a:lnTo>
                  <a:lnTo>
                    <a:pt x="704062" y="1481188"/>
                  </a:lnTo>
                  <a:lnTo>
                    <a:pt x="684212" y="1490319"/>
                  </a:lnTo>
                  <a:lnTo>
                    <a:pt x="646112" y="1505546"/>
                  </a:lnTo>
                  <a:lnTo>
                    <a:pt x="604989" y="1517751"/>
                  </a:lnTo>
                  <a:lnTo>
                    <a:pt x="586676" y="1522310"/>
                  </a:lnTo>
                  <a:lnTo>
                    <a:pt x="594321" y="1555851"/>
                  </a:lnTo>
                  <a:lnTo>
                    <a:pt x="615657" y="1551279"/>
                  </a:lnTo>
                  <a:lnTo>
                    <a:pt x="658317" y="1539074"/>
                  </a:lnTo>
                  <a:lnTo>
                    <a:pt x="679653" y="1529905"/>
                  </a:lnTo>
                  <a:lnTo>
                    <a:pt x="699439" y="1522310"/>
                  </a:lnTo>
                  <a:lnTo>
                    <a:pt x="719289" y="1513179"/>
                  </a:lnTo>
                  <a:lnTo>
                    <a:pt x="729957" y="1507083"/>
                  </a:lnTo>
                  <a:close/>
                </a:path>
                <a:path w="949959" h="1569720">
                  <a:moveTo>
                    <a:pt x="888403" y="982865"/>
                  </a:moveTo>
                  <a:lnTo>
                    <a:pt x="839635" y="923429"/>
                  </a:lnTo>
                  <a:lnTo>
                    <a:pt x="809180" y="895997"/>
                  </a:lnTo>
                  <a:lnTo>
                    <a:pt x="786307" y="879271"/>
                  </a:lnTo>
                  <a:lnTo>
                    <a:pt x="766521" y="908202"/>
                  </a:lnTo>
                  <a:lnTo>
                    <a:pt x="771080" y="911225"/>
                  </a:lnTo>
                  <a:lnTo>
                    <a:pt x="801585" y="935634"/>
                  </a:lnTo>
                  <a:lnTo>
                    <a:pt x="827481" y="961529"/>
                  </a:lnTo>
                  <a:lnTo>
                    <a:pt x="839635" y="976757"/>
                  </a:lnTo>
                  <a:lnTo>
                    <a:pt x="851839" y="990498"/>
                  </a:lnTo>
                  <a:lnTo>
                    <a:pt x="859485" y="1002703"/>
                  </a:lnTo>
                  <a:lnTo>
                    <a:pt x="888403" y="982865"/>
                  </a:lnTo>
                  <a:close/>
                </a:path>
                <a:path w="949959" h="1569720">
                  <a:moveTo>
                    <a:pt x="909739" y="1331810"/>
                  </a:moveTo>
                  <a:lnTo>
                    <a:pt x="879271" y="1315097"/>
                  </a:lnTo>
                  <a:lnTo>
                    <a:pt x="871639" y="1330325"/>
                  </a:lnTo>
                  <a:lnTo>
                    <a:pt x="860971" y="1345552"/>
                  </a:lnTo>
                  <a:lnTo>
                    <a:pt x="851839" y="1360779"/>
                  </a:lnTo>
                  <a:lnTo>
                    <a:pt x="839635" y="1374521"/>
                  </a:lnTo>
                  <a:lnTo>
                    <a:pt x="827481" y="1389761"/>
                  </a:lnTo>
                  <a:lnTo>
                    <a:pt x="815276" y="1401965"/>
                  </a:lnTo>
                  <a:lnTo>
                    <a:pt x="800049" y="1415656"/>
                  </a:lnTo>
                  <a:lnTo>
                    <a:pt x="797026" y="1418678"/>
                  </a:lnTo>
                  <a:lnTo>
                    <a:pt x="853376" y="1412582"/>
                  </a:lnTo>
                  <a:lnTo>
                    <a:pt x="879271" y="1380629"/>
                  </a:lnTo>
                  <a:lnTo>
                    <a:pt x="902144" y="1347089"/>
                  </a:lnTo>
                  <a:lnTo>
                    <a:pt x="909739" y="1331810"/>
                  </a:lnTo>
                  <a:close/>
                </a:path>
                <a:path w="949959" h="1569720">
                  <a:moveTo>
                    <a:pt x="949375" y="1174902"/>
                  </a:moveTo>
                  <a:lnTo>
                    <a:pt x="947839" y="1155052"/>
                  </a:lnTo>
                  <a:lnTo>
                    <a:pt x="946302" y="1133716"/>
                  </a:lnTo>
                  <a:lnTo>
                    <a:pt x="943279" y="1113929"/>
                  </a:lnTo>
                  <a:lnTo>
                    <a:pt x="938707" y="1095616"/>
                  </a:lnTo>
                  <a:lnTo>
                    <a:pt x="935634" y="1081925"/>
                  </a:lnTo>
                  <a:lnTo>
                    <a:pt x="902144" y="1091057"/>
                  </a:lnTo>
                  <a:lnTo>
                    <a:pt x="905179" y="1104798"/>
                  </a:lnTo>
                  <a:lnTo>
                    <a:pt x="909739" y="1121524"/>
                  </a:lnTo>
                  <a:lnTo>
                    <a:pt x="914222" y="1174902"/>
                  </a:lnTo>
                  <a:lnTo>
                    <a:pt x="914349" y="1176388"/>
                  </a:lnTo>
                  <a:lnTo>
                    <a:pt x="914349" y="1194689"/>
                  </a:lnTo>
                  <a:lnTo>
                    <a:pt x="909739" y="1222121"/>
                  </a:lnTo>
                  <a:lnTo>
                    <a:pt x="944816" y="1228229"/>
                  </a:lnTo>
                  <a:lnTo>
                    <a:pt x="946302" y="1216025"/>
                  </a:lnTo>
                  <a:lnTo>
                    <a:pt x="947839" y="1194689"/>
                  </a:lnTo>
                  <a:lnTo>
                    <a:pt x="949375" y="1176388"/>
                  </a:lnTo>
                  <a:lnTo>
                    <a:pt x="931862" y="1175651"/>
                  </a:lnTo>
                  <a:lnTo>
                    <a:pt x="949375" y="117490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 txBox="1"/>
          <p:nvPr/>
        </p:nvSpPr>
        <p:spPr>
          <a:xfrm>
            <a:off x="6623075" y="2943681"/>
            <a:ext cx="1405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solidFill>
                  <a:srgbClr val="EE2921"/>
                </a:solidFill>
                <a:latin typeface="Arial"/>
                <a:cs typeface="Arial"/>
              </a:rPr>
              <a:t>“RECIERRE</a:t>
            </a:r>
            <a:r>
              <a:rPr dirty="0" sz="1000" spc="-6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EE2921"/>
                </a:solidFill>
                <a:latin typeface="Arial"/>
                <a:cs typeface="Arial"/>
              </a:rPr>
              <a:t>EXITOSO”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1334287" y="3537000"/>
            <a:ext cx="114300" cy="58419"/>
          </a:xfrm>
          <a:custGeom>
            <a:avLst/>
            <a:gdLst/>
            <a:ahLst/>
            <a:cxnLst/>
            <a:rect l="l" t="t" r="r" b="b"/>
            <a:pathLst>
              <a:path w="114300" h="58420">
                <a:moveTo>
                  <a:pt x="114261" y="0"/>
                </a:moveTo>
                <a:lnTo>
                  <a:pt x="12166" y="0"/>
                </a:lnTo>
                <a:lnTo>
                  <a:pt x="12166" y="3022"/>
                </a:lnTo>
                <a:lnTo>
                  <a:pt x="0" y="3022"/>
                </a:lnTo>
                <a:lnTo>
                  <a:pt x="0" y="57886"/>
                </a:lnTo>
                <a:lnTo>
                  <a:pt x="25908" y="57886"/>
                </a:lnTo>
                <a:lnTo>
                  <a:pt x="25908" y="25844"/>
                </a:lnTo>
                <a:lnTo>
                  <a:pt x="114261" y="25844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1524749" y="3537000"/>
            <a:ext cx="102235" cy="26034"/>
          </a:xfrm>
          <a:custGeom>
            <a:avLst/>
            <a:gdLst/>
            <a:ahLst/>
            <a:cxnLst/>
            <a:rect l="l" t="t" r="r" b="b"/>
            <a:pathLst>
              <a:path w="102235" h="26035">
                <a:moveTo>
                  <a:pt x="102095" y="25844"/>
                </a:moveTo>
                <a:lnTo>
                  <a:pt x="0" y="25844"/>
                </a:lnTo>
                <a:lnTo>
                  <a:pt x="0" y="0"/>
                </a:lnTo>
                <a:lnTo>
                  <a:pt x="102095" y="0"/>
                </a:lnTo>
                <a:lnTo>
                  <a:pt x="102095" y="2584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1703044" y="3537000"/>
            <a:ext cx="44450" cy="26034"/>
          </a:xfrm>
          <a:custGeom>
            <a:avLst/>
            <a:gdLst/>
            <a:ahLst/>
            <a:cxnLst/>
            <a:rect l="l" t="t" r="r" b="b"/>
            <a:pathLst>
              <a:path w="44450" h="26035">
                <a:moveTo>
                  <a:pt x="44195" y="25844"/>
                </a:moveTo>
                <a:lnTo>
                  <a:pt x="0" y="25844"/>
                </a:lnTo>
                <a:lnTo>
                  <a:pt x="0" y="0"/>
                </a:lnTo>
                <a:lnTo>
                  <a:pt x="44195" y="0"/>
                </a:lnTo>
                <a:lnTo>
                  <a:pt x="44195" y="2584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8788946" y="3631450"/>
            <a:ext cx="100965" cy="24765"/>
          </a:xfrm>
          <a:custGeom>
            <a:avLst/>
            <a:gdLst/>
            <a:ahLst/>
            <a:cxnLst/>
            <a:rect l="l" t="t" r="r" b="b"/>
            <a:pathLst>
              <a:path w="100965" h="24764">
                <a:moveTo>
                  <a:pt x="100609" y="24358"/>
                </a:moveTo>
                <a:lnTo>
                  <a:pt x="0" y="24358"/>
                </a:lnTo>
                <a:lnTo>
                  <a:pt x="0" y="0"/>
                </a:lnTo>
                <a:lnTo>
                  <a:pt x="100609" y="0"/>
                </a:lnTo>
                <a:lnTo>
                  <a:pt x="100609" y="243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8965755" y="3631450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4" h="24764">
                <a:moveTo>
                  <a:pt x="102095" y="24358"/>
                </a:moveTo>
                <a:lnTo>
                  <a:pt x="0" y="24358"/>
                </a:lnTo>
                <a:lnTo>
                  <a:pt x="0" y="0"/>
                </a:lnTo>
                <a:lnTo>
                  <a:pt x="102095" y="0"/>
                </a:lnTo>
                <a:lnTo>
                  <a:pt x="102095" y="243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9144051" y="3631450"/>
            <a:ext cx="58419" cy="56515"/>
          </a:xfrm>
          <a:custGeom>
            <a:avLst/>
            <a:gdLst/>
            <a:ahLst/>
            <a:cxnLst/>
            <a:rect l="l" t="t" r="r" b="b"/>
            <a:pathLst>
              <a:path w="58420" h="56514">
                <a:moveTo>
                  <a:pt x="57886" y="3035"/>
                </a:moveTo>
                <a:lnTo>
                  <a:pt x="44145" y="3035"/>
                </a:lnTo>
                <a:lnTo>
                  <a:pt x="44145" y="0"/>
                </a:lnTo>
                <a:lnTo>
                  <a:pt x="0" y="0"/>
                </a:lnTo>
                <a:lnTo>
                  <a:pt x="0" y="24358"/>
                </a:lnTo>
                <a:lnTo>
                  <a:pt x="31953" y="24358"/>
                </a:lnTo>
                <a:lnTo>
                  <a:pt x="31953" y="56362"/>
                </a:lnTo>
                <a:lnTo>
                  <a:pt x="57886" y="56362"/>
                </a:lnTo>
                <a:lnTo>
                  <a:pt x="57886" y="303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2618384" y="2451482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7226515" y="2451482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sp>
        <p:nvSpPr>
          <p:cNvPr id="71" name="object 71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Proceso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Falla</a:t>
            </a:r>
          </a:p>
        </p:txBody>
      </p:sp>
      <p:sp>
        <p:nvSpPr>
          <p:cNvPr id="72" name="object 72" descr=""/>
          <p:cNvSpPr txBox="1"/>
          <p:nvPr/>
        </p:nvSpPr>
        <p:spPr>
          <a:xfrm>
            <a:off x="8992666" y="4804309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689999" y="4036289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7226516" y="396466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5" name="object 75" descr=""/>
          <p:cNvGrpSpPr/>
          <p:nvPr/>
        </p:nvGrpSpPr>
        <p:grpSpPr>
          <a:xfrm>
            <a:off x="2812008" y="6392316"/>
            <a:ext cx="6741795" cy="826135"/>
            <a:chOff x="2812008" y="6392316"/>
            <a:chExt cx="6741795" cy="826135"/>
          </a:xfrm>
        </p:grpSpPr>
        <p:sp>
          <p:nvSpPr>
            <p:cNvPr id="76" name="object 76" descr=""/>
            <p:cNvSpPr/>
            <p:nvPr/>
          </p:nvSpPr>
          <p:spPr>
            <a:xfrm>
              <a:off x="2818358" y="6398666"/>
              <a:ext cx="6729095" cy="813435"/>
            </a:xfrm>
            <a:custGeom>
              <a:avLst/>
              <a:gdLst/>
              <a:ahLst/>
              <a:cxnLst/>
              <a:rect l="l" t="t" r="r" b="b"/>
              <a:pathLst>
                <a:path w="6729095" h="813434">
                  <a:moveTo>
                    <a:pt x="6728866" y="812850"/>
                  </a:moveTo>
                  <a:lnTo>
                    <a:pt x="0" y="812850"/>
                  </a:lnTo>
                  <a:lnTo>
                    <a:pt x="0" y="0"/>
                  </a:lnTo>
                  <a:lnTo>
                    <a:pt x="6728866" y="0"/>
                  </a:lnTo>
                  <a:lnTo>
                    <a:pt x="6728866" y="8128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818358" y="6398666"/>
              <a:ext cx="6729095" cy="813435"/>
            </a:xfrm>
            <a:custGeom>
              <a:avLst/>
              <a:gdLst/>
              <a:ahLst/>
              <a:cxnLst/>
              <a:rect l="l" t="t" r="r" b="b"/>
              <a:pathLst>
                <a:path w="6729095" h="813434">
                  <a:moveTo>
                    <a:pt x="0" y="0"/>
                  </a:moveTo>
                  <a:lnTo>
                    <a:pt x="0" y="812850"/>
                  </a:lnTo>
                  <a:lnTo>
                    <a:pt x="6728866" y="812850"/>
                  </a:lnTo>
                  <a:lnTo>
                    <a:pt x="67288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685160"/>
            <a:ext cx="38100" cy="1092835"/>
          </a:xfrm>
          <a:custGeom>
            <a:avLst/>
            <a:gdLst/>
            <a:ahLst/>
            <a:cxnLst/>
            <a:rect l="l" t="t" r="r" b="b"/>
            <a:pathLst>
              <a:path w="38100" h="1092835">
                <a:moveTo>
                  <a:pt x="0" y="0"/>
                </a:moveTo>
                <a:lnTo>
                  <a:pt x="38049" y="0"/>
                </a:lnTo>
                <a:lnTo>
                  <a:pt x="38049" y="1092593"/>
                </a:lnTo>
                <a:lnTo>
                  <a:pt x="0" y="1092593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685160"/>
            <a:ext cx="38100" cy="1092835"/>
          </a:xfrm>
          <a:custGeom>
            <a:avLst/>
            <a:gdLst/>
            <a:ahLst/>
            <a:cxnLst/>
            <a:rect l="l" t="t" r="r" b="b"/>
            <a:pathLst>
              <a:path w="38100" h="1092835">
                <a:moveTo>
                  <a:pt x="0" y="0"/>
                </a:moveTo>
                <a:lnTo>
                  <a:pt x="38100" y="0"/>
                </a:lnTo>
                <a:lnTo>
                  <a:pt x="38100" y="1092593"/>
                </a:lnTo>
                <a:lnTo>
                  <a:pt x="0" y="1092593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685160"/>
            <a:ext cx="38100" cy="502920"/>
          </a:xfrm>
          <a:custGeom>
            <a:avLst/>
            <a:gdLst/>
            <a:ahLst/>
            <a:cxnLst/>
            <a:rect l="l" t="t" r="r" b="b"/>
            <a:pathLst>
              <a:path w="38100" h="502919">
                <a:moveTo>
                  <a:pt x="38100" y="502843"/>
                </a:moveTo>
                <a:lnTo>
                  <a:pt x="0" y="502843"/>
                </a:lnTo>
                <a:lnTo>
                  <a:pt x="0" y="0"/>
                </a:lnTo>
                <a:lnTo>
                  <a:pt x="38100" y="0"/>
                </a:lnTo>
                <a:lnTo>
                  <a:pt x="38100" y="50284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828378"/>
            <a:ext cx="18415" cy="288290"/>
          </a:xfrm>
          <a:custGeom>
            <a:avLst/>
            <a:gdLst/>
            <a:ahLst/>
            <a:cxnLst/>
            <a:rect l="l" t="t" r="r" b="b"/>
            <a:pathLst>
              <a:path w="18414" h="288289">
                <a:moveTo>
                  <a:pt x="18262" y="288036"/>
                </a:moveTo>
                <a:lnTo>
                  <a:pt x="0" y="288036"/>
                </a:lnTo>
                <a:lnTo>
                  <a:pt x="0" y="0"/>
                </a:lnTo>
                <a:lnTo>
                  <a:pt x="18262" y="0"/>
                </a:lnTo>
                <a:lnTo>
                  <a:pt x="18262" y="288036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828378"/>
            <a:ext cx="2025650" cy="288290"/>
          </a:xfrm>
          <a:custGeom>
            <a:avLst/>
            <a:gdLst/>
            <a:ahLst/>
            <a:cxnLst/>
            <a:rect l="l" t="t" r="r" b="b"/>
            <a:pathLst>
              <a:path w="2025650" h="288289">
                <a:moveTo>
                  <a:pt x="2025192" y="137121"/>
                </a:moveTo>
                <a:lnTo>
                  <a:pt x="18262" y="137121"/>
                </a:lnTo>
                <a:lnTo>
                  <a:pt x="18262" y="0"/>
                </a:lnTo>
                <a:lnTo>
                  <a:pt x="0" y="0"/>
                </a:lnTo>
                <a:lnTo>
                  <a:pt x="0" y="288036"/>
                </a:lnTo>
                <a:lnTo>
                  <a:pt x="18262" y="288036"/>
                </a:lnTo>
                <a:lnTo>
                  <a:pt x="18262" y="149326"/>
                </a:lnTo>
                <a:lnTo>
                  <a:pt x="2025192" y="149326"/>
                </a:lnTo>
                <a:lnTo>
                  <a:pt x="2025192" y="137121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965500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204"/>
                </a:moveTo>
                <a:lnTo>
                  <a:pt x="0" y="12204"/>
                </a:lnTo>
                <a:lnTo>
                  <a:pt x="0" y="0"/>
                </a:lnTo>
                <a:lnTo>
                  <a:pt x="287985" y="0"/>
                </a:lnTo>
                <a:lnTo>
                  <a:pt x="287985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965500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204"/>
                </a:moveTo>
                <a:lnTo>
                  <a:pt x="0" y="12204"/>
                </a:lnTo>
                <a:lnTo>
                  <a:pt x="0" y="0"/>
                </a:lnTo>
                <a:lnTo>
                  <a:pt x="213321" y="0"/>
                </a:lnTo>
                <a:lnTo>
                  <a:pt x="213321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828378"/>
            <a:ext cx="2026920" cy="288290"/>
          </a:xfrm>
          <a:custGeom>
            <a:avLst/>
            <a:gdLst/>
            <a:ahLst/>
            <a:cxnLst/>
            <a:rect l="l" t="t" r="r" b="b"/>
            <a:pathLst>
              <a:path w="2026920" h="288289">
                <a:moveTo>
                  <a:pt x="2026729" y="0"/>
                </a:moveTo>
                <a:lnTo>
                  <a:pt x="2006892" y="0"/>
                </a:lnTo>
                <a:lnTo>
                  <a:pt x="2006892" y="137121"/>
                </a:lnTo>
                <a:lnTo>
                  <a:pt x="0" y="137121"/>
                </a:lnTo>
                <a:lnTo>
                  <a:pt x="0" y="149326"/>
                </a:lnTo>
                <a:lnTo>
                  <a:pt x="2006892" y="149326"/>
                </a:lnTo>
                <a:lnTo>
                  <a:pt x="2006892" y="288036"/>
                </a:lnTo>
                <a:lnTo>
                  <a:pt x="2026729" y="288036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685160"/>
            <a:ext cx="317500" cy="502920"/>
          </a:xfrm>
          <a:custGeom>
            <a:avLst/>
            <a:gdLst/>
            <a:ahLst/>
            <a:cxnLst/>
            <a:rect l="l" t="t" r="r" b="b"/>
            <a:pathLst>
              <a:path w="317500" h="502919">
                <a:moveTo>
                  <a:pt x="316953" y="0"/>
                </a:moveTo>
                <a:lnTo>
                  <a:pt x="278853" y="0"/>
                </a:lnTo>
                <a:lnTo>
                  <a:pt x="278853" y="280339"/>
                </a:lnTo>
                <a:lnTo>
                  <a:pt x="18300" y="280339"/>
                </a:lnTo>
                <a:lnTo>
                  <a:pt x="18300" y="143217"/>
                </a:lnTo>
                <a:lnTo>
                  <a:pt x="0" y="143217"/>
                </a:lnTo>
                <a:lnTo>
                  <a:pt x="0" y="431253"/>
                </a:lnTo>
                <a:lnTo>
                  <a:pt x="18300" y="431253"/>
                </a:lnTo>
                <a:lnTo>
                  <a:pt x="18300" y="292544"/>
                </a:lnTo>
                <a:lnTo>
                  <a:pt x="278853" y="292544"/>
                </a:lnTo>
                <a:lnTo>
                  <a:pt x="278853" y="502843"/>
                </a:lnTo>
                <a:lnTo>
                  <a:pt x="316953" y="502843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747240" y="2965500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204"/>
                </a:moveTo>
                <a:lnTo>
                  <a:pt x="0" y="12204"/>
                </a:lnTo>
                <a:lnTo>
                  <a:pt x="0" y="0"/>
                </a:lnTo>
                <a:lnTo>
                  <a:pt x="214858" y="0"/>
                </a:lnTo>
                <a:lnTo>
                  <a:pt x="214858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46547" y="2965500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204"/>
                </a:moveTo>
                <a:lnTo>
                  <a:pt x="0" y="12204"/>
                </a:lnTo>
                <a:lnTo>
                  <a:pt x="0" y="0"/>
                </a:lnTo>
                <a:lnTo>
                  <a:pt x="720826" y="0"/>
                </a:lnTo>
                <a:lnTo>
                  <a:pt x="720826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484090" y="2965500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204"/>
                </a:moveTo>
                <a:lnTo>
                  <a:pt x="0" y="12204"/>
                </a:lnTo>
                <a:lnTo>
                  <a:pt x="0" y="0"/>
                </a:lnTo>
                <a:lnTo>
                  <a:pt x="719239" y="0"/>
                </a:lnTo>
                <a:lnTo>
                  <a:pt x="719239" y="12204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6126810" y="3335832"/>
            <a:ext cx="234950" cy="441959"/>
          </a:xfrm>
          <a:custGeom>
            <a:avLst/>
            <a:gdLst/>
            <a:ahLst/>
            <a:cxnLst/>
            <a:rect l="l" t="t" r="r" b="b"/>
            <a:pathLst>
              <a:path w="234950" h="441960">
                <a:moveTo>
                  <a:pt x="234645" y="266649"/>
                </a:moveTo>
                <a:lnTo>
                  <a:pt x="217881" y="219417"/>
                </a:lnTo>
                <a:lnTo>
                  <a:pt x="172186" y="175221"/>
                </a:lnTo>
                <a:lnTo>
                  <a:pt x="135623" y="159994"/>
                </a:lnTo>
                <a:lnTo>
                  <a:pt x="108191" y="153885"/>
                </a:lnTo>
                <a:lnTo>
                  <a:pt x="102095" y="153885"/>
                </a:lnTo>
                <a:lnTo>
                  <a:pt x="102095" y="0"/>
                </a:lnTo>
                <a:lnTo>
                  <a:pt x="85331" y="0"/>
                </a:lnTo>
                <a:lnTo>
                  <a:pt x="85331" y="170662"/>
                </a:lnTo>
                <a:lnTo>
                  <a:pt x="102095" y="170662"/>
                </a:lnTo>
                <a:lnTo>
                  <a:pt x="102095" y="170205"/>
                </a:lnTo>
                <a:lnTo>
                  <a:pt x="118859" y="172199"/>
                </a:lnTo>
                <a:lnTo>
                  <a:pt x="164553" y="188963"/>
                </a:lnTo>
                <a:lnTo>
                  <a:pt x="198081" y="219417"/>
                </a:lnTo>
                <a:lnTo>
                  <a:pt x="216344" y="259054"/>
                </a:lnTo>
                <a:lnTo>
                  <a:pt x="219417" y="281876"/>
                </a:lnTo>
                <a:lnTo>
                  <a:pt x="216344" y="303212"/>
                </a:lnTo>
                <a:lnTo>
                  <a:pt x="198081" y="342849"/>
                </a:lnTo>
                <a:lnTo>
                  <a:pt x="164553" y="371817"/>
                </a:lnTo>
                <a:lnTo>
                  <a:pt x="120345" y="390080"/>
                </a:lnTo>
                <a:lnTo>
                  <a:pt x="108191" y="391617"/>
                </a:lnTo>
                <a:lnTo>
                  <a:pt x="102095" y="391617"/>
                </a:lnTo>
                <a:lnTo>
                  <a:pt x="102095" y="228549"/>
                </a:lnTo>
                <a:lnTo>
                  <a:pt x="85331" y="228549"/>
                </a:lnTo>
                <a:lnTo>
                  <a:pt x="85331" y="230085"/>
                </a:lnTo>
                <a:lnTo>
                  <a:pt x="85331" y="246557"/>
                </a:lnTo>
                <a:lnTo>
                  <a:pt x="85331" y="391617"/>
                </a:lnTo>
                <a:lnTo>
                  <a:pt x="82245" y="391617"/>
                </a:lnTo>
                <a:lnTo>
                  <a:pt x="42659" y="374853"/>
                </a:lnTo>
                <a:lnTo>
                  <a:pt x="28917" y="359613"/>
                </a:lnTo>
                <a:lnTo>
                  <a:pt x="24358" y="353517"/>
                </a:lnTo>
                <a:lnTo>
                  <a:pt x="21323" y="347421"/>
                </a:lnTo>
                <a:lnTo>
                  <a:pt x="18249" y="339826"/>
                </a:lnTo>
                <a:lnTo>
                  <a:pt x="16713" y="333717"/>
                </a:lnTo>
                <a:lnTo>
                  <a:pt x="16713" y="326085"/>
                </a:lnTo>
                <a:lnTo>
                  <a:pt x="15227" y="318490"/>
                </a:lnTo>
                <a:lnTo>
                  <a:pt x="16713" y="310857"/>
                </a:lnTo>
                <a:lnTo>
                  <a:pt x="16713" y="303212"/>
                </a:lnTo>
                <a:lnTo>
                  <a:pt x="19786" y="297154"/>
                </a:lnTo>
                <a:lnTo>
                  <a:pt x="21323" y="289521"/>
                </a:lnTo>
                <a:lnTo>
                  <a:pt x="24358" y="283413"/>
                </a:lnTo>
                <a:lnTo>
                  <a:pt x="28917" y="277317"/>
                </a:lnTo>
                <a:lnTo>
                  <a:pt x="33477" y="272757"/>
                </a:lnTo>
                <a:lnTo>
                  <a:pt x="38100" y="266649"/>
                </a:lnTo>
                <a:lnTo>
                  <a:pt x="42659" y="262089"/>
                </a:lnTo>
                <a:lnTo>
                  <a:pt x="48768" y="257517"/>
                </a:lnTo>
                <a:lnTo>
                  <a:pt x="54813" y="254444"/>
                </a:lnTo>
                <a:lnTo>
                  <a:pt x="62458" y="251421"/>
                </a:lnTo>
                <a:lnTo>
                  <a:pt x="68554" y="248399"/>
                </a:lnTo>
                <a:lnTo>
                  <a:pt x="76200" y="246862"/>
                </a:lnTo>
                <a:lnTo>
                  <a:pt x="83781" y="246862"/>
                </a:lnTo>
                <a:lnTo>
                  <a:pt x="85331" y="246557"/>
                </a:lnTo>
                <a:lnTo>
                  <a:pt x="85331" y="230085"/>
                </a:lnTo>
                <a:lnTo>
                  <a:pt x="80759" y="230085"/>
                </a:lnTo>
                <a:lnTo>
                  <a:pt x="71577" y="231622"/>
                </a:lnTo>
                <a:lnTo>
                  <a:pt x="63995" y="234657"/>
                </a:lnTo>
                <a:lnTo>
                  <a:pt x="54813" y="237680"/>
                </a:lnTo>
                <a:lnTo>
                  <a:pt x="19786" y="262089"/>
                </a:lnTo>
                <a:lnTo>
                  <a:pt x="1485" y="301726"/>
                </a:lnTo>
                <a:lnTo>
                  <a:pt x="0" y="310857"/>
                </a:lnTo>
                <a:lnTo>
                  <a:pt x="0" y="329158"/>
                </a:lnTo>
                <a:lnTo>
                  <a:pt x="15227" y="368744"/>
                </a:lnTo>
                <a:lnTo>
                  <a:pt x="47231" y="397713"/>
                </a:lnTo>
                <a:lnTo>
                  <a:pt x="56349" y="400799"/>
                </a:lnTo>
                <a:lnTo>
                  <a:pt x="63995" y="403821"/>
                </a:lnTo>
                <a:lnTo>
                  <a:pt x="85331" y="407377"/>
                </a:lnTo>
                <a:lnTo>
                  <a:pt x="85331" y="441921"/>
                </a:lnTo>
                <a:lnTo>
                  <a:pt x="102095" y="441921"/>
                </a:lnTo>
                <a:lnTo>
                  <a:pt x="102095" y="407720"/>
                </a:lnTo>
                <a:lnTo>
                  <a:pt x="123431" y="405358"/>
                </a:lnTo>
                <a:lnTo>
                  <a:pt x="137121" y="402285"/>
                </a:lnTo>
                <a:lnTo>
                  <a:pt x="173685" y="385521"/>
                </a:lnTo>
                <a:lnTo>
                  <a:pt x="211785" y="351980"/>
                </a:lnTo>
                <a:lnTo>
                  <a:pt x="234645" y="294081"/>
                </a:lnTo>
                <a:lnTo>
                  <a:pt x="234645" y="26664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6067374" y="3110306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400" y="12204"/>
                </a:moveTo>
                <a:lnTo>
                  <a:pt x="0" y="12204"/>
                </a:lnTo>
                <a:lnTo>
                  <a:pt x="0" y="0"/>
                </a:lnTo>
                <a:lnTo>
                  <a:pt x="152400" y="0"/>
                </a:lnTo>
                <a:lnTo>
                  <a:pt x="152400" y="1220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6175578" y="3116414"/>
            <a:ext cx="90170" cy="226060"/>
            <a:chOff x="6175578" y="3116414"/>
            <a:chExt cx="90170" cy="226060"/>
          </a:xfrm>
        </p:grpSpPr>
        <p:pic>
          <p:nvPicPr>
            <p:cNvPr id="17" name="object 1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84899" y="3258299"/>
              <a:ext cx="74167" cy="77736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6175578" y="3116414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3690" y="213321"/>
                  </a:lnTo>
                  <a:lnTo>
                    <a:pt x="13690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1790" y="137121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9890" y="225526"/>
                  </a:lnTo>
                  <a:lnTo>
                    <a:pt x="89890" y="219417"/>
                  </a:lnTo>
                  <a:lnTo>
                    <a:pt x="89890" y="213321"/>
                  </a:lnTo>
                  <a:lnTo>
                    <a:pt x="89890" y="149326"/>
                  </a:lnTo>
                  <a:lnTo>
                    <a:pt x="89890" y="143217"/>
                  </a:lnTo>
                  <a:lnTo>
                    <a:pt x="89890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4186935" y="3335832"/>
            <a:ext cx="226060" cy="441959"/>
            <a:chOff x="4186935" y="3335832"/>
            <a:chExt cx="226060" cy="441959"/>
          </a:xfrm>
        </p:grpSpPr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17999" y="3575050"/>
              <a:ext cx="94462" cy="178295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4186936" y="3335832"/>
              <a:ext cx="151130" cy="441959"/>
            </a:xfrm>
            <a:custGeom>
              <a:avLst/>
              <a:gdLst/>
              <a:ahLst/>
              <a:cxnLst/>
              <a:rect l="l" t="t" r="r" b="b"/>
              <a:pathLst>
                <a:path w="151129" h="441960">
                  <a:moveTo>
                    <a:pt x="150863" y="163068"/>
                  </a:moveTo>
                  <a:lnTo>
                    <a:pt x="149313" y="163233"/>
                  </a:lnTo>
                  <a:lnTo>
                    <a:pt x="149313" y="0"/>
                  </a:lnTo>
                  <a:lnTo>
                    <a:pt x="134086" y="0"/>
                  </a:lnTo>
                  <a:lnTo>
                    <a:pt x="134086" y="164744"/>
                  </a:lnTo>
                  <a:lnTo>
                    <a:pt x="120396" y="166090"/>
                  </a:lnTo>
                  <a:lnTo>
                    <a:pt x="106654" y="169113"/>
                  </a:lnTo>
                  <a:lnTo>
                    <a:pt x="67017" y="184404"/>
                  </a:lnTo>
                  <a:lnTo>
                    <a:pt x="35026" y="208762"/>
                  </a:lnTo>
                  <a:lnTo>
                    <a:pt x="3022" y="263626"/>
                  </a:lnTo>
                  <a:lnTo>
                    <a:pt x="0" y="289521"/>
                  </a:lnTo>
                  <a:lnTo>
                    <a:pt x="3022" y="315417"/>
                  </a:lnTo>
                  <a:lnTo>
                    <a:pt x="18249" y="350494"/>
                  </a:lnTo>
                  <a:lnTo>
                    <a:pt x="54864" y="388594"/>
                  </a:lnTo>
                  <a:lnTo>
                    <a:pt x="65532" y="394690"/>
                  </a:lnTo>
                  <a:lnTo>
                    <a:pt x="77685" y="402285"/>
                  </a:lnTo>
                  <a:lnTo>
                    <a:pt x="105117" y="411416"/>
                  </a:lnTo>
                  <a:lnTo>
                    <a:pt x="118859" y="414489"/>
                  </a:lnTo>
                  <a:lnTo>
                    <a:pt x="134086" y="416001"/>
                  </a:lnTo>
                  <a:lnTo>
                    <a:pt x="134086" y="441921"/>
                  </a:lnTo>
                  <a:lnTo>
                    <a:pt x="149313" y="441921"/>
                  </a:lnTo>
                  <a:lnTo>
                    <a:pt x="149313" y="417512"/>
                  </a:lnTo>
                  <a:lnTo>
                    <a:pt x="149326" y="400799"/>
                  </a:lnTo>
                  <a:lnTo>
                    <a:pt x="149313" y="246862"/>
                  </a:lnTo>
                  <a:lnTo>
                    <a:pt x="134086" y="246862"/>
                  </a:lnTo>
                  <a:lnTo>
                    <a:pt x="134086" y="400634"/>
                  </a:lnTo>
                  <a:lnTo>
                    <a:pt x="121881" y="399262"/>
                  </a:lnTo>
                  <a:lnTo>
                    <a:pt x="109728" y="396176"/>
                  </a:lnTo>
                  <a:lnTo>
                    <a:pt x="85318" y="387057"/>
                  </a:lnTo>
                  <a:lnTo>
                    <a:pt x="74663" y="382485"/>
                  </a:lnTo>
                  <a:lnTo>
                    <a:pt x="63995" y="374853"/>
                  </a:lnTo>
                  <a:lnTo>
                    <a:pt x="54864" y="368744"/>
                  </a:lnTo>
                  <a:lnTo>
                    <a:pt x="25895" y="333717"/>
                  </a:lnTo>
                  <a:lnTo>
                    <a:pt x="15227" y="291058"/>
                  </a:lnTo>
                  <a:lnTo>
                    <a:pt x="18249" y="268185"/>
                  </a:lnTo>
                  <a:lnTo>
                    <a:pt x="38100" y="228549"/>
                  </a:lnTo>
                  <a:lnTo>
                    <a:pt x="63995" y="205727"/>
                  </a:lnTo>
                  <a:lnTo>
                    <a:pt x="74663" y="198094"/>
                  </a:lnTo>
                  <a:lnTo>
                    <a:pt x="85318" y="193522"/>
                  </a:lnTo>
                  <a:lnTo>
                    <a:pt x="109728" y="184404"/>
                  </a:lnTo>
                  <a:lnTo>
                    <a:pt x="123418" y="181317"/>
                  </a:lnTo>
                  <a:lnTo>
                    <a:pt x="137121" y="179781"/>
                  </a:lnTo>
                  <a:lnTo>
                    <a:pt x="150863" y="179781"/>
                  </a:lnTo>
                  <a:lnTo>
                    <a:pt x="150863" y="16306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/>
          <p:nvPr/>
        </p:nvSpPr>
        <p:spPr>
          <a:xfrm>
            <a:off x="4328667" y="3110306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349" y="12204"/>
                </a:moveTo>
                <a:lnTo>
                  <a:pt x="0" y="12204"/>
                </a:lnTo>
                <a:lnTo>
                  <a:pt x="0" y="0"/>
                </a:lnTo>
                <a:lnTo>
                  <a:pt x="152349" y="0"/>
                </a:lnTo>
                <a:lnTo>
                  <a:pt x="152349" y="1220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4284459" y="3116414"/>
            <a:ext cx="88900" cy="226060"/>
            <a:chOff x="4284459" y="3116414"/>
            <a:chExt cx="88900" cy="226060"/>
          </a:xfrm>
        </p:grpSpPr>
        <p:pic>
          <p:nvPicPr>
            <p:cNvPr id="24" name="object 2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92600" y="3258299"/>
              <a:ext cx="75196" cy="77736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4284459" y="3116414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17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17"/>
                  </a:lnTo>
                  <a:lnTo>
                    <a:pt x="88353" y="13712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/>
          <p:nvPr/>
        </p:nvSpPr>
        <p:spPr>
          <a:xfrm>
            <a:off x="4325594" y="2686646"/>
            <a:ext cx="12700" cy="285115"/>
          </a:xfrm>
          <a:custGeom>
            <a:avLst/>
            <a:gdLst/>
            <a:ahLst/>
            <a:cxnLst/>
            <a:rect l="l" t="t" r="r" b="b"/>
            <a:pathLst>
              <a:path w="12700" h="285114">
                <a:moveTo>
                  <a:pt x="12204" y="284962"/>
                </a:moveTo>
                <a:lnTo>
                  <a:pt x="0" y="284962"/>
                </a:lnTo>
                <a:lnTo>
                  <a:pt x="0" y="0"/>
                </a:lnTo>
                <a:lnTo>
                  <a:pt x="12204" y="0"/>
                </a:lnTo>
                <a:lnTo>
                  <a:pt x="12204" y="284962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" name="object 27" descr=""/>
          <p:cNvGrpSpPr/>
          <p:nvPr/>
        </p:nvGrpSpPr>
        <p:grpSpPr>
          <a:xfrm>
            <a:off x="3972077" y="2651620"/>
            <a:ext cx="360045" cy="320040"/>
            <a:chOff x="3972077" y="2651620"/>
            <a:chExt cx="360045" cy="320040"/>
          </a:xfrm>
        </p:grpSpPr>
        <p:sp>
          <p:nvSpPr>
            <p:cNvPr id="28" name="object 28" descr=""/>
            <p:cNvSpPr/>
            <p:nvPr/>
          </p:nvSpPr>
          <p:spPr>
            <a:xfrm>
              <a:off x="3972077" y="2686646"/>
              <a:ext cx="13970" cy="285115"/>
            </a:xfrm>
            <a:custGeom>
              <a:avLst/>
              <a:gdLst/>
              <a:ahLst/>
              <a:cxnLst/>
              <a:rect l="l" t="t" r="r" b="b"/>
              <a:pathLst>
                <a:path w="13970" h="285114">
                  <a:moveTo>
                    <a:pt x="13690" y="284962"/>
                  </a:moveTo>
                  <a:lnTo>
                    <a:pt x="0" y="284962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496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79659" y="2651620"/>
              <a:ext cx="352031" cy="70103"/>
            </a:xfrm>
            <a:prstGeom prst="rect">
              <a:avLst/>
            </a:prstGeom>
          </p:spPr>
        </p:pic>
      </p:grpSp>
      <p:pic>
        <p:nvPicPr>
          <p:cNvPr id="30" name="object 30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436965" y="2822282"/>
            <a:ext cx="156972" cy="228600"/>
          </a:xfrm>
          <a:prstGeom prst="rect">
            <a:avLst/>
          </a:prstGeom>
        </p:spPr>
      </p:pic>
      <p:pic>
        <p:nvPicPr>
          <p:cNvPr id="31" name="object 31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197221" y="2822282"/>
            <a:ext cx="156971" cy="228600"/>
          </a:xfrm>
          <a:prstGeom prst="rect">
            <a:avLst/>
          </a:prstGeom>
        </p:spPr>
      </p:pic>
      <p:pic>
        <p:nvPicPr>
          <p:cNvPr id="32" name="object 32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956003" y="2822282"/>
            <a:ext cx="158496" cy="228600"/>
          </a:xfrm>
          <a:prstGeom prst="rect">
            <a:avLst/>
          </a:prstGeom>
        </p:spPr>
      </p:pic>
      <p:sp>
        <p:nvSpPr>
          <p:cNvPr id="33" name="object 33" descr=""/>
          <p:cNvSpPr txBox="1"/>
          <p:nvPr/>
        </p:nvSpPr>
        <p:spPr>
          <a:xfrm>
            <a:off x="1537969" y="2282329"/>
            <a:ext cx="668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849304" y="2353951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378545" y="2425567"/>
            <a:ext cx="746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4479531" y="2967037"/>
            <a:ext cx="4722495" cy="810895"/>
            <a:chOff x="4479531" y="2967037"/>
            <a:chExt cx="4722495" cy="810895"/>
          </a:xfrm>
        </p:grpSpPr>
        <p:sp>
          <p:nvSpPr>
            <p:cNvPr id="37" name="object 37" descr=""/>
            <p:cNvSpPr/>
            <p:nvPr/>
          </p:nvSpPr>
          <p:spPr>
            <a:xfrm>
              <a:off x="4479531" y="2967037"/>
              <a:ext cx="608330" cy="600710"/>
            </a:xfrm>
            <a:custGeom>
              <a:avLst/>
              <a:gdLst/>
              <a:ahLst/>
              <a:cxnLst/>
              <a:rect l="l" t="t" r="r" b="b"/>
              <a:pathLst>
                <a:path w="608329" h="600710">
                  <a:moveTo>
                    <a:pt x="600367" y="600417"/>
                  </a:moveTo>
                  <a:lnTo>
                    <a:pt x="0" y="9131"/>
                  </a:lnTo>
                  <a:lnTo>
                    <a:pt x="9131" y="0"/>
                  </a:lnTo>
                  <a:lnTo>
                    <a:pt x="608012" y="591299"/>
                  </a:lnTo>
                  <a:lnTo>
                    <a:pt x="600367" y="60041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88626" y="3610127"/>
              <a:ext cx="343113" cy="167627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5183530" y="2967037"/>
              <a:ext cx="867410" cy="810895"/>
            </a:xfrm>
            <a:custGeom>
              <a:avLst/>
              <a:gdLst/>
              <a:ahLst/>
              <a:cxnLst/>
              <a:rect l="l" t="t" r="r" b="b"/>
              <a:pathLst>
                <a:path w="867410" h="810895">
                  <a:moveTo>
                    <a:pt x="123431" y="810717"/>
                  </a:moveTo>
                  <a:lnTo>
                    <a:pt x="9131" y="696417"/>
                  </a:lnTo>
                  <a:lnTo>
                    <a:pt x="0" y="705548"/>
                  </a:lnTo>
                  <a:lnTo>
                    <a:pt x="105333" y="810717"/>
                  </a:lnTo>
                  <a:lnTo>
                    <a:pt x="123431" y="810717"/>
                  </a:lnTo>
                  <a:close/>
                </a:path>
                <a:path w="867410" h="810895">
                  <a:moveTo>
                    <a:pt x="867079" y="9131"/>
                  </a:moveTo>
                  <a:lnTo>
                    <a:pt x="857948" y="0"/>
                  </a:lnTo>
                  <a:lnTo>
                    <a:pt x="134099" y="714717"/>
                  </a:lnTo>
                  <a:lnTo>
                    <a:pt x="140944" y="721563"/>
                  </a:lnTo>
                  <a:lnTo>
                    <a:pt x="138658" y="723849"/>
                  </a:lnTo>
                  <a:lnTo>
                    <a:pt x="141693" y="726871"/>
                  </a:lnTo>
                  <a:lnTo>
                    <a:pt x="147789" y="736053"/>
                  </a:lnTo>
                  <a:lnTo>
                    <a:pt x="150863" y="740613"/>
                  </a:lnTo>
                  <a:lnTo>
                    <a:pt x="156972" y="752817"/>
                  </a:lnTo>
                  <a:lnTo>
                    <a:pt x="163017" y="764971"/>
                  </a:lnTo>
                  <a:lnTo>
                    <a:pt x="164553" y="771080"/>
                  </a:lnTo>
                  <a:lnTo>
                    <a:pt x="167640" y="778713"/>
                  </a:lnTo>
                  <a:lnTo>
                    <a:pt x="167640" y="784771"/>
                  </a:lnTo>
                  <a:lnTo>
                    <a:pt x="169125" y="792416"/>
                  </a:lnTo>
                  <a:lnTo>
                    <a:pt x="170662" y="809180"/>
                  </a:lnTo>
                  <a:lnTo>
                    <a:pt x="170662" y="810717"/>
                  </a:lnTo>
                  <a:lnTo>
                    <a:pt x="182867" y="810717"/>
                  </a:lnTo>
                  <a:lnTo>
                    <a:pt x="182867" y="807643"/>
                  </a:lnTo>
                  <a:lnTo>
                    <a:pt x="181330" y="790867"/>
                  </a:lnTo>
                  <a:lnTo>
                    <a:pt x="181330" y="783285"/>
                  </a:lnTo>
                  <a:lnTo>
                    <a:pt x="167640" y="746721"/>
                  </a:lnTo>
                  <a:lnTo>
                    <a:pt x="150863" y="719289"/>
                  </a:lnTo>
                  <a:lnTo>
                    <a:pt x="149656" y="717511"/>
                  </a:lnTo>
                  <a:lnTo>
                    <a:pt x="867079" y="913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8788946" y="3760990"/>
              <a:ext cx="413384" cy="17145"/>
            </a:xfrm>
            <a:custGeom>
              <a:avLst/>
              <a:gdLst/>
              <a:ahLst/>
              <a:cxnLst/>
              <a:rect l="l" t="t" r="r" b="b"/>
              <a:pathLst>
                <a:path w="413384" h="17145">
                  <a:moveTo>
                    <a:pt x="100609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100609" y="16764"/>
                  </a:lnTo>
                  <a:lnTo>
                    <a:pt x="100609" y="0"/>
                  </a:lnTo>
                  <a:close/>
                </a:path>
                <a:path w="413384" h="17145">
                  <a:moveTo>
                    <a:pt x="278904" y="0"/>
                  </a:moveTo>
                  <a:lnTo>
                    <a:pt x="176809" y="0"/>
                  </a:lnTo>
                  <a:lnTo>
                    <a:pt x="176809" y="16764"/>
                  </a:lnTo>
                  <a:lnTo>
                    <a:pt x="278904" y="16764"/>
                  </a:lnTo>
                  <a:lnTo>
                    <a:pt x="278904" y="0"/>
                  </a:lnTo>
                  <a:close/>
                </a:path>
                <a:path w="413384" h="17145">
                  <a:moveTo>
                    <a:pt x="412991" y="3022"/>
                  </a:moveTo>
                  <a:lnTo>
                    <a:pt x="399249" y="3022"/>
                  </a:lnTo>
                  <a:lnTo>
                    <a:pt x="399249" y="0"/>
                  </a:lnTo>
                  <a:lnTo>
                    <a:pt x="355104" y="0"/>
                  </a:lnTo>
                  <a:lnTo>
                    <a:pt x="355104" y="16764"/>
                  </a:lnTo>
                  <a:lnTo>
                    <a:pt x="387057" y="16764"/>
                  </a:lnTo>
                  <a:lnTo>
                    <a:pt x="399249" y="16764"/>
                  </a:lnTo>
                  <a:lnTo>
                    <a:pt x="412991" y="16764"/>
                  </a:lnTo>
                  <a:lnTo>
                    <a:pt x="412991" y="30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1" name="object 41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642100" y="2467368"/>
            <a:ext cx="1657603" cy="885431"/>
          </a:xfrm>
          <a:prstGeom prst="rect">
            <a:avLst/>
          </a:prstGeom>
        </p:spPr>
      </p:pic>
      <p:sp>
        <p:nvSpPr>
          <p:cNvPr id="42" name="object 42" descr=""/>
          <p:cNvSpPr txBox="1"/>
          <p:nvPr/>
        </p:nvSpPr>
        <p:spPr>
          <a:xfrm>
            <a:off x="6504203" y="2136039"/>
            <a:ext cx="189611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b="1">
                <a:solidFill>
                  <a:srgbClr val="EE2921"/>
                </a:solidFill>
                <a:latin typeface="Arial"/>
                <a:cs typeface="Arial"/>
              </a:rPr>
              <a:t>OSCILACIÓN</a:t>
            </a:r>
            <a:r>
              <a:rPr dirty="0" sz="1100" spc="-35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EE2921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EE2921"/>
                </a:solidFill>
                <a:latin typeface="Arial"/>
                <a:cs typeface="Arial"/>
              </a:rPr>
              <a:t>POTENCIA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1334287" y="3668013"/>
            <a:ext cx="114300" cy="56515"/>
          </a:xfrm>
          <a:custGeom>
            <a:avLst/>
            <a:gdLst/>
            <a:ahLst/>
            <a:cxnLst/>
            <a:rect l="l" t="t" r="r" b="b"/>
            <a:pathLst>
              <a:path w="114300" h="56514">
                <a:moveTo>
                  <a:pt x="114261" y="0"/>
                </a:moveTo>
                <a:lnTo>
                  <a:pt x="12166" y="0"/>
                </a:lnTo>
                <a:lnTo>
                  <a:pt x="12166" y="3073"/>
                </a:lnTo>
                <a:lnTo>
                  <a:pt x="0" y="3073"/>
                </a:lnTo>
                <a:lnTo>
                  <a:pt x="0" y="56413"/>
                </a:lnTo>
                <a:lnTo>
                  <a:pt x="25908" y="56413"/>
                </a:lnTo>
                <a:lnTo>
                  <a:pt x="25908" y="24409"/>
                </a:lnTo>
                <a:lnTo>
                  <a:pt x="114261" y="24409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1524749" y="3668014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5" h="24764">
                <a:moveTo>
                  <a:pt x="102095" y="24409"/>
                </a:moveTo>
                <a:lnTo>
                  <a:pt x="0" y="24409"/>
                </a:lnTo>
                <a:lnTo>
                  <a:pt x="0" y="0"/>
                </a:lnTo>
                <a:lnTo>
                  <a:pt x="102095" y="0"/>
                </a:lnTo>
                <a:lnTo>
                  <a:pt x="102095" y="244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1703044" y="3668014"/>
            <a:ext cx="44450" cy="24765"/>
          </a:xfrm>
          <a:custGeom>
            <a:avLst/>
            <a:gdLst/>
            <a:ahLst/>
            <a:cxnLst/>
            <a:rect l="l" t="t" r="r" b="b"/>
            <a:pathLst>
              <a:path w="44450" h="24764">
                <a:moveTo>
                  <a:pt x="44195" y="24409"/>
                </a:moveTo>
                <a:lnTo>
                  <a:pt x="0" y="24409"/>
                </a:lnTo>
                <a:lnTo>
                  <a:pt x="0" y="0"/>
                </a:lnTo>
                <a:lnTo>
                  <a:pt x="44195" y="0"/>
                </a:lnTo>
                <a:lnTo>
                  <a:pt x="44195" y="24409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6353351" y="3204865"/>
            <a:ext cx="577850" cy="528320"/>
          </a:xfrm>
          <a:prstGeom prst="rect">
            <a:avLst/>
          </a:prstGeom>
        </p:spPr>
        <p:txBody>
          <a:bodyPr wrap="square" lIns="0" tIns="9652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760"/>
              </a:spcBef>
            </a:pPr>
            <a:r>
              <a:rPr dirty="0" sz="1100" spc="-25" b="1">
                <a:solidFill>
                  <a:srgbClr val="EE2921"/>
                </a:solidFill>
                <a:latin typeface="Arial"/>
                <a:cs typeface="Arial"/>
              </a:rPr>
              <a:t>21</a:t>
            </a:r>
            <a:endParaRPr sz="1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655"/>
              </a:spcBef>
            </a:pPr>
            <a:r>
              <a:rPr dirty="0" sz="1100" spc="-10" b="1">
                <a:solidFill>
                  <a:srgbClr val="EE2921"/>
                </a:solidFill>
                <a:latin typeface="Arial"/>
                <a:cs typeface="Arial"/>
              </a:rPr>
              <a:t>SEL-</a:t>
            </a:r>
            <a:r>
              <a:rPr dirty="0" sz="1100" spc="-25" b="1">
                <a:solidFill>
                  <a:srgbClr val="EE2921"/>
                </a:solidFill>
                <a:latin typeface="Arial"/>
                <a:cs typeface="Arial"/>
              </a:rPr>
              <a:t>321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6785076" y="3021901"/>
            <a:ext cx="1515110" cy="317500"/>
          </a:xfrm>
          <a:custGeom>
            <a:avLst/>
            <a:gdLst/>
            <a:ahLst/>
            <a:cxnLst/>
            <a:rect l="l" t="t" r="r" b="b"/>
            <a:pathLst>
              <a:path w="1515109" h="317500">
                <a:moveTo>
                  <a:pt x="1438813" y="31244"/>
                </a:moveTo>
                <a:lnTo>
                  <a:pt x="1432420" y="0"/>
                </a:lnTo>
                <a:lnTo>
                  <a:pt x="1514716" y="22872"/>
                </a:lnTo>
                <a:lnTo>
                  <a:pt x="1506811" y="28981"/>
                </a:lnTo>
                <a:lnTo>
                  <a:pt x="1450721" y="28981"/>
                </a:lnTo>
                <a:lnTo>
                  <a:pt x="1438813" y="31244"/>
                </a:lnTo>
                <a:close/>
              </a:path>
              <a:path w="1515109" h="317500">
                <a:moveTo>
                  <a:pt x="1441331" y="43548"/>
                </a:moveTo>
                <a:lnTo>
                  <a:pt x="1438813" y="31244"/>
                </a:lnTo>
                <a:lnTo>
                  <a:pt x="1450721" y="28981"/>
                </a:lnTo>
                <a:lnTo>
                  <a:pt x="1453756" y="41186"/>
                </a:lnTo>
                <a:lnTo>
                  <a:pt x="1441331" y="43548"/>
                </a:lnTo>
                <a:close/>
              </a:path>
              <a:path w="1515109" h="317500">
                <a:moveTo>
                  <a:pt x="1447698" y="74663"/>
                </a:moveTo>
                <a:lnTo>
                  <a:pt x="1441331" y="43548"/>
                </a:lnTo>
                <a:lnTo>
                  <a:pt x="1453756" y="41186"/>
                </a:lnTo>
                <a:lnTo>
                  <a:pt x="1450721" y="28981"/>
                </a:lnTo>
                <a:lnTo>
                  <a:pt x="1506811" y="28981"/>
                </a:lnTo>
                <a:lnTo>
                  <a:pt x="1447698" y="74663"/>
                </a:lnTo>
                <a:close/>
              </a:path>
              <a:path w="1515109" h="317500">
                <a:moveTo>
                  <a:pt x="3073" y="316953"/>
                </a:moveTo>
                <a:lnTo>
                  <a:pt x="0" y="304749"/>
                </a:lnTo>
                <a:lnTo>
                  <a:pt x="1438813" y="31244"/>
                </a:lnTo>
                <a:lnTo>
                  <a:pt x="1441331" y="43548"/>
                </a:lnTo>
                <a:lnTo>
                  <a:pt x="3073" y="316953"/>
                </a:lnTo>
                <a:close/>
              </a:path>
            </a:pathLst>
          </a:custGeom>
          <a:solidFill>
            <a:srgbClr val="EC1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5418188" y="3028010"/>
            <a:ext cx="1083945" cy="311150"/>
          </a:xfrm>
          <a:custGeom>
            <a:avLst/>
            <a:gdLst/>
            <a:ahLst/>
            <a:cxnLst/>
            <a:rect l="l" t="t" r="r" b="b"/>
            <a:pathLst>
              <a:path w="1083945" h="311150">
                <a:moveTo>
                  <a:pt x="64046" y="73177"/>
                </a:moveTo>
                <a:lnTo>
                  <a:pt x="0" y="16764"/>
                </a:lnTo>
                <a:lnTo>
                  <a:pt x="83832" y="0"/>
                </a:lnTo>
                <a:lnTo>
                  <a:pt x="76415" y="27432"/>
                </a:lnTo>
                <a:lnTo>
                  <a:pt x="64046" y="27432"/>
                </a:lnTo>
                <a:lnTo>
                  <a:pt x="60972" y="39636"/>
                </a:lnTo>
                <a:lnTo>
                  <a:pt x="72300" y="42650"/>
                </a:lnTo>
                <a:lnTo>
                  <a:pt x="64046" y="73177"/>
                </a:lnTo>
                <a:close/>
              </a:path>
              <a:path w="1083945" h="311150">
                <a:moveTo>
                  <a:pt x="72300" y="42650"/>
                </a:moveTo>
                <a:lnTo>
                  <a:pt x="60972" y="39636"/>
                </a:lnTo>
                <a:lnTo>
                  <a:pt x="64046" y="27432"/>
                </a:lnTo>
                <a:lnTo>
                  <a:pt x="75585" y="30501"/>
                </a:lnTo>
                <a:lnTo>
                  <a:pt x="72300" y="42650"/>
                </a:lnTo>
                <a:close/>
              </a:path>
              <a:path w="1083945" h="311150">
                <a:moveTo>
                  <a:pt x="75585" y="30501"/>
                </a:moveTo>
                <a:lnTo>
                  <a:pt x="64046" y="27432"/>
                </a:lnTo>
                <a:lnTo>
                  <a:pt x="76415" y="27432"/>
                </a:lnTo>
                <a:lnTo>
                  <a:pt x="75585" y="30501"/>
                </a:lnTo>
                <a:close/>
              </a:path>
              <a:path w="1083945" h="311150">
                <a:moveTo>
                  <a:pt x="1080439" y="310845"/>
                </a:moveTo>
                <a:lnTo>
                  <a:pt x="72300" y="42650"/>
                </a:lnTo>
                <a:lnTo>
                  <a:pt x="75585" y="30501"/>
                </a:lnTo>
                <a:lnTo>
                  <a:pt x="1083462" y="298640"/>
                </a:lnTo>
                <a:lnTo>
                  <a:pt x="1080439" y="310845"/>
                </a:lnTo>
                <a:close/>
              </a:path>
            </a:pathLst>
          </a:custGeom>
          <a:solidFill>
            <a:srgbClr val="EC1B2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2618384" y="2582533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7153376" y="3289601"/>
            <a:ext cx="2235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EE2921"/>
                </a:solidFill>
                <a:latin typeface="Arial"/>
                <a:cs typeface="Arial"/>
              </a:rPr>
              <a:t>DTT</a:t>
            </a:r>
            <a:endParaRPr sz="8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835243" y="2926925"/>
            <a:ext cx="183007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 b="1">
                <a:solidFill>
                  <a:srgbClr val="EE2921"/>
                </a:solidFill>
                <a:latin typeface="Arial"/>
                <a:cs typeface="Arial"/>
              </a:rPr>
              <a:t>DISPARO</a:t>
            </a:r>
            <a:r>
              <a:rPr dirty="0" sz="1400" spc="-70" b="1">
                <a:solidFill>
                  <a:srgbClr val="EE2921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EE2921"/>
                </a:solidFill>
                <a:latin typeface="Arial"/>
                <a:cs typeface="Arial"/>
              </a:rPr>
              <a:t>TRIFÁSICO</a:t>
            </a:r>
            <a:endParaRPr sz="1400">
              <a:latin typeface="Arial"/>
              <a:cs typeface="Arial"/>
            </a:endParaRPr>
          </a:p>
        </p:txBody>
      </p:sp>
      <p:sp>
        <p:nvSpPr>
          <p:cNvPr id="52" name="object 5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Proceso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Falla</a:t>
            </a:r>
          </a:p>
        </p:txBody>
      </p:sp>
      <p:sp>
        <p:nvSpPr>
          <p:cNvPr id="53" name="object 53" descr=""/>
          <p:cNvSpPr/>
          <p:nvPr/>
        </p:nvSpPr>
        <p:spPr>
          <a:xfrm>
            <a:off x="4321022" y="3777754"/>
            <a:ext cx="15240" cy="62865"/>
          </a:xfrm>
          <a:custGeom>
            <a:avLst/>
            <a:gdLst/>
            <a:ahLst/>
            <a:cxnLst/>
            <a:rect l="l" t="t" r="r" b="b"/>
            <a:pathLst>
              <a:path w="15239" h="62864">
                <a:moveTo>
                  <a:pt x="15227" y="62458"/>
                </a:moveTo>
                <a:lnTo>
                  <a:pt x="0" y="62458"/>
                </a:lnTo>
                <a:lnTo>
                  <a:pt x="0" y="0"/>
                </a:lnTo>
                <a:lnTo>
                  <a:pt x="15227" y="0"/>
                </a:lnTo>
                <a:lnTo>
                  <a:pt x="15227" y="62458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4" name="object 54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55" name="object 55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1727454" y="3777754"/>
              <a:ext cx="7095490" cy="995680"/>
            </a:xfrm>
            <a:custGeom>
              <a:avLst/>
              <a:gdLst/>
              <a:ahLst/>
              <a:cxnLst/>
              <a:rect l="l" t="t" r="r" b="b"/>
              <a:pathLst>
                <a:path w="7095490" h="995679">
                  <a:moveTo>
                    <a:pt x="234645" y="772566"/>
                  </a:moveTo>
                  <a:lnTo>
                    <a:pt x="38049" y="772566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995070"/>
                  </a:lnTo>
                  <a:lnTo>
                    <a:pt x="38049" y="995070"/>
                  </a:lnTo>
                  <a:lnTo>
                    <a:pt x="38049" y="784771"/>
                  </a:lnTo>
                  <a:lnTo>
                    <a:pt x="234645" y="784771"/>
                  </a:lnTo>
                  <a:lnTo>
                    <a:pt x="234645" y="772566"/>
                  </a:lnTo>
                  <a:close/>
                </a:path>
                <a:path w="7095490" h="995679">
                  <a:moveTo>
                    <a:pt x="2406142" y="633907"/>
                  </a:moveTo>
                  <a:lnTo>
                    <a:pt x="2386304" y="633907"/>
                  </a:lnTo>
                  <a:lnTo>
                    <a:pt x="2386304" y="772566"/>
                  </a:lnTo>
                  <a:lnTo>
                    <a:pt x="379412" y="772566"/>
                  </a:lnTo>
                  <a:lnTo>
                    <a:pt x="379412" y="784771"/>
                  </a:lnTo>
                  <a:lnTo>
                    <a:pt x="2386304" y="784771"/>
                  </a:lnTo>
                  <a:lnTo>
                    <a:pt x="2386304" y="923429"/>
                  </a:lnTo>
                  <a:lnTo>
                    <a:pt x="2406142" y="923429"/>
                  </a:lnTo>
                  <a:lnTo>
                    <a:pt x="2406142" y="633907"/>
                  </a:lnTo>
                  <a:close/>
                </a:path>
                <a:path w="7095490" h="995679">
                  <a:moveTo>
                    <a:pt x="3475863" y="772566"/>
                  </a:moveTo>
                  <a:lnTo>
                    <a:pt x="2774899" y="772566"/>
                  </a:lnTo>
                  <a:lnTo>
                    <a:pt x="2774899" y="490689"/>
                  </a:lnTo>
                  <a:lnTo>
                    <a:pt x="2736799" y="490689"/>
                  </a:lnTo>
                  <a:lnTo>
                    <a:pt x="2736799" y="772566"/>
                  </a:lnTo>
                  <a:lnTo>
                    <a:pt x="2476246" y="772566"/>
                  </a:lnTo>
                  <a:lnTo>
                    <a:pt x="2476246" y="633907"/>
                  </a:lnTo>
                  <a:lnTo>
                    <a:pt x="2457945" y="633907"/>
                  </a:lnTo>
                  <a:lnTo>
                    <a:pt x="2457945" y="923429"/>
                  </a:lnTo>
                  <a:lnTo>
                    <a:pt x="2476246" y="923429"/>
                  </a:lnTo>
                  <a:lnTo>
                    <a:pt x="2476246" y="784771"/>
                  </a:lnTo>
                  <a:lnTo>
                    <a:pt x="2736799" y="784771"/>
                  </a:lnTo>
                  <a:lnTo>
                    <a:pt x="2736799" y="995070"/>
                  </a:lnTo>
                  <a:lnTo>
                    <a:pt x="2774899" y="995070"/>
                  </a:lnTo>
                  <a:lnTo>
                    <a:pt x="2774899" y="784771"/>
                  </a:lnTo>
                  <a:lnTo>
                    <a:pt x="3475863" y="784771"/>
                  </a:lnTo>
                  <a:lnTo>
                    <a:pt x="3475863" y="772566"/>
                  </a:lnTo>
                  <a:close/>
                </a:path>
                <a:path w="7095490" h="995679">
                  <a:moveTo>
                    <a:pt x="4638573" y="633907"/>
                  </a:moveTo>
                  <a:lnTo>
                    <a:pt x="4620311" y="633907"/>
                  </a:lnTo>
                  <a:lnTo>
                    <a:pt x="4620311" y="772566"/>
                  </a:lnTo>
                  <a:lnTo>
                    <a:pt x="4359719" y="772566"/>
                  </a:lnTo>
                  <a:lnTo>
                    <a:pt x="4359719" y="490689"/>
                  </a:lnTo>
                  <a:lnTo>
                    <a:pt x="4321619" y="490689"/>
                  </a:lnTo>
                  <a:lnTo>
                    <a:pt x="4321619" y="772566"/>
                  </a:lnTo>
                  <a:lnTo>
                    <a:pt x="3619093" y="772566"/>
                  </a:lnTo>
                  <a:lnTo>
                    <a:pt x="3619093" y="784771"/>
                  </a:lnTo>
                  <a:lnTo>
                    <a:pt x="4321619" y="784771"/>
                  </a:lnTo>
                  <a:lnTo>
                    <a:pt x="4321619" y="995070"/>
                  </a:lnTo>
                  <a:lnTo>
                    <a:pt x="4359719" y="995070"/>
                  </a:lnTo>
                  <a:lnTo>
                    <a:pt x="4359719" y="784771"/>
                  </a:lnTo>
                  <a:lnTo>
                    <a:pt x="4620311" y="784771"/>
                  </a:lnTo>
                  <a:lnTo>
                    <a:pt x="4620311" y="923429"/>
                  </a:lnTo>
                  <a:lnTo>
                    <a:pt x="4638573" y="923429"/>
                  </a:lnTo>
                  <a:lnTo>
                    <a:pt x="4638573" y="633907"/>
                  </a:lnTo>
                  <a:close/>
                </a:path>
                <a:path w="7095490" h="995679">
                  <a:moveTo>
                    <a:pt x="6715620" y="772566"/>
                  </a:moveTo>
                  <a:lnTo>
                    <a:pt x="4710201" y="772566"/>
                  </a:lnTo>
                  <a:lnTo>
                    <a:pt x="4710201" y="633907"/>
                  </a:lnTo>
                  <a:lnTo>
                    <a:pt x="4691900" y="633907"/>
                  </a:lnTo>
                  <a:lnTo>
                    <a:pt x="4691900" y="923429"/>
                  </a:lnTo>
                  <a:lnTo>
                    <a:pt x="4710201" y="923429"/>
                  </a:lnTo>
                  <a:lnTo>
                    <a:pt x="4710201" y="784771"/>
                  </a:lnTo>
                  <a:lnTo>
                    <a:pt x="6715620" y="784771"/>
                  </a:lnTo>
                  <a:lnTo>
                    <a:pt x="6715620" y="772566"/>
                  </a:lnTo>
                  <a:close/>
                </a:path>
                <a:path w="7095490" h="995679">
                  <a:moveTo>
                    <a:pt x="7095033" y="0"/>
                  </a:moveTo>
                  <a:lnTo>
                    <a:pt x="7056933" y="0"/>
                  </a:lnTo>
                  <a:lnTo>
                    <a:pt x="7056933" y="772566"/>
                  </a:lnTo>
                  <a:lnTo>
                    <a:pt x="6861861" y="772566"/>
                  </a:lnTo>
                  <a:lnTo>
                    <a:pt x="6861861" y="784771"/>
                  </a:lnTo>
                  <a:lnTo>
                    <a:pt x="7056933" y="784771"/>
                  </a:lnTo>
                  <a:lnTo>
                    <a:pt x="7056933" y="995070"/>
                  </a:lnTo>
                  <a:lnTo>
                    <a:pt x="7095033" y="995070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86936" y="5083670"/>
              <a:ext cx="225526" cy="252958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4261599" y="4695075"/>
              <a:ext cx="219710" cy="805180"/>
            </a:xfrm>
            <a:custGeom>
              <a:avLst/>
              <a:gdLst/>
              <a:ahLst/>
              <a:cxnLst/>
              <a:rect l="l" t="t" r="r" b="b"/>
              <a:pathLst>
                <a:path w="219710" h="805179">
                  <a:moveTo>
                    <a:pt x="74650" y="224040"/>
                  </a:moveTo>
                  <a:lnTo>
                    <a:pt x="59423" y="224040"/>
                  </a:lnTo>
                  <a:lnTo>
                    <a:pt x="59423" y="396240"/>
                  </a:lnTo>
                  <a:lnTo>
                    <a:pt x="74650" y="396240"/>
                  </a:lnTo>
                  <a:lnTo>
                    <a:pt x="74650" y="224040"/>
                  </a:lnTo>
                  <a:close/>
                </a:path>
                <a:path w="219710" h="805179">
                  <a:moveTo>
                    <a:pt x="94500" y="787857"/>
                  </a:moveTo>
                  <a:lnTo>
                    <a:pt x="47218" y="787857"/>
                  </a:lnTo>
                  <a:lnTo>
                    <a:pt x="47218" y="804621"/>
                  </a:lnTo>
                  <a:lnTo>
                    <a:pt x="94500" y="804621"/>
                  </a:lnTo>
                  <a:lnTo>
                    <a:pt x="94500" y="787857"/>
                  </a:lnTo>
                  <a:close/>
                </a:path>
                <a:path w="219710" h="805179">
                  <a:moveTo>
                    <a:pt x="114287" y="749757"/>
                  </a:moveTo>
                  <a:lnTo>
                    <a:pt x="28968" y="749757"/>
                  </a:lnTo>
                  <a:lnTo>
                    <a:pt x="28968" y="766521"/>
                  </a:lnTo>
                  <a:lnTo>
                    <a:pt x="114287" y="766521"/>
                  </a:lnTo>
                  <a:lnTo>
                    <a:pt x="114287" y="749757"/>
                  </a:lnTo>
                  <a:close/>
                </a:path>
                <a:path w="219710" h="805179">
                  <a:moveTo>
                    <a:pt x="143217" y="720826"/>
                  </a:moveTo>
                  <a:lnTo>
                    <a:pt x="74650" y="720826"/>
                  </a:lnTo>
                  <a:lnTo>
                    <a:pt x="74650" y="472440"/>
                  </a:lnTo>
                  <a:lnTo>
                    <a:pt x="59423" y="472440"/>
                  </a:lnTo>
                  <a:lnTo>
                    <a:pt x="59423" y="720826"/>
                  </a:lnTo>
                  <a:lnTo>
                    <a:pt x="0" y="720826"/>
                  </a:lnTo>
                  <a:lnTo>
                    <a:pt x="0" y="737539"/>
                  </a:lnTo>
                  <a:lnTo>
                    <a:pt x="143217" y="737539"/>
                  </a:lnTo>
                  <a:lnTo>
                    <a:pt x="143217" y="720826"/>
                  </a:lnTo>
                  <a:close/>
                </a:path>
                <a:path w="219710" h="805179">
                  <a:moveTo>
                    <a:pt x="219405" y="0"/>
                  </a:moveTo>
                  <a:lnTo>
                    <a:pt x="67068" y="0"/>
                  </a:lnTo>
                  <a:lnTo>
                    <a:pt x="67068" y="12204"/>
                  </a:lnTo>
                  <a:lnTo>
                    <a:pt x="219405" y="12204"/>
                  </a:lnTo>
                  <a:lnTo>
                    <a:pt x="219405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92599" y="4841722"/>
              <a:ext cx="75196" cy="77736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4284459" y="4701184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36"/>
                  </a:moveTo>
                  <a:lnTo>
                    <a:pt x="76200" y="135636"/>
                  </a:lnTo>
                  <a:lnTo>
                    <a:pt x="76200" y="149377"/>
                  </a:lnTo>
                  <a:lnTo>
                    <a:pt x="76200" y="211836"/>
                  </a:lnTo>
                  <a:lnTo>
                    <a:pt x="12204" y="211836"/>
                  </a:lnTo>
                  <a:lnTo>
                    <a:pt x="12204" y="149377"/>
                  </a:lnTo>
                  <a:lnTo>
                    <a:pt x="76200" y="149377"/>
                  </a:lnTo>
                  <a:lnTo>
                    <a:pt x="76200" y="135636"/>
                  </a:lnTo>
                  <a:lnTo>
                    <a:pt x="50304" y="135636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36"/>
                  </a:lnTo>
                  <a:lnTo>
                    <a:pt x="0" y="135636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7932"/>
                  </a:lnTo>
                  <a:lnTo>
                    <a:pt x="88353" y="211836"/>
                  </a:lnTo>
                  <a:lnTo>
                    <a:pt x="88353" y="149377"/>
                  </a:lnTo>
                  <a:lnTo>
                    <a:pt x="88353" y="141732"/>
                  </a:lnTo>
                  <a:lnTo>
                    <a:pt x="88353" y="13563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126810" y="5085207"/>
              <a:ext cx="234645" cy="252958"/>
            </a:xfrm>
            <a:prstGeom prst="rect">
              <a:avLst/>
            </a:prstGeom>
          </p:spPr>
        </p:pic>
        <p:sp>
          <p:nvSpPr>
            <p:cNvPr id="62" name="object 62" descr=""/>
            <p:cNvSpPr/>
            <p:nvPr/>
          </p:nvSpPr>
          <p:spPr>
            <a:xfrm>
              <a:off x="6067374" y="4705743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52400" y="12204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126"/>
                  </a:moveTo>
                  <a:lnTo>
                    <a:pt x="144767" y="454126"/>
                  </a:lnTo>
                  <a:lnTo>
                    <a:pt x="144767" y="710158"/>
                  </a:lnTo>
                  <a:lnTo>
                    <a:pt x="161531" y="710158"/>
                  </a:lnTo>
                  <a:lnTo>
                    <a:pt x="161531" y="454126"/>
                  </a:lnTo>
                  <a:close/>
                </a:path>
                <a:path w="219710" h="795654">
                  <a:moveTo>
                    <a:pt x="161531" y="225577"/>
                  </a:moveTo>
                  <a:lnTo>
                    <a:pt x="144767" y="225577"/>
                  </a:lnTo>
                  <a:lnTo>
                    <a:pt x="144767" y="396240"/>
                  </a:lnTo>
                  <a:lnTo>
                    <a:pt x="161531" y="396240"/>
                  </a:lnTo>
                  <a:lnTo>
                    <a:pt x="161531" y="225577"/>
                  </a:lnTo>
                  <a:close/>
                </a:path>
                <a:path w="219710" h="795654">
                  <a:moveTo>
                    <a:pt x="172199" y="778725"/>
                  </a:moveTo>
                  <a:lnTo>
                    <a:pt x="124968" y="778725"/>
                  </a:lnTo>
                  <a:lnTo>
                    <a:pt x="124968" y="795489"/>
                  </a:lnTo>
                  <a:lnTo>
                    <a:pt x="172199" y="795489"/>
                  </a:lnTo>
                  <a:lnTo>
                    <a:pt x="172199" y="778725"/>
                  </a:lnTo>
                  <a:close/>
                </a:path>
                <a:path w="219710" h="795654">
                  <a:moveTo>
                    <a:pt x="190449" y="740625"/>
                  </a:moveTo>
                  <a:lnTo>
                    <a:pt x="105117" y="740625"/>
                  </a:lnTo>
                  <a:lnTo>
                    <a:pt x="105117" y="757389"/>
                  </a:lnTo>
                  <a:lnTo>
                    <a:pt x="190449" y="757389"/>
                  </a:lnTo>
                  <a:lnTo>
                    <a:pt x="190449" y="740625"/>
                  </a:lnTo>
                  <a:close/>
                </a:path>
                <a:path w="219710" h="795654">
                  <a:moveTo>
                    <a:pt x="219417" y="713193"/>
                  </a:moveTo>
                  <a:lnTo>
                    <a:pt x="76149" y="713193"/>
                  </a:lnTo>
                  <a:lnTo>
                    <a:pt x="76149" y="728421"/>
                  </a:lnTo>
                  <a:lnTo>
                    <a:pt x="219417" y="728421"/>
                  </a:lnTo>
                  <a:lnTo>
                    <a:pt x="219417" y="71319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84899" y="4853927"/>
              <a:ext cx="74167" cy="77736"/>
            </a:xfrm>
            <a:prstGeom prst="rect">
              <a:avLst/>
            </a:prstGeom>
          </p:spPr>
        </p:pic>
        <p:sp>
          <p:nvSpPr>
            <p:cNvPr id="64" name="object 64" descr=""/>
            <p:cNvSpPr/>
            <p:nvPr/>
          </p:nvSpPr>
          <p:spPr>
            <a:xfrm>
              <a:off x="4261599" y="3777754"/>
              <a:ext cx="2025650" cy="1160145"/>
            </a:xfrm>
            <a:custGeom>
              <a:avLst/>
              <a:gdLst/>
              <a:ahLst/>
              <a:cxnLst/>
              <a:rect l="l" t="t" r="r" b="b"/>
              <a:pathLst>
                <a:path w="2025650" h="1160145">
                  <a:moveTo>
                    <a:pt x="94500" y="121894"/>
                  </a:moveTo>
                  <a:lnTo>
                    <a:pt x="47218" y="121894"/>
                  </a:lnTo>
                  <a:lnTo>
                    <a:pt x="47218" y="137134"/>
                  </a:lnTo>
                  <a:lnTo>
                    <a:pt x="94500" y="137134"/>
                  </a:lnTo>
                  <a:lnTo>
                    <a:pt x="94500" y="121894"/>
                  </a:lnTo>
                  <a:close/>
                </a:path>
                <a:path w="2025650" h="1160145">
                  <a:moveTo>
                    <a:pt x="114287" y="83794"/>
                  </a:moveTo>
                  <a:lnTo>
                    <a:pt x="28968" y="83794"/>
                  </a:lnTo>
                  <a:lnTo>
                    <a:pt x="28968" y="99034"/>
                  </a:lnTo>
                  <a:lnTo>
                    <a:pt x="114287" y="99034"/>
                  </a:lnTo>
                  <a:lnTo>
                    <a:pt x="114287" y="83794"/>
                  </a:lnTo>
                  <a:close/>
                </a:path>
                <a:path w="2025650" h="1160145">
                  <a:moveTo>
                    <a:pt x="143217" y="54864"/>
                  </a:moveTo>
                  <a:lnTo>
                    <a:pt x="0" y="54864"/>
                  </a:lnTo>
                  <a:lnTo>
                    <a:pt x="0" y="70091"/>
                  </a:lnTo>
                  <a:lnTo>
                    <a:pt x="143217" y="70091"/>
                  </a:lnTo>
                  <a:lnTo>
                    <a:pt x="143217" y="54864"/>
                  </a:lnTo>
                  <a:close/>
                </a:path>
                <a:path w="2025650" h="1160145">
                  <a:moveTo>
                    <a:pt x="1967306" y="0"/>
                  </a:moveTo>
                  <a:lnTo>
                    <a:pt x="1950542" y="0"/>
                  </a:lnTo>
                  <a:lnTo>
                    <a:pt x="1950542" y="44145"/>
                  </a:lnTo>
                  <a:lnTo>
                    <a:pt x="1967306" y="44145"/>
                  </a:lnTo>
                  <a:lnTo>
                    <a:pt x="1967306" y="0"/>
                  </a:lnTo>
                  <a:close/>
                </a:path>
                <a:path w="2025650" h="1160145">
                  <a:moveTo>
                    <a:pt x="1977974" y="111226"/>
                  </a:moveTo>
                  <a:lnTo>
                    <a:pt x="1930742" y="111226"/>
                  </a:lnTo>
                  <a:lnTo>
                    <a:pt x="1930742" y="127990"/>
                  </a:lnTo>
                  <a:lnTo>
                    <a:pt x="1977974" y="127990"/>
                  </a:lnTo>
                  <a:lnTo>
                    <a:pt x="1977974" y="111226"/>
                  </a:lnTo>
                  <a:close/>
                </a:path>
                <a:path w="2025650" h="1160145">
                  <a:moveTo>
                    <a:pt x="1996224" y="73126"/>
                  </a:moveTo>
                  <a:lnTo>
                    <a:pt x="1910892" y="73126"/>
                  </a:lnTo>
                  <a:lnTo>
                    <a:pt x="1910892" y="89890"/>
                  </a:lnTo>
                  <a:lnTo>
                    <a:pt x="1996224" y="89890"/>
                  </a:lnTo>
                  <a:lnTo>
                    <a:pt x="1996224" y="73126"/>
                  </a:lnTo>
                  <a:close/>
                </a:path>
                <a:path w="2025650" h="1160145">
                  <a:moveTo>
                    <a:pt x="2003869" y="1071257"/>
                  </a:moveTo>
                  <a:lnTo>
                    <a:pt x="1990178" y="1071257"/>
                  </a:lnTo>
                  <a:lnTo>
                    <a:pt x="1990178" y="1083462"/>
                  </a:lnTo>
                  <a:lnTo>
                    <a:pt x="1990178" y="1147457"/>
                  </a:lnTo>
                  <a:lnTo>
                    <a:pt x="1927669" y="1147457"/>
                  </a:lnTo>
                  <a:lnTo>
                    <a:pt x="1927669" y="1083462"/>
                  </a:lnTo>
                  <a:lnTo>
                    <a:pt x="1990178" y="1083462"/>
                  </a:lnTo>
                  <a:lnTo>
                    <a:pt x="1990178" y="1071257"/>
                  </a:lnTo>
                  <a:lnTo>
                    <a:pt x="1965769" y="1071257"/>
                  </a:lnTo>
                  <a:lnTo>
                    <a:pt x="1965769" y="934097"/>
                  </a:lnTo>
                  <a:lnTo>
                    <a:pt x="1952078" y="934097"/>
                  </a:lnTo>
                  <a:lnTo>
                    <a:pt x="1952078" y="1071257"/>
                  </a:lnTo>
                  <a:lnTo>
                    <a:pt x="1913978" y="1071257"/>
                  </a:lnTo>
                  <a:lnTo>
                    <a:pt x="1913978" y="1159624"/>
                  </a:lnTo>
                  <a:lnTo>
                    <a:pt x="2003869" y="1159624"/>
                  </a:lnTo>
                  <a:lnTo>
                    <a:pt x="2003869" y="1153566"/>
                  </a:lnTo>
                  <a:lnTo>
                    <a:pt x="2003869" y="1147457"/>
                  </a:lnTo>
                  <a:lnTo>
                    <a:pt x="2003869" y="1083462"/>
                  </a:lnTo>
                  <a:lnTo>
                    <a:pt x="2003869" y="1077366"/>
                  </a:lnTo>
                  <a:lnTo>
                    <a:pt x="2003869" y="1071257"/>
                  </a:lnTo>
                  <a:close/>
                </a:path>
                <a:path w="2025650" h="1160145">
                  <a:moveTo>
                    <a:pt x="2025192" y="45694"/>
                  </a:moveTo>
                  <a:lnTo>
                    <a:pt x="1881924" y="45694"/>
                  </a:lnTo>
                  <a:lnTo>
                    <a:pt x="1881924" y="60934"/>
                  </a:lnTo>
                  <a:lnTo>
                    <a:pt x="2025192" y="60934"/>
                  </a:lnTo>
                  <a:lnTo>
                    <a:pt x="2025192" y="4569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436965" y="4407103"/>
              <a:ext cx="156972" cy="228549"/>
            </a:xfrm>
            <a:prstGeom prst="rect">
              <a:avLst/>
            </a:prstGeom>
          </p:spPr>
        </p:pic>
        <p:pic>
          <p:nvPicPr>
            <p:cNvPr id="66" name="object 6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97220" y="4407103"/>
              <a:ext cx="156971" cy="228549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4845253" y="3777754"/>
              <a:ext cx="1233170" cy="780415"/>
            </a:xfrm>
            <a:custGeom>
              <a:avLst/>
              <a:gdLst/>
              <a:ahLst/>
              <a:cxnLst/>
              <a:rect l="l" t="t" r="r" b="b"/>
              <a:pathLst>
                <a:path w="1233170" h="780414">
                  <a:moveTo>
                    <a:pt x="234632" y="0"/>
                  </a:moveTo>
                  <a:lnTo>
                    <a:pt x="234632" y="0"/>
                  </a:lnTo>
                  <a:lnTo>
                    <a:pt x="213309" y="0"/>
                  </a:lnTo>
                  <a:lnTo>
                    <a:pt x="214820" y="1524"/>
                  </a:lnTo>
                  <a:lnTo>
                    <a:pt x="170611" y="45732"/>
                  </a:lnTo>
                  <a:lnTo>
                    <a:pt x="124218" y="0"/>
                  </a:lnTo>
                  <a:lnTo>
                    <a:pt x="122631" y="0"/>
                  </a:lnTo>
                  <a:lnTo>
                    <a:pt x="106654" y="0"/>
                  </a:lnTo>
                  <a:lnTo>
                    <a:pt x="105130" y="0"/>
                  </a:lnTo>
                  <a:lnTo>
                    <a:pt x="161455" y="56299"/>
                  </a:lnTo>
                  <a:lnTo>
                    <a:pt x="115836" y="100622"/>
                  </a:lnTo>
                  <a:lnTo>
                    <a:pt x="21323" y="6096"/>
                  </a:lnTo>
                  <a:lnTo>
                    <a:pt x="17500" y="2286"/>
                  </a:lnTo>
                  <a:lnTo>
                    <a:pt x="19773" y="0"/>
                  </a:lnTo>
                  <a:lnTo>
                    <a:pt x="15227" y="0"/>
                  </a:lnTo>
                  <a:lnTo>
                    <a:pt x="13690" y="0"/>
                  </a:lnTo>
                  <a:lnTo>
                    <a:pt x="1485" y="0"/>
                  </a:lnTo>
                  <a:lnTo>
                    <a:pt x="0" y="1485"/>
                  </a:lnTo>
                  <a:lnTo>
                    <a:pt x="115785" y="118859"/>
                  </a:lnTo>
                  <a:lnTo>
                    <a:pt x="129514" y="105117"/>
                  </a:lnTo>
                  <a:lnTo>
                    <a:pt x="170624" y="63982"/>
                  </a:lnTo>
                  <a:lnTo>
                    <a:pt x="184378" y="50253"/>
                  </a:lnTo>
                  <a:lnTo>
                    <a:pt x="223951" y="10655"/>
                  </a:lnTo>
                  <a:lnTo>
                    <a:pt x="234632" y="0"/>
                  </a:lnTo>
                  <a:close/>
                </a:path>
                <a:path w="1233170" h="780414">
                  <a:moveTo>
                    <a:pt x="1232789" y="771080"/>
                  </a:moveTo>
                  <a:lnTo>
                    <a:pt x="461708" y="0"/>
                  </a:lnTo>
                  <a:lnTo>
                    <a:pt x="443611" y="0"/>
                  </a:lnTo>
                  <a:lnTo>
                    <a:pt x="1225143" y="780211"/>
                  </a:lnTo>
                  <a:lnTo>
                    <a:pt x="1232789" y="77108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956003" y="4407103"/>
              <a:ext cx="158496" cy="228549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4479531" y="3777754"/>
              <a:ext cx="577850" cy="760730"/>
            </a:xfrm>
            <a:custGeom>
              <a:avLst/>
              <a:gdLst/>
              <a:ahLst/>
              <a:cxnLst/>
              <a:rect l="l" t="t" r="r" b="b"/>
              <a:pathLst>
                <a:path w="577850" h="760729">
                  <a:moveTo>
                    <a:pt x="531812" y="237731"/>
                  </a:moveTo>
                  <a:lnTo>
                    <a:pt x="524167" y="228549"/>
                  </a:lnTo>
                  <a:lnTo>
                    <a:pt x="0" y="751230"/>
                  </a:lnTo>
                  <a:lnTo>
                    <a:pt x="9131" y="760412"/>
                  </a:lnTo>
                  <a:lnTo>
                    <a:pt x="531812" y="237731"/>
                  </a:lnTo>
                  <a:close/>
                </a:path>
                <a:path w="577850" h="760729">
                  <a:moveTo>
                    <a:pt x="577494" y="71589"/>
                  </a:moveTo>
                  <a:lnTo>
                    <a:pt x="574446" y="68554"/>
                  </a:lnTo>
                  <a:lnTo>
                    <a:pt x="559981" y="54089"/>
                  </a:lnTo>
                  <a:lnTo>
                    <a:pt x="559981" y="72377"/>
                  </a:lnTo>
                  <a:lnTo>
                    <a:pt x="467804" y="164553"/>
                  </a:lnTo>
                  <a:lnTo>
                    <a:pt x="428180" y="124917"/>
                  </a:lnTo>
                  <a:lnTo>
                    <a:pt x="423570" y="120319"/>
                  </a:lnTo>
                  <a:lnTo>
                    <a:pt x="428040" y="115785"/>
                  </a:lnTo>
                  <a:lnTo>
                    <a:pt x="461784" y="81534"/>
                  </a:lnTo>
                  <a:lnTo>
                    <a:pt x="515086" y="27457"/>
                  </a:lnTo>
                  <a:lnTo>
                    <a:pt x="559981" y="72377"/>
                  </a:lnTo>
                  <a:lnTo>
                    <a:pt x="559981" y="54089"/>
                  </a:lnTo>
                  <a:lnTo>
                    <a:pt x="528726" y="22821"/>
                  </a:lnTo>
                  <a:lnTo>
                    <a:pt x="524154" y="18262"/>
                  </a:lnTo>
                  <a:lnTo>
                    <a:pt x="519607" y="13690"/>
                  </a:lnTo>
                  <a:lnTo>
                    <a:pt x="515035" y="9131"/>
                  </a:lnTo>
                  <a:lnTo>
                    <a:pt x="505917" y="0"/>
                  </a:lnTo>
                  <a:lnTo>
                    <a:pt x="487654" y="0"/>
                  </a:lnTo>
                  <a:lnTo>
                    <a:pt x="505942" y="18300"/>
                  </a:lnTo>
                  <a:lnTo>
                    <a:pt x="453301" y="71704"/>
                  </a:lnTo>
                  <a:lnTo>
                    <a:pt x="414388" y="111150"/>
                  </a:lnTo>
                  <a:lnTo>
                    <a:pt x="373354" y="70091"/>
                  </a:lnTo>
                  <a:lnTo>
                    <a:pt x="369531" y="66281"/>
                  </a:lnTo>
                  <a:lnTo>
                    <a:pt x="373341" y="62458"/>
                  </a:lnTo>
                  <a:lnTo>
                    <a:pt x="435775" y="0"/>
                  </a:lnTo>
                  <a:lnTo>
                    <a:pt x="433235" y="0"/>
                  </a:lnTo>
                  <a:lnTo>
                    <a:pt x="418084" y="0"/>
                  </a:lnTo>
                  <a:lnTo>
                    <a:pt x="415963" y="0"/>
                  </a:lnTo>
                  <a:lnTo>
                    <a:pt x="359613" y="56362"/>
                  </a:lnTo>
                  <a:lnTo>
                    <a:pt x="320014" y="16764"/>
                  </a:lnTo>
                  <a:lnTo>
                    <a:pt x="315391" y="12153"/>
                  </a:lnTo>
                  <a:lnTo>
                    <a:pt x="319874" y="7594"/>
                  </a:lnTo>
                  <a:lnTo>
                    <a:pt x="327355" y="0"/>
                  </a:lnTo>
                  <a:lnTo>
                    <a:pt x="309092" y="0"/>
                  </a:lnTo>
                  <a:lnTo>
                    <a:pt x="297103" y="12153"/>
                  </a:lnTo>
                  <a:lnTo>
                    <a:pt x="359613" y="74663"/>
                  </a:lnTo>
                  <a:lnTo>
                    <a:pt x="405307" y="120357"/>
                  </a:lnTo>
                  <a:lnTo>
                    <a:pt x="409892" y="124942"/>
                  </a:lnTo>
                  <a:lnTo>
                    <a:pt x="414477" y="129527"/>
                  </a:lnTo>
                  <a:lnTo>
                    <a:pt x="467817" y="182854"/>
                  </a:lnTo>
                  <a:lnTo>
                    <a:pt x="481355" y="169113"/>
                  </a:lnTo>
                  <a:lnTo>
                    <a:pt x="572947" y="76200"/>
                  </a:lnTo>
                  <a:lnTo>
                    <a:pt x="577494" y="7158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107330" y="3777754"/>
              <a:ext cx="259067" cy="132549"/>
            </a:xfrm>
            <a:prstGeom prst="rect">
              <a:avLst/>
            </a:prstGeom>
          </p:spPr>
        </p:pic>
        <p:sp>
          <p:nvSpPr>
            <p:cNvPr id="71" name="object 71" descr=""/>
            <p:cNvSpPr/>
            <p:nvPr/>
          </p:nvSpPr>
          <p:spPr>
            <a:xfrm>
              <a:off x="986828" y="3800576"/>
              <a:ext cx="652780" cy="1417320"/>
            </a:xfrm>
            <a:custGeom>
              <a:avLst/>
              <a:gdLst/>
              <a:ahLst/>
              <a:cxnLst/>
              <a:rect l="l" t="t" r="r" b="b"/>
              <a:pathLst>
                <a:path w="652780" h="1417320">
                  <a:moveTo>
                    <a:pt x="67068" y="982903"/>
                  </a:moveTo>
                  <a:lnTo>
                    <a:pt x="36563" y="966139"/>
                  </a:lnTo>
                  <a:lnTo>
                    <a:pt x="32004" y="972235"/>
                  </a:lnTo>
                  <a:lnTo>
                    <a:pt x="25895" y="985939"/>
                  </a:lnTo>
                  <a:lnTo>
                    <a:pt x="6108" y="1045413"/>
                  </a:lnTo>
                  <a:lnTo>
                    <a:pt x="0" y="1092644"/>
                  </a:lnTo>
                  <a:lnTo>
                    <a:pt x="0" y="1107871"/>
                  </a:lnTo>
                  <a:lnTo>
                    <a:pt x="35077" y="1107871"/>
                  </a:lnTo>
                  <a:lnTo>
                    <a:pt x="35077" y="1092644"/>
                  </a:lnTo>
                  <a:lnTo>
                    <a:pt x="36563" y="1078903"/>
                  </a:lnTo>
                  <a:lnTo>
                    <a:pt x="38100" y="1065212"/>
                  </a:lnTo>
                  <a:lnTo>
                    <a:pt x="41173" y="1051471"/>
                  </a:lnTo>
                  <a:lnTo>
                    <a:pt x="44208" y="1037780"/>
                  </a:lnTo>
                  <a:lnTo>
                    <a:pt x="48768" y="1025575"/>
                  </a:lnTo>
                  <a:lnTo>
                    <a:pt x="53327" y="1011885"/>
                  </a:lnTo>
                  <a:lnTo>
                    <a:pt x="57950" y="999680"/>
                  </a:lnTo>
                  <a:lnTo>
                    <a:pt x="63995" y="987475"/>
                  </a:lnTo>
                  <a:lnTo>
                    <a:pt x="67068" y="982903"/>
                  </a:lnTo>
                  <a:close/>
                </a:path>
                <a:path w="652780" h="1417320">
                  <a:moveTo>
                    <a:pt x="91427" y="1272425"/>
                  </a:moveTo>
                  <a:lnTo>
                    <a:pt x="70104" y="1240434"/>
                  </a:lnTo>
                  <a:lnTo>
                    <a:pt x="51841" y="1202334"/>
                  </a:lnTo>
                  <a:lnTo>
                    <a:pt x="44208" y="1176439"/>
                  </a:lnTo>
                  <a:lnTo>
                    <a:pt x="41173" y="1164234"/>
                  </a:lnTo>
                  <a:lnTo>
                    <a:pt x="39636" y="1153566"/>
                  </a:lnTo>
                  <a:lnTo>
                    <a:pt x="4559" y="1161199"/>
                  </a:lnTo>
                  <a:lnTo>
                    <a:pt x="6108" y="1171867"/>
                  </a:lnTo>
                  <a:lnTo>
                    <a:pt x="19850" y="1216075"/>
                  </a:lnTo>
                  <a:lnTo>
                    <a:pt x="39636" y="1258735"/>
                  </a:lnTo>
                  <a:lnTo>
                    <a:pt x="56413" y="1283093"/>
                  </a:lnTo>
                  <a:lnTo>
                    <a:pt x="63995" y="1293761"/>
                  </a:lnTo>
                  <a:lnTo>
                    <a:pt x="91427" y="1272425"/>
                  </a:lnTo>
                  <a:close/>
                </a:path>
                <a:path w="652780" h="1417320">
                  <a:moveTo>
                    <a:pt x="242290" y="842708"/>
                  </a:moveTo>
                  <a:lnTo>
                    <a:pt x="233159" y="809180"/>
                  </a:lnTo>
                  <a:lnTo>
                    <a:pt x="230136" y="809180"/>
                  </a:lnTo>
                  <a:lnTo>
                    <a:pt x="185940" y="825944"/>
                  </a:lnTo>
                  <a:lnTo>
                    <a:pt x="143268" y="848817"/>
                  </a:lnTo>
                  <a:lnTo>
                    <a:pt x="105168" y="879271"/>
                  </a:lnTo>
                  <a:lnTo>
                    <a:pt x="128041" y="905167"/>
                  </a:lnTo>
                  <a:lnTo>
                    <a:pt x="141732" y="893013"/>
                  </a:lnTo>
                  <a:lnTo>
                    <a:pt x="164604" y="877785"/>
                  </a:lnTo>
                  <a:lnTo>
                    <a:pt x="175272" y="870140"/>
                  </a:lnTo>
                  <a:lnTo>
                    <a:pt x="187426" y="864044"/>
                  </a:lnTo>
                  <a:lnTo>
                    <a:pt x="201168" y="857935"/>
                  </a:lnTo>
                  <a:lnTo>
                    <a:pt x="213372" y="851839"/>
                  </a:lnTo>
                  <a:lnTo>
                    <a:pt x="240804" y="842708"/>
                  </a:lnTo>
                  <a:lnTo>
                    <a:pt x="242290" y="842708"/>
                  </a:lnTo>
                  <a:close/>
                </a:path>
                <a:path w="652780" h="1417320">
                  <a:moveTo>
                    <a:pt x="288036" y="1383652"/>
                  </a:moveTo>
                  <a:lnTo>
                    <a:pt x="281927" y="1382166"/>
                  </a:lnTo>
                  <a:lnTo>
                    <a:pt x="268185" y="1380629"/>
                  </a:lnTo>
                  <a:lnTo>
                    <a:pt x="252958" y="1377594"/>
                  </a:lnTo>
                  <a:lnTo>
                    <a:pt x="213372" y="1363853"/>
                  </a:lnTo>
                  <a:lnTo>
                    <a:pt x="175272" y="1345603"/>
                  </a:lnTo>
                  <a:lnTo>
                    <a:pt x="164604" y="1339494"/>
                  </a:lnTo>
                  <a:lnTo>
                    <a:pt x="146304" y="1368475"/>
                  </a:lnTo>
                  <a:lnTo>
                    <a:pt x="199631" y="1395857"/>
                  </a:lnTo>
                  <a:lnTo>
                    <a:pt x="245364" y="1411084"/>
                  </a:lnTo>
                  <a:lnTo>
                    <a:pt x="262140" y="1414157"/>
                  </a:lnTo>
                  <a:lnTo>
                    <a:pt x="277368" y="1417193"/>
                  </a:lnTo>
                  <a:lnTo>
                    <a:pt x="283464" y="1417193"/>
                  </a:lnTo>
                  <a:lnTo>
                    <a:pt x="288036" y="1383652"/>
                  </a:lnTo>
                  <a:close/>
                </a:path>
                <a:path w="652780" h="1417320">
                  <a:moveTo>
                    <a:pt x="373367" y="533400"/>
                  </a:moveTo>
                  <a:lnTo>
                    <a:pt x="347459" y="533400"/>
                  </a:lnTo>
                  <a:lnTo>
                    <a:pt x="347459" y="635444"/>
                  </a:lnTo>
                  <a:lnTo>
                    <a:pt x="373367" y="635444"/>
                  </a:lnTo>
                  <a:lnTo>
                    <a:pt x="373367" y="533400"/>
                  </a:lnTo>
                  <a:close/>
                </a:path>
                <a:path w="652780" h="1417320">
                  <a:moveTo>
                    <a:pt x="373367" y="355104"/>
                  </a:moveTo>
                  <a:lnTo>
                    <a:pt x="347459" y="355104"/>
                  </a:lnTo>
                  <a:lnTo>
                    <a:pt x="347459" y="457200"/>
                  </a:lnTo>
                  <a:lnTo>
                    <a:pt x="373367" y="457200"/>
                  </a:lnTo>
                  <a:lnTo>
                    <a:pt x="373367" y="355104"/>
                  </a:lnTo>
                  <a:close/>
                </a:path>
                <a:path w="652780" h="1417320">
                  <a:moveTo>
                    <a:pt x="373367" y="178295"/>
                  </a:moveTo>
                  <a:lnTo>
                    <a:pt x="347459" y="178295"/>
                  </a:lnTo>
                  <a:lnTo>
                    <a:pt x="347459" y="278904"/>
                  </a:lnTo>
                  <a:lnTo>
                    <a:pt x="373367" y="278904"/>
                  </a:lnTo>
                  <a:lnTo>
                    <a:pt x="373367" y="178295"/>
                  </a:lnTo>
                  <a:close/>
                </a:path>
                <a:path w="652780" h="1417320">
                  <a:moveTo>
                    <a:pt x="373367" y="0"/>
                  </a:moveTo>
                  <a:lnTo>
                    <a:pt x="347459" y="0"/>
                  </a:lnTo>
                  <a:lnTo>
                    <a:pt x="347459" y="102095"/>
                  </a:lnTo>
                  <a:lnTo>
                    <a:pt x="373367" y="102095"/>
                  </a:lnTo>
                  <a:lnTo>
                    <a:pt x="373367" y="0"/>
                  </a:lnTo>
                  <a:close/>
                </a:path>
                <a:path w="652780" h="1417320">
                  <a:moveTo>
                    <a:pt x="483095" y="833589"/>
                  </a:moveTo>
                  <a:lnTo>
                    <a:pt x="438899" y="813739"/>
                  </a:lnTo>
                  <a:lnTo>
                    <a:pt x="391668" y="801585"/>
                  </a:lnTo>
                  <a:lnTo>
                    <a:pt x="376389" y="798512"/>
                  </a:lnTo>
                  <a:lnTo>
                    <a:pt x="373367" y="798245"/>
                  </a:lnTo>
                  <a:lnTo>
                    <a:pt x="373367" y="711644"/>
                  </a:lnTo>
                  <a:lnTo>
                    <a:pt x="347459" y="711644"/>
                  </a:lnTo>
                  <a:lnTo>
                    <a:pt x="347459" y="795909"/>
                  </a:lnTo>
                  <a:lnTo>
                    <a:pt x="342900" y="795489"/>
                  </a:lnTo>
                  <a:lnTo>
                    <a:pt x="341363" y="795489"/>
                  </a:lnTo>
                  <a:lnTo>
                    <a:pt x="339826" y="830503"/>
                  </a:lnTo>
                  <a:lnTo>
                    <a:pt x="342900" y="830503"/>
                  </a:lnTo>
                  <a:lnTo>
                    <a:pt x="358127" y="832040"/>
                  </a:lnTo>
                  <a:lnTo>
                    <a:pt x="414489" y="842708"/>
                  </a:lnTo>
                  <a:lnTo>
                    <a:pt x="466331" y="864044"/>
                  </a:lnTo>
                  <a:lnTo>
                    <a:pt x="483095" y="833589"/>
                  </a:lnTo>
                  <a:close/>
                </a:path>
                <a:path w="652780" h="1417320">
                  <a:moveTo>
                    <a:pt x="527253" y="1354734"/>
                  </a:moveTo>
                  <a:lnTo>
                    <a:pt x="505917" y="1327302"/>
                  </a:lnTo>
                  <a:lnTo>
                    <a:pt x="489153" y="1339494"/>
                  </a:lnTo>
                  <a:lnTo>
                    <a:pt x="478485" y="1345603"/>
                  </a:lnTo>
                  <a:lnTo>
                    <a:pt x="454126" y="1357807"/>
                  </a:lnTo>
                  <a:lnTo>
                    <a:pt x="440436" y="1363853"/>
                  </a:lnTo>
                  <a:lnTo>
                    <a:pt x="399262" y="1377594"/>
                  </a:lnTo>
                  <a:lnTo>
                    <a:pt x="385559" y="1380629"/>
                  </a:lnTo>
                  <a:lnTo>
                    <a:pt x="393153" y="1414157"/>
                  </a:lnTo>
                  <a:lnTo>
                    <a:pt x="438899" y="1401953"/>
                  </a:lnTo>
                  <a:lnTo>
                    <a:pt x="483095" y="1383652"/>
                  </a:lnTo>
                  <a:lnTo>
                    <a:pt x="510527" y="1366939"/>
                  </a:lnTo>
                  <a:lnTo>
                    <a:pt x="527253" y="1354734"/>
                  </a:lnTo>
                  <a:close/>
                </a:path>
                <a:path w="652780" h="1417320">
                  <a:moveTo>
                    <a:pt x="643039" y="1027112"/>
                  </a:moveTo>
                  <a:lnTo>
                    <a:pt x="638479" y="1014907"/>
                  </a:lnTo>
                  <a:lnTo>
                    <a:pt x="633907" y="999680"/>
                  </a:lnTo>
                  <a:lnTo>
                    <a:pt x="627862" y="985939"/>
                  </a:lnTo>
                  <a:lnTo>
                    <a:pt x="606475" y="944803"/>
                  </a:lnTo>
                  <a:lnTo>
                    <a:pt x="579043" y="908240"/>
                  </a:lnTo>
                  <a:lnTo>
                    <a:pt x="569912" y="899071"/>
                  </a:lnTo>
                  <a:lnTo>
                    <a:pt x="545553" y="923480"/>
                  </a:lnTo>
                  <a:lnTo>
                    <a:pt x="560781" y="941781"/>
                  </a:lnTo>
                  <a:lnTo>
                    <a:pt x="569912" y="953935"/>
                  </a:lnTo>
                  <a:lnTo>
                    <a:pt x="577557" y="964603"/>
                  </a:lnTo>
                  <a:lnTo>
                    <a:pt x="583653" y="976807"/>
                  </a:lnTo>
                  <a:lnTo>
                    <a:pt x="591248" y="989012"/>
                  </a:lnTo>
                  <a:lnTo>
                    <a:pt x="595807" y="1001217"/>
                  </a:lnTo>
                  <a:lnTo>
                    <a:pt x="601916" y="1013371"/>
                  </a:lnTo>
                  <a:lnTo>
                    <a:pt x="606475" y="1025575"/>
                  </a:lnTo>
                  <a:lnTo>
                    <a:pt x="609549" y="1036243"/>
                  </a:lnTo>
                  <a:lnTo>
                    <a:pt x="643039" y="1027112"/>
                  </a:lnTo>
                  <a:close/>
                </a:path>
                <a:path w="652780" h="1417320">
                  <a:moveTo>
                    <a:pt x="652221" y="1136802"/>
                  </a:moveTo>
                  <a:lnTo>
                    <a:pt x="617143" y="1133767"/>
                  </a:lnTo>
                  <a:lnTo>
                    <a:pt x="617143" y="1136802"/>
                  </a:lnTo>
                  <a:lnTo>
                    <a:pt x="615657" y="1150543"/>
                  </a:lnTo>
                  <a:lnTo>
                    <a:pt x="612584" y="1164234"/>
                  </a:lnTo>
                  <a:lnTo>
                    <a:pt x="609549" y="1177975"/>
                  </a:lnTo>
                  <a:lnTo>
                    <a:pt x="606475" y="1190180"/>
                  </a:lnTo>
                  <a:lnTo>
                    <a:pt x="601916" y="1203871"/>
                  </a:lnTo>
                  <a:lnTo>
                    <a:pt x="595807" y="1216075"/>
                  </a:lnTo>
                  <a:lnTo>
                    <a:pt x="589762" y="1228229"/>
                  </a:lnTo>
                  <a:lnTo>
                    <a:pt x="577557" y="1252639"/>
                  </a:lnTo>
                  <a:lnTo>
                    <a:pt x="574484" y="1255661"/>
                  </a:lnTo>
                  <a:lnTo>
                    <a:pt x="603453" y="1275499"/>
                  </a:lnTo>
                  <a:lnTo>
                    <a:pt x="627862" y="1229766"/>
                  </a:lnTo>
                  <a:lnTo>
                    <a:pt x="643039" y="1185557"/>
                  </a:lnTo>
                  <a:lnTo>
                    <a:pt x="647649" y="1170330"/>
                  </a:lnTo>
                  <a:lnTo>
                    <a:pt x="650671" y="1155103"/>
                  </a:lnTo>
                  <a:lnTo>
                    <a:pt x="652221" y="1139875"/>
                  </a:lnTo>
                  <a:lnTo>
                    <a:pt x="652221" y="1136802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13332" y="4835271"/>
              <a:ext cx="365721" cy="176758"/>
            </a:xfrm>
            <a:prstGeom prst="rect">
              <a:avLst/>
            </a:prstGeom>
          </p:spPr>
        </p:pic>
        <p:sp>
          <p:nvSpPr>
            <p:cNvPr id="73" name="object 73" descr=""/>
            <p:cNvSpPr/>
            <p:nvPr/>
          </p:nvSpPr>
          <p:spPr>
            <a:xfrm>
              <a:off x="8714283" y="3777754"/>
              <a:ext cx="949960" cy="1699260"/>
            </a:xfrm>
            <a:custGeom>
              <a:avLst/>
              <a:gdLst/>
              <a:ahLst/>
              <a:cxnLst/>
              <a:rect l="l" t="t" r="r" b="b"/>
              <a:pathLst>
                <a:path w="949959" h="1699260">
                  <a:moveTo>
                    <a:pt x="63995" y="1177925"/>
                  </a:moveTo>
                  <a:lnTo>
                    <a:pt x="32004" y="1162697"/>
                  </a:lnTo>
                  <a:lnTo>
                    <a:pt x="28968" y="1170279"/>
                  </a:lnTo>
                  <a:lnTo>
                    <a:pt x="21336" y="1188593"/>
                  </a:lnTo>
                  <a:lnTo>
                    <a:pt x="9182" y="1226693"/>
                  </a:lnTo>
                  <a:lnTo>
                    <a:pt x="1536" y="1264793"/>
                  </a:lnTo>
                  <a:lnTo>
                    <a:pt x="0" y="1286116"/>
                  </a:lnTo>
                  <a:lnTo>
                    <a:pt x="0" y="1304429"/>
                  </a:lnTo>
                  <a:lnTo>
                    <a:pt x="35077" y="1305915"/>
                  </a:lnTo>
                  <a:lnTo>
                    <a:pt x="35077" y="1286116"/>
                  </a:lnTo>
                  <a:lnTo>
                    <a:pt x="36563" y="1269352"/>
                  </a:lnTo>
                  <a:lnTo>
                    <a:pt x="39636" y="1251051"/>
                  </a:lnTo>
                  <a:lnTo>
                    <a:pt x="44208" y="1234274"/>
                  </a:lnTo>
                  <a:lnTo>
                    <a:pt x="48768" y="1216025"/>
                  </a:lnTo>
                  <a:lnTo>
                    <a:pt x="60972" y="1182484"/>
                  </a:lnTo>
                  <a:lnTo>
                    <a:pt x="63995" y="1177925"/>
                  </a:lnTo>
                  <a:close/>
                </a:path>
                <a:path w="949959" h="1699260">
                  <a:moveTo>
                    <a:pt x="82308" y="1467446"/>
                  </a:moveTo>
                  <a:lnTo>
                    <a:pt x="60972" y="1427861"/>
                  </a:lnTo>
                  <a:lnTo>
                    <a:pt x="48768" y="1394320"/>
                  </a:lnTo>
                  <a:lnTo>
                    <a:pt x="42659" y="1376019"/>
                  </a:lnTo>
                  <a:lnTo>
                    <a:pt x="39636" y="1359242"/>
                  </a:lnTo>
                  <a:lnTo>
                    <a:pt x="36563" y="1342529"/>
                  </a:lnTo>
                  <a:lnTo>
                    <a:pt x="3073" y="1348574"/>
                  </a:lnTo>
                  <a:lnTo>
                    <a:pt x="6108" y="1366888"/>
                  </a:lnTo>
                  <a:lnTo>
                    <a:pt x="9182" y="1386674"/>
                  </a:lnTo>
                  <a:lnTo>
                    <a:pt x="15227" y="1404988"/>
                  </a:lnTo>
                  <a:lnTo>
                    <a:pt x="21336" y="1423238"/>
                  </a:lnTo>
                  <a:lnTo>
                    <a:pt x="28968" y="1443088"/>
                  </a:lnTo>
                  <a:lnTo>
                    <a:pt x="38100" y="1459852"/>
                  </a:lnTo>
                  <a:lnTo>
                    <a:pt x="47282" y="1478114"/>
                  </a:lnTo>
                  <a:lnTo>
                    <a:pt x="51841" y="1485747"/>
                  </a:lnTo>
                  <a:lnTo>
                    <a:pt x="82308" y="1467446"/>
                  </a:lnTo>
                  <a:close/>
                </a:path>
                <a:path w="949959" h="1699260">
                  <a:moveTo>
                    <a:pt x="175272" y="0"/>
                  </a:moveTo>
                  <a:lnTo>
                    <a:pt x="74663" y="0"/>
                  </a:lnTo>
                  <a:lnTo>
                    <a:pt x="74663" y="9131"/>
                  </a:lnTo>
                  <a:lnTo>
                    <a:pt x="175272" y="9131"/>
                  </a:lnTo>
                  <a:lnTo>
                    <a:pt x="175272" y="0"/>
                  </a:lnTo>
                  <a:close/>
                </a:path>
                <a:path w="949959" h="1699260">
                  <a:moveTo>
                    <a:pt x="222504" y="1011834"/>
                  </a:moveTo>
                  <a:lnTo>
                    <a:pt x="205727" y="981316"/>
                  </a:lnTo>
                  <a:lnTo>
                    <a:pt x="192036" y="988961"/>
                  </a:lnTo>
                  <a:lnTo>
                    <a:pt x="173736" y="1001166"/>
                  </a:lnTo>
                  <a:lnTo>
                    <a:pt x="156959" y="1013371"/>
                  </a:lnTo>
                  <a:lnTo>
                    <a:pt x="140195" y="1027061"/>
                  </a:lnTo>
                  <a:lnTo>
                    <a:pt x="123482" y="1039266"/>
                  </a:lnTo>
                  <a:lnTo>
                    <a:pt x="109740" y="1054493"/>
                  </a:lnTo>
                  <a:lnTo>
                    <a:pt x="94500" y="1069721"/>
                  </a:lnTo>
                  <a:lnTo>
                    <a:pt x="92964" y="1072807"/>
                  </a:lnTo>
                  <a:lnTo>
                    <a:pt x="118859" y="1095616"/>
                  </a:lnTo>
                  <a:lnTo>
                    <a:pt x="121945" y="1092593"/>
                  </a:lnTo>
                  <a:lnTo>
                    <a:pt x="134150" y="1078903"/>
                  </a:lnTo>
                  <a:lnTo>
                    <a:pt x="147840" y="1065161"/>
                  </a:lnTo>
                  <a:lnTo>
                    <a:pt x="178295" y="1040803"/>
                  </a:lnTo>
                  <a:lnTo>
                    <a:pt x="193522" y="1030135"/>
                  </a:lnTo>
                  <a:lnTo>
                    <a:pt x="210299" y="1019416"/>
                  </a:lnTo>
                  <a:lnTo>
                    <a:pt x="222504" y="1011834"/>
                  </a:lnTo>
                  <a:close/>
                </a:path>
                <a:path w="949959" h="1699260">
                  <a:moveTo>
                    <a:pt x="257568" y="1616824"/>
                  </a:moveTo>
                  <a:lnTo>
                    <a:pt x="245364" y="1612201"/>
                  </a:lnTo>
                  <a:lnTo>
                    <a:pt x="227063" y="1601533"/>
                  </a:lnTo>
                  <a:lnTo>
                    <a:pt x="210299" y="1592414"/>
                  </a:lnTo>
                  <a:lnTo>
                    <a:pt x="176758" y="1569542"/>
                  </a:lnTo>
                  <a:lnTo>
                    <a:pt x="146304" y="1543646"/>
                  </a:lnTo>
                  <a:lnTo>
                    <a:pt x="121945" y="1569542"/>
                  </a:lnTo>
                  <a:lnTo>
                    <a:pt x="124968" y="1571078"/>
                  </a:lnTo>
                  <a:lnTo>
                    <a:pt x="140195" y="1584769"/>
                  </a:lnTo>
                  <a:lnTo>
                    <a:pt x="156959" y="1598510"/>
                  </a:lnTo>
                  <a:lnTo>
                    <a:pt x="173736" y="1610715"/>
                  </a:lnTo>
                  <a:lnTo>
                    <a:pt x="192036" y="1621383"/>
                  </a:lnTo>
                  <a:lnTo>
                    <a:pt x="210299" y="1633537"/>
                  </a:lnTo>
                  <a:lnTo>
                    <a:pt x="230136" y="1642719"/>
                  </a:lnTo>
                  <a:lnTo>
                    <a:pt x="242290" y="1648815"/>
                  </a:lnTo>
                  <a:lnTo>
                    <a:pt x="257568" y="1616824"/>
                  </a:lnTo>
                  <a:close/>
                </a:path>
                <a:path w="949959" h="1699260">
                  <a:moveTo>
                    <a:pt x="353568" y="0"/>
                  </a:moveTo>
                  <a:lnTo>
                    <a:pt x="251472" y="0"/>
                  </a:lnTo>
                  <a:lnTo>
                    <a:pt x="251472" y="9131"/>
                  </a:lnTo>
                  <a:lnTo>
                    <a:pt x="353568" y="9131"/>
                  </a:lnTo>
                  <a:lnTo>
                    <a:pt x="353568" y="0"/>
                  </a:lnTo>
                  <a:close/>
                </a:path>
                <a:path w="949959" h="1699260">
                  <a:moveTo>
                    <a:pt x="448017" y="947839"/>
                  </a:moveTo>
                  <a:lnTo>
                    <a:pt x="446532" y="912761"/>
                  </a:lnTo>
                  <a:lnTo>
                    <a:pt x="402336" y="915835"/>
                  </a:lnTo>
                  <a:lnTo>
                    <a:pt x="333717" y="929525"/>
                  </a:lnTo>
                  <a:lnTo>
                    <a:pt x="312394" y="935634"/>
                  </a:lnTo>
                  <a:lnTo>
                    <a:pt x="304800" y="938657"/>
                  </a:lnTo>
                  <a:lnTo>
                    <a:pt x="315468" y="970661"/>
                  </a:lnTo>
                  <a:lnTo>
                    <a:pt x="323062" y="969162"/>
                  </a:lnTo>
                  <a:lnTo>
                    <a:pt x="342900" y="963066"/>
                  </a:lnTo>
                  <a:lnTo>
                    <a:pt x="385559" y="953935"/>
                  </a:lnTo>
                  <a:lnTo>
                    <a:pt x="406895" y="950861"/>
                  </a:lnTo>
                  <a:lnTo>
                    <a:pt x="429768" y="949325"/>
                  </a:lnTo>
                  <a:lnTo>
                    <a:pt x="448017" y="947839"/>
                  </a:lnTo>
                  <a:close/>
                </a:path>
                <a:path w="949959" h="1699260">
                  <a:moveTo>
                    <a:pt x="487654" y="1699069"/>
                  </a:moveTo>
                  <a:lnTo>
                    <a:pt x="486117" y="1664042"/>
                  </a:lnTo>
                  <a:lnTo>
                    <a:pt x="475462" y="1664042"/>
                  </a:lnTo>
                  <a:lnTo>
                    <a:pt x="473913" y="1664042"/>
                  </a:lnTo>
                  <a:lnTo>
                    <a:pt x="451104" y="1664042"/>
                  </a:lnTo>
                  <a:lnTo>
                    <a:pt x="428231" y="1662506"/>
                  </a:lnTo>
                  <a:lnTo>
                    <a:pt x="385559" y="1656410"/>
                  </a:lnTo>
                  <a:lnTo>
                    <a:pt x="362699" y="1653374"/>
                  </a:lnTo>
                  <a:lnTo>
                    <a:pt x="352031" y="1650301"/>
                  </a:lnTo>
                  <a:lnTo>
                    <a:pt x="344385" y="1683842"/>
                  </a:lnTo>
                  <a:lnTo>
                    <a:pt x="356590" y="1686915"/>
                  </a:lnTo>
                  <a:lnTo>
                    <a:pt x="379463" y="1691474"/>
                  </a:lnTo>
                  <a:lnTo>
                    <a:pt x="426694" y="1697583"/>
                  </a:lnTo>
                  <a:lnTo>
                    <a:pt x="451104" y="1699069"/>
                  </a:lnTo>
                  <a:lnTo>
                    <a:pt x="473913" y="1699069"/>
                  </a:lnTo>
                  <a:lnTo>
                    <a:pt x="474675" y="1681556"/>
                  </a:lnTo>
                  <a:lnTo>
                    <a:pt x="475462" y="1699069"/>
                  </a:lnTo>
                  <a:lnTo>
                    <a:pt x="487654" y="1699069"/>
                  </a:lnTo>
                  <a:close/>
                </a:path>
                <a:path w="949959" h="1699260">
                  <a:moveTo>
                    <a:pt x="487654" y="827430"/>
                  </a:moveTo>
                  <a:lnTo>
                    <a:pt x="461721" y="827430"/>
                  </a:lnTo>
                  <a:lnTo>
                    <a:pt x="461721" y="929525"/>
                  </a:lnTo>
                  <a:lnTo>
                    <a:pt x="487654" y="929525"/>
                  </a:lnTo>
                  <a:lnTo>
                    <a:pt x="487654" y="827430"/>
                  </a:lnTo>
                  <a:close/>
                </a:path>
                <a:path w="949959" h="1699260">
                  <a:moveTo>
                    <a:pt x="487654" y="650671"/>
                  </a:moveTo>
                  <a:lnTo>
                    <a:pt x="461721" y="650671"/>
                  </a:lnTo>
                  <a:lnTo>
                    <a:pt x="461721" y="751230"/>
                  </a:lnTo>
                  <a:lnTo>
                    <a:pt x="487654" y="751230"/>
                  </a:lnTo>
                  <a:lnTo>
                    <a:pt x="487654" y="650671"/>
                  </a:lnTo>
                  <a:close/>
                </a:path>
                <a:path w="949959" h="1699260">
                  <a:moveTo>
                    <a:pt x="487654" y="472376"/>
                  </a:moveTo>
                  <a:lnTo>
                    <a:pt x="461721" y="472376"/>
                  </a:lnTo>
                  <a:lnTo>
                    <a:pt x="461721" y="574471"/>
                  </a:lnTo>
                  <a:lnTo>
                    <a:pt x="487654" y="574471"/>
                  </a:lnTo>
                  <a:lnTo>
                    <a:pt x="487654" y="472376"/>
                  </a:lnTo>
                  <a:close/>
                </a:path>
                <a:path w="949959" h="1699260">
                  <a:moveTo>
                    <a:pt x="487654" y="294081"/>
                  </a:moveTo>
                  <a:lnTo>
                    <a:pt x="461721" y="294081"/>
                  </a:lnTo>
                  <a:lnTo>
                    <a:pt x="461721" y="396176"/>
                  </a:lnTo>
                  <a:lnTo>
                    <a:pt x="487654" y="396176"/>
                  </a:lnTo>
                  <a:lnTo>
                    <a:pt x="487654" y="294081"/>
                  </a:lnTo>
                  <a:close/>
                </a:path>
                <a:path w="949959" h="1699260">
                  <a:moveTo>
                    <a:pt x="487654" y="117322"/>
                  </a:moveTo>
                  <a:lnTo>
                    <a:pt x="461721" y="117322"/>
                  </a:lnTo>
                  <a:lnTo>
                    <a:pt x="461721" y="217881"/>
                  </a:lnTo>
                  <a:lnTo>
                    <a:pt x="487654" y="217881"/>
                  </a:lnTo>
                  <a:lnTo>
                    <a:pt x="487654" y="117322"/>
                  </a:lnTo>
                  <a:close/>
                </a:path>
                <a:path w="949959" h="1699260">
                  <a:moveTo>
                    <a:pt x="487654" y="0"/>
                  </a:moveTo>
                  <a:lnTo>
                    <a:pt x="473913" y="0"/>
                  </a:lnTo>
                  <a:lnTo>
                    <a:pt x="461721" y="0"/>
                  </a:lnTo>
                  <a:lnTo>
                    <a:pt x="429768" y="0"/>
                  </a:lnTo>
                  <a:lnTo>
                    <a:pt x="429768" y="9131"/>
                  </a:lnTo>
                  <a:lnTo>
                    <a:pt x="461721" y="9131"/>
                  </a:lnTo>
                  <a:lnTo>
                    <a:pt x="461721" y="41122"/>
                  </a:lnTo>
                  <a:lnTo>
                    <a:pt x="487654" y="41122"/>
                  </a:lnTo>
                  <a:lnTo>
                    <a:pt x="487654" y="0"/>
                  </a:lnTo>
                  <a:close/>
                </a:path>
                <a:path w="949959" h="1699260">
                  <a:moveTo>
                    <a:pt x="691857" y="955421"/>
                  </a:moveTo>
                  <a:lnTo>
                    <a:pt x="636981" y="935634"/>
                  </a:lnTo>
                  <a:lnTo>
                    <a:pt x="591248" y="923429"/>
                  </a:lnTo>
                  <a:lnTo>
                    <a:pt x="568426" y="920407"/>
                  </a:lnTo>
                  <a:lnTo>
                    <a:pt x="554685" y="917321"/>
                  </a:lnTo>
                  <a:lnTo>
                    <a:pt x="548576" y="952398"/>
                  </a:lnTo>
                  <a:lnTo>
                    <a:pt x="563854" y="953935"/>
                  </a:lnTo>
                  <a:lnTo>
                    <a:pt x="606526" y="963066"/>
                  </a:lnTo>
                  <a:lnTo>
                    <a:pt x="626313" y="969162"/>
                  </a:lnTo>
                  <a:lnTo>
                    <a:pt x="647649" y="975271"/>
                  </a:lnTo>
                  <a:lnTo>
                    <a:pt x="665962" y="982865"/>
                  </a:lnTo>
                  <a:lnTo>
                    <a:pt x="678116" y="987425"/>
                  </a:lnTo>
                  <a:lnTo>
                    <a:pt x="691857" y="955421"/>
                  </a:lnTo>
                  <a:close/>
                </a:path>
                <a:path w="949959" h="1699260">
                  <a:moveTo>
                    <a:pt x="729957" y="1636610"/>
                  </a:moveTo>
                  <a:lnTo>
                    <a:pt x="713181" y="1606105"/>
                  </a:lnTo>
                  <a:lnTo>
                    <a:pt x="704062" y="1612201"/>
                  </a:lnTo>
                  <a:lnTo>
                    <a:pt x="684212" y="1619846"/>
                  </a:lnTo>
                  <a:lnTo>
                    <a:pt x="665962" y="1628978"/>
                  </a:lnTo>
                  <a:lnTo>
                    <a:pt x="646112" y="1635074"/>
                  </a:lnTo>
                  <a:lnTo>
                    <a:pt x="626313" y="1642719"/>
                  </a:lnTo>
                  <a:lnTo>
                    <a:pt x="604989" y="1647278"/>
                  </a:lnTo>
                  <a:lnTo>
                    <a:pt x="586676" y="1651838"/>
                  </a:lnTo>
                  <a:lnTo>
                    <a:pt x="594321" y="1686915"/>
                  </a:lnTo>
                  <a:lnTo>
                    <a:pt x="615657" y="1682305"/>
                  </a:lnTo>
                  <a:lnTo>
                    <a:pt x="636981" y="1676247"/>
                  </a:lnTo>
                  <a:lnTo>
                    <a:pt x="679653" y="1660969"/>
                  </a:lnTo>
                  <a:lnTo>
                    <a:pt x="719289" y="1642719"/>
                  </a:lnTo>
                  <a:lnTo>
                    <a:pt x="729957" y="1636610"/>
                  </a:lnTo>
                  <a:close/>
                </a:path>
                <a:path w="949959" h="1699260">
                  <a:moveTo>
                    <a:pt x="888403" y="1112393"/>
                  </a:moveTo>
                  <a:lnTo>
                    <a:pt x="879271" y="1100188"/>
                  </a:lnTo>
                  <a:lnTo>
                    <a:pt x="867079" y="1083462"/>
                  </a:lnTo>
                  <a:lnTo>
                    <a:pt x="839635" y="1052957"/>
                  </a:lnTo>
                  <a:lnTo>
                    <a:pt x="809180" y="1025525"/>
                  </a:lnTo>
                  <a:lnTo>
                    <a:pt x="792416" y="1013371"/>
                  </a:lnTo>
                  <a:lnTo>
                    <a:pt x="786307" y="1008761"/>
                  </a:lnTo>
                  <a:lnTo>
                    <a:pt x="766521" y="1037729"/>
                  </a:lnTo>
                  <a:lnTo>
                    <a:pt x="771080" y="1040803"/>
                  </a:lnTo>
                  <a:lnTo>
                    <a:pt x="801585" y="1065161"/>
                  </a:lnTo>
                  <a:lnTo>
                    <a:pt x="815276" y="1078903"/>
                  </a:lnTo>
                  <a:lnTo>
                    <a:pt x="839635" y="1106284"/>
                  </a:lnTo>
                  <a:lnTo>
                    <a:pt x="851839" y="1121524"/>
                  </a:lnTo>
                  <a:lnTo>
                    <a:pt x="859485" y="1132179"/>
                  </a:lnTo>
                  <a:lnTo>
                    <a:pt x="888403" y="1112393"/>
                  </a:lnTo>
                  <a:close/>
                </a:path>
                <a:path w="949959" h="1699260">
                  <a:moveTo>
                    <a:pt x="909739" y="1462874"/>
                  </a:moveTo>
                  <a:lnTo>
                    <a:pt x="879271" y="1446110"/>
                  </a:lnTo>
                  <a:lnTo>
                    <a:pt x="871639" y="1459852"/>
                  </a:lnTo>
                  <a:lnTo>
                    <a:pt x="860971" y="1475079"/>
                  </a:lnTo>
                  <a:lnTo>
                    <a:pt x="851839" y="1490319"/>
                  </a:lnTo>
                  <a:lnTo>
                    <a:pt x="839635" y="1505546"/>
                  </a:lnTo>
                  <a:lnTo>
                    <a:pt x="815276" y="1532978"/>
                  </a:lnTo>
                  <a:lnTo>
                    <a:pt x="800049" y="1545183"/>
                  </a:lnTo>
                  <a:lnTo>
                    <a:pt x="797026" y="1549742"/>
                  </a:lnTo>
                  <a:lnTo>
                    <a:pt x="819848" y="1575638"/>
                  </a:lnTo>
                  <a:lnTo>
                    <a:pt x="824407" y="1571078"/>
                  </a:lnTo>
                  <a:lnTo>
                    <a:pt x="839635" y="1557337"/>
                  </a:lnTo>
                  <a:lnTo>
                    <a:pt x="867079" y="1526882"/>
                  </a:lnTo>
                  <a:lnTo>
                    <a:pt x="879271" y="1510106"/>
                  </a:lnTo>
                  <a:lnTo>
                    <a:pt x="891476" y="1494878"/>
                  </a:lnTo>
                  <a:lnTo>
                    <a:pt x="902144" y="1476616"/>
                  </a:lnTo>
                  <a:lnTo>
                    <a:pt x="909739" y="1462874"/>
                  </a:lnTo>
                  <a:close/>
                </a:path>
                <a:path w="949959" h="1699260">
                  <a:moveTo>
                    <a:pt x="949375" y="1304429"/>
                  </a:moveTo>
                  <a:lnTo>
                    <a:pt x="946302" y="1264793"/>
                  </a:lnTo>
                  <a:lnTo>
                    <a:pt x="943279" y="1244942"/>
                  </a:lnTo>
                  <a:lnTo>
                    <a:pt x="938707" y="1225156"/>
                  </a:lnTo>
                  <a:lnTo>
                    <a:pt x="935634" y="1213002"/>
                  </a:lnTo>
                  <a:lnTo>
                    <a:pt x="902144" y="1222121"/>
                  </a:lnTo>
                  <a:lnTo>
                    <a:pt x="909739" y="1252588"/>
                  </a:lnTo>
                  <a:lnTo>
                    <a:pt x="911275" y="1269352"/>
                  </a:lnTo>
                  <a:lnTo>
                    <a:pt x="914222" y="1304429"/>
                  </a:lnTo>
                  <a:lnTo>
                    <a:pt x="914349" y="1305915"/>
                  </a:lnTo>
                  <a:lnTo>
                    <a:pt x="914349" y="1324216"/>
                  </a:lnTo>
                  <a:lnTo>
                    <a:pt x="911275" y="1342529"/>
                  </a:lnTo>
                  <a:lnTo>
                    <a:pt x="909739" y="1353197"/>
                  </a:lnTo>
                  <a:lnTo>
                    <a:pt x="944816" y="1357757"/>
                  </a:lnTo>
                  <a:lnTo>
                    <a:pt x="946302" y="1345552"/>
                  </a:lnTo>
                  <a:lnTo>
                    <a:pt x="949375" y="1305915"/>
                  </a:lnTo>
                  <a:lnTo>
                    <a:pt x="931862" y="1305179"/>
                  </a:lnTo>
                  <a:lnTo>
                    <a:pt x="949375" y="130442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 descr=""/>
          <p:cNvSpPr txBox="1"/>
          <p:nvPr/>
        </p:nvSpPr>
        <p:spPr>
          <a:xfrm>
            <a:off x="8992666" y="4935361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689999" y="416581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7226516" y="4095718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7" name="object 77" descr=""/>
          <p:cNvGrpSpPr/>
          <p:nvPr/>
        </p:nvGrpSpPr>
        <p:grpSpPr>
          <a:xfrm>
            <a:off x="2994025" y="6521450"/>
            <a:ext cx="6720840" cy="762000"/>
            <a:chOff x="2994025" y="6521450"/>
            <a:chExt cx="6720840" cy="762000"/>
          </a:xfrm>
        </p:grpSpPr>
        <p:sp>
          <p:nvSpPr>
            <p:cNvPr id="78" name="object 78" descr=""/>
            <p:cNvSpPr/>
            <p:nvPr/>
          </p:nvSpPr>
          <p:spPr>
            <a:xfrm>
              <a:off x="3000375" y="6527800"/>
              <a:ext cx="6708140" cy="749300"/>
            </a:xfrm>
            <a:custGeom>
              <a:avLst/>
              <a:gdLst/>
              <a:ahLst/>
              <a:cxnLst/>
              <a:rect l="l" t="t" r="r" b="b"/>
              <a:pathLst>
                <a:path w="6708140" h="749300">
                  <a:moveTo>
                    <a:pt x="6707733" y="749300"/>
                  </a:moveTo>
                  <a:lnTo>
                    <a:pt x="0" y="749300"/>
                  </a:lnTo>
                  <a:lnTo>
                    <a:pt x="0" y="0"/>
                  </a:lnTo>
                  <a:lnTo>
                    <a:pt x="6707733" y="0"/>
                  </a:lnTo>
                  <a:lnTo>
                    <a:pt x="6707733" y="749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000375" y="6527800"/>
              <a:ext cx="6708140" cy="749300"/>
            </a:xfrm>
            <a:custGeom>
              <a:avLst/>
              <a:gdLst/>
              <a:ahLst/>
              <a:cxnLst/>
              <a:rect l="l" t="t" r="r" b="b"/>
              <a:pathLst>
                <a:path w="6708140" h="749300">
                  <a:moveTo>
                    <a:pt x="0" y="0"/>
                  </a:moveTo>
                  <a:lnTo>
                    <a:pt x="0" y="749300"/>
                  </a:lnTo>
                  <a:lnTo>
                    <a:pt x="6707733" y="749300"/>
                  </a:lnTo>
                  <a:lnTo>
                    <a:pt x="67077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27454" y="2554084"/>
            <a:ext cx="38100" cy="1224280"/>
          </a:xfrm>
          <a:custGeom>
            <a:avLst/>
            <a:gdLst/>
            <a:ahLst/>
            <a:cxnLst/>
            <a:rect l="l" t="t" r="r" b="b"/>
            <a:pathLst>
              <a:path w="38100" h="1224279">
                <a:moveTo>
                  <a:pt x="0" y="0"/>
                </a:moveTo>
                <a:lnTo>
                  <a:pt x="38049" y="0"/>
                </a:lnTo>
                <a:lnTo>
                  <a:pt x="38049" y="1223670"/>
                </a:lnTo>
                <a:lnTo>
                  <a:pt x="0" y="1223670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8784387" y="2554084"/>
            <a:ext cx="38100" cy="1224280"/>
          </a:xfrm>
          <a:custGeom>
            <a:avLst/>
            <a:gdLst/>
            <a:ahLst/>
            <a:cxnLst/>
            <a:rect l="l" t="t" r="r" b="b"/>
            <a:pathLst>
              <a:path w="38100" h="1224279">
                <a:moveTo>
                  <a:pt x="0" y="0"/>
                </a:moveTo>
                <a:lnTo>
                  <a:pt x="38100" y="0"/>
                </a:lnTo>
                <a:lnTo>
                  <a:pt x="38100" y="1223670"/>
                </a:lnTo>
                <a:lnTo>
                  <a:pt x="0" y="1223670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047536" y="2554084"/>
            <a:ext cx="38100" cy="504825"/>
          </a:xfrm>
          <a:custGeom>
            <a:avLst/>
            <a:gdLst/>
            <a:ahLst/>
            <a:cxnLst/>
            <a:rect l="l" t="t" r="r" b="b"/>
            <a:pathLst>
              <a:path w="38100" h="504825">
                <a:moveTo>
                  <a:pt x="38100" y="504380"/>
                </a:moveTo>
                <a:lnTo>
                  <a:pt x="0" y="504380"/>
                </a:lnTo>
                <a:lnTo>
                  <a:pt x="0" y="0"/>
                </a:lnTo>
                <a:lnTo>
                  <a:pt x="38100" y="0"/>
                </a:lnTo>
                <a:lnTo>
                  <a:pt x="38100" y="50438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346228" y="2697314"/>
            <a:ext cx="18415" cy="290195"/>
          </a:xfrm>
          <a:custGeom>
            <a:avLst/>
            <a:gdLst/>
            <a:ahLst/>
            <a:cxnLst/>
            <a:rect l="l" t="t" r="r" b="b"/>
            <a:pathLst>
              <a:path w="18414" h="290194">
                <a:moveTo>
                  <a:pt x="18262" y="289572"/>
                </a:moveTo>
                <a:lnTo>
                  <a:pt x="0" y="289572"/>
                </a:lnTo>
                <a:lnTo>
                  <a:pt x="0" y="0"/>
                </a:lnTo>
                <a:lnTo>
                  <a:pt x="18262" y="0"/>
                </a:lnTo>
                <a:lnTo>
                  <a:pt x="18262" y="289572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417869" y="2697314"/>
            <a:ext cx="2025650" cy="290195"/>
          </a:xfrm>
          <a:custGeom>
            <a:avLst/>
            <a:gdLst/>
            <a:ahLst/>
            <a:cxnLst/>
            <a:rect l="l" t="t" r="r" b="b"/>
            <a:pathLst>
              <a:path w="2025650" h="290194">
                <a:moveTo>
                  <a:pt x="2025192" y="138709"/>
                </a:moveTo>
                <a:lnTo>
                  <a:pt x="18262" y="138709"/>
                </a:lnTo>
                <a:lnTo>
                  <a:pt x="18262" y="0"/>
                </a:lnTo>
                <a:lnTo>
                  <a:pt x="0" y="0"/>
                </a:lnTo>
                <a:lnTo>
                  <a:pt x="0" y="289572"/>
                </a:lnTo>
                <a:lnTo>
                  <a:pt x="18262" y="289572"/>
                </a:lnTo>
                <a:lnTo>
                  <a:pt x="18262" y="150863"/>
                </a:lnTo>
                <a:lnTo>
                  <a:pt x="2025192" y="150863"/>
                </a:lnTo>
                <a:lnTo>
                  <a:pt x="2025192" y="13870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6067374" y="2836024"/>
            <a:ext cx="288290" cy="12700"/>
          </a:xfrm>
          <a:custGeom>
            <a:avLst/>
            <a:gdLst/>
            <a:ahLst/>
            <a:cxnLst/>
            <a:rect l="l" t="t" r="r" b="b"/>
            <a:pathLst>
              <a:path w="288289" h="12700">
                <a:moveTo>
                  <a:pt x="287985" y="12153"/>
                </a:moveTo>
                <a:lnTo>
                  <a:pt x="0" y="12153"/>
                </a:lnTo>
                <a:lnTo>
                  <a:pt x="0" y="0"/>
                </a:lnTo>
                <a:lnTo>
                  <a:pt x="287985" y="0"/>
                </a:lnTo>
                <a:lnTo>
                  <a:pt x="287985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8587828" y="2836024"/>
            <a:ext cx="213360" cy="12700"/>
          </a:xfrm>
          <a:custGeom>
            <a:avLst/>
            <a:gdLst/>
            <a:ahLst/>
            <a:cxnLst/>
            <a:rect l="l" t="t" r="r" b="b"/>
            <a:pathLst>
              <a:path w="213359" h="12700">
                <a:moveTo>
                  <a:pt x="213321" y="12153"/>
                </a:moveTo>
                <a:lnTo>
                  <a:pt x="0" y="12153"/>
                </a:lnTo>
                <a:lnTo>
                  <a:pt x="0" y="0"/>
                </a:lnTo>
                <a:lnTo>
                  <a:pt x="213321" y="0"/>
                </a:lnTo>
                <a:lnTo>
                  <a:pt x="213321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106866" y="2697314"/>
            <a:ext cx="2026920" cy="290195"/>
          </a:xfrm>
          <a:custGeom>
            <a:avLst/>
            <a:gdLst/>
            <a:ahLst/>
            <a:cxnLst/>
            <a:rect l="l" t="t" r="r" b="b"/>
            <a:pathLst>
              <a:path w="2026920" h="290194">
                <a:moveTo>
                  <a:pt x="2026729" y="0"/>
                </a:moveTo>
                <a:lnTo>
                  <a:pt x="2006892" y="0"/>
                </a:lnTo>
                <a:lnTo>
                  <a:pt x="2006892" y="138709"/>
                </a:lnTo>
                <a:lnTo>
                  <a:pt x="0" y="138709"/>
                </a:lnTo>
                <a:lnTo>
                  <a:pt x="0" y="150863"/>
                </a:lnTo>
                <a:lnTo>
                  <a:pt x="2006892" y="150863"/>
                </a:lnTo>
                <a:lnTo>
                  <a:pt x="2006892" y="289572"/>
                </a:lnTo>
                <a:lnTo>
                  <a:pt x="2026729" y="289572"/>
                </a:lnTo>
                <a:lnTo>
                  <a:pt x="2026729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185399" y="2554084"/>
            <a:ext cx="317500" cy="504825"/>
          </a:xfrm>
          <a:custGeom>
            <a:avLst/>
            <a:gdLst/>
            <a:ahLst/>
            <a:cxnLst/>
            <a:rect l="l" t="t" r="r" b="b"/>
            <a:pathLst>
              <a:path w="317500" h="504825">
                <a:moveTo>
                  <a:pt x="316953" y="0"/>
                </a:moveTo>
                <a:lnTo>
                  <a:pt x="278853" y="0"/>
                </a:lnTo>
                <a:lnTo>
                  <a:pt x="278853" y="281940"/>
                </a:lnTo>
                <a:lnTo>
                  <a:pt x="18300" y="281940"/>
                </a:lnTo>
                <a:lnTo>
                  <a:pt x="18300" y="143230"/>
                </a:lnTo>
                <a:lnTo>
                  <a:pt x="0" y="143230"/>
                </a:lnTo>
                <a:lnTo>
                  <a:pt x="0" y="432803"/>
                </a:lnTo>
                <a:lnTo>
                  <a:pt x="18300" y="432803"/>
                </a:lnTo>
                <a:lnTo>
                  <a:pt x="18300" y="294093"/>
                </a:lnTo>
                <a:lnTo>
                  <a:pt x="278853" y="294093"/>
                </a:lnTo>
                <a:lnTo>
                  <a:pt x="278853" y="504380"/>
                </a:lnTo>
                <a:lnTo>
                  <a:pt x="316953" y="504380"/>
                </a:lnTo>
                <a:lnTo>
                  <a:pt x="316953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747240" y="2836024"/>
            <a:ext cx="215265" cy="12700"/>
          </a:xfrm>
          <a:custGeom>
            <a:avLst/>
            <a:gdLst/>
            <a:ahLst/>
            <a:cxnLst/>
            <a:rect l="l" t="t" r="r" b="b"/>
            <a:pathLst>
              <a:path w="215264" h="12700">
                <a:moveTo>
                  <a:pt x="214858" y="12153"/>
                </a:moveTo>
                <a:lnTo>
                  <a:pt x="0" y="12153"/>
                </a:lnTo>
                <a:lnTo>
                  <a:pt x="0" y="0"/>
                </a:lnTo>
                <a:lnTo>
                  <a:pt x="214858" y="0"/>
                </a:lnTo>
                <a:lnTo>
                  <a:pt x="214858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346547" y="2836024"/>
            <a:ext cx="721360" cy="12700"/>
          </a:xfrm>
          <a:custGeom>
            <a:avLst/>
            <a:gdLst/>
            <a:ahLst/>
            <a:cxnLst/>
            <a:rect l="l" t="t" r="r" b="b"/>
            <a:pathLst>
              <a:path w="721360" h="12700">
                <a:moveTo>
                  <a:pt x="720826" y="12153"/>
                </a:moveTo>
                <a:lnTo>
                  <a:pt x="0" y="12153"/>
                </a:lnTo>
                <a:lnTo>
                  <a:pt x="0" y="0"/>
                </a:lnTo>
                <a:lnTo>
                  <a:pt x="720826" y="0"/>
                </a:lnTo>
                <a:lnTo>
                  <a:pt x="720826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484090" y="2836024"/>
            <a:ext cx="719455" cy="12700"/>
          </a:xfrm>
          <a:custGeom>
            <a:avLst/>
            <a:gdLst/>
            <a:ahLst/>
            <a:cxnLst/>
            <a:rect l="l" t="t" r="r" b="b"/>
            <a:pathLst>
              <a:path w="719454" h="12700">
                <a:moveTo>
                  <a:pt x="719239" y="12153"/>
                </a:moveTo>
                <a:lnTo>
                  <a:pt x="0" y="12153"/>
                </a:lnTo>
                <a:lnTo>
                  <a:pt x="0" y="0"/>
                </a:lnTo>
                <a:lnTo>
                  <a:pt x="719239" y="0"/>
                </a:lnTo>
                <a:lnTo>
                  <a:pt x="719239" y="12153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6126810" y="3204768"/>
            <a:ext cx="234950" cy="570230"/>
            <a:chOff x="6126810" y="3204768"/>
            <a:chExt cx="234950" cy="570230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26810" y="3360191"/>
              <a:ext cx="234645" cy="252958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6143523" y="3204768"/>
              <a:ext cx="143510" cy="570230"/>
            </a:xfrm>
            <a:custGeom>
              <a:avLst/>
              <a:gdLst/>
              <a:ahLst/>
              <a:cxnLst/>
              <a:rect l="l" t="t" r="r" b="b"/>
              <a:pathLst>
                <a:path w="143510" h="570229">
                  <a:moveTo>
                    <a:pt x="85382" y="228600"/>
                  </a:moveTo>
                  <a:lnTo>
                    <a:pt x="68618" y="228600"/>
                  </a:lnTo>
                  <a:lnTo>
                    <a:pt x="68618" y="486117"/>
                  </a:lnTo>
                  <a:lnTo>
                    <a:pt x="85382" y="486117"/>
                  </a:lnTo>
                  <a:lnTo>
                    <a:pt x="85382" y="228600"/>
                  </a:lnTo>
                  <a:close/>
                </a:path>
                <a:path w="143510" h="570229">
                  <a:moveTo>
                    <a:pt x="85382" y="0"/>
                  </a:moveTo>
                  <a:lnTo>
                    <a:pt x="68618" y="0"/>
                  </a:lnTo>
                  <a:lnTo>
                    <a:pt x="68618" y="172199"/>
                  </a:lnTo>
                  <a:lnTo>
                    <a:pt x="85382" y="172199"/>
                  </a:lnTo>
                  <a:lnTo>
                    <a:pt x="85382" y="0"/>
                  </a:lnTo>
                  <a:close/>
                </a:path>
                <a:path w="143510" h="570229">
                  <a:moveTo>
                    <a:pt x="96050" y="554685"/>
                  </a:moveTo>
                  <a:lnTo>
                    <a:pt x="48818" y="554685"/>
                  </a:lnTo>
                  <a:lnTo>
                    <a:pt x="48818" y="569912"/>
                  </a:lnTo>
                  <a:lnTo>
                    <a:pt x="96050" y="569912"/>
                  </a:lnTo>
                  <a:lnTo>
                    <a:pt x="96050" y="554685"/>
                  </a:lnTo>
                  <a:close/>
                </a:path>
                <a:path w="143510" h="570229">
                  <a:moveTo>
                    <a:pt x="114300" y="516585"/>
                  </a:moveTo>
                  <a:lnTo>
                    <a:pt x="28968" y="516585"/>
                  </a:lnTo>
                  <a:lnTo>
                    <a:pt x="28968" y="531863"/>
                  </a:lnTo>
                  <a:lnTo>
                    <a:pt x="114300" y="531863"/>
                  </a:lnTo>
                  <a:lnTo>
                    <a:pt x="114300" y="516585"/>
                  </a:lnTo>
                  <a:close/>
                </a:path>
                <a:path w="143510" h="570229">
                  <a:moveTo>
                    <a:pt x="143268" y="487654"/>
                  </a:moveTo>
                  <a:lnTo>
                    <a:pt x="0" y="487654"/>
                  </a:lnTo>
                  <a:lnTo>
                    <a:pt x="0" y="504418"/>
                  </a:lnTo>
                  <a:lnTo>
                    <a:pt x="143268" y="504418"/>
                  </a:lnTo>
                  <a:lnTo>
                    <a:pt x="143268" y="48765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/>
          <p:nvPr/>
        </p:nvSpPr>
        <p:spPr>
          <a:xfrm>
            <a:off x="6067374" y="2980778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400" y="12153"/>
                </a:moveTo>
                <a:lnTo>
                  <a:pt x="0" y="12153"/>
                </a:lnTo>
                <a:lnTo>
                  <a:pt x="0" y="0"/>
                </a:lnTo>
                <a:lnTo>
                  <a:pt x="152400" y="0"/>
                </a:lnTo>
                <a:lnTo>
                  <a:pt x="152400" y="121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6175578" y="2986887"/>
            <a:ext cx="90170" cy="226060"/>
            <a:chOff x="6175578" y="2986887"/>
            <a:chExt cx="90170" cy="226060"/>
          </a:xfrm>
        </p:grpSpPr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84899" y="3127222"/>
              <a:ext cx="74167" cy="77736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6175578" y="2986887"/>
              <a:ext cx="90170" cy="226060"/>
            </a:xfrm>
            <a:custGeom>
              <a:avLst/>
              <a:gdLst/>
              <a:ahLst/>
              <a:cxnLst/>
              <a:rect l="l" t="t" r="r" b="b"/>
              <a:pathLst>
                <a:path w="90170" h="226060">
                  <a:moveTo>
                    <a:pt x="89890" y="135623"/>
                  </a:moveTo>
                  <a:lnTo>
                    <a:pt x="76200" y="135623"/>
                  </a:lnTo>
                  <a:lnTo>
                    <a:pt x="76200" y="149313"/>
                  </a:lnTo>
                  <a:lnTo>
                    <a:pt x="76200" y="211772"/>
                  </a:lnTo>
                  <a:lnTo>
                    <a:pt x="13690" y="211772"/>
                  </a:lnTo>
                  <a:lnTo>
                    <a:pt x="13690" y="149313"/>
                  </a:lnTo>
                  <a:lnTo>
                    <a:pt x="76200" y="149313"/>
                  </a:lnTo>
                  <a:lnTo>
                    <a:pt x="76200" y="135623"/>
                  </a:lnTo>
                  <a:lnTo>
                    <a:pt x="51790" y="135623"/>
                  </a:lnTo>
                  <a:lnTo>
                    <a:pt x="51790" y="0"/>
                  </a:lnTo>
                  <a:lnTo>
                    <a:pt x="38100" y="0"/>
                  </a:lnTo>
                  <a:lnTo>
                    <a:pt x="38100" y="135623"/>
                  </a:lnTo>
                  <a:lnTo>
                    <a:pt x="0" y="135623"/>
                  </a:lnTo>
                  <a:lnTo>
                    <a:pt x="0" y="225513"/>
                  </a:lnTo>
                  <a:lnTo>
                    <a:pt x="89890" y="225513"/>
                  </a:lnTo>
                  <a:lnTo>
                    <a:pt x="89890" y="217881"/>
                  </a:lnTo>
                  <a:lnTo>
                    <a:pt x="89890" y="211772"/>
                  </a:lnTo>
                  <a:lnTo>
                    <a:pt x="89890" y="149313"/>
                  </a:lnTo>
                  <a:lnTo>
                    <a:pt x="89890" y="141681"/>
                  </a:lnTo>
                  <a:lnTo>
                    <a:pt x="89890" y="13562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 descr=""/>
          <p:cNvGrpSpPr/>
          <p:nvPr/>
        </p:nvGrpSpPr>
        <p:grpSpPr>
          <a:xfrm>
            <a:off x="4186935" y="3204768"/>
            <a:ext cx="226060" cy="573405"/>
            <a:chOff x="4186935" y="3204768"/>
            <a:chExt cx="226060" cy="573405"/>
          </a:xfrm>
        </p:grpSpPr>
        <p:pic>
          <p:nvPicPr>
            <p:cNvPr id="22" name="object 2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6935" y="3369373"/>
              <a:ext cx="225526" cy="252958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4261599" y="3204768"/>
              <a:ext cx="143510" cy="573405"/>
            </a:xfrm>
            <a:custGeom>
              <a:avLst/>
              <a:gdLst/>
              <a:ahLst/>
              <a:cxnLst/>
              <a:rect l="l" t="t" r="r" b="b"/>
              <a:pathLst>
                <a:path w="143510" h="573404">
                  <a:moveTo>
                    <a:pt x="74650" y="0"/>
                  </a:moveTo>
                  <a:lnTo>
                    <a:pt x="59423" y="0"/>
                  </a:lnTo>
                  <a:lnTo>
                    <a:pt x="59423" y="172199"/>
                  </a:lnTo>
                  <a:lnTo>
                    <a:pt x="74650" y="172199"/>
                  </a:lnTo>
                  <a:lnTo>
                    <a:pt x="74650" y="0"/>
                  </a:lnTo>
                  <a:close/>
                </a:path>
                <a:path w="143510" h="573404">
                  <a:moveTo>
                    <a:pt x="94500" y="563803"/>
                  </a:moveTo>
                  <a:lnTo>
                    <a:pt x="47218" y="563803"/>
                  </a:lnTo>
                  <a:lnTo>
                    <a:pt x="47218" y="572985"/>
                  </a:lnTo>
                  <a:lnTo>
                    <a:pt x="94500" y="572985"/>
                  </a:lnTo>
                  <a:lnTo>
                    <a:pt x="94500" y="563803"/>
                  </a:lnTo>
                  <a:close/>
                </a:path>
                <a:path w="143510" h="573404">
                  <a:moveTo>
                    <a:pt x="114287" y="525754"/>
                  </a:moveTo>
                  <a:lnTo>
                    <a:pt x="28968" y="525754"/>
                  </a:lnTo>
                  <a:lnTo>
                    <a:pt x="28968" y="542467"/>
                  </a:lnTo>
                  <a:lnTo>
                    <a:pt x="114287" y="542467"/>
                  </a:lnTo>
                  <a:lnTo>
                    <a:pt x="114287" y="525754"/>
                  </a:lnTo>
                  <a:close/>
                </a:path>
                <a:path w="143510" h="573404">
                  <a:moveTo>
                    <a:pt x="143217" y="496785"/>
                  </a:moveTo>
                  <a:lnTo>
                    <a:pt x="74650" y="496785"/>
                  </a:lnTo>
                  <a:lnTo>
                    <a:pt x="74650" y="248386"/>
                  </a:lnTo>
                  <a:lnTo>
                    <a:pt x="59423" y="248386"/>
                  </a:lnTo>
                  <a:lnTo>
                    <a:pt x="59423" y="496785"/>
                  </a:lnTo>
                  <a:lnTo>
                    <a:pt x="0" y="496785"/>
                  </a:lnTo>
                  <a:lnTo>
                    <a:pt x="0" y="513549"/>
                  </a:lnTo>
                  <a:lnTo>
                    <a:pt x="143217" y="513549"/>
                  </a:lnTo>
                  <a:lnTo>
                    <a:pt x="143217" y="49678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4328667" y="2980778"/>
            <a:ext cx="152400" cy="12700"/>
          </a:xfrm>
          <a:custGeom>
            <a:avLst/>
            <a:gdLst/>
            <a:ahLst/>
            <a:cxnLst/>
            <a:rect l="l" t="t" r="r" b="b"/>
            <a:pathLst>
              <a:path w="152400" h="12700">
                <a:moveTo>
                  <a:pt x="152349" y="12153"/>
                </a:moveTo>
                <a:lnTo>
                  <a:pt x="0" y="12153"/>
                </a:lnTo>
                <a:lnTo>
                  <a:pt x="0" y="0"/>
                </a:lnTo>
                <a:lnTo>
                  <a:pt x="152349" y="0"/>
                </a:lnTo>
                <a:lnTo>
                  <a:pt x="152349" y="12153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4284459" y="2986887"/>
            <a:ext cx="88900" cy="226060"/>
            <a:chOff x="4284459" y="2986887"/>
            <a:chExt cx="88900" cy="226060"/>
          </a:xfrm>
        </p:grpSpPr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2600" y="3127222"/>
              <a:ext cx="75196" cy="77736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4284459" y="2986887"/>
              <a:ext cx="88900" cy="226060"/>
            </a:xfrm>
            <a:custGeom>
              <a:avLst/>
              <a:gdLst/>
              <a:ahLst/>
              <a:cxnLst/>
              <a:rect l="l" t="t" r="r" b="b"/>
              <a:pathLst>
                <a:path w="88900" h="226060">
                  <a:moveTo>
                    <a:pt x="88353" y="135623"/>
                  </a:moveTo>
                  <a:lnTo>
                    <a:pt x="76200" y="135623"/>
                  </a:lnTo>
                  <a:lnTo>
                    <a:pt x="76200" y="149313"/>
                  </a:lnTo>
                  <a:lnTo>
                    <a:pt x="76200" y="211772"/>
                  </a:lnTo>
                  <a:lnTo>
                    <a:pt x="12204" y="211772"/>
                  </a:lnTo>
                  <a:lnTo>
                    <a:pt x="12204" y="149313"/>
                  </a:lnTo>
                  <a:lnTo>
                    <a:pt x="76200" y="149313"/>
                  </a:lnTo>
                  <a:lnTo>
                    <a:pt x="76200" y="135623"/>
                  </a:lnTo>
                  <a:lnTo>
                    <a:pt x="50304" y="135623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5623"/>
                  </a:lnTo>
                  <a:lnTo>
                    <a:pt x="0" y="135623"/>
                  </a:lnTo>
                  <a:lnTo>
                    <a:pt x="0" y="225513"/>
                  </a:lnTo>
                  <a:lnTo>
                    <a:pt x="88353" y="225513"/>
                  </a:lnTo>
                  <a:lnTo>
                    <a:pt x="88353" y="217881"/>
                  </a:lnTo>
                  <a:lnTo>
                    <a:pt x="88353" y="211772"/>
                  </a:lnTo>
                  <a:lnTo>
                    <a:pt x="88353" y="149313"/>
                  </a:lnTo>
                  <a:lnTo>
                    <a:pt x="88353" y="141681"/>
                  </a:lnTo>
                  <a:lnTo>
                    <a:pt x="88353" y="13562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/>
          <p:nvPr/>
        </p:nvSpPr>
        <p:spPr>
          <a:xfrm>
            <a:off x="4325594" y="2555620"/>
            <a:ext cx="12700" cy="287020"/>
          </a:xfrm>
          <a:custGeom>
            <a:avLst/>
            <a:gdLst/>
            <a:ahLst/>
            <a:cxnLst/>
            <a:rect l="l" t="t" r="r" b="b"/>
            <a:pathLst>
              <a:path w="12700" h="287019">
                <a:moveTo>
                  <a:pt x="12204" y="286448"/>
                </a:moveTo>
                <a:lnTo>
                  <a:pt x="0" y="286448"/>
                </a:lnTo>
                <a:lnTo>
                  <a:pt x="0" y="0"/>
                </a:lnTo>
                <a:lnTo>
                  <a:pt x="12204" y="0"/>
                </a:lnTo>
                <a:lnTo>
                  <a:pt x="12204" y="286448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 descr=""/>
          <p:cNvGrpSpPr/>
          <p:nvPr/>
        </p:nvGrpSpPr>
        <p:grpSpPr>
          <a:xfrm>
            <a:off x="3972077" y="2520556"/>
            <a:ext cx="360045" cy="321945"/>
            <a:chOff x="3972077" y="2520556"/>
            <a:chExt cx="360045" cy="321945"/>
          </a:xfrm>
        </p:grpSpPr>
        <p:sp>
          <p:nvSpPr>
            <p:cNvPr id="30" name="object 30" descr=""/>
            <p:cNvSpPr/>
            <p:nvPr/>
          </p:nvSpPr>
          <p:spPr>
            <a:xfrm>
              <a:off x="3972077" y="2555620"/>
              <a:ext cx="13970" cy="287020"/>
            </a:xfrm>
            <a:custGeom>
              <a:avLst/>
              <a:gdLst/>
              <a:ahLst/>
              <a:cxnLst/>
              <a:rect l="l" t="t" r="r" b="b"/>
              <a:pathLst>
                <a:path w="13970" h="287019">
                  <a:moveTo>
                    <a:pt x="13690" y="286448"/>
                  </a:moveTo>
                  <a:lnTo>
                    <a:pt x="0" y="286448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28644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79659" y="2520556"/>
              <a:ext cx="352031" cy="70091"/>
            </a:xfrm>
            <a:prstGeom prst="rect">
              <a:avLst/>
            </a:prstGeom>
          </p:spPr>
        </p:pic>
      </p:grpSp>
      <p:pic>
        <p:nvPicPr>
          <p:cNvPr id="32" name="object 3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436965" y="2692742"/>
            <a:ext cx="156972" cy="228600"/>
          </a:xfrm>
          <a:prstGeom prst="rect">
            <a:avLst/>
          </a:prstGeom>
        </p:spPr>
      </p:pic>
      <p:pic>
        <p:nvPicPr>
          <p:cNvPr id="33" name="object 33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197221" y="2692742"/>
            <a:ext cx="156971" cy="228600"/>
          </a:xfrm>
          <a:prstGeom prst="rect">
            <a:avLst/>
          </a:prstGeom>
        </p:spPr>
      </p:pic>
      <p:pic>
        <p:nvPicPr>
          <p:cNvPr id="34" name="object 34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956003" y="2692742"/>
            <a:ext cx="158496" cy="228600"/>
          </a:xfrm>
          <a:prstGeom prst="rect">
            <a:avLst/>
          </a:prstGeom>
        </p:spPr>
      </p:pic>
      <p:sp>
        <p:nvSpPr>
          <p:cNvPr id="35" name="object 35" descr=""/>
          <p:cNvSpPr txBox="1"/>
          <p:nvPr/>
        </p:nvSpPr>
        <p:spPr>
          <a:xfrm>
            <a:off x="1537969" y="2152801"/>
            <a:ext cx="668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849304" y="2222899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8378545" y="2294521"/>
            <a:ext cx="746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solidFill>
                  <a:srgbClr val="575B5F"/>
                </a:solidFill>
                <a:latin typeface="Arial"/>
                <a:cs typeface="Arial"/>
              </a:rPr>
              <a:t>SOCABAYA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775023" y="2837510"/>
            <a:ext cx="9143365" cy="4363720"/>
            <a:chOff x="775023" y="2837510"/>
            <a:chExt cx="9143365" cy="4363720"/>
          </a:xfrm>
        </p:grpSpPr>
        <p:sp>
          <p:nvSpPr>
            <p:cNvPr id="39" name="object 39" descr=""/>
            <p:cNvSpPr/>
            <p:nvPr/>
          </p:nvSpPr>
          <p:spPr>
            <a:xfrm>
              <a:off x="4479531" y="2837510"/>
              <a:ext cx="608330" cy="599440"/>
            </a:xfrm>
            <a:custGeom>
              <a:avLst/>
              <a:gdLst/>
              <a:ahLst/>
              <a:cxnLst/>
              <a:rect l="l" t="t" r="r" b="b"/>
              <a:pathLst>
                <a:path w="608329" h="599439">
                  <a:moveTo>
                    <a:pt x="600367" y="598881"/>
                  </a:moveTo>
                  <a:lnTo>
                    <a:pt x="0" y="9169"/>
                  </a:lnTo>
                  <a:lnTo>
                    <a:pt x="9131" y="0"/>
                  </a:lnTo>
                  <a:lnTo>
                    <a:pt x="608012" y="589749"/>
                  </a:lnTo>
                  <a:lnTo>
                    <a:pt x="600367" y="598881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76635" y="3479050"/>
              <a:ext cx="355104" cy="298704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5183530" y="2837509"/>
              <a:ext cx="867410" cy="940435"/>
            </a:xfrm>
            <a:custGeom>
              <a:avLst/>
              <a:gdLst/>
              <a:ahLst/>
              <a:cxnLst/>
              <a:rect l="l" t="t" r="r" b="b"/>
              <a:pathLst>
                <a:path w="867410" h="940435">
                  <a:moveTo>
                    <a:pt x="254495" y="940244"/>
                  </a:moveTo>
                  <a:lnTo>
                    <a:pt x="9131" y="694880"/>
                  </a:lnTo>
                  <a:lnTo>
                    <a:pt x="0" y="704049"/>
                  </a:lnTo>
                  <a:lnTo>
                    <a:pt x="236601" y="940244"/>
                  </a:lnTo>
                  <a:lnTo>
                    <a:pt x="254495" y="940244"/>
                  </a:lnTo>
                  <a:close/>
                </a:path>
                <a:path w="867410" h="940435">
                  <a:moveTo>
                    <a:pt x="867079" y="9169"/>
                  </a:moveTo>
                  <a:lnTo>
                    <a:pt x="857948" y="0"/>
                  </a:lnTo>
                  <a:lnTo>
                    <a:pt x="134099" y="714717"/>
                  </a:lnTo>
                  <a:lnTo>
                    <a:pt x="143230" y="723849"/>
                  </a:lnTo>
                  <a:lnTo>
                    <a:pt x="867079" y="9169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07330" y="3552228"/>
              <a:ext cx="259067" cy="227012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1334287" y="3671087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4" h="100964">
                  <a:moveTo>
                    <a:pt x="25908" y="100558"/>
                  </a:moveTo>
                  <a:lnTo>
                    <a:pt x="0" y="100558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10055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9176004" y="3764013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4" h="13970">
                  <a:moveTo>
                    <a:pt x="25933" y="13741"/>
                  </a:moveTo>
                  <a:lnTo>
                    <a:pt x="0" y="13741"/>
                  </a:lnTo>
                  <a:lnTo>
                    <a:pt x="0" y="0"/>
                  </a:lnTo>
                  <a:lnTo>
                    <a:pt x="25933" y="0"/>
                  </a:lnTo>
                  <a:lnTo>
                    <a:pt x="25933" y="1374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1727454" y="3777754"/>
              <a:ext cx="7095490" cy="864235"/>
            </a:xfrm>
            <a:custGeom>
              <a:avLst/>
              <a:gdLst/>
              <a:ahLst/>
              <a:cxnLst/>
              <a:rect l="l" t="t" r="r" b="b"/>
              <a:pathLst>
                <a:path w="7095490" h="864235">
                  <a:moveTo>
                    <a:pt x="234645" y="641553"/>
                  </a:moveTo>
                  <a:lnTo>
                    <a:pt x="38049" y="641553"/>
                  </a:lnTo>
                  <a:lnTo>
                    <a:pt x="38049" y="0"/>
                  </a:lnTo>
                  <a:lnTo>
                    <a:pt x="0" y="0"/>
                  </a:lnTo>
                  <a:lnTo>
                    <a:pt x="0" y="863993"/>
                  </a:lnTo>
                  <a:lnTo>
                    <a:pt x="38049" y="863993"/>
                  </a:lnTo>
                  <a:lnTo>
                    <a:pt x="38049" y="655243"/>
                  </a:lnTo>
                  <a:lnTo>
                    <a:pt x="234645" y="655243"/>
                  </a:lnTo>
                  <a:lnTo>
                    <a:pt x="234645" y="641553"/>
                  </a:lnTo>
                  <a:close/>
                </a:path>
                <a:path w="7095490" h="864235">
                  <a:moveTo>
                    <a:pt x="2406142" y="504380"/>
                  </a:moveTo>
                  <a:lnTo>
                    <a:pt x="2386304" y="504380"/>
                  </a:lnTo>
                  <a:lnTo>
                    <a:pt x="2386304" y="641553"/>
                  </a:lnTo>
                  <a:lnTo>
                    <a:pt x="379412" y="641553"/>
                  </a:lnTo>
                  <a:lnTo>
                    <a:pt x="379412" y="655243"/>
                  </a:lnTo>
                  <a:lnTo>
                    <a:pt x="2386304" y="655243"/>
                  </a:lnTo>
                  <a:lnTo>
                    <a:pt x="2386304" y="792416"/>
                  </a:lnTo>
                  <a:lnTo>
                    <a:pt x="2406142" y="792416"/>
                  </a:lnTo>
                  <a:lnTo>
                    <a:pt x="2406142" y="504380"/>
                  </a:lnTo>
                  <a:close/>
                </a:path>
                <a:path w="7095490" h="864235">
                  <a:moveTo>
                    <a:pt x="3475863" y="641553"/>
                  </a:moveTo>
                  <a:lnTo>
                    <a:pt x="2774899" y="641553"/>
                  </a:lnTo>
                  <a:lnTo>
                    <a:pt x="2774899" y="361149"/>
                  </a:lnTo>
                  <a:lnTo>
                    <a:pt x="2736799" y="361149"/>
                  </a:lnTo>
                  <a:lnTo>
                    <a:pt x="2736799" y="641553"/>
                  </a:lnTo>
                  <a:lnTo>
                    <a:pt x="2476246" y="641553"/>
                  </a:lnTo>
                  <a:lnTo>
                    <a:pt x="2476246" y="504380"/>
                  </a:lnTo>
                  <a:lnTo>
                    <a:pt x="2457945" y="504380"/>
                  </a:lnTo>
                  <a:lnTo>
                    <a:pt x="2457945" y="792416"/>
                  </a:lnTo>
                  <a:lnTo>
                    <a:pt x="2476246" y="792416"/>
                  </a:lnTo>
                  <a:lnTo>
                    <a:pt x="2476246" y="655243"/>
                  </a:lnTo>
                  <a:lnTo>
                    <a:pt x="2736799" y="655243"/>
                  </a:lnTo>
                  <a:lnTo>
                    <a:pt x="2736799" y="863993"/>
                  </a:lnTo>
                  <a:lnTo>
                    <a:pt x="2774899" y="863993"/>
                  </a:lnTo>
                  <a:lnTo>
                    <a:pt x="2774899" y="655243"/>
                  </a:lnTo>
                  <a:lnTo>
                    <a:pt x="3475863" y="655243"/>
                  </a:lnTo>
                  <a:lnTo>
                    <a:pt x="3475863" y="641553"/>
                  </a:lnTo>
                  <a:close/>
                </a:path>
                <a:path w="7095490" h="864235">
                  <a:moveTo>
                    <a:pt x="4638573" y="504380"/>
                  </a:moveTo>
                  <a:lnTo>
                    <a:pt x="4620311" y="504380"/>
                  </a:lnTo>
                  <a:lnTo>
                    <a:pt x="4620311" y="641553"/>
                  </a:lnTo>
                  <a:lnTo>
                    <a:pt x="4359719" y="641553"/>
                  </a:lnTo>
                  <a:lnTo>
                    <a:pt x="4359719" y="361149"/>
                  </a:lnTo>
                  <a:lnTo>
                    <a:pt x="4321619" y="361149"/>
                  </a:lnTo>
                  <a:lnTo>
                    <a:pt x="4321619" y="641553"/>
                  </a:lnTo>
                  <a:lnTo>
                    <a:pt x="3619093" y="641553"/>
                  </a:lnTo>
                  <a:lnTo>
                    <a:pt x="3619093" y="655243"/>
                  </a:lnTo>
                  <a:lnTo>
                    <a:pt x="4321619" y="655243"/>
                  </a:lnTo>
                  <a:lnTo>
                    <a:pt x="4321619" y="863993"/>
                  </a:lnTo>
                  <a:lnTo>
                    <a:pt x="4359719" y="863993"/>
                  </a:lnTo>
                  <a:lnTo>
                    <a:pt x="4359719" y="655243"/>
                  </a:lnTo>
                  <a:lnTo>
                    <a:pt x="4620311" y="655243"/>
                  </a:lnTo>
                  <a:lnTo>
                    <a:pt x="4620311" y="792416"/>
                  </a:lnTo>
                  <a:lnTo>
                    <a:pt x="4638573" y="792416"/>
                  </a:lnTo>
                  <a:lnTo>
                    <a:pt x="4638573" y="504380"/>
                  </a:lnTo>
                  <a:close/>
                </a:path>
                <a:path w="7095490" h="864235">
                  <a:moveTo>
                    <a:pt x="6715620" y="641553"/>
                  </a:moveTo>
                  <a:lnTo>
                    <a:pt x="4710201" y="641553"/>
                  </a:lnTo>
                  <a:lnTo>
                    <a:pt x="4710201" y="504380"/>
                  </a:lnTo>
                  <a:lnTo>
                    <a:pt x="4691900" y="504380"/>
                  </a:lnTo>
                  <a:lnTo>
                    <a:pt x="4691900" y="792416"/>
                  </a:lnTo>
                  <a:lnTo>
                    <a:pt x="4710201" y="792416"/>
                  </a:lnTo>
                  <a:lnTo>
                    <a:pt x="4710201" y="655243"/>
                  </a:lnTo>
                  <a:lnTo>
                    <a:pt x="6715620" y="655243"/>
                  </a:lnTo>
                  <a:lnTo>
                    <a:pt x="6715620" y="641553"/>
                  </a:lnTo>
                  <a:close/>
                </a:path>
                <a:path w="7095490" h="864235">
                  <a:moveTo>
                    <a:pt x="7095033" y="0"/>
                  </a:moveTo>
                  <a:lnTo>
                    <a:pt x="7056933" y="0"/>
                  </a:lnTo>
                  <a:lnTo>
                    <a:pt x="7056933" y="641553"/>
                  </a:lnTo>
                  <a:lnTo>
                    <a:pt x="6861861" y="641553"/>
                  </a:lnTo>
                  <a:lnTo>
                    <a:pt x="6861861" y="655243"/>
                  </a:lnTo>
                  <a:lnTo>
                    <a:pt x="7056933" y="655243"/>
                  </a:lnTo>
                  <a:lnTo>
                    <a:pt x="7056933" y="863993"/>
                  </a:lnTo>
                  <a:lnTo>
                    <a:pt x="7095033" y="863993"/>
                  </a:lnTo>
                  <a:lnTo>
                    <a:pt x="709503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17999" y="5028806"/>
              <a:ext cx="94462" cy="178295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4186936" y="4564062"/>
              <a:ext cx="294640" cy="805180"/>
            </a:xfrm>
            <a:custGeom>
              <a:avLst/>
              <a:gdLst/>
              <a:ahLst/>
              <a:cxnLst/>
              <a:rect l="l" t="t" r="r" b="b"/>
              <a:pathLst>
                <a:path w="294639" h="805179">
                  <a:moveTo>
                    <a:pt x="169164" y="789330"/>
                  </a:moveTo>
                  <a:lnTo>
                    <a:pt x="121881" y="789330"/>
                  </a:lnTo>
                  <a:lnTo>
                    <a:pt x="121881" y="804557"/>
                  </a:lnTo>
                  <a:lnTo>
                    <a:pt x="169164" y="804557"/>
                  </a:lnTo>
                  <a:lnTo>
                    <a:pt x="169164" y="789330"/>
                  </a:lnTo>
                  <a:close/>
                </a:path>
                <a:path w="294639" h="805179">
                  <a:moveTo>
                    <a:pt x="188950" y="751230"/>
                  </a:moveTo>
                  <a:lnTo>
                    <a:pt x="103632" y="751230"/>
                  </a:lnTo>
                  <a:lnTo>
                    <a:pt x="103632" y="766457"/>
                  </a:lnTo>
                  <a:lnTo>
                    <a:pt x="188950" y="766457"/>
                  </a:lnTo>
                  <a:lnTo>
                    <a:pt x="188950" y="751230"/>
                  </a:lnTo>
                  <a:close/>
                </a:path>
                <a:path w="294639" h="805179">
                  <a:moveTo>
                    <a:pt x="217881" y="722312"/>
                  </a:moveTo>
                  <a:lnTo>
                    <a:pt x="149313" y="722312"/>
                  </a:lnTo>
                  <a:lnTo>
                    <a:pt x="149313" y="643039"/>
                  </a:lnTo>
                  <a:lnTo>
                    <a:pt x="149326" y="627811"/>
                  </a:lnTo>
                  <a:lnTo>
                    <a:pt x="149313" y="473913"/>
                  </a:lnTo>
                  <a:lnTo>
                    <a:pt x="134086" y="473913"/>
                  </a:lnTo>
                  <a:lnTo>
                    <a:pt x="134086" y="626135"/>
                  </a:lnTo>
                  <a:lnTo>
                    <a:pt x="121881" y="624776"/>
                  </a:lnTo>
                  <a:lnTo>
                    <a:pt x="97523" y="618680"/>
                  </a:lnTo>
                  <a:lnTo>
                    <a:pt x="85318" y="612571"/>
                  </a:lnTo>
                  <a:lnTo>
                    <a:pt x="74663" y="608012"/>
                  </a:lnTo>
                  <a:lnTo>
                    <a:pt x="38100" y="577557"/>
                  </a:lnTo>
                  <a:lnTo>
                    <a:pt x="18249" y="537908"/>
                  </a:lnTo>
                  <a:lnTo>
                    <a:pt x="15227" y="516585"/>
                  </a:lnTo>
                  <a:lnTo>
                    <a:pt x="18249" y="493712"/>
                  </a:lnTo>
                  <a:lnTo>
                    <a:pt x="38100" y="454075"/>
                  </a:lnTo>
                  <a:lnTo>
                    <a:pt x="85318" y="419049"/>
                  </a:lnTo>
                  <a:lnTo>
                    <a:pt x="123418" y="406844"/>
                  </a:lnTo>
                  <a:lnTo>
                    <a:pt x="137121" y="405358"/>
                  </a:lnTo>
                  <a:lnTo>
                    <a:pt x="150863" y="405358"/>
                  </a:lnTo>
                  <a:lnTo>
                    <a:pt x="150863" y="388594"/>
                  </a:lnTo>
                  <a:lnTo>
                    <a:pt x="149313" y="388759"/>
                  </a:lnTo>
                  <a:lnTo>
                    <a:pt x="149313" y="225526"/>
                  </a:lnTo>
                  <a:lnTo>
                    <a:pt x="134086" y="225526"/>
                  </a:lnTo>
                  <a:lnTo>
                    <a:pt x="134086" y="390271"/>
                  </a:lnTo>
                  <a:lnTo>
                    <a:pt x="120396" y="391617"/>
                  </a:lnTo>
                  <a:lnTo>
                    <a:pt x="106654" y="394690"/>
                  </a:lnTo>
                  <a:lnTo>
                    <a:pt x="67017" y="409917"/>
                  </a:lnTo>
                  <a:lnTo>
                    <a:pt x="35026" y="434276"/>
                  </a:lnTo>
                  <a:lnTo>
                    <a:pt x="12153" y="466280"/>
                  </a:lnTo>
                  <a:lnTo>
                    <a:pt x="0" y="515048"/>
                  </a:lnTo>
                  <a:lnTo>
                    <a:pt x="3022" y="540943"/>
                  </a:lnTo>
                  <a:lnTo>
                    <a:pt x="18249" y="576008"/>
                  </a:lnTo>
                  <a:lnTo>
                    <a:pt x="44196" y="604989"/>
                  </a:lnTo>
                  <a:lnTo>
                    <a:pt x="54864" y="614108"/>
                  </a:lnTo>
                  <a:lnTo>
                    <a:pt x="105117" y="636930"/>
                  </a:lnTo>
                  <a:lnTo>
                    <a:pt x="134086" y="641527"/>
                  </a:lnTo>
                  <a:lnTo>
                    <a:pt x="134086" y="722312"/>
                  </a:lnTo>
                  <a:lnTo>
                    <a:pt x="74663" y="722312"/>
                  </a:lnTo>
                  <a:lnTo>
                    <a:pt x="74663" y="737539"/>
                  </a:lnTo>
                  <a:lnTo>
                    <a:pt x="217881" y="737539"/>
                  </a:lnTo>
                  <a:lnTo>
                    <a:pt x="217881" y="722312"/>
                  </a:lnTo>
                  <a:close/>
                </a:path>
                <a:path w="294639" h="805179">
                  <a:moveTo>
                    <a:pt x="294068" y="0"/>
                  </a:moveTo>
                  <a:lnTo>
                    <a:pt x="141732" y="0"/>
                  </a:lnTo>
                  <a:lnTo>
                    <a:pt x="141732" y="12153"/>
                  </a:lnTo>
                  <a:lnTo>
                    <a:pt x="294068" y="12153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92599" y="4712195"/>
              <a:ext cx="75196" cy="77736"/>
            </a:xfrm>
            <a:prstGeom prst="rect">
              <a:avLst/>
            </a:prstGeom>
          </p:spPr>
        </p:pic>
        <p:sp>
          <p:nvSpPr>
            <p:cNvPr id="50" name="object 50" descr=""/>
            <p:cNvSpPr/>
            <p:nvPr/>
          </p:nvSpPr>
          <p:spPr>
            <a:xfrm>
              <a:off x="4284459" y="4570158"/>
              <a:ext cx="2077085" cy="638810"/>
            </a:xfrm>
            <a:custGeom>
              <a:avLst/>
              <a:gdLst/>
              <a:ahLst/>
              <a:cxnLst/>
              <a:rect l="l" t="t" r="r" b="b"/>
              <a:pathLst>
                <a:path w="2077085" h="638810">
                  <a:moveTo>
                    <a:pt x="88353" y="137121"/>
                  </a:moveTo>
                  <a:lnTo>
                    <a:pt x="76200" y="137121"/>
                  </a:lnTo>
                  <a:lnTo>
                    <a:pt x="76200" y="149326"/>
                  </a:lnTo>
                  <a:lnTo>
                    <a:pt x="76200" y="213321"/>
                  </a:lnTo>
                  <a:lnTo>
                    <a:pt x="12204" y="213321"/>
                  </a:lnTo>
                  <a:lnTo>
                    <a:pt x="12204" y="149326"/>
                  </a:lnTo>
                  <a:lnTo>
                    <a:pt x="76200" y="149326"/>
                  </a:lnTo>
                  <a:lnTo>
                    <a:pt x="76200" y="137121"/>
                  </a:lnTo>
                  <a:lnTo>
                    <a:pt x="50304" y="137121"/>
                  </a:lnTo>
                  <a:lnTo>
                    <a:pt x="50304" y="0"/>
                  </a:lnTo>
                  <a:lnTo>
                    <a:pt x="38100" y="0"/>
                  </a:lnTo>
                  <a:lnTo>
                    <a:pt x="38100" y="137121"/>
                  </a:lnTo>
                  <a:lnTo>
                    <a:pt x="0" y="137121"/>
                  </a:lnTo>
                  <a:lnTo>
                    <a:pt x="0" y="225526"/>
                  </a:lnTo>
                  <a:lnTo>
                    <a:pt x="88353" y="225526"/>
                  </a:lnTo>
                  <a:lnTo>
                    <a:pt x="88353" y="219430"/>
                  </a:lnTo>
                  <a:lnTo>
                    <a:pt x="88353" y="213321"/>
                  </a:lnTo>
                  <a:lnTo>
                    <a:pt x="88353" y="149326"/>
                  </a:lnTo>
                  <a:lnTo>
                    <a:pt x="88353" y="143230"/>
                  </a:lnTo>
                  <a:lnTo>
                    <a:pt x="88353" y="137121"/>
                  </a:lnTo>
                  <a:close/>
                </a:path>
                <a:path w="2077085" h="638810">
                  <a:moveTo>
                    <a:pt x="2076996" y="498284"/>
                  </a:moveTo>
                  <a:lnTo>
                    <a:pt x="2073973" y="486079"/>
                  </a:lnTo>
                  <a:lnTo>
                    <a:pt x="2070900" y="472389"/>
                  </a:lnTo>
                  <a:lnTo>
                    <a:pt x="2066328" y="461721"/>
                  </a:lnTo>
                  <a:lnTo>
                    <a:pt x="2045004" y="429717"/>
                  </a:lnTo>
                  <a:lnTo>
                    <a:pt x="2014537" y="405320"/>
                  </a:lnTo>
                  <a:lnTo>
                    <a:pt x="1977974" y="390080"/>
                  </a:lnTo>
                  <a:lnTo>
                    <a:pt x="1936800" y="383984"/>
                  </a:lnTo>
                  <a:lnTo>
                    <a:pt x="1935264" y="400748"/>
                  </a:lnTo>
                  <a:lnTo>
                    <a:pt x="1949005" y="400748"/>
                  </a:lnTo>
                  <a:lnTo>
                    <a:pt x="1961210" y="402285"/>
                  </a:lnTo>
                  <a:lnTo>
                    <a:pt x="2006904" y="419061"/>
                  </a:lnTo>
                  <a:lnTo>
                    <a:pt x="2040432" y="449516"/>
                  </a:lnTo>
                  <a:lnTo>
                    <a:pt x="2051100" y="469315"/>
                  </a:lnTo>
                  <a:lnTo>
                    <a:pt x="2055672" y="478485"/>
                  </a:lnTo>
                  <a:lnTo>
                    <a:pt x="2058695" y="489153"/>
                  </a:lnTo>
                  <a:lnTo>
                    <a:pt x="2061768" y="512025"/>
                  </a:lnTo>
                  <a:lnTo>
                    <a:pt x="2058695" y="533361"/>
                  </a:lnTo>
                  <a:lnTo>
                    <a:pt x="2040432" y="572947"/>
                  </a:lnTo>
                  <a:lnTo>
                    <a:pt x="2006904" y="603453"/>
                  </a:lnTo>
                  <a:lnTo>
                    <a:pt x="1962696" y="620179"/>
                  </a:lnTo>
                  <a:lnTo>
                    <a:pt x="1936800" y="623252"/>
                  </a:lnTo>
                  <a:lnTo>
                    <a:pt x="1938337" y="638479"/>
                  </a:lnTo>
                  <a:lnTo>
                    <a:pt x="1965782" y="635457"/>
                  </a:lnTo>
                  <a:lnTo>
                    <a:pt x="1979472" y="632371"/>
                  </a:lnTo>
                  <a:lnTo>
                    <a:pt x="2003882" y="623252"/>
                  </a:lnTo>
                  <a:lnTo>
                    <a:pt x="2016036" y="615607"/>
                  </a:lnTo>
                  <a:lnTo>
                    <a:pt x="2026691" y="609561"/>
                  </a:lnTo>
                  <a:lnTo>
                    <a:pt x="2054136" y="582117"/>
                  </a:lnTo>
                  <a:lnTo>
                    <a:pt x="2066328" y="560793"/>
                  </a:lnTo>
                  <a:lnTo>
                    <a:pt x="2070900" y="548589"/>
                  </a:lnTo>
                  <a:lnTo>
                    <a:pt x="2076996" y="524179"/>
                  </a:lnTo>
                  <a:lnTo>
                    <a:pt x="2076996" y="49828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26810" y="5030342"/>
              <a:ext cx="94449" cy="178295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6067374" y="4574730"/>
              <a:ext cx="219710" cy="795655"/>
            </a:xfrm>
            <a:custGeom>
              <a:avLst/>
              <a:gdLst/>
              <a:ahLst/>
              <a:cxnLst/>
              <a:rect l="l" t="t" r="r" b="b"/>
              <a:pathLst>
                <a:path w="219710" h="795654">
                  <a:moveTo>
                    <a:pt x="152400" y="0"/>
                  </a:moveTo>
                  <a:lnTo>
                    <a:pt x="0" y="0"/>
                  </a:lnTo>
                  <a:lnTo>
                    <a:pt x="0" y="13690"/>
                  </a:lnTo>
                  <a:lnTo>
                    <a:pt x="152400" y="13690"/>
                  </a:lnTo>
                  <a:lnTo>
                    <a:pt x="152400" y="0"/>
                  </a:lnTo>
                  <a:close/>
                </a:path>
                <a:path w="219710" h="795654">
                  <a:moveTo>
                    <a:pt x="161531" y="454075"/>
                  </a:moveTo>
                  <a:lnTo>
                    <a:pt x="144767" y="454075"/>
                  </a:lnTo>
                  <a:lnTo>
                    <a:pt x="144767" y="711644"/>
                  </a:lnTo>
                  <a:lnTo>
                    <a:pt x="161531" y="711644"/>
                  </a:lnTo>
                  <a:lnTo>
                    <a:pt x="161531" y="454075"/>
                  </a:lnTo>
                  <a:close/>
                </a:path>
                <a:path w="219710" h="795654">
                  <a:moveTo>
                    <a:pt x="161531" y="225526"/>
                  </a:moveTo>
                  <a:lnTo>
                    <a:pt x="144767" y="225526"/>
                  </a:lnTo>
                  <a:lnTo>
                    <a:pt x="144767" y="397738"/>
                  </a:lnTo>
                  <a:lnTo>
                    <a:pt x="161531" y="397738"/>
                  </a:lnTo>
                  <a:lnTo>
                    <a:pt x="161531" y="225526"/>
                  </a:lnTo>
                  <a:close/>
                </a:path>
                <a:path w="219710" h="795654">
                  <a:moveTo>
                    <a:pt x="172199" y="780199"/>
                  </a:moveTo>
                  <a:lnTo>
                    <a:pt x="124968" y="780199"/>
                  </a:lnTo>
                  <a:lnTo>
                    <a:pt x="124968" y="795439"/>
                  </a:lnTo>
                  <a:lnTo>
                    <a:pt x="172199" y="795439"/>
                  </a:lnTo>
                  <a:lnTo>
                    <a:pt x="172199" y="780199"/>
                  </a:lnTo>
                  <a:close/>
                </a:path>
                <a:path w="219710" h="795654">
                  <a:moveTo>
                    <a:pt x="190449" y="742099"/>
                  </a:moveTo>
                  <a:lnTo>
                    <a:pt x="105117" y="742099"/>
                  </a:lnTo>
                  <a:lnTo>
                    <a:pt x="105117" y="757339"/>
                  </a:lnTo>
                  <a:lnTo>
                    <a:pt x="190449" y="757339"/>
                  </a:lnTo>
                  <a:lnTo>
                    <a:pt x="190449" y="742099"/>
                  </a:lnTo>
                  <a:close/>
                </a:path>
                <a:path w="219710" h="795654">
                  <a:moveTo>
                    <a:pt x="219417" y="713130"/>
                  </a:moveTo>
                  <a:lnTo>
                    <a:pt x="76149" y="713130"/>
                  </a:lnTo>
                  <a:lnTo>
                    <a:pt x="76149" y="729894"/>
                  </a:lnTo>
                  <a:lnTo>
                    <a:pt x="219417" y="729894"/>
                  </a:lnTo>
                  <a:lnTo>
                    <a:pt x="219417" y="71313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184899" y="4724400"/>
              <a:ext cx="74167" cy="76200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4308818" y="3777754"/>
              <a:ext cx="1957070" cy="1028700"/>
            </a:xfrm>
            <a:custGeom>
              <a:avLst/>
              <a:gdLst/>
              <a:ahLst/>
              <a:cxnLst/>
              <a:rect l="l" t="t" r="r" b="b"/>
              <a:pathLst>
                <a:path w="1957070" h="1028700">
                  <a:moveTo>
                    <a:pt x="47282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47282" y="7581"/>
                  </a:lnTo>
                  <a:lnTo>
                    <a:pt x="47282" y="0"/>
                  </a:lnTo>
                  <a:close/>
                </a:path>
                <a:path w="1957070" h="1028700">
                  <a:moveTo>
                    <a:pt x="1956650" y="940193"/>
                  </a:moveTo>
                  <a:lnTo>
                    <a:pt x="1942960" y="940193"/>
                  </a:lnTo>
                  <a:lnTo>
                    <a:pt x="1942960" y="952398"/>
                  </a:lnTo>
                  <a:lnTo>
                    <a:pt x="1942960" y="1016393"/>
                  </a:lnTo>
                  <a:lnTo>
                    <a:pt x="1880450" y="1016393"/>
                  </a:lnTo>
                  <a:lnTo>
                    <a:pt x="1880450" y="952398"/>
                  </a:lnTo>
                  <a:lnTo>
                    <a:pt x="1942960" y="952398"/>
                  </a:lnTo>
                  <a:lnTo>
                    <a:pt x="1942960" y="940193"/>
                  </a:lnTo>
                  <a:lnTo>
                    <a:pt x="1918550" y="940193"/>
                  </a:lnTo>
                  <a:lnTo>
                    <a:pt x="1918550" y="804557"/>
                  </a:lnTo>
                  <a:lnTo>
                    <a:pt x="1904860" y="804557"/>
                  </a:lnTo>
                  <a:lnTo>
                    <a:pt x="1904860" y="940193"/>
                  </a:lnTo>
                  <a:lnTo>
                    <a:pt x="1866760" y="940193"/>
                  </a:lnTo>
                  <a:lnTo>
                    <a:pt x="1866760" y="1028598"/>
                  </a:lnTo>
                  <a:lnTo>
                    <a:pt x="1956650" y="1028598"/>
                  </a:lnTo>
                  <a:lnTo>
                    <a:pt x="1956650" y="1022502"/>
                  </a:lnTo>
                  <a:lnTo>
                    <a:pt x="1956650" y="1016393"/>
                  </a:lnTo>
                  <a:lnTo>
                    <a:pt x="1956650" y="952398"/>
                  </a:lnTo>
                  <a:lnTo>
                    <a:pt x="1956650" y="946302"/>
                  </a:lnTo>
                  <a:lnTo>
                    <a:pt x="1956650" y="940193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436965" y="4277563"/>
              <a:ext cx="156972" cy="228600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197220" y="4277563"/>
              <a:ext cx="156971" cy="228600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5420134" y="3777754"/>
              <a:ext cx="658495" cy="649605"/>
            </a:xfrm>
            <a:custGeom>
              <a:avLst/>
              <a:gdLst/>
              <a:ahLst/>
              <a:cxnLst/>
              <a:rect l="l" t="t" r="r" b="b"/>
              <a:pathLst>
                <a:path w="658495" h="649604">
                  <a:moveTo>
                    <a:pt x="650261" y="649135"/>
                  </a:moveTo>
                  <a:lnTo>
                    <a:pt x="0" y="0"/>
                  </a:lnTo>
                  <a:lnTo>
                    <a:pt x="17894" y="0"/>
                  </a:lnTo>
                  <a:lnTo>
                    <a:pt x="657907" y="640003"/>
                  </a:lnTo>
                  <a:lnTo>
                    <a:pt x="650261" y="64913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56003" y="4277563"/>
              <a:ext cx="158496" cy="228600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986828" y="3777754"/>
              <a:ext cx="4131310" cy="1310640"/>
            </a:xfrm>
            <a:custGeom>
              <a:avLst/>
              <a:gdLst/>
              <a:ahLst/>
              <a:cxnLst/>
              <a:rect l="l" t="t" r="r" b="b"/>
              <a:pathLst>
                <a:path w="4131310" h="1310639">
                  <a:moveTo>
                    <a:pt x="67068" y="874661"/>
                  </a:moveTo>
                  <a:lnTo>
                    <a:pt x="36563" y="857897"/>
                  </a:lnTo>
                  <a:lnTo>
                    <a:pt x="32004" y="865530"/>
                  </a:lnTo>
                  <a:lnTo>
                    <a:pt x="25895" y="879271"/>
                  </a:lnTo>
                  <a:lnTo>
                    <a:pt x="6108" y="938657"/>
                  </a:lnTo>
                  <a:lnTo>
                    <a:pt x="0" y="984402"/>
                  </a:lnTo>
                  <a:lnTo>
                    <a:pt x="0" y="999629"/>
                  </a:lnTo>
                  <a:lnTo>
                    <a:pt x="35077" y="1001166"/>
                  </a:lnTo>
                  <a:lnTo>
                    <a:pt x="35077" y="985939"/>
                  </a:lnTo>
                  <a:lnTo>
                    <a:pt x="36563" y="972197"/>
                  </a:lnTo>
                  <a:lnTo>
                    <a:pt x="38100" y="958507"/>
                  </a:lnTo>
                  <a:lnTo>
                    <a:pt x="41173" y="944765"/>
                  </a:lnTo>
                  <a:lnTo>
                    <a:pt x="44208" y="931062"/>
                  </a:lnTo>
                  <a:lnTo>
                    <a:pt x="48768" y="917321"/>
                  </a:lnTo>
                  <a:lnTo>
                    <a:pt x="53327" y="905116"/>
                  </a:lnTo>
                  <a:lnTo>
                    <a:pt x="57950" y="892962"/>
                  </a:lnTo>
                  <a:lnTo>
                    <a:pt x="63995" y="880757"/>
                  </a:lnTo>
                  <a:lnTo>
                    <a:pt x="67068" y="874661"/>
                  </a:lnTo>
                  <a:close/>
                </a:path>
                <a:path w="4131310" h="1310639">
                  <a:moveTo>
                    <a:pt x="91427" y="1165720"/>
                  </a:moveTo>
                  <a:lnTo>
                    <a:pt x="83845" y="1155052"/>
                  </a:lnTo>
                  <a:lnTo>
                    <a:pt x="76200" y="1144384"/>
                  </a:lnTo>
                  <a:lnTo>
                    <a:pt x="70104" y="1132179"/>
                  </a:lnTo>
                  <a:lnTo>
                    <a:pt x="63995" y="1120025"/>
                  </a:lnTo>
                  <a:lnTo>
                    <a:pt x="57950" y="1107821"/>
                  </a:lnTo>
                  <a:lnTo>
                    <a:pt x="51841" y="1095616"/>
                  </a:lnTo>
                  <a:lnTo>
                    <a:pt x="47231" y="1083462"/>
                  </a:lnTo>
                  <a:lnTo>
                    <a:pt x="41173" y="1056030"/>
                  </a:lnTo>
                  <a:lnTo>
                    <a:pt x="39636" y="1046861"/>
                  </a:lnTo>
                  <a:lnTo>
                    <a:pt x="4559" y="1052957"/>
                  </a:lnTo>
                  <a:lnTo>
                    <a:pt x="15227" y="1094079"/>
                  </a:lnTo>
                  <a:lnTo>
                    <a:pt x="32004" y="1136802"/>
                  </a:lnTo>
                  <a:lnTo>
                    <a:pt x="39636" y="1150493"/>
                  </a:lnTo>
                  <a:lnTo>
                    <a:pt x="47231" y="1164234"/>
                  </a:lnTo>
                  <a:lnTo>
                    <a:pt x="56413" y="1176388"/>
                  </a:lnTo>
                  <a:lnTo>
                    <a:pt x="63995" y="1187056"/>
                  </a:lnTo>
                  <a:lnTo>
                    <a:pt x="91427" y="1165720"/>
                  </a:lnTo>
                  <a:close/>
                </a:path>
                <a:path w="4131310" h="1310639">
                  <a:moveTo>
                    <a:pt x="242290" y="734466"/>
                  </a:moveTo>
                  <a:lnTo>
                    <a:pt x="233159" y="700976"/>
                  </a:lnTo>
                  <a:lnTo>
                    <a:pt x="230136" y="702462"/>
                  </a:lnTo>
                  <a:lnTo>
                    <a:pt x="214858" y="707085"/>
                  </a:lnTo>
                  <a:lnTo>
                    <a:pt x="199631" y="713130"/>
                  </a:lnTo>
                  <a:lnTo>
                    <a:pt x="185940" y="719239"/>
                  </a:lnTo>
                  <a:lnTo>
                    <a:pt x="170713" y="725335"/>
                  </a:lnTo>
                  <a:lnTo>
                    <a:pt x="156959" y="732980"/>
                  </a:lnTo>
                  <a:lnTo>
                    <a:pt x="143268" y="742111"/>
                  </a:lnTo>
                  <a:lnTo>
                    <a:pt x="118859" y="760412"/>
                  </a:lnTo>
                  <a:lnTo>
                    <a:pt x="105168" y="772566"/>
                  </a:lnTo>
                  <a:lnTo>
                    <a:pt x="128041" y="798461"/>
                  </a:lnTo>
                  <a:lnTo>
                    <a:pt x="141732" y="786307"/>
                  </a:lnTo>
                  <a:lnTo>
                    <a:pt x="164604" y="769543"/>
                  </a:lnTo>
                  <a:lnTo>
                    <a:pt x="175272" y="763435"/>
                  </a:lnTo>
                  <a:lnTo>
                    <a:pt x="187426" y="755853"/>
                  </a:lnTo>
                  <a:lnTo>
                    <a:pt x="201168" y="749744"/>
                  </a:lnTo>
                  <a:lnTo>
                    <a:pt x="213372" y="745185"/>
                  </a:lnTo>
                  <a:lnTo>
                    <a:pt x="227063" y="739076"/>
                  </a:lnTo>
                  <a:lnTo>
                    <a:pt x="240804" y="736003"/>
                  </a:lnTo>
                  <a:lnTo>
                    <a:pt x="242290" y="734466"/>
                  </a:lnTo>
                  <a:close/>
                </a:path>
                <a:path w="4131310" h="1310639">
                  <a:moveTo>
                    <a:pt x="288036" y="1275461"/>
                  </a:moveTo>
                  <a:lnTo>
                    <a:pt x="281927" y="1275461"/>
                  </a:lnTo>
                  <a:lnTo>
                    <a:pt x="268185" y="1272374"/>
                  </a:lnTo>
                  <a:lnTo>
                    <a:pt x="252958" y="1269352"/>
                  </a:lnTo>
                  <a:lnTo>
                    <a:pt x="213372" y="1257147"/>
                  </a:lnTo>
                  <a:lnTo>
                    <a:pt x="175272" y="1237361"/>
                  </a:lnTo>
                  <a:lnTo>
                    <a:pt x="164604" y="1231252"/>
                  </a:lnTo>
                  <a:lnTo>
                    <a:pt x="146304" y="1261719"/>
                  </a:lnTo>
                  <a:lnTo>
                    <a:pt x="158508" y="1267815"/>
                  </a:lnTo>
                  <a:lnTo>
                    <a:pt x="185940" y="1283042"/>
                  </a:lnTo>
                  <a:lnTo>
                    <a:pt x="201168" y="1289151"/>
                  </a:lnTo>
                  <a:lnTo>
                    <a:pt x="214858" y="1295247"/>
                  </a:lnTo>
                  <a:lnTo>
                    <a:pt x="245364" y="1304429"/>
                  </a:lnTo>
                  <a:lnTo>
                    <a:pt x="262140" y="1307452"/>
                  </a:lnTo>
                  <a:lnTo>
                    <a:pt x="277368" y="1310474"/>
                  </a:lnTo>
                  <a:lnTo>
                    <a:pt x="283464" y="1310474"/>
                  </a:lnTo>
                  <a:lnTo>
                    <a:pt x="288036" y="1275461"/>
                  </a:lnTo>
                  <a:close/>
                </a:path>
                <a:path w="4131310" h="1310639">
                  <a:moveTo>
                    <a:pt x="373367" y="426643"/>
                  </a:moveTo>
                  <a:lnTo>
                    <a:pt x="347459" y="426643"/>
                  </a:lnTo>
                  <a:lnTo>
                    <a:pt x="347459" y="527253"/>
                  </a:lnTo>
                  <a:lnTo>
                    <a:pt x="373367" y="527253"/>
                  </a:lnTo>
                  <a:lnTo>
                    <a:pt x="373367" y="426643"/>
                  </a:lnTo>
                  <a:close/>
                </a:path>
                <a:path w="4131310" h="1310639">
                  <a:moveTo>
                    <a:pt x="373367" y="248399"/>
                  </a:moveTo>
                  <a:lnTo>
                    <a:pt x="347459" y="248399"/>
                  </a:lnTo>
                  <a:lnTo>
                    <a:pt x="347459" y="350494"/>
                  </a:lnTo>
                  <a:lnTo>
                    <a:pt x="373367" y="350494"/>
                  </a:lnTo>
                  <a:lnTo>
                    <a:pt x="373367" y="248399"/>
                  </a:lnTo>
                  <a:close/>
                </a:path>
                <a:path w="4131310" h="1310639">
                  <a:moveTo>
                    <a:pt x="373367" y="70091"/>
                  </a:moveTo>
                  <a:lnTo>
                    <a:pt x="347459" y="70091"/>
                  </a:lnTo>
                  <a:lnTo>
                    <a:pt x="347459" y="172199"/>
                  </a:lnTo>
                  <a:lnTo>
                    <a:pt x="373367" y="172199"/>
                  </a:lnTo>
                  <a:lnTo>
                    <a:pt x="373367" y="70091"/>
                  </a:lnTo>
                  <a:close/>
                </a:path>
                <a:path w="4131310" h="1310639">
                  <a:moveTo>
                    <a:pt x="483095" y="725335"/>
                  </a:moveTo>
                  <a:lnTo>
                    <a:pt x="481558" y="725335"/>
                  </a:lnTo>
                  <a:lnTo>
                    <a:pt x="454126" y="713130"/>
                  </a:lnTo>
                  <a:lnTo>
                    <a:pt x="438899" y="707085"/>
                  </a:lnTo>
                  <a:lnTo>
                    <a:pt x="408381" y="697903"/>
                  </a:lnTo>
                  <a:lnTo>
                    <a:pt x="391668" y="694880"/>
                  </a:lnTo>
                  <a:lnTo>
                    <a:pt x="376389" y="691807"/>
                  </a:lnTo>
                  <a:lnTo>
                    <a:pt x="373367" y="691540"/>
                  </a:lnTo>
                  <a:lnTo>
                    <a:pt x="373367" y="603453"/>
                  </a:lnTo>
                  <a:lnTo>
                    <a:pt x="347459" y="603453"/>
                  </a:lnTo>
                  <a:lnTo>
                    <a:pt x="347459" y="689190"/>
                  </a:lnTo>
                  <a:lnTo>
                    <a:pt x="342900" y="688771"/>
                  </a:lnTo>
                  <a:lnTo>
                    <a:pt x="341363" y="688771"/>
                  </a:lnTo>
                  <a:lnTo>
                    <a:pt x="339826" y="723798"/>
                  </a:lnTo>
                  <a:lnTo>
                    <a:pt x="358127" y="723798"/>
                  </a:lnTo>
                  <a:lnTo>
                    <a:pt x="371817" y="726871"/>
                  </a:lnTo>
                  <a:lnTo>
                    <a:pt x="387057" y="728408"/>
                  </a:lnTo>
                  <a:lnTo>
                    <a:pt x="400799" y="731443"/>
                  </a:lnTo>
                  <a:lnTo>
                    <a:pt x="441921" y="745185"/>
                  </a:lnTo>
                  <a:lnTo>
                    <a:pt x="466331" y="757339"/>
                  </a:lnTo>
                  <a:lnTo>
                    <a:pt x="483095" y="725335"/>
                  </a:lnTo>
                  <a:close/>
                </a:path>
                <a:path w="4131310" h="1310639">
                  <a:moveTo>
                    <a:pt x="527253" y="1248016"/>
                  </a:moveTo>
                  <a:lnTo>
                    <a:pt x="505917" y="1219047"/>
                  </a:lnTo>
                  <a:lnTo>
                    <a:pt x="489153" y="1231252"/>
                  </a:lnTo>
                  <a:lnTo>
                    <a:pt x="478485" y="1238897"/>
                  </a:lnTo>
                  <a:lnTo>
                    <a:pt x="454126" y="1251051"/>
                  </a:lnTo>
                  <a:lnTo>
                    <a:pt x="440436" y="1257147"/>
                  </a:lnTo>
                  <a:lnTo>
                    <a:pt x="413004" y="1266329"/>
                  </a:lnTo>
                  <a:lnTo>
                    <a:pt x="385559" y="1272374"/>
                  </a:lnTo>
                  <a:lnTo>
                    <a:pt x="393153" y="1307452"/>
                  </a:lnTo>
                  <a:lnTo>
                    <a:pt x="408381" y="1302893"/>
                  </a:lnTo>
                  <a:lnTo>
                    <a:pt x="425157" y="1299819"/>
                  </a:lnTo>
                  <a:lnTo>
                    <a:pt x="438899" y="1293710"/>
                  </a:lnTo>
                  <a:lnTo>
                    <a:pt x="454126" y="1289151"/>
                  </a:lnTo>
                  <a:lnTo>
                    <a:pt x="469353" y="1283042"/>
                  </a:lnTo>
                  <a:lnTo>
                    <a:pt x="510527" y="1260221"/>
                  </a:lnTo>
                  <a:lnTo>
                    <a:pt x="527253" y="1248016"/>
                  </a:lnTo>
                  <a:close/>
                </a:path>
                <a:path w="4131310" h="1310639">
                  <a:moveTo>
                    <a:pt x="643039" y="920407"/>
                  </a:moveTo>
                  <a:lnTo>
                    <a:pt x="627862" y="877735"/>
                  </a:lnTo>
                  <a:lnTo>
                    <a:pt x="606475" y="838098"/>
                  </a:lnTo>
                  <a:lnTo>
                    <a:pt x="579043" y="801535"/>
                  </a:lnTo>
                  <a:lnTo>
                    <a:pt x="569912" y="792403"/>
                  </a:lnTo>
                  <a:lnTo>
                    <a:pt x="545553" y="816762"/>
                  </a:lnTo>
                  <a:lnTo>
                    <a:pt x="553148" y="824407"/>
                  </a:lnTo>
                  <a:lnTo>
                    <a:pt x="560781" y="835075"/>
                  </a:lnTo>
                  <a:lnTo>
                    <a:pt x="569912" y="845743"/>
                  </a:lnTo>
                  <a:lnTo>
                    <a:pt x="577557" y="857897"/>
                  </a:lnTo>
                  <a:lnTo>
                    <a:pt x="583653" y="868603"/>
                  </a:lnTo>
                  <a:lnTo>
                    <a:pt x="591248" y="880757"/>
                  </a:lnTo>
                  <a:lnTo>
                    <a:pt x="595807" y="892962"/>
                  </a:lnTo>
                  <a:lnTo>
                    <a:pt x="601916" y="906665"/>
                  </a:lnTo>
                  <a:lnTo>
                    <a:pt x="606475" y="918857"/>
                  </a:lnTo>
                  <a:lnTo>
                    <a:pt x="609549" y="929525"/>
                  </a:lnTo>
                  <a:lnTo>
                    <a:pt x="643039" y="920407"/>
                  </a:lnTo>
                  <a:close/>
                </a:path>
                <a:path w="4131310" h="1310639">
                  <a:moveTo>
                    <a:pt x="652221" y="1030135"/>
                  </a:moveTo>
                  <a:lnTo>
                    <a:pt x="617143" y="1027061"/>
                  </a:lnTo>
                  <a:lnTo>
                    <a:pt x="617143" y="1030135"/>
                  </a:lnTo>
                  <a:lnTo>
                    <a:pt x="615657" y="1043825"/>
                  </a:lnTo>
                  <a:lnTo>
                    <a:pt x="612584" y="1057516"/>
                  </a:lnTo>
                  <a:lnTo>
                    <a:pt x="609549" y="1069721"/>
                  </a:lnTo>
                  <a:lnTo>
                    <a:pt x="606475" y="1083462"/>
                  </a:lnTo>
                  <a:lnTo>
                    <a:pt x="601916" y="1097165"/>
                  </a:lnTo>
                  <a:lnTo>
                    <a:pt x="595807" y="1109357"/>
                  </a:lnTo>
                  <a:lnTo>
                    <a:pt x="589762" y="1121524"/>
                  </a:lnTo>
                  <a:lnTo>
                    <a:pt x="583653" y="1133716"/>
                  </a:lnTo>
                  <a:lnTo>
                    <a:pt x="576021" y="1144384"/>
                  </a:lnTo>
                  <a:lnTo>
                    <a:pt x="574484" y="1148956"/>
                  </a:lnTo>
                  <a:lnTo>
                    <a:pt x="603453" y="1168793"/>
                  </a:lnTo>
                  <a:lnTo>
                    <a:pt x="606475" y="1162697"/>
                  </a:lnTo>
                  <a:lnTo>
                    <a:pt x="614121" y="1150493"/>
                  </a:lnTo>
                  <a:lnTo>
                    <a:pt x="621753" y="1136802"/>
                  </a:lnTo>
                  <a:lnTo>
                    <a:pt x="627862" y="1123061"/>
                  </a:lnTo>
                  <a:lnTo>
                    <a:pt x="633907" y="1107821"/>
                  </a:lnTo>
                  <a:lnTo>
                    <a:pt x="640016" y="1094079"/>
                  </a:lnTo>
                  <a:lnTo>
                    <a:pt x="643039" y="1078903"/>
                  </a:lnTo>
                  <a:lnTo>
                    <a:pt x="647649" y="1063625"/>
                  </a:lnTo>
                  <a:lnTo>
                    <a:pt x="650671" y="1048397"/>
                  </a:lnTo>
                  <a:lnTo>
                    <a:pt x="652221" y="1031621"/>
                  </a:lnTo>
                  <a:lnTo>
                    <a:pt x="652221" y="1030135"/>
                  </a:lnTo>
                  <a:close/>
                </a:path>
                <a:path w="4131310" h="1310639">
                  <a:moveTo>
                    <a:pt x="4012298" y="0"/>
                  </a:moveTo>
                  <a:lnTo>
                    <a:pt x="3994023" y="0"/>
                  </a:lnTo>
                  <a:lnTo>
                    <a:pt x="3960507" y="33540"/>
                  </a:lnTo>
                  <a:lnTo>
                    <a:pt x="3927005" y="0"/>
                  </a:lnTo>
                  <a:lnTo>
                    <a:pt x="3908679" y="0"/>
                  </a:lnTo>
                  <a:lnTo>
                    <a:pt x="3960520" y="51790"/>
                  </a:lnTo>
                  <a:lnTo>
                    <a:pt x="3974198" y="38100"/>
                  </a:lnTo>
                  <a:lnTo>
                    <a:pt x="4012298" y="0"/>
                  </a:lnTo>
                  <a:close/>
                </a:path>
                <a:path w="4131310" h="1310639">
                  <a:moveTo>
                    <a:pt x="4024515" y="106654"/>
                  </a:moveTo>
                  <a:lnTo>
                    <a:pt x="4016870" y="97485"/>
                  </a:lnTo>
                  <a:lnTo>
                    <a:pt x="3492703" y="621703"/>
                  </a:lnTo>
                  <a:lnTo>
                    <a:pt x="3501834" y="630885"/>
                  </a:lnTo>
                  <a:lnTo>
                    <a:pt x="4024515" y="106654"/>
                  </a:lnTo>
                  <a:close/>
                </a:path>
                <a:path w="4131310" h="1310639">
                  <a:moveTo>
                    <a:pt x="4131106" y="0"/>
                  </a:moveTo>
                  <a:lnTo>
                    <a:pt x="4128147" y="0"/>
                  </a:lnTo>
                  <a:lnTo>
                    <a:pt x="4129633" y="1485"/>
                  </a:lnTo>
                  <a:lnTo>
                    <a:pt x="4131106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13332" y="4704257"/>
              <a:ext cx="365721" cy="176758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8714283" y="3777754"/>
              <a:ext cx="949960" cy="1569720"/>
            </a:xfrm>
            <a:custGeom>
              <a:avLst/>
              <a:gdLst/>
              <a:ahLst/>
              <a:cxnLst/>
              <a:rect l="l" t="t" r="r" b="b"/>
              <a:pathLst>
                <a:path w="949959" h="1569720">
                  <a:moveTo>
                    <a:pt x="63995" y="1048397"/>
                  </a:moveTo>
                  <a:lnTo>
                    <a:pt x="32004" y="1033157"/>
                  </a:lnTo>
                  <a:lnTo>
                    <a:pt x="28968" y="1039266"/>
                  </a:lnTo>
                  <a:lnTo>
                    <a:pt x="21336" y="1057516"/>
                  </a:lnTo>
                  <a:lnTo>
                    <a:pt x="15227" y="1077366"/>
                  </a:lnTo>
                  <a:lnTo>
                    <a:pt x="9182" y="1095616"/>
                  </a:lnTo>
                  <a:lnTo>
                    <a:pt x="4559" y="1115466"/>
                  </a:lnTo>
                  <a:lnTo>
                    <a:pt x="1536" y="1135265"/>
                  </a:lnTo>
                  <a:lnTo>
                    <a:pt x="0" y="1155052"/>
                  </a:lnTo>
                  <a:lnTo>
                    <a:pt x="0" y="1174902"/>
                  </a:lnTo>
                  <a:lnTo>
                    <a:pt x="35077" y="1176388"/>
                  </a:lnTo>
                  <a:lnTo>
                    <a:pt x="35191" y="1155052"/>
                  </a:lnTo>
                  <a:lnTo>
                    <a:pt x="36563" y="1138288"/>
                  </a:lnTo>
                  <a:lnTo>
                    <a:pt x="39636" y="1120025"/>
                  </a:lnTo>
                  <a:lnTo>
                    <a:pt x="48768" y="1086497"/>
                  </a:lnTo>
                  <a:lnTo>
                    <a:pt x="60972" y="1052957"/>
                  </a:lnTo>
                  <a:lnTo>
                    <a:pt x="63995" y="1048397"/>
                  </a:lnTo>
                  <a:close/>
                </a:path>
                <a:path w="949959" h="1569720">
                  <a:moveTo>
                    <a:pt x="82308" y="1336421"/>
                  </a:moveTo>
                  <a:lnTo>
                    <a:pt x="68605" y="1313561"/>
                  </a:lnTo>
                  <a:lnTo>
                    <a:pt x="53327" y="1280020"/>
                  </a:lnTo>
                  <a:lnTo>
                    <a:pt x="48768" y="1263256"/>
                  </a:lnTo>
                  <a:lnTo>
                    <a:pt x="42659" y="1246479"/>
                  </a:lnTo>
                  <a:lnTo>
                    <a:pt x="39636" y="1228229"/>
                  </a:lnTo>
                  <a:lnTo>
                    <a:pt x="36563" y="1213002"/>
                  </a:lnTo>
                  <a:lnTo>
                    <a:pt x="3073" y="1217510"/>
                  </a:lnTo>
                  <a:lnTo>
                    <a:pt x="6108" y="1235824"/>
                  </a:lnTo>
                  <a:lnTo>
                    <a:pt x="9182" y="1255610"/>
                  </a:lnTo>
                  <a:lnTo>
                    <a:pt x="21336" y="1293710"/>
                  </a:lnTo>
                  <a:lnTo>
                    <a:pt x="38100" y="1330325"/>
                  </a:lnTo>
                  <a:lnTo>
                    <a:pt x="51841" y="1354683"/>
                  </a:lnTo>
                  <a:lnTo>
                    <a:pt x="82308" y="1336421"/>
                  </a:lnTo>
                  <a:close/>
                </a:path>
                <a:path w="949959" h="1569720">
                  <a:moveTo>
                    <a:pt x="222504" y="880757"/>
                  </a:moveTo>
                  <a:lnTo>
                    <a:pt x="205727" y="851839"/>
                  </a:lnTo>
                  <a:lnTo>
                    <a:pt x="192036" y="859434"/>
                  </a:lnTo>
                  <a:lnTo>
                    <a:pt x="173736" y="871639"/>
                  </a:lnTo>
                  <a:lnTo>
                    <a:pt x="140195" y="895997"/>
                  </a:lnTo>
                  <a:lnTo>
                    <a:pt x="123482" y="909739"/>
                  </a:lnTo>
                  <a:lnTo>
                    <a:pt x="94500" y="938657"/>
                  </a:lnTo>
                  <a:lnTo>
                    <a:pt x="92964" y="941730"/>
                  </a:lnTo>
                  <a:lnTo>
                    <a:pt x="118859" y="964603"/>
                  </a:lnTo>
                  <a:lnTo>
                    <a:pt x="121945" y="961529"/>
                  </a:lnTo>
                  <a:lnTo>
                    <a:pt x="134150" y="947839"/>
                  </a:lnTo>
                  <a:lnTo>
                    <a:pt x="147840" y="935634"/>
                  </a:lnTo>
                  <a:lnTo>
                    <a:pt x="163068" y="921893"/>
                  </a:lnTo>
                  <a:lnTo>
                    <a:pt x="178295" y="911225"/>
                  </a:lnTo>
                  <a:lnTo>
                    <a:pt x="193522" y="899071"/>
                  </a:lnTo>
                  <a:lnTo>
                    <a:pt x="222504" y="880757"/>
                  </a:lnTo>
                  <a:close/>
                </a:path>
                <a:path w="949959" h="1569720">
                  <a:moveTo>
                    <a:pt x="257568" y="1487284"/>
                  </a:moveTo>
                  <a:lnTo>
                    <a:pt x="176758" y="1440014"/>
                  </a:lnTo>
                  <a:lnTo>
                    <a:pt x="146304" y="1414119"/>
                  </a:lnTo>
                  <a:lnTo>
                    <a:pt x="121945" y="1438516"/>
                  </a:lnTo>
                  <a:lnTo>
                    <a:pt x="173736" y="1479651"/>
                  </a:lnTo>
                  <a:lnTo>
                    <a:pt x="210299" y="1502524"/>
                  </a:lnTo>
                  <a:lnTo>
                    <a:pt x="242290" y="1519288"/>
                  </a:lnTo>
                  <a:lnTo>
                    <a:pt x="257568" y="1487284"/>
                  </a:lnTo>
                  <a:close/>
                </a:path>
                <a:path w="949959" h="1569720">
                  <a:moveTo>
                    <a:pt x="448017" y="816762"/>
                  </a:moveTo>
                  <a:lnTo>
                    <a:pt x="446532" y="783234"/>
                  </a:lnTo>
                  <a:lnTo>
                    <a:pt x="425157" y="783234"/>
                  </a:lnTo>
                  <a:lnTo>
                    <a:pt x="379463" y="789330"/>
                  </a:lnTo>
                  <a:lnTo>
                    <a:pt x="356590" y="793902"/>
                  </a:lnTo>
                  <a:lnTo>
                    <a:pt x="333717" y="799998"/>
                  </a:lnTo>
                  <a:lnTo>
                    <a:pt x="312394" y="806107"/>
                  </a:lnTo>
                  <a:lnTo>
                    <a:pt x="304800" y="807643"/>
                  </a:lnTo>
                  <a:lnTo>
                    <a:pt x="315468" y="841171"/>
                  </a:lnTo>
                  <a:lnTo>
                    <a:pt x="323062" y="838098"/>
                  </a:lnTo>
                  <a:lnTo>
                    <a:pt x="342900" y="833539"/>
                  </a:lnTo>
                  <a:lnTo>
                    <a:pt x="364236" y="827430"/>
                  </a:lnTo>
                  <a:lnTo>
                    <a:pt x="406895" y="821334"/>
                  </a:lnTo>
                  <a:lnTo>
                    <a:pt x="429768" y="818311"/>
                  </a:lnTo>
                  <a:lnTo>
                    <a:pt x="448017" y="816762"/>
                  </a:lnTo>
                  <a:close/>
                </a:path>
                <a:path w="949959" h="1569720">
                  <a:moveTo>
                    <a:pt x="487654" y="1569542"/>
                  </a:moveTo>
                  <a:lnTo>
                    <a:pt x="486117" y="1534515"/>
                  </a:lnTo>
                  <a:lnTo>
                    <a:pt x="475462" y="1534515"/>
                  </a:lnTo>
                  <a:lnTo>
                    <a:pt x="451104" y="1532978"/>
                  </a:lnTo>
                  <a:lnTo>
                    <a:pt x="428231" y="1532978"/>
                  </a:lnTo>
                  <a:lnTo>
                    <a:pt x="385559" y="1526882"/>
                  </a:lnTo>
                  <a:lnTo>
                    <a:pt x="362699" y="1522310"/>
                  </a:lnTo>
                  <a:lnTo>
                    <a:pt x="352031" y="1520774"/>
                  </a:lnTo>
                  <a:lnTo>
                    <a:pt x="379463" y="1561947"/>
                  </a:lnTo>
                  <a:lnTo>
                    <a:pt x="473913" y="1569542"/>
                  </a:lnTo>
                  <a:lnTo>
                    <a:pt x="474675" y="1552028"/>
                  </a:lnTo>
                  <a:lnTo>
                    <a:pt x="475462" y="1569542"/>
                  </a:lnTo>
                  <a:lnTo>
                    <a:pt x="487654" y="1569542"/>
                  </a:lnTo>
                  <a:close/>
                </a:path>
                <a:path w="949959" h="1569720">
                  <a:moveTo>
                    <a:pt x="487654" y="697903"/>
                  </a:moveTo>
                  <a:lnTo>
                    <a:pt x="461721" y="697903"/>
                  </a:lnTo>
                  <a:lnTo>
                    <a:pt x="461721" y="798461"/>
                  </a:lnTo>
                  <a:lnTo>
                    <a:pt x="487654" y="798461"/>
                  </a:lnTo>
                  <a:lnTo>
                    <a:pt x="487654" y="697903"/>
                  </a:lnTo>
                  <a:close/>
                </a:path>
                <a:path w="949959" h="1569720">
                  <a:moveTo>
                    <a:pt x="487654" y="519607"/>
                  </a:moveTo>
                  <a:lnTo>
                    <a:pt x="461721" y="519607"/>
                  </a:lnTo>
                  <a:lnTo>
                    <a:pt x="461721" y="621703"/>
                  </a:lnTo>
                  <a:lnTo>
                    <a:pt x="487654" y="621703"/>
                  </a:lnTo>
                  <a:lnTo>
                    <a:pt x="487654" y="519607"/>
                  </a:lnTo>
                  <a:close/>
                </a:path>
                <a:path w="949959" h="1569720">
                  <a:moveTo>
                    <a:pt x="487654" y="341312"/>
                  </a:moveTo>
                  <a:lnTo>
                    <a:pt x="461721" y="341312"/>
                  </a:lnTo>
                  <a:lnTo>
                    <a:pt x="461721" y="443407"/>
                  </a:lnTo>
                  <a:lnTo>
                    <a:pt x="487654" y="443407"/>
                  </a:lnTo>
                  <a:lnTo>
                    <a:pt x="487654" y="341312"/>
                  </a:lnTo>
                  <a:close/>
                </a:path>
                <a:path w="949959" h="1569720">
                  <a:moveTo>
                    <a:pt x="487654" y="164553"/>
                  </a:moveTo>
                  <a:lnTo>
                    <a:pt x="461721" y="164553"/>
                  </a:lnTo>
                  <a:lnTo>
                    <a:pt x="461721" y="265163"/>
                  </a:lnTo>
                  <a:lnTo>
                    <a:pt x="487654" y="265163"/>
                  </a:lnTo>
                  <a:lnTo>
                    <a:pt x="487654" y="164553"/>
                  </a:lnTo>
                  <a:close/>
                </a:path>
                <a:path w="949959" h="1569720">
                  <a:moveTo>
                    <a:pt x="487654" y="0"/>
                  </a:moveTo>
                  <a:lnTo>
                    <a:pt x="461721" y="0"/>
                  </a:lnTo>
                  <a:lnTo>
                    <a:pt x="461721" y="88353"/>
                  </a:lnTo>
                  <a:lnTo>
                    <a:pt x="487654" y="88353"/>
                  </a:lnTo>
                  <a:lnTo>
                    <a:pt x="487654" y="0"/>
                  </a:lnTo>
                  <a:close/>
                </a:path>
                <a:path w="949959" h="1569720">
                  <a:moveTo>
                    <a:pt x="691857" y="825893"/>
                  </a:moveTo>
                  <a:lnTo>
                    <a:pt x="636981" y="804557"/>
                  </a:lnTo>
                  <a:lnTo>
                    <a:pt x="568426" y="789330"/>
                  </a:lnTo>
                  <a:lnTo>
                    <a:pt x="554685" y="787793"/>
                  </a:lnTo>
                  <a:lnTo>
                    <a:pt x="548576" y="821334"/>
                  </a:lnTo>
                  <a:lnTo>
                    <a:pt x="563854" y="824407"/>
                  </a:lnTo>
                  <a:lnTo>
                    <a:pt x="585139" y="827430"/>
                  </a:lnTo>
                  <a:lnTo>
                    <a:pt x="606526" y="833539"/>
                  </a:lnTo>
                  <a:lnTo>
                    <a:pt x="626313" y="839635"/>
                  </a:lnTo>
                  <a:lnTo>
                    <a:pt x="647649" y="845743"/>
                  </a:lnTo>
                  <a:lnTo>
                    <a:pt x="665962" y="853325"/>
                  </a:lnTo>
                  <a:lnTo>
                    <a:pt x="678116" y="857897"/>
                  </a:lnTo>
                  <a:lnTo>
                    <a:pt x="691857" y="825893"/>
                  </a:lnTo>
                  <a:close/>
                </a:path>
                <a:path w="949959" h="1569720">
                  <a:moveTo>
                    <a:pt x="729957" y="1507083"/>
                  </a:moveTo>
                  <a:lnTo>
                    <a:pt x="713181" y="1476616"/>
                  </a:lnTo>
                  <a:lnTo>
                    <a:pt x="704062" y="1481188"/>
                  </a:lnTo>
                  <a:lnTo>
                    <a:pt x="684212" y="1490319"/>
                  </a:lnTo>
                  <a:lnTo>
                    <a:pt x="646112" y="1505546"/>
                  </a:lnTo>
                  <a:lnTo>
                    <a:pt x="604989" y="1517751"/>
                  </a:lnTo>
                  <a:lnTo>
                    <a:pt x="586676" y="1522310"/>
                  </a:lnTo>
                  <a:lnTo>
                    <a:pt x="594321" y="1555851"/>
                  </a:lnTo>
                  <a:lnTo>
                    <a:pt x="615657" y="1551279"/>
                  </a:lnTo>
                  <a:lnTo>
                    <a:pt x="658317" y="1539074"/>
                  </a:lnTo>
                  <a:lnTo>
                    <a:pt x="679653" y="1529905"/>
                  </a:lnTo>
                  <a:lnTo>
                    <a:pt x="699439" y="1522310"/>
                  </a:lnTo>
                  <a:lnTo>
                    <a:pt x="719289" y="1513179"/>
                  </a:lnTo>
                  <a:lnTo>
                    <a:pt x="729957" y="1507083"/>
                  </a:lnTo>
                  <a:close/>
                </a:path>
                <a:path w="949959" h="1569720">
                  <a:moveTo>
                    <a:pt x="888403" y="982865"/>
                  </a:moveTo>
                  <a:lnTo>
                    <a:pt x="839635" y="923429"/>
                  </a:lnTo>
                  <a:lnTo>
                    <a:pt x="809180" y="895997"/>
                  </a:lnTo>
                  <a:lnTo>
                    <a:pt x="786307" y="879271"/>
                  </a:lnTo>
                  <a:lnTo>
                    <a:pt x="766521" y="908202"/>
                  </a:lnTo>
                  <a:lnTo>
                    <a:pt x="771080" y="911225"/>
                  </a:lnTo>
                  <a:lnTo>
                    <a:pt x="801585" y="935634"/>
                  </a:lnTo>
                  <a:lnTo>
                    <a:pt x="827481" y="961529"/>
                  </a:lnTo>
                  <a:lnTo>
                    <a:pt x="839635" y="976757"/>
                  </a:lnTo>
                  <a:lnTo>
                    <a:pt x="851839" y="990498"/>
                  </a:lnTo>
                  <a:lnTo>
                    <a:pt x="859485" y="1002703"/>
                  </a:lnTo>
                  <a:lnTo>
                    <a:pt x="888403" y="982865"/>
                  </a:lnTo>
                  <a:close/>
                </a:path>
                <a:path w="949959" h="1569720">
                  <a:moveTo>
                    <a:pt x="909739" y="1331810"/>
                  </a:moveTo>
                  <a:lnTo>
                    <a:pt x="879271" y="1315097"/>
                  </a:lnTo>
                  <a:lnTo>
                    <a:pt x="871639" y="1330325"/>
                  </a:lnTo>
                  <a:lnTo>
                    <a:pt x="860971" y="1345552"/>
                  </a:lnTo>
                  <a:lnTo>
                    <a:pt x="851839" y="1360779"/>
                  </a:lnTo>
                  <a:lnTo>
                    <a:pt x="839635" y="1374521"/>
                  </a:lnTo>
                  <a:lnTo>
                    <a:pt x="827481" y="1389761"/>
                  </a:lnTo>
                  <a:lnTo>
                    <a:pt x="815276" y="1401965"/>
                  </a:lnTo>
                  <a:lnTo>
                    <a:pt x="800049" y="1415656"/>
                  </a:lnTo>
                  <a:lnTo>
                    <a:pt x="797026" y="1418678"/>
                  </a:lnTo>
                  <a:lnTo>
                    <a:pt x="853376" y="1412582"/>
                  </a:lnTo>
                  <a:lnTo>
                    <a:pt x="879271" y="1380629"/>
                  </a:lnTo>
                  <a:lnTo>
                    <a:pt x="902144" y="1347089"/>
                  </a:lnTo>
                  <a:lnTo>
                    <a:pt x="909739" y="1331810"/>
                  </a:lnTo>
                  <a:close/>
                </a:path>
                <a:path w="949959" h="1569720">
                  <a:moveTo>
                    <a:pt x="949375" y="1174902"/>
                  </a:moveTo>
                  <a:lnTo>
                    <a:pt x="947839" y="1155052"/>
                  </a:lnTo>
                  <a:lnTo>
                    <a:pt x="946302" y="1133716"/>
                  </a:lnTo>
                  <a:lnTo>
                    <a:pt x="943279" y="1113929"/>
                  </a:lnTo>
                  <a:lnTo>
                    <a:pt x="938707" y="1095616"/>
                  </a:lnTo>
                  <a:lnTo>
                    <a:pt x="935634" y="1081925"/>
                  </a:lnTo>
                  <a:lnTo>
                    <a:pt x="902144" y="1091057"/>
                  </a:lnTo>
                  <a:lnTo>
                    <a:pt x="905179" y="1104798"/>
                  </a:lnTo>
                  <a:lnTo>
                    <a:pt x="909739" y="1121524"/>
                  </a:lnTo>
                  <a:lnTo>
                    <a:pt x="914222" y="1174902"/>
                  </a:lnTo>
                  <a:lnTo>
                    <a:pt x="914349" y="1176388"/>
                  </a:lnTo>
                  <a:lnTo>
                    <a:pt x="914349" y="1194689"/>
                  </a:lnTo>
                  <a:lnTo>
                    <a:pt x="909739" y="1222121"/>
                  </a:lnTo>
                  <a:lnTo>
                    <a:pt x="944816" y="1228229"/>
                  </a:lnTo>
                  <a:lnTo>
                    <a:pt x="946302" y="1216025"/>
                  </a:lnTo>
                  <a:lnTo>
                    <a:pt x="947839" y="1194689"/>
                  </a:lnTo>
                  <a:lnTo>
                    <a:pt x="949375" y="1176388"/>
                  </a:lnTo>
                  <a:lnTo>
                    <a:pt x="931862" y="1175651"/>
                  </a:lnTo>
                  <a:lnTo>
                    <a:pt x="949375" y="117490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/>
          <p:nvPr/>
        </p:nvSpPr>
        <p:spPr>
          <a:xfrm>
            <a:off x="1334287" y="3537000"/>
            <a:ext cx="114300" cy="58419"/>
          </a:xfrm>
          <a:custGeom>
            <a:avLst/>
            <a:gdLst/>
            <a:ahLst/>
            <a:cxnLst/>
            <a:rect l="l" t="t" r="r" b="b"/>
            <a:pathLst>
              <a:path w="114300" h="58420">
                <a:moveTo>
                  <a:pt x="114261" y="0"/>
                </a:moveTo>
                <a:lnTo>
                  <a:pt x="12166" y="0"/>
                </a:lnTo>
                <a:lnTo>
                  <a:pt x="12166" y="3022"/>
                </a:lnTo>
                <a:lnTo>
                  <a:pt x="0" y="3022"/>
                </a:lnTo>
                <a:lnTo>
                  <a:pt x="0" y="57886"/>
                </a:lnTo>
                <a:lnTo>
                  <a:pt x="25908" y="57886"/>
                </a:lnTo>
                <a:lnTo>
                  <a:pt x="25908" y="25844"/>
                </a:lnTo>
                <a:lnTo>
                  <a:pt x="114261" y="25844"/>
                </a:lnTo>
                <a:lnTo>
                  <a:pt x="114261" y="0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1524749" y="3537000"/>
            <a:ext cx="102235" cy="26034"/>
          </a:xfrm>
          <a:custGeom>
            <a:avLst/>
            <a:gdLst/>
            <a:ahLst/>
            <a:cxnLst/>
            <a:rect l="l" t="t" r="r" b="b"/>
            <a:pathLst>
              <a:path w="102235" h="26035">
                <a:moveTo>
                  <a:pt x="102095" y="25844"/>
                </a:moveTo>
                <a:lnTo>
                  <a:pt x="0" y="25844"/>
                </a:lnTo>
                <a:lnTo>
                  <a:pt x="0" y="0"/>
                </a:lnTo>
                <a:lnTo>
                  <a:pt x="102095" y="0"/>
                </a:lnTo>
                <a:lnTo>
                  <a:pt x="102095" y="2584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1703044" y="3537000"/>
            <a:ext cx="44450" cy="26034"/>
          </a:xfrm>
          <a:custGeom>
            <a:avLst/>
            <a:gdLst/>
            <a:ahLst/>
            <a:cxnLst/>
            <a:rect l="l" t="t" r="r" b="b"/>
            <a:pathLst>
              <a:path w="44450" h="26035">
                <a:moveTo>
                  <a:pt x="44195" y="25844"/>
                </a:moveTo>
                <a:lnTo>
                  <a:pt x="0" y="25844"/>
                </a:lnTo>
                <a:lnTo>
                  <a:pt x="0" y="0"/>
                </a:lnTo>
                <a:lnTo>
                  <a:pt x="44195" y="0"/>
                </a:lnTo>
                <a:lnTo>
                  <a:pt x="44195" y="25844"/>
                </a:lnTo>
                <a:close/>
              </a:path>
            </a:pathLst>
          </a:custGeom>
          <a:solidFill>
            <a:srgbClr val="0F0E0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9144051" y="3631450"/>
            <a:ext cx="58419" cy="56515"/>
          </a:xfrm>
          <a:custGeom>
            <a:avLst/>
            <a:gdLst/>
            <a:ahLst/>
            <a:cxnLst/>
            <a:rect l="l" t="t" r="r" b="b"/>
            <a:pathLst>
              <a:path w="58420" h="56514">
                <a:moveTo>
                  <a:pt x="57886" y="3035"/>
                </a:moveTo>
                <a:lnTo>
                  <a:pt x="44145" y="3035"/>
                </a:lnTo>
                <a:lnTo>
                  <a:pt x="44145" y="0"/>
                </a:lnTo>
                <a:lnTo>
                  <a:pt x="0" y="0"/>
                </a:lnTo>
                <a:lnTo>
                  <a:pt x="0" y="24358"/>
                </a:lnTo>
                <a:lnTo>
                  <a:pt x="31953" y="24358"/>
                </a:lnTo>
                <a:lnTo>
                  <a:pt x="31953" y="56362"/>
                </a:lnTo>
                <a:lnTo>
                  <a:pt x="57886" y="56362"/>
                </a:lnTo>
                <a:lnTo>
                  <a:pt x="57886" y="303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8788946" y="3631450"/>
            <a:ext cx="100965" cy="24765"/>
          </a:xfrm>
          <a:custGeom>
            <a:avLst/>
            <a:gdLst/>
            <a:ahLst/>
            <a:cxnLst/>
            <a:rect l="l" t="t" r="r" b="b"/>
            <a:pathLst>
              <a:path w="100965" h="24764">
                <a:moveTo>
                  <a:pt x="100609" y="24358"/>
                </a:moveTo>
                <a:lnTo>
                  <a:pt x="0" y="24358"/>
                </a:lnTo>
                <a:lnTo>
                  <a:pt x="0" y="0"/>
                </a:lnTo>
                <a:lnTo>
                  <a:pt x="100609" y="0"/>
                </a:lnTo>
                <a:lnTo>
                  <a:pt x="100609" y="243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8965755" y="3631450"/>
            <a:ext cx="102235" cy="24765"/>
          </a:xfrm>
          <a:custGeom>
            <a:avLst/>
            <a:gdLst/>
            <a:ahLst/>
            <a:cxnLst/>
            <a:rect l="l" t="t" r="r" b="b"/>
            <a:pathLst>
              <a:path w="102234" h="24764">
                <a:moveTo>
                  <a:pt x="102095" y="24358"/>
                </a:moveTo>
                <a:lnTo>
                  <a:pt x="0" y="24358"/>
                </a:lnTo>
                <a:lnTo>
                  <a:pt x="0" y="0"/>
                </a:lnTo>
                <a:lnTo>
                  <a:pt x="102095" y="0"/>
                </a:lnTo>
                <a:lnTo>
                  <a:pt x="102095" y="243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2618384" y="2451482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7226515" y="2451482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2054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" name="object 7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8905" marR="508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Casos</a:t>
            </a:r>
            <a:r>
              <a:rPr dirty="0" spc="-114"/>
              <a:t> </a:t>
            </a:r>
            <a:r>
              <a:rPr dirty="0"/>
              <a:t>Aplicativos: Fallas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/>
              <a:t>Líneas</a:t>
            </a:r>
            <a:r>
              <a:rPr dirty="0" spc="-5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Pérdida</a:t>
            </a:r>
            <a:r>
              <a:rPr dirty="0" spc="-4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/>
              <a:t>la</a:t>
            </a:r>
            <a:r>
              <a:rPr dirty="0" spc="-30"/>
              <a:t> </a:t>
            </a:r>
            <a:r>
              <a:rPr dirty="0"/>
              <a:t>Interconexión</a:t>
            </a:r>
            <a:r>
              <a:rPr dirty="0" spc="-30"/>
              <a:t> </a:t>
            </a:r>
            <a:r>
              <a:rPr dirty="0"/>
              <a:t>Mantaro</a:t>
            </a:r>
            <a:r>
              <a:rPr dirty="0" spc="-25"/>
              <a:t> </a:t>
            </a:r>
            <a:r>
              <a:rPr dirty="0"/>
              <a:t>-</a:t>
            </a:r>
            <a:r>
              <a:rPr dirty="0" spc="-25"/>
              <a:t> </a:t>
            </a:r>
            <a:r>
              <a:rPr dirty="0" spc="-10"/>
              <a:t>Socabaya </a:t>
            </a:r>
            <a:r>
              <a:rPr dirty="0">
                <a:solidFill>
                  <a:srgbClr val="1B4067"/>
                </a:solidFill>
              </a:rPr>
              <a:t>Configuración</a:t>
            </a:r>
            <a:r>
              <a:rPr dirty="0" spc="-5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Proceso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Falla</a:t>
            </a:r>
          </a:p>
        </p:txBody>
      </p:sp>
      <p:sp>
        <p:nvSpPr>
          <p:cNvPr id="71" name="object 71" descr=""/>
          <p:cNvSpPr txBox="1"/>
          <p:nvPr/>
        </p:nvSpPr>
        <p:spPr>
          <a:xfrm>
            <a:off x="8992666" y="4804309"/>
            <a:ext cx="3822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09" marR="5080" indent="-17145">
              <a:lnSpc>
                <a:spcPct val="100000"/>
              </a:lnSpc>
              <a:spcBef>
                <a:spcPts val="100"/>
              </a:spcBef>
            </a:pPr>
            <a:r>
              <a:rPr dirty="0" sz="1200" spc="-20" b="1">
                <a:solidFill>
                  <a:srgbClr val="575B5F"/>
                </a:solidFill>
                <a:latin typeface="Arial"/>
                <a:cs typeface="Arial"/>
              </a:rPr>
              <a:t>SEIN </a:t>
            </a:r>
            <a:r>
              <a:rPr dirty="0" sz="1200" spc="-25" b="1">
                <a:solidFill>
                  <a:srgbClr val="575B5F"/>
                </a:solidFill>
                <a:latin typeface="Arial"/>
                <a:cs typeface="Arial"/>
              </a:rPr>
              <a:t>SUR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689999" y="4036289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7226516" y="3964667"/>
            <a:ext cx="5099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6ECFE7"/>
                </a:solidFill>
                <a:latin typeface="Arial"/>
                <a:cs typeface="Arial"/>
              </a:rPr>
              <a:t>L-</a:t>
            </a:r>
            <a:r>
              <a:rPr dirty="0" sz="1200" spc="-20" b="1">
                <a:solidFill>
                  <a:srgbClr val="6ECFE7"/>
                </a:solidFill>
                <a:latin typeface="Arial"/>
                <a:cs typeface="Arial"/>
              </a:rPr>
              <a:t>2053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74" name="object 74" descr=""/>
          <p:cNvGrpSpPr/>
          <p:nvPr/>
        </p:nvGrpSpPr>
        <p:grpSpPr>
          <a:xfrm>
            <a:off x="2996158" y="6354216"/>
            <a:ext cx="6551295" cy="921385"/>
            <a:chOff x="2996158" y="6354216"/>
            <a:chExt cx="6551295" cy="921385"/>
          </a:xfrm>
        </p:grpSpPr>
        <p:sp>
          <p:nvSpPr>
            <p:cNvPr id="75" name="object 75" descr=""/>
            <p:cNvSpPr/>
            <p:nvPr/>
          </p:nvSpPr>
          <p:spPr>
            <a:xfrm>
              <a:off x="3002508" y="6360566"/>
              <a:ext cx="6538595" cy="908685"/>
            </a:xfrm>
            <a:custGeom>
              <a:avLst/>
              <a:gdLst/>
              <a:ahLst/>
              <a:cxnLst/>
              <a:rect l="l" t="t" r="r" b="b"/>
              <a:pathLst>
                <a:path w="6538595" h="908684">
                  <a:moveTo>
                    <a:pt x="6538366" y="908100"/>
                  </a:moveTo>
                  <a:lnTo>
                    <a:pt x="0" y="908100"/>
                  </a:lnTo>
                  <a:lnTo>
                    <a:pt x="0" y="0"/>
                  </a:lnTo>
                  <a:lnTo>
                    <a:pt x="6538366" y="0"/>
                  </a:lnTo>
                  <a:lnTo>
                    <a:pt x="6538366" y="9081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002508" y="6360566"/>
              <a:ext cx="6538595" cy="908685"/>
            </a:xfrm>
            <a:custGeom>
              <a:avLst/>
              <a:gdLst/>
              <a:ahLst/>
              <a:cxnLst/>
              <a:rect l="l" t="t" r="r" b="b"/>
              <a:pathLst>
                <a:path w="6538595" h="908684">
                  <a:moveTo>
                    <a:pt x="0" y="0"/>
                  </a:moveTo>
                  <a:lnTo>
                    <a:pt x="0" y="908100"/>
                  </a:lnTo>
                  <a:lnTo>
                    <a:pt x="6538366" y="908100"/>
                  </a:lnTo>
                  <a:lnTo>
                    <a:pt x="6538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211515" y="375992"/>
            <a:ext cx="562864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Pérdida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Interconexión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Mantaro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Socabaya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Análisis 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Falla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353578" y="1960797"/>
            <a:ext cx="7986395" cy="2609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consecuencia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 de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características</a:t>
            </a:r>
            <a:r>
              <a:rPr dirty="0" sz="1600" spc="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presentó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año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2005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analizado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simulaciones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presentado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COES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Consorcio Transmantaro.</a:t>
            </a:r>
            <a:endParaRPr sz="1600">
              <a:latin typeface="Arial"/>
              <a:cs typeface="Arial"/>
            </a:endParaRPr>
          </a:p>
          <a:p>
            <a:pPr algn="just" marL="354965" marR="698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ese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informe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propusieron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medidas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atenuar</a:t>
            </a:r>
            <a:r>
              <a:rPr dirty="0" sz="1600" spc="26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efecto</a:t>
            </a:r>
            <a:r>
              <a:rPr dirty="0" sz="1600" spc="26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5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sobretensiones,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minimizando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riesgo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interconexión,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cuales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fueron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implementadas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campo.</a:t>
            </a:r>
            <a:endParaRPr sz="1600">
              <a:latin typeface="Arial"/>
              <a:cs typeface="Arial"/>
            </a:endParaRPr>
          </a:p>
          <a:p>
            <a:pPr algn="just" marL="354965" marR="635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armónicas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“C”</a:t>
            </a:r>
            <a:r>
              <a:rPr dirty="0" sz="16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2051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S.E.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son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provocadas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resonancia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(Informe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Transmantaro).</a:t>
            </a:r>
            <a:endParaRPr sz="1600">
              <a:latin typeface="Arial"/>
              <a:cs typeface="Arial"/>
            </a:endParaRPr>
          </a:p>
          <a:p>
            <a:pPr algn="just" marL="354965" marR="635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resonancia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presenta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cuando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conectada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antena,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conectado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S.E.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S.E.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Cotaruse.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2977108" y="6483350"/>
            <a:ext cx="6667500" cy="698500"/>
            <a:chOff x="2977108" y="6483350"/>
            <a:chExt cx="6667500" cy="698500"/>
          </a:xfrm>
        </p:grpSpPr>
        <p:sp>
          <p:nvSpPr>
            <p:cNvPr id="6" name="object 6" descr=""/>
            <p:cNvSpPr/>
            <p:nvPr/>
          </p:nvSpPr>
          <p:spPr>
            <a:xfrm>
              <a:off x="2983458" y="6489700"/>
              <a:ext cx="6654800" cy="685800"/>
            </a:xfrm>
            <a:custGeom>
              <a:avLst/>
              <a:gdLst/>
              <a:ahLst/>
              <a:cxnLst/>
              <a:rect l="l" t="t" r="r" b="b"/>
              <a:pathLst>
                <a:path w="6654800" h="685800">
                  <a:moveTo>
                    <a:pt x="6654800" y="685800"/>
                  </a:moveTo>
                  <a:lnTo>
                    <a:pt x="0" y="685800"/>
                  </a:lnTo>
                  <a:lnTo>
                    <a:pt x="0" y="0"/>
                  </a:lnTo>
                  <a:lnTo>
                    <a:pt x="6654800" y="0"/>
                  </a:lnTo>
                  <a:lnTo>
                    <a:pt x="6654800" y="685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983458" y="6489700"/>
              <a:ext cx="6654800" cy="685800"/>
            </a:xfrm>
            <a:custGeom>
              <a:avLst/>
              <a:gdLst/>
              <a:ahLst/>
              <a:cxnLst/>
              <a:rect l="l" t="t" r="r" b="b"/>
              <a:pathLst>
                <a:path w="6654800" h="685800">
                  <a:moveTo>
                    <a:pt x="0" y="0"/>
                  </a:moveTo>
                  <a:lnTo>
                    <a:pt x="0" y="685800"/>
                  </a:lnTo>
                  <a:lnTo>
                    <a:pt x="6654800" y="685800"/>
                  </a:lnTo>
                  <a:lnTo>
                    <a:pt x="66548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9939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925027" y="375988"/>
            <a:ext cx="6969759" cy="4486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9085" marR="105981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Casos</a:t>
            </a:r>
            <a:r>
              <a:rPr dirty="0" sz="1800" spc="-114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Aplicativos: Fallas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Pérdida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Interconexión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Mantaro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Socabaya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Conclusiones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177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simultáneas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2053</a:t>
            </a:r>
            <a:r>
              <a:rPr dirty="0" sz="16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L-2054</a:t>
            </a:r>
            <a:r>
              <a:rPr dirty="0" sz="16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fueron</a:t>
            </a:r>
            <a:r>
              <a:rPr dirty="0" sz="16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provocadas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fuertes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descargas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atmosféricas.</a:t>
            </a:r>
            <a:endParaRPr sz="1600">
              <a:latin typeface="Arial"/>
              <a:cs typeface="Arial"/>
            </a:endParaRPr>
          </a:p>
          <a:p>
            <a:pPr marL="354965" marR="762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trifásica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2053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despejada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correctamente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su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diferencial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trifásico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definitivo.</a:t>
            </a:r>
            <a:endParaRPr sz="1600">
              <a:latin typeface="Arial"/>
              <a:cs typeface="Arial"/>
            </a:endParaRPr>
          </a:p>
          <a:p>
            <a:pPr marL="354965" marR="7620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L-2054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despejada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correctamente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con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seguida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recierre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exitoso.</a:t>
            </a:r>
            <a:endParaRPr sz="1600">
              <a:latin typeface="Arial"/>
              <a:cs typeface="Arial"/>
            </a:endParaRPr>
          </a:p>
          <a:p>
            <a:pPr marL="354965" marR="7620" indent="-354965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  <a:tab pos="862330" algn="l"/>
                <a:tab pos="1246505" algn="l"/>
                <a:tab pos="2519045" algn="l"/>
                <a:tab pos="3110230" algn="l"/>
                <a:tab pos="4142104" algn="l"/>
                <a:tab pos="6365240" algn="l"/>
                <a:tab pos="672973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2051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desconectada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correctamente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2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b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ió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C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d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</a:t>
            </a:r>
            <a:r>
              <a:rPr dirty="0" sz="1600" spc="-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d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d</a:t>
            </a:r>
            <a:endParaRPr sz="1600">
              <a:latin typeface="Arial"/>
              <a:cs typeface="Arial"/>
            </a:endParaRPr>
          </a:p>
          <a:p>
            <a:pPr marL="354965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sobretensiones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armónicas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“C”,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antena.</a:t>
            </a:r>
            <a:endParaRPr sz="16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2054</a:t>
            </a:r>
            <a:r>
              <a:rPr dirty="0" sz="1600" spc="2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desconectó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S.E.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Cotaruse</a:t>
            </a:r>
            <a:r>
              <a:rPr dirty="0" sz="1600" spc="2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2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actuación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su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distancia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pérdida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sincronismo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generadores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Centro-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Norte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SEIN.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3159125" y="6453733"/>
            <a:ext cx="6339840" cy="825500"/>
            <a:chOff x="3159125" y="6453733"/>
            <a:chExt cx="6339840" cy="825500"/>
          </a:xfrm>
        </p:grpSpPr>
        <p:sp>
          <p:nvSpPr>
            <p:cNvPr id="5" name="object 5" descr=""/>
            <p:cNvSpPr/>
            <p:nvPr/>
          </p:nvSpPr>
          <p:spPr>
            <a:xfrm>
              <a:off x="3165475" y="6460083"/>
              <a:ext cx="6327140" cy="812800"/>
            </a:xfrm>
            <a:custGeom>
              <a:avLst/>
              <a:gdLst/>
              <a:ahLst/>
              <a:cxnLst/>
              <a:rect l="l" t="t" r="r" b="b"/>
              <a:pathLst>
                <a:path w="6327140" h="812800">
                  <a:moveTo>
                    <a:pt x="6326733" y="812800"/>
                  </a:moveTo>
                  <a:lnTo>
                    <a:pt x="0" y="812800"/>
                  </a:lnTo>
                  <a:lnTo>
                    <a:pt x="0" y="0"/>
                  </a:lnTo>
                  <a:lnTo>
                    <a:pt x="6326733" y="0"/>
                  </a:lnTo>
                  <a:lnTo>
                    <a:pt x="6326733" y="812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165475" y="6460083"/>
              <a:ext cx="6327140" cy="812800"/>
            </a:xfrm>
            <a:custGeom>
              <a:avLst/>
              <a:gdLst/>
              <a:ahLst/>
              <a:cxnLst/>
              <a:rect l="l" t="t" r="r" b="b"/>
              <a:pathLst>
                <a:path w="6327140" h="812800">
                  <a:moveTo>
                    <a:pt x="0" y="0"/>
                  </a:moveTo>
                  <a:lnTo>
                    <a:pt x="0" y="812800"/>
                  </a:lnTo>
                  <a:lnTo>
                    <a:pt x="6326733" y="812800"/>
                  </a:lnTo>
                  <a:lnTo>
                    <a:pt x="63267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3300729"/>
            <a:chOff x="1027103" y="477538"/>
            <a:chExt cx="8891270" cy="3300729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6999" y="1333500"/>
              <a:ext cx="4200677" cy="2444496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7435443" y="3622547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6401">
              <a:solidFill>
                <a:srgbClr val="B0AFA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7404100" y="3625354"/>
              <a:ext cx="86995" cy="13970"/>
            </a:xfrm>
            <a:custGeom>
              <a:avLst/>
              <a:gdLst/>
              <a:ahLst/>
              <a:cxnLst/>
              <a:rect l="l" t="t" r="r" b="b"/>
              <a:pathLst>
                <a:path w="86995" h="13970">
                  <a:moveTo>
                    <a:pt x="50800" y="0"/>
                  </a:moveTo>
                  <a:lnTo>
                    <a:pt x="25400" y="0"/>
                  </a:lnTo>
                  <a:lnTo>
                    <a:pt x="25400" y="4559"/>
                  </a:lnTo>
                  <a:lnTo>
                    <a:pt x="50800" y="4559"/>
                  </a:lnTo>
                  <a:lnTo>
                    <a:pt x="50800" y="0"/>
                  </a:lnTo>
                  <a:close/>
                </a:path>
                <a:path w="86995" h="13970">
                  <a:moveTo>
                    <a:pt x="86563" y="9131"/>
                  </a:moveTo>
                  <a:lnTo>
                    <a:pt x="81953" y="9131"/>
                  </a:lnTo>
                  <a:lnTo>
                    <a:pt x="81953" y="6845"/>
                  </a:lnTo>
                  <a:lnTo>
                    <a:pt x="12700" y="6845"/>
                  </a:lnTo>
                  <a:lnTo>
                    <a:pt x="12700" y="9131"/>
                  </a:lnTo>
                  <a:lnTo>
                    <a:pt x="0" y="9131"/>
                  </a:lnTo>
                  <a:lnTo>
                    <a:pt x="0" y="13690"/>
                  </a:lnTo>
                  <a:lnTo>
                    <a:pt x="86563" y="13690"/>
                  </a:lnTo>
                  <a:lnTo>
                    <a:pt x="86563" y="9131"/>
                  </a:lnTo>
                  <a:close/>
                </a:path>
              </a:pathLst>
            </a:custGeom>
            <a:solidFill>
              <a:srgbClr val="B0AFA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19899" y="3639045"/>
              <a:ext cx="909840" cy="138950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2353233" y="375988"/>
            <a:ext cx="4797425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Colapso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Zona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Este</a:t>
            </a:r>
            <a:r>
              <a:rPr dirty="0" sz="1800" spc="-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Evento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1321574" y="3230162"/>
            <a:ext cx="3371850" cy="1292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produjo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monofásica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 spc="2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cuya</a:t>
            </a:r>
            <a:r>
              <a:rPr dirty="0" sz="1600" spc="229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causa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ubicación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desconocía.</a:t>
            </a:r>
            <a:endParaRPr sz="1600">
              <a:latin typeface="Arial"/>
              <a:cs typeface="Arial"/>
            </a:endParaRPr>
          </a:p>
          <a:p>
            <a:pPr algn="just" marL="354965" marR="571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Esa</a:t>
            </a:r>
            <a:r>
              <a:rPr dirty="0" sz="1600" spc="1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provoco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colapso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SEIN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–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Este.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097707" y="3776459"/>
            <a:ext cx="6309995" cy="3621404"/>
            <a:chOff x="3097707" y="3776459"/>
            <a:chExt cx="6309995" cy="3621404"/>
          </a:xfrm>
        </p:grpSpPr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07000" y="3776459"/>
              <a:ext cx="4200677" cy="3068840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3104057" y="68961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104057" y="68961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1229360"/>
            <a:chOff x="1027103" y="477538"/>
            <a:chExt cx="8891270" cy="1229360"/>
          </a:xfrm>
        </p:grpSpPr>
        <p:sp>
          <p:nvSpPr>
            <p:cNvPr id="3" name="object 3" descr=""/>
            <p:cNvSpPr/>
            <p:nvPr/>
          </p:nvSpPr>
          <p:spPr>
            <a:xfrm>
              <a:off x="8133702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20012" y="1206994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sp>
        <p:nvSpPr>
          <p:cNvPr id="6" name="object 6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347288" y="3259632"/>
            <a:ext cx="1286510" cy="40005"/>
          </a:xfrm>
          <a:custGeom>
            <a:avLst/>
            <a:gdLst/>
            <a:ahLst/>
            <a:cxnLst/>
            <a:rect l="l" t="t" r="r" b="b"/>
            <a:pathLst>
              <a:path w="1286510" h="40004">
                <a:moveTo>
                  <a:pt x="1286129" y="39585"/>
                </a:moveTo>
                <a:lnTo>
                  <a:pt x="0" y="38100"/>
                </a:lnTo>
                <a:lnTo>
                  <a:pt x="0" y="0"/>
                </a:lnTo>
                <a:lnTo>
                  <a:pt x="1286129" y="1485"/>
                </a:lnTo>
                <a:lnTo>
                  <a:pt x="128612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256657" y="3277895"/>
            <a:ext cx="38100" cy="500380"/>
          </a:xfrm>
          <a:custGeom>
            <a:avLst/>
            <a:gdLst/>
            <a:ahLst/>
            <a:cxnLst/>
            <a:rect l="l" t="t" r="r" b="b"/>
            <a:pathLst>
              <a:path w="38100" h="500379">
                <a:moveTo>
                  <a:pt x="0" y="0"/>
                </a:moveTo>
                <a:lnTo>
                  <a:pt x="38100" y="0"/>
                </a:lnTo>
                <a:lnTo>
                  <a:pt x="38100" y="499859"/>
                </a:lnTo>
                <a:lnTo>
                  <a:pt x="0" y="499859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13" name="object 13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7354937" y="1588972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5276507" y="2564751"/>
            <a:ext cx="1499870" cy="937260"/>
          </a:xfrm>
          <a:custGeom>
            <a:avLst/>
            <a:gdLst/>
            <a:ahLst/>
            <a:cxnLst/>
            <a:rect l="l" t="t" r="r" b="b"/>
            <a:pathLst>
              <a:path w="1499870" h="937260">
                <a:moveTo>
                  <a:pt x="1499438" y="921943"/>
                </a:moveTo>
                <a:lnTo>
                  <a:pt x="0" y="920407"/>
                </a:lnTo>
                <a:lnTo>
                  <a:pt x="0" y="935634"/>
                </a:lnTo>
                <a:lnTo>
                  <a:pt x="1499438" y="937171"/>
                </a:lnTo>
                <a:lnTo>
                  <a:pt x="1499438" y="921943"/>
                </a:lnTo>
                <a:close/>
              </a:path>
              <a:path w="1499870" h="937260">
                <a:moveTo>
                  <a:pt x="1499438" y="707085"/>
                </a:moveTo>
                <a:lnTo>
                  <a:pt x="1007275" y="705573"/>
                </a:lnTo>
                <a:lnTo>
                  <a:pt x="1008748" y="0"/>
                </a:lnTo>
                <a:lnTo>
                  <a:pt x="993521" y="0"/>
                </a:lnTo>
                <a:lnTo>
                  <a:pt x="992035" y="713143"/>
                </a:lnTo>
                <a:lnTo>
                  <a:pt x="999629" y="713143"/>
                </a:lnTo>
                <a:lnTo>
                  <a:pt x="999629" y="722312"/>
                </a:lnTo>
                <a:lnTo>
                  <a:pt x="1499438" y="723798"/>
                </a:lnTo>
                <a:lnTo>
                  <a:pt x="1499438" y="7070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2137321" y="1706816"/>
            <a:ext cx="3886200" cy="2071370"/>
            <a:chOff x="2137321" y="1706816"/>
            <a:chExt cx="3886200" cy="2071370"/>
          </a:xfrm>
        </p:grpSpPr>
        <p:sp>
          <p:nvSpPr>
            <p:cNvPr id="24" name="object 24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0"/>
                  </a:lnTo>
                  <a:lnTo>
                    <a:pt x="0" y="0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25672" y="1914080"/>
              <a:ext cx="2397760" cy="1863725"/>
            </a:xfrm>
            <a:custGeom>
              <a:avLst/>
              <a:gdLst/>
              <a:ahLst/>
              <a:cxnLst/>
              <a:rect l="l" t="t" r="r" b="b"/>
              <a:pathLst>
                <a:path w="239776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239776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239776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6112795" y="276958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6489446" y="1706816"/>
            <a:ext cx="1644650" cy="213360"/>
          </a:xfrm>
          <a:custGeom>
            <a:avLst/>
            <a:gdLst/>
            <a:ahLst/>
            <a:cxnLst/>
            <a:rect l="l" t="t" r="r" b="b"/>
            <a:pathLst>
              <a:path w="1644650" h="213360">
                <a:moveTo>
                  <a:pt x="71640" y="57937"/>
                </a:moveTo>
                <a:lnTo>
                  <a:pt x="43789" y="57937"/>
                </a:lnTo>
                <a:lnTo>
                  <a:pt x="44208" y="0"/>
                </a:lnTo>
                <a:lnTo>
                  <a:pt x="27432" y="0"/>
                </a:lnTo>
                <a:lnTo>
                  <a:pt x="27025" y="57937"/>
                </a:lnTo>
                <a:lnTo>
                  <a:pt x="0" y="57937"/>
                </a:lnTo>
                <a:lnTo>
                  <a:pt x="0" y="128041"/>
                </a:lnTo>
                <a:lnTo>
                  <a:pt x="26530" y="128041"/>
                </a:lnTo>
                <a:lnTo>
                  <a:pt x="25946" y="213360"/>
                </a:lnTo>
                <a:lnTo>
                  <a:pt x="42672" y="213360"/>
                </a:lnTo>
                <a:lnTo>
                  <a:pt x="43281" y="128041"/>
                </a:lnTo>
                <a:lnTo>
                  <a:pt x="71640" y="128041"/>
                </a:lnTo>
                <a:lnTo>
                  <a:pt x="71640" y="57937"/>
                </a:lnTo>
                <a:close/>
              </a:path>
              <a:path w="1644650" h="213360">
                <a:moveTo>
                  <a:pt x="1644256" y="57937"/>
                </a:moveTo>
                <a:lnTo>
                  <a:pt x="1614881" y="57937"/>
                </a:lnTo>
                <a:lnTo>
                  <a:pt x="1615287" y="0"/>
                </a:lnTo>
                <a:lnTo>
                  <a:pt x="1598523" y="0"/>
                </a:lnTo>
                <a:lnTo>
                  <a:pt x="1598104" y="57937"/>
                </a:lnTo>
                <a:lnTo>
                  <a:pt x="1572628" y="57937"/>
                </a:lnTo>
                <a:lnTo>
                  <a:pt x="1572628" y="128041"/>
                </a:lnTo>
                <a:lnTo>
                  <a:pt x="1597621" y="128041"/>
                </a:lnTo>
                <a:lnTo>
                  <a:pt x="1597025" y="213360"/>
                </a:lnTo>
                <a:lnTo>
                  <a:pt x="1613801" y="213360"/>
                </a:lnTo>
                <a:lnTo>
                  <a:pt x="1614385" y="128041"/>
                </a:lnTo>
                <a:lnTo>
                  <a:pt x="1644256" y="128041"/>
                </a:lnTo>
                <a:lnTo>
                  <a:pt x="1644256" y="5793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" name="object 33" descr=""/>
          <p:cNvGrpSpPr/>
          <p:nvPr/>
        </p:nvGrpSpPr>
        <p:grpSpPr>
          <a:xfrm>
            <a:off x="4418558" y="2622651"/>
            <a:ext cx="4321810" cy="1016635"/>
            <a:chOff x="4418558" y="2622651"/>
            <a:chExt cx="4321810" cy="1016635"/>
          </a:xfrm>
        </p:grpSpPr>
        <p:sp>
          <p:nvSpPr>
            <p:cNvPr id="34" name="object 34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418558" y="2622651"/>
              <a:ext cx="4321810" cy="1016635"/>
            </a:xfrm>
            <a:custGeom>
              <a:avLst/>
              <a:gdLst/>
              <a:ahLst/>
              <a:cxnLst/>
              <a:rect l="l" t="t" r="r" b="b"/>
              <a:pathLst>
                <a:path w="4321809" h="1016635">
                  <a:moveTo>
                    <a:pt x="857948" y="842708"/>
                  </a:moveTo>
                  <a:lnTo>
                    <a:pt x="654646" y="841260"/>
                  </a:lnTo>
                  <a:lnTo>
                    <a:pt x="652208" y="828967"/>
                  </a:lnTo>
                  <a:lnTo>
                    <a:pt x="649135" y="813739"/>
                  </a:lnTo>
                  <a:lnTo>
                    <a:pt x="643039" y="800049"/>
                  </a:lnTo>
                  <a:lnTo>
                    <a:pt x="636981" y="786307"/>
                  </a:lnTo>
                  <a:lnTo>
                    <a:pt x="630885" y="775385"/>
                  </a:lnTo>
                  <a:lnTo>
                    <a:pt x="630885" y="860971"/>
                  </a:lnTo>
                  <a:lnTo>
                    <a:pt x="629348" y="874712"/>
                  </a:lnTo>
                  <a:lnTo>
                    <a:pt x="614108" y="923480"/>
                  </a:lnTo>
                  <a:lnTo>
                    <a:pt x="582117" y="961580"/>
                  </a:lnTo>
                  <a:lnTo>
                    <a:pt x="537908" y="984402"/>
                  </a:lnTo>
                  <a:lnTo>
                    <a:pt x="525703" y="988961"/>
                  </a:lnTo>
                  <a:lnTo>
                    <a:pt x="513549" y="990498"/>
                  </a:lnTo>
                  <a:lnTo>
                    <a:pt x="486117" y="990498"/>
                  </a:lnTo>
                  <a:lnTo>
                    <a:pt x="473913" y="987475"/>
                  </a:lnTo>
                  <a:lnTo>
                    <a:pt x="460171" y="984402"/>
                  </a:lnTo>
                  <a:lnTo>
                    <a:pt x="454355" y="981925"/>
                  </a:lnTo>
                  <a:lnTo>
                    <a:pt x="457149" y="979830"/>
                  </a:lnTo>
                  <a:lnTo>
                    <a:pt x="467817" y="970699"/>
                  </a:lnTo>
                  <a:lnTo>
                    <a:pt x="493712" y="934135"/>
                  </a:lnTo>
                  <a:lnTo>
                    <a:pt x="510476" y="891476"/>
                  </a:lnTo>
                  <a:lnTo>
                    <a:pt x="513549" y="859485"/>
                  </a:lnTo>
                  <a:lnTo>
                    <a:pt x="512013" y="844194"/>
                  </a:lnTo>
                  <a:lnTo>
                    <a:pt x="508939" y="828967"/>
                  </a:lnTo>
                  <a:lnTo>
                    <a:pt x="505917" y="813739"/>
                  </a:lnTo>
                  <a:lnTo>
                    <a:pt x="499808" y="800049"/>
                  </a:lnTo>
                  <a:lnTo>
                    <a:pt x="493712" y="786307"/>
                  </a:lnTo>
                  <a:lnTo>
                    <a:pt x="487603" y="775296"/>
                  </a:lnTo>
                  <a:lnTo>
                    <a:pt x="487603" y="860971"/>
                  </a:lnTo>
                  <a:lnTo>
                    <a:pt x="486117" y="874712"/>
                  </a:lnTo>
                  <a:lnTo>
                    <a:pt x="470839" y="923480"/>
                  </a:lnTo>
                  <a:lnTo>
                    <a:pt x="438899" y="961580"/>
                  </a:lnTo>
                  <a:lnTo>
                    <a:pt x="429221" y="969454"/>
                  </a:lnTo>
                  <a:lnTo>
                    <a:pt x="426694" y="967625"/>
                  </a:lnTo>
                  <a:lnTo>
                    <a:pt x="417512" y="960043"/>
                  </a:lnTo>
                  <a:lnTo>
                    <a:pt x="408381" y="952398"/>
                  </a:lnTo>
                  <a:lnTo>
                    <a:pt x="403415" y="947432"/>
                  </a:lnTo>
                  <a:lnTo>
                    <a:pt x="403415" y="982230"/>
                  </a:lnTo>
                  <a:lnTo>
                    <a:pt x="394690" y="984402"/>
                  </a:lnTo>
                  <a:lnTo>
                    <a:pt x="382485" y="988961"/>
                  </a:lnTo>
                  <a:lnTo>
                    <a:pt x="370281" y="990498"/>
                  </a:lnTo>
                  <a:lnTo>
                    <a:pt x="342849" y="990498"/>
                  </a:lnTo>
                  <a:lnTo>
                    <a:pt x="318490" y="984402"/>
                  </a:lnTo>
                  <a:lnTo>
                    <a:pt x="283413" y="967625"/>
                  </a:lnTo>
                  <a:lnTo>
                    <a:pt x="248399" y="932599"/>
                  </a:lnTo>
                  <a:lnTo>
                    <a:pt x="230085" y="886917"/>
                  </a:lnTo>
                  <a:lnTo>
                    <a:pt x="227063" y="873175"/>
                  </a:lnTo>
                  <a:lnTo>
                    <a:pt x="227063" y="859485"/>
                  </a:lnTo>
                  <a:lnTo>
                    <a:pt x="228549" y="847280"/>
                  </a:lnTo>
                  <a:lnTo>
                    <a:pt x="230085" y="833539"/>
                  </a:lnTo>
                  <a:lnTo>
                    <a:pt x="249936" y="787844"/>
                  </a:lnTo>
                  <a:lnTo>
                    <a:pt x="295617" y="745185"/>
                  </a:lnTo>
                  <a:lnTo>
                    <a:pt x="307822" y="740613"/>
                  </a:lnTo>
                  <a:lnTo>
                    <a:pt x="318490" y="736053"/>
                  </a:lnTo>
                  <a:lnTo>
                    <a:pt x="332181" y="732980"/>
                  </a:lnTo>
                  <a:lnTo>
                    <a:pt x="344385" y="731443"/>
                  </a:lnTo>
                  <a:lnTo>
                    <a:pt x="358076" y="729945"/>
                  </a:lnTo>
                  <a:lnTo>
                    <a:pt x="371817" y="731443"/>
                  </a:lnTo>
                  <a:lnTo>
                    <a:pt x="384022" y="732980"/>
                  </a:lnTo>
                  <a:lnTo>
                    <a:pt x="396176" y="736053"/>
                  </a:lnTo>
                  <a:lnTo>
                    <a:pt x="403301" y="738720"/>
                  </a:lnTo>
                  <a:lnTo>
                    <a:pt x="400799" y="740613"/>
                  </a:lnTo>
                  <a:lnTo>
                    <a:pt x="379412" y="761949"/>
                  </a:lnTo>
                  <a:lnTo>
                    <a:pt x="370281" y="774153"/>
                  </a:lnTo>
                  <a:lnTo>
                    <a:pt x="362699" y="786307"/>
                  </a:lnTo>
                  <a:lnTo>
                    <a:pt x="356590" y="800049"/>
                  </a:lnTo>
                  <a:lnTo>
                    <a:pt x="352031" y="815276"/>
                  </a:lnTo>
                  <a:lnTo>
                    <a:pt x="347408" y="830503"/>
                  </a:lnTo>
                  <a:lnTo>
                    <a:pt x="345922" y="845743"/>
                  </a:lnTo>
                  <a:lnTo>
                    <a:pt x="344385" y="860971"/>
                  </a:lnTo>
                  <a:lnTo>
                    <a:pt x="345922" y="876249"/>
                  </a:lnTo>
                  <a:lnTo>
                    <a:pt x="347408" y="892962"/>
                  </a:lnTo>
                  <a:lnTo>
                    <a:pt x="352031" y="906703"/>
                  </a:lnTo>
                  <a:lnTo>
                    <a:pt x="356590" y="921943"/>
                  </a:lnTo>
                  <a:lnTo>
                    <a:pt x="380949" y="960043"/>
                  </a:lnTo>
                  <a:lnTo>
                    <a:pt x="403415" y="982230"/>
                  </a:lnTo>
                  <a:lnTo>
                    <a:pt x="403415" y="947432"/>
                  </a:lnTo>
                  <a:lnTo>
                    <a:pt x="399249" y="943267"/>
                  </a:lnTo>
                  <a:lnTo>
                    <a:pt x="391617" y="932599"/>
                  </a:lnTo>
                  <a:lnTo>
                    <a:pt x="379412" y="911275"/>
                  </a:lnTo>
                  <a:lnTo>
                    <a:pt x="374853" y="899071"/>
                  </a:lnTo>
                  <a:lnTo>
                    <a:pt x="371817" y="886917"/>
                  </a:lnTo>
                  <a:lnTo>
                    <a:pt x="370281" y="873175"/>
                  </a:lnTo>
                  <a:lnTo>
                    <a:pt x="370281" y="847280"/>
                  </a:lnTo>
                  <a:lnTo>
                    <a:pt x="380949" y="809180"/>
                  </a:lnTo>
                  <a:lnTo>
                    <a:pt x="408381" y="768045"/>
                  </a:lnTo>
                  <a:lnTo>
                    <a:pt x="429577" y="751827"/>
                  </a:lnTo>
                  <a:lnTo>
                    <a:pt x="431253" y="752767"/>
                  </a:lnTo>
                  <a:lnTo>
                    <a:pt x="466280" y="787844"/>
                  </a:lnTo>
                  <a:lnTo>
                    <a:pt x="481507" y="822871"/>
                  </a:lnTo>
                  <a:lnTo>
                    <a:pt x="487603" y="860971"/>
                  </a:lnTo>
                  <a:lnTo>
                    <a:pt x="487603" y="775296"/>
                  </a:lnTo>
                  <a:lnTo>
                    <a:pt x="455612" y="740613"/>
                  </a:lnTo>
                  <a:lnTo>
                    <a:pt x="453580" y="739089"/>
                  </a:lnTo>
                  <a:lnTo>
                    <a:pt x="461708" y="736053"/>
                  </a:lnTo>
                  <a:lnTo>
                    <a:pt x="473913" y="732980"/>
                  </a:lnTo>
                  <a:lnTo>
                    <a:pt x="501357" y="729945"/>
                  </a:lnTo>
                  <a:lnTo>
                    <a:pt x="513549" y="731443"/>
                  </a:lnTo>
                  <a:lnTo>
                    <a:pt x="527253" y="732980"/>
                  </a:lnTo>
                  <a:lnTo>
                    <a:pt x="572935" y="752767"/>
                  </a:lnTo>
                  <a:lnTo>
                    <a:pt x="600367" y="778713"/>
                  </a:lnTo>
                  <a:lnTo>
                    <a:pt x="608012" y="787844"/>
                  </a:lnTo>
                  <a:lnTo>
                    <a:pt x="624776" y="822871"/>
                  </a:lnTo>
                  <a:lnTo>
                    <a:pt x="630885" y="860971"/>
                  </a:lnTo>
                  <a:lnTo>
                    <a:pt x="630885" y="775385"/>
                  </a:lnTo>
                  <a:lnTo>
                    <a:pt x="598881" y="740613"/>
                  </a:lnTo>
                  <a:lnTo>
                    <a:pt x="584263" y="729945"/>
                  </a:lnTo>
                  <a:lnTo>
                    <a:pt x="574471" y="723849"/>
                  </a:lnTo>
                  <a:lnTo>
                    <a:pt x="560781" y="717740"/>
                  </a:lnTo>
                  <a:lnTo>
                    <a:pt x="545553" y="711644"/>
                  </a:lnTo>
                  <a:lnTo>
                    <a:pt x="515048" y="705535"/>
                  </a:lnTo>
                  <a:lnTo>
                    <a:pt x="483044" y="705535"/>
                  </a:lnTo>
                  <a:lnTo>
                    <a:pt x="452589" y="711644"/>
                  </a:lnTo>
                  <a:lnTo>
                    <a:pt x="428193" y="722503"/>
                  </a:lnTo>
                  <a:lnTo>
                    <a:pt x="417512" y="717740"/>
                  </a:lnTo>
                  <a:lnTo>
                    <a:pt x="402285" y="711644"/>
                  </a:lnTo>
                  <a:lnTo>
                    <a:pt x="388594" y="708621"/>
                  </a:lnTo>
                  <a:lnTo>
                    <a:pt x="371817" y="705535"/>
                  </a:lnTo>
                  <a:lnTo>
                    <a:pt x="341312" y="705535"/>
                  </a:lnTo>
                  <a:lnTo>
                    <a:pt x="295617" y="717740"/>
                  </a:lnTo>
                  <a:lnTo>
                    <a:pt x="257517" y="740613"/>
                  </a:lnTo>
                  <a:lnTo>
                    <a:pt x="220954" y="786307"/>
                  </a:lnTo>
                  <a:lnTo>
                    <a:pt x="204190" y="830503"/>
                  </a:lnTo>
                  <a:lnTo>
                    <a:pt x="202958" y="842632"/>
                  </a:lnTo>
                  <a:lnTo>
                    <a:pt x="38303" y="841451"/>
                  </a:lnTo>
                  <a:lnTo>
                    <a:pt x="39636" y="655243"/>
                  </a:lnTo>
                  <a:lnTo>
                    <a:pt x="1536" y="655243"/>
                  </a:lnTo>
                  <a:lnTo>
                    <a:pt x="203" y="841184"/>
                  </a:lnTo>
                  <a:lnTo>
                    <a:pt x="0" y="841171"/>
                  </a:lnTo>
                  <a:lnTo>
                    <a:pt x="0" y="870140"/>
                  </a:lnTo>
                  <a:lnTo>
                    <a:pt x="0" y="879271"/>
                  </a:lnTo>
                  <a:lnTo>
                    <a:pt x="203466" y="880732"/>
                  </a:lnTo>
                  <a:lnTo>
                    <a:pt x="214858" y="921943"/>
                  </a:lnTo>
                  <a:lnTo>
                    <a:pt x="237731" y="960043"/>
                  </a:lnTo>
                  <a:lnTo>
                    <a:pt x="271208" y="990498"/>
                  </a:lnTo>
                  <a:lnTo>
                    <a:pt x="312394" y="1008799"/>
                  </a:lnTo>
                  <a:lnTo>
                    <a:pt x="326085" y="1013371"/>
                  </a:lnTo>
                  <a:lnTo>
                    <a:pt x="341312" y="1014907"/>
                  </a:lnTo>
                  <a:lnTo>
                    <a:pt x="358076" y="1016393"/>
                  </a:lnTo>
                  <a:lnTo>
                    <a:pt x="388594" y="1013371"/>
                  </a:lnTo>
                  <a:lnTo>
                    <a:pt x="419049" y="1004239"/>
                  </a:lnTo>
                  <a:lnTo>
                    <a:pt x="427913" y="998689"/>
                  </a:lnTo>
                  <a:lnTo>
                    <a:pt x="440385" y="1004239"/>
                  </a:lnTo>
                  <a:lnTo>
                    <a:pt x="454075" y="1008799"/>
                  </a:lnTo>
                  <a:lnTo>
                    <a:pt x="469353" y="1013371"/>
                  </a:lnTo>
                  <a:lnTo>
                    <a:pt x="484581" y="1014907"/>
                  </a:lnTo>
                  <a:lnTo>
                    <a:pt x="501357" y="1016393"/>
                  </a:lnTo>
                  <a:lnTo>
                    <a:pt x="531812" y="1013371"/>
                  </a:lnTo>
                  <a:lnTo>
                    <a:pt x="547039" y="1008799"/>
                  </a:lnTo>
                  <a:lnTo>
                    <a:pt x="560781" y="1004239"/>
                  </a:lnTo>
                  <a:lnTo>
                    <a:pt x="585406" y="990498"/>
                  </a:lnTo>
                  <a:lnTo>
                    <a:pt x="588162" y="988961"/>
                  </a:lnTo>
                  <a:lnTo>
                    <a:pt x="598881" y="979830"/>
                  </a:lnTo>
                  <a:lnTo>
                    <a:pt x="611035" y="970699"/>
                  </a:lnTo>
                  <a:lnTo>
                    <a:pt x="629348" y="946302"/>
                  </a:lnTo>
                  <a:lnTo>
                    <a:pt x="636981" y="934135"/>
                  </a:lnTo>
                  <a:lnTo>
                    <a:pt x="643039" y="920394"/>
                  </a:lnTo>
                  <a:lnTo>
                    <a:pt x="649135" y="906703"/>
                  </a:lnTo>
                  <a:lnTo>
                    <a:pt x="652208" y="891476"/>
                  </a:lnTo>
                  <a:lnTo>
                    <a:pt x="654621" y="879360"/>
                  </a:lnTo>
                  <a:lnTo>
                    <a:pt x="857948" y="880808"/>
                  </a:lnTo>
                  <a:lnTo>
                    <a:pt x="857948" y="842708"/>
                  </a:lnTo>
                  <a:close/>
                </a:path>
                <a:path w="4321809" h="1016635">
                  <a:moveTo>
                    <a:pt x="984402" y="836612"/>
                  </a:moveTo>
                  <a:lnTo>
                    <a:pt x="912761" y="836612"/>
                  </a:lnTo>
                  <a:lnTo>
                    <a:pt x="912761" y="908253"/>
                  </a:lnTo>
                  <a:lnTo>
                    <a:pt x="984402" y="908253"/>
                  </a:lnTo>
                  <a:lnTo>
                    <a:pt x="984402" y="836612"/>
                  </a:lnTo>
                  <a:close/>
                </a:path>
                <a:path w="4321809" h="1016635">
                  <a:moveTo>
                    <a:pt x="1895678" y="0"/>
                  </a:moveTo>
                  <a:lnTo>
                    <a:pt x="1824037" y="0"/>
                  </a:lnTo>
                  <a:lnTo>
                    <a:pt x="1824037" y="71640"/>
                  </a:lnTo>
                  <a:lnTo>
                    <a:pt x="1895678" y="71640"/>
                  </a:lnTo>
                  <a:lnTo>
                    <a:pt x="1895678" y="0"/>
                  </a:lnTo>
                  <a:close/>
                </a:path>
                <a:path w="4321809" h="1016635">
                  <a:moveTo>
                    <a:pt x="2310155" y="836612"/>
                  </a:moveTo>
                  <a:lnTo>
                    <a:pt x="2238514" y="836612"/>
                  </a:lnTo>
                  <a:lnTo>
                    <a:pt x="2238514" y="908253"/>
                  </a:lnTo>
                  <a:lnTo>
                    <a:pt x="2310155" y="908253"/>
                  </a:lnTo>
                  <a:lnTo>
                    <a:pt x="2310155" y="836612"/>
                  </a:lnTo>
                  <a:close/>
                </a:path>
                <a:path w="4321809" h="1016635">
                  <a:moveTo>
                    <a:pt x="2310155" y="621753"/>
                  </a:moveTo>
                  <a:lnTo>
                    <a:pt x="2238514" y="621753"/>
                  </a:lnTo>
                  <a:lnTo>
                    <a:pt x="2238514" y="693343"/>
                  </a:lnTo>
                  <a:lnTo>
                    <a:pt x="2310155" y="693343"/>
                  </a:lnTo>
                  <a:lnTo>
                    <a:pt x="2310155" y="621753"/>
                  </a:lnTo>
                  <a:close/>
                </a:path>
                <a:path w="4321809" h="1016635">
                  <a:moveTo>
                    <a:pt x="3209226" y="13741"/>
                  </a:moveTo>
                  <a:lnTo>
                    <a:pt x="3171126" y="12204"/>
                  </a:lnTo>
                  <a:lnTo>
                    <a:pt x="3169589" y="298691"/>
                  </a:lnTo>
                  <a:lnTo>
                    <a:pt x="3207689" y="298691"/>
                  </a:lnTo>
                  <a:lnTo>
                    <a:pt x="3209226" y="13741"/>
                  </a:lnTo>
                  <a:close/>
                </a:path>
                <a:path w="4321809" h="1016635">
                  <a:moveTo>
                    <a:pt x="4321619" y="13741"/>
                  </a:moveTo>
                  <a:lnTo>
                    <a:pt x="4283519" y="12204"/>
                  </a:lnTo>
                  <a:lnTo>
                    <a:pt x="4280497" y="298691"/>
                  </a:lnTo>
                  <a:lnTo>
                    <a:pt x="4318597" y="298691"/>
                  </a:lnTo>
                  <a:lnTo>
                    <a:pt x="4321619" y="1374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 descr=""/>
          <p:cNvGrpSpPr/>
          <p:nvPr/>
        </p:nvGrpSpPr>
        <p:grpSpPr>
          <a:xfrm>
            <a:off x="775023" y="1688553"/>
            <a:ext cx="9143365" cy="5512435"/>
            <a:chOff x="775023" y="1688553"/>
            <a:chExt cx="9143365" cy="5512435"/>
          </a:xfrm>
        </p:grpSpPr>
        <p:sp>
          <p:nvSpPr>
            <p:cNvPr id="37" name="object 37" descr=""/>
            <p:cNvSpPr/>
            <p:nvPr/>
          </p:nvSpPr>
          <p:spPr>
            <a:xfrm>
              <a:off x="3885209" y="1758657"/>
              <a:ext cx="71755" cy="1655445"/>
            </a:xfrm>
            <a:custGeom>
              <a:avLst/>
              <a:gdLst/>
              <a:ahLst/>
              <a:cxnLst/>
              <a:rect l="l" t="t" r="r" b="b"/>
              <a:pathLst>
                <a:path w="71754" h="1655445">
                  <a:moveTo>
                    <a:pt x="71589" y="1583283"/>
                  </a:moveTo>
                  <a:lnTo>
                    <a:pt x="0" y="1583283"/>
                  </a:lnTo>
                  <a:lnTo>
                    <a:pt x="0" y="1654873"/>
                  </a:lnTo>
                  <a:lnTo>
                    <a:pt x="71589" y="1654873"/>
                  </a:lnTo>
                  <a:lnTo>
                    <a:pt x="71589" y="1583283"/>
                  </a:lnTo>
                  <a:close/>
                </a:path>
                <a:path w="71754" h="1655445">
                  <a:moveTo>
                    <a:pt x="71589" y="1377543"/>
                  </a:moveTo>
                  <a:lnTo>
                    <a:pt x="0" y="1377543"/>
                  </a:lnTo>
                  <a:lnTo>
                    <a:pt x="0" y="1447647"/>
                  </a:lnTo>
                  <a:lnTo>
                    <a:pt x="71589" y="1447647"/>
                  </a:lnTo>
                  <a:lnTo>
                    <a:pt x="71589" y="1377543"/>
                  </a:lnTo>
                  <a:close/>
                </a:path>
                <a:path w="71754" h="1655445">
                  <a:moveTo>
                    <a:pt x="71589" y="0"/>
                  </a:moveTo>
                  <a:lnTo>
                    <a:pt x="0" y="0"/>
                  </a:lnTo>
                  <a:lnTo>
                    <a:pt x="0" y="71589"/>
                  </a:lnTo>
                  <a:lnTo>
                    <a:pt x="71589" y="71589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1776209" y="1688553"/>
              <a:ext cx="4285615" cy="1725295"/>
            </a:xfrm>
            <a:custGeom>
              <a:avLst/>
              <a:gdLst/>
              <a:ahLst/>
              <a:cxnLst/>
              <a:rect l="l" t="t" r="r" b="b"/>
              <a:pathLst>
                <a:path w="4285615" h="172529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4285615" h="1725295">
                  <a:moveTo>
                    <a:pt x="1894128" y="1653387"/>
                  </a:moveTo>
                  <a:lnTo>
                    <a:pt x="1824037" y="1653387"/>
                  </a:lnTo>
                  <a:lnTo>
                    <a:pt x="1824037" y="1724977"/>
                  </a:lnTo>
                  <a:lnTo>
                    <a:pt x="1894128" y="1724977"/>
                  </a:lnTo>
                  <a:lnTo>
                    <a:pt x="1894128" y="1653387"/>
                  </a:lnTo>
                  <a:close/>
                </a:path>
                <a:path w="4285615" h="1725295">
                  <a:moveTo>
                    <a:pt x="2465590" y="1653387"/>
                  </a:moveTo>
                  <a:lnTo>
                    <a:pt x="2395486" y="1653387"/>
                  </a:lnTo>
                  <a:lnTo>
                    <a:pt x="2395486" y="1724977"/>
                  </a:lnTo>
                  <a:lnTo>
                    <a:pt x="2465590" y="1724977"/>
                  </a:lnTo>
                  <a:lnTo>
                    <a:pt x="2465590" y="1653387"/>
                  </a:lnTo>
                  <a:close/>
                </a:path>
                <a:path w="4285615" h="172529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383129" y="39344"/>
                  </a:lnTo>
                  <a:lnTo>
                    <a:pt x="2382863" y="76200"/>
                  </a:lnTo>
                  <a:lnTo>
                    <a:pt x="2357386" y="76200"/>
                  </a:lnTo>
                  <a:lnTo>
                    <a:pt x="2357386" y="146304"/>
                  </a:lnTo>
                  <a:lnTo>
                    <a:pt x="2382355" y="146304"/>
                  </a:lnTo>
                  <a:lnTo>
                    <a:pt x="2381745" y="231622"/>
                  </a:lnTo>
                  <a:lnTo>
                    <a:pt x="2398522" y="231622"/>
                  </a:lnTo>
                  <a:lnTo>
                    <a:pt x="2399131" y="146304"/>
                  </a:lnTo>
                  <a:lnTo>
                    <a:pt x="2427490" y="146304"/>
                  </a:lnTo>
                  <a:lnTo>
                    <a:pt x="2427490" y="76200"/>
                  </a:lnTo>
                  <a:lnTo>
                    <a:pt x="2399639" y="76200"/>
                  </a:lnTo>
                  <a:lnTo>
                    <a:pt x="2399893" y="39382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  <a:path w="4285615" h="1725295">
                  <a:moveTo>
                    <a:pt x="4285069" y="76200"/>
                  </a:moveTo>
                  <a:lnTo>
                    <a:pt x="4255668" y="76200"/>
                  </a:lnTo>
                  <a:lnTo>
                    <a:pt x="4256087" y="18262"/>
                  </a:lnTo>
                  <a:lnTo>
                    <a:pt x="4240860" y="18262"/>
                  </a:lnTo>
                  <a:lnTo>
                    <a:pt x="4240441" y="76200"/>
                  </a:lnTo>
                  <a:lnTo>
                    <a:pt x="4213428" y="76200"/>
                  </a:lnTo>
                  <a:lnTo>
                    <a:pt x="4213428" y="146304"/>
                  </a:lnTo>
                  <a:lnTo>
                    <a:pt x="4239933" y="146304"/>
                  </a:lnTo>
                  <a:lnTo>
                    <a:pt x="4239323" y="231622"/>
                  </a:lnTo>
                  <a:lnTo>
                    <a:pt x="4254551" y="231622"/>
                  </a:lnTo>
                  <a:lnTo>
                    <a:pt x="4255160" y="146304"/>
                  </a:lnTo>
                  <a:lnTo>
                    <a:pt x="4285069" y="146304"/>
                  </a:lnTo>
                  <a:lnTo>
                    <a:pt x="4285069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1756372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2805404" y="1126134"/>
                  </a:moveTo>
                  <a:lnTo>
                    <a:pt x="1590916" y="1124597"/>
                  </a:lnTo>
                  <a:lnTo>
                    <a:pt x="1590916" y="1162697"/>
                  </a:lnTo>
                  <a:lnTo>
                    <a:pt x="2805404" y="1164234"/>
                  </a:lnTo>
                  <a:lnTo>
                    <a:pt x="2805404" y="1126134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418558" y="4920652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7292035" y="2445384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497406" y="245148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6489446" y="2564751"/>
            <a:ext cx="2229485" cy="253365"/>
          </a:xfrm>
          <a:custGeom>
            <a:avLst/>
            <a:gdLst/>
            <a:ahLst/>
            <a:cxnLst/>
            <a:rect l="l" t="t" r="r" b="b"/>
            <a:pathLst>
              <a:path w="2229484" h="253364">
                <a:moveTo>
                  <a:pt x="71640" y="56413"/>
                </a:moveTo>
                <a:lnTo>
                  <a:pt x="43789" y="56413"/>
                </a:lnTo>
                <a:lnTo>
                  <a:pt x="44208" y="0"/>
                </a:lnTo>
                <a:lnTo>
                  <a:pt x="27432" y="0"/>
                </a:lnTo>
                <a:lnTo>
                  <a:pt x="27025" y="56413"/>
                </a:lnTo>
                <a:lnTo>
                  <a:pt x="0" y="56413"/>
                </a:lnTo>
                <a:lnTo>
                  <a:pt x="0" y="128003"/>
                </a:lnTo>
                <a:lnTo>
                  <a:pt x="26530" y="128003"/>
                </a:lnTo>
                <a:lnTo>
                  <a:pt x="25946" y="211785"/>
                </a:lnTo>
                <a:lnTo>
                  <a:pt x="42672" y="211785"/>
                </a:lnTo>
                <a:lnTo>
                  <a:pt x="43268" y="128003"/>
                </a:lnTo>
                <a:lnTo>
                  <a:pt x="71640" y="128003"/>
                </a:lnTo>
                <a:lnTo>
                  <a:pt x="71640" y="56413"/>
                </a:lnTo>
                <a:close/>
              </a:path>
              <a:path w="2229484" h="253364">
                <a:moveTo>
                  <a:pt x="2229396" y="207225"/>
                </a:moveTo>
                <a:lnTo>
                  <a:pt x="2182177" y="207200"/>
                </a:lnTo>
                <a:lnTo>
                  <a:pt x="2182177" y="179832"/>
                </a:lnTo>
                <a:lnTo>
                  <a:pt x="2110536" y="179832"/>
                </a:lnTo>
                <a:lnTo>
                  <a:pt x="2110536" y="207149"/>
                </a:lnTo>
                <a:lnTo>
                  <a:pt x="1248079" y="206565"/>
                </a:lnTo>
                <a:lnTo>
                  <a:pt x="1248079" y="181330"/>
                </a:lnTo>
                <a:lnTo>
                  <a:pt x="1176439" y="181330"/>
                </a:lnTo>
                <a:lnTo>
                  <a:pt x="1176439" y="206514"/>
                </a:lnTo>
                <a:lnTo>
                  <a:pt x="1056043" y="206438"/>
                </a:lnTo>
                <a:lnTo>
                  <a:pt x="1056043" y="181330"/>
                </a:lnTo>
                <a:lnTo>
                  <a:pt x="984453" y="181330"/>
                </a:lnTo>
                <a:lnTo>
                  <a:pt x="984453" y="206387"/>
                </a:lnTo>
                <a:lnTo>
                  <a:pt x="47282" y="205727"/>
                </a:lnTo>
                <a:lnTo>
                  <a:pt x="47282" y="220967"/>
                </a:lnTo>
                <a:lnTo>
                  <a:pt x="984453" y="221640"/>
                </a:lnTo>
                <a:lnTo>
                  <a:pt x="984453" y="252971"/>
                </a:lnTo>
                <a:lnTo>
                  <a:pt x="1056043" y="252971"/>
                </a:lnTo>
                <a:lnTo>
                  <a:pt x="1056043" y="221691"/>
                </a:lnTo>
                <a:lnTo>
                  <a:pt x="1176439" y="221767"/>
                </a:lnTo>
                <a:lnTo>
                  <a:pt x="1176439" y="252971"/>
                </a:lnTo>
                <a:lnTo>
                  <a:pt x="1248079" y="252971"/>
                </a:lnTo>
                <a:lnTo>
                  <a:pt x="1248079" y="221818"/>
                </a:lnTo>
                <a:lnTo>
                  <a:pt x="2110536" y="222427"/>
                </a:lnTo>
                <a:lnTo>
                  <a:pt x="2110536" y="251421"/>
                </a:lnTo>
                <a:lnTo>
                  <a:pt x="2182177" y="251421"/>
                </a:lnTo>
                <a:lnTo>
                  <a:pt x="2182177" y="222478"/>
                </a:lnTo>
                <a:lnTo>
                  <a:pt x="2229396" y="222504"/>
                </a:lnTo>
                <a:lnTo>
                  <a:pt x="2229396" y="20722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6798309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8012896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2" name="object 52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Zona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6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Análisis</a:t>
            </a:r>
          </a:p>
        </p:txBody>
      </p:sp>
      <p:sp>
        <p:nvSpPr>
          <p:cNvPr id="53" name="object 53" descr=""/>
          <p:cNvSpPr txBox="1"/>
          <p:nvPr/>
        </p:nvSpPr>
        <p:spPr>
          <a:xfrm>
            <a:off x="5766668" y="3424616"/>
            <a:ext cx="1552575" cy="45212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00" spc="-10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  <a:p>
            <a:pPr marL="1071245">
              <a:lnSpc>
                <a:spcPct val="100000"/>
              </a:lnSpc>
              <a:spcBef>
                <a:spcPts val="480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57" name="object 57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58" name="object 58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20912" y="0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62" name="object 62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66" name="object 66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400257" y="3887444"/>
            <a:ext cx="3750221" cy="2819145"/>
          </a:xfrm>
          <a:prstGeom prst="rect">
            <a:avLst/>
          </a:prstGeom>
        </p:spPr>
      </p:pic>
      <p:sp>
        <p:nvSpPr>
          <p:cNvPr id="67" name="object 67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68" name="object 68" descr=""/>
          <p:cNvGrpSpPr/>
          <p:nvPr/>
        </p:nvGrpSpPr>
        <p:grpSpPr>
          <a:xfrm>
            <a:off x="1824926" y="4800256"/>
            <a:ext cx="5402580" cy="2483485"/>
            <a:chOff x="1824926" y="4800256"/>
            <a:chExt cx="5402580" cy="2483485"/>
          </a:xfrm>
        </p:grpSpPr>
        <p:sp>
          <p:nvSpPr>
            <p:cNvPr id="69" name="object 69" descr=""/>
            <p:cNvSpPr/>
            <p:nvPr/>
          </p:nvSpPr>
          <p:spPr>
            <a:xfrm>
              <a:off x="1824926" y="4800256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  <a:path w="2417445" h="1839595">
                  <a:moveTo>
                    <a:pt x="2416873" y="0"/>
                  </a:moveTo>
                  <a:lnTo>
                    <a:pt x="2346769" y="0"/>
                  </a:lnTo>
                  <a:lnTo>
                    <a:pt x="2346769" y="71653"/>
                  </a:lnTo>
                  <a:lnTo>
                    <a:pt x="2416873" y="71653"/>
                  </a:lnTo>
                  <a:lnTo>
                    <a:pt x="241687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841625" y="67817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841625" y="6781799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1229360"/>
            <a:chOff x="1027103" y="477538"/>
            <a:chExt cx="8891270" cy="1229360"/>
          </a:xfrm>
        </p:grpSpPr>
        <p:sp>
          <p:nvSpPr>
            <p:cNvPr id="3" name="object 3" descr=""/>
            <p:cNvSpPr/>
            <p:nvPr/>
          </p:nvSpPr>
          <p:spPr>
            <a:xfrm>
              <a:off x="8133702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20012" y="1206994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sp>
        <p:nvSpPr>
          <p:cNvPr id="6" name="object 6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347288" y="3259632"/>
            <a:ext cx="1286510" cy="40005"/>
          </a:xfrm>
          <a:custGeom>
            <a:avLst/>
            <a:gdLst/>
            <a:ahLst/>
            <a:cxnLst/>
            <a:rect l="l" t="t" r="r" b="b"/>
            <a:pathLst>
              <a:path w="1286510" h="40004">
                <a:moveTo>
                  <a:pt x="1286129" y="39585"/>
                </a:moveTo>
                <a:lnTo>
                  <a:pt x="0" y="38100"/>
                </a:lnTo>
                <a:lnTo>
                  <a:pt x="0" y="0"/>
                </a:lnTo>
                <a:lnTo>
                  <a:pt x="1286129" y="1485"/>
                </a:lnTo>
                <a:lnTo>
                  <a:pt x="128612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256657" y="3277895"/>
            <a:ext cx="38100" cy="500380"/>
          </a:xfrm>
          <a:custGeom>
            <a:avLst/>
            <a:gdLst/>
            <a:ahLst/>
            <a:cxnLst/>
            <a:rect l="l" t="t" r="r" b="b"/>
            <a:pathLst>
              <a:path w="38100" h="500379">
                <a:moveTo>
                  <a:pt x="0" y="0"/>
                </a:moveTo>
                <a:lnTo>
                  <a:pt x="38100" y="0"/>
                </a:lnTo>
                <a:lnTo>
                  <a:pt x="38100" y="499859"/>
                </a:lnTo>
                <a:lnTo>
                  <a:pt x="0" y="499859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6120701" y="1706816"/>
            <a:ext cx="311150" cy="858519"/>
            <a:chOff x="6120701" y="1706816"/>
            <a:chExt cx="311150" cy="858519"/>
          </a:xfrm>
        </p:grpSpPr>
        <p:sp>
          <p:nvSpPr>
            <p:cNvPr id="13" name="object 13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6120701" y="1706816"/>
              <a:ext cx="311150" cy="858519"/>
            </a:xfrm>
            <a:custGeom>
              <a:avLst/>
              <a:gdLst/>
              <a:ahLst/>
              <a:cxnLst/>
              <a:rect l="l" t="t" r="r" b="b"/>
              <a:pathLst>
                <a:path w="311150" h="8585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37033" y="654659"/>
                  </a:lnTo>
                  <a:lnTo>
                    <a:pt x="135636" y="857935"/>
                  </a:lnTo>
                  <a:lnTo>
                    <a:pt x="173736" y="857935"/>
                  </a:lnTo>
                  <a:lnTo>
                    <a:pt x="175133" y="654697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7354937" y="1588972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2137321" y="1706816"/>
            <a:ext cx="5967730" cy="2071370"/>
            <a:chOff x="2137321" y="1706816"/>
            <a:chExt cx="5967730" cy="2071370"/>
          </a:xfrm>
        </p:grpSpPr>
        <p:sp>
          <p:nvSpPr>
            <p:cNvPr id="21" name="object 21" descr=""/>
            <p:cNvSpPr/>
            <p:nvPr/>
          </p:nvSpPr>
          <p:spPr>
            <a:xfrm>
              <a:off x="3911104" y="1706816"/>
              <a:ext cx="4194175" cy="2071370"/>
            </a:xfrm>
            <a:custGeom>
              <a:avLst/>
              <a:gdLst/>
              <a:ahLst/>
              <a:cxnLst/>
              <a:rect l="l" t="t" r="r" b="b"/>
              <a:pathLst>
                <a:path w="419417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0"/>
                  </a:lnTo>
                  <a:lnTo>
                    <a:pt x="0" y="0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  <a:path w="4194175" h="2071370">
                  <a:moveTo>
                    <a:pt x="2864840" y="1779879"/>
                  </a:moveTo>
                  <a:lnTo>
                    <a:pt x="1365402" y="1778342"/>
                  </a:lnTo>
                  <a:lnTo>
                    <a:pt x="1365402" y="1793570"/>
                  </a:lnTo>
                  <a:lnTo>
                    <a:pt x="2864840" y="1795106"/>
                  </a:lnTo>
                  <a:lnTo>
                    <a:pt x="2864840" y="1779879"/>
                  </a:lnTo>
                  <a:close/>
                </a:path>
                <a:path w="4194175" h="2071370">
                  <a:moveTo>
                    <a:pt x="2864840" y="1565021"/>
                  </a:moveTo>
                  <a:lnTo>
                    <a:pt x="2372677" y="1563509"/>
                  </a:lnTo>
                  <a:lnTo>
                    <a:pt x="2374150" y="857935"/>
                  </a:lnTo>
                  <a:lnTo>
                    <a:pt x="2358923" y="857935"/>
                  </a:lnTo>
                  <a:lnTo>
                    <a:pt x="2357437" y="1571078"/>
                  </a:lnTo>
                  <a:lnTo>
                    <a:pt x="2365032" y="1571078"/>
                  </a:lnTo>
                  <a:lnTo>
                    <a:pt x="2365032" y="1580248"/>
                  </a:lnTo>
                  <a:lnTo>
                    <a:pt x="2864840" y="1581734"/>
                  </a:lnTo>
                  <a:lnTo>
                    <a:pt x="2864840" y="1565021"/>
                  </a:lnTo>
                  <a:close/>
                </a:path>
                <a:path w="4194175" h="2071370">
                  <a:moveTo>
                    <a:pt x="4193629" y="207264"/>
                  </a:moveTo>
                  <a:lnTo>
                    <a:pt x="2622550" y="207264"/>
                  </a:lnTo>
                  <a:lnTo>
                    <a:pt x="2622550" y="222491"/>
                  </a:lnTo>
                  <a:lnTo>
                    <a:pt x="4193629" y="222491"/>
                  </a:lnTo>
                  <a:lnTo>
                    <a:pt x="4193629" y="2072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25672" y="1914080"/>
              <a:ext cx="2397760" cy="1863725"/>
            </a:xfrm>
            <a:custGeom>
              <a:avLst/>
              <a:gdLst/>
              <a:ahLst/>
              <a:cxnLst/>
              <a:rect l="l" t="t" r="r" b="b"/>
              <a:pathLst>
                <a:path w="239776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239776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239776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112795" y="276958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1776209" y="1688553"/>
            <a:ext cx="6964045" cy="1950720"/>
            <a:chOff x="1776209" y="1688553"/>
            <a:chExt cx="6964045" cy="1950720"/>
          </a:xfrm>
        </p:grpSpPr>
        <p:sp>
          <p:nvSpPr>
            <p:cNvPr id="30" name="object 30" descr=""/>
            <p:cNvSpPr/>
            <p:nvPr/>
          </p:nvSpPr>
          <p:spPr>
            <a:xfrm>
              <a:off x="6489446" y="1706816"/>
              <a:ext cx="1644650" cy="213360"/>
            </a:xfrm>
            <a:custGeom>
              <a:avLst/>
              <a:gdLst/>
              <a:ahLst/>
              <a:cxnLst/>
              <a:rect l="l" t="t" r="r" b="b"/>
              <a:pathLst>
                <a:path w="1644650" h="213360">
                  <a:moveTo>
                    <a:pt x="71640" y="57937"/>
                  </a:moveTo>
                  <a:lnTo>
                    <a:pt x="43789" y="57937"/>
                  </a:lnTo>
                  <a:lnTo>
                    <a:pt x="44208" y="0"/>
                  </a:lnTo>
                  <a:lnTo>
                    <a:pt x="27432" y="0"/>
                  </a:lnTo>
                  <a:lnTo>
                    <a:pt x="27025" y="57937"/>
                  </a:lnTo>
                  <a:lnTo>
                    <a:pt x="0" y="57937"/>
                  </a:lnTo>
                  <a:lnTo>
                    <a:pt x="0" y="128041"/>
                  </a:lnTo>
                  <a:lnTo>
                    <a:pt x="26530" y="128041"/>
                  </a:lnTo>
                  <a:lnTo>
                    <a:pt x="25946" y="213360"/>
                  </a:lnTo>
                  <a:lnTo>
                    <a:pt x="42672" y="213360"/>
                  </a:lnTo>
                  <a:lnTo>
                    <a:pt x="43281" y="128041"/>
                  </a:lnTo>
                  <a:lnTo>
                    <a:pt x="71640" y="128041"/>
                  </a:lnTo>
                  <a:lnTo>
                    <a:pt x="71640" y="57937"/>
                  </a:lnTo>
                  <a:close/>
                </a:path>
                <a:path w="1644650" h="213360">
                  <a:moveTo>
                    <a:pt x="1644256" y="57937"/>
                  </a:moveTo>
                  <a:lnTo>
                    <a:pt x="1614881" y="57937"/>
                  </a:lnTo>
                  <a:lnTo>
                    <a:pt x="1615287" y="0"/>
                  </a:lnTo>
                  <a:lnTo>
                    <a:pt x="1598523" y="0"/>
                  </a:lnTo>
                  <a:lnTo>
                    <a:pt x="1598104" y="57937"/>
                  </a:lnTo>
                  <a:lnTo>
                    <a:pt x="1572628" y="57937"/>
                  </a:lnTo>
                  <a:lnTo>
                    <a:pt x="1572628" y="128041"/>
                  </a:lnTo>
                  <a:lnTo>
                    <a:pt x="1597621" y="128041"/>
                  </a:lnTo>
                  <a:lnTo>
                    <a:pt x="1597025" y="213360"/>
                  </a:lnTo>
                  <a:lnTo>
                    <a:pt x="1613801" y="213360"/>
                  </a:lnTo>
                  <a:lnTo>
                    <a:pt x="1614385" y="128041"/>
                  </a:lnTo>
                  <a:lnTo>
                    <a:pt x="1644256" y="128041"/>
                  </a:lnTo>
                  <a:lnTo>
                    <a:pt x="1644256" y="5793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885209" y="1758657"/>
              <a:ext cx="4855210" cy="1880870"/>
            </a:xfrm>
            <a:custGeom>
              <a:avLst/>
              <a:gdLst/>
              <a:ahLst/>
              <a:cxnLst/>
              <a:rect l="l" t="t" r="r" b="b"/>
              <a:pathLst>
                <a:path w="4855209" h="1880870">
                  <a:moveTo>
                    <a:pt x="71589" y="1583283"/>
                  </a:moveTo>
                  <a:lnTo>
                    <a:pt x="0" y="1583283"/>
                  </a:lnTo>
                  <a:lnTo>
                    <a:pt x="0" y="1654873"/>
                  </a:lnTo>
                  <a:lnTo>
                    <a:pt x="71589" y="1654873"/>
                  </a:lnTo>
                  <a:lnTo>
                    <a:pt x="71589" y="1583283"/>
                  </a:lnTo>
                  <a:close/>
                </a:path>
                <a:path w="4855209" h="1880870">
                  <a:moveTo>
                    <a:pt x="71589" y="1377543"/>
                  </a:moveTo>
                  <a:lnTo>
                    <a:pt x="0" y="1377543"/>
                  </a:lnTo>
                  <a:lnTo>
                    <a:pt x="0" y="1447647"/>
                  </a:lnTo>
                  <a:lnTo>
                    <a:pt x="71589" y="1447647"/>
                  </a:lnTo>
                  <a:lnTo>
                    <a:pt x="71589" y="1377543"/>
                  </a:lnTo>
                  <a:close/>
                </a:path>
                <a:path w="4855209" h="1880870">
                  <a:moveTo>
                    <a:pt x="71589" y="0"/>
                  </a:moveTo>
                  <a:lnTo>
                    <a:pt x="0" y="0"/>
                  </a:lnTo>
                  <a:lnTo>
                    <a:pt x="0" y="71589"/>
                  </a:lnTo>
                  <a:lnTo>
                    <a:pt x="71589" y="71589"/>
                  </a:lnTo>
                  <a:lnTo>
                    <a:pt x="71589" y="0"/>
                  </a:lnTo>
                  <a:close/>
                </a:path>
                <a:path w="4855209" h="1880870">
                  <a:moveTo>
                    <a:pt x="1391297" y="1706702"/>
                  </a:moveTo>
                  <a:lnTo>
                    <a:pt x="1187996" y="1705254"/>
                  </a:lnTo>
                  <a:lnTo>
                    <a:pt x="1185557" y="1692960"/>
                  </a:lnTo>
                  <a:lnTo>
                    <a:pt x="1182484" y="1677733"/>
                  </a:lnTo>
                  <a:lnTo>
                    <a:pt x="1176388" y="1664042"/>
                  </a:lnTo>
                  <a:lnTo>
                    <a:pt x="1170330" y="1650301"/>
                  </a:lnTo>
                  <a:lnTo>
                    <a:pt x="1164234" y="1639379"/>
                  </a:lnTo>
                  <a:lnTo>
                    <a:pt x="1164234" y="1724964"/>
                  </a:lnTo>
                  <a:lnTo>
                    <a:pt x="1162697" y="1738706"/>
                  </a:lnTo>
                  <a:lnTo>
                    <a:pt x="1147457" y="1787474"/>
                  </a:lnTo>
                  <a:lnTo>
                    <a:pt x="1115466" y="1825574"/>
                  </a:lnTo>
                  <a:lnTo>
                    <a:pt x="1071257" y="1848396"/>
                  </a:lnTo>
                  <a:lnTo>
                    <a:pt x="1059053" y="1852955"/>
                  </a:lnTo>
                  <a:lnTo>
                    <a:pt x="1046899" y="1854492"/>
                  </a:lnTo>
                  <a:lnTo>
                    <a:pt x="1019467" y="1854492"/>
                  </a:lnTo>
                  <a:lnTo>
                    <a:pt x="1007262" y="1851469"/>
                  </a:lnTo>
                  <a:lnTo>
                    <a:pt x="993521" y="1848396"/>
                  </a:lnTo>
                  <a:lnTo>
                    <a:pt x="987704" y="1845919"/>
                  </a:lnTo>
                  <a:lnTo>
                    <a:pt x="990498" y="1843824"/>
                  </a:lnTo>
                  <a:lnTo>
                    <a:pt x="1001166" y="1834692"/>
                  </a:lnTo>
                  <a:lnTo>
                    <a:pt x="1027061" y="1798129"/>
                  </a:lnTo>
                  <a:lnTo>
                    <a:pt x="1043825" y="1755470"/>
                  </a:lnTo>
                  <a:lnTo>
                    <a:pt x="1046899" y="1723478"/>
                  </a:lnTo>
                  <a:lnTo>
                    <a:pt x="1045362" y="1708188"/>
                  </a:lnTo>
                  <a:lnTo>
                    <a:pt x="1042289" y="1692960"/>
                  </a:lnTo>
                  <a:lnTo>
                    <a:pt x="1039266" y="1677733"/>
                  </a:lnTo>
                  <a:lnTo>
                    <a:pt x="1033157" y="1664042"/>
                  </a:lnTo>
                  <a:lnTo>
                    <a:pt x="1027061" y="1650301"/>
                  </a:lnTo>
                  <a:lnTo>
                    <a:pt x="1020953" y="1639290"/>
                  </a:lnTo>
                  <a:lnTo>
                    <a:pt x="1020953" y="1724964"/>
                  </a:lnTo>
                  <a:lnTo>
                    <a:pt x="1019467" y="1738706"/>
                  </a:lnTo>
                  <a:lnTo>
                    <a:pt x="1004189" y="1787474"/>
                  </a:lnTo>
                  <a:lnTo>
                    <a:pt x="972248" y="1825574"/>
                  </a:lnTo>
                  <a:lnTo>
                    <a:pt x="962571" y="1833448"/>
                  </a:lnTo>
                  <a:lnTo>
                    <a:pt x="960043" y="1831619"/>
                  </a:lnTo>
                  <a:lnTo>
                    <a:pt x="950861" y="1824037"/>
                  </a:lnTo>
                  <a:lnTo>
                    <a:pt x="941730" y="1816392"/>
                  </a:lnTo>
                  <a:lnTo>
                    <a:pt x="936764" y="1811426"/>
                  </a:lnTo>
                  <a:lnTo>
                    <a:pt x="936764" y="1846224"/>
                  </a:lnTo>
                  <a:lnTo>
                    <a:pt x="928039" y="1848396"/>
                  </a:lnTo>
                  <a:lnTo>
                    <a:pt x="915835" y="1852955"/>
                  </a:lnTo>
                  <a:lnTo>
                    <a:pt x="903630" y="1854492"/>
                  </a:lnTo>
                  <a:lnTo>
                    <a:pt x="876198" y="1854492"/>
                  </a:lnTo>
                  <a:lnTo>
                    <a:pt x="851839" y="1848396"/>
                  </a:lnTo>
                  <a:lnTo>
                    <a:pt x="816762" y="1831619"/>
                  </a:lnTo>
                  <a:lnTo>
                    <a:pt x="781748" y="1796592"/>
                  </a:lnTo>
                  <a:lnTo>
                    <a:pt x="763435" y="1750910"/>
                  </a:lnTo>
                  <a:lnTo>
                    <a:pt x="760412" y="1737169"/>
                  </a:lnTo>
                  <a:lnTo>
                    <a:pt x="760412" y="1723478"/>
                  </a:lnTo>
                  <a:lnTo>
                    <a:pt x="761898" y="1711274"/>
                  </a:lnTo>
                  <a:lnTo>
                    <a:pt x="763435" y="1697532"/>
                  </a:lnTo>
                  <a:lnTo>
                    <a:pt x="783285" y="1651838"/>
                  </a:lnTo>
                  <a:lnTo>
                    <a:pt x="828967" y="1609178"/>
                  </a:lnTo>
                  <a:lnTo>
                    <a:pt x="841171" y="1604606"/>
                  </a:lnTo>
                  <a:lnTo>
                    <a:pt x="851839" y="1600047"/>
                  </a:lnTo>
                  <a:lnTo>
                    <a:pt x="865530" y="1596974"/>
                  </a:lnTo>
                  <a:lnTo>
                    <a:pt x="877735" y="1595437"/>
                  </a:lnTo>
                  <a:lnTo>
                    <a:pt x="891425" y="1593938"/>
                  </a:lnTo>
                  <a:lnTo>
                    <a:pt x="905167" y="1595437"/>
                  </a:lnTo>
                  <a:lnTo>
                    <a:pt x="917371" y="1596974"/>
                  </a:lnTo>
                  <a:lnTo>
                    <a:pt x="929525" y="1600047"/>
                  </a:lnTo>
                  <a:lnTo>
                    <a:pt x="936650" y="1602714"/>
                  </a:lnTo>
                  <a:lnTo>
                    <a:pt x="934148" y="1604606"/>
                  </a:lnTo>
                  <a:lnTo>
                    <a:pt x="912761" y="1625942"/>
                  </a:lnTo>
                  <a:lnTo>
                    <a:pt x="903630" y="1638147"/>
                  </a:lnTo>
                  <a:lnTo>
                    <a:pt x="896048" y="1650301"/>
                  </a:lnTo>
                  <a:lnTo>
                    <a:pt x="889939" y="1664042"/>
                  </a:lnTo>
                  <a:lnTo>
                    <a:pt x="885380" y="1679270"/>
                  </a:lnTo>
                  <a:lnTo>
                    <a:pt x="880757" y="1694497"/>
                  </a:lnTo>
                  <a:lnTo>
                    <a:pt x="879271" y="1709737"/>
                  </a:lnTo>
                  <a:lnTo>
                    <a:pt x="877735" y="1724964"/>
                  </a:lnTo>
                  <a:lnTo>
                    <a:pt x="879271" y="1740242"/>
                  </a:lnTo>
                  <a:lnTo>
                    <a:pt x="880757" y="1756956"/>
                  </a:lnTo>
                  <a:lnTo>
                    <a:pt x="885380" y="1770697"/>
                  </a:lnTo>
                  <a:lnTo>
                    <a:pt x="889939" y="1785937"/>
                  </a:lnTo>
                  <a:lnTo>
                    <a:pt x="914298" y="1824037"/>
                  </a:lnTo>
                  <a:lnTo>
                    <a:pt x="936764" y="1846224"/>
                  </a:lnTo>
                  <a:lnTo>
                    <a:pt x="936764" y="1811426"/>
                  </a:lnTo>
                  <a:lnTo>
                    <a:pt x="932599" y="1807260"/>
                  </a:lnTo>
                  <a:lnTo>
                    <a:pt x="924966" y="1796592"/>
                  </a:lnTo>
                  <a:lnTo>
                    <a:pt x="912761" y="1775269"/>
                  </a:lnTo>
                  <a:lnTo>
                    <a:pt x="908202" y="1763064"/>
                  </a:lnTo>
                  <a:lnTo>
                    <a:pt x="905167" y="1750910"/>
                  </a:lnTo>
                  <a:lnTo>
                    <a:pt x="903630" y="1737169"/>
                  </a:lnTo>
                  <a:lnTo>
                    <a:pt x="903630" y="1711274"/>
                  </a:lnTo>
                  <a:lnTo>
                    <a:pt x="914298" y="1673174"/>
                  </a:lnTo>
                  <a:lnTo>
                    <a:pt x="941730" y="1632038"/>
                  </a:lnTo>
                  <a:lnTo>
                    <a:pt x="962926" y="1615821"/>
                  </a:lnTo>
                  <a:lnTo>
                    <a:pt x="964603" y="1616760"/>
                  </a:lnTo>
                  <a:lnTo>
                    <a:pt x="999629" y="1651838"/>
                  </a:lnTo>
                  <a:lnTo>
                    <a:pt x="1014857" y="1686864"/>
                  </a:lnTo>
                  <a:lnTo>
                    <a:pt x="1020953" y="1724964"/>
                  </a:lnTo>
                  <a:lnTo>
                    <a:pt x="1020953" y="1639290"/>
                  </a:lnTo>
                  <a:lnTo>
                    <a:pt x="988961" y="1604606"/>
                  </a:lnTo>
                  <a:lnTo>
                    <a:pt x="986929" y="1603082"/>
                  </a:lnTo>
                  <a:lnTo>
                    <a:pt x="995057" y="1600047"/>
                  </a:lnTo>
                  <a:lnTo>
                    <a:pt x="1007262" y="1596974"/>
                  </a:lnTo>
                  <a:lnTo>
                    <a:pt x="1034707" y="1593938"/>
                  </a:lnTo>
                  <a:lnTo>
                    <a:pt x="1046899" y="1595437"/>
                  </a:lnTo>
                  <a:lnTo>
                    <a:pt x="1060602" y="1596974"/>
                  </a:lnTo>
                  <a:lnTo>
                    <a:pt x="1106284" y="1616760"/>
                  </a:lnTo>
                  <a:lnTo>
                    <a:pt x="1133716" y="1642706"/>
                  </a:lnTo>
                  <a:lnTo>
                    <a:pt x="1141361" y="1651838"/>
                  </a:lnTo>
                  <a:lnTo>
                    <a:pt x="1158125" y="1686864"/>
                  </a:lnTo>
                  <a:lnTo>
                    <a:pt x="1164234" y="1724964"/>
                  </a:lnTo>
                  <a:lnTo>
                    <a:pt x="1164234" y="1639379"/>
                  </a:lnTo>
                  <a:lnTo>
                    <a:pt x="1132230" y="1604606"/>
                  </a:lnTo>
                  <a:lnTo>
                    <a:pt x="1117612" y="1593938"/>
                  </a:lnTo>
                  <a:lnTo>
                    <a:pt x="1107821" y="1587842"/>
                  </a:lnTo>
                  <a:lnTo>
                    <a:pt x="1094130" y="1581734"/>
                  </a:lnTo>
                  <a:lnTo>
                    <a:pt x="1078903" y="1575638"/>
                  </a:lnTo>
                  <a:lnTo>
                    <a:pt x="1048397" y="1569529"/>
                  </a:lnTo>
                  <a:lnTo>
                    <a:pt x="1016393" y="1569529"/>
                  </a:lnTo>
                  <a:lnTo>
                    <a:pt x="985939" y="1575638"/>
                  </a:lnTo>
                  <a:lnTo>
                    <a:pt x="961542" y="1586496"/>
                  </a:lnTo>
                  <a:lnTo>
                    <a:pt x="950861" y="1581734"/>
                  </a:lnTo>
                  <a:lnTo>
                    <a:pt x="935634" y="1575638"/>
                  </a:lnTo>
                  <a:lnTo>
                    <a:pt x="921943" y="1572615"/>
                  </a:lnTo>
                  <a:lnTo>
                    <a:pt x="905167" y="1569529"/>
                  </a:lnTo>
                  <a:lnTo>
                    <a:pt x="874661" y="1569529"/>
                  </a:lnTo>
                  <a:lnTo>
                    <a:pt x="828967" y="1581734"/>
                  </a:lnTo>
                  <a:lnTo>
                    <a:pt x="790867" y="1604606"/>
                  </a:lnTo>
                  <a:lnTo>
                    <a:pt x="754303" y="1650301"/>
                  </a:lnTo>
                  <a:lnTo>
                    <a:pt x="737539" y="1694497"/>
                  </a:lnTo>
                  <a:lnTo>
                    <a:pt x="736307" y="1706626"/>
                  </a:lnTo>
                  <a:lnTo>
                    <a:pt x="571652" y="1705444"/>
                  </a:lnTo>
                  <a:lnTo>
                    <a:pt x="572985" y="1519237"/>
                  </a:lnTo>
                  <a:lnTo>
                    <a:pt x="534885" y="1519237"/>
                  </a:lnTo>
                  <a:lnTo>
                    <a:pt x="533552" y="1705178"/>
                  </a:lnTo>
                  <a:lnTo>
                    <a:pt x="533349" y="1705165"/>
                  </a:lnTo>
                  <a:lnTo>
                    <a:pt x="533349" y="1734134"/>
                  </a:lnTo>
                  <a:lnTo>
                    <a:pt x="533349" y="1743265"/>
                  </a:lnTo>
                  <a:lnTo>
                    <a:pt x="736815" y="1744726"/>
                  </a:lnTo>
                  <a:lnTo>
                    <a:pt x="748207" y="1785937"/>
                  </a:lnTo>
                  <a:lnTo>
                    <a:pt x="771080" y="1824037"/>
                  </a:lnTo>
                  <a:lnTo>
                    <a:pt x="804557" y="1854492"/>
                  </a:lnTo>
                  <a:lnTo>
                    <a:pt x="845743" y="1872792"/>
                  </a:lnTo>
                  <a:lnTo>
                    <a:pt x="859434" y="1877364"/>
                  </a:lnTo>
                  <a:lnTo>
                    <a:pt x="874661" y="1878901"/>
                  </a:lnTo>
                  <a:lnTo>
                    <a:pt x="891425" y="1880387"/>
                  </a:lnTo>
                  <a:lnTo>
                    <a:pt x="921943" y="1877364"/>
                  </a:lnTo>
                  <a:lnTo>
                    <a:pt x="952398" y="1868233"/>
                  </a:lnTo>
                  <a:lnTo>
                    <a:pt x="961263" y="1862683"/>
                  </a:lnTo>
                  <a:lnTo>
                    <a:pt x="973734" y="1868233"/>
                  </a:lnTo>
                  <a:lnTo>
                    <a:pt x="987425" y="1872792"/>
                  </a:lnTo>
                  <a:lnTo>
                    <a:pt x="1002703" y="1877364"/>
                  </a:lnTo>
                  <a:lnTo>
                    <a:pt x="1017930" y="1878901"/>
                  </a:lnTo>
                  <a:lnTo>
                    <a:pt x="1034707" y="1880387"/>
                  </a:lnTo>
                  <a:lnTo>
                    <a:pt x="1065161" y="1877364"/>
                  </a:lnTo>
                  <a:lnTo>
                    <a:pt x="1080389" y="1872792"/>
                  </a:lnTo>
                  <a:lnTo>
                    <a:pt x="1094130" y="1868233"/>
                  </a:lnTo>
                  <a:lnTo>
                    <a:pt x="1118755" y="1854492"/>
                  </a:lnTo>
                  <a:lnTo>
                    <a:pt x="1121511" y="1852955"/>
                  </a:lnTo>
                  <a:lnTo>
                    <a:pt x="1132230" y="1843824"/>
                  </a:lnTo>
                  <a:lnTo>
                    <a:pt x="1144384" y="1834692"/>
                  </a:lnTo>
                  <a:lnTo>
                    <a:pt x="1162697" y="1810296"/>
                  </a:lnTo>
                  <a:lnTo>
                    <a:pt x="1170330" y="1798129"/>
                  </a:lnTo>
                  <a:lnTo>
                    <a:pt x="1176388" y="1784388"/>
                  </a:lnTo>
                  <a:lnTo>
                    <a:pt x="1182484" y="1770697"/>
                  </a:lnTo>
                  <a:lnTo>
                    <a:pt x="1185557" y="1755470"/>
                  </a:lnTo>
                  <a:lnTo>
                    <a:pt x="1187970" y="1743354"/>
                  </a:lnTo>
                  <a:lnTo>
                    <a:pt x="1391297" y="1744802"/>
                  </a:lnTo>
                  <a:lnTo>
                    <a:pt x="1391297" y="1706702"/>
                  </a:lnTo>
                  <a:close/>
                </a:path>
                <a:path w="4855209" h="1880870">
                  <a:moveTo>
                    <a:pt x="1517751" y="1700606"/>
                  </a:moveTo>
                  <a:lnTo>
                    <a:pt x="1446110" y="1700606"/>
                  </a:lnTo>
                  <a:lnTo>
                    <a:pt x="1446110" y="1772246"/>
                  </a:lnTo>
                  <a:lnTo>
                    <a:pt x="1517751" y="1772246"/>
                  </a:lnTo>
                  <a:lnTo>
                    <a:pt x="1517751" y="1700606"/>
                  </a:lnTo>
                  <a:close/>
                </a:path>
                <a:path w="4855209" h="1880870">
                  <a:moveTo>
                    <a:pt x="2429027" y="863993"/>
                  </a:moveTo>
                  <a:lnTo>
                    <a:pt x="2357386" y="863993"/>
                  </a:lnTo>
                  <a:lnTo>
                    <a:pt x="2357386" y="935634"/>
                  </a:lnTo>
                  <a:lnTo>
                    <a:pt x="2429027" y="935634"/>
                  </a:lnTo>
                  <a:lnTo>
                    <a:pt x="2429027" y="863993"/>
                  </a:lnTo>
                  <a:close/>
                </a:path>
                <a:path w="4855209" h="1880870">
                  <a:moveTo>
                    <a:pt x="2843504" y="1700606"/>
                  </a:moveTo>
                  <a:lnTo>
                    <a:pt x="2771864" y="1700606"/>
                  </a:lnTo>
                  <a:lnTo>
                    <a:pt x="2771864" y="1772246"/>
                  </a:lnTo>
                  <a:lnTo>
                    <a:pt x="2843504" y="1772246"/>
                  </a:lnTo>
                  <a:lnTo>
                    <a:pt x="2843504" y="1700606"/>
                  </a:lnTo>
                  <a:close/>
                </a:path>
                <a:path w="4855209" h="1880870">
                  <a:moveTo>
                    <a:pt x="2843504" y="1485747"/>
                  </a:moveTo>
                  <a:lnTo>
                    <a:pt x="2771864" y="1485747"/>
                  </a:lnTo>
                  <a:lnTo>
                    <a:pt x="2771864" y="1557337"/>
                  </a:lnTo>
                  <a:lnTo>
                    <a:pt x="2843504" y="1557337"/>
                  </a:lnTo>
                  <a:lnTo>
                    <a:pt x="2843504" y="1485747"/>
                  </a:lnTo>
                  <a:close/>
                </a:path>
                <a:path w="4855209" h="1880870">
                  <a:moveTo>
                    <a:pt x="3742575" y="877735"/>
                  </a:moveTo>
                  <a:lnTo>
                    <a:pt x="3704475" y="876198"/>
                  </a:lnTo>
                  <a:lnTo>
                    <a:pt x="3702939" y="1162685"/>
                  </a:lnTo>
                  <a:lnTo>
                    <a:pt x="3741039" y="1162685"/>
                  </a:lnTo>
                  <a:lnTo>
                    <a:pt x="3742575" y="877735"/>
                  </a:lnTo>
                  <a:close/>
                </a:path>
                <a:path w="4855209" h="1880870">
                  <a:moveTo>
                    <a:pt x="4854968" y="877735"/>
                  </a:moveTo>
                  <a:lnTo>
                    <a:pt x="4816868" y="876198"/>
                  </a:lnTo>
                  <a:lnTo>
                    <a:pt x="4813846" y="1162685"/>
                  </a:lnTo>
                  <a:lnTo>
                    <a:pt x="4851946" y="1162685"/>
                  </a:lnTo>
                  <a:lnTo>
                    <a:pt x="4854968" y="87773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1776209" y="1688553"/>
              <a:ext cx="4285615" cy="1725295"/>
            </a:xfrm>
            <a:custGeom>
              <a:avLst/>
              <a:gdLst/>
              <a:ahLst/>
              <a:cxnLst/>
              <a:rect l="l" t="t" r="r" b="b"/>
              <a:pathLst>
                <a:path w="4285615" h="172529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4285615" h="1725295">
                  <a:moveTo>
                    <a:pt x="1894128" y="1653387"/>
                  </a:moveTo>
                  <a:lnTo>
                    <a:pt x="1824037" y="1653387"/>
                  </a:lnTo>
                  <a:lnTo>
                    <a:pt x="1824037" y="1724977"/>
                  </a:lnTo>
                  <a:lnTo>
                    <a:pt x="1894128" y="1724977"/>
                  </a:lnTo>
                  <a:lnTo>
                    <a:pt x="1894128" y="1653387"/>
                  </a:lnTo>
                  <a:close/>
                </a:path>
                <a:path w="4285615" h="1725295">
                  <a:moveTo>
                    <a:pt x="2465590" y="1653387"/>
                  </a:moveTo>
                  <a:lnTo>
                    <a:pt x="2395486" y="1653387"/>
                  </a:lnTo>
                  <a:lnTo>
                    <a:pt x="2395486" y="1724977"/>
                  </a:lnTo>
                  <a:lnTo>
                    <a:pt x="2465590" y="1724977"/>
                  </a:lnTo>
                  <a:lnTo>
                    <a:pt x="2465590" y="1653387"/>
                  </a:lnTo>
                  <a:close/>
                </a:path>
                <a:path w="4285615" h="172529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383129" y="39344"/>
                  </a:lnTo>
                  <a:lnTo>
                    <a:pt x="2382863" y="76200"/>
                  </a:lnTo>
                  <a:lnTo>
                    <a:pt x="2357386" y="76200"/>
                  </a:lnTo>
                  <a:lnTo>
                    <a:pt x="2357386" y="146304"/>
                  </a:lnTo>
                  <a:lnTo>
                    <a:pt x="2382355" y="146304"/>
                  </a:lnTo>
                  <a:lnTo>
                    <a:pt x="2381745" y="231622"/>
                  </a:lnTo>
                  <a:lnTo>
                    <a:pt x="2398522" y="231622"/>
                  </a:lnTo>
                  <a:lnTo>
                    <a:pt x="2399131" y="146304"/>
                  </a:lnTo>
                  <a:lnTo>
                    <a:pt x="2427490" y="146304"/>
                  </a:lnTo>
                  <a:lnTo>
                    <a:pt x="2427490" y="76200"/>
                  </a:lnTo>
                  <a:lnTo>
                    <a:pt x="2399639" y="76200"/>
                  </a:lnTo>
                  <a:lnTo>
                    <a:pt x="2399893" y="39382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  <a:path w="4285615" h="1725295">
                  <a:moveTo>
                    <a:pt x="4285069" y="76200"/>
                  </a:moveTo>
                  <a:lnTo>
                    <a:pt x="4255668" y="76200"/>
                  </a:lnTo>
                  <a:lnTo>
                    <a:pt x="4256087" y="18262"/>
                  </a:lnTo>
                  <a:lnTo>
                    <a:pt x="4240860" y="18262"/>
                  </a:lnTo>
                  <a:lnTo>
                    <a:pt x="4240441" y="76200"/>
                  </a:lnTo>
                  <a:lnTo>
                    <a:pt x="4213428" y="76200"/>
                  </a:lnTo>
                  <a:lnTo>
                    <a:pt x="4213428" y="146304"/>
                  </a:lnTo>
                  <a:lnTo>
                    <a:pt x="4239933" y="146304"/>
                  </a:lnTo>
                  <a:lnTo>
                    <a:pt x="4239323" y="231622"/>
                  </a:lnTo>
                  <a:lnTo>
                    <a:pt x="4254551" y="231622"/>
                  </a:lnTo>
                  <a:lnTo>
                    <a:pt x="4255160" y="146304"/>
                  </a:lnTo>
                  <a:lnTo>
                    <a:pt x="4285069" y="146304"/>
                  </a:lnTo>
                  <a:lnTo>
                    <a:pt x="4285069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7292035" y="2445384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497406" y="245148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6489446" y="2564751"/>
            <a:ext cx="2229485" cy="253365"/>
          </a:xfrm>
          <a:custGeom>
            <a:avLst/>
            <a:gdLst/>
            <a:ahLst/>
            <a:cxnLst/>
            <a:rect l="l" t="t" r="r" b="b"/>
            <a:pathLst>
              <a:path w="2229484" h="253364">
                <a:moveTo>
                  <a:pt x="71640" y="56413"/>
                </a:moveTo>
                <a:lnTo>
                  <a:pt x="43789" y="56413"/>
                </a:lnTo>
                <a:lnTo>
                  <a:pt x="44208" y="0"/>
                </a:lnTo>
                <a:lnTo>
                  <a:pt x="27432" y="0"/>
                </a:lnTo>
                <a:lnTo>
                  <a:pt x="27025" y="56413"/>
                </a:lnTo>
                <a:lnTo>
                  <a:pt x="0" y="56413"/>
                </a:lnTo>
                <a:lnTo>
                  <a:pt x="0" y="128003"/>
                </a:lnTo>
                <a:lnTo>
                  <a:pt x="26530" y="128003"/>
                </a:lnTo>
                <a:lnTo>
                  <a:pt x="25946" y="211785"/>
                </a:lnTo>
                <a:lnTo>
                  <a:pt x="42672" y="211785"/>
                </a:lnTo>
                <a:lnTo>
                  <a:pt x="43268" y="128003"/>
                </a:lnTo>
                <a:lnTo>
                  <a:pt x="71640" y="128003"/>
                </a:lnTo>
                <a:lnTo>
                  <a:pt x="71640" y="56413"/>
                </a:lnTo>
                <a:close/>
              </a:path>
              <a:path w="2229484" h="253364">
                <a:moveTo>
                  <a:pt x="2229396" y="207225"/>
                </a:moveTo>
                <a:lnTo>
                  <a:pt x="2182177" y="207200"/>
                </a:lnTo>
                <a:lnTo>
                  <a:pt x="2182177" y="179832"/>
                </a:lnTo>
                <a:lnTo>
                  <a:pt x="2110536" y="179832"/>
                </a:lnTo>
                <a:lnTo>
                  <a:pt x="2110536" y="207149"/>
                </a:lnTo>
                <a:lnTo>
                  <a:pt x="1248079" y="206565"/>
                </a:lnTo>
                <a:lnTo>
                  <a:pt x="1248079" y="181330"/>
                </a:lnTo>
                <a:lnTo>
                  <a:pt x="1176439" y="181330"/>
                </a:lnTo>
                <a:lnTo>
                  <a:pt x="1176439" y="206514"/>
                </a:lnTo>
                <a:lnTo>
                  <a:pt x="1056043" y="206438"/>
                </a:lnTo>
                <a:lnTo>
                  <a:pt x="1056043" y="181330"/>
                </a:lnTo>
                <a:lnTo>
                  <a:pt x="984453" y="181330"/>
                </a:lnTo>
                <a:lnTo>
                  <a:pt x="984453" y="206387"/>
                </a:lnTo>
                <a:lnTo>
                  <a:pt x="47282" y="205727"/>
                </a:lnTo>
                <a:lnTo>
                  <a:pt x="47282" y="220967"/>
                </a:lnTo>
                <a:lnTo>
                  <a:pt x="984453" y="221640"/>
                </a:lnTo>
                <a:lnTo>
                  <a:pt x="984453" y="252971"/>
                </a:lnTo>
                <a:lnTo>
                  <a:pt x="1056043" y="252971"/>
                </a:lnTo>
                <a:lnTo>
                  <a:pt x="1056043" y="221691"/>
                </a:lnTo>
                <a:lnTo>
                  <a:pt x="1176439" y="221767"/>
                </a:lnTo>
                <a:lnTo>
                  <a:pt x="1176439" y="252971"/>
                </a:lnTo>
                <a:lnTo>
                  <a:pt x="1248079" y="252971"/>
                </a:lnTo>
                <a:lnTo>
                  <a:pt x="1248079" y="221818"/>
                </a:lnTo>
                <a:lnTo>
                  <a:pt x="2110536" y="222427"/>
                </a:lnTo>
                <a:lnTo>
                  <a:pt x="2110536" y="251421"/>
                </a:lnTo>
                <a:lnTo>
                  <a:pt x="2182177" y="251421"/>
                </a:lnTo>
                <a:lnTo>
                  <a:pt x="2182177" y="222478"/>
                </a:lnTo>
                <a:lnTo>
                  <a:pt x="2229396" y="222504"/>
                </a:lnTo>
                <a:lnTo>
                  <a:pt x="2229396" y="20722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6798309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012896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301060" y="2073568"/>
            <a:ext cx="5568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140" b="1" i="1">
                <a:solidFill>
                  <a:srgbClr val="F25C19"/>
                </a:solidFill>
                <a:latin typeface="Calibri"/>
                <a:cs typeface="Calibri"/>
              </a:rPr>
              <a:t>����</a:t>
            </a:r>
            <a:r>
              <a:rPr dirty="0" sz="1100" spc="15" b="1" i="1">
                <a:solidFill>
                  <a:srgbClr val="F25C19"/>
                </a:solidFill>
                <a:latin typeface="Calibri"/>
                <a:cs typeface="Calibri"/>
              </a:rPr>
              <a:t> </a:t>
            </a:r>
            <a:r>
              <a:rPr dirty="0" sz="1100" spc="-1085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1306855" y="2020735"/>
            <a:ext cx="1600200" cy="1045844"/>
          </a:xfrm>
          <a:custGeom>
            <a:avLst/>
            <a:gdLst/>
            <a:ahLst/>
            <a:cxnLst/>
            <a:rect l="l" t="t" r="r" b="b"/>
            <a:pathLst>
              <a:path w="1600200" h="1045844">
                <a:moveTo>
                  <a:pt x="926503" y="530326"/>
                </a:moveTo>
                <a:lnTo>
                  <a:pt x="1229715" y="0"/>
                </a:lnTo>
                <a:lnTo>
                  <a:pt x="1234601" y="24358"/>
                </a:lnTo>
                <a:lnTo>
                  <a:pt x="1217561" y="24358"/>
                </a:lnTo>
                <a:lnTo>
                  <a:pt x="1222002" y="46245"/>
                </a:lnTo>
                <a:lnTo>
                  <a:pt x="946793" y="525716"/>
                </a:lnTo>
                <a:lnTo>
                  <a:pt x="932611" y="525716"/>
                </a:lnTo>
                <a:lnTo>
                  <a:pt x="926503" y="530326"/>
                </a:lnTo>
                <a:close/>
              </a:path>
              <a:path w="1600200" h="1045844">
                <a:moveTo>
                  <a:pt x="1222002" y="46245"/>
                </a:moveTo>
                <a:lnTo>
                  <a:pt x="1217561" y="24358"/>
                </a:lnTo>
                <a:lnTo>
                  <a:pt x="1232801" y="27431"/>
                </a:lnTo>
                <a:lnTo>
                  <a:pt x="1222002" y="46245"/>
                </a:lnTo>
                <a:close/>
              </a:path>
              <a:path w="1600200" h="1045844">
                <a:moveTo>
                  <a:pt x="1539087" y="548589"/>
                </a:moveTo>
                <a:lnTo>
                  <a:pt x="1531442" y="545553"/>
                </a:lnTo>
                <a:lnTo>
                  <a:pt x="1523860" y="544017"/>
                </a:lnTo>
                <a:lnTo>
                  <a:pt x="1525346" y="544017"/>
                </a:lnTo>
                <a:lnTo>
                  <a:pt x="1516214" y="542480"/>
                </a:lnTo>
                <a:lnTo>
                  <a:pt x="1322692" y="542480"/>
                </a:lnTo>
                <a:lnTo>
                  <a:pt x="1222002" y="46245"/>
                </a:lnTo>
                <a:lnTo>
                  <a:pt x="1232801" y="27431"/>
                </a:lnTo>
                <a:lnTo>
                  <a:pt x="1217561" y="24358"/>
                </a:lnTo>
                <a:lnTo>
                  <a:pt x="1234601" y="24358"/>
                </a:lnTo>
                <a:lnTo>
                  <a:pt x="1335160" y="525716"/>
                </a:lnTo>
                <a:lnTo>
                  <a:pt x="1328788" y="525716"/>
                </a:lnTo>
                <a:lnTo>
                  <a:pt x="1336382" y="531812"/>
                </a:lnTo>
                <a:lnTo>
                  <a:pt x="1540521" y="531812"/>
                </a:lnTo>
                <a:lnTo>
                  <a:pt x="1545183" y="533349"/>
                </a:lnTo>
                <a:lnTo>
                  <a:pt x="1552778" y="536384"/>
                </a:lnTo>
                <a:lnTo>
                  <a:pt x="1560423" y="540994"/>
                </a:lnTo>
                <a:lnTo>
                  <a:pt x="1568056" y="547052"/>
                </a:lnTo>
                <a:lnTo>
                  <a:pt x="1537550" y="547052"/>
                </a:lnTo>
                <a:lnTo>
                  <a:pt x="1539087" y="548589"/>
                </a:lnTo>
                <a:close/>
              </a:path>
              <a:path w="1600200" h="1045844">
                <a:moveTo>
                  <a:pt x="1526882" y="1043838"/>
                </a:moveTo>
                <a:lnTo>
                  <a:pt x="74663" y="1043838"/>
                </a:lnTo>
                <a:lnTo>
                  <a:pt x="56362" y="1037729"/>
                </a:lnTo>
                <a:lnTo>
                  <a:pt x="21335" y="1011834"/>
                </a:lnTo>
                <a:lnTo>
                  <a:pt x="3035" y="972197"/>
                </a:lnTo>
                <a:lnTo>
                  <a:pt x="1536" y="963066"/>
                </a:lnTo>
                <a:lnTo>
                  <a:pt x="0" y="953947"/>
                </a:lnTo>
                <a:lnTo>
                  <a:pt x="0" y="617143"/>
                </a:lnTo>
                <a:lnTo>
                  <a:pt x="1536" y="608012"/>
                </a:lnTo>
                <a:lnTo>
                  <a:pt x="3035" y="598893"/>
                </a:lnTo>
                <a:lnTo>
                  <a:pt x="4571" y="589762"/>
                </a:lnTo>
                <a:lnTo>
                  <a:pt x="7594" y="582117"/>
                </a:lnTo>
                <a:lnTo>
                  <a:pt x="16776" y="566889"/>
                </a:lnTo>
                <a:lnTo>
                  <a:pt x="21335" y="559244"/>
                </a:lnTo>
                <a:lnTo>
                  <a:pt x="56362" y="533349"/>
                </a:lnTo>
                <a:lnTo>
                  <a:pt x="83794" y="525716"/>
                </a:lnTo>
                <a:lnTo>
                  <a:pt x="929138" y="525716"/>
                </a:lnTo>
                <a:lnTo>
                  <a:pt x="926503" y="530326"/>
                </a:lnTo>
                <a:lnTo>
                  <a:pt x="944147" y="530326"/>
                </a:lnTo>
                <a:lnTo>
                  <a:pt x="937171" y="542480"/>
                </a:lnTo>
                <a:lnTo>
                  <a:pt x="85331" y="542480"/>
                </a:lnTo>
                <a:lnTo>
                  <a:pt x="76200" y="544017"/>
                </a:lnTo>
                <a:lnTo>
                  <a:pt x="77698" y="544017"/>
                </a:lnTo>
                <a:lnTo>
                  <a:pt x="70103" y="545553"/>
                </a:lnTo>
                <a:lnTo>
                  <a:pt x="66329" y="547052"/>
                </a:lnTo>
                <a:lnTo>
                  <a:pt x="63995" y="547052"/>
                </a:lnTo>
                <a:lnTo>
                  <a:pt x="58906" y="550125"/>
                </a:lnTo>
                <a:lnTo>
                  <a:pt x="56362" y="550125"/>
                </a:lnTo>
                <a:lnTo>
                  <a:pt x="38100" y="563816"/>
                </a:lnTo>
                <a:lnTo>
                  <a:pt x="39598" y="563816"/>
                </a:lnTo>
                <a:lnTo>
                  <a:pt x="33540" y="569912"/>
                </a:lnTo>
                <a:lnTo>
                  <a:pt x="30090" y="574484"/>
                </a:lnTo>
                <a:lnTo>
                  <a:pt x="28930" y="574484"/>
                </a:lnTo>
                <a:lnTo>
                  <a:pt x="26506" y="580580"/>
                </a:lnTo>
                <a:lnTo>
                  <a:pt x="25895" y="580580"/>
                </a:lnTo>
                <a:lnTo>
                  <a:pt x="22872" y="588225"/>
                </a:lnTo>
                <a:lnTo>
                  <a:pt x="20401" y="594321"/>
                </a:lnTo>
                <a:lnTo>
                  <a:pt x="19799" y="594321"/>
                </a:lnTo>
                <a:lnTo>
                  <a:pt x="18521" y="601916"/>
                </a:lnTo>
                <a:lnTo>
                  <a:pt x="18262" y="601916"/>
                </a:lnTo>
                <a:lnTo>
                  <a:pt x="17020" y="609549"/>
                </a:lnTo>
                <a:lnTo>
                  <a:pt x="16776" y="609549"/>
                </a:lnTo>
                <a:lnTo>
                  <a:pt x="16776" y="961529"/>
                </a:lnTo>
                <a:lnTo>
                  <a:pt x="17018" y="961529"/>
                </a:lnTo>
                <a:lnTo>
                  <a:pt x="18262" y="969175"/>
                </a:lnTo>
                <a:lnTo>
                  <a:pt x="18520" y="969175"/>
                </a:lnTo>
                <a:lnTo>
                  <a:pt x="19799" y="976807"/>
                </a:lnTo>
                <a:lnTo>
                  <a:pt x="20421" y="976807"/>
                </a:lnTo>
                <a:lnTo>
                  <a:pt x="22872" y="982865"/>
                </a:lnTo>
                <a:lnTo>
                  <a:pt x="25895" y="990498"/>
                </a:lnTo>
                <a:lnTo>
                  <a:pt x="26505" y="990498"/>
                </a:lnTo>
                <a:lnTo>
                  <a:pt x="28930" y="996607"/>
                </a:lnTo>
                <a:lnTo>
                  <a:pt x="30092" y="996607"/>
                </a:lnTo>
                <a:lnTo>
                  <a:pt x="33540" y="1001166"/>
                </a:lnTo>
                <a:lnTo>
                  <a:pt x="39598" y="1007275"/>
                </a:lnTo>
                <a:lnTo>
                  <a:pt x="38100" y="1007275"/>
                </a:lnTo>
                <a:lnTo>
                  <a:pt x="56362" y="1020965"/>
                </a:lnTo>
                <a:lnTo>
                  <a:pt x="58850" y="1020965"/>
                </a:lnTo>
                <a:lnTo>
                  <a:pt x="63995" y="1024039"/>
                </a:lnTo>
                <a:lnTo>
                  <a:pt x="66281" y="1024039"/>
                </a:lnTo>
                <a:lnTo>
                  <a:pt x="70103" y="1025575"/>
                </a:lnTo>
                <a:lnTo>
                  <a:pt x="77698" y="1027061"/>
                </a:lnTo>
                <a:lnTo>
                  <a:pt x="76200" y="1027061"/>
                </a:lnTo>
                <a:lnTo>
                  <a:pt x="85331" y="1028598"/>
                </a:lnTo>
                <a:lnTo>
                  <a:pt x="1562359" y="1028598"/>
                </a:lnTo>
                <a:lnTo>
                  <a:pt x="1560423" y="1030147"/>
                </a:lnTo>
                <a:lnTo>
                  <a:pt x="1552778" y="1034707"/>
                </a:lnTo>
                <a:lnTo>
                  <a:pt x="1545183" y="1037729"/>
                </a:lnTo>
                <a:lnTo>
                  <a:pt x="1526882" y="1043838"/>
                </a:lnTo>
                <a:close/>
              </a:path>
              <a:path w="1600200" h="1045844">
                <a:moveTo>
                  <a:pt x="944147" y="530326"/>
                </a:moveTo>
                <a:lnTo>
                  <a:pt x="926503" y="530326"/>
                </a:lnTo>
                <a:lnTo>
                  <a:pt x="932611" y="525716"/>
                </a:lnTo>
                <a:lnTo>
                  <a:pt x="946793" y="525716"/>
                </a:lnTo>
                <a:lnTo>
                  <a:pt x="944147" y="530326"/>
                </a:lnTo>
                <a:close/>
              </a:path>
              <a:path w="1600200" h="1045844">
                <a:moveTo>
                  <a:pt x="1336382" y="531812"/>
                </a:moveTo>
                <a:lnTo>
                  <a:pt x="1328788" y="525716"/>
                </a:lnTo>
                <a:lnTo>
                  <a:pt x="1335160" y="525716"/>
                </a:lnTo>
                <a:lnTo>
                  <a:pt x="1336382" y="531812"/>
                </a:lnTo>
                <a:close/>
              </a:path>
              <a:path w="1600200" h="1045844">
                <a:moveTo>
                  <a:pt x="1540521" y="531812"/>
                </a:moveTo>
                <a:lnTo>
                  <a:pt x="1336382" y="531812"/>
                </a:lnTo>
                <a:lnTo>
                  <a:pt x="1335160" y="525716"/>
                </a:lnTo>
                <a:lnTo>
                  <a:pt x="1517751" y="525716"/>
                </a:lnTo>
                <a:lnTo>
                  <a:pt x="1526882" y="527253"/>
                </a:lnTo>
                <a:lnTo>
                  <a:pt x="1540521" y="531812"/>
                </a:lnTo>
                <a:close/>
              </a:path>
              <a:path w="1600200" h="1045844">
                <a:moveTo>
                  <a:pt x="62458" y="548589"/>
                </a:moveTo>
                <a:lnTo>
                  <a:pt x="63995" y="547052"/>
                </a:lnTo>
                <a:lnTo>
                  <a:pt x="66329" y="547052"/>
                </a:lnTo>
                <a:lnTo>
                  <a:pt x="62458" y="548589"/>
                </a:lnTo>
                <a:close/>
              </a:path>
              <a:path w="1600200" h="1045844">
                <a:moveTo>
                  <a:pt x="1545183" y="551662"/>
                </a:moveTo>
                <a:lnTo>
                  <a:pt x="1537550" y="547052"/>
                </a:lnTo>
                <a:lnTo>
                  <a:pt x="1568056" y="547052"/>
                </a:lnTo>
                <a:lnTo>
                  <a:pt x="1571110" y="550125"/>
                </a:lnTo>
                <a:lnTo>
                  <a:pt x="1545183" y="550125"/>
                </a:lnTo>
                <a:lnTo>
                  <a:pt x="1545183" y="551662"/>
                </a:lnTo>
                <a:close/>
              </a:path>
              <a:path w="1600200" h="1045844">
                <a:moveTo>
                  <a:pt x="56362" y="551662"/>
                </a:moveTo>
                <a:lnTo>
                  <a:pt x="56362" y="550125"/>
                </a:lnTo>
                <a:lnTo>
                  <a:pt x="58906" y="550125"/>
                </a:lnTo>
                <a:lnTo>
                  <a:pt x="56362" y="551662"/>
                </a:lnTo>
                <a:close/>
              </a:path>
              <a:path w="1600200" h="1045844">
                <a:moveTo>
                  <a:pt x="1590310" y="576021"/>
                </a:moveTo>
                <a:lnTo>
                  <a:pt x="1572615" y="576021"/>
                </a:lnTo>
                <a:lnTo>
                  <a:pt x="1566519" y="569912"/>
                </a:lnTo>
                <a:lnTo>
                  <a:pt x="1568056" y="569912"/>
                </a:lnTo>
                <a:lnTo>
                  <a:pt x="1561960" y="563816"/>
                </a:lnTo>
                <a:lnTo>
                  <a:pt x="1563446" y="563816"/>
                </a:lnTo>
                <a:lnTo>
                  <a:pt x="1545183" y="550125"/>
                </a:lnTo>
                <a:lnTo>
                  <a:pt x="1571110" y="550125"/>
                </a:lnTo>
                <a:lnTo>
                  <a:pt x="1580210" y="559244"/>
                </a:lnTo>
                <a:lnTo>
                  <a:pt x="1584782" y="566889"/>
                </a:lnTo>
                <a:lnTo>
                  <a:pt x="1590310" y="576021"/>
                </a:lnTo>
                <a:close/>
              </a:path>
              <a:path w="1600200" h="1045844">
                <a:moveTo>
                  <a:pt x="28930" y="576021"/>
                </a:moveTo>
                <a:lnTo>
                  <a:pt x="28930" y="574484"/>
                </a:lnTo>
                <a:lnTo>
                  <a:pt x="30090" y="574484"/>
                </a:lnTo>
                <a:lnTo>
                  <a:pt x="28930" y="576021"/>
                </a:lnTo>
                <a:close/>
              </a:path>
              <a:path w="1600200" h="1045844">
                <a:moveTo>
                  <a:pt x="1575650" y="582117"/>
                </a:moveTo>
                <a:lnTo>
                  <a:pt x="1571078" y="574484"/>
                </a:lnTo>
                <a:lnTo>
                  <a:pt x="1572615" y="576021"/>
                </a:lnTo>
                <a:lnTo>
                  <a:pt x="1590310" y="576021"/>
                </a:lnTo>
                <a:lnTo>
                  <a:pt x="1593033" y="580580"/>
                </a:lnTo>
                <a:lnTo>
                  <a:pt x="1575650" y="580580"/>
                </a:lnTo>
                <a:lnTo>
                  <a:pt x="1575650" y="582117"/>
                </a:lnTo>
                <a:close/>
              </a:path>
              <a:path w="1600200" h="1045844">
                <a:moveTo>
                  <a:pt x="25895" y="582117"/>
                </a:moveTo>
                <a:lnTo>
                  <a:pt x="25895" y="580580"/>
                </a:lnTo>
                <a:lnTo>
                  <a:pt x="26506" y="580580"/>
                </a:lnTo>
                <a:lnTo>
                  <a:pt x="25895" y="582117"/>
                </a:lnTo>
                <a:close/>
              </a:path>
              <a:path w="1600200" h="1045844">
                <a:moveTo>
                  <a:pt x="1581746" y="595807"/>
                </a:moveTo>
                <a:lnTo>
                  <a:pt x="1575650" y="580580"/>
                </a:lnTo>
                <a:lnTo>
                  <a:pt x="1593033" y="580580"/>
                </a:lnTo>
                <a:lnTo>
                  <a:pt x="1593951" y="582117"/>
                </a:lnTo>
                <a:lnTo>
                  <a:pt x="1596974" y="589762"/>
                </a:lnTo>
                <a:lnTo>
                  <a:pt x="1597745" y="594321"/>
                </a:lnTo>
                <a:lnTo>
                  <a:pt x="1581746" y="594321"/>
                </a:lnTo>
                <a:lnTo>
                  <a:pt x="1581746" y="595807"/>
                </a:lnTo>
                <a:close/>
              </a:path>
              <a:path w="1600200" h="1045844">
                <a:moveTo>
                  <a:pt x="19799" y="595807"/>
                </a:moveTo>
                <a:lnTo>
                  <a:pt x="19799" y="594321"/>
                </a:lnTo>
                <a:lnTo>
                  <a:pt x="20401" y="594321"/>
                </a:lnTo>
                <a:lnTo>
                  <a:pt x="19799" y="595807"/>
                </a:lnTo>
                <a:close/>
              </a:path>
              <a:path w="1600200" h="1045844">
                <a:moveTo>
                  <a:pt x="1583283" y="603453"/>
                </a:moveTo>
                <a:lnTo>
                  <a:pt x="1581746" y="594321"/>
                </a:lnTo>
                <a:lnTo>
                  <a:pt x="1597745" y="594321"/>
                </a:lnTo>
                <a:lnTo>
                  <a:pt x="1599029" y="601916"/>
                </a:lnTo>
                <a:lnTo>
                  <a:pt x="1583283" y="601916"/>
                </a:lnTo>
                <a:lnTo>
                  <a:pt x="1583283" y="603453"/>
                </a:lnTo>
                <a:close/>
              </a:path>
              <a:path w="1600200" h="1045844">
                <a:moveTo>
                  <a:pt x="18262" y="603453"/>
                </a:moveTo>
                <a:lnTo>
                  <a:pt x="18262" y="601916"/>
                </a:lnTo>
                <a:lnTo>
                  <a:pt x="18521" y="601916"/>
                </a:lnTo>
                <a:lnTo>
                  <a:pt x="18262" y="603453"/>
                </a:lnTo>
                <a:close/>
              </a:path>
              <a:path w="1600200" h="1045844">
                <a:moveTo>
                  <a:pt x="1584782" y="611047"/>
                </a:moveTo>
                <a:lnTo>
                  <a:pt x="1583283" y="601916"/>
                </a:lnTo>
                <a:lnTo>
                  <a:pt x="1599029" y="601916"/>
                </a:lnTo>
                <a:lnTo>
                  <a:pt x="1600060" y="608012"/>
                </a:lnTo>
                <a:lnTo>
                  <a:pt x="1600060" y="609549"/>
                </a:lnTo>
                <a:lnTo>
                  <a:pt x="1584782" y="609549"/>
                </a:lnTo>
                <a:lnTo>
                  <a:pt x="1584782" y="611047"/>
                </a:lnTo>
                <a:close/>
              </a:path>
              <a:path w="1600200" h="1045844">
                <a:moveTo>
                  <a:pt x="16776" y="611047"/>
                </a:moveTo>
                <a:lnTo>
                  <a:pt x="16776" y="609549"/>
                </a:lnTo>
                <a:lnTo>
                  <a:pt x="17020" y="609549"/>
                </a:lnTo>
                <a:lnTo>
                  <a:pt x="16776" y="611047"/>
                </a:lnTo>
                <a:close/>
              </a:path>
              <a:path w="1600200" h="1045844">
                <a:moveTo>
                  <a:pt x="1600060" y="961529"/>
                </a:moveTo>
                <a:lnTo>
                  <a:pt x="1584782" y="961529"/>
                </a:lnTo>
                <a:lnTo>
                  <a:pt x="1584782" y="609549"/>
                </a:lnTo>
                <a:lnTo>
                  <a:pt x="1600060" y="609549"/>
                </a:lnTo>
                <a:lnTo>
                  <a:pt x="1600060" y="961529"/>
                </a:lnTo>
                <a:close/>
              </a:path>
              <a:path w="1600200" h="1045844">
                <a:moveTo>
                  <a:pt x="17018" y="961529"/>
                </a:moveTo>
                <a:lnTo>
                  <a:pt x="16776" y="961529"/>
                </a:lnTo>
                <a:lnTo>
                  <a:pt x="16776" y="960043"/>
                </a:lnTo>
                <a:lnTo>
                  <a:pt x="17018" y="961529"/>
                </a:lnTo>
                <a:close/>
              </a:path>
              <a:path w="1600200" h="1045844">
                <a:moveTo>
                  <a:pt x="1599032" y="969175"/>
                </a:moveTo>
                <a:lnTo>
                  <a:pt x="1583283" y="969175"/>
                </a:lnTo>
                <a:lnTo>
                  <a:pt x="1584782" y="960043"/>
                </a:lnTo>
                <a:lnTo>
                  <a:pt x="1584782" y="961529"/>
                </a:lnTo>
                <a:lnTo>
                  <a:pt x="1600060" y="961529"/>
                </a:lnTo>
                <a:lnTo>
                  <a:pt x="1600060" y="963066"/>
                </a:lnTo>
                <a:lnTo>
                  <a:pt x="1599032" y="969175"/>
                </a:lnTo>
                <a:close/>
              </a:path>
              <a:path w="1600200" h="1045844">
                <a:moveTo>
                  <a:pt x="18520" y="969175"/>
                </a:moveTo>
                <a:lnTo>
                  <a:pt x="18262" y="969175"/>
                </a:lnTo>
                <a:lnTo>
                  <a:pt x="18262" y="967638"/>
                </a:lnTo>
                <a:lnTo>
                  <a:pt x="18520" y="969175"/>
                </a:lnTo>
                <a:close/>
              </a:path>
              <a:path w="1600200" h="1045844">
                <a:moveTo>
                  <a:pt x="1597589" y="976807"/>
                </a:moveTo>
                <a:lnTo>
                  <a:pt x="1581746" y="976807"/>
                </a:lnTo>
                <a:lnTo>
                  <a:pt x="1583283" y="967638"/>
                </a:lnTo>
                <a:lnTo>
                  <a:pt x="1583283" y="969175"/>
                </a:lnTo>
                <a:lnTo>
                  <a:pt x="1599032" y="969175"/>
                </a:lnTo>
                <a:lnTo>
                  <a:pt x="1598523" y="972197"/>
                </a:lnTo>
                <a:lnTo>
                  <a:pt x="1597589" y="976807"/>
                </a:lnTo>
                <a:close/>
              </a:path>
              <a:path w="1600200" h="1045844">
                <a:moveTo>
                  <a:pt x="20421" y="976807"/>
                </a:moveTo>
                <a:lnTo>
                  <a:pt x="19799" y="976807"/>
                </a:lnTo>
                <a:lnTo>
                  <a:pt x="19799" y="975271"/>
                </a:lnTo>
                <a:lnTo>
                  <a:pt x="20421" y="976807"/>
                </a:lnTo>
                <a:close/>
              </a:path>
              <a:path w="1600200" h="1045844">
                <a:moveTo>
                  <a:pt x="1593035" y="990498"/>
                </a:moveTo>
                <a:lnTo>
                  <a:pt x="1575650" y="990498"/>
                </a:lnTo>
                <a:lnTo>
                  <a:pt x="1578724" y="982865"/>
                </a:lnTo>
                <a:lnTo>
                  <a:pt x="1581746" y="975271"/>
                </a:lnTo>
                <a:lnTo>
                  <a:pt x="1581746" y="976807"/>
                </a:lnTo>
                <a:lnTo>
                  <a:pt x="1597589" y="976807"/>
                </a:lnTo>
                <a:lnTo>
                  <a:pt x="1596974" y="979843"/>
                </a:lnTo>
                <a:lnTo>
                  <a:pt x="1593951" y="988961"/>
                </a:lnTo>
                <a:lnTo>
                  <a:pt x="1593035" y="990498"/>
                </a:lnTo>
                <a:close/>
              </a:path>
              <a:path w="1600200" h="1045844">
                <a:moveTo>
                  <a:pt x="26505" y="990498"/>
                </a:moveTo>
                <a:lnTo>
                  <a:pt x="25895" y="990498"/>
                </a:lnTo>
                <a:lnTo>
                  <a:pt x="25895" y="988961"/>
                </a:lnTo>
                <a:lnTo>
                  <a:pt x="26505" y="990498"/>
                </a:lnTo>
                <a:close/>
              </a:path>
              <a:path w="1600200" h="1045844">
                <a:moveTo>
                  <a:pt x="1571078" y="996607"/>
                </a:moveTo>
                <a:lnTo>
                  <a:pt x="1575650" y="988961"/>
                </a:lnTo>
                <a:lnTo>
                  <a:pt x="1575650" y="990498"/>
                </a:lnTo>
                <a:lnTo>
                  <a:pt x="1593035" y="990498"/>
                </a:lnTo>
                <a:lnTo>
                  <a:pt x="1590308" y="995070"/>
                </a:lnTo>
                <a:lnTo>
                  <a:pt x="1572615" y="995070"/>
                </a:lnTo>
                <a:lnTo>
                  <a:pt x="1571078" y="996607"/>
                </a:lnTo>
                <a:close/>
              </a:path>
              <a:path w="1600200" h="1045844">
                <a:moveTo>
                  <a:pt x="30092" y="996607"/>
                </a:moveTo>
                <a:lnTo>
                  <a:pt x="28930" y="996607"/>
                </a:lnTo>
                <a:lnTo>
                  <a:pt x="28930" y="995070"/>
                </a:lnTo>
                <a:lnTo>
                  <a:pt x="30092" y="996607"/>
                </a:lnTo>
                <a:close/>
              </a:path>
              <a:path w="1600200" h="1045844">
                <a:moveTo>
                  <a:pt x="1571116" y="1020965"/>
                </a:moveTo>
                <a:lnTo>
                  <a:pt x="1545183" y="1020965"/>
                </a:lnTo>
                <a:lnTo>
                  <a:pt x="1563446" y="1007275"/>
                </a:lnTo>
                <a:lnTo>
                  <a:pt x="1561960" y="1007275"/>
                </a:lnTo>
                <a:lnTo>
                  <a:pt x="1568056" y="1001166"/>
                </a:lnTo>
                <a:lnTo>
                  <a:pt x="1566519" y="1001166"/>
                </a:lnTo>
                <a:lnTo>
                  <a:pt x="1572615" y="995070"/>
                </a:lnTo>
                <a:lnTo>
                  <a:pt x="1590308" y="995070"/>
                </a:lnTo>
                <a:lnTo>
                  <a:pt x="1580210" y="1011834"/>
                </a:lnTo>
                <a:lnTo>
                  <a:pt x="1571116" y="1020965"/>
                </a:lnTo>
                <a:close/>
              </a:path>
              <a:path w="1600200" h="1045844">
                <a:moveTo>
                  <a:pt x="58850" y="1020965"/>
                </a:moveTo>
                <a:lnTo>
                  <a:pt x="56362" y="1020965"/>
                </a:lnTo>
                <a:lnTo>
                  <a:pt x="56362" y="1019479"/>
                </a:lnTo>
                <a:lnTo>
                  <a:pt x="58850" y="1020965"/>
                </a:lnTo>
                <a:close/>
              </a:path>
              <a:path w="1600200" h="1045844">
                <a:moveTo>
                  <a:pt x="1568056" y="1024039"/>
                </a:moveTo>
                <a:lnTo>
                  <a:pt x="1537550" y="1024039"/>
                </a:lnTo>
                <a:lnTo>
                  <a:pt x="1545183" y="1019479"/>
                </a:lnTo>
                <a:lnTo>
                  <a:pt x="1545183" y="1020965"/>
                </a:lnTo>
                <a:lnTo>
                  <a:pt x="1571116" y="1020965"/>
                </a:lnTo>
                <a:lnTo>
                  <a:pt x="1568056" y="1024039"/>
                </a:lnTo>
                <a:close/>
              </a:path>
              <a:path w="1600200" h="1045844">
                <a:moveTo>
                  <a:pt x="66281" y="1024039"/>
                </a:moveTo>
                <a:lnTo>
                  <a:pt x="63995" y="1024039"/>
                </a:lnTo>
                <a:lnTo>
                  <a:pt x="62458" y="1022502"/>
                </a:lnTo>
                <a:lnTo>
                  <a:pt x="66281" y="1024039"/>
                </a:lnTo>
                <a:close/>
              </a:path>
              <a:path w="1600200" h="1045844">
                <a:moveTo>
                  <a:pt x="1562359" y="1028598"/>
                </a:moveTo>
                <a:lnTo>
                  <a:pt x="1516214" y="1028598"/>
                </a:lnTo>
                <a:lnTo>
                  <a:pt x="1525346" y="1027061"/>
                </a:lnTo>
                <a:lnTo>
                  <a:pt x="1523860" y="1027061"/>
                </a:lnTo>
                <a:lnTo>
                  <a:pt x="1531442" y="1025575"/>
                </a:lnTo>
                <a:lnTo>
                  <a:pt x="1539087" y="1022502"/>
                </a:lnTo>
                <a:lnTo>
                  <a:pt x="1537550" y="1024039"/>
                </a:lnTo>
                <a:lnTo>
                  <a:pt x="1568056" y="1024039"/>
                </a:lnTo>
                <a:lnTo>
                  <a:pt x="1562359" y="1028598"/>
                </a:lnTo>
                <a:close/>
              </a:path>
              <a:path w="1600200" h="1045844">
                <a:moveTo>
                  <a:pt x="1508582" y="1045375"/>
                </a:moveTo>
                <a:lnTo>
                  <a:pt x="92976" y="1045375"/>
                </a:lnTo>
                <a:lnTo>
                  <a:pt x="83794" y="1043838"/>
                </a:lnTo>
                <a:lnTo>
                  <a:pt x="1517751" y="1043838"/>
                </a:lnTo>
                <a:lnTo>
                  <a:pt x="1508582" y="1045375"/>
                </a:lnTo>
                <a:close/>
              </a:path>
            </a:pathLst>
          </a:custGeom>
          <a:solidFill>
            <a:srgbClr val="1D477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1463300" y="2606904"/>
            <a:ext cx="128778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4826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55D9C"/>
                </a:solidFill>
                <a:latin typeface="Arial"/>
                <a:cs typeface="Arial"/>
              </a:rPr>
              <a:t>Fuera</a:t>
            </a:r>
            <a:r>
              <a:rPr dirty="0" sz="1200" spc="-40">
                <a:solidFill>
                  <a:srgbClr val="255D9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55D9C"/>
                </a:solidFill>
                <a:latin typeface="Arial"/>
                <a:cs typeface="Arial"/>
              </a:rPr>
              <a:t>de</a:t>
            </a:r>
            <a:r>
              <a:rPr dirty="0" sz="1200" spc="-40">
                <a:solidFill>
                  <a:srgbClr val="255D9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55D9C"/>
                </a:solidFill>
                <a:latin typeface="Arial"/>
                <a:cs typeface="Arial"/>
              </a:rPr>
              <a:t>servicio </a:t>
            </a:r>
            <a:r>
              <a:rPr dirty="0" sz="1200">
                <a:solidFill>
                  <a:srgbClr val="255D9C"/>
                </a:solidFill>
                <a:latin typeface="Arial"/>
                <a:cs typeface="Arial"/>
              </a:rPr>
              <a:t>por</a:t>
            </a:r>
            <a:r>
              <a:rPr dirty="0" sz="1200" spc="-50">
                <a:solidFill>
                  <a:srgbClr val="255D9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55D9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8147443" y="1470621"/>
            <a:ext cx="1600200" cy="875030"/>
          </a:xfrm>
          <a:custGeom>
            <a:avLst/>
            <a:gdLst/>
            <a:ahLst/>
            <a:cxnLst/>
            <a:rect l="l" t="t" r="r" b="b"/>
            <a:pathLst>
              <a:path w="1600200" h="875030">
                <a:moveTo>
                  <a:pt x="263626" y="364185"/>
                </a:moveTo>
                <a:lnTo>
                  <a:pt x="260553" y="0"/>
                </a:lnTo>
                <a:lnTo>
                  <a:pt x="279888" y="16763"/>
                </a:lnTo>
                <a:lnTo>
                  <a:pt x="275780" y="16763"/>
                </a:lnTo>
                <a:lnTo>
                  <a:pt x="263626" y="22872"/>
                </a:lnTo>
                <a:lnTo>
                  <a:pt x="275997" y="33644"/>
                </a:lnTo>
                <a:lnTo>
                  <a:pt x="280124" y="355053"/>
                </a:lnTo>
                <a:lnTo>
                  <a:pt x="271221" y="355053"/>
                </a:lnTo>
                <a:lnTo>
                  <a:pt x="263626" y="364185"/>
                </a:lnTo>
                <a:close/>
              </a:path>
              <a:path w="1600200" h="875030">
                <a:moveTo>
                  <a:pt x="275997" y="33644"/>
                </a:moveTo>
                <a:lnTo>
                  <a:pt x="263626" y="22872"/>
                </a:lnTo>
                <a:lnTo>
                  <a:pt x="275780" y="16763"/>
                </a:lnTo>
                <a:lnTo>
                  <a:pt x="275997" y="33644"/>
                </a:lnTo>
                <a:close/>
              </a:path>
              <a:path w="1600200" h="875030">
                <a:moveTo>
                  <a:pt x="1537550" y="377926"/>
                </a:moveTo>
                <a:lnTo>
                  <a:pt x="1529905" y="374840"/>
                </a:lnTo>
                <a:lnTo>
                  <a:pt x="1531442" y="374840"/>
                </a:lnTo>
                <a:lnTo>
                  <a:pt x="1516214" y="371817"/>
                </a:lnTo>
                <a:lnTo>
                  <a:pt x="664375" y="371817"/>
                </a:lnTo>
                <a:lnTo>
                  <a:pt x="275997" y="33644"/>
                </a:lnTo>
                <a:lnTo>
                  <a:pt x="275780" y="16763"/>
                </a:lnTo>
                <a:lnTo>
                  <a:pt x="279888" y="16763"/>
                </a:lnTo>
                <a:lnTo>
                  <a:pt x="670058" y="355053"/>
                </a:lnTo>
                <a:lnTo>
                  <a:pt x="667448" y="355053"/>
                </a:lnTo>
                <a:lnTo>
                  <a:pt x="673544" y="358076"/>
                </a:lnTo>
                <a:lnTo>
                  <a:pt x="1531371" y="358076"/>
                </a:lnTo>
                <a:lnTo>
                  <a:pt x="1536014" y="359613"/>
                </a:lnTo>
                <a:lnTo>
                  <a:pt x="1543646" y="362686"/>
                </a:lnTo>
                <a:lnTo>
                  <a:pt x="1566519" y="376389"/>
                </a:lnTo>
                <a:lnTo>
                  <a:pt x="1537550" y="376389"/>
                </a:lnTo>
                <a:lnTo>
                  <a:pt x="1537550" y="377926"/>
                </a:lnTo>
                <a:close/>
              </a:path>
              <a:path w="1600200" h="875030">
                <a:moveTo>
                  <a:pt x="1517751" y="874712"/>
                </a:moveTo>
                <a:lnTo>
                  <a:pt x="82257" y="874712"/>
                </a:lnTo>
                <a:lnTo>
                  <a:pt x="73126" y="873175"/>
                </a:lnTo>
                <a:lnTo>
                  <a:pt x="33489" y="853376"/>
                </a:lnTo>
                <a:lnTo>
                  <a:pt x="4572" y="810717"/>
                </a:lnTo>
                <a:lnTo>
                  <a:pt x="0" y="792403"/>
                </a:lnTo>
                <a:lnTo>
                  <a:pt x="0" y="437349"/>
                </a:lnTo>
                <a:lnTo>
                  <a:pt x="1485" y="428231"/>
                </a:lnTo>
                <a:lnTo>
                  <a:pt x="4572" y="420585"/>
                </a:lnTo>
                <a:lnTo>
                  <a:pt x="7594" y="411454"/>
                </a:lnTo>
                <a:lnTo>
                  <a:pt x="33489" y="376389"/>
                </a:lnTo>
                <a:lnTo>
                  <a:pt x="73126" y="356590"/>
                </a:lnTo>
                <a:lnTo>
                  <a:pt x="82257" y="356590"/>
                </a:lnTo>
                <a:lnTo>
                  <a:pt x="91389" y="355053"/>
                </a:lnTo>
                <a:lnTo>
                  <a:pt x="263549" y="355053"/>
                </a:lnTo>
                <a:lnTo>
                  <a:pt x="263626" y="364185"/>
                </a:lnTo>
                <a:lnTo>
                  <a:pt x="280241" y="364185"/>
                </a:lnTo>
                <a:lnTo>
                  <a:pt x="280339" y="371817"/>
                </a:lnTo>
                <a:lnTo>
                  <a:pt x="83794" y="371817"/>
                </a:lnTo>
                <a:lnTo>
                  <a:pt x="68567" y="374840"/>
                </a:lnTo>
                <a:lnTo>
                  <a:pt x="70053" y="374840"/>
                </a:lnTo>
                <a:lnTo>
                  <a:pt x="66240" y="376389"/>
                </a:lnTo>
                <a:lnTo>
                  <a:pt x="62458" y="376389"/>
                </a:lnTo>
                <a:lnTo>
                  <a:pt x="54825" y="380949"/>
                </a:lnTo>
                <a:lnTo>
                  <a:pt x="56362" y="380949"/>
                </a:lnTo>
                <a:lnTo>
                  <a:pt x="48717" y="384022"/>
                </a:lnTo>
                <a:lnTo>
                  <a:pt x="50253" y="384022"/>
                </a:lnTo>
                <a:lnTo>
                  <a:pt x="42621" y="388594"/>
                </a:lnTo>
                <a:lnTo>
                  <a:pt x="44157" y="388594"/>
                </a:lnTo>
                <a:lnTo>
                  <a:pt x="38049" y="393153"/>
                </a:lnTo>
                <a:lnTo>
                  <a:pt x="30078" y="403821"/>
                </a:lnTo>
                <a:lnTo>
                  <a:pt x="28930" y="403821"/>
                </a:lnTo>
                <a:lnTo>
                  <a:pt x="24358" y="411454"/>
                </a:lnTo>
                <a:lnTo>
                  <a:pt x="25895" y="411454"/>
                </a:lnTo>
                <a:lnTo>
                  <a:pt x="21336" y="417563"/>
                </a:lnTo>
                <a:lnTo>
                  <a:pt x="20110" y="423608"/>
                </a:lnTo>
                <a:lnTo>
                  <a:pt x="19799" y="423608"/>
                </a:lnTo>
                <a:lnTo>
                  <a:pt x="17240" y="431253"/>
                </a:lnTo>
                <a:lnTo>
                  <a:pt x="16725" y="431253"/>
                </a:lnTo>
                <a:lnTo>
                  <a:pt x="16725" y="438886"/>
                </a:lnTo>
                <a:lnTo>
                  <a:pt x="15479" y="446481"/>
                </a:lnTo>
                <a:lnTo>
                  <a:pt x="15227" y="446481"/>
                </a:lnTo>
                <a:lnTo>
                  <a:pt x="15227" y="783285"/>
                </a:lnTo>
                <a:lnTo>
                  <a:pt x="15479" y="783285"/>
                </a:lnTo>
                <a:lnTo>
                  <a:pt x="16725" y="790867"/>
                </a:lnTo>
                <a:lnTo>
                  <a:pt x="16725" y="798512"/>
                </a:lnTo>
                <a:lnTo>
                  <a:pt x="17240" y="798512"/>
                </a:lnTo>
                <a:lnTo>
                  <a:pt x="19799" y="806145"/>
                </a:lnTo>
                <a:lnTo>
                  <a:pt x="20110" y="806145"/>
                </a:lnTo>
                <a:lnTo>
                  <a:pt x="21336" y="812203"/>
                </a:lnTo>
                <a:lnTo>
                  <a:pt x="24971" y="818299"/>
                </a:lnTo>
                <a:lnTo>
                  <a:pt x="24358" y="818299"/>
                </a:lnTo>
                <a:lnTo>
                  <a:pt x="28930" y="825944"/>
                </a:lnTo>
                <a:lnTo>
                  <a:pt x="29848" y="825944"/>
                </a:lnTo>
                <a:lnTo>
                  <a:pt x="33489" y="832040"/>
                </a:lnTo>
                <a:lnTo>
                  <a:pt x="34636" y="832040"/>
                </a:lnTo>
                <a:lnTo>
                  <a:pt x="38049" y="836612"/>
                </a:lnTo>
                <a:lnTo>
                  <a:pt x="44157" y="841171"/>
                </a:lnTo>
                <a:lnTo>
                  <a:pt x="42621" y="841171"/>
                </a:lnTo>
                <a:lnTo>
                  <a:pt x="50253" y="845743"/>
                </a:lnTo>
                <a:lnTo>
                  <a:pt x="48717" y="845743"/>
                </a:lnTo>
                <a:lnTo>
                  <a:pt x="56362" y="850303"/>
                </a:lnTo>
                <a:lnTo>
                  <a:pt x="57370" y="850303"/>
                </a:lnTo>
                <a:lnTo>
                  <a:pt x="62458" y="853376"/>
                </a:lnTo>
                <a:lnTo>
                  <a:pt x="66319" y="853376"/>
                </a:lnTo>
                <a:lnTo>
                  <a:pt x="70053" y="854862"/>
                </a:lnTo>
                <a:lnTo>
                  <a:pt x="68567" y="854862"/>
                </a:lnTo>
                <a:lnTo>
                  <a:pt x="83794" y="857948"/>
                </a:lnTo>
                <a:lnTo>
                  <a:pt x="1560749" y="857948"/>
                </a:lnTo>
                <a:lnTo>
                  <a:pt x="1558874" y="859434"/>
                </a:lnTo>
                <a:lnTo>
                  <a:pt x="1551241" y="864044"/>
                </a:lnTo>
                <a:lnTo>
                  <a:pt x="1536014" y="870102"/>
                </a:lnTo>
                <a:lnTo>
                  <a:pt x="1526882" y="873175"/>
                </a:lnTo>
                <a:lnTo>
                  <a:pt x="1517751" y="874712"/>
                </a:lnTo>
                <a:close/>
              </a:path>
              <a:path w="1600200" h="875030">
                <a:moveTo>
                  <a:pt x="280241" y="364185"/>
                </a:moveTo>
                <a:lnTo>
                  <a:pt x="263626" y="364185"/>
                </a:lnTo>
                <a:lnTo>
                  <a:pt x="271221" y="355053"/>
                </a:lnTo>
                <a:lnTo>
                  <a:pt x="280124" y="355053"/>
                </a:lnTo>
                <a:lnTo>
                  <a:pt x="280241" y="364185"/>
                </a:lnTo>
                <a:close/>
              </a:path>
              <a:path w="1600200" h="875030">
                <a:moveTo>
                  <a:pt x="673544" y="358076"/>
                </a:moveTo>
                <a:lnTo>
                  <a:pt x="667448" y="355053"/>
                </a:lnTo>
                <a:lnTo>
                  <a:pt x="670058" y="355053"/>
                </a:lnTo>
                <a:lnTo>
                  <a:pt x="673544" y="358076"/>
                </a:lnTo>
                <a:close/>
              </a:path>
              <a:path w="1600200" h="875030">
                <a:moveTo>
                  <a:pt x="1531371" y="358076"/>
                </a:moveTo>
                <a:lnTo>
                  <a:pt x="673544" y="358076"/>
                </a:lnTo>
                <a:lnTo>
                  <a:pt x="670058" y="355053"/>
                </a:lnTo>
                <a:lnTo>
                  <a:pt x="1508569" y="355053"/>
                </a:lnTo>
                <a:lnTo>
                  <a:pt x="1517751" y="356590"/>
                </a:lnTo>
                <a:lnTo>
                  <a:pt x="1526882" y="356590"/>
                </a:lnTo>
                <a:lnTo>
                  <a:pt x="1531371" y="358076"/>
                </a:lnTo>
                <a:close/>
              </a:path>
              <a:path w="1600200" h="875030">
                <a:moveTo>
                  <a:pt x="62458" y="377926"/>
                </a:moveTo>
                <a:lnTo>
                  <a:pt x="62458" y="376389"/>
                </a:lnTo>
                <a:lnTo>
                  <a:pt x="66240" y="376389"/>
                </a:lnTo>
                <a:lnTo>
                  <a:pt x="62458" y="377926"/>
                </a:lnTo>
                <a:close/>
              </a:path>
              <a:path w="1600200" h="875030">
                <a:moveTo>
                  <a:pt x="1571078" y="405358"/>
                </a:moveTo>
                <a:lnTo>
                  <a:pt x="1561960" y="393153"/>
                </a:lnTo>
                <a:lnTo>
                  <a:pt x="1555851" y="388594"/>
                </a:lnTo>
                <a:lnTo>
                  <a:pt x="1557337" y="388594"/>
                </a:lnTo>
                <a:lnTo>
                  <a:pt x="1549755" y="384022"/>
                </a:lnTo>
                <a:lnTo>
                  <a:pt x="1551241" y="384022"/>
                </a:lnTo>
                <a:lnTo>
                  <a:pt x="1543646" y="380949"/>
                </a:lnTo>
                <a:lnTo>
                  <a:pt x="1545183" y="380949"/>
                </a:lnTo>
                <a:lnTo>
                  <a:pt x="1537550" y="376389"/>
                </a:lnTo>
                <a:lnTo>
                  <a:pt x="1566519" y="376389"/>
                </a:lnTo>
                <a:lnTo>
                  <a:pt x="1578673" y="388594"/>
                </a:lnTo>
                <a:lnTo>
                  <a:pt x="1584769" y="396176"/>
                </a:lnTo>
                <a:lnTo>
                  <a:pt x="1589341" y="403821"/>
                </a:lnTo>
                <a:lnTo>
                  <a:pt x="1571078" y="403821"/>
                </a:lnTo>
                <a:lnTo>
                  <a:pt x="1571078" y="405358"/>
                </a:lnTo>
                <a:close/>
              </a:path>
              <a:path w="1600200" h="875030">
                <a:moveTo>
                  <a:pt x="28930" y="405358"/>
                </a:moveTo>
                <a:lnTo>
                  <a:pt x="28930" y="403821"/>
                </a:lnTo>
                <a:lnTo>
                  <a:pt x="30078" y="403821"/>
                </a:lnTo>
                <a:lnTo>
                  <a:pt x="28930" y="405358"/>
                </a:lnTo>
                <a:close/>
              </a:path>
              <a:path w="1600200" h="875030">
                <a:moveTo>
                  <a:pt x="1580210" y="425145"/>
                </a:moveTo>
                <a:lnTo>
                  <a:pt x="1578673" y="417563"/>
                </a:lnTo>
                <a:lnTo>
                  <a:pt x="1574114" y="411454"/>
                </a:lnTo>
                <a:lnTo>
                  <a:pt x="1575650" y="411454"/>
                </a:lnTo>
                <a:lnTo>
                  <a:pt x="1571078" y="403821"/>
                </a:lnTo>
                <a:lnTo>
                  <a:pt x="1589341" y="403821"/>
                </a:lnTo>
                <a:lnTo>
                  <a:pt x="1592414" y="411454"/>
                </a:lnTo>
                <a:lnTo>
                  <a:pt x="1595437" y="420585"/>
                </a:lnTo>
                <a:lnTo>
                  <a:pt x="1596652" y="423608"/>
                </a:lnTo>
                <a:lnTo>
                  <a:pt x="1580210" y="423608"/>
                </a:lnTo>
                <a:lnTo>
                  <a:pt x="1580210" y="425145"/>
                </a:lnTo>
                <a:close/>
              </a:path>
              <a:path w="1600200" h="875030">
                <a:moveTo>
                  <a:pt x="19799" y="425145"/>
                </a:moveTo>
                <a:lnTo>
                  <a:pt x="19799" y="423608"/>
                </a:lnTo>
                <a:lnTo>
                  <a:pt x="20110" y="423608"/>
                </a:lnTo>
                <a:lnTo>
                  <a:pt x="19799" y="425145"/>
                </a:lnTo>
                <a:close/>
              </a:path>
              <a:path w="1600200" h="875030">
                <a:moveTo>
                  <a:pt x="1583283" y="432790"/>
                </a:moveTo>
                <a:lnTo>
                  <a:pt x="1580210" y="423608"/>
                </a:lnTo>
                <a:lnTo>
                  <a:pt x="1596652" y="423608"/>
                </a:lnTo>
                <a:lnTo>
                  <a:pt x="1598510" y="428231"/>
                </a:lnTo>
                <a:lnTo>
                  <a:pt x="1599024" y="431253"/>
                </a:lnTo>
                <a:lnTo>
                  <a:pt x="1583283" y="431253"/>
                </a:lnTo>
                <a:lnTo>
                  <a:pt x="1583283" y="432790"/>
                </a:lnTo>
                <a:close/>
              </a:path>
              <a:path w="1600200" h="875030">
                <a:moveTo>
                  <a:pt x="16725" y="432790"/>
                </a:moveTo>
                <a:lnTo>
                  <a:pt x="16725" y="431253"/>
                </a:lnTo>
                <a:lnTo>
                  <a:pt x="17240" y="431253"/>
                </a:lnTo>
                <a:lnTo>
                  <a:pt x="16725" y="432790"/>
                </a:lnTo>
                <a:close/>
              </a:path>
              <a:path w="1600200" h="875030">
                <a:moveTo>
                  <a:pt x="1584769" y="448017"/>
                </a:moveTo>
                <a:lnTo>
                  <a:pt x="1583283" y="438886"/>
                </a:lnTo>
                <a:lnTo>
                  <a:pt x="1583283" y="431253"/>
                </a:lnTo>
                <a:lnTo>
                  <a:pt x="1599024" y="431253"/>
                </a:lnTo>
                <a:lnTo>
                  <a:pt x="1600060" y="437349"/>
                </a:lnTo>
                <a:lnTo>
                  <a:pt x="1600060" y="446481"/>
                </a:lnTo>
                <a:lnTo>
                  <a:pt x="1584769" y="446481"/>
                </a:lnTo>
                <a:lnTo>
                  <a:pt x="1584769" y="448017"/>
                </a:lnTo>
                <a:close/>
              </a:path>
              <a:path w="1600200" h="875030">
                <a:moveTo>
                  <a:pt x="15227" y="448017"/>
                </a:moveTo>
                <a:lnTo>
                  <a:pt x="15227" y="446481"/>
                </a:lnTo>
                <a:lnTo>
                  <a:pt x="15479" y="446481"/>
                </a:lnTo>
                <a:lnTo>
                  <a:pt x="15227" y="448017"/>
                </a:lnTo>
                <a:close/>
              </a:path>
              <a:path w="1600200" h="875030">
                <a:moveTo>
                  <a:pt x="1600060" y="783285"/>
                </a:moveTo>
                <a:lnTo>
                  <a:pt x="1584769" y="783285"/>
                </a:lnTo>
                <a:lnTo>
                  <a:pt x="1584769" y="446481"/>
                </a:lnTo>
                <a:lnTo>
                  <a:pt x="1600060" y="446481"/>
                </a:lnTo>
                <a:lnTo>
                  <a:pt x="1600060" y="783285"/>
                </a:lnTo>
                <a:close/>
              </a:path>
              <a:path w="1600200" h="875030">
                <a:moveTo>
                  <a:pt x="15479" y="783285"/>
                </a:moveTo>
                <a:lnTo>
                  <a:pt x="15227" y="783285"/>
                </a:lnTo>
                <a:lnTo>
                  <a:pt x="15227" y="781748"/>
                </a:lnTo>
                <a:lnTo>
                  <a:pt x="15479" y="783285"/>
                </a:lnTo>
                <a:close/>
              </a:path>
              <a:path w="1600200" h="875030">
                <a:moveTo>
                  <a:pt x="1599023" y="798512"/>
                </a:moveTo>
                <a:lnTo>
                  <a:pt x="1583283" y="798512"/>
                </a:lnTo>
                <a:lnTo>
                  <a:pt x="1583283" y="790867"/>
                </a:lnTo>
                <a:lnTo>
                  <a:pt x="1584769" y="781748"/>
                </a:lnTo>
                <a:lnTo>
                  <a:pt x="1584769" y="783285"/>
                </a:lnTo>
                <a:lnTo>
                  <a:pt x="1600060" y="783285"/>
                </a:lnTo>
                <a:lnTo>
                  <a:pt x="1600060" y="792403"/>
                </a:lnTo>
                <a:lnTo>
                  <a:pt x="1599023" y="798512"/>
                </a:lnTo>
                <a:close/>
              </a:path>
              <a:path w="1600200" h="875030">
                <a:moveTo>
                  <a:pt x="17240" y="798512"/>
                </a:moveTo>
                <a:lnTo>
                  <a:pt x="16725" y="798512"/>
                </a:lnTo>
                <a:lnTo>
                  <a:pt x="16725" y="796975"/>
                </a:lnTo>
                <a:lnTo>
                  <a:pt x="17240" y="798512"/>
                </a:lnTo>
                <a:close/>
              </a:path>
              <a:path w="1600200" h="875030">
                <a:moveTo>
                  <a:pt x="1596967" y="806145"/>
                </a:moveTo>
                <a:lnTo>
                  <a:pt x="1580210" y="806145"/>
                </a:lnTo>
                <a:lnTo>
                  <a:pt x="1583283" y="796975"/>
                </a:lnTo>
                <a:lnTo>
                  <a:pt x="1583283" y="798512"/>
                </a:lnTo>
                <a:lnTo>
                  <a:pt x="1599023" y="798512"/>
                </a:lnTo>
                <a:lnTo>
                  <a:pt x="1598510" y="801535"/>
                </a:lnTo>
                <a:lnTo>
                  <a:pt x="1596967" y="806145"/>
                </a:lnTo>
                <a:close/>
              </a:path>
              <a:path w="1600200" h="875030">
                <a:moveTo>
                  <a:pt x="20110" y="806145"/>
                </a:moveTo>
                <a:lnTo>
                  <a:pt x="19799" y="806145"/>
                </a:lnTo>
                <a:lnTo>
                  <a:pt x="19799" y="804608"/>
                </a:lnTo>
                <a:lnTo>
                  <a:pt x="20110" y="806145"/>
                </a:lnTo>
                <a:close/>
              </a:path>
              <a:path w="1600200" h="875030">
                <a:moveTo>
                  <a:pt x="1574114" y="819848"/>
                </a:moveTo>
                <a:lnTo>
                  <a:pt x="1578673" y="812203"/>
                </a:lnTo>
                <a:lnTo>
                  <a:pt x="1580210" y="804608"/>
                </a:lnTo>
                <a:lnTo>
                  <a:pt x="1580210" y="806145"/>
                </a:lnTo>
                <a:lnTo>
                  <a:pt x="1596967" y="806145"/>
                </a:lnTo>
                <a:lnTo>
                  <a:pt x="1595437" y="810717"/>
                </a:lnTo>
                <a:lnTo>
                  <a:pt x="1592402" y="818299"/>
                </a:lnTo>
                <a:lnTo>
                  <a:pt x="1575650" y="818299"/>
                </a:lnTo>
                <a:lnTo>
                  <a:pt x="1574114" y="819848"/>
                </a:lnTo>
                <a:close/>
              </a:path>
              <a:path w="1600200" h="875030">
                <a:moveTo>
                  <a:pt x="25895" y="819848"/>
                </a:moveTo>
                <a:lnTo>
                  <a:pt x="24358" y="818299"/>
                </a:lnTo>
                <a:lnTo>
                  <a:pt x="24971" y="818299"/>
                </a:lnTo>
                <a:lnTo>
                  <a:pt x="25895" y="819848"/>
                </a:lnTo>
                <a:close/>
              </a:path>
              <a:path w="1600200" h="875030">
                <a:moveTo>
                  <a:pt x="1589341" y="825944"/>
                </a:moveTo>
                <a:lnTo>
                  <a:pt x="1571078" y="825944"/>
                </a:lnTo>
                <a:lnTo>
                  <a:pt x="1575650" y="818299"/>
                </a:lnTo>
                <a:lnTo>
                  <a:pt x="1592402" y="818299"/>
                </a:lnTo>
                <a:lnTo>
                  <a:pt x="1589341" y="825944"/>
                </a:lnTo>
                <a:close/>
              </a:path>
              <a:path w="1600200" h="875030">
                <a:moveTo>
                  <a:pt x="29848" y="825944"/>
                </a:moveTo>
                <a:lnTo>
                  <a:pt x="28930" y="825944"/>
                </a:lnTo>
                <a:lnTo>
                  <a:pt x="28930" y="824407"/>
                </a:lnTo>
                <a:lnTo>
                  <a:pt x="29848" y="825944"/>
                </a:lnTo>
                <a:close/>
              </a:path>
              <a:path w="1600200" h="875030">
                <a:moveTo>
                  <a:pt x="1585671" y="832040"/>
                </a:moveTo>
                <a:lnTo>
                  <a:pt x="1566519" y="832040"/>
                </a:lnTo>
                <a:lnTo>
                  <a:pt x="1571078" y="824407"/>
                </a:lnTo>
                <a:lnTo>
                  <a:pt x="1571078" y="825944"/>
                </a:lnTo>
                <a:lnTo>
                  <a:pt x="1589341" y="825944"/>
                </a:lnTo>
                <a:lnTo>
                  <a:pt x="1585671" y="832040"/>
                </a:lnTo>
                <a:close/>
              </a:path>
              <a:path w="1600200" h="875030">
                <a:moveTo>
                  <a:pt x="34636" y="832040"/>
                </a:moveTo>
                <a:lnTo>
                  <a:pt x="33489" y="832040"/>
                </a:lnTo>
                <a:lnTo>
                  <a:pt x="33489" y="830503"/>
                </a:lnTo>
                <a:lnTo>
                  <a:pt x="34636" y="832040"/>
                </a:lnTo>
                <a:close/>
              </a:path>
              <a:path w="1600200" h="875030">
                <a:moveTo>
                  <a:pt x="1569593" y="850303"/>
                </a:moveTo>
                <a:lnTo>
                  <a:pt x="1543646" y="850303"/>
                </a:lnTo>
                <a:lnTo>
                  <a:pt x="1551241" y="845743"/>
                </a:lnTo>
                <a:lnTo>
                  <a:pt x="1549755" y="845743"/>
                </a:lnTo>
                <a:lnTo>
                  <a:pt x="1557337" y="841171"/>
                </a:lnTo>
                <a:lnTo>
                  <a:pt x="1555851" y="841171"/>
                </a:lnTo>
                <a:lnTo>
                  <a:pt x="1561960" y="836612"/>
                </a:lnTo>
                <a:lnTo>
                  <a:pt x="1566519" y="830503"/>
                </a:lnTo>
                <a:lnTo>
                  <a:pt x="1566519" y="832040"/>
                </a:lnTo>
                <a:lnTo>
                  <a:pt x="1585671" y="832040"/>
                </a:lnTo>
                <a:lnTo>
                  <a:pt x="1584769" y="833539"/>
                </a:lnTo>
                <a:lnTo>
                  <a:pt x="1578673" y="841171"/>
                </a:lnTo>
                <a:lnTo>
                  <a:pt x="1569593" y="850303"/>
                </a:lnTo>
                <a:close/>
              </a:path>
              <a:path w="1600200" h="875030">
                <a:moveTo>
                  <a:pt x="57370" y="850303"/>
                </a:moveTo>
                <a:lnTo>
                  <a:pt x="56362" y="850303"/>
                </a:lnTo>
                <a:lnTo>
                  <a:pt x="54825" y="848766"/>
                </a:lnTo>
                <a:lnTo>
                  <a:pt x="57370" y="850303"/>
                </a:lnTo>
                <a:close/>
              </a:path>
              <a:path w="1600200" h="875030">
                <a:moveTo>
                  <a:pt x="1566519" y="853376"/>
                </a:moveTo>
                <a:lnTo>
                  <a:pt x="1537550" y="853376"/>
                </a:lnTo>
                <a:lnTo>
                  <a:pt x="1545183" y="848766"/>
                </a:lnTo>
                <a:lnTo>
                  <a:pt x="1543646" y="850303"/>
                </a:lnTo>
                <a:lnTo>
                  <a:pt x="1569593" y="850303"/>
                </a:lnTo>
                <a:lnTo>
                  <a:pt x="1566519" y="853376"/>
                </a:lnTo>
                <a:close/>
              </a:path>
              <a:path w="1600200" h="875030">
                <a:moveTo>
                  <a:pt x="66319" y="853376"/>
                </a:moveTo>
                <a:lnTo>
                  <a:pt x="62458" y="853376"/>
                </a:lnTo>
                <a:lnTo>
                  <a:pt x="62458" y="851839"/>
                </a:lnTo>
                <a:lnTo>
                  <a:pt x="66319" y="853376"/>
                </a:lnTo>
                <a:close/>
              </a:path>
              <a:path w="1600200" h="875030">
                <a:moveTo>
                  <a:pt x="1560749" y="857948"/>
                </a:moveTo>
                <a:lnTo>
                  <a:pt x="1516214" y="857948"/>
                </a:lnTo>
                <a:lnTo>
                  <a:pt x="1531442" y="854862"/>
                </a:lnTo>
                <a:lnTo>
                  <a:pt x="1529905" y="854862"/>
                </a:lnTo>
                <a:lnTo>
                  <a:pt x="1537550" y="851839"/>
                </a:lnTo>
                <a:lnTo>
                  <a:pt x="1537550" y="853376"/>
                </a:lnTo>
                <a:lnTo>
                  <a:pt x="1566519" y="853376"/>
                </a:lnTo>
                <a:lnTo>
                  <a:pt x="1560749" y="857948"/>
                </a:lnTo>
                <a:close/>
              </a:path>
            </a:pathLst>
          </a:custGeom>
          <a:solidFill>
            <a:srgbClr val="1D477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8302351" y="1886129"/>
            <a:ext cx="128778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4826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255D9C"/>
                </a:solidFill>
                <a:latin typeface="Arial"/>
                <a:cs typeface="Arial"/>
              </a:rPr>
              <a:t>Fuera</a:t>
            </a:r>
            <a:r>
              <a:rPr dirty="0" sz="1200" spc="-40">
                <a:solidFill>
                  <a:srgbClr val="255D9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255D9C"/>
                </a:solidFill>
                <a:latin typeface="Arial"/>
                <a:cs typeface="Arial"/>
              </a:rPr>
              <a:t>de</a:t>
            </a:r>
            <a:r>
              <a:rPr dirty="0" sz="1200" spc="-40">
                <a:solidFill>
                  <a:srgbClr val="255D9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55D9C"/>
                </a:solidFill>
                <a:latin typeface="Arial"/>
                <a:cs typeface="Arial"/>
              </a:rPr>
              <a:t>servicio </a:t>
            </a:r>
            <a:r>
              <a:rPr dirty="0" sz="1200">
                <a:solidFill>
                  <a:srgbClr val="255D9C"/>
                </a:solidFill>
                <a:latin typeface="Arial"/>
                <a:cs typeface="Arial"/>
              </a:rPr>
              <a:t>por</a:t>
            </a:r>
            <a:r>
              <a:rPr dirty="0" sz="1200" spc="-50">
                <a:solidFill>
                  <a:srgbClr val="255D9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255D9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775023" y="1833308"/>
            <a:ext cx="9143365" cy="5367655"/>
            <a:chOff x="775023" y="1833308"/>
            <a:chExt cx="9143365" cy="5367655"/>
          </a:xfrm>
        </p:grpSpPr>
        <p:sp>
          <p:nvSpPr>
            <p:cNvPr id="49" name="object 49" descr=""/>
            <p:cNvSpPr/>
            <p:nvPr/>
          </p:nvSpPr>
          <p:spPr>
            <a:xfrm>
              <a:off x="3813568" y="1833308"/>
              <a:ext cx="2252345" cy="1752600"/>
            </a:xfrm>
            <a:custGeom>
              <a:avLst/>
              <a:gdLst/>
              <a:ahLst/>
              <a:cxnLst/>
              <a:rect l="l" t="t" r="r" b="b"/>
              <a:pathLst>
                <a:path w="2252345" h="1752600">
                  <a:moveTo>
                    <a:pt x="190500" y="191998"/>
                  </a:moveTo>
                  <a:lnTo>
                    <a:pt x="174739" y="159994"/>
                  </a:lnTo>
                  <a:lnTo>
                    <a:pt x="95999" y="0"/>
                  </a:lnTo>
                  <a:lnTo>
                    <a:pt x="0" y="190461"/>
                  </a:lnTo>
                  <a:lnTo>
                    <a:pt x="62458" y="190969"/>
                  </a:lnTo>
                  <a:lnTo>
                    <a:pt x="62458" y="361162"/>
                  </a:lnTo>
                  <a:lnTo>
                    <a:pt x="126504" y="361162"/>
                  </a:lnTo>
                  <a:lnTo>
                    <a:pt x="126504" y="191490"/>
                  </a:lnTo>
                  <a:lnTo>
                    <a:pt x="190500" y="191998"/>
                  </a:lnTo>
                  <a:close/>
                </a:path>
                <a:path w="2252345" h="1752600">
                  <a:moveTo>
                    <a:pt x="2252268" y="1657946"/>
                  </a:moveTo>
                  <a:lnTo>
                    <a:pt x="2188768" y="1625955"/>
                  </a:lnTo>
                  <a:lnTo>
                    <a:pt x="2061768" y="1561960"/>
                  </a:lnTo>
                  <a:lnTo>
                    <a:pt x="2061768" y="1625955"/>
                  </a:lnTo>
                  <a:lnTo>
                    <a:pt x="1821014" y="1625955"/>
                  </a:lnTo>
                  <a:lnTo>
                    <a:pt x="1821014" y="1689950"/>
                  </a:lnTo>
                  <a:lnTo>
                    <a:pt x="2061768" y="1689950"/>
                  </a:lnTo>
                  <a:lnTo>
                    <a:pt x="2061768" y="1752409"/>
                  </a:lnTo>
                  <a:lnTo>
                    <a:pt x="2187714" y="1689950"/>
                  </a:lnTo>
                  <a:lnTo>
                    <a:pt x="2252268" y="1657946"/>
                  </a:lnTo>
                  <a:close/>
                </a:path>
              </a:pathLst>
            </a:custGeom>
            <a:solidFill>
              <a:srgbClr val="F04B1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1756372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2805404" y="1126134"/>
                  </a:moveTo>
                  <a:lnTo>
                    <a:pt x="1590916" y="1124597"/>
                  </a:lnTo>
                  <a:lnTo>
                    <a:pt x="1590916" y="1162697"/>
                  </a:lnTo>
                  <a:lnTo>
                    <a:pt x="2805404" y="1164234"/>
                  </a:lnTo>
                  <a:lnTo>
                    <a:pt x="2805404" y="1126134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418558" y="4920652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5371985" y="3009215"/>
            <a:ext cx="44830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r>
              <a:rPr dirty="0" sz="1100" spc="-5" b="1" i="1">
                <a:solidFill>
                  <a:srgbClr val="F25C19"/>
                </a:solidFill>
                <a:latin typeface="Calibri"/>
                <a:cs typeface="Calibri"/>
              </a:rPr>
              <a:t> </a:t>
            </a:r>
            <a:r>
              <a:rPr dirty="0" sz="1100" spc="-67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5" name="object 55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Condiciones</a:t>
            </a:r>
            <a:r>
              <a:rPr dirty="0" spc="-10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Operativas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Previas</a:t>
            </a:r>
          </a:p>
        </p:txBody>
      </p:sp>
      <p:sp>
        <p:nvSpPr>
          <p:cNvPr id="56" name="object 56" descr=""/>
          <p:cNvSpPr txBox="1"/>
          <p:nvPr/>
        </p:nvSpPr>
        <p:spPr>
          <a:xfrm>
            <a:off x="5766668" y="3424616"/>
            <a:ext cx="1552575" cy="45212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00" spc="-10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  <a:p>
            <a:pPr marL="1071245">
              <a:lnSpc>
                <a:spcPct val="100000"/>
              </a:lnSpc>
              <a:spcBef>
                <a:spcPts val="480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60" name="object 60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61" name="object 61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20912" y="0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65" name="object 65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69" name="object 6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400257" y="3887444"/>
            <a:ext cx="3750221" cy="2819145"/>
          </a:xfrm>
          <a:prstGeom prst="rect">
            <a:avLst/>
          </a:prstGeom>
        </p:spPr>
      </p:pic>
      <p:sp>
        <p:nvSpPr>
          <p:cNvPr id="70" name="object 70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71" name="object 71" descr=""/>
          <p:cNvGrpSpPr/>
          <p:nvPr/>
        </p:nvGrpSpPr>
        <p:grpSpPr>
          <a:xfrm>
            <a:off x="1824926" y="4800256"/>
            <a:ext cx="2417445" cy="1839595"/>
            <a:chOff x="1824926" y="4800256"/>
            <a:chExt cx="2417445" cy="1839595"/>
          </a:xfrm>
        </p:grpSpPr>
        <p:sp>
          <p:nvSpPr>
            <p:cNvPr id="72" name="object 72" descr=""/>
            <p:cNvSpPr/>
            <p:nvPr/>
          </p:nvSpPr>
          <p:spPr>
            <a:xfrm>
              <a:off x="1824926" y="4800256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  <a:path w="2417445" h="1839595">
                  <a:moveTo>
                    <a:pt x="2416873" y="0"/>
                  </a:moveTo>
                  <a:lnTo>
                    <a:pt x="2346769" y="0"/>
                  </a:lnTo>
                  <a:lnTo>
                    <a:pt x="2346769" y="71653"/>
                  </a:lnTo>
                  <a:lnTo>
                    <a:pt x="2416873" y="71653"/>
                  </a:lnTo>
                  <a:lnTo>
                    <a:pt x="241687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104997" y="5319864"/>
              <a:ext cx="431800" cy="190500"/>
            </a:xfrm>
            <a:custGeom>
              <a:avLst/>
              <a:gdLst/>
              <a:ahLst/>
              <a:cxnLst/>
              <a:rect l="l" t="t" r="r" b="b"/>
              <a:pathLst>
                <a:path w="431800" h="190500">
                  <a:moveTo>
                    <a:pt x="240753" y="190500"/>
                  </a:moveTo>
                  <a:lnTo>
                    <a:pt x="240753" y="0"/>
                  </a:lnTo>
                  <a:lnTo>
                    <a:pt x="369759" y="63995"/>
                  </a:lnTo>
                  <a:lnTo>
                    <a:pt x="272757" y="63995"/>
                  </a:lnTo>
                  <a:lnTo>
                    <a:pt x="272757" y="126504"/>
                  </a:lnTo>
                  <a:lnTo>
                    <a:pt x="367745" y="126504"/>
                  </a:lnTo>
                  <a:lnTo>
                    <a:pt x="240753" y="190500"/>
                  </a:lnTo>
                  <a:close/>
                </a:path>
                <a:path w="431800" h="190500">
                  <a:moveTo>
                    <a:pt x="240753" y="126504"/>
                  </a:moveTo>
                  <a:lnTo>
                    <a:pt x="0" y="126504"/>
                  </a:lnTo>
                  <a:lnTo>
                    <a:pt x="0" y="63995"/>
                  </a:lnTo>
                  <a:lnTo>
                    <a:pt x="240753" y="63995"/>
                  </a:lnTo>
                  <a:lnTo>
                    <a:pt x="240753" y="126504"/>
                  </a:lnTo>
                  <a:close/>
                </a:path>
                <a:path w="431800" h="190500">
                  <a:moveTo>
                    <a:pt x="367745" y="126504"/>
                  </a:moveTo>
                  <a:lnTo>
                    <a:pt x="272757" y="126504"/>
                  </a:lnTo>
                  <a:lnTo>
                    <a:pt x="272757" y="63995"/>
                  </a:lnTo>
                  <a:lnTo>
                    <a:pt x="369759" y="63995"/>
                  </a:lnTo>
                  <a:lnTo>
                    <a:pt x="431253" y="94500"/>
                  </a:lnTo>
                  <a:lnTo>
                    <a:pt x="367745" y="126504"/>
                  </a:lnTo>
                  <a:close/>
                </a:path>
              </a:pathLst>
            </a:custGeom>
            <a:solidFill>
              <a:srgbClr val="EE312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319856" y="5627687"/>
              <a:ext cx="433070" cy="190500"/>
            </a:xfrm>
            <a:custGeom>
              <a:avLst/>
              <a:gdLst/>
              <a:ahLst/>
              <a:cxnLst/>
              <a:rect l="l" t="t" r="r" b="b"/>
              <a:pathLst>
                <a:path w="433070" h="190500">
                  <a:moveTo>
                    <a:pt x="242290" y="190500"/>
                  </a:moveTo>
                  <a:lnTo>
                    <a:pt x="242290" y="0"/>
                  </a:lnTo>
                  <a:lnTo>
                    <a:pt x="369248" y="63995"/>
                  </a:lnTo>
                  <a:lnTo>
                    <a:pt x="272757" y="63995"/>
                  </a:lnTo>
                  <a:lnTo>
                    <a:pt x="272757" y="126504"/>
                  </a:lnTo>
                  <a:lnTo>
                    <a:pt x="371261" y="126504"/>
                  </a:lnTo>
                  <a:lnTo>
                    <a:pt x="242290" y="190500"/>
                  </a:lnTo>
                  <a:close/>
                </a:path>
                <a:path w="433070" h="190500">
                  <a:moveTo>
                    <a:pt x="242290" y="126504"/>
                  </a:moveTo>
                  <a:lnTo>
                    <a:pt x="0" y="126504"/>
                  </a:lnTo>
                  <a:lnTo>
                    <a:pt x="0" y="63995"/>
                  </a:lnTo>
                  <a:lnTo>
                    <a:pt x="242290" y="63995"/>
                  </a:lnTo>
                  <a:lnTo>
                    <a:pt x="242290" y="126504"/>
                  </a:lnTo>
                  <a:close/>
                </a:path>
                <a:path w="433070" h="190500">
                  <a:moveTo>
                    <a:pt x="371261" y="126504"/>
                  </a:moveTo>
                  <a:lnTo>
                    <a:pt x="272757" y="126504"/>
                  </a:lnTo>
                  <a:lnTo>
                    <a:pt x="272757" y="63995"/>
                  </a:lnTo>
                  <a:lnTo>
                    <a:pt x="369248" y="63995"/>
                  </a:lnTo>
                  <a:lnTo>
                    <a:pt x="432739" y="95999"/>
                  </a:lnTo>
                  <a:lnTo>
                    <a:pt x="371261" y="126504"/>
                  </a:lnTo>
                  <a:close/>
                </a:path>
              </a:pathLst>
            </a:custGeom>
            <a:solidFill>
              <a:srgbClr val="F04B1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 txBox="1"/>
          <p:nvPr/>
        </p:nvSpPr>
        <p:spPr>
          <a:xfrm>
            <a:off x="2673248" y="5170031"/>
            <a:ext cx="5187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b="1" i="1">
                <a:solidFill>
                  <a:srgbClr val="F25C19"/>
                </a:solidFill>
                <a:latin typeface="Calibri"/>
                <a:cs typeface="Calibri"/>
              </a:rPr>
              <a:t>���</a:t>
            </a:r>
            <a:r>
              <a:rPr dirty="0" sz="1100" spc="-20" b="1" i="1">
                <a:solidFill>
                  <a:srgbClr val="F25C19"/>
                </a:solidFill>
                <a:latin typeface="Calibri"/>
                <a:cs typeface="Calibri"/>
              </a:rPr>
              <a:t> </a:t>
            </a:r>
            <a:r>
              <a:rPr dirty="0" sz="1100" spc="-935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320882" y="5817672"/>
            <a:ext cx="51879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b="1" i="1">
                <a:solidFill>
                  <a:srgbClr val="F25C19"/>
                </a:solidFill>
                <a:latin typeface="Calibri"/>
                <a:cs typeface="Calibri"/>
              </a:rPr>
              <a:t>���</a:t>
            </a:r>
            <a:r>
              <a:rPr dirty="0" sz="1100" spc="-20" b="1" i="1">
                <a:solidFill>
                  <a:srgbClr val="F25C19"/>
                </a:solidFill>
                <a:latin typeface="Calibri"/>
                <a:cs typeface="Calibri"/>
              </a:rPr>
              <a:t> </a:t>
            </a:r>
            <a:r>
              <a:rPr dirty="0" sz="1100" spc="-935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291581" y="5314798"/>
            <a:ext cx="44830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r>
              <a:rPr dirty="0" sz="1100" spc="-5" b="1" i="1">
                <a:solidFill>
                  <a:srgbClr val="F25C19"/>
                </a:solidFill>
                <a:latin typeface="Calibri"/>
                <a:cs typeface="Calibri"/>
              </a:rPr>
              <a:t> </a:t>
            </a:r>
            <a:r>
              <a:rPr dirty="0" sz="1100" spc="-67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291581" y="4594012"/>
            <a:ext cx="44830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r>
              <a:rPr dirty="0" sz="1100" spc="-5" b="1" i="1">
                <a:solidFill>
                  <a:srgbClr val="F25C19"/>
                </a:solidFill>
                <a:latin typeface="Calibri"/>
                <a:cs typeface="Calibri"/>
              </a:rPr>
              <a:t> </a:t>
            </a:r>
            <a:r>
              <a:rPr dirty="0" sz="1100" spc="-670" b="1" i="1">
                <a:solidFill>
                  <a:srgbClr val="F25C19"/>
                </a:solidFill>
                <a:latin typeface="Calibri"/>
                <a:cs typeface="Calibri"/>
              </a:rPr>
              <a:t>��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3101975" y="4355312"/>
            <a:ext cx="4392295" cy="2962275"/>
            <a:chOff x="3101975" y="4355312"/>
            <a:chExt cx="4392295" cy="2962275"/>
          </a:xfrm>
        </p:grpSpPr>
        <p:sp>
          <p:nvSpPr>
            <p:cNvPr id="80" name="object 80" descr=""/>
            <p:cNvSpPr/>
            <p:nvPr/>
          </p:nvSpPr>
          <p:spPr>
            <a:xfrm>
              <a:off x="4098531" y="4355312"/>
              <a:ext cx="190500" cy="1078865"/>
            </a:xfrm>
            <a:custGeom>
              <a:avLst/>
              <a:gdLst/>
              <a:ahLst/>
              <a:cxnLst/>
              <a:rect l="l" t="t" r="r" b="b"/>
              <a:pathLst>
                <a:path w="190500" h="1078864">
                  <a:moveTo>
                    <a:pt x="190500" y="909726"/>
                  </a:moveTo>
                  <a:lnTo>
                    <a:pt x="174726" y="877684"/>
                  </a:lnTo>
                  <a:lnTo>
                    <a:pt x="95986" y="717689"/>
                  </a:lnTo>
                  <a:lnTo>
                    <a:pt x="0" y="908189"/>
                  </a:lnTo>
                  <a:lnTo>
                    <a:pt x="63754" y="908710"/>
                  </a:lnTo>
                  <a:lnTo>
                    <a:pt x="62509" y="1078852"/>
                  </a:lnTo>
                  <a:lnTo>
                    <a:pt x="126504" y="1078852"/>
                  </a:lnTo>
                  <a:lnTo>
                    <a:pt x="127749" y="909231"/>
                  </a:lnTo>
                  <a:lnTo>
                    <a:pt x="190500" y="909726"/>
                  </a:lnTo>
                  <a:close/>
                </a:path>
                <a:path w="190500" h="1078864">
                  <a:moveTo>
                    <a:pt x="190500" y="190449"/>
                  </a:moveTo>
                  <a:lnTo>
                    <a:pt x="174612" y="158445"/>
                  </a:lnTo>
                  <a:lnTo>
                    <a:pt x="95986" y="0"/>
                  </a:lnTo>
                  <a:lnTo>
                    <a:pt x="0" y="188950"/>
                  </a:lnTo>
                  <a:lnTo>
                    <a:pt x="63754" y="189458"/>
                  </a:lnTo>
                  <a:lnTo>
                    <a:pt x="62509" y="359613"/>
                  </a:lnTo>
                  <a:lnTo>
                    <a:pt x="126504" y="359613"/>
                  </a:lnTo>
                  <a:lnTo>
                    <a:pt x="127749" y="189966"/>
                  </a:lnTo>
                  <a:lnTo>
                    <a:pt x="190500" y="190449"/>
                  </a:lnTo>
                  <a:close/>
                </a:path>
              </a:pathLst>
            </a:custGeom>
            <a:solidFill>
              <a:srgbClr val="F04B1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108325" y="68156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108325" y="68156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28815" y="3148980"/>
            <a:ext cx="1241747" cy="629015"/>
          </a:xfrm>
          <a:prstGeom prst="rect">
            <a:avLst/>
          </a:prstGeom>
        </p:spPr>
      </p:pic>
      <p:grpSp>
        <p:nvGrpSpPr>
          <p:cNvPr id="3" name="object 3" descr=""/>
          <p:cNvGrpSpPr/>
          <p:nvPr/>
        </p:nvGrpSpPr>
        <p:grpSpPr>
          <a:xfrm>
            <a:off x="8120011" y="1206995"/>
            <a:ext cx="311150" cy="500380"/>
            <a:chOff x="8120011" y="1206995"/>
            <a:chExt cx="311150" cy="500380"/>
          </a:xfrm>
        </p:grpSpPr>
        <p:sp>
          <p:nvSpPr>
            <p:cNvPr id="4" name="object 4" descr=""/>
            <p:cNvSpPr/>
            <p:nvPr/>
          </p:nvSpPr>
          <p:spPr>
            <a:xfrm>
              <a:off x="8133701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20011" y="1206995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sp>
        <p:nvSpPr>
          <p:cNvPr id="7" name="object 7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347288" y="3259632"/>
            <a:ext cx="1286510" cy="40005"/>
          </a:xfrm>
          <a:custGeom>
            <a:avLst/>
            <a:gdLst/>
            <a:ahLst/>
            <a:cxnLst/>
            <a:rect l="l" t="t" r="r" b="b"/>
            <a:pathLst>
              <a:path w="1286510" h="40004">
                <a:moveTo>
                  <a:pt x="1286129" y="39585"/>
                </a:moveTo>
                <a:lnTo>
                  <a:pt x="0" y="38100"/>
                </a:lnTo>
                <a:lnTo>
                  <a:pt x="0" y="0"/>
                </a:lnTo>
                <a:lnTo>
                  <a:pt x="1286129" y="1485"/>
                </a:lnTo>
                <a:lnTo>
                  <a:pt x="128612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256657" y="3277895"/>
            <a:ext cx="38100" cy="500380"/>
          </a:xfrm>
          <a:custGeom>
            <a:avLst/>
            <a:gdLst/>
            <a:ahLst/>
            <a:cxnLst/>
            <a:rect l="l" t="t" r="r" b="b"/>
            <a:pathLst>
              <a:path w="38100" h="500379">
                <a:moveTo>
                  <a:pt x="0" y="0"/>
                </a:moveTo>
                <a:lnTo>
                  <a:pt x="38100" y="0"/>
                </a:lnTo>
                <a:lnTo>
                  <a:pt x="38100" y="499859"/>
                </a:lnTo>
                <a:lnTo>
                  <a:pt x="0" y="499859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14" name="object 14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2137321" y="1706816"/>
            <a:ext cx="5967730" cy="2071370"/>
            <a:chOff x="2137321" y="1706816"/>
            <a:chExt cx="5967730" cy="2071370"/>
          </a:xfrm>
        </p:grpSpPr>
        <p:sp>
          <p:nvSpPr>
            <p:cNvPr id="22" name="object 22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0"/>
                  </a:lnTo>
                  <a:lnTo>
                    <a:pt x="0" y="0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25672" y="1914080"/>
              <a:ext cx="4479290" cy="1863725"/>
            </a:xfrm>
            <a:custGeom>
              <a:avLst/>
              <a:gdLst/>
              <a:ahLst/>
              <a:cxnLst/>
              <a:rect l="l" t="t" r="r" b="b"/>
              <a:pathLst>
                <a:path w="447929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447929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447929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  <a:path w="4479290" h="1863725">
                  <a:moveTo>
                    <a:pt x="3150273" y="1572615"/>
                  </a:moveTo>
                  <a:lnTo>
                    <a:pt x="1650834" y="1571078"/>
                  </a:lnTo>
                  <a:lnTo>
                    <a:pt x="1650834" y="1586306"/>
                  </a:lnTo>
                  <a:lnTo>
                    <a:pt x="3150273" y="1587842"/>
                  </a:lnTo>
                  <a:lnTo>
                    <a:pt x="3150273" y="1572615"/>
                  </a:lnTo>
                  <a:close/>
                </a:path>
                <a:path w="4479290" h="1863725">
                  <a:moveTo>
                    <a:pt x="3150273" y="1357757"/>
                  </a:moveTo>
                  <a:lnTo>
                    <a:pt x="2658110" y="1356245"/>
                  </a:lnTo>
                  <a:lnTo>
                    <a:pt x="2659583" y="650671"/>
                  </a:lnTo>
                  <a:lnTo>
                    <a:pt x="2644356" y="650671"/>
                  </a:lnTo>
                  <a:lnTo>
                    <a:pt x="2642870" y="1363814"/>
                  </a:lnTo>
                  <a:lnTo>
                    <a:pt x="2650464" y="1363814"/>
                  </a:lnTo>
                  <a:lnTo>
                    <a:pt x="2650464" y="1372984"/>
                  </a:lnTo>
                  <a:lnTo>
                    <a:pt x="3150273" y="1374470"/>
                  </a:lnTo>
                  <a:lnTo>
                    <a:pt x="3150273" y="1357757"/>
                  </a:lnTo>
                  <a:close/>
                </a:path>
                <a:path w="4479290" h="1863725">
                  <a:moveTo>
                    <a:pt x="4479061" y="0"/>
                  </a:moveTo>
                  <a:lnTo>
                    <a:pt x="2907982" y="0"/>
                  </a:lnTo>
                  <a:lnTo>
                    <a:pt x="2907982" y="15227"/>
                  </a:lnTo>
                  <a:lnTo>
                    <a:pt x="4479061" y="15227"/>
                  </a:lnTo>
                  <a:lnTo>
                    <a:pt x="4479061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112795" y="2769585"/>
            <a:ext cx="152400" cy="28194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49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1275600" y="1688553"/>
            <a:ext cx="8110855" cy="2089785"/>
            <a:chOff x="1275600" y="1688553"/>
            <a:chExt cx="8110855" cy="2089785"/>
          </a:xfrm>
        </p:grpSpPr>
        <p:sp>
          <p:nvSpPr>
            <p:cNvPr id="31" name="object 31" descr=""/>
            <p:cNvSpPr/>
            <p:nvPr/>
          </p:nvSpPr>
          <p:spPr>
            <a:xfrm>
              <a:off x="3885209" y="1758657"/>
              <a:ext cx="71755" cy="1655445"/>
            </a:xfrm>
            <a:custGeom>
              <a:avLst/>
              <a:gdLst/>
              <a:ahLst/>
              <a:cxnLst/>
              <a:rect l="l" t="t" r="r" b="b"/>
              <a:pathLst>
                <a:path w="71754" h="1655445">
                  <a:moveTo>
                    <a:pt x="71589" y="1583283"/>
                  </a:moveTo>
                  <a:lnTo>
                    <a:pt x="0" y="1583283"/>
                  </a:lnTo>
                  <a:lnTo>
                    <a:pt x="0" y="1654873"/>
                  </a:lnTo>
                  <a:lnTo>
                    <a:pt x="71589" y="1654873"/>
                  </a:lnTo>
                  <a:lnTo>
                    <a:pt x="71589" y="1583283"/>
                  </a:lnTo>
                  <a:close/>
                </a:path>
                <a:path w="71754" h="1655445">
                  <a:moveTo>
                    <a:pt x="71589" y="1377543"/>
                  </a:moveTo>
                  <a:lnTo>
                    <a:pt x="0" y="1377543"/>
                  </a:lnTo>
                  <a:lnTo>
                    <a:pt x="0" y="1447647"/>
                  </a:lnTo>
                  <a:lnTo>
                    <a:pt x="71589" y="1447647"/>
                  </a:lnTo>
                  <a:lnTo>
                    <a:pt x="71589" y="1377543"/>
                  </a:lnTo>
                  <a:close/>
                </a:path>
                <a:path w="71754" h="1655445">
                  <a:moveTo>
                    <a:pt x="71589" y="0"/>
                  </a:moveTo>
                  <a:lnTo>
                    <a:pt x="0" y="0"/>
                  </a:lnTo>
                  <a:lnTo>
                    <a:pt x="0" y="71589"/>
                  </a:lnTo>
                  <a:lnTo>
                    <a:pt x="71589" y="71589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36" name="object 36" descr=""/>
            <p:cNvSpPr/>
            <p:nvPr/>
          </p:nvSpPr>
          <p:spPr>
            <a:xfrm>
              <a:off x="1776209" y="1688553"/>
              <a:ext cx="4285615" cy="231775"/>
            </a:xfrm>
            <a:custGeom>
              <a:avLst/>
              <a:gdLst/>
              <a:ahLst/>
              <a:cxnLst/>
              <a:rect l="l" t="t" r="r" b="b"/>
              <a:pathLst>
                <a:path w="4285615" h="23177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4285615" h="23177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383129" y="39344"/>
                  </a:lnTo>
                  <a:lnTo>
                    <a:pt x="2382863" y="76200"/>
                  </a:lnTo>
                  <a:lnTo>
                    <a:pt x="2357386" y="76200"/>
                  </a:lnTo>
                  <a:lnTo>
                    <a:pt x="2357386" y="146304"/>
                  </a:lnTo>
                  <a:lnTo>
                    <a:pt x="2382355" y="146304"/>
                  </a:lnTo>
                  <a:lnTo>
                    <a:pt x="2381745" y="231622"/>
                  </a:lnTo>
                  <a:lnTo>
                    <a:pt x="2398522" y="231622"/>
                  </a:lnTo>
                  <a:lnTo>
                    <a:pt x="2399131" y="146304"/>
                  </a:lnTo>
                  <a:lnTo>
                    <a:pt x="2427490" y="146304"/>
                  </a:lnTo>
                  <a:lnTo>
                    <a:pt x="2427490" y="76200"/>
                  </a:lnTo>
                  <a:lnTo>
                    <a:pt x="2399639" y="76200"/>
                  </a:lnTo>
                  <a:lnTo>
                    <a:pt x="2399893" y="39382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  <a:path w="4285615" h="231775">
                  <a:moveTo>
                    <a:pt x="4285069" y="76200"/>
                  </a:moveTo>
                  <a:lnTo>
                    <a:pt x="4255668" y="76200"/>
                  </a:lnTo>
                  <a:lnTo>
                    <a:pt x="4256087" y="18262"/>
                  </a:lnTo>
                  <a:lnTo>
                    <a:pt x="4240860" y="18262"/>
                  </a:lnTo>
                  <a:lnTo>
                    <a:pt x="4240441" y="76200"/>
                  </a:lnTo>
                  <a:lnTo>
                    <a:pt x="4213428" y="76200"/>
                  </a:lnTo>
                  <a:lnTo>
                    <a:pt x="4213428" y="146304"/>
                  </a:lnTo>
                  <a:lnTo>
                    <a:pt x="4239933" y="146304"/>
                  </a:lnTo>
                  <a:lnTo>
                    <a:pt x="4239323" y="231622"/>
                  </a:lnTo>
                  <a:lnTo>
                    <a:pt x="4254551" y="231622"/>
                  </a:lnTo>
                  <a:lnTo>
                    <a:pt x="4255160" y="146304"/>
                  </a:lnTo>
                  <a:lnTo>
                    <a:pt x="4285069" y="146304"/>
                  </a:lnTo>
                  <a:lnTo>
                    <a:pt x="4285069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044407" y="2445893"/>
              <a:ext cx="356870" cy="190500"/>
            </a:xfrm>
            <a:custGeom>
              <a:avLst/>
              <a:gdLst/>
              <a:ahLst/>
              <a:cxnLst/>
              <a:rect l="l" t="t" r="r" b="b"/>
              <a:pathLst>
                <a:path w="356869" h="190500">
                  <a:moveTo>
                    <a:pt x="295078" y="126504"/>
                  </a:moveTo>
                  <a:lnTo>
                    <a:pt x="198081" y="126504"/>
                  </a:lnTo>
                  <a:lnTo>
                    <a:pt x="198081" y="63995"/>
                  </a:lnTo>
                  <a:lnTo>
                    <a:pt x="166090" y="63747"/>
                  </a:lnTo>
                  <a:lnTo>
                    <a:pt x="166090" y="0"/>
                  </a:lnTo>
                  <a:lnTo>
                    <a:pt x="356590" y="95986"/>
                  </a:lnTo>
                  <a:lnTo>
                    <a:pt x="295078" y="126504"/>
                  </a:lnTo>
                  <a:close/>
                </a:path>
                <a:path w="356869" h="190500">
                  <a:moveTo>
                    <a:pt x="166090" y="126504"/>
                  </a:moveTo>
                  <a:lnTo>
                    <a:pt x="0" y="126504"/>
                  </a:lnTo>
                  <a:lnTo>
                    <a:pt x="0" y="62458"/>
                  </a:lnTo>
                  <a:lnTo>
                    <a:pt x="166090" y="63747"/>
                  </a:lnTo>
                  <a:lnTo>
                    <a:pt x="166090" y="126504"/>
                  </a:lnTo>
                  <a:close/>
                </a:path>
                <a:path w="356869" h="190500">
                  <a:moveTo>
                    <a:pt x="166090" y="190499"/>
                  </a:moveTo>
                  <a:lnTo>
                    <a:pt x="166090" y="63747"/>
                  </a:lnTo>
                  <a:lnTo>
                    <a:pt x="198081" y="63995"/>
                  </a:lnTo>
                  <a:lnTo>
                    <a:pt x="198081" y="126504"/>
                  </a:lnTo>
                  <a:lnTo>
                    <a:pt x="295078" y="126504"/>
                  </a:lnTo>
                  <a:lnTo>
                    <a:pt x="166090" y="190499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029117" y="2718638"/>
              <a:ext cx="358140" cy="190500"/>
            </a:xfrm>
            <a:custGeom>
              <a:avLst/>
              <a:gdLst/>
              <a:ahLst/>
              <a:cxnLst/>
              <a:rect l="l" t="t" r="r" b="b"/>
              <a:pathLst>
                <a:path w="358139" h="190500">
                  <a:moveTo>
                    <a:pt x="190500" y="190499"/>
                  </a:moveTo>
                  <a:lnTo>
                    <a:pt x="0" y="94513"/>
                  </a:lnTo>
                  <a:lnTo>
                    <a:pt x="192049" y="0"/>
                  </a:lnTo>
                  <a:lnTo>
                    <a:pt x="191528" y="63995"/>
                  </a:lnTo>
                  <a:lnTo>
                    <a:pt x="160045" y="63995"/>
                  </a:lnTo>
                  <a:lnTo>
                    <a:pt x="158508" y="126504"/>
                  </a:lnTo>
                  <a:lnTo>
                    <a:pt x="191018" y="126754"/>
                  </a:lnTo>
                  <a:lnTo>
                    <a:pt x="190500" y="190499"/>
                  </a:lnTo>
                  <a:close/>
                </a:path>
                <a:path w="358139" h="190500">
                  <a:moveTo>
                    <a:pt x="191018" y="126754"/>
                  </a:moveTo>
                  <a:lnTo>
                    <a:pt x="158508" y="126504"/>
                  </a:lnTo>
                  <a:lnTo>
                    <a:pt x="160045" y="63995"/>
                  </a:lnTo>
                  <a:lnTo>
                    <a:pt x="191528" y="63995"/>
                  </a:lnTo>
                  <a:lnTo>
                    <a:pt x="191018" y="126754"/>
                  </a:lnTo>
                  <a:close/>
                </a:path>
                <a:path w="358139" h="190500">
                  <a:moveTo>
                    <a:pt x="358140" y="128041"/>
                  </a:moveTo>
                  <a:lnTo>
                    <a:pt x="191018" y="126754"/>
                  </a:lnTo>
                  <a:lnTo>
                    <a:pt x="191528" y="63995"/>
                  </a:lnTo>
                  <a:lnTo>
                    <a:pt x="358140" y="63995"/>
                  </a:lnTo>
                  <a:lnTo>
                    <a:pt x="358140" y="12804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171696" y="3341941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3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3" y="0"/>
                  </a:lnTo>
                  <a:lnTo>
                    <a:pt x="70103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22751" y="2921342"/>
              <a:ext cx="477520" cy="715010"/>
            </a:xfrm>
            <a:custGeom>
              <a:avLst/>
              <a:gdLst/>
              <a:ahLst/>
              <a:cxnLst/>
              <a:rect l="l" t="t" r="r" b="b"/>
              <a:pathLst>
                <a:path w="477520" h="715010">
                  <a:moveTo>
                    <a:pt x="190449" y="166090"/>
                  </a:moveTo>
                  <a:lnTo>
                    <a:pt x="127990" y="166090"/>
                  </a:lnTo>
                  <a:lnTo>
                    <a:pt x="127990" y="0"/>
                  </a:lnTo>
                  <a:lnTo>
                    <a:pt x="63944" y="0"/>
                  </a:lnTo>
                  <a:lnTo>
                    <a:pt x="63944" y="166090"/>
                  </a:lnTo>
                  <a:lnTo>
                    <a:pt x="0" y="166090"/>
                  </a:lnTo>
                  <a:lnTo>
                    <a:pt x="95986" y="356552"/>
                  </a:lnTo>
                  <a:lnTo>
                    <a:pt x="174574" y="198094"/>
                  </a:lnTo>
                  <a:lnTo>
                    <a:pt x="190449" y="166090"/>
                  </a:lnTo>
                  <a:close/>
                </a:path>
                <a:path w="477520" h="715010">
                  <a:moveTo>
                    <a:pt x="476948" y="547052"/>
                  </a:moveTo>
                  <a:lnTo>
                    <a:pt x="461594" y="516585"/>
                  </a:lnTo>
                  <a:lnTo>
                    <a:pt x="380949" y="356552"/>
                  </a:lnTo>
                  <a:lnTo>
                    <a:pt x="286448" y="547052"/>
                  </a:lnTo>
                  <a:lnTo>
                    <a:pt x="350443" y="547052"/>
                  </a:lnTo>
                  <a:lnTo>
                    <a:pt x="350443" y="714679"/>
                  </a:lnTo>
                  <a:lnTo>
                    <a:pt x="412953" y="714679"/>
                  </a:lnTo>
                  <a:lnTo>
                    <a:pt x="412953" y="547052"/>
                  </a:lnTo>
                  <a:lnTo>
                    <a:pt x="476948" y="54705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822750" y="1778444"/>
              <a:ext cx="190500" cy="356870"/>
            </a:xfrm>
            <a:custGeom>
              <a:avLst/>
              <a:gdLst/>
              <a:ahLst/>
              <a:cxnLst/>
              <a:rect l="l" t="t" r="r" b="b"/>
              <a:pathLst>
                <a:path w="190500" h="356869">
                  <a:moveTo>
                    <a:pt x="127990" y="198094"/>
                  </a:moveTo>
                  <a:lnTo>
                    <a:pt x="63944" y="198094"/>
                  </a:lnTo>
                  <a:lnTo>
                    <a:pt x="63944" y="0"/>
                  </a:lnTo>
                  <a:lnTo>
                    <a:pt x="127990" y="0"/>
                  </a:lnTo>
                  <a:lnTo>
                    <a:pt x="127990" y="198094"/>
                  </a:lnTo>
                  <a:close/>
                </a:path>
                <a:path w="190500" h="356869">
                  <a:moveTo>
                    <a:pt x="95986" y="356590"/>
                  </a:moveTo>
                  <a:lnTo>
                    <a:pt x="0" y="166090"/>
                  </a:lnTo>
                  <a:lnTo>
                    <a:pt x="63944" y="166090"/>
                  </a:lnTo>
                  <a:lnTo>
                    <a:pt x="63944" y="198094"/>
                  </a:lnTo>
                  <a:lnTo>
                    <a:pt x="174579" y="198094"/>
                  </a:lnTo>
                  <a:lnTo>
                    <a:pt x="95986" y="356590"/>
                  </a:lnTo>
                  <a:close/>
                </a:path>
                <a:path w="190500" h="356869">
                  <a:moveTo>
                    <a:pt x="174579" y="198094"/>
                  </a:moveTo>
                  <a:lnTo>
                    <a:pt x="127990" y="198094"/>
                  </a:lnTo>
                  <a:lnTo>
                    <a:pt x="127990" y="166090"/>
                  </a:lnTo>
                  <a:lnTo>
                    <a:pt x="190449" y="166090"/>
                  </a:lnTo>
                  <a:lnTo>
                    <a:pt x="174579" y="198094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75600" y="3180600"/>
              <a:ext cx="1144485" cy="597395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418558" y="2564752"/>
              <a:ext cx="4321810" cy="1074420"/>
            </a:xfrm>
            <a:custGeom>
              <a:avLst/>
              <a:gdLst/>
              <a:ahLst/>
              <a:cxnLst/>
              <a:rect l="l" t="t" r="r" b="b"/>
              <a:pathLst>
                <a:path w="4321809" h="1074420">
                  <a:moveTo>
                    <a:pt x="857948" y="900607"/>
                  </a:moveTo>
                  <a:lnTo>
                    <a:pt x="654646" y="899160"/>
                  </a:lnTo>
                  <a:lnTo>
                    <a:pt x="652208" y="886866"/>
                  </a:lnTo>
                  <a:lnTo>
                    <a:pt x="649135" y="871639"/>
                  </a:lnTo>
                  <a:lnTo>
                    <a:pt x="643039" y="857948"/>
                  </a:lnTo>
                  <a:lnTo>
                    <a:pt x="636981" y="844207"/>
                  </a:lnTo>
                  <a:lnTo>
                    <a:pt x="630885" y="833285"/>
                  </a:lnTo>
                  <a:lnTo>
                    <a:pt x="630885" y="918870"/>
                  </a:lnTo>
                  <a:lnTo>
                    <a:pt x="629348" y="932611"/>
                  </a:lnTo>
                  <a:lnTo>
                    <a:pt x="614108" y="981379"/>
                  </a:lnTo>
                  <a:lnTo>
                    <a:pt x="582117" y="1019479"/>
                  </a:lnTo>
                  <a:lnTo>
                    <a:pt x="537908" y="1042301"/>
                  </a:lnTo>
                  <a:lnTo>
                    <a:pt x="525703" y="1046861"/>
                  </a:lnTo>
                  <a:lnTo>
                    <a:pt x="513549" y="1048397"/>
                  </a:lnTo>
                  <a:lnTo>
                    <a:pt x="486117" y="1048397"/>
                  </a:lnTo>
                  <a:lnTo>
                    <a:pt x="473913" y="1045375"/>
                  </a:lnTo>
                  <a:lnTo>
                    <a:pt x="460171" y="1042301"/>
                  </a:lnTo>
                  <a:lnTo>
                    <a:pt x="454355" y="1039825"/>
                  </a:lnTo>
                  <a:lnTo>
                    <a:pt x="457149" y="1037729"/>
                  </a:lnTo>
                  <a:lnTo>
                    <a:pt x="467817" y="1028598"/>
                  </a:lnTo>
                  <a:lnTo>
                    <a:pt x="493712" y="992035"/>
                  </a:lnTo>
                  <a:lnTo>
                    <a:pt x="510476" y="949375"/>
                  </a:lnTo>
                  <a:lnTo>
                    <a:pt x="513549" y="917384"/>
                  </a:lnTo>
                  <a:lnTo>
                    <a:pt x="512013" y="902093"/>
                  </a:lnTo>
                  <a:lnTo>
                    <a:pt x="508939" y="886866"/>
                  </a:lnTo>
                  <a:lnTo>
                    <a:pt x="505917" y="871639"/>
                  </a:lnTo>
                  <a:lnTo>
                    <a:pt x="499808" y="857948"/>
                  </a:lnTo>
                  <a:lnTo>
                    <a:pt x="493712" y="844207"/>
                  </a:lnTo>
                  <a:lnTo>
                    <a:pt x="487603" y="833196"/>
                  </a:lnTo>
                  <a:lnTo>
                    <a:pt x="487603" y="918870"/>
                  </a:lnTo>
                  <a:lnTo>
                    <a:pt x="486117" y="932611"/>
                  </a:lnTo>
                  <a:lnTo>
                    <a:pt x="470839" y="981379"/>
                  </a:lnTo>
                  <a:lnTo>
                    <a:pt x="438899" y="1019479"/>
                  </a:lnTo>
                  <a:lnTo>
                    <a:pt x="429221" y="1027353"/>
                  </a:lnTo>
                  <a:lnTo>
                    <a:pt x="426694" y="1025525"/>
                  </a:lnTo>
                  <a:lnTo>
                    <a:pt x="417512" y="1017943"/>
                  </a:lnTo>
                  <a:lnTo>
                    <a:pt x="408381" y="1010297"/>
                  </a:lnTo>
                  <a:lnTo>
                    <a:pt x="403415" y="1005332"/>
                  </a:lnTo>
                  <a:lnTo>
                    <a:pt x="403415" y="1040130"/>
                  </a:lnTo>
                  <a:lnTo>
                    <a:pt x="394690" y="1042301"/>
                  </a:lnTo>
                  <a:lnTo>
                    <a:pt x="382485" y="1046861"/>
                  </a:lnTo>
                  <a:lnTo>
                    <a:pt x="370281" y="1048397"/>
                  </a:lnTo>
                  <a:lnTo>
                    <a:pt x="342849" y="1048397"/>
                  </a:lnTo>
                  <a:lnTo>
                    <a:pt x="318490" y="1042301"/>
                  </a:lnTo>
                  <a:lnTo>
                    <a:pt x="283413" y="1025525"/>
                  </a:lnTo>
                  <a:lnTo>
                    <a:pt x="248399" y="990498"/>
                  </a:lnTo>
                  <a:lnTo>
                    <a:pt x="230085" y="944816"/>
                  </a:lnTo>
                  <a:lnTo>
                    <a:pt x="227063" y="931075"/>
                  </a:lnTo>
                  <a:lnTo>
                    <a:pt x="227063" y="917384"/>
                  </a:lnTo>
                  <a:lnTo>
                    <a:pt x="228549" y="905179"/>
                  </a:lnTo>
                  <a:lnTo>
                    <a:pt x="230085" y="891438"/>
                  </a:lnTo>
                  <a:lnTo>
                    <a:pt x="249936" y="845743"/>
                  </a:lnTo>
                  <a:lnTo>
                    <a:pt x="295617" y="803084"/>
                  </a:lnTo>
                  <a:lnTo>
                    <a:pt x="307822" y="798512"/>
                  </a:lnTo>
                  <a:lnTo>
                    <a:pt x="318490" y="793953"/>
                  </a:lnTo>
                  <a:lnTo>
                    <a:pt x="332181" y="790879"/>
                  </a:lnTo>
                  <a:lnTo>
                    <a:pt x="344385" y="789343"/>
                  </a:lnTo>
                  <a:lnTo>
                    <a:pt x="358076" y="787844"/>
                  </a:lnTo>
                  <a:lnTo>
                    <a:pt x="371817" y="789343"/>
                  </a:lnTo>
                  <a:lnTo>
                    <a:pt x="384022" y="790879"/>
                  </a:lnTo>
                  <a:lnTo>
                    <a:pt x="396176" y="793953"/>
                  </a:lnTo>
                  <a:lnTo>
                    <a:pt x="403301" y="796620"/>
                  </a:lnTo>
                  <a:lnTo>
                    <a:pt x="400799" y="798512"/>
                  </a:lnTo>
                  <a:lnTo>
                    <a:pt x="379412" y="819848"/>
                  </a:lnTo>
                  <a:lnTo>
                    <a:pt x="370281" y="832053"/>
                  </a:lnTo>
                  <a:lnTo>
                    <a:pt x="362699" y="844207"/>
                  </a:lnTo>
                  <a:lnTo>
                    <a:pt x="356590" y="857948"/>
                  </a:lnTo>
                  <a:lnTo>
                    <a:pt x="352031" y="873175"/>
                  </a:lnTo>
                  <a:lnTo>
                    <a:pt x="347408" y="888403"/>
                  </a:lnTo>
                  <a:lnTo>
                    <a:pt x="345922" y="903643"/>
                  </a:lnTo>
                  <a:lnTo>
                    <a:pt x="344385" y="918870"/>
                  </a:lnTo>
                  <a:lnTo>
                    <a:pt x="345922" y="934148"/>
                  </a:lnTo>
                  <a:lnTo>
                    <a:pt x="347408" y="950861"/>
                  </a:lnTo>
                  <a:lnTo>
                    <a:pt x="352031" y="964603"/>
                  </a:lnTo>
                  <a:lnTo>
                    <a:pt x="356590" y="979843"/>
                  </a:lnTo>
                  <a:lnTo>
                    <a:pt x="380949" y="1017943"/>
                  </a:lnTo>
                  <a:lnTo>
                    <a:pt x="403415" y="1040130"/>
                  </a:lnTo>
                  <a:lnTo>
                    <a:pt x="403415" y="1005332"/>
                  </a:lnTo>
                  <a:lnTo>
                    <a:pt x="399249" y="1001166"/>
                  </a:lnTo>
                  <a:lnTo>
                    <a:pt x="391617" y="990498"/>
                  </a:lnTo>
                  <a:lnTo>
                    <a:pt x="379412" y="969175"/>
                  </a:lnTo>
                  <a:lnTo>
                    <a:pt x="374853" y="956970"/>
                  </a:lnTo>
                  <a:lnTo>
                    <a:pt x="371817" y="944816"/>
                  </a:lnTo>
                  <a:lnTo>
                    <a:pt x="370281" y="931075"/>
                  </a:lnTo>
                  <a:lnTo>
                    <a:pt x="370281" y="905179"/>
                  </a:lnTo>
                  <a:lnTo>
                    <a:pt x="380949" y="867079"/>
                  </a:lnTo>
                  <a:lnTo>
                    <a:pt x="408381" y="825944"/>
                  </a:lnTo>
                  <a:lnTo>
                    <a:pt x="429577" y="809726"/>
                  </a:lnTo>
                  <a:lnTo>
                    <a:pt x="431253" y="810666"/>
                  </a:lnTo>
                  <a:lnTo>
                    <a:pt x="466280" y="845743"/>
                  </a:lnTo>
                  <a:lnTo>
                    <a:pt x="481507" y="880770"/>
                  </a:lnTo>
                  <a:lnTo>
                    <a:pt x="487603" y="918870"/>
                  </a:lnTo>
                  <a:lnTo>
                    <a:pt x="487603" y="833196"/>
                  </a:lnTo>
                  <a:lnTo>
                    <a:pt x="455612" y="798512"/>
                  </a:lnTo>
                  <a:lnTo>
                    <a:pt x="453580" y="796988"/>
                  </a:lnTo>
                  <a:lnTo>
                    <a:pt x="461708" y="793953"/>
                  </a:lnTo>
                  <a:lnTo>
                    <a:pt x="473913" y="790879"/>
                  </a:lnTo>
                  <a:lnTo>
                    <a:pt x="501357" y="787844"/>
                  </a:lnTo>
                  <a:lnTo>
                    <a:pt x="513549" y="789343"/>
                  </a:lnTo>
                  <a:lnTo>
                    <a:pt x="527253" y="790879"/>
                  </a:lnTo>
                  <a:lnTo>
                    <a:pt x="572935" y="810666"/>
                  </a:lnTo>
                  <a:lnTo>
                    <a:pt x="600367" y="836612"/>
                  </a:lnTo>
                  <a:lnTo>
                    <a:pt x="608012" y="845743"/>
                  </a:lnTo>
                  <a:lnTo>
                    <a:pt x="624776" y="880770"/>
                  </a:lnTo>
                  <a:lnTo>
                    <a:pt x="630885" y="918870"/>
                  </a:lnTo>
                  <a:lnTo>
                    <a:pt x="630885" y="833285"/>
                  </a:lnTo>
                  <a:lnTo>
                    <a:pt x="598881" y="798512"/>
                  </a:lnTo>
                  <a:lnTo>
                    <a:pt x="584263" y="787844"/>
                  </a:lnTo>
                  <a:lnTo>
                    <a:pt x="574471" y="781748"/>
                  </a:lnTo>
                  <a:lnTo>
                    <a:pt x="560781" y="775639"/>
                  </a:lnTo>
                  <a:lnTo>
                    <a:pt x="545553" y="769543"/>
                  </a:lnTo>
                  <a:lnTo>
                    <a:pt x="515048" y="763435"/>
                  </a:lnTo>
                  <a:lnTo>
                    <a:pt x="483044" y="763435"/>
                  </a:lnTo>
                  <a:lnTo>
                    <a:pt x="452589" y="769543"/>
                  </a:lnTo>
                  <a:lnTo>
                    <a:pt x="428193" y="780402"/>
                  </a:lnTo>
                  <a:lnTo>
                    <a:pt x="417512" y="775639"/>
                  </a:lnTo>
                  <a:lnTo>
                    <a:pt x="402285" y="769543"/>
                  </a:lnTo>
                  <a:lnTo>
                    <a:pt x="388594" y="766521"/>
                  </a:lnTo>
                  <a:lnTo>
                    <a:pt x="371817" y="763435"/>
                  </a:lnTo>
                  <a:lnTo>
                    <a:pt x="341312" y="763435"/>
                  </a:lnTo>
                  <a:lnTo>
                    <a:pt x="295617" y="775639"/>
                  </a:lnTo>
                  <a:lnTo>
                    <a:pt x="257517" y="798512"/>
                  </a:lnTo>
                  <a:lnTo>
                    <a:pt x="220954" y="844207"/>
                  </a:lnTo>
                  <a:lnTo>
                    <a:pt x="204190" y="888403"/>
                  </a:lnTo>
                  <a:lnTo>
                    <a:pt x="202958" y="900531"/>
                  </a:lnTo>
                  <a:lnTo>
                    <a:pt x="38303" y="899350"/>
                  </a:lnTo>
                  <a:lnTo>
                    <a:pt x="39636" y="713143"/>
                  </a:lnTo>
                  <a:lnTo>
                    <a:pt x="1536" y="713143"/>
                  </a:lnTo>
                  <a:lnTo>
                    <a:pt x="203" y="899083"/>
                  </a:lnTo>
                  <a:lnTo>
                    <a:pt x="0" y="899071"/>
                  </a:lnTo>
                  <a:lnTo>
                    <a:pt x="0" y="928039"/>
                  </a:lnTo>
                  <a:lnTo>
                    <a:pt x="0" y="937171"/>
                  </a:lnTo>
                  <a:lnTo>
                    <a:pt x="203466" y="938631"/>
                  </a:lnTo>
                  <a:lnTo>
                    <a:pt x="214858" y="979843"/>
                  </a:lnTo>
                  <a:lnTo>
                    <a:pt x="237731" y="1017943"/>
                  </a:lnTo>
                  <a:lnTo>
                    <a:pt x="271208" y="1048397"/>
                  </a:lnTo>
                  <a:lnTo>
                    <a:pt x="312394" y="1066698"/>
                  </a:lnTo>
                  <a:lnTo>
                    <a:pt x="326085" y="1071270"/>
                  </a:lnTo>
                  <a:lnTo>
                    <a:pt x="341312" y="1072807"/>
                  </a:lnTo>
                  <a:lnTo>
                    <a:pt x="358076" y="1074293"/>
                  </a:lnTo>
                  <a:lnTo>
                    <a:pt x="388594" y="1071270"/>
                  </a:lnTo>
                  <a:lnTo>
                    <a:pt x="419049" y="1062139"/>
                  </a:lnTo>
                  <a:lnTo>
                    <a:pt x="427913" y="1056589"/>
                  </a:lnTo>
                  <a:lnTo>
                    <a:pt x="440385" y="1062139"/>
                  </a:lnTo>
                  <a:lnTo>
                    <a:pt x="454075" y="1066698"/>
                  </a:lnTo>
                  <a:lnTo>
                    <a:pt x="469353" y="1071270"/>
                  </a:lnTo>
                  <a:lnTo>
                    <a:pt x="484581" y="1072807"/>
                  </a:lnTo>
                  <a:lnTo>
                    <a:pt x="501357" y="1074293"/>
                  </a:lnTo>
                  <a:lnTo>
                    <a:pt x="531812" y="1071270"/>
                  </a:lnTo>
                  <a:lnTo>
                    <a:pt x="547039" y="1066698"/>
                  </a:lnTo>
                  <a:lnTo>
                    <a:pt x="560781" y="1062139"/>
                  </a:lnTo>
                  <a:lnTo>
                    <a:pt x="585406" y="1048397"/>
                  </a:lnTo>
                  <a:lnTo>
                    <a:pt x="588162" y="1046861"/>
                  </a:lnTo>
                  <a:lnTo>
                    <a:pt x="598881" y="1037729"/>
                  </a:lnTo>
                  <a:lnTo>
                    <a:pt x="611035" y="1028598"/>
                  </a:lnTo>
                  <a:lnTo>
                    <a:pt x="629348" y="1004201"/>
                  </a:lnTo>
                  <a:lnTo>
                    <a:pt x="636981" y="992035"/>
                  </a:lnTo>
                  <a:lnTo>
                    <a:pt x="643039" y="978293"/>
                  </a:lnTo>
                  <a:lnTo>
                    <a:pt x="649135" y="964603"/>
                  </a:lnTo>
                  <a:lnTo>
                    <a:pt x="652208" y="949375"/>
                  </a:lnTo>
                  <a:lnTo>
                    <a:pt x="654621" y="937260"/>
                  </a:lnTo>
                  <a:lnTo>
                    <a:pt x="857948" y="938707"/>
                  </a:lnTo>
                  <a:lnTo>
                    <a:pt x="857948" y="900607"/>
                  </a:lnTo>
                  <a:close/>
                </a:path>
                <a:path w="4321809" h="1074420">
                  <a:moveTo>
                    <a:pt x="984402" y="894511"/>
                  </a:moveTo>
                  <a:lnTo>
                    <a:pt x="912761" y="894511"/>
                  </a:lnTo>
                  <a:lnTo>
                    <a:pt x="912761" y="966152"/>
                  </a:lnTo>
                  <a:lnTo>
                    <a:pt x="984402" y="966152"/>
                  </a:lnTo>
                  <a:lnTo>
                    <a:pt x="984402" y="894511"/>
                  </a:lnTo>
                  <a:close/>
                </a:path>
                <a:path w="4321809" h="1074420">
                  <a:moveTo>
                    <a:pt x="1895678" y="57899"/>
                  </a:moveTo>
                  <a:lnTo>
                    <a:pt x="1824037" y="57899"/>
                  </a:lnTo>
                  <a:lnTo>
                    <a:pt x="1824037" y="129540"/>
                  </a:lnTo>
                  <a:lnTo>
                    <a:pt x="1895678" y="129540"/>
                  </a:lnTo>
                  <a:lnTo>
                    <a:pt x="1895678" y="57899"/>
                  </a:lnTo>
                  <a:close/>
                </a:path>
                <a:path w="4321809" h="1074420">
                  <a:moveTo>
                    <a:pt x="2142528" y="56413"/>
                  </a:moveTo>
                  <a:lnTo>
                    <a:pt x="2114677" y="56413"/>
                  </a:lnTo>
                  <a:lnTo>
                    <a:pt x="2115096" y="0"/>
                  </a:lnTo>
                  <a:lnTo>
                    <a:pt x="2098319" y="0"/>
                  </a:lnTo>
                  <a:lnTo>
                    <a:pt x="2097913" y="56413"/>
                  </a:lnTo>
                  <a:lnTo>
                    <a:pt x="2070887" y="56413"/>
                  </a:lnTo>
                  <a:lnTo>
                    <a:pt x="2070887" y="128003"/>
                  </a:lnTo>
                  <a:lnTo>
                    <a:pt x="2097417" y="128003"/>
                  </a:lnTo>
                  <a:lnTo>
                    <a:pt x="2096833" y="211785"/>
                  </a:lnTo>
                  <a:lnTo>
                    <a:pt x="2113559" y="211785"/>
                  </a:lnTo>
                  <a:lnTo>
                    <a:pt x="2114156" y="128003"/>
                  </a:lnTo>
                  <a:lnTo>
                    <a:pt x="2142528" y="128003"/>
                  </a:lnTo>
                  <a:lnTo>
                    <a:pt x="2142528" y="56413"/>
                  </a:lnTo>
                  <a:close/>
                </a:path>
                <a:path w="4321809" h="1074420">
                  <a:moveTo>
                    <a:pt x="2310155" y="894511"/>
                  </a:moveTo>
                  <a:lnTo>
                    <a:pt x="2238514" y="894511"/>
                  </a:lnTo>
                  <a:lnTo>
                    <a:pt x="2238514" y="966152"/>
                  </a:lnTo>
                  <a:lnTo>
                    <a:pt x="2310155" y="966152"/>
                  </a:lnTo>
                  <a:lnTo>
                    <a:pt x="2310155" y="894511"/>
                  </a:lnTo>
                  <a:close/>
                </a:path>
                <a:path w="4321809" h="1074420">
                  <a:moveTo>
                    <a:pt x="2310155" y="679653"/>
                  </a:moveTo>
                  <a:lnTo>
                    <a:pt x="2238514" y="679653"/>
                  </a:lnTo>
                  <a:lnTo>
                    <a:pt x="2238514" y="751243"/>
                  </a:lnTo>
                  <a:lnTo>
                    <a:pt x="2310155" y="751243"/>
                  </a:lnTo>
                  <a:lnTo>
                    <a:pt x="2310155" y="679653"/>
                  </a:lnTo>
                  <a:close/>
                </a:path>
                <a:path w="4321809" h="1074420">
                  <a:moveTo>
                    <a:pt x="4321619" y="71640"/>
                  </a:moveTo>
                  <a:lnTo>
                    <a:pt x="4283519" y="70104"/>
                  </a:lnTo>
                  <a:lnTo>
                    <a:pt x="4282071" y="207225"/>
                  </a:lnTo>
                  <a:lnTo>
                    <a:pt x="4253065" y="207213"/>
                  </a:lnTo>
                  <a:lnTo>
                    <a:pt x="4253065" y="179832"/>
                  </a:lnTo>
                  <a:lnTo>
                    <a:pt x="4181424" y="179832"/>
                  </a:lnTo>
                  <a:lnTo>
                    <a:pt x="4181424" y="207162"/>
                  </a:lnTo>
                  <a:lnTo>
                    <a:pt x="3318967" y="206565"/>
                  </a:lnTo>
                  <a:lnTo>
                    <a:pt x="3318967" y="181330"/>
                  </a:lnTo>
                  <a:lnTo>
                    <a:pt x="3247326" y="181330"/>
                  </a:lnTo>
                  <a:lnTo>
                    <a:pt x="3247326" y="206514"/>
                  </a:lnTo>
                  <a:lnTo>
                    <a:pt x="3208490" y="206476"/>
                  </a:lnTo>
                  <a:lnTo>
                    <a:pt x="3209226" y="71640"/>
                  </a:lnTo>
                  <a:lnTo>
                    <a:pt x="3171126" y="70104"/>
                  </a:lnTo>
                  <a:lnTo>
                    <a:pt x="3170390" y="206451"/>
                  </a:lnTo>
                  <a:lnTo>
                    <a:pt x="3126930" y="206425"/>
                  </a:lnTo>
                  <a:lnTo>
                    <a:pt x="3126930" y="181330"/>
                  </a:lnTo>
                  <a:lnTo>
                    <a:pt x="3055340" y="181330"/>
                  </a:lnTo>
                  <a:lnTo>
                    <a:pt x="3055340" y="206375"/>
                  </a:lnTo>
                  <a:lnTo>
                    <a:pt x="2118169" y="205727"/>
                  </a:lnTo>
                  <a:lnTo>
                    <a:pt x="2118169" y="220967"/>
                  </a:lnTo>
                  <a:lnTo>
                    <a:pt x="3055340" y="221640"/>
                  </a:lnTo>
                  <a:lnTo>
                    <a:pt x="3055340" y="252971"/>
                  </a:lnTo>
                  <a:lnTo>
                    <a:pt x="3126930" y="252971"/>
                  </a:lnTo>
                  <a:lnTo>
                    <a:pt x="3126930" y="221691"/>
                  </a:lnTo>
                  <a:lnTo>
                    <a:pt x="3170301" y="221716"/>
                  </a:lnTo>
                  <a:lnTo>
                    <a:pt x="3169589" y="356590"/>
                  </a:lnTo>
                  <a:lnTo>
                    <a:pt x="3207689" y="356590"/>
                  </a:lnTo>
                  <a:lnTo>
                    <a:pt x="3208413" y="221742"/>
                  </a:lnTo>
                  <a:lnTo>
                    <a:pt x="3247326" y="221780"/>
                  </a:lnTo>
                  <a:lnTo>
                    <a:pt x="3247326" y="252971"/>
                  </a:lnTo>
                  <a:lnTo>
                    <a:pt x="3318967" y="252971"/>
                  </a:lnTo>
                  <a:lnTo>
                    <a:pt x="3318967" y="221830"/>
                  </a:lnTo>
                  <a:lnTo>
                    <a:pt x="4181424" y="222427"/>
                  </a:lnTo>
                  <a:lnTo>
                    <a:pt x="4181424" y="251421"/>
                  </a:lnTo>
                  <a:lnTo>
                    <a:pt x="4253065" y="251421"/>
                  </a:lnTo>
                  <a:lnTo>
                    <a:pt x="4253065" y="222478"/>
                  </a:lnTo>
                  <a:lnTo>
                    <a:pt x="4281906" y="222491"/>
                  </a:lnTo>
                  <a:lnTo>
                    <a:pt x="4280497" y="356590"/>
                  </a:lnTo>
                  <a:lnTo>
                    <a:pt x="4318597" y="356590"/>
                  </a:lnTo>
                  <a:lnTo>
                    <a:pt x="4321619" y="7164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151858" y="2095398"/>
              <a:ext cx="5227320" cy="1682750"/>
            </a:xfrm>
            <a:custGeom>
              <a:avLst/>
              <a:gdLst/>
              <a:ahLst/>
              <a:cxnLst/>
              <a:rect l="l" t="t" r="r" b="b"/>
              <a:pathLst>
                <a:path w="5227320" h="1682750">
                  <a:moveTo>
                    <a:pt x="5226837" y="1682356"/>
                  </a:moveTo>
                  <a:lnTo>
                    <a:pt x="1702055" y="1682356"/>
                  </a:lnTo>
                  <a:lnTo>
                    <a:pt x="0" y="0"/>
                  </a:lnTo>
                  <a:lnTo>
                    <a:pt x="1842338" y="1046911"/>
                  </a:lnTo>
                  <a:lnTo>
                    <a:pt x="5226837" y="1046911"/>
                  </a:lnTo>
                  <a:lnTo>
                    <a:pt x="5226837" y="1682356"/>
                  </a:lnTo>
                  <a:close/>
                </a:path>
                <a:path w="5227320" h="1682750">
                  <a:moveTo>
                    <a:pt x="5226837" y="1046911"/>
                  </a:moveTo>
                  <a:lnTo>
                    <a:pt x="1842338" y="1046911"/>
                  </a:lnTo>
                  <a:lnTo>
                    <a:pt x="1844452" y="999942"/>
                  </a:lnTo>
                  <a:lnTo>
                    <a:pt x="1850672" y="954142"/>
                  </a:lnTo>
                  <a:lnTo>
                    <a:pt x="1860815" y="909697"/>
                  </a:lnTo>
                  <a:lnTo>
                    <a:pt x="1874697" y="866789"/>
                  </a:lnTo>
                  <a:lnTo>
                    <a:pt x="1892135" y="825601"/>
                  </a:lnTo>
                  <a:lnTo>
                    <a:pt x="1912945" y="786319"/>
                  </a:lnTo>
                  <a:lnTo>
                    <a:pt x="1936944" y="749124"/>
                  </a:lnTo>
                  <a:lnTo>
                    <a:pt x="1963948" y="714201"/>
                  </a:lnTo>
                  <a:lnTo>
                    <a:pt x="1993774" y="681732"/>
                  </a:lnTo>
                  <a:lnTo>
                    <a:pt x="2026239" y="651903"/>
                  </a:lnTo>
                  <a:lnTo>
                    <a:pt x="2061158" y="624895"/>
                  </a:lnTo>
                  <a:lnTo>
                    <a:pt x="2098349" y="600893"/>
                  </a:lnTo>
                  <a:lnTo>
                    <a:pt x="2137628" y="580080"/>
                  </a:lnTo>
                  <a:lnTo>
                    <a:pt x="2178812" y="562640"/>
                  </a:lnTo>
                  <a:lnTo>
                    <a:pt x="2221716" y="548756"/>
                  </a:lnTo>
                  <a:lnTo>
                    <a:pt x="2266159" y="538611"/>
                  </a:lnTo>
                  <a:lnTo>
                    <a:pt x="2311955" y="532390"/>
                  </a:lnTo>
                  <a:lnTo>
                    <a:pt x="2358923" y="530275"/>
                  </a:lnTo>
                  <a:lnTo>
                    <a:pt x="4711750" y="530275"/>
                  </a:lnTo>
                  <a:lnTo>
                    <a:pt x="4758712" y="532390"/>
                  </a:lnTo>
                  <a:lnTo>
                    <a:pt x="4804476" y="538611"/>
                  </a:lnTo>
                  <a:lnTo>
                    <a:pt x="4848863" y="548756"/>
                  </a:lnTo>
                  <a:lnTo>
                    <a:pt x="4891693" y="562640"/>
                  </a:lnTo>
                  <a:lnTo>
                    <a:pt x="4932785" y="580080"/>
                  </a:lnTo>
                  <a:lnTo>
                    <a:pt x="4971958" y="600893"/>
                  </a:lnTo>
                  <a:lnTo>
                    <a:pt x="5009034" y="624895"/>
                  </a:lnTo>
                  <a:lnTo>
                    <a:pt x="5043831" y="651903"/>
                  </a:lnTo>
                  <a:lnTo>
                    <a:pt x="5076169" y="681732"/>
                  </a:lnTo>
                  <a:lnTo>
                    <a:pt x="5105868" y="714201"/>
                  </a:lnTo>
                  <a:lnTo>
                    <a:pt x="5132748" y="749124"/>
                  </a:lnTo>
                  <a:lnTo>
                    <a:pt x="5156629" y="786319"/>
                  </a:lnTo>
                  <a:lnTo>
                    <a:pt x="5177331" y="825601"/>
                  </a:lnTo>
                  <a:lnTo>
                    <a:pt x="5194672" y="866789"/>
                  </a:lnTo>
                  <a:lnTo>
                    <a:pt x="5208474" y="909697"/>
                  </a:lnTo>
                  <a:lnTo>
                    <a:pt x="5218555" y="954142"/>
                  </a:lnTo>
                  <a:lnTo>
                    <a:pt x="5224737" y="999942"/>
                  </a:lnTo>
                  <a:lnTo>
                    <a:pt x="5226837" y="1046911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113758" y="2066429"/>
              <a:ext cx="5273040" cy="1711325"/>
            </a:xfrm>
            <a:custGeom>
              <a:avLst/>
              <a:gdLst/>
              <a:ahLst/>
              <a:cxnLst/>
              <a:rect l="l" t="t" r="r" b="b"/>
              <a:pathLst>
                <a:path w="5273040" h="1711325">
                  <a:moveTo>
                    <a:pt x="35256" y="34827"/>
                  </a:moveTo>
                  <a:lnTo>
                    <a:pt x="0" y="0"/>
                  </a:lnTo>
                  <a:lnTo>
                    <a:pt x="43011" y="24409"/>
                  </a:lnTo>
                  <a:lnTo>
                    <a:pt x="42710" y="24409"/>
                  </a:lnTo>
                  <a:lnTo>
                    <a:pt x="35256" y="34827"/>
                  </a:lnTo>
                  <a:close/>
                </a:path>
                <a:path w="5273040" h="1711325">
                  <a:moveTo>
                    <a:pt x="78456" y="59713"/>
                  </a:moveTo>
                  <a:lnTo>
                    <a:pt x="36095" y="35655"/>
                  </a:lnTo>
                  <a:lnTo>
                    <a:pt x="35256" y="34827"/>
                  </a:lnTo>
                  <a:lnTo>
                    <a:pt x="42710" y="24409"/>
                  </a:lnTo>
                  <a:lnTo>
                    <a:pt x="78456" y="59713"/>
                  </a:lnTo>
                  <a:close/>
                </a:path>
                <a:path w="5273040" h="1711325">
                  <a:moveTo>
                    <a:pt x="1886546" y="1086548"/>
                  </a:moveTo>
                  <a:lnTo>
                    <a:pt x="78456" y="59713"/>
                  </a:lnTo>
                  <a:lnTo>
                    <a:pt x="42710" y="24409"/>
                  </a:lnTo>
                  <a:lnTo>
                    <a:pt x="43011" y="24409"/>
                  </a:lnTo>
                  <a:lnTo>
                    <a:pt x="1875002" y="1064092"/>
                  </a:lnTo>
                  <a:lnTo>
                    <a:pt x="1874342" y="1075880"/>
                  </a:lnTo>
                  <a:lnTo>
                    <a:pt x="1886995" y="1075880"/>
                  </a:lnTo>
                  <a:lnTo>
                    <a:pt x="1886546" y="1086548"/>
                  </a:lnTo>
                  <a:close/>
                </a:path>
                <a:path w="5273040" h="1711325">
                  <a:moveTo>
                    <a:pt x="36095" y="35655"/>
                  </a:moveTo>
                  <a:lnTo>
                    <a:pt x="35077" y="35077"/>
                  </a:lnTo>
                  <a:lnTo>
                    <a:pt x="35256" y="34827"/>
                  </a:lnTo>
                  <a:lnTo>
                    <a:pt x="36095" y="35655"/>
                  </a:lnTo>
                  <a:close/>
                </a:path>
                <a:path w="5273040" h="1711325">
                  <a:moveTo>
                    <a:pt x="1750796" y="1711325"/>
                  </a:moveTo>
                  <a:lnTo>
                    <a:pt x="1732431" y="1711325"/>
                  </a:lnTo>
                  <a:lnTo>
                    <a:pt x="36095" y="35655"/>
                  </a:lnTo>
                  <a:lnTo>
                    <a:pt x="78456" y="59713"/>
                  </a:lnTo>
                  <a:lnTo>
                    <a:pt x="1750796" y="1711325"/>
                  </a:lnTo>
                  <a:close/>
                </a:path>
                <a:path w="5273040" h="1711325">
                  <a:moveTo>
                    <a:pt x="1886995" y="1075880"/>
                  </a:moveTo>
                  <a:lnTo>
                    <a:pt x="1874342" y="1075880"/>
                  </a:lnTo>
                  <a:lnTo>
                    <a:pt x="1885010" y="1069771"/>
                  </a:lnTo>
                  <a:lnTo>
                    <a:pt x="1875002" y="1064092"/>
                  </a:lnTo>
                  <a:lnTo>
                    <a:pt x="1877415" y="1022553"/>
                  </a:lnTo>
                  <a:lnTo>
                    <a:pt x="1885010" y="970711"/>
                  </a:lnTo>
                  <a:lnTo>
                    <a:pt x="1898751" y="920457"/>
                  </a:lnTo>
                  <a:lnTo>
                    <a:pt x="1906333" y="896048"/>
                  </a:lnTo>
                  <a:lnTo>
                    <a:pt x="1915515" y="871639"/>
                  </a:lnTo>
                  <a:lnTo>
                    <a:pt x="1926183" y="848817"/>
                  </a:lnTo>
                  <a:lnTo>
                    <a:pt x="1938388" y="827481"/>
                  </a:lnTo>
                  <a:lnTo>
                    <a:pt x="1950542" y="804608"/>
                  </a:lnTo>
                  <a:lnTo>
                    <a:pt x="1964283" y="783285"/>
                  </a:lnTo>
                  <a:lnTo>
                    <a:pt x="1977974" y="763485"/>
                  </a:lnTo>
                  <a:lnTo>
                    <a:pt x="1994738" y="743648"/>
                  </a:lnTo>
                  <a:lnTo>
                    <a:pt x="2009978" y="723849"/>
                  </a:lnTo>
                  <a:lnTo>
                    <a:pt x="2028278" y="707085"/>
                  </a:lnTo>
                  <a:lnTo>
                    <a:pt x="2046528" y="688771"/>
                  </a:lnTo>
                  <a:lnTo>
                    <a:pt x="2064842" y="672058"/>
                  </a:lnTo>
                  <a:lnTo>
                    <a:pt x="2084628" y="656831"/>
                  </a:lnTo>
                  <a:lnTo>
                    <a:pt x="2105964" y="643089"/>
                  </a:lnTo>
                  <a:lnTo>
                    <a:pt x="2125814" y="629399"/>
                  </a:lnTo>
                  <a:lnTo>
                    <a:pt x="2194369" y="594321"/>
                  </a:lnTo>
                  <a:lnTo>
                    <a:pt x="2241600" y="576008"/>
                  </a:lnTo>
                  <a:lnTo>
                    <a:pt x="2291905" y="563854"/>
                  </a:lnTo>
                  <a:lnTo>
                    <a:pt x="2371128" y="553199"/>
                  </a:lnTo>
                  <a:lnTo>
                    <a:pt x="4775796" y="553199"/>
                  </a:lnTo>
                  <a:lnTo>
                    <a:pt x="4829124" y="559244"/>
                  </a:lnTo>
                  <a:lnTo>
                    <a:pt x="4855019" y="563854"/>
                  </a:lnTo>
                  <a:lnTo>
                    <a:pt x="4860995" y="565353"/>
                  </a:lnTo>
                  <a:lnTo>
                    <a:pt x="2397023" y="565353"/>
                  </a:lnTo>
                  <a:lnTo>
                    <a:pt x="2345232" y="568426"/>
                  </a:lnTo>
                  <a:lnTo>
                    <a:pt x="2319337" y="571449"/>
                  </a:lnTo>
                  <a:lnTo>
                    <a:pt x="2294928" y="576008"/>
                  </a:lnTo>
                  <a:lnTo>
                    <a:pt x="2269032" y="582117"/>
                  </a:lnTo>
                  <a:lnTo>
                    <a:pt x="2270569" y="582117"/>
                  </a:lnTo>
                  <a:lnTo>
                    <a:pt x="2246160" y="588213"/>
                  </a:lnTo>
                  <a:lnTo>
                    <a:pt x="2221801" y="597344"/>
                  </a:lnTo>
                  <a:lnTo>
                    <a:pt x="2176119" y="615657"/>
                  </a:lnTo>
                  <a:lnTo>
                    <a:pt x="2133396" y="640054"/>
                  </a:lnTo>
                  <a:lnTo>
                    <a:pt x="2114484" y="652208"/>
                  </a:lnTo>
                  <a:lnTo>
                    <a:pt x="2112073" y="652208"/>
                  </a:lnTo>
                  <a:lnTo>
                    <a:pt x="2072474" y="682726"/>
                  </a:lnTo>
                  <a:lnTo>
                    <a:pt x="2054174" y="697953"/>
                  </a:lnTo>
                  <a:lnTo>
                    <a:pt x="2019096" y="732980"/>
                  </a:lnTo>
                  <a:lnTo>
                    <a:pt x="2020633" y="732980"/>
                  </a:lnTo>
                  <a:lnTo>
                    <a:pt x="2003869" y="751281"/>
                  </a:lnTo>
                  <a:lnTo>
                    <a:pt x="1988642" y="771080"/>
                  </a:lnTo>
                  <a:lnTo>
                    <a:pt x="1974951" y="790917"/>
                  </a:lnTo>
                  <a:lnTo>
                    <a:pt x="1962199" y="810717"/>
                  </a:lnTo>
                  <a:lnTo>
                    <a:pt x="1961210" y="810717"/>
                  </a:lnTo>
                  <a:lnTo>
                    <a:pt x="1949872" y="832053"/>
                  </a:lnTo>
                  <a:lnTo>
                    <a:pt x="1949056" y="832053"/>
                  </a:lnTo>
                  <a:lnTo>
                    <a:pt x="1927720" y="877735"/>
                  </a:lnTo>
                  <a:lnTo>
                    <a:pt x="1918538" y="900607"/>
                  </a:lnTo>
                  <a:lnTo>
                    <a:pt x="1911433" y="923480"/>
                  </a:lnTo>
                  <a:lnTo>
                    <a:pt x="1910956" y="923480"/>
                  </a:lnTo>
                  <a:lnTo>
                    <a:pt x="1903310" y="947839"/>
                  </a:lnTo>
                  <a:lnTo>
                    <a:pt x="1897575" y="972248"/>
                  </a:lnTo>
                  <a:lnTo>
                    <a:pt x="1897214" y="972248"/>
                  </a:lnTo>
                  <a:lnTo>
                    <a:pt x="1892642" y="998143"/>
                  </a:lnTo>
                  <a:lnTo>
                    <a:pt x="1889620" y="1024039"/>
                  </a:lnTo>
                  <a:lnTo>
                    <a:pt x="1888083" y="1049985"/>
                  </a:lnTo>
                  <a:lnTo>
                    <a:pt x="1886995" y="1075880"/>
                  </a:lnTo>
                  <a:close/>
                </a:path>
                <a:path w="5273040" h="1711325">
                  <a:moveTo>
                    <a:pt x="5034851" y="653757"/>
                  </a:moveTo>
                  <a:lnTo>
                    <a:pt x="4970856" y="615657"/>
                  </a:lnTo>
                  <a:lnTo>
                    <a:pt x="4925123" y="597344"/>
                  </a:lnTo>
                  <a:lnTo>
                    <a:pt x="4851996" y="576008"/>
                  </a:lnTo>
                  <a:lnTo>
                    <a:pt x="4826050" y="571449"/>
                  </a:lnTo>
                  <a:lnTo>
                    <a:pt x="4827587" y="571449"/>
                  </a:lnTo>
                  <a:lnTo>
                    <a:pt x="4801692" y="568426"/>
                  </a:lnTo>
                  <a:lnTo>
                    <a:pt x="4748364" y="565353"/>
                  </a:lnTo>
                  <a:lnTo>
                    <a:pt x="4860995" y="565353"/>
                  </a:lnTo>
                  <a:lnTo>
                    <a:pt x="4879378" y="569963"/>
                  </a:lnTo>
                  <a:lnTo>
                    <a:pt x="4905324" y="576008"/>
                  </a:lnTo>
                  <a:lnTo>
                    <a:pt x="4928146" y="585190"/>
                  </a:lnTo>
                  <a:lnTo>
                    <a:pt x="4952555" y="594321"/>
                  </a:lnTo>
                  <a:lnTo>
                    <a:pt x="4998237" y="615657"/>
                  </a:lnTo>
                  <a:lnTo>
                    <a:pt x="5055084" y="652208"/>
                  </a:lnTo>
                  <a:lnTo>
                    <a:pt x="5034851" y="652208"/>
                  </a:lnTo>
                  <a:lnTo>
                    <a:pt x="5034851" y="653757"/>
                  </a:lnTo>
                  <a:close/>
                </a:path>
                <a:path w="5273040" h="1711325">
                  <a:moveTo>
                    <a:pt x="2112073" y="653757"/>
                  </a:moveTo>
                  <a:lnTo>
                    <a:pt x="2112073" y="652208"/>
                  </a:lnTo>
                  <a:lnTo>
                    <a:pt x="2114484" y="652208"/>
                  </a:lnTo>
                  <a:lnTo>
                    <a:pt x="2112073" y="653757"/>
                  </a:lnTo>
                  <a:close/>
                </a:path>
                <a:path w="5273040" h="1711325">
                  <a:moveTo>
                    <a:pt x="5185664" y="812253"/>
                  </a:moveTo>
                  <a:lnTo>
                    <a:pt x="5158282" y="771080"/>
                  </a:lnTo>
                  <a:lnTo>
                    <a:pt x="5109514" y="714717"/>
                  </a:lnTo>
                  <a:lnTo>
                    <a:pt x="5091214" y="697953"/>
                  </a:lnTo>
                  <a:lnTo>
                    <a:pt x="5092750" y="697953"/>
                  </a:lnTo>
                  <a:lnTo>
                    <a:pt x="5072900" y="682726"/>
                  </a:lnTo>
                  <a:lnTo>
                    <a:pt x="5054650" y="667499"/>
                  </a:lnTo>
                  <a:lnTo>
                    <a:pt x="5034851" y="652208"/>
                  </a:lnTo>
                  <a:lnTo>
                    <a:pt x="5055084" y="652208"/>
                  </a:lnTo>
                  <a:lnTo>
                    <a:pt x="5062245" y="656831"/>
                  </a:lnTo>
                  <a:lnTo>
                    <a:pt x="5100345" y="688771"/>
                  </a:lnTo>
                  <a:lnTo>
                    <a:pt x="5135410" y="723849"/>
                  </a:lnTo>
                  <a:lnTo>
                    <a:pt x="5182641" y="783285"/>
                  </a:lnTo>
                  <a:lnTo>
                    <a:pt x="5199591" y="810717"/>
                  </a:lnTo>
                  <a:lnTo>
                    <a:pt x="5185664" y="810717"/>
                  </a:lnTo>
                  <a:lnTo>
                    <a:pt x="5185664" y="812253"/>
                  </a:lnTo>
                  <a:close/>
                </a:path>
                <a:path w="5273040" h="1711325">
                  <a:moveTo>
                    <a:pt x="1961210" y="812253"/>
                  </a:moveTo>
                  <a:lnTo>
                    <a:pt x="1961210" y="810717"/>
                  </a:lnTo>
                  <a:lnTo>
                    <a:pt x="1962199" y="810717"/>
                  </a:lnTo>
                  <a:lnTo>
                    <a:pt x="1961210" y="812253"/>
                  </a:lnTo>
                  <a:close/>
                </a:path>
                <a:path w="5273040" h="1711325">
                  <a:moveTo>
                    <a:pt x="5197868" y="833589"/>
                  </a:moveTo>
                  <a:lnTo>
                    <a:pt x="5185664" y="810717"/>
                  </a:lnTo>
                  <a:lnTo>
                    <a:pt x="5199591" y="810717"/>
                  </a:lnTo>
                  <a:lnTo>
                    <a:pt x="5208536" y="827481"/>
                  </a:lnTo>
                  <a:lnTo>
                    <a:pt x="5211151" y="832053"/>
                  </a:lnTo>
                  <a:lnTo>
                    <a:pt x="5197868" y="832053"/>
                  </a:lnTo>
                  <a:lnTo>
                    <a:pt x="5197868" y="833589"/>
                  </a:lnTo>
                  <a:close/>
                </a:path>
                <a:path w="5273040" h="1711325">
                  <a:moveTo>
                    <a:pt x="1949056" y="833589"/>
                  </a:moveTo>
                  <a:lnTo>
                    <a:pt x="1949056" y="832053"/>
                  </a:lnTo>
                  <a:lnTo>
                    <a:pt x="1949872" y="832053"/>
                  </a:lnTo>
                  <a:lnTo>
                    <a:pt x="1949056" y="833589"/>
                  </a:lnTo>
                  <a:close/>
                </a:path>
                <a:path w="5273040" h="1711325">
                  <a:moveTo>
                    <a:pt x="5235968" y="925017"/>
                  </a:moveTo>
                  <a:lnTo>
                    <a:pt x="5228386" y="900607"/>
                  </a:lnTo>
                  <a:lnTo>
                    <a:pt x="5219204" y="877735"/>
                  </a:lnTo>
                  <a:lnTo>
                    <a:pt x="5197868" y="832053"/>
                  </a:lnTo>
                  <a:lnTo>
                    <a:pt x="5211151" y="832053"/>
                  </a:lnTo>
                  <a:lnTo>
                    <a:pt x="5220741" y="848817"/>
                  </a:lnTo>
                  <a:lnTo>
                    <a:pt x="5231409" y="871639"/>
                  </a:lnTo>
                  <a:lnTo>
                    <a:pt x="5240540" y="896048"/>
                  </a:lnTo>
                  <a:lnTo>
                    <a:pt x="5249122" y="923480"/>
                  </a:lnTo>
                  <a:lnTo>
                    <a:pt x="5235968" y="923480"/>
                  </a:lnTo>
                  <a:lnTo>
                    <a:pt x="5235968" y="925017"/>
                  </a:lnTo>
                  <a:close/>
                </a:path>
                <a:path w="5273040" h="1711325">
                  <a:moveTo>
                    <a:pt x="1910956" y="925017"/>
                  </a:moveTo>
                  <a:lnTo>
                    <a:pt x="1910956" y="923480"/>
                  </a:lnTo>
                  <a:lnTo>
                    <a:pt x="1911433" y="923480"/>
                  </a:lnTo>
                  <a:lnTo>
                    <a:pt x="1910956" y="925017"/>
                  </a:lnTo>
                  <a:close/>
                </a:path>
                <a:path w="5273040" h="1711325">
                  <a:moveTo>
                    <a:pt x="5248173" y="973785"/>
                  </a:moveTo>
                  <a:lnTo>
                    <a:pt x="5243614" y="947839"/>
                  </a:lnTo>
                  <a:lnTo>
                    <a:pt x="5235968" y="923480"/>
                  </a:lnTo>
                  <a:lnTo>
                    <a:pt x="5249122" y="923480"/>
                  </a:lnTo>
                  <a:lnTo>
                    <a:pt x="5255818" y="944803"/>
                  </a:lnTo>
                  <a:lnTo>
                    <a:pt x="5261864" y="970711"/>
                  </a:lnTo>
                  <a:lnTo>
                    <a:pt x="5262137" y="972248"/>
                  </a:lnTo>
                  <a:lnTo>
                    <a:pt x="5248173" y="972248"/>
                  </a:lnTo>
                  <a:lnTo>
                    <a:pt x="5248173" y="973785"/>
                  </a:lnTo>
                  <a:close/>
                </a:path>
                <a:path w="5273040" h="1711325">
                  <a:moveTo>
                    <a:pt x="1897214" y="973785"/>
                  </a:moveTo>
                  <a:lnTo>
                    <a:pt x="1897214" y="972248"/>
                  </a:lnTo>
                  <a:lnTo>
                    <a:pt x="1897575" y="972248"/>
                  </a:lnTo>
                  <a:lnTo>
                    <a:pt x="1897214" y="973785"/>
                  </a:lnTo>
                  <a:close/>
                </a:path>
                <a:path w="5273040" h="1711325">
                  <a:moveTo>
                    <a:pt x="5272532" y="1711325"/>
                  </a:moveTo>
                  <a:lnTo>
                    <a:pt x="5258841" y="1711325"/>
                  </a:lnTo>
                  <a:lnTo>
                    <a:pt x="5258841" y="1049985"/>
                  </a:lnTo>
                  <a:lnTo>
                    <a:pt x="5255818" y="1024039"/>
                  </a:lnTo>
                  <a:lnTo>
                    <a:pt x="5252745" y="998143"/>
                  </a:lnTo>
                  <a:lnTo>
                    <a:pt x="5248173" y="972248"/>
                  </a:lnTo>
                  <a:lnTo>
                    <a:pt x="5262137" y="972248"/>
                  </a:lnTo>
                  <a:lnTo>
                    <a:pt x="5266486" y="996657"/>
                  </a:lnTo>
                  <a:lnTo>
                    <a:pt x="5269509" y="1022553"/>
                  </a:lnTo>
                  <a:lnTo>
                    <a:pt x="5271129" y="1049985"/>
                  </a:lnTo>
                  <a:lnTo>
                    <a:pt x="5272532" y="1075880"/>
                  </a:lnTo>
                  <a:lnTo>
                    <a:pt x="5272532" y="1711325"/>
                  </a:lnTo>
                  <a:close/>
                </a:path>
                <a:path w="5273040" h="1711325">
                  <a:moveTo>
                    <a:pt x="1874342" y="1075880"/>
                  </a:moveTo>
                  <a:lnTo>
                    <a:pt x="1875002" y="1064092"/>
                  </a:lnTo>
                  <a:lnTo>
                    <a:pt x="1885010" y="1069771"/>
                  </a:lnTo>
                  <a:lnTo>
                    <a:pt x="1874342" y="107588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600247" y="1706816"/>
              <a:ext cx="4533900" cy="1706880"/>
            </a:xfrm>
            <a:custGeom>
              <a:avLst/>
              <a:gdLst/>
              <a:ahLst/>
              <a:cxnLst/>
              <a:rect l="l" t="t" r="r" b="b"/>
              <a:pathLst>
                <a:path w="4533900" h="1706879">
                  <a:moveTo>
                    <a:pt x="70091" y="1635125"/>
                  </a:moveTo>
                  <a:lnTo>
                    <a:pt x="0" y="1635125"/>
                  </a:lnTo>
                  <a:lnTo>
                    <a:pt x="0" y="1706714"/>
                  </a:lnTo>
                  <a:lnTo>
                    <a:pt x="70091" y="1706714"/>
                  </a:lnTo>
                  <a:lnTo>
                    <a:pt x="70091" y="1635125"/>
                  </a:lnTo>
                  <a:close/>
                </a:path>
                <a:path w="4533900" h="1706879">
                  <a:moveTo>
                    <a:pt x="2960840" y="57937"/>
                  </a:moveTo>
                  <a:lnTo>
                    <a:pt x="2932988" y="57937"/>
                  </a:lnTo>
                  <a:lnTo>
                    <a:pt x="2933408" y="0"/>
                  </a:lnTo>
                  <a:lnTo>
                    <a:pt x="2916631" y="0"/>
                  </a:lnTo>
                  <a:lnTo>
                    <a:pt x="2916224" y="57937"/>
                  </a:lnTo>
                  <a:lnTo>
                    <a:pt x="2889199" y="57937"/>
                  </a:lnTo>
                  <a:lnTo>
                    <a:pt x="2889199" y="128041"/>
                  </a:lnTo>
                  <a:lnTo>
                    <a:pt x="2915729" y="128041"/>
                  </a:lnTo>
                  <a:lnTo>
                    <a:pt x="2915145" y="213360"/>
                  </a:lnTo>
                  <a:lnTo>
                    <a:pt x="2931871" y="213360"/>
                  </a:lnTo>
                  <a:lnTo>
                    <a:pt x="2932480" y="128041"/>
                  </a:lnTo>
                  <a:lnTo>
                    <a:pt x="2960840" y="128041"/>
                  </a:lnTo>
                  <a:lnTo>
                    <a:pt x="2960840" y="57937"/>
                  </a:lnTo>
                  <a:close/>
                </a:path>
                <a:path w="4533900" h="1706879">
                  <a:moveTo>
                    <a:pt x="4533455" y="57937"/>
                  </a:moveTo>
                  <a:lnTo>
                    <a:pt x="4504080" y="57937"/>
                  </a:lnTo>
                  <a:lnTo>
                    <a:pt x="4504487" y="0"/>
                  </a:lnTo>
                  <a:lnTo>
                    <a:pt x="4487723" y="0"/>
                  </a:lnTo>
                  <a:lnTo>
                    <a:pt x="4487303" y="57937"/>
                  </a:lnTo>
                  <a:lnTo>
                    <a:pt x="4461827" y="57937"/>
                  </a:lnTo>
                  <a:lnTo>
                    <a:pt x="4461827" y="128041"/>
                  </a:lnTo>
                  <a:lnTo>
                    <a:pt x="4486821" y="128041"/>
                  </a:lnTo>
                  <a:lnTo>
                    <a:pt x="4486224" y="213360"/>
                  </a:lnTo>
                  <a:lnTo>
                    <a:pt x="4503001" y="213360"/>
                  </a:lnTo>
                  <a:lnTo>
                    <a:pt x="4503585" y="128041"/>
                  </a:lnTo>
                  <a:lnTo>
                    <a:pt x="4533455" y="128041"/>
                  </a:lnTo>
                  <a:lnTo>
                    <a:pt x="4533455" y="5793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 txBox="1"/>
          <p:nvPr/>
        </p:nvSpPr>
        <p:spPr>
          <a:xfrm>
            <a:off x="1321574" y="2355477"/>
            <a:ext cx="645795" cy="572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2155"/>
              </a:lnSpc>
              <a:spcBef>
                <a:spcPts val="100"/>
              </a:spcBef>
            </a:pPr>
            <a:r>
              <a:rPr dirty="0" sz="1800" spc="-575">
                <a:solidFill>
                  <a:srgbClr val="952B24"/>
                </a:solidFill>
                <a:latin typeface="Calibri"/>
                <a:cs typeface="Calibri"/>
              </a:rPr>
              <a:t>����</a:t>
            </a:r>
            <a:r>
              <a:rPr dirty="0" sz="1800">
                <a:solidFill>
                  <a:srgbClr val="952B24"/>
                </a:solidFill>
                <a:latin typeface="Calibri"/>
                <a:cs typeface="Calibri"/>
              </a:rPr>
              <a:t> </a:t>
            </a:r>
            <a:r>
              <a:rPr dirty="0" sz="1800" spc="-2170">
                <a:solidFill>
                  <a:srgbClr val="952B24"/>
                </a:solidFill>
                <a:latin typeface="Calibri"/>
                <a:cs typeface="Calibri"/>
              </a:rPr>
              <a:t>�</a:t>
            </a:r>
            <a:endParaRPr sz="1800">
              <a:latin typeface="Calibri"/>
              <a:cs typeface="Calibri"/>
            </a:endParaRPr>
          </a:p>
          <a:p>
            <a:pPr marL="12700">
              <a:lnSpc>
                <a:spcPts val="2155"/>
              </a:lnSpc>
            </a:pPr>
            <a:r>
              <a:rPr dirty="0" sz="1800" spc="-575">
                <a:solidFill>
                  <a:srgbClr val="1B4067"/>
                </a:solidFill>
                <a:latin typeface="Calibri"/>
                <a:cs typeface="Calibri"/>
              </a:rPr>
              <a:t>����</a:t>
            </a:r>
            <a:r>
              <a:rPr dirty="0" sz="1800">
                <a:solidFill>
                  <a:srgbClr val="1B4067"/>
                </a:solidFill>
                <a:latin typeface="Calibri"/>
                <a:cs typeface="Calibri"/>
              </a:rPr>
              <a:t> </a:t>
            </a:r>
            <a:r>
              <a:rPr dirty="0" sz="1800" spc="-2170">
                <a:solidFill>
                  <a:srgbClr val="1B4067"/>
                </a:solidFill>
                <a:latin typeface="Calibri"/>
                <a:cs typeface="Calibri"/>
              </a:rPr>
              <a:t>�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450757" y="2334752"/>
            <a:ext cx="641985" cy="57150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22860">
              <a:lnSpc>
                <a:spcPct val="100000"/>
              </a:lnSpc>
              <a:spcBef>
                <a:spcPts val="565"/>
              </a:spcBef>
            </a:pPr>
            <a:r>
              <a:rPr dirty="0" sz="1400" spc="-720" i="1">
                <a:solidFill>
                  <a:srgbClr val="952B24"/>
                </a:solidFill>
                <a:latin typeface="Calibri"/>
                <a:cs typeface="Calibri"/>
              </a:rPr>
              <a:t>�������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400" spc="-705" i="1">
                <a:solidFill>
                  <a:srgbClr val="1B4067"/>
                </a:solidFill>
                <a:latin typeface="Calibri"/>
                <a:cs typeface="Calibri"/>
              </a:rPr>
              <a:t>�������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7621620" y="2834554"/>
            <a:ext cx="340360" cy="6242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40"/>
              </a:lnSpc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DIS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Arial"/>
              <a:cs typeface="Arial"/>
            </a:endParaRPr>
          </a:p>
          <a:p>
            <a:pPr marL="150495">
              <a:lnSpc>
                <a:spcPct val="100000"/>
              </a:lnSpc>
            </a:pP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se</a:t>
            </a:r>
            <a:endParaRPr sz="14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7918832" y="2490297"/>
            <a:ext cx="1084580" cy="9683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591185">
              <a:lnSpc>
                <a:spcPts val="990"/>
              </a:lnSpc>
            </a:pPr>
            <a:r>
              <a:rPr dirty="0" sz="1000" spc="-459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dirty="0" baseline="-23809" sz="2100" spc="-195">
                <a:solidFill>
                  <a:srgbClr val="6ECFE7"/>
                </a:solidFill>
                <a:latin typeface="Arial"/>
                <a:cs typeface="Arial"/>
              </a:rPr>
              <a:t>T</a:t>
            </a:r>
            <a:r>
              <a:rPr dirty="0" baseline="-23809" sz="2100" spc="-15">
                <a:solidFill>
                  <a:srgbClr val="6ECFE7"/>
                </a:solidFill>
                <a:latin typeface="Arial"/>
                <a:cs typeface="Arial"/>
              </a:rPr>
              <a:t>A</a:t>
            </a:r>
            <a:r>
              <a:rPr dirty="0" baseline="-23809" sz="2100" spc="-2790">
                <a:solidFill>
                  <a:srgbClr val="6ECFE7"/>
                </a:solidFill>
                <a:latin typeface="Arial"/>
                <a:cs typeface="Arial"/>
              </a:rPr>
              <a:t>N</a:t>
            </a:r>
            <a:r>
              <a:rPr dirty="0" sz="1000" spc="-29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-30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-1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000" spc="-40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23809" sz="2100" spc="-960">
                <a:solidFill>
                  <a:srgbClr val="6ECFE7"/>
                </a:solidFill>
                <a:latin typeface="Arial"/>
                <a:cs typeface="Arial"/>
              </a:rPr>
              <a:t>C</a:t>
            </a:r>
            <a:r>
              <a:rPr dirty="0" sz="1000" spc="-1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-6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baseline="-23809" sz="2100" spc="-37">
                <a:solidFill>
                  <a:srgbClr val="6ECFE7"/>
                </a:solidFill>
                <a:latin typeface="Arial"/>
                <a:cs typeface="Arial"/>
              </a:rPr>
              <a:t>IA</a:t>
            </a:r>
            <a:endParaRPr baseline="-23809" sz="2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85090">
              <a:lnSpc>
                <a:spcPct val="100000"/>
              </a:lnSpc>
              <a:spcBef>
                <a:spcPts val="5"/>
              </a:spcBef>
            </a:pP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T.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52" name="object 52" descr=""/>
          <p:cNvGrpSpPr/>
          <p:nvPr/>
        </p:nvGrpSpPr>
        <p:grpSpPr>
          <a:xfrm>
            <a:off x="5485257" y="1251203"/>
            <a:ext cx="4260850" cy="2526665"/>
            <a:chOff x="5485257" y="1251203"/>
            <a:chExt cx="4260850" cy="2526665"/>
          </a:xfrm>
        </p:grpSpPr>
        <p:sp>
          <p:nvSpPr>
            <p:cNvPr id="53" name="object 53" descr=""/>
            <p:cNvSpPr/>
            <p:nvPr/>
          </p:nvSpPr>
          <p:spPr>
            <a:xfrm>
              <a:off x="6067533" y="3491255"/>
              <a:ext cx="3238500" cy="287020"/>
            </a:xfrm>
            <a:custGeom>
              <a:avLst/>
              <a:gdLst/>
              <a:ahLst/>
              <a:cxnLst/>
              <a:rect l="l" t="t" r="r" b="b"/>
              <a:pathLst>
                <a:path w="3238500" h="287020">
                  <a:moveTo>
                    <a:pt x="3238157" y="286499"/>
                  </a:moveTo>
                  <a:lnTo>
                    <a:pt x="0" y="286499"/>
                  </a:lnTo>
                  <a:lnTo>
                    <a:pt x="19916" y="253567"/>
                  </a:lnTo>
                  <a:lnTo>
                    <a:pt x="46643" y="216508"/>
                  </a:lnTo>
                  <a:lnTo>
                    <a:pt x="76210" y="181776"/>
                  </a:lnTo>
                  <a:lnTo>
                    <a:pt x="108446" y="149542"/>
                  </a:lnTo>
                  <a:lnTo>
                    <a:pt x="143181" y="119977"/>
                  </a:lnTo>
                  <a:lnTo>
                    <a:pt x="180243" y="93250"/>
                  </a:lnTo>
                  <a:lnTo>
                    <a:pt x="219463" y="69534"/>
                  </a:lnTo>
                  <a:lnTo>
                    <a:pt x="260669" y="48998"/>
                  </a:lnTo>
                  <a:lnTo>
                    <a:pt x="303691" y="31814"/>
                  </a:lnTo>
                  <a:lnTo>
                    <a:pt x="348359" y="18151"/>
                  </a:lnTo>
                  <a:lnTo>
                    <a:pt x="394502" y="8181"/>
                  </a:lnTo>
                  <a:lnTo>
                    <a:pt x="441949" y="2073"/>
                  </a:lnTo>
                  <a:lnTo>
                    <a:pt x="490530" y="0"/>
                  </a:lnTo>
                  <a:lnTo>
                    <a:pt x="2747358" y="0"/>
                  </a:lnTo>
                  <a:lnTo>
                    <a:pt x="2796149" y="2073"/>
                  </a:lnTo>
                  <a:lnTo>
                    <a:pt x="2843759" y="8181"/>
                  </a:lnTo>
                  <a:lnTo>
                    <a:pt x="2890023" y="18151"/>
                  </a:lnTo>
                  <a:lnTo>
                    <a:pt x="2934774" y="31814"/>
                  </a:lnTo>
                  <a:lnTo>
                    <a:pt x="2977845" y="48998"/>
                  </a:lnTo>
                  <a:lnTo>
                    <a:pt x="3019069" y="69534"/>
                  </a:lnTo>
                  <a:lnTo>
                    <a:pt x="3058280" y="93250"/>
                  </a:lnTo>
                  <a:lnTo>
                    <a:pt x="3095312" y="119977"/>
                  </a:lnTo>
                  <a:lnTo>
                    <a:pt x="3129997" y="149542"/>
                  </a:lnTo>
                  <a:lnTo>
                    <a:pt x="3162169" y="181776"/>
                  </a:lnTo>
                  <a:lnTo>
                    <a:pt x="3191663" y="216508"/>
                  </a:lnTo>
                  <a:lnTo>
                    <a:pt x="3218310" y="253567"/>
                  </a:lnTo>
                  <a:lnTo>
                    <a:pt x="323815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6060127" y="3485159"/>
              <a:ext cx="3253104" cy="292735"/>
            </a:xfrm>
            <a:custGeom>
              <a:avLst/>
              <a:gdLst/>
              <a:ahLst/>
              <a:cxnLst/>
              <a:rect l="l" t="t" r="r" b="b"/>
              <a:pathLst>
                <a:path w="3253104" h="292735">
                  <a:moveTo>
                    <a:pt x="15589" y="292595"/>
                  </a:moveTo>
                  <a:lnTo>
                    <a:pt x="0" y="292595"/>
                  </a:lnTo>
                  <a:lnTo>
                    <a:pt x="10269" y="274294"/>
                  </a:lnTo>
                  <a:lnTo>
                    <a:pt x="42273" y="228600"/>
                  </a:lnTo>
                  <a:lnTo>
                    <a:pt x="77351" y="185927"/>
                  </a:lnTo>
                  <a:lnTo>
                    <a:pt x="135237" y="129527"/>
                  </a:lnTo>
                  <a:lnTo>
                    <a:pt x="179446" y="97535"/>
                  </a:lnTo>
                  <a:lnTo>
                    <a:pt x="226665" y="68554"/>
                  </a:lnTo>
                  <a:lnTo>
                    <a:pt x="276969" y="44195"/>
                  </a:lnTo>
                  <a:lnTo>
                    <a:pt x="328760" y="25895"/>
                  </a:lnTo>
                  <a:lnTo>
                    <a:pt x="383637" y="10667"/>
                  </a:lnTo>
                  <a:lnTo>
                    <a:pt x="468968" y="0"/>
                  </a:lnTo>
                  <a:lnTo>
                    <a:pt x="2785219" y="0"/>
                  </a:lnTo>
                  <a:lnTo>
                    <a:pt x="2841582" y="6095"/>
                  </a:lnTo>
                  <a:lnTo>
                    <a:pt x="2870551" y="10667"/>
                  </a:lnTo>
                  <a:lnTo>
                    <a:pt x="2876073" y="12204"/>
                  </a:lnTo>
                  <a:lnTo>
                    <a:pt x="499422" y="12204"/>
                  </a:lnTo>
                  <a:lnTo>
                    <a:pt x="441523" y="15227"/>
                  </a:lnTo>
                  <a:lnTo>
                    <a:pt x="359227" y="30454"/>
                  </a:lnTo>
                  <a:lnTo>
                    <a:pt x="307437" y="45732"/>
                  </a:lnTo>
                  <a:lnTo>
                    <a:pt x="257132" y="67068"/>
                  </a:lnTo>
                  <a:lnTo>
                    <a:pt x="209901" y="92963"/>
                  </a:lnTo>
                  <a:lnTo>
                    <a:pt x="165705" y="123431"/>
                  </a:lnTo>
                  <a:lnTo>
                    <a:pt x="123033" y="156959"/>
                  </a:lnTo>
                  <a:lnTo>
                    <a:pt x="124569" y="156959"/>
                  </a:lnTo>
                  <a:lnTo>
                    <a:pt x="104783" y="175272"/>
                  </a:lnTo>
                  <a:lnTo>
                    <a:pt x="68169" y="214858"/>
                  </a:lnTo>
                  <a:lnTo>
                    <a:pt x="51455" y="236194"/>
                  </a:lnTo>
                  <a:lnTo>
                    <a:pt x="37192" y="257517"/>
                  </a:lnTo>
                  <a:lnTo>
                    <a:pt x="36165" y="257517"/>
                  </a:lnTo>
                  <a:lnTo>
                    <a:pt x="22474" y="280390"/>
                  </a:lnTo>
                  <a:lnTo>
                    <a:pt x="15589" y="292595"/>
                  </a:lnTo>
                  <a:close/>
                </a:path>
                <a:path w="3253104" h="292735">
                  <a:moveTo>
                    <a:pt x="3218010" y="259054"/>
                  </a:moveTo>
                  <a:lnTo>
                    <a:pt x="3201246" y="236194"/>
                  </a:lnTo>
                  <a:lnTo>
                    <a:pt x="3202732" y="236194"/>
                  </a:lnTo>
                  <a:lnTo>
                    <a:pt x="3186019" y="214858"/>
                  </a:lnTo>
                  <a:lnTo>
                    <a:pt x="3149404" y="175272"/>
                  </a:lnTo>
                  <a:lnTo>
                    <a:pt x="3109819" y="140195"/>
                  </a:lnTo>
                  <a:lnTo>
                    <a:pt x="3067159" y="108191"/>
                  </a:lnTo>
                  <a:lnTo>
                    <a:pt x="3021414" y="79222"/>
                  </a:lnTo>
                  <a:lnTo>
                    <a:pt x="2972646" y="56400"/>
                  </a:lnTo>
                  <a:lnTo>
                    <a:pt x="2894960" y="30454"/>
                  </a:lnTo>
                  <a:lnTo>
                    <a:pt x="2840096" y="18300"/>
                  </a:lnTo>
                  <a:lnTo>
                    <a:pt x="2754765" y="12204"/>
                  </a:lnTo>
                  <a:lnTo>
                    <a:pt x="2876073" y="12204"/>
                  </a:lnTo>
                  <a:lnTo>
                    <a:pt x="2925415" y="25895"/>
                  </a:lnTo>
                  <a:lnTo>
                    <a:pt x="2977218" y="44195"/>
                  </a:lnTo>
                  <a:lnTo>
                    <a:pt x="3027510" y="68554"/>
                  </a:lnTo>
                  <a:lnTo>
                    <a:pt x="3074741" y="97535"/>
                  </a:lnTo>
                  <a:lnTo>
                    <a:pt x="3117413" y="129527"/>
                  </a:lnTo>
                  <a:lnTo>
                    <a:pt x="3158587" y="166090"/>
                  </a:lnTo>
                  <a:lnTo>
                    <a:pt x="3195150" y="207263"/>
                  </a:lnTo>
                  <a:lnTo>
                    <a:pt x="3228678" y="251472"/>
                  </a:lnTo>
                  <a:lnTo>
                    <a:pt x="3232304" y="257517"/>
                  </a:lnTo>
                  <a:lnTo>
                    <a:pt x="3218010" y="257517"/>
                  </a:lnTo>
                  <a:lnTo>
                    <a:pt x="3218010" y="259054"/>
                  </a:lnTo>
                  <a:close/>
                </a:path>
                <a:path w="3253104" h="292735">
                  <a:moveTo>
                    <a:pt x="36165" y="259054"/>
                  </a:moveTo>
                  <a:lnTo>
                    <a:pt x="36165" y="257517"/>
                  </a:lnTo>
                  <a:lnTo>
                    <a:pt x="37192" y="257517"/>
                  </a:lnTo>
                  <a:lnTo>
                    <a:pt x="36165" y="259054"/>
                  </a:lnTo>
                  <a:close/>
                </a:path>
                <a:path w="3253104" h="292735">
                  <a:moveTo>
                    <a:pt x="3252648" y="292595"/>
                  </a:moveTo>
                  <a:lnTo>
                    <a:pt x="3238573" y="292595"/>
                  </a:lnTo>
                  <a:lnTo>
                    <a:pt x="3231713" y="280390"/>
                  </a:lnTo>
                  <a:lnTo>
                    <a:pt x="3218010" y="257517"/>
                  </a:lnTo>
                  <a:lnTo>
                    <a:pt x="3232304" y="257517"/>
                  </a:lnTo>
                  <a:lnTo>
                    <a:pt x="3242368" y="274294"/>
                  </a:lnTo>
                  <a:lnTo>
                    <a:pt x="3252648" y="292595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491365" y="1257299"/>
              <a:ext cx="4248785" cy="2520950"/>
            </a:xfrm>
            <a:custGeom>
              <a:avLst/>
              <a:gdLst/>
              <a:ahLst/>
              <a:cxnLst/>
              <a:rect l="l" t="t" r="r" b="b"/>
              <a:pathLst>
                <a:path w="4248784" h="2520950">
                  <a:moveTo>
                    <a:pt x="4248492" y="2520454"/>
                  </a:moveTo>
                  <a:lnTo>
                    <a:pt x="0" y="2520454"/>
                  </a:lnTo>
                  <a:lnTo>
                    <a:pt x="0" y="708571"/>
                  </a:lnTo>
                  <a:lnTo>
                    <a:pt x="1633" y="660025"/>
                  </a:lnTo>
                  <a:lnTo>
                    <a:pt x="6462" y="612362"/>
                  </a:lnTo>
                  <a:lnTo>
                    <a:pt x="14383" y="565687"/>
                  </a:lnTo>
                  <a:lnTo>
                    <a:pt x="25291" y="520106"/>
                  </a:lnTo>
                  <a:lnTo>
                    <a:pt x="39079" y="475722"/>
                  </a:lnTo>
                  <a:lnTo>
                    <a:pt x="55643" y="432643"/>
                  </a:lnTo>
                  <a:lnTo>
                    <a:pt x="74877" y="390972"/>
                  </a:lnTo>
                  <a:lnTo>
                    <a:pt x="96677" y="350815"/>
                  </a:lnTo>
                  <a:lnTo>
                    <a:pt x="120937" y="312277"/>
                  </a:lnTo>
                  <a:lnTo>
                    <a:pt x="147553" y="275463"/>
                  </a:lnTo>
                  <a:lnTo>
                    <a:pt x="176418" y="240479"/>
                  </a:lnTo>
                  <a:lnTo>
                    <a:pt x="207429" y="207429"/>
                  </a:lnTo>
                  <a:lnTo>
                    <a:pt x="240479" y="176418"/>
                  </a:lnTo>
                  <a:lnTo>
                    <a:pt x="275463" y="147553"/>
                  </a:lnTo>
                  <a:lnTo>
                    <a:pt x="312277" y="120937"/>
                  </a:lnTo>
                  <a:lnTo>
                    <a:pt x="350815" y="96677"/>
                  </a:lnTo>
                  <a:lnTo>
                    <a:pt x="390972" y="74877"/>
                  </a:lnTo>
                  <a:lnTo>
                    <a:pt x="432643" y="55643"/>
                  </a:lnTo>
                  <a:lnTo>
                    <a:pt x="475722" y="39079"/>
                  </a:lnTo>
                  <a:lnTo>
                    <a:pt x="520106" y="25291"/>
                  </a:lnTo>
                  <a:lnTo>
                    <a:pt x="565687" y="14383"/>
                  </a:lnTo>
                  <a:lnTo>
                    <a:pt x="612362" y="6462"/>
                  </a:lnTo>
                  <a:lnTo>
                    <a:pt x="660025" y="1633"/>
                  </a:lnTo>
                  <a:lnTo>
                    <a:pt x="708571" y="0"/>
                  </a:lnTo>
                  <a:lnTo>
                    <a:pt x="3539870" y="0"/>
                  </a:lnTo>
                  <a:lnTo>
                    <a:pt x="3588422" y="1633"/>
                  </a:lnTo>
                  <a:lnTo>
                    <a:pt x="3636091" y="6462"/>
                  </a:lnTo>
                  <a:lnTo>
                    <a:pt x="3682771" y="14383"/>
                  </a:lnTo>
                  <a:lnTo>
                    <a:pt x="3728357" y="25291"/>
                  </a:lnTo>
                  <a:lnTo>
                    <a:pt x="3772744" y="39079"/>
                  </a:lnTo>
                  <a:lnTo>
                    <a:pt x="3815828" y="55643"/>
                  </a:lnTo>
                  <a:lnTo>
                    <a:pt x="3857502" y="74877"/>
                  </a:lnTo>
                  <a:lnTo>
                    <a:pt x="3897662" y="96677"/>
                  </a:lnTo>
                  <a:lnTo>
                    <a:pt x="3936203" y="120937"/>
                  </a:lnTo>
                  <a:lnTo>
                    <a:pt x="3973019" y="147553"/>
                  </a:lnTo>
                  <a:lnTo>
                    <a:pt x="4008005" y="176418"/>
                  </a:lnTo>
                  <a:lnTo>
                    <a:pt x="4041057" y="207429"/>
                  </a:lnTo>
                  <a:lnTo>
                    <a:pt x="4072069" y="240479"/>
                  </a:lnTo>
                  <a:lnTo>
                    <a:pt x="4100935" y="275463"/>
                  </a:lnTo>
                  <a:lnTo>
                    <a:pt x="4127552" y="312277"/>
                  </a:lnTo>
                  <a:lnTo>
                    <a:pt x="4151813" y="350815"/>
                  </a:lnTo>
                  <a:lnTo>
                    <a:pt x="4173614" y="390972"/>
                  </a:lnTo>
                  <a:lnTo>
                    <a:pt x="4192849" y="432643"/>
                  </a:lnTo>
                  <a:lnTo>
                    <a:pt x="4209413" y="475722"/>
                  </a:lnTo>
                  <a:lnTo>
                    <a:pt x="4223201" y="520106"/>
                  </a:lnTo>
                  <a:lnTo>
                    <a:pt x="4234108" y="565687"/>
                  </a:lnTo>
                  <a:lnTo>
                    <a:pt x="4242029" y="612362"/>
                  </a:lnTo>
                  <a:lnTo>
                    <a:pt x="4246859" y="660025"/>
                  </a:lnTo>
                  <a:lnTo>
                    <a:pt x="4248492" y="708571"/>
                  </a:lnTo>
                  <a:lnTo>
                    <a:pt x="4248492" y="2520454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485257" y="1251203"/>
              <a:ext cx="4260850" cy="2526665"/>
            </a:xfrm>
            <a:custGeom>
              <a:avLst/>
              <a:gdLst/>
              <a:ahLst/>
              <a:cxnLst/>
              <a:rect l="l" t="t" r="r" b="b"/>
              <a:pathLst>
                <a:path w="4260850" h="2526665">
                  <a:moveTo>
                    <a:pt x="12153" y="2526550"/>
                  </a:moveTo>
                  <a:lnTo>
                    <a:pt x="0" y="2526550"/>
                  </a:lnTo>
                  <a:lnTo>
                    <a:pt x="0" y="714667"/>
                  </a:lnTo>
                  <a:lnTo>
                    <a:pt x="4571" y="641540"/>
                  </a:lnTo>
                  <a:lnTo>
                    <a:pt x="15227" y="569912"/>
                  </a:lnTo>
                  <a:lnTo>
                    <a:pt x="32003" y="502831"/>
                  </a:lnTo>
                  <a:lnTo>
                    <a:pt x="44208" y="469353"/>
                  </a:lnTo>
                  <a:lnTo>
                    <a:pt x="56362" y="435813"/>
                  </a:lnTo>
                  <a:lnTo>
                    <a:pt x="86867" y="373354"/>
                  </a:lnTo>
                  <a:lnTo>
                    <a:pt x="121894" y="315404"/>
                  </a:lnTo>
                  <a:lnTo>
                    <a:pt x="163017" y="260540"/>
                  </a:lnTo>
                  <a:lnTo>
                    <a:pt x="208762" y="208749"/>
                  </a:lnTo>
                  <a:lnTo>
                    <a:pt x="260553" y="163055"/>
                  </a:lnTo>
                  <a:lnTo>
                    <a:pt x="315417" y="121881"/>
                  </a:lnTo>
                  <a:lnTo>
                    <a:pt x="373316" y="86855"/>
                  </a:lnTo>
                  <a:lnTo>
                    <a:pt x="435825" y="56349"/>
                  </a:lnTo>
                  <a:lnTo>
                    <a:pt x="469303" y="44196"/>
                  </a:lnTo>
                  <a:lnTo>
                    <a:pt x="501357" y="31991"/>
                  </a:lnTo>
                  <a:lnTo>
                    <a:pt x="569912" y="15227"/>
                  </a:lnTo>
                  <a:lnTo>
                    <a:pt x="641553" y="4559"/>
                  </a:lnTo>
                  <a:lnTo>
                    <a:pt x="714679" y="0"/>
                  </a:lnTo>
                  <a:lnTo>
                    <a:pt x="714679" y="13059"/>
                  </a:lnTo>
                  <a:lnTo>
                    <a:pt x="678116" y="13690"/>
                  </a:lnTo>
                  <a:lnTo>
                    <a:pt x="643039" y="16764"/>
                  </a:lnTo>
                  <a:lnTo>
                    <a:pt x="572935" y="27432"/>
                  </a:lnTo>
                  <a:lnTo>
                    <a:pt x="505917" y="44196"/>
                  </a:lnTo>
                  <a:lnTo>
                    <a:pt x="472376" y="54864"/>
                  </a:lnTo>
                  <a:lnTo>
                    <a:pt x="473925" y="54864"/>
                  </a:lnTo>
                  <a:lnTo>
                    <a:pt x="409930" y="82296"/>
                  </a:lnTo>
                  <a:lnTo>
                    <a:pt x="379412" y="97523"/>
                  </a:lnTo>
                  <a:lnTo>
                    <a:pt x="350494" y="114300"/>
                  </a:lnTo>
                  <a:lnTo>
                    <a:pt x="321525" y="132549"/>
                  </a:lnTo>
                  <a:lnTo>
                    <a:pt x="323062" y="132549"/>
                  </a:lnTo>
                  <a:lnTo>
                    <a:pt x="294081" y="152400"/>
                  </a:lnTo>
                  <a:lnTo>
                    <a:pt x="242290" y="195059"/>
                  </a:lnTo>
                  <a:lnTo>
                    <a:pt x="217881" y="217881"/>
                  </a:lnTo>
                  <a:lnTo>
                    <a:pt x="195071" y="242290"/>
                  </a:lnTo>
                  <a:lnTo>
                    <a:pt x="172199" y="268185"/>
                  </a:lnTo>
                  <a:lnTo>
                    <a:pt x="173685" y="268185"/>
                  </a:lnTo>
                  <a:lnTo>
                    <a:pt x="153544" y="294081"/>
                  </a:lnTo>
                  <a:lnTo>
                    <a:pt x="152349" y="294081"/>
                  </a:lnTo>
                  <a:lnTo>
                    <a:pt x="133612" y="321513"/>
                  </a:lnTo>
                  <a:lnTo>
                    <a:pt x="132562" y="321513"/>
                  </a:lnTo>
                  <a:lnTo>
                    <a:pt x="114300" y="350481"/>
                  </a:lnTo>
                  <a:lnTo>
                    <a:pt x="98381" y="379412"/>
                  </a:lnTo>
                  <a:lnTo>
                    <a:pt x="97535" y="379412"/>
                  </a:lnTo>
                  <a:lnTo>
                    <a:pt x="82308" y="409917"/>
                  </a:lnTo>
                  <a:lnTo>
                    <a:pt x="55521" y="472376"/>
                  </a:lnTo>
                  <a:lnTo>
                    <a:pt x="54863" y="472376"/>
                  </a:lnTo>
                  <a:lnTo>
                    <a:pt x="35026" y="539445"/>
                  </a:lnTo>
                  <a:lnTo>
                    <a:pt x="21335" y="608012"/>
                  </a:lnTo>
                  <a:lnTo>
                    <a:pt x="13690" y="678103"/>
                  </a:lnTo>
                  <a:lnTo>
                    <a:pt x="12153" y="714667"/>
                  </a:lnTo>
                  <a:lnTo>
                    <a:pt x="12153" y="2526550"/>
                  </a:lnTo>
                  <a:close/>
                </a:path>
                <a:path w="4260850" h="2526665">
                  <a:moveTo>
                    <a:pt x="714679" y="13059"/>
                  </a:moveTo>
                  <a:lnTo>
                    <a:pt x="714679" y="0"/>
                  </a:lnTo>
                  <a:lnTo>
                    <a:pt x="764984" y="0"/>
                  </a:lnTo>
                  <a:lnTo>
                    <a:pt x="764984" y="12192"/>
                  </a:lnTo>
                  <a:lnTo>
                    <a:pt x="714679" y="13059"/>
                  </a:lnTo>
                  <a:close/>
                </a:path>
                <a:path w="4260850" h="2526665">
                  <a:moveTo>
                    <a:pt x="4108297" y="295617"/>
                  </a:moveTo>
                  <a:lnTo>
                    <a:pt x="4086974" y="268185"/>
                  </a:lnTo>
                  <a:lnTo>
                    <a:pt x="4088511" y="268185"/>
                  </a:lnTo>
                  <a:lnTo>
                    <a:pt x="4065638" y="242290"/>
                  </a:lnTo>
                  <a:lnTo>
                    <a:pt x="4018407" y="195059"/>
                  </a:lnTo>
                  <a:lnTo>
                    <a:pt x="3966565" y="152400"/>
                  </a:lnTo>
                  <a:lnTo>
                    <a:pt x="3910215" y="114300"/>
                  </a:lnTo>
                  <a:lnTo>
                    <a:pt x="3850779" y="82296"/>
                  </a:lnTo>
                  <a:lnTo>
                    <a:pt x="3818788" y="68554"/>
                  </a:lnTo>
                  <a:lnTo>
                    <a:pt x="3820274" y="68554"/>
                  </a:lnTo>
                  <a:lnTo>
                    <a:pt x="3786784" y="54864"/>
                  </a:lnTo>
                  <a:lnTo>
                    <a:pt x="3788321" y="54864"/>
                  </a:lnTo>
                  <a:lnTo>
                    <a:pt x="3754780" y="44196"/>
                  </a:lnTo>
                  <a:lnTo>
                    <a:pt x="3687711" y="27432"/>
                  </a:lnTo>
                  <a:lnTo>
                    <a:pt x="3617620" y="16764"/>
                  </a:lnTo>
                  <a:lnTo>
                    <a:pt x="3582593" y="13690"/>
                  </a:lnTo>
                  <a:lnTo>
                    <a:pt x="714679" y="13690"/>
                  </a:lnTo>
                  <a:lnTo>
                    <a:pt x="714679" y="13059"/>
                  </a:lnTo>
                  <a:lnTo>
                    <a:pt x="764984" y="12192"/>
                  </a:lnTo>
                  <a:lnTo>
                    <a:pt x="764984" y="0"/>
                  </a:lnTo>
                  <a:lnTo>
                    <a:pt x="3545979" y="0"/>
                  </a:lnTo>
                  <a:lnTo>
                    <a:pt x="3619157" y="4559"/>
                  </a:lnTo>
                  <a:lnTo>
                    <a:pt x="3690746" y="15227"/>
                  </a:lnTo>
                  <a:lnTo>
                    <a:pt x="3759352" y="31991"/>
                  </a:lnTo>
                  <a:lnTo>
                    <a:pt x="3791343" y="44196"/>
                  </a:lnTo>
                  <a:lnTo>
                    <a:pt x="3824833" y="56349"/>
                  </a:lnTo>
                  <a:lnTo>
                    <a:pt x="3887342" y="86855"/>
                  </a:lnTo>
                  <a:lnTo>
                    <a:pt x="3945242" y="121881"/>
                  </a:lnTo>
                  <a:lnTo>
                    <a:pt x="4000106" y="163055"/>
                  </a:lnTo>
                  <a:lnTo>
                    <a:pt x="4051896" y="208749"/>
                  </a:lnTo>
                  <a:lnTo>
                    <a:pt x="4097642" y="260540"/>
                  </a:lnTo>
                  <a:lnTo>
                    <a:pt x="4124165" y="294081"/>
                  </a:lnTo>
                  <a:lnTo>
                    <a:pt x="4108297" y="294081"/>
                  </a:lnTo>
                  <a:lnTo>
                    <a:pt x="4108297" y="295617"/>
                  </a:lnTo>
                  <a:close/>
                </a:path>
                <a:path w="4260850" h="2526665">
                  <a:moveTo>
                    <a:pt x="152349" y="295617"/>
                  </a:moveTo>
                  <a:lnTo>
                    <a:pt x="152349" y="294081"/>
                  </a:lnTo>
                  <a:lnTo>
                    <a:pt x="153544" y="294081"/>
                  </a:lnTo>
                  <a:lnTo>
                    <a:pt x="152349" y="295617"/>
                  </a:lnTo>
                  <a:close/>
                </a:path>
                <a:path w="4260850" h="2526665">
                  <a:moveTo>
                    <a:pt x="4128096" y="323049"/>
                  </a:moveTo>
                  <a:lnTo>
                    <a:pt x="4108297" y="294081"/>
                  </a:lnTo>
                  <a:lnTo>
                    <a:pt x="4124165" y="294081"/>
                  </a:lnTo>
                  <a:lnTo>
                    <a:pt x="4138764" y="315404"/>
                  </a:lnTo>
                  <a:lnTo>
                    <a:pt x="4142622" y="321513"/>
                  </a:lnTo>
                  <a:lnTo>
                    <a:pt x="4128096" y="321513"/>
                  </a:lnTo>
                  <a:lnTo>
                    <a:pt x="4128096" y="323049"/>
                  </a:lnTo>
                  <a:close/>
                </a:path>
                <a:path w="4260850" h="2526665">
                  <a:moveTo>
                    <a:pt x="132562" y="323049"/>
                  </a:moveTo>
                  <a:lnTo>
                    <a:pt x="132562" y="321513"/>
                  </a:lnTo>
                  <a:lnTo>
                    <a:pt x="133612" y="321513"/>
                  </a:lnTo>
                  <a:lnTo>
                    <a:pt x="132562" y="323049"/>
                  </a:lnTo>
                  <a:close/>
                </a:path>
                <a:path w="4260850" h="2526665">
                  <a:moveTo>
                    <a:pt x="4163174" y="380949"/>
                  </a:moveTo>
                  <a:lnTo>
                    <a:pt x="4146397" y="350481"/>
                  </a:lnTo>
                  <a:lnTo>
                    <a:pt x="4128096" y="321513"/>
                  </a:lnTo>
                  <a:lnTo>
                    <a:pt x="4142622" y="321513"/>
                  </a:lnTo>
                  <a:lnTo>
                    <a:pt x="4157065" y="344385"/>
                  </a:lnTo>
                  <a:lnTo>
                    <a:pt x="4173842" y="373354"/>
                  </a:lnTo>
                  <a:lnTo>
                    <a:pt x="4177020" y="379412"/>
                  </a:lnTo>
                  <a:lnTo>
                    <a:pt x="4163174" y="379412"/>
                  </a:lnTo>
                  <a:lnTo>
                    <a:pt x="4163174" y="380949"/>
                  </a:lnTo>
                  <a:close/>
                </a:path>
                <a:path w="4260850" h="2526665">
                  <a:moveTo>
                    <a:pt x="97535" y="380949"/>
                  </a:moveTo>
                  <a:lnTo>
                    <a:pt x="97535" y="379412"/>
                  </a:lnTo>
                  <a:lnTo>
                    <a:pt x="98381" y="379412"/>
                  </a:lnTo>
                  <a:lnTo>
                    <a:pt x="97535" y="380949"/>
                  </a:lnTo>
                  <a:close/>
                </a:path>
                <a:path w="4260850" h="2526665">
                  <a:moveTo>
                    <a:pt x="4205833" y="473913"/>
                  </a:moveTo>
                  <a:lnTo>
                    <a:pt x="4178401" y="409917"/>
                  </a:lnTo>
                  <a:lnTo>
                    <a:pt x="4163174" y="379412"/>
                  </a:lnTo>
                  <a:lnTo>
                    <a:pt x="4177020" y="379412"/>
                  </a:lnTo>
                  <a:lnTo>
                    <a:pt x="4190606" y="405307"/>
                  </a:lnTo>
                  <a:lnTo>
                    <a:pt x="4204296" y="435813"/>
                  </a:lnTo>
                  <a:lnTo>
                    <a:pt x="4218038" y="469353"/>
                  </a:lnTo>
                  <a:lnTo>
                    <a:pt x="4219001" y="472376"/>
                  </a:lnTo>
                  <a:lnTo>
                    <a:pt x="4205833" y="472376"/>
                  </a:lnTo>
                  <a:lnTo>
                    <a:pt x="4205833" y="473913"/>
                  </a:lnTo>
                  <a:close/>
                </a:path>
                <a:path w="4260850" h="2526665">
                  <a:moveTo>
                    <a:pt x="54863" y="473913"/>
                  </a:moveTo>
                  <a:lnTo>
                    <a:pt x="54863" y="472376"/>
                  </a:lnTo>
                  <a:lnTo>
                    <a:pt x="55521" y="472376"/>
                  </a:lnTo>
                  <a:lnTo>
                    <a:pt x="54863" y="473913"/>
                  </a:lnTo>
                  <a:close/>
                </a:path>
                <a:path w="4260850" h="2526665">
                  <a:moveTo>
                    <a:pt x="4260697" y="2526550"/>
                  </a:moveTo>
                  <a:lnTo>
                    <a:pt x="4248505" y="2526550"/>
                  </a:lnTo>
                  <a:lnTo>
                    <a:pt x="4248505" y="714667"/>
                  </a:lnTo>
                  <a:lnTo>
                    <a:pt x="4246956" y="678103"/>
                  </a:lnTo>
                  <a:lnTo>
                    <a:pt x="4239374" y="608012"/>
                  </a:lnTo>
                  <a:lnTo>
                    <a:pt x="4225632" y="539445"/>
                  </a:lnTo>
                  <a:lnTo>
                    <a:pt x="4205833" y="472376"/>
                  </a:lnTo>
                  <a:lnTo>
                    <a:pt x="4219001" y="472376"/>
                  </a:lnTo>
                  <a:lnTo>
                    <a:pt x="4237837" y="536371"/>
                  </a:lnTo>
                  <a:lnTo>
                    <a:pt x="4253064" y="606463"/>
                  </a:lnTo>
                  <a:lnTo>
                    <a:pt x="4259160" y="678103"/>
                  </a:lnTo>
                  <a:lnTo>
                    <a:pt x="4260697" y="714667"/>
                  </a:lnTo>
                  <a:lnTo>
                    <a:pt x="4260697" y="252655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6644906" y="1491453"/>
            <a:ext cx="193992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RELES</a:t>
            </a:r>
            <a:r>
              <a:rPr dirty="0" sz="1400" spc="40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819">
                <a:solidFill>
                  <a:srgbClr val="6ECFE7"/>
                </a:solidFill>
                <a:latin typeface="Arial"/>
                <a:cs typeface="Arial"/>
              </a:rPr>
              <a:t>D</a:t>
            </a:r>
            <a:r>
              <a:rPr dirty="0" baseline="-19444" sz="1500" spc="-12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9444" sz="1500" spc="-88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545">
                <a:solidFill>
                  <a:srgbClr val="6ECFE7"/>
                </a:solidFill>
                <a:latin typeface="Arial"/>
                <a:cs typeface="Arial"/>
              </a:rPr>
              <a:t>E</a:t>
            </a:r>
            <a:r>
              <a:rPr dirty="0" baseline="-19444" sz="1500" spc="67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9444" sz="1500" spc="-869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735">
                <a:solidFill>
                  <a:srgbClr val="6ECFE7"/>
                </a:solidFill>
                <a:latin typeface="Arial"/>
                <a:cs typeface="Arial"/>
              </a:rPr>
              <a:t>D</a:t>
            </a:r>
            <a:r>
              <a:rPr dirty="0" baseline="-19444" sz="1500" spc="-397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9444" sz="1500" spc="-1072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195">
                <a:solidFill>
                  <a:srgbClr val="6ECFE7"/>
                </a:solidFill>
                <a:latin typeface="Arial"/>
                <a:cs typeface="Arial"/>
              </a:rPr>
              <a:t>I</a:t>
            </a:r>
            <a:r>
              <a:rPr dirty="0" sz="1400" spc="-1095">
                <a:solidFill>
                  <a:srgbClr val="6ECFE7"/>
                </a:solidFill>
                <a:latin typeface="Arial"/>
                <a:cs typeface="Arial"/>
              </a:rPr>
              <a:t>S</a:t>
            </a:r>
            <a:r>
              <a:rPr dirty="0" baseline="-19444" sz="1500" spc="-60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9444" sz="1500" spc="-517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325">
                <a:solidFill>
                  <a:srgbClr val="6ECFE7"/>
                </a:solidFill>
                <a:latin typeface="Arial"/>
                <a:cs typeface="Arial"/>
              </a:rPr>
              <a:t>T</a:t>
            </a:r>
            <a:r>
              <a:rPr dirty="0" sz="1400" spc="-210">
                <a:solidFill>
                  <a:srgbClr val="6ECFE7"/>
                </a:solidFill>
                <a:latin typeface="Arial"/>
                <a:cs typeface="Arial"/>
              </a:rPr>
              <a:t>A</a:t>
            </a:r>
            <a:r>
              <a:rPr dirty="0" sz="1400" spc="-225">
                <a:solidFill>
                  <a:srgbClr val="6ECFE7"/>
                </a:solidFill>
                <a:latin typeface="Arial"/>
                <a:cs typeface="Arial"/>
              </a:rPr>
              <a:t>NC</a:t>
            </a:r>
            <a:r>
              <a:rPr dirty="0" sz="1400" spc="-195">
                <a:solidFill>
                  <a:srgbClr val="6ECFE7"/>
                </a:solidFill>
                <a:latin typeface="Arial"/>
                <a:cs typeface="Arial"/>
              </a:rPr>
              <a:t>I</a:t>
            </a:r>
            <a:r>
              <a:rPr dirty="0" sz="1400" spc="-210">
                <a:solidFill>
                  <a:srgbClr val="6ECFE7"/>
                </a:solidFill>
                <a:latin typeface="Arial"/>
                <a:cs typeface="Arial"/>
              </a:rPr>
              <a:t>A</a:t>
            </a:r>
            <a:endParaRPr sz="14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7093942" y="1704789"/>
            <a:ext cx="104203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Carhuamayo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59" name="object 59" descr=""/>
          <p:cNvGrpSpPr/>
          <p:nvPr/>
        </p:nvGrpSpPr>
        <p:grpSpPr>
          <a:xfrm>
            <a:off x="4206722" y="1971967"/>
            <a:ext cx="5539740" cy="1805939"/>
            <a:chOff x="4206722" y="1971967"/>
            <a:chExt cx="5539740" cy="1805939"/>
          </a:xfrm>
        </p:grpSpPr>
        <p:pic>
          <p:nvPicPr>
            <p:cNvPr id="60" name="object 6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40179" y="2266060"/>
              <a:ext cx="1366888" cy="1220635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4340821" y="3290087"/>
              <a:ext cx="190500" cy="356870"/>
            </a:xfrm>
            <a:custGeom>
              <a:avLst/>
              <a:gdLst/>
              <a:ahLst/>
              <a:cxnLst/>
              <a:rect l="l" t="t" r="r" b="b"/>
              <a:pathLst>
                <a:path w="190500" h="356870">
                  <a:moveTo>
                    <a:pt x="63995" y="190500"/>
                  </a:moveTo>
                  <a:lnTo>
                    <a:pt x="0" y="190500"/>
                  </a:lnTo>
                  <a:lnTo>
                    <a:pt x="95986" y="0"/>
                  </a:lnTo>
                  <a:lnTo>
                    <a:pt x="174628" y="158508"/>
                  </a:lnTo>
                  <a:lnTo>
                    <a:pt x="63995" y="158508"/>
                  </a:lnTo>
                  <a:lnTo>
                    <a:pt x="63995" y="190500"/>
                  </a:lnTo>
                  <a:close/>
                </a:path>
                <a:path w="190500" h="356870">
                  <a:moveTo>
                    <a:pt x="126504" y="356603"/>
                  </a:moveTo>
                  <a:lnTo>
                    <a:pt x="63995" y="356603"/>
                  </a:lnTo>
                  <a:lnTo>
                    <a:pt x="63995" y="158508"/>
                  </a:lnTo>
                  <a:lnTo>
                    <a:pt x="126504" y="158508"/>
                  </a:lnTo>
                  <a:lnTo>
                    <a:pt x="126504" y="356603"/>
                  </a:lnTo>
                  <a:close/>
                </a:path>
                <a:path w="190500" h="356870">
                  <a:moveTo>
                    <a:pt x="190500" y="190500"/>
                  </a:moveTo>
                  <a:lnTo>
                    <a:pt x="126504" y="190500"/>
                  </a:lnTo>
                  <a:lnTo>
                    <a:pt x="126504" y="158508"/>
                  </a:lnTo>
                  <a:lnTo>
                    <a:pt x="174628" y="158508"/>
                  </a:lnTo>
                  <a:lnTo>
                    <a:pt x="190500" y="19050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221962" y="1978075"/>
              <a:ext cx="5518150" cy="1800225"/>
            </a:xfrm>
            <a:custGeom>
              <a:avLst/>
              <a:gdLst/>
              <a:ahLst/>
              <a:cxnLst/>
              <a:rect l="l" t="t" r="r" b="b"/>
              <a:pathLst>
                <a:path w="5518150" h="1800225">
                  <a:moveTo>
                    <a:pt x="5517896" y="1799678"/>
                  </a:moveTo>
                  <a:lnTo>
                    <a:pt x="1196225" y="1799678"/>
                  </a:lnTo>
                  <a:lnTo>
                    <a:pt x="1196225" y="1770710"/>
                  </a:lnTo>
                  <a:lnTo>
                    <a:pt x="0" y="1211465"/>
                  </a:lnTo>
                  <a:lnTo>
                    <a:pt x="1196225" y="708571"/>
                  </a:lnTo>
                  <a:lnTo>
                    <a:pt x="1197858" y="660025"/>
                  </a:lnTo>
                  <a:lnTo>
                    <a:pt x="1202688" y="612362"/>
                  </a:lnTo>
                  <a:lnTo>
                    <a:pt x="1210609" y="565687"/>
                  </a:lnTo>
                  <a:lnTo>
                    <a:pt x="1221517" y="520106"/>
                  </a:lnTo>
                  <a:lnTo>
                    <a:pt x="1235305" y="475722"/>
                  </a:lnTo>
                  <a:lnTo>
                    <a:pt x="1251869" y="432643"/>
                  </a:lnTo>
                  <a:lnTo>
                    <a:pt x="1271104" y="390972"/>
                  </a:lnTo>
                  <a:lnTo>
                    <a:pt x="1292905" y="350815"/>
                  </a:lnTo>
                  <a:lnTo>
                    <a:pt x="1317166" y="312277"/>
                  </a:lnTo>
                  <a:lnTo>
                    <a:pt x="1343782" y="275463"/>
                  </a:lnTo>
                  <a:lnTo>
                    <a:pt x="1372649" y="240479"/>
                  </a:lnTo>
                  <a:lnTo>
                    <a:pt x="1403661" y="207429"/>
                  </a:lnTo>
                  <a:lnTo>
                    <a:pt x="1436712" y="176418"/>
                  </a:lnTo>
                  <a:lnTo>
                    <a:pt x="1471699" y="147553"/>
                  </a:lnTo>
                  <a:lnTo>
                    <a:pt x="1508515" y="120937"/>
                  </a:lnTo>
                  <a:lnTo>
                    <a:pt x="1547056" y="96677"/>
                  </a:lnTo>
                  <a:lnTo>
                    <a:pt x="1587216" y="74877"/>
                  </a:lnTo>
                  <a:lnTo>
                    <a:pt x="1628890" y="55643"/>
                  </a:lnTo>
                  <a:lnTo>
                    <a:pt x="1671973" y="39079"/>
                  </a:lnTo>
                  <a:lnTo>
                    <a:pt x="1716361" y="25291"/>
                  </a:lnTo>
                  <a:lnTo>
                    <a:pt x="1761947" y="14383"/>
                  </a:lnTo>
                  <a:lnTo>
                    <a:pt x="1808627" y="6462"/>
                  </a:lnTo>
                  <a:lnTo>
                    <a:pt x="1856295" y="1633"/>
                  </a:lnTo>
                  <a:lnTo>
                    <a:pt x="1904847" y="0"/>
                  </a:lnTo>
                  <a:lnTo>
                    <a:pt x="4809274" y="0"/>
                  </a:lnTo>
                  <a:lnTo>
                    <a:pt x="4857825" y="1633"/>
                  </a:lnTo>
                  <a:lnTo>
                    <a:pt x="4905494" y="6462"/>
                  </a:lnTo>
                  <a:lnTo>
                    <a:pt x="4952174" y="14383"/>
                  </a:lnTo>
                  <a:lnTo>
                    <a:pt x="4997760" y="25291"/>
                  </a:lnTo>
                  <a:lnTo>
                    <a:pt x="5042147" y="39079"/>
                  </a:lnTo>
                  <a:lnTo>
                    <a:pt x="5085231" y="55643"/>
                  </a:lnTo>
                  <a:lnTo>
                    <a:pt x="5126905" y="74877"/>
                  </a:lnTo>
                  <a:lnTo>
                    <a:pt x="5167065" y="96677"/>
                  </a:lnTo>
                  <a:lnTo>
                    <a:pt x="5205606" y="120937"/>
                  </a:lnTo>
                  <a:lnTo>
                    <a:pt x="5242422" y="147553"/>
                  </a:lnTo>
                  <a:lnTo>
                    <a:pt x="5277408" y="176418"/>
                  </a:lnTo>
                  <a:lnTo>
                    <a:pt x="5310460" y="207429"/>
                  </a:lnTo>
                  <a:lnTo>
                    <a:pt x="5341472" y="240479"/>
                  </a:lnTo>
                  <a:lnTo>
                    <a:pt x="5370338" y="275463"/>
                  </a:lnTo>
                  <a:lnTo>
                    <a:pt x="5396955" y="312277"/>
                  </a:lnTo>
                  <a:lnTo>
                    <a:pt x="5421216" y="350815"/>
                  </a:lnTo>
                  <a:lnTo>
                    <a:pt x="5443017" y="390972"/>
                  </a:lnTo>
                  <a:lnTo>
                    <a:pt x="5462252" y="432643"/>
                  </a:lnTo>
                  <a:lnTo>
                    <a:pt x="5478816" y="475722"/>
                  </a:lnTo>
                  <a:lnTo>
                    <a:pt x="5492604" y="520106"/>
                  </a:lnTo>
                  <a:lnTo>
                    <a:pt x="5503511" y="565687"/>
                  </a:lnTo>
                  <a:lnTo>
                    <a:pt x="5511432" y="612362"/>
                  </a:lnTo>
                  <a:lnTo>
                    <a:pt x="5516262" y="660025"/>
                  </a:lnTo>
                  <a:lnTo>
                    <a:pt x="5517896" y="708571"/>
                  </a:lnTo>
                  <a:lnTo>
                    <a:pt x="5517896" y="179967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206722" y="1971967"/>
              <a:ext cx="5539740" cy="1805939"/>
            </a:xfrm>
            <a:custGeom>
              <a:avLst/>
              <a:gdLst/>
              <a:ahLst/>
              <a:cxnLst/>
              <a:rect l="l" t="t" r="r" b="b"/>
              <a:pathLst>
                <a:path w="5539740" h="1805939">
                  <a:moveTo>
                    <a:pt x="1217732" y="714679"/>
                  </a:moveTo>
                  <a:lnTo>
                    <a:pt x="1205357" y="714679"/>
                  </a:lnTo>
                  <a:lnTo>
                    <a:pt x="1209979" y="708571"/>
                  </a:lnTo>
                  <a:lnTo>
                    <a:pt x="1205615" y="708571"/>
                  </a:lnTo>
                  <a:lnTo>
                    <a:pt x="1209979" y="641553"/>
                  </a:lnTo>
                  <a:lnTo>
                    <a:pt x="1220647" y="569912"/>
                  </a:lnTo>
                  <a:lnTo>
                    <a:pt x="1237411" y="501357"/>
                  </a:lnTo>
                  <a:lnTo>
                    <a:pt x="1249565" y="469353"/>
                  </a:lnTo>
                  <a:lnTo>
                    <a:pt x="1261770" y="435825"/>
                  </a:lnTo>
                  <a:lnTo>
                    <a:pt x="1292225" y="373367"/>
                  </a:lnTo>
                  <a:lnTo>
                    <a:pt x="1327302" y="315467"/>
                  </a:lnTo>
                  <a:lnTo>
                    <a:pt x="1368425" y="260603"/>
                  </a:lnTo>
                  <a:lnTo>
                    <a:pt x="1415656" y="208762"/>
                  </a:lnTo>
                  <a:lnTo>
                    <a:pt x="1465961" y="163067"/>
                  </a:lnTo>
                  <a:lnTo>
                    <a:pt x="1520825" y="121894"/>
                  </a:lnTo>
                  <a:lnTo>
                    <a:pt x="1610715" y="70103"/>
                  </a:lnTo>
                  <a:lnTo>
                    <a:pt x="1674710" y="42671"/>
                  </a:lnTo>
                  <a:lnTo>
                    <a:pt x="1741792" y="22872"/>
                  </a:lnTo>
                  <a:lnTo>
                    <a:pt x="1811883" y="7645"/>
                  </a:lnTo>
                  <a:lnTo>
                    <a:pt x="1920087" y="0"/>
                  </a:lnTo>
                  <a:lnTo>
                    <a:pt x="4824514" y="0"/>
                  </a:lnTo>
                  <a:lnTo>
                    <a:pt x="4897691" y="3086"/>
                  </a:lnTo>
                  <a:lnTo>
                    <a:pt x="4934254" y="7645"/>
                  </a:lnTo>
                  <a:lnTo>
                    <a:pt x="4955282" y="12204"/>
                  </a:lnTo>
                  <a:lnTo>
                    <a:pt x="1920087" y="12204"/>
                  </a:lnTo>
                  <a:lnTo>
                    <a:pt x="1883524" y="13741"/>
                  </a:lnTo>
                  <a:lnTo>
                    <a:pt x="1813369" y="21335"/>
                  </a:lnTo>
                  <a:lnTo>
                    <a:pt x="1744814" y="35026"/>
                  </a:lnTo>
                  <a:lnTo>
                    <a:pt x="1679282" y="54876"/>
                  </a:lnTo>
                  <a:lnTo>
                    <a:pt x="1615287" y="82308"/>
                  </a:lnTo>
                  <a:lnTo>
                    <a:pt x="1584820" y="97535"/>
                  </a:lnTo>
                  <a:lnTo>
                    <a:pt x="1586357" y="97535"/>
                  </a:lnTo>
                  <a:lnTo>
                    <a:pt x="1555851" y="114299"/>
                  </a:lnTo>
                  <a:lnTo>
                    <a:pt x="1526933" y="132562"/>
                  </a:lnTo>
                  <a:lnTo>
                    <a:pt x="1528419" y="132562"/>
                  </a:lnTo>
                  <a:lnTo>
                    <a:pt x="1499501" y="152399"/>
                  </a:lnTo>
                  <a:lnTo>
                    <a:pt x="1500987" y="152399"/>
                  </a:lnTo>
                  <a:lnTo>
                    <a:pt x="1475578" y="172199"/>
                  </a:lnTo>
                  <a:lnTo>
                    <a:pt x="1473606" y="172199"/>
                  </a:lnTo>
                  <a:lnTo>
                    <a:pt x="1447660" y="195071"/>
                  </a:lnTo>
                  <a:lnTo>
                    <a:pt x="1423301" y="217893"/>
                  </a:lnTo>
                  <a:lnTo>
                    <a:pt x="1400428" y="242303"/>
                  </a:lnTo>
                  <a:lnTo>
                    <a:pt x="1357757" y="294093"/>
                  </a:lnTo>
                  <a:lnTo>
                    <a:pt x="1339020" y="321525"/>
                  </a:lnTo>
                  <a:lnTo>
                    <a:pt x="1337970" y="321525"/>
                  </a:lnTo>
                  <a:lnTo>
                    <a:pt x="1319657" y="350494"/>
                  </a:lnTo>
                  <a:lnTo>
                    <a:pt x="1302892" y="379463"/>
                  </a:lnTo>
                  <a:lnTo>
                    <a:pt x="1287665" y="409930"/>
                  </a:lnTo>
                  <a:lnTo>
                    <a:pt x="1260893" y="472389"/>
                  </a:lnTo>
                  <a:lnTo>
                    <a:pt x="1260233" y="472389"/>
                  </a:lnTo>
                  <a:lnTo>
                    <a:pt x="1240434" y="539457"/>
                  </a:lnTo>
                  <a:lnTo>
                    <a:pt x="1226692" y="608012"/>
                  </a:lnTo>
                  <a:lnTo>
                    <a:pt x="1219098" y="678116"/>
                  </a:lnTo>
                  <a:lnTo>
                    <a:pt x="1217960" y="708571"/>
                  </a:lnTo>
                  <a:lnTo>
                    <a:pt x="1209979" y="708571"/>
                  </a:lnTo>
                  <a:lnTo>
                    <a:pt x="1205536" y="710440"/>
                  </a:lnTo>
                  <a:lnTo>
                    <a:pt x="1217890" y="710440"/>
                  </a:lnTo>
                  <a:lnTo>
                    <a:pt x="1217732" y="714679"/>
                  </a:lnTo>
                  <a:close/>
                </a:path>
                <a:path w="5539740" h="1805939">
                  <a:moveTo>
                    <a:pt x="5271046" y="173735"/>
                  </a:moveTo>
                  <a:lnTo>
                    <a:pt x="5217668" y="132562"/>
                  </a:lnTo>
                  <a:lnTo>
                    <a:pt x="5159781" y="97535"/>
                  </a:lnTo>
                  <a:lnTo>
                    <a:pt x="5097322" y="68567"/>
                  </a:lnTo>
                  <a:lnTo>
                    <a:pt x="5098808" y="68567"/>
                  </a:lnTo>
                  <a:lnTo>
                    <a:pt x="5065318" y="54876"/>
                  </a:lnTo>
                  <a:lnTo>
                    <a:pt x="5066855" y="54876"/>
                  </a:lnTo>
                  <a:lnTo>
                    <a:pt x="5033314" y="44208"/>
                  </a:lnTo>
                  <a:lnTo>
                    <a:pt x="4966246" y="27444"/>
                  </a:lnTo>
                  <a:lnTo>
                    <a:pt x="4896154" y="16776"/>
                  </a:lnTo>
                  <a:lnTo>
                    <a:pt x="4824514" y="12204"/>
                  </a:lnTo>
                  <a:lnTo>
                    <a:pt x="4955282" y="12204"/>
                  </a:lnTo>
                  <a:lnTo>
                    <a:pt x="5002809" y="22872"/>
                  </a:lnTo>
                  <a:lnTo>
                    <a:pt x="5069878" y="42671"/>
                  </a:lnTo>
                  <a:lnTo>
                    <a:pt x="5133873" y="70103"/>
                  </a:lnTo>
                  <a:lnTo>
                    <a:pt x="5194846" y="103644"/>
                  </a:lnTo>
                  <a:lnTo>
                    <a:pt x="5252745" y="141744"/>
                  </a:lnTo>
                  <a:lnTo>
                    <a:pt x="5289022" y="172199"/>
                  </a:lnTo>
                  <a:lnTo>
                    <a:pt x="5271046" y="172199"/>
                  </a:lnTo>
                  <a:lnTo>
                    <a:pt x="5271046" y="173735"/>
                  </a:lnTo>
                  <a:close/>
                </a:path>
                <a:path w="5539740" h="1805939">
                  <a:moveTo>
                    <a:pt x="1473606" y="173735"/>
                  </a:moveTo>
                  <a:lnTo>
                    <a:pt x="1473606" y="172199"/>
                  </a:lnTo>
                  <a:lnTo>
                    <a:pt x="1475578" y="172199"/>
                  </a:lnTo>
                  <a:lnTo>
                    <a:pt x="1473606" y="173735"/>
                  </a:lnTo>
                  <a:close/>
                </a:path>
                <a:path w="5539740" h="1805939">
                  <a:moveTo>
                    <a:pt x="5406631" y="323062"/>
                  </a:moveTo>
                  <a:lnTo>
                    <a:pt x="5386832" y="294093"/>
                  </a:lnTo>
                  <a:lnTo>
                    <a:pt x="5365508" y="268198"/>
                  </a:lnTo>
                  <a:lnTo>
                    <a:pt x="5367045" y="268198"/>
                  </a:lnTo>
                  <a:lnTo>
                    <a:pt x="5344172" y="242303"/>
                  </a:lnTo>
                  <a:lnTo>
                    <a:pt x="5321300" y="217893"/>
                  </a:lnTo>
                  <a:lnTo>
                    <a:pt x="5296941" y="195071"/>
                  </a:lnTo>
                  <a:lnTo>
                    <a:pt x="5271046" y="172199"/>
                  </a:lnTo>
                  <a:lnTo>
                    <a:pt x="5289022" y="172199"/>
                  </a:lnTo>
                  <a:lnTo>
                    <a:pt x="5330431" y="208762"/>
                  </a:lnTo>
                  <a:lnTo>
                    <a:pt x="5376176" y="260603"/>
                  </a:lnTo>
                  <a:lnTo>
                    <a:pt x="5417299" y="315467"/>
                  </a:lnTo>
                  <a:lnTo>
                    <a:pt x="5421131" y="321525"/>
                  </a:lnTo>
                  <a:lnTo>
                    <a:pt x="5406631" y="321525"/>
                  </a:lnTo>
                  <a:lnTo>
                    <a:pt x="5406631" y="323062"/>
                  </a:lnTo>
                  <a:close/>
                </a:path>
                <a:path w="5539740" h="1805939">
                  <a:moveTo>
                    <a:pt x="1337970" y="323062"/>
                  </a:moveTo>
                  <a:lnTo>
                    <a:pt x="1337970" y="321525"/>
                  </a:lnTo>
                  <a:lnTo>
                    <a:pt x="1339020" y="321525"/>
                  </a:lnTo>
                  <a:lnTo>
                    <a:pt x="1337970" y="323062"/>
                  </a:lnTo>
                  <a:close/>
                </a:path>
                <a:path w="5539740" h="1805939">
                  <a:moveTo>
                    <a:pt x="5470626" y="441921"/>
                  </a:moveTo>
                  <a:lnTo>
                    <a:pt x="5456936" y="409930"/>
                  </a:lnTo>
                  <a:lnTo>
                    <a:pt x="5441708" y="379463"/>
                  </a:lnTo>
                  <a:lnTo>
                    <a:pt x="5424932" y="350494"/>
                  </a:lnTo>
                  <a:lnTo>
                    <a:pt x="5406631" y="321525"/>
                  </a:lnTo>
                  <a:lnTo>
                    <a:pt x="5421131" y="321525"/>
                  </a:lnTo>
                  <a:lnTo>
                    <a:pt x="5452376" y="373367"/>
                  </a:lnTo>
                  <a:lnTo>
                    <a:pt x="5482831" y="435825"/>
                  </a:lnTo>
                  <a:lnTo>
                    <a:pt x="5484699" y="440385"/>
                  </a:lnTo>
                  <a:lnTo>
                    <a:pt x="5470626" y="440385"/>
                  </a:lnTo>
                  <a:lnTo>
                    <a:pt x="5470626" y="441921"/>
                  </a:lnTo>
                  <a:close/>
                </a:path>
                <a:path w="5539740" h="1805939">
                  <a:moveTo>
                    <a:pt x="5484368" y="473925"/>
                  </a:moveTo>
                  <a:lnTo>
                    <a:pt x="5470626" y="440385"/>
                  </a:lnTo>
                  <a:lnTo>
                    <a:pt x="5484699" y="440385"/>
                  </a:lnTo>
                  <a:lnTo>
                    <a:pt x="5496572" y="469353"/>
                  </a:lnTo>
                  <a:lnTo>
                    <a:pt x="5497584" y="472389"/>
                  </a:lnTo>
                  <a:lnTo>
                    <a:pt x="5484368" y="472389"/>
                  </a:lnTo>
                  <a:lnTo>
                    <a:pt x="5484368" y="473925"/>
                  </a:lnTo>
                  <a:close/>
                </a:path>
                <a:path w="5539740" h="1805939">
                  <a:moveTo>
                    <a:pt x="1260233" y="473925"/>
                  </a:moveTo>
                  <a:lnTo>
                    <a:pt x="1260233" y="472389"/>
                  </a:lnTo>
                  <a:lnTo>
                    <a:pt x="1260893" y="472389"/>
                  </a:lnTo>
                  <a:lnTo>
                    <a:pt x="1260233" y="473925"/>
                  </a:lnTo>
                  <a:close/>
                </a:path>
                <a:path w="5539740" h="1805939">
                  <a:moveTo>
                    <a:pt x="5539232" y="1805787"/>
                  </a:moveTo>
                  <a:lnTo>
                    <a:pt x="5527040" y="1805787"/>
                  </a:lnTo>
                  <a:lnTo>
                    <a:pt x="5527040" y="714679"/>
                  </a:lnTo>
                  <a:lnTo>
                    <a:pt x="5525490" y="678116"/>
                  </a:lnTo>
                  <a:lnTo>
                    <a:pt x="5517908" y="608012"/>
                  </a:lnTo>
                  <a:lnTo>
                    <a:pt x="5504167" y="539457"/>
                  </a:lnTo>
                  <a:lnTo>
                    <a:pt x="5484368" y="472389"/>
                  </a:lnTo>
                  <a:lnTo>
                    <a:pt x="5497584" y="472389"/>
                  </a:lnTo>
                  <a:lnTo>
                    <a:pt x="5516371" y="536384"/>
                  </a:lnTo>
                  <a:lnTo>
                    <a:pt x="5531599" y="604989"/>
                  </a:lnTo>
                  <a:lnTo>
                    <a:pt x="5537695" y="678116"/>
                  </a:lnTo>
                  <a:lnTo>
                    <a:pt x="5539232" y="714679"/>
                  </a:lnTo>
                  <a:lnTo>
                    <a:pt x="5539232" y="1805787"/>
                  </a:lnTo>
                  <a:close/>
                </a:path>
                <a:path w="5539740" h="1805939">
                  <a:moveTo>
                    <a:pt x="1205357" y="714679"/>
                  </a:moveTo>
                  <a:lnTo>
                    <a:pt x="1205536" y="710440"/>
                  </a:lnTo>
                  <a:lnTo>
                    <a:pt x="1209979" y="708571"/>
                  </a:lnTo>
                  <a:lnTo>
                    <a:pt x="1205357" y="714679"/>
                  </a:lnTo>
                  <a:close/>
                </a:path>
                <a:path w="5539740" h="1805939">
                  <a:moveTo>
                    <a:pt x="1205357" y="1779224"/>
                  </a:moveTo>
                  <a:lnTo>
                    <a:pt x="0" y="1217574"/>
                  </a:lnTo>
                  <a:lnTo>
                    <a:pt x="1205536" y="710440"/>
                  </a:lnTo>
                  <a:lnTo>
                    <a:pt x="1205357" y="714679"/>
                  </a:lnTo>
                  <a:lnTo>
                    <a:pt x="1217732" y="714679"/>
                  </a:lnTo>
                  <a:lnTo>
                    <a:pt x="1217561" y="719239"/>
                  </a:lnTo>
                  <a:lnTo>
                    <a:pt x="47329" y="1211465"/>
                  </a:lnTo>
                  <a:lnTo>
                    <a:pt x="18313" y="1211465"/>
                  </a:lnTo>
                  <a:lnTo>
                    <a:pt x="18313" y="1223670"/>
                  </a:lnTo>
                  <a:lnTo>
                    <a:pt x="44446" y="1223670"/>
                  </a:lnTo>
                  <a:lnTo>
                    <a:pt x="1219098" y="1772246"/>
                  </a:lnTo>
                  <a:lnTo>
                    <a:pt x="1219098" y="1776818"/>
                  </a:lnTo>
                  <a:lnTo>
                    <a:pt x="1205357" y="1776818"/>
                  </a:lnTo>
                  <a:lnTo>
                    <a:pt x="1205357" y="1779224"/>
                  </a:lnTo>
                  <a:close/>
                </a:path>
                <a:path w="5539740" h="1805939">
                  <a:moveTo>
                    <a:pt x="18313" y="1223670"/>
                  </a:moveTo>
                  <a:lnTo>
                    <a:pt x="18313" y="1211465"/>
                  </a:lnTo>
                  <a:lnTo>
                    <a:pt x="32063" y="1217886"/>
                  </a:lnTo>
                  <a:lnTo>
                    <a:pt x="18313" y="1223670"/>
                  </a:lnTo>
                  <a:close/>
                </a:path>
                <a:path w="5539740" h="1805939">
                  <a:moveTo>
                    <a:pt x="32063" y="1217886"/>
                  </a:moveTo>
                  <a:lnTo>
                    <a:pt x="18313" y="1211465"/>
                  </a:lnTo>
                  <a:lnTo>
                    <a:pt x="47329" y="1211465"/>
                  </a:lnTo>
                  <a:lnTo>
                    <a:pt x="32063" y="1217886"/>
                  </a:lnTo>
                  <a:close/>
                </a:path>
                <a:path w="5539740" h="1805939">
                  <a:moveTo>
                    <a:pt x="44446" y="1223670"/>
                  </a:moveTo>
                  <a:lnTo>
                    <a:pt x="18313" y="1223670"/>
                  </a:lnTo>
                  <a:lnTo>
                    <a:pt x="32063" y="1217886"/>
                  </a:lnTo>
                  <a:lnTo>
                    <a:pt x="44446" y="1223670"/>
                  </a:lnTo>
                  <a:close/>
                </a:path>
                <a:path w="5539740" h="1805939">
                  <a:moveTo>
                    <a:pt x="1209979" y="1781378"/>
                  </a:moveTo>
                  <a:lnTo>
                    <a:pt x="1205357" y="1779224"/>
                  </a:lnTo>
                  <a:lnTo>
                    <a:pt x="1205357" y="1776818"/>
                  </a:lnTo>
                  <a:lnTo>
                    <a:pt x="1209979" y="1781378"/>
                  </a:lnTo>
                  <a:close/>
                </a:path>
                <a:path w="5539740" h="1805939">
                  <a:moveTo>
                    <a:pt x="1219098" y="1781378"/>
                  </a:moveTo>
                  <a:lnTo>
                    <a:pt x="1209979" y="1781378"/>
                  </a:lnTo>
                  <a:lnTo>
                    <a:pt x="1205357" y="1776818"/>
                  </a:lnTo>
                  <a:lnTo>
                    <a:pt x="1219098" y="1776818"/>
                  </a:lnTo>
                  <a:lnTo>
                    <a:pt x="1219098" y="1781378"/>
                  </a:lnTo>
                  <a:close/>
                </a:path>
                <a:path w="5539740" h="1805939">
                  <a:moveTo>
                    <a:pt x="1219098" y="1805787"/>
                  </a:moveTo>
                  <a:lnTo>
                    <a:pt x="1205357" y="1805787"/>
                  </a:lnTo>
                  <a:lnTo>
                    <a:pt x="1205357" y="1779224"/>
                  </a:lnTo>
                  <a:lnTo>
                    <a:pt x="1209979" y="1781378"/>
                  </a:lnTo>
                  <a:lnTo>
                    <a:pt x="1219098" y="1781378"/>
                  </a:lnTo>
                  <a:lnTo>
                    <a:pt x="1219098" y="180578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 descr=""/>
          <p:cNvSpPr txBox="1"/>
          <p:nvPr/>
        </p:nvSpPr>
        <p:spPr>
          <a:xfrm>
            <a:off x="6633743" y="2212229"/>
            <a:ext cx="188912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RELES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DISTANCIA</a:t>
            </a:r>
            <a:endParaRPr sz="14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7158453" y="2393572"/>
            <a:ext cx="8401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9920" sz="2100" spc="-532">
                <a:solidFill>
                  <a:srgbClr val="6ECFE7"/>
                </a:solidFill>
                <a:latin typeface="Arial"/>
                <a:cs typeface="Arial"/>
              </a:rPr>
              <a:t>P</a:t>
            </a:r>
            <a:r>
              <a:rPr dirty="0" sz="1000" spc="-63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825">
                <a:solidFill>
                  <a:srgbClr val="6ECFE7"/>
                </a:solidFill>
                <a:latin typeface="Arial"/>
                <a:cs typeface="Arial"/>
              </a:rPr>
              <a:t>a</a:t>
            </a:r>
            <a:r>
              <a:rPr dirty="0" sz="1000" spc="-36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540">
                <a:solidFill>
                  <a:srgbClr val="6ECFE7"/>
                </a:solidFill>
                <a:latin typeface="Arial"/>
                <a:cs typeface="Arial"/>
              </a:rPr>
              <a:t>r</a:t>
            </a:r>
            <a:r>
              <a:rPr dirty="0" sz="1000" spc="-64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952">
                <a:solidFill>
                  <a:srgbClr val="6ECFE7"/>
                </a:solidFill>
                <a:latin typeface="Arial"/>
                <a:cs typeface="Arial"/>
              </a:rPr>
              <a:t>a</a:t>
            </a:r>
            <a:r>
              <a:rPr dirty="0" sz="1000" spc="-34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1260">
                <a:solidFill>
                  <a:srgbClr val="6ECFE7"/>
                </a:solidFill>
                <a:latin typeface="Arial"/>
                <a:cs typeface="Arial"/>
              </a:rPr>
              <a:t>g</a:t>
            </a:r>
            <a:r>
              <a:rPr dirty="0" sz="1000" spc="-33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-62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719">
                <a:solidFill>
                  <a:srgbClr val="6ECFE7"/>
                </a:solidFill>
                <a:latin typeface="Arial"/>
                <a:cs typeface="Arial"/>
              </a:rPr>
              <a:t>s</a:t>
            </a: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1110">
                <a:solidFill>
                  <a:srgbClr val="6ECFE7"/>
                </a:solidFill>
                <a:latin typeface="Arial"/>
                <a:cs typeface="Arial"/>
              </a:rPr>
              <a:t>h</a:t>
            </a:r>
            <a:r>
              <a:rPr dirty="0" sz="1000" spc="-17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390">
                <a:solidFill>
                  <a:srgbClr val="6ECFE7"/>
                </a:solidFill>
                <a:latin typeface="Arial"/>
                <a:cs typeface="Arial"/>
              </a:rPr>
              <a:t>a</a:t>
            </a:r>
            <a:endParaRPr baseline="-9920" sz="21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704189" y="3065593"/>
            <a:ext cx="1250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790034" y="2997523"/>
            <a:ext cx="1983105" cy="72326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60"/>
              </a:lnSpc>
            </a:pP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Z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on</a:t>
            </a:r>
            <a:r>
              <a:rPr dirty="0" sz="1400" spc="-57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19444" sz="1500" spc="-427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19444" sz="1500" spc="-562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4</a:t>
            </a:r>
            <a:r>
              <a:rPr dirty="0" sz="14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135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135">
                <a:solidFill>
                  <a:srgbClr val="575B5F"/>
                </a:solidFill>
                <a:latin typeface="Arial"/>
                <a:cs typeface="Arial"/>
              </a:rPr>
              <a:t>Reverse.</a:t>
            </a:r>
            <a:endParaRPr sz="1400">
              <a:latin typeface="Arial"/>
              <a:cs typeface="Arial"/>
            </a:endParaRPr>
          </a:p>
          <a:p>
            <a:pPr marL="25400">
              <a:lnSpc>
                <a:spcPts val="116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-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2254</a:t>
            </a:r>
            <a:endParaRPr sz="1400">
              <a:latin typeface="Arial"/>
              <a:cs typeface="Arial"/>
            </a:endParaRPr>
          </a:p>
          <a:p>
            <a:pPr marL="133985">
              <a:lnSpc>
                <a:spcPts val="149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lla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475">
                <a:solidFill>
                  <a:srgbClr val="575B5F"/>
                </a:solidFill>
                <a:latin typeface="Arial"/>
                <a:cs typeface="Arial"/>
              </a:rPr>
              <a:t>m</a:t>
            </a:r>
            <a:r>
              <a:rPr dirty="0" baseline="15873" sz="2100" spc="-585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ono</a:t>
            </a:r>
            <a:r>
              <a:rPr dirty="0" sz="1400" spc="-2350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baseline="15873" sz="2100">
                <a:solidFill>
                  <a:srgbClr val="575B5F"/>
                </a:solidFill>
                <a:latin typeface="Arial"/>
                <a:cs typeface="Arial"/>
              </a:rPr>
              <a:t>alla</a:t>
            </a:r>
            <a:r>
              <a:rPr dirty="0" baseline="15873" sz="2100" spc="-337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á</a:t>
            </a:r>
            <a:r>
              <a:rPr dirty="0" sz="1400" spc="-1305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baseline="15873" sz="2100" spc="-30">
                <a:solidFill>
                  <a:srgbClr val="575B5F"/>
                </a:solidFill>
                <a:latin typeface="Arial"/>
                <a:cs typeface="Arial"/>
              </a:rPr>
              <a:t>m</a:t>
            </a:r>
            <a:r>
              <a:rPr dirty="0" baseline="15873" sz="2100" spc="-15">
                <a:solidFill>
                  <a:srgbClr val="575B5F"/>
                </a:solidFill>
                <a:latin typeface="Arial"/>
                <a:cs typeface="Arial"/>
              </a:rPr>
              <a:t>ono</a:t>
            </a:r>
            <a:r>
              <a:rPr dirty="0" baseline="15873" sz="2100" spc="-3922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430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 spc="-434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 spc="-1850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baseline="15873" sz="2100" spc="-652">
                <a:solidFill>
                  <a:srgbClr val="575B5F"/>
                </a:solidFill>
                <a:latin typeface="Arial"/>
                <a:cs typeface="Arial"/>
              </a:rPr>
              <a:t>á</a:t>
            </a:r>
            <a:r>
              <a:rPr dirty="0" baseline="15873" sz="2100" spc="-757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400" spc="-1145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baseline="15873" sz="2100" spc="-652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baseline="15873" sz="2100" spc="-644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baseline="15873" sz="2100" spc="-1792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 spc="-60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400" spc="-430">
                <a:solidFill>
                  <a:srgbClr val="575B5F"/>
                </a:solidFill>
                <a:latin typeface="Arial"/>
                <a:cs typeface="Arial"/>
              </a:rPr>
              <a:t>.</a:t>
            </a:r>
            <a:r>
              <a:rPr dirty="0" baseline="15873" sz="2100" spc="-644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baseline="15873" sz="2100" spc="-652">
                <a:solidFill>
                  <a:srgbClr val="575B5F"/>
                </a:solidFill>
                <a:latin typeface="Arial"/>
                <a:cs typeface="Arial"/>
              </a:rPr>
              <a:t>a</a:t>
            </a:r>
            <a:endParaRPr baseline="15873" sz="2100">
              <a:latin typeface="Arial"/>
              <a:cs typeface="Arial"/>
            </a:endParaRPr>
          </a:p>
          <a:p>
            <a:pPr marL="41910">
              <a:lnSpc>
                <a:spcPts val="1490"/>
              </a:lnSpc>
            </a:pPr>
            <a:r>
              <a:rPr dirty="0" baseline="2777" sz="1500" spc="-61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2777" sz="1500" spc="-22">
                <a:solidFill>
                  <a:srgbClr val="575B5F"/>
                </a:solidFill>
                <a:latin typeface="Calibri"/>
                <a:cs typeface="Calibri"/>
              </a:rPr>
              <a:t>���</a:t>
            </a:r>
            <a:r>
              <a:rPr dirty="0" baseline="2777" sz="1500" spc="-2422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5873" sz="2100" spc="-30">
                <a:solidFill>
                  <a:srgbClr val="575B5F"/>
                </a:solidFill>
                <a:latin typeface="Arial"/>
                <a:cs typeface="Arial"/>
              </a:rPr>
              <a:t>na</a:t>
            </a:r>
            <a:r>
              <a:rPr dirty="0" baseline="-15873" sz="21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baseline="-15873" sz="2100" spc="-172">
                <a:solidFill>
                  <a:srgbClr val="575B5F"/>
                </a:solidFill>
                <a:latin typeface="Arial"/>
                <a:cs typeface="Arial"/>
              </a:rPr>
              <a:t>4</a:t>
            </a:r>
            <a:r>
              <a:rPr dirty="0" sz="1400" spc="-110">
                <a:solidFill>
                  <a:srgbClr val="575B5F"/>
                </a:solidFill>
                <a:latin typeface="Arial"/>
                <a:cs typeface="Arial"/>
              </a:rPr>
              <a:t>Z</a:t>
            </a:r>
            <a:r>
              <a:rPr dirty="0" baseline="-15873" sz="2100" spc="382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130">
                <a:solidFill>
                  <a:srgbClr val="575B5F"/>
                </a:solidFill>
                <a:latin typeface="Arial"/>
                <a:cs typeface="Arial"/>
              </a:rPr>
              <a:t>on</a:t>
            </a:r>
            <a:r>
              <a:rPr dirty="0" sz="1400" spc="-106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15873" sz="2100" spc="142">
                <a:solidFill>
                  <a:srgbClr val="575B5F"/>
                </a:solidFill>
                <a:latin typeface="Arial"/>
                <a:cs typeface="Arial"/>
              </a:rPr>
              <a:t>R</a:t>
            </a:r>
            <a:r>
              <a:rPr dirty="0" baseline="-15873" sz="2100" spc="195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baseline="-15873" sz="2100" spc="-1207">
                <a:solidFill>
                  <a:srgbClr val="575B5F"/>
                </a:solidFill>
                <a:latin typeface="Arial"/>
                <a:cs typeface="Arial"/>
              </a:rPr>
              <a:t>v</a:t>
            </a:r>
            <a:r>
              <a:rPr dirty="0" sz="1400" spc="130">
                <a:solidFill>
                  <a:srgbClr val="575B5F"/>
                </a:solidFill>
                <a:latin typeface="Arial"/>
                <a:cs typeface="Arial"/>
              </a:rPr>
              <a:t>2</a:t>
            </a:r>
            <a:r>
              <a:rPr dirty="0" sz="1400" spc="-1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baseline="-15873" sz="2100" spc="-592">
                <a:solidFill>
                  <a:srgbClr val="575B5F"/>
                </a:solidFill>
                <a:latin typeface="Arial"/>
                <a:cs typeface="Arial"/>
              </a:rPr>
              <a:t>er</a:t>
            </a:r>
            <a:r>
              <a:rPr dirty="0" baseline="-15873" sz="2100" spc="-3157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400" spc="894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-935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baseline="-15873" sz="2100" spc="-607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baseline="-15873" sz="2100" spc="-1552">
                <a:solidFill>
                  <a:srgbClr val="575B5F"/>
                </a:solidFill>
                <a:latin typeface="Arial"/>
                <a:cs typeface="Arial"/>
              </a:rPr>
              <a:t>.</a:t>
            </a:r>
            <a:r>
              <a:rPr dirty="0" sz="1400" spc="-395">
                <a:solidFill>
                  <a:srgbClr val="575B5F"/>
                </a:solidFill>
                <a:latin typeface="Arial"/>
                <a:cs typeface="Arial"/>
              </a:rPr>
              <a:t>or</a:t>
            </a:r>
            <a:r>
              <a:rPr dirty="0" sz="1400" spc="-445">
                <a:solidFill>
                  <a:srgbClr val="575B5F"/>
                </a:solidFill>
                <a:latin typeface="Arial"/>
                <a:cs typeface="Arial"/>
              </a:rPr>
              <a:t>w</a:t>
            </a:r>
            <a:r>
              <a:rPr dirty="0" sz="1400" spc="-395">
                <a:solidFill>
                  <a:srgbClr val="575B5F"/>
                </a:solidFill>
                <a:latin typeface="Arial"/>
                <a:cs typeface="Arial"/>
              </a:rPr>
              <a:t>ard.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68" name="object 68" descr=""/>
          <p:cNvGrpSpPr/>
          <p:nvPr/>
        </p:nvGrpSpPr>
        <p:grpSpPr>
          <a:xfrm>
            <a:off x="4481017" y="2403220"/>
            <a:ext cx="4975860" cy="1374775"/>
            <a:chOff x="4481017" y="2403220"/>
            <a:chExt cx="4975860" cy="1374775"/>
          </a:xfrm>
        </p:grpSpPr>
        <p:pic>
          <p:nvPicPr>
            <p:cNvPr id="69" name="object 6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23632" y="2769095"/>
              <a:ext cx="1725168" cy="1008900"/>
            </a:xfrm>
            <a:prstGeom prst="rect">
              <a:avLst/>
            </a:prstGeom>
          </p:spPr>
        </p:pic>
        <p:sp>
          <p:nvSpPr>
            <p:cNvPr id="70" name="object 70" descr=""/>
            <p:cNvSpPr/>
            <p:nvPr/>
          </p:nvSpPr>
          <p:spPr>
            <a:xfrm>
              <a:off x="4496244" y="2410866"/>
              <a:ext cx="4954270" cy="1367155"/>
            </a:xfrm>
            <a:custGeom>
              <a:avLst/>
              <a:gdLst/>
              <a:ahLst/>
              <a:cxnLst/>
              <a:rect l="l" t="t" r="r" b="b"/>
              <a:pathLst>
                <a:path w="4954270" h="1367154">
                  <a:moveTo>
                    <a:pt x="4954092" y="1366888"/>
                  </a:moveTo>
                  <a:lnTo>
                    <a:pt x="336193" y="1366888"/>
                  </a:lnTo>
                  <a:lnTo>
                    <a:pt x="0" y="1185519"/>
                  </a:lnTo>
                  <a:lnTo>
                    <a:pt x="1138339" y="719239"/>
                  </a:lnTo>
                  <a:lnTo>
                    <a:pt x="1138339" y="635444"/>
                  </a:lnTo>
                  <a:lnTo>
                    <a:pt x="1140084" y="587885"/>
                  </a:lnTo>
                  <a:lnTo>
                    <a:pt x="1145239" y="541298"/>
                  </a:lnTo>
                  <a:lnTo>
                    <a:pt x="1153678" y="495804"/>
                  </a:lnTo>
                  <a:lnTo>
                    <a:pt x="1165279" y="451523"/>
                  </a:lnTo>
                  <a:lnTo>
                    <a:pt x="1179918" y="408577"/>
                  </a:lnTo>
                  <a:lnTo>
                    <a:pt x="1197472" y="367087"/>
                  </a:lnTo>
                  <a:lnTo>
                    <a:pt x="1217816" y="327174"/>
                  </a:lnTo>
                  <a:lnTo>
                    <a:pt x="1240827" y="288958"/>
                  </a:lnTo>
                  <a:lnTo>
                    <a:pt x="1266381" y="252562"/>
                  </a:lnTo>
                  <a:lnTo>
                    <a:pt x="1294355" y="218106"/>
                  </a:lnTo>
                  <a:lnTo>
                    <a:pt x="1324625" y="185710"/>
                  </a:lnTo>
                  <a:lnTo>
                    <a:pt x="1357068" y="155496"/>
                  </a:lnTo>
                  <a:lnTo>
                    <a:pt x="1391560" y="127586"/>
                  </a:lnTo>
                  <a:lnTo>
                    <a:pt x="1427976" y="102100"/>
                  </a:lnTo>
                  <a:lnTo>
                    <a:pt x="1466195" y="79158"/>
                  </a:lnTo>
                  <a:lnTo>
                    <a:pt x="1506091" y="58883"/>
                  </a:lnTo>
                  <a:lnTo>
                    <a:pt x="1547542" y="41395"/>
                  </a:lnTo>
                  <a:lnTo>
                    <a:pt x="1590423" y="26816"/>
                  </a:lnTo>
                  <a:lnTo>
                    <a:pt x="1634612" y="15265"/>
                  </a:lnTo>
                  <a:lnTo>
                    <a:pt x="1679984" y="6865"/>
                  </a:lnTo>
                  <a:lnTo>
                    <a:pt x="1726415" y="1736"/>
                  </a:lnTo>
                  <a:lnTo>
                    <a:pt x="1773783" y="0"/>
                  </a:lnTo>
                  <a:lnTo>
                    <a:pt x="4318647" y="0"/>
                  </a:lnTo>
                  <a:lnTo>
                    <a:pt x="4366015" y="1736"/>
                  </a:lnTo>
                  <a:lnTo>
                    <a:pt x="4412447" y="6865"/>
                  </a:lnTo>
                  <a:lnTo>
                    <a:pt x="4457819" y="15265"/>
                  </a:lnTo>
                  <a:lnTo>
                    <a:pt x="4502007" y="26816"/>
                  </a:lnTo>
                  <a:lnTo>
                    <a:pt x="4544888" y="41395"/>
                  </a:lnTo>
                  <a:lnTo>
                    <a:pt x="4586339" y="58883"/>
                  </a:lnTo>
                  <a:lnTo>
                    <a:pt x="4626235" y="79158"/>
                  </a:lnTo>
                  <a:lnTo>
                    <a:pt x="4664454" y="102100"/>
                  </a:lnTo>
                  <a:lnTo>
                    <a:pt x="4700871" y="127586"/>
                  </a:lnTo>
                  <a:lnTo>
                    <a:pt x="4735362" y="155496"/>
                  </a:lnTo>
                  <a:lnTo>
                    <a:pt x="4767805" y="185710"/>
                  </a:lnTo>
                  <a:lnTo>
                    <a:pt x="4798075" y="218106"/>
                  </a:lnTo>
                  <a:lnTo>
                    <a:pt x="4826049" y="252562"/>
                  </a:lnTo>
                  <a:lnTo>
                    <a:pt x="4851604" y="288958"/>
                  </a:lnTo>
                  <a:lnTo>
                    <a:pt x="4874615" y="327174"/>
                  </a:lnTo>
                  <a:lnTo>
                    <a:pt x="4894959" y="367087"/>
                  </a:lnTo>
                  <a:lnTo>
                    <a:pt x="4912512" y="408577"/>
                  </a:lnTo>
                  <a:lnTo>
                    <a:pt x="4927151" y="451523"/>
                  </a:lnTo>
                  <a:lnTo>
                    <a:pt x="4938752" y="495804"/>
                  </a:lnTo>
                  <a:lnTo>
                    <a:pt x="4947192" y="541298"/>
                  </a:lnTo>
                  <a:lnTo>
                    <a:pt x="4952346" y="587885"/>
                  </a:lnTo>
                  <a:lnTo>
                    <a:pt x="4954092" y="635444"/>
                  </a:lnTo>
                  <a:lnTo>
                    <a:pt x="4954092" y="136688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481017" y="2403220"/>
              <a:ext cx="4975860" cy="1374775"/>
            </a:xfrm>
            <a:custGeom>
              <a:avLst/>
              <a:gdLst/>
              <a:ahLst/>
              <a:cxnLst/>
              <a:rect l="l" t="t" r="r" b="b"/>
              <a:pathLst>
                <a:path w="4975859" h="1374775">
                  <a:moveTo>
                    <a:pt x="1147470" y="722012"/>
                  </a:moveTo>
                  <a:lnTo>
                    <a:pt x="1147470" y="609561"/>
                  </a:lnTo>
                  <a:lnTo>
                    <a:pt x="1150492" y="577557"/>
                  </a:lnTo>
                  <a:lnTo>
                    <a:pt x="1155103" y="545566"/>
                  </a:lnTo>
                  <a:lnTo>
                    <a:pt x="1159662" y="513562"/>
                  </a:lnTo>
                  <a:lnTo>
                    <a:pt x="1167256" y="483057"/>
                  </a:lnTo>
                  <a:lnTo>
                    <a:pt x="1176439" y="452589"/>
                  </a:lnTo>
                  <a:lnTo>
                    <a:pt x="1185570" y="422135"/>
                  </a:lnTo>
                  <a:lnTo>
                    <a:pt x="1209967" y="364185"/>
                  </a:lnTo>
                  <a:lnTo>
                    <a:pt x="1240434" y="309371"/>
                  </a:lnTo>
                  <a:lnTo>
                    <a:pt x="1293761" y="234657"/>
                  </a:lnTo>
                  <a:lnTo>
                    <a:pt x="1334884" y="188963"/>
                  </a:lnTo>
                  <a:lnTo>
                    <a:pt x="1380629" y="147840"/>
                  </a:lnTo>
                  <a:lnTo>
                    <a:pt x="1430934" y="109740"/>
                  </a:lnTo>
                  <a:lnTo>
                    <a:pt x="1482725" y="77698"/>
                  </a:lnTo>
                  <a:lnTo>
                    <a:pt x="1539074" y="51803"/>
                  </a:lnTo>
                  <a:lnTo>
                    <a:pt x="1598561" y="28981"/>
                  </a:lnTo>
                  <a:lnTo>
                    <a:pt x="1659483" y="13703"/>
                  </a:lnTo>
                  <a:lnTo>
                    <a:pt x="1757019" y="1549"/>
                  </a:lnTo>
                  <a:lnTo>
                    <a:pt x="1789010" y="0"/>
                  </a:lnTo>
                  <a:lnTo>
                    <a:pt x="4333875" y="0"/>
                  </a:lnTo>
                  <a:lnTo>
                    <a:pt x="4367415" y="1549"/>
                  </a:lnTo>
                  <a:lnTo>
                    <a:pt x="4431360" y="7645"/>
                  </a:lnTo>
                  <a:lnTo>
                    <a:pt x="4463402" y="13703"/>
                  </a:lnTo>
                  <a:lnTo>
                    <a:pt x="1757019" y="13703"/>
                  </a:lnTo>
                  <a:lnTo>
                    <a:pt x="1725015" y="16776"/>
                  </a:lnTo>
                  <a:lnTo>
                    <a:pt x="1693024" y="21335"/>
                  </a:lnTo>
                  <a:lnTo>
                    <a:pt x="1694561" y="21335"/>
                  </a:lnTo>
                  <a:lnTo>
                    <a:pt x="1662506" y="25907"/>
                  </a:lnTo>
                  <a:lnTo>
                    <a:pt x="1601584" y="41135"/>
                  </a:lnTo>
                  <a:lnTo>
                    <a:pt x="1603120" y="41135"/>
                  </a:lnTo>
                  <a:lnTo>
                    <a:pt x="1572615" y="51803"/>
                  </a:lnTo>
                  <a:lnTo>
                    <a:pt x="1545183" y="62458"/>
                  </a:lnTo>
                  <a:lnTo>
                    <a:pt x="1519499" y="74663"/>
                  </a:lnTo>
                  <a:lnTo>
                    <a:pt x="1516265" y="74663"/>
                  </a:lnTo>
                  <a:lnTo>
                    <a:pt x="1488820" y="89903"/>
                  </a:lnTo>
                  <a:lnTo>
                    <a:pt x="1490319" y="89903"/>
                  </a:lnTo>
                  <a:lnTo>
                    <a:pt x="1462874" y="105130"/>
                  </a:lnTo>
                  <a:lnTo>
                    <a:pt x="1437030" y="120408"/>
                  </a:lnTo>
                  <a:lnTo>
                    <a:pt x="1388224" y="156971"/>
                  </a:lnTo>
                  <a:lnTo>
                    <a:pt x="1389761" y="156971"/>
                  </a:lnTo>
                  <a:lnTo>
                    <a:pt x="1366888" y="176758"/>
                  </a:lnTo>
                  <a:lnTo>
                    <a:pt x="1344066" y="198094"/>
                  </a:lnTo>
                  <a:lnTo>
                    <a:pt x="1322730" y="219430"/>
                  </a:lnTo>
                  <a:lnTo>
                    <a:pt x="1324216" y="219430"/>
                  </a:lnTo>
                  <a:lnTo>
                    <a:pt x="1302892" y="242303"/>
                  </a:lnTo>
                  <a:lnTo>
                    <a:pt x="1304429" y="242303"/>
                  </a:lnTo>
                  <a:lnTo>
                    <a:pt x="1284630" y="266661"/>
                  </a:lnTo>
                  <a:lnTo>
                    <a:pt x="1267866" y="291058"/>
                  </a:lnTo>
                  <a:lnTo>
                    <a:pt x="1235862" y="342861"/>
                  </a:lnTo>
                  <a:lnTo>
                    <a:pt x="1209967" y="397725"/>
                  </a:lnTo>
                  <a:lnTo>
                    <a:pt x="1188592" y="455612"/>
                  </a:lnTo>
                  <a:lnTo>
                    <a:pt x="1167256" y="547052"/>
                  </a:lnTo>
                  <a:lnTo>
                    <a:pt x="1161211" y="611047"/>
                  </a:lnTo>
                  <a:lnTo>
                    <a:pt x="1159662" y="643089"/>
                  </a:lnTo>
                  <a:lnTo>
                    <a:pt x="1159662" y="720775"/>
                  </a:lnTo>
                  <a:lnTo>
                    <a:pt x="1150492" y="720775"/>
                  </a:lnTo>
                  <a:lnTo>
                    <a:pt x="1147470" y="722012"/>
                  </a:lnTo>
                  <a:close/>
                </a:path>
                <a:path w="4975859" h="1374775">
                  <a:moveTo>
                    <a:pt x="4606620" y="76199"/>
                  </a:moveTo>
                  <a:lnTo>
                    <a:pt x="4521301" y="41135"/>
                  </a:lnTo>
                  <a:lnTo>
                    <a:pt x="4460328" y="25907"/>
                  </a:lnTo>
                  <a:lnTo>
                    <a:pt x="4397870" y="16776"/>
                  </a:lnTo>
                  <a:lnTo>
                    <a:pt x="4365866" y="13703"/>
                  </a:lnTo>
                  <a:lnTo>
                    <a:pt x="4463402" y="13703"/>
                  </a:lnTo>
                  <a:lnTo>
                    <a:pt x="4524324" y="28981"/>
                  </a:lnTo>
                  <a:lnTo>
                    <a:pt x="4554778" y="39598"/>
                  </a:lnTo>
                  <a:lnTo>
                    <a:pt x="4612728" y="64007"/>
                  </a:lnTo>
                  <a:lnTo>
                    <a:pt x="4634079" y="74663"/>
                  </a:lnTo>
                  <a:lnTo>
                    <a:pt x="4606620" y="74663"/>
                  </a:lnTo>
                  <a:lnTo>
                    <a:pt x="4606620" y="76199"/>
                  </a:lnTo>
                  <a:close/>
                </a:path>
                <a:path w="4975859" h="1374775">
                  <a:moveTo>
                    <a:pt x="1516265" y="76199"/>
                  </a:moveTo>
                  <a:lnTo>
                    <a:pt x="1516265" y="74663"/>
                  </a:lnTo>
                  <a:lnTo>
                    <a:pt x="1519499" y="74663"/>
                  </a:lnTo>
                  <a:lnTo>
                    <a:pt x="1516265" y="76199"/>
                  </a:lnTo>
                  <a:close/>
                </a:path>
                <a:path w="4975859" h="1374775">
                  <a:moveTo>
                    <a:pt x="4975428" y="1374533"/>
                  </a:moveTo>
                  <a:lnTo>
                    <a:pt x="4963223" y="1374533"/>
                  </a:lnTo>
                  <a:lnTo>
                    <a:pt x="4963223" y="643089"/>
                  </a:lnTo>
                  <a:lnTo>
                    <a:pt x="4960137" y="579043"/>
                  </a:lnTo>
                  <a:lnTo>
                    <a:pt x="4955578" y="547052"/>
                  </a:lnTo>
                  <a:lnTo>
                    <a:pt x="4951018" y="516585"/>
                  </a:lnTo>
                  <a:lnTo>
                    <a:pt x="4943373" y="486130"/>
                  </a:lnTo>
                  <a:lnTo>
                    <a:pt x="4934242" y="455612"/>
                  </a:lnTo>
                  <a:lnTo>
                    <a:pt x="4935778" y="455612"/>
                  </a:lnTo>
                  <a:lnTo>
                    <a:pt x="4914455" y="397725"/>
                  </a:lnTo>
                  <a:lnTo>
                    <a:pt x="4887023" y="342861"/>
                  </a:lnTo>
                  <a:lnTo>
                    <a:pt x="4871783" y="316966"/>
                  </a:lnTo>
                  <a:lnTo>
                    <a:pt x="4855019" y="291058"/>
                  </a:lnTo>
                  <a:lnTo>
                    <a:pt x="4856505" y="291058"/>
                  </a:lnTo>
                  <a:lnTo>
                    <a:pt x="4819942" y="242303"/>
                  </a:lnTo>
                  <a:lnTo>
                    <a:pt x="4757483" y="176758"/>
                  </a:lnTo>
                  <a:lnTo>
                    <a:pt x="4685855" y="120408"/>
                  </a:lnTo>
                  <a:lnTo>
                    <a:pt x="4634064" y="89903"/>
                  </a:lnTo>
                  <a:lnTo>
                    <a:pt x="4606620" y="74663"/>
                  </a:lnTo>
                  <a:lnTo>
                    <a:pt x="4634079" y="74663"/>
                  </a:lnTo>
                  <a:lnTo>
                    <a:pt x="4693488" y="109740"/>
                  </a:lnTo>
                  <a:lnTo>
                    <a:pt x="4742256" y="147840"/>
                  </a:lnTo>
                  <a:lnTo>
                    <a:pt x="4787950" y="188963"/>
                  </a:lnTo>
                  <a:lnTo>
                    <a:pt x="4829073" y="234657"/>
                  </a:lnTo>
                  <a:lnTo>
                    <a:pt x="4865687" y="283425"/>
                  </a:lnTo>
                  <a:lnTo>
                    <a:pt x="4899228" y="336753"/>
                  </a:lnTo>
                  <a:lnTo>
                    <a:pt x="4937328" y="422135"/>
                  </a:lnTo>
                  <a:lnTo>
                    <a:pt x="4955578" y="483057"/>
                  </a:lnTo>
                  <a:lnTo>
                    <a:pt x="4969319" y="545566"/>
                  </a:lnTo>
                  <a:lnTo>
                    <a:pt x="4972342" y="577557"/>
                  </a:lnTo>
                  <a:lnTo>
                    <a:pt x="4975428" y="609561"/>
                  </a:lnTo>
                  <a:lnTo>
                    <a:pt x="4975428" y="1374533"/>
                  </a:lnTo>
                  <a:close/>
                </a:path>
                <a:path w="4975859" h="1374775">
                  <a:moveTo>
                    <a:pt x="1147470" y="726884"/>
                  </a:moveTo>
                  <a:lnTo>
                    <a:pt x="1147470" y="722012"/>
                  </a:lnTo>
                  <a:lnTo>
                    <a:pt x="1150492" y="720775"/>
                  </a:lnTo>
                  <a:lnTo>
                    <a:pt x="1147470" y="726884"/>
                  </a:lnTo>
                  <a:close/>
                </a:path>
                <a:path w="4975859" h="1374775">
                  <a:moveTo>
                    <a:pt x="1159662" y="726884"/>
                  </a:moveTo>
                  <a:lnTo>
                    <a:pt x="1147470" y="726884"/>
                  </a:lnTo>
                  <a:lnTo>
                    <a:pt x="1150492" y="720775"/>
                  </a:lnTo>
                  <a:lnTo>
                    <a:pt x="1159662" y="720775"/>
                  </a:lnTo>
                  <a:lnTo>
                    <a:pt x="1159662" y="726884"/>
                  </a:lnTo>
                  <a:close/>
                </a:path>
                <a:path w="4975859" h="1374775">
                  <a:moveTo>
                    <a:pt x="364997" y="1374533"/>
                  </a:moveTo>
                  <a:lnTo>
                    <a:pt x="338398" y="1374533"/>
                  </a:lnTo>
                  <a:lnTo>
                    <a:pt x="0" y="1191666"/>
                  </a:lnTo>
                  <a:lnTo>
                    <a:pt x="1147470" y="722012"/>
                  </a:lnTo>
                  <a:lnTo>
                    <a:pt x="1147470" y="726884"/>
                  </a:lnTo>
                  <a:lnTo>
                    <a:pt x="1159662" y="726884"/>
                  </a:lnTo>
                  <a:lnTo>
                    <a:pt x="1159662" y="731443"/>
                  </a:lnTo>
                  <a:lnTo>
                    <a:pt x="48077" y="1187056"/>
                  </a:lnTo>
                  <a:lnTo>
                    <a:pt x="18300" y="1187056"/>
                  </a:lnTo>
                  <a:lnTo>
                    <a:pt x="18300" y="1199261"/>
                  </a:lnTo>
                  <a:lnTo>
                    <a:pt x="40870" y="1199261"/>
                  </a:lnTo>
                  <a:lnTo>
                    <a:pt x="364997" y="1374533"/>
                  </a:lnTo>
                  <a:close/>
                </a:path>
                <a:path w="4975859" h="1374775">
                  <a:moveTo>
                    <a:pt x="18300" y="1199261"/>
                  </a:moveTo>
                  <a:lnTo>
                    <a:pt x="18300" y="1187056"/>
                  </a:lnTo>
                  <a:lnTo>
                    <a:pt x="31139" y="1193998"/>
                  </a:lnTo>
                  <a:lnTo>
                    <a:pt x="18300" y="1199261"/>
                  </a:lnTo>
                  <a:close/>
                </a:path>
                <a:path w="4975859" h="1374775">
                  <a:moveTo>
                    <a:pt x="31139" y="1193998"/>
                  </a:moveTo>
                  <a:lnTo>
                    <a:pt x="18300" y="1187056"/>
                  </a:lnTo>
                  <a:lnTo>
                    <a:pt x="48077" y="1187056"/>
                  </a:lnTo>
                  <a:lnTo>
                    <a:pt x="31139" y="1193998"/>
                  </a:lnTo>
                  <a:close/>
                </a:path>
                <a:path w="4975859" h="1374775">
                  <a:moveTo>
                    <a:pt x="40870" y="1199261"/>
                  </a:moveTo>
                  <a:lnTo>
                    <a:pt x="18300" y="1199261"/>
                  </a:lnTo>
                  <a:lnTo>
                    <a:pt x="31139" y="1193998"/>
                  </a:lnTo>
                  <a:lnTo>
                    <a:pt x="40870" y="1199261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 descr=""/>
          <p:cNvSpPr txBox="1"/>
          <p:nvPr/>
        </p:nvSpPr>
        <p:spPr>
          <a:xfrm>
            <a:off x="5751934" y="2622147"/>
            <a:ext cx="31273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841" sz="2100">
                <a:solidFill>
                  <a:srgbClr val="575B5F"/>
                </a:solidFill>
                <a:latin typeface="Arial"/>
                <a:cs typeface="Arial"/>
              </a:rPr>
              <a:t>L-22</a:t>
            </a:r>
            <a:r>
              <a:rPr dirty="0" baseline="19841" sz="2100" spc="-44">
                <a:solidFill>
                  <a:srgbClr val="575B5F"/>
                </a:solidFill>
                <a:latin typeface="Arial"/>
                <a:cs typeface="Arial"/>
              </a:rPr>
              <a:t>6</a:t>
            </a:r>
            <a:r>
              <a:rPr dirty="0" sz="1400" spc="-990">
                <a:solidFill>
                  <a:srgbClr val="6ECFE7"/>
                </a:solidFill>
                <a:latin typeface="Arial"/>
                <a:cs typeface="Arial"/>
              </a:rPr>
              <a:t>R</a:t>
            </a:r>
            <a:r>
              <a:rPr dirty="0" baseline="19841" sz="2100">
                <a:solidFill>
                  <a:srgbClr val="575B5F"/>
                </a:solidFill>
                <a:latin typeface="Arial"/>
                <a:cs typeface="Arial"/>
              </a:rPr>
              <a:t>5</a:t>
            </a:r>
            <a:r>
              <a:rPr dirty="0" baseline="19841" sz="2100" spc="-2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ELES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 SOBRECORRIENTE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751934" y="2771481"/>
            <a:ext cx="25800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alla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65">
                <a:solidFill>
                  <a:srgbClr val="575B5F"/>
                </a:solidFill>
                <a:latin typeface="Arial"/>
                <a:cs typeface="Arial"/>
              </a:rPr>
              <a:t>m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onof</a:t>
            </a:r>
            <a:r>
              <a:rPr dirty="0" sz="1400" spc="-95">
                <a:solidFill>
                  <a:srgbClr val="575B5F"/>
                </a:solidFill>
                <a:latin typeface="Arial"/>
                <a:cs typeface="Arial"/>
              </a:rPr>
              <a:t>á</a:t>
            </a:r>
            <a:r>
              <a:rPr dirty="0" baseline="19444" sz="1500" spc="-96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9920" sz="2100" spc="-1567">
                <a:solidFill>
                  <a:srgbClr val="6ECFE7"/>
                </a:solidFill>
                <a:latin typeface="Arial"/>
                <a:cs typeface="Arial"/>
              </a:rPr>
              <a:t>R</a:t>
            </a:r>
            <a:r>
              <a:rPr dirty="0" sz="1400" spc="-605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baseline="-19841" sz="2100" spc="-1035">
                <a:solidFill>
                  <a:srgbClr val="6ECFE7"/>
                </a:solidFill>
                <a:latin typeface="Arial"/>
                <a:cs typeface="Arial"/>
              </a:rPr>
              <a:t>T</a:t>
            </a:r>
            <a:r>
              <a:rPr dirty="0" baseline="19444" sz="1500" spc="-69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19444" sz="1500" spc="-817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95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baseline="-9920" sz="2100" spc="-1455">
                <a:solidFill>
                  <a:srgbClr val="6ECFE7"/>
                </a:solidFill>
                <a:latin typeface="Arial"/>
                <a:cs typeface="Arial"/>
              </a:rPr>
              <a:t>E</a:t>
            </a:r>
            <a:r>
              <a:rPr dirty="0" baseline="-19841" sz="2100" spc="-1237">
                <a:solidFill>
                  <a:srgbClr val="6ECFE7"/>
                </a:solidFill>
                <a:latin typeface="Arial"/>
                <a:cs typeface="Arial"/>
              </a:rPr>
              <a:t>3</a:t>
            </a:r>
            <a:r>
              <a:rPr dirty="0" sz="1400" spc="-590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baseline="19444" sz="1500" spc="-89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19444" sz="1500" spc="-794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775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19841" sz="2100" spc="-1057">
                <a:solidFill>
                  <a:srgbClr val="6ECFE7"/>
                </a:solidFill>
                <a:latin typeface="Arial"/>
                <a:cs typeface="Arial"/>
              </a:rPr>
              <a:t>7</a:t>
            </a:r>
            <a:r>
              <a:rPr dirty="0" baseline="-9920" sz="2100" spc="-839">
                <a:solidFill>
                  <a:srgbClr val="6ECFE7"/>
                </a:solidFill>
                <a:latin typeface="Arial"/>
                <a:cs typeface="Arial"/>
              </a:rPr>
              <a:t>L</a:t>
            </a:r>
            <a:r>
              <a:rPr dirty="0" baseline="19444" sz="1500" spc="-292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9841" sz="2100" spc="-592">
                <a:solidFill>
                  <a:srgbClr val="6ECFE7"/>
                </a:solidFill>
                <a:latin typeface="Arial"/>
                <a:cs typeface="Arial"/>
              </a:rPr>
              <a:t>-</a:t>
            </a:r>
            <a:r>
              <a:rPr dirty="0" baseline="-9920" sz="2100" spc="-1275">
                <a:solidFill>
                  <a:srgbClr val="6ECFE7"/>
                </a:solidFill>
                <a:latin typeface="Arial"/>
                <a:cs typeface="Arial"/>
              </a:rPr>
              <a:t>E</a:t>
            </a:r>
            <a:r>
              <a:rPr dirty="0" sz="1400" spc="-254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baseline="-19841" sz="2100" spc="-952">
                <a:solidFill>
                  <a:srgbClr val="6ECFE7"/>
                </a:solidFill>
                <a:latin typeface="Arial"/>
                <a:cs typeface="Arial"/>
              </a:rPr>
              <a:t>2</a:t>
            </a:r>
            <a:r>
              <a:rPr dirty="0" sz="1400" spc="-26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19841" sz="2100" spc="-967">
                <a:solidFill>
                  <a:srgbClr val="6ECFE7"/>
                </a:solidFill>
                <a:latin typeface="Arial"/>
                <a:cs typeface="Arial"/>
              </a:rPr>
              <a:t>1</a:t>
            </a:r>
            <a:r>
              <a:rPr dirty="0" baseline="-9920" sz="2100" spc="-1589">
                <a:solidFill>
                  <a:srgbClr val="6ECFE7"/>
                </a:solidFill>
                <a:latin typeface="Arial"/>
                <a:cs typeface="Arial"/>
              </a:rPr>
              <a:t>D</a:t>
            </a:r>
            <a:r>
              <a:rPr dirty="0" sz="1400" spc="-295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baseline="-19841" sz="2100" spc="-892">
                <a:solidFill>
                  <a:srgbClr val="6ECFE7"/>
                </a:solidFill>
                <a:latin typeface="Arial"/>
                <a:cs typeface="Arial"/>
              </a:rPr>
              <a:t>1</a:t>
            </a:r>
            <a:r>
              <a:rPr dirty="0" sz="1400" spc="-55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baseline="-9920" sz="2100" spc="-577">
                <a:solidFill>
                  <a:srgbClr val="6ECFE7"/>
                </a:solidFill>
                <a:latin typeface="Arial"/>
                <a:cs typeface="Arial"/>
              </a:rPr>
              <a:t>E</a:t>
            </a:r>
            <a:r>
              <a:rPr dirty="0" baseline="-19841" sz="2100" spc="-1170">
                <a:solidFill>
                  <a:srgbClr val="6ECFE7"/>
                </a:solidFill>
                <a:latin typeface="Arial"/>
                <a:cs typeface="Arial"/>
              </a:rPr>
              <a:t>P</a:t>
            </a:r>
            <a:r>
              <a:rPr dirty="0" sz="1400" spc="-22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400" spc="-425">
                <a:solidFill>
                  <a:srgbClr val="575B5F"/>
                </a:solidFill>
                <a:latin typeface="Arial"/>
                <a:cs typeface="Arial"/>
              </a:rPr>
              <a:t>.</a:t>
            </a:r>
            <a:r>
              <a:rPr dirty="0" baseline="-19841" sz="2100" spc="-82">
                <a:solidFill>
                  <a:srgbClr val="6ECFE7"/>
                </a:solidFill>
                <a:latin typeface="Arial"/>
                <a:cs typeface="Arial"/>
              </a:rPr>
              <a:t>aragsha</a:t>
            </a:r>
            <a:endParaRPr baseline="-19841" sz="2100">
              <a:latin typeface="Arial"/>
              <a:cs typeface="Arial"/>
            </a:endParaRPr>
          </a:p>
        </p:txBody>
      </p:sp>
      <p:grpSp>
        <p:nvGrpSpPr>
          <p:cNvPr id="74" name="object 74" descr=""/>
          <p:cNvGrpSpPr/>
          <p:nvPr/>
        </p:nvGrpSpPr>
        <p:grpSpPr>
          <a:xfrm>
            <a:off x="775023" y="3060700"/>
            <a:ext cx="9143365" cy="4140200"/>
            <a:chOff x="775023" y="3060700"/>
            <a:chExt cx="9143365" cy="4140200"/>
          </a:xfrm>
        </p:grpSpPr>
        <p:pic>
          <p:nvPicPr>
            <p:cNvPr id="75" name="object 7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54699" y="3060700"/>
              <a:ext cx="3416300" cy="717296"/>
            </a:xfrm>
            <a:prstGeom prst="rect">
              <a:avLst/>
            </a:prstGeom>
          </p:spPr>
        </p:pic>
        <p:pic>
          <p:nvPicPr>
            <p:cNvPr id="76" name="object 7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77" name="object 77"/>
          <p:cNvSpPr txBox="1">
            <a:spLocks noGrp="1"/>
          </p:cNvSpPr>
          <p:nvPr>
            <p:ph type="title"/>
          </p:nvPr>
        </p:nvSpPr>
        <p:spPr>
          <a:xfrm>
            <a:off x="2353233" y="375988"/>
            <a:ext cx="496379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Localización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la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falla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acuerdo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relés</a:t>
            </a:r>
          </a:p>
        </p:txBody>
      </p:sp>
      <p:sp>
        <p:nvSpPr>
          <p:cNvPr id="78" name="object 78" descr=""/>
          <p:cNvSpPr txBox="1"/>
          <p:nvPr/>
        </p:nvSpPr>
        <p:spPr>
          <a:xfrm>
            <a:off x="6502692" y="6902652"/>
            <a:ext cx="6991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el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ECFE7"/>
                </a:solidFill>
                <a:latin typeface="Arial"/>
                <a:cs typeface="Arial"/>
              </a:rPr>
              <a:t>Perú</a:t>
            </a:r>
            <a:r>
              <a:rPr dirty="0" sz="1000" spc="-20">
                <a:solidFill>
                  <a:srgbClr val="6ECFE7"/>
                </a:solidFill>
                <a:latin typeface="Arial"/>
                <a:cs typeface="Arial"/>
              </a:rPr>
              <a:t> S.A.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1756371" y="3776459"/>
            <a:ext cx="3805554" cy="2951480"/>
            <a:chOff x="1756371" y="3776459"/>
            <a:chExt cx="3805554" cy="2951480"/>
          </a:xfrm>
        </p:grpSpPr>
        <p:pic>
          <p:nvPicPr>
            <p:cNvPr id="80" name="object 80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90900" y="3776459"/>
              <a:ext cx="1308100" cy="449605"/>
            </a:xfrm>
            <a:prstGeom prst="rect">
              <a:avLst/>
            </a:prstGeom>
          </p:spPr>
        </p:pic>
        <p:sp>
          <p:nvSpPr>
            <p:cNvPr id="81" name="object 81" descr=""/>
            <p:cNvSpPr/>
            <p:nvPr/>
          </p:nvSpPr>
          <p:spPr>
            <a:xfrm>
              <a:off x="1756371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2805404" y="1126134"/>
                  </a:moveTo>
                  <a:lnTo>
                    <a:pt x="1590916" y="1124597"/>
                  </a:lnTo>
                  <a:lnTo>
                    <a:pt x="1590916" y="1162697"/>
                  </a:lnTo>
                  <a:lnTo>
                    <a:pt x="2805404" y="1164234"/>
                  </a:lnTo>
                  <a:lnTo>
                    <a:pt x="2805404" y="1126134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87" name="object 87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88" name="object 88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20912" y="0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92" name="object 92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96" name="object 96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400257" y="3887444"/>
            <a:ext cx="3750221" cy="2819145"/>
          </a:xfrm>
          <a:prstGeom prst="rect">
            <a:avLst/>
          </a:prstGeom>
        </p:spPr>
      </p:pic>
      <p:sp>
        <p:nvSpPr>
          <p:cNvPr id="97" name="object 97" descr=""/>
          <p:cNvSpPr txBox="1"/>
          <p:nvPr/>
        </p:nvSpPr>
        <p:spPr>
          <a:xfrm>
            <a:off x="6716224" y="5152716"/>
            <a:ext cx="146050" cy="304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385"/>
              </a:lnSpc>
            </a:pPr>
            <a:r>
              <a:rPr dirty="0" sz="2400" spc="-13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6396519" y="5152716"/>
            <a:ext cx="966469" cy="670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385"/>
              </a:lnSpc>
            </a:pPr>
            <a:r>
              <a:rPr dirty="0" sz="2400" spc="40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endParaRPr sz="2400">
              <a:latin typeface="Calibri"/>
              <a:cs typeface="Calibri"/>
            </a:endParaRPr>
          </a:p>
          <a:p>
            <a:pPr marL="67945">
              <a:lnSpc>
                <a:spcPct val="100000"/>
              </a:lnSpc>
            </a:pPr>
            <a:r>
              <a:rPr dirty="0" sz="2400" spc="-12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99" name="object 99" descr=""/>
          <p:cNvGrpSpPr/>
          <p:nvPr/>
        </p:nvGrpSpPr>
        <p:grpSpPr>
          <a:xfrm>
            <a:off x="1275600" y="3776459"/>
            <a:ext cx="3024505" cy="2863215"/>
            <a:chOff x="1275600" y="3776459"/>
            <a:chExt cx="3024505" cy="2863215"/>
          </a:xfrm>
        </p:grpSpPr>
        <p:sp>
          <p:nvSpPr>
            <p:cNvPr id="100" name="object 100" descr=""/>
            <p:cNvSpPr/>
            <p:nvPr/>
          </p:nvSpPr>
          <p:spPr>
            <a:xfrm>
              <a:off x="1824926" y="4800257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  <a:path w="2417445" h="1839595">
                  <a:moveTo>
                    <a:pt x="2416873" y="0"/>
                  </a:moveTo>
                  <a:lnTo>
                    <a:pt x="2346769" y="0"/>
                  </a:lnTo>
                  <a:lnTo>
                    <a:pt x="2346769" y="71653"/>
                  </a:lnTo>
                  <a:lnTo>
                    <a:pt x="2416873" y="71653"/>
                  </a:lnTo>
                  <a:lnTo>
                    <a:pt x="241687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109199" y="4492421"/>
              <a:ext cx="190500" cy="358140"/>
            </a:xfrm>
            <a:custGeom>
              <a:avLst/>
              <a:gdLst/>
              <a:ahLst/>
              <a:cxnLst/>
              <a:rect l="l" t="t" r="r" b="b"/>
              <a:pathLst>
                <a:path w="190500" h="358139">
                  <a:moveTo>
                    <a:pt x="63995" y="190449"/>
                  </a:moveTo>
                  <a:lnTo>
                    <a:pt x="0" y="190449"/>
                  </a:lnTo>
                  <a:lnTo>
                    <a:pt x="94500" y="0"/>
                  </a:lnTo>
                  <a:lnTo>
                    <a:pt x="174399" y="158508"/>
                  </a:lnTo>
                  <a:lnTo>
                    <a:pt x="63995" y="158508"/>
                  </a:lnTo>
                  <a:lnTo>
                    <a:pt x="63995" y="190449"/>
                  </a:lnTo>
                  <a:close/>
                </a:path>
                <a:path w="190500" h="358139">
                  <a:moveTo>
                    <a:pt x="126504" y="358140"/>
                  </a:moveTo>
                  <a:lnTo>
                    <a:pt x="63995" y="358140"/>
                  </a:lnTo>
                  <a:lnTo>
                    <a:pt x="63995" y="158508"/>
                  </a:lnTo>
                  <a:lnTo>
                    <a:pt x="126504" y="158508"/>
                  </a:lnTo>
                  <a:lnTo>
                    <a:pt x="126504" y="358140"/>
                  </a:lnTo>
                  <a:close/>
                </a:path>
                <a:path w="190500" h="358139">
                  <a:moveTo>
                    <a:pt x="190500" y="190449"/>
                  </a:moveTo>
                  <a:lnTo>
                    <a:pt x="126504" y="190449"/>
                  </a:lnTo>
                  <a:lnTo>
                    <a:pt x="126504" y="158508"/>
                  </a:lnTo>
                  <a:lnTo>
                    <a:pt x="174399" y="158508"/>
                  </a:lnTo>
                  <a:lnTo>
                    <a:pt x="190500" y="190449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537737" y="4920653"/>
              <a:ext cx="762000" cy="358140"/>
            </a:xfrm>
            <a:custGeom>
              <a:avLst/>
              <a:gdLst/>
              <a:ahLst/>
              <a:cxnLst/>
              <a:rect l="l" t="t" r="r" b="b"/>
              <a:pathLst>
                <a:path w="762000" h="358139">
                  <a:moveTo>
                    <a:pt x="190500" y="190449"/>
                  </a:moveTo>
                  <a:lnTo>
                    <a:pt x="175145" y="159994"/>
                  </a:lnTo>
                  <a:lnTo>
                    <a:pt x="94513" y="0"/>
                  </a:lnTo>
                  <a:lnTo>
                    <a:pt x="0" y="190449"/>
                  </a:lnTo>
                  <a:lnTo>
                    <a:pt x="64008" y="190449"/>
                  </a:lnTo>
                  <a:lnTo>
                    <a:pt x="64008" y="358076"/>
                  </a:lnTo>
                  <a:lnTo>
                    <a:pt x="126504" y="358076"/>
                  </a:lnTo>
                  <a:lnTo>
                    <a:pt x="126504" y="190449"/>
                  </a:lnTo>
                  <a:lnTo>
                    <a:pt x="190500" y="190449"/>
                  </a:lnTo>
                  <a:close/>
                </a:path>
                <a:path w="762000" h="358139">
                  <a:moveTo>
                    <a:pt x="475462" y="190449"/>
                  </a:moveTo>
                  <a:lnTo>
                    <a:pt x="460349" y="159994"/>
                  </a:lnTo>
                  <a:lnTo>
                    <a:pt x="381000" y="0"/>
                  </a:lnTo>
                  <a:lnTo>
                    <a:pt x="285013" y="190449"/>
                  </a:lnTo>
                  <a:lnTo>
                    <a:pt x="348957" y="190449"/>
                  </a:lnTo>
                  <a:lnTo>
                    <a:pt x="348957" y="358076"/>
                  </a:lnTo>
                  <a:lnTo>
                    <a:pt x="413004" y="358076"/>
                  </a:lnTo>
                  <a:lnTo>
                    <a:pt x="413004" y="190449"/>
                  </a:lnTo>
                  <a:lnTo>
                    <a:pt x="475462" y="190449"/>
                  </a:lnTo>
                  <a:close/>
                </a:path>
                <a:path w="762000" h="358139">
                  <a:moveTo>
                    <a:pt x="761961" y="190449"/>
                  </a:moveTo>
                  <a:lnTo>
                    <a:pt x="746607" y="159994"/>
                  </a:lnTo>
                  <a:lnTo>
                    <a:pt x="665962" y="0"/>
                  </a:lnTo>
                  <a:lnTo>
                    <a:pt x="571461" y="190449"/>
                  </a:lnTo>
                  <a:lnTo>
                    <a:pt x="635457" y="190449"/>
                  </a:lnTo>
                  <a:lnTo>
                    <a:pt x="635457" y="358076"/>
                  </a:lnTo>
                  <a:lnTo>
                    <a:pt x="697966" y="358076"/>
                  </a:lnTo>
                  <a:lnTo>
                    <a:pt x="697966" y="190449"/>
                  </a:lnTo>
                  <a:lnTo>
                    <a:pt x="761961" y="19044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</p:grpSp>
      <p:sp>
        <p:nvSpPr>
          <p:cNvPr id="104" name="object 104" descr=""/>
          <p:cNvSpPr txBox="1"/>
          <p:nvPr/>
        </p:nvSpPr>
        <p:spPr>
          <a:xfrm>
            <a:off x="1766544" y="4019528"/>
            <a:ext cx="4298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0</a:t>
            </a:r>
            <a:r>
              <a:rPr dirty="0" sz="1400" spc="-20" b="1">
                <a:solidFill>
                  <a:srgbClr val="C01C23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C01C23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05" name="object 105" descr=""/>
          <p:cNvGrpSpPr/>
          <p:nvPr/>
        </p:nvGrpSpPr>
        <p:grpSpPr>
          <a:xfrm>
            <a:off x="4333227" y="3777754"/>
            <a:ext cx="5053330" cy="3102610"/>
            <a:chOff x="4333227" y="3777754"/>
            <a:chExt cx="5053330" cy="3102610"/>
          </a:xfrm>
        </p:grpSpPr>
        <p:sp>
          <p:nvSpPr>
            <p:cNvPr id="106" name="object 106" descr=""/>
            <p:cNvSpPr/>
            <p:nvPr/>
          </p:nvSpPr>
          <p:spPr>
            <a:xfrm>
              <a:off x="5853914" y="3777754"/>
              <a:ext cx="3524885" cy="1946275"/>
            </a:xfrm>
            <a:custGeom>
              <a:avLst/>
              <a:gdLst/>
              <a:ahLst/>
              <a:cxnLst/>
              <a:rect l="l" t="t" r="r" b="b"/>
              <a:pathLst>
                <a:path w="3524884" h="1946275">
                  <a:moveTo>
                    <a:pt x="3009694" y="1945932"/>
                  </a:moveTo>
                  <a:lnTo>
                    <a:pt x="656867" y="1945932"/>
                  </a:lnTo>
                  <a:lnTo>
                    <a:pt x="609900" y="1943818"/>
                  </a:lnTo>
                  <a:lnTo>
                    <a:pt x="564103" y="1937599"/>
                  </a:lnTo>
                  <a:lnTo>
                    <a:pt x="519660" y="1927458"/>
                  </a:lnTo>
                  <a:lnTo>
                    <a:pt x="476756" y="1913578"/>
                  </a:lnTo>
                  <a:lnTo>
                    <a:pt x="435572" y="1896143"/>
                  </a:lnTo>
                  <a:lnTo>
                    <a:pt x="396293" y="1875336"/>
                  </a:lnTo>
                  <a:lnTo>
                    <a:pt x="359102" y="1851340"/>
                  </a:lnTo>
                  <a:lnTo>
                    <a:pt x="324183" y="1824338"/>
                  </a:lnTo>
                  <a:lnTo>
                    <a:pt x="291718" y="1794514"/>
                  </a:lnTo>
                  <a:lnTo>
                    <a:pt x="261892" y="1762052"/>
                  </a:lnTo>
                  <a:lnTo>
                    <a:pt x="234888" y="1727133"/>
                  </a:lnTo>
                  <a:lnTo>
                    <a:pt x="210889" y="1689943"/>
                  </a:lnTo>
                  <a:lnTo>
                    <a:pt x="190079" y="1650663"/>
                  </a:lnTo>
                  <a:lnTo>
                    <a:pt x="172641" y="1609478"/>
                  </a:lnTo>
                  <a:lnTo>
                    <a:pt x="158759" y="1566571"/>
                  </a:lnTo>
                  <a:lnTo>
                    <a:pt x="148616" y="1522124"/>
                  </a:lnTo>
                  <a:lnTo>
                    <a:pt x="142396" y="1476321"/>
                  </a:lnTo>
                  <a:lnTo>
                    <a:pt x="140282" y="1429346"/>
                  </a:lnTo>
                  <a:lnTo>
                    <a:pt x="140282" y="138658"/>
                  </a:lnTo>
                  <a:lnTo>
                    <a:pt x="0" y="0"/>
                  </a:lnTo>
                  <a:lnTo>
                    <a:pt x="3524781" y="0"/>
                  </a:lnTo>
                  <a:lnTo>
                    <a:pt x="3524781" y="1429346"/>
                  </a:lnTo>
                  <a:lnTo>
                    <a:pt x="3522681" y="1476321"/>
                  </a:lnTo>
                  <a:lnTo>
                    <a:pt x="3516500" y="1522124"/>
                  </a:lnTo>
                  <a:lnTo>
                    <a:pt x="3506418" y="1566571"/>
                  </a:lnTo>
                  <a:lnTo>
                    <a:pt x="3492616" y="1609478"/>
                  </a:lnTo>
                  <a:lnTo>
                    <a:pt x="3475275" y="1650663"/>
                  </a:lnTo>
                  <a:lnTo>
                    <a:pt x="3454573" y="1689943"/>
                  </a:lnTo>
                  <a:lnTo>
                    <a:pt x="3430693" y="1727133"/>
                  </a:lnTo>
                  <a:lnTo>
                    <a:pt x="3403812" y="1762052"/>
                  </a:lnTo>
                  <a:lnTo>
                    <a:pt x="3374113" y="1794514"/>
                  </a:lnTo>
                  <a:lnTo>
                    <a:pt x="3341775" y="1824338"/>
                  </a:lnTo>
                  <a:lnTo>
                    <a:pt x="3306978" y="1851340"/>
                  </a:lnTo>
                  <a:lnTo>
                    <a:pt x="3269902" y="1875336"/>
                  </a:lnTo>
                  <a:lnTo>
                    <a:pt x="3230729" y="1896143"/>
                  </a:lnTo>
                  <a:lnTo>
                    <a:pt x="3189637" y="1913578"/>
                  </a:lnTo>
                  <a:lnTo>
                    <a:pt x="3146807" y="1927458"/>
                  </a:lnTo>
                  <a:lnTo>
                    <a:pt x="3102420" y="1937599"/>
                  </a:lnTo>
                  <a:lnTo>
                    <a:pt x="3056656" y="1943818"/>
                  </a:lnTo>
                  <a:lnTo>
                    <a:pt x="3009694" y="194593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5846190" y="3777754"/>
              <a:ext cx="3540125" cy="1952625"/>
            </a:xfrm>
            <a:custGeom>
              <a:avLst/>
              <a:gdLst/>
              <a:ahLst/>
              <a:cxnLst/>
              <a:rect l="l" t="t" r="r" b="b"/>
              <a:pathLst>
                <a:path w="3540125" h="1952625">
                  <a:moveTo>
                    <a:pt x="141910" y="140181"/>
                  </a:moveTo>
                  <a:lnTo>
                    <a:pt x="0" y="0"/>
                  </a:lnTo>
                  <a:lnTo>
                    <a:pt x="18365" y="0"/>
                  </a:lnTo>
                  <a:lnTo>
                    <a:pt x="155652" y="135585"/>
                  </a:lnTo>
                  <a:lnTo>
                    <a:pt x="155652" y="138658"/>
                  </a:lnTo>
                  <a:lnTo>
                    <a:pt x="141910" y="138658"/>
                  </a:lnTo>
                  <a:lnTo>
                    <a:pt x="141910" y="140181"/>
                  </a:lnTo>
                  <a:close/>
                </a:path>
                <a:path w="3540125" h="1952625">
                  <a:moveTo>
                    <a:pt x="3524104" y="1557337"/>
                  </a:moveTo>
                  <a:lnTo>
                    <a:pt x="3511182" y="1557337"/>
                  </a:lnTo>
                  <a:lnTo>
                    <a:pt x="3515742" y="1531442"/>
                  </a:lnTo>
                  <a:lnTo>
                    <a:pt x="3520314" y="1507083"/>
                  </a:lnTo>
                  <a:lnTo>
                    <a:pt x="3523387" y="1481188"/>
                  </a:lnTo>
                  <a:lnTo>
                    <a:pt x="3526410" y="1455242"/>
                  </a:lnTo>
                  <a:lnTo>
                    <a:pt x="3526410" y="0"/>
                  </a:lnTo>
                  <a:lnTo>
                    <a:pt x="3540100" y="0"/>
                  </a:lnTo>
                  <a:lnTo>
                    <a:pt x="3540100" y="1429346"/>
                  </a:lnTo>
                  <a:lnTo>
                    <a:pt x="3538614" y="1455242"/>
                  </a:lnTo>
                  <a:lnTo>
                    <a:pt x="3537078" y="1482674"/>
                  </a:lnTo>
                  <a:lnTo>
                    <a:pt x="3534055" y="1508620"/>
                  </a:lnTo>
                  <a:lnTo>
                    <a:pt x="3529432" y="1534515"/>
                  </a:lnTo>
                  <a:lnTo>
                    <a:pt x="3524104" y="1557337"/>
                  </a:lnTo>
                  <a:close/>
                </a:path>
                <a:path w="3540125" h="1952625">
                  <a:moveTo>
                    <a:pt x="144984" y="143217"/>
                  </a:moveTo>
                  <a:lnTo>
                    <a:pt x="141910" y="140181"/>
                  </a:lnTo>
                  <a:lnTo>
                    <a:pt x="141910" y="138658"/>
                  </a:lnTo>
                  <a:lnTo>
                    <a:pt x="144984" y="143217"/>
                  </a:lnTo>
                  <a:close/>
                </a:path>
                <a:path w="3540125" h="1952625">
                  <a:moveTo>
                    <a:pt x="155652" y="143217"/>
                  </a:moveTo>
                  <a:lnTo>
                    <a:pt x="144984" y="143217"/>
                  </a:lnTo>
                  <a:lnTo>
                    <a:pt x="141910" y="138658"/>
                  </a:lnTo>
                  <a:lnTo>
                    <a:pt x="155652" y="138658"/>
                  </a:lnTo>
                  <a:lnTo>
                    <a:pt x="155652" y="143217"/>
                  </a:lnTo>
                  <a:close/>
                </a:path>
                <a:path w="3540125" h="1952625">
                  <a:moveTo>
                    <a:pt x="3017419" y="1952028"/>
                  </a:moveTo>
                  <a:lnTo>
                    <a:pt x="664592" y="1952028"/>
                  </a:lnTo>
                  <a:lnTo>
                    <a:pt x="611264" y="1949005"/>
                  </a:lnTo>
                  <a:lnTo>
                    <a:pt x="559474" y="1941360"/>
                  </a:lnTo>
                  <a:lnTo>
                    <a:pt x="509169" y="1927669"/>
                  </a:lnTo>
                  <a:lnTo>
                    <a:pt x="461938" y="1910905"/>
                  </a:lnTo>
                  <a:lnTo>
                    <a:pt x="393383" y="1875828"/>
                  </a:lnTo>
                  <a:lnTo>
                    <a:pt x="373533" y="1862137"/>
                  </a:lnTo>
                  <a:lnTo>
                    <a:pt x="352197" y="1848396"/>
                  </a:lnTo>
                  <a:lnTo>
                    <a:pt x="332410" y="1831682"/>
                  </a:lnTo>
                  <a:lnTo>
                    <a:pt x="314097" y="1816442"/>
                  </a:lnTo>
                  <a:lnTo>
                    <a:pt x="277546" y="1779828"/>
                  </a:lnTo>
                  <a:lnTo>
                    <a:pt x="262306" y="1761578"/>
                  </a:lnTo>
                  <a:lnTo>
                    <a:pt x="245542" y="1741728"/>
                  </a:lnTo>
                  <a:lnTo>
                    <a:pt x="231852" y="1721942"/>
                  </a:lnTo>
                  <a:lnTo>
                    <a:pt x="218110" y="1700606"/>
                  </a:lnTo>
                  <a:lnTo>
                    <a:pt x="205956" y="1677733"/>
                  </a:lnTo>
                  <a:lnTo>
                    <a:pt x="193752" y="1654924"/>
                  </a:lnTo>
                  <a:lnTo>
                    <a:pt x="183084" y="1632051"/>
                  </a:lnTo>
                  <a:lnTo>
                    <a:pt x="173902" y="1609178"/>
                  </a:lnTo>
                  <a:lnTo>
                    <a:pt x="166320" y="1584769"/>
                  </a:lnTo>
                  <a:lnTo>
                    <a:pt x="158674" y="1560410"/>
                  </a:lnTo>
                  <a:lnTo>
                    <a:pt x="152578" y="1534515"/>
                  </a:lnTo>
                  <a:lnTo>
                    <a:pt x="148006" y="1508620"/>
                  </a:lnTo>
                  <a:lnTo>
                    <a:pt x="144984" y="1482674"/>
                  </a:lnTo>
                  <a:lnTo>
                    <a:pt x="143447" y="1455242"/>
                  </a:lnTo>
                  <a:lnTo>
                    <a:pt x="141910" y="1429346"/>
                  </a:lnTo>
                  <a:lnTo>
                    <a:pt x="141910" y="140181"/>
                  </a:lnTo>
                  <a:lnTo>
                    <a:pt x="144984" y="143217"/>
                  </a:lnTo>
                  <a:lnTo>
                    <a:pt x="155652" y="143217"/>
                  </a:lnTo>
                  <a:lnTo>
                    <a:pt x="155652" y="1455242"/>
                  </a:lnTo>
                  <a:lnTo>
                    <a:pt x="157188" y="1481188"/>
                  </a:lnTo>
                  <a:lnTo>
                    <a:pt x="160211" y="1507083"/>
                  </a:lnTo>
                  <a:lnTo>
                    <a:pt x="164783" y="1531442"/>
                  </a:lnTo>
                  <a:lnTo>
                    <a:pt x="170879" y="1557337"/>
                  </a:lnTo>
                  <a:lnTo>
                    <a:pt x="171345" y="1557337"/>
                  </a:lnTo>
                  <a:lnTo>
                    <a:pt x="178524" y="1580210"/>
                  </a:lnTo>
                  <a:lnTo>
                    <a:pt x="195288" y="1627479"/>
                  </a:lnTo>
                  <a:lnTo>
                    <a:pt x="216624" y="1671637"/>
                  </a:lnTo>
                  <a:lnTo>
                    <a:pt x="242520" y="1714347"/>
                  </a:lnTo>
                  <a:lnTo>
                    <a:pt x="271438" y="1753933"/>
                  </a:lnTo>
                  <a:lnTo>
                    <a:pt x="288202" y="1772246"/>
                  </a:lnTo>
                  <a:lnTo>
                    <a:pt x="286665" y="1772246"/>
                  </a:lnTo>
                  <a:lnTo>
                    <a:pt x="304978" y="1789010"/>
                  </a:lnTo>
                  <a:lnTo>
                    <a:pt x="321742" y="1807273"/>
                  </a:lnTo>
                  <a:lnTo>
                    <a:pt x="323557" y="1807273"/>
                  </a:lnTo>
                  <a:lnTo>
                    <a:pt x="341542" y="1822500"/>
                  </a:lnTo>
                  <a:lnTo>
                    <a:pt x="340043" y="1822500"/>
                  </a:lnTo>
                  <a:lnTo>
                    <a:pt x="359842" y="1837778"/>
                  </a:lnTo>
                  <a:lnTo>
                    <a:pt x="400965" y="1865160"/>
                  </a:lnTo>
                  <a:lnTo>
                    <a:pt x="443688" y="1888032"/>
                  </a:lnTo>
                  <a:lnTo>
                    <a:pt x="489370" y="1907832"/>
                  </a:lnTo>
                  <a:lnTo>
                    <a:pt x="538138" y="1923110"/>
                  </a:lnTo>
                  <a:lnTo>
                    <a:pt x="586906" y="1933778"/>
                  </a:lnTo>
                  <a:lnTo>
                    <a:pt x="638696" y="1938337"/>
                  </a:lnTo>
                  <a:lnTo>
                    <a:pt x="3134665" y="1938337"/>
                  </a:lnTo>
                  <a:lnTo>
                    <a:pt x="3122588" y="1941360"/>
                  </a:lnTo>
                  <a:lnTo>
                    <a:pt x="3096692" y="1945932"/>
                  </a:lnTo>
                  <a:lnTo>
                    <a:pt x="3070797" y="1949005"/>
                  </a:lnTo>
                  <a:lnTo>
                    <a:pt x="3017419" y="1952028"/>
                  </a:lnTo>
                  <a:close/>
                </a:path>
                <a:path w="3540125" h="1952625">
                  <a:moveTo>
                    <a:pt x="171345" y="1557337"/>
                  </a:moveTo>
                  <a:lnTo>
                    <a:pt x="170879" y="1557337"/>
                  </a:lnTo>
                  <a:lnTo>
                    <a:pt x="170879" y="1555851"/>
                  </a:lnTo>
                  <a:lnTo>
                    <a:pt x="171345" y="1557337"/>
                  </a:lnTo>
                  <a:close/>
                </a:path>
                <a:path w="3540125" h="1952625">
                  <a:moveTo>
                    <a:pt x="3377083" y="1807273"/>
                  </a:moveTo>
                  <a:lnTo>
                    <a:pt x="3358782" y="1807273"/>
                  </a:lnTo>
                  <a:lnTo>
                    <a:pt x="3393847" y="1772246"/>
                  </a:lnTo>
                  <a:lnTo>
                    <a:pt x="3410624" y="1753933"/>
                  </a:lnTo>
                  <a:lnTo>
                    <a:pt x="3439542" y="1714347"/>
                  </a:lnTo>
                  <a:lnTo>
                    <a:pt x="3465437" y="1671637"/>
                  </a:lnTo>
                  <a:lnTo>
                    <a:pt x="3486773" y="1627479"/>
                  </a:lnTo>
                  <a:lnTo>
                    <a:pt x="3503537" y="1580210"/>
                  </a:lnTo>
                  <a:lnTo>
                    <a:pt x="3511182" y="1555851"/>
                  </a:lnTo>
                  <a:lnTo>
                    <a:pt x="3511182" y="1557337"/>
                  </a:lnTo>
                  <a:lnTo>
                    <a:pt x="3524104" y="1557337"/>
                  </a:lnTo>
                  <a:lnTo>
                    <a:pt x="3523387" y="1560410"/>
                  </a:lnTo>
                  <a:lnTo>
                    <a:pt x="3515742" y="1584769"/>
                  </a:lnTo>
                  <a:lnTo>
                    <a:pt x="3508109" y="1609178"/>
                  </a:lnTo>
                  <a:lnTo>
                    <a:pt x="3498978" y="1632051"/>
                  </a:lnTo>
                  <a:lnTo>
                    <a:pt x="3463900" y="1700606"/>
                  </a:lnTo>
                  <a:lnTo>
                    <a:pt x="3419755" y="1761578"/>
                  </a:lnTo>
                  <a:lnTo>
                    <a:pt x="3386214" y="1798142"/>
                  </a:lnTo>
                  <a:lnTo>
                    <a:pt x="3377083" y="1807273"/>
                  </a:lnTo>
                  <a:close/>
                </a:path>
                <a:path w="3540125" h="1952625">
                  <a:moveTo>
                    <a:pt x="323557" y="1807273"/>
                  </a:moveTo>
                  <a:lnTo>
                    <a:pt x="321742" y="1807273"/>
                  </a:lnTo>
                  <a:lnTo>
                    <a:pt x="321742" y="1805736"/>
                  </a:lnTo>
                  <a:lnTo>
                    <a:pt x="323557" y="1807273"/>
                  </a:lnTo>
                  <a:close/>
                </a:path>
                <a:path w="3540125" h="1952625">
                  <a:moveTo>
                    <a:pt x="3134665" y="1938337"/>
                  </a:moveTo>
                  <a:lnTo>
                    <a:pt x="3043365" y="1938337"/>
                  </a:lnTo>
                  <a:lnTo>
                    <a:pt x="3069260" y="1936800"/>
                  </a:lnTo>
                  <a:lnTo>
                    <a:pt x="3095156" y="1932228"/>
                  </a:lnTo>
                  <a:lnTo>
                    <a:pt x="3093619" y="1932228"/>
                  </a:lnTo>
                  <a:lnTo>
                    <a:pt x="3119565" y="1929155"/>
                  </a:lnTo>
                  <a:lnTo>
                    <a:pt x="3143924" y="1923110"/>
                  </a:lnTo>
                  <a:lnTo>
                    <a:pt x="3192692" y="1907832"/>
                  </a:lnTo>
                  <a:lnTo>
                    <a:pt x="3238424" y="1888032"/>
                  </a:lnTo>
                  <a:lnTo>
                    <a:pt x="3281096" y="1865160"/>
                  </a:lnTo>
                  <a:lnTo>
                    <a:pt x="3322219" y="1837778"/>
                  </a:lnTo>
                  <a:lnTo>
                    <a:pt x="3360319" y="1805736"/>
                  </a:lnTo>
                  <a:lnTo>
                    <a:pt x="3358782" y="1807273"/>
                  </a:lnTo>
                  <a:lnTo>
                    <a:pt x="3377083" y="1807273"/>
                  </a:lnTo>
                  <a:lnTo>
                    <a:pt x="3367914" y="1816442"/>
                  </a:lnTo>
                  <a:lnTo>
                    <a:pt x="3329814" y="1848396"/>
                  </a:lnTo>
                  <a:lnTo>
                    <a:pt x="3287192" y="1875828"/>
                  </a:lnTo>
                  <a:lnTo>
                    <a:pt x="3242996" y="1900237"/>
                  </a:lnTo>
                  <a:lnTo>
                    <a:pt x="3195714" y="1920036"/>
                  </a:lnTo>
                  <a:lnTo>
                    <a:pt x="3146946" y="1935264"/>
                  </a:lnTo>
                  <a:lnTo>
                    <a:pt x="3134665" y="193833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" name="object 10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18300" y="3924299"/>
              <a:ext cx="2012746" cy="1651000"/>
            </a:xfrm>
            <a:prstGeom prst="rect">
              <a:avLst/>
            </a:prstGeom>
          </p:spPr>
        </p:pic>
        <p:sp>
          <p:nvSpPr>
            <p:cNvPr id="109" name="object 109" descr=""/>
            <p:cNvSpPr/>
            <p:nvPr/>
          </p:nvSpPr>
          <p:spPr>
            <a:xfrm>
              <a:off x="4359122" y="3777754"/>
              <a:ext cx="5019675" cy="3096895"/>
            </a:xfrm>
            <a:custGeom>
              <a:avLst/>
              <a:gdLst/>
              <a:ahLst/>
              <a:cxnLst/>
              <a:rect l="l" t="t" r="r" b="b"/>
              <a:pathLst>
                <a:path w="5019675" h="3096895">
                  <a:moveTo>
                    <a:pt x="4455769" y="3096463"/>
                  </a:moveTo>
                  <a:lnTo>
                    <a:pt x="2198941" y="3096463"/>
                  </a:lnTo>
                  <a:lnTo>
                    <a:pt x="2150360" y="3094389"/>
                  </a:lnTo>
                  <a:lnTo>
                    <a:pt x="2102913" y="3088282"/>
                  </a:lnTo>
                  <a:lnTo>
                    <a:pt x="2056770" y="3078311"/>
                  </a:lnTo>
                  <a:lnTo>
                    <a:pt x="2012102" y="3064648"/>
                  </a:lnTo>
                  <a:lnTo>
                    <a:pt x="1969080" y="3047463"/>
                  </a:lnTo>
                  <a:lnTo>
                    <a:pt x="1927874" y="3026927"/>
                  </a:lnTo>
                  <a:lnTo>
                    <a:pt x="1888654" y="3003210"/>
                  </a:lnTo>
                  <a:lnTo>
                    <a:pt x="1851592" y="2976483"/>
                  </a:lnTo>
                  <a:lnTo>
                    <a:pt x="1816858" y="2946916"/>
                  </a:lnTo>
                  <a:lnTo>
                    <a:pt x="1784622" y="2914681"/>
                  </a:lnTo>
                  <a:lnTo>
                    <a:pt x="1755055" y="2879947"/>
                  </a:lnTo>
                  <a:lnTo>
                    <a:pt x="1728327" y="2842885"/>
                  </a:lnTo>
                  <a:lnTo>
                    <a:pt x="1704610" y="2803667"/>
                  </a:lnTo>
                  <a:lnTo>
                    <a:pt x="1684074" y="2762461"/>
                  </a:lnTo>
                  <a:lnTo>
                    <a:pt x="1666888" y="2719440"/>
                  </a:lnTo>
                  <a:lnTo>
                    <a:pt x="1653225" y="2674774"/>
                  </a:lnTo>
                  <a:lnTo>
                    <a:pt x="1643255" y="2628632"/>
                  </a:lnTo>
                  <a:lnTo>
                    <a:pt x="1637147" y="2581187"/>
                  </a:lnTo>
                  <a:lnTo>
                    <a:pt x="1635074" y="2532608"/>
                  </a:lnTo>
                  <a:lnTo>
                    <a:pt x="1635074" y="1123061"/>
                  </a:lnTo>
                  <a:lnTo>
                    <a:pt x="0" y="894511"/>
                  </a:lnTo>
                  <a:lnTo>
                    <a:pt x="1635074" y="277317"/>
                  </a:lnTo>
                  <a:lnTo>
                    <a:pt x="1637147" y="228743"/>
                  </a:lnTo>
                  <a:lnTo>
                    <a:pt x="1643255" y="181303"/>
                  </a:lnTo>
                  <a:lnTo>
                    <a:pt x="1653225" y="135166"/>
                  </a:lnTo>
                  <a:lnTo>
                    <a:pt x="1666888" y="90504"/>
                  </a:lnTo>
                  <a:lnTo>
                    <a:pt x="1684074" y="47486"/>
                  </a:lnTo>
                  <a:lnTo>
                    <a:pt x="1704610" y="6284"/>
                  </a:lnTo>
                  <a:lnTo>
                    <a:pt x="1708411" y="0"/>
                  </a:lnTo>
                  <a:lnTo>
                    <a:pt x="4946568" y="0"/>
                  </a:lnTo>
                  <a:lnTo>
                    <a:pt x="4970811" y="47486"/>
                  </a:lnTo>
                  <a:lnTo>
                    <a:pt x="4987921" y="90504"/>
                  </a:lnTo>
                  <a:lnTo>
                    <a:pt x="5001519" y="135166"/>
                  </a:lnTo>
                  <a:lnTo>
                    <a:pt x="5011438" y="181303"/>
                  </a:lnTo>
                  <a:lnTo>
                    <a:pt x="5017511" y="228743"/>
                  </a:lnTo>
                  <a:lnTo>
                    <a:pt x="5019573" y="277317"/>
                  </a:lnTo>
                  <a:lnTo>
                    <a:pt x="5019573" y="2532608"/>
                  </a:lnTo>
                  <a:lnTo>
                    <a:pt x="5017511" y="2581187"/>
                  </a:lnTo>
                  <a:lnTo>
                    <a:pt x="5011438" y="2628632"/>
                  </a:lnTo>
                  <a:lnTo>
                    <a:pt x="5001519" y="2674774"/>
                  </a:lnTo>
                  <a:lnTo>
                    <a:pt x="4987921" y="2719440"/>
                  </a:lnTo>
                  <a:lnTo>
                    <a:pt x="4970811" y="2762461"/>
                  </a:lnTo>
                  <a:lnTo>
                    <a:pt x="4950356" y="2803667"/>
                  </a:lnTo>
                  <a:lnTo>
                    <a:pt x="4926721" y="2842885"/>
                  </a:lnTo>
                  <a:lnTo>
                    <a:pt x="4900074" y="2879947"/>
                  </a:lnTo>
                  <a:lnTo>
                    <a:pt x="4870581" y="2914681"/>
                  </a:lnTo>
                  <a:lnTo>
                    <a:pt x="4838408" y="2946916"/>
                  </a:lnTo>
                  <a:lnTo>
                    <a:pt x="4803723" y="2976483"/>
                  </a:lnTo>
                  <a:lnTo>
                    <a:pt x="4766691" y="3003210"/>
                  </a:lnTo>
                  <a:lnTo>
                    <a:pt x="4727480" y="3026927"/>
                  </a:lnTo>
                  <a:lnTo>
                    <a:pt x="4686256" y="3047463"/>
                  </a:lnTo>
                  <a:lnTo>
                    <a:pt x="4643185" y="3064648"/>
                  </a:lnTo>
                  <a:lnTo>
                    <a:pt x="4598435" y="3078311"/>
                  </a:lnTo>
                  <a:lnTo>
                    <a:pt x="4552171" y="3088282"/>
                  </a:lnTo>
                  <a:lnTo>
                    <a:pt x="4504560" y="3094389"/>
                  </a:lnTo>
                  <a:lnTo>
                    <a:pt x="4455769" y="3096463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333227" y="3777754"/>
              <a:ext cx="5053330" cy="3102610"/>
            </a:xfrm>
            <a:custGeom>
              <a:avLst/>
              <a:gdLst/>
              <a:ahLst/>
              <a:cxnLst/>
              <a:rect l="l" t="t" r="r" b="b"/>
              <a:pathLst>
                <a:path w="5053330" h="3102609">
                  <a:moveTo>
                    <a:pt x="1668614" y="277317"/>
                  </a:moveTo>
                  <a:lnTo>
                    <a:pt x="1654873" y="277317"/>
                  </a:lnTo>
                  <a:lnTo>
                    <a:pt x="1659432" y="271259"/>
                  </a:lnTo>
                  <a:lnTo>
                    <a:pt x="1655195" y="271259"/>
                  </a:lnTo>
                  <a:lnTo>
                    <a:pt x="1657946" y="219417"/>
                  </a:lnTo>
                  <a:lnTo>
                    <a:pt x="1667078" y="163017"/>
                  </a:lnTo>
                  <a:lnTo>
                    <a:pt x="1680819" y="108153"/>
                  </a:lnTo>
                  <a:lnTo>
                    <a:pt x="1700606" y="54863"/>
                  </a:lnTo>
                  <a:lnTo>
                    <a:pt x="1723478" y="6095"/>
                  </a:lnTo>
                  <a:lnTo>
                    <a:pt x="1726899" y="0"/>
                  </a:lnTo>
                  <a:lnTo>
                    <a:pt x="1742489" y="0"/>
                  </a:lnTo>
                  <a:lnTo>
                    <a:pt x="1736471" y="10667"/>
                  </a:lnTo>
                  <a:lnTo>
                    <a:pt x="1735632" y="10667"/>
                  </a:lnTo>
                  <a:lnTo>
                    <a:pt x="1723478" y="35026"/>
                  </a:lnTo>
                  <a:lnTo>
                    <a:pt x="1711974" y="59436"/>
                  </a:lnTo>
                  <a:lnTo>
                    <a:pt x="1711274" y="59436"/>
                  </a:lnTo>
                  <a:lnTo>
                    <a:pt x="1702155" y="85331"/>
                  </a:lnTo>
                  <a:lnTo>
                    <a:pt x="1692973" y="111226"/>
                  </a:lnTo>
                  <a:lnTo>
                    <a:pt x="1685804" y="137121"/>
                  </a:lnTo>
                  <a:lnTo>
                    <a:pt x="1685378" y="137121"/>
                  </a:lnTo>
                  <a:lnTo>
                    <a:pt x="1679282" y="164553"/>
                  </a:lnTo>
                  <a:lnTo>
                    <a:pt x="1674710" y="191985"/>
                  </a:lnTo>
                  <a:lnTo>
                    <a:pt x="1671800" y="219417"/>
                  </a:lnTo>
                  <a:lnTo>
                    <a:pt x="1671637" y="219417"/>
                  </a:lnTo>
                  <a:lnTo>
                    <a:pt x="1668614" y="248399"/>
                  </a:lnTo>
                  <a:lnTo>
                    <a:pt x="1668614" y="271259"/>
                  </a:lnTo>
                  <a:lnTo>
                    <a:pt x="1659432" y="271259"/>
                  </a:lnTo>
                  <a:lnTo>
                    <a:pt x="1655108" y="272891"/>
                  </a:lnTo>
                  <a:lnTo>
                    <a:pt x="1668614" y="272891"/>
                  </a:lnTo>
                  <a:lnTo>
                    <a:pt x="1668614" y="277317"/>
                  </a:lnTo>
                  <a:close/>
                </a:path>
                <a:path w="5053330" h="3102609">
                  <a:moveTo>
                    <a:pt x="4972304" y="12153"/>
                  </a:moveTo>
                  <a:lnTo>
                    <a:pt x="4965472" y="0"/>
                  </a:lnTo>
                  <a:lnTo>
                    <a:pt x="4979547" y="0"/>
                  </a:lnTo>
                  <a:lnTo>
                    <a:pt x="4985560" y="10667"/>
                  </a:lnTo>
                  <a:lnTo>
                    <a:pt x="4972304" y="10667"/>
                  </a:lnTo>
                  <a:lnTo>
                    <a:pt x="4972304" y="12153"/>
                  </a:lnTo>
                  <a:close/>
                </a:path>
                <a:path w="5053330" h="3102609">
                  <a:moveTo>
                    <a:pt x="1735632" y="12153"/>
                  </a:moveTo>
                  <a:lnTo>
                    <a:pt x="1735632" y="10667"/>
                  </a:lnTo>
                  <a:lnTo>
                    <a:pt x="1736471" y="10667"/>
                  </a:lnTo>
                  <a:lnTo>
                    <a:pt x="1735632" y="12153"/>
                  </a:lnTo>
                  <a:close/>
                </a:path>
                <a:path w="5053330" h="3102609">
                  <a:moveTo>
                    <a:pt x="4995176" y="60921"/>
                  </a:moveTo>
                  <a:lnTo>
                    <a:pt x="4984508" y="35026"/>
                  </a:lnTo>
                  <a:lnTo>
                    <a:pt x="4972304" y="10667"/>
                  </a:lnTo>
                  <a:lnTo>
                    <a:pt x="4985560" y="10667"/>
                  </a:lnTo>
                  <a:lnTo>
                    <a:pt x="4996713" y="30454"/>
                  </a:lnTo>
                  <a:lnTo>
                    <a:pt x="5007368" y="54863"/>
                  </a:lnTo>
                  <a:lnTo>
                    <a:pt x="5009252" y="59436"/>
                  </a:lnTo>
                  <a:lnTo>
                    <a:pt x="4995176" y="59436"/>
                  </a:lnTo>
                  <a:lnTo>
                    <a:pt x="4995176" y="60921"/>
                  </a:lnTo>
                  <a:close/>
                </a:path>
                <a:path w="5053330" h="3102609">
                  <a:moveTo>
                    <a:pt x="1711274" y="60921"/>
                  </a:moveTo>
                  <a:lnTo>
                    <a:pt x="1711274" y="59436"/>
                  </a:lnTo>
                  <a:lnTo>
                    <a:pt x="1711974" y="59436"/>
                  </a:lnTo>
                  <a:lnTo>
                    <a:pt x="1711274" y="60921"/>
                  </a:lnTo>
                  <a:close/>
                </a:path>
                <a:path w="5053330" h="3102609">
                  <a:moveTo>
                    <a:pt x="5022608" y="138658"/>
                  </a:moveTo>
                  <a:lnTo>
                    <a:pt x="5014963" y="111226"/>
                  </a:lnTo>
                  <a:lnTo>
                    <a:pt x="5005832" y="85331"/>
                  </a:lnTo>
                  <a:lnTo>
                    <a:pt x="4995176" y="59436"/>
                  </a:lnTo>
                  <a:lnTo>
                    <a:pt x="5009252" y="59436"/>
                  </a:lnTo>
                  <a:lnTo>
                    <a:pt x="5018036" y="80759"/>
                  </a:lnTo>
                  <a:lnTo>
                    <a:pt x="5027168" y="108153"/>
                  </a:lnTo>
                  <a:lnTo>
                    <a:pt x="5034813" y="134099"/>
                  </a:lnTo>
                  <a:lnTo>
                    <a:pt x="5035450" y="137121"/>
                  </a:lnTo>
                  <a:lnTo>
                    <a:pt x="5022608" y="137121"/>
                  </a:lnTo>
                  <a:lnTo>
                    <a:pt x="5022608" y="138658"/>
                  </a:lnTo>
                  <a:close/>
                </a:path>
                <a:path w="5053330" h="3102609">
                  <a:moveTo>
                    <a:pt x="1685378" y="138658"/>
                  </a:moveTo>
                  <a:lnTo>
                    <a:pt x="1685378" y="137121"/>
                  </a:lnTo>
                  <a:lnTo>
                    <a:pt x="1685804" y="137121"/>
                  </a:lnTo>
                  <a:lnTo>
                    <a:pt x="1685378" y="138658"/>
                  </a:lnTo>
                  <a:close/>
                </a:path>
                <a:path w="5053330" h="3102609">
                  <a:moveTo>
                    <a:pt x="5036350" y="220954"/>
                  </a:moveTo>
                  <a:lnTo>
                    <a:pt x="5033276" y="191985"/>
                  </a:lnTo>
                  <a:lnTo>
                    <a:pt x="5028704" y="164553"/>
                  </a:lnTo>
                  <a:lnTo>
                    <a:pt x="5022608" y="137121"/>
                  </a:lnTo>
                  <a:lnTo>
                    <a:pt x="5035450" y="137121"/>
                  </a:lnTo>
                  <a:lnTo>
                    <a:pt x="5040909" y="163017"/>
                  </a:lnTo>
                  <a:lnTo>
                    <a:pt x="5045468" y="190449"/>
                  </a:lnTo>
                  <a:lnTo>
                    <a:pt x="5050040" y="219417"/>
                  </a:lnTo>
                  <a:lnTo>
                    <a:pt x="5036350" y="219417"/>
                  </a:lnTo>
                  <a:lnTo>
                    <a:pt x="5036350" y="220954"/>
                  </a:lnTo>
                  <a:close/>
                </a:path>
                <a:path w="5053330" h="3102609">
                  <a:moveTo>
                    <a:pt x="1671637" y="220954"/>
                  </a:moveTo>
                  <a:lnTo>
                    <a:pt x="1671637" y="219417"/>
                  </a:lnTo>
                  <a:lnTo>
                    <a:pt x="1671800" y="219417"/>
                  </a:lnTo>
                  <a:lnTo>
                    <a:pt x="1671637" y="220954"/>
                  </a:lnTo>
                  <a:close/>
                </a:path>
                <a:path w="5053330" h="3102609">
                  <a:moveTo>
                    <a:pt x="5045703" y="2617990"/>
                  </a:moveTo>
                  <a:lnTo>
                    <a:pt x="5033276" y="2617990"/>
                  </a:lnTo>
                  <a:lnTo>
                    <a:pt x="5036350" y="2589009"/>
                  </a:lnTo>
                  <a:lnTo>
                    <a:pt x="5039372" y="2561577"/>
                  </a:lnTo>
                  <a:lnTo>
                    <a:pt x="5039372" y="248399"/>
                  </a:lnTo>
                  <a:lnTo>
                    <a:pt x="5036350" y="219417"/>
                  </a:lnTo>
                  <a:lnTo>
                    <a:pt x="5050040" y="219417"/>
                  </a:lnTo>
                  <a:lnTo>
                    <a:pt x="5051577" y="248399"/>
                  </a:lnTo>
                  <a:lnTo>
                    <a:pt x="5053063" y="277317"/>
                  </a:lnTo>
                  <a:lnTo>
                    <a:pt x="5053063" y="2532608"/>
                  </a:lnTo>
                  <a:lnTo>
                    <a:pt x="5051577" y="2561577"/>
                  </a:lnTo>
                  <a:lnTo>
                    <a:pt x="5050040" y="2590545"/>
                  </a:lnTo>
                  <a:lnTo>
                    <a:pt x="5045703" y="2617990"/>
                  </a:lnTo>
                  <a:close/>
                </a:path>
                <a:path w="5053330" h="3102609">
                  <a:moveTo>
                    <a:pt x="1654873" y="277317"/>
                  </a:moveTo>
                  <a:lnTo>
                    <a:pt x="1655108" y="272891"/>
                  </a:lnTo>
                  <a:lnTo>
                    <a:pt x="1659432" y="271259"/>
                  </a:lnTo>
                  <a:lnTo>
                    <a:pt x="1654873" y="277317"/>
                  </a:lnTo>
                  <a:close/>
                </a:path>
                <a:path w="5053330" h="3102609">
                  <a:moveTo>
                    <a:pt x="1654873" y="1128306"/>
                  </a:moveTo>
                  <a:lnTo>
                    <a:pt x="0" y="897534"/>
                  </a:lnTo>
                  <a:lnTo>
                    <a:pt x="1655108" y="272891"/>
                  </a:lnTo>
                  <a:lnTo>
                    <a:pt x="1654873" y="277317"/>
                  </a:lnTo>
                  <a:lnTo>
                    <a:pt x="1668614" y="277317"/>
                  </a:lnTo>
                  <a:lnTo>
                    <a:pt x="1668614" y="281876"/>
                  </a:lnTo>
                  <a:lnTo>
                    <a:pt x="59804" y="888403"/>
                  </a:lnTo>
                  <a:lnTo>
                    <a:pt x="25895" y="888403"/>
                  </a:lnTo>
                  <a:lnTo>
                    <a:pt x="27431" y="900607"/>
                  </a:lnTo>
                  <a:lnTo>
                    <a:pt x="113617" y="900607"/>
                  </a:lnTo>
                  <a:lnTo>
                    <a:pt x="1668614" y="1116952"/>
                  </a:lnTo>
                  <a:lnTo>
                    <a:pt x="1668614" y="1123061"/>
                  </a:lnTo>
                  <a:lnTo>
                    <a:pt x="1654873" y="1123061"/>
                  </a:lnTo>
                  <a:lnTo>
                    <a:pt x="1654873" y="1128306"/>
                  </a:lnTo>
                  <a:close/>
                </a:path>
                <a:path w="5053330" h="3102609">
                  <a:moveTo>
                    <a:pt x="27431" y="900607"/>
                  </a:moveTo>
                  <a:lnTo>
                    <a:pt x="25895" y="888403"/>
                  </a:lnTo>
                  <a:lnTo>
                    <a:pt x="50664" y="891849"/>
                  </a:lnTo>
                  <a:lnTo>
                    <a:pt x="27431" y="900607"/>
                  </a:lnTo>
                  <a:close/>
                </a:path>
                <a:path w="5053330" h="3102609">
                  <a:moveTo>
                    <a:pt x="50664" y="891849"/>
                  </a:moveTo>
                  <a:lnTo>
                    <a:pt x="25895" y="888403"/>
                  </a:lnTo>
                  <a:lnTo>
                    <a:pt x="59804" y="888403"/>
                  </a:lnTo>
                  <a:lnTo>
                    <a:pt x="50664" y="891849"/>
                  </a:lnTo>
                  <a:close/>
                </a:path>
                <a:path w="5053330" h="3102609">
                  <a:moveTo>
                    <a:pt x="113617" y="900607"/>
                  </a:moveTo>
                  <a:lnTo>
                    <a:pt x="27431" y="900607"/>
                  </a:lnTo>
                  <a:lnTo>
                    <a:pt x="50664" y="891849"/>
                  </a:lnTo>
                  <a:lnTo>
                    <a:pt x="113617" y="900607"/>
                  </a:lnTo>
                  <a:close/>
                </a:path>
                <a:path w="5053330" h="3102609">
                  <a:moveTo>
                    <a:pt x="1660969" y="1129156"/>
                  </a:moveTo>
                  <a:lnTo>
                    <a:pt x="1654873" y="1128306"/>
                  </a:lnTo>
                  <a:lnTo>
                    <a:pt x="1654873" y="1123061"/>
                  </a:lnTo>
                  <a:lnTo>
                    <a:pt x="1660969" y="1129156"/>
                  </a:lnTo>
                  <a:close/>
                </a:path>
                <a:path w="5053330" h="3102609">
                  <a:moveTo>
                    <a:pt x="1668614" y="1129156"/>
                  </a:moveTo>
                  <a:lnTo>
                    <a:pt x="1660969" y="1129156"/>
                  </a:lnTo>
                  <a:lnTo>
                    <a:pt x="1654873" y="1123061"/>
                  </a:lnTo>
                  <a:lnTo>
                    <a:pt x="1668614" y="1123061"/>
                  </a:lnTo>
                  <a:lnTo>
                    <a:pt x="1668614" y="1129156"/>
                  </a:lnTo>
                  <a:close/>
                </a:path>
                <a:path w="5053330" h="3102609">
                  <a:moveTo>
                    <a:pt x="4481664" y="3102571"/>
                  </a:moveTo>
                  <a:lnTo>
                    <a:pt x="2224836" y="3102571"/>
                  </a:lnTo>
                  <a:lnTo>
                    <a:pt x="2166886" y="3099498"/>
                  </a:lnTo>
                  <a:lnTo>
                    <a:pt x="2110536" y="3090367"/>
                  </a:lnTo>
                  <a:lnTo>
                    <a:pt x="2055660" y="3076676"/>
                  </a:lnTo>
                  <a:lnTo>
                    <a:pt x="1977923" y="3046158"/>
                  </a:lnTo>
                  <a:lnTo>
                    <a:pt x="1929206" y="3020263"/>
                  </a:lnTo>
                  <a:lnTo>
                    <a:pt x="1885010" y="2989757"/>
                  </a:lnTo>
                  <a:lnTo>
                    <a:pt x="1863674" y="2971507"/>
                  </a:lnTo>
                  <a:lnTo>
                    <a:pt x="1842350" y="2954731"/>
                  </a:lnTo>
                  <a:lnTo>
                    <a:pt x="1785937" y="2895307"/>
                  </a:lnTo>
                  <a:lnTo>
                    <a:pt x="1752409" y="2851099"/>
                  </a:lnTo>
                  <a:lnTo>
                    <a:pt x="1723478" y="2803867"/>
                  </a:lnTo>
                  <a:lnTo>
                    <a:pt x="1689950" y="2727667"/>
                  </a:lnTo>
                  <a:lnTo>
                    <a:pt x="1673174" y="2674340"/>
                  </a:lnTo>
                  <a:lnTo>
                    <a:pt x="1662506" y="2619476"/>
                  </a:lnTo>
                  <a:lnTo>
                    <a:pt x="1654873" y="2532608"/>
                  </a:lnTo>
                  <a:lnTo>
                    <a:pt x="1654873" y="1128306"/>
                  </a:lnTo>
                  <a:lnTo>
                    <a:pt x="1660969" y="1129156"/>
                  </a:lnTo>
                  <a:lnTo>
                    <a:pt x="1668614" y="1129156"/>
                  </a:lnTo>
                  <a:lnTo>
                    <a:pt x="1668696" y="2561577"/>
                  </a:lnTo>
                  <a:lnTo>
                    <a:pt x="1670151" y="2589009"/>
                  </a:lnTo>
                  <a:lnTo>
                    <a:pt x="1674710" y="2617990"/>
                  </a:lnTo>
                  <a:lnTo>
                    <a:pt x="1674955" y="2617990"/>
                  </a:lnTo>
                  <a:lnTo>
                    <a:pt x="1679282" y="2645422"/>
                  </a:lnTo>
                  <a:lnTo>
                    <a:pt x="1679624" y="2645422"/>
                  </a:lnTo>
                  <a:lnTo>
                    <a:pt x="1685378" y="2671317"/>
                  </a:lnTo>
                  <a:lnTo>
                    <a:pt x="1692973" y="2698750"/>
                  </a:lnTo>
                  <a:lnTo>
                    <a:pt x="1693487" y="2698750"/>
                  </a:lnTo>
                  <a:lnTo>
                    <a:pt x="1702155" y="2724645"/>
                  </a:lnTo>
                  <a:lnTo>
                    <a:pt x="1702696" y="2724645"/>
                  </a:lnTo>
                  <a:lnTo>
                    <a:pt x="1711274" y="2749003"/>
                  </a:lnTo>
                  <a:lnTo>
                    <a:pt x="1735632" y="2797771"/>
                  </a:lnTo>
                  <a:lnTo>
                    <a:pt x="1749374" y="2822181"/>
                  </a:lnTo>
                  <a:lnTo>
                    <a:pt x="1750294" y="2822181"/>
                  </a:lnTo>
                  <a:lnTo>
                    <a:pt x="1763064" y="2843504"/>
                  </a:lnTo>
                  <a:lnTo>
                    <a:pt x="1778355" y="2866326"/>
                  </a:lnTo>
                  <a:lnTo>
                    <a:pt x="1795068" y="2887713"/>
                  </a:lnTo>
                  <a:lnTo>
                    <a:pt x="1796387" y="2887713"/>
                  </a:lnTo>
                  <a:lnTo>
                    <a:pt x="1813369" y="2907499"/>
                  </a:lnTo>
                  <a:lnTo>
                    <a:pt x="1851469" y="2945599"/>
                  </a:lnTo>
                  <a:lnTo>
                    <a:pt x="1851723" y="2945599"/>
                  </a:lnTo>
                  <a:lnTo>
                    <a:pt x="1871268" y="2962376"/>
                  </a:lnTo>
                  <a:lnTo>
                    <a:pt x="1892604" y="2979089"/>
                  </a:lnTo>
                  <a:lnTo>
                    <a:pt x="1913928" y="2994367"/>
                  </a:lnTo>
                  <a:lnTo>
                    <a:pt x="1936800" y="3009607"/>
                  </a:lnTo>
                  <a:lnTo>
                    <a:pt x="1959673" y="3021799"/>
                  </a:lnTo>
                  <a:lnTo>
                    <a:pt x="1984032" y="3035503"/>
                  </a:lnTo>
                  <a:lnTo>
                    <a:pt x="1987130" y="3035503"/>
                  </a:lnTo>
                  <a:lnTo>
                    <a:pt x="2008441" y="3046158"/>
                  </a:lnTo>
                  <a:lnTo>
                    <a:pt x="2060232" y="3064471"/>
                  </a:lnTo>
                  <a:lnTo>
                    <a:pt x="2086127" y="3072053"/>
                  </a:lnTo>
                  <a:lnTo>
                    <a:pt x="2113559" y="3078162"/>
                  </a:lnTo>
                  <a:lnTo>
                    <a:pt x="2168423" y="3087344"/>
                  </a:lnTo>
                  <a:lnTo>
                    <a:pt x="2226322" y="3090367"/>
                  </a:lnTo>
                  <a:lnTo>
                    <a:pt x="4597450" y="3090367"/>
                  </a:lnTo>
                  <a:lnTo>
                    <a:pt x="4568482" y="3096463"/>
                  </a:lnTo>
                  <a:lnTo>
                    <a:pt x="4541050" y="3099498"/>
                  </a:lnTo>
                  <a:lnTo>
                    <a:pt x="4481664" y="3102571"/>
                  </a:lnTo>
                  <a:close/>
                </a:path>
                <a:path w="5053330" h="3102609">
                  <a:moveTo>
                    <a:pt x="1668696" y="2561577"/>
                  </a:moveTo>
                  <a:lnTo>
                    <a:pt x="1668614" y="2560040"/>
                  </a:lnTo>
                  <a:lnTo>
                    <a:pt x="1668696" y="2561577"/>
                  </a:lnTo>
                  <a:close/>
                </a:path>
                <a:path w="5053330" h="3102609">
                  <a:moveTo>
                    <a:pt x="1674955" y="2617990"/>
                  </a:moveTo>
                  <a:lnTo>
                    <a:pt x="1674710" y="2617990"/>
                  </a:lnTo>
                  <a:lnTo>
                    <a:pt x="1674710" y="2616441"/>
                  </a:lnTo>
                  <a:lnTo>
                    <a:pt x="1674955" y="2617990"/>
                  </a:lnTo>
                  <a:close/>
                </a:path>
                <a:path w="5053330" h="3102609">
                  <a:moveTo>
                    <a:pt x="5041156" y="2645422"/>
                  </a:moveTo>
                  <a:lnTo>
                    <a:pt x="5028704" y="2645422"/>
                  </a:lnTo>
                  <a:lnTo>
                    <a:pt x="5033276" y="2616441"/>
                  </a:lnTo>
                  <a:lnTo>
                    <a:pt x="5033276" y="2617990"/>
                  </a:lnTo>
                  <a:lnTo>
                    <a:pt x="5045703" y="2617990"/>
                  </a:lnTo>
                  <a:lnTo>
                    <a:pt x="5041156" y="2645422"/>
                  </a:lnTo>
                  <a:close/>
                </a:path>
                <a:path w="5053330" h="3102609">
                  <a:moveTo>
                    <a:pt x="1679624" y="2645422"/>
                  </a:moveTo>
                  <a:lnTo>
                    <a:pt x="1679282" y="2645422"/>
                  </a:lnTo>
                  <a:lnTo>
                    <a:pt x="1679282" y="2643886"/>
                  </a:lnTo>
                  <a:lnTo>
                    <a:pt x="1679624" y="2645422"/>
                  </a:lnTo>
                  <a:close/>
                </a:path>
                <a:path w="5053330" h="3102609">
                  <a:moveTo>
                    <a:pt x="5028010" y="2698750"/>
                  </a:moveTo>
                  <a:lnTo>
                    <a:pt x="5014963" y="2698750"/>
                  </a:lnTo>
                  <a:lnTo>
                    <a:pt x="5022608" y="2671317"/>
                  </a:lnTo>
                  <a:lnTo>
                    <a:pt x="5028704" y="2643886"/>
                  </a:lnTo>
                  <a:lnTo>
                    <a:pt x="5028704" y="2645422"/>
                  </a:lnTo>
                  <a:lnTo>
                    <a:pt x="5041156" y="2645422"/>
                  </a:lnTo>
                  <a:lnTo>
                    <a:pt x="5040909" y="2646908"/>
                  </a:lnTo>
                  <a:lnTo>
                    <a:pt x="5034813" y="2674340"/>
                  </a:lnTo>
                  <a:lnTo>
                    <a:pt x="5028010" y="2698750"/>
                  </a:lnTo>
                  <a:close/>
                </a:path>
                <a:path w="5053330" h="3102609">
                  <a:moveTo>
                    <a:pt x="1693487" y="2698750"/>
                  </a:moveTo>
                  <a:lnTo>
                    <a:pt x="1692973" y="2698750"/>
                  </a:lnTo>
                  <a:lnTo>
                    <a:pt x="1692973" y="2697213"/>
                  </a:lnTo>
                  <a:lnTo>
                    <a:pt x="1693487" y="2698750"/>
                  </a:lnTo>
                  <a:close/>
                </a:path>
                <a:path w="5053330" h="3102609">
                  <a:moveTo>
                    <a:pt x="5019102" y="2724645"/>
                  </a:moveTo>
                  <a:lnTo>
                    <a:pt x="5005832" y="2724645"/>
                  </a:lnTo>
                  <a:lnTo>
                    <a:pt x="5014963" y="2697213"/>
                  </a:lnTo>
                  <a:lnTo>
                    <a:pt x="5014963" y="2698750"/>
                  </a:lnTo>
                  <a:lnTo>
                    <a:pt x="5028010" y="2698750"/>
                  </a:lnTo>
                  <a:lnTo>
                    <a:pt x="5027168" y="2701772"/>
                  </a:lnTo>
                  <a:lnTo>
                    <a:pt x="5019102" y="2724645"/>
                  </a:lnTo>
                  <a:close/>
                </a:path>
                <a:path w="5053330" h="3102609">
                  <a:moveTo>
                    <a:pt x="1702696" y="2724645"/>
                  </a:moveTo>
                  <a:lnTo>
                    <a:pt x="1702155" y="2724645"/>
                  </a:lnTo>
                  <a:lnTo>
                    <a:pt x="1702155" y="2723108"/>
                  </a:lnTo>
                  <a:lnTo>
                    <a:pt x="1702696" y="2724645"/>
                  </a:lnTo>
                  <a:close/>
                </a:path>
                <a:path w="5053330" h="3102609">
                  <a:moveTo>
                    <a:pt x="4972690" y="2822181"/>
                  </a:moveTo>
                  <a:lnTo>
                    <a:pt x="4958613" y="2822181"/>
                  </a:lnTo>
                  <a:lnTo>
                    <a:pt x="4972304" y="2797771"/>
                  </a:lnTo>
                  <a:lnTo>
                    <a:pt x="4984508" y="2773413"/>
                  </a:lnTo>
                  <a:lnTo>
                    <a:pt x="4995176" y="2749003"/>
                  </a:lnTo>
                  <a:lnTo>
                    <a:pt x="5005832" y="2723108"/>
                  </a:lnTo>
                  <a:lnTo>
                    <a:pt x="5005832" y="2724645"/>
                  </a:lnTo>
                  <a:lnTo>
                    <a:pt x="5019102" y="2724645"/>
                  </a:lnTo>
                  <a:lnTo>
                    <a:pt x="5018036" y="2727667"/>
                  </a:lnTo>
                  <a:lnTo>
                    <a:pt x="4996713" y="2779509"/>
                  </a:lnTo>
                  <a:lnTo>
                    <a:pt x="4972690" y="2822181"/>
                  </a:lnTo>
                  <a:close/>
                </a:path>
                <a:path w="5053330" h="3102609">
                  <a:moveTo>
                    <a:pt x="1750294" y="2822181"/>
                  </a:moveTo>
                  <a:lnTo>
                    <a:pt x="1749374" y="2822181"/>
                  </a:lnTo>
                  <a:lnTo>
                    <a:pt x="1749374" y="2820644"/>
                  </a:lnTo>
                  <a:lnTo>
                    <a:pt x="1750294" y="2822181"/>
                  </a:lnTo>
                  <a:close/>
                </a:path>
                <a:path w="5053330" h="3102609">
                  <a:moveTo>
                    <a:pt x="4928017" y="2887713"/>
                  </a:moveTo>
                  <a:lnTo>
                    <a:pt x="4912918" y="2887713"/>
                  </a:lnTo>
                  <a:lnTo>
                    <a:pt x="4929632" y="2866326"/>
                  </a:lnTo>
                  <a:lnTo>
                    <a:pt x="4928146" y="2866326"/>
                  </a:lnTo>
                  <a:lnTo>
                    <a:pt x="4944910" y="2843504"/>
                  </a:lnTo>
                  <a:lnTo>
                    <a:pt x="4958613" y="2820644"/>
                  </a:lnTo>
                  <a:lnTo>
                    <a:pt x="4958613" y="2822181"/>
                  </a:lnTo>
                  <a:lnTo>
                    <a:pt x="4972690" y="2822181"/>
                  </a:lnTo>
                  <a:lnTo>
                    <a:pt x="4969268" y="2828277"/>
                  </a:lnTo>
                  <a:lnTo>
                    <a:pt x="4955578" y="2851099"/>
                  </a:lnTo>
                  <a:lnTo>
                    <a:pt x="4938814" y="2873971"/>
                  </a:lnTo>
                  <a:lnTo>
                    <a:pt x="4928017" y="2887713"/>
                  </a:lnTo>
                  <a:close/>
                </a:path>
                <a:path w="5053330" h="3102609">
                  <a:moveTo>
                    <a:pt x="1796387" y="2887713"/>
                  </a:moveTo>
                  <a:lnTo>
                    <a:pt x="1795068" y="2887713"/>
                  </a:lnTo>
                  <a:lnTo>
                    <a:pt x="1795068" y="2886176"/>
                  </a:lnTo>
                  <a:lnTo>
                    <a:pt x="1796387" y="2887713"/>
                  </a:lnTo>
                  <a:close/>
                </a:path>
                <a:path w="5053330" h="3102609">
                  <a:moveTo>
                    <a:pt x="4874797" y="2945599"/>
                  </a:moveTo>
                  <a:lnTo>
                    <a:pt x="4856518" y="2945599"/>
                  </a:lnTo>
                  <a:lnTo>
                    <a:pt x="4894618" y="2907499"/>
                  </a:lnTo>
                  <a:lnTo>
                    <a:pt x="4912918" y="2886176"/>
                  </a:lnTo>
                  <a:lnTo>
                    <a:pt x="4912918" y="2887713"/>
                  </a:lnTo>
                  <a:lnTo>
                    <a:pt x="4928017" y="2887713"/>
                  </a:lnTo>
                  <a:lnTo>
                    <a:pt x="4922050" y="2895307"/>
                  </a:lnTo>
                  <a:lnTo>
                    <a:pt x="4885486" y="2934944"/>
                  </a:lnTo>
                  <a:lnTo>
                    <a:pt x="4874797" y="2945599"/>
                  </a:lnTo>
                  <a:close/>
                </a:path>
                <a:path w="5053330" h="3102609">
                  <a:moveTo>
                    <a:pt x="1851723" y="2945599"/>
                  </a:moveTo>
                  <a:lnTo>
                    <a:pt x="1851469" y="2945599"/>
                  </a:lnTo>
                  <a:lnTo>
                    <a:pt x="1849932" y="2944063"/>
                  </a:lnTo>
                  <a:lnTo>
                    <a:pt x="1851723" y="2945599"/>
                  </a:lnTo>
                  <a:close/>
                </a:path>
                <a:path w="5053330" h="3102609">
                  <a:moveTo>
                    <a:pt x="4751312" y="3035503"/>
                  </a:moveTo>
                  <a:lnTo>
                    <a:pt x="4723955" y="3035503"/>
                  </a:lnTo>
                  <a:lnTo>
                    <a:pt x="4748314" y="3021799"/>
                  </a:lnTo>
                  <a:lnTo>
                    <a:pt x="4771186" y="3009607"/>
                  </a:lnTo>
                  <a:lnTo>
                    <a:pt x="4794059" y="2994367"/>
                  </a:lnTo>
                  <a:lnTo>
                    <a:pt x="4815382" y="2979089"/>
                  </a:lnTo>
                  <a:lnTo>
                    <a:pt x="4836718" y="2962376"/>
                  </a:lnTo>
                  <a:lnTo>
                    <a:pt x="4856518" y="2944063"/>
                  </a:lnTo>
                  <a:lnTo>
                    <a:pt x="4856518" y="2945599"/>
                  </a:lnTo>
                  <a:lnTo>
                    <a:pt x="4874797" y="2945599"/>
                  </a:lnTo>
                  <a:lnTo>
                    <a:pt x="4865636" y="2954731"/>
                  </a:lnTo>
                  <a:lnTo>
                    <a:pt x="4844313" y="2971507"/>
                  </a:lnTo>
                  <a:lnTo>
                    <a:pt x="4822977" y="2989757"/>
                  </a:lnTo>
                  <a:lnTo>
                    <a:pt x="4801641" y="3005035"/>
                  </a:lnTo>
                  <a:lnTo>
                    <a:pt x="4777282" y="3020263"/>
                  </a:lnTo>
                  <a:lnTo>
                    <a:pt x="4754410" y="3033953"/>
                  </a:lnTo>
                  <a:lnTo>
                    <a:pt x="4751312" y="3035503"/>
                  </a:lnTo>
                  <a:close/>
                </a:path>
                <a:path w="5053330" h="3102609">
                  <a:moveTo>
                    <a:pt x="1987130" y="3035503"/>
                  </a:moveTo>
                  <a:lnTo>
                    <a:pt x="1984032" y="3035503"/>
                  </a:lnTo>
                  <a:lnTo>
                    <a:pt x="1984032" y="3033953"/>
                  </a:lnTo>
                  <a:lnTo>
                    <a:pt x="1987130" y="3035503"/>
                  </a:lnTo>
                  <a:close/>
                </a:path>
                <a:path w="5053330" h="3102609">
                  <a:moveTo>
                    <a:pt x="4597450" y="3090367"/>
                  </a:moveTo>
                  <a:lnTo>
                    <a:pt x="4481664" y="3090367"/>
                  </a:lnTo>
                  <a:lnTo>
                    <a:pt x="4539564" y="3087344"/>
                  </a:lnTo>
                  <a:lnTo>
                    <a:pt x="4594428" y="3078162"/>
                  </a:lnTo>
                  <a:lnTo>
                    <a:pt x="4621860" y="3072053"/>
                  </a:lnTo>
                  <a:lnTo>
                    <a:pt x="4647755" y="3064471"/>
                  </a:lnTo>
                  <a:lnTo>
                    <a:pt x="4699546" y="3046158"/>
                  </a:lnTo>
                  <a:lnTo>
                    <a:pt x="4723955" y="3033953"/>
                  </a:lnTo>
                  <a:lnTo>
                    <a:pt x="4723955" y="3035503"/>
                  </a:lnTo>
                  <a:lnTo>
                    <a:pt x="4751312" y="3035503"/>
                  </a:lnTo>
                  <a:lnTo>
                    <a:pt x="4730013" y="3046158"/>
                  </a:lnTo>
                  <a:lnTo>
                    <a:pt x="4678210" y="3067494"/>
                  </a:lnTo>
                  <a:lnTo>
                    <a:pt x="4652314" y="3076676"/>
                  </a:lnTo>
                  <a:lnTo>
                    <a:pt x="4624882" y="3084258"/>
                  </a:lnTo>
                  <a:lnTo>
                    <a:pt x="4597450" y="309036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" name="object 111" descr=""/>
          <p:cNvSpPr txBox="1"/>
          <p:nvPr/>
        </p:nvSpPr>
        <p:spPr>
          <a:xfrm>
            <a:off x="5653389" y="3278935"/>
            <a:ext cx="1969135" cy="608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 marR="169037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Fa </a:t>
            </a:r>
            <a:r>
              <a:rPr dirty="0" sz="1400" spc="-355">
                <a:solidFill>
                  <a:srgbClr val="575B5F"/>
                </a:solidFill>
                <a:latin typeface="Arial"/>
                <a:cs typeface="Arial"/>
              </a:rPr>
              <a:t>Z</a:t>
            </a:r>
            <a:r>
              <a:rPr dirty="0" baseline="25000" sz="1500" spc="-532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 spc="-355">
                <a:solidFill>
                  <a:srgbClr val="575B5F"/>
                </a:solidFill>
                <a:latin typeface="Arial"/>
                <a:cs typeface="Arial"/>
              </a:rPr>
              <a:t>o</a:t>
            </a:r>
            <a:endParaRPr sz="1400">
              <a:latin typeface="Arial"/>
              <a:cs typeface="Arial"/>
            </a:endParaRPr>
          </a:p>
          <a:p>
            <a:pPr marL="1158875">
              <a:lnSpc>
                <a:spcPts val="1225"/>
              </a:lnSpc>
            </a:pPr>
            <a:r>
              <a:rPr dirty="0" baseline="-11904" sz="2100" spc="-1402">
                <a:solidFill>
                  <a:srgbClr val="6ECFE7"/>
                </a:solidFill>
                <a:latin typeface="Arial"/>
                <a:cs typeface="Arial"/>
              </a:rPr>
              <a:t>R</a:t>
            </a: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1904" sz="2100" spc="-967">
                <a:solidFill>
                  <a:srgbClr val="6ECFE7"/>
                </a:solidFill>
                <a:latin typeface="Arial"/>
                <a:cs typeface="Arial"/>
              </a:rPr>
              <a:t>E</a:t>
            </a:r>
            <a:r>
              <a:rPr dirty="0" sz="1000" spc="2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1904" sz="2100" spc="-1132">
                <a:solidFill>
                  <a:srgbClr val="6ECFE7"/>
                </a:solidFill>
                <a:latin typeface="Arial"/>
                <a:cs typeface="Arial"/>
              </a:rPr>
              <a:t>L</a:t>
            </a: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-59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baseline="-11904" sz="2100" spc="-825">
                <a:solidFill>
                  <a:srgbClr val="6ECFE7"/>
                </a:solidFill>
                <a:latin typeface="Arial"/>
                <a:cs typeface="Arial"/>
              </a:rPr>
              <a:t>E</a:t>
            </a:r>
            <a:r>
              <a:rPr dirty="0" sz="1000" spc="18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000" spc="2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baseline="-11904" sz="2100" spc="-1620">
                <a:solidFill>
                  <a:srgbClr val="6ECFE7"/>
                </a:solidFill>
                <a:latin typeface="Arial"/>
                <a:cs typeface="Arial"/>
              </a:rPr>
              <a:t>DE</a:t>
            </a:r>
            <a:endParaRPr baseline="-11904" sz="210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7799982" y="3713814"/>
            <a:ext cx="757555" cy="6242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540"/>
              </a:lnSpc>
              <a:tabLst>
                <a:tab pos="638175" algn="l"/>
              </a:tabLst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STA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	</a:t>
            </a:r>
            <a:r>
              <a:rPr dirty="0" sz="1400" spc="-50">
                <a:solidFill>
                  <a:srgbClr val="6ECFE7"/>
                </a:solidFill>
                <a:latin typeface="Arial"/>
                <a:cs typeface="Arial"/>
              </a:rPr>
              <a:t>A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4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T.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13" name="object 113" descr=""/>
          <p:cNvGrpSpPr/>
          <p:nvPr/>
        </p:nvGrpSpPr>
        <p:grpSpPr>
          <a:xfrm>
            <a:off x="4290567" y="3777754"/>
            <a:ext cx="5455920" cy="3319145"/>
            <a:chOff x="4290567" y="3777754"/>
            <a:chExt cx="5455920" cy="3319145"/>
          </a:xfrm>
        </p:grpSpPr>
        <p:pic>
          <p:nvPicPr>
            <p:cNvPr id="114" name="object 114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502400" y="4572000"/>
              <a:ext cx="2298700" cy="2244331"/>
            </a:xfrm>
            <a:prstGeom prst="rect">
              <a:avLst/>
            </a:prstGeom>
          </p:spPr>
        </p:pic>
        <p:sp>
          <p:nvSpPr>
            <p:cNvPr id="115" name="object 115" descr=""/>
            <p:cNvSpPr/>
            <p:nvPr/>
          </p:nvSpPr>
          <p:spPr>
            <a:xfrm>
              <a:off x="4302721" y="3777754"/>
              <a:ext cx="5437505" cy="3311525"/>
            </a:xfrm>
            <a:custGeom>
              <a:avLst/>
              <a:gdLst/>
              <a:ahLst/>
              <a:cxnLst/>
              <a:rect l="l" t="t" r="r" b="b"/>
              <a:pathLst>
                <a:path w="5437505" h="3311525">
                  <a:moveTo>
                    <a:pt x="4728514" y="3311321"/>
                  </a:moveTo>
                  <a:lnTo>
                    <a:pt x="1897214" y="3311321"/>
                  </a:lnTo>
                  <a:lnTo>
                    <a:pt x="1848669" y="3309688"/>
                  </a:lnTo>
                  <a:lnTo>
                    <a:pt x="1801006" y="3304859"/>
                  </a:lnTo>
                  <a:lnTo>
                    <a:pt x="1754331" y="3296940"/>
                  </a:lnTo>
                  <a:lnTo>
                    <a:pt x="1708749" y="3286037"/>
                  </a:lnTo>
                  <a:lnTo>
                    <a:pt x="1664366" y="3272256"/>
                  </a:lnTo>
                  <a:lnTo>
                    <a:pt x="1621287" y="3255702"/>
                  </a:lnTo>
                  <a:lnTo>
                    <a:pt x="1579616" y="3236481"/>
                  </a:lnTo>
                  <a:lnTo>
                    <a:pt x="1539459" y="3214699"/>
                  </a:lnTo>
                  <a:lnTo>
                    <a:pt x="1500921" y="3190462"/>
                  </a:lnTo>
                  <a:lnTo>
                    <a:pt x="1464107" y="3163876"/>
                  </a:lnTo>
                  <a:lnTo>
                    <a:pt x="1429122" y="3135047"/>
                  </a:lnTo>
                  <a:lnTo>
                    <a:pt x="1396072" y="3104080"/>
                  </a:lnTo>
                  <a:lnTo>
                    <a:pt x="1365062" y="3071080"/>
                  </a:lnTo>
                  <a:lnTo>
                    <a:pt x="1336197" y="3036155"/>
                  </a:lnTo>
                  <a:lnTo>
                    <a:pt x="1309581" y="2999410"/>
                  </a:lnTo>
                  <a:lnTo>
                    <a:pt x="1285321" y="2960950"/>
                  </a:lnTo>
                  <a:lnTo>
                    <a:pt x="1263521" y="2920881"/>
                  </a:lnTo>
                  <a:lnTo>
                    <a:pt x="1244286" y="2879310"/>
                  </a:lnTo>
                  <a:lnTo>
                    <a:pt x="1227722" y="2836342"/>
                  </a:lnTo>
                  <a:lnTo>
                    <a:pt x="1213934" y="2792082"/>
                  </a:lnTo>
                  <a:lnTo>
                    <a:pt x="1203027" y="2746638"/>
                  </a:lnTo>
                  <a:lnTo>
                    <a:pt x="1195106" y="2700113"/>
                  </a:lnTo>
                  <a:lnTo>
                    <a:pt x="1190277" y="2652615"/>
                  </a:lnTo>
                  <a:lnTo>
                    <a:pt x="1188643" y="2604249"/>
                  </a:lnTo>
                  <a:lnTo>
                    <a:pt x="1188643" y="2340622"/>
                  </a:lnTo>
                  <a:lnTo>
                    <a:pt x="0" y="1432420"/>
                  </a:lnTo>
                  <a:lnTo>
                    <a:pt x="1188643" y="882307"/>
                  </a:lnTo>
                  <a:lnTo>
                    <a:pt x="1188643" y="0"/>
                  </a:lnTo>
                  <a:lnTo>
                    <a:pt x="5437136" y="0"/>
                  </a:lnTo>
                  <a:lnTo>
                    <a:pt x="5437136" y="2604249"/>
                  </a:lnTo>
                  <a:lnTo>
                    <a:pt x="5435503" y="2652615"/>
                  </a:lnTo>
                  <a:lnTo>
                    <a:pt x="5430673" y="2700113"/>
                  </a:lnTo>
                  <a:lnTo>
                    <a:pt x="5422752" y="2746638"/>
                  </a:lnTo>
                  <a:lnTo>
                    <a:pt x="5411845" y="2792082"/>
                  </a:lnTo>
                  <a:lnTo>
                    <a:pt x="5398057" y="2836342"/>
                  </a:lnTo>
                  <a:lnTo>
                    <a:pt x="5381492" y="2879310"/>
                  </a:lnTo>
                  <a:lnTo>
                    <a:pt x="5362257" y="2920881"/>
                  </a:lnTo>
                  <a:lnTo>
                    <a:pt x="5340457" y="2960950"/>
                  </a:lnTo>
                  <a:lnTo>
                    <a:pt x="5316196" y="2999410"/>
                  </a:lnTo>
                  <a:lnTo>
                    <a:pt x="5289579" y="3036155"/>
                  </a:lnTo>
                  <a:lnTo>
                    <a:pt x="5260713" y="3071080"/>
                  </a:lnTo>
                  <a:lnTo>
                    <a:pt x="5229701" y="3104080"/>
                  </a:lnTo>
                  <a:lnTo>
                    <a:pt x="5196649" y="3135047"/>
                  </a:lnTo>
                  <a:lnTo>
                    <a:pt x="5161663" y="3163876"/>
                  </a:lnTo>
                  <a:lnTo>
                    <a:pt x="5124846" y="3190462"/>
                  </a:lnTo>
                  <a:lnTo>
                    <a:pt x="5086306" y="3214699"/>
                  </a:lnTo>
                  <a:lnTo>
                    <a:pt x="5046146" y="3236481"/>
                  </a:lnTo>
                  <a:lnTo>
                    <a:pt x="5004471" y="3255702"/>
                  </a:lnTo>
                  <a:lnTo>
                    <a:pt x="4961388" y="3272256"/>
                  </a:lnTo>
                  <a:lnTo>
                    <a:pt x="4917001" y="3286037"/>
                  </a:lnTo>
                  <a:lnTo>
                    <a:pt x="4871414" y="3296940"/>
                  </a:lnTo>
                  <a:lnTo>
                    <a:pt x="4824735" y="3304859"/>
                  </a:lnTo>
                  <a:lnTo>
                    <a:pt x="4777066" y="3309688"/>
                  </a:lnTo>
                  <a:lnTo>
                    <a:pt x="4728514" y="3311321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290567" y="3777754"/>
              <a:ext cx="5455920" cy="3319145"/>
            </a:xfrm>
            <a:custGeom>
              <a:avLst/>
              <a:gdLst/>
              <a:ahLst/>
              <a:cxnLst/>
              <a:rect l="l" t="t" r="r" b="b"/>
              <a:pathLst>
                <a:path w="5455920" h="3319145">
                  <a:moveTo>
                    <a:pt x="1194689" y="878313"/>
                  </a:moveTo>
                  <a:lnTo>
                    <a:pt x="1194689" y="0"/>
                  </a:lnTo>
                  <a:lnTo>
                    <a:pt x="1206842" y="0"/>
                  </a:lnTo>
                  <a:lnTo>
                    <a:pt x="1206842" y="876198"/>
                  </a:lnTo>
                  <a:lnTo>
                    <a:pt x="1199261" y="876198"/>
                  </a:lnTo>
                  <a:lnTo>
                    <a:pt x="1194689" y="878313"/>
                  </a:lnTo>
                  <a:close/>
                </a:path>
                <a:path w="5455920" h="3319145">
                  <a:moveTo>
                    <a:pt x="5453848" y="2640850"/>
                  </a:moveTo>
                  <a:lnTo>
                    <a:pt x="5441645" y="2640850"/>
                  </a:lnTo>
                  <a:lnTo>
                    <a:pt x="5443194" y="2604249"/>
                  </a:lnTo>
                  <a:lnTo>
                    <a:pt x="5443194" y="0"/>
                  </a:lnTo>
                  <a:lnTo>
                    <a:pt x="5455386" y="0"/>
                  </a:lnTo>
                  <a:lnTo>
                    <a:pt x="5455386" y="2604249"/>
                  </a:lnTo>
                  <a:lnTo>
                    <a:pt x="5453848" y="2640850"/>
                  </a:lnTo>
                  <a:close/>
                </a:path>
                <a:path w="5455920" h="3319145">
                  <a:moveTo>
                    <a:pt x="1194689" y="882307"/>
                  </a:moveTo>
                  <a:lnTo>
                    <a:pt x="1194689" y="878313"/>
                  </a:lnTo>
                  <a:lnTo>
                    <a:pt x="1199261" y="876198"/>
                  </a:lnTo>
                  <a:lnTo>
                    <a:pt x="1194689" y="882307"/>
                  </a:lnTo>
                  <a:close/>
                </a:path>
                <a:path w="5455920" h="3319145">
                  <a:moveTo>
                    <a:pt x="1206842" y="882307"/>
                  </a:moveTo>
                  <a:lnTo>
                    <a:pt x="1194689" y="882307"/>
                  </a:lnTo>
                  <a:lnTo>
                    <a:pt x="1199261" y="876198"/>
                  </a:lnTo>
                  <a:lnTo>
                    <a:pt x="1206842" y="876198"/>
                  </a:lnTo>
                  <a:lnTo>
                    <a:pt x="1206842" y="882307"/>
                  </a:lnTo>
                  <a:close/>
                </a:path>
                <a:path w="5455920" h="3319145">
                  <a:moveTo>
                    <a:pt x="1194689" y="2342874"/>
                  </a:moveTo>
                  <a:lnTo>
                    <a:pt x="0" y="1430883"/>
                  </a:lnTo>
                  <a:lnTo>
                    <a:pt x="1194689" y="878313"/>
                  </a:lnTo>
                  <a:lnTo>
                    <a:pt x="1194689" y="882307"/>
                  </a:lnTo>
                  <a:lnTo>
                    <a:pt x="1206842" y="882307"/>
                  </a:lnTo>
                  <a:lnTo>
                    <a:pt x="1206842" y="885329"/>
                  </a:lnTo>
                  <a:lnTo>
                    <a:pt x="38179" y="1427861"/>
                  </a:lnTo>
                  <a:lnTo>
                    <a:pt x="16764" y="1427861"/>
                  </a:lnTo>
                  <a:lnTo>
                    <a:pt x="15227" y="1438516"/>
                  </a:lnTo>
                  <a:lnTo>
                    <a:pt x="30702" y="1438516"/>
                  </a:lnTo>
                  <a:lnTo>
                    <a:pt x="1206842" y="2337587"/>
                  </a:lnTo>
                  <a:lnTo>
                    <a:pt x="1206842" y="2340622"/>
                  </a:lnTo>
                  <a:lnTo>
                    <a:pt x="1194689" y="2340622"/>
                  </a:lnTo>
                  <a:lnTo>
                    <a:pt x="1194689" y="2342874"/>
                  </a:lnTo>
                  <a:close/>
                </a:path>
                <a:path w="5455920" h="3319145">
                  <a:moveTo>
                    <a:pt x="15227" y="1438516"/>
                  </a:moveTo>
                  <a:lnTo>
                    <a:pt x="16764" y="1427861"/>
                  </a:lnTo>
                  <a:lnTo>
                    <a:pt x="24855" y="1434046"/>
                  </a:lnTo>
                  <a:lnTo>
                    <a:pt x="15227" y="1438516"/>
                  </a:lnTo>
                  <a:close/>
                </a:path>
                <a:path w="5455920" h="3319145">
                  <a:moveTo>
                    <a:pt x="24855" y="1434046"/>
                  </a:moveTo>
                  <a:lnTo>
                    <a:pt x="16764" y="1427861"/>
                  </a:lnTo>
                  <a:lnTo>
                    <a:pt x="38179" y="1427861"/>
                  </a:lnTo>
                  <a:lnTo>
                    <a:pt x="24855" y="1434046"/>
                  </a:lnTo>
                  <a:close/>
                </a:path>
                <a:path w="5455920" h="3319145">
                  <a:moveTo>
                    <a:pt x="30702" y="1438516"/>
                  </a:moveTo>
                  <a:lnTo>
                    <a:pt x="15227" y="1438516"/>
                  </a:lnTo>
                  <a:lnTo>
                    <a:pt x="24855" y="1434046"/>
                  </a:lnTo>
                  <a:lnTo>
                    <a:pt x="30702" y="1438516"/>
                  </a:lnTo>
                  <a:close/>
                </a:path>
                <a:path w="5455920" h="3319145">
                  <a:moveTo>
                    <a:pt x="1197711" y="2345181"/>
                  </a:moveTo>
                  <a:lnTo>
                    <a:pt x="1194689" y="2342874"/>
                  </a:lnTo>
                  <a:lnTo>
                    <a:pt x="1194689" y="2340622"/>
                  </a:lnTo>
                  <a:lnTo>
                    <a:pt x="1197711" y="2345181"/>
                  </a:lnTo>
                  <a:close/>
                </a:path>
                <a:path w="5455920" h="3319145">
                  <a:moveTo>
                    <a:pt x="1206842" y="2345181"/>
                  </a:moveTo>
                  <a:lnTo>
                    <a:pt x="1197711" y="2345181"/>
                  </a:lnTo>
                  <a:lnTo>
                    <a:pt x="1194689" y="2340622"/>
                  </a:lnTo>
                  <a:lnTo>
                    <a:pt x="1206842" y="2340622"/>
                  </a:lnTo>
                  <a:lnTo>
                    <a:pt x="1206842" y="2345181"/>
                  </a:lnTo>
                  <a:close/>
                </a:path>
                <a:path w="5455920" h="3319145">
                  <a:moveTo>
                    <a:pt x="1909368" y="3318967"/>
                  </a:moveTo>
                  <a:lnTo>
                    <a:pt x="1836242" y="3314407"/>
                  </a:lnTo>
                  <a:lnTo>
                    <a:pt x="1764601" y="3303689"/>
                  </a:lnTo>
                  <a:lnTo>
                    <a:pt x="1696046" y="3286963"/>
                  </a:lnTo>
                  <a:lnTo>
                    <a:pt x="1663992" y="3274758"/>
                  </a:lnTo>
                  <a:lnTo>
                    <a:pt x="1630514" y="3262553"/>
                  </a:lnTo>
                  <a:lnTo>
                    <a:pt x="1600047" y="3247326"/>
                  </a:lnTo>
                  <a:lnTo>
                    <a:pt x="1568005" y="3232099"/>
                  </a:lnTo>
                  <a:lnTo>
                    <a:pt x="1539074" y="3215335"/>
                  </a:lnTo>
                  <a:lnTo>
                    <a:pt x="1481188" y="3175698"/>
                  </a:lnTo>
                  <a:lnTo>
                    <a:pt x="1429346" y="3133026"/>
                  </a:lnTo>
                  <a:lnTo>
                    <a:pt x="1380578" y="3084258"/>
                  </a:lnTo>
                  <a:lnTo>
                    <a:pt x="1336370" y="3030931"/>
                  </a:lnTo>
                  <a:lnTo>
                    <a:pt x="1298321" y="2974530"/>
                  </a:lnTo>
                  <a:lnTo>
                    <a:pt x="1264793" y="2913608"/>
                  </a:lnTo>
                  <a:lnTo>
                    <a:pt x="1238897" y="2849613"/>
                  </a:lnTo>
                  <a:lnTo>
                    <a:pt x="1217510" y="2782544"/>
                  </a:lnTo>
                  <a:lnTo>
                    <a:pt x="1203820" y="2712440"/>
                  </a:lnTo>
                  <a:lnTo>
                    <a:pt x="1196174" y="2640850"/>
                  </a:lnTo>
                  <a:lnTo>
                    <a:pt x="1194689" y="2604249"/>
                  </a:lnTo>
                  <a:lnTo>
                    <a:pt x="1194689" y="2342874"/>
                  </a:lnTo>
                  <a:lnTo>
                    <a:pt x="1197711" y="2345181"/>
                  </a:lnTo>
                  <a:lnTo>
                    <a:pt x="1206842" y="2345181"/>
                  </a:lnTo>
                  <a:lnTo>
                    <a:pt x="1206842" y="2604249"/>
                  </a:lnTo>
                  <a:lnTo>
                    <a:pt x="1208379" y="2640850"/>
                  </a:lnTo>
                  <a:lnTo>
                    <a:pt x="1208508" y="2640850"/>
                  </a:lnTo>
                  <a:lnTo>
                    <a:pt x="1211453" y="2675877"/>
                  </a:lnTo>
                  <a:lnTo>
                    <a:pt x="1222121" y="2745981"/>
                  </a:lnTo>
                  <a:lnTo>
                    <a:pt x="1238897" y="2813050"/>
                  </a:lnTo>
                  <a:lnTo>
                    <a:pt x="1263256" y="2876994"/>
                  </a:lnTo>
                  <a:lnTo>
                    <a:pt x="1292225" y="2937967"/>
                  </a:lnTo>
                  <a:lnTo>
                    <a:pt x="1308989" y="2968421"/>
                  </a:lnTo>
                  <a:lnTo>
                    <a:pt x="1309927" y="2968421"/>
                  </a:lnTo>
                  <a:lnTo>
                    <a:pt x="1327251" y="2995853"/>
                  </a:lnTo>
                  <a:lnTo>
                    <a:pt x="1347038" y="3023298"/>
                  </a:lnTo>
                  <a:lnTo>
                    <a:pt x="1368374" y="3050730"/>
                  </a:lnTo>
                  <a:lnTo>
                    <a:pt x="1366888" y="3050730"/>
                  </a:lnTo>
                  <a:lnTo>
                    <a:pt x="1412570" y="3099498"/>
                  </a:lnTo>
                  <a:lnTo>
                    <a:pt x="1436979" y="3123907"/>
                  </a:lnTo>
                  <a:lnTo>
                    <a:pt x="1488770" y="3166567"/>
                  </a:lnTo>
                  <a:lnTo>
                    <a:pt x="1517751" y="3186353"/>
                  </a:lnTo>
                  <a:lnTo>
                    <a:pt x="1516214" y="3186353"/>
                  </a:lnTo>
                  <a:lnTo>
                    <a:pt x="1574101" y="3221431"/>
                  </a:lnTo>
                  <a:lnTo>
                    <a:pt x="1636610" y="3250361"/>
                  </a:lnTo>
                  <a:lnTo>
                    <a:pt x="1668614" y="3262553"/>
                  </a:lnTo>
                  <a:lnTo>
                    <a:pt x="1667065" y="3262553"/>
                  </a:lnTo>
                  <a:lnTo>
                    <a:pt x="1734146" y="3283889"/>
                  </a:lnTo>
                  <a:lnTo>
                    <a:pt x="1802701" y="3297631"/>
                  </a:lnTo>
                  <a:lnTo>
                    <a:pt x="1872805" y="3305225"/>
                  </a:lnTo>
                  <a:lnTo>
                    <a:pt x="1909368" y="3305872"/>
                  </a:lnTo>
                  <a:lnTo>
                    <a:pt x="1909368" y="3318967"/>
                  </a:lnTo>
                  <a:close/>
                </a:path>
                <a:path w="5455920" h="3319145">
                  <a:moveTo>
                    <a:pt x="1208508" y="2640850"/>
                  </a:moveTo>
                  <a:lnTo>
                    <a:pt x="1208379" y="2640850"/>
                  </a:lnTo>
                  <a:lnTo>
                    <a:pt x="1208379" y="2639314"/>
                  </a:lnTo>
                  <a:lnTo>
                    <a:pt x="1208508" y="2640850"/>
                  </a:lnTo>
                  <a:close/>
                </a:path>
                <a:path w="5455920" h="3319145">
                  <a:moveTo>
                    <a:pt x="5355117" y="2968421"/>
                  </a:moveTo>
                  <a:lnTo>
                    <a:pt x="5341086" y="2968421"/>
                  </a:lnTo>
                  <a:lnTo>
                    <a:pt x="5357863" y="2937967"/>
                  </a:lnTo>
                  <a:lnTo>
                    <a:pt x="5373090" y="2907499"/>
                  </a:lnTo>
                  <a:lnTo>
                    <a:pt x="5400522" y="2845003"/>
                  </a:lnTo>
                  <a:lnTo>
                    <a:pt x="5420321" y="2779509"/>
                  </a:lnTo>
                  <a:lnTo>
                    <a:pt x="5434063" y="2710903"/>
                  </a:lnTo>
                  <a:lnTo>
                    <a:pt x="5441645" y="2639314"/>
                  </a:lnTo>
                  <a:lnTo>
                    <a:pt x="5441645" y="2640850"/>
                  </a:lnTo>
                  <a:lnTo>
                    <a:pt x="5453848" y="2640850"/>
                  </a:lnTo>
                  <a:lnTo>
                    <a:pt x="5452313" y="2677363"/>
                  </a:lnTo>
                  <a:lnTo>
                    <a:pt x="5440159" y="2747518"/>
                  </a:lnTo>
                  <a:lnTo>
                    <a:pt x="5423395" y="2816072"/>
                  </a:lnTo>
                  <a:lnTo>
                    <a:pt x="5385295" y="2913608"/>
                  </a:lnTo>
                  <a:lnTo>
                    <a:pt x="5355117" y="2968421"/>
                  </a:lnTo>
                  <a:close/>
                </a:path>
                <a:path w="5455920" h="3319145">
                  <a:moveTo>
                    <a:pt x="1309927" y="2968421"/>
                  </a:moveTo>
                  <a:lnTo>
                    <a:pt x="1308989" y="2968421"/>
                  </a:lnTo>
                  <a:lnTo>
                    <a:pt x="1308989" y="2966935"/>
                  </a:lnTo>
                  <a:lnTo>
                    <a:pt x="1309927" y="2968421"/>
                  </a:lnTo>
                  <a:close/>
                </a:path>
                <a:path w="5455920" h="3319145">
                  <a:moveTo>
                    <a:pt x="4740668" y="3318967"/>
                  </a:moveTo>
                  <a:lnTo>
                    <a:pt x="1959673" y="3318967"/>
                  </a:lnTo>
                  <a:lnTo>
                    <a:pt x="1959673" y="3306762"/>
                  </a:lnTo>
                  <a:lnTo>
                    <a:pt x="1909368" y="3305872"/>
                  </a:lnTo>
                  <a:lnTo>
                    <a:pt x="1909368" y="3305225"/>
                  </a:lnTo>
                  <a:lnTo>
                    <a:pt x="4777282" y="3305225"/>
                  </a:lnTo>
                  <a:lnTo>
                    <a:pt x="4812309" y="3302203"/>
                  </a:lnTo>
                  <a:lnTo>
                    <a:pt x="4882400" y="3291535"/>
                  </a:lnTo>
                  <a:lnTo>
                    <a:pt x="4949469" y="3274758"/>
                  </a:lnTo>
                  <a:lnTo>
                    <a:pt x="4983010" y="3262553"/>
                  </a:lnTo>
                  <a:lnTo>
                    <a:pt x="4981473" y="3262553"/>
                  </a:lnTo>
                  <a:lnTo>
                    <a:pt x="5014963" y="3250361"/>
                  </a:lnTo>
                  <a:lnTo>
                    <a:pt x="5013477" y="3250361"/>
                  </a:lnTo>
                  <a:lnTo>
                    <a:pt x="5045468" y="3236658"/>
                  </a:lnTo>
                  <a:lnTo>
                    <a:pt x="5075936" y="3221431"/>
                  </a:lnTo>
                  <a:lnTo>
                    <a:pt x="5133822" y="3186353"/>
                  </a:lnTo>
                  <a:lnTo>
                    <a:pt x="5213096" y="3123907"/>
                  </a:lnTo>
                  <a:lnTo>
                    <a:pt x="5283200" y="3050730"/>
                  </a:lnTo>
                  <a:lnTo>
                    <a:pt x="5281663" y="3050730"/>
                  </a:lnTo>
                  <a:lnTo>
                    <a:pt x="5302986" y="3023298"/>
                  </a:lnTo>
                  <a:lnTo>
                    <a:pt x="5322785" y="2995853"/>
                  </a:lnTo>
                  <a:lnTo>
                    <a:pt x="5341086" y="2966935"/>
                  </a:lnTo>
                  <a:lnTo>
                    <a:pt x="5341086" y="2968421"/>
                  </a:lnTo>
                  <a:lnTo>
                    <a:pt x="5355117" y="2968421"/>
                  </a:lnTo>
                  <a:lnTo>
                    <a:pt x="5351754" y="2974530"/>
                  </a:lnTo>
                  <a:lnTo>
                    <a:pt x="5313654" y="3030931"/>
                  </a:lnTo>
                  <a:lnTo>
                    <a:pt x="5269458" y="3084258"/>
                  </a:lnTo>
                  <a:lnTo>
                    <a:pt x="5220741" y="3133026"/>
                  </a:lnTo>
                  <a:lnTo>
                    <a:pt x="5168900" y="3175698"/>
                  </a:lnTo>
                  <a:lnTo>
                    <a:pt x="5111000" y="3215335"/>
                  </a:lnTo>
                  <a:lnTo>
                    <a:pt x="5050028" y="3247326"/>
                  </a:lnTo>
                  <a:lnTo>
                    <a:pt x="5019522" y="3262553"/>
                  </a:lnTo>
                  <a:lnTo>
                    <a:pt x="4986032" y="3274758"/>
                  </a:lnTo>
                  <a:lnTo>
                    <a:pt x="4954041" y="3286963"/>
                  </a:lnTo>
                  <a:lnTo>
                    <a:pt x="4918964" y="3296094"/>
                  </a:lnTo>
                  <a:lnTo>
                    <a:pt x="4885436" y="3303689"/>
                  </a:lnTo>
                  <a:lnTo>
                    <a:pt x="4850409" y="3309785"/>
                  </a:lnTo>
                  <a:lnTo>
                    <a:pt x="4813846" y="3314407"/>
                  </a:lnTo>
                  <a:lnTo>
                    <a:pt x="4777282" y="3317430"/>
                  </a:lnTo>
                  <a:lnTo>
                    <a:pt x="4740668" y="3318967"/>
                  </a:lnTo>
                  <a:close/>
                </a:path>
                <a:path w="5455920" h="3319145">
                  <a:moveTo>
                    <a:pt x="1959673" y="3318967"/>
                  </a:moveTo>
                  <a:lnTo>
                    <a:pt x="1909368" y="3318967"/>
                  </a:lnTo>
                  <a:lnTo>
                    <a:pt x="1909368" y="3305872"/>
                  </a:lnTo>
                  <a:lnTo>
                    <a:pt x="1959673" y="3306762"/>
                  </a:lnTo>
                  <a:lnTo>
                    <a:pt x="1959673" y="331896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" name="object 117" descr=""/>
          <p:cNvSpPr txBox="1"/>
          <p:nvPr/>
        </p:nvSpPr>
        <p:spPr>
          <a:xfrm>
            <a:off x="5746847" y="5077082"/>
            <a:ext cx="1961514" cy="1347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299845">
              <a:lnSpc>
                <a:spcPct val="100000"/>
              </a:lnSpc>
              <a:spcBef>
                <a:spcPts val="100"/>
              </a:spcBef>
            </a:pPr>
            <a:r>
              <a:rPr dirty="0" sz="2400" spc="-185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2400">
              <a:latin typeface="Calibri"/>
              <a:cs typeface="Calibri"/>
            </a:endParaRPr>
          </a:p>
          <a:p>
            <a:pPr algn="r" marR="1231900">
              <a:lnSpc>
                <a:spcPts val="2685"/>
              </a:lnSpc>
            </a:pPr>
            <a:r>
              <a:rPr dirty="0" sz="2400" spc="-146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2400">
              <a:latin typeface="Calibri"/>
              <a:cs typeface="Calibri"/>
            </a:endParaRPr>
          </a:p>
          <a:p>
            <a:pPr marL="43180">
              <a:lnSpc>
                <a:spcPts val="1485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2259</a:t>
            </a:r>
            <a:endParaRPr sz="1400">
              <a:latin typeface="Arial"/>
              <a:cs typeface="Arial"/>
            </a:endParaRPr>
          </a:p>
          <a:p>
            <a:pPr marL="43180" marR="508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80">
                <a:solidFill>
                  <a:srgbClr val="575B5F"/>
                </a:solidFill>
                <a:latin typeface="Arial"/>
                <a:cs typeface="Arial"/>
              </a:rPr>
              <a:t>T.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4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135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135">
                <a:solidFill>
                  <a:srgbClr val="575B5F"/>
                </a:solidFill>
                <a:latin typeface="Arial"/>
                <a:cs typeface="Arial"/>
              </a:rPr>
              <a:t>Reverse.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18" name="object 118" descr=""/>
          <p:cNvGrpSpPr/>
          <p:nvPr/>
        </p:nvGrpSpPr>
        <p:grpSpPr>
          <a:xfrm>
            <a:off x="5412079" y="3777754"/>
            <a:ext cx="4333875" cy="3142615"/>
            <a:chOff x="5412079" y="3777754"/>
            <a:chExt cx="4333875" cy="3142615"/>
          </a:xfrm>
        </p:grpSpPr>
        <p:pic>
          <p:nvPicPr>
            <p:cNvPr id="119" name="object 119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874000" y="3777754"/>
              <a:ext cx="1504696" cy="1340345"/>
            </a:xfrm>
            <a:prstGeom prst="rect">
              <a:avLst/>
            </a:prstGeom>
          </p:spPr>
        </p:pic>
        <p:pic>
          <p:nvPicPr>
            <p:cNvPr id="120" name="object 120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797800" y="5435600"/>
              <a:ext cx="1593100" cy="1484363"/>
            </a:xfrm>
            <a:prstGeom prst="rect">
              <a:avLst/>
            </a:prstGeom>
          </p:spPr>
        </p:pic>
        <p:sp>
          <p:nvSpPr>
            <p:cNvPr id="121" name="object 121" descr=""/>
            <p:cNvSpPr/>
            <p:nvPr/>
          </p:nvSpPr>
          <p:spPr>
            <a:xfrm>
              <a:off x="5418188" y="3777754"/>
              <a:ext cx="4321810" cy="2449195"/>
            </a:xfrm>
            <a:custGeom>
              <a:avLst/>
              <a:gdLst/>
              <a:ahLst/>
              <a:cxnLst/>
              <a:rect l="l" t="t" r="r" b="b"/>
              <a:pathLst>
                <a:path w="4321809" h="2449195">
                  <a:moveTo>
                    <a:pt x="3613048" y="2448814"/>
                  </a:moveTo>
                  <a:lnTo>
                    <a:pt x="708621" y="2448814"/>
                  </a:lnTo>
                  <a:lnTo>
                    <a:pt x="660070" y="2447180"/>
                  </a:lnTo>
                  <a:lnTo>
                    <a:pt x="612401" y="2442351"/>
                  </a:lnTo>
                  <a:lnTo>
                    <a:pt x="565721" y="2434430"/>
                  </a:lnTo>
                  <a:lnTo>
                    <a:pt x="520135" y="2423522"/>
                  </a:lnTo>
                  <a:lnTo>
                    <a:pt x="475748" y="2409734"/>
                  </a:lnTo>
                  <a:lnTo>
                    <a:pt x="432664" y="2393170"/>
                  </a:lnTo>
                  <a:lnTo>
                    <a:pt x="390990" y="2373936"/>
                  </a:lnTo>
                  <a:lnTo>
                    <a:pt x="350830" y="2352136"/>
                  </a:lnTo>
                  <a:lnTo>
                    <a:pt x="312289" y="2327876"/>
                  </a:lnTo>
                  <a:lnTo>
                    <a:pt x="275473" y="2301260"/>
                  </a:lnTo>
                  <a:lnTo>
                    <a:pt x="240487" y="2272395"/>
                  </a:lnTo>
                  <a:lnTo>
                    <a:pt x="207435" y="2241384"/>
                  </a:lnTo>
                  <a:lnTo>
                    <a:pt x="176423" y="2208334"/>
                  </a:lnTo>
                  <a:lnTo>
                    <a:pt x="147557" y="2173350"/>
                  </a:lnTo>
                  <a:lnTo>
                    <a:pt x="120940" y="2136536"/>
                  </a:lnTo>
                  <a:lnTo>
                    <a:pt x="96679" y="2097998"/>
                  </a:lnTo>
                  <a:lnTo>
                    <a:pt x="74878" y="2057841"/>
                  </a:lnTo>
                  <a:lnTo>
                    <a:pt x="55643" y="2016170"/>
                  </a:lnTo>
                  <a:lnTo>
                    <a:pt x="39079" y="1973091"/>
                  </a:lnTo>
                  <a:lnTo>
                    <a:pt x="25291" y="1928707"/>
                  </a:lnTo>
                  <a:lnTo>
                    <a:pt x="14384" y="1883126"/>
                  </a:lnTo>
                  <a:lnTo>
                    <a:pt x="6463" y="1836451"/>
                  </a:lnTo>
                  <a:lnTo>
                    <a:pt x="1633" y="1788788"/>
                  </a:lnTo>
                  <a:lnTo>
                    <a:pt x="0" y="1740242"/>
                  </a:lnTo>
                  <a:lnTo>
                    <a:pt x="0" y="0"/>
                  </a:lnTo>
                  <a:lnTo>
                    <a:pt x="4321670" y="0"/>
                  </a:lnTo>
                  <a:lnTo>
                    <a:pt x="4321670" y="1740242"/>
                  </a:lnTo>
                  <a:lnTo>
                    <a:pt x="4320037" y="1788788"/>
                  </a:lnTo>
                  <a:lnTo>
                    <a:pt x="4315207" y="1836451"/>
                  </a:lnTo>
                  <a:lnTo>
                    <a:pt x="4307286" y="1883126"/>
                  </a:lnTo>
                  <a:lnTo>
                    <a:pt x="4296378" y="1928707"/>
                  </a:lnTo>
                  <a:lnTo>
                    <a:pt x="4282590" y="1973091"/>
                  </a:lnTo>
                  <a:lnTo>
                    <a:pt x="4266026" y="2016170"/>
                  </a:lnTo>
                  <a:lnTo>
                    <a:pt x="4246791" y="2057841"/>
                  </a:lnTo>
                  <a:lnTo>
                    <a:pt x="4224990" y="2097998"/>
                  </a:lnTo>
                  <a:lnTo>
                    <a:pt x="4200729" y="2136536"/>
                  </a:lnTo>
                  <a:lnTo>
                    <a:pt x="4174113" y="2173350"/>
                  </a:lnTo>
                  <a:lnTo>
                    <a:pt x="4145246" y="2208334"/>
                  </a:lnTo>
                  <a:lnTo>
                    <a:pt x="4114234" y="2241384"/>
                  </a:lnTo>
                  <a:lnTo>
                    <a:pt x="4081183" y="2272395"/>
                  </a:lnTo>
                  <a:lnTo>
                    <a:pt x="4046196" y="2301260"/>
                  </a:lnTo>
                  <a:lnTo>
                    <a:pt x="4009380" y="2327876"/>
                  </a:lnTo>
                  <a:lnTo>
                    <a:pt x="3970839" y="2352136"/>
                  </a:lnTo>
                  <a:lnTo>
                    <a:pt x="3930679" y="2373936"/>
                  </a:lnTo>
                  <a:lnTo>
                    <a:pt x="3889005" y="2393170"/>
                  </a:lnTo>
                  <a:lnTo>
                    <a:pt x="3845922" y="2409734"/>
                  </a:lnTo>
                  <a:lnTo>
                    <a:pt x="3801534" y="2423522"/>
                  </a:lnTo>
                  <a:lnTo>
                    <a:pt x="3755948" y="2434430"/>
                  </a:lnTo>
                  <a:lnTo>
                    <a:pt x="3709268" y="2442351"/>
                  </a:lnTo>
                  <a:lnTo>
                    <a:pt x="3661600" y="2447180"/>
                  </a:lnTo>
                  <a:lnTo>
                    <a:pt x="3613048" y="2448814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5412079" y="3777754"/>
              <a:ext cx="4333875" cy="2455545"/>
            </a:xfrm>
            <a:custGeom>
              <a:avLst/>
              <a:gdLst/>
              <a:ahLst/>
              <a:cxnLst/>
              <a:rect l="l" t="t" r="r" b="b"/>
              <a:pathLst>
                <a:path w="4333875" h="2455545">
                  <a:moveTo>
                    <a:pt x="3619157" y="2454922"/>
                  </a:moveTo>
                  <a:lnTo>
                    <a:pt x="714730" y="2454922"/>
                  </a:lnTo>
                  <a:lnTo>
                    <a:pt x="678167" y="2453386"/>
                  </a:lnTo>
                  <a:lnTo>
                    <a:pt x="606526" y="2445791"/>
                  </a:lnTo>
                  <a:lnTo>
                    <a:pt x="536435" y="2432050"/>
                  </a:lnTo>
                  <a:lnTo>
                    <a:pt x="469353" y="2410714"/>
                  </a:lnTo>
                  <a:lnTo>
                    <a:pt x="405358" y="2384818"/>
                  </a:lnTo>
                  <a:lnTo>
                    <a:pt x="344449" y="2351290"/>
                  </a:lnTo>
                  <a:lnTo>
                    <a:pt x="286499" y="2313190"/>
                  </a:lnTo>
                  <a:lnTo>
                    <a:pt x="234708" y="2268981"/>
                  </a:lnTo>
                  <a:lnTo>
                    <a:pt x="185940" y="2220214"/>
                  </a:lnTo>
                  <a:lnTo>
                    <a:pt x="141744" y="2168423"/>
                  </a:lnTo>
                  <a:lnTo>
                    <a:pt x="103644" y="2110536"/>
                  </a:lnTo>
                  <a:lnTo>
                    <a:pt x="70154" y="2049564"/>
                  </a:lnTo>
                  <a:lnTo>
                    <a:pt x="44208" y="1985568"/>
                  </a:lnTo>
                  <a:lnTo>
                    <a:pt x="32054" y="1953564"/>
                  </a:lnTo>
                  <a:lnTo>
                    <a:pt x="15290" y="1885010"/>
                  </a:lnTo>
                  <a:lnTo>
                    <a:pt x="4622" y="1813369"/>
                  </a:lnTo>
                  <a:lnTo>
                    <a:pt x="0" y="1740242"/>
                  </a:lnTo>
                  <a:lnTo>
                    <a:pt x="0" y="0"/>
                  </a:lnTo>
                  <a:lnTo>
                    <a:pt x="13741" y="0"/>
                  </a:lnTo>
                  <a:lnTo>
                    <a:pt x="13741" y="1776806"/>
                  </a:lnTo>
                  <a:lnTo>
                    <a:pt x="16776" y="1811832"/>
                  </a:lnTo>
                  <a:lnTo>
                    <a:pt x="27444" y="1881936"/>
                  </a:lnTo>
                  <a:lnTo>
                    <a:pt x="44208" y="1949005"/>
                  </a:lnTo>
                  <a:lnTo>
                    <a:pt x="54876" y="1982533"/>
                  </a:lnTo>
                  <a:lnTo>
                    <a:pt x="55536" y="1982533"/>
                  </a:lnTo>
                  <a:lnTo>
                    <a:pt x="82308" y="2044992"/>
                  </a:lnTo>
                  <a:lnTo>
                    <a:pt x="97535" y="2075459"/>
                  </a:lnTo>
                  <a:lnTo>
                    <a:pt x="114300" y="2104428"/>
                  </a:lnTo>
                  <a:lnTo>
                    <a:pt x="132613" y="2133396"/>
                  </a:lnTo>
                  <a:lnTo>
                    <a:pt x="133663" y="2133396"/>
                  </a:lnTo>
                  <a:lnTo>
                    <a:pt x="152400" y="2160828"/>
                  </a:lnTo>
                  <a:lnTo>
                    <a:pt x="195071" y="2212632"/>
                  </a:lnTo>
                  <a:lnTo>
                    <a:pt x="217944" y="2236990"/>
                  </a:lnTo>
                  <a:lnTo>
                    <a:pt x="242303" y="2259850"/>
                  </a:lnTo>
                  <a:lnTo>
                    <a:pt x="268249" y="2282723"/>
                  </a:lnTo>
                  <a:lnTo>
                    <a:pt x="270221" y="2282723"/>
                  </a:lnTo>
                  <a:lnTo>
                    <a:pt x="295630" y="2302522"/>
                  </a:lnTo>
                  <a:lnTo>
                    <a:pt x="294144" y="2302522"/>
                  </a:lnTo>
                  <a:lnTo>
                    <a:pt x="323062" y="2322360"/>
                  </a:lnTo>
                  <a:lnTo>
                    <a:pt x="321576" y="2322360"/>
                  </a:lnTo>
                  <a:lnTo>
                    <a:pt x="350494" y="2340622"/>
                  </a:lnTo>
                  <a:lnTo>
                    <a:pt x="381000" y="2357386"/>
                  </a:lnTo>
                  <a:lnTo>
                    <a:pt x="379463" y="2357386"/>
                  </a:lnTo>
                  <a:lnTo>
                    <a:pt x="473925" y="2400045"/>
                  </a:lnTo>
                  <a:lnTo>
                    <a:pt x="539457" y="2419845"/>
                  </a:lnTo>
                  <a:lnTo>
                    <a:pt x="608012" y="2433586"/>
                  </a:lnTo>
                  <a:lnTo>
                    <a:pt x="678167" y="2441181"/>
                  </a:lnTo>
                  <a:lnTo>
                    <a:pt x="714730" y="2442717"/>
                  </a:lnTo>
                  <a:lnTo>
                    <a:pt x="3746520" y="2442717"/>
                  </a:lnTo>
                  <a:lnTo>
                    <a:pt x="3728897" y="2445791"/>
                  </a:lnTo>
                  <a:lnTo>
                    <a:pt x="3692334" y="2450350"/>
                  </a:lnTo>
                  <a:lnTo>
                    <a:pt x="3655771" y="2453386"/>
                  </a:lnTo>
                  <a:lnTo>
                    <a:pt x="3619157" y="2454922"/>
                  </a:lnTo>
                  <a:close/>
                </a:path>
                <a:path w="4333875" h="2455545">
                  <a:moveTo>
                    <a:pt x="4292227" y="1982533"/>
                  </a:moveTo>
                  <a:lnTo>
                    <a:pt x="4279010" y="1982533"/>
                  </a:lnTo>
                  <a:lnTo>
                    <a:pt x="4289679" y="1949005"/>
                  </a:lnTo>
                  <a:lnTo>
                    <a:pt x="4298810" y="1915464"/>
                  </a:lnTo>
                  <a:lnTo>
                    <a:pt x="4312551" y="1846910"/>
                  </a:lnTo>
                  <a:lnTo>
                    <a:pt x="4320133" y="1776806"/>
                  </a:lnTo>
                  <a:lnTo>
                    <a:pt x="4321683" y="1740242"/>
                  </a:lnTo>
                  <a:lnTo>
                    <a:pt x="4321683" y="0"/>
                  </a:lnTo>
                  <a:lnTo>
                    <a:pt x="4333875" y="0"/>
                  </a:lnTo>
                  <a:lnTo>
                    <a:pt x="4333875" y="1740242"/>
                  </a:lnTo>
                  <a:lnTo>
                    <a:pt x="4330801" y="1813369"/>
                  </a:lnTo>
                  <a:lnTo>
                    <a:pt x="4326242" y="1849932"/>
                  </a:lnTo>
                  <a:lnTo>
                    <a:pt x="4318647" y="1885010"/>
                  </a:lnTo>
                  <a:lnTo>
                    <a:pt x="4311014" y="1918487"/>
                  </a:lnTo>
                  <a:lnTo>
                    <a:pt x="4301883" y="1953564"/>
                  </a:lnTo>
                  <a:lnTo>
                    <a:pt x="4292227" y="1982533"/>
                  </a:lnTo>
                  <a:close/>
                </a:path>
                <a:path w="4333875" h="2455545">
                  <a:moveTo>
                    <a:pt x="55536" y="1982533"/>
                  </a:moveTo>
                  <a:lnTo>
                    <a:pt x="54876" y="1982533"/>
                  </a:lnTo>
                  <a:lnTo>
                    <a:pt x="54876" y="1980996"/>
                  </a:lnTo>
                  <a:lnTo>
                    <a:pt x="55536" y="1982533"/>
                  </a:lnTo>
                  <a:close/>
                </a:path>
                <a:path w="4333875" h="2455545">
                  <a:moveTo>
                    <a:pt x="4215801" y="2133396"/>
                  </a:moveTo>
                  <a:lnTo>
                    <a:pt x="4201274" y="2133396"/>
                  </a:lnTo>
                  <a:lnTo>
                    <a:pt x="4219575" y="2104428"/>
                  </a:lnTo>
                  <a:lnTo>
                    <a:pt x="4236351" y="2075459"/>
                  </a:lnTo>
                  <a:lnTo>
                    <a:pt x="4251579" y="2044992"/>
                  </a:lnTo>
                  <a:lnTo>
                    <a:pt x="4279010" y="1980996"/>
                  </a:lnTo>
                  <a:lnTo>
                    <a:pt x="4279010" y="1982533"/>
                  </a:lnTo>
                  <a:lnTo>
                    <a:pt x="4292227" y="1982533"/>
                  </a:lnTo>
                  <a:lnTo>
                    <a:pt x="4291215" y="1985568"/>
                  </a:lnTo>
                  <a:lnTo>
                    <a:pt x="4277474" y="2019096"/>
                  </a:lnTo>
                  <a:lnTo>
                    <a:pt x="4263783" y="2049564"/>
                  </a:lnTo>
                  <a:lnTo>
                    <a:pt x="4247019" y="2081555"/>
                  </a:lnTo>
                  <a:lnTo>
                    <a:pt x="4230243" y="2110536"/>
                  </a:lnTo>
                  <a:lnTo>
                    <a:pt x="4215801" y="2133396"/>
                  </a:lnTo>
                  <a:close/>
                </a:path>
                <a:path w="4333875" h="2455545">
                  <a:moveTo>
                    <a:pt x="133663" y="2133396"/>
                  </a:moveTo>
                  <a:lnTo>
                    <a:pt x="132613" y="2133396"/>
                  </a:lnTo>
                  <a:lnTo>
                    <a:pt x="132613" y="2131860"/>
                  </a:lnTo>
                  <a:lnTo>
                    <a:pt x="133663" y="2133396"/>
                  </a:lnTo>
                  <a:close/>
                </a:path>
                <a:path w="4333875" h="2455545">
                  <a:moveTo>
                    <a:pt x="4083641" y="2282723"/>
                  </a:moveTo>
                  <a:lnTo>
                    <a:pt x="4065689" y="2282723"/>
                  </a:lnTo>
                  <a:lnTo>
                    <a:pt x="4091584" y="2259850"/>
                  </a:lnTo>
                  <a:lnTo>
                    <a:pt x="4115943" y="2236990"/>
                  </a:lnTo>
                  <a:lnTo>
                    <a:pt x="4138815" y="2212632"/>
                  </a:lnTo>
                  <a:lnTo>
                    <a:pt x="4161688" y="2186736"/>
                  </a:lnTo>
                  <a:lnTo>
                    <a:pt x="4160151" y="2186736"/>
                  </a:lnTo>
                  <a:lnTo>
                    <a:pt x="4181475" y="2160828"/>
                  </a:lnTo>
                  <a:lnTo>
                    <a:pt x="4201274" y="2131860"/>
                  </a:lnTo>
                  <a:lnTo>
                    <a:pt x="4201274" y="2133396"/>
                  </a:lnTo>
                  <a:lnTo>
                    <a:pt x="4215801" y="2133396"/>
                  </a:lnTo>
                  <a:lnTo>
                    <a:pt x="4211942" y="2139505"/>
                  </a:lnTo>
                  <a:lnTo>
                    <a:pt x="4192143" y="2168423"/>
                  </a:lnTo>
                  <a:lnTo>
                    <a:pt x="4170819" y="2194318"/>
                  </a:lnTo>
                  <a:lnTo>
                    <a:pt x="4125074" y="2246160"/>
                  </a:lnTo>
                  <a:lnTo>
                    <a:pt x="4083641" y="2282723"/>
                  </a:lnTo>
                  <a:close/>
                </a:path>
                <a:path w="4333875" h="2455545">
                  <a:moveTo>
                    <a:pt x="270221" y="2282723"/>
                  </a:moveTo>
                  <a:lnTo>
                    <a:pt x="268249" y="2282723"/>
                  </a:lnTo>
                  <a:lnTo>
                    <a:pt x="268249" y="2281186"/>
                  </a:lnTo>
                  <a:lnTo>
                    <a:pt x="270221" y="2282723"/>
                  </a:lnTo>
                  <a:close/>
                </a:path>
                <a:path w="4333875" h="2455545">
                  <a:moveTo>
                    <a:pt x="3746520" y="2442717"/>
                  </a:moveTo>
                  <a:lnTo>
                    <a:pt x="3619157" y="2442717"/>
                  </a:lnTo>
                  <a:lnTo>
                    <a:pt x="3655771" y="2441181"/>
                  </a:lnTo>
                  <a:lnTo>
                    <a:pt x="3690797" y="2438145"/>
                  </a:lnTo>
                  <a:lnTo>
                    <a:pt x="3760889" y="2427490"/>
                  </a:lnTo>
                  <a:lnTo>
                    <a:pt x="3827957" y="2410714"/>
                  </a:lnTo>
                  <a:lnTo>
                    <a:pt x="3861498" y="2400045"/>
                  </a:lnTo>
                  <a:lnTo>
                    <a:pt x="3859961" y="2400045"/>
                  </a:lnTo>
                  <a:lnTo>
                    <a:pt x="3893451" y="2386355"/>
                  </a:lnTo>
                  <a:lnTo>
                    <a:pt x="3891965" y="2386355"/>
                  </a:lnTo>
                  <a:lnTo>
                    <a:pt x="3923957" y="2372614"/>
                  </a:lnTo>
                  <a:lnTo>
                    <a:pt x="3954424" y="2357386"/>
                  </a:lnTo>
                  <a:lnTo>
                    <a:pt x="3983393" y="2340622"/>
                  </a:lnTo>
                  <a:lnTo>
                    <a:pt x="4012310" y="2322360"/>
                  </a:lnTo>
                  <a:lnTo>
                    <a:pt x="4039743" y="2302522"/>
                  </a:lnTo>
                  <a:lnTo>
                    <a:pt x="4065689" y="2281186"/>
                  </a:lnTo>
                  <a:lnTo>
                    <a:pt x="4065689" y="2282723"/>
                  </a:lnTo>
                  <a:lnTo>
                    <a:pt x="4083641" y="2282723"/>
                  </a:lnTo>
                  <a:lnTo>
                    <a:pt x="4073283" y="2291854"/>
                  </a:lnTo>
                  <a:lnTo>
                    <a:pt x="4018419" y="2333028"/>
                  </a:lnTo>
                  <a:lnTo>
                    <a:pt x="3960520" y="2368054"/>
                  </a:lnTo>
                  <a:lnTo>
                    <a:pt x="3898010" y="2398509"/>
                  </a:lnTo>
                  <a:lnTo>
                    <a:pt x="3864521" y="2410714"/>
                  </a:lnTo>
                  <a:lnTo>
                    <a:pt x="3832529" y="2422918"/>
                  </a:lnTo>
                  <a:lnTo>
                    <a:pt x="3797452" y="2432050"/>
                  </a:lnTo>
                  <a:lnTo>
                    <a:pt x="3763924" y="2439682"/>
                  </a:lnTo>
                  <a:lnTo>
                    <a:pt x="3746520" y="244271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3" name="object 123" descr=""/>
          <p:cNvSpPr txBox="1"/>
          <p:nvPr/>
        </p:nvSpPr>
        <p:spPr>
          <a:xfrm>
            <a:off x="5678792" y="4109431"/>
            <a:ext cx="2235200" cy="1115695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111125" marR="30480">
              <a:lnSpc>
                <a:spcPct val="72800"/>
              </a:lnSpc>
              <a:spcBef>
                <a:spcPts val="560"/>
              </a:spcBef>
            </a:pPr>
            <a:r>
              <a:rPr dirty="0" baseline="17857" sz="2100">
                <a:solidFill>
                  <a:srgbClr val="575B5F"/>
                </a:solidFill>
                <a:latin typeface="Arial"/>
                <a:cs typeface="Arial"/>
              </a:rPr>
              <a:t>L-226</a:t>
            </a:r>
            <a:r>
              <a:rPr dirty="0" baseline="17857" sz="2100" spc="-1125">
                <a:solidFill>
                  <a:srgbClr val="575B5F"/>
                </a:solidFill>
                <a:latin typeface="Arial"/>
                <a:cs typeface="Arial"/>
              </a:rPr>
              <a:t>6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alla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4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fas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985">
                <a:solidFill>
                  <a:srgbClr val="575B5F"/>
                </a:solidFill>
                <a:latin typeface="Arial"/>
                <a:cs typeface="Arial"/>
              </a:rPr>
              <a:t>m</a:t>
            </a:r>
            <a:r>
              <a:rPr dirty="0" baseline="-17857" sz="2100" spc="75">
                <a:solidFill>
                  <a:srgbClr val="575B5F"/>
                </a:solidFill>
                <a:latin typeface="Arial"/>
                <a:cs typeface="Arial"/>
              </a:rPr>
              <a:t>Z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400" spc="-110">
                <a:solidFill>
                  <a:srgbClr val="575B5F"/>
                </a:solidFill>
                <a:latin typeface="Arial"/>
                <a:cs typeface="Arial"/>
              </a:rPr>
              <a:t>n</a:t>
            </a:r>
            <a:r>
              <a:rPr dirty="0" baseline="-17857" sz="2100" spc="-1087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400" spc="-130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baseline="-17857" sz="2100" spc="-1027">
                <a:solidFill>
                  <a:srgbClr val="575B5F"/>
                </a:solidFill>
                <a:latin typeface="Arial"/>
                <a:cs typeface="Arial"/>
              </a:rPr>
              <a:t>2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á</a:t>
            </a:r>
            <a:r>
              <a:rPr dirty="0" sz="1400" spc="-455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baseline="-17857" sz="2100" spc="532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sz="1400" spc="-100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baseline="-17857" sz="2100" spc="-1207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17857" sz="2100" spc="-69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f</a:t>
            </a:r>
            <a:r>
              <a:rPr dirty="0" sz="1400" spc="-77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17857" sz="2100" spc="-15">
                <a:solidFill>
                  <a:srgbClr val="575B5F"/>
                </a:solidFill>
                <a:latin typeface="Arial"/>
                <a:cs typeface="Arial"/>
              </a:rPr>
              <a:t>r</a:t>
            </a:r>
            <a:r>
              <a:rPr dirty="0" baseline="-17857" sz="2100" spc="-1162">
                <a:solidFill>
                  <a:srgbClr val="575B5F"/>
                </a:solidFill>
                <a:latin typeface="Arial"/>
                <a:cs typeface="Arial"/>
              </a:rPr>
              <a:t>w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400" spc="-795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baseline="-17857" sz="2100" spc="-37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17857" sz="2100" spc="-240">
                <a:solidFill>
                  <a:srgbClr val="575B5F"/>
                </a:solidFill>
                <a:latin typeface="Arial"/>
                <a:cs typeface="Arial"/>
              </a:rPr>
              <a:t>r</a:t>
            </a:r>
            <a:r>
              <a:rPr dirty="0" sz="1400" spc="-74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baseline="-17857" sz="2100" spc="-390">
                <a:solidFill>
                  <a:srgbClr val="575B5F"/>
                </a:solidFill>
                <a:latin typeface="Arial"/>
                <a:cs typeface="Arial"/>
              </a:rPr>
              <a:t>d</a:t>
            </a:r>
            <a:r>
              <a:rPr dirty="0" sz="1400" spc="-170">
                <a:solidFill>
                  <a:srgbClr val="575B5F"/>
                </a:solidFill>
                <a:latin typeface="Arial"/>
                <a:cs typeface="Arial"/>
              </a:rPr>
              <a:t>.</a:t>
            </a:r>
            <a:r>
              <a:rPr dirty="0" baseline="-17857" sz="2100" spc="-15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baseline="-17857" sz="21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</a:pPr>
            <a:r>
              <a:rPr dirty="0" baseline="-25793" sz="2100" spc="-307">
                <a:solidFill>
                  <a:srgbClr val="575B5F"/>
                </a:solidFill>
                <a:latin typeface="Arial"/>
                <a:cs typeface="Arial"/>
              </a:rPr>
              <a:t>L</a:t>
            </a:r>
            <a:r>
              <a:rPr dirty="0" sz="1400" spc="-655">
                <a:solidFill>
                  <a:srgbClr val="575B5F"/>
                </a:solidFill>
                <a:latin typeface="Arial"/>
                <a:cs typeface="Arial"/>
              </a:rPr>
              <a:t>Z</a:t>
            </a:r>
            <a:r>
              <a:rPr dirty="0" baseline="-25793" sz="2100">
                <a:solidFill>
                  <a:srgbClr val="575B5F"/>
                </a:solidFill>
                <a:latin typeface="Arial"/>
                <a:cs typeface="Arial"/>
              </a:rPr>
              <a:t>-</a:t>
            </a:r>
            <a:r>
              <a:rPr dirty="0" baseline="-25793" sz="2100" spc="-907">
                <a:solidFill>
                  <a:srgbClr val="575B5F"/>
                </a:solidFill>
                <a:latin typeface="Arial"/>
                <a:cs typeface="Arial"/>
              </a:rPr>
              <a:t>2</a:t>
            </a:r>
            <a:r>
              <a:rPr dirty="0" sz="1400" spc="-18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baseline="-25793" sz="2100" spc="-907">
                <a:solidFill>
                  <a:srgbClr val="575B5F"/>
                </a:solidFill>
                <a:latin typeface="Arial"/>
                <a:cs typeface="Arial"/>
              </a:rPr>
              <a:t>2</a:t>
            </a:r>
            <a:r>
              <a:rPr dirty="0" sz="1400" spc="-180">
                <a:solidFill>
                  <a:srgbClr val="575B5F"/>
                </a:solidFill>
                <a:latin typeface="Arial"/>
                <a:cs typeface="Arial"/>
              </a:rPr>
              <a:t>n</a:t>
            </a:r>
            <a:r>
              <a:rPr dirty="0" baseline="-25793" sz="2100" spc="-907">
                <a:solidFill>
                  <a:srgbClr val="575B5F"/>
                </a:solidFill>
                <a:latin typeface="Arial"/>
                <a:cs typeface="Arial"/>
              </a:rPr>
              <a:t>5</a:t>
            </a:r>
            <a:r>
              <a:rPr dirty="0" sz="1400" spc="-18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baseline="-25793" sz="2100" spc="-367">
                <a:solidFill>
                  <a:srgbClr val="575B5F"/>
                </a:solidFill>
                <a:latin typeface="Arial"/>
                <a:cs typeface="Arial"/>
              </a:rPr>
              <a:t>8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4 </a:t>
            </a:r>
            <a:r>
              <a:rPr dirty="0" sz="1400" spc="135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135">
                <a:solidFill>
                  <a:srgbClr val="575B5F"/>
                </a:solidFill>
                <a:latin typeface="Arial"/>
                <a:cs typeface="Arial"/>
              </a:rPr>
              <a:t>Reverse.</a:t>
            </a:r>
            <a:endParaRPr sz="1400">
              <a:latin typeface="Arial"/>
              <a:cs typeface="Arial"/>
            </a:endParaRPr>
          </a:p>
          <a:p>
            <a:pPr marL="38100" marR="283210">
              <a:lnSpc>
                <a:spcPct val="100000"/>
              </a:lnSpc>
              <a:spcBef>
                <a:spcPts val="635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75">
                <a:solidFill>
                  <a:srgbClr val="575B5F"/>
                </a:solidFill>
                <a:latin typeface="Arial"/>
                <a:cs typeface="Arial"/>
              </a:rPr>
              <a:t>T.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Zona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4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135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135">
                <a:solidFill>
                  <a:srgbClr val="575B5F"/>
                </a:solidFill>
                <a:latin typeface="Arial"/>
                <a:cs typeface="Arial"/>
              </a:rPr>
              <a:t>Reverse.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24" name="object 124" descr=""/>
          <p:cNvGrpSpPr/>
          <p:nvPr/>
        </p:nvGrpSpPr>
        <p:grpSpPr>
          <a:xfrm>
            <a:off x="4819415" y="3776459"/>
            <a:ext cx="4704080" cy="2961005"/>
            <a:chOff x="4819415" y="3776459"/>
            <a:chExt cx="4704080" cy="2961005"/>
          </a:xfrm>
        </p:grpSpPr>
        <p:pic>
          <p:nvPicPr>
            <p:cNvPr id="125" name="object 125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723632" y="3776459"/>
              <a:ext cx="1725168" cy="283463"/>
            </a:xfrm>
            <a:prstGeom prst="rect">
              <a:avLst/>
            </a:prstGeom>
          </p:spPr>
        </p:pic>
        <p:pic>
          <p:nvPicPr>
            <p:cNvPr id="126" name="object 126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658100" y="4356100"/>
              <a:ext cx="1865363" cy="1367586"/>
            </a:xfrm>
            <a:prstGeom prst="rect">
              <a:avLst/>
            </a:prstGeom>
          </p:spPr>
        </p:pic>
        <p:sp>
          <p:nvSpPr>
            <p:cNvPr id="127" name="object 127" descr=""/>
            <p:cNvSpPr/>
            <p:nvPr/>
          </p:nvSpPr>
          <p:spPr>
            <a:xfrm>
              <a:off x="4832437" y="3777754"/>
              <a:ext cx="4618355" cy="2953385"/>
            </a:xfrm>
            <a:custGeom>
              <a:avLst/>
              <a:gdLst/>
              <a:ahLst/>
              <a:cxnLst/>
              <a:rect l="l" t="t" r="r" b="b"/>
              <a:pathLst>
                <a:path w="4618355" h="2953384">
                  <a:moveTo>
                    <a:pt x="3982454" y="2953194"/>
                  </a:moveTo>
                  <a:lnTo>
                    <a:pt x="1437590" y="2953194"/>
                  </a:lnTo>
                  <a:lnTo>
                    <a:pt x="1390222" y="2951448"/>
                  </a:lnTo>
                  <a:lnTo>
                    <a:pt x="1343790" y="2946294"/>
                  </a:lnTo>
                  <a:lnTo>
                    <a:pt x="1298419" y="2937854"/>
                  </a:lnTo>
                  <a:lnTo>
                    <a:pt x="1254230" y="2926253"/>
                  </a:lnTo>
                  <a:lnTo>
                    <a:pt x="1211349" y="2911614"/>
                  </a:lnTo>
                  <a:lnTo>
                    <a:pt x="1169898" y="2894061"/>
                  </a:lnTo>
                  <a:lnTo>
                    <a:pt x="1130002" y="2873717"/>
                  </a:lnTo>
                  <a:lnTo>
                    <a:pt x="1091783" y="2850706"/>
                  </a:lnTo>
                  <a:lnTo>
                    <a:pt x="1055367" y="2825152"/>
                  </a:lnTo>
                  <a:lnTo>
                    <a:pt x="1020875" y="2797177"/>
                  </a:lnTo>
                  <a:lnTo>
                    <a:pt x="988432" y="2766907"/>
                  </a:lnTo>
                  <a:lnTo>
                    <a:pt x="958162" y="2734465"/>
                  </a:lnTo>
                  <a:lnTo>
                    <a:pt x="930188" y="2699973"/>
                  </a:lnTo>
                  <a:lnTo>
                    <a:pt x="904633" y="2663556"/>
                  </a:lnTo>
                  <a:lnTo>
                    <a:pt x="881623" y="2625338"/>
                  </a:lnTo>
                  <a:lnTo>
                    <a:pt x="861279" y="2585441"/>
                  </a:lnTo>
                  <a:lnTo>
                    <a:pt x="843725" y="2543991"/>
                  </a:lnTo>
                  <a:lnTo>
                    <a:pt x="829086" y="2501109"/>
                  </a:lnTo>
                  <a:lnTo>
                    <a:pt x="817485" y="2456921"/>
                  </a:lnTo>
                  <a:lnTo>
                    <a:pt x="809045" y="2411549"/>
                  </a:lnTo>
                  <a:lnTo>
                    <a:pt x="803891" y="2365117"/>
                  </a:lnTo>
                  <a:lnTo>
                    <a:pt x="802145" y="2317750"/>
                  </a:lnTo>
                  <a:lnTo>
                    <a:pt x="802145" y="432739"/>
                  </a:lnTo>
                  <a:lnTo>
                    <a:pt x="0" y="0"/>
                  </a:lnTo>
                  <a:lnTo>
                    <a:pt x="4617899" y="0"/>
                  </a:lnTo>
                  <a:lnTo>
                    <a:pt x="4617899" y="2317750"/>
                  </a:lnTo>
                  <a:lnTo>
                    <a:pt x="4616153" y="2365117"/>
                  </a:lnTo>
                  <a:lnTo>
                    <a:pt x="4610998" y="2411549"/>
                  </a:lnTo>
                  <a:lnTo>
                    <a:pt x="4602559" y="2456921"/>
                  </a:lnTo>
                  <a:lnTo>
                    <a:pt x="4590958" y="2501109"/>
                  </a:lnTo>
                  <a:lnTo>
                    <a:pt x="4576319" y="2543991"/>
                  </a:lnTo>
                  <a:lnTo>
                    <a:pt x="4558765" y="2585441"/>
                  </a:lnTo>
                  <a:lnTo>
                    <a:pt x="4538421" y="2625338"/>
                  </a:lnTo>
                  <a:lnTo>
                    <a:pt x="4515410" y="2663556"/>
                  </a:lnTo>
                  <a:lnTo>
                    <a:pt x="4489856" y="2699973"/>
                  </a:lnTo>
                  <a:lnTo>
                    <a:pt x="4461882" y="2734465"/>
                  </a:lnTo>
                  <a:lnTo>
                    <a:pt x="4431612" y="2766907"/>
                  </a:lnTo>
                  <a:lnTo>
                    <a:pt x="4399169" y="2797177"/>
                  </a:lnTo>
                  <a:lnTo>
                    <a:pt x="4364677" y="2825152"/>
                  </a:lnTo>
                  <a:lnTo>
                    <a:pt x="4328261" y="2850706"/>
                  </a:lnTo>
                  <a:lnTo>
                    <a:pt x="4290042" y="2873717"/>
                  </a:lnTo>
                  <a:lnTo>
                    <a:pt x="4250146" y="2894061"/>
                  </a:lnTo>
                  <a:lnTo>
                    <a:pt x="4208695" y="2911614"/>
                  </a:lnTo>
                  <a:lnTo>
                    <a:pt x="4165814" y="2926253"/>
                  </a:lnTo>
                  <a:lnTo>
                    <a:pt x="4121625" y="2937854"/>
                  </a:lnTo>
                  <a:lnTo>
                    <a:pt x="4076254" y="2946294"/>
                  </a:lnTo>
                  <a:lnTo>
                    <a:pt x="4029822" y="2951448"/>
                  </a:lnTo>
                  <a:lnTo>
                    <a:pt x="3982454" y="2953194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819415" y="3777754"/>
              <a:ext cx="4637405" cy="2959735"/>
            </a:xfrm>
            <a:custGeom>
              <a:avLst/>
              <a:gdLst/>
              <a:ahLst/>
              <a:cxnLst/>
              <a:rect l="l" t="t" r="r" b="b"/>
              <a:pathLst>
                <a:path w="4637405" h="2959734">
                  <a:moveTo>
                    <a:pt x="809072" y="437215"/>
                  </a:moveTo>
                  <a:lnTo>
                    <a:pt x="0" y="0"/>
                  </a:lnTo>
                  <a:lnTo>
                    <a:pt x="26599" y="0"/>
                  </a:lnTo>
                  <a:lnTo>
                    <a:pt x="821264" y="429717"/>
                  </a:lnTo>
                  <a:lnTo>
                    <a:pt x="821264" y="432739"/>
                  </a:lnTo>
                  <a:lnTo>
                    <a:pt x="809072" y="432739"/>
                  </a:lnTo>
                  <a:lnTo>
                    <a:pt x="809072" y="437215"/>
                  </a:lnTo>
                  <a:close/>
                </a:path>
                <a:path w="4637405" h="2959734">
                  <a:moveTo>
                    <a:pt x="4631062" y="2413787"/>
                  </a:moveTo>
                  <a:lnTo>
                    <a:pt x="4617179" y="2413787"/>
                  </a:lnTo>
                  <a:lnTo>
                    <a:pt x="4621739" y="2381745"/>
                  </a:lnTo>
                  <a:lnTo>
                    <a:pt x="4624825" y="2317750"/>
                  </a:lnTo>
                  <a:lnTo>
                    <a:pt x="4624825" y="0"/>
                  </a:lnTo>
                  <a:lnTo>
                    <a:pt x="4637029" y="0"/>
                  </a:lnTo>
                  <a:lnTo>
                    <a:pt x="4637029" y="2349741"/>
                  </a:lnTo>
                  <a:lnTo>
                    <a:pt x="4633943" y="2383281"/>
                  </a:lnTo>
                  <a:lnTo>
                    <a:pt x="4631062" y="2413787"/>
                  </a:lnTo>
                  <a:close/>
                </a:path>
                <a:path w="4637405" h="2959734">
                  <a:moveTo>
                    <a:pt x="812094" y="438848"/>
                  </a:moveTo>
                  <a:lnTo>
                    <a:pt x="809072" y="437215"/>
                  </a:lnTo>
                  <a:lnTo>
                    <a:pt x="809072" y="432739"/>
                  </a:lnTo>
                  <a:lnTo>
                    <a:pt x="812094" y="438848"/>
                  </a:lnTo>
                  <a:close/>
                </a:path>
                <a:path w="4637405" h="2959734">
                  <a:moveTo>
                    <a:pt x="821264" y="438848"/>
                  </a:moveTo>
                  <a:lnTo>
                    <a:pt x="812094" y="438848"/>
                  </a:lnTo>
                  <a:lnTo>
                    <a:pt x="809072" y="432739"/>
                  </a:lnTo>
                  <a:lnTo>
                    <a:pt x="821264" y="432739"/>
                  </a:lnTo>
                  <a:lnTo>
                    <a:pt x="821264" y="438848"/>
                  </a:lnTo>
                  <a:close/>
                </a:path>
                <a:path w="4637405" h="2959734">
                  <a:moveTo>
                    <a:pt x="4029017" y="2959303"/>
                  </a:moveTo>
                  <a:lnTo>
                    <a:pt x="1418621" y="2959303"/>
                  </a:lnTo>
                  <a:lnTo>
                    <a:pt x="1385080" y="2956267"/>
                  </a:lnTo>
                  <a:lnTo>
                    <a:pt x="1321085" y="2947149"/>
                  </a:lnTo>
                  <a:lnTo>
                    <a:pt x="1229658" y="2921203"/>
                  </a:lnTo>
                  <a:lnTo>
                    <a:pt x="1173244" y="2896844"/>
                  </a:lnTo>
                  <a:lnTo>
                    <a:pt x="1118431" y="2866326"/>
                  </a:lnTo>
                  <a:lnTo>
                    <a:pt x="1066590" y="2831299"/>
                  </a:lnTo>
                  <a:lnTo>
                    <a:pt x="1019358" y="2793199"/>
                  </a:lnTo>
                  <a:lnTo>
                    <a:pt x="975213" y="2749003"/>
                  </a:lnTo>
                  <a:lnTo>
                    <a:pt x="937113" y="2701772"/>
                  </a:lnTo>
                  <a:lnTo>
                    <a:pt x="902036" y="2649981"/>
                  </a:lnTo>
                  <a:lnTo>
                    <a:pt x="871568" y="2595117"/>
                  </a:lnTo>
                  <a:lnTo>
                    <a:pt x="847172" y="2538704"/>
                  </a:lnTo>
                  <a:lnTo>
                    <a:pt x="838040" y="2508250"/>
                  </a:lnTo>
                  <a:lnTo>
                    <a:pt x="828858" y="2477782"/>
                  </a:lnTo>
                  <a:lnTo>
                    <a:pt x="821264" y="2447277"/>
                  </a:lnTo>
                  <a:lnTo>
                    <a:pt x="816704" y="2415286"/>
                  </a:lnTo>
                  <a:lnTo>
                    <a:pt x="812094" y="2383281"/>
                  </a:lnTo>
                  <a:lnTo>
                    <a:pt x="809072" y="2349741"/>
                  </a:lnTo>
                  <a:lnTo>
                    <a:pt x="809072" y="437215"/>
                  </a:lnTo>
                  <a:lnTo>
                    <a:pt x="812094" y="438848"/>
                  </a:lnTo>
                  <a:lnTo>
                    <a:pt x="821264" y="438848"/>
                  </a:lnTo>
                  <a:lnTo>
                    <a:pt x="821264" y="2317750"/>
                  </a:lnTo>
                  <a:lnTo>
                    <a:pt x="822813" y="2349741"/>
                  </a:lnTo>
                  <a:lnTo>
                    <a:pt x="824299" y="2381745"/>
                  </a:lnTo>
                  <a:lnTo>
                    <a:pt x="828858" y="2413787"/>
                  </a:lnTo>
                  <a:lnTo>
                    <a:pt x="829152" y="2413787"/>
                  </a:lnTo>
                  <a:lnTo>
                    <a:pt x="834967" y="2444254"/>
                  </a:lnTo>
                  <a:lnTo>
                    <a:pt x="841063" y="2474709"/>
                  </a:lnTo>
                  <a:lnTo>
                    <a:pt x="850194" y="2505227"/>
                  </a:lnTo>
                  <a:lnTo>
                    <a:pt x="850657" y="2505227"/>
                  </a:lnTo>
                  <a:lnTo>
                    <a:pt x="859364" y="2534145"/>
                  </a:lnTo>
                  <a:lnTo>
                    <a:pt x="871568" y="2563114"/>
                  </a:lnTo>
                  <a:lnTo>
                    <a:pt x="872213" y="2563114"/>
                  </a:lnTo>
                  <a:lnTo>
                    <a:pt x="883722" y="2590545"/>
                  </a:lnTo>
                  <a:lnTo>
                    <a:pt x="912704" y="2643886"/>
                  </a:lnTo>
                  <a:lnTo>
                    <a:pt x="946232" y="2694139"/>
                  </a:lnTo>
                  <a:lnTo>
                    <a:pt x="964774" y="2716999"/>
                  </a:lnTo>
                  <a:lnTo>
                    <a:pt x="964494" y="2716999"/>
                  </a:lnTo>
                  <a:lnTo>
                    <a:pt x="984475" y="2739872"/>
                  </a:lnTo>
                  <a:lnTo>
                    <a:pt x="984332" y="2739872"/>
                  </a:lnTo>
                  <a:lnTo>
                    <a:pt x="1005668" y="2762745"/>
                  </a:lnTo>
                  <a:lnTo>
                    <a:pt x="1028490" y="2784081"/>
                  </a:lnTo>
                  <a:lnTo>
                    <a:pt x="1030138" y="2784081"/>
                  </a:lnTo>
                  <a:lnTo>
                    <a:pt x="1051362" y="2803867"/>
                  </a:lnTo>
                  <a:lnTo>
                    <a:pt x="1051656" y="2803867"/>
                  </a:lnTo>
                  <a:lnTo>
                    <a:pt x="1074222" y="2822181"/>
                  </a:lnTo>
                  <a:lnTo>
                    <a:pt x="1098632" y="2838894"/>
                  </a:lnTo>
                  <a:lnTo>
                    <a:pt x="1124476" y="2855658"/>
                  </a:lnTo>
                  <a:lnTo>
                    <a:pt x="1151921" y="2870949"/>
                  </a:lnTo>
                  <a:lnTo>
                    <a:pt x="1150422" y="2870949"/>
                  </a:lnTo>
                  <a:lnTo>
                    <a:pt x="1177867" y="2884639"/>
                  </a:lnTo>
                  <a:lnTo>
                    <a:pt x="1206785" y="2896844"/>
                  </a:lnTo>
                  <a:lnTo>
                    <a:pt x="1234217" y="2909049"/>
                  </a:lnTo>
                  <a:lnTo>
                    <a:pt x="1264722" y="2918167"/>
                  </a:lnTo>
                  <a:lnTo>
                    <a:pt x="1263186" y="2918167"/>
                  </a:lnTo>
                  <a:lnTo>
                    <a:pt x="1293653" y="2927299"/>
                  </a:lnTo>
                  <a:lnTo>
                    <a:pt x="1324107" y="2933407"/>
                  </a:lnTo>
                  <a:lnTo>
                    <a:pt x="1356162" y="2939503"/>
                  </a:lnTo>
                  <a:lnTo>
                    <a:pt x="1354626" y="2939503"/>
                  </a:lnTo>
                  <a:lnTo>
                    <a:pt x="1386617" y="2944063"/>
                  </a:lnTo>
                  <a:lnTo>
                    <a:pt x="1452149" y="2947149"/>
                  </a:lnTo>
                  <a:lnTo>
                    <a:pt x="4125004" y="2947149"/>
                  </a:lnTo>
                  <a:lnTo>
                    <a:pt x="4060957" y="2956267"/>
                  </a:lnTo>
                  <a:lnTo>
                    <a:pt x="4029017" y="2959303"/>
                  </a:lnTo>
                  <a:close/>
                </a:path>
                <a:path w="4637405" h="2959734">
                  <a:moveTo>
                    <a:pt x="829152" y="2413787"/>
                  </a:moveTo>
                  <a:lnTo>
                    <a:pt x="828858" y="2413787"/>
                  </a:lnTo>
                  <a:lnTo>
                    <a:pt x="828858" y="2412250"/>
                  </a:lnTo>
                  <a:lnTo>
                    <a:pt x="829152" y="2413787"/>
                  </a:lnTo>
                  <a:close/>
                </a:path>
                <a:path w="4637405" h="2959734">
                  <a:moveTo>
                    <a:pt x="4595843" y="2505227"/>
                  </a:moveTo>
                  <a:lnTo>
                    <a:pt x="4604975" y="2474709"/>
                  </a:lnTo>
                  <a:lnTo>
                    <a:pt x="4612620" y="2444254"/>
                  </a:lnTo>
                  <a:lnTo>
                    <a:pt x="4617179" y="2412250"/>
                  </a:lnTo>
                  <a:lnTo>
                    <a:pt x="4617179" y="2413787"/>
                  </a:lnTo>
                  <a:lnTo>
                    <a:pt x="4631062" y="2413787"/>
                  </a:lnTo>
                  <a:lnTo>
                    <a:pt x="4630921" y="2415286"/>
                  </a:lnTo>
                  <a:lnTo>
                    <a:pt x="4624825" y="2447277"/>
                  </a:lnTo>
                  <a:lnTo>
                    <a:pt x="4617179" y="2477782"/>
                  </a:lnTo>
                  <a:lnTo>
                    <a:pt x="4609418" y="2503690"/>
                  </a:lnTo>
                  <a:lnTo>
                    <a:pt x="4597380" y="2503690"/>
                  </a:lnTo>
                  <a:lnTo>
                    <a:pt x="4595843" y="2505227"/>
                  </a:lnTo>
                  <a:close/>
                </a:path>
                <a:path w="4637405" h="2959734">
                  <a:moveTo>
                    <a:pt x="850657" y="2505227"/>
                  </a:moveTo>
                  <a:lnTo>
                    <a:pt x="850194" y="2505227"/>
                  </a:lnTo>
                  <a:lnTo>
                    <a:pt x="850194" y="2503690"/>
                  </a:lnTo>
                  <a:lnTo>
                    <a:pt x="850657" y="2505227"/>
                  </a:lnTo>
                  <a:close/>
                </a:path>
                <a:path w="4637405" h="2959734">
                  <a:moveTo>
                    <a:pt x="4588650" y="2563114"/>
                  </a:moveTo>
                  <a:lnTo>
                    <a:pt x="4576057" y="2563114"/>
                  </a:lnTo>
                  <a:lnTo>
                    <a:pt x="4586725" y="2534145"/>
                  </a:lnTo>
                  <a:lnTo>
                    <a:pt x="4597380" y="2503690"/>
                  </a:lnTo>
                  <a:lnTo>
                    <a:pt x="4609418" y="2503690"/>
                  </a:lnTo>
                  <a:lnTo>
                    <a:pt x="4598929" y="2538704"/>
                  </a:lnTo>
                  <a:lnTo>
                    <a:pt x="4588650" y="2563114"/>
                  </a:lnTo>
                  <a:close/>
                </a:path>
                <a:path w="4637405" h="2959734">
                  <a:moveTo>
                    <a:pt x="872213" y="2563114"/>
                  </a:moveTo>
                  <a:lnTo>
                    <a:pt x="871568" y="2563114"/>
                  </a:lnTo>
                  <a:lnTo>
                    <a:pt x="871568" y="2561577"/>
                  </a:lnTo>
                  <a:lnTo>
                    <a:pt x="872213" y="2563114"/>
                  </a:lnTo>
                  <a:close/>
                </a:path>
                <a:path w="4637405" h="2959734">
                  <a:moveTo>
                    <a:pt x="4496882" y="2718549"/>
                  </a:moveTo>
                  <a:lnTo>
                    <a:pt x="4481543" y="2718549"/>
                  </a:lnTo>
                  <a:lnTo>
                    <a:pt x="4518107" y="2669781"/>
                  </a:lnTo>
                  <a:lnTo>
                    <a:pt x="4516621" y="2669781"/>
                  </a:lnTo>
                  <a:lnTo>
                    <a:pt x="4533385" y="2643886"/>
                  </a:lnTo>
                  <a:lnTo>
                    <a:pt x="4548625" y="2617990"/>
                  </a:lnTo>
                  <a:lnTo>
                    <a:pt x="4562315" y="2590545"/>
                  </a:lnTo>
                  <a:lnTo>
                    <a:pt x="4576057" y="2561577"/>
                  </a:lnTo>
                  <a:lnTo>
                    <a:pt x="4576057" y="2563114"/>
                  </a:lnTo>
                  <a:lnTo>
                    <a:pt x="4588650" y="2563114"/>
                  </a:lnTo>
                  <a:lnTo>
                    <a:pt x="4586725" y="2567686"/>
                  </a:lnTo>
                  <a:lnTo>
                    <a:pt x="4574520" y="2595117"/>
                  </a:lnTo>
                  <a:lnTo>
                    <a:pt x="4560829" y="2624086"/>
                  </a:lnTo>
                  <a:lnTo>
                    <a:pt x="4510525" y="2701772"/>
                  </a:lnTo>
                  <a:lnTo>
                    <a:pt x="4496882" y="2718549"/>
                  </a:lnTo>
                  <a:close/>
                </a:path>
                <a:path w="4637405" h="2959734">
                  <a:moveTo>
                    <a:pt x="966031" y="2718549"/>
                  </a:moveTo>
                  <a:lnTo>
                    <a:pt x="964494" y="2716999"/>
                  </a:lnTo>
                  <a:lnTo>
                    <a:pt x="964774" y="2716999"/>
                  </a:lnTo>
                  <a:lnTo>
                    <a:pt x="966031" y="2718549"/>
                  </a:lnTo>
                  <a:close/>
                </a:path>
                <a:path w="4637405" h="2959734">
                  <a:moveTo>
                    <a:pt x="4477473" y="2741409"/>
                  </a:moveTo>
                  <a:lnTo>
                    <a:pt x="4461757" y="2741409"/>
                  </a:lnTo>
                  <a:lnTo>
                    <a:pt x="4481543" y="2716999"/>
                  </a:lnTo>
                  <a:lnTo>
                    <a:pt x="4481543" y="2718549"/>
                  </a:lnTo>
                  <a:lnTo>
                    <a:pt x="4496882" y="2718549"/>
                  </a:lnTo>
                  <a:lnTo>
                    <a:pt x="4490675" y="2726181"/>
                  </a:lnTo>
                  <a:lnTo>
                    <a:pt x="4477473" y="2741409"/>
                  </a:lnTo>
                  <a:close/>
                </a:path>
                <a:path w="4637405" h="2959734">
                  <a:moveTo>
                    <a:pt x="985818" y="2741409"/>
                  </a:moveTo>
                  <a:lnTo>
                    <a:pt x="984332" y="2739872"/>
                  </a:lnTo>
                  <a:lnTo>
                    <a:pt x="984475" y="2739872"/>
                  </a:lnTo>
                  <a:lnTo>
                    <a:pt x="985818" y="2741409"/>
                  </a:lnTo>
                  <a:close/>
                </a:path>
                <a:path w="4637405" h="2959734">
                  <a:moveTo>
                    <a:pt x="4436490" y="2784081"/>
                  </a:moveTo>
                  <a:lnTo>
                    <a:pt x="4419085" y="2784081"/>
                  </a:lnTo>
                  <a:lnTo>
                    <a:pt x="4440421" y="2762745"/>
                  </a:lnTo>
                  <a:lnTo>
                    <a:pt x="4461757" y="2739872"/>
                  </a:lnTo>
                  <a:lnTo>
                    <a:pt x="4461757" y="2741409"/>
                  </a:lnTo>
                  <a:lnTo>
                    <a:pt x="4477473" y="2741409"/>
                  </a:lnTo>
                  <a:lnTo>
                    <a:pt x="4470888" y="2749003"/>
                  </a:lnTo>
                  <a:lnTo>
                    <a:pt x="4449552" y="2771876"/>
                  </a:lnTo>
                  <a:lnTo>
                    <a:pt x="4436490" y="2784081"/>
                  </a:lnTo>
                  <a:close/>
                </a:path>
                <a:path w="4637405" h="2959734">
                  <a:moveTo>
                    <a:pt x="1030138" y="2784081"/>
                  </a:moveTo>
                  <a:lnTo>
                    <a:pt x="1028490" y="2784081"/>
                  </a:lnTo>
                  <a:lnTo>
                    <a:pt x="1028490" y="2782544"/>
                  </a:lnTo>
                  <a:lnTo>
                    <a:pt x="1030138" y="2784081"/>
                  </a:lnTo>
                  <a:close/>
                </a:path>
                <a:path w="4637405" h="2959734">
                  <a:moveTo>
                    <a:pt x="4414438" y="2803867"/>
                  </a:moveTo>
                  <a:lnTo>
                    <a:pt x="4396225" y="2803867"/>
                  </a:lnTo>
                  <a:lnTo>
                    <a:pt x="4419085" y="2782544"/>
                  </a:lnTo>
                  <a:lnTo>
                    <a:pt x="4419085" y="2784081"/>
                  </a:lnTo>
                  <a:lnTo>
                    <a:pt x="4436490" y="2784081"/>
                  </a:lnTo>
                  <a:lnTo>
                    <a:pt x="4426730" y="2793199"/>
                  </a:lnTo>
                  <a:lnTo>
                    <a:pt x="4414438" y="2803867"/>
                  </a:lnTo>
                  <a:close/>
                </a:path>
                <a:path w="4637405" h="2959734">
                  <a:moveTo>
                    <a:pt x="1051656" y="2803867"/>
                  </a:moveTo>
                  <a:lnTo>
                    <a:pt x="1051362" y="2803867"/>
                  </a:lnTo>
                  <a:lnTo>
                    <a:pt x="1049826" y="2802381"/>
                  </a:lnTo>
                  <a:lnTo>
                    <a:pt x="1051656" y="2803867"/>
                  </a:lnTo>
                  <a:close/>
                </a:path>
                <a:path w="4637405" h="2959734">
                  <a:moveTo>
                    <a:pt x="4125004" y="2947149"/>
                  </a:moveTo>
                  <a:lnTo>
                    <a:pt x="3995476" y="2947149"/>
                  </a:lnTo>
                  <a:lnTo>
                    <a:pt x="4059472" y="2944063"/>
                  </a:lnTo>
                  <a:lnTo>
                    <a:pt x="4091476" y="2939503"/>
                  </a:lnTo>
                  <a:lnTo>
                    <a:pt x="4152436" y="2927299"/>
                  </a:lnTo>
                  <a:lnTo>
                    <a:pt x="4211821" y="2909049"/>
                  </a:lnTo>
                  <a:lnTo>
                    <a:pt x="4268221" y="2884639"/>
                  </a:lnTo>
                  <a:lnTo>
                    <a:pt x="4321561" y="2855658"/>
                  </a:lnTo>
                  <a:lnTo>
                    <a:pt x="4371866" y="2822181"/>
                  </a:lnTo>
                  <a:lnTo>
                    <a:pt x="4396225" y="2802381"/>
                  </a:lnTo>
                  <a:lnTo>
                    <a:pt x="4396225" y="2803867"/>
                  </a:lnTo>
                  <a:lnTo>
                    <a:pt x="4414438" y="2803867"/>
                  </a:lnTo>
                  <a:lnTo>
                    <a:pt x="4403857" y="2813050"/>
                  </a:lnTo>
                  <a:lnTo>
                    <a:pt x="4355089" y="2849613"/>
                  </a:lnTo>
                  <a:lnTo>
                    <a:pt x="4301762" y="2881604"/>
                  </a:lnTo>
                  <a:lnTo>
                    <a:pt x="4216380" y="2921203"/>
                  </a:lnTo>
                  <a:lnTo>
                    <a:pt x="4155471" y="2939503"/>
                  </a:lnTo>
                  <a:lnTo>
                    <a:pt x="4125004" y="294714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9" name="object 129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854700" y="3776459"/>
              <a:ext cx="3416300" cy="2827540"/>
            </a:xfrm>
            <a:prstGeom prst="rect">
              <a:avLst/>
            </a:prstGeom>
          </p:spPr>
        </p:pic>
      </p:grpSp>
      <p:sp>
        <p:nvSpPr>
          <p:cNvPr id="130" name="object 130" descr=""/>
          <p:cNvSpPr/>
          <p:nvPr/>
        </p:nvSpPr>
        <p:spPr>
          <a:xfrm>
            <a:off x="1442491" y="6864350"/>
            <a:ext cx="4379595" cy="495300"/>
          </a:xfrm>
          <a:custGeom>
            <a:avLst/>
            <a:gdLst/>
            <a:ahLst/>
            <a:cxnLst/>
            <a:rect l="l" t="t" r="r" b="b"/>
            <a:pathLst>
              <a:path w="4379595" h="495300">
                <a:moveTo>
                  <a:pt x="4379417" y="495300"/>
                </a:moveTo>
                <a:lnTo>
                  <a:pt x="4379417" y="0"/>
                </a:lnTo>
                <a:lnTo>
                  <a:pt x="0" y="0"/>
                </a:lnTo>
                <a:lnTo>
                  <a:pt x="0" y="495300"/>
                </a:lnTo>
                <a:lnTo>
                  <a:pt x="4379417" y="495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3347288" y="1206995"/>
            <a:ext cx="5966460" cy="2571115"/>
            <a:chOff x="3347288" y="1206995"/>
            <a:chExt cx="5966460" cy="257111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28816" y="3148980"/>
              <a:ext cx="1241747" cy="629015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4709617" y="2986887"/>
              <a:ext cx="4596130" cy="791210"/>
            </a:xfrm>
            <a:custGeom>
              <a:avLst/>
              <a:gdLst/>
              <a:ahLst/>
              <a:cxnLst/>
              <a:rect l="l" t="t" r="r" b="b"/>
              <a:pathLst>
                <a:path w="4596130" h="791210">
                  <a:moveTo>
                    <a:pt x="4595914" y="790867"/>
                  </a:moveTo>
                  <a:lnTo>
                    <a:pt x="2724645" y="790867"/>
                  </a:lnTo>
                  <a:lnTo>
                    <a:pt x="2724645" y="449503"/>
                  </a:lnTo>
                  <a:lnTo>
                    <a:pt x="0" y="230085"/>
                  </a:lnTo>
                  <a:lnTo>
                    <a:pt x="2724645" y="179781"/>
                  </a:lnTo>
                  <a:lnTo>
                    <a:pt x="2731085" y="132081"/>
                  </a:lnTo>
                  <a:lnTo>
                    <a:pt x="2749250" y="89161"/>
                  </a:lnTo>
                  <a:lnTo>
                    <a:pt x="2777402" y="52757"/>
                  </a:lnTo>
                  <a:lnTo>
                    <a:pt x="2813806" y="24605"/>
                  </a:lnTo>
                  <a:lnTo>
                    <a:pt x="2856726" y="6440"/>
                  </a:lnTo>
                  <a:lnTo>
                    <a:pt x="2904426" y="0"/>
                  </a:lnTo>
                  <a:lnTo>
                    <a:pt x="4416120" y="0"/>
                  </a:lnTo>
                  <a:lnTo>
                    <a:pt x="4464354" y="6440"/>
                  </a:lnTo>
                  <a:lnTo>
                    <a:pt x="4507426" y="24605"/>
                  </a:lnTo>
                  <a:lnTo>
                    <a:pt x="4543726" y="52757"/>
                  </a:lnTo>
                  <a:lnTo>
                    <a:pt x="4571647" y="89161"/>
                  </a:lnTo>
                  <a:lnTo>
                    <a:pt x="4589579" y="132081"/>
                  </a:lnTo>
                  <a:lnTo>
                    <a:pt x="4595914" y="179781"/>
                  </a:lnTo>
                  <a:lnTo>
                    <a:pt x="4595914" y="790867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657826" y="2980778"/>
              <a:ext cx="4655820" cy="797560"/>
            </a:xfrm>
            <a:custGeom>
              <a:avLst/>
              <a:gdLst/>
              <a:ahLst/>
              <a:cxnLst/>
              <a:rect l="l" t="t" r="r" b="b"/>
              <a:pathLst>
                <a:path w="4655820" h="797560">
                  <a:moveTo>
                    <a:pt x="2770339" y="185889"/>
                  </a:moveTo>
                  <a:lnTo>
                    <a:pt x="2774899" y="147789"/>
                  </a:lnTo>
                  <a:lnTo>
                    <a:pt x="2793199" y="97536"/>
                  </a:lnTo>
                  <a:lnTo>
                    <a:pt x="2825203" y="53327"/>
                  </a:lnTo>
                  <a:lnTo>
                    <a:pt x="2867863" y="21336"/>
                  </a:lnTo>
                  <a:lnTo>
                    <a:pt x="2919653" y="3022"/>
                  </a:lnTo>
                  <a:lnTo>
                    <a:pt x="2937967" y="0"/>
                  </a:lnTo>
                  <a:lnTo>
                    <a:pt x="4487710" y="0"/>
                  </a:lnTo>
                  <a:lnTo>
                    <a:pt x="4506010" y="3022"/>
                  </a:lnTo>
                  <a:lnTo>
                    <a:pt x="4524273" y="7594"/>
                  </a:lnTo>
                  <a:lnTo>
                    <a:pt x="4536811" y="12153"/>
                  </a:lnTo>
                  <a:lnTo>
                    <a:pt x="2939503" y="12153"/>
                  </a:lnTo>
                  <a:lnTo>
                    <a:pt x="2921190" y="15227"/>
                  </a:lnTo>
                  <a:lnTo>
                    <a:pt x="2922739" y="15227"/>
                  </a:lnTo>
                  <a:lnTo>
                    <a:pt x="2904426" y="19799"/>
                  </a:lnTo>
                  <a:lnTo>
                    <a:pt x="2905963" y="19799"/>
                  </a:lnTo>
                  <a:lnTo>
                    <a:pt x="2860230" y="41122"/>
                  </a:lnTo>
                  <a:lnTo>
                    <a:pt x="2822130" y="76200"/>
                  </a:lnTo>
                  <a:lnTo>
                    <a:pt x="2822469" y="76200"/>
                  </a:lnTo>
                  <a:lnTo>
                    <a:pt x="2812999" y="88353"/>
                  </a:lnTo>
                  <a:lnTo>
                    <a:pt x="2804786" y="102095"/>
                  </a:lnTo>
                  <a:lnTo>
                    <a:pt x="2803867" y="102095"/>
                  </a:lnTo>
                  <a:lnTo>
                    <a:pt x="2796934" y="117322"/>
                  </a:lnTo>
                  <a:lnTo>
                    <a:pt x="2796235" y="117322"/>
                  </a:lnTo>
                  <a:lnTo>
                    <a:pt x="2787103" y="150863"/>
                  </a:lnTo>
                  <a:lnTo>
                    <a:pt x="2784030" y="167627"/>
                  </a:lnTo>
                  <a:lnTo>
                    <a:pt x="2783282" y="179781"/>
                  </a:lnTo>
                  <a:lnTo>
                    <a:pt x="2776435" y="179781"/>
                  </a:lnTo>
                  <a:lnTo>
                    <a:pt x="2770806" y="179883"/>
                  </a:lnTo>
                  <a:lnTo>
                    <a:pt x="2776334" y="179883"/>
                  </a:lnTo>
                  <a:lnTo>
                    <a:pt x="2770339" y="185889"/>
                  </a:lnTo>
                  <a:close/>
                </a:path>
                <a:path w="4655820" h="797560">
                  <a:moveTo>
                    <a:pt x="2937967" y="13690"/>
                  </a:moveTo>
                  <a:lnTo>
                    <a:pt x="2939503" y="12153"/>
                  </a:lnTo>
                  <a:lnTo>
                    <a:pt x="2957753" y="12153"/>
                  </a:lnTo>
                  <a:lnTo>
                    <a:pt x="2937967" y="13690"/>
                  </a:lnTo>
                  <a:close/>
                </a:path>
                <a:path w="4655820" h="797560">
                  <a:moveTo>
                    <a:pt x="4486224" y="13690"/>
                  </a:moveTo>
                  <a:lnTo>
                    <a:pt x="4467910" y="12153"/>
                  </a:lnTo>
                  <a:lnTo>
                    <a:pt x="4486224" y="12153"/>
                  </a:lnTo>
                  <a:lnTo>
                    <a:pt x="4486224" y="13690"/>
                  </a:lnTo>
                  <a:close/>
                </a:path>
                <a:path w="4655820" h="797560">
                  <a:moveTo>
                    <a:pt x="4602010" y="76200"/>
                  </a:moveTo>
                  <a:lnTo>
                    <a:pt x="4591342" y="62458"/>
                  </a:lnTo>
                  <a:lnTo>
                    <a:pt x="4579137" y="51790"/>
                  </a:lnTo>
                  <a:lnTo>
                    <a:pt x="4565446" y="41122"/>
                  </a:lnTo>
                  <a:lnTo>
                    <a:pt x="4550219" y="33489"/>
                  </a:lnTo>
                  <a:lnTo>
                    <a:pt x="4551705" y="33489"/>
                  </a:lnTo>
                  <a:lnTo>
                    <a:pt x="4534941" y="25895"/>
                  </a:lnTo>
                  <a:lnTo>
                    <a:pt x="4536478" y="25895"/>
                  </a:lnTo>
                  <a:lnTo>
                    <a:pt x="4519714" y="19799"/>
                  </a:lnTo>
                  <a:lnTo>
                    <a:pt x="4502988" y="15227"/>
                  </a:lnTo>
                  <a:lnTo>
                    <a:pt x="4504474" y="15227"/>
                  </a:lnTo>
                  <a:lnTo>
                    <a:pt x="4486224" y="12153"/>
                  </a:lnTo>
                  <a:lnTo>
                    <a:pt x="4536811" y="12153"/>
                  </a:lnTo>
                  <a:lnTo>
                    <a:pt x="4541037" y="13690"/>
                  </a:lnTo>
                  <a:lnTo>
                    <a:pt x="4586782" y="41122"/>
                  </a:lnTo>
                  <a:lnTo>
                    <a:pt x="4618613" y="74663"/>
                  </a:lnTo>
                  <a:lnTo>
                    <a:pt x="4602010" y="74663"/>
                  </a:lnTo>
                  <a:lnTo>
                    <a:pt x="4602010" y="76200"/>
                  </a:lnTo>
                  <a:close/>
                </a:path>
                <a:path w="4655820" h="797560">
                  <a:moveTo>
                    <a:pt x="2822469" y="76200"/>
                  </a:moveTo>
                  <a:lnTo>
                    <a:pt x="2822130" y="76200"/>
                  </a:lnTo>
                  <a:lnTo>
                    <a:pt x="2823667" y="74663"/>
                  </a:lnTo>
                  <a:lnTo>
                    <a:pt x="2822469" y="76200"/>
                  </a:lnTo>
                  <a:close/>
                </a:path>
                <a:path w="4655820" h="797560">
                  <a:moveTo>
                    <a:pt x="4635533" y="103631"/>
                  </a:moveTo>
                  <a:lnTo>
                    <a:pt x="4621809" y="103631"/>
                  </a:lnTo>
                  <a:lnTo>
                    <a:pt x="4612678" y="88353"/>
                  </a:lnTo>
                  <a:lnTo>
                    <a:pt x="4602010" y="74663"/>
                  </a:lnTo>
                  <a:lnTo>
                    <a:pt x="4618613" y="74663"/>
                  </a:lnTo>
                  <a:lnTo>
                    <a:pt x="4623346" y="80759"/>
                  </a:lnTo>
                  <a:lnTo>
                    <a:pt x="4632477" y="97536"/>
                  </a:lnTo>
                  <a:lnTo>
                    <a:pt x="4635533" y="103631"/>
                  </a:lnTo>
                  <a:close/>
                </a:path>
                <a:path w="4655820" h="797560">
                  <a:moveTo>
                    <a:pt x="2803867" y="103631"/>
                  </a:moveTo>
                  <a:lnTo>
                    <a:pt x="2803867" y="102095"/>
                  </a:lnTo>
                  <a:lnTo>
                    <a:pt x="2804786" y="102095"/>
                  </a:lnTo>
                  <a:lnTo>
                    <a:pt x="2803867" y="103631"/>
                  </a:lnTo>
                  <a:close/>
                </a:path>
                <a:path w="4655820" h="797560">
                  <a:moveTo>
                    <a:pt x="4627905" y="118859"/>
                  </a:moveTo>
                  <a:lnTo>
                    <a:pt x="4620310" y="102095"/>
                  </a:lnTo>
                  <a:lnTo>
                    <a:pt x="4621809" y="103631"/>
                  </a:lnTo>
                  <a:lnTo>
                    <a:pt x="4635533" y="103631"/>
                  </a:lnTo>
                  <a:lnTo>
                    <a:pt x="4640110" y="112763"/>
                  </a:lnTo>
                  <a:lnTo>
                    <a:pt x="4641771" y="117322"/>
                  </a:lnTo>
                  <a:lnTo>
                    <a:pt x="4627905" y="117322"/>
                  </a:lnTo>
                  <a:lnTo>
                    <a:pt x="4627905" y="118859"/>
                  </a:lnTo>
                  <a:close/>
                </a:path>
                <a:path w="4655820" h="797560">
                  <a:moveTo>
                    <a:pt x="2796235" y="118859"/>
                  </a:moveTo>
                  <a:lnTo>
                    <a:pt x="2796235" y="117322"/>
                  </a:lnTo>
                  <a:lnTo>
                    <a:pt x="2796934" y="117322"/>
                  </a:lnTo>
                  <a:lnTo>
                    <a:pt x="2796235" y="118859"/>
                  </a:lnTo>
                  <a:close/>
                </a:path>
                <a:path w="4655820" h="797560">
                  <a:moveTo>
                    <a:pt x="4655337" y="796975"/>
                  </a:moveTo>
                  <a:lnTo>
                    <a:pt x="4641596" y="796975"/>
                  </a:lnTo>
                  <a:lnTo>
                    <a:pt x="4641596" y="167627"/>
                  </a:lnTo>
                  <a:lnTo>
                    <a:pt x="4638573" y="150863"/>
                  </a:lnTo>
                  <a:lnTo>
                    <a:pt x="4634014" y="134099"/>
                  </a:lnTo>
                  <a:lnTo>
                    <a:pt x="4627905" y="117322"/>
                  </a:lnTo>
                  <a:lnTo>
                    <a:pt x="4641771" y="117322"/>
                  </a:lnTo>
                  <a:lnTo>
                    <a:pt x="4646218" y="129527"/>
                  </a:lnTo>
                  <a:lnTo>
                    <a:pt x="4650778" y="147789"/>
                  </a:lnTo>
                  <a:lnTo>
                    <a:pt x="4653800" y="166090"/>
                  </a:lnTo>
                  <a:lnTo>
                    <a:pt x="4655337" y="185889"/>
                  </a:lnTo>
                  <a:lnTo>
                    <a:pt x="4655337" y="796975"/>
                  </a:lnTo>
                  <a:close/>
                </a:path>
                <a:path w="4655820" h="797560">
                  <a:moveTo>
                    <a:pt x="2776334" y="179883"/>
                  </a:moveTo>
                  <a:lnTo>
                    <a:pt x="2770806" y="179883"/>
                  </a:lnTo>
                  <a:lnTo>
                    <a:pt x="2776435" y="179781"/>
                  </a:lnTo>
                  <a:close/>
                </a:path>
                <a:path w="4655820" h="797560">
                  <a:moveTo>
                    <a:pt x="2782906" y="185889"/>
                  </a:moveTo>
                  <a:lnTo>
                    <a:pt x="2770339" y="185889"/>
                  </a:lnTo>
                  <a:lnTo>
                    <a:pt x="2776435" y="179781"/>
                  </a:lnTo>
                  <a:lnTo>
                    <a:pt x="2783282" y="179781"/>
                  </a:lnTo>
                  <a:lnTo>
                    <a:pt x="2782906" y="185889"/>
                  </a:lnTo>
                  <a:close/>
                </a:path>
                <a:path w="4655820" h="797560">
                  <a:moveTo>
                    <a:pt x="51790" y="241909"/>
                  </a:moveTo>
                  <a:lnTo>
                    <a:pt x="0" y="237731"/>
                  </a:lnTo>
                  <a:lnTo>
                    <a:pt x="1485" y="230085"/>
                  </a:lnTo>
                  <a:lnTo>
                    <a:pt x="2770806" y="179883"/>
                  </a:lnTo>
                  <a:lnTo>
                    <a:pt x="2770339" y="185889"/>
                  </a:lnTo>
                  <a:lnTo>
                    <a:pt x="2782906" y="185889"/>
                  </a:lnTo>
                  <a:lnTo>
                    <a:pt x="2782531" y="191985"/>
                  </a:lnTo>
                  <a:lnTo>
                    <a:pt x="714310" y="230085"/>
                  </a:lnTo>
                  <a:lnTo>
                    <a:pt x="51790" y="230085"/>
                  </a:lnTo>
                  <a:lnTo>
                    <a:pt x="51790" y="241909"/>
                  </a:lnTo>
                  <a:close/>
                </a:path>
                <a:path w="4655820" h="797560">
                  <a:moveTo>
                    <a:pt x="55638" y="242219"/>
                  </a:moveTo>
                  <a:lnTo>
                    <a:pt x="51790" y="241909"/>
                  </a:lnTo>
                  <a:lnTo>
                    <a:pt x="51790" y="230085"/>
                  </a:lnTo>
                  <a:lnTo>
                    <a:pt x="175348" y="240014"/>
                  </a:lnTo>
                  <a:lnTo>
                    <a:pt x="55638" y="242219"/>
                  </a:lnTo>
                  <a:close/>
                </a:path>
                <a:path w="4655820" h="797560">
                  <a:moveTo>
                    <a:pt x="175348" y="240014"/>
                  </a:moveTo>
                  <a:lnTo>
                    <a:pt x="51790" y="230085"/>
                  </a:lnTo>
                  <a:lnTo>
                    <a:pt x="714310" y="230085"/>
                  </a:lnTo>
                  <a:lnTo>
                    <a:pt x="175348" y="240014"/>
                  </a:lnTo>
                  <a:close/>
                </a:path>
                <a:path w="4655820" h="797560">
                  <a:moveTo>
                    <a:pt x="2770339" y="461216"/>
                  </a:moveTo>
                  <a:lnTo>
                    <a:pt x="55638" y="242219"/>
                  </a:lnTo>
                  <a:lnTo>
                    <a:pt x="175348" y="240014"/>
                  </a:lnTo>
                  <a:lnTo>
                    <a:pt x="2782531" y="449516"/>
                  </a:lnTo>
                  <a:lnTo>
                    <a:pt x="2782531" y="455612"/>
                  </a:lnTo>
                  <a:lnTo>
                    <a:pt x="2770339" y="455612"/>
                  </a:lnTo>
                  <a:lnTo>
                    <a:pt x="2770339" y="461216"/>
                  </a:lnTo>
                  <a:close/>
                </a:path>
                <a:path w="4655820" h="797560">
                  <a:moveTo>
                    <a:pt x="51790" y="242290"/>
                  </a:moveTo>
                  <a:lnTo>
                    <a:pt x="51790" y="241909"/>
                  </a:lnTo>
                  <a:lnTo>
                    <a:pt x="55638" y="242219"/>
                  </a:lnTo>
                  <a:lnTo>
                    <a:pt x="51790" y="242290"/>
                  </a:lnTo>
                  <a:close/>
                </a:path>
                <a:path w="4655820" h="797560">
                  <a:moveTo>
                    <a:pt x="2776435" y="461708"/>
                  </a:moveTo>
                  <a:lnTo>
                    <a:pt x="2770339" y="461216"/>
                  </a:lnTo>
                  <a:lnTo>
                    <a:pt x="2770339" y="455612"/>
                  </a:lnTo>
                  <a:lnTo>
                    <a:pt x="2776435" y="461708"/>
                  </a:lnTo>
                  <a:close/>
                </a:path>
                <a:path w="4655820" h="797560">
                  <a:moveTo>
                    <a:pt x="2782531" y="461708"/>
                  </a:moveTo>
                  <a:lnTo>
                    <a:pt x="2776435" y="461708"/>
                  </a:lnTo>
                  <a:lnTo>
                    <a:pt x="2770339" y="455612"/>
                  </a:lnTo>
                  <a:lnTo>
                    <a:pt x="2782531" y="455612"/>
                  </a:lnTo>
                  <a:lnTo>
                    <a:pt x="2782531" y="461708"/>
                  </a:lnTo>
                  <a:close/>
                </a:path>
                <a:path w="4655820" h="797560">
                  <a:moveTo>
                    <a:pt x="2782531" y="796975"/>
                  </a:moveTo>
                  <a:lnTo>
                    <a:pt x="2770339" y="796975"/>
                  </a:lnTo>
                  <a:lnTo>
                    <a:pt x="2770339" y="461216"/>
                  </a:lnTo>
                  <a:lnTo>
                    <a:pt x="2776435" y="461708"/>
                  </a:lnTo>
                  <a:lnTo>
                    <a:pt x="2782531" y="461708"/>
                  </a:lnTo>
                  <a:lnTo>
                    <a:pt x="2782531" y="796975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03600" y="3416795"/>
              <a:ext cx="657872" cy="36120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347288" y="1688553"/>
              <a:ext cx="3450590" cy="2089785"/>
            </a:xfrm>
            <a:custGeom>
              <a:avLst/>
              <a:gdLst/>
              <a:ahLst/>
              <a:cxnLst/>
              <a:rect l="l" t="t" r="r" b="b"/>
              <a:pathLst>
                <a:path w="3450590" h="2089785">
                  <a:moveTo>
                    <a:pt x="1286129" y="1572564"/>
                  </a:moveTo>
                  <a:lnTo>
                    <a:pt x="0" y="1571078"/>
                  </a:lnTo>
                  <a:lnTo>
                    <a:pt x="0" y="1609178"/>
                  </a:lnTo>
                  <a:lnTo>
                    <a:pt x="1286129" y="1610664"/>
                  </a:lnTo>
                  <a:lnTo>
                    <a:pt x="1286129" y="1572564"/>
                  </a:lnTo>
                  <a:close/>
                </a:path>
                <a:path w="3450590" h="2089785">
                  <a:moveTo>
                    <a:pt x="1947468" y="1589341"/>
                  </a:moveTo>
                  <a:lnTo>
                    <a:pt x="1909368" y="1589341"/>
                  </a:lnTo>
                  <a:lnTo>
                    <a:pt x="1909368" y="2089200"/>
                  </a:lnTo>
                  <a:lnTo>
                    <a:pt x="1947468" y="2089200"/>
                  </a:lnTo>
                  <a:lnTo>
                    <a:pt x="1947468" y="1589341"/>
                  </a:lnTo>
                  <a:close/>
                </a:path>
                <a:path w="3450590" h="2089785">
                  <a:moveTo>
                    <a:pt x="3285426" y="1485"/>
                  </a:moveTo>
                  <a:lnTo>
                    <a:pt x="2570759" y="0"/>
                  </a:lnTo>
                  <a:lnTo>
                    <a:pt x="2570759" y="38100"/>
                  </a:lnTo>
                  <a:lnTo>
                    <a:pt x="3285426" y="39585"/>
                  </a:lnTo>
                  <a:lnTo>
                    <a:pt x="3285426" y="1485"/>
                  </a:lnTo>
                  <a:close/>
                </a:path>
                <a:path w="3450590" h="2089785">
                  <a:moveTo>
                    <a:pt x="3449993" y="1447647"/>
                  </a:moveTo>
                  <a:lnTo>
                    <a:pt x="3411893" y="1447647"/>
                  </a:lnTo>
                  <a:lnTo>
                    <a:pt x="3408857" y="2019096"/>
                  </a:lnTo>
                  <a:lnTo>
                    <a:pt x="3446957" y="2019096"/>
                  </a:lnTo>
                  <a:lnTo>
                    <a:pt x="3449993" y="144764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918048" y="1706816"/>
              <a:ext cx="715010" cy="878205"/>
            </a:xfrm>
            <a:custGeom>
              <a:avLst/>
              <a:gdLst/>
              <a:ahLst/>
              <a:cxnLst/>
              <a:rect l="l" t="t" r="r" b="b"/>
              <a:pathLst>
                <a:path w="715009" h="878205">
                  <a:moveTo>
                    <a:pt x="513511" y="356590"/>
                  </a:moveTo>
                  <a:lnTo>
                    <a:pt x="505917" y="310845"/>
                  </a:lnTo>
                  <a:lnTo>
                    <a:pt x="487616" y="272186"/>
                  </a:lnTo>
                  <a:lnTo>
                    <a:pt x="487616" y="344385"/>
                  </a:lnTo>
                  <a:lnTo>
                    <a:pt x="487616" y="371817"/>
                  </a:lnTo>
                  <a:lnTo>
                    <a:pt x="487616" y="487654"/>
                  </a:lnTo>
                  <a:lnTo>
                    <a:pt x="487616" y="513549"/>
                  </a:lnTo>
                  <a:lnTo>
                    <a:pt x="484593" y="527240"/>
                  </a:lnTo>
                  <a:lnTo>
                    <a:pt x="481507" y="539445"/>
                  </a:lnTo>
                  <a:lnTo>
                    <a:pt x="476948" y="551649"/>
                  </a:lnTo>
                  <a:lnTo>
                    <a:pt x="472389" y="562317"/>
                  </a:lnTo>
                  <a:lnTo>
                    <a:pt x="464743" y="572985"/>
                  </a:lnTo>
                  <a:lnTo>
                    <a:pt x="458647" y="583653"/>
                  </a:lnTo>
                  <a:lnTo>
                    <a:pt x="419049" y="615645"/>
                  </a:lnTo>
                  <a:lnTo>
                    <a:pt x="356539" y="630872"/>
                  </a:lnTo>
                  <a:lnTo>
                    <a:pt x="344385" y="629335"/>
                  </a:lnTo>
                  <a:lnTo>
                    <a:pt x="330644" y="627849"/>
                  </a:lnTo>
                  <a:lnTo>
                    <a:pt x="284962" y="608012"/>
                  </a:lnTo>
                  <a:lnTo>
                    <a:pt x="257530" y="582104"/>
                  </a:lnTo>
                  <a:lnTo>
                    <a:pt x="249885" y="572985"/>
                  </a:lnTo>
                  <a:lnTo>
                    <a:pt x="233121" y="537908"/>
                  </a:lnTo>
                  <a:lnTo>
                    <a:pt x="227012" y="499808"/>
                  </a:lnTo>
                  <a:lnTo>
                    <a:pt x="228549" y="486117"/>
                  </a:lnTo>
                  <a:lnTo>
                    <a:pt x="230085" y="473913"/>
                  </a:lnTo>
                  <a:lnTo>
                    <a:pt x="233121" y="460222"/>
                  </a:lnTo>
                  <a:lnTo>
                    <a:pt x="235610" y="454393"/>
                  </a:lnTo>
                  <a:lnTo>
                    <a:pt x="237680" y="457149"/>
                  </a:lnTo>
                  <a:lnTo>
                    <a:pt x="259016" y="478472"/>
                  </a:lnTo>
                  <a:lnTo>
                    <a:pt x="271221" y="486117"/>
                  </a:lnTo>
                  <a:lnTo>
                    <a:pt x="284962" y="493750"/>
                  </a:lnTo>
                  <a:lnTo>
                    <a:pt x="297116" y="501345"/>
                  </a:lnTo>
                  <a:lnTo>
                    <a:pt x="327621" y="510476"/>
                  </a:lnTo>
                  <a:lnTo>
                    <a:pt x="358089" y="513549"/>
                  </a:lnTo>
                  <a:lnTo>
                    <a:pt x="374853" y="512013"/>
                  </a:lnTo>
                  <a:lnTo>
                    <a:pt x="405307" y="505904"/>
                  </a:lnTo>
                  <a:lnTo>
                    <a:pt x="432739" y="493750"/>
                  </a:lnTo>
                  <a:lnTo>
                    <a:pt x="442480" y="487654"/>
                  </a:lnTo>
                  <a:lnTo>
                    <a:pt x="444944" y="486117"/>
                  </a:lnTo>
                  <a:lnTo>
                    <a:pt x="457149" y="476986"/>
                  </a:lnTo>
                  <a:lnTo>
                    <a:pt x="478485" y="455650"/>
                  </a:lnTo>
                  <a:lnTo>
                    <a:pt x="479996" y="453618"/>
                  </a:lnTo>
                  <a:lnTo>
                    <a:pt x="483044" y="461708"/>
                  </a:lnTo>
                  <a:lnTo>
                    <a:pt x="486079" y="473913"/>
                  </a:lnTo>
                  <a:lnTo>
                    <a:pt x="487616" y="487654"/>
                  </a:lnTo>
                  <a:lnTo>
                    <a:pt x="487616" y="371817"/>
                  </a:lnTo>
                  <a:lnTo>
                    <a:pt x="484593" y="384022"/>
                  </a:lnTo>
                  <a:lnTo>
                    <a:pt x="481507" y="396227"/>
                  </a:lnTo>
                  <a:lnTo>
                    <a:pt x="478840" y="403339"/>
                  </a:lnTo>
                  <a:lnTo>
                    <a:pt x="476948" y="400786"/>
                  </a:lnTo>
                  <a:lnTo>
                    <a:pt x="467817" y="390118"/>
                  </a:lnTo>
                  <a:lnTo>
                    <a:pt x="466559" y="389026"/>
                  </a:lnTo>
                  <a:lnTo>
                    <a:pt x="466559" y="428726"/>
                  </a:lnTo>
                  <a:lnTo>
                    <a:pt x="464743" y="431253"/>
                  </a:lnTo>
                  <a:lnTo>
                    <a:pt x="429717" y="466318"/>
                  </a:lnTo>
                  <a:lnTo>
                    <a:pt x="383984" y="484581"/>
                  </a:lnTo>
                  <a:lnTo>
                    <a:pt x="356539" y="487654"/>
                  </a:lnTo>
                  <a:lnTo>
                    <a:pt x="344385" y="486117"/>
                  </a:lnTo>
                  <a:lnTo>
                    <a:pt x="330644" y="484581"/>
                  </a:lnTo>
                  <a:lnTo>
                    <a:pt x="284962" y="464781"/>
                  </a:lnTo>
                  <a:lnTo>
                    <a:pt x="257530" y="438886"/>
                  </a:lnTo>
                  <a:lnTo>
                    <a:pt x="249885" y="429704"/>
                  </a:lnTo>
                  <a:lnTo>
                    <a:pt x="249008" y="428205"/>
                  </a:lnTo>
                  <a:lnTo>
                    <a:pt x="249885" y="426681"/>
                  </a:lnTo>
                  <a:lnTo>
                    <a:pt x="257530" y="417550"/>
                  </a:lnTo>
                  <a:lnTo>
                    <a:pt x="295630" y="385559"/>
                  </a:lnTo>
                  <a:lnTo>
                    <a:pt x="332193" y="371817"/>
                  </a:lnTo>
                  <a:lnTo>
                    <a:pt x="344385" y="370332"/>
                  </a:lnTo>
                  <a:lnTo>
                    <a:pt x="371830" y="370332"/>
                  </a:lnTo>
                  <a:lnTo>
                    <a:pt x="385521" y="373354"/>
                  </a:lnTo>
                  <a:lnTo>
                    <a:pt x="397725" y="376377"/>
                  </a:lnTo>
                  <a:lnTo>
                    <a:pt x="408393" y="381000"/>
                  </a:lnTo>
                  <a:lnTo>
                    <a:pt x="420547" y="385559"/>
                  </a:lnTo>
                  <a:lnTo>
                    <a:pt x="431203" y="393153"/>
                  </a:lnTo>
                  <a:lnTo>
                    <a:pt x="440385" y="400786"/>
                  </a:lnTo>
                  <a:lnTo>
                    <a:pt x="451053" y="408432"/>
                  </a:lnTo>
                  <a:lnTo>
                    <a:pt x="458647" y="417550"/>
                  </a:lnTo>
                  <a:lnTo>
                    <a:pt x="466280" y="428218"/>
                  </a:lnTo>
                  <a:lnTo>
                    <a:pt x="466559" y="428726"/>
                  </a:lnTo>
                  <a:lnTo>
                    <a:pt x="466559" y="389026"/>
                  </a:lnTo>
                  <a:lnTo>
                    <a:pt x="431203" y="362686"/>
                  </a:lnTo>
                  <a:lnTo>
                    <a:pt x="388543" y="347459"/>
                  </a:lnTo>
                  <a:lnTo>
                    <a:pt x="356539" y="344385"/>
                  </a:lnTo>
                  <a:lnTo>
                    <a:pt x="326085" y="347459"/>
                  </a:lnTo>
                  <a:lnTo>
                    <a:pt x="310857" y="352018"/>
                  </a:lnTo>
                  <a:lnTo>
                    <a:pt x="297116" y="356590"/>
                  </a:lnTo>
                  <a:lnTo>
                    <a:pt x="269684" y="371817"/>
                  </a:lnTo>
                  <a:lnTo>
                    <a:pt x="259016" y="381000"/>
                  </a:lnTo>
                  <a:lnTo>
                    <a:pt x="246862" y="390118"/>
                  </a:lnTo>
                  <a:lnTo>
                    <a:pt x="236537" y="403847"/>
                  </a:lnTo>
                  <a:lnTo>
                    <a:pt x="233121" y="394690"/>
                  </a:lnTo>
                  <a:lnTo>
                    <a:pt x="230085" y="382485"/>
                  </a:lnTo>
                  <a:lnTo>
                    <a:pt x="228549" y="370332"/>
                  </a:lnTo>
                  <a:lnTo>
                    <a:pt x="227012" y="356590"/>
                  </a:lnTo>
                  <a:lnTo>
                    <a:pt x="228549" y="342900"/>
                  </a:lnTo>
                  <a:lnTo>
                    <a:pt x="243789" y="294132"/>
                  </a:lnTo>
                  <a:lnTo>
                    <a:pt x="275780" y="256032"/>
                  </a:lnTo>
                  <a:lnTo>
                    <a:pt x="319989" y="233159"/>
                  </a:lnTo>
                  <a:lnTo>
                    <a:pt x="344385" y="227050"/>
                  </a:lnTo>
                  <a:lnTo>
                    <a:pt x="358089" y="227050"/>
                  </a:lnTo>
                  <a:lnTo>
                    <a:pt x="397725" y="233159"/>
                  </a:lnTo>
                  <a:lnTo>
                    <a:pt x="440385" y="257568"/>
                  </a:lnTo>
                  <a:lnTo>
                    <a:pt x="451053" y="265150"/>
                  </a:lnTo>
                  <a:lnTo>
                    <a:pt x="478485" y="307822"/>
                  </a:lnTo>
                  <a:lnTo>
                    <a:pt x="487616" y="344385"/>
                  </a:lnTo>
                  <a:lnTo>
                    <a:pt x="487616" y="272186"/>
                  </a:lnTo>
                  <a:lnTo>
                    <a:pt x="486079" y="269722"/>
                  </a:lnTo>
                  <a:lnTo>
                    <a:pt x="476948" y="257568"/>
                  </a:lnTo>
                  <a:lnTo>
                    <a:pt x="467817" y="246900"/>
                  </a:lnTo>
                  <a:lnTo>
                    <a:pt x="455612" y="237718"/>
                  </a:lnTo>
                  <a:lnTo>
                    <a:pt x="444944" y="228600"/>
                  </a:lnTo>
                  <a:lnTo>
                    <a:pt x="442150" y="227050"/>
                  </a:lnTo>
                  <a:lnTo>
                    <a:pt x="417512" y="213360"/>
                  </a:lnTo>
                  <a:lnTo>
                    <a:pt x="403771" y="208800"/>
                  </a:lnTo>
                  <a:lnTo>
                    <a:pt x="388543" y="204190"/>
                  </a:lnTo>
                  <a:lnTo>
                    <a:pt x="376466" y="203047"/>
                  </a:lnTo>
                  <a:lnTo>
                    <a:pt x="377875" y="0"/>
                  </a:lnTo>
                  <a:lnTo>
                    <a:pt x="339775" y="0"/>
                  </a:lnTo>
                  <a:lnTo>
                    <a:pt x="338366" y="203288"/>
                  </a:lnTo>
                  <a:lnTo>
                    <a:pt x="310857" y="208800"/>
                  </a:lnTo>
                  <a:lnTo>
                    <a:pt x="269684" y="228600"/>
                  </a:lnTo>
                  <a:lnTo>
                    <a:pt x="237680" y="259054"/>
                  </a:lnTo>
                  <a:lnTo>
                    <a:pt x="214807" y="297154"/>
                  </a:lnTo>
                  <a:lnTo>
                    <a:pt x="202653" y="341350"/>
                  </a:lnTo>
                  <a:lnTo>
                    <a:pt x="202653" y="373354"/>
                  </a:lnTo>
                  <a:lnTo>
                    <a:pt x="205689" y="388581"/>
                  </a:lnTo>
                  <a:lnTo>
                    <a:pt x="208762" y="403809"/>
                  </a:lnTo>
                  <a:lnTo>
                    <a:pt x="214807" y="419049"/>
                  </a:lnTo>
                  <a:lnTo>
                    <a:pt x="219837" y="429107"/>
                  </a:lnTo>
                  <a:lnTo>
                    <a:pt x="214807" y="440372"/>
                  </a:lnTo>
                  <a:lnTo>
                    <a:pt x="208762" y="454113"/>
                  </a:lnTo>
                  <a:lnTo>
                    <a:pt x="205689" y="469353"/>
                  </a:lnTo>
                  <a:lnTo>
                    <a:pt x="202653" y="484581"/>
                  </a:lnTo>
                  <a:lnTo>
                    <a:pt x="202653" y="516572"/>
                  </a:lnTo>
                  <a:lnTo>
                    <a:pt x="214807" y="560781"/>
                  </a:lnTo>
                  <a:lnTo>
                    <a:pt x="237680" y="598881"/>
                  </a:lnTo>
                  <a:lnTo>
                    <a:pt x="271221" y="629335"/>
                  </a:lnTo>
                  <a:lnTo>
                    <a:pt x="312394" y="649185"/>
                  </a:lnTo>
                  <a:lnTo>
                    <a:pt x="342849" y="655281"/>
                  </a:lnTo>
                  <a:lnTo>
                    <a:pt x="374853" y="655281"/>
                  </a:lnTo>
                  <a:lnTo>
                    <a:pt x="405307" y="649185"/>
                  </a:lnTo>
                  <a:lnTo>
                    <a:pt x="432739" y="636981"/>
                  </a:lnTo>
                  <a:lnTo>
                    <a:pt x="442480" y="630872"/>
                  </a:lnTo>
                  <a:lnTo>
                    <a:pt x="444944" y="629335"/>
                  </a:lnTo>
                  <a:lnTo>
                    <a:pt x="478485" y="598881"/>
                  </a:lnTo>
                  <a:lnTo>
                    <a:pt x="501307" y="560781"/>
                  </a:lnTo>
                  <a:lnTo>
                    <a:pt x="513511" y="499808"/>
                  </a:lnTo>
                  <a:lnTo>
                    <a:pt x="511975" y="483044"/>
                  </a:lnTo>
                  <a:lnTo>
                    <a:pt x="510438" y="467804"/>
                  </a:lnTo>
                  <a:lnTo>
                    <a:pt x="505917" y="452577"/>
                  </a:lnTo>
                  <a:lnTo>
                    <a:pt x="501307" y="438886"/>
                  </a:lnTo>
                  <a:lnTo>
                    <a:pt x="496062" y="429412"/>
                  </a:lnTo>
                  <a:lnTo>
                    <a:pt x="501307" y="417550"/>
                  </a:lnTo>
                  <a:lnTo>
                    <a:pt x="505917" y="402323"/>
                  </a:lnTo>
                  <a:lnTo>
                    <a:pt x="510438" y="388581"/>
                  </a:lnTo>
                  <a:lnTo>
                    <a:pt x="511975" y="371817"/>
                  </a:lnTo>
                  <a:lnTo>
                    <a:pt x="513511" y="356590"/>
                  </a:lnTo>
                  <a:close/>
                </a:path>
                <a:path w="715009" h="878205">
                  <a:moveTo>
                    <a:pt x="714667" y="839635"/>
                  </a:moveTo>
                  <a:lnTo>
                    <a:pt x="0" y="838149"/>
                  </a:lnTo>
                  <a:lnTo>
                    <a:pt x="0" y="876249"/>
                  </a:lnTo>
                  <a:lnTo>
                    <a:pt x="714667" y="877735"/>
                  </a:lnTo>
                  <a:lnTo>
                    <a:pt x="714667" y="83963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8133702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8120012" y="1206995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56575" y="1281658"/>
              <a:ext cx="205676" cy="129527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7918843" y="1688553"/>
              <a:ext cx="715010" cy="40005"/>
            </a:xfrm>
            <a:custGeom>
              <a:avLst/>
              <a:gdLst/>
              <a:ahLst/>
              <a:cxnLst/>
              <a:rect l="l" t="t" r="r" b="b"/>
              <a:pathLst>
                <a:path w="715009" h="40005">
                  <a:moveTo>
                    <a:pt x="714679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4679" y="1485"/>
                  </a:lnTo>
                  <a:lnTo>
                    <a:pt x="714679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7354937" y="1588972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2137321" y="1706816"/>
            <a:ext cx="5967730" cy="2071370"/>
            <a:chOff x="2137321" y="1706816"/>
            <a:chExt cx="5967730" cy="2071370"/>
          </a:xfrm>
        </p:grpSpPr>
        <p:sp>
          <p:nvSpPr>
            <p:cNvPr id="21" name="object 21" descr=""/>
            <p:cNvSpPr/>
            <p:nvPr/>
          </p:nvSpPr>
          <p:spPr>
            <a:xfrm>
              <a:off x="3911104" y="1706816"/>
              <a:ext cx="15240" cy="1571625"/>
            </a:xfrm>
            <a:custGeom>
              <a:avLst/>
              <a:gdLst/>
              <a:ahLst/>
              <a:cxnLst/>
              <a:rect l="l" t="t" r="r" b="b"/>
              <a:pathLst>
                <a:path w="15239" h="1571625">
                  <a:moveTo>
                    <a:pt x="15227" y="1571078"/>
                  </a:moveTo>
                  <a:lnTo>
                    <a:pt x="0" y="1571078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25672" y="1914080"/>
              <a:ext cx="4479290" cy="1863725"/>
            </a:xfrm>
            <a:custGeom>
              <a:avLst/>
              <a:gdLst/>
              <a:ahLst/>
              <a:cxnLst/>
              <a:rect l="l" t="t" r="r" b="b"/>
              <a:pathLst>
                <a:path w="447929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4479290" h="1863725">
                  <a:moveTo>
                    <a:pt x="302196" y="1363814"/>
                  </a:moveTo>
                  <a:lnTo>
                    <a:pt x="286969" y="1363814"/>
                  </a:lnTo>
                  <a:lnTo>
                    <a:pt x="286499" y="1863674"/>
                  </a:lnTo>
                  <a:lnTo>
                    <a:pt x="301726" y="1863674"/>
                  </a:lnTo>
                  <a:lnTo>
                    <a:pt x="302196" y="1363814"/>
                  </a:lnTo>
                  <a:close/>
                </a:path>
                <a:path w="447929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447929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  <a:path w="4479290" h="1863725">
                  <a:moveTo>
                    <a:pt x="3150273" y="1572615"/>
                  </a:moveTo>
                  <a:lnTo>
                    <a:pt x="1650834" y="1571078"/>
                  </a:lnTo>
                  <a:lnTo>
                    <a:pt x="1650834" y="1586306"/>
                  </a:lnTo>
                  <a:lnTo>
                    <a:pt x="3150273" y="1587842"/>
                  </a:lnTo>
                  <a:lnTo>
                    <a:pt x="3150273" y="1572615"/>
                  </a:lnTo>
                  <a:close/>
                </a:path>
                <a:path w="4479290" h="1863725">
                  <a:moveTo>
                    <a:pt x="3150273" y="1357757"/>
                  </a:moveTo>
                  <a:lnTo>
                    <a:pt x="2658110" y="1356245"/>
                  </a:lnTo>
                  <a:lnTo>
                    <a:pt x="2659583" y="650671"/>
                  </a:lnTo>
                  <a:lnTo>
                    <a:pt x="2644356" y="650671"/>
                  </a:lnTo>
                  <a:lnTo>
                    <a:pt x="2642870" y="1363814"/>
                  </a:lnTo>
                  <a:lnTo>
                    <a:pt x="2650464" y="1363814"/>
                  </a:lnTo>
                  <a:lnTo>
                    <a:pt x="2650464" y="1372984"/>
                  </a:lnTo>
                  <a:lnTo>
                    <a:pt x="3150273" y="1374470"/>
                  </a:lnTo>
                  <a:lnTo>
                    <a:pt x="3150273" y="1357757"/>
                  </a:lnTo>
                  <a:close/>
                </a:path>
                <a:path w="4479290" h="1863725">
                  <a:moveTo>
                    <a:pt x="4479061" y="0"/>
                  </a:moveTo>
                  <a:lnTo>
                    <a:pt x="2907982" y="0"/>
                  </a:lnTo>
                  <a:lnTo>
                    <a:pt x="2907982" y="15227"/>
                  </a:lnTo>
                  <a:lnTo>
                    <a:pt x="4479061" y="15227"/>
                  </a:lnTo>
                  <a:lnTo>
                    <a:pt x="4479061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766668" y="348617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112795" y="276958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1275600" y="1688553"/>
            <a:ext cx="7465059" cy="2089785"/>
            <a:chOff x="1275600" y="1688553"/>
            <a:chExt cx="7465059" cy="2089785"/>
          </a:xfrm>
        </p:grpSpPr>
        <p:sp>
          <p:nvSpPr>
            <p:cNvPr id="31" name="object 31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600247" y="1706816"/>
              <a:ext cx="4533900" cy="1932305"/>
            </a:xfrm>
            <a:custGeom>
              <a:avLst/>
              <a:gdLst/>
              <a:ahLst/>
              <a:cxnLst/>
              <a:rect l="l" t="t" r="r" b="b"/>
              <a:pathLst>
                <a:path w="4533900" h="1932304">
                  <a:moveTo>
                    <a:pt x="70091" y="1635125"/>
                  </a:moveTo>
                  <a:lnTo>
                    <a:pt x="0" y="1635125"/>
                  </a:lnTo>
                  <a:lnTo>
                    <a:pt x="0" y="1706714"/>
                  </a:lnTo>
                  <a:lnTo>
                    <a:pt x="70091" y="1706714"/>
                  </a:lnTo>
                  <a:lnTo>
                    <a:pt x="70091" y="1635125"/>
                  </a:lnTo>
                  <a:close/>
                </a:path>
                <a:path w="4533900" h="1932304">
                  <a:moveTo>
                    <a:pt x="356552" y="1635125"/>
                  </a:moveTo>
                  <a:lnTo>
                    <a:pt x="284962" y="1635125"/>
                  </a:lnTo>
                  <a:lnTo>
                    <a:pt x="284962" y="1706714"/>
                  </a:lnTo>
                  <a:lnTo>
                    <a:pt x="356552" y="1706714"/>
                  </a:lnTo>
                  <a:lnTo>
                    <a:pt x="356552" y="1635125"/>
                  </a:lnTo>
                  <a:close/>
                </a:path>
                <a:path w="4533900" h="1932304">
                  <a:moveTo>
                    <a:pt x="356552" y="1429385"/>
                  </a:moveTo>
                  <a:lnTo>
                    <a:pt x="284962" y="1429385"/>
                  </a:lnTo>
                  <a:lnTo>
                    <a:pt x="284962" y="1499489"/>
                  </a:lnTo>
                  <a:lnTo>
                    <a:pt x="356552" y="1499489"/>
                  </a:lnTo>
                  <a:lnTo>
                    <a:pt x="356552" y="1429385"/>
                  </a:lnTo>
                  <a:close/>
                </a:path>
                <a:path w="4533900" h="1932304">
                  <a:moveTo>
                    <a:pt x="356552" y="51841"/>
                  </a:moveTo>
                  <a:lnTo>
                    <a:pt x="284962" y="51841"/>
                  </a:lnTo>
                  <a:lnTo>
                    <a:pt x="284962" y="123431"/>
                  </a:lnTo>
                  <a:lnTo>
                    <a:pt x="356552" y="123431"/>
                  </a:lnTo>
                  <a:lnTo>
                    <a:pt x="356552" y="51841"/>
                  </a:lnTo>
                  <a:close/>
                </a:path>
                <a:path w="4533900" h="1932304">
                  <a:moveTo>
                    <a:pt x="603453" y="57937"/>
                  </a:moveTo>
                  <a:lnTo>
                    <a:pt x="575602" y="57937"/>
                  </a:lnTo>
                  <a:lnTo>
                    <a:pt x="576021" y="0"/>
                  </a:lnTo>
                  <a:lnTo>
                    <a:pt x="559257" y="0"/>
                  </a:lnTo>
                  <a:lnTo>
                    <a:pt x="558825" y="57937"/>
                  </a:lnTo>
                  <a:lnTo>
                    <a:pt x="533349" y="57937"/>
                  </a:lnTo>
                  <a:lnTo>
                    <a:pt x="533349" y="128041"/>
                  </a:lnTo>
                  <a:lnTo>
                    <a:pt x="558317" y="128041"/>
                  </a:lnTo>
                  <a:lnTo>
                    <a:pt x="557707" y="213360"/>
                  </a:lnTo>
                  <a:lnTo>
                    <a:pt x="574484" y="213360"/>
                  </a:lnTo>
                  <a:lnTo>
                    <a:pt x="575094" y="128041"/>
                  </a:lnTo>
                  <a:lnTo>
                    <a:pt x="603453" y="128041"/>
                  </a:lnTo>
                  <a:lnTo>
                    <a:pt x="603453" y="57937"/>
                  </a:lnTo>
                  <a:close/>
                </a:path>
                <a:path w="4533900" h="1932304">
                  <a:moveTo>
                    <a:pt x="641553" y="1635125"/>
                  </a:moveTo>
                  <a:lnTo>
                    <a:pt x="571449" y="1635125"/>
                  </a:lnTo>
                  <a:lnTo>
                    <a:pt x="571449" y="1706714"/>
                  </a:lnTo>
                  <a:lnTo>
                    <a:pt x="641553" y="1706714"/>
                  </a:lnTo>
                  <a:lnTo>
                    <a:pt x="641553" y="1635125"/>
                  </a:lnTo>
                  <a:close/>
                </a:path>
                <a:path w="4533900" h="1932304">
                  <a:moveTo>
                    <a:pt x="1676260" y="1758543"/>
                  </a:moveTo>
                  <a:lnTo>
                    <a:pt x="1472958" y="1757095"/>
                  </a:lnTo>
                  <a:lnTo>
                    <a:pt x="1470520" y="1744802"/>
                  </a:lnTo>
                  <a:lnTo>
                    <a:pt x="1467446" y="1729574"/>
                  </a:lnTo>
                  <a:lnTo>
                    <a:pt x="1461350" y="1715884"/>
                  </a:lnTo>
                  <a:lnTo>
                    <a:pt x="1455293" y="1702142"/>
                  </a:lnTo>
                  <a:lnTo>
                    <a:pt x="1449197" y="1691220"/>
                  </a:lnTo>
                  <a:lnTo>
                    <a:pt x="1449197" y="1776806"/>
                  </a:lnTo>
                  <a:lnTo>
                    <a:pt x="1447660" y="1790547"/>
                  </a:lnTo>
                  <a:lnTo>
                    <a:pt x="1432420" y="1839315"/>
                  </a:lnTo>
                  <a:lnTo>
                    <a:pt x="1400429" y="1877415"/>
                  </a:lnTo>
                  <a:lnTo>
                    <a:pt x="1356220" y="1900237"/>
                  </a:lnTo>
                  <a:lnTo>
                    <a:pt x="1344015" y="1904796"/>
                  </a:lnTo>
                  <a:lnTo>
                    <a:pt x="1331861" y="1906333"/>
                  </a:lnTo>
                  <a:lnTo>
                    <a:pt x="1304429" y="1906333"/>
                  </a:lnTo>
                  <a:lnTo>
                    <a:pt x="1292225" y="1903310"/>
                  </a:lnTo>
                  <a:lnTo>
                    <a:pt x="1278483" y="1900237"/>
                  </a:lnTo>
                  <a:lnTo>
                    <a:pt x="1272667" y="1897761"/>
                  </a:lnTo>
                  <a:lnTo>
                    <a:pt x="1275461" y="1895665"/>
                  </a:lnTo>
                  <a:lnTo>
                    <a:pt x="1286129" y="1886534"/>
                  </a:lnTo>
                  <a:lnTo>
                    <a:pt x="1312024" y="1849970"/>
                  </a:lnTo>
                  <a:lnTo>
                    <a:pt x="1328788" y="1807311"/>
                  </a:lnTo>
                  <a:lnTo>
                    <a:pt x="1331861" y="1775320"/>
                  </a:lnTo>
                  <a:lnTo>
                    <a:pt x="1330325" y="1760029"/>
                  </a:lnTo>
                  <a:lnTo>
                    <a:pt x="1327251" y="1744802"/>
                  </a:lnTo>
                  <a:lnTo>
                    <a:pt x="1324229" y="1729574"/>
                  </a:lnTo>
                  <a:lnTo>
                    <a:pt x="1318120" y="1715884"/>
                  </a:lnTo>
                  <a:lnTo>
                    <a:pt x="1312024" y="1702142"/>
                  </a:lnTo>
                  <a:lnTo>
                    <a:pt x="1305915" y="1691132"/>
                  </a:lnTo>
                  <a:lnTo>
                    <a:pt x="1305915" y="1776806"/>
                  </a:lnTo>
                  <a:lnTo>
                    <a:pt x="1304429" y="1790547"/>
                  </a:lnTo>
                  <a:lnTo>
                    <a:pt x="1289151" y="1839315"/>
                  </a:lnTo>
                  <a:lnTo>
                    <a:pt x="1257211" y="1877415"/>
                  </a:lnTo>
                  <a:lnTo>
                    <a:pt x="1247533" y="1885289"/>
                  </a:lnTo>
                  <a:lnTo>
                    <a:pt x="1245006" y="1883460"/>
                  </a:lnTo>
                  <a:lnTo>
                    <a:pt x="1235824" y="1875878"/>
                  </a:lnTo>
                  <a:lnTo>
                    <a:pt x="1226693" y="1868233"/>
                  </a:lnTo>
                  <a:lnTo>
                    <a:pt x="1221727" y="1863267"/>
                  </a:lnTo>
                  <a:lnTo>
                    <a:pt x="1221727" y="1898065"/>
                  </a:lnTo>
                  <a:lnTo>
                    <a:pt x="1213002" y="1900237"/>
                  </a:lnTo>
                  <a:lnTo>
                    <a:pt x="1200797" y="1904796"/>
                  </a:lnTo>
                  <a:lnTo>
                    <a:pt x="1188593" y="1906333"/>
                  </a:lnTo>
                  <a:lnTo>
                    <a:pt x="1161161" y="1906333"/>
                  </a:lnTo>
                  <a:lnTo>
                    <a:pt x="1136802" y="1900237"/>
                  </a:lnTo>
                  <a:lnTo>
                    <a:pt x="1101725" y="1883460"/>
                  </a:lnTo>
                  <a:lnTo>
                    <a:pt x="1066711" y="1848434"/>
                  </a:lnTo>
                  <a:lnTo>
                    <a:pt x="1048397" y="1802752"/>
                  </a:lnTo>
                  <a:lnTo>
                    <a:pt x="1045375" y="1789010"/>
                  </a:lnTo>
                  <a:lnTo>
                    <a:pt x="1045375" y="1775320"/>
                  </a:lnTo>
                  <a:lnTo>
                    <a:pt x="1046861" y="1763115"/>
                  </a:lnTo>
                  <a:lnTo>
                    <a:pt x="1048397" y="1749374"/>
                  </a:lnTo>
                  <a:lnTo>
                    <a:pt x="1068247" y="1703679"/>
                  </a:lnTo>
                  <a:lnTo>
                    <a:pt x="1113929" y="1661020"/>
                  </a:lnTo>
                  <a:lnTo>
                    <a:pt x="1126134" y="1656448"/>
                  </a:lnTo>
                  <a:lnTo>
                    <a:pt x="1136802" y="1651889"/>
                  </a:lnTo>
                  <a:lnTo>
                    <a:pt x="1150493" y="1648815"/>
                  </a:lnTo>
                  <a:lnTo>
                    <a:pt x="1162697" y="1647278"/>
                  </a:lnTo>
                  <a:lnTo>
                    <a:pt x="1176388" y="1645780"/>
                  </a:lnTo>
                  <a:lnTo>
                    <a:pt x="1190129" y="1647278"/>
                  </a:lnTo>
                  <a:lnTo>
                    <a:pt x="1202334" y="1648815"/>
                  </a:lnTo>
                  <a:lnTo>
                    <a:pt x="1214488" y="1651889"/>
                  </a:lnTo>
                  <a:lnTo>
                    <a:pt x="1221613" y="1654556"/>
                  </a:lnTo>
                  <a:lnTo>
                    <a:pt x="1219111" y="1656448"/>
                  </a:lnTo>
                  <a:lnTo>
                    <a:pt x="1197724" y="1677784"/>
                  </a:lnTo>
                  <a:lnTo>
                    <a:pt x="1188593" y="1689989"/>
                  </a:lnTo>
                  <a:lnTo>
                    <a:pt x="1181011" y="1702142"/>
                  </a:lnTo>
                  <a:lnTo>
                    <a:pt x="1174902" y="1715884"/>
                  </a:lnTo>
                  <a:lnTo>
                    <a:pt x="1170343" y="1731111"/>
                  </a:lnTo>
                  <a:lnTo>
                    <a:pt x="1165720" y="1746338"/>
                  </a:lnTo>
                  <a:lnTo>
                    <a:pt x="1164234" y="1761578"/>
                  </a:lnTo>
                  <a:lnTo>
                    <a:pt x="1162697" y="1776806"/>
                  </a:lnTo>
                  <a:lnTo>
                    <a:pt x="1164234" y="1792084"/>
                  </a:lnTo>
                  <a:lnTo>
                    <a:pt x="1165720" y="1808797"/>
                  </a:lnTo>
                  <a:lnTo>
                    <a:pt x="1170343" y="1822538"/>
                  </a:lnTo>
                  <a:lnTo>
                    <a:pt x="1174902" y="1837778"/>
                  </a:lnTo>
                  <a:lnTo>
                    <a:pt x="1199261" y="1875878"/>
                  </a:lnTo>
                  <a:lnTo>
                    <a:pt x="1221727" y="1898065"/>
                  </a:lnTo>
                  <a:lnTo>
                    <a:pt x="1221727" y="1863267"/>
                  </a:lnTo>
                  <a:lnTo>
                    <a:pt x="1217561" y="1859102"/>
                  </a:lnTo>
                  <a:lnTo>
                    <a:pt x="1209929" y="1848434"/>
                  </a:lnTo>
                  <a:lnTo>
                    <a:pt x="1197724" y="1827110"/>
                  </a:lnTo>
                  <a:lnTo>
                    <a:pt x="1193165" y="1814906"/>
                  </a:lnTo>
                  <a:lnTo>
                    <a:pt x="1190129" y="1802752"/>
                  </a:lnTo>
                  <a:lnTo>
                    <a:pt x="1188593" y="1789010"/>
                  </a:lnTo>
                  <a:lnTo>
                    <a:pt x="1188593" y="1763115"/>
                  </a:lnTo>
                  <a:lnTo>
                    <a:pt x="1199261" y="1725015"/>
                  </a:lnTo>
                  <a:lnTo>
                    <a:pt x="1226693" y="1683880"/>
                  </a:lnTo>
                  <a:lnTo>
                    <a:pt x="1247889" y="1667662"/>
                  </a:lnTo>
                  <a:lnTo>
                    <a:pt x="1249565" y="1668602"/>
                  </a:lnTo>
                  <a:lnTo>
                    <a:pt x="1284592" y="1703679"/>
                  </a:lnTo>
                  <a:lnTo>
                    <a:pt x="1299819" y="1738706"/>
                  </a:lnTo>
                  <a:lnTo>
                    <a:pt x="1305915" y="1776806"/>
                  </a:lnTo>
                  <a:lnTo>
                    <a:pt x="1305915" y="1691132"/>
                  </a:lnTo>
                  <a:lnTo>
                    <a:pt x="1273924" y="1656448"/>
                  </a:lnTo>
                  <a:lnTo>
                    <a:pt x="1271892" y="1654924"/>
                  </a:lnTo>
                  <a:lnTo>
                    <a:pt x="1280020" y="1651889"/>
                  </a:lnTo>
                  <a:lnTo>
                    <a:pt x="1292225" y="1648815"/>
                  </a:lnTo>
                  <a:lnTo>
                    <a:pt x="1319669" y="1645780"/>
                  </a:lnTo>
                  <a:lnTo>
                    <a:pt x="1331861" y="1647278"/>
                  </a:lnTo>
                  <a:lnTo>
                    <a:pt x="1345565" y="1648815"/>
                  </a:lnTo>
                  <a:lnTo>
                    <a:pt x="1391246" y="1668602"/>
                  </a:lnTo>
                  <a:lnTo>
                    <a:pt x="1418678" y="1694548"/>
                  </a:lnTo>
                  <a:lnTo>
                    <a:pt x="1426324" y="1703679"/>
                  </a:lnTo>
                  <a:lnTo>
                    <a:pt x="1443088" y="1738706"/>
                  </a:lnTo>
                  <a:lnTo>
                    <a:pt x="1449197" y="1776806"/>
                  </a:lnTo>
                  <a:lnTo>
                    <a:pt x="1449197" y="1691220"/>
                  </a:lnTo>
                  <a:lnTo>
                    <a:pt x="1417193" y="1656448"/>
                  </a:lnTo>
                  <a:lnTo>
                    <a:pt x="1402575" y="1645780"/>
                  </a:lnTo>
                  <a:lnTo>
                    <a:pt x="1392783" y="1639684"/>
                  </a:lnTo>
                  <a:lnTo>
                    <a:pt x="1379093" y="1633575"/>
                  </a:lnTo>
                  <a:lnTo>
                    <a:pt x="1363865" y="1627479"/>
                  </a:lnTo>
                  <a:lnTo>
                    <a:pt x="1333360" y="1621370"/>
                  </a:lnTo>
                  <a:lnTo>
                    <a:pt x="1301356" y="1621370"/>
                  </a:lnTo>
                  <a:lnTo>
                    <a:pt x="1270901" y="1627479"/>
                  </a:lnTo>
                  <a:lnTo>
                    <a:pt x="1246505" y="1638338"/>
                  </a:lnTo>
                  <a:lnTo>
                    <a:pt x="1235824" y="1633575"/>
                  </a:lnTo>
                  <a:lnTo>
                    <a:pt x="1220597" y="1627479"/>
                  </a:lnTo>
                  <a:lnTo>
                    <a:pt x="1206906" y="1624457"/>
                  </a:lnTo>
                  <a:lnTo>
                    <a:pt x="1190129" y="1621370"/>
                  </a:lnTo>
                  <a:lnTo>
                    <a:pt x="1159624" y="1621370"/>
                  </a:lnTo>
                  <a:lnTo>
                    <a:pt x="1113929" y="1633575"/>
                  </a:lnTo>
                  <a:lnTo>
                    <a:pt x="1075829" y="1656448"/>
                  </a:lnTo>
                  <a:lnTo>
                    <a:pt x="1039266" y="1702142"/>
                  </a:lnTo>
                  <a:lnTo>
                    <a:pt x="1022502" y="1746338"/>
                  </a:lnTo>
                  <a:lnTo>
                    <a:pt x="1021270" y="1758467"/>
                  </a:lnTo>
                  <a:lnTo>
                    <a:pt x="856615" y="1757286"/>
                  </a:lnTo>
                  <a:lnTo>
                    <a:pt x="857948" y="1571078"/>
                  </a:lnTo>
                  <a:lnTo>
                    <a:pt x="819848" y="1571078"/>
                  </a:lnTo>
                  <a:lnTo>
                    <a:pt x="818515" y="1757019"/>
                  </a:lnTo>
                  <a:lnTo>
                    <a:pt x="818311" y="1757006"/>
                  </a:lnTo>
                  <a:lnTo>
                    <a:pt x="818311" y="1785975"/>
                  </a:lnTo>
                  <a:lnTo>
                    <a:pt x="818311" y="1795106"/>
                  </a:lnTo>
                  <a:lnTo>
                    <a:pt x="1021778" y="1796567"/>
                  </a:lnTo>
                  <a:lnTo>
                    <a:pt x="1033170" y="1837778"/>
                  </a:lnTo>
                  <a:lnTo>
                    <a:pt x="1056043" y="1875878"/>
                  </a:lnTo>
                  <a:lnTo>
                    <a:pt x="1089520" y="1906333"/>
                  </a:lnTo>
                  <a:lnTo>
                    <a:pt x="1130706" y="1924634"/>
                  </a:lnTo>
                  <a:lnTo>
                    <a:pt x="1144397" y="1929206"/>
                  </a:lnTo>
                  <a:lnTo>
                    <a:pt x="1159624" y="1930742"/>
                  </a:lnTo>
                  <a:lnTo>
                    <a:pt x="1176388" y="1932228"/>
                  </a:lnTo>
                  <a:lnTo>
                    <a:pt x="1206906" y="1929206"/>
                  </a:lnTo>
                  <a:lnTo>
                    <a:pt x="1237361" y="1920074"/>
                  </a:lnTo>
                  <a:lnTo>
                    <a:pt x="1246225" y="1914525"/>
                  </a:lnTo>
                  <a:lnTo>
                    <a:pt x="1258697" y="1920074"/>
                  </a:lnTo>
                  <a:lnTo>
                    <a:pt x="1272387" y="1924634"/>
                  </a:lnTo>
                  <a:lnTo>
                    <a:pt x="1287665" y="1929206"/>
                  </a:lnTo>
                  <a:lnTo>
                    <a:pt x="1302893" y="1930742"/>
                  </a:lnTo>
                  <a:lnTo>
                    <a:pt x="1319669" y="1932228"/>
                  </a:lnTo>
                  <a:lnTo>
                    <a:pt x="1350124" y="1929206"/>
                  </a:lnTo>
                  <a:lnTo>
                    <a:pt x="1365351" y="1924634"/>
                  </a:lnTo>
                  <a:lnTo>
                    <a:pt x="1379093" y="1920074"/>
                  </a:lnTo>
                  <a:lnTo>
                    <a:pt x="1403718" y="1906333"/>
                  </a:lnTo>
                  <a:lnTo>
                    <a:pt x="1406474" y="1904796"/>
                  </a:lnTo>
                  <a:lnTo>
                    <a:pt x="1417193" y="1895665"/>
                  </a:lnTo>
                  <a:lnTo>
                    <a:pt x="1429346" y="1886534"/>
                  </a:lnTo>
                  <a:lnTo>
                    <a:pt x="1447660" y="1862137"/>
                  </a:lnTo>
                  <a:lnTo>
                    <a:pt x="1455293" y="1849970"/>
                  </a:lnTo>
                  <a:lnTo>
                    <a:pt x="1461350" y="1836229"/>
                  </a:lnTo>
                  <a:lnTo>
                    <a:pt x="1467446" y="1822538"/>
                  </a:lnTo>
                  <a:lnTo>
                    <a:pt x="1470520" y="1807311"/>
                  </a:lnTo>
                  <a:lnTo>
                    <a:pt x="1472933" y="1795195"/>
                  </a:lnTo>
                  <a:lnTo>
                    <a:pt x="1676260" y="1796643"/>
                  </a:lnTo>
                  <a:lnTo>
                    <a:pt x="1676260" y="1758543"/>
                  </a:lnTo>
                  <a:close/>
                </a:path>
                <a:path w="4533900" h="1932304">
                  <a:moveTo>
                    <a:pt x="1802714" y="1752447"/>
                  </a:moveTo>
                  <a:lnTo>
                    <a:pt x="1731073" y="1752447"/>
                  </a:lnTo>
                  <a:lnTo>
                    <a:pt x="1731073" y="1824088"/>
                  </a:lnTo>
                  <a:lnTo>
                    <a:pt x="1802714" y="1824088"/>
                  </a:lnTo>
                  <a:lnTo>
                    <a:pt x="1802714" y="1752447"/>
                  </a:lnTo>
                  <a:close/>
                </a:path>
                <a:path w="4533900" h="1932304">
                  <a:moveTo>
                    <a:pt x="2461031" y="57937"/>
                  </a:moveTo>
                  <a:lnTo>
                    <a:pt x="2431631" y="57937"/>
                  </a:lnTo>
                  <a:lnTo>
                    <a:pt x="2432050" y="0"/>
                  </a:lnTo>
                  <a:lnTo>
                    <a:pt x="2416822" y="0"/>
                  </a:lnTo>
                  <a:lnTo>
                    <a:pt x="2416403" y="57937"/>
                  </a:lnTo>
                  <a:lnTo>
                    <a:pt x="2389390" y="57937"/>
                  </a:lnTo>
                  <a:lnTo>
                    <a:pt x="2389390" y="128041"/>
                  </a:lnTo>
                  <a:lnTo>
                    <a:pt x="2415895" y="128041"/>
                  </a:lnTo>
                  <a:lnTo>
                    <a:pt x="2415286" y="213360"/>
                  </a:lnTo>
                  <a:lnTo>
                    <a:pt x="2430513" y="213360"/>
                  </a:lnTo>
                  <a:lnTo>
                    <a:pt x="2431123" y="128041"/>
                  </a:lnTo>
                  <a:lnTo>
                    <a:pt x="2461031" y="128041"/>
                  </a:lnTo>
                  <a:lnTo>
                    <a:pt x="2461031" y="57937"/>
                  </a:lnTo>
                  <a:close/>
                </a:path>
                <a:path w="4533900" h="1932304">
                  <a:moveTo>
                    <a:pt x="2713990" y="915835"/>
                  </a:moveTo>
                  <a:lnTo>
                    <a:pt x="2642349" y="915835"/>
                  </a:lnTo>
                  <a:lnTo>
                    <a:pt x="2642349" y="987475"/>
                  </a:lnTo>
                  <a:lnTo>
                    <a:pt x="2713990" y="987475"/>
                  </a:lnTo>
                  <a:lnTo>
                    <a:pt x="2713990" y="915835"/>
                  </a:lnTo>
                  <a:close/>
                </a:path>
                <a:path w="4533900" h="1932304">
                  <a:moveTo>
                    <a:pt x="2960840" y="57937"/>
                  </a:moveTo>
                  <a:lnTo>
                    <a:pt x="2932988" y="57937"/>
                  </a:lnTo>
                  <a:lnTo>
                    <a:pt x="2933408" y="0"/>
                  </a:lnTo>
                  <a:lnTo>
                    <a:pt x="2916631" y="0"/>
                  </a:lnTo>
                  <a:lnTo>
                    <a:pt x="2916224" y="57937"/>
                  </a:lnTo>
                  <a:lnTo>
                    <a:pt x="2889199" y="57937"/>
                  </a:lnTo>
                  <a:lnTo>
                    <a:pt x="2889199" y="128041"/>
                  </a:lnTo>
                  <a:lnTo>
                    <a:pt x="2915729" y="128041"/>
                  </a:lnTo>
                  <a:lnTo>
                    <a:pt x="2915145" y="213360"/>
                  </a:lnTo>
                  <a:lnTo>
                    <a:pt x="2931871" y="213360"/>
                  </a:lnTo>
                  <a:lnTo>
                    <a:pt x="2932480" y="128041"/>
                  </a:lnTo>
                  <a:lnTo>
                    <a:pt x="2960840" y="128041"/>
                  </a:lnTo>
                  <a:lnTo>
                    <a:pt x="2960840" y="57937"/>
                  </a:lnTo>
                  <a:close/>
                </a:path>
                <a:path w="4533900" h="1932304">
                  <a:moveTo>
                    <a:pt x="3128467" y="1752447"/>
                  </a:moveTo>
                  <a:lnTo>
                    <a:pt x="3056826" y="1752447"/>
                  </a:lnTo>
                  <a:lnTo>
                    <a:pt x="3056826" y="1824088"/>
                  </a:lnTo>
                  <a:lnTo>
                    <a:pt x="3128467" y="1824088"/>
                  </a:lnTo>
                  <a:lnTo>
                    <a:pt x="3128467" y="1752447"/>
                  </a:lnTo>
                  <a:close/>
                </a:path>
                <a:path w="4533900" h="1932304">
                  <a:moveTo>
                    <a:pt x="3128467" y="1537589"/>
                  </a:moveTo>
                  <a:lnTo>
                    <a:pt x="3056826" y="1537589"/>
                  </a:lnTo>
                  <a:lnTo>
                    <a:pt x="3056826" y="1609178"/>
                  </a:lnTo>
                  <a:lnTo>
                    <a:pt x="3128467" y="1609178"/>
                  </a:lnTo>
                  <a:lnTo>
                    <a:pt x="3128467" y="1537589"/>
                  </a:lnTo>
                  <a:close/>
                </a:path>
                <a:path w="4533900" h="1932304">
                  <a:moveTo>
                    <a:pt x="4533455" y="57937"/>
                  </a:moveTo>
                  <a:lnTo>
                    <a:pt x="4504080" y="57937"/>
                  </a:lnTo>
                  <a:lnTo>
                    <a:pt x="4504487" y="0"/>
                  </a:lnTo>
                  <a:lnTo>
                    <a:pt x="4487723" y="0"/>
                  </a:lnTo>
                  <a:lnTo>
                    <a:pt x="4487303" y="57937"/>
                  </a:lnTo>
                  <a:lnTo>
                    <a:pt x="4461827" y="57937"/>
                  </a:lnTo>
                  <a:lnTo>
                    <a:pt x="4461827" y="128041"/>
                  </a:lnTo>
                  <a:lnTo>
                    <a:pt x="4486821" y="128041"/>
                  </a:lnTo>
                  <a:lnTo>
                    <a:pt x="4486224" y="213360"/>
                  </a:lnTo>
                  <a:lnTo>
                    <a:pt x="4503001" y="213360"/>
                  </a:lnTo>
                  <a:lnTo>
                    <a:pt x="4503585" y="128041"/>
                  </a:lnTo>
                  <a:lnTo>
                    <a:pt x="4533455" y="128041"/>
                  </a:lnTo>
                  <a:lnTo>
                    <a:pt x="4533455" y="5793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1776209" y="1688553"/>
              <a:ext cx="2499360" cy="40005"/>
            </a:xfrm>
            <a:custGeom>
              <a:avLst/>
              <a:gdLst/>
              <a:ahLst/>
              <a:cxnLst/>
              <a:rect l="l" t="t" r="r" b="b"/>
              <a:pathLst>
                <a:path w="2499360" h="4000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2499360" h="4000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044407" y="2445893"/>
              <a:ext cx="356870" cy="190500"/>
            </a:xfrm>
            <a:custGeom>
              <a:avLst/>
              <a:gdLst/>
              <a:ahLst/>
              <a:cxnLst/>
              <a:rect l="l" t="t" r="r" b="b"/>
              <a:pathLst>
                <a:path w="356869" h="190500">
                  <a:moveTo>
                    <a:pt x="295078" y="126504"/>
                  </a:moveTo>
                  <a:lnTo>
                    <a:pt x="198081" y="126504"/>
                  </a:lnTo>
                  <a:lnTo>
                    <a:pt x="198081" y="63995"/>
                  </a:lnTo>
                  <a:lnTo>
                    <a:pt x="166090" y="63747"/>
                  </a:lnTo>
                  <a:lnTo>
                    <a:pt x="166090" y="0"/>
                  </a:lnTo>
                  <a:lnTo>
                    <a:pt x="356590" y="95986"/>
                  </a:lnTo>
                  <a:lnTo>
                    <a:pt x="295078" y="126504"/>
                  </a:lnTo>
                  <a:close/>
                </a:path>
                <a:path w="356869" h="190500">
                  <a:moveTo>
                    <a:pt x="166090" y="126504"/>
                  </a:moveTo>
                  <a:lnTo>
                    <a:pt x="0" y="126504"/>
                  </a:lnTo>
                  <a:lnTo>
                    <a:pt x="0" y="62458"/>
                  </a:lnTo>
                  <a:lnTo>
                    <a:pt x="166090" y="63747"/>
                  </a:lnTo>
                  <a:lnTo>
                    <a:pt x="166090" y="126504"/>
                  </a:lnTo>
                  <a:close/>
                </a:path>
                <a:path w="356869" h="190500">
                  <a:moveTo>
                    <a:pt x="166090" y="190499"/>
                  </a:moveTo>
                  <a:lnTo>
                    <a:pt x="166090" y="63747"/>
                  </a:lnTo>
                  <a:lnTo>
                    <a:pt x="198081" y="63995"/>
                  </a:lnTo>
                  <a:lnTo>
                    <a:pt x="198081" y="126504"/>
                  </a:lnTo>
                  <a:lnTo>
                    <a:pt x="295078" y="126504"/>
                  </a:lnTo>
                  <a:lnTo>
                    <a:pt x="166090" y="190499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029117" y="2718637"/>
              <a:ext cx="2270760" cy="917575"/>
            </a:xfrm>
            <a:custGeom>
              <a:avLst/>
              <a:gdLst/>
              <a:ahLst/>
              <a:cxnLst/>
              <a:rect l="l" t="t" r="r" b="b"/>
              <a:pathLst>
                <a:path w="2270760" h="917575">
                  <a:moveTo>
                    <a:pt x="358140" y="63995"/>
                  </a:moveTo>
                  <a:lnTo>
                    <a:pt x="191528" y="63995"/>
                  </a:lnTo>
                  <a:lnTo>
                    <a:pt x="192049" y="0"/>
                  </a:lnTo>
                  <a:lnTo>
                    <a:pt x="0" y="94513"/>
                  </a:lnTo>
                  <a:lnTo>
                    <a:pt x="190500" y="190500"/>
                  </a:lnTo>
                  <a:lnTo>
                    <a:pt x="191008" y="126758"/>
                  </a:lnTo>
                  <a:lnTo>
                    <a:pt x="358140" y="128041"/>
                  </a:lnTo>
                  <a:lnTo>
                    <a:pt x="358140" y="63995"/>
                  </a:lnTo>
                  <a:close/>
                </a:path>
                <a:path w="2270760" h="917575">
                  <a:moveTo>
                    <a:pt x="1984082" y="368795"/>
                  </a:moveTo>
                  <a:lnTo>
                    <a:pt x="1921624" y="368795"/>
                  </a:lnTo>
                  <a:lnTo>
                    <a:pt x="1921624" y="202704"/>
                  </a:lnTo>
                  <a:lnTo>
                    <a:pt x="1857578" y="202704"/>
                  </a:lnTo>
                  <a:lnTo>
                    <a:pt x="1857578" y="368795"/>
                  </a:lnTo>
                  <a:lnTo>
                    <a:pt x="1793633" y="368795"/>
                  </a:lnTo>
                  <a:lnTo>
                    <a:pt x="1889620" y="559257"/>
                  </a:lnTo>
                  <a:lnTo>
                    <a:pt x="1968207" y="400799"/>
                  </a:lnTo>
                  <a:lnTo>
                    <a:pt x="1984082" y="368795"/>
                  </a:lnTo>
                  <a:close/>
                </a:path>
                <a:path w="2270760" h="917575">
                  <a:moveTo>
                    <a:pt x="2270582" y="749757"/>
                  </a:moveTo>
                  <a:lnTo>
                    <a:pt x="2255228" y="719289"/>
                  </a:lnTo>
                  <a:lnTo>
                    <a:pt x="2174583" y="559257"/>
                  </a:lnTo>
                  <a:lnTo>
                    <a:pt x="2080082" y="749757"/>
                  </a:lnTo>
                  <a:lnTo>
                    <a:pt x="2144077" y="749757"/>
                  </a:lnTo>
                  <a:lnTo>
                    <a:pt x="2144077" y="917384"/>
                  </a:lnTo>
                  <a:lnTo>
                    <a:pt x="2206587" y="917384"/>
                  </a:lnTo>
                  <a:lnTo>
                    <a:pt x="2206587" y="749757"/>
                  </a:lnTo>
                  <a:lnTo>
                    <a:pt x="2270582" y="749757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22750" y="1778444"/>
              <a:ext cx="190500" cy="356870"/>
            </a:xfrm>
            <a:custGeom>
              <a:avLst/>
              <a:gdLst/>
              <a:ahLst/>
              <a:cxnLst/>
              <a:rect l="l" t="t" r="r" b="b"/>
              <a:pathLst>
                <a:path w="190500" h="356869">
                  <a:moveTo>
                    <a:pt x="127990" y="198094"/>
                  </a:moveTo>
                  <a:lnTo>
                    <a:pt x="63944" y="198094"/>
                  </a:lnTo>
                  <a:lnTo>
                    <a:pt x="63944" y="0"/>
                  </a:lnTo>
                  <a:lnTo>
                    <a:pt x="127990" y="0"/>
                  </a:lnTo>
                  <a:lnTo>
                    <a:pt x="127990" y="198094"/>
                  </a:lnTo>
                  <a:close/>
                </a:path>
                <a:path w="190500" h="356869">
                  <a:moveTo>
                    <a:pt x="95986" y="356590"/>
                  </a:moveTo>
                  <a:lnTo>
                    <a:pt x="0" y="166090"/>
                  </a:lnTo>
                  <a:lnTo>
                    <a:pt x="63944" y="166090"/>
                  </a:lnTo>
                  <a:lnTo>
                    <a:pt x="63944" y="198094"/>
                  </a:lnTo>
                  <a:lnTo>
                    <a:pt x="174579" y="198094"/>
                  </a:lnTo>
                  <a:lnTo>
                    <a:pt x="95986" y="356590"/>
                  </a:lnTo>
                  <a:close/>
                </a:path>
                <a:path w="190500" h="356869">
                  <a:moveTo>
                    <a:pt x="174579" y="198094"/>
                  </a:moveTo>
                  <a:lnTo>
                    <a:pt x="127990" y="198094"/>
                  </a:lnTo>
                  <a:lnTo>
                    <a:pt x="127990" y="166090"/>
                  </a:lnTo>
                  <a:lnTo>
                    <a:pt x="190449" y="166090"/>
                  </a:lnTo>
                  <a:lnTo>
                    <a:pt x="174579" y="198094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5600" y="3180600"/>
              <a:ext cx="1144485" cy="597395"/>
            </a:xfrm>
            <a:prstGeom prst="rect">
              <a:avLst/>
            </a:prstGeom>
          </p:spPr>
        </p:pic>
        <p:sp>
          <p:nvSpPr>
            <p:cNvPr id="42" name="object 42" descr=""/>
            <p:cNvSpPr/>
            <p:nvPr/>
          </p:nvSpPr>
          <p:spPr>
            <a:xfrm>
              <a:off x="7588148" y="2634856"/>
              <a:ext cx="1152525" cy="287020"/>
            </a:xfrm>
            <a:custGeom>
              <a:avLst/>
              <a:gdLst/>
              <a:ahLst/>
              <a:cxnLst/>
              <a:rect l="l" t="t" r="r" b="b"/>
              <a:pathLst>
                <a:path w="1152525" h="287019">
                  <a:moveTo>
                    <a:pt x="39636" y="1536"/>
                  </a:moveTo>
                  <a:lnTo>
                    <a:pt x="1536" y="0"/>
                  </a:lnTo>
                  <a:lnTo>
                    <a:pt x="0" y="286486"/>
                  </a:lnTo>
                  <a:lnTo>
                    <a:pt x="38100" y="286486"/>
                  </a:lnTo>
                  <a:lnTo>
                    <a:pt x="39636" y="1536"/>
                  </a:lnTo>
                  <a:close/>
                </a:path>
                <a:path w="1152525" h="287019">
                  <a:moveTo>
                    <a:pt x="1152029" y="1536"/>
                  </a:moveTo>
                  <a:lnTo>
                    <a:pt x="1113929" y="0"/>
                  </a:lnTo>
                  <a:lnTo>
                    <a:pt x="1110907" y="286486"/>
                  </a:lnTo>
                  <a:lnTo>
                    <a:pt x="1149007" y="286486"/>
                  </a:lnTo>
                  <a:lnTo>
                    <a:pt x="1152029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 descr=""/>
          <p:cNvSpPr txBox="1"/>
          <p:nvPr/>
        </p:nvSpPr>
        <p:spPr>
          <a:xfrm>
            <a:off x="1321574" y="2355477"/>
            <a:ext cx="645795" cy="572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2155"/>
              </a:lnSpc>
              <a:spcBef>
                <a:spcPts val="100"/>
              </a:spcBef>
            </a:pPr>
            <a:r>
              <a:rPr dirty="0" sz="1800" spc="-575">
                <a:solidFill>
                  <a:srgbClr val="952B24"/>
                </a:solidFill>
                <a:latin typeface="Calibri"/>
                <a:cs typeface="Calibri"/>
              </a:rPr>
              <a:t>����</a:t>
            </a:r>
            <a:r>
              <a:rPr dirty="0" sz="1800">
                <a:solidFill>
                  <a:srgbClr val="952B24"/>
                </a:solidFill>
                <a:latin typeface="Calibri"/>
                <a:cs typeface="Calibri"/>
              </a:rPr>
              <a:t> </a:t>
            </a:r>
            <a:r>
              <a:rPr dirty="0" sz="1800" spc="-2170">
                <a:solidFill>
                  <a:srgbClr val="952B24"/>
                </a:solidFill>
                <a:latin typeface="Calibri"/>
                <a:cs typeface="Calibri"/>
              </a:rPr>
              <a:t>�</a:t>
            </a:r>
            <a:endParaRPr sz="1800">
              <a:latin typeface="Calibri"/>
              <a:cs typeface="Calibri"/>
            </a:endParaRPr>
          </a:p>
          <a:p>
            <a:pPr marL="12700">
              <a:lnSpc>
                <a:spcPts val="2155"/>
              </a:lnSpc>
            </a:pPr>
            <a:r>
              <a:rPr dirty="0" sz="1800" spc="-575">
                <a:solidFill>
                  <a:srgbClr val="1B4067"/>
                </a:solidFill>
                <a:latin typeface="Calibri"/>
                <a:cs typeface="Calibri"/>
              </a:rPr>
              <a:t>����</a:t>
            </a:r>
            <a:r>
              <a:rPr dirty="0" sz="1800">
                <a:solidFill>
                  <a:srgbClr val="1B4067"/>
                </a:solidFill>
                <a:latin typeface="Calibri"/>
                <a:cs typeface="Calibri"/>
              </a:rPr>
              <a:t> </a:t>
            </a:r>
            <a:r>
              <a:rPr dirty="0" sz="1800" spc="-2170">
                <a:solidFill>
                  <a:srgbClr val="1B4067"/>
                </a:solidFill>
                <a:latin typeface="Calibri"/>
                <a:cs typeface="Calibri"/>
              </a:rPr>
              <a:t>�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50757" y="2334752"/>
            <a:ext cx="641985" cy="57150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22860">
              <a:lnSpc>
                <a:spcPct val="100000"/>
              </a:lnSpc>
              <a:spcBef>
                <a:spcPts val="565"/>
              </a:spcBef>
            </a:pPr>
            <a:r>
              <a:rPr dirty="0" sz="1400" spc="-720" i="1">
                <a:solidFill>
                  <a:srgbClr val="952B24"/>
                </a:solidFill>
                <a:latin typeface="Calibri"/>
                <a:cs typeface="Calibri"/>
              </a:rPr>
              <a:t>�������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400" spc="-705" i="1">
                <a:solidFill>
                  <a:srgbClr val="1B4067"/>
                </a:solidFill>
                <a:latin typeface="Calibri"/>
                <a:cs typeface="Calibri"/>
              </a:rPr>
              <a:t>�������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7292035" y="2445384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497406" y="245148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6489446" y="2564751"/>
            <a:ext cx="2229485" cy="253365"/>
          </a:xfrm>
          <a:custGeom>
            <a:avLst/>
            <a:gdLst/>
            <a:ahLst/>
            <a:cxnLst/>
            <a:rect l="l" t="t" r="r" b="b"/>
            <a:pathLst>
              <a:path w="2229484" h="253364">
                <a:moveTo>
                  <a:pt x="71640" y="56413"/>
                </a:moveTo>
                <a:lnTo>
                  <a:pt x="43789" y="56413"/>
                </a:lnTo>
                <a:lnTo>
                  <a:pt x="44208" y="0"/>
                </a:lnTo>
                <a:lnTo>
                  <a:pt x="27432" y="0"/>
                </a:lnTo>
                <a:lnTo>
                  <a:pt x="27025" y="56413"/>
                </a:lnTo>
                <a:lnTo>
                  <a:pt x="0" y="56413"/>
                </a:lnTo>
                <a:lnTo>
                  <a:pt x="0" y="128003"/>
                </a:lnTo>
                <a:lnTo>
                  <a:pt x="26530" y="128003"/>
                </a:lnTo>
                <a:lnTo>
                  <a:pt x="25946" y="211785"/>
                </a:lnTo>
                <a:lnTo>
                  <a:pt x="42672" y="211785"/>
                </a:lnTo>
                <a:lnTo>
                  <a:pt x="43268" y="128003"/>
                </a:lnTo>
                <a:lnTo>
                  <a:pt x="71640" y="128003"/>
                </a:lnTo>
                <a:lnTo>
                  <a:pt x="71640" y="56413"/>
                </a:lnTo>
                <a:close/>
              </a:path>
              <a:path w="2229484" h="253364">
                <a:moveTo>
                  <a:pt x="2229396" y="207225"/>
                </a:moveTo>
                <a:lnTo>
                  <a:pt x="2182177" y="207200"/>
                </a:lnTo>
                <a:lnTo>
                  <a:pt x="2182177" y="179832"/>
                </a:lnTo>
                <a:lnTo>
                  <a:pt x="2110536" y="179832"/>
                </a:lnTo>
                <a:lnTo>
                  <a:pt x="2110536" y="207149"/>
                </a:lnTo>
                <a:lnTo>
                  <a:pt x="1248079" y="206565"/>
                </a:lnTo>
                <a:lnTo>
                  <a:pt x="1248079" y="181330"/>
                </a:lnTo>
                <a:lnTo>
                  <a:pt x="1176439" y="181330"/>
                </a:lnTo>
                <a:lnTo>
                  <a:pt x="1176439" y="206514"/>
                </a:lnTo>
                <a:lnTo>
                  <a:pt x="1056043" y="206438"/>
                </a:lnTo>
                <a:lnTo>
                  <a:pt x="1056043" y="181330"/>
                </a:lnTo>
                <a:lnTo>
                  <a:pt x="984453" y="181330"/>
                </a:lnTo>
                <a:lnTo>
                  <a:pt x="984453" y="206387"/>
                </a:lnTo>
                <a:lnTo>
                  <a:pt x="47282" y="205727"/>
                </a:lnTo>
                <a:lnTo>
                  <a:pt x="47282" y="220967"/>
                </a:lnTo>
                <a:lnTo>
                  <a:pt x="984453" y="221640"/>
                </a:lnTo>
                <a:lnTo>
                  <a:pt x="984453" y="252971"/>
                </a:lnTo>
                <a:lnTo>
                  <a:pt x="1056043" y="252971"/>
                </a:lnTo>
                <a:lnTo>
                  <a:pt x="1056043" y="221691"/>
                </a:lnTo>
                <a:lnTo>
                  <a:pt x="1176439" y="221767"/>
                </a:lnTo>
                <a:lnTo>
                  <a:pt x="1176439" y="252971"/>
                </a:lnTo>
                <a:lnTo>
                  <a:pt x="1248079" y="252971"/>
                </a:lnTo>
                <a:lnTo>
                  <a:pt x="1248079" y="221818"/>
                </a:lnTo>
                <a:lnTo>
                  <a:pt x="2110536" y="222427"/>
                </a:lnTo>
                <a:lnTo>
                  <a:pt x="2110536" y="251421"/>
                </a:lnTo>
                <a:lnTo>
                  <a:pt x="2182177" y="251421"/>
                </a:lnTo>
                <a:lnTo>
                  <a:pt x="2182177" y="222478"/>
                </a:lnTo>
                <a:lnTo>
                  <a:pt x="2229396" y="222504"/>
                </a:lnTo>
                <a:lnTo>
                  <a:pt x="2229396" y="20722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6798309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012896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775023" y="3290087"/>
            <a:ext cx="9143365" cy="3910965"/>
            <a:chOff x="775023" y="3290087"/>
            <a:chExt cx="9143365" cy="3910965"/>
          </a:xfrm>
        </p:grpSpPr>
        <p:sp>
          <p:nvSpPr>
            <p:cNvPr id="51" name="object 51" descr=""/>
            <p:cNvSpPr/>
            <p:nvPr/>
          </p:nvSpPr>
          <p:spPr>
            <a:xfrm>
              <a:off x="4340822" y="3290087"/>
              <a:ext cx="190500" cy="356870"/>
            </a:xfrm>
            <a:custGeom>
              <a:avLst/>
              <a:gdLst/>
              <a:ahLst/>
              <a:cxnLst/>
              <a:rect l="l" t="t" r="r" b="b"/>
              <a:pathLst>
                <a:path w="190500" h="356870">
                  <a:moveTo>
                    <a:pt x="63995" y="190500"/>
                  </a:moveTo>
                  <a:lnTo>
                    <a:pt x="0" y="190500"/>
                  </a:lnTo>
                  <a:lnTo>
                    <a:pt x="95986" y="0"/>
                  </a:lnTo>
                  <a:lnTo>
                    <a:pt x="174628" y="158508"/>
                  </a:lnTo>
                  <a:lnTo>
                    <a:pt x="63995" y="158508"/>
                  </a:lnTo>
                  <a:lnTo>
                    <a:pt x="63995" y="190500"/>
                  </a:lnTo>
                  <a:close/>
                </a:path>
                <a:path w="190500" h="356870">
                  <a:moveTo>
                    <a:pt x="126504" y="356603"/>
                  </a:moveTo>
                  <a:lnTo>
                    <a:pt x="63995" y="356603"/>
                  </a:lnTo>
                  <a:lnTo>
                    <a:pt x="63995" y="158508"/>
                  </a:lnTo>
                  <a:lnTo>
                    <a:pt x="126504" y="158508"/>
                  </a:lnTo>
                  <a:lnTo>
                    <a:pt x="126504" y="356603"/>
                  </a:lnTo>
                  <a:close/>
                </a:path>
                <a:path w="190500" h="356870">
                  <a:moveTo>
                    <a:pt x="190500" y="190500"/>
                  </a:moveTo>
                  <a:lnTo>
                    <a:pt x="126504" y="190500"/>
                  </a:lnTo>
                  <a:lnTo>
                    <a:pt x="126504" y="158508"/>
                  </a:lnTo>
                  <a:lnTo>
                    <a:pt x="174628" y="158508"/>
                  </a:lnTo>
                  <a:lnTo>
                    <a:pt x="190500" y="19050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53" name="object 5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90900" y="3776459"/>
              <a:ext cx="1308100" cy="449605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7434262" y="3777754"/>
              <a:ext cx="1871345" cy="288290"/>
            </a:xfrm>
            <a:custGeom>
              <a:avLst/>
              <a:gdLst/>
              <a:ahLst/>
              <a:cxnLst/>
              <a:rect l="l" t="t" r="r" b="b"/>
              <a:pathLst>
                <a:path w="1871345" h="288289">
                  <a:moveTo>
                    <a:pt x="1691474" y="287985"/>
                  </a:moveTo>
                  <a:lnTo>
                    <a:pt x="179781" y="287985"/>
                  </a:lnTo>
                  <a:lnTo>
                    <a:pt x="132081" y="281543"/>
                  </a:lnTo>
                  <a:lnTo>
                    <a:pt x="89161" y="263375"/>
                  </a:lnTo>
                  <a:lnTo>
                    <a:pt x="52757" y="235216"/>
                  </a:lnTo>
                  <a:lnTo>
                    <a:pt x="24605" y="198802"/>
                  </a:lnTo>
                  <a:lnTo>
                    <a:pt x="6440" y="155869"/>
                  </a:lnTo>
                  <a:lnTo>
                    <a:pt x="0" y="108153"/>
                  </a:lnTo>
                  <a:lnTo>
                    <a:pt x="0" y="0"/>
                  </a:lnTo>
                  <a:lnTo>
                    <a:pt x="1871268" y="0"/>
                  </a:lnTo>
                  <a:lnTo>
                    <a:pt x="1871268" y="108153"/>
                  </a:lnTo>
                  <a:lnTo>
                    <a:pt x="1864933" y="155869"/>
                  </a:lnTo>
                  <a:lnTo>
                    <a:pt x="1847001" y="198802"/>
                  </a:lnTo>
                  <a:lnTo>
                    <a:pt x="1819081" y="235216"/>
                  </a:lnTo>
                  <a:lnTo>
                    <a:pt x="1782780" y="263375"/>
                  </a:lnTo>
                  <a:lnTo>
                    <a:pt x="1739709" y="281543"/>
                  </a:lnTo>
                  <a:lnTo>
                    <a:pt x="1691474" y="287985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7428166" y="3777754"/>
              <a:ext cx="1885314" cy="294640"/>
            </a:xfrm>
            <a:custGeom>
              <a:avLst/>
              <a:gdLst/>
              <a:ahLst/>
              <a:cxnLst/>
              <a:rect l="l" t="t" r="r" b="b"/>
              <a:pathLst>
                <a:path w="1885315" h="294639">
                  <a:moveTo>
                    <a:pt x="1717370" y="294081"/>
                  </a:moveTo>
                  <a:lnTo>
                    <a:pt x="167627" y="294081"/>
                  </a:lnTo>
                  <a:lnTo>
                    <a:pt x="149313" y="291058"/>
                  </a:lnTo>
                  <a:lnTo>
                    <a:pt x="97523" y="271259"/>
                  </a:lnTo>
                  <a:lnTo>
                    <a:pt x="54864" y="239217"/>
                  </a:lnTo>
                  <a:lnTo>
                    <a:pt x="22860" y="196557"/>
                  </a:lnTo>
                  <a:lnTo>
                    <a:pt x="4559" y="146253"/>
                  </a:lnTo>
                  <a:lnTo>
                    <a:pt x="0" y="108153"/>
                  </a:lnTo>
                  <a:lnTo>
                    <a:pt x="0" y="0"/>
                  </a:lnTo>
                  <a:lnTo>
                    <a:pt x="12192" y="0"/>
                  </a:lnTo>
                  <a:lnTo>
                    <a:pt x="12192" y="108153"/>
                  </a:lnTo>
                  <a:lnTo>
                    <a:pt x="13690" y="126453"/>
                  </a:lnTo>
                  <a:lnTo>
                    <a:pt x="13948" y="126453"/>
                  </a:lnTo>
                  <a:lnTo>
                    <a:pt x="16764" y="143217"/>
                  </a:lnTo>
                  <a:lnTo>
                    <a:pt x="21323" y="159994"/>
                  </a:lnTo>
                  <a:lnTo>
                    <a:pt x="25895" y="175221"/>
                  </a:lnTo>
                  <a:lnTo>
                    <a:pt x="33527" y="190449"/>
                  </a:lnTo>
                  <a:lnTo>
                    <a:pt x="42659" y="205727"/>
                  </a:lnTo>
                  <a:lnTo>
                    <a:pt x="43735" y="205727"/>
                  </a:lnTo>
                  <a:lnTo>
                    <a:pt x="52250" y="217881"/>
                  </a:lnTo>
                  <a:lnTo>
                    <a:pt x="51790" y="217881"/>
                  </a:lnTo>
                  <a:lnTo>
                    <a:pt x="63995" y="231622"/>
                  </a:lnTo>
                  <a:lnTo>
                    <a:pt x="65532" y="231622"/>
                  </a:lnTo>
                  <a:lnTo>
                    <a:pt x="76200" y="242290"/>
                  </a:lnTo>
                  <a:lnTo>
                    <a:pt x="89890" y="252958"/>
                  </a:lnTo>
                  <a:lnTo>
                    <a:pt x="92203" y="252958"/>
                  </a:lnTo>
                  <a:lnTo>
                    <a:pt x="103631" y="260553"/>
                  </a:lnTo>
                  <a:lnTo>
                    <a:pt x="118859" y="268185"/>
                  </a:lnTo>
                  <a:lnTo>
                    <a:pt x="135623" y="274294"/>
                  </a:lnTo>
                  <a:lnTo>
                    <a:pt x="134086" y="274294"/>
                  </a:lnTo>
                  <a:lnTo>
                    <a:pt x="152400" y="278853"/>
                  </a:lnTo>
                  <a:lnTo>
                    <a:pt x="150850" y="278853"/>
                  </a:lnTo>
                  <a:lnTo>
                    <a:pt x="169164" y="280390"/>
                  </a:lnTo>
                  <a:lnTo>
                    <a:pt x="167627" y="280390"/>
                  </a:lnTo>
                  <a:lnTo>
                    <a:pt x="187413" y="281876"/>
                  </a:lnTo>
                  <a:lnTo>
                    <a:pt x="1766585" y="281876"/>
                  </a:lnTo>
                  <a:lnTo>
                    <a:pt x="1753933" y="286448"/>
                  </a:lnTo>
                  <a:lnTo>
                    <a:pt x="1735670" y="291058"/>
                  </a:lnTo>
                  <a:lnTo>
                    <a:pt x="1717370" y="294081"/>
                  </a:lnTo>
                  <a:close/>
                </a:path>
                <a:path w="1885315" h="294639">
                  <a:moveTo>
                    <a:pt x="1883460" y="126453"/>
                  </a:moveTo>
                  <a:lnTo>
                    <a:pt x="1871256" y="126453"/>
                  </a:lnTo>
                  <a:lnTo>
                    <a:pt x="1871256" y="0"/>
                  </a:lnTo>
                  <a:lnTo>
                    <a:pt x="1884997" y="0"/>
                  </a:lnTo>
                  <a:lnTo>
                    <a:pt x="1884997" y="108153"/>
                  </a:lnTo>
                  <a:lnTo>
                    <a:pt x="1883460" y="126453"/>
                  </a:lnTo>
                  <a:close/>
                </a:path>
                <a:path w="1885315" h="294639">
                  <a:moveTo>
                    <a:pt x="13948" y="126453"/>
                  </a:moveTo>
                  <a:lnTo>
                    <a:pt x="13690" y="126453"/>
                  </a:lnTo>
                  <a:lnTo>
                    <a:pt x="13690" y="124917"/>
                  </a:lnTo>
                  <a:lnTo>
                    <a:pt x="13948" y="126453"/>
                  </a:lnTo>
                  <a:close/>
                </a:path>
                <a:path w="1885315" h="294639">
                  <a:moveTo>
                    <a:pt x="1856638" y="205727"/>
                  </a:moveTo>
                  <a:lnTo>
                    <a:pt x="1842338" y="205727"/>
                  </a:lnTo>
                  <a:lnTo>
                    <a:pt x="1851469" y="190449"/>
                  </a:lnTo>
                  <a:lnTo>
                    <a:pt x="1849970" y="190449"/>
                  </a:lnTo>
                  <a:lnTo>
                    <a:pt x="1857565" y="175221"/>
                  </a:lnTo>
                  <a:lnTo>
                    <a:pt x="1863674" y="159994"/>
                  </a:lnTo>
                  <a:lnTo>
                    <a:pt x="1868233" y="143217"/>
                  </a:lnTo>
                  <a:lnTo>
                    <a:pt x="1871256" y="124917"/>
                  </a:lnTo>
                  <a:lnTo>
                    <a:pt x="1871256" y="126453"/>
                  </a:lnTo>
                  <a:lnTo>
                    <a:pt x="1883460" y="126453"/>
                  </a:lnTo>
                  <a:lnTo>
                    <a:pt x="1880438" y="146253"/>
                  </a:lnTo>
                  <a:lnTo>
                    <a:pt x="1875878" y="163017"/>
                  </a:lnTo>
                  <a:lnTo>
                    <a:pt x="1869770" y="181317"/>
                  </a:lnTo>
                  <a:lnTo>
                    <a:pt x="1862137" y="196557"/>
                  </a:lnTo>
                  <a:lnTo>
                    <a:pt x="1856638" y="205727"/>
                  </a:lnTo>
                  <a:close/>
                </a:path>
                <a:path w="1885315" h="294639">
                  <a:moveTo>
                    <a:pt x="43735" y="205727"/>
                  </a:moveTo>
                  <a:lnTo>
                    <a:pt x="42659" y="205727"/>
                  </a:lnTo>
                  <a:lnTo>
                    <a:pt x="42659" y="204190"/>
                  </a:lnTo>
                  <a:lnTo>
                    <a:pt x="43735" y="205727"/>
                  </a:lnTo>
                  <a:close/>
                </a:path>
                <a:path w="1885315" h="294639">
                  <a:moveTo>
                    <a:pt x="1847676" y="219417"/>
                  </a:moveTo>
                  <a:lnTo>
                    <a:pt x="1831670" y="219417"/>
                  </a:lnTo>
                  <a:lnTo>
                    <a:pt x="1842338" y="204190"/>
                  </a:lnTo>
                  <a:lnTo>
                    <a:pt x="1842338" y="205727"/>
                  </a:lnTo>
                  <a:lnTo>
                    <a:pt x="1856638" y="205727"/>
                  </a:lnTo>
                  <a:lnTo>
                    <a:pt x="1853006" y="211785"/>
                  </a:lnTo>
                  <a:lnTo>
                    <a:pt x="1847676" y="219417"/>
                  </a:lnTo>
                  <a:close/>
                </a:path>
                <a:path w="1885315" h="294639">
                  <a:moveTo>
                    <a:pt x="53327" y="219417"/>
                  </a:moveTo>
                  <a:lnTo>
                    <a:pt x="51790" y="217881"/>
                  </a:lnTo>
                  <a:lnTo>
                    <a:pt x="52250" y="217881"/>
                  </a:lnTo>
                  <a:lnTo>
                    <a:pt x="53327" y="219417"/>
                  </a:lnTo>
                  <a:close/>
                </a:path>
                <a:path w="1885315" h="294639">
                  <a:moveTo>
                    <a:pt x="1837759" y="231622"/>
                  </a:moveTo>
                  <a:lnTo>
                    <a:pt x="1821002" y="231622"/>
                  </a:lnTo>
                  <a:lnTo>
                    <a:pt x="1831670" y="217881"/>
                  </a:lnTo>
                  <a:lnTo>
                    <a:pt x="1831670" y="219417"/>
                  </a:lnTo>
                  <a:lnTo>
                    <a:pt x="1847676" y="219417"/>
                  </a:lnTo>
                  <a:lnTo>
                    <a:pt x="1842338" y="227063"/>
                  </a:lnTo>
                  <a:lnTo>
                    <a:pt x="1837759" y="231622"/>
                  </a:lnTo>
                  <a:close/>
                </a:path>
                <a:path w="1885315" h="294639">
                  <a:moveTo>
                    <a:pt x="65532" y="231622"/>
                  </a:moveTo>
                  <a:lnTo>
                    <a:pt x="63995" y="231622"/>
                  </a:lnTo>
                  <a:lnTo>
                    <a:pt x="63995" y="230085"/>
                  </a:lnTo>
                  <a:lnTo>
                    <a:pt x="65532" y="231622"/>
                  </a:lnTo>
                  <a:close/>
                </a:path>
                <a:path w="1885315" h="294639">
                  <a:moveTo>
                    <a:pt x="1814463" y="252958"/>
                  </a:moveTo>
                  <a:lnTo>
                    <a:pt x="1795106" y="252958"/>
                  </a:lnTo>
                  <a:lnTo>
                    <a:pt x="1808797" y="242290"/>
                  </a:lnTo>
                  <a:lnTo>
                    <a:pt x="1821002" y="230085"/>
                  </a:lnTo>
                  <a:lnTo>
                    <a:pt x="1821002" y="231622"/>
                  </a:lnTo>
                  <a:lnTo>
                    <a:pt x="1837759" y="231622"/>
                  </a:lnTo>
                  <a:lnTo>
                    <a:pt x="1830133" y="239217"/>
                  </a:lnTo>
                  <a:lnTo>
                    <a:pt x="1816442" y="251421"/>
                  </a:lnTo>
                  <a:lnTo>
                    <a:pt x="1814463" y="252958"/>
                  </a:lnTo>
                  <a:close/>
                </a:path>
                <a:path w="1885315" h="294639">
                  <a:moveTo>
                    <a:pt x="92203" y="252958"/>
                  </a:moveTo>
                  <a:lnTo>
                    <a:pt x="89890" y="252958"/>
                  </a:lnTo>
                  <a:lnTo>
                    <a:pt x="89890" y="251421"/>
                  </a:lnTo>
                  <a:lnTo>
                    <a:pt x="92203" y="252958"/>
                  </a:lnTo>
                  <a:close/>
                </a:path>
                <a:path w="1885315" h="294639">
                  <a:moveTo>
                    <a:pt x="1766585" y="281876"/>
                  </a:moveTo>
                  <a:lnTo>
                    <a:pt x="1697570" y="281876"/>
                  </a:lnTo>
                  <a:lnTo>
                    <a:pt x="1734134" y="278853"/>
                  </a:lnTo>
                  <a:lnTo>
                    <a:pt x="1732648" y="278853"/>
                  </a:lnTo>
                  <a:lnTo>
                    <a:pt x="1749374" y="274294"/>
                  </a:lnTo>
                  <a:lnTo>
                    <a:pt x="1766138" y="268185"/>
                  </a:lnTo>
                  <a:lnTo>
                    <a:pt x="1764601" y="268185"/>
                  </a:lnTo>
                  <a:lnTo>
                    <a:pt x="1781365" y="260553"/>
                  </a:lnTo>
                  <a:lnTo>
                    <a:pt x="1779879" y="260553"/>
                  </a:lnTo>
                  <a:lnTo>
                    <a:pt x="1795106" y="251421"/>
                  </a:lnTo>
                  <a:lnTo>
                    <a:pt x="1795106" y="252958"/>
                  </a:lnTo>
                  <a:lnTo>
                    <a:pt x="1814463" y="252958"/>
                  </a:lnTo>
                  <a:lnTo>
                    <a:pt x="1802701" y="262089"/>
                  </a:lnTo>
                  <a:lnTo>
                    <a:pt x="1787474" y="271259"/>
                  </a:lnTo>
                  <a:lnTo>
                    <a:pt x="1770697" y="280390"/>
                  </a:lnTo>
                  <a:lnTo>
                    <a:pt x="1766585" y="281876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 txBox="1">
            <a:spLocks noGrp="1"/>
          </p:cNvSpPr>
          <p:nvPr>
            <p:ph type="title"/>
          </p:nvPr>
        </p:nvSpPr>
        <p:spPr>
          <a:xfrm>
            <a:off x="2353233" y="375988"/>
            <a:ext cx="496379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Localización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la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falla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acuerdo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relés</a:t>
            </a:r>
          </a:p>
        </p:txBody>
      </p:sp>
      <p:sp>
        <p:nvSpPr>
          <p:cNvPr id="57" name="object 57" descr=""/>
          <p:cNvSpPr txBox="1"/>
          <p:nvPr/>
        </p:nvSpPr>
        <p:spPr>
          <a:xfrm>
            <a:off x="7642529" y="3065593"/>
            <a:ext cx="1456690" cy="879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relé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87B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indica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Barra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1756371" y="3776459"/>
            <a:ext cx="3805554" cy="2951480"/>
            <a:chOff x="1756371" y="3776459"/>
            <a:chExt cx="3805554" cy="2951480"/>
          </a:xfrm>
        </p:grpSpPr>
        <p:pic>
          <p:nvPicPr>
            <p:cNvPr id="59" name="object 5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03600" y="3776459"/>
              <a:ext cx="657872" cy="503440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1756371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2805404" y="1126134"/>
                  </a:moveTo>
                  <a:lnTo>
                    <a:pt x="1590916" y="1124597"/>
                  </a:lnTo>
                  <a:lnTo>
                    <a:pt x="1590916" y="1162697"/>
                  </a:lnTo>
                  <a:lnTo>
                    <a:pt x="2805404" y="1164234"/>
                  </a:lnTo>
                  <a:lnTo>
                    <a:pt x="2805404" y="1126134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6825741" y="3699509"/>
            <a:ext cx="493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68" name="object 68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20912" y="0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72" name="object 72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76" name="object 76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400257" y="3887444"/>
            <a:ext cx="3750221" cy="2819145"/>
          </a:xfrm>
          <a:prstGeom prst="rect">
            <a:avLst/>
          </a:prstGeom>
        </p:spPr>
      </p:pic>
      <p:sp>
        <p:nvSpPr>
          <p:cNvPr id="77" name="object 77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78" name="object 78" descr=""/>
          <p:cNvGrpSpPr/>
          <p:nvPr/>
        </p:nvGrpSpPr>
        <p:grpSpPr>
          <a:xfrm>
            <a:off x="1275600" y="3776459"/>
            <a:ext cx="3024505" cy="2863215"/>
            <a:chOff x="1275600" y="3776459"/>
            <a:chExt cx="3024505" cy="2863215"/>
          </a:xfrm>
        </p:grpSpPr>
        <p:sp>
          <p:nvSpPr>
            <p:cNvPr id="79" name="object 79" descr=""/>
            <p:cNvSpPr/>
            <p:nvPr/>
          </p:nvSpPr>
          <p:spPr>
            <a:xfrm>
              <a:off x="1824926" y="4800257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  <a:path w="2417445" h="1839595">
                  <a:moveTo>
                    <a:pt x="2416873" y="0"/>
                  </a:moveTo>
                  <a:lnTo>
                    <a:pt x="2346769" y="0"/>
                  </a:lnTo>
                  <a:lnTo>
                    <a:pt x="2346769" y="71653"/>
                  </a:lnTo>
                  <a:lnTo>
                    <a:pt x="2416873" y="71653"/>
                  </a:lnTo>
                  <a:lnTo>
                    <a:pt x="241687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109199" y="4492421"/>
              <a:ext cx="190500" cy="358140"/>
            </a:xfrm>
            <a:custGeom>
              <a:avLst/>
              <a:gdLst/>
              <a:ahLst/>
              <a:cxnLst/>
              <a:rect l="l" t="t" r="r" b="b"/>
              <a:pathLst>
                <a:path w="190500" h="358139">
                  <a:moveTo>
                    <a:pt x="63995" y="190449"/>
                  </a:moveTo>
                  <a:lnTo>
                    <a:pt x="0" y="190449"/>
                  </a:lnTo>
                  <a:lnTo>
                    <a:pt x="94500" y="0"/>
                  </a:lnTo>
                  <a:lnTo>
                    <a:pt x="174399" y="158508"/>
                  </a:lnTo>
                  <a:lnTo>
                    <a:pt x="63995" y="158508"/>
                  </a:lnTo>
                  <a:lnTo>
                    <a:pt x="63995" y="190449"/>
                  </a:lnTo>
                  <a:close/>
                </a:path>
                <a:path w="190500" h="358139">
                  <a:moveTo>
                    <a:pt x="126504" y="358140"/>
                  </a:moveTo>
                  <a:lnTo>
                    <a:pt x="63995" y="358140"/>
                  </a:lnTo>
                  <a:lnTo>
                    <a:pt x="63995" y="158508"/>
                  </a:lnTo>
                  <a:lnTo>
                    <a:pt x="126504" y="158508"/>
                  </a:lnTo>
                  <a:lnTo>
                    <a:pt x="126504" y="358140"/>
                  </a:lnTo>
                  <a:close/>
                </a:path>
                <a:path w="190500" h="358139">
                  <a:moveTo>
                    <a:pt x="190500" y="190449"/>
                  </a:moveTo>
                  <a:lnTo>
                    <a:pt x="126504" y="190449"/>
                  </a:lnTo>
                  <a:lnTo>
                    <a:pt x="126504" y="158508"/>
                  </a:lnTo>
                  <a:lnTo>
                    <a:pt x="174399" y="158508"/>
                  </a:lnTo>
                  <a:lnTo>
                    <a:pt x="190500" y="190449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537737" y="4920653"/>
              <a:ext cx="762000" cy="358140"/>
            </a:xfrm>
            <a:custGeom>
              <a:avLst/>
              <a:gdLst/>
              <a:ahLst/>
              <a:cxnLst/>
              <a:rect l="l" t="t" r="r" b="b"/>
              <a:pathLst>
                <a:path w="762000" h="358139">
                  <a:moveTo>
                    <a:pt x="190500" y="190449"/>
                  </a:moveTo>
                  <a:lnTo>
                    <a:pt x="175145" y="159994"/>
                  </a:lnTo>
                  <a:lnTo>
                    <a:pt x="94513" y="0"/>
                  </a:lnTo>
                  <a:lnTo>
                    <a:pt x="0" y="190449"/>
                  </a:lnTo>
                  <a:lnTo>
                    <a:pt x="64008" y="190449"/>
                  </a:lnTo>
                  <a:lnTo>
                    <a:pt x="64008" y="358076"/>
                  </a:lnTo>
                  <a:lnTo>
                    <a:pt x="126504" y="358076"/>
                  </a:lnTo>
                  <a:lnTo>
                    <a:pt x="126504" y="190449"/>
                  </a:lnTo>
                  <a:lnTo>
                    <a:pt x="190500" y="190449"/>
                  </a:lnTo>
                  <a:close/>
                </a:path>
                <a:path w="762000" h="358139">
                  <a:moveTo>
                    <a:pt x="475462" y="190449"/>
                  </a:moveTo>
                  <a:lnTo>
                    <a:pt x="460349" y="159994"/>
                  </a:lnTo>
                  <a:lnTo>
                    <a:pt x="381000" y="0"/>
                  </a:lnTo>
                  <a:lnTo>
                    <a:pt x="285013" y="190449"/>
                  </a:lnTo>
                  <a:lnTo>
                    <a:pt x="348957" y="190449"/>
                  </a:lnTo>
                  <a:lnTo>
                    <a:pt x="348957" y="358076"/>
                  </a:lnTo>
                  <a:lnTo>
                    <a:pt x="413004" y="358076"/>
                  </a:lnTo>
                  <a:lnTo>
                    <a:pt x="413004" y="190449"/>
                  </a:lnTo>
                  <a:lnTo>
                    <a:pt x="475462" y="190449"/>
                  </a:lnTo>
                  <a:close/>
                </a:path>
                <a:path w="762000" h="358139">
                  <a:moveTo>
                    <a:pt x="761961" y="190449"/>
                  </a:moveTo>
                  <a:lnTo>
                    <a:pt x="746607" y="159994"/>
                  </a:lnTo>
                  <a:lnTo>
                    <a:pt x="665962" y="0"/>
                  </a:lnTo>
                  <a:lnTo>
                    <a:pt x="571461" y="190449"/>
                  </a:lnTo>
                  <a:lnTo>
                    <a:pt x="635457" y="190449"/>
                  </a:lnTo>
                  <a:lnTo>
                    <a:pt x="635457" y="358076"/>
                  </a:lnTo>
                  <a:lnTo>
                    <a:pt x="697966" y="358076"/>
                  </a:lnTo>
                  <a:lnTo>
                    <a:pt x="697966" y="190449"/>
                  </a:lnTo>
                  <a:lnTo>
                    <a:pt x="761961" y="19044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</p:grpSp>
      <p:sp>
        <p:nvSpPr>
          <p:cNvPr id="83" name="object 83" descr=""/>
          <p:cNvSpPr txBox="1"/>
          <p:nvPr/>
        </p:nvSpPr>
        <p:spPr>
          <a:xfrm>
            <a:off x="1766544" y="4019528"/>
            <a:ext cx="4298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0</a:t>
            </a:r>
            <a:r>
              <a:rPr dirty="0" sz="1400" spc="-20" b="1">
                <a:solidFill>
                  <a:srgbClr val="C01C23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C01C23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2994025" y="6828383"/>
            <a:ext cx="4392295" cy="508000"/>
            <a:chOff x="2994025" y="6828383"/>
            <a:chExt cx="4392295" cy="508000"/>
          </a:xfrm>
        </p:grpSpPr>
        <p:sp>
          <p:nvSpPr>
            <p:cNvPr id="85" name="object 85" descr=""/>
            <p:cNvSpPr/>
            <p:nvPr/>
          </p:nvSpPr>
          <p:spPr>
            <a:xfrm>
              <a:off x="3000375" y="68347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000375" y="68347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1229360"/>
            <a:chOff x="1027103" y="477538"/>
            <a:chExt cx="8891270" cy="1229360"/>
          </a:xfrm>
        </p:grpSpPr>
        <p:sp>
          <p:nvSpPr>
            <p:cNvPr id="3" name="object 3" descr=""/>
            <p:cNvSpPr/>
            <p:nvPr/>
          </p:nvSpPr>
          <p:spPr>
            <a:xfrm>
              <a:off x="8133702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20012" y="1206994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sp>
        <p:nvSpPr>
          <p:cNvPr id="6" name="object 6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347288" y="3259632"/>
            <a:ext cx="1286510" cy="40005"/>
          </a:xfrm>
          <a:custGeom>
            <a:avLst/>
            <a:gdLst/>
            <a:ahLst/>
            <a:cxnLst/>
            <a:rect l="l" t="t" r="r" b="b"/>
            <a:pathLst>
              <a:path w="1286510" h="40004">
                <a:moveTo>
                  <a:pt x="1286129" y="39585"/>
                </a:moveTo>
                <a:lnTo>
                  <a:pt x="0" y="38100"/>
                </a:lnTo>
                <a:lnTo>
                  <a:pt x="0" y="0"/>
                </a:lnTo>
                <a:lnTo>
                  <a:pt x="1286129" y="1485"/>
                </a:lnTo>
                <a:lnTo>
                  <a:pt x="128612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256657" y="3277895"/>
            <a:ext cx="38100" cy="500380"/>
          </a:xfrm>
          <a:custGeom>
            <a:avLst/>
            <a:gdLst/>
            <a:ahLst/>
            <a:cxnLst/>
            <a:rect l="l" t="t" r="r" b="b"/>
            <a:pathLst>
              <a:path w="38100" h="500379">
                <a:moveTo>
                  <a:pt x="0" y="0"/>
                </a:moveTo>
                <a:lnTo>
                  <a:pt x="38100" y="0"/>
                </a:lnTo>
                <a:lnTo>
                  <a:pt x="38100" y="499859"/>
                </a:lnTo>
                <a:lnTo>
                  <a:pt x="0" y="499859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13" name="object 13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7354937" y="1588972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" name="object 22" descr=""/>
          <p:cNvGrpSpPr/>
          <p:nvPr/>
        </p:nvGrpSpPr>
        <p:grpSpPr>
          <a:xfrm>
            <a:off x="2137321" y="1706816"/>
            <a:ext cx="4638675" cy="2071370"/>
            <a:chOff x="2137321" y="1706816"/>
            <a:chExt cx="4638675" cy="2071370"/>
          </a:xfrm>
        </p:grpSpPr>
        <p:sp>
          <p:nvSpPr>
            <p:cNvPr id="23" name="object 23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0"/>
                  </a:lnTo>
                  <a:lnTo>
                    <a:pt x="0" y="0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25672" y="1914080"/>
              <a:ext cx="3150870" cy="1863725"/>
            </a:xfrm>
            <a:custGeom>
              <a:avLst/>
              <a:gdLst/>
              <a:ahLst/>
              <a:cxnLst/>
              <a:rect l="l" t="t" r="r" b="b"/>
              <a:pathLst>
                <a:path w="315087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315087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315087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  <a:path w="3150870" h="1863725">
                  <a:moveTo>
                    <a:pt x="3150273" y="1572615"/>
                  </a:moveTo>
                  <a:lnTo>
                    <a:pt x="1650834" y="1571078"/>
                  </a:lnTo>
                  <a:lnTo>
                    <a:pt x="1650834" y="1586306"/>
                  </a:lnTo>
                  <a:lnTo>
                    <a:pt x="3150273" y="1587842"/>
                  </a:lnTo>
                  <a:lnTo>
                    <a:pt x="3150273" y="1572615"/>
                  </a:lnTo>
                  <a:close/>
                </a:path>
                <a:path w="3150870" h="1863725">
                  <a:moveTo>
                    <a:pt x="3150273" y="1357757"/>
                  </a:moveTo>
                  <a:lnTo>
                    <a:pt x="2658110" y="1356245"/>
                  </a:lnTo>
                  <a:lnTo>
                    <a:pt x="2659583" y="650671"/>
                  </a:lnTo>
                  <a:lnTo>
                    <a:pt x="2644356" y="650671"/>
                  </a:lnTo>
                  <a:lnTo>
                    <a:pt x="2642870" y="1363814"/>
                  </a:lnTo>
                  <a:lnTo>
                    <a:pt x="2650464" y="1363814"/>
                  </a:lnTo>
                  <a:lnTo>
                    <a:pt x="2650464" y="1372984"/>
                  </a:lnTo>
                  <a:lnTo>
                    <a:pt x="3150273" y="1374470"/>
                  </a:lnTo>
                  <a:lnTo>
                    <a:pt x="3150273" y="13577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766668" y="348617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6112795" y="276958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6489446" y="1706816"/>
            <a:ext cx="1644650" cy="213360"/>
          </a:xfrm>
          <a:custGeom>
            <a:avLst/>
            <a:gdLst/>
            <a:ahLst/>
            <a:cxnLst/>
            <a:rect l="l" t="t" r="r" b="b"/>
            <a:pathLst>
              <a:path w="1644650" h="213360">
                <a:moveTo>
                  <a:pt x="71640" y="57937"/>
                </a:moveTo>
                <a:lnTo>
                  <a:pt x="43789" y="57937"/>
                </a:lnTo>
                <a:lnTo>
                  <a:pt x="44208" y="0"/>
                </a:lnTo>
                <a:lnTo>
                  <a:pt x="27432" y="0"/>
                </a:lnTo>
                <a:lnTo>
                  <a:pt x="27025" y="57937"/>
                </a:lnTo>
                <a:lnTo>
                  <a:pt x="0" y="57937"/>
                </a:lnTo>
                <a:lnTo>
                  <a:pt x="0" y="128041"/>
                </a:lnTo>
                <a:lnTo>
                  <a:pt x="26530" y="128041"/>
                </a:lnTo>
                <a:lnTo>
                  <a:pt x="25946" y="213360"/>
                </a:lnTo>
                <a:lnTo>
                  <a:pt x="42672" y="213360"/>
                </a:lnTo>
                <a:lnTo>
                  <a:pt x="43281" y="128041"/>
                </a:lnTo>
                <a:lnTo>
                  <a:pt x="71640" y="128041"/>
                </a:lnTo>
                <a:lnTo>
                  <a:pt x="71640" y="57937"/>
                </a:lnTo>
                <a:close/>
              </a:path>
              <a:path w="1644650" h="213360">
                <a:moveTo>
                  <a:pt x="1644256" y="57937"/>
                </a:moveTo>
                <a:lnTo>
                  <a:pt x="1614881" y="57937"/>
                </a:lnTo>
                <a:lnTo>
                  <a:pt x="1615287" y="0"/>
                </a:lnTo>
                <a:lnTo>
                  <a:pt x="1598523" y="0"/>
                </a:lnTo>
                <a:lnTo>
                  <a:pt x="1598104" y="57937"/>
                </a:lnTo>
                <a:lnTo>
                  <a:pt x="1572628" y="57937"/>
                </a:lnTo>
                <a:lnTo>
                  <a:pt x="1572628" y="128041"/>
                </a:lnTo>
                <a:lnTo>
                  <a:pt x="1597621" y="128041"/>
                </a:lnTo>
                <a:lnTo>
                  <a:pt x="1597025" y="213360"/>
                </a:lnTo>
                <a:lnTo>
                  <a:pt x="1613801" y="213360"/>
                </a:lnTo>
                <a:lnTo>
                  <a:pt x="1614385" y="128041"/>
                </a:lnTo>
                <a:lnTo>
                  <a:pt x="1644256" y="128041"/>
                </a:lnTo>
                <a:lnTo>
                  <a:pt x="1644256" y="5793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" name="object 33" descr=""/>
          <p:cNvGrpSpPr/>
          <p:nvPr/>
        </p:nvGrpSpPr>
        <p:grpSpPr>
          <a:xfrm>
            <a:off x="1275600" y="1688553"/>
            <a:ext cx="7608570" cy="2089785"/>
            <a:chOff x="1275600" y="1688553"/>
            <a:chExt cx="7608570" cy="2089785"/>
          </a:xfrm>
        </p:grpSpPr>
        <p:sp>
          <p:nvSpPr>
            <p:cNvPr id="34" name="object 34" descr=""/>
            <p:cNvSpPr/>
            <p:nvPr/>
          </p:nvSpPr>
          <p:spPr>
            <a:xfrm>
              <a:off x="3885209" y="1758657"/>
              <a:ext cx="71755" cy="1655445"/>
            </a:xfrm>
            <a:custGeom>
              <a:avLst/>
              <a:gdLst/>
              <a:ahLst/>
              <a:cxnLst/>
              <a:rect l="l" t="t" r="r" b="b"/>
              <a:pathLst>
                <a:path w="71754" h="1655445">
                  <a:moveTo>
                    <a:pt x="71589" y="1583283"/>
                  </a:moveTo>
                  <a:lnTo>
                    <a:pt x="0" y="1583283"/>
                  </a:lnTo>
                  <a:lnTo>
                    <a:pt x="0" y="1654873"/>
                  </a:lnTo>
                  <a:lnTo>
                    <a:pt x="71589" y="1654873"/>
                  </a:lnTo>
                  <a:lnTo>
                    <a:pt x="71589" y="1583283"/>
                  </a:lnTo>
                  <a:close/>
                </a:path>
                <a:path w="71754" h="1655445">
                  <a:moveTo>
                    <a:pt x="71589" y="1377543"/>
                  </a:moveTo>
                  <a:lnTo>
                    <a:pt x="0" y="1377543"/>
                  </a:lnTo>
                  <a:lnTo>
                    <a:pt x="0" y="1447647"/>
                  </a:lnTo>
                  <a:lnTo>
                    <a:pt x="71589" y="1447647"/>
                  </a:lnTo>
                  <a:lnTo>
                    <a:pt x="71589" y="1377543"/>
                  </a:lnTo>
                  <a:close/>
                </a:path>
                <a:path w="71754" h="1655445">
                  <a:moveTo>
                    <a:pt x="71589" y="0"/>
                  </a:moveTo>
                  <a:lnTo>
                    <a:pt x="0" y="0"/>
                  </a:lnTo>
                  <a:lnTo>
                    <a:pt x="0" y="71589"/>
                  </a:lnTo>
                  <a:lnTo>
                    <a:pt x="71589" y="71589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1776209" y="1688553"/>
              <a:ext cx="4285615" cy="1725295"/>
            </a:xfrm>
            <a:custGeom>
              <a:avLst/>
              <a:gdLst/>
              <a:ahLst/>
              <a:cxnLst/>
              <a:rect l="l" t="t" r="r" b="b"/>
              <a:pathLst>
                <a:path w="4285615" h="172529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4285615" h="1725295">
                  <a:moveTo>
                    <a:pt x="2465590" y="1653387"/>
                  </a:moveTo>
                  <a:lnTo>
                    <a:pt x="2395486" y="1653387"/>
                  </a:lnTo>
                  <a:lnTo>
                    <a:pt x="2395486" y="1724977"/>
                  </a:lnTo>
                  <a:lnTo>
                    <a:pt x="2465590" y="1724977"/>
                  </a:lnTo>
                  <a:lnTo>
                    <a:pt x="2465590" y="1653387"/>
                  </a:lnTo>
                  <a:close/>
                </a:path>
                <a:path w="4285615" h="172529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383129" y="39344"/>
                  </a:lnTo>
                  <a:lnTo>
                    <a:pt x="2382863" y="76200"/>
                  </a:lnTo>
                  <a:lnTo>
                    <a:pt x="2357386" y="76200"/>
                  </a:lnTo>
                  <a:lnTo>
                    <a:pt x="2357386" y="146304"/>
                  </a:lnTo>
                  <a:lnTo>
                    <a:pt x="2382355" y="146304"/>
                  </a:lnTo>
                  <a:lnTo>
                    <a:pt x="2381745" y="231622"/>
                  </a:lnTo>
                  <a:lnTo>
                    <a:pt x="2398522" y="231622"/>
                  </a:lnTo>
                  <a:lnTo>
                    <a:pt x="2399131" y="146304"/>
                  </a:lnTo>
                  <a:lnTo>
                    <a:pt x="2427490" y="146304"/>
                  </a:lnTo>
                  <a:lnTo>
                    <a:pt x="2427490" y="76200"/>
                  </a:lnTo>
                  <a:lnTo>
                    <a:pt x="2399639" y="76200"/>
                  </a:lnTo>
                  <a:lnTo>
                    <a:pt x="2399893" y="39382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  <a:path w="4285615" h="1725295">
                  <a:moveTo>
                    <a:pt x="4285069" y="76200"/>
                  </a:moveTo>
                  <a:lnTo>
                    <a:pt x="4255668" y="76200"/>
                  </a:lnTo>
                  <a:lnTo>
                    <a:pt x="4256087" y="18262"/>
                  </a:lnTo>
                  <a:lnTo>
                    <a:pt x="4240860" y="18262"/>
                  </a:lnTo>
                  <a:lnTo>
                    <a:pt x="4240441" y="76200"/>
                  </a:lnTo>
                  <a:lnTo>
                    <a:pt x="4213428" y="76200"/>
                  </a:lnTo>
                  <a:lnTo>
                    <a:pt x="4213428" y="146304"/>
                  </a:lnTo>
                  <a:lnTo>
                    <a:pt x="4239933" y="146304"/>
                  </a:lnTo>
                  <a:lnTo>
                    <a:pt x="4239323" y="231622"/>
                  </a:lnTo>
                  <a:lnTo>
                    <a:pt x="4254551" y="231622"/>
                  </a:lnTo>
                  <a:lnTo>
                    <a:pt x="4255160" y="146304"/>
                  </a:lnTo>
                  <a:lnTo>
                    <a:pt x="4285069" y="146304"/>
                  </a:lnTo>
                  <a:lnTo>
                    <a:pt x="4285069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22751" y="2921342"/>
              <a:ext cx="477520" cy="715010"/>
            </a:xfrm>
            <a:custGeom>
              <a:avLst/>
              <a:gdLst/>
              <a:ahLst/>
              <a:cxnLst/>
              <a:rect l="l" t="t" r="r" b="b"/>
              <a:pathLst>
                <a:path w="477520" h="715010">
                  <a:moveTo>
                    <a:pt x="190449" y="166090"/>
                  </a:moveTo>
                  <a:lnTo>
                    <a:pt x="127990" y="166090"/>
                  </a:lnTo>
                  <a:lnTo>
                    <a:pt x="127990" y="0"/>
                  </a:lnTo>
                  <a:lnTo>
                    <a:pt x="63944" y="0"/>
                  </a:lnTo>
                  <a:lnTo>
                    <a:pt x="63944" y="166090"/>
                  </a:lnTo>
                  <a:lnTo>
                    <a:pt x="0" y="166090"/>
                  </a:lnTo>
                  <a:lnTo>
                    <a:pt x="95986" y="356552"/>
                  </a:lnTo>
                  <a:lnTo>
                    <a:pt x="174574" y="198094"/>
                  </a:lnTo>
                  <a:lnTo>
                    <a:pt x="190449" y="166090"/>
                  </a:lnTo>
                  <a:close/>
                </a:path>
                <a:path w="477520" h="715010">
                  <a:moveTo>
                    <a:pt x="476948" y="547052"/>
                  </a:moveTo>
                  <a:lnTo>
                    <a:pt x="461594" y="516585"/>
                  </a:lnTo>
                  <a:lnTo>
                    <a:pt x="380949" y="356552"/>
                  </a:lnTo>
                  <a:lnTo>
                    <a:pt x="286448" y="547052"/>
                  </a:lnTo>
                  <a:lnTo>
                    <a:pt x="350443" y="547052"/>
                  </a:lnTo>
                  <a:lnTo>
                    <a:pt x="350443" y="714679"/>
                  </a:lnTo>
                  <a:lnTo>
                    <a:pt x="412953" y="714679"/>
                  </a:lnTo>
                  <a:lnTo>
                    <a:pt x="412953" y="547052"/>
                  </a:lnTo>
                  <a:lnTo>
                    <a:pt x="476948" y="547052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822750" y="1778444"/>
              <a:ext cx="190500" cy="356870"/>
            </a:xfrm>
            <a:custGeom>
              <a:avLst/>
              <a:gdLst/>
              <a:ahLst/>
              <a:cxnLst/>
              <a:rect l="l" t="t" r="r" b="b"/>
              <a:pathLst>
                <a:path w="190500" h="356869">
                  <a:moveTo>
                    <a:pt x="127990" y="198094"/>
                  </a:moveTo>
                  <a:lnTo>
                    <a:pt x="63944" y="198094"/>
                  </a:lnTo>
                  <a:lnTo>
                    <a:pt x="63944" y="0"/>
                  </a:lnTo>
                  <a:lnTo>
                    <a:pt x="127990" y="0"/>
                  </a:lnTo>
                  <a:lnTo>
                    <a:pt x="127990" y="198094"/>
                  </a:lnTo>
                  <a:close/>
                </a:path>
                <a:path w="190500" h="356869">
                  <a:moveTo>
                    <a:pt x="95986" y="356590"/>
                  </a:moveTo>
                  <a:lnTo>
                    <a:pt x="0" y="166090"/>
                  </a:lnTo>
                  <a:lnTo>
                    <a:pt x="63944" y="166090"/>
                  </a:lnTo>
                  <a:lnTo>
                    <a:pt x="63944" y="198094"/>
                  </a:lnTo>
                  <a:lnTo>
                    <a:pt x="174579" y="198094"/>
                  </a:lnTo>
                  <a:lnTo>
                    <a:pt x="95986" y="356590"/>
                  </a:lnTo>
                  <a:close/>
                </a:path>
                <a:path w="190500" h="356869">
                  <a:moveTo>
                    <a:pt x="174579" y="198094"/>
                  </a:moveTo>
                  <a:lnTo>
                    <a:pt x="127990" y="198094"/>
                  </a:lnTo>
                  <a:lnTo>
                    <a:pt x="127990" y="166090"/>
                  </a:lnTo>
                  <a:lnTo>
                    <a:pt x="190449" y="166090"/>
                  </a:lnTo>
                  <a:lnTo>
                    <a:pt x="174579" y="198094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854043" y="3446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848100" y="3454400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3100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1000" y="1790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823563" y="345871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811371" y="3464813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854043" y="34648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600246" y="3341941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3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3" y="0"/>
                  </a:lnTo>
                  <a:lnTo>
                    <a:pt x="70103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83000" y="3468395"/>
              <a:ext cx="190004" cy="176504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3872331" y="36415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22700" y="3645153"/>
              <a:ext cx="86995" cy="12700"/>
            </a:xfrm>
            <a:custGeom>
              <a:avLst/>
              <a:gdLst/>
              <a:ahLst/>
              <a:cxnLst/>
              <a:rect l="l" t="t" r="r" b="b"/>
              <a:pathLst>
                <a:path w="86995" h="12700">
                  <a:moveTo>
                    <a:pt x="86868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86868" y="12192"/>
                  </a:lnTo>
                  <a:lnTo>
                    <a:pt x="86868" y="6096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35273" y="3645154"/>
              <a:ext cx="263626" cy="109728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3634587" y="375742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644900" y="3760990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20891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0891" y="6096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33800" y="3759200"/>
              <a:ext cx="88900" cy="18796"/>
            </a:xfrm>
            <a:prstGeom prst="rect">
              <a:avLst/>
            </a:prstGeom>
          </p:spPr>
        </p:pic>
        <p:pic>
          <p:nvPicPr>
            <p:cNvPr id="55" name="object 5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75600" y="3180600"/>
              <a:ext cx="1144485" cy="597395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418558" y="2622651"/>
              <a:ext cx="4321810" cy="1016635"/>
            </a:xfrm>
            <a:custGeom>
              <a:avLst/>
              <a:gdLst/>
              <a:ahLst/>
              <a:cxnLst/>
              <a:rect l="l" t="t" r="r" b="b"/>
              <a:pathLst>
                <a:path w="4321809" h="1016635">
                  <a:moveTo>
                    <a:pt x="857948" y="842708"/>
                  </a:moveTo>
                  <a:lnTo>
                    <a:pt x="654646" y="841260"/>
                  </a:lnTo>
                  <a:lnTo>
                    <a:pt x="652208" y="828967"/>
                  </a:lnTo>
                  <a:lnTo>
                    <a:pt x="649135" y="813739"/>
                  </a:lnTo>
                  <a:lnTo>
                    <a:pt x="643039" y="800049"/>
                  </a:lnTo>
                  <a:lnTo>
                    <a:pt x="636981" y="786307"/>
                  </a:lnTo>
                  <a:lnTo>
                    <a:pt x="630885" y="775385"/>
                  </a:lnTo>
                  <a:lnTo>
                    <a:pt x="630885" y="860971"/>
                  </a:lnTo>
                  <a:lnTo>
                    <a:pt x="629348" y="874712"/>
                  </a:lnTo>
                  <a:lnTo>
                    <a:pt x="614108" y="923480"/>
                  </a:lnTo>
                  <a:lnTo>
                    <a:pt x="582117" y="961580"/>
                  </a:lnTo>
                  <a:lnTo>
                    <a:pt x="537908" y="984402"/>
                  </a:lnTo>
                  <a:lnTo>
                    <a:pt x="525703" y="988961"/>
                  </a:lnTo>
                  <a:lnTo>
                    <a:pt x="513549" y="990498"/>
                  </a:lnTo>
                  <a:lnTo>
                    <a:pt x="486117" y="990498"/>
                  </a:lnTo>
                  <a:lnTo>
                    <a:pt x="473913" y="987475"/>
                  </a:lnTo>
                  <a:lnTo>
                    <a:pt x="460171" y="984402"/>
                  </a:lnTo>
                  <a:lnTo>
                    <a:pt x="454355" y="981925"/>
                  </a:lnTo>
                  <a:lnTo>
                    <a:pt x="457149" y="979830"/>
                  </a:lnTo>
                  <a:lnTo>
                    <a:pt x="467817" y="970699"/>
                  </a:lnTo>
                  <a:lnTo>
                    <a:pt x="493712" y="934135"/>
                  </a:lnTo>
                  <a:lnTo>
                    <a:pt x="510476" y="891476"/>
                  </a:lnTo>
                  <a:lnTo>
                    <a:pt x="513549" y="859485"/>
                  </a:lnTo>
                  <a:lnTo>
                    <a:pt x="512013" y="844194"/>
                  </a:lnTo>
                  <a:lnTo>
                    <a:pt x="508939" y="828967"/>
                  </a:lnTo>
                  <a:lnTo>
                    <a:pt x="505917" y="813739"/>
                  </a:lnTo>
                  <a:lnTo>
                    <a:pt x="499808" y="800049"/>
                  </a:lnTo>
                  <a:lnTo>
                    <a:pt x="493712" y="786307"/>
                  </a:lnTo>
                  <a:lnTo>
                    <a:pt x="487603" y="775296"/>
                  </a:lnTo>
                  <a:lnTo>
                    <a:pt x="487603" y="860971"/>
                  </a:lnTo>
                  <a:lnTo>
                    <a:pt x="486117" y="874712"/>
                  </a:lnTo>
                  <a:lnTo>
                    <a:pt x="470839" y="923480"/>
                  </a:lnTo>
                  <a:lnTo>
                    <a:pt x="438899" y="961580"/>
                  </a:lnTo>
                  <a:lnTo>
                    <a:pt x="429221" y="969454"/>
                  </a:lnTo>
                  <a:lnTo>
                    <a:pt x="426694" y="967625"/>
                  </a:lnTo>
                  <a:lnTo>
                    <a:pt x="417512" y="960043"/>
                  </a:lnTo>
                  <a:lnTo>
                    <a:pt x="408381" y="952398"/>
                  </a:lnTo>
                  <a:lnTo>
                    <a:pt x="403415" y="947432"/>
                  </a:lnTo>
                  <a:lnTo>
                    <a:pt x="403415" y="982230"/>
                  </a:lnTo>
                  <a:lnTo>
                    <a:pt x="394690" y="984402"/>
                  </a:lnTo>
                  <a:lnTo>
                    <a:pt x="382485" y="988961"/>
                  </a:lnTo>
                  <a:lnTo>
                    <a:pt x="370281" y="990498"/>
                  </a:lnTo>
                  <a:lnTo>
                    <a:pt x="342849" y="990498"/>
                  </a:lnTo>
                  <a:lnTo>
                    <a:pt x="318490" y="984402"/>
                  </a:lnTo>
                  <a:lnTo>
                    <a:pt x="283413" y="967625"/>
                  </a:lnTo>
                  <a:lnTo>
                    <a:pt x="248399" y="932599"/>
                  </a:lnTo>
                  <a:lnTo>
                    <a:pt x="230085" y="886917"/>
                  </a:lnTo>
                  <a:lnTo>
                    <a:pt x="227063" y="873175"/>
                  </a:lnTo>
                  <a:lnTo>
                    <a:pt x="227063" y="859485"/>
                  </a:lnTo>
                  <a:lnTo>
                    <a:pt x="228549" y="847280"/>
                  </a:lnTo>
                  <a:lnTo>
                    <a:pt x="230085" y="833539"/>
                  </a:lnTo>
                  <a:lnTo>
                    <a:pt x="249936" y="787844"/>
                  </a:lnTo>
                  <a:lnTo>
                    <a:pt x="295617" y="745185"/>
                  </a:lnTo>
                  <a:lnTo>
                    <a:pt x="307822" y="740613"/>
                  </a:lnTo>
                  <a:lnTo>
                    <a:pt x="318490" y="736053"/>
                  </a:lnTo>
                  <a:lnTo>
                    <a:pt x="332181" y="732980"/>
                  </a:lnTo>
                  <a:lnTo>
                    <a:pt x="344385" y="731443"/>
                  </a:lnTo>
                  <a:lnTo>
                    <a:pt x="358076" y="729945"/>
                  </a:lnTo>
                  <a:lnTo>
                    <a:pt x="371817" y="731443"/>
                  </a:lnTo>
                  <a:lnTo>
                    <a:pt x="384022" y="732980"/>
                  </a:lnTo>
                  <a:lnTo>
                    <a:pt x="396176" y="736053"/>
                  </a:lnTo>
                  <a:lnTo>
                    <a:pt x="403301" y="738720"/>
                  </a:lnTo>
                  <a:lnTo>
                    <a:pt x="400799" y="740613"/>
                  </a:lnTo>
                  <a:lnTo>
                    <a:pt x="379412" y="761949"/>
                  </a:lnTo>
                  <a:lnTo>
                    <a:pt x="370281" y="774153"/>
                  </a:lnTo>
                  <a:lnTo>
                    <a:pt x="362699" y="786307"/>
                  </a:lnTo>
                  <a:lnTo>
                    <a:pt x="356590" y="800049"/>
                  </a:lnTo>
                  <a:lnTo>
                    <a:pt x="352031" y="815276"/>
                  </a:lnTo>
                  <a:lnTo>
                    <a:pt x="347408" y="830503"/>
                  </a:lnTo>
                  <a:lnTo>
                    <a:pt x="345922" y="845743"/>
                  </a:lnTo>
                  <a:lnTo>
                    <a:pt x="344385" y="860971"/>
                  </a:lnTo>
                  <a:lnTo>
                    <a:pt x="345922" y="876249"/>
                  </a:lnTo>
                  <a:lnTo>
                    <a:pt x="347408" y="892962"/>
                  </a:lnTo>
                  <a:lnTo>
                    <a:pt x="352031" y="906703"/>
                  </a:lnTo>
                  <a:lnTo>
                    <a:pt x="356590" y="921943"/>
                  </a:lnTo>
                  <a:lnTo>
                    <a:pt x="380949" y="960043"/>
                  </a:lnTo>
                  <a:lnTo>
                    <a:pt x="403415" y="982230"/>
                  </a:lnTo>
                  <a:lnTo>
                    <a:pt x="403415" y="947432"/>
                  </a:lnTo>
                  <a:lnTo>
                    <a:pt x="399249" y="943267"/>
                  </a:lnTo>
                  <a:lnTo>
                    <a:pt x="391617" y="932599"/>
                  </a:lnTo>
                  <a:lnTo>
                    <a:pt x="379412" y="911275"/>
                  </a:lnTo>
                  <a:lnTo>
                    <a:pt x="374853" y="899071"/>
                  </a:lnTo>
                  <a:lnTo>
                    <a:pt x="371817" y="886917"/>
                  </a:lnTo>
                  <a:lnTo>
                    <a:pt x="370281" y="873175"/>
                  </a:lnTo>
                  <a:lnTo>
                    <a:pt x="370281" y="847280"/>
                  </a:lnTo>
                  <a:lnTo>
                    <a:pt x="380949" y="809180"/>
                  </a:lnTo>
                  <a:lnTo>
                    <a:pt x="408381" y="768045"/>
                  </a:lnTo>
                  <a:lnTo>
                    <a:pt x="429577" y="751827"/>
                  </a:lnTo>
                  <a:lnTo>
                    <a:pt x="431253" y="752767"/>
                  </a:lnTo>
                  <a:lnTo>
                    <a:pt x="466280" y="787844"/>
                  </a:lnTo>
                  <a:lnTo>
                    <a:pt x="481507" y="822871"/>
                  </a:lnTo>
                  <a:lnTo>
                    <a:pt x="487603" y="860971"/>
                  </a:lnTo>
                  <a:lnTo>
                    <a:pt x="487603" y="775296"/>
                  </a:lnTo>
                  <a:lnTo>
                    <a:pt x="455612" y="740613"/>
                  </a:lnTo>
                  <a:lnTo>
                    <a:pt x="453580" y="739089"/>
                  </a:lnTo>
                  <a:lnTo>
                    <a:pt x="461708" y="736053"/>
                  </a:lnTo>
                  <a:lnTo>
                    <a:pt x="473913" y="732980"/>
                  </a:lnTo>
                  <a:lnTo>
                    <a:pt x="501357" y="729945"/>
                  </a:lnTo>
                  <a:lnTo>
                    <a:pt x="513549" y="731443"/>
                  </a:lnTo>
                  <a:lnTo>
                    <a:pt x="527253" y="732980"/>
                  </a:lnTo>
                  <a:lnTo>
                    <a:pt x="572935" y="752767"/>
                  </a:lnTo>
                  <a:lnTo>
                    <a:pt x="600367" y="778713"/>
                  </a:lnTo>
                  <a:lnTo>
                    <a:pt x="608012" y="787844"/>
                  </a:lnTo>
                  <a:lnTo>
                    <a:pt x="624776" y="822871"/>
                  </a:lnTo>
                  <a:lnTo>
                    <a:pt x="630885" y="860971"/>
                  </a:lnTo>
                  <a:lnTo>
                    <a:pt x="630885" y="775385"/>
                  </a:lnTo>
                  <a:lnTo>
                    <a:pt x="598881" y="740613"/>
                  </a:lnTo>
                  <a:lnTo>
                    <a:pt x="584263" y="729945"/>
                  </a:lnTo>
                  <a:lnTo>
                    <a:pt x="574471" y="723849"/>
                  </a:lnTo>
                  <a:lnTo>
                    <a:pt x="560781" y="717740"/>
                  </a:lnTo>
                  <a:lnTo>
                    <a:pt x="545553" y="711644"/>
                  </a:lnTo>
                  <a:lnTo>
                    <a:pt x="515048" y="705535"/>
                  </a:lnTo>
                  <a:lnTo>
                    <a:pt x="483044" y="705535"/>
                  </a:lnTo>
                  <a:lnTo>
                    <a:pt x="452589" y="711644"/>
                  </a:lnTo>
                  <a:lnTo>
                    <a:pt x="428193" y="722503"/>
                  </a:lnTo>
                  <a:lnTo>
                    <a:pt x="417512" y="717740"/>
                  </a:lnTo>
                  <a:lnTo>
                    <a:pt x="402285" y="711644"/>
                  </a:lnTo>
                  <a:lnTo>
                    <a:pt x="388594" y="708621"/>
                  </a:lnTo>
                  <a:lnTo>
                    <a:pt x="371817" y="705535"/>
                  </a:lnTo>
                  <a:lnTo>
                    <a:pt x="341312" y="705535"/>
                  </a:lnTo>
                  <a:lnTo>
                    <a:pt x="295617" y="717740"/>
                  </a:lnTo>
                  <a:lnTo>
                    <a:pt x="257517" y="740613"/>
                  </a:lnTo>
                  <a:lnTo>
                    <a:pt x="220954" y="786307"/>
                  </a:lnTo>
                  <a:lnTo>
                    <a:pt x="204190" y="830503"/>
                  </a:lnTo>
                  <a:lnTo>
                    <a:pt x="202958" y="842632"/>
                  </a:lnTo>
                  <a:lnTo>
                    <a:pt x="38303" y="841451"/>
                  </a:lnTo>
                  <a:lnTo>
                    <a:pt x="39636" y="655243"/>
                  </a:lnTo>
                  <a:lnTo>
                    <a:pt x="1536" y="655243"/>
                  </a:lnTo>
                  <a:lnTo>
                    <a:pt x="203" y="841184"/>
                  </a:lnTo>
                  <a:lnTo>
                    <a:pt x="0" y="841171"/>
                  </a:lnTo>
                  <a:lnTo>
                    <a:pt x="0" y="870140"/>
                  </a:lnTo>
                  <a:lnTo>
                    <a:pt x="0" y="879271"/>
                  </a:lnTo>
                  <a:lnTo>
                    <a:pt x="203466" y="880732"/>
                  </a:lnTo>
                  <a:lnTo>
                    <a:pt x="214858" y="921943"/>
                  </a:lnTo>
                  <a:lnTo>
                    <a:pt x="237731" y="960043"/>
                  </a:lnTo>
                  <a:lnTo>
                    <a:pt x="271208" y="990498"/>
                  </a:lnTo>
                  <a:lnTo>
                    <a:pt x="312394" y="1008799"/>
                  </a:lnTo>
                  <a:lnTo>
                    <a:pt x="326085" y="1013371"/>
                  </a:lnTo>
                  <a:lnTo>
                    <a:pt x="341312" y="1014907"/>
                  </a:lnTo>
                  <a:lnTo>
                    <a:pt x="358076" y="1016393"/>
                  </a:lnTo>
                  <a:lnTo>
                    <a:pt x="388594" y="1013371"/>
                  </a:lnTo>
                  <a:lnTo>
                    <a:pt x="419049" y="1004239"/>
                  </a:lnTo>
                  <a:lnTo>
                    <a:pt x="427913" y="998689"/>
                  </a:lnTo>
                  <a:lnTo>
                    <a:pt x="440385" y="1004239"/>
                  </a:lnTo>
                  <a:lnTo>
                    <a:pt x="454075" y="1008799"/>
                  </a:lnTo>
                  <a:lnTo>
                    <a:pt x="469353" y="1013371"/>
                  </a:lnTo>
                  <a:lnTo>
                    <a:pt x="484581" y="1014907"/>
                  </a:lnTo>
                  <a:lnTo>
                    <a:pt x="501357" y="1016393"/>
                  </a:lnTo>
                  <a:lnTo>
                    <a:pt x="531812" y="1013371"/>
                  </a:lnTo>
                  <a:lnTo>
                    <a:pt x="547039" y="1008799"/>
                  </a:lnTo>
                  <a:lnTo>
                    <a:pt x="560781" y="1004239"/>
                  </a:lnTo>
                  <a:lnTo>
                    <a:pt x="585406" y="990498"/>
                  </a:lnTo>
                  <a:lnTo>
                    <a:pt x="588162" y="988961"/>
                  </a:lnTo>
                  <a:lnTo>
                    <a:pt x="598881" y="979830"/>
                  </a:lnTo>
                  <a:lnTo>
                    <a:pt x="611035" y="970699"/>
                  </a:lnTo>
                  <a:lnTo>
                    <a:pt x="629348" y="946302"/>
                  </a:lnTo>
                  <a:lnTo>
                    <a:pt x="636981" y="934135"/>
                  </a:lnTo>
                  <a:lnTo>
                    <a:pt x="643039" y="920394"/>
                  </a:lnTo>
                  <a:lnTo>
                    <a:pt x="649135" y="906703"/>
                  </a:lnTo>
                  <a:lnTo>
                    <a:pt x="652208" y="891476"/>
                  </a:lnTo>
                  <a:lnTo>
                    <a:pt x="654621" y="879360"/>
                  </a:lnTo>
                  <a:lnTo>
                    <a:pt x="857948" y="880808"/>
                  </a:lnTo>
                  <a:lnTo>
                    <a:pt x="857948" y="842708"/>
                  </a:lnTo>
                  <a:close/>
                </a:path>
                <a:path w="4321809" h="1016635">
                  <a:moveTo>
                    <a:pt x="984402" y="836612"/>
                  </a:moveTo>
                  <a:lnTo>
                    <a:pt x="912761" y="836612"/>
                  </a:lnTo>
                  <a:lnTo>
                    <a:pt x="912761" y="908253"/>
                  </a:lnTo>
                  <a:lnTo>
                    <a:pt x="984402" y="908253"/>
                  </a:lnTo>
                  <a:lnTo>
                    <a:pt x="984402" y="836612"/>
                  </a:lnTo>
                  <a:close/>
                </a:path>
                <a:path w="4321809" h="1016635">
                  <a:moveTo>
                    <a:pt x="1895678" y="0"/>
                  </a:moveTo>
                  <a:lnTo>
                    <a:pt x="1824037" y="0"/>
                  </a:lnTo>
                  <a:lnTo>
                    <a:pt x="1824037" y="71640"/>
                  </a:lnTo>
                  <a:lnTo>
                    <a:pt x="1895678" y="71640"/>
                  </a:lnTo>
                  <a:lnTo>
                    <a:pt x="1895678" y="0"/>
                  </a:lnTo>
                  <a:close/>
                </a:path>
                <a:path w="4321809" h="1016635">
                  <a:moveTo>
                    <a:pt x="2310155" y="836612"/>
                  </a:moveTo>
                  <a:lnTo>
                    <a:pt x="2238514" y="836612"/>
                  </a:lnTo>
                  <a:lnTo>
                    <a:pt x="2238514" y="908253"/>
                  </a:lnTo>
                  <a:lnTo>
                    <a:pt x="2310155" y="908253"/>
                  </a:lnTo>
                  <a:lnTo>
                    <a:pt x="2310155" y="836612"/>
                  </a:lnTo>
                  <a:close/>
                </a:path>
                <a:path w="4321809" h="1016635">
                  <a:moveTo>
                    <a:pt x="2310155" y="621753"/>
                  </a:moveTo>
                  <a:lnTo>
                    <a:pt x="2238514" y="621753"/>
                  </a:lnTo>
                  <a:lnTo>
                    <a:pt x="2238514" y="693343"/>
                  </a:lnTo>
                  <a:lnTo>
                    <a:pt x="2310155" y="693343"/>
                  </a:lnTo>
                  <a:lnTo>
                    <a:pt x="2310155" y="621753"/>
                  </a:lnTo>
                  <a:close/>
                </a:path>
                <a:path w="4321809" h="1016635">
                  <a:moveTo>
                    <a:pt x="3209226" y="13741"/>
                  </a:moveTo>
                  <a:lnTo>
                    <a:pt x="3171126" y="12204"/>
                  </a:lnTo>
                  <a:lnTo>
                    <a:pt x="3169589" y="298691"/>
                  </a:lnTo>
                  <a:lnTo>
                    <a:pt x="3207689" y="298691"/>
                  </a:lnTo>
                  <a:lnTo>
                    <a:pt x="3209226" y="13741"/>
                  </a:lnTo>
                  <a:close/>
                </a:path>
                <a:path w="4321809" h="1016635">
                  <a:moveTo>
                    <a:pt x="4321619" y="13741"/>
                  </a:moveTo>
                  <a:lnTo>
                    <a:pt x="4283519" y="12204"/>
                  </a:lnTo>
                  <a:lnTo>
                    <a:pt x="4280497" y="298691"/>
                  </a:lnTo>
                  <a:lnTo>
                    <a:pt x="4318597" y="298691"/>
                  </a:lnTo>
                  <a:lnTo>
                    <a:pt x="4321619" y="1374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8814609" y="3742677"/>
              <a:ext cx="69850" cy="35560"/>
            </a:xfrm>
            <a:custGeom>
              <a:avLst/>
              <a:gdLst/>
              <a:ahLst/>
              <a:cxnLst/>
              <a:rect l="l" t="t" r="r" b="b"/>
              <a:pathLst>
                <a:path w="69850" h="35560">
                  <a:moveTo>
                    <a:pt x="69310" y="35077"/>
                  </a:moveTo>
                  <a:lnTo>
                    <a:pt x="0" y="35077"/>
                  </a:lnTo>
                  <a:lnTo>
                    <a:pt x="282" y="0"/>
                  </a:lnTo>
                  <a:lnTo>
                    <a:pt x="69310" y="35077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 descr=""/>
          <p:cNvSpPr txBox="1"/>
          <p:nvPr/>
        </p:nvSpPr>
        <p:spPr>
          <a:xfrm>
            <a:off x="7854340" y="3083881"/>
            <a:ext cx="1697989" cy="510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664"/>
              </a:lnSpc>
              <a:spcBef>
                <a:spcPts val="100"/>
              </a:spcBef>
            </a:pPr>
            <a:r>
              <a:rPr dirty="0" sz="1400" spc="-30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r>
              <a:rPr dirty="0" sz="1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900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400" spc="18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425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400" spc="19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4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ts val="2145"/>
              </a:lnSpc>
            </a:pPr>
            <a:r>
              <a:rPr dirty="0" sz="1400">
                <a:solidFill>
                  <a:srgbClr val="575B5F"/>
                </a:solidFill>
                <a:latin typeface="Calibri"/>
                <a:cs typeface="Calibri"/>
              </a:rPr>
              <a:t>��</a:t>
            </a:r>
            <a:r>
              <a:rPr dirty="0" sz="1400" spc="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10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r>
              <a:rPr dirty="0" sz="1400" spc="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860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r>
              <a:rPr dirty="0" sz="1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350">
                <a:solidFill>
                  <a:srgbClr val="575B5F"/>
                </a:solidFill>
                <a:latin typeface="Calibri"/>
                <a:cs typeface="Calibri"/>
              </a:rPr>
              <a:t>���</a:t>
            </a:r>
            <a:r>
              <a:rPr dirty="0" sz="1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400" spc="-434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800" spc="-434">
                <a:solidFill>
                  <a:srgbClr val="575B5F"/>
                </a:solidFill>
                <a:latin typeface="Calibri"/>
                <a:cs typeface="Calibri"/>
              </a:rPr>
              <a:t>�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7292035" y="2445384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497406" y="245148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6489446" y="2564751"/>
            <a:ext cx="2229485" cy="253365"/>
          </a:xfrm>
          <a:custGeom>
            <a:avLst/>
            <a:gdLst/>
            <a:ahLst/>
            <a:cxnLst/>
            <a:rect l="l" t="t" r="r" b="b"/>
            <a:pathLst>
              <a:path w="2229484" h="253364">
                <a:moveTo>
                  <a:pt x="71640" y="56413"/>
                </a:moveTo>
                <a:lnTo>
                  <a:pt x="43789" y="56413"/>
                </a:lnTo>
                <a:lnTo>
                  <a:pt x="44208" y="0"/>
                </a:lnTo>
                <a:lnTo>
                  <a:pt x="27432" y="0"/>
                </a:lnTo>
                <a:lnTo>
                  <a:pt x="27025" y="56413"/>
                </a:lnTo>
                <a:lnTo>
                  <a:pt x="0" y="56413"/>
                </a:lnTo>
                <a:lnTo>
                  <a:pt x="0" y="128003"/>
                </a:lnTo>
                <a:lnTo>
                  <a:pt x="26530" y="128003"/>
                </a:lnTo>
                <a:lnTo>
                  <a:pt x="25946" y="211785"/>
                </a:lnTo>
                <a:lnTo>
                  <a:pt x="42672" y="211785"/>
                </a:lnTo>
                <a:lnTo>
                  <a:pt x="43268" y="128003"/>
                </a:lnTo>
                <a:lnTo>
                  <a:pt x="71640" y="128003"/>
                </a:lnTo>
                <a:lnTo>
                  <a:pt x="71640" y="56413"/>
                </a:lnTo>
                <a:close/>
              </a:path>
              <a:path w="2229484" h="253364">
                <a:moveTo>
                  <a:pt x="2229396" y="207225"/>
                </a:moveTo>
                <a:lnTo>
                  <a:pt x="2182177" y="207200"/>
                </a:lnTo>
                <a:lnTo>
                  <a:pt x="2182177" y="179832"/>
                </a:lnTo>
                <a:lnTo>
                  <a:pt x="2110536" y="179832"/>
                </a:lnTo>
                <a:lnTo>
                  <a:pt x="2110536" y="207149"/>
                </a:lnTo>
                <a:lnTo>
                  <a:pt x="1248079" y="206565"/>
                </a:lnTo>
                <a:lnTo>
                  <a:pt x="1248079" y="181330"/>
                </a:lnTo>
                <a:lnTo>
                  <a:pt x="1176439" y="181330"/>
                </a:lnTo>
                <a:lnTo>
                  <a:pt x="1176439" y="206514"/>
                </a:lnTo>
                <a:lnTo>
                  <a:pt x="1056043" y="206438"/>
                </a:lnTo>
                <a:lnTo>
                  <a:pt x="1056043" y="181330"/>
                </a:lnTo>
                <a:lnTo>
                  <a:pt x="984453" y="181330"/>
                </a:lnTo>
                <a:lnTo>
                  <a:pt x="984453" y="206387"/>
                </a:lnTo>
                <a:lnTo>
                  <a:pt x="47282" y="205727"/>
                </a:lnTo>
                <a:lnTo>
                  <a:pt x="47282" y="220967"/>
                </a:lnTo>
                <a:lnTo>
                  <a:pt x="984453" y="221640"/>
                </a:lnTo>
                <a:lnTo>
                  <a:pt x="984453" y="252971"/>
                </a:lnTo>
                <a:lnTo>
                  <a:pt x="1056043" y="252971"/>
                </a:lnTo>
                <a:lnTo>
                  <a:pt x="1056043" y="221691"/>
                </a:lnTo>
                <a:lnTo>
                  <a:pt x="1176439" y="221767"/>
                </a:lnTo>
                <a:lnTo>
                  <a:pt x="1176439" y="252971"/>
                </a:lnTo>
                <a:lnTo>
                  <a:pt x="1248079" y="252971"/>
                </a:lnTo>
                <a:lnTo>
                  <a:pt x="1248079" y="221818"/>
                </a:lnTo>
                <a:lnTo>
                  <a:pt x="2110536" y="222427"/>
                </a:lnTo>
                <a:lnTo>
                  <a:pt x="2110536" y="251421"/>
                </a:lnTo>
                <a:lnTo>
                  <a:pt x="2182177" y="251421"/>
                </a:lnTo>
                <a:lnTo>
                  <a:pt x="2182177" y="222478"/>
                </a:lnTo>
                <a:lnTo>
                  <a:pt x="2229396" y="222504"/>
                </a:lnTo>
                <a:lnTo>
                  <a:pt x="2229396" y="20722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6798309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012896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65" name="object 65" descr=""/>
          <p:cNvGrpSpPr/>
          <p:nvPr/>
        </p:nvGrpSpPr>
        <p:grpSpPr>
          <a:xfrm>
            <a:off x="775023" y="3290087"/>
            <a:ext cx="9143365" cy="3910965"/>
            <a:chOff x="775023" y="3290087"/>
            <a:chExt cx="9143365" cy="3910965"/>
          </a:xfrm>
        </p:grpSpPr>
        <p:sp>
          <p:nvSpPr>
            <p:cNvPr id="66" name="object 66" descr=""/>
            <p:cNvSpPr/>
            <p:nvPr/>
          </p:nvSpPr>
          <p:spPr>
            <a:xfrm>
              <a:off x="4340822" y="3290087"/>
              <a:ext cx="190500" cy="356870"/>
            </a:xfrm>
            <a:custGeom>
              <a:avLst/>
              <a:gdLst/>
              <a:ahLst/>
              <a:cxnLst/>
              <a:rect l="l" t="t" r="r" b="b"/>
              <a:pathLst>
                <a:path w="190500" h="356870">
                  <a:moveTo>
                    <a:pt x="63995" y="190500"/>
                  </a:moveTo>
                  <a:lnTo>
                    <a:pt x="0" y="190500"/>
                  </a:lnTo>
                  <a:lnTo>
                    <a:pt x="95986" y="0"/>
                  </a:lnTo>
                  <a:lnTo>
                    <a:pt x="174628" y="158508"/>
                  </a:lnTo>
                  <a:lnTo>
                    <a:pt x="63995" y="158508"/>
                  </a:lnTo>
                  <a:lnTo>
                    <a:pt x="63995" y="190500"/>
                  </a:lnTo>
                  <a:close/>
                </a:path>
                <a:path w="190500" h="356870">
                  <a:moveTo>
                    <a:pt x="126504" y="356603"/>
                  </a:moveTo>
                  <a:lnTo>
                    <a:pt x="63995" y="356603"/>
                  </a:lnTo>
                  <a:lnTo>
                    <a:pt x="63995" y="158508"/>
                  </a:lnTo>
                  <a:lnTo>
                    <a:pt x="126504" y="158508"/>
                  </a:lnTo>
                  <a:lnTo>
                    <a:pt x="126504" y="356603"/>
                  </a:lnTo>
                  <a:close/>
                </a:path>
                <a:path w="190500" h="356870">
                  <a:moveTo>
                    <a:pt x="190500" y="190500"/>
                  </a:moveTo>
                  <a:lnTo>
                    <a:pt x="126504" y="190500"/>
                  </a:lnTo>
                  <a:lnTo>
                    <a:pt x="126504" y="158508"/>
                  </a:lnTo>
                  <a:lnTo>
                    <a:pt x="174628" y="158508"/>
                  </a:lnTo>
                  <a:lnTo>
                    <a:pt x="190500" y="19050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1756372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2805404" y="1126134"/>
                  </a:moveTo>
                  <a:lnTo>
                    <a:pt x="1590916" y="1124597"/>
                  </a:lnTo>
                  <a:lnTo>
                    <a:pt x="1590916" y="1162697"/>
                  </a:lnTo>
                  <a:lnTo>
                    <a:pt x="2805404" y="1164234"/>
                  </a:lnTo>
                  <a:lnTo>
                    <a:pt x="2805404" y="1126134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 txBox="1">
            <a:spLocks noGrp="1"/>
          </p:cNvSpPr>
          <p:nvPr>
            <p:ph type="title"/>
          </p:nvPr>
        </p:nvSpPr>
        <p:spPr>
          <a:xfrm>
            <a:off x="2353233" y="375988"/>
            <a:ext cx="496379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Localización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la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falla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acuerdo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a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relés</a:t>
            </a:r>
          </a:p>
        </p:txBody>
      </p:sp>
      <p:sp>
        <p:nvSpPr>
          <p:cNvPr id="72" name="object 72" descr=""/>
          <p:cNvSpPr txBox="1"/>
          <p:nvPr/>
        </p:nvSpPr>
        <p:spPr>
          <a:xfrm>
            <a:off x="6825741" y="3699509"/>
            <a:ext cx="493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76" name="object 76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77" name="object 77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20912" y="0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81" name="object 81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85" name="object 85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400257" y="3887444"/>
            <a:ext cx="3750221" cy="2819145"/>
          </a:xfrm>
          <a:prstGeom prst="rect">
            <a:avLst/>
          </a:prstGeom>
        </p:spPr>
      </p:pic>
      <p:sp>
        <p:nvSpPr>
          <p:cNvPr id="86" name="object 86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87" name="object 87" descr=""/>
          <p:cNvGrpSpPr/>
          <p:nvPr/>
        </p:nvGrpSpPr>
        <p:grpSpPr>
          <a:xfrm>
            <a:off x="1275600" y="3776459"/>
            <a:ext cx="7728584" cy="2863215"/>
            <a:chOff x="1275600" y="3776459"/>
            <a:chExt cx="7728584" cy="2863215"/>
          </a:xfrm>
        </p:grpSpPr>
        <p:sp>
          <p:nvSpPr>
            <p:cNvPr id="88" name="object 88" descr=""/>
            <p:cNvSpPr/>
            <p:nvPr/>
          </p:nvSpPr>
          <p:spPr>
            <a:xfrm>
              <a:off x="1824926" y="4800257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  <a:path w="2417445" h="1839595">
                  <a:moveTo>
                    <a:pt x="2416873" y="0"/>
                  </a:moveTo>
                  <a:lnTo>
                    <a:pt x="2346769" y="0"/>
                  </a:lnTo>
                  <a:lnTo>
                    <a:pt x="2346769" y="71653"/>
                  </a:lnTo>
                  <a:lnTo>
                    <a:pt x="2416873" y="71653"/>
                  </a:lnTo>
                  <a:lnTo>
                    <a:pt x="2416873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8647264" y="3777754"/>
              <a:ext cx="356870" cy="155575"/>
            </a:xfrm>
            <a:custGeom>
              <a:avLst/>
              <a:gdLst/>
              <a:ahLst/>
              <a:cxnLst/>
              <a:rect l="l" t="t" r="r" b="b"/>
              <a:pathLst>
                <a:path w="356870" h="155575">
                  <a:moveTo>
                    <a:pt x="295061" y="91427"/>
                  </a:moveTo>
                  <a:lnTo>
                    <a:pt x="198081" y="91427"/>
                  </a:lnTo>
                  <a:lnTo>
                    <a:pt x="198081" y="28917"/>
                  </a:lnTo>
                  <a:lnTo>
                    <a:pt x="167112" y="28685"/>
                  </a:lnTo>
                  <a:lnTo>
                    <a:pt x="167344" y="0"/>
                  </a:lnTo>
                  <a:lnTo>
                    <a:pt x="236654" y="0"/>
                  </a:lnTo>
                  <a:lnTo>
                    <a:pt x="356539" y="60921"/>
                  </a:lnTo>
                  <a:lnTo>
                    <a:pt x="295061" y="91427"/>
                  </a:lnTo>
                  <a:close/>
                </a:path>
                <a:path w="356870" h="155575">
                  <a:moveTo>
                    <a:pt x="166606" y="91427"/>
                  </a:moveTo>
                  <a:lnTo>
                    <a:pt x="0" y="91427"/>
                  </a:lnTo>
                  <a:lnTo>
                    <a:pt x="0" y="27431"/>
                  </a:lnTo>
                  <a:lnTo>
                    <a:pt x="167112" y="28685"/>
                  </a:lnTo>
                  <a:lnTo>
                    <a:pt x="166606" y="91427"/>
                  </a:lnTo>
                  <a:close/>
                </a:path>
                <a:path w="356870" h="155575">
                  <a:moveTo>
                    <a:pt x="166090" y="155422"/>
                  </a:moveTo>
                  <a:lnTo>
                    <a:pt x="167112" y="28685"/>
                  </a:lnTo>
                  <a:lnTo>
                    <a:pt x="198081" y="28917"/>
                  </a:lnTo>
                  <a:lnTo>
                    <a:pt x="198081" y="91427"/>
                  </a:lnTo>
                  <a:lnTo>
                    <a:pt x="295061" y="91427"/>
                  </a:lnTo>
                  <a:lnTo>
                    <a:pt x="166090" y="155422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8633523" y="4015486"/>
              <a:ext cx="356870" cy="190500"/>
            </a:xfrm>
            <a:custGeom>
              <a:avLst/>
              <a:gdLst/>
              <a:ahLst/>
              <a:cxnLst/>
              <a:rect l="l" t="t" r="r" b="b"/>
              <a:pathLst>
                <a:path w="356870" h="190500">
                  <a:moveTo>
                    <a:pt x="188963" y="190449"/>
                  </a:moveTo>
                  <a:lnTo>
                    <a:pt x="0" y="94449"/>
                  </a:lnTo>
                  <a:lnTo>
                    <a:pt x="190500" y="0"/>
                  </a:lnTo>
                  <a:lnTo>
                    <a:pt x="189983" y="63995"/>
                  </a:lnTo>
                  <a:lnTo>
                    <a:pt x="158496" y="63995"/>
                  </a:lnTo>
                  <a:lnTo>
                    <a:pt x="158496" y="126453"/>
                  </a:lnTo>
                  <a:lnTo>
                    <a:pt x="189477" y="126694"/>
                  </a:lnTo>
                  <a:lnTo>
                    <a:pt x="188963" y="190449"/>
                  </a:lnTo>
                  <a:close/>
                </a:path>
                <a:path w="356870" h="190500">
                  <a:moveTo>
                    <a:pt x="189477" y="126694"/>
                  </a:moveTo>
                  <a:lnTo>
                    <a:pt x="158496" y="126453"/>
                  </a:lnTo>
                  <a:lnTo>
                    <a:pt x="158496" y="63995"/>
                  </a:lnTo>
                  <a:lnTo>
                    <a:pt x="189983" y="63995"/>
                  </a:lnTo>
                  <a:lnTo>
                    <a:pt x="189477" y="126694"/>
                  </a:lnTo>
                  <a:close/>
                </a:path>
                <a:path w="356870" h="190500">
                  <a:moveTo>
                    <a:pt x="356590" y="127990"/>
                  </a:moveTo>
                  <a:lnTo>
                    <a:pt x="189477" y="126694"/>
                  </a:lnTo>
                  <a:lnTo>
                    <a:pt x="189983" y="63995"/>
                  </a:lnTo>
                  <a:lnTo>
                    <a:pt x="356590" y="63995"/>
                  </a:lnTo>
                  <a:lnTo>
                    <a:pt x="356590" y="127990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109199" y="4492421"/>
              <a:ext cx="190500" cy="358140"/>
            </a:xfrm>
            <a:custGeom>
              <a:avLst/>
              <a:gdLst/>
              <a:ahLst/>
              <a:cxnLst/>
              <a:rect l="l" t="t" r="r" b="b"/>
              <a:pathLst>
                <a:path w="190500" h="358139">
                  <a:moveTo>
                    <a:pt x="63995" y="190449"/>
                  </a:moveTo>
                  <a:lnTo>
                    <a:pt x="0" y="190449"/>
                  </a:lnTo>
                  <a:lnTo>
                    <a:pt x="94500" y="0"/>
                  </a:lnTo>
                  <a:lnTo>
                    <a:pt x="174399" y="158508"/>
                  </a:lnTo>
                  <a:lnTo>
                    <a:pt x="63995" y="158508"/>
                  </a:lnTo>
                  <a:lnTo>
                    <a:pt x="63995" y="190449"/>
                  </a:lnTo>
                  <a:close/>
                </a:path>
                <a:path w="190500" h="358139">
                  <a:moveTo>
                    <a:pt x="126504" y="358140"/>
                  </a:moveTo>
                  <a:lnTo>
                    <a:pt x="63995" y="358140"/>
                  </a:lnTo>
                  <a:lnTo>
                    <a:pt x="63995" y="158508"/>
                  </a:lnTo>
                  <a:lnTo>
                    <a:pt x="126504" y="158508"/>
                  </a:lnTo>
                  <a:lnTo>
                    <a:pt x="126504" y="358140"/>
                  </a:lnTo>
                  <a:close/>
                </a:path>
                <a:path w="190500" h="358139">
                  <a:moveTo>
                    <a:pt x="190500" y="190449"/>
                  </a:moveTo>
                  <a:lnTo>
                    <a:pt x="126504" y="190449"/>
                  </a:lnTo>
                  <a:lnTo>
                    <a:pt x="126504" y="158508"/>
                  </a:lnTo>
                  <a:lnTo>
                    <a:pt x="174399" y="158508"/>
                  </a:lnTo>
                  <a:lnTo>
                    <a:pt x="190500" y="190449"/>
                  </a:lnTo>
                  <a:close/>
                </a:path>
              </a:pathLst>
            </a:custGeom>
            <a:solidFill>
              <a:srgbClr val="942C2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537737" y="4920653"/>
              <a:ext cx="762000" cy="358140"/>
            </a:xfrm>
            <a:custGeom>
              <a:avLst/>
              <a:gdLst/>
              <a:ahLst/>
              <a:cxnLst/>
              <a:rect l="l" t="t" r="r" b="b"/>
              <a:pathLst>
                <a:path w="762000" h="358139">
                  <a:moveTo>
                    <a:pt x="190500" y="190449"/>
                  </a:moveTo>
                  <a:lnTo>
                    <a:pt x="175145" y="159994"/>
                  </a:lnTo>
                  <a:lnTo>
                    <a:pt x="94513" y="0"/>
                  </a:lnTo>
                  <a:lnTo>
                    <a:pt x="0" y="190449"/>
                  </a:lnTo>
                  <a:lnTo>
                    <a:pt x="64008" y="190449"/>
                  </a:lnTo>
                  <a:lnTo>
                    <a:pt x="64008" y="358076"/>
                  </a:lnTo>
                  <a:lnTo>
                    <a:pt x="126504" y="358076"/>
                  </a:lnTo>
                  <a:lnTo>
                    <a:pt x="126504" y="190449"/>
                  </a:lnTo>
                  <a:lnTo>
                    <a:pt x="190500" y="190449"/>
                  </a:lnTo>
                  <a:close/>
                </a:path>
                <a:path w="762000" h="358139">
                  <a:moveTo>
                    <a:pt x="475462" y="190449"/>
                  </a:moveTo>
                  <a:lnTo>
                    <a:pt x="460349" y="159994"/>
                  </a:lnTo>
                  <a:lnTo>
                    <a:pt x="381000" y="0"/>
                  </a:lnTo>
                  <a:lnTo>
                    <a:pt x="285013" y="190449"/>
                  </a:lnTo>
                  <a:lnTo>
                    <a:pt x="348957" y="190449"/>
                  </a:lnTo>
                  <a:lnTo>
                    <a:pt x="348957" y="358076"/>
                  </a:lnTo>
                  <a:lnTo>
                    <a:pt x="413004" y="358076"/>
                  </a:lnTo>
                  <a:lnTo>
                    <a:pt x="413004" y="190449"/>
                  </a:lnTo>
                  <a:lnTo>
                    <a:pt x="475462" y="190449"/>
                  </a:lnTo>
                  <a:close/>
                </a:path>
                <a:path w="762000" h="358139">
                  <a:moveTo>
                    <a:pt x="761961" y="190449"/>
                  </a:moveTo>
                  <a:lnTo>
                    <a:pt x="746607" y="159994"/>
                  </a:lnTo>
                  <a:lnTo>
                    <a:pt x="665962" y="0"/>
                  </a:lnTo>
                  <a:lnTo>
                    <a:pt x="571461" y="190449"/>
                  </a:lnTo>
                  <a:lnTo>
                    <a:pt x="635457" y="190449"/>
                  </a:lnTo>
                  <a:lnTo>
                    <a:pt x="635457" y="358076"/>
                  </a:lnTo>
                  <a:lnTo>
                    <a:pt x="697966" y="358076"/>
                  </a:lnTo>
                  <a:lnTo>
                    <a:pt x="697966" y="190449"/>
                  </a:lnTo>
                  <a:lnTo>
                    <a:pt x="761961" y="190449"/>
                  </a:lnTo>
                  <a:close/>
                </a:path>
              </a:pathLst>
            </a:custGeom>
            <a:solidFill>
              <a:srgbClr val="1B406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3" name="object 9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84041" y="3776459"/>
              <a:ext cx="122936" cy="100317"/>
            </a:xfrm>
            <a:prstGeom prst="rect">
              <a:avLst/>
            </a:prstGeom>
          </p:spPr>
        </p:pic>
        <p:sp>
          <p:nvSpPr>
            <p:cNvPr id="94" name="object 94" descr=""/>
            <p:cNvSpPr/>
            <p:nvPr/>
          </p:nvSpPr>
          <p:spPr>
            <a:xfrm>
              <a:off x="3683355" y="387934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683355" y="38854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683000" y="3888981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546" y="9918"/>
                  </a:moveTo>
                  <a:lnTo>
                    <a:pt x="0" y="9918"/>
                  </a:lnTo>
                  <a:lnTo>
                    <a:pt x="0" y="12204"/>
                  </a:lnTo>
                  <a:lnTo>
                    <a:pt x="31546" y="12204"/>
                  </a:lnTo>
                  <a:lnTo>
                    <a:pt x="31546" y="9918"/>
                  </a:lnTo>
                  <a:close/>
                </a:path>
                <a:path w="31750" h="12700">
                  <a:moveTo>
                    <a:pt x="3154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1546" y="6096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671163" y="39037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671163" y="39098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670300" y="391334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83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837" y="6096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658971" y="392201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658971" y="3928109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647478" y="3931640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60" h="24764">
                  <a:moveTo>
                    <a:pt x="12204" y="18313"/>
                  </a:moveTo>
                  <a:lnTo>
                    <a:pt x="10121" y="18313"/>
                  </a:lnTo>
                  <a:lnTo>
                    <a:pt x="10121" y="24371"/>
                  </a:lnTo>
                  <a:lnTo>
                    <a:pt x="12204" y="24371"/>
                  </a:lnTo>
                  <a:lnTo>
                    <a:pt x="12204" y="18313"/>
                  </a:lnTo>
                  <a:close/>
                </a:path>
                <a:path w="35560" h="24764">
                  <a:moveTo>
                    <a:pt x="30467" y="6108"/>
                  </a:moveTo>
                  <a:lnTo>
                    <a:pt x="10121" y="6108"/>
                  </a:lnTo>
                  <a:lnTo>
                    <a:pt x="10121" y="12204"/>
                  </a:lnTo>
                  <a:lnTo>
                    <a:pt x="0" y="12204"/>
                  </a:lnTo>
                  <a:lnTo>
                    <a:pt x="0" y="18059"/>
                  </a:lnTo>
                  <a:lnTo>
                    <a:pt x="22821" y="18059"/>
                  </a:lnTo>
                  <a:lnTo>
                    <a:pt x="22821" y="12217"/>
                  </a:lnTo>
                  <a:lnTo>
                    <a:pt x="30467" y="12217"/>
                  </a:lnTo>
                  <a:lnTo>
                    <a:pt x="30467" y="6108"/>
                  </a:lnTo>
                  <a:close/>
                </a:path>
                <a:path w="35560" h="24764">
                  <a:moveTo>
                    <a:pt x="35521" y="0"/>
                  </a:moveTo>
                  <a:lnTo>
                    <a:pt x="10121" y="0"/>
                  </a:lnTo>
                  <a:lnTo>
                    <a:pt x="10121" y="5359"/>
                  </a:lnTo>
                  <a:lnTo>
                    <a:pt x="35521" y="5359"/>
                  </a:lnTo>
                  <a:lnTo>
                    <a:pt x="355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</p:grpSp>
      <p:sp>
        <p:nvSpPr>
          <p:cNvPr id="104" name="object 104" descr=""/>
          <p:cNvSpPr txBox="1"/>
          <p:nvPr/>
        </p:nvSpPr>
        <p:spPr>
          <a:xfrm>
            <a:off x="7925968" y="3652275"/>
            <a:ext cx="645795" cy="572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2155"/>
              </a:lnSpc>
              <a:spcBef>
                <a:spcPts val="100"/>
              </a:spcBef>
            </a:pPr>
            <a:r>
              <a:rPr dirty="0" sz="1800" spc="-575">
                <a:solidFill>
                  <a:srgbClr val="952B24"/>
                </a:solidFill>
                <a:latin typeface="Calibri"/>
                <a:cs typeface="Calibri"/>
              </a:rPr>
              <a:t>����</a:t>
            </a:r>
            <a:endParaRPr sz="1800">
              <a:latin typeface="Calibri"/>
              <a:cs typeface="Calibri"/>
            </a:endParaRPr>
          </a:p>
          <a:p>
            <a:pPr marL="12700">
              <a:lnSpc>
                <a:spcPts val="2155"/>
              </a:lnSpc>
            </a:pPr>
            <a:r>
              <a:rPr dirty="0" sz="1800" spc="-575">
                <a:solidFill>
                  <a:srgbClr val="1B4067"/>
                </a:solidFill>
                <a:latin typeface="Calibri"/>
                <a:cs typeface="Calibri"/>
              </a:rPr>
              <a:t>����</a:t>
            </a:r>
            <a:r>
              <a:rPr dirty="0" sz="1800">
                <a:solidFill>
                  <a:srgbClr val="1B4067"/>
                </a:solidFill>
                <a:latin typeface="Calibri"/>
                <a:cs typeface="Calibri"/>
              </a:rPr>
              <a:t> </a:t>
            </a:r>
            <a:r>
              <a:rPr dirty="0" sz="1800" spc="-2170">
                <a:solidFill>
                  <a:srgbClr val="1B4067"/>
                </a:solidFill>
                <a:latin typeface="Calibri"/>
                <a:cs typeface="Calibri"/>
              </a:rPr>
              <a:t>�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9053614" y="3631548"/>
            <a:ext cx="643255" cy="57150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24765">
              <a:lnSpc>
                <a:spcPct val="100000"/>
              </a:lnSpc>
              <a:spcBef>
                <a:spcPts val="565"/>
              </a:spcBef>
            </a:pPr>
            <a:r>
              <a:rPr dirty="0" sz="1400" spc="-720" i="1">
                <a:solidFill>
                  <a:srgbClr val="952B24"/>
                </a:solidFill>
                <a:latin typeface="Calibri"/>
                <a:cs typeface="Calibri"/>
              </a:rPr>
              <a:t>�������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400" spc="-705" i="1">
                <a:solidFill>
                  <a:srgbClr val="1B4067"/>
                </a:solidFill>
                <a:latin typeface="Calibri"/>
                <a:cs typeface="Calibri"/>
              </a:rPr>
              <a:t>�������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766544" y="4019528"/>
            <a:ext cx="4298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0</a:t>
            </a:r>
            <a:r>
              <a:rPr dirty="0" sz="1400" spc="-20" b="1">
                <a:solidFill>
                  <a:srgbClr val="C01C23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C01C23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07" name="object 107" descr=""/>
          <p:cNvGrpSpPr/>
          <p:nvPr/>
        </p:nvGrpSpPr>
        <p:grpSpPr>
          <a:xfrm>
            <a:off x="3186658" y="6798716"/>
            <a:ext cx="4392295" cy="508634"/>
            <a:chOff x="3186658" y="6798716"/>
            <a:chExt cx="4392295" cy="508634"/>
          </a:xfrm>
        </p:grpSpPr>
        <p:sp>
          <p:nvSpPr>
            <p:cNvPr id="108" name="object 108" descr=""/>
            <p:cNvSpPr/>
            <p:nvPr/>
          </p:nvSpPr>
          <p:spPr>
            <a:xfrm>
              <a:off x="3193008" y="68050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366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193008" y="68050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366" y="49535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1229360"/>
            <a:chOff x="1027103" y="477538"/>
            <a:chExt cx="8891270" cy="1229360"/>
          </a:xfrm>
        </p:grpSpPr>
        <p:sp>
          <p:nvSpPr>
            <p:cNvPr id="3" name="object 3" descr=""/>
            <p:cNvSpPr/>
            <p:nvPr/>
          </p:nvSpPr>
          <p:spPr>
            <a:xfrm>
              <a:off x="8133702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20012" y="1206994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75600" y="3180600"/>
            <a:ext cx="1144485" cy="597395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22700" y="1696148"/>
            <a:ext cx="213372" cy="213360"/>
          </a:xfrm>
          <a:prstGeom prst="rect">
            <a:avLst/>
          </a:prstGeom>
        </p:spPr>
      </p:pic>
      <p:sp>
        <p:nvSpPr>
          <p:cNvPr id="8" name="object 8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256657" y="3277895"/>
            <a:ext cx="38100" cy="500380"/>
          </a:xfrm>
          <a:custGeom>
            <a:avLst/>
            <a:gdLst/>
            <a:ahLst/>
            <a:cxnLst/>
            <a:rect l="l" t="t" r="r" b="b"/>
            <a:pathLst>
              <a:path w="38100" h="500379">
                <a:moveTo>
                  <a:pt x="0" y="0"/>
                </a:moveTo>
                <a:lnTo>
                  <a:pt x="38100" y="0"/>
                </a:lnTo>
                <a:lnTo>
                  <a:pt x="38100" y="499859"/>
                </a:lnTo>
                <a:lnTo>
                  <a:pt x="0" y="499859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14" name="object 14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7354937" y="1588972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2137321" y="1706816"/>
            <a:ext cx="4638675" cy="2071370"/>
            <a:chOff x="2137321" y="1706816"/>
            <a:chExt cx="4638675" cy="2071370"/>
          </a:xfrm>
        </p:grpSpPr>
        <p:sp>
          <p:nvSpPr>
            <p:cNvPr id="24" name="object 24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0"/>
                  </a:lnTo>
                  <a:lnTo>
                    <a:pt x="0" y="0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25672" y="1914080"/>
              <a:ext cx="3150870" cy="1863725"/>
            </a:xfrm>
            <a:custGeom>
              <a:avLst/>
              <a:gdLst/>
              <a:ahLst/>
              <a:cxnLst/>
              <a:rect l="l" t="t" r="r" b="b"/>
              <a:pathLst>
                <a:path w="315087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315087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315087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  <a:path w="3150870" h="1863725">
                  <a:moveTo>
                    <a:pt x="3150273" y="1572615"/>
                  </a:moveTo>
                  <a:lnTo>
                    <a:pt x="1650834" y="1571078"/>
                  </a:lnTo>
                  <a:lnTo>
                    <a:pt x="1650834" y="1586306"/>
                  </a:lnTo>
                  <a:lnTo>
                    <a:pt x="3150273" y="1587842"/>
                  </a:lnTo>
                  <a:lnTo>
                    <a:pt x="3150273" y="1572615"/>
                  </a:lnTo>
                  <a:close/>
                </a:path>
                <a:path w="3150870" h="1863725">
                  <a:moveTo>
                    <a:pt x="3150273" y="1357757"/>
                  </a:moveTo>
                  <a:lnTo>
                    <a:pt x="2658110" y="1356245"/>
                  </a:lnTo>
                  <a:lnTo>
                    <a:pt x="2659583" y="650671"/>
                  </a:lnTo>
                  <a:lnTo>
                    <a:pt x="2644356" y="650671"/>
                  </a:lnTo>
                  <a:lnTo>
                    <a:pt x="2642870" y="1363814"/>
                  </a:lnTo>
                  <a:lnTo>
                    <a:pt x="2650464" y="1363814"/>
                  </a:lnTo>
                  <a:lnTo>
                    <a:pt x="2650464" y="1372984"/>
                  </a:lnTo>
                  <a:lnTo>
                    <a:pt x="3150273" y="1374470"/>
                  </a:lnTo>
                  <a:lnTo>
                    <a:pt x="3150273" y="13577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6112795" y="276958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6489446" y="1706816"/>
            <a:ext cx="1644650" cy="213360"/>
          </a:xfrm>
          <a:custGeom>
            <a:avLst/>
            <a:gdLst/>
            <a:ahLst/>
            <a:cxnLst/>
            <a:rect l="l" t="t" r="r" b="b"/>
            <a:pathLst>
              <a:path w="1644650" h="213360">
                <a:moveTo>
                  <a:pt x="71640" y="57937"/>
                </a:moveTo>
                <a:lnTo>
                  <a:pt x="43789" y="57937"/>
                </a:lnTo>
                <a:lnTo>
                  <a:pt x="44208" y="0"/>
                </a:lnTo>
                <a:lnTo>
                  <a:pt x="27432" y="0"/>
                </a:lnTo>
                <a:lnTo>
                  <a:pt x="27025" y="57937"/>
                </a:lnTo>
                <a:lnTo>
                  <a:pt x="0" y="57937"/>
                </a:lnTo>
                <a:lnTo>
                  <a:pt x="0" y="128041"/>
                </a:lnTo>
                <a:lnTo>
                  <a:pt x="26530" y="128041"/>
                </a:lnTo>
                <a:lnTo>
                  <a:pt x="25946" y="213360"/>
                </a:lnTo>
                <a:lnTo>
                  <a:pt x="42672" y="213360"/>
                </a:lnTo>
                <a:lnTo>
                  <a:pt x="43281" y="128041"/>
                </a:lnTo>
                <a:lnTo>
                  <a:pt x="71640" y="128041"/>
                </a:lnTo>
                <a:lnTo>
                  <a:pt x="71640" y="57937"/>
                </a:lnTo>
                <a:close/>
              </a:path>
              <a:path w="1644650" h="213360">
                <a:moveTo>
                  <a:pt x="1644256" y="57937"/>
                </a:moveTo>
                <a:lnTo>
                  <a:pt x="1614881" y="57937"/>
                </a:lnTo>
                <a:lnTo>
                  <a:pt x="1615287" y="0"/>
                </a:lnTo>
                <a:lnTo>
                  <a:pt x="1598523" y="0"/>
                </a:lnTo>
                <a:lnTo>
                  <a:pt x="1598104" y="57937"/>
                </a:lnTo>
                <a:lnTo>
                  <a:pt x="1572628" y="57937"/>
                </a:lnTo>
                <a:lnTo>
                  <a:pt x="1572628" y="128041"/>
                </a:lnTo>
                <a:lnTo>
                  <a:pt x="1597621" y="128041"/>
                </a:lnTo>
                <a:lnTo>
                  <a:pt x="1597025" y="213360"/>
                </a:lnTo>
                <a:lnTo>
                  <a:pt x="1613801" y="213360"/>
                </a:lnTo>
                <a:lnTo>
                  <a:pt x="1614385" y="128041"/>
                </a:lnTo>
                <a:lnTo>
                  <a:pt x="1644256" y="128041"/>
                </a:lnTo>
                <a:lnTo>
                  <a:pt x="1644256" y="5793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" name="object 33" descr=""/>
          <p:cNvGrpSpPr/>
          <p:nvPr/>
        </p:nvGrpSpPr>
        <p:grpSpPr>
          <a:xfrm>
            <a:off x="1776209" y="1688553"/>
            <a:ext cx="6964045" cy="2089785"/>
            <a:chOff x="1776209" y="1688553"/>
            <a:chExt cx="6964045" cy="2089785"/>
          </a:xfrm>
        </p:grpSpPr>
        <p:sp>
          <p:nvSpPr>
            <p:cNvPr id="34" name="object 34" descr=""/>
            <p:cNvSpPr/>
            <p:nvPr/>
          </p:nvSpPr>
          <p:spPr>
            <a:xfrm>
              <a:off x="3877564" y="1751012"/>
              <a:ext cx="84455" cy="1663064"/>
            </a:xfrm>
            <a:custGeom>
              <a:avLst/>
              <a:gdLst/>
              <a:ahLst/>
              <a:cxnLst/>
              <a:rect l="l" t="t" r="r" b="b"/>
              <a:pathLst>
                <a:path w="84454" h="1663064">
                  <a:moveTo>
                    <a:pt x="79235" y="1590929"/>
                  </a:moveTo>
                  <a:lnTo>
                    <a:pt x="7645" y="1590929"/>
                  </a:lnTo>
                  <a:lnTo>
                    <a:pt x="7645" y="1662518"/>
                  </a:lnTo>
                  <a:lnTo>
                    <a:pt x="79235" y="1662518"/>
                  </a:lnTo>
                  <a:lnTo>
                    <a:pt x="79235" y="1590929"/>
                  </a:lnTo>
                  <a:close/>
                </a:path>
                <a:path w="84454" h="1663064">
                  <a:moveTo>
                    <a:pt x="79235" y="1385189"/>
                  </a:moveTo>
                  <a:lnTo>
                    <a:pt x="7645" y="1385189"/>
                  </a:lnTo>
                  <a:lnTo>
                    <a:pt x="7645" y="1455293"/>
                  </a:lnTo>
                  <a:lnTo>
                    <a:pt x="79235" y="1455293"/>
                  </a:lnTo>
                  <a:lnTo>
                    <a:pt x="79235" y="1385189"/>
                  </a:lnTo>
                  <a:close/>
                </a:path>
                <a:path w="84454" h="1663064">
                  <a:moveTo>
                    <a:pt x="83845" y="0"/>
                  </a:moveTo>
                  <a:lnTo>
                    <a:pt x="0" y="0"/>
                  </a:lnTo>
                  <a:lnTo>
                    <a:pt x="0" y="83794"/>
                  </a:lnTo>
                  <a:lnTo>
                    <a:pt x="83845" y="83794"/>
                  </a:lnTo>
                  <a:lnTo>
                    <a:pt x="83845" y="77685"/>
                  </a:lnTo>
                  <a:lnTo>
                    <a:pt x="83845" y="71640"/>
                  </a:lnTo>
                  <a:lnTo>
                    <a:pt x="83845" y="13741"/>
                  </a:lnTo>
                  <a:lnTo>
                    <a:pt x="83845" y="6096"/>
                  </a:lnTo>
                  <a:lnTo>
                    <a:pt x="8384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1776209" y="1688553"/>
              <a:ext cx="4285615" cy="231775"/>
            </a:xfrm>
            <a:custGeom>
              <a:avLst/>
              <a:gdLst/>
              <a:ahLst/>
              <a:cxnLst/>
              <a:rect l="l" t="t" r="r" b="b"/>
              <a:pathLst>
                <a:path w="4285615" h="23177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4285615" h="23177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383129" y="39344"/>
                  </a:lnTo>
                  <a:lnTo>
                    <a:pt x="2382863" y="76200"/>
                  </a:lnTo>
                  <a:lnTo>
                    <a:pt x="2357386" y="76200"/>
                  </a:lnTo>
                  <a:lnTo>
                    <a:pt x="2357386" y="146304"/>
                  </a:lnTo>
                  <a:lnTo>
                    <a:pt x="2382355" y="146304"/>
                  </a:lnTo>
                  <a:lnTo>
                    <a:pt x="2381745" y="231622"/>
                  </a:lnTo>
                  <a:lnTo>
                    <a:pt x="2398522" y="231622"/>
                  </a:lnTo>
                  <a:lnTo>
                    <a:pt x="2399131" y="146304"/>
                  </a:lnTo>
                  <a:lnTo>
                    <a:pt x="2427490" y="146304"/>
                  </a:lnTo>
                  <a:lnTo>
                    <a:pt x="2427490" y="76200"/>
                  </a:lnTo>
                  <a:lnTo>
                    <a:pt x="2399639" y="76200"/>
                  </a:lnTo>
                  <a:lnTo>
                    <a:pt x="2399893" y="39382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  <a:path w="4285615" h="231775">
                  <a:moveTo>
                    <a:pt x="4285069" y="76200"/>
                  </a:moveTo>
                  <a:lnTo>
                    <a:pt x="4255668" y="76200"/>
                  </a:lnTo>
                  <a:lnTo>
                    <a:pt x="4256087" y="18262"/>
                  </a:lnTo>
                  <a:lnTo>
                    <a:pt x="4240860" y="18262"/>
                  </a:lnTo>
                  <a:lnTo>
                    <a:pt x="4240441" y="76200"/>
                  </a:lnTo>
                  <a:lnTo>
                    <a:pt x="4213428" y="76200"/>
                  </a:lnTo>
                  <a:lnTo>
                    <a:pt x="4213428" y="146304"/>
                  </a:lnTo>
                  <a:lnTo>
                    <a:pt x="4239933" y="146304"/>
                  </a:lnTo>
                  <a:lnTo>
                    <a:pt x="4239323" y="231622"/>
                  </a:lnTo>
                  <a:lnTo>
                    <a:pt x="4254551" y="231622"/>
                  </a:lnTo>
                  <a:lnTo>
                    <a:pt x="4255160" y="146304"/>
                  </a:lnTo>
                  <a:lnTo>
                    <a:pt x="4285069" y="146304"/>
                  </a:lnTo>
                  <a:lnTo>
                    <a:pt x="4285069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54043" y="3446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848100" y="3454400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3100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1000" y="1790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823563" y="345871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811371" y="3464813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854043" y="34648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600246" y="3341941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3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3" y="0"/>
                  </a:lnTo>
                  <a:lnTo>
                    <a:pt x="70103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83000" y="3468395"/>
              <a:ext cx="190004" cy="176504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3872331" y="36415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822700" y="3645153"/>
              <a:ext cx="86995" cy="12700"/>
            </a:xfrm>
            <a:custGeom>
              <a:avLst/>
              <a:gdLst/>
              <a:ahLst/>
              <a:cxnLst/>
              <a:rect l="l" t="t" r="r" b="b"/>
              <a:pathLst>
                <a:path w="86995" h="12700">
                  <a:moveTo>
                    <a:pt x="86868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86868" y="12192"/>
                  </a:lnTo>
                  <a:lnTo>
                    <a:pt x="86868" y="6096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35273" y="3645154"/>
              <a:ext cx="263626" cy="109728"/>
            </a:xfrm>
            <a:prstGeom prst="rect">
              <a:avLst/>
            </a:prstGeom>
          </p:spPr>
        </p:pic>
        <p:sp>
          <p:nvSpPr>
            <p:cNvPr id="50" name="object 50" descr=""/>
            <p:cNvSpPr/>
            <p:nvPr/>
          </p:nvSpPr>
          <p:spPr>
            <a:xfrm>
              <a:off x="3634587" y="375742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644900" y="3760990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20891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0891" y="6096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33800" y="3759200"/>
              <a:ext cx="88900" cy="18796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347288" y="2622651"/>
              <a:ext cx="5393055" cy="1016635"/>
            </a:xfrm>
            <a:custGeom>
              <a:avLst/>
              <a:gdLst/>
              <a:ahLst/>
              <a:cxnLst/>
              <a:rect l="l" t="t" r="r" b="b"/>
              <a:pathLst>
                <a:path w="5393055" h="1016635">
                  <a:moveTo>
                    <a:pt x="894511" y="719289"/>
                  </a:moveTo>
                  <a:lnTo>
                    <a:pt x="824407" y="719289"/>
                  </a:lnTo>
                  <a:lnTo>
                    <a:pt x="824407" y="790879"/>
                  </a:lnTo>
                  <a:lnTo>
                    <a:pt x="894511" y="790879"/>
                  </a:lnTo>
                  <a:lnTo>
                    <a:pt x="894511" y="719289"/>
                  </a:lnTo>
                  <a:close/>
                </a:path>
                <a:path w="5393055" h="1016635">
                  <a:moveTo>
                    <a:pt x="1929218" y="842708"/>
                  </a:moveTo>
                  <a:lnTo>
                    <a:pt x="1725917" y="841260"/>
                  </a:lnTo>
                  <a:lnTo>
                    <a:pt x="1723478" y="828967"/>
                  </a:lnTo>
                  <a:lnTo>
                    <a:pt x="1720405" y="813739"/>
                  </a:lnTo>
                  <a:lnTo>
                    <a:pt x="1714309" y="800049"/>
                  </a:lnTo>
                  <a:lnTo>
                    <a:pt x="1708251" y="786307"/>
                  </a:lnTo>
                  <a:lnTo>
                    <a:pt x="1702155" y="775385"/>
                  </a:lnTo>
                  <a:lnTo>
                    <a:pt x="1702155" y="860971"/>
                  </a:lnTo>
                  <a:lnTo>
                    <a:pt x="1700618" y="874712"/>
                  </a:lnTo>
                  <a:lnTo>
                    <a:pt x="1685378" y="923480"/>
                  </a:lnTo>
                  <a:lnTo>
                    <a:pt x="1653387" y="961580"/>
                  </a:lnTo>
                  <a:lnTo>
                    <a:pt x="1609178" y="984402"/>
                  </a:lnTo>
                  <a:lnTo>
                    <a:pt x="1596974" y="988961"/>
                  </a:lnTo>
                  <a:lnTo>
                    <a:pt x="1584820" y="990498"/>
                  </a:lnTo>
                  <a:lnTo>
                    <a:pt x="1557388" y="990498"/>
                  </a:lnTo>
                  <a:lnTo>
                    <a:pt x="1545183" y="987475"/>
                  </a:lnTo>
                  <a:lnTo>
                    <a:pt x="1531442" y="984402"/>
                  </a:lnTo>
                  <a:lnTo>
                    <a:pt x="1525625" y="981925"/>
                  </a:lnTo>
                  <a:lnTo>
                    <a:pt x="1528419" y="979830"/>
                  </a:lnTo>
                  <a:lnTo>
                    <a:pt x="1539087" y="970699"/>
                  </a:lnTo>
                  <a:lnTo>
                    <a:pt x="1564982" y="934135"/>
                  </a:lnTo>
                  <a:lnTo>
                    <a:pt x="1581746" y="891476"/>
                  </a:lnTo>
                  <a:lnTo>
                    <a:pt x="1584820" y="859485"/>
                  </a:lnTo>
                  <a:lnTo>
                    <a:pt x="1583283" y="844194"/>
                  </a:lnTo>
                  <a:lnTo>
                    <a:pt x="1580210" y="828967"/>
                  </a:lnTo>
                  <a:lnTo>
                    <a:pt x="1577187" y="813739"/>
                  </a:lnTo>
                  <a:lnTo>
                    <a:pt x="1571078" y="800049"/>
                  </a:lnTo>
                  <a:lnTo>
                    <a:pt x="1564982" y="786307"/>
                  </a:lnTo>
                  <a:lnTo>
                    <a:pt x="1558874" y="775296"/>
                  </a:lnTo>
                  <a:lnTo>
                    <a:pt x="1558874" y="860971"/>
                  </a:lnTo>
                  <a:lnTo>
                    <a:pt x="1557388" y="874712"/>
                  </a:lnTo>
                  <a:lnTo>
                    <a:pt x="1542110" y="923480"/>
                  </a:lnTo>
                  <a:lnTo>
                    <a:pt x="1510169" y="961580"/>
                  </a:lnTo>
                  <a:lnTo>
                    <a:pt x="1500492" y="969454"/>
                  </a:lnTo>
                  <a:lnTo>
                    <a:pt x="1497965" y="967625"/>
                  </a:lnTo>
                  <a:lnTo>
                    <a:pt x="1488782" y="960043"/>
                  </a:lnTo>
                  <a:lnTo>
                    <a:pt x="1479651" y="952398"/>
                  </a:lnTo>
                  <a:lnTo>
                    <a:pt x="1474685" y="947432"/>
                  </a:lnTo>
                  <a:lnTo>
                    <a:pt x="1474685" y="982230"/>
                  </a:lnTo>
                  <a:lnTo>
                    <a:pt x="1465961" y="984402"/>
                  </a:lnTo>
                  <a:lnTo>
                    <a:pt x="1453756" y="988961"/>
                  </a:lnTo>
                  <a:lnTo>
                    <a:pt x="1441551" y="990498"/>
                  </a:lnTo>
                  <a:lnTo>
                    <a:pt x="1414119" y="990498"/>
                  </a:lnTo>
                  <a:lnTo>
                    <a:pt x="1389761" y="984402"/>
                  </a:lnTo>
                  <a:lnTo>
                    <a:pt x="1354683" y="967625"/>
                  </a:lnTo>
                  <a:lnTo>
                    <a:pt x="1319669" y="932599"/>
                  </a:lnTo>
                  <a:lnTo>
                    <a:pt x="1301356" y="886917"/>
                  </a:lnTo>
                  <a:lnTo>
                    <a:pt x="1298333" y="873175"/>
                  </a:lnTo>
                  <a:lnTo>
                    <a:pt x="1298333" y="859485"/>
                  </a:lnTo>
                  <a:lnTo>
                    <a:pt x="1299819" y="847280"/>
                  </a:lnTo>
                  <a:lnTo>
                    <a:pt x="1301356" y="833539"/>
                  </a:lnTo>
                  <a:lnTo>
                    <a:pt x="1321206" y="787844"/>
                  </a:lnTo>
                  <a:lnTo>
                    <a:pt x="1366888" y="745185"/>
                  </a:lnTo>
                  <a:lnTo>
                    <a:pt x="1379093" y="740613"/>
                  </a:lnTo>
                  <a:lnTo>
                    <a:pt x="1389761" y="736053"/>
                  </a:lnTo>
                  <a:lnTo>
                    <a:pt x="1403451" y="732980"/>
                  </a:lnTo>
                  <a:lnTo>
                    <a:pt x="1415656" y="731443"/>
                  </a:lnTo>
                  <a:lnTo>
                    <a:pt x="1429346" y="729945"/>
                  </a:lnTo>
                  <a:lnTo>
                    <a:pt x="1443088" y="731443"/>
                  </a:lnTo>
                  <a:lnTo>
                    <a:pt x="1455293" y="732980"/>
                  </a:lnTo>
                  <a:lnTo>
                    <a:pt x="1467446" y="736053"/>
                  </a:lnTo>
                  <a:lnTo>
                    <a:pt x="1474571" y="738720"/>
                  </a:lnTo>
                  <a:lnTo>
                    <a:pt x="1472069" y="740613"/>
                  </a:lnTo>
                  <a:lnTo>
                    <a:pt x="1450682" y="761949"/>
                  </a:lnTo>
                  <a:lnTo>
                    <a:pt x="1441551" y="774153"/>
                  </a:lnTo>
                  <a:lnTo>
                    <a:pt x="1433969" y="786307"/>
                  </a:lnTo>
                  <a:lnTo>
                    <a:pt x="1427861" y="800049"/>
                  </a:lnTo>
                  <a:lnTo>
                    <a:pt x="1423301" y="815276"/>
                  </a:lnTo>
                  <a:lnTo>
                    <a:pt x="1418678" y="830503"/>
                  </a:lnTo>
                  <a:lnTo>
                    <a:pt x="1417193" y="845743"/>
                  </a:lnTo>
                  <a:lnTo>
                    <a:pt x="1415656" y="860971"/>
                  </a:lnTo>
                  <a:lnTo>
                    <a:pt x="1417193" y="876249"/>
                  </a:lnTo>
                  <a:lnTo>
                    <a:pt x="1418678" y="892962"/>
                  </a:lnTo>
                  <a:lnTo>
                    <a:pt x="1423301" y="906703"/>
                  </a:lnTo>
                  <a:lnTo>
                    <a:pt x="1427861" y="921943"/>
                  </a:lnTo>
                  <a:lnTo>
                    <a:pt x="1452219" y="960043"/>
                  </a:lnTo>
                  <a:lnTo>
                    <a:pt x="1474685" y="982230"/>
                  </a:lnTo>
                  <a:lnTo>
                    <a:pt x="1474685" y="947432"/>
                  </a:lnTo>
                  <a:lnTo>
                    <a:pt x="1470520" y="943267"/>
                  </a:lnTo>
                  <a:lnTo>
                    <a:pt x="1462887" y="932599"/>
                  </a:lnTo>
                  <a:lnTo>
                    <a:pt x="1450682" y="911275"/>
                  </a:lnTo>
                  <a:lnTo>
                    <a:pt x="1446123" y="899071"/>
                  </a:lnTo>
                  <a:lnTo>
                    <a:pt x="1443088" y="886917"/>
                  </a:lnTo>
                  <a:lnTo>
                    <a:pt x="1441551" y="873175"/>
                  </a:lnTo>
                  <a:lnTo>
                    <a:pt x="1441551" y="847280"/>
                  </a:lnTo>
                  <a:lnTo>
                    <a:pt x="1452219" y="809180"/>
                  </a:lnTo>
                  <a:lnTo>
                    <a:pt x="1479651" y="768045"/>
                  </a:lnTo>
                  <a:lnTo>
                    <a:pt x="1500847" y="751827"/>
                  </a:lnTo>
                  <a:lnTo>
                    <a:pt x="1502524" y="752767"/>
                  </a:lnTo>
                  <a:lnTo>
                    <a:pt x="1537550" y="787844"/>
                  </a:lnTo>
                  <a:lnTo>
                    <a:pt x="1552778" y="822871"/>
                  </a:lnTo>
                  <a:lnTo>
                    <a:pt x="1558874" y="860971"/>
                  </a:lnTo>
                  <a:lnTo>
                    <a:pt x="1558874" y="775296"/>
                  </a:lnTo>
                  <a:lnTo>
                    <a:pt x="1526882" y="740613"/>
                  </a:lnTo>
                  <a:lnTo>
                    <a:pt x="1524850" y="739089"/>
                  </a:lnTo>
                  <a:lnTo>
                    <a:pt x="1532978" y="736053"/>
                  </a:lnTo>
                  <a:lnTo>
                    <a:pt x="1545183" y="732980"/>
                  </a:lnTo>
                  <a:lnTo>
                    <a:pt x="1572628" y="729945"/>
                  </a:lnTo>
                  <a:lnTo>
                    <a:pt x="1584820" y="731443"/>
                  </a:lnTo>
                  <a:lnTo>
                    <a:pt x="1598523" y="732980"/>
                  </a:lnTo>
                  <a:lnTo>
                    <a:pt x="1644205" y="752767"/>
                  </a:lnTo>
                  <a:lnTo>
                    <a:pt x="1671637" y="778713"/>
                  </a:lnTo>
                  <a:lnTo>
                    <a:pt x="1679282" y="787844"/>
                  </a:lnTo>
                  <a:lnTo>
                    <a:pt x="1696046" y="822871"/>
                  </a:lnTo>
                  <a:lnTo>
                    <a:pt x="1702155" y="860971"/>
                  </a:lnTo>
                  <a:lnTo>
                    <a:pt x="1702155" y="775385"/>
                  </a:lnTo>
                  <a:lnTo>
                    <a:pt x="1670151" y="740613"/>
                  </a:lnTo>
                  <a:lnTo>
                    <a:pt x="1655533" y="729945"/>
                  </a:lnTo>
                  <a:lnTo>
                    <a:pt x="1645742" y="723849"/>
                  </a:lnTo>
                  <a:lnTo>
                    <a:pt x="1632051" y="717740"/>
                  </a:lnTo>
                  <a:lnTo>
                    <a:pt x="1616824" y="711644"/>
                  </a:lnTo>
                  <a:lnTo>
                    <a:pt x="1586318" y="705535"/>
                  </a:lnTo>
                  <a:lnTo>
                    <a:pt x="1554314" y="705535"/>
                  </a:lnTo>
                  <a:lnTo>
                    <a:pt x="1523860" y="711644"/>
                  </a:lnTo>
                  <a:lnTo>
                    <a:pt x="1499463" y="722503"/>
                  </a:lnTo>
                  <a:lnTo>
                    <a:pt x="1488782" y="717740"/>
                  </a:lnTo>
                  <a:lnTo>
                    <a:pt x="1473555" y="711644"/>
                  </a:lnTo>
                  <a:lnTo>
                    <a:pt x="1459865" y="708621"/>
                  </a:lnTo>
                  <a:lnTo>
                    <a:pt x="1443088" y="705535"/>
                  </a:lnTo>
                  <a:lnTo>
                    <a:pt x="1412582" y="705535"/>
                  </a:lnTo>
                  <a:lnTo>
                    <a:pt x="1366888" y="717740"/>
                  </a:lnTo>
                  <a:lnTo>
                    <a:pt x="1328788" y="740613"/>
                  </a:lnTo>
                  <a:lnTo>
                    <a:pt x="1292225" y="786307"/>
                  </a:lnTo>
                  <a:lnTo>
                    <a:pt x="1275461" y="830503"/>
                  </a:lnTo>
                  <a:lnTo>
                    <a:pt x="1274229" y="842632"/>
                  </a:lnTo>
                  <a:lnTo>
                    <a:pt x="1109573" y="841451"/>
                  </a:lnTo>
                  <a:lnTo>
                    <a:pt x="1110754" y="676376"/>
                  </a:lnTo>
                  <a:lnTo>
                    <a:pt x="1286129" y="676567"/>
                  </a:lnTo>
                  <a:lnTo>
                    <a:pt x="1286129" y="638467"/>
                  </a:lnTo>
                  <a:lnTo>
                    <a:pt x="0" y="636981"/>
                  </a:lnTo>
                  <a:lnTo>
                    <a:pt x="0" y="675081"/>
                  </a:lnTo>
                  <a:lnTo>
                    <a:pt x="1072654" y="676325"/>
                  </a:lnTo>
                  <a:lnTo>
                    <a:pt x="1071473" y="841184"/>
                  </a:lnTo>
                  <a:lnTo>
                    <a:pt x="1071270" y="841171"/>
                  </a:lnTo>
                  <a:lnTo>
                    <a:pt x="1071270" y="870140"/>
                  </a:lnTo>
                  <a:lnTo>
                    <a:pt x="1071270" y="879271"/>
                  </a:lnTo>
                  <a:lnTo>
                    <a:pt x="1274737" y="880732"/>
                  </a:lnTo>
                  <a:lnTo>
                    <a:pt x="1276997" y="892962"/>
                  </a:lnTo>
                  <a:lnTo>
                    <a:pt x="1280020" y="906703"/>
                  </a:lnTo>
                  <a:lnTo>
                    <a:pt x="1299819" y="947839"/>
                  </a:lnTo>
                  <a:lnTo>
                    <a:pt x="1330325" y="981367"/>
                  </a:lnTo>
                  <a:lnTo>
                    <a:pt x="1368425" y="1004239"/>
                  </a:lnTo>
                  <a:lnTo>
                    <a:pt x="1383665" y="1008799"/>
                  </a:lnTo>
                  <a:lnTo>
                    <a:pt x="1397355" y="1013371"/>
                  </a:lnTo>
                  <a:lnTo>
                    <a:pt x="1412582" y="1014907"/>
                  </a:lnTo>
                  <a:lnTo>
                    <a:pt x="1429346" y="1016393"/>
                  </a:lnTo>
                  <a:lnTo>
                    <a:pt x="1459865" y="1013371"/>
                  </a:lnTo>
                  <a:lnTo>
                    <a:pt x="1490319" y="1004239"/>
                  </a:lnTo>
                  <a:lnTo>
                    <a:pt x="1499184" y="998689"/>
                  </a:lnTo>
                  <a:lnTo>
                    <a:pt x="1511655" y="1004239"/>
                  </a:lnTo>
                  <a:lnTo>
                    <a:pt x="1525346" y="1008799"/>
                  </a:lnTo>
                  <a:lnTo>
                    <a:pt x="1540624" y="1013371"/>
                  </a:lnTo>
                  <a:lnTo>
                    <a:pt x="1555851" y="1014907"/>
                  </a:lnTo>
                  <a:lnTo>
                    <a:pt x="1572628" y="1016393"/>
                  </a:lnTo>
                  <a:lnTo>
                    <a:pt x="1603082" y="1013371"/>
                  </a:lnTo>
                  <a:lnTo>
                    <a:pt x="1618310" y="1008799"/>
                  </a:lnTo>
                  <a:lnTo>
                    <a:pt x="1632051" y="1004239"/>
                  </a:lnTo>
                  <a:lnTo>
                    <a:pt x="1656676" y="990498"/>
                  </a:lnTo>
                  <a:lnTo>
                    <a:pt x="1659432" y="988961"/>
                  </a:lnTo>
                  <a:lnTo>
                    <a:pt x="1670151" y="979830"/>
                  </a:lnTo>
                  <a:lnTo>
                    <a:pt x="1682305" y="970699"/>
                  </a:lnTo>
                  <a:lnTo>
                    <a:pt x="1700618" y="946302"/>
                  </a:lnTo>
                  <a:lnTo>
                    <a:pt x="1708251" y="934135"/>
                  </a:lnTo>
                  <a:lnTo>
                    <a:pt x="1714309" y="920394"/>
                  </a:lnTo>
                  <a:lnTo>
                    <a:pt x="1720405" y="906703"/>
                  </a:lnTo>
                  <a:lnTo>
                    <a:pt x="1723478" y="891476"/>
                  </a:lnTo>
                  <a:lnTo>
                    <a:pt x="1725891" y="879360"/>
                  </a:lnTo>
                  <a:lnTo>
                    <a:pt x="1929218" y="880808"/>
                  </a:lnTo>
                  <a:lnTo>
                    <a:pt x="1929218" y="842708"/>
                  </a:lnTo>
                  <a:close/>
                </a:path>
                <a:path w="5393055" h="1016635">
                  <a:moveTo>
                    <a:pt x="2055672" y="836612"/>
                  </a:moveTo>
                  <a:lnTo>
                    <a:pt x="1984032" y="836612"/>
                  </a:lnTo>
                  <a:lnTo>
                    <a:pt x="1984032" y="908253"/>
                  </a:lnTo>
                  <a:lnTo>
                    <a:pt x="2055672" y="908253"/>
                  </a:lnTo>
                  <a:lnTo>
                    <a:pt x="2055672" y="836612"/>
                  </a:lnTo>
                  <a:close/>
                </a:path>
                <a:path w="5393055" h="1016635">
                  <a:moveTo>
                    <a:pt x="2966948" y="0"/>
                  </a:moveTo>
                  <a:lnTo>
                    <a:pt x="2895308" y="0"/>
                  </a:lnTo>
                  <a:lnTo>
                    <a:pt x="2895308" y="71640"/>
                  </a:lnTo>
                  <a:lnTo>
                    <a:pt x="2966948" y="71640"/>
                  </a:lnTo>
                  <a:lnTo>
                    <a:pt x="2966948" y="0"/>
                  </a:lnTo>
                  <a:close/>
                </a:path>
                <a:path w="5393055" h="1016635">
                  <a:moveTo>
                    <a:pt x="3381425" y="836612"/>
                  </a:moveTo>
                  <a:lnTo>
                    <a:pt x="3309785" y="836612"/>
                  </a:lnTo>
                  <a:lnTo>
                    <a:pt x="3309785" y="908253"/>
                  </a:lnTo>
                  <a:lnTo>
                    <a:pt x="3381425" y="908253"/>
                  </a:lnTo>
                  <a:lnTo>
                    <a:pt x="3381425" y="836612"/>
                  </a:lnTo>
                  <a:close/>
                </a:path>
                <a:path w="5393055" h="1016635">
                  <a:moveTo>
                    <a:pt x="3381425" y="621753"/>
                  </a:moveTo>
                  <a:lnTo>
                    <a:pt x="3309785" y="621753"/>
                  </a:lnTo>
                  <a:lnTo>
                    <a:pt x="3309785" y="693343"/>
                  </a:lnTo>
                  <a:lnTo>
                    <a:pt x="3381425" y="693343"/>
                  </a:lnTo>
                  <a:lnTo>
                    <a:pt x="3381425" y="621753"/>
                  </a:lnTo>
                  <a:close/>
                </a:path>
                <a:path w="5393055" h="1016635">
                  <a:moveTo>
                    <a:pt x="4280497" y="13741"/>
                  </a:moveTo>
                  <a:lnTo>
                    <a:pt x="4242397" y="12204"/>
                  </a:lnTo>
                  <a:lnTo>
                    <a:pt x="4240860" y="298691"/>
                  </a:lnTo>
                  <a:lnTo>
                    <a:pt x="4278960" y="298691"/>
                  </a:lnTo>
                  <a:lnTo>
                    <a:pt x="4280497" y="13741"/>
                  </a:lnTo>
                  <a:close/>
                </a:path>
                <a:path w="5393055" h="1016635">
                  <a:moveTo>
                    <a:pt x="5392890" y="13741"/>
                  </a:moveTo>
                  <a:lnTo>
                    <a:pt x="5354790" y="12204"/>
                  </a:lnTo>
                  <a:lnTo>
                    <a:pt x="5351767" y="298691"/>
                  </a:lnTo>
                  <a:lnTo>
                    <a:pt x="5389867" y="298691"/>
                  </a:lnTo>
                  <a:lnTo>
                    <a:pt x="5392890" y="1374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7292035" y="2445384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497406" y="245148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6489446" y="2564751"/>
            <a:ext cx="2229485" cy="253365"/>
          </a:xfrm>
          <a:custGeom>
            <a:avLst/>
            <a:gdLst/>
            <a:ahLst/>
            <a:cxnLst/>
            <a:rect l="l" t="t" r="r" b="b"/>
            <a:pathLst>
              <a:path w="2229484" h="253364">
                <a:moveTo>
                  <a:pt x="71640" y="56413"/>
                </a:moveTo>
                <a:lnTo>
                  <a:pt x="43789" y="56413"/>
                </a:lnTo>
                <a:lnTo>
                  <a:pt x="44208" y="0"/>
                </a:lnTo>
                <a:lnTo>
                  <a:pt x="27432" y="0"/>
                </a:lnTo>
                <a:lnTo>
                  <a:pt x="27025" y="56413"/>
                </a:lnTo>
                <a:lnTo>
                  <a:pt x="0" y="56413"/>
                </a:lnTo>
                <a:lnTo>
                  <a:pt x="0" y="128003"/>
                </a:lnTo>
                <a:lnTo>
                  <a:pt x="26530" y="128003"/>
                </a:lnTo>
                <a:lnTo>
                  <a:pt x="25946" y="211785"/>
                </a:lnTo>
                <a:lnTo>
                  <a:pt x="42672" y="211785"/>
                </a:lnTo>
                <a:lnTo>
                  <a:pt x="43268" y="128003"/>
                </a:lnTo>
                <a:lnTo>
                  <a:pt x="71640" y="128003"/>
                </a:lnTo>
                <a:lnTo>
                  <a:pt x="71640" y="56413"/>
                </a:lnTo>
                <a:close/>
              </a:path>
              <a:path w="2229484" h="253364">
                <a:moveTo>
                  <a:pt x="2229396" y="207225"/>
                </a:moveTo>
                <a:lnTo>
                  <a:pt x="2182177" y="207200"/>
                </a:lnTo>
                <a:lnTo>
                  <a:pt x="2182177" y="179832"/>
                </a:lnTo>
                <a:lnTo>
                  <a:pt x="2110536" y="179832"/>
                </a:lnTo>
                <a:lnTo>
                  <a:pt x="2110536" y="207149"/>
                </a:lnTo>
                <a:lnTo>
                  <a:pt x="1248079" y="206565"/>
                </a:lnTo>
                <a:lnTo>
                  <a:pt x="1248079" y="181330"/>
                </a:lnTo>
                <a:lnTo>
                  <a:pt x="1176439" y="181330"/>
                </a:lnTo>
                <a:lnTo>
                  <a:pt x="1176439" y="206514"/>
                </a:lnTo>
                <a:lnTo>
                  <a:pt x="1056043" y="206438"/>
                </a:lnTo>
                <a:lnTo>
                  <a:pt x="1056043" y="181330"/>
                </a:lnTo>
                <a:lnTo>
                  <a:pt x="984453" y="181330"/>
                </a:lnTo>
                <a:lnTo>
                  <a:pt x="984453" y="206387"/>
                </a:lnTo>
                <a:lnTo>
                  <a:pt x="47282" y="205727"/>
                </a:lnTo>
                <a:lnTo>
                  <a:pt x="47282" y="220967"/>
                </a:lnTo>
                <a:lnTo>
                  <a:pt x="984453" y="221640"/>
                </a:lnTo>
                <a:lnTo>
                  <a:pt x="984453" y="252971"/>
                </a:lnTo>
                <a:lnTo>
                  <a:pt x="1056043" y="252971"/>
                </a:lnTo>
                <a:lnTo>
                  <a:pt x="1056043" y="221691"/>
                </a:lnTo>
                <a:lnTo>
                  <a:pt x="1176439" y="221767"/>
                </a:lnTo>
                <a:lnTo>
                  <a:pt x="1176439" y="252971"/>
                </a:lnTo>
                <a:lnTo>
                  <a:pt x="1248079" y="252971"/>
                </a:lnTo>
                <a:lnTo>
                  <a:pt x="1248079" y="221818"/>
                </a:lnTo>
                <a:lnTo>
                  <a:pt x="2110536" y="222427"/>
                </a:lnTo>
                <a:lnTo>
                  <a:pt x="2110536" y="251421"/>
                </a:lnTo>
                <a:lnTo>
                  <a:pt x="2182177" y="251421"/>
                </a:lnTo>
                <a:lnTo>
                  <a:pt x="2182177" y="222478"/>
                </a:lnTo>
                <a:lnTo>
                  <a:pt x="2229396" y="222504"/>
                </a:lnTo>
                <a:lnTo>
                  <a:pt x="2229396" y="20722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6798309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012896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0" name="object 60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Actuación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20">
                <a:solidFill>
                  <a:srgbClr val="1B4067"/>
                </a:solidFill>
              </a:rPr>
              <a:t>relés</a:t>
            </a:r>
          </a:p>
        </p:txBody>
      </p:sp>
      <p:grpSp>
        <p:nvGrpSpPr>
          <p:cNvPr id="61" name="object 61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62" name="object 6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3" name="object 6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  <p:pic>
          <p:nvPicPr>
            <p:cNvPr id="64" name="object 6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09199" y="4730153"/>
              <a:ext cx="214858" cy="214858"/>
            </a:xfrm>
            <a:prstGeom prst="rect">
              <a:avLst/>
            </a:prstGeom>
          </p:spPr>
        </p:pic>
        <p:sp>
          <p:nvSpPr>
            <p:cNvPr id="65" name="object 65" descr=""/>
            <p:cNvSpPr/>
            <p:nvPr/>
          </p:nvSpPr>
          <p:spPr>
            <a:xfrm>
              <a:off x="1756372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 txBox="1"/>
          <p:nvPr/>
        </p:nvSpPr>
        <p:spPr>
          <a:xfrm>
            <a:off x="5766668" y="3424616"/>
            <a:ext cx="1552575" cy="45212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00" spc="-10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  <a:p>
            <a:pPr marL="1071245">
              <a:lnSpc>
                <a:spcPct val="100000"/>
              </a:lnSpc>
              <a:spcBef>
                <a:spcPts val="480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72" name="object 72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73" name="object 73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20912" y="0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77" name="object 77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81" name="object 81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400257" y="3887444"/>
            <a:ext cx="3750221" cy="2819145"/>
          </a:xfrm>
          <a:prstGeom prst="rect">
            <a:avLst/>
          </a:prstGeom>
        </p:spPr>
      </p:pic>
      <p:sp>
        <p:nvSpPr>
          <p:cNvPr id="82" name="object 82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83" name="object 83" descr=""/>
          <p:cNvGrpSpPr/>
          <p:nvPr/>
        </p:nvGrpSpPr>
        <p:grpSpPr>
          <a:xfrm>
            <a:off x="1824926" y="3776459"/>
            <a:ext cx="5671820" cy="3500754"/>
            <a:chOff x="1824926" y="3776459"/>
            <a:chExt cx="5671820" cy="3500754"/>
          </a:xfrm>
        </p:grpSpPr>
        <p:sp>
          <p:nvSpPr>
            <p:cNvPr id="84" name="object 84" descr=""/>
            <p:cNvSpPr/>
            <p:nvPr/>
          </p:nvSpPr>
          <p:spPr>
            <a:xfrm>
              <a:off x="1824926" y="4800257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84041" y="3776459"/>
              <a:ext cx="122936" cy="100317"/>
            </a:xfrm>
            <a:prstGeom prst="rect">
              <a:avLst/>
            </a:prstGeom>
          </p:spPr>
        </p:pic>
        <p:sp>
          <p:nvSpPr>
            <p:cNvPr id="86" name="object 86" descr=""/>
            <p:cNvSpPr/>
            <p:nvPr/>
          </p:nvSpPr>
          <p:spPr>
            <a:xfrm>
              <a:off x="3683355" y="387934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683355" y="38854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683000" y="3888981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546" y="9918"/>
                  </a:moveTo>
                  <a:lnTo>
                    <a:pt x="0" y="9918"/>
                  </a:lnTo>
                  <a:lnTo>
                    <a:pt x="0" y="12204"/>
                  </a:lnTo>
                  <a:lnTo>
                    <a:pt x="31546" y="12204"/>
                  </a:lnTo>
                  <a:lnTo>
                    <a:pt x="31546" y="9918"/>
                  </a:lnTo>
                  <a:close/>
                </a:path>
                <a:path w="31750" h="12700">
                  <a:moveTo>
                    <a:pt x="3154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1546" y="6096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671163" y="39037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671163" y="39098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670300" y="391334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83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837" y="6096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658971" y="392201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658971" y="3928109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647478" y="3931640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60" h="24764">
                  <a:moveTo>
                    <a:pt x="12204" y="18313"/>
                  </a:moveTo>
                  <a:lnTo>
                    <a:pt x="10121" y="18313"/>
                  </a:lnTo>
                  <a:lnTo>
                    <a:pt x="10121" y="24371"/>
                  </a:lnTo>
                  <a:lnTo>
                    <a:pt x="12204" y="24371"/>
                  </a:lnTo>
                  <a:lnTo>
                    <a:pt x="12204" y="18313"/>
                  </a:lnTo>
                  <a:close/>
                </a:path>
                <a:path w="35560" h="24764">
                  <a:moveTo>
                    <a:pt x="30467" y="6108"/>
                  </a:moveTo>
                  <a:lnTo>
                    <a:pt x="10121" y="6108"/>
                  </a:lnTo>
                  <a:lnTo>
                    <a:pt x="10121" y="12204"/>
                  </a:lnTo>
                  <a:lnTo>
                    <a:pt x="0" y="12204"/>
                  </a:lnTo>
                  <a:lnTo>
                    <a:pt x="0" y="18059"/>
                  </a:lnTo>
                  <a:lnTo>
                    <a:pt x="22821" y="18059"/>
                  </a:lnTo>
                  <a:lnTo>
                    <a:pt x="22821" y="12217"/>
                  </a:lnTo>
                  <a:lnTo>
                    <a:pt x="30467" y="12217"/>
                  </a:lnTo>
                  <a:lnTo>
                    <a:pt x="30467" y="6108"/>
                  </a:lnTo>
                  <a:close/>
                </a:path>
                <a:path w="35560" h="24764">
                  <a:moveTo>
                    <a:pt x="35521" y="0"/>
                  </a:moveTo>
                  <a:lnTo>
                    <a:pt x="10121" y="0"/>
                  </a:lnTo>
                  <a:lnTo>
                    <a:pt x="10121" y="5359"/>
                  </a:lnTo>
                  <a:lnTo>
                    <a:pt x="35521" y="5359"/>
                  </a:lnTo>
                  <a:lnTo>
                    <a:pt x="355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347288" y="4794148"/>
              <a:ext cx="1214755" cy="147955"/>
            </a:xfrm>
            <a:custGeom>
              <a:avLst/>
              <a:gdLst/>
              <a:ahLst/>
              <a:cxnLst/>
              <a:rect l="l" t="t" r="r" b="b"/>
              <a:pathLst>
                <a:path w="1214754" h="147954">
                  <a:moveTo>
                    <a:pt x="903643" y="0"/>
                  </a:moveTo>
                  <a:lnTo>
                    <a:pt x="818311" y="0"/>
                  </a:lnTo>
                  <a:lnTo>
                    <a:pt x="818311" y="83794"/>
                  </a:lnTo>
                  <a:lnTo>
                    <a:pt x="903643" y="83794"/>
                  </a:lnTo>
                  <a:lnTo>
                    <a:pt x="903643" y="77685"/>
                  </a:lnTo>
                  <a:lnTo>
                    <a:pt x="903643" y="71640"/>
                  </a:lnTo>
                  <a:lnTo>
                    <a:pt x="903643" y="12204"/>
                  </a:lnTo>
                  <a:lnTo>
                    <a:pt x="903643" y="6108"/>
                  </a:lnTo>
                  <a:lnTo>
                    <a:pt x="903643" y="0"/>
                  </a:lnTo>
                  <a:close/>
                </a:path>
                <a:path w="1214754" h="147954">
                  <a:moveTo>
                    <a:pt x="1214488" y="109740"/>
                  </a:moveTo>
                  <a:lnTo>
                    <a:pt x="0" y="108204"/>
                  </a:lnTo>
                  <a:lnTo>
                    <a:pt x="0" y="146304"/>
                  </a:lnTo>
                  <a:lnTo>
                    <a:pt x="1214488" y="147840"/>
                  </a:lnTo>
                  <a:lnTo>
                    <a:pt x="1214488" y="10974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110458" y="67754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110458" y="67754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 descr=""/>
          <p:cNvSpPr txBox="1"/>
          <p:nvPr/>
        </p:nvSpPr>
        <p:spPr>
          <a:xfrm>
            <a:off x="1569974" y="4019528"/>
            <a:ext cx="62611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4</a:t>
            </a:r>
            <a:r>
              <a:rPr dirty="0" sz="1400" spc="-15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spc="-770" b="1">
                <a:solidFill>
                  <a:srgbClr val="C01C23"/>
                </a:solidFill>
                <a:latin typeface="Arial"/>
                <a:cs typeface="Arial"/>
              </a:rPr>
              <a:t>0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spc="-35" b="1">
                <a:solidFill>
                  <a:srgbClr val="C01C23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C01C23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027103" y="477538"/>
            <a:ext cx="8891270" cy="1229360"/>
            <a:chOff x="1027103" y="477538"/>
            <a:chExt cx="8891270" cy="1229360"/>
          </a:xfrm>
        </p:grpSpPr>
        <p:sp>
          <p:nvSpPr>
            <p:cNvPr id="3" name="object 3" descr=""/>
            <p:cNvSpPr/>
            <p:nvPr/>
          </p:nvSpPr>
          <p:spPr>
            <a:xfrm>
              <a:off x="8133702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20012" y="1206994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06832" y="3168205"/>
            <a:ext cx="213321" cy="214858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64302" y="3384600"/>
            <a:ext cx="214858" cy="214858"/>
          </a:xfrm>
          <a:prstGeom prst="rect">
            <a:avLst/>
          </a:prstGeom>
        </p:spPr>
      </p:pic>
      <p:sp>
        <p:nvSpPr>
          <p:cNvPr id="8" name="object 8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256657" y="3277895"/>
            <a:ext cx="38100" cy="500380"/>
          </a:xfrm>
          <a:custGeom>
            <a:avLst/>
            <a:gdLst/>
            <a:ahLst/>
            <a:cxnLst/>
            <a:rect l="l" t="t" r="r" b="b"/>
            <a:pathLst>
              <a:path w="38100" h="500379">
                <a:moveTo>
                  <a:pt x="0" y="0"/>
                </a:moveTo>
                <a:lnTo>
                  <a:pt x="38100" y="0"/>
                </a:lnTo>
                <a:lnTo>
                  <a:pt x="38100" y="499859"/>
                </a:lnTo>
                <a:lnTo>
                  <a:pt x="0" y="499859"/>
                </a:lnTo>
                <a:lnTo>
                  <a:pt x="0" y="0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14" name="object 14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96570" y="1588972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40642" y="1588972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7354937" y="1588972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711338" y="3160064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" name="object 23" descr=""/>
          <p:cNvGrpSpPr/>
          <p:nvPr/>
        </p:nvGrpSpPr>
        <p:grpSpPr>
          <a:xfrm>
            <a:off x="2137321" y="1706816"/>
            <a:ext cx="4638675" cy="2071370"/>
            <a:chOff x="2137321" y="1706816"/>
            <a:chExt cx="4638675" cy="2071370"/>
          </a:xfrm>
        </p:grpSpPr>
        <p:sp>
          <p:nvSpPr>
            <p:cNvPr id="24" name="object 24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5227" y="0"/>
                  </a:moveTo>
                  <a:lnTo>
                    <a:pt x="0" y="0"/>
                  </a:lnTo>
                  <a:lnTo>
                    <a:pt x="0" y="59423"/>
                  </a:lnTo>
                  <a:lnTo>
                    <a:pt x="15227" y="59423"/>
                  </a:lnTo>
                  <a:lnTo>
                    <a:pt x="15227" y="0"/>
                  </a:lnTo>
                  <a:close/>
                </a:path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131076"/>
                  </a:lnTo>
                  <a:lnTo>
                    <a:pt x="0" y="131076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25672" y="1914080"/>
              <a:ext cx="3150870" cy="1863725"/>
            </a:xfrm>
            <a:custGeom>
              <a:avLst/>
              <a:gdLst/>
              <a:ahLst/>
              <a:cxnLst/>
              <a:rect l="l" t="t" r="r" b="b"/>
              <a:pathLst>
                <a:path w="3150870" h="1863725">
                  <a:moveTo>
                    <a:pt x="17246" y="1363814"/>
                  </a:moveTo>
                  <a:lnTo>
                    <a:pt x="469" y="1363814"/>
                  </a:lnTo>
                  <a:lnTo>
                    <a:pt x="0" y="1863674"/>
                  </a:lnTo>
                  <a:lnTo>
                    <a:pt x="16776" y="1863674"/>
                  </a:lnTo>
                  <a:lnTo>
                    <a:pt x="17246" y="1363814"/>
                  </a:lnTo>
                  <a:close/>
                </a:path>
                <a:path w="3150870" h="1863725">
                  <a:moveTo>
                    <a:pt x="588695" y="1363814"/>
                  </a:moveTo>
                  <a:lnTo>
                    <a:pt x="571931" y="1363814"/>
                  </a:lnTo>
                  <a:lnTo>
                    <a:pt x="571449" y="1863674"/>
                  </a:lnTo>
                  <a:lnTo>
                    <a:pt x="588225" y="1863674"/>
                  </a:lnTo>
                  <a:lnTo>
                    <a:pt x="588695" y="1363814"/>
                  </a:lnTo>
                  <a:close/>
                </a:path>
                <a:path w="3150870" h="1863725">
                  <a:moveTo>
                    <a:pt x="2397493" y="0"/>
                  </a:moveTo>
                  <a:lnTo>
                    <a:pt x="539927" y="0"/>
                  </a:lnTo>
                  <a:lnTo>
                    <a:pt x="539927" y="15227"/>
                  </a:lnTo>
                  <a:lnTo>
                    <a:pt x="2397493" y="15227"/>
                  </a:lnTo>
                  <a:lnTo>
                    <a:pt x="2397493" y="0"/>
                  </a:lnTo>
                  <a:close/>
                </a:path>
                <a:path w="3150870" h="1863725">
                  <a:moveTo>
                    <a:pt x="3150273" y="1572615"/>
                  </a:moveTo>
                  <a:lnTo>
                    <a:pt x="1650834" y="1571078"/>
                  </a:lnTo>
                  <a:lnTo>
                    <a:pt x="1650834" y="1586306"/>
                  </a:lnTo>
                  <a:lnTo>
                    <a:pt x="3150273" y="1587842"/>
                  </a:lnTo>
                  <a:lnTo>
                    <a:pt x="3150273" y="1572615"/>
                  </a:lnTo>
                  <a:close/>
                </a:path>
                <a:path w="3150870" h="1863725">
                  <a:moveTo>
                    <a:pt x="3150273" y="1357757"/>
                  </a:moveTo>
                  <a:lnTo>
                    <a:pt x="2658110" y="1356245"/>
                  </a:lnTo>
                  <a:lnTo>
                    <a:pt x="2659583" y="650671"/>
                  </a:lnTo>
                  <a:lnTo>
                    <a:pt x="2644356" y="650671"/>
                  </a:lnTo>
                  <a:lnTo>
                    <a:pt x="2642870" y="1363814"/>
                  </a:lnTo>
                  <a:lnTo>
                    <a:pt x="2650464" y="1363814"/>
                  </a:lnTo>
                  <a:lnTo>
                    <a:pt x="2650464" y="1372984"/>
                  </a:lnTo>
                  <a:lnTo>
                    <a:pt x="3150273" y="1374470"/>
                  </a:lnTo>
                  <a:lnTo>
                    <a:pt x="3150273" y="13577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08740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7124442" y="1945563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6112795" y="276958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6489446" y="1706816"/>
            <a:ext cx="1644650" cy="213360"/>
          </a:xfrm>
          <a:custGeom>
            <a:avLst/>
            <a:gdLst/>
            <a:ahLst/>
            <a:cxnLst/>
            <a:rect l="l" t="t" r="r" b="b"/>
            <a:pathLst>
              <a:path w="1644650" h="213360">
                <a:moveTo>
                  <a:pt x="71640" y="57937"/>
                </a:moveTo>
                <a:lnTo>
                  <a:pt x="43789" y="57937"/>
                </a:lnTo>
                <a:lnTo>
                  <a:pt x="44208" y="0"/>
                </a:lnTo>
                <a:lnTo>
                  <a:pt x="27432" y="0"/>
                </a:lnTo>
                <a:lnTo>
                  <a:pt x="27025" y="57937"/>
                </a:lnTo>
                <a:lnTo>
                  <a:pt x="0" y="57937"/>
                </a:lnTo>
                <a:lnTo>
                  <a:pt x="0" y="128041"/>
                </a:lnTo>
                <a:lnTo>
                  <a:pt x="26530" y="128041"/>
                </a:lnTo>
                <a:lnTo>
                  <a:pt x="25946" y="213360"/>
                </a:lnTo>
                <a:lnTo>
                  <a:pt x="42672" y="213360"/>
                </a:lnTo>
                <a:lnTo>
                  <a:pt x="43281" y="128041"/>
                </a:lnTo>
                <a:lnTo>
                  <a:pt x="71640" y="128041"/>
                </a:lnTo>
                <a:lnTo>
                  <a:pt x="71640" y="57937"/>
                </a:lnTo>
                <a:close/>
              </a:path>
              <a:path w="1644650" h="213360">
                <a:moveTo>
                  <a:pt x="1644256" y="57937"/>
                </a:moveTo>
                <a:lnTo>
                  <a:pt x="1614881" y="57937"/>
                </a:lnTo>
                <a:lnTo>
                  <a:pt x="1615287" y="0"/>
                </a:lnTo>
                <a:lnTo>
                  <a:pt x="1598523" y="0"/>
                </a:lnTo>
                <a:lnTo>
                  <a:pt x="1598104" y="57937"/>
                </a:lnTo>
                <a:lnTo>
                  <a:pt x="1572628" y="57937"/>
                </a:lnTo>
                <a:lnTo>
                  <a:pt x="1572628" y="128041"/>
                </a:lnTo>
                <a:lnTo>
                  <a:pt x="1597621" y="128041"/>
                </a:lnTo>
                <a:lnTo>
                  <a:pt x="1597025" y="213360"/>
                </a:lnTo>
                <a:lnTo>
                  <a:pt x="1613801" y="213360"/>
                </a:lnTo>
                <a:lnTo>
                  <a:pt x="1614385" y="128041"/>
                </a:lnTo>
                <a:lnTo>
                  <a:pt x="1644256" y="128041"/>
                </a:lnTo>
                <a:lnTo>
                  <a:pt x="1644256" y="5793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" name="object 33" descr=""/>
          <p:cNvGrpSpPr/>
          <p:nvPr/>
        </p:nvGrpSpPr>
        <p:grpSpPr>
          <a:xfrm>
            <a:off x="1275600" y="1688553"/>
            <a:ext cx="7465059" cy="2089785"/>
            <a:chOff x="1275600" y="1688553"/>
            <a:chExt cx="7465059" cy="2089785"/>
          </a:xfrm>
        </p:grpSpPr>
        <p:sp>
          <p:nvSpPr>
            <p:cNvPr id="34" name="object 34" descr=""/>
            <p:cNvSpPr/>
            <p:nvPr/>
          </p:nvSpPr>
          <p:spPr>
            <a:xfrm>
              <a:off x="3885209" y="3136201"/>
              <a:ext cx="71755" cy="277495"/>
            </a:xfrm>
            <a:custGeom>
              <a:avLst/>
              <a:gdLst/>
              <a:ahLst/>
              <a:cxnLst/>
              <a:rect l="l" t="t" r="r" b="b"/>
              <a:pathLst>
                <a:path w="71754" h="277495">
                  <a:moveTo>
                    <a:pt x="71589" y="205740"/>
                  </a:moveTo>
                  <a:lnTo>
                    <a:pt x="0" y="205740"/>
                  </a:lnTo>
                  <a:lnTo>
                    <a:pt x="0" y="277329"/>
                  </a:lnTo>
                  <a:lnTo>
                    <a:pt x="71589" y="277329"/>
                  </a:lnTo>
                  <a:lnTo>
                    <a:pt x="71589" y="205740"/>
                  </a:lnTo>
                  <a:close/>
                </a:path>
                <a:path w="71754" h="277495">
                  <a:moveTo>
                    <a:pt x="71589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71589" y="70104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886695" y="1766239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880637" y="1758657"/>
              <a:ext cx="83820" cy="85725"/>
            </a:xfrm>
            <a:custGeom>
              <a:avLst/>
              <a:gdLst/>
              <a:ahLst/>
              <a:cxnLst/>
              <a:rect l="l" t="t" r="r" b="b"/>
              <a:pathLst>
                <a:path w="83820" h="85725">
                  <a:moveTo>
                    <a:pt x="83794" y="85318"/>
                  </a:moveTo>
                  <a:lnTo>
                    <a:pt x="0" y="85318"/>
                  </a:lnTo>
                  <a:lnTo>
                    <a:pt x="0" y="0"/>
                  </a:lnTo>
                  <a:lnTo>
                    <a:pt x="83794" y="0"/>
                  </a:lnTo>
                  <a:lnTo>
                    <a:pt x="83794" y="7581"/>
                  </a:lnTo>
                  <a:lnTo>
                    <a:pt x="12166" y="7581"/>
                  </a:lnTo>
                  <a:lnTo>
                    <a:pt x="6057" y="13690"/>
                  </a:lnTo>
                  <a:lnTo>
                    <a:pt x="12166" y="13690"/>
                  </a:lnTo>
                  <a:lnTo>
                    <a:pt x="12166" y="71577"/>
                  </a:lnTo>
                  <a:lnTo>
                    <a:pt x="6057" y="71577"/>
                  </a:lnTo>
                  <a:lnTo>
                    <a:pt x="12166" y="79222"/>
                  </a:lnTo>
                  <a:lnTo>
                    <a:pt x="83794" y="79222"/>
                  </a:lnTo>
                  <a:lnTo>
                    <a:pt x="83794" y="85318"/>
                  </a:lnTo>
                  <a:close/>
                </a:path>
                <a:path w="83820" h="85725">
                  <a:moveTo>
                    <a:pt x="12166" y="13690"/>
                  </a:moveTo>
                  <a:lnTo>
                    <a:pt x="6057" y="13690"/>
                  </a:lnTo>
                  <a:lnTo>
                    <a:pt x="12166" y="7581"/>
                  </a:lnTo>
                  <a:lnTo>
                    <a:pt x="12166" y="13690"/>
                  </a:lnTo>
                  <a:close/>
                </a:path>
                <a:path w="83820" h="85725">
                  <a:moveTo>
                    <a:pt x="71589" y="13690"/>
                  </a:moveTo>
                  <a:lnTo>
                    <a:pt x="12166" y="13690"/>
                  </a:lnTo>
                  <a:lnTo>
                    <a:pt x="12166" y="7581"/>
                  </a:lnTo>
                  <a:lnTo>
                    <a:pt x="71589" y="7581"/>
                  </a:lnTo>
                  <a:lnTo>
                    <a:pt x="71589" y="13690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71589" y="7581"/>
                  </a:lnTo>
                  <a:lnTo>
                    <a:pt x="77698" y="13690"/>
                  </a:lnTo>
                  <a:lnTo>
                    <a:pt x="83794" y="13690"/>
                  </a:lnTo>
                  <a:lnTo>
                    <a:pt x="83794" y="71577"/>
                  </a:lnTo>
                  <a:lnTo>
                    <a:pt x="77698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13690"/>
                  </a:moveTo>
                  <a:lnTo>
                    <a:pt x="77698" y="13690"/>
                  </a:lnTo>
                  <a:lnTo>
                    <a:pt x="71589" y="7581"/>
                  </a:lnTo>
                  <a:lnTo>
                    <a:pt x="83794" y="7581"/>
                  </a:lnTo>
                  <a:lnTo>
                    <a:pt x="83794" y="13690"/>
                  </a:lnTo>
                  <a:close/>
                </a:path>
                <a:path w="83820" h="85725">
                  <a:moveTo>
                    <a:pt x="12166" y="79222"/>
                  </a:moveTo>
                  <a:lnTo>
                    <a:pt x="6057" y="71577"/>
                  </a:lnTo>
                  <a:lnTo>
                    <a:pt x="12166" y="71577"/>
                  </a:lnTo>
                  <a:lnTo>
                    <a:pt x="12166" y="79222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12166" y="79222"/>
                  </a:lnTo>
                  <a:lnTo>
                    <a:pt x="12166" y="71577"/>
                  </a:lnTo>
                  <a:lnTo>
                    <a:pt x="71589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79222"/>
                  </a:moveTo>
                  <a:lnTo>
                    <a:pt x="71589" y="79222"/>
                  </a:lnTo>
                  <a:lnTo>
                    <a:pt x="77698" y="71577"/>
                  </a:lnTo>
                  <a:lnTo>
                    <a:pt x="83794" y="71577"/>
                  </a:lnTo>
                  <a:lnTo>
                    <a:pt x="83794" y="792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1776209" y="1688553"/>
              <a:ext cx="4285615" cy="231775"/>
            </a:xfrm>
            <a:custGeom>
              <a:avLst/>
              <a:gdLst/>
              <a:ahLst/>
              <a:cxnLst/>
              <a:rect l="l" t="t" r="r" b="b"/>
              <a:pathLst>
                <a:path w="4285615" h="231775">
                  <a:moveTo>
                    <a:pt x="713143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713143" y="39585"/>
                  </a:lnTo>
                  <a:lnTo>
                    <a:pt x="713143" y="1485"/>
                  </a:lnTo>
                  <a:close/>
                </a:path>
                <a:path w="4285615" h="231775">
                  <a:moveTo>
                    <a:pt x="2499080" y="1485"/>
                  </a:moveTo>
                  <a:lnTo>
                    <a:pt x="1785937" y="0"/>
                  </a:lnTo>
                  <a:lnTo>
                    <a:pt x="1785937" y="38100"/>
                  </a:lnTo>
                  <a:lnTo>
                    <a:pt x="2383129" y="39344"/>
                  </a:lnTo>
                  <a:lnTo>
                    <a:pt x="2382863" y="76200"/>
                  </a:lnTo>
                  <a:lnTo>
                    <a:pt x="2357386" y="76200"/>
                  </a:lnTo>
                  <a:lnTo>
                    <a:pt x="2357386" y="146304"/>
                  </a:lnTo>
                  <a:lnTo>
                    <a:pt x="2382355" y="146304"/>
                  </a:lnTo>
                  <a:lnTo>
                    <a:pt x="2381745" y="231622"/>
                  </a:lnTo>
                  <a:lnTo>
                    <a:pt x="2398522" y="231622"/>
                  </a:lnTo>
                  <a:lnTo>
                    <a:pt x="2399131" y="146304"/>
                  </a:lnTo>
                  <a:lnTo>
                    <a:pt x="2427490" y="146304"/>
                  </a:lnTo>
                  <a:lnTo>
                    <a:pt x="2427490" y="76200"/>
                  </a:lnTo>
                  <a:lnTo>
                    <a:pt x="2399639" y="76200"/>
                  </a:lnTo>
                  <a:lnTo>
                    <a:pt x="2399893" y="39382"/>
                  </a:lnTo>
                  <a:lnTo>
                    <a:pt x="2499080" y="39585"/>
                  </a:lnTo>
                  <a:lnTo>
                    <a:pt x="2499080" y="1485"/>
                  </a:lnTo>
                  <a:close/>
                </a:path>
                <a:path w="4285615" h="231775">
                  <a:moveTo>
                    <a:pt x="4285069" y="76200"/>
                  </a:moveTo>
                  <a:lnTo>
                    <a:pt x="4255668" y="76200"/>
                  </a:lnTo>
                  <a:lnTo>
                    <a:pt x="4256087" y="18262"/>
                  </a:lnTo>
                  <a:lnTo>
                    <a:pt x="4240860" y="18262"/>
                  </a:lnTo>
                  <a:lnTo>
                    <a:pt x="4240441" y="76200"/>
                  </a:lnTo>
                  <a:lnTo>
                    <a:pt x="4213428" y="76200"/>
                  </a:lnTo>
                  <a:lnTo>
                    <a:pt x="4213428" y="146304"/>
                  </a:lnTo>
                  <a:lnTo>
                    <a:pt x="4239933" y="146304"/>
                  </a:lnTo>
                  <a:lnTo>
                    <a:pt x="4239323" y="231622"/>
                  </a:lnTo>
                  <a:lnTo>
                    <a:pt x="4254551" y="231622"/>
                  </a:lnTo>
                  <a:lnTo>
                    <a:pt x="4255160" y="146304"/>
                  </a:lnTo>
                  <a:lnTo>
                    <a:pt x="4285069" y="146304"/>
                  </a:lnTo>
                  <a:lnTo>
                    <a:pt x="4285069" y="762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854043" y="3446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848100" y="3454400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3100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1000" y="1790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823563" y="345871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811371" y="3464813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854043" y="34648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600246" y="3341941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3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3" y="0"/>
                  </a:lnTo>
                  <a:lnTo>
                    <a:pt x="70103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83000" y="3468395"/>
              <a:ext cx="190004" cy="176504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3872331" y="36415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22700" y="3645153"/>
              <a:ext cx="86995" cy="12700"/>
            </a:xfrm>
            <a:custGeom>
              <a:avLst/>
              <a:gdLst/>
              <a:ahLst/>
              <a:cxnLst/>
              <a:rect l="l" t="t" r="r" b="b"/>
              <a:pathLst>
                <a:path w="86995" h="12700">
                  <a:moveTo>
                    <a:pt x="86868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86868" y="12192"/>
                  </a:lnTo>
                  <a:lnTo>
                    <a:pt x="86868" y="6096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35273" y="3645154"/>
              <a:ext cx="263626" cy="109728"/>
            </a:xfrm>
            <a:prstGeom prst="rect">
              <a:avLst/>
            </a:prstGeom>
          </p:spPr>
        </p:pic>
        <p:sp>
          <p:nvSpPr>
            <p:cNvPr id="52" name="object 52" descr=""/>
            <p:cNvSpPr/>
            <p:nvPr/>
          </p:nvSpPr>
          <p:spPr>
            <a:xfrm>
              <a:off x="3634587" y="375742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644900" y="3760990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20891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0891" y="6096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33800" y="3759200"/>
              <a:ext cx="88900" cy="18796"/>
            </a:xfrm>
            <a:prstGeom prst="rect">
              <a:avLst/>
            </a:prstGeom>
          </p:spPr>
        </p:pic>
        <p:sp>
          <p:nvSpPr>
            <p:cNvPr id="55" name="object 55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347288" y="2622651"/>
              <a:ext cx="3386454" cy="1016635"/>
            </a:xfrm>
            <a:custGeom>
              <a:avLst/>
              <a:gdLst/>
              <a:ahLst/>
              <a:cxnLst/>
              <a:rect l="l" t="t" r="r" b="b"/>
              <a:pathLst>
                <a:path w="3386454" h="1016635">
                  <a:moveTo>
                    <a:pt x="894511" y="719289"/>
                  </a:moveTo>
                  <a:lnTo>
                    <a:pt x="824407" y="719289"/>
                  </a:lnTo>
                  <a:lnTo>
                    <a:pt x="824407" y="790879"/>
                  </a:lnTo>
                  <a:lnTo>
                    <a:pt x="894511" y="790879"/>
                  </a:lnTo>
                  <a:lnTo>
                    <a:pt x="894511" y="719289"/>
                  </a:lnTo>
                  <a:close/>
                </a:path>
                <a:path w="3386454" h="1016635">
                  <a:moveTo>
                    <a:pt x="1929218" y="842708"/>
                  </a:moveTo>
                  <a:lnTo>
                    <a:pt x="1725917" y="841260"/>
                  </a:lnTo>
                  <a:lnTo>
                    <a:pt x="1723478" y="828967"/>
                  </a:lnTo>
                  <a:lnTo>
                    <a:pt x="1720405" y="813739"/>
                  </a:lnTo>
                  <a:lnTo>
                    <a:pt x="1714309" y="800049"/>
                  </a:lnTo>
                  <a:lnTo>
                    <a:pt x="1708251" y="786307"/>
                  </a:lnTo>
                  <a:lnTo>
                    <a:pt x="1702155" y="775385"/>
                  </a:lnTo>
                  <a:lnTo>
                    <a:pt x="1702155" y="860971"/>
                  </a:lnTo>
                  <a:lnTo>
                    <a:pt x="1700618" y="874712"/>
                  </a:lnTo>
                  <a:lnTo>
                    <a:pt x="1685378" y="923480"/>
                  </a:lnTo>
                  <a:lnTo>
                    <a:pt x="1653387" y="961580"/>
                  </a:lnTo>
                  <a:lnTo>
                    <a:pt x="1609178" y="984402"/>
                  </a:lnTo>
                  <a:lnTo>
                    <a:pt x="1596974" y="988961"/>
                  </a:lnTo>
                  <a:lnTo>
                    <a:pt x="1584820" y="990498"/>
                  </a:lnTo>
                  <a:lnTo>
                    <a:pt x="1557388" y="990498"/>
                  </a:lnTo>
                  <a:lnTo>
                    <a:pt x="1545183" y="987475"/>
                  </a:lnTo>
                  <a:lnTo>
                    <a:pt x="1531442" y="984402"/>
                  </a:lnTo>
                  <a:lnTo>
                    <a:pt x="1525625" y="981925"/>
                  </a:lnTo>
                  <a:lnTo>
                    <a:pt x="1528419" y="979830"/>
                  </a:lnTo>
                  <a:lnTo>
                    <a:pt x="1539087" y="970699"/>
                  </a:lnTo>
                  <a:lnTo>
                    <a:pt x="1564982" y="934135"/>
                  </a:lnTo>
                  <a:lnTo>
                    <a:pt x="1581746" y="891476"/>
                  </a:lnTo>
                  <a:lnTo>
                    <a:pt x="1584820" y="859485"/>
                  </a:lnTo>
                  <a:lnTo>
                    <a:pt x="1583283" y="844194"/>
                  </a:lnTo>
                  <a:lnTo>
                    <a:pt x="1580210" y="828967"/>
                  </a:lnTo>
                  <a:lnTo>
                    <a:pt x="1577187" y="813739"/>
                  </a:lnTo>
                  <a:lnTo>
                    <a:pt x="1571078" y="800049"/>
                  </a:lnTo>
                  <a:lnTo>
                    <a:pt x="1564982" y="786307"/>
                  </a:lnTo>
                  <a:lnTo>
                    <a:pt x="1558874" y="775296"/>
                  </a:lnTo>
                  <a:lnTo>
                    <a:pt x="1558874" y="860971"/>
                  </a:lnTo>
                  <a:lnTo>
                    <a:pt x="1557388" y="874712"/>
                  </a:lnTo>
                  <a:lnTo>
                    <a:pt x="1542110" y="923480"/>
                  </a:lnTo>
                  <a:lnTo>
                    <a:pt x="1510169" y="961580"/>
                  </a:lnTo>
                  <a:lnTo>
                    <a:pt x="1500492" y="969454"/>
                  </a:lnTo>
                  <a:lnTo>
                    <a:pt x="1497965" y="967625"/>
                  </a:lnTo>
                  <a:lnTo>
                    <a:pt x="1488782" y="960043"/>
                  </a:lnTo>
                  <a:lnTo>
                    <a:pt x="1479651" y="952398"/>
                  </a:lnTo>
                  <a:lnTo>
                    <a:pt x="1474685" y="947432"/>
                  </a:lnTo>
                  <a:lnTo>
                    <a:pt x="1474685" y="982230"/>
                  </a:lnTo>
                  <a:lnTo>
                    <a:pt x="1465961" y="984402"/>
                  </a:lnTo>
                  <a:lnTo>
                    <a:pt x="1453756" y="988961"/>
                  </a:lnTo>
                  <a:lnTo>
                    <a:pt x="1441551" y="990498"/>
                  </a:lnTo>
                  <a:lnTo>
                    <a:pt x="1414119" y="990498"/>
                  </a:lnTo>
                  <a:lnTo>
                    <a:pt x="1389761" y="984402"/>
                  </a:lnTo>
                  <a:lnTo>
                    <a:pt x="1354683" y="967625"/>
                  </a:lnTo>
                  <a:lnTo>
                    <a:pt x="1319669" y="932599"/>
                  </a:lnTo>
                  <a:lnTo>
                    <a:pt x="1301356" y="886917"/>
                  </a:lnTo>
                  <a:lnTo>
                    <a:pt x="1298333" y="873175"/>
                  </a:lnTo>
                  <a:lnTo>
                    <a:pt x="1298333" y="859485"/>
                  </a:lnTo>
                  <a:lnTo>
                    <a:pt x="1299819" y="847280"/>
                  </a:lnTo>
                  <a:lnTo>
                    <a:pt x="1301356" y="833539"/>
                  </a:lnTo>
                  <a:lnTo>
                    <a:pt x="1321206" y="787844"/>
                  </a:lnTo>
                  <a:lnTo>
                    <a:pt x="1366888" y="745185"/>
                  </a:lnTo>
                  <a:lnTo>
                    <a:pt x="1379093" y="740613"/>
                  </a:lnTo>
                  <a:lnTo>
                    <a:pt x="1389761" y="736053"/>
                  </a:lnTo>
                  <a:lnTo>
                    <a:pt x="1403451" y="732980"/>
                  </a:lnTo>
                  <a:lnTo>
                    <a:pt x="1415656" y="731443"/>
                  </a:lnTo>
                  <a:lnTo>
                    <a:pt x="1429346" y="729945"/>
                  </a:lnTo>
                  <a:lnTo>
                    <a:pt x="1443088" y="731443"/>
                  </a:lnTo>
                  <a:lnTo>
                    <a:pt x="1455293" y="732980"/>
                  </a:lnTo>
                  <a:lnTo>
                    <a:pt x="1467446" y="736053"/>
                  </a:lnTo>
                  <a:lnTo>
                    <a:pt x="1474571" y="738720"/>
                  </a:lnTo>
                  <a:lnTo>
                    <a:pt x="1472069" y="740613"/>
                  </a:lnTo>
                  <a:lnTo>
                    <a:pt x="1450682" y="761949"/>
                  </a:lnTo>
                  <a:lnTo>
                    <a:pt x="1441551" y="774153"/>
                  </a:lnTo>
                  <a:lnTo>
                    <a:pt x="1433969" y="786307"/>
                  </a:lnTo>
                  <a:lnTo>
                    <a:pt x="1427861" y="800049"/>
                  </a:lnTo>
                  <a:lnTo>
                    <a:pt x="1423301" y="815276"/>
                  </a:lnTo>
                  <a:lnTo>
                    <a:pt x="1418678" y="830503"/>
                  </a:lnTo>
                  <a:lnTo>
                    <a:pt x="1417193" y="845743"/>
                  </a:lnTo>
                  <a:lnTo>
                    <a:pt x="1415656" y="860971"/>
                  </a:lnTo>
                  <a:lnTo>
                    <a:pt x="1417193" y="876249"/>
                  </a:lnTo>
                  <a:lnTo>
                    <a:pt x="1418678" y="892962"/>
                  </a:lnTo>
                  <a:lnTo>
                    <a:pt x="1423301" y="906703"/>
                  </a:lnTo>
                  <a:lnTo>
                    <a:pt x="1427861" y="921943"/>
                  </a:lnTo>
                  <a:lnTo>
                    <a:pt x="1452219" y="960043"/>
                  </a:lnTo>
                  <a:lnTo>
                    <a:pt x="1474685" y="982230"/>
                  </a:lnTo>
                  <a:lnTo>
                    <a:pt x="1474685" y="947432"/>
                  </a:lnTo>
                  <a:lnTo>
                    <a:pt x="1470520" y="943267"/>
                  </a:lnTo>
                  <a:lnTo>
                    <a:pt x="1462887" y="932599"/>
                  </a:lnTo>
                  <a:lnTo>
                    <a:pt x="1450682" y="911275"/>
                  </a:lnTo>
                  <a:lnTo>
                    <a:pt x="1446123" y="899071"/>
                  </a:lnTo>
                  <a:lnTo>
                    <a:pt x="1443088" y="886917"/>
                  </a:lnTo>
                  <a:lnTo>
                    <a:pt x="1441551" y="873175"/>
                  </a:lnTo>
                  <a:lnTo>
                    <a:pt x="1441551" y="847280"/>
                  </a:lnTo>
                  <a:lnTo>
                    <a:pt x="1452219" y="809180"/>
                  </a:lnTo>
                  <a:lnTo>
                    <a:pt x="1479651" y="768045"/>
                  </a:lnTo>
                  <a:lnTo>
                    <a:pt x="1500847" y="751827"/>
                  </a:lnTo>
                  <a:lnTo>
                    <a:pt x="1502524" y="752767"/>
                  </a:lnTo>
                  <a:lnTo>
                    <a:pt x="1537550" y="787844"/>
                  </a:lnTo>
                  <a:lnTo>
                    <a:pt x="1552778" y="822871"/>
                  </a:lnTo>
                  <a:lnTo>
                    <a:pt x="1558874" y="860971"/>
                  </a:lnTo>
                  <a:lnTo>
                    <a:pt x="1558874" y="775296"/>
                  </a:lnTo>
                  <a:lnTo>
                    <a:pt x="1526882" y="740613"/>
                  </a:lnTo>
                  <a:lnTo>
                    <a:pt x="1524850" y="739089"/>
                  </a:lnTo>
                  <a:lnTo>
                    <a:pt x="1532978" y="736053"/>
                  </a:lnTo>
                  <a:lnTo>
                    <a:pt x="1545183" y="732980"/>
                  </a:lnTo>
                  <a:lnTo>
                    <a:pt x="1572628" y="729945"/>
                  </a:lnTo>
                  <a:lnTo>
                    <a:pt x="1584820" y="731443"/>
                  </a:lnTo>
                  <a:lnTo>
                    <a:pt x="1598523" y="732980"/>
                  </a:lnTo>
                  <a:lnTo>
                    <a:pt x="1644205" y="752767"/>
                  </a:lnTo>
                  <a:lnTo>
                    <a:pt x="1671637" y="778713"/>
                  </a:lnTo>
                  <a:lnTo>
                    <a:pt x="1679282" y="787844"/>
                  </a:lnTo>
                  <a:lnTo>
                    <a:pt x="1696046" y="822871"/>
                  </a:lnTo>
                  <a:lnTo>
                    <a:pt x="1702155" y="860971"/>
                  </a:lnTo>
                  <a:lnTo>
                    <a:pt x="1702155" y="775385"/>
                  </a:lnTo>
                  <a:lnTo>
                    <a:pt x="1670151" y="740613"/>
                  </a:lnTo>
                  <a:lnTo>
                    <a:pt x="1655533" y="729945"/>
                  </a:lnTo>
                  <a:lnTo>
                    <a:pt x="1645742" y="723849"/>
                  </a:lnTo>
                  <a:lnTo>
                    <a:pt x="1632051" y="717740"/>
                  </a:lnTo>
                  <a:lnTo>
                    <a:pt x="1616824" y="711644"/>
                  </a:lnTo>
                  <a:lnTo>
                    <a:pt x="1586318" y="705535"/>
                  </a:lnTo>
                  <a:lnTo>
                    <a:pt x="1554314" y="705535"/>
                  </a:lnTo>
                  <a:lnTo>
                    <a:pt x="1523860" y="711644"/>
                  </a:lnTo>
                  <a:lnTo>
                    <a:pt x="1499463" y="722503"/>
                  </a:lnTo>
                  <a:lnTo>
                    <a:pt x="1488782" y="717740"/>
                  </a:lnTo>
                  <a:lnTo>
                    <a:pt x="1473555" y="711644"/>
                  </a:lnTo>
                  <a:lnTo>
                    <a:pt x="1459865" y="708621"/>
                  </a:lnTo>
                  <a:lnTo>
                    <a:pt x="1443088" y="705535"/>
                  </a:lnTo>
                  <a:lnTo>
                    <a:pt x="1412582" y="705535"/>
                  </a:lnTo>
                  <a:lnTo>
                    <a:pt x="1366888" y="717740"/>
                  </a:lnTo>
                  <a:lnTo>
                    <a:pt x="1328788" y="740613"/>
                  </a:lnTo>
                  <a:lnTo>
                    <a:pt x="1292225" y="786307"/>
                  </a:lnTo>
                  <a:lnTo>
                    <a:pt x="1275461" y="830503"/>
                  </a:lnTo>
                  <a:lnTo>
                    <a:pt x="1274229" y="842632"/>
                  </a:lnTo>
                  <a:lnTo>
                    <a:pt x="1109573" y="841451"/>
                  </a:lnTo>
                  <a:lnTo>
                    <a:pt x="1110754" y="676376"/>
                  </a:lnTo>
                  <a:lnTo>
                    <a:pt x="1286129" y="676567"/>
                  </a:lnTo>
                  <a:lnTo>
                    <a:pt x="1286129" y="638467"/>
                  </a:lnTo>
                  <a:lnTo>
                    <a:pt x="0" y="636981"/>
                  </a:lnTo>
                  <a:lnTo>
                    <a:pt x="0" y="675081"/>
                  </a:lnTo>
                  <a:lnTo>
                    <a:pt x="1072654" y="676325"/>
                  </a:lnTo>
                  <a:lnTo>
                    <a:pt x="1071473" y="841184"/>
                  </a:lnTo>
                  <a:lnTo>
                    <a:pt x="1071270" y="841171"/>
                  </a:lnTo>
                  <a:lnTo>
                    <a:pt x="1071270" y="870140"/>
                  </a:lnTo>
                  <a:lnTo>
                    <a:pt x="1071270" y="879271"/>
                  </a:lnTo>
                  <a:lnTo>
                    <a:pt x="1274737" y="880732"/>
                  </a:lnTo>
                  <a:lnTo>
                    <a:pt x="1276997" y="892962"/>
                  </a:lnTo>
                  <a:lnTo>
                    <a:pt x="1280020" y="906703"/>
                  </a:lnTo>
                  <a:lnTo>
                    <a:pt x="1299819" y="947839"/>
                  </a:lnTo>
                  <a:lnTo>
                    <a:pt x="1330325" y="981367"/>
                  </a:lnTo>
                  <a:lnTo>
                    <a:pt x="1368425" y="1004239"/>
                  </a:lnTo>
                  <a:lnTo>
                    <a:pt x="1383665" y="1008799"/>
                  </a:lnTo>
                  <a:lnTo>
                    <a:pt x="1397355" y="1013371"/>
                  </a:lnTo>
                  <a:lnTo>
                    <a:pt x="1412582" y="1014907"/>
                  </a:lnTo>
                  <a:lnTo>
                    <a:pt x="1429346" y="1016393"/>
                  </a:lnTo>
                  <a:lnTo>
                    <a:pt x="1459865" y="1013371"/>
                  </a:lnTo>
                  <a:lnTo>
                    <a:pt x="1490319" y="1004239"/>
                  </a:lnTo>
                  <a:lnTo>
                    <a:pt x="1499184" y="998689"/>
                  </a:lnTo>
                  <a:lnTo>
                    <a:pt x="1511655" y="1004239"/>
                  </a:lnTo>
                  <a:lnTo>
                    <a:pt x="1525346" y="1008799"/>
                  </a:lnTo>
                  <a:lnTo>
                    <a:pt x="1540624" y="1013371"/>
                  </a:lnTo>
                  <a:lnTo>
                    <a:pt x="1555851" y="1014907"/>
                  </a:lnTo>
                  <a:lnTo>
                    <a:pt x="1572628" y="1016393"/>
                  </a:lnTo>
                  <a:lnTo>
                    <a:pt x="1603082" y="1013371"/>
                  </a:lnTo>
                  <a:lnTo>
                    <a:pt x="1618310" y="1008799"/>
                  </a:lnTo>
                  <a:lnTo>
                    <a:pt x="1632051" y="1004239"/>
                  </a:lnTo>
                  <a:lnTo>
                    <a:pt x="1656676" y="990498"/>
                  </a:lnTo>
                  <a:lnTo>
                    <a:pt x="1659432" y="988961"/>
                  </a:lnTo>
                  <a:lnTo>
                    <a:pt x="1670151" y="979830"/>
                  </a:lnTo>
                  <a:lnTo>
                    <a:pt x="1682305" y="970699"/>
                  </a:lnTo>
                  <a:lnTo>
                    <a:pt x="1700618" y="946302"/>
                  </a:lnTo>
                  <a:lnTo>
                    <a:pt x="1708251" y="934135"/>
                  </a:lnTo>
                  <a:lnTo>
                    <a:pt x="1714309" y="920394"/>
                  </a:lnTo>
                  <a:lnTo>
                    <a:pt x="1720405" y="906703"/>
                  </a:lnTo>
                  <a:lnTo>
                    <a:pt x="1723478" y="891476"/>
                  </a:lnTo>
                  <a:lnTo>
                    <a:pt x="1725891" y="879360"/>
                  </a:lnTo>
                  <a:lnTo>
                    <a:pt x="1929218" y="880808"/>
                  </a:lnTo>
                  <a:lnTo>
                    <a:pt x="1929218" y="842708"/>
                  </a:lnTo>
                  <a:close/>
                </a:path>
                <a:path w="3386454" h="1016635">
                  <a:moveTo>
                    <a:pt x="2061768" y="828967"/>
                  </a:moveTo>
                  <a:lnTo>
                    <a:pt x="1977936" y="828967"/>
                  </a:lnTo>
                  <a:lnTo>
                    <a:pt x="1977936" y="912812"/>
                  </a:lnTo>
                  <a:lnTo>
                    <a:pt x="2061768" y="912812"/>
                  </a:lnTo>
                  <a:lnTo>
                    <a:pt x="2061768" y="906703"/>
                  </a:lnTo>
                  <a:lnTo>
                    <a:pt x="2061768" y="900607"/>
                  </a:lnTo>
                  <a:lnTo>
                    <a:pt x="2061768" y="841171"/>
                  </a:lnTo>
                  <a:lnTo>
                    <a:pt x="2061768" y="835075"/>
                  </a:lnTo>
                  <a:lnTo>
                    <a:pt x="2061768" y="828967"/>
                  </a:lnTo>
                  <a:close/>
                </a:path>
                <a:path w="3386454" h="1016635">
                  <a:moveTo>
                    <a:pt x="2966948" y="0"/>
                  </a:moveTo>
                  <a:lnTo>
                    <a:pt x="2895308" y="0"/>
                  </a:lnTo>
                  <a:lnTo>
                    <a:pt x="2895308" y="71640"/>
                  </a:lnTo>
                  <a:lnTo>
                    <a:pt x="2966948" y="71640"/>
                  </a:lnTo>
                  <a:lnTo>
                    <a:pt x="2966948" y="0"/>
                  </a:lnTo>
                  <a:close/>
                </a:path>
                <a:path w="3386454" h="1016635">
                  <a:moveTo>
                    <a:pt x="3381425" y="836612"/>
                  </a:moveTo>
                  <a:lnTo>
                    <a:pt x="3309785" y="836612"/>
                  </a:lnTo>
                  <a:lnTo>
                    <a:pt x="3309785" y="908253"/>
                  </a:lnTo>
                  <a:lnTo>
                    <a:pt x="3381425" y="908253"/>
                  </a:lnTo>
                  <a:lnTo>
                    <a:pt x="3381425" y="836612"/>
                  </a:lnTo>
                  <a:close/>
                </a:path>
                <a:path w="3386454" h="1016635">
                  <a:moveTo>
                    <a:pt x="3385997" y="615645"/>
                  </a:moveTo>
                  <a:lnTo>
                    <a:pt x="3302203" y="615645"/>
                  </a:lnTo>
                  <a:lnTo>
                    <a:pt x="3302203" y="700976"/>
                  </a:lnTo>
                  <a:lnTo>
                    <a:pt x="3385997" y="700976"/>
                  </a:lnTo>
                  <a:lnTo>
                    <a:pt x="3385997" y="693343"/>
                  </a:lnTo>
                  <a:lnTo>
                    <a:pt x="3385997" y="687285"/>
                  </a:lnTo>
                  <a:lnTo>
                    <a:pt x="3385997" y="629335"/>
                  </a:lnTo>
                  <a:lnTo>
                    <a:pt x="3385997" y="621753"/>
                  </a:lnTo>
                  <a:lnTo>
                    <a:pt x="3385997" y="61564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75600" y="3180600"/>
              <a:ext cx="1144485" cy="597395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7588148" y="2634856"/>
              <a:ext cx="1152525" cy="287020"/>
            </a:xfrm>
            <a:custGeom>
              <a:avLst/>
              <a:gdLst/>
              <a:ahLst/>
              <a:cxnLst/>
              <a:rect l="l" t="t" r="r" b="b"/>
              <a:pathLst>
                <a:path w="1152525" h="287019">
                  <a:moveTo>
                    <a:pt x="39636" y="1536"/>
                  </a:moveTo>
                  <a:lnTo>
                    <a:pt x="1536" y="0"/>
                  </a:lnTo>
                  <a:lnTo>
                    <a:pt x="0" y="286486"/>
                  </a:lnTo>
                  <a:lnTo>
                    <a:pt x="38100" y="286486"/>
                  </a:lnTo>
                  <a:lnTo>
                    <a:pt x="39636" y="1536"/>
                  </a:lnTo>
                  <a:close/>
                </a:path>
                <a:path w="1152525" h="287019">
                  <a:moveTo>
                    <a:pt x="1152029" y="1536"/>
                  </a:moveTo>
                  <a:lnTo>
                    <a:pt x="1113929" y="0"/>
                  </a:lnTo>
                  <a:lnTo>
                    <a:pt x="1110907" y="286486"/>
                  </a:lnTo>
                  <a:lnTo>
                    <a:pt x="1149007" y="286486"/>
                  </a:lnTo>
                  <a:lnTo>
                    <a:pt x="1152029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 descr=""/>
          <p:cNvSpPr txBox="1"/>
          <p:nvPr/>
        </p:nvSpPr>
        <p:spPr>
          <a:xfrm>
            <a:off x="7292035" y="2445384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497406" y="245148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6489446" y="2564751"/>
            <a:ext cx="2229485" cy="253365"/>
          </a:xfrm>
          <a:custGeom>
            <a:avLst/>
            <a:gdLst/>
            <a:ahLst/>
            <a:cxnLst/>
            <a:rect l="l" t="t" r="r" b="b"/>
            <a:pathLst>
              <a:path w="2229484" h="253364">
                <a:moveTo>
                  <a:pt x="71640" y="56413"/>
                </a:moveTo>
                <a:lnTo>
                  <a:pt x="43789" y="56413"/>
                </a:lnTo>
                <a:lnTo>
                  <a:pt x="44208" y="0"/>
                </a:lnTo>
                <a:lnTo>
                  <a:pt x="27432" y="0"/>
                </a:lnTo>
                <a:lnTo>
                  <a:pt x="27025" y="56413"/>
                </a:lnTo>
                <a:lnTo>
                  <a:pt x="0" y="56413"/>
                </a:lnTo>
                <a:lnTo>
                  <a:pt x="0" y="128003"/>
                </a:lnTo>
                <a:lnTo>
                  <a:pt x="26530" y="128003"/>
                </a:lnTo>
                <a:lnTo>
                  <a:pt x="25946" y="211785"/>
                </a:lnTo>
                <a:lnTo>
                  <a:pt x="42672" y="211785"/>
                </a:lnTo>
                <a:lnTo>
                  <a:pt x="43268" y="128003"/>
                </a:lnTo>
                <a:lnTo>
                  <a:pt x="71640" y="128003"/>
                </a:lnTo>
                <a:lnTo>
                  <a:pt x="71640" y="56413"/>
                </a:lnTo>
                <a:close/>
              </a:path>
              <a:path w="2229484" h="253364">
                <a:moveTo>
                  <a:pt x="2229396" y="207225"/>
                </a:moveTo>
                <a:lnTo>
                  <a:pt x="2182177" y="207200"/>
                </a:lnTo>
                <a:lnTo>
                  <a:pt x="2182177" y="179832"/>
                </a:lnTo>
                <a:lnTo>
                  <a:pt x="2110536" y="179832"/>
                </a:lnTo>
                <a:lnTo>
                  <a:pt x="2110536" y="207149"/>
                </a:lnTo>
                <a:lnTo>
                  <a:pt x="1248079" y="206565"/>
                </a:lnTo>
                <a:lnTo>
                  <a:pt x="1248079" y="181330"/>
                </a:lnTo>
                <a:lnTo>
                  <a:pt x="1176439" y="181330"/>
                </a:lnTo>
                <a:lnTo>
                  <a:pt x="1176439" y="206514"/>
                </a:lnTo>
                <a:lnTo>
                  <a:pt x="1056043" y="206438"/>
                </a:lnTo>
                <a:lnTo>
                  <a:pt x="1056043" y="181330"/>
                </a:lnTo>
                <a:lnTo>
                  <a:pt x="984453" y="181330"/>
                </a:lnTo>
                <a:lnTo>
                  <a:pt x="984453" y="206387"/>
                </a:lnTo>
                <a:lnTo>
                  <a:pt x="47282" y="205727"/>
                </a:lnTo>
                <a:lnTo>
                  <a:pt x="47282" y="220967"/>
                </a:lnTo>
                <a:lnTo>
                  <a:pt x="984453" y="221640"/>
                </a:lnTo>
                <a:lnTo>
                  <a:pt x="984453" y="252971"/>
                </a:lnTo>
                <a:lnTo>
                  <a:pt x="1056043" y="252971"/>
                </a:lnTo>
                <a:lnTo>
                  <a:pt x="1056043" y="221691"/>
                </a:lnTo>
                <a:lnTo>
                  <a:pt x="1176439" y="221767"/>
                </a:lnTo>
                <a:lnTo>
                  <a:pt x="1176439" y="252971"/>
                </a:lnTo>
                <a:lnTo>
                  <a:pt x="1248079" y="252971"/>
                </a:lnTo>
                <a:lnTo>
                  <a:pt x="1248079" y="221818"/>
                </a:lnTo>
                <a:lnTo>
                  <a:pt x="2110536" y="222427"/>
                </a:lnTo>
                <a:lnTo>
                  <a:pt x="2110536" y="251421"/>
                </a:lnTo>
                <a:lnTo>
                  <a:pt x="2182177" y="251421"/>
                </a:lnTo>
                <a:lnTo>
                  <a:pt x="2182177" y="222478"/>
                </a:lnTo>
                <a:lnTo>
                  <a:pt x="2229396" y="222504"/>
                </a:lnTo>
                <a:lnTo>
                  <a:pt x="2229396" y="207225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6798309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012896" y="2776054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4" name="object 64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Actuación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20">
                <a:solidFill>
                  <a:srgbClr val="1B4067"/>
                </a:solidFill>
              </a:rPr>
              <a:t>relés</a:t>
            </a:r>
          </a:p>
        </p:txBody>
      </p:sp>
      <p:grpSp>
        <p:nvGrpSpPr>
          <p:cNvPr id="65" name="object 65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66" name="object 66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1756372" y="3777754"/>
              <a:ext cx="3538854" cy="2950210"/>
            </a:xfrm>
            <a:custGeom>
              <a:avLst/>
              <a:gdLst/>
              <a:ahLst/>
              <a:cxnLst/>
              <a:rect l="l" t="t" r="r" b="b"/>
              <a:pathLst>
                <a:path w="3538854" h="2950209">
                  <a:moveTo>
                    <a:pt x="39636" y="1429346"/>
                  </a:moveTo>
                  <a:lnTo>
                    <a:pt x="1536" y="1429346"/>
                  </a:lnTo>
                  <a:lnTo>
                    <a:pt x="0" y="2072436"/>
                  </a:lnTo>
                  <a:lnTo>
                    <a:pt x="38100" y="2072436"/>
                  </a:lnTo>
                  <a:lnTo>
                    <a:pt x="39636" y="1429346"/>
                  </a:lnTo>
                  <a:close/>
                </a:path>
                <a:path w="3538854" h="2950209">
                  <a:moveTo>
                    <a:pt x="2805404" y="2912072"/>
                  </a:moveTo>
                  <a:lnTo>
                    <a:pt x="2090737" y="2910535"/>
                  </a:lnTo>
                  <a:lnTo>
                    <a:pt x="2090737" y="2948635"/>
                  </a:lnTo>
                  <a:lnTo>
                    <a:pt x="2805404" y="2950172"/>
                  </a:lnTo>
                  <a:lnTo>
                    <a:pt x="2805404" y="2912072"/>
                  </a:lnTo>
                  <a:close/>
                </a:path>
                <a:path w="3538854" h="2950209">
                  <a:moveTo>
                    <a:pt x="3538385" y="0"/>
                  </a:moveTo>
                  <a:lnTo>
                    <a:pt x="3500285" y="0"/>
                  </a:lnTo>
                  <a:lnTo>
                    <a:pt x="3500285" y="501357"/>
                  </a:lnTo>
                  <a:lnTo>
                    <a:pt x="3538385" y="501357"/>
                  </a:lnTo>
                  <a:lnTo>
                    <a:pt x="353838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 descr=""/>
          <p:cNvSpPr txBox="1"/>
          <p:nvPr/>
        </p:nvSpPr>
        <p:spPr>
          <a:xfrm>
            <a:off x="5766668" y="3424616"/>
            <a:ext cx="1552575" cy="45212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00" spc="-10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  <a:p>
            <a:pPr marL="1071245">
              <a:lnSpc>
                <a:spcPct val="100000"/>
              </a:lnSpc>
              <a:spcBef>
                <a:spcPts val="480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74" name="object 74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75" name="object 75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1091069"/>
                  </a:moveTo>
                  <a:lnTo>
                    <a:pt x="2419845" y="1091069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1142898"/>
                  </a:lnTo>
                  <a:lnTo>
                    <a:pt x="2437688" y="1091069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19845" y="0"/>
                  </a:lnTo>
                  <a:lnTo>
                    <a:pt x="2419845" y="1019429"/>
                  </a:lnTo>
                  <a:lnTo>
                    <a:pt x="2437688" y="1019429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79" name="object 79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83" name="object 83" descr=""/>
          <p:cNvGrpSpPr/>
          <p:nvPr/>
        </p:nvGrpSpPr>
        <p:grpSpPr>
          <a:xfrm>
            <a:off x="4400257" y="3887444"/>
            <a:ext cx="3750310" cy="2819400"/>
            <a:chOff x="4400257" y="3887444"/>
            <a:chExt cx="3750310" cy="2819400"/>
          </a:xfrm>
        </p:grpSpPr>
        <p:sp>
          <p:nvSpPr>
            <p:cNvPr id="84" name="object 84" descr=""/>
            <p:cNvSpPr/>
            <p:nvPr/>
          </p:nvSpPr>
          <p:spPr>
            <a:xfrm>
              <a:off x="5276506" y="4128249"/>
              <a:ext cx="285115" cy="17145"/>
            </a:xfrm>
            <a:custGeom>
              <a:avLst/>
              <a:gdLst/>
              <a:ahLst/>
              <a:cxnLst/>
              <a:rect l="l" t="t" r="r" b="b"/>
              <a:pathLst>
                <a:path w="285114" h="17145">
                  <a:moveTo>
                    <a:pt x="284949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284949" y="1485"/>
                  </a:lnTo>
                  <a:lnTo>
                    <a:pt x="284949" y="1676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00257" y="3887444"/>
              <a:ext cx="3750221" cy="2819145"/>
            </a:xfrm>
            <a:prstGeom prst="rect">
              <a:avLst/>
            </a:prstGeom>
          </p:spPr>
        </p:pic>
      </p:grpSp>
      <p:sp>
        <p:nvSpPr>
          <p:cNvPr id="86" name="object 86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87" name="object 87" descr=""/>
          <p:cNvGrpSpPr/>
          <p:nvPr/>
        </p:nvGrpSpPr>
        <p:grpSpPr>
          <a:xfrm>
            <a:off x="1275600" y="3776459"/>
            <a:ext cx="3286760" cy="2863215"/>
            <a:chOff x="1275600" y="3776459"/>
            <a:chExt cx="3286760" cy="2863215"/>
          </a:xfrm>
        </p:grpSpPr>
        <p:sp>
          <p:nvSpPr>
            <p:cNvPr id="88" name="object 88" descr=""/>
            <p:cNvSpPr/>
            <p:nvPr/>
          </p:nvSpPr>
          <p:spPr>
            <a:xfrm>
              <a:off x="1824926" y="4800257"/>
              <a:ext cx="2417445" cy="1839595"/>
            </a:xfrm>
            <a:custGeom>
              <a:avLst/>
              <a:gdLst/>
              <a:ahLst/>
              <a:cxnLst/>
              <a:rect l="l" t="t" r="r" b="b"/>
              <a:pathLst>
                <a:path w="2417445" h="1839595">
                  <a:moveTo>
                    <a:pt x="71628" y="586676"/>
                  </a:moveTo>
                  <a:lnTo>
                    <a:pt x="0" y="586676"/>
                  </a:lnTo>
                  <a:lnTo>
                    <a:pt x="0" y="658317"/>
                  </a:lnTo>
                  <a:lnTo>
                    <a:pt x="71628" y="658317"/>
                  </a:lnTo>
                  <a:lnTo>
                    <a:pt x="71628" y="586676"/>
                  </a:lnTo>
                  <a:close/>
                </a:path>
                <a:path w="2417445" h="1839595">
                  <a:moveTo>
                    <a:pt x="73177" y="871626"/>
                  </a:moveTo>
                  <a:lnTo>
                    <a:pt x="1536" y="871626"/>
                  </a:lnTo>
                  <a:lnTo>
                    <a:pt x="1536" y="943279"/>
                  </a:lnTo>
                  <a:lnTo>
                    <a:pt x="73177" y="943279"/>
                  </a:lnTo>
                  <a:lnTo>
                    <a:pt x="73177" y="871626"/>
                  </a:lnTo>
                  <a:close/>
                </a:path>
                <a:path w="2417445" h="1839595">
                  <a:moveTo>
                    <a:pt x="1845411" y="167627"/>
                  </a:moveTo>
                  <a:lnTo>
                    <a:pt x="1775320" y="167627"/>
                  </a:lnTo>
                  <a:lnTo>
                    <a:pt x="1775320" y="239280"/>
                  </a:lnTo>
                  <a:lnTo>
                    <a:pt x="1845411" y="239280"/>
                  </a:lnTo>
                  <a:lnTo>
                    <a:pt x="1845411" y="167627"/>
                  </a:lnTo>
                  <a:close/>
                </a:path>
                <a:path w="2417445" h="1839595">
                  <a:moveTo>
                    <a:pt x="1845411" y="0"/>
                  </a:moveTo>
                  <a:lnTo>
                    <a:pt x="1775320" y="0"/>
                  </a:lnTo>
                  <a:lnTo>
                    <a:pt x="1775320" y="71653"/>
                  </a:lnTo>
                  <a:lnTo>
                    <a:pt x="1845411" y="71653"/>
                  </a:lnTo>
                  <a:lnTo>
                    <a:pt x="1845411" y="0"/>
                  </a:lnTo>
                  <a:close/>
                </a:path>
                <a:path w="2417445" h="1839595">
                  <a:moveTo>
                    <a:pt x="2131872" y="167627"/>
                  </a:moveTo>
                  <a:lnTo>
                    <a:pt x="2060282" y="167627"/>
                  </a:lnTo>
                  <a:lnTo>
                    <a:pt x="2060282" y="239280"/>
                  </a:lnTo>
                  <a:lnTo>
                    <a:pt x="2131872" y="239280"/>
                  </a:lnTo>
                  <a:lnTo>
                    <a:pt x="2131872" y="167627"/>
                  </a:lnTo>
                  <a:close/>
                </a:path>
                <a:path w="2417445" h="1839595">
                  <a:moveTo>
                    <a:pt x="2131872" y="0"/>
                  </a:moveTo>
                  <a:lnTo>
                    <a:pt x="2060282" y="0"/>
                  </a:lnTo>
                  <a:lnTo>
                    <a:pt x="2060282" y="71653"/>
                  </a:lnTo>
                  <a:lnTo>
                    <a:pt x="2131872" y="71653"/>
                  </a:lnTo>
                  <a:lnTo>
                    <a:pt x="2131872" y="0"/>
                  </a:lnTo>
                  <a:close/>
                </a:path>
                <a:path w="2417445" h="1839595">
                  <a:moveTo>
                    <a:pt x="2416873" y="1767674"/>
                  </a:moveTo>
                  <a:lnTo>
                    <a:pt x="2346769" y="1767674"/>
                  </a:lnTo>
                  <a:lnTo>
                    <a:pt x="2346769" y="1839264"/>
                  </a:lnTo>
                  <a:lnTo>
                    <a:pt x="2416873" y="1839264"/>
                  </a:lnTo>
                  <a:lnTo>
                    <a:pt x="2416873" y="1767674"/>
                  </a:lnTo>
                  <a:close/>
                </a:path>
                <a:path w="2417445" h="1839595">
                  <a:moveTo>
                    <a:pt x="2416873" y="167627"/>
                  </a:moveTo>
                  <a:lnTo>
                    <a:pt x="2346769" y="167627"/>
                  </a:lnTo>
                  <a:lnTo>
                    <a:pt x="2346769" y="239280"/>
                  </a:lnTo>
                  <a:lnTo>
                    <a:pt x="2416873" y="239280"/>
                  </a:lnTo>
                  <a:lnTo>
                    <a:pt x="2416873" y="16762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173194" y="4797171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165600" y="4791125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31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31" y="0"/>
                  </a:lnTo>
                  <a:lnTo>
                    <a:pt x="85331" y="6045"/>
                  </a:lnTo>
                  <a:lnTo>
                    <a:pt x="13690" y="6045"/>
                  </a:lnTo>
                  <a:lnTo>
                    <a:pt x="7594" y="12153"/>
                  </a:lnTo>
                  <a:lnTo>
                    <a:pt x="13690" y="12153"/>
                  </a:lnTo>
                  <a:lnTo>
                    <a:pt x="13690" y="71589"/>
                  </a:lnTo>
                  <a:lnTo>
                    <a:pt x="7594" y="71589"/>
                  </a:lnTo>
                  <a:lnTo>
                    <a:pt x="13690" y="77685"/>
                  </a:lnTo>
                  <a:lnTo>
                    <a:pt x="85331" y="77685"/>
                  </a:lnTo>
                  <a:lnTo>
                    <a:pt x="85331" y="83794"/>
                  </a:lnTo>
                  <a:close/>
                </a:path>
                <a:path w="85725" h="83820">
                  <a:moveTo>
                    <a:pt x="13690" y="12153"/>
                  </a:moveTo>
                  <a:lnTo>
                    <a:pt x="7594" y="12153"/>
                  </a:lnTo>
                  <a:lnTo>
                    <a:pt x="13690" y="6045"/>
                  </a:lnTo>
                  <a:lnTo>
                    <a:pt x="13690" y="12153"/>
                  </a:lnTo>
                  <a:close/>
                </a:path>
                <a:path w="85725" h="83820">
                  <a:moveTo>
                    <a:pt x="71589" y="12153"/>
                  </a:moveTo>
                  <a:lnTo>
                    <a:pt x="13690" y="12153"/>
                  </a:lnTo>
                  <a:lnTo>
                    <a:pt x="13690" y="6045"/>
                  </a:lnTo>
                  <a:lnTo>
                    <a:pt x="71589" y="6045"/>
                  </a:lnTo>
                  <a:lnTo>
                    <a:pt x="71589" y="12153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71589" y="6045"/>
                  </a:lnTo>
                  <a:lnTo>
                    <a:pt x="79222" y="12153"/>
                  </a:lnTo>
                  <a:lnTo>
                    <a:pt x="85331" y="12153"/>
                  </a:lnTo>
                  <a:lnTo>
                    <a:pt x="85331" y="71589"/>
                  </a:lnTo>
                  <a:lnTo>
                    <a:pt x="79222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12153"/>
                  </a:moveTo>
                  <a:lnTo>
                    <a:pt x="79222" y="12153"/>
                  </a:lnTo>
                  <a:lnTo>
                    <a:pt x="71589" y="6045"/>
                  </a:lnTo>
                  <a:lnTo>
                    <a:pt x="85331" y="6045"/>
                  </a:lnTo>
                  <a:lnTo>
                    <a:pt x="85331" y="12153"/>
                  </a:lnTo>
                  <a:close/>
                </a:path>
                <a:path w="85725" h="83820">
                  <a:moveTo>
                    <a:pt x="13690" y="77685"/>
                  </a:moveTo>
                  <a:lnTo>
                    <a:pt x="7594" y="71589"/>
                  </a:lnTo>
                  <a:lnTo>
                    <a:pt x="13690" y="71589"/>
                  </a:lnTo>
                  <a:lnTo>
                    <a:pt x="13690" y="77685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13690" y="77685"/>
                  </a:lnTo>
                  <a:lnTo>
                    <a:pt x="13690" y="71589"/>
                  </a:lnTo>
                  <a:lnTo>
                    <a:pt x="71589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77685"/>
                  </a:moveTo>
                  <a:lnTo>
                    <a:pt x="71589" y="77685"/>
                  </a:lnTo>
                  <a:lnTo>
                    <a:pt x="79222" y="71589"/>
                  </a:lnTo>
                  <a:lnTo>
                    <a:pt x="85331" y="71589"/>
                  </a:lnTo>
                  <a:lnTo>
                    <a:pt x="85331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84041" y="3776459"/>
              <a:ext cx="122936" cy="100317"/>
            </a:xfrm>
            <a:prstGeom prst="rect">
              <a:avLst/>
            </a:prstGeom>
          </p:spPr>
        </p:pic>
        <p:sp>
          <p:nvSpPr>
            <p:cNvPr id="92" name="object 92" descr=""/>
            <p:cNvSpPr/>
            <p:nvPr/>
          </p:nvSpPr>
          <p:spPr>
            <a:xfrm>
              <a:off x="3683355" y="387934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683355" y="38854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683000" y="3888981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546" y="9918"/>
                  </a:moveTo>
                  <a:lnTo>
                    <a:pt x="0" y="9918"/>
                  </a:lnTo>
                  <a:lnTo>
                    <a:pt x="0" y="12204"/>
                  </a:lnTo>
                  <a:lnTo>
                    <a:pt x="31546" y="12204"/>
                  </a:lnTo>
                  <a:lnTo>
                    <a:pt x="31546" y="9918"/>
                  </a:lnTo>
                  <a:close/>
                </a:path>
                <a:path w="31750" h="12700">
                  <a:moveTo>
                    <a:pt x="3154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1546" y="6096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671163" y="39037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671163" y="39098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670300" y="391334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83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837" y="6096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658971" y="392201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658971" y="3928109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647478" y="3931640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60" h="24764">
                  <a:moveTo>
                    <a:pt x="12204" y="18313"/>
                  </a:moveTo>
                  <a:lnTo>
                    <a:pt x="10121" y="18313"/>
                  </a:lnTo>
                  <a:lnTo>
                    <a:pt x="10121" y="24371"/>
                  </a:lnTo>
                  <a:lnTo>
                    <a:pt x="12204" y="24371"/>
                  </a:lnTo>
                  <a:lnTo>
                    <a:pt x="12204" y="18313"/>
                  </a:lnTo>
                  <a:close/>
                </a:path>
                <a:path w="35560" h="24764">
                  <a:moveTo>
                    <a:pt x="30467" y="6108"/>
                  </a:moveTo>
                  <a:lnTo>
                    <a:pt x="10121" y="6108"/>
                  </a:lnTo>
                  <a:lnTo>
                    <a:pt x="10121" y="12204"/>
                  </a:lnTo>
                  <a:lnTo>
                    <a:pt x="0" y="12204"/>
                  </a:lnTo>
                  <a:lnTo>
                    <a:pt x="0" y="18059"/>
                  </a:lnTo>
                  <a:lnTo>
                    <a:pt x="22821" y="18059"/>
                  </a:lnTo>
                  <a:lnTo>
                    <a:pt x="22821" y="12217"/>
                  </a:lnTo>
                  <a:lnTo>
                    <a:pt x="30467" y="12217"/>
                  </a:lnTo>
                  <a:lnTo>
                    <a:pt x="30467" y="6108"/>
                  </a:lnTo>
                  <a:close/>
                </a:path>
                <a:path w="35560" h="24764">
                  <a:moveTo>
                    <a:pt x="35521" y="0"/>
                  </a:moveTo>
                  <a:lnTo>
                    <a:pt x="10121" y="0"/>
                  </a:lnTo>
                  <a:lnTo>
                    <a:pt x="10121" y="5359"/>
                  </a:lnTo>
                  <a:lnTo>
                    <a:pt x="35521" y="5359"/>
                  </a:lnTo>
                  <a:lnTo>
                    <a:pt x="355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347288" y="4902352"/>
              <a:ext cx="1214755" cy="40005"/>
            </a:xfrm>
            <a:custGeom>
              <a:avLst/>
              <a:gdLst/>
              <a:ahLst/>
              <a:cxnLst/>
              <a:rect l="l" t="t" r="r" b="b"/>
              <a:pathLst>
                <a:path w="1214754" h="40004">
                  <a:moveTo>
                    <a:pt x="1214488" y="39636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1214488" y="1536"/>
                  </a:lnTo>
                  <a:lnTo>
                    <a:pt x="1214488" y="396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2" name="object 10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</p:grpSp>
      <p:sp>
        <p:nvSpPr>
          <p:cNvPr id="103" name="object 103" descr=""/>
          <p:cNvSpPr txBox="1"/>
          <p:nvPr/>
        </p:nvSpPr>
        <p:spPr>
          <a:xfrm>
            <a:off x="1569974" y="4019528"/>
            <a:ext cx="62611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4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8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8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spc="-35" b="1">
                <a:solidFill>
                  <a:srgbClr val="C01C23"/>
                </a:solidFill>
                <a:latin typeface="Arial"/>
                <a:cs typeface="Arial"/>
              </a:rPr>
              <a:t> ms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104" name="object 104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5994400" y="3777754"/>
            <a:ext cx="3632200" cy="2635745"/>
          </a:xfrm>
          <a:prstGeom prst="rect">
            <a:avLst/>
          </a:prstGeom>
        </p:spPr>
      </p:pic>
      <p:grpSp>
        <p:nvGrpSpPr>
          <p:cNvPr id="105" name="object 105" descr=""/>
          <p:cNvGrpSpPr/>
          <p:nvPr/>
        </p:nvGrpSpPr>
        <p:grpSpPr>
          <a:xfrm>
            <a:off x="3085058" y="4032199"/>
            <a:ext cx="4392295" cy="3268345"/>
            <a:chOff x="3085058" y="4032199"/>
            <a:chExt cx="4392295" cy="3268345"/>
          </a:xfrm>
        </p:grpSpPr>
        <p:pic>
          <p:nvPicPr>
            <p:cNvPr id="106" name="object 10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270500" y="4032199"/>
              <a:ext cx="213220" cy="214858"/>
            </a:xfrm>
            <a:prstGeom prst="rect">
              <a:avLst/>
            </a:prstGeom>
          </p:spPr>
        </p:pic>
        <p:sp>
          <p:nvSpPr>
            <p:cNvPr id="107" name="object 107" descr=""/>
            <p:cNvSpPr/>
            <p:nvPr/>
          </p:nvSpPr>
          <p:spPr>
            <a:xfrm>
              <a:off x="5319115" y="4096245"/>
              <a:ext cx="84455" cy="83820"/>
            </a:xfrm>
            <a:custGeom>
              <a:avLst/>
              <a:gdLst/>
              <a:ahLst/>
              <a:cxnLst/>
              <a:rect l="l" t="t" r="r" b="b"/>
              <a:pathLst>
                <a:path w="84454" h="83820">
                  <a:moveTo>
                    <a:pt x="83845" y="0"/>
                  </a:moveTo>
                  <a:lnTo>
                    <a:pt x="0" y="0"/>
                  </a:lnTo>
                  <a:lnTo>
                    <a:pt x="0" y="83794"/>
                  </a:lnTo>
                  <a:lnTo>
                    <a:pt x="83845" y="83794"/>
                  </a:lnTo>
                  <a:lnTo>
                    <a:pt x="83845" y="77685"/>
                  </a:lnTo>
                  <a:lnTo>
                    <a:pt x="83845" y="71589"/>
                  </a:lnTo>
                  <a:lnTo>
                    <a:pt x="83845" y="12153"/>
                  </a:lnTo>
                  <a:lnTo>
                    <a:pt x="83845" y="6057"/>
                  </a:lnTo>
                  <a:lnTo>
                    <a:pt x="8384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3091408" y="6798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091408" y="6798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7" name="object 7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96300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VIZCARRA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40360" y="1593544"/>
            <a:ext cx="42862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TINGO 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MARIA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354534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AGUAYTIA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11338" y="3160076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2137321" y="1706816"/>
            <a:ext cx="4638675" cy="2071370"/>
            <a:chOff x="2137321" y="1706816"/>
            <a:chExt cx="4638675" cy="2071370"/>
          </a:xfrm>
        </p:grpSpPr>
        <p:sp>
          <p:nvSpPr>
            <p:cNvPr id="17" name="object 17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5227" y="0"/>
                  </a:moveTo>
                  <a:lnTo>
                    <a:pt x="0" y="0"/>
                  </a:lnTo>
                  <a:lnTo>
                    <a:pt x="0" y="59423"/>
                  </a:lnTo>
                  <a:lnTo>
                    <a:pt x="15227" y="59423"/>
                  </a:lnTo>
                  <a:lnTo>
                    <a:pt x="15227" y="0"/>
                  </a:lnTo>
                  <a:close/>
                </a:path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131076"/>
                  </a:lnTo>
                  <a:lnTo>
                    <a:pt x="0" y="131076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165600" y="1914080"/>
              <a:ext cx="1858010" cy="15240"/>
            </a:xfrm>
            <a:custGeom>
              <a:avLst/>
              <a:gdLst/>
              <a:ahLst/>
              <a:cxnLst/>
              <a:rect l="l" t="t" r="r" b="b"/>
              <a:pathLst>
                <a:path w="1858010" h="15239">
                  <a:moveTo>
                    <a:pt x="1857578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857578" y="0"/>
                  </a:lnTo>
                  <a:lnTo>
                    <a:pt x="1857578" y="15227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25674" y="3277895"/>
              <a:ext cx="17780" cy="500380"/>
            </a:xfrm>
            <a:custGeom>
              <a:avLst/>
              <a:gdLst/>
              <a:ahLst/>
              <a:cxnLst/>
              <a:rect l="l" t="t" r="r" b="b"/>
              <a:pathLst>
                <a:path w="17779" h="500379">
                  <a:moveTo>
                    <a:pt x="16776" y="499859"/>
                  </a:moveTo>
                  <a:lnTo>
                    <a:pt x="0" y="499859"/>
                  </a:lnTo>
                  <a:lnTo>
                    <a:pt x="467" y="0"/>
                  </a:lnTo>
                  <a:lnTo>
                    <a:pt x="17244" y="0"/>
                  </a:lnTo>
                  <a:lnTo>
                    <a:pt x="16776" y="49985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276507" y="3485159"/>
              <a:ext cx="1499870" cy="17145"/>
            </a:xfrm>
            <a:custGeom>
              <a:avLst/>
              <a:gdLst/>
              <a:ahLst/>
              <a:cxnLst/>
              <a:rect l="l" t="t" r="r" b="b"/>
              <a:pathLst>
                <a:path w="1499870" h="17145">
                  <a:moveTo>
                    <a:pt x="54813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54813" y="16764"/>
                  </a:lnTo>
                  <a:lnTo>
                    <a:pt x="54813" y="0"/>
                  </a:lnTo>
                  <a:close/>
                </a:path>
                <a:path w="1499870" h="17145">
                  <a:moveTo>
                    <a:pt x="1499438" y="0"/>
                  </a:moveTo>
                  <a:lnTo>
                    <a:pt x="126453" y="0"/>
                  </a:lnTo>
                  <a:lnTo>
                    <a:pt x="126453" y="16764"/>
                  </a:lnTo>
                  <a:lnTo>
                    <a:pt x="1499438" y="16764"/>
                  </a:lnTo>
                  <a:lnTo>
                    <a:pt x="1499438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197132" y="3277895"/>
              <a:ext cx="17780" cy="500380"/>
            </a:xfrm>
            <a:custGeom>
              <a:avLst/>
              <a:gdLst/>
              <a:ahLst/>
              <a:cxnLst/>
              <a:rect l="l" t="t" r="r" b="b"/>
              <a:pathLst>
                <a:path w="17779" h="500379">
                  <a:moveTo>
                    <a:pt x="16767" y="499859"/>
                  </a:moveTo>
                  <a:lnTo>
                    <a:pt x="0" y="499859"/>
                  </a:lnTo>
                  <a:lnTo>
                    <a:pt x="471" y="0"/>
                  </a:lnTo>
                  <a:lnTo>
                    <a:pt x="17235" y="0"/>
                  </a:lnTo>
                  <a:lnTo>
                    <a:pt x="16767" y="49985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268542" y="2564752"/>
              <a:ext cx="508000" cy="723900"/>
            </a:xfrm>
            <a:custGeom>
              <a:avLst/>
              <a:gdLst/>
              <a:ahLst/>
              <a:cxnLst/>
              <a:rect l="l" t="t" r="r" b="b"/>
              <a:pathLst>
                <a:path w="508000" h="723900">
                  <a:moveTo>
                    <a:pt x="388531" y="705548"/>
                  </a:moveTo>
                  <a:lnTo>
                    <a:pt x="15240" y="705548"/>
                  </a:lnTo>
                  <a:lnTo>
                    <a:pt x="16713" y="0"/>
                  </a:lnTo>
                  <a:lnTo>
                    <a:pt x="1485" y="0"/>
                  </a:lnTo>
                  <a:lnTo>
                    <a:pt x="0" y="713143"/>
                  </a:lnTo>
                  <a:lnTo>
                    <a:pt x="7594" y="713143"/>
                  </a:lnTo>
                  <a:lnTo>
                    <a:pt x="7594" y="723798"/>
                  </a:lnTo>
                  <a:lnTo>
                    <a:pt x="388531" y="723798"/>
                  </a:lnTo>
                  <a:lnTo>
                    <a:pt x="388531" y="705548"/>
                  </a:lnTo>
                  <a:close/>
                </a:path>
                <a:path w="508000" h="723900">
                  <a:moveTo>
                    <a:pt x="507403" y="705548"/>
                  </a:moveTo>
                  <a:lnTo>
                    <a:pt x="460171" y="705548"/>
                  </a:lnTo>
                  <a:lnTo>
                    <a:pt x="460171" y="723798"/>
                  </a:lnTo>
                  <a:lnTo>
                    <a:pt x="507403" y="723798"/>
                  </a:lnTo>
                  <a:lnTo>
                    <a:pt x="507403" y="70554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88588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710157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743808" y="34907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104277" y="2746659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6477292" y="1706816"/>
            <a:ext cx="1668780" cy="213360"/>
            <a:chOff x="6477292" y="1706816"/>
            <a:chExt cx="1668780" cy="213360"/>
          </a:xfrm>
        </p:grpSpPr>
        <p:pic>
          <p:nvPicPr>
            <p:cNvPr id="31" name="object 3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77292" y="1706816"/>
              <a:ext cx="97535" cy="21336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48371" y="1706816"/>
              <a:ext cx="97535" cy="213360"/>
            </a:xfrm>
            <a:prstGeom prst="rect">
              <a:avLst/>
            </a:prstGeom>
          </p:spPr>
        </p:pic>
      </p:grpSp>
      <p:grpSp>
        <p:nvGrpSpPr>
          <p:cNvPr id="33" name="object 33" descr=""/>
          <p:cNvGrpSpPr/>
          <p:nvPr/>
        </p:nvGrpSpPr>
        <p:grpSpPr>
          <a:xfrm>
            <a:off x="8120011" y="1206995"/>
            <a:ext cx="311150" cy="500380"/>
            <a:chOff x="8120011" y="1206995"/>
            <a:chExt cx="311150" cy="500380"/>
          </a:xfrm>
        </p:grpSpPr>
        <p:sp>
          <p:nvSpPr>
            <p:cNvPr id="34" name="object 34" descr=""/>
            <p:cNvSpPr/>
            <p:nvPr/>
          </p:nvSpPr>
          <p:spPr>
            <a:xfrm>
              <a:off x="8133701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8120011" y="1206995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grpSp>
        <p:nvGrpSpPr>
          <p:cNvPr id="37" name="object 37" descr=""/>
          <p:cNvGrpSpPr/>
          <p:nvPr/>
        </p:nvGrpSpPr>
        <p:grpSpPr>
          <a:xfrm>
            <a:off x="1275600" y="1688553"/>
            <a:ext cx="7465059" cy="2089785"/>
            <a:chOff x="1275600" y="1688553"/>
            <a:chExt cx="7465059" cy="2089785"/>
          </a:xfrm>
        </p:grpSpPr>
        <p:sp>
          <p:nvSpPr>
            <p:cNvPr id="38" name="object 38" descr=""/>
            <p:cNvSpPr/>
            <p:nvPr/>
          </p:nvSpPr>
          <p:spPr>
            <a:xfrm>
              <a:off x="3885209" y="3136201"/>
              <a:ext cx="71755" cy="277495"/>
            </a:xfrm>
            <a:custGeom>
              <a:avLst/>
              <a:gdLst/>
              <a:ahLst/>
              <a:cxnLst/>
              <a:rect l="l" t="t" r="r" b="b"/>
              <a:pathLst>
                <a:path w="71754" h="277495">
                  <a:moveTo>
                    <a:pt x="71589" y="205740"/>
                  </a:moveTo>
                  <a:lnTo>
                    <a:pt x="0" y="205740"/>
                  </a:lnTo>
                  <a:lnTo>
                    <a:pt x="0" y="277329"/>
                  </a:lnTo>
                  <a:lnTo>
                    <a:pt x="71589" y="277329"/>
                  </a:lnTo>
                  <a:lnTo>
                    <a:pt x="71589" y="205740"/>
                  </a:lnTo>
                  <a:close/>
                </a:path>
                <a:path w="71754" h="277495">
                  <a:moveTo>
                    <a:pt x="71589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71589" y="70104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886695" y="1766239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80637" y="1758657"/>
              <a:ext cx="83820" cy="85725"/>
            </a:xfrm>
            <a:custGeom>
              <a:avLst/>
              <a:gdLst/>
              <a:ahLst/>
              <a:cxnLst/>
              <a:rect l="l" t="t" r="r" b="b"/>
              <a:pathLst>
                <a:path w="83820" h="85725">
                  <a:moveTo>
                    <a:pt x="83794" y="85318"/>
                  </a:moveTo>
                  <a:lnTo>
                    <a:pt x="0" y="85318"/>
                  </a:lnTo>
                  <a:lnTo>
                    <a:pt x="0" y="0"/>
                  </a:lnTo>
                  <a:lnTo>
                    <a:pt x="83794" y="0"/>
                  </a:lnTo>
                  <a:lnTo>
                    <a:pt x="83794" y="7581"/>
                  </a:lnTo>
                  <a:lnTo>
                    <a:pt x="12166" y="7581"/>
                  </a:lnTo>
                  <a:lnTo>
                    <a:pt x="6057" y="13690"/>
                  </a:lnTo>
                  <a:lnTo>
                    <a:pt x="12166" y="13690"/>
                  </a:lnTo>
                  <a:lnTo>
                    <a:pt x="12166" y="71577"/>
                  </a:lnTo>
                  <a:lnTo>
                    <a:pt x="6057" y="71577"/>
                  </a:lnTo>
                  <a:lnTo>
                    <a:pt x="12166" y="79222"/>
                  </a:lnTo>
                  <a:lnTo>
                    <a:pt x="83794" y="79222"/>
                  </a:lnTo>
                  <a:lnTo>
                    <a:pt x="83794" y="85318"/>
                  </a:lnTo>
                  <a:close/>
                </a:path>
                <a:path w="83820" h="85725">
                  <a:moveTo>
                    <a:pt x="12166" y="13690"/>
                  </a:moveTo>
                  <a:lnTo>
                    <a:pt x="6057" y="13690"/>
                  </a:lnTo>
                  <a:lnTo>
                    <a:pt x="12166" y="7581"/>
                  </a:lnTo>
                  <a:lnTo>
                    <a:pt x="12166" y="13690"/>
                  </a:lnTo>
                  <a:close/>
                </a:path>
                <a:path w="83820" h="85725">
                  <a:moveTo>
                    <a:pt x="71589" y="13690"/>
                  </a:moveTo>
                  <a:lnTo>
                    <a:pt x="12166" y="13690"/>
                  </a:lnTo>
                  <a:lnTo>
                    <a:pt x="12166" y="7581"/>
                  </a:lnTo>
                  <a:lnTo>
                    <a:pt x="71589" y="7581"/>
                  </a:lnTo>
                  <a:lnTo>
                    <a:pt x="71589" y="13690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71589" y="7581"/>
                  </a:lnTo>
                  <a:lnTo>
                    <a:pt x="77698" y="13690"/>
                  </a:lnTo>
                  <a:lnTo>
                    <a:pt x="83794" y="13690"/>
                  </a:lnTo>
                  <a:lnTo>
                    <a:pt x="83794" y="71577"/>
                  </a:lnTo>
                  <a:lnTo>
                    <a:pt x="77698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13690"/>
                  </a:moveTo>
                  <a:lnTo>
                    <a:pt x="77698" y="13690"/>
                  </a:lnTo>
                  <a:lnTo>
                    <a:pt x="71589" y="7581"/>
                  </a:lnTo>
                  <a:lnTo>
                    <a:pt x="83794" y="7581"/>
                  </a:lnTo>
                  <a:lnTo>
                    <a:pt x="83794" y="13690"/>
                  </a:lnTo>
                  <a:close/>
                </a:path>
                <a:path w="83820" h="85725">
                  <a:moveTo>
                    <a:pt x="12166" y="79222"/>
                  </a:moveTo>
                  <a:lnTo>
                    <a:pt x="6057" y="71577"/>
                  </a:lnTo>
                  <a:lnTo>
                    <a:pt x="12166" y="71577"/>
                  </a:lnTo>
                  <a:lnTo>
                    <a:pt x="12166" y="79222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12166" y="79222"/>
                  </a:lnTo>
                  <a:lnTo>
                    <a:pt x="12166" y="71577"/>
                  </a:lnTo>
                  <a:lnTo>
                    <a:pt x="71589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79222"/>
                  </a:moveTo>
                  <a:lnTo>
                    <a:pt x="71589" y="79222"/>
                  </a:lnTo>
                  <a:lnTo>
                    <a:pt x="77698" y="71577"/>
                  </a:lnTo>
                  <a:lnTo>
                    <a:pt x="83794" y="71577"/>
                  </a:lnTo>
                  <a:lnTo>
                    <a:pt x="83794" y="792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1776209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9854" y="1706816"/>
              <a:ext cx="97535" cy="213360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77432" y="1706816"/>
              <a:ext cx="97536" cy="213360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3562146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854043" y="3446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48100" y="3454400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3100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1000" y="1790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823563" y="345871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811371" y="3464813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854043" y="34648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600246" y="3341941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3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3" y="0"/>
                  </a:lnTo>
                  <a:lnTo>
                    <a:pt x="70103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83000" y="3468395"/>
              <a:ext cx="190004" cy="176504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3872331" y="36415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822700" y="3645153"/>
              <a:ext cx="86995" cy="12700"/>
            </a:xfrm>
            <a:custGeom>
              <a:avLst/>
              <a:gdLst/>
              <a:ahLst/>
              <a:cxnLst/>
              <a:rect l="l" t="t" r="r" b="b"/>
              <a:pathLst>
                <a:path w="86995" h="12700">
                  <a:moveTo>
                    <a:pt x="86868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86868" y="12192"/>
                  </a:lnTo>
                  <a:lnTo>
                    <a:pt x="86868" y="6096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35273" y="3645154"/>
              <a:ext cx="263626" cy="109728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3634587" y="375742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644900" y="3760990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20891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0891" y="6096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33800" y="3759200"/>
              <a:ext cx="88900" cy="18796"/>
            </a:xfrm>
            <a:prstGeom prst="rect">
              <a:avLst/>
            </a:prstGeom>
          </p:spPr>
        </p:pic>
        <p:sp>
          <p:nvSpPr>
            <p:cNvPr id="62" name="object 62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418558" y="3277895"/>
              <a:ext cx="858519" cy="361315"/>
            </a:xfrm>
            <a:custGeom>
              <a:avLst/>
              <a:gdLst/>
              <a:ahLst/>
              <a:cxnLst/>
              <a:rect l="l" t="t" r="r" b="b"/>
              <a:pathLst>
                <a:path w="858520" h="361314">
                  <a:moveTo>
                    <a:pt x="857948" y="187464"/>
                  </a:moveTo>
                  <a:lnTo>
                    <a:pt x="654646" y="186016"/>
                  </a:lnTo>
                  <a:lnTo>
                    <a:pt x="652208" y="173723"/>
                  </a:lnTo>
                  <a:lnTo>
                    <a:pt x="649135" y="158496"/>
                  </a:lnTo>
                  <a:lnTo>
                    <a:pt x="643039" y="144805"/>
                  </a:lnTo>
                  <a:lnTo>
                    <a:pt x="636981" y="131064"/>
                  </a:lnTo>
                  <a:lnTo>
                    <a:pt x="630885" y="120142"/>
                  </a:lnTo>
                  <a:lnTo>
                    <a:pt x="630885" y="205727"/>
                  </a:lnTo>
                  <a:lnTo>
                    <a:pt x="629348" y="219468"/>
                  </a:lnTo>
                  <a:lnTo>
                    <a:pt x="614108" y="268236"/>
                  </a:lnTo>
                  <a:lnTo>
                    <a:pt x="582117" y="306336"/>
                  </a:lnTo>
                  <a:lnTo>
                    <a:pt x="537908" y="329158"/>
                  </a:lnTo>
                  <a:lnTo>
                    <a:pt x="525703" y="333717"/>
                  </a:lnTo>
                  <a:lnTo>
                    <a:pt x="513549" y="335254"/>
                  </a:lnTo>
                  <a:lnTo>
                    <a:pt x="486117" y="335254"/>
                  </a:lnTo>
                  <a:lnTo>
                    <a:pt x="473913" y="332232"/>
                  </a:lnTo>
                  <a:lnTo>
                    <a:pt x="460171" y="329158"/>
                  </a:lnTo>
                  <a:lnTo>
                    <a:pt x="454355" y="326682"/>
                  </a:lnTo>
                  <a:lnTo>
                    <a:pt x="457149" y="324586"/>
                  </a:lnTo>
                  <a:lnTo>
                    <a:pt x="467817" y="315455"/>
                  </a:lnTo>
                  <a:lnTo>
                    <a:pt x="493712" y="278892"/>
                  </a:lnTo>
                  <a:lnTo>
                    <a:pt x="510476" y="236232"/>
                  </a:lnTo>
                  <a:lnTo>
                    <a:pt x="513549" y="204241"/>
                  </a:lnTo>
                  <a:lnTo>
                    <a:pt x="512013" y="188950"/>
                  </a:lnTo>
                  <a:lnTo>
                    <a:pt x="508939" y="173723"/>
                  </a:lnTo>
                  <a:lnTo>
                    <a:pt x="505917" y="158496"/>
                  </a:lnTo>
                  <a:lnTo>
                    <a:pt x="499808" y="144805"/>
                  </a:lnTo>
                  <a:lnTo>
                    <a:pt x="493712" y="131064"/>
                  </a:lnTo>
                  <a:lnTo>
                    <a:pt x="487603" y="120053"/>
                  </a:lnTo>
                  <a:lnTo>
                    <a:pt x="487603" y="205727"/>
                  </a:lnTo>
                  <a:lnTo>
                    <a:pt x="486117" y="219468"/>
                  </a:lnTo>
                  <a:lnTo>
                    <a:pt x="470839" y="268236"/>
                  </a:lnTo>
                  <a:lnTo>
                    <a:pt x="438899" y="306336"/>
                  </a:lnTo>
                  <a:lnTo>
                    <a:pt x="429221" y="314210"/>
                  </a:lnTo>
                  <a:lnTo>
                    <a:pt x="426694" y="312381"/>
                  </a:lnTo>
                  <a:lnTo>
                    <a:pt x="417512" y="304800"/>
                  </a:lnTo>
                  <a:lnTo>
                    <a:pt x="408381" y="297154"/>
                  </a:lnTo>
                  <a:lnTo>
                    <a:pt x="403415" y="292188"/>
                  </a:lnTo>
                  <a:lnTo>
                    <a:pt x="403415" y="326986"/>
                  </a:lnTo>
                  <a:lnTo>
                    <a:pt x="394690" y="329158"/>
                  </a:lnTo>
                  <a:lnTo>
                    <a:pt x="382485" y="333717"/>
                  </a:lnTo>
                  <a:lnTo>
                    <a:pt x="370281" y="335254"/>
                  </a:lnTo>
                  <a:lnTo>
                    <a:pt x="342849" y="335254"/>
                  </a:lnTo>
                  <a:lnTo>
                    <a:pt x="318490" y="329158"/>
                  </a:lnTo>
                  <a:lnTo>
                    <a:pt x="283413" y="312381"/>
                  </a:lnTo>
                  <a:lnTo>
                    <a:pt x="248399" y="277355"/>
                  </a:lnTo>
                  <a:lnTo>
                    <a:pt x="230085" y="231673"/>
                  </a:lnTo>
                  <a:lnTo>
                    <a:pt x="227063" y="217932"/>
                  </a:lnTo>
                  <a:lnTo>
                    <a:pt x="227063" y="204241"/>
                  </a:lnTo>
                  <a:lnTo>
                    <a:pt x="228549" y="192036"/>
                  </a:lnTo>
                  <a:lnTo>
                    <a:pt x="230085" y="178295"/>
                  </a:lnTo>
                  <a:lnTo>
                    <a:pt x="249936" y="132600"/>
                  </a:lnTo>
                  <a:lnTo>
                    <a:pt x="295617" y="89941"/>
                  </a:lnTo>
                  <a:lnTo>
                    <a:pt x="307822" y="85369"/>
                  </a:lnTo>
                  <a:lnTo>
                    <a:pt x="318490" y="80810"/>
                  </a:lnTo>
                  <a:lnTo>
                    <a:pt x="332181" y="77736"/>
                  </a:lnTo>
                  <a:lnTo>
                    <a:pt x="344385" y="76200"/>
                  </a:lnTo>
                  <a:lnTo>
                    <a:pt x="358076" y="74701"/>
                  </a:lnTo>
                  <a:lnTo>
                    <a:pt x="371817" y="76200"/>
                  </a:lnTo>
                  <a:lnTo>
                    <a:pt x="384022" y="77736"/>
                  </a:lnTo>
                  <a:lnTo>
                    <a:pt x="396176" y="80810"/>
                  </a:lnTo>
                  <a:lnTo>
                    <a:pt x="403301" y="83477"/>
                  </a:lnTo>
                  <a:lnTo>
                    <a:pt x="400799" y="85369"/>
                  </a:lnTo>
                  <a:lnTo>
                    <a:pt x="379412" y="106705"/>
                  </a:lnTo>
                  <a:lnTo>
                    <a:pt x="370281" y="118910"/>
                  </a:lnTo>
                  <a:lnTo>
                    <a:pt x="362699" y="131064"/>
                  </a:lnTo>
                  <a:lnTo>
                    <a:pt x="356590" y="144805"/>
                  </a:lnTo>
                  <a:lnTo>
                    <a:pt x="352031" y="160032"/>
                  </a:lnTo>
                  <a:lnTo>
                    <a:pt x="347408" y="175260"/>
                  </a:lnTo>
                  <a:lnTo>
                    <a:pt x="345922" y="190500"/>
                  </a:lnTo>
                  <a:lnTo>
                    <a:pt x="344385" y="205727"/>
                  </a:lnTo>
                  <a:lnTo>
                    <a:pt x="345922" y="221005"/>
                  </a:lnTo>
                  <a:lnTo>
                    <a:pt x="347408" y="237718"/>
                  </a:lnTo>
                  <a:lnTo>
                    <a:pt x="352031" y="251460"/>
                  </a:lnTo>
                  <a:lnTo>
                    <a:pt x="356590" y="266700"/>
                  </a:lnTo>
                  <a:lnTo>
                    <a:pt x="380949" y="304800"/>
                  </a:lnTo>
                  <a:lnTo>
                    <a:pt x="403415" y="326986"/>
                  </a:lnTo>
                  <a:lnTo>
                    <a:pt x="403415" y="292188"/>
                  </a:lnTo>
                  <a:lnTo>
                    <a:pt x="399249" y="288023"/>
                  </a:lnTo>
                  <a:lnTo>
                    <a:pt x="391617" y="277355"/>
                  </a:lnTo>
                  <a:lnTo>
                    <a:pt x="379412" y="256032"/>
                  </a:lnTo>
                  <a:lnTo>
                    <a:pt x="374853" y="243827"/>
                  </a:lnTo>
                  <a:lnTo>
                    <a:pt x="371817" y="231673"/>
                  </a:lnTo>
                  <a:lnTo>
                    <a:pt x="370281" y="217932"/>
                  </a:lnTo>
                  <a:lnTo>
                    <a:pt x="370281" y="192036"/>
                  </a:lnTo>
                  <a:lnTo>
                    <a:pt x="380949" y="153936"/>
                  </a:lnTo>
                  <a:lnTo>
                    <a:pt x="408381" y="112801"/>
                  </a:lnTo>
                  <a:lnTo>
                    <a:pt x="429577" y="96583"/>
                  </a:lnTo>
                  <a:lnTo>
                    <a:pt x="431253" y="97523"/>
                  </a:lnTo>
                  <a:lnTo>
                    <a:pt x="466280" y="132600"/>
                  </a:lnTo>
                  <a:lnTo>
                    <a:pt x="481507" y="167627"/>
                  </a:lnTo>
                  <a:lnTo>
                    <a:pt x="487603" y="205727"/>
                  </a:lnTo>
                  <a:lnTo>
                    <a:pt x="487603" y="120053"/>
                  </a:lnTo>
                  <a:lnTo>
                    <a:pt x="455612" y="85369"/>
                  </a:lnTo>
                  <a:lnTo>
                    <a:pt x="453580" y="83845"/>
                  </a:lnTo>
                  <a:lnTo>
                    <a:pt x="461708" y="80810"/>
                  </a:lnTo>
                  <a:lnTo>
                    <a:pt x="473913" y="77736"/>
                  </a:lnTo>
                  <a:lnTo>
                    <a:pt x="501357" y="74701"/>
                  </a:lnTo>
                  <a:lnTo>
                    <a:pt x="513549" y="76200"/>
                  </a:lnTo>
                  <a:lnTo>
                    <a:pt x="527253" y="77736"/>
                  </a:lnTo>
                  <a:lnTo>
                    <a:pt x="572935" y="97523"/>
                  </a:lnTo>
                  <a:lnTo>
                    <a:pt x="600367" y="123469"/>
                  </a:lnTo>
                  <a:lnTo>
                    <a:pt x="608012" y="132600"/>
                  </a:lnTo>
                  <a:lnTo>
                    <a:pt x="624776" y="167627"/>
                  </a:lnTo>
                  <a:lnTo>
                    <a:pt x="630885" y="205727"/>
                  </a:lnTo>
                  <a:lnTo>
                    <a:pt x="630885" y="120142"/>
                  </a:lnTo>
                  <a:lnTo>
                    <a:pt x="598881" y="85369"/>
                  </a:lnTo>
                  <a:lnTo>
                    <a:pt x="584263" y="74701"/>
                  </a:lnTo>
                  <a:lnTo>
                    <a:pt x="574471" y="68605"/>
                  </a:lnTo>
                  <a:lnTo>
                    <a:pt x="560781" y="62496"/>
                  </a:lnTo>
                  <a:lnTo>
                    <a:pt x="545553" y="56400"/>
                  </a:lnTo>
                  <a:lnTo>
                    <a:pt x="515048" y="50292"/>
                  </a:lnTo>
                  <a:lnTo>
                    <a:pt x="483044" y="50292"/>
                  </a:lnTo>
                  <a:lnTo>
                    <a:pt x="452589" y="56400"/>
                  </a:lnTo>
                  <a:lnTo>
                    <a:pt x="428193" y="67259"/>
                  </a:lnTo>
                  <a:lnTo>
                    <a:pt x="417512" y="62496"/>
                  </a:lnTo>
                  <a:lnTo>
                    <a:pt x="402285" y="56400"/>
                  </a:lnTo>
                  <a:lnTo>
                    <a:pt x="388594" y="53378"/>
                  </a:lnTo>
                  <a:lnTo>
                    <a:pt x="371817" y="50292"/>
                  </a:lnTo>
                  <a:lnTo>
                    <a:pt x="341312" y="50292"/>
                  </a:lnTo>
                  <a:lnTo>
                    <a:pt x="295617" y="62496"/>
                  </a:lnTo>
                  <a:lnTo>
                    <a:pt x="257517" y="85369"/>
                  </a:lnTo>
                  <a:lnTo>
                    <a:pt x="220954" y="131064"/>
                  </a:lnTo>
                  <a:lnTo>
                    <a:pt x="204190" y="175260"/>
                  </a:lnTo>
                  <a:lnTo>
                    <a:pt x="202958" y="187388"/>
                  </a:lnTo>
                  <a:lnTo>
                    <a:pt x="38303" y="186207"/>
                  </a:lnTo>
                  <a:lnTo>
                    <a:pt x="39636" y="0"/>
                  </a:lnTo>
                  <a:lnTo>
                    <a:pt x="1536" y="0"/>
                  </a:lnTo>
                  <a:lnTo>
                    <a:pt x="203" y="185940"/>
                  </a:lnTo>
                  <a:lnTo>
                    <a:pt x="0" y="185928"/>
                  </a:lnTo>
                  <a:lnTo>
                    <a:pt x="0" y="214896"/>
                  </a:lnTo>
                  <a:lnTo>
                    <a:pt x="0" y="224028"/>
                  </a:lnTo>
                  <a:lnTo>
                    <a:pt x="203466" y="225488"/>
                  </a:lnTo>
                  <a:lnTo>
                    <a:pt x="214858" y="266700"/>
                  </a:lnTo>
                  <a:lnTo>
                    <a:pt x="237731" y="304800"/>
                  </a:lnTo>
                  <a:lnTo>
                    <a:pt x="271208" y="335254"/>
                  </a:lnTo>
                  <a:lnTo>
                    <a:pt x="312394" y="353555"/>
                  </a:lnTo>
                  <a:lnTo>
                    <a:pt x="326085" y="358127"/>
                  </a:lnTo>
                  <a:lnTo>
                    <a:pt x="341312" y="359664"/>
                  </a:lnTo>
                  <a:lnTo>
                    <a:pt x="358076" y="361149"/>
                  </a:lnTo>
                  <a:lnTo>
                    <a:pt x="388594" y="358127"/>
                  </a:lnTo>
                  <a:lnTo>
                    <a:pt x="419049" y="348996"/>
                  </a:lnTo>
                  <a:lnTo>
                    <a:pt x="427913" y="343446"/>
                  </a:lnTo>
                  <a:lnTo>
                    <a:pt x="440385" y="348996"/>
                  </a:lnTo>
                  <a:lnTo>
                    <a:pt x="454075" y="353555"/>
                  </a:lnTo>
                  <a:lnTo>
                    <a:pt x="469353" y="358127"/>
                  </a:lnTo>
                  <a:lnTo>
                    <a:pt x="484581" y="359664"/>
                  </a:lnTo>
                  <a:lnTo>
                    <a:pt x="501357" y="361149"/>
                  </a:lnTo>
                  <a:lnTo>
                    <a:pt x="531812" y="358127"/>
                  </a:lnTo>
                  <a:lnTo>
                    <a:pt x="547039" y="353555"/>
                  </a:lnTo>
                  <a:lnTo>
                    <a:pt x="560781" y="348996"/>
                  </a:lnTo>
                  <a:lnTo>
                    <a:pt x="585406" y="335254"/>
                  </a:lnTo>
                  <a:lnTo>
                    <a:pt x="588162" y="333717"/>
                  </a:lnTo>
                  <a:lnTo>
                    <a:pt x="598881" y="324586"/>
                  </a:lnTo>
                  <a:lnTo>
                    <a:pt x="611035" y="315455"/>
                  </a:lnTo>
                  <a:lnTo>
                    <a:pt x="629348" y="291058"/>
                  </a:lnTo>
                  <a:lnTo>
                    <a:pt x="636981" y="278892"/>
                  </a:lnTo>
                  <a:lnTo>
                    <a:pt x="643039" y="265150"/>
                  </a:lnTo>
                  <a:lnTo>
                    <a:pt x="649135" y="251460"/>
                  </a:lnTo>
                  <a:lnTo>
                    <a:pt x="652208" y="236232"/>
                  </a:lnTo>
                  <a:lnTo>
                    <a:pt x="654621" y="224116"/>
                  </a:lnTo>
                  <a:lnTo>
                    <a:pt x="857948" y="225564"/>
                  </a:lnTo>
                  <a:lnTo>
                    <a:pt x="857948" y="1874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331320" y="3459264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325224" y="3453155"/>
              <a:ext cx="1403985" cy="84455"/>
            </a:xfrm>
            <a:custGeom>
              <a:avLst/>
              <a:gdLst/>
              <a:ahLst/>
              <a:cxnLst/>
              <a:rect l="l" t="t" r="r" b="b"/>
              <a:pathLst>
                <a:path w="1403984" h="84454">
                  <a:moveTo>
                    <a:pt x="83832" y="0"/>
                  </a:moveTo>
                  <a:lnTo>
                    <a:pt x="71628" y="0"/>
                  </a:lnTo>
                  <a:lnTo>
                    <a:pt x="71628" y="12204"/>
                  </a:lnTo>
                  <a:lnTo>
                    <a:pt x="71628" y="71640"/>
                  </a:lnTo>
                  <a:lnTo>
                    <a:pt x="12204" y="71640"/>
                  </a:lnTo>
                  <a:lnTo>
                    <a:pt x="12204" y="12204"/>
                  </a:lnTo>
                  <a:lnTo>
                    <a:pt x="71628" y="12204"/>
                  </a:lnTo>
                  <a:lnTo>
                    <a:pt x="71628" y="0"/>
                  </a:lnTo>
                  <a:lnTo>
                    <a:pt x="0" y="0"/>
                  </a:lnTo>
                  <a:lnTo>
                    <a:pt x="0" y="83845"/>
                  </a:lnTo>
                  <a:lnTo>
                    <a:pt x="83832" y="83845"/>
                  </a:lnTo>
                  <a:lnTo>
                    <a:pt x="83832" y="77736"/>
                  </a:lnTo>
                  <a:lnTo>
                    <a:pt x="83832" y="71640"/>
                  </a:lnTo>
                  <a:lnTo>
                    <a:pt x="83832" y="12204"/>
                  </a:lnTo>
                  <a:lnTo>
                    <a:pt x="83832" y="6108"/>
                  </a:lnTo>
                  <a:lnTo>
                    <a:pt x="83832" y="0"/>
                  </a:lnTo>
                  <a:close/>
                </a:path>
                <a:path w="1403984" h="84454">
                  <a:moveTo>
                    <a:pt x="1403489" y="6108"/>
                  </a:moveTo>
                  <a:lnTo>
                    <a:pt x="1331849" y="6108"/>
                  </a:lnTo>
                  <a:lnTo>
                    <a:pt x="1331849" y="77749"/>
                  </a:lnTo>
                  <a:lnTo>
                    <a:pt x="1403489" y="77749"/>
                  </a:lnTo>
                  <a:lnTo>
                    <a:pt x="1403489" y="610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347288" y="3259632"/>
              <a:ext cx="1286510" cy="154305"/>
            </a:xfrm>
            <a:custGeom>
              <a:avLst/>
              <a:gdLst/>
              <a:ahLst/>
              <a:cxnLst/>
              <a:rect l="l" t="t" r="r" b="b"/>
              <a:pathLst>
                <a:path w="1286510" h="154304">
                  <a:moveTo>
                    <a:pt x="894511" y="82308"/>
                  </a:moveTo>
                  <a:lnTo>
                    <a:pt x="824407" y="82308"/>
                  </a:lnTo>
                  <a:lnTo>
                    <a:pt x="824407" y="153898"/>
                  </a:lnTo>
                  <a:lnTo>
                    <a:pt x="894511" y="153898"/>
                  </a:lnTo>
                  <a:lnTo>
                    <a:pt x="894511" y="82308"/>
                  </a:lnTo>
                  <a:close/>
                </a:path>
                <a:path w="1286510" h="154304">
                  <a:moveTo>
                    <a:pt x="1286129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286129" y="39585"/>
                  </a:lnTo>
                  <a:lnTo>
                    <a:pt x="1286129" y="14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75600" y="3180600"/>
              <a:ext cx="1144485" cy="597395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5256656" y="3277895"/>
              <a:ext cx="38100" cy="500380"/>
            </a:xfrm>
            <a:custGeom>
              <a:avLst/>
              <a:gdLst/>
              <a:ahLst/>
              <a:cxnLst/>
              <a:rect l="l" t="t" r="r" b="b"/>
              <a:pathLst>
                <a:path w="38100" h="500379">
                  <a:moveTo>
                    <a:pt x="0" y="0"/>
                  </a:moveTo>
                  <a:lnTo>
                    <a:pt x="38100" y="0"/>
                  </a:lnTo>
                  <a:lnTo>
                    <a:pt x="38100" y="499859"/>
                  </a:lnTo>
                  <a:lnTo>
                    <a:pt x="0" y="499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6657086" y="3244405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6242596" y="2622651"/>
              <a:ext cx="2498090" cy="701040"/>
            </a:xfrm>
            <a:custGeom>
              <a:avLst/>
              <a:gdLst/>
              <a:ahLst/>
              <a:cxnLst/>
              <a:rect l="l" t="t" r="r" b="b"/>
              <a:pathLst>
                <a:path w="2498090" h="701039">
                  <a:moveTo>
                    <a:pt x="71640" y="0"/>
                  </a:moveTo>
                  <a:lnTo>
                    <a:pt x="0" y="0"/>
                  </a:lnTo>
                  <a:lnTo>
                    <a:pt x="0" y="71640"/>
                  </a:lnTo>
                  <a:lnTo>
                    <a:pt x="71640" y="71640"/>
                  </a:lnTo>
                  <a:lnTo>
                    <a:pt x="71640" y="0"/>
                  </a:lnTo>
                  <a:close/>
                </a:path>
                <a:path w="2498090" h="701039">
                  <a:moveTo>
                    <a:pt x="492226" y="615645"/>
                  </a:moveTo>
                  <a:lnTo>
                    <a:pt x="480021" y="615645"/>
                  </a:lnTo>
                  <a:lnTo>
                    <a:pt x="480021" y="629335"/>
                  </a:lnTo>
                  <a:lnTo>
                    <a:pt x="480021" y="687285"/>
                  </a:lnTo>
                  <a:lnTo>
                    <a:pt x="420585" y="687285"/>
                  </a:lnTo>
                  <a:lnTo>
                    <a:pt x="420585" y="629335"/>
                  </a:lnTo>
                  <a:lnTo>
                    <a:pt x="480021" y="629335"/>
                  </a:lnTo>
                  <a:lnTo>
                    <a:pt x="480021" y="615645"/>
                  </a:lnTo>
                  <a:lnTo>
                    <a:pt x="408368" y="615645"/>
                  </a:lnTo>
                  <a:lnTo>
                    <a:pt x="408368" y="700976"/>
                  </a:lnTo>
                  <a:lnTo>
                    <a:pt x="492226" y="700976"/>
                  </a:lnTo>
                  <a:lnTo>
                    <a:pt x="492226" y="693343"/>
                  </a:lnTo>
                  <a:lnTo>
                    <a:pt x="492226" y="687285"/>
                  </a:lnTo>
                  <a:lnTo>
                    <a:pt x="492226" y="629335"/>
                  </a:lnTo>
                  <a:lnTo>
                    <a:pt x="492226" y="621753"/>
                  </a:lnTo>
                  <a:lnTo>
                    <a:pt x="492226" y="615645"/>
                  </a:lnTo>
                  <a:close/>
                </a:path>
                <a:path w="2498090" h="701039">
                  <a:moveTo>
                    <a:pt x="1385189" y="13741"/>
                  </a:moveTo>
                  <a:lnTo>
                    <a:pt x="1347089" y="12204"/>
                  </a:lnTo>
                  <a:lnTo>
                    <a:pt x="1345552" y="298691"/>
                  </a:lnTo>
                  <a:lnTo>
                    <a:pt x="1383652" y="298691"/>
                  </a:lnTo>
                  <a:lnTo>
                    <a:pt x="1385189" y="13741"/>
                  </a:lnTo>
                  <a:close/>
                </a:path>
                <a:path w="2498090" h="701039">
                  <a:moveTo>
                    <a:pt x="2497582" y="13741"/>
                  </a:moveTo>
                  <a:lnTo>
                    <a:pt x="2459482" y="12204"/>
                  </a:lnTo>
                  <a:lnTo>
                    <a:pt x="2456459" y="298691"/>
                  </a:lnTo>
                  <a:lnTo>
                    <a:pt x="2494559" y="298691"/>
                  </a:lnTo>
                  <a:lnTo>
                    <a:pt x="2497582" y="13741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 descr=""/>
          <p:cNvSpPr txBox="1"/>
          <p:nvPr/>
        </p:nvSpPr>
        <p:spPr>
          <a:xfrm>
            <a:off x="7292035" y="2449956"/>
            <a:ext cx="542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AUCAYA</a:t>
            </a:r>
            <a:endParaRPr sz="10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7292035" y="260234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DEDDDD"/>
                </a:solidFill>
                <a:latin typeface="Arial"/>
                <a:cs typeface="Arial"/>
              </a:rPr>
              <a:t>CU</a:t>
            </a:r>
            <a:endParaRPr sz="10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8497406" y="2456052"/>
            <a:ext cx="56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TOCACH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8497406" y="26084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DEDDDD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5" name="object 75" descr=""/>
          <p:cNvGrpSpPr/>
          <p:nvPr/>
        </p:nvGrpSpPr>
        <p:grpSpPr>
          <a:xfrm>
            <a:off x="6477292" y="2564752"/>
            <a:ext cx="2241550" cy="266700"/>
            <a:chOff x="6477292" y="2564752"/>
            <a:chExt cx="2241550" cy="266700"/>
          </a:xfrm>
        </p:grpSpPr>
        <p:sp>
          <p:nvSpPr>
            <p:cNvPr id="76" name="object 76" descr=""/>
            <p:cNvSpPr/>
            <p:nvPr/>
          </p:nvSpPr>
          <p:spPr>
            <a:xfrm>
              <a:off x="6536728" y="2732379"/>
              <a:ext cx="2182495" cy="97790"/>
            </a:xfrm>
            <a:custGeom>
              <a:avLst/>
              <a:gdLst/>
              <a:ahLst/>
              <a:cxnLst/>
              <a:rect l="l" t="t" r="r" b="b"/>
              <a:pathLst>
                <a:path w="2182495" h="97789">
                  <a:moveTo>
                    <a:pt x="2182114" y="39598"/>
                  </a:moveTo>
                  <a:lnTo>
                    <a:pt x="2147100" y="39585"/>
                  </a:lnTo>
                  <a:lnTo>
                    <a:pt x="2147100" y="25908"/>
                  </a:lnTo>
                  <a:lnTo>
                    <a:pt x="2147100" y="12204"/>
                  </a:lnTo>
                  <a:lnTo>
                    <a:pt x="2147100" y="0"/>
                  </a:lnTo>
                  <a:lnTo>
                    <a:pt x="2051100" y="0"/>
                  </a:lnTo>
                  <a:lnTo>
                    <a:pt x="2051100" y="39522"/>
                  </a:lnTo>
                  <a:lnTo>
                    <a:pt x="0" y="38100"/>
                  </a:lnTo>
                  <a:lnTo>
                    <a:pt x="0" y="53340"/>
                  </a:lnTo>
                  <a:lnTo>
                    <a:pt x="2051100" y="54800"/>
                  </a:lnTo>
                  <a:lnTo>
                    <a:pt x="2051100" y="97536"/>
                  </a:lnTo>
                  <a:lnTo>
                    <a:pt x="2147100" y="97536"/>
                  </a:lnTo>
                  <a:lnTo>
                    <a:pt x="2147100" y="83794"/>
                  </a:lnTo>
                  <a:lnTo>
                    <a:pt x="2147100" y="71589"/>
                  </a:lnTo>
                  <a:lnTo>
                    <a:pt x="2147100" y="54864"/>
                  </a:lnTo>
                  <a:lnTo>
                    <a:pt x="2182114" y="54876"/>
                  </a:lnTo>
                  <a:lnTo>
                    <a:pt x="2182114" y="3959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77292" y="2564752"/>
              <a:ext cx="97535" cy="213321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7461695" y="2733928"/>
              <a:ext cx="289560" cy="97790"/>
            </a:xfrm>
            <a:custGeom>
              <a:avLst/>
              <a:gdLst/>
              <a:ahLst/>
              <a:cxnLst/>
              <a:rect l="l" t="t" r="r" b="b"/>
              <a:pathLst>
                <a:path w="289559" h="97789">
                  <a:moveTo>
                    <a:pt x="97536" y="0"/>
                  </a:moveTo>
                  <a:lnTo>
                    <a:pt x="0" y="0"/>
                  </a:lnTo>
                  <a:lnTo>
                    <a:pt x="0" y="97472"/>
                  </a:lnTo>
                  <a:lnTo>
                    <a:pt x="97536" y="97472"/>
                  </a:lnTo>
                  <a:lnTo>
                    <a:pt x="97536" y="83781"/>
                  </a:lnTo>
                  <a:lnTo>
                    <a:pt x="97536" y="71577"/>
                  </a:lnTo>
                  <a:lnTo>
                    <a:pt x="97536" y="25895"/>
                  </a:lnTo>
                  <a:lnTo>
                    <a:pt x="97536" y="12153"/>
                  </a:lnTo>
                  <a:lnTo>
                    <a:pt x="97536" y="0"/>
                  </a:lnTo>
                  <a:close/>
                </a:path>
                <a:path w="289559" h="97789">
                  <a:moveTo>
                    <a:pt x="289521" y="0"/>
                  </a:moveTo>
                  <a:lnTo>
                    <a:pt x="191985" y="0"/>
                  </a:lnTo>
                  <a:lnTo>
                    <a:pt x="191985" y="97472"/>
                  </a:lnTo>
                  <a:lnTo>
                    <a:pt x="289521" y="97472"/>
                  </a:lnTo>
                  <a:lnTo>
                    <a:pt x="289521" y="83781"/>
                  </a:lnTo>
                  <a:lnTo>
                    <a:pt x="289521" y="71577"/>
                  </a:lnTo>
                  <a:lnTo>
                    <a:pt x="289521" y="25895"/>
                  </a:lnTo>
                  <a:lnTo>
                    <a:pt x="289521" y="12153"/>
                  </a:lnTo>
                  <a:lnTo>
                    <a:pt x="289521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 descr=""/>
          <p:cNvSpPr txBox="1"/>
          <p:nvPr/>
        </p:nvSpPr>
        <p:spPr>
          <a:xfrm>
            <a:off x="6775462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7989923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1" name="object 81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Actuación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20">
                <a:solidFill>
                  <a:srgbClr val="1B4067"/>
                </a:solidFill>
              </a:rPr>
              <a:t>relés</a:t>
            </a:r>
          </a:p>
        </p:txBody>
      </p:sp>
      <p:grpSp>
        <p:nvGrpSpPr>
          <p:cNvPr id="82" name="object 82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83" name="object 8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84" name="object 84" descr=""/>
            <p:cNvSpPr/>
            <p:nvPr/>
          </p:nvSpPr>
          <p:spPr>
            <a:xfrm>
              <a:off x="1756372" y="5207101"/>
              <a:ext cx="2805430" cy="1520825"/>
            </a:xfrm>
            <a:custGeom>
              <a:avLst/>
              <a:gdLst/>
              <a:ahLst/>
              <a:cxnLst/>
              <a:rect l="l" t="t" r="r" b="b"/>
              <a:pathLst>
                <a:path w="2805429" h="1520825">
                  <a:moveTo>
                    <a:pt x="39636" y="0"/>
                  </a:moveTo>
                  <a:lnTo>
                    <a:pt x="1536" y="0"/>
                  </a:lnTo>
                  <a:lnTo>
                    <a:pt x="0" y="643089"/>
                  </a:lnTo>
                  <a:lnTo>
                    <a:pt x="38100" y="643089"/>
                  </a:lnTo>
                  <a:lnTo>
                    <a:pt x="39636" y="0"/>
                  </a:lnTo>
                  <a:close/>
                </a:path>
                <a:path w="2805429" h="1520825">
                  <a:moveTo>
                    <a:pt x="2805404" y="1482725"/>
                  </a:moveTo>
                  <a:lnTo>
                    <a:pt x="2090737" y="1481188"/>
                  </a:lnTo>
                  <a:lnTo>
                    <a:pt x="2090737" y="1519288"/>
                  </a:lnTo>
                  <a:lnTo>
                    <a:pt x="2805404" y="1520825"/>
                  </a:lnTo>
                  <a:lnTo>
                    <a:pt x="2805404" y="148272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6746506" y="3704081"/>
            <a:ext cx="29273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4945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O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92" name="object 92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6610"/>
                  </a:lnTo>
                  <a:lnTo>
                    <a:pt x="0" y="1635074"/>
                  </a:lnTo>
                  <a:lnTo>
                    <a:pt x="0" y="1651838"/>
                  </a:lnTo>
                  <a:lnTo>
                    <a:pt x="1856041" y="1653374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3110"/>
                  </a:lnTo>
                  <a:lnTo>
                    <a:pt x="0" y="1921573"/>
                  </a:lnTo>
                  <a:lnTo>
                    <a:pt x="0" y="1936800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1091069"/>
                  </a:moveTo>
                  <a:lnTo>
                    <a:pt x="2419845" y="1091069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1142898"/>
                  </a:lnTo>
                  <a:lnTo>
                    <a:pt x="2437688" y="1091069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19845" y="0"/>
                  </a:lnTo>
                  <a:lnTo>
                    <a:pt x="2419845" y="1019429"/>
                  </a:lnTo>
                  <a:lnTo>
                    <a:pt x="2437688" y="1019429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96" name="object 96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100" name="object 100" descr=""/>
          <p:cNvGrpSpPr/>
          <p:nvPr/>
        </p:nvGrpSpPr>
        <p:grpSpPr>
          <a:xfrm>
            <a:off x="4400257" y="3887444"/>
            <a:ext cx="3750310" cy="2819400"/>
            <a:chOff x="4400257" y="3887444"/>
            <a:chExt cx="3750310" cy="2819400"/>
          </a:xfrm>
        </p:grpSpPr>
        <p:sp>
          <p:nvSpPr>
            <p:cNvPr id="101" name="object 101" descr=""/>
            <p:cNvSpPr/>
            <p:nvPr/>
          </p:nvSpPr>
          <p:spPr>
            <a:xfrm>
              <a:off x="5276507" y="4128249"/>
              <a:ext cx="285115" cy="17145"/>
            </a:xfrm>
            <a:custGeom>
              <a:avLst/>
              <a:gdLst/>
              <a:ahLst/>
              <a:cxnLst/>
              <a:rect l="l" t="t" r="r" b="b"/>
              <a:pathLst>
                <a:path w="285114" h="17145">
                  <a:moveTo>
                    <a:pt x="51790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51790" y="16764"/>
                  </a:lnTo>
                  <a:lnTo>
                    <a:pt x="51790" y="0"/>
                  </a:lnTo>
                  <a:close/>
                </a:path>
                <a:path w="285114" h="17145">
                  <a:moveTo>
                    <a:pt x="284949" y="0"/>
                  </a:moveTo>
                  <a:lnTo>
                    <a:pt x="123431" y="0"/>
                  </a:lnTo>
                  <a:lnTo>
                    <a:pt x="123431" y="16764"/>
                  </a:lnTo>
                  <a:lnTo>
                    <a:pt x="284949" y="16764"/>
                  </a:lnTo>
                  <a:lnTo>
                    <a:pt x="28494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2" name="object 10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400257" y="3887444"/>
              <a:ext cx="3750221" cy="2819145"/>
            </a:xfrm>
            <a:prstGeom prst="rect">
              <a:avLst/>
            </a:prstGeom>
          </p:spPr>
        </p:pic>
      </p:grpSp>
      <p:sp>
        <p:nvSpPr>
          <p:cNvPr id="103" name="object 103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104" name="object 104" descr=""/>
          <p:cNvGrpSpPr/>
          <p:nvPr/>
        </p:nvGrpSpPr>
        <p:grpSpPr>
          <a:xfrm>
            <a:off x="1275600" y="3776459"/>
            <a:ext cx="3286760" cy="2863215"/>
            <a:chOff x="1275600" y="3776459"/>
            <a:chExt cx="3286760" cy="2863215"/>
          </a:xfrm>
        </p:grpSpPr>
        <p:sp>
          <p:nvSpPr>
            <p:cNvPr id="105" name="object 105" descr=""/>
            <p:cNvSpPr/>
            <p:nvPr/>
          </p:nvSpPr>
          <p:spPr>
            <a:xfrm>
              <a:off x="3600247" y="4800257"/>
              <a:ext cx="641985" cy="1839595"/>
            </a:xfrm>
            <a:custGeom>
              <a:avLst/>
              <a:gdLst/>
              <a:ahLst/>
              <a:cxnLst/>
              <a:rect l="l" t="t" r="r" b="b"/>
              <a:pathLst>
                <a:path w="641985" h="1839595">
                  <a:moveTo>
                    <a:pt x="70091" y="167627"/>
                  </a:moveTo>
                  <a:lnTo>
                    <a:pt x="0" y="167627"/>
                  </a:lnTo>
                  <a:lnTo>
                    <a:pt x="0" y="239280"/>
                  </a:lnTo>
                  <a:lnTo>
                    <a:pt x="70091" y="239280"/>
                  </a:lnTo>
                  <a:lnTo>
                    <a:pt x="70091" y="167627"/>
                  </a:lnTo>
                  <a:close/>
                </a:path>
                <a:path w="641985" h="1839595">
                  <a:moveTo>
                    <a:pt x="70091" y="0"/>
                  </a:moveTo>
                  <a:lnTo>
                    <a:pt x="0" y="0"/>
                  </a:lnTo>
                  <a:lnTo>
                    <a:pt x="0" y="71653"/>
                  </a:lnTo>
                  <a:lnTo>
                    <a:pt x="70091" y="71653"/>
                  </a:lnTo>
                  <a:lnTo>
                    <a:pt x="70091" y="0"/>
                  </a:lnTo>
                  <a:close/>
                </a:path>
                <a:path w="641985" h="1839595">
                  <a:moveTo>
                    <a:pt x="356552" y="167627"/>
                  </a:moveTo>
                  <a:lnTo>
                    <a:pt x="284962" y="167627"/>
                  </a:lnTo>
                  <a:lnTo>
                    <a:pt x="284962" y="239280"/>
                  </a:lnTo>
                  <a:lnTo>
                    <a:pt x="356552" y="239280"/>
                  </a:lnTo>
                  <a:lnTo>
                    <a:pt x="356552" y="167627"/>
                  </a:lnTo>
                  <a:close/>
                </a:path>
                <a:path w="641985" h="1839595">
                  <a:moveTo>
                    <a:pt x="356552" y="0"/>
                  </a:moveTo>
                  <a:lnTo>
                    <a:pt x="284962" y="0"/>
                  </a:lnTo>
                  <a:lnTo>
                    <a:pt x="284962" y="71653"/>
                  </a:lnTo>
                  <a:lnTo>
                    <a:pt x="356552" y="71653"/>
                  </a:lnTo>
                  <a:lnTo>
                    <a:pt x="356552" y="0"/>
                  </a:lnTo>
                  <a:close/>
                </a:path>
                <a:path w="641985" h="1839595">
                  <a:moveTo>
                    <a:pt x="641553" y="1767674"/>
                  </a:moveTo>
                  <a:lnTo>
                    <a:pt x="571449" y="1767674"/>
                  </a:lnTo>
                  <a:lnTo>
                    <a:pt x="571449" y="1839264"/>
                  </a:lnTo>
                  <a:lnTo>
                    <a:pt x="641553" y="1839264"/>
                  </a:lnTo>
                  <a:lnTo>
                    <a:pt x="641553" y="1767674"/>
                  </a:lnTo>
                  <a:close/>
                </a:path>
                <a:path w="641985" h="1839595">
                  <a:moveTo>
                    <a:pt x="641553" y="167627"/>
                  </a:moveTo>
                  <a:lnTo>
                    <a:pt x="571449" y="167627"/>
                  </a:lnTo>
                  <a:lnTo>
                    <a:pt x="571449" y="239280"/>
                  </a:lnTo>
                  <a:lnTo>
                    <a:pt x="641553" y="239280"/>
                  </a:lnTo>
                  <a:lnTo>
                    <a:pt x="641553" y="16762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173194" y="4797171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1837131" y="4791125"/>
              <a:ext cx="2414270" cy="673735"/>
            </a:xfrm>
            <a:custGeom>
              <a:avLst/>
              <a:gdLst/>
              <a:ahLst/>
              <a:cxnLst/>
              <a:rect l="l" t="t" r="r" b="b"/>
              <a:pathLst>
                <a:path w="2414270" h="673735">
                  <a:moveTo>
                    <a:pt x="85331" y="589711"/>
                  </a:moveTo>
                  <a:lnTo>
                    <a:pt x="0" y="589711"/>
                  </a:lnTo>
                  <a:lnTo>
                    <a:pt x="0" y="673544"/>
                  </a:lnTo>
                  <a:lnTo>
                    <a:pt x="85331" y="673544"/>
                  </a:lnTo>
                  <a:lnTo>
                    <a:pt x="85331" y="667448"/>
                  </a:lnTo>
                  <a:lnTo>
                    <a:pt x="85331" y="659803"/>
                  </a:lnTo>
                  <a:lnTo>
                    <a:pt x="85331" y="601903"/>
                  </a:lnTo>
                  <a:lnTo>
                    <a:pt x="85331" y="595807"/>
                  </a:lnTo>
                  <a:lnTo>
                    <a:pt x="85331" y="589711"/>
                  </a:lnTo>
                  <a:close/>
                </a:path>
                <a:path w="2414270" h="673735">
                  <a:moveTo>
                    <a:pt x="2413800" y="0"/>
                  </a:moveTo>
                  <a:lnTo>
                    <a:pt x="2400058" y="0"/>
                  </a:lnTo>
                  <a:lnTo>
                    <a:pt x="2400058" y="12153"/>
                  </a:lnTo>
                  <a:lnTo>
                    <a:pt x="2400058" y="71589"/>
                  </a:lnTo>
                  <a:lnTo>
                    <a:pt x="2342159" y="71589"/>
                  </a:lnTo>
                  <a:lnTo>
                    <a:pt x="2342159" y="12153"/>
                  </a:lnTo>
                  <a:lnTo>
                    <a:pt x="2400058" y="12153"/>
                  </a:lnTo>
                  <a:lnTo>
                    <a:pt x="2400058" y="0"/>
                  </a:lnTo>
                  <a:lnTo>
                    <a:pt x="2328468" y="0"/>
                  </a:lnTo>
                  <a:lnTo>
                    <a:pt x="2328468" y="83794"/>
                  </a:lnTo>
                  <a:lnTo>
                    <a:pt x="2413800" y="83794"/>
                  </a:lnTo>
                  <a:lnTo>
                    <a:pt x="2413800" y="77685"/>
                  </a:lnTo>
                  <a:lnTo>
                    <a:pt x="2413800" y="71589"/>
                  </a:lnTo>
                  <a:lnTo>
                    <a:pt x="2413800" y="12153"/>
                  </a:lnTo>
                  <a:lnTo>
                    <a:pt x="2413800" y="6045"/>
                  </a:lnTo>
                  <a:lnTo>
                    <a:pt x="2413800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" name="object 10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84041" y="3776459"/>
              <a:ext cx="122936" cy="100317"/>
            </a:xfrm>
            <a:prstGeom prst="rect">
              <a:avLst/>
            </a:prstGeom>
          </p:spPr>
        </p:pic>
        <p:sp>
          <p:nvSpPr>
            <p:cNvPr id="109" name="object 109" descr=""/>
            <p:cNvSpPr/>
            <p:nvPr/>
          </p:nvSpPr>
          <p:spPr>
            <a:xfrm>
              <a:off x="3683355" y="387934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683355" y="38854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683000" y="3888981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546" y="9918"/>
                  </a:moveTo>
                  <a:lnTo>
                    <a:pt x="0" y="9918"/>
                  </a:lnTo>
                  <a:lnTo>
                    <a:pt x="0" y="12204"/>
                  </a:lnTo>
                  <a:lnTo>
                    <a:pt x="31546" y="12204"/>
                  </a:lnTo>
                  <a:lnTo>
                    <a:pt x="31546" y="9918"/>
                  </a:lnTo>
                  <a:close/>
                </a:path>
                <a:path w="31750" h="12700">
                  <a:moveTo>
                    <a:pt x="3154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1546" y="6096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671163" y="39037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671163" y="39098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670300" y="391334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83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837" y="6096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658971" y="392201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658971" y="3928109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647478" y="3931640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60" h="24764">
                  <a:moveTo>
                    <a:pt x="12204" y="18313"/>
                  </a:moveTo>
                  <a:lnTo>
                    <a:pt x="10121" y="18313"/>
                  </a:lnTo>
                  <a:lnTo>
                    <a:pt x="10121" y="24371"/>
                  </a:lnTo>
                  <a:lnTo>
                    <a:pt x="12204" y="24371"/>
                  </a:lnTo>
                  <a:lnTo>
                    <a:pt x="12204" y="18313"/>
                  </a:lnTo>
                  <a:close/>
                </a:path>
                <a:path w="35560" h="24764">
                  <a:moveTo>
                    <a:pt x="30467" y="6108"/>
                  </a:moveTo>
                  <a:lnTo>
                    <a:pt x="10121" y="6108"/>
                  </a:lnTo>
                  <a:lnTo>
                    <a:pt x="10121" y="12204"/>
                  </a:lnTo>
                  <a:lnTo>
                    <a:pt x="0" y="12204"/>
                  </a:lnTo>
                  <a:lnTo>
                    <a:pt x="0" y="18059"/>
                  </a:lnTo>
                  <a:lnTo>
                    <a:pt x="22821" y="18059"/>
                  </a:lnTo>
                  <a:lnTo>
                    <a:pt x="22821" y="12217"/>
                  </a:lnTo>
                  <a:lnTo>
                    <a:pt x="30467" y="12217"/>
                  </a:lnTo>
                  <a:lnTo>
                    <a:pt x="30467" y="6108"/>
                  </a:lnTo>
                  <a:close/>
                </a:path>
                <a:path w="35560" h="24764">
                  <a:moveTo>
                    <a:pt x="35521" y="0"/>
                  </a:moveTo>
                  <a:lnTo>
                    <a:pt x="10121" y="0"/>
                  </a:lnTo>
                  <a:lnTo>
                    <a:pt x="10121" y="5359"/>
                  </a:lnTo>
                  <a:lnTo>
                    <a:pt x="35521" y="5359"/>
                  </a:lnTo>
                  <a:lnTo>
                    <a:pt x="355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1837131" y="4902352"/>
              <a:ext cx="2724785" cy="847725"/>
            </a:xfrm>
            <a:custGeom>
              <a:avLst/>
              <a:gdLst/>
              <a:ahLst/>
              <a:cxnLst/>
              <a:rect l="l" t="t" r="r" b="b"/>
              <a:pathLst>
                <a:path w="2724785" h="847725">
                  <a:moveTo>
                    <a:pt x="85331" y="763435"/>
                  </a:moveTo>
                  <a:lnTo>
                    <a:pt x="0" y="763435"/>
                  </a:lnTo>
                  <a:lnTo>
                    <a:pt x="0" y="847280"/>
                  </a:lnTo>
                  <a:lnTo>
                    <a:pt x="85331" y="847280"/>
                  </a:lnTo>
                  <a:lnTo>
                    <a:pt x="85331" y="841171"/>
                  </a:lnTo>
                  <a:lnTo>
                    <a:pt x="85331" y="835075"/>
                  </a:lnTo>
                  <a:lnTo>
                    <a:pt x="85331" y="775639"/>
                  </a:lnTo>
                  <a:lnTo>
                    <a:pt x="85331" y="769531"/>
                  </a:lnTo>
                  <a:lnTo>
                    <a:pt x="85331" y="763435"/>
                  </a:lnTo>
                  <a:close/>
                </a:path>
                <a:path w="2724785" h="847725">
                  <a:moveTo>
                    <a:pt x="2724645" y="1536"/>
                  </a:moveTo>
                  <a:lnTo>
                    <a:pt x="1510157" y="0"/>
                  </a:lnTo>
                  <a:lnTo>
                    <a:pt x="1510157" y="38100"/>
                  </a:lnTo>
                  <a:lnTo>
                    <a:pt x="2724645" y="39636"/>
                  </a:lnTo>
                  <a:lnTo>
                    <a:pt x="2724645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9" name="object 119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</p:grpSp>
      <p:sp>
        <p:nvSpPr>
          <p:cNvPr id="120" name="object 120" descr=""/>
          <p:cNvSpPr txBox="1"/>
          <p:nvPr/>
        </p:nvSpPr>
        <p:spPr>
          <a:xfrm>
            <a:off x="1470913" y="4019528"/>
            <a:ext cx="72517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1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3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8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5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8</a:t>
            </a:r>
            <a:r>
              <a:rPr dirty="0" sz="1400" spc="-35" b="1">
                <a:solidFill>
                  <a:srgbClr val="C01C23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C01C23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21" name="object 121" descr=""/>
          <p:cNvGrpSpPr/>
          <p:nvPr/>
        </p:nvGrpSpPr>
        <p:grpSpPr>
          <a:xfrm>
            <a:off x="3034207" y="3777754"/>
            <a:ext cx="4392295" cy="3546475"/>
            <a:chOff x="3034207" y="3777754"/>
            <a:chExt cx="4392295" cy="3546475"/>
          </a:xfrm>
        </p:grpSpPr>
        <p:sp>
          <p:nvSpPr>
            <p:cNvPr id="122" name="object 122" descr=""/>
            <p:cNvSpPr/>
            <p:nvPr/>
          </p:nvSpPr>
          <p:spPr>
            <a:xfrm>
              <a:off x="5256657" y="3777754"/>
              <a:ext cx="38100" cy="501650"/>
            </a:xfrm>
            <a:custGeom>
              <a:avLst/>
              <a:gdLst/>
              <a:ahLst/>
              <a:cxnLst/>
              <a:rect l="l" t="t" r="r" b="b"/>
              <a:pathLst>
                <a:path w="38100" h="501650">
                  <a:moveTo>
                    <a:pt x="38100" y="501357"/>
                  </a:moveTo>
                  <a:lnTo>
                    <a:pt x="0" y="501357"/>
                  </a:lnTo>
                  <a:lnTo>
                    <a:pt x="0" y="0"/>
                  </a:lnTo>
                  <a:lnTo>
                    <a:pt x="38100" y="0"/>
                  </a:lnTo>
                  <a:lnTo>
                    <a:pt x="38100" y="5013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5328297" y="4102303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5322189" y="4096245"/>
              <a:ext cx="84455" cy="83820"/>
            </a:xfrm>
            <a:custGeom>
              <a:avLst/>
              <a:gdLst/>
              <a:ahLst/>
              <a:cxnLst/>
              <a:rect l="l" t="t" r="r" b="b"/>
              <a:pathLst>
                <a:path w="84454" h="83820">
                  <a:moveTo>
                    <a:pt x="83845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3845" y="0"/>
                  </a:lnTo>
                  <a:lnTo>
                    <a:pt x="83845" y="6057"/>
                  </a:lnTo>
                  <a:lnTo>
                    <a:pt x="12204" y="6057"/>
                  </a:lnTo>
                  <a:lnTo>
                    <a:pt x="6108" y="12153"/>
                  </a:lnTo>
                  <a:lnTo>
                    <a:pt x="12204" y="12153"/>
                  </a:lnTo>
                  <a:lnTo>
                    <a:pt x="12204" y="71589"/>
                  </a:lnTo>
                  <a:lnTo>
                    <a:pt x="6108" y="71589"/>
                  </a:lnTo>
                  <a:lnTo>
                    <a:pt x="12204" y="77685"/>
                  </a:lnTo>
                  <a:lnTo>
                    <a:pt x="83845" y="77685"/>
                  </a:lnTo>
                  <a:lnTo>
                    <a:pt x="83845" y="83794"/>
                  </a:lnTo>
                  <a:close/>
                </a:path>
                <a:path w="84454" h="83820">
                  <a:moveTo>
                    <a:pt x="12204" y="12153"/>
                  </a:moveTo>
                  <a:lnTo>
                    <a:pt x="6108" y="12153"/>
                  </a:lnTo>
                  <a:lnTo>
                    <a:pt x="12204" y="6057"/>
                  </a:lnTo>
                  <a:lnTo>
                    <a:pt x="12204" y="12153"/>
                  </a:lnTo>
                  <a:close/>
                </a:path>
                <a:path w="84454" h="83820">
                  <a:moveTo>
                    <a:pt x="71640" y="12153"/>
                  </a:moveTo>
                  <a:lnTo>
                    <a:pt x="12204" y="12153"/>
                  </a:lnTo>
                  <a:lnTo>
                    <a:pt x="12204" y="6057"/>
                  </a:lnTo>
                  <a:lnTo>
                    <a:pt x="71640" y="6057"/>
                  </a:lnTo>
                  <a:lnTo>
                    <a:pt x="71640" y="12153"/>
                  </a:lnTo>
                  <a:close/>
                </a:path>
                <a:path w="84454" h="83820">
                  <a:moveTo>
                    <a:pt x="71640" y="77685"/>
                  </a:moveTo>
                  <a:lnTo>
                    <a:pt x="71640" y="6057"/>
                  </a:lnTo>
                  <a:lnTo>
                    <a:pt x="77736" y="12153"/>
                  </a:lnTo>
                  <a:lnTo>
                    <a:pt x="83845" y="12153"/>
                  </a:lnTo>
                  <a:lnTo>
                    <a:pt x="83845" y="71589"/>
                  </a:lnTo>
                  <a:lnTo>
                    <a:pt x="77736" y="71589"/>
                  </a:lnTo>
                  <a:lnTo>
                    <a:pt x="71640" y="77685"/>
                  </a:lnTo>
                  <a:close/>
                </a:path>
                <a:path w="84454" h="83820">
                  <a:moveTo>
                    <a:pt x="83845" y="12153"/>
                  </a:moveTo>
                  <a:lnTo>
                    <a:pt x="77736" y="12153"/>
                  </a:lnTo>
                  <a:lnTo>
                    <a:pt x="71640" y="6057"/>
                  </a:lnTo>
                  <a:lnTo>
                    <a:pt x="83845" y="6057"/>
                  </a:lnTo>
                  <a:lnTo>
                    <a:pt x="83845" y="12153"/>
                  </a:lnTo>
                  <a:close/>
                </a:path>
                <a:path w="84454" h="83820">
                  <a:moveTo>
                    <a:pt x="12204" y="77685"/>
                  </a:moveTo>
                  <a:lnTo>
                    <a:pt x="6108" y="71589"/>
                  </a:lnTo>
                  <a:lnTo>
                    <a:pt x="12204" y="71589"/>
                  </a:lnTo>
                  <a:lnTo>
                    <a:pt x="12204" y="77685"/>
                  </a:lnTo>
                  <a:close/>
                </a:path>
                <a:path w="84454" h="83820">
                  <a:moveTo>
                    <a:pt x="71640" y="77685"/>
                  </a:moveTo>
                  <a:lnTo>
                    <a:pt x="12204" y="77685"/>
                  </a:lnTo>
                  <a:lnTo>
                    <a:pt x="12204" y="71589"/>
                  </a:lnTo>
                  <a:lnTo>
                    <a:pt x="71640" y="71589"/>
                  </a:lnTo>
                  <a:lnTo>
                    <a:pt x="71640" y="77685"/>
                  </a:lnTo>
                  <a:close/>
                </a:path>
                <a:path w="84454" h="83820">
                  <a:moveTo>
                    <a:pt x="83845" y="77685"/>
                  </a:moveTo>
                  <a:lnTo>
                    <a:pt x="71640" y="77685"/>
                  </a:lnTo>
                  <a:lnTo>
                    <a:pt x="77736" y="71589"/>
                  </a:lnTo>
                  <a:lnTo>
                    <a:pt x="83845" y="71589"/>
                  </a:lnTo>
                  <a:lnTo>
                    <a:pt x="83845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3040557" y="68220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040557" y="68220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7" name="object 7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96300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VIZCARRA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40360" y="1593544"/>
            <a:ext cx="42862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TINGO 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MARIA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354534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AGUAYTIA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11338" y="3160076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2137321" y="1706816"/>
            <a:ext cx="4638675" cy="2071370"/>
            <a:chOff x="2137321" y="1706816"/>
            <a:chExt cx="4638675" cy="2071370"/>
          </a:xfrm>
        </p:grpSpPr>
        <p:sp>
          <p:nvSpPr>
            <p:cNvPr id="17" name="object 17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5227" y="0"/>
                  </a:moveTo>
                  <a:lnTo>
                    <a:pt x="0" y="0"/>
                  </a:lnTo>
                  <a:lnTo>
                    <a:pt x="0" y="59423"/>
                  </a:lnTo>
                  <a:lnTo>
                    <a:pt x="15227" y="59423"/>
                  </a:lnTo>
                  <a:lnTo>
                    <a:pt x="15227" y="0"/>
                  </a:lnTo>
                  <a:close/>
                </a:path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131076"/>
                  </a:lnTo>
                  <a:lnTo>
                    <a:pt x="0" y="131076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165600" y="1914080"/>
              <a:ext cx="1858010" cy="15240"/>
            </a:xfrm>
            <a:custGeom>
              <a:avLst/>
              <a:gdLst/>
              <a:ahLst/>
              <a:cxnLst/>
              <a:rect l="l" t="t" r="r" b="b"/>
              <a:pathLst>
                <a:path w="1858010" h="15239">
                  <a:moveTo>
                    <a:pt x="1857578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857578" y="0"/>
                  </a:lnTo>
                  <a:lnTo>
                    <a:pt x="1857578" y="15227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25674" y="3277895"/>
              <a:ext cx="17780" cy="500380"/>
            </a:xfrm>
            <a:custGeom>
              <a:avLst/>
              <a:gdLst/>
              <a:ahLst/>
              <a:cxnLst/>
              <a:rect l="l" t="t" r="r" b="b"/>
              <a:pathLst>
                <a:path w="17779" h="500379">
                  <a:moveTo>
                    <a:pt x="16776" y="499859"/>
                  </a:moveTo>
                  <a:lnTo>
                    <a:pt x="0" y="499859"/>
                  </a:lnTo>
                  <a:lnTo>
                    <a:pt x="467" y="0"/>
                  </a:lnTo>
                  <a:lnTo>
                    <a:pt x="17244" y="0"/>
                  </a:lnTo>
                  <a:lnTo>
                    <a:pt x="16776" y="49985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276507" y="3485159"/>
              <a:ext cx="1499870" cy="17145"/>
            </a:xfrm>
            <a:custGeom>
              <a:avLst/>
              <a:gdLst/>
              <a:ahLst/>
              <a:cxnLst/>
              <a:rect l="l" t="t" r="r" b="b"/>
              <a:pathLst>
                <a:path w="1499870" h="17145">
                  <a:moveTo>
                    <a:pt x="54813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54813" y="16764"/>
                  </a:lnTo>
                  <a:lnTo>
                    <a:pt x="54813" y="0"/>
                  </a:lnTo>
                  <a:close/>
                </a:path>
                <a:path w="1499870" h="17145">
                  <a:moveTo>
                    <a:pt x="1499438" y="0"/>
                  </a:moveTo>
                  <a:lnTo>
                    <a:pt x="126453" y="0"/>
                  </a:lnTo>
                  <a:lnTo>
                    <a:pt x="126453" y="16764"/>
                  </a:lnTo>
                  <a:lnTo>
                    <a:pt x="1499438" y="16764"/>
                  </a:lnTo>
                  <a:lnTo>
                    <a:pt x="1499438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197132" y="3277895"/>
              <a:ext cx="17780" cy="500380"/>
            </a:xfrm>
            <a:custGeom>
              <a:avLst/>
              <a:gdLst/>
              <a:ahLst/>
              <a:cxnLst/>
              <a:rect l="l" t="t" r="r" b="b"/>
              <a:pathLst>
                <a:path w="17779" h="500379">
                  <a:moveTo>
                    <a:pt x="16767" y="499859"/>
                  </a:moveTo>
                  <a:lnTo>
                    <a:pt x="0" y="499859"/>
                  </a:lnTo>
                  <a:lnTo>
                    <a:pt x="471" y="0"/>
                  </a:lnTo>
                  <a:lnTo>
                    <a:pt x="17235" y="0"/>
                  </a:lnTo>
                  <a:lnTo>
                    <a:pt x="16767" y="49985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268542" y="2564752"/>
              <a:ext cx="508000" cy="723900"/>
            </a:xfrm>
            <a:custGeom>
              <a:avLst/>
              <a:gdLst/>
              <a:ahLst/>
              <a:cxnLst/>
              <a:rect l="l" t="t" r="r" b="b"/>
              <a:pathLst>
                <a:path w="508000" h="723900">
                  <a:moveTo>
                    <a:pt x="388531" y="705548"/>
                  </a:moveTo>
                  <a:lnTo>
                    <a:pt x="15240" y="705548"/>
                  </a:lnTo>
                  <a:lnTo>
                    <a:pt x="16713" y="0"/>
                  </a:lnTo>
                  <a:lnTo>
                    <a:pt x="1485" y="0"/>
                  </a:lnTo>
                  <a:lnTo>
                    <a:pt x="0" y="713143"/>
                  </a:lnTo>
                  <a:lnTo>
                    <a:pt x="7594" y="713143"/>
                  </a:lnTo>
                  <a:lnTo>
                    <a:pt x="7594" y="723798"/>
                  </a:lnTo>
                  <a:lnTo>
                    <a:pt x="388531" y="723798"/>
                  </a:lnTo>
                  <a:lnTo>
                    <a:pt x="388531" y="705548"/>
                  </a:lnTo>
                  <a:close/>
                </a:path>
                <a:path w="508000" h="723900">
                  <a:moveTo>
                    <a:pt x="507403" y="705548"/>
                  </a:moveTo>
                  <a:lnTo>
                    <a:pt x="460171" y="705548"/>
                  </a:lnTo>
                  <a:lnTo>
                    <a:pt x="460171" y="723798"/>
                  </a:lnTo>
                  <a:lnTo>
                    <a:pt x="507403" y="723798"/>
                  </a:lnTo>
                  <a:lnTo>
                    <a:pt x="507403" y="70554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88588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710157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743808" y="34907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104277" y="2746659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6477292" y="1706816"/>
            <a:ext cx="1668780" cy="213360"/>
            <a:chOff x="6477292" y="1706816"/>
            <a:chExt cx="1668780" cy="213360"/>
          </a:xfrm>
        </p:grpSpPr>
        <p:pic>
          <p:nvPicPr>
            <p:cNvPr id="31" name="object 3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77292" y="1706816"/>
              <a:ext cx="97535" cy="213360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48371" y="1706816"/>
              <a:ext cx="97535" cy="213360"/>
            </a:xfrm>
            <a:prstGeom prst="rect">
              <a:avLst/>
            </a:prstGeom>
          </p:spPr>
        </p:pic>
      </p:grpSp>
      <p:grpSp>
        <p:nvGrpSpPr>
          <p:cNvPr id="33" name="object 33" descr=""/>
          <p:cNvGrpSpPr/>
          <p:nvPr/>
        </p:nvGrpSpPr>
        <p:grpSpPr>
          <a:xfrm>
            <a:off x="8120011" y="1206995"/>
            <a:ext cx="311150" cy="500380"/>
            <a:chOff x="8120011" y="1206995"/>
            <a:chExt cx="311150" cy="500380"/>
          </a:xfrm>
        </p:grpSpPr>
        <p:sp>
          <p:nvSpPr>
            <p:cNvPr id="34" name="object 34" descr=""/>
            <p:cNvSpPr/>
            <p:nvPr/>
          </p:nvSpPr>
          <p:spPr>
            <a:xfrm>
              <a:off x="8133701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8120011" y="1206995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grpSp>
        <p:nvGrpSpPr>
          <p:cNvPr id="37" name="object 37" descr=""/>
          <p:cNvGrpSpPr/>
          <p:nvPr/>
        </p:nvGrpSpPr>
        <p:grpSpPr>
          <a:xfrm>
            <a:off x="1275600" y="1688553"/>
            <a:ext cx="7465059" cy="2089785"/>
            <a:chOff x="1275600" y="1688553"/>
            <a:chExt cx="7465059" cy="2089785"/>
          </a:xfrm>
        </p:grpSpPr>
        <p:sp>
          <p:nvSpPr>
            <p:cNvPr id="38" name="object 38" descr=""/>
            <p:cNvSpPr/>
            <p:nvPr/>
          </p:nvSpPr>
          <p:spPr>
            <a:xfrm>
              <a:off x="3885209" y="3136201"/>
              <a:ext cx="71755" cy="277495"/>
            </a:xfrm>
            <a:custGeom>
              <a:avLst/>
              <a:gdLst/>
              <a:ahLst/>
              <a:cxnLst/>
              <a:rect l="l" t="t" r="r" b="b"/>
              <a:pathLst>
                <a:path w="71754" h="277495">
                  <a:moveTo>
                    <a:pt x="71589" y="205740"/>
                  </a:moveTo>
                  <a:lnTo>
                    <a:pt x="0" y="205740"/>
                  </a:lnTo>
                  <a:lnTo>
                    <a:pt x="0" y="277329"/>
                  </a:lnTo>
                  <a:lnTo>
                    <a:pt x="71589" y="277329"/>
                  </a:lnTo>
                  <a:lnTo>
                    <a:pt x="71589" y="205740"/>
                  </a:lnTo>
                  <a:close/>
                </a:path>
                <a:path w="71754" h="277495">
                  <a:moveTo>
                    <a:pt x="71589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71589" y="70104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886695" y="1766239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80637" y="1758657"/>
              <a:ext cx="83820" cy="85725"/>
            </a:xfrm>
            <a:custGeom>
              <a:avLst/>
              <a:gdLst/>
              <a:ahLst/>
              <a:cxnLst/>
              <a:rect l="l" t="t" r="r" b="b"/>
              <a:pathLst>
                <a:path w="83820" h="85725">
                  <a:moveTo>
                    <a:pt x="83794" y="85318"/>
                  </a:moveTo>
                  <a:lnTo>
                    <a:pt x="0" y="85318"/>
                  </a:lnTo>
                  <a:lnTo>
                    <a:pt x="0" y="0"/>
                  </a:lnTo>
                  <a:lnTo>
                    <a:pt x="83794" y="0"/>
                  </a:lnTo>
                  <a:lnTo>
                    <a:pt x="83794" y="7581"/>
                  </a:lnTo>
                  <a:lnTo>
                    <a:pt x="12166" y="7581"/>
                  </a:lnTo>
                  <a:lnTo>
                    <a:pt x="6057" y="13690"/>
                  </a:lnTo>
                  <a:lnTo>
                    <a:pt x="12166" y="13690"/>
                  </a:lnTo>
                  <a:lnTo>
                    <a:pt x="12166" y="71577"/>
                  </a:lnTo>
                  <a:lnTo>
                    <a:pt x="6057" y="71577"/>
                  </a:lnTo>
                  <a:lnTo>
                    <a:pt x="12166" y="79222"/>
                  </a:lnTo>
                  <a:lnTo>
                    <a:pt x="83794" y="79222"/>
                  </a:lnTo>
                  <a:lnTo>
                    <a:pt x="83794" y="85318"/>
                  </a:lnTo>
                  <a:close/>
                </a:path>
                <a:path w="83820" h="85725">
                  <a:moveTo>
                    <a:pt x="12166" y="13690"/>
                  </a:moveTo>
                  <a:lnTo>
                    <a:pt x="6057" y="13690"/>
                  </a:lnTo>
                  <a:lnTo>
                    <a:pt x="12166" y="7581"/>
                  </a:lnTo>
                  <a:lnTo>
                    <a:pt x="12166" y="13690"/>
                  </a:lnTo>
                  <a:close/>
                </a:path>
                <a:path w="83820" h="85725">
                  <a:moveTo>
                    <a:pt x="71589" y="13690"/>
                  </a:moveTo>
                  <a:lnTo>
                    <a:pt x="12166" y="13690"/>
                  </a:lnTo>
                  <a:lnTo>
                    <a:pt x="12166" y="7581"/>
                  </a:lnTo>
                  <a:lnTo>
                    <a:pt x="71589" y="7581"/>
                  </a:lnTo>
                  <a:lnTo>
                    <a:pt x="71589" y="13690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71589" y="7581"/>
                  </a:lnTo>
                  <a:lnTo>
                    <a:pt x="77698" y="13690"/>
                  </a:lnTo>
                  <a:lnTo>
                    <a:pt x="83794" y="13690"/>
                  </a:lnTo>
                  <a:lnTo>
                    <a:pt x="83794" y="71577"/>
                  </a:lnTo>
                  <a:lnTo>
                    <a:pt x="77698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13690"/>
                  </a:moveTo>
                  <a:lnTo>
                    <a:pt x="77698" y="13690"/>
                  </a:lnTo>
                  <a:lnTo>
                    <a:pt x="71589" y="7581"/>
                  </a:lnTo>
                  <a:lnTo>
                    <a:pt x="83794" y="7581"/>
                  </a:lnTo>
                  <a:lnTo>
                    <a:pt x="83794" y="13690"/>
                  </a:lnTo>
                  <a:close/>
                </a:path>
                <a:path w="83820" h="85725">
                  <a:moveTo>
                    <a:pt x="12166" y="79222"/>
                  </a:moveTo>
                  <a:lnTo>
                    <a:pt x="6057" y="71577"/>
                  </a:lnTo>
                  <a:lnTo>
                    <a:pt x="12166" y="71577"/>
                  </a:lnTo>
                  <a:lnTo>
                    <a:pt x="12166" y="79222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12166" y="79222"/>
                  </a:lnTo>
                  <a:lnTo>
                    <a:pt x="12166" y="71577"/>
                  </a:lnTo>
                  <a:lnTo>
                    <a:pt x="71589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79222"/>
                  </a:moveTo>
                  <a:lnTo>
                    <a:pt x="71589" y="79222"/>
                  </a:lnTo>
                  <a:lnTo>
                    <a:pt x="77698" y="71577"/>
                  </a:lnTo>
                  <a:lnTo>
                    <a:pt x="83794" y="71577"/>
                  </a:lnTo>
                  <a:lnTo>
                    <a:pt x="83794" y="792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45" name="object 45" descr=""/>
            <p:cNvSpPr/>
            <p:nvPr/>
          </p:nvSpPr>
          <p:spPr>
            <a:xfrm>
              <a:off x="1776209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9854" y="1706816"/>
              <a:ext cx="97535" cy="213360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77432" y="1706816"/>
              <a:ext cx="97536" cy="213360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3562146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854043" y="3446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48100" y="3454400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3100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1000" y="1790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823563" y="345871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811371" y="3464813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854043" y="34648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600246" y="3341941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3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3" y="0"/>
                  </a:lnTo>
                  <a:lnTo>
                    <a:pt x="70103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83000" y="3468395"/>
              <a:ext cx="190004" cy="176504"/>
            </a:xfrm>
            <a:prstGeom prst="rect">
              <a:avLst/>
            </a:prstGeom>
          </p:spPr>
        </p:pic>
        <p:sp>
          <p:nvSpPr>
            <p:cNvPr id="56" name="object 56" descr=""/>
            <p:cNvSpPr/>
            <p:nvPr/>
          </p:nvSpPr>
          <p:spPr>
            <a:xfrm>
              <a:off x="3872331" y="36415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822700" y="3645153"/>
              <a:ext cx="86995" cy="12700"/>
            </a:xfrm>
            <a:custGeom>
              <a:avLst/>
              <a:gdLst/>
              <a:ahLst/>
              <a:cxnLst/>
              <a:rect l="l" t="t" r="r" b="b"/>
              <a:pathLst>
                <a:path w="86995" h="12700">
                  <a:moveTo>
                    <a:pt x="86868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86868" y="12192"/>
                  </a:lnTo>
                  <a:lnTo>
                    <a:pt x="86868" y="6096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35273" y="3645154"/>
              <a:ext cx="263626" cy="109728"/>
            </a:xfrm>
            <a:prstGeom prst="rect">
              <a:avLst/>
            </a:prstGeom>
          </p:spPr>
        </p:pic>
        <p:sp>
          <p:nvSpPr>
            <p:cNvPr id="59" name="object 59" descr=""/>
            <p:cNvSpPr/>
            <p:nvPr/>
          </p:nvSpPr>
          <p:spPr>
            <a:xfrm>
              <a:off x="3634587" y="375742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644900" y="3760990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20891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0891" y="6096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33800" y="3759200"/>
              <a:ext cx="88900" cy="18796"/>
            </a:xfrm>
            <a:prstGeom prst="rect">
              <a:avLst/>
            </a:prstGeom>
          </p:spPr>
        </p:pic>
        <p:sp>
          <p:nvSpPr>
            <p:cNvPr id="62" name="object 62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418558" y="3277895"/>
              <a:ext cx="858519" cy="361315"/>
            </a:xfrm>
            <a:custGeom>
              <a:avLst/>
              <a:gdLst/>
              <a:ahLst/>
              <a:cxnLst/>
              <a:rect l="l" t="t" r="r" b="b"/>
              <a:pathLst>
                <a:path w="858520" h="361314">
                  <a:moveTo>
                    <a:pt x="857948" y="187464"/>
                  </a:moveTo>
                  <a:lnTo>
                    <a:pt x="654646" y="186016"/>
                  </a:lnTo>
                  <a:lnTo>
                    <a:pt x="652208" y="173723"/>
                  </a:lnTo>
                  <a:lnTo>
                    <a:pt x="649135" y="158496"/>
                  </a:lnTo>
                  <a:lnTo>
                    <a:pt x="643039" y="144805"/>
                  </a:lnTo>
                  <a:lnTo>
                    <a:pt x="636981" y="131064"/>
                  </a:lnTo>
                  <a:lnTo>
                    <a:pt x="630885" y="120142"/>
                  </a:lnTo>
                  <a:lnTo>
                    <a:pt x="630885" y="205727"/>
                  </a:lnTo>
                  <a:lnTo>
                    <a:pt x="629348" y="219468"/>
                  </a:lnTo>
                  <a:lnTo>
                    <a:pt x="614108" y="268236"/>
                  </a:lnTo>
                  <a:lnTo>
                    <a:pt x="582117" y="306336"/>
                  </a:lnTo>
                  <a:lnTo>
                    <a:pt x="537908" y="329158"/>
                  </a:lnTo>
                  <a:lnTo>
                    <a:pt x="525703" y="333717"/>
                  </a:lnTo>
                  <a:lnTo>
                    <a:pt x="513549" y="335254"/>
                  </a:lnTo>
                  <a:lnTo>
                    <a:pt x="486117" y="335254"/>
                  </a:lnTo>
                  <a:lnTo>
                    <a:pt x="473913" y="332232"/>
                  </a:lnTo>
                  <a:lnTo>
                    <a:pt x="460171" y="329158"/>
                  </a:lnTo>
                  <a:lnTo>
                    <a:pt x="454355" y="326682"/>
                  </a:lnTo>
                  <a:lnTo>
                    <a:pt x="457149" y="324586"/>
                  </a:lnTo>
                  <a:lnTo>
                    <a:pt x="467817" y="315455"/>
                  </a:lnTo>
                  <a:lnTo>
                    <a:pt x="493712" y="278892"/>
                  </a:lnTo>
                  <a:lnTo>
                    <a:pt x="510476" y="236232"/>
                  </a:lnTo>
                  <a:lnTo>
                    <a:pt x="513549" y="204241"/>
                  </a:lnTo>
                  <a:lnTo>
                    <a:pt x="512013" y="188950"/>
                  </a:lnTo>
                  <a:lnTo>
                    <a:pt x="508939" y="173723"/>
                  </a:lnTo>
                  <a:lnTo>
                    <a:pt x="505917" y="158496"/>
                  </a:lnTo>
                  <a:lnTo>
                    <a:pt x="499808" y="144805"/>
                  </a:lnTo>
                  <a:lnTo>
                    <a:pt x="493712" y="131064"/>
                  </a:lnTo>
                  <a:lnTo>
                    <a:pt x="487603" y="120053"/>
                  </a:lnTo>
                  <a:lnTo>
                    <a:pt x="487603" y="205727"/>
                  </a:lnTo>
                  <a:lnTo>
                    <a:pt x="486117" y="219468"/>
                  </a:lnTo>
                  <a:lnTo>
                    <a:pt x="470839" y="268236"/>
                  </a:lnTo>
                  <a:lnTo>
                    <a:pt x="438899" y="306336"/>
                  </a:lnTo>
                  <a:lnTo>
                    <a:pt x="429221" y="314210"/>
                  </a:lnTo>
                  <a:lnTo>
                    <a:pt x="426694" y="312381"/>
                  </a:lnTo>
                  <a:lnTo>
                    <a:pt x="417512" y="304800"/>
                  </a:lnTo>
                  <a:lnTo>
                    <a:pt x="408381" y="297154"/>
                  </a:lnTo>
                  <a:lnTo>
                    <a:pt x="403415" y="292188"/>
                  </a:lnTo>
                  <a:lnTo>
                    <a:pt x="403415" y="326986"/>
                  </a:lnTo>
                  <a:lnTo>
                    <a:pt x="394690" y="329158"/>
                  </a:lnTo>
                  <a:lnTo>
                    <a:pt x="382485" y="333717"/>
                  </a:lnTo>
                  <a:lnTo>
                    <a:pt x="370281" y="335254"/>
                  </a:lnTo>
                  <a:lnTo>
                    <a:pt x="342849" y="335254"/>
                  </a:lnTo>
                  <a:lnTo>
                    <a:pt x="318490" y="329158"/>
                  </a:lnTo>
                  <a:lnTo>
                    <a:pt x="283413" y="312381"/>
                  </a:lnTo>
                  <a:lnTo>
                    <a:pt x="248399" y="277355"/>
                  </a:lnTo>
                  <a:lnTo>
                    <a:pt x="230085" y="231673"/>
                  </a:lnTo>
                  <a:lnTo>
                    <a:pt x="227063" y="217932"/>
                  </a:lnTo>
                  <a:lnTo>
                    <a:pt x="227063" y="204241"/>
                  </a:lnTo>
                  <a:lnTo>
                    <a:pt x="228549" y="192036"/>
                  </a:lnTo>
                  <a:lnTo>
                    <a:pt x="230085" y="178295"/>
                  </a:lnTo>
                  <a:lnTo>
                    <a:pt x="249936" y="132600"/>
                  </a:lnTo>
                  <a:lnTo>
                    <a:pt x="295617" y="89941"/>
                  </a:lnTo>
                  <a:lnTo>
                    <a:pt x="307822" y="85369"/>
                  </a:lnTo>
                  <a:lnTo>
                    <a:pt x="318490" y="80810"/>
                  </a:lnTo>
                  <a:lnTo>
                    <a:pt x="332181" y="77736"/>
                  </a:lnTo>
                  <a:lnTo>
                    <a:pt x="344385" y="76200"/>
                  </a:lnTo>
                  <a:lnTo>
                    <a:pt x="358076" y="74701"/>
                  </a:lnTo>
                  <a:lnTo>
                    <a:pt x="371817" y="76200"/>
                  </a:lnTo>
                  <a:lnTo>
                    <a:pt x="384022" y="77736"/>
                  </a:lnTo>
                  <a:lnTo>
                    <a:pt x="396176" y="80810"/>
                  </a:lnTo>
                  <a:lnTo>
                    <a:pt x="403301" y="83477"/>
                  </a:lnTo>
                  <a:lnTo>
                    <a:pt x="400799" y="85369"/>
                  </a:lnTo>
                  <a:lnTo>
                    <a:pt x="379412" y="106705"/>
                  </a:lnTo>
                  <a:lnTo>
                    <a:pt x="370281" y="118910"/>
                  </a:lnTo>
                  <a:lnTo>
                    <a:pt x="362699" y="131064"/>
                  </a:lnTo>
                  <a:lnTo>
                    <a:pt x="356590" y="144805"/>
                  </a:lnTo>
                  <a:lnTo>
                    <a:pt x="352031" y="160032"/>
                  </a:lnTo>
                  <a:lnTo>
                    <a:pt x="347408" y="175260"/>
                  </a:lnTo>
                  <a:lnTo>
                    <a:pt x="345922" y="190500"/>
                  </a:lnTo>
                  <a:lnTo>
                    <a:pt x="344385" y="205727"/>
                  </a:lnTo>
                  <a:lnTo>
                    <a:pt x="345922" y="221005"/>
                  </a:lnTo>
                  <a:lnTo>
                    <a:pt x="347408" y="237718"/>
                  </a:lnTo>
                  <a:lnTo>
                    <a:pt x="352031" y="251460"/>
                  </a:lnTo>
                  <a:lnTo>
                    <a:pt x="356590" y="266700"/>
                  </a:lnTo>
                  <a:lnTo>
                    <a:pt x="380949" y="304800"/>
                  </a:lnTo>
                  <a:lnTo>
                    <a:pt x="403415" y="326986"/>
                  </a:lnTo>
                  <a:lnTo>
                    <a:pt x="403415" y="292188"/>
                  </a:lnTo>
                  <a:lnTo>
                    <a:pt x="399249" y="288023"/>
                  </a:lnTo>
                  <a:lnTo>
                    <a:pt x="391617" y="277355"/>
                  </a:lnTo>
                  <a:lnTo>
                    <a:pt x="379412" y="256032"/>
                  </a:lnTo>
                  <a:lnTo>
                    <a:pt x="374853" y="243827"/>
                  </a:lnTo>
                  <a:lnTo>
                    <a:pt x="371817" y="231673"/>
                  </a:lnTo>
                  <a:lnTo>
                    <a:pt x="370281" y="217932"/>
                  </a:lnTo>
                  <a:lnTo>
                    <a:pt x="370281" y="192036"/>
                  </a:lnTo>
                  <a:lnTo>
                    <a:pt x="380949" y="153936"/>
                  </a:lnTo>
                  <a:lnTo>
                    <a:pt x="408381" y="112801"/>
                  </a:lnTo>
                  <a:lnTo>
                    <a:pt x="429577" y="96583"/>
                  </a:lnTo>
                  <a:lnTo>
                    <a:pt x="431253" y="97523"/>
                  </a:lnTo>
                  <a:lnTo>
                    <a:pt x="466280" y="132600"/>
                  </a:lnTo>
                  <a:lnTo>
                    <a:pt x="481507" y="167627"/>
                  </a:lnTo>
                  <a:lnTo>
                    <a:pt x="487603" y="205727"/>
                  </a:lnTo>
                  <a:lnTo>
                    <a:pt x="487603" y="120053"/>
                  </a:lnTo>
                  <a:lnTo>
                    <a:pt x="455612" y="85369"/>
                  </a:lnTo>
                  <a:lnTo>
                    <a:pt x="453580" y="83845"/>
                  </a:lnTo>
                  <a:lnTo>
                    <a:pt x="461708" y="80810"/>
                  </a:lnTo>
                  <a:lnTo>
                    <a:pt x="473913" y="77736"/>
                  </a:lnTo>
                  <a:lnTo>
                    <a:pt x="501357" y="74701"/>
                  </a:lnTo>
                  <a:lnTo>
                    <a:pt x="513549" y="76200"/>
                  </a:lnTo>
                  <a:lnTo>
                    <a:pt x="527253" y="77736"/>
                  </a:lnTo>
                  <a:lnTo>
                    <a:pt x="572935" y="97523"/>
                  </a:lnTo>
                  <a:lnTo>
                    <a:pt x="600367" y="123469"/>
                  </a:lnTo>
                  <a:lnTo>
                    <a:pt x="608012" y="132600"/>
                  </a:lnTo>
                  <a:lnTo>
                    <a:pt x="624776" y="167627"/>
                  </a:lnTo>
                  <a:lnTo>
                    <a:pt x="630885" y="205727"/>
                  </a:lnTo>
                  <a:lnTo>
                    <a:pt x="630885" y="120142"/>
                  </a:lnTo>
                  <a:lnTo>
                    <a:pt x="598881" y="85369"/>
                  </a:lnTo>
                  <a:lnTo>
                    <a:pt x="584263" y="74701"/>
                  </a:lnTo>
                  <a:lnTo>
                    <a:pt x="574471" y="68605"/>
                  </a:lnTo>
                  <a:lnTo>
                    <a:pt x="560781" y="62496"/>
                  </a:lnTo>
                  <a:lnTo>
                    <a:pt x="545553" y="56400"/>
                  </a:lnTo>
                  <a:lnTo>
                    <a:pt x="515048" y="50292"/>
                  </a:lnTo>
                  <a:lnTo>
                    <a:pt x="483044" y="50292"/>
                  </a:lnTo>
                  <a:lnTo>
                    <a:pt x="452589" y="56400"/>
                  </a:lnTo>
                  <a:lnTo>
                    <a:pt x="428193" y="67259"/>
                  </a:lnTo>
                  <a:lnTo>
                    <a:pt x="417512" y="62496"/>
                  </a:lnTo>
                  <a:lnTo>
                    <a:pt x="402285" y="56400"/>
                  </a:lnTo>
                  <a:lnTo>
                    <a:pt x="388594" y="53378"/>
                  </a:lnTo>
                  <a:lnTo>
                    <a:pt x="371817" y="50292"/>
                  </a:lnTo>
                  <a:lnTo>
                    <a:pt x="341312" y="50292"/>
                  </a:lnTo>
                  <a:lnTo>
                    <a:pt x="295617" y="62496"/>
                  </a:lnTo>
                  <a:lnTo>
                    <a:pt x="257517" y="85369"/>
                  </a:lnTo>
                  <a:lnTo>
                    <a:pt x="220954" y="131064"/>
                  </a:lnTo>
                  <a:lnTo>
                    <a:pt x="204190" y="175260"/>
                  </a:lnTo>
                  <a:lnTo>
                    <a:pt x="202958" y="187388"/>
                  </a:lnTo>
                  <a:lnTo>
                    <a:pt x="38303" y="186207"/>
                  </a:lnTo>
                  <a:lnTo>
                    <a:pt x="39636" y="0"/>
                  </a:lnTo>
                  <a:lnTo>
                    <a:pt x="1536" y="0"/>
                  </a:lnTo>
                  <a:lnTo>
                    <a:pt x="203" y="185940"/>
                  </a:lnTo>
                  <a:lnTo>
                    <a:pt x="0" y="185928"/>
                  </a:lnTo>
                  <a:lnTo>
                    <a:pt x="0" y="214896"/>
                  </a:lnTo>
                  <a:lnTo>
                    <a:pt x="0" y="224028"/>
                  </a:lnTo>
                  <a:lnTo>
                    <a:pt x="203466" y="225488"/>
                  </a:lnTo>
                  <a:lnTo>
                    <a:pt x="214858" y="266700"/>
                  </a:lnTo>
                  <a:lnTo>
                    <a:pt x="237731" y="304800"/>
                  </a:lnTo>
                  <a:lnTo>
                    <a:pt x="271208" y="335254"/>
                  </a:lnTo>
                  <a:lnTo>
                    <a:pt x="312394" y="353555"/>
                  </a:lnTo>
                  <a:lnTo>
                    <a:pt x="326085" y="358127"/>
                  </a:lnTo>
                  <a:lnTo>
                    <a:pt x="341312" y="359664"/>
                  </a:lnTo>
                  <a:lnTo>
                    <a:pt x="358076" y="361149"/>
                  </a:lnTo>
                  <a:lnTo>
                    <a:pt x="388594" y="358127"/>
                  </a:lnTo>
                  <a:lnTo>
                    <a:pt x="419049" y="348996"/>
                  </a:lnTo>
                  <a:lnTo>
                    <a:pt x="427913" y="343446"/>
                  </a:lnTo>
                  <a:lnTo>
                    <a:pt x="440385" y="348996"/>
                  </a:lnTo>
                  <a:lnTo>
                    <a:pt x="454075" y="353555"/>
                  </a:lnTo>
                  <a:lnTo>
                    <a:pt x="469353" y="358127"/>
                  </a:lnTo>
                  <a:lnTo>
                    <a:pt x="484581" y="359664"/>
                  </a:lnTo>
                  <a:lnTo>
                    <a:pt x="501357" y="361149"/>
                  </a:lnTo>
                  <a:lnTo>
                    <a:pt x="531812" y="358127"/>
                  </a:lnTo>
                  <a:lnTo>
                    <a:pt x="547039" y="353555"/>
                  </a:lnTo>
                  <a:lnTo>
                    <a:pt x="560781" y="348996"/>
                  </a:lnTo>
                  <a:lnTo>
                    <a:pt x="585406" y="335254"/>
                  </a:lnTo>
                  <a:lnTo>
                    <a:pt x="588162" y="333717"/>
                  </a:lnTo>
                  <a:lnTo>
                    <a:pt x="598881" y="324586"/>
                  </a:lnTo>
                  <a:lnTo>
                    <a:pt x="611035" y="315455"/>
                  </a:lnTo>
                  <a:lnTo>
                    <a:pt x="629348" y="291058"/>
                  </a:lnTo>
                  <a:lnTo>
                    <a:pt x="636981" y="278892"/>
                  </a:lnTo>
                  <a:lnTo>
                    <a:pt x="643039" y="265150"/>
                  </a:lnTo>
                  <a:lnTo>
                    <a:pt x="649135" y="251460"/>
                  </a:lnTo>
                  <a:lnTo>
                    <a:pt x="652208" y="236232"/>
                  </a:lnTo>
                  <a:lnTo>
                    <a:pt x="654621" y="224116"/>
                  </a:lnTo>
                  <a:lnTo>
                    <a:pt x="857948" y="225564"/>
                  </a:lnTo>
                  <a:lnTo>
                    <a:pt x="857948" y="1874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331320" y="3459264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5325224" y="3453155"/>
              <a:ext cx="1403985" cy="84455"/>
            </a:xfrm>
            <a:custGeom>
              <a:avLst/>
              <a:gdLst/>
              <a:ahLst/>
              <a:cxnLst/>
              <a:rect l="l" t="t" r="r" b="b"/>
              <a:pathLst>
                <a:path w="1403984" h="84454">
                  <a:moveTo>
                    <a:pt x="83832" y="0"/>
                  </a:moveTo>
                  <a:lnTo>
                    <a:pt x="71628" y="0"/>
                  </a:lnTo>
                  <a:lnTo>
                    <a:pt x="71628" y="12204"/>
                  </a:lnTo>
                  <a:lnTo>
                    <a:pt x="71628" y="71640"/>
                  </a:lnTo>
                  <a:lnTo>
                    <a:pt x="12204" y="71640"/>
                  </a:lnTo>
                  <a:lnTo>
                    <a:pt x="12204" y="12204"/>
                  </a:lnTo>
                  <a:lnTo>
                    <a:pt x="71628" y="12204"/>
                  </a:lnTo>
                  <a:lnTo>
                    <a:pt x="71628" y="0"/>
                  </a:lnTo>
                  <a:lnTo>
                    <a:pt x="0" y="0"/>
                  </a:lnTo>
                  <a:lnTo>
                    <a:pt x="0" y="83845"/>
                  </a:lnTo>
                  <a:lnTo>
                    <a:pt x="83832" y="83845"/>
                  </a:lnTo>
                  <a:lnTo>
                    <a:pt x="83832" y="77736"/>
                  </a:lnTo>
                  <a:lnTo>
                    <a:pt x="83832" y="71640"/>
                  </a:lnTo>
                  <a:lnTo>
                    <a:pt x="83832" y="12204"/>
                  </a:lnTo>
                  <a:lnTo>
                    <a:pt x="83832" y="6108"/>
                  </a:lnTo>
                  <a:lnTo>
                    <a:pt x="83832" y="0"/>
                  </a:lnTo>
                  <a:close/>
                </a:path>
                <a:path w="1403984" h="84454">
                  <a:moveTo>
                    <a:pt x="1403489" y="6108"/>
                  </a:moveTo>
                  <a:lnTo>
                    <a:pt x="1331849" y="6108"/>
                  </a:lnTo>
                  <a:lnTo>
                    <a:pt x="1331849" y="77749"/>
                  </a:lnTo>
                  <a:lnTo>
                    <a:pt x="1403489" y="77749"/>
                  </a:lnTo>
                  <a:lnTo>
                    <a:pt x="1403489" y="610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347288" y="3259632"/>
              <a:ext cx="1286510" cy="154305"/>
            </a:xfrm>
            <a:custGeom>
              <a:avLst/>
              <a:gdLst/>
              <a:ahLst/>
              <a:cxnLst/>
              <a:rect l="l" t="t" r="r" b="b"/>
              <a:pathLst>
                <a:path w="1286510" h="154304">
                  <a:moveTo>
                    <a:pt x="894511" y="82308"/>
                  </a:moveTo>
                  <a:lnTo>
                    <a:pt x="824407" y="82308"/>
                  </a:lnTo>
                  <a:lnTo>
                    <a:pt x="824407" y="153898"/>
                  </a:lnTo>
                  <a:lnTo>
                    <a:pt x="894511" y="153898"/>
                  </a:lnTo>
                  <a:lnTo>
                    <a:pt x="894511" y="82308"/>
                  </a:lnTo>
                  <a:close/>
                </a:path>
                <a:path w="1286510" h="154304">
                  <a:moveTo>
                    <a:pt x="1286129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286129" y="39585"/>
                  </a:lnTo>
                  <a:lnTo>
                    <a:pt x="1286129" y="14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75600" y="3180600"/>
              <a:ext cx="1144485" cy="597395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5256656" y="3277895"/>
              <a:ext cx="38100" cy="500380"/>
            </a:xfrm>
            <a:custGeom>
              <a:avLst/>
              <a:gdLst/>
              <a:ahLst/>
              <a:cxnLst/>
              <a:rect l="l" t="t" r="r" b="b"/>
              <a:pathLst>
                <a:path w="38100" h="500379">
                  <a:moveTo>
                    <a:pt x="0" y="0"/>
                  </a:moveTo>
                  <a:lnTo>
                    <a:pt x="38100" y="0"/>
                  </a:lnTo>
                  <a:lnTo>
                    <a:pt x="38100" y="499859"/>
                  </a:lnTo>
                  <a:lnTo>
                    <a:pt x="0" y="499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6657086" y="3244405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6242596" y="2622651"/>
              <a:ext cx="2498090" cy="701040"/>
            </a:xfrm>
            <a:custGeom>
              <a:avLst/>
              <a:gdLst/>
              <a:ahLst/>
              <a:cxnLst/>
              <a:rect l="l" t="t" r="r" b="b"/>
              <a:pathLst>
                <a:path w="2498090" h="701039">
                  <a:moveTo>
                    <a:pt x="71640" y="0"/>
                  </a:moveTo>
                  <a:lnTo>
                    <a:pt x="0" y="0"/>
                  </a:lnTo>
                  <a:lnTo>
                    <a:pt x="0" y="71640"/>
                  </a:lnTo>
                  <a:lnTo>
                    <a:pt x="71640" y="71640"/>
                  </a:lnTo>
                  <a:lnTo>
                    <a:pt x="71640" y="0"/>
                  </a:lnTo>
                  <a:close/>
                </a:path>
                <a:path w="2498090" h="701039">
                  <a:moveTo>
                    <a:pt x="492226" y="615645"/>
                  </a:moveTo>
                  <a:lnTo>
                    <a:pt x="480021" y="615645"/>
                  </a:lnTo>
                  <a:lnTo>
                    <a:pt x="480021" y="629335"/>
                  </a:lnTo>
                  <a:lnTo>
                    <a:pt x="480021" y="687285"/>
                  </a:lnTo>
                  <a:lnTo>
                    <a:pt x="420585" y="687285"/>
                  </a:lnTo>
                  <a:lnTo>
                    <a:pt x="420585" y="629335"/>
                  </a:lnTo>
                  <a:lnTo>
                    <a:pt x="480021" y="629335"/>
                  </a:lnTo>
                  <a:lnTo>
                    <a:pt x="480021" y="615645"/>
                  </a:lnTo>
                  <a:lnTo>
                    <a:pt x="408368" y="615645"/>
                  </a:lnTo>
                  <a:lnTo>
                    <a:pt x="408368" y="700976"/>
                  </a:lnTo>
                  <a:lnTo>
                    <a:pt x="492226" y="700976"/>
                  </a:lnTo>
                  <a:lnTo>
                    <a:pt x="492226" y="693343"/>
                  </a:lnTo>
                  <a:lnTo>
                    <a:pt x="492226" y="687285"/>
                  </a:lnTo>
                  <a:lnTo>
                    <a:pt x="492226" y="629335"/>
                  </a:lnTo>
                  <a:lnTo>
                    <a:pt x="492226" y="621753"/>
                  </a:lnTo>
                  <a:lnTo>
                    <a:pt x="492226" y="615645"/>
                  </a:lnTo>
                  <a:close/>
                </a:path>
                <a:path w="2498090" h="701039">
                  <a:moveTo>
                    <a:pt x="1385189" y="13741"/>
                  </a:moveTo>
                  <a:lnTo>
                    <a:pt x="1347089" y="12204"/>
                  </a:lnTo>
                  <a:lnTo>
                    <a:pt x="1345552" y="298691"/>
                  </a:lnTo>
                  <a:lnTo>
                    <a:pt x="1383652" y="298691"/>
                  </a:lnTo>
                  <a:lnTo>
                    <a:pt x="1385189" y="13741"/>
                  </a:lnTo>
                  <a:close/>
                </a:path>
                <a:path w="2498090" h="701039">
                  <a:moveTo>
                    <a:pt x="2497582" y="13741"/>
                  </a:moveTo>
                  <a:lnTo>
                    <a:pt x="2459482" y="12204"/>
                  </a:lnTo>
                  <a:lnTo>
                    <a:pt x="2456459" y="298691"/>
                  </a:lnTo>
                  <a:lnTo>
                    <a:pt x="2494559" y="298691"/>
                  </a:lnTo>
                  <a:lnTo>
                    <a:pt x="2497582" y="13741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 descr=""/>
          <p:cNvSpPr txBox="1"/>
          <p:nvPr/>
        </p:nvSpPr>
        <p:spPr>
          <a:xfrm>
            <a:off x="7292035" y="2449956"/>
            <a:ext cx="542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AUCAYA</a:t>
            </a:r>
            <a:endParaRPr sz="10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7292035" y="260234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DEDDDD"/>
                </a:solidFill>
                <a:latin typeface="Arial"/>
                <a:cs typeface="Arial"/>
              </a:rPr>
              <a:t>CU</a:t>
            </a:r>
            <a:endParaRPr sz="10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8497406" y="2456052"/>
            <a:ext cx="56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TOCACH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8497406" y="26084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DEDDDD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5" name="object 75" descr=""/>
          <p:cNvGrpSpPr/>
          <p:nvPr/>
        </p:nvGrpSpPr>
        <p:grpSpPr>
          <a:xfrm>
            <a:off x="6477292" y="2564752"/>
            <a:ext cx="2241550" cy="266700"/>
            <a:chOff x="6477292" y="2564752"/>
            <a:chExt cx="2241550" cy="266700"/>
          </a:xfrm>
        </p:grpSpPr>
        <p:sp>
          <p:nvSpPr>
            <p:cNvPr id="76" name="object 76" descr=""/>
            <p:cNvSpPr/>
            <p:nvPr/>
          </p:nvSpPr>
          <p:spPr>
            <a:xfrm>
              <a:off x="6536728" y="2732379"/>
              <a:ext cx="2182495" cy="97790"/>
            </a:xfrm>
            <a:custGeom>
              <a:avLst/>
              <a:gdLst/>
              <a:ahLst/>
              <a:cxnLst/>
              <a:rect l="l" t="t" r="r" b="b"/>
              <a:pathLst>
                <a:path w="2182495" h="97789">
                  <a:moveTo>
                    <a:pt x="2182114" y="39598"/>
                  </a:moveTo>
                  <a:lnTo>
                    <a:pt x="2147100" y="39585"/>
                  </a:lnTo>
                  <a:lnTo>
                    <a:pt x="2147100" y="25908"/>
                  </a:lnTo>
                  <a:lnTo>
                    <a:pt x="2147100" y="12204"/>
                  </a:lnTo>
                  <a:lnTo>
                    <a:pt x="2147100" y="0"/>
                  </a:lnTo>
                  <a:lnTo>
                    <a:pt x="2051100" y="0"/>
                  </a:lnTo>
                  <a:lnTo>
                    <a:pt x="2051100" y="39522"/>
                  </a:lnTo>
                  <a:lnTo>
                    <a:pt x="0" y="38100"/>
                  </a:lnTo>
                  <a:lnTo>
                    <a:pt x="0" y="53340"/>
                  </a:lnTo>
                  <a:lnTo>
                    <a:pt x="2051100" y="54800"/>
                  </a:lnTo>
                  <a:lnTo>
                    <a:pt x="2051100" y="97536"/>
                  </a:lnTo>
                  <a:lnTo>
                    <a:pt x="2147100" y="97536"/>
                  </a:lnTo>
                  <a:lnTo>
                    <a:pt x="2147100" y="83794"/>
                  </a:lnTo>
                  <a:lnTo>
                    <a:pt x="2147100" y="71589"/>
                  </a:lnTo>
                  <a:lnTo>
                    <a:pt x="2147100" y="54864"/>
                  </a:lnTo>
                  <a:lnTo>
                    <a:pt x="2182114" y="54876"/>
                  </a:lnTo>
                  <a:lnTo>
                    <a:pt x="2182114" y="3959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477292" y="2564752"/>
              <a:ext cx="97535" cy="213321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7461695" y="2733928"/>
              <a:ext cx="289560" cy="97790"/>
            </a:xfrm>
            <a:custGeom>
              <a:avLst/>
              <a:gdLst/>
              <a:ahLst/>
              <a:cxnLst/>
              <a:rect l="l" t="t" r="r" b="b"/>
              <a:pathLst>
                <a:path w="289559" h="97789">
                  <a:moveTo>
                    <a:pt x="97536" y="0"/>
                  </a:moveTo>
                  <a:lnTo>
                    <a:pt x="0" y="0"/>
                  </a:lnTo>
                  <a:lnTo>
                    <a:pt x="0" y="97472"/>
                  </a:lnTo>
                  <a:lnTo>
                    <a:pt x="97536" y="97472"/>
                  </a:lnTo>
                  <a:lnTo>
                    <a:pt x="97536" y="83781"/>
                  </a:lnTo>
                  <a:lnTo>
                    <a:pt x="97536" y="71577"/>
                  </a:lnTo>
                  <a:lnTo>
                    <a:pt x="97536" y="25895"/>
                  </a:lnTo>
                  <a:lnTo>
                    <a:pt x="97536" y="12153"/>
                  </a:lnTo>
                  <a:lnTo>
                    <a:pt x="97536" y="0"/>
                  </a:lnTo>
                  <a:close/>
                </a:path>
                <a:path w="289559" h="97789">
                  <a:moveTo>
                    <a:pt x="289521" y="0"/>
                  </a:moveTo>
                  <a:lnTo>
                    <a:pt x="191985" y="0"/>
                  </a:lnTo>
                  <a:lnTo>
                    <a:pt x="191985" y="97472"/>
                  </a:lnTo>
                  <a:lnTo>
                    <a:pt x="289521" y="97472"/>
                  </a:lnTo>
                  <a:lnTo>
                    <a:pt x="289521" y="83781"/>
                  </a:lnTo>
                  <a:lnTo>
                    <a:pt x="289521" y="71577"/>
                  </a:lnTo>
                  <a:lnTo>
                    <a:pt x="289521" y="25895"/>
                  </a:lnTo>
                  <a:lnTo>
                    <a:pt x="289521" y="12153"/>
                  </a:lnTo>
                  <a:lnTo>
                    <a:pt x="289521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 descr=""/>
          <p:cNvSpPr txBox="1"/>
          <p:nvPr/>
        </p:nvSpPr>
        <p:spPr>
          <a:xfrm>
            <a:off x="6775462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7989923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1" name="object 81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Actuación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20">
                <a:solidFill>
                  <a:srgbClr val="1B4067"/>
                </a:solidFill>
              </a:rPr>
              <a:t>relés</a:t>
            </a:r>
          </a:p>
        </p:txBody>
      </p:sp>
      <p:grpSp>
        <p:nvGrpSpPr>
          <p:cNvPr id="82" name="object 82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83" name="object 8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84" name="object 84" descr=""/>
            <p:cNvSpPr/>
            <p:nvPr/>
          </p:nvSpPr>
          <p:spPr>
            <a:xfrm>
              <a:off x="1756372" y="5207101"/>
              <a:ext cx="2805430" cy="1520825"/>
            </a:xfrm>
            <a:custGeom>
              <a:avLst/>
              <a:gdLst/>
              <a:ahLst/>
              <a:cxnLst/>
              <a:rect l="l" t="t" r="r" b="b"/>
              <a:pathLst>
                <a:path w="2805429" h="1520825">
                  <a:moveTo>
                    <a:pt x="39636" y="0"/>
                  </a:moveTo>
                  <a:lnTo>
                    <a:pt x="1536" y="0"/>
                  </a:lnTo>
                  <a:lnTo>
                    <a:pt x="0" y="643089"/>
                  </a:lnTo>
                  <a:lnTo>
                    <a:pt x="38100" y="643089"/>
                  </a:lnTo>
                  <a:lnTo>
                    <a:pt x="39636" y="0"/>
                  </a:lnTo>
                  <a:close/>
                </a:path>
                <a:path w="2805429" h="1520825">
                  <a:moveTo>
                    <a:pt x="2805404" y="1482725"/>
                  </a:moveTo>
                  <a:lnTo>
                    <a:pt x="2090737" y="1481188"/>
                  </a:lnTo>
                  <a:lnTo>
                    <a:pt x="2090737" y="1519288"/>
                  </a:lnTo>
                  <a:lnTo>
                    <a:pt x="2805404" y="1520825"/>
                  </a:lnTo>
                  <a:lnTo>
                    <a:pt x="2805404" y="148272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418558" y="4920653"/>
              <a:ext cx="1143000" cy="361315"/>
            </a:xfrm>
            <a:custGeom>
              <a:avLst/>
              <a:gdLst/>
              <a:ahLst/>
              <a:cxnLst/>
              <a:rect l="l" t="t" r="r" b="b"/>
              <a:pathLst>
                <a:path w="1143000" h="361314">
                  <a:moveTo>
                    <a:pt x="1142898" y="196557"/>
                  </a:moveTo>
                  <a:lnTo>
                    <a:pt x="654685" y="186143"/>
                  </a:ln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4583" y="224243"/>
                  </a:lnTo>
                  <a:lnTo>
                    <a:pt x="1142898" y="234657"/>
                  </a:lnTo>
                  <a:lnTo>
                    <a:pt x="1142898" y="196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6746506" y="3704081"/>
            <a:ext cx="29273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4945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O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1276350" y="3777754"/>
            <a:ext cx="4934585" cy="2929255"/>
            <a:chOff x="1276350" y="3777754"/>
            <a:chExt cx="4934585" cy="2929255"/>
          </a:xfrm>
        </p:grpSpPr>
        <p:sp>
          <p:nvSpPr>
            <p:cNvPr id="92" name="object 92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71589" y="1921586"/>
                  </a:moveTo>
                  <a:lnTo>
                    <a:pt x="0" y="1921586"/>
                  </a:lnTo>
                  <a:lnTo>
                    <a:pt x="0" y="1938337"/>
                  </a:lnTo>
                  <a:lnTo>
                    <a:pt x="71589" y="1938337"/>
                  </a:lnTo>
                  <a:lnTo>
                    <a:pt x="71589" y="1921586"/>
                  </a:lnTo>
                  <a:close/>
                </a:path>
                <a:path w="4434840" h="2929254">
                  <a:moveTo>
                    <a:pt x="71589" y="1635074"/>
                  </a:moveTo>
                  <a:lnTo>
                    <a:pt x="0" y="1635074"/>
                  </a:lnTo>
                  <a:lnTo>
                    <a:pt x="0" y="1653387"/>
                  </a:lnTo>
                  <a:lnTo>
                    <a:pt x="71589" y="1653387"/>
                  </a:lnTo>
                  <a:lnTo>
                    <a:pt x="71589" y="1635074"/>
                  </a:lnTo>
                  <a:close/>
                </a:path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5074"/>
                  </a:lnTo>
                  <a:lnTo>
                    <a:pt x="141693" y="1635074"/>
                  </a:lnTo>
                  <a:lnTo>
                    <a:pt x="141693" y="1653387"/>
                  </a:lnTo>
                  <a:lnTo>
                    <a:pt x="1856041" y="1653387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1586"/>
                  </a:lnTo>
                  <a:lnTo>
                    <a:pt x="141693" y="1921586"/>
                  </a:lnTo>
                  <a:lnTo>
                    <a:pt x="141693" y="1938337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7688" y="1091069"/>
                  </a:moveTo>
                  <a:lnTo>
                    <a:pt x="2419845" y="1091069"/>
                  </a:lnTo>
                  <a:lnTo>
                    <a:pt x="2419845" y="1142898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1142898"/>
                  </a:lnTo>
                  <a:lnTo>
                    <a:pt x="2437688" y="1142898"/>
                  </a:lnTo>
                  <a:lnTo>
                    <a:pt x="2437688" y="1091069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19845" y="0"/>
                  </a:lnTo>
                  <a:lnTo>
                    <a:pt x="2419845" y="1019429"/>
                  </a:lnTo>
                  <a:lnTo>
                    <a:pt x="2437688" y="1019429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</p:grpSp>
      <p:sp>
        <p:nvSpPr>
          <p:cNvPr id="96" name="object 96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100" name="object 100" descr=""/>
          <p:cNvGrpSpPr/>
          <p:nvPr/>
        </p:nvGrpSpPr>
        <p:grpSpPr>
          <a:xfrm>
            <a:off x="4400257" y="3887444"/>
            <a:ext cx="3750310" cy="2819400"/>
            <a:chOff x="4400257" y="3887444"/>
            <a:chExt cx="3750310" cy="2819400"/>
          </a:xfrm>
        </p:grpSpPr>
        <p:sp>
          <p:nvSpPr>
            <p:cNvPr id="101" name="object 101" descr=""/>
            <p:cNvSpPr/>
            <p:nvPr/>
          </p:nvSpPr>
          <p:spPr>
            <a:xfrm>
              <a:off x="5276507" y="4128249"/>
              <a:ext cx="285115" cy="17145"/>
            </a:xfrm>
            <a:custGeom>
              <a:avLst/>
              <a:gdLst/>
              <a:ahLst/>
              <a:cxnLst/>
              <a:rect l="l" t="t" r="r" b="b"/>
              <a:pathLst>
                <a:path w="285114" h="17145">
                  <a:moveTo>
                    <a:pt x="51790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51790" y="16764"/>
                  </a:lnTo>
                  <a:lnTo>
                    <a:pt x="51790" y="0"/>
                  </a:lnTo>
                  <a:close/>
                </a:path>
                <a:path w="285114" h="17145">
                  <a:moveTo>
                    <a:pt x="284949" y="0"/>
                  </a:moveTo>
                  <a:lnTo>
                    <a:pt x="123431" y="0"/>
                  </a:lnTo>
                  <a:lnTo>
                    <a:pt x="123431" y="16764"/>
                  </a:lnTo>
                  <a:lnTo>
                    <a:pt x="284949" y="16764"/>
                  </a:lnTo>
                  <a:lnTo>
                    <a:pt x="28494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2" name="object 10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400257" y="3887444"/>
              <a:ext cx="3750221" cy="2819145"/>
            </a:xfrm>
            <a:prstGeom prst="rect">
              <a:avLst/>
            </a:prstGeom>
          </p:spPr>
        </p:pic>
      </p:grpSp>
      <p:sp>
        <p:nvSpPr>
          <p:cNvPr id="103" name="object 103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104" name="object 104" descr=""/>
          <p:cNvGrpSpPr/>
          <p:nvPr/>
        </p:nvGrpSpPr>
        <p:grpSpPr>
          <a:xfrm>
            <a:off x="1275600" y="3776459"/>
            <a:ext cx="3286760" cy="2870835"/>
            <a:chOff x="1275600" y="3776459"/>
            <a:chExt cx="3286760" cy="2870835"/>
          </a:xfrm>
        </p:grpSpPr>
        <p:sp>
          <p:nvSpPr>
            <p:cNvPr id="105" name="object 105" descr=""/>
            <p:cNvSpPr/>
            <p:nvPr/>
          </p:nvSpPr>
          <p:spPr>
            <a:xfrm>
              <a:off x="3600247" y="4800257"/>
              <a:ext cx="641985" cy="239395"/>
            </a:xfrm>
            <a:custGeom>
              <a:avLst/>
              <a:gdLst/>
              <a:ahLst/>
              <a:cxnLst/>
              <a:rect l="l" t="t" r="r" b="b"/>
              <a:pathLst>
                <a:path w="641985" h="239395">
                  <a:moveTo>
                    <a:pt x="70091" y="167627"/>
                  </a:moveTo>
                  <a:lnTo>
                    <a:pt x="0" y="167627"/>
                  </a:lnTo>
                  <a:lnTo>
                    <a:pt x="0" y="239280"/>
                  </a:lnTo>
                  <a:lnTo>
                    <a:pt x="70091" y="239280"/>
                  </a:lnTo>
                  <a:lnTo>
                    <a:pt x="70091" y="167627"/>
                  </a:lnTo>
                  <a:close/>
                </a:path>
                <a:path w="641985" h="239395">
                  <a:moveTo>
                    <a:pt x="70091" y="0"/>
                  </a:moveTo>
                  <a:lnTo>
                    <a:pt x="0" y="0"/>
                  </a:lnTo>
                  <a:lnTo>
                    <a:pt x="0" y="71653"/>
                  </a:lnTo>
                  <a:lnTo>
                    <a:pt x="70091" y="71653"/>
                  </a:lnTo>
                  <a:lnTo>
                    <a:pt x="70091" y="0"/>
                  </a:lnTo>
                  <a:close/>
                </a:path>
                <a:path w="641985" h="239395">
                  <a:moveTo>
                    <a:pt x="356552" y="167627"/>
                  </a:moveTo>
                  <a:lnTo>
                    <a:pt x="284962" y="167627"/>
                  </a:lnTo>
                  <a:lnTo>
                    <a:pt x="284962" y="239280"/>
                  </a:lnTo>
                  <a:lnTo>
                    <a:pt x="356552" y="239280"/>
                  </a:lnTo>
                  <a:lnTo>
                    <a:pt x="356552" y="167627"/>
                  </a:lnTo>
                  <a:close/>
                </a:path>
                <a:path w="641985" h="239395">
                  <a:moveTo>
                    <a:pt x="356552" y="0"/>
                  </a:moveTo>
                  <a:lnTo>
                    <a:pt x="284962" y="0"/>
                  </a:lnTo>
                  <a:lnTo>
                    <a:pt x="284962" y="71653"/>
                  </a:lnTo>
                  <a:lnTo>
                    <a:pt x="356552" y="71653"/>
                  </a:lnTo>
                  <a:lnTo>
                    <a:pt x="356552" y="0"/>
                  </a:lnTo>
                  <a:close/>
                </a:path>
                <a:path w="641985" h="239395">
                  <a:moveTo>
                    <a:pt x="641553" y="167627"/>
                  </a:moveTo>
                  <a:lnTo>
                    <a:pt x="571449" y="167627"/>
                  </a:lnTo>
                  <a:lnTo>
                    <a:pt x="571449" y="239280"/>
                  </a:lnTo>
                  <a:lnTo>
                    <a:pt x="641553" y="239280"/>
                  </a:lnTo>
                  <a:lnTo>
                    <a:pt x="641553" y="16762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173194" y="4797171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165600" y="4791125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31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31" y="0"/>
                  </a:lnTo>
                  <a:lnTo>
                    <a:pt x="85331" y="6045"/>
                  </a:lnTo>
                  <a:lnTo>
                    <a:pt x="13690" y="6045"/>
                  </a:lnTo>
                  <a:lnTo>
                    <a:pt x="7594" y="12153"/>
                  </a:lnTo>
                  <a:lnTo>
                    <a:pt x="13690" y="12153"/>
                  </a:lnTo>
                  <a:lnTo>
                    <a:pt x="13690" y="71589"/>
                  </a:lnTo>
                  <a:lnTo>
                    <a:pt x="7594" y="71589"/>
                  </a:lnTo>
                  <a:lnTo>
                    <a:pt x="13690" y="77685"/>
                  </a:lnTo>
                  <a:lnTo>
                    <a:pt x="85331" y="77685"/>
                  </a:lnTo>
                  <a:lnTo>
                    <a:pt x="85331" y="83794"/>
                  </a:lnTo>
                  <a:close/>
                </a:path>
                <a:path w="85725" h="83820">
                  <a:moveTo>
                    <a:pt x="13690" y="12153"/>
                  </a:moveTo>
                  <a:lnTo>
                    <a:pt x="7594" y="12153"/>
                  </a:lnTo>
                  <a:lnTo>
                    <a:pt x="13690" y="6045"/>
                  </a:lnTo>
                  <a:lnTo>
                    <a:pt x="13690" y="12153"/>
                  </a:lnTo>
                  <a:close/>
                </a:path>
                <a:path w="85725" h="83820">
                  <a:moveTo>
                    <a:pt x="71589" y="12153"/>
                  </a:moveTo>
                  <a:lnTo>
                    <a:pt x="13690" y="12153"/>
                  </a:lnTo>
                  <a:lnTo>
                    <a:pt x="13690" y="6045"/>
                  </a:lnTo>
                  <a:lnTo>
                    <a:pt x="71589" y="6045"/>
                  </a:lnTo>
                  <a:lnTo>
                    <a:pt x="71589" y="12153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71589" y="6045"/>
                  </a:lnTo>
                  <a:lnTo>
                    <a:pt x="79222" y="12153"/>
                  </a:lnTo>
                  <a:lnTo>
                    <a:pt x="85331" y="12153"/>
                  </a:lnTo>
                  <a:lnTo>
                    <a:pt x="85331" y="71589"/>
                  </a:lnTo>
                  <a:lnTo>
                    <a:pt x="79222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12153"/>
                  </a:moveTo>
                  <a:lnTo>
                    <a:pt x="79222" y="12153"/>
                  </a:lnTo>
                  <a:lnTo>
                    <a:pt x="71589" y="6045"/>
                  </a:lnTo>
                  <a:lnTo>
                    <a:pt x="85331" y="6045"/>
                  </a:lnTo>
                  <a:lnTo>
                    <a:pt x="85331" y="12153"/>
                  </a:lnTo>
                  <a:close/>
                </a:path>
                <a:path w="85725" h="83820">
                  <a:moveTo>
                    <a:pt x="13690" y="77685"/>
                  </a:moveTo>
                  <a:lnTo>
                    <a:pt x="7594" y="71589"/>
                  </a:lnTo>
                  <a:lnTo>
                    <a:pt x="13690" y="71589"/>
                  </a:lnTo>
                  <a:lnTo>
                    <a:pt x="13690" y="77685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13690" y="77685"/>
                  </a:lnTo>
                  <a:lnTo>
                    <a:pt x="13690" y="71589"/>
                  </a:lnTo>
                  <a:lnTo>
                    <a:pt x="71589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77685"/>
                  </a:moveTo>
                  <a:lnTo>
                    <a:pt x="71589" y="77685"/>
                  </a:lnTo>
                  <a:lnTo>
                    <a:pt x="79222" y="71589"/>
                  </a:lnTo>
                  <a:lnTo>
                    <a:pt x="85331" y="71589"/>
                  </a:lnTo>
                  <a:lnTo>
                    <a:pt x="85331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" name="object 108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84041" y="3776459"/>
              <a:ext cx="122936" cy="100317"/>
            </a:xfrm>
            <a:prstGeom prst="rect">
              <a:avLst/>
            </a:prstGeom>
          </p:spPr>
        </p:pic>
        <p:sp>
          <p:nvSpPr>
            <p:cNvPr id="109" name="object 109" descr=""/>
            <p:cNvSpPr/>
            <p:nvPr/>
          </p:nvSpPr>
          <p:spPr>
            <a:xfrm>
              <a:off x="3683355" y="387934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683355" y="38854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683000" y="3888981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546" y="9918"/>
                  </a:moveTo>
                  <a:lnTo>
                    <a:pt x="0" y="9918"/>
                  </a:lnTo>
                  <a:lnTo>
                    <a:pt x="0" y="12204"/>
                  </a:lnTo>
                  <a:lnTo>
                    <a:pt x="31546" y="12204"/>
                  </a:lnTo>
                  <a:lnTo>
                    <a:pt x="31546" y="9918"/>
                  </a:lnTo>
                  <a:close/>
                </a:path>
                <a:path w="31750" h="12700">
                  <a:moveTo>
                    <a:pt x="3154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1546" y="6096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671163" y="39037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671163" y="39098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670300" y="391334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83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837" y="6096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658971" y="392201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658971" y="3928109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647478" y="3931640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60" h="24764">
                  <a:moveTo>
                    <a:pt x="12204" y="18313"/>
                  </a:moveTo>
                  <a:lnTo>
                    <a:pt x="10121" y="18313"/>
                  </a:lnTo>
                  <a:lnTo>
                    <a:pt x="10121" y="24371"/>
                  </a:lnTo>
                  <a:lnTo>
                    <a:pt x="12204" y="24371"/>
                  </a:lnTo>
                  <a:lnTo>
                    <a:pt x="12204" y="18313"/>
                  </a:lnTo>
                  <a:close/>
                </a:path>
                <a:path w="35560" h="24764">
                  <a:moveTo>
                    <a:pt x="30467" y="6108"/>
                  </a:moveTo>
                  <a:lnTo>
                    <a:pt x="10121" y="6108"/>
                  </a:lnTo>
                  <a:lnTo>
                    <a:pt x="10121" y="12204"/>
                  </a:lnTo>
                  <a:lnTo>
                    <a:pt x="0" y="12204"/>
                  </a:lnTo>
                  <a:lnTo>
                    <a:pt x="0" y="18059"/>
                  </a:lnTo>
                  <a:lnTo>
                    <a:pt x="22821" y="18059"/>
                  </a:lnTo>
                  <a:lnTo>
                    <a:pt x="22821" y="12217"/>
                  </a:lnTo>
                  <a:lnTo>
                    <a:pt x="30467" y="12217"/>
                  </a:lnTo>
                  <a:lnTo>
                    <a:pt x="30467" y="6108"/>
                  </a:lnTo>
                  <a:close/>
                </a:path>
                <a:path w="35560" h="24764">
                  <a:moveTo>
                    <a:pt x="35521" y="0"/>
                  </a:moveTo>
                  <a:lnTo>
                    <a:pt x="10121" y="0"/>
                  </a:lnTo>
                  <a:lnTo>
                    <a:pt x="10121" y="5359"/>
                  </a:lnTo>
                  <a:lnTo>
                    <a:pt x="35521" y="5359"/>
                  </a:lnTo>
                  <a:lnTo>
                    <a:pt x="355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347288" y="4902352"/>
              <a:ext cx="1214755" cy="1744980"/>
            </a:xfrm>
            <a:custGeom>
              <a:avLst/>
              <a:gdLst/>
              <a:ahLst/>
              <a:cxnLst/>
              <a:rect l="l" t="t" r="r" b="b"/>
              <a:pathLst>
                <a:path w="1214754" h="1744979">
                  <a:moveTo>
                    <a:pt x="900569" y="1661033"/>
                  </a:moveTo>
                  <a:lnTo>
                    <a:pt x="815238" y="1661033"/>
                  </a:lnTo>
                  <a:lnTo>
                    <a:pt x="815238" y="1744802"/>
                  </a:lnTo>
                  <a:lnTo>
                    <a:pt x="900569" y="1744802"/>
                  </a:lnTo>
                  <a:lnTo>
                    <a:pt x="900569" y="1738706"/>
                  </a:lnTo>
                  <a:lnTo>
                    <a:pt x="900569" y="1731073"/>
                  </a:lnTo>
                  <a:lnTo>
                    <a:pt x="900569" y="1673186"/>
                  </a:lnTo>
                  <a:lnTo>
                    <a:pt x="900569" y="1667078"/>
                  </a:lnTo>
                  <a:lnTo>
                    <a:pt x="900569" y="1661033"/>
                  </a:lnTo>
                  <a:close/>
                </a:path>
                <a:path w="1214754" h="1744979">
                  <a:moveTo>
                    <a:pt x="1214488" y="1536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214488" y="39636"/>
                  </a:lnTo>
                  <a:lnTo>
                    <a:pt x="1214488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9" name="object 119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75600" y="3776459"/>
              <a:ext cx="1144485" cy="693940"/>
            </a:xfrm>
            <a:prstGeom prst="rect">
              <a:avLst/>
            </a:prstGeom>
          </p:spPr>
        </p:pic>
      </p:grpSp>
      <p:sp>
        <p:nvSpPr>
          <p:cNvPr id="120" name="object 120" descr=""/>
          <p:cNvSpPr txBox="1"/>
          <p:nvPr/>
        </p:nvSpPr>
        <p:spPr>
          <a:xfrm>
            <a:off x="1470913" y="4019528"/>
            <a:ext cx="72517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13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3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6</a:t>
            </a:r>
            <a:r>
              <a:rPr dirty="0" sz="1400" spc="-785" b="1">
                <a:solidFill>
                  <a:srgbClr val="C01C23"/>
                </a:solidFill>
                <a:latin typeface="Arial"/>
                <a:cs typeface="Arial"/>
              </a:rPr>
              <a:t>4</a:t>
            </a:r>
            <a:r>
              <a:rPr dirty="0" sz="1400" b="1">
                <a:solidFill>
                  <a:srgbClr val="C01C23"/>
                </a:solidFill>
                <a:latin typeface="Arial"/>
                <a:cs typeface="Arial"/>
              </a:rPr>
              <a:t>5</a:t>
            </a:r>
            <a:r>
              <a:rPr dirty="0" sz="1400" spc="-35" b="1">
                <a:solidFill>
                  <a:srgbClr val="C01C23"/>
                </a:solidFill>
                <a:latin typeface="Arial"/>
                <a:cs typeface="Arial"/>
              </a:rPr>
              <a:t> </a:t>
            </a:r>
            <a:r>
              <a:rPr dirty="0" sz="1400" spc="-25" b="1">
                <a:solidFill>
                  <a:srgbClr val="C01C23"/>
                </a:solidFill>
                <a:latin typeface="Arial"/>
                <a:cs typeface="Arial"/>
              </a:rPr>
              <a:t>ms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21" name="object 121" descr=""/>
          <p:cNvGrpSpPr/>
          <p:nvPr/>
        </p:nvGrpSpPr>
        <p:grpSpPr>
          <a:xfrm>
            <a:off x="1840166" y="3777754"/>
            <a:ext cx="5694680" cy="3527425"/>
            <a:chOff x="1840166" y="3777754"/>
            <a:chExt cx="5694680" cy="3527425"/>
          </a:xfrm>
        </p:grpSpPr>
        <p:sp>
          <p:nvSpPr>
            <p:cNvPr id="122" name="object 122" descr=""/>
            <p:cNvSpPr/>
            <p:nvPr/>
          </p:nvSpPr>
          <p:spPr>
            <a:xfrm>
              <a:off x="5256657" y="3777754"/>
              <a:ext cx="38100" cy="501650"/>
            </a:xfrm>
            <a:custGeom>
              <a:avLst/>
              <a:gdLst/>
              <a:ahLst/>
              <a:cxnLst/>
              <a:rect l="l" t="t" r="r" b="b"/>
              <a:pathLst>
                <a:path w="38100" h="501650">
                  <a:moveTo>
                    <a:pt x="38100" y="501357"/>
                  </a:moveTo>
                  <a:lnTo>
                    <a:pt x="0" y="501357"/>
                  </a:lnTo>
                  <a:lnTo>
                    <a:pt x="0" y="0"/>
                  </a:lnTo>
                  <a:lnTo>
                    <a:pt x="38100" y="0"/>
                  </a:lnTo>
                  <a:lnTo>
                    <a:pt x="38100" y="5013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1847799" y="5388470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4" y="0"/>
                  </a:lnTo>
                  <a:lnTo>
                    <a:pt x="70104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1840166" y="5382374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69" y="83781"/>
                  </a:moveTo>
                  <a:lnTo>
                    <a:pt x="0" y="83781"/>
                  </a:lnTo>
                  <a:lnTo>
                    <a:pt x="0" y="0"/>
                  </a:lnTo>
                  <a:lnTo>
                    <a:pt x="85369" y="0"/>
                  </a:lnTo>
                  <a:lnTo>
                    <a:pt x="85369" y="6095"/>
                  </a:lnTo>
                  <a:lnTo>
                    <a:pt x="13741" y="6095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70091"/>
                  </a:lnTo>
                  <a:lnTo>
                    <a:pt x="7632" y="70091"/>
                  </a:lnTo>
                  <a:lnTo>
                    <a:pt x="13741" y="77685"/>
                  </a:lnTo>
                  <a:lnTo>
                    <a:pt x="85369" y="77685"/>
                  </a:lnTo>
                  <a:lnTo>
                    <a:pt x="85369" y="83781"/>
                  </a:lnTo>
                  <a:close/>
                </a:path>
                <a:path w="85725" h="83820">
                  <a:moveTo>
                    <a:pt x="13741" y="12204"/>
                  </a:moveTo>
                  <a:lnTo>
                    <a:pt x="7632" y="12204"/>
                  </a:lnTo>
                  <a:lnTo>
                    <a:pt x="13741" y="6095"/>
                  </a:lnTo>
                  <a:lnTo>
                    <a:pt x="13741" y="12204"/>
                  </a:lnTo>
                  <a:close/>
                </a:path>
                <a:path w="85725" h="83820">
                  <a:moveTo>
                    <a:pt x="71627" y="12204"/>
                  </a:moveTo>
                  <a:lnTo>
                    <a:pt x="13741" y="12204"/>
                  </a:lnTo>
                  <a:lnTo>
                    <a:pt x="13741" y="6095"/>
                  </a:lnTo>
                  <a:lnTo>
                    <a:pt x="71627" y="6095"/>
                  </a:lnTo>
                  <a:lnTo>
                    <a:pt x="71627" y="12204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71627" y="6095"/>
                  </a:lnTo>
                  <a:lnTo>
                    <a:pt x="77736" y="12204"/>
                  </a:lnTo>
                  <a:lnTo>
                    <a:pt x="85369" y="12204"/>
                  </a:lnTo>
                  <a:lnTo>
                    <a:pt x="85369" y="70091"/>
                  </a:lnTo>
                  <a:lnTo>
                    <a:pt x="77736" y="70091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12204"/>
                  </a:moveTo>
                  <a:lnTo>
                    <a:pt x="77736" y="12204"/>
                  </a:lnTo>
                  <a:lnTo>
                    <a:pt x="71627" y="6095"/>
                  </a:lnTo>
                  <a:lnTo>
                    <a:pt x="85369" y="6095"/>
                  </a:lnTo>
                  <a:lnTo>
                    <a:pt x="85369" y="12204"/>
                  </a:lnTo>
                  <a:close/>
                </a:path>
                <a:path w="85725" h="83820">
                  <a:moveTo>
                    <a:pt x="13741" y="77685"/>
                  </a:moveTo>
                  <a:lnTo>
                    <a:pt x="7632" y="70091"/>
                  </a:lnTo>
                  <a:lnTo>
                    <a:pt x="13741" y="70091"/>
                  </a:lnTo>
                  <a:lnTo>
                    <a:pt x="13741" y="77685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13741" y="77685"/>
                  </a:lnTo>
                  <a:lnTo>
                    <a:pt x="13741" y="70091"/>
                  </a:lnTo>
                  <a:lnTo>
                    <a:pt x="71627" y="70091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77685"/>
                  </a:moveTo>
                  <a:lnTo>
                    <a:pt x="71627" y="77685"/>
                  </a:lnTo>
                  <a:lnTo>
                    <a:pt x="77736" y="70091"/>
                  </a:lnTo>
                  <a:lnTo>
                    <a:pt x="85369" y="70091"/>
                  </a:lnTo>
                  <a:lnTo>
                    <a:pt x="85369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1847799" y="5673432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4" y="0"/>
                  </a:lnTo>
                  <a:lnTo>
                    <a:pt x="70104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840166" y="5667324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69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69" y="0"/>
                  </a:lnTo>
                  <a:lnTo>
                    <a:pt x="85369" y="6108"/>
                  </a:lnTo>
                  <a:lnTo>
                    <a:pt x="13741" y="6108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71640"/>
                  </a:lnTo>
                  <a:lnTo>
                    <a:pt x="7632" y="71640"/>
                  </a:lnTo>
                  <a:lnTo>
                    <a:pt x="13741" y="77685"/>
                  </a:lnTo>
                  <a:lnTo>
                    <a:pt x="85369" y="77685"/>
                  </a:lnTo>
                  <a:lnTo>
                    <a:pt x="85369" y="83794"/>
                  </a:lnTo>
                  <a:close/>
                </a:path>
                <a:path w="85725" h="83820">
                  <a:moveTo>
                    <a:pt x="13741" y="12204"/>
                  </a:moveTo>
                  <a:lnTo>
                    <a:pt x="7632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85725" h="83820">
                  <a:moveTo>
                    <a:pt x="71627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71627" y="6108"/>
                  </a:lnTo>
                  <a:lnTo>
                    <a:pt x="71627" y="12204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71627" y="6108"/>
                  </a:lnTo>
                  <a:lnTo>
                    <a:pt x="77736" y="12204"/>
                  </a:lnTo>
                  <a:lnTo>
                    <a:pt x="85369" y="12204"/>
                  </a:lnTo>
                  <a:lnTo>
                    <a:pt x="85369" y="71640"/>
                  </a:lnTo>
                  <a:lnTo>
                    <a:pt x="77736" y="71640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12204"/>
                  </a:moveTo>
                  <a:lnTo>
                    <a:pt x="77736" y="12204"/>
                  </a:lnTo>
                  <a:lnTo>
                    <a:pt x="71627" y="6108"/>
                  </a:lnTo>
                  <a:lnTo>
                    <a:pt x="85369" y="6108"/>
                  </a:lnTo>
                  <a:lnTo>
                    <a:pt x="85369" y="12204"/>
                  </a:lnTo>
                  <a:close/>
                </a:path>
                <a:path w="85725" h="83820">
                  <a:moveTo>
                    <a:pt x="13741" y="77685"/>
                  </a:moveTo>
                  <a:lnTo>
                    <a:pt x="7632" y="71640"/>
                  </a:lnTo>
                  <a:lnTo>
                    <a:pt x="13741" y="71640"/>
                  </a:lnTo>
                  <a:lnTo>
                    <a:pt x="13741" y="77685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13741" y="77685"/>
                  </a:lnTo>
                  <a:lnTo>
                    <a:pt x="13741" y="71640"/>
                  </a:lnTo>
                  <a:lnTo>
                    <a:pt x="71627" y="71640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77685"/>
                  </a:moveTo>
                  <a:lnTo>
                    <a:pt x="71627" y="77685"/>
                  </a:lnTo>
                  <a:lnTo>
                    <a:pt x="77736" y="71640"/>
                  </a:lnTo>
                  <a:lnTo>
                    <a:pt x="85369" y="71640"/>
                  </a:lnTo>
                  <a:lnTo>
                    <a:pt x="85369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5328297" y="4102303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5322188" y="4096245"/>
              <a:ext cx="84455" cy="83820"/>
            </a:xfrm>
            <a:custGeom>
              <a:avLst/>
              <a:gdLst/>
              <a:ahLst/>
              <a:cxnLst/>
              <a:rect l="l" t="t" r="r" b="b"/>
              <a:pathLst>
                <a:path w="84454" h="83820">
                  <a:moveTo>
                    <a:pt x="83845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3845" y="0"/>
                  </a:lnTo>
                  <a:lnTo>
                    <a:pt x="83845" y="6057"/>
                  </a:lnTo>
                  <a:lnTo>
                    <a:pt x="12204" y="6057"/>
                  </a:lnTo>
                  <a:lnTo>
                    <a:pt x="6108" y="12153"/>
                  </a:lnTo>
                  <a:lnTo>
                    <a:pt x="12204" y="12153"/>
                  </a:lnTo>
                  <a:lnTo>
                    <a:pt x="12204" y="71589"/>
                  </a:lnTo>
                  <a:lnTo>
                    <a:pt x="6108" y="71589"/>
                  </a:lnTo>
                  <a:lnTo>
                    <a:pt x="12204" y="77685"/>
                  </a:lnTo>
                  <a:lnTo>
                    <a:pt x="83845" y="77685"/>
                  </a:lnTo>
                  <a:lnTo>
                    <a:pt x="83845" y="83794"/>
                  </a:lnTo>
                  <a:close/>
                </a:path>
                <a:path w="84454" h="83820">
                  <a:moveTo>
                    <a:pt x="12204" y="12153"/>
                  </a:moveTo>
                  <a:lnTo>
                    <a:pt x="6108" y="12153"/>
                  </a:lnTo>
                  <a:lnTo>
                    <a:pt x="12204" y="6057"/>
                  </a:lnTo>
                  <a:lnTo>
                    <a:pt x="12204" y="12153"/>
                  </a:lnTo>
                  <a:close/>
                </a:path>
                <a:path w="84454" h="83820">
                  <a:moveTo>
                    <a:pt x="71640" y="12153"/>
                  </a:moveTo>
                  <a:lnTo>
                    <a:pt x="12204" y="12153"/>
                  </a:lnTo>
                  <a:lnTo>
                    <a:pt x="12204" y="6057"/>
                  </a:lnTo>
                  <a:lnTo>
                    <a:pt x="71640" y="6057"/>
                  </a:lnTo>
                  <a:lnTo>
                    <a:pt x="71640" y="12153"/>
                  </a:lnTo>
                  <a:close/>
                </a:path>
                <a:path w="84454" h="83820">
                  <a:moveTo>
                    <a:pt x="71640" y="77685"/>
                  </a:moveTo>
                  <a:lnTo>
                    <a:pt x="71640" y="6057"/>
                  </a:lnTo>
                  <a:lnTo>
                    <a:pt x="77736" y="12153"/>
                  </a:lnTo>
                  <a:lnTo>
                    <a:pt x="83845" y="12153"/>
                  </a:lnTo>
                  <a:lnTo>
                    <a:pt x="83845" y="71589"/>
                  </a:lnTo>
                  <a:lnTo>
                    <a:pt x="77736" y="71589"/>
                  </a:lnTo>
                  <a:lnTo>
                    <a:pt x="71640" y="77685"/>
                  </a:lnTo>
                  <a:close/>
                </a:path>
                <a:path w="84454" h="83820">
                  <a:moveTo>
                    <a:pt x="83845" y="12153"/>
                  </a:moveTo>
                  <a:lnTo>
                    <a:pt x="77736" y="12153"/>
                  </a:lnTo>
                  <a:lnTo>
                    <a:pt x="71640" y="6057"/>
                  </a:lnTo>
                  <a:lnTo>
                    <a:pt x="83845" y="6057"/>
                  </a:lnTo>
                  <a:lnTo>
                    <a:pt x="83845" y="12153"/>
                  </a:lnTo>
                  <a:close/>
                </a:path>
                <a:path w="84454" h="83820">
                  <a:moveTo>
                    <a:pt x="12204" y="77685"/>
                  </a:moveTo>
                  <a:lnTo>
                    <a:pt x="6108" y="71589"/>
                  </a:lnTo>
                  <a:lnTo>
                    <a:pt x="12204" y="71589"/>
                  </a:lnTo>
                  <a:lnTo>
                    <a:pt x="12204" y="77685"/>
                  </a:lnTo>
                  <a:close/>
                </a:path>
                <a:path w="84454" h="83820">
                  <a:moveTo>
                    <a:pt x="71640" y="77685"/>
                  </a:moveTo>
                  <a:lnTo>
                    <a:pt x="12204" y="77685"/>
                  </a:lnTo>
                  <a:lnTo>
                    <a:pt x="12204" y="71589"/>
                  </a:lnTo>
                  <a:lnTo>
                    <a:pt x="71640" y="71589"/>
                  </a:lnTo>
                  <a:lnTo>
                    <a:pt x="71640" y="77685"/>
                  </a:lnTo>
                  <a:close/>
                </a:path>
                <a:path w="84454" h="83820">
                  <a:moveTo>
                    <a:pt x="83845" y="77685"/>
                  </a:moveTo>
                  <a:lnTo>
                    <a:pt x="71640" y="77685"/>
                  </a:lnTo>
                  <a:lnTo>
                    <a:pt x="77736" y="71589"/>
                  </a:lnTo>
                  <a:lnTo>
                    <a:pt x="83845" y="71589"/>
                  </a:lnTo>
                  <a:lnTo>
                    <a:pt x="83845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148507" y="68029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3148507" y="68029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7" name="object 7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96300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VIZCARRA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40360" y="1593544"/>
            <a:ext cx="42862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TINGO 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MARIA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354534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AGUAYTIA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11338" y="3160076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2137321" y="1706816"/>
            <a:ext cx="4638675" cy="2071370"/>
            <a:chOff x="2137321" y="1706816"/>
            <a:chExt cx="4638675" cy="2071370"/>
          </a:xfrm>
        </p:grpSpPr>
        <p:sp>
          <p:nvSpPr>
            <p:cNvPr id="17" name="object 17" descr=""/>
            <p:cNvSpPr/>
            <p:nvPr/>
          </p:nvSpPr>
          <p:spPr>
            <a:xfrm>
              <a:off x="3911104" y="1706816"/>
              <a:ext cx="17145" cy="2071370"/>
            </a:xfrm>
            <a:custGeom>
              <a:avLst/>
              <a:gdLst/>
              <a:ahLst/>
              <a:cxnLst/>
              <a:rect l="l" t="t" r="r" b="b"/>
              <a:pathLst>
                <a:path w="17145" h="2071370">
                  <a:moveTo>
                    <a:pt x="15227" y="0"/>
                  </a:moveTo>
                  <a:lnTo>
                    <a:pt x="0" y="0"/>
                  </a:lnTo>
                  <a:lnTo>
                    <a:pt x="0" y="59423"/>
                  </a:lnTo>
                  <a:lnTo>
                    <a:pt x="15227" y="59423"/>
                  </a:lnTo>
                  <a:lnTo>
                    <a:pt x="15227" y="0"/>
                  </a:lnTo>
                  <a:close/>
                </a:path>
                <a:path w="17145" h="2071370">
                  <a:moveTo>
                    <a:pt x="16764" y="1571078"/>
                  </a:moveTo>
                  <a:lnTo>
                    <a:pt x="15227" y="1571078"/>
                  </a:lnTo>
                  <a:lnTo>
                    <a:pt x="15227" y="131076"/>
                  </a:lnTo>
                  <a:lnTo>
                    <a:pt x="0" y="131076"/>
                  </a:lnTo>
                  <a:lnTo>
                    <a:pt x="0" y="1571078"/>
                  </a:lnTo>
                  <a:lnTo>
                    <a:pt x="1536" y="1571078"/>
                  </a:lnTo>
                  <a:lnTo>
                    <a:pt x="1066" y="2070938"/>
                  </a:lnTo>
                  <a:lnTo>
                    <a:pt x="16294" y="2070938"/>
                  </a:lnTo>
                  <a:lnTo>
                    <a:pt x="16764" y="157107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137321" y="1914080"/>
              <a:ext cx="1536065" cy="17145"/>
            </a:xfrm>
            <a:custGeom>
              <a:avLst/>
              <a:gdLst/>
              <a:ahLst/>
              <a:cxnLst/>
              <a:rect l="l" t="t" r="r" b="b"/>
              <a:pathLst>
                <a:path w="1536064" h="17144">
                  <a:moveTo>
                    <a:pt x="1536052" y="16763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36052" y="1536"/>
                  </a:lnTo>
                  <a:lnTo>
                    <a:pt x="1536052" y="16763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165600" y="1914080"/>
              <a:ext cx="2610485" cy="1588135"/>
            </a:xfrm>
            <a:custGeom>
              <a:avLst/>
              <a:gdLst/>
              <a:ahLst/>
              <a:cxnLst/>
              <a:rect l="l" t="t" r="r" b="b"/>
              <a:pathLst>
                <a:path w="2610484" h="1588135">
                  <a:moveTo>
                    <a:pt x="1165720" y="1571078"/>
                  </a:moveTo>
                  <a:lnTo>
                    <a:pt x="1110907" y="1571078"/>
                  </a:lnTo>
                  <a:lnTo>
                    <a:pt x="1110907" y="1587842"/>
                  </a:lnTo>
                  <a:lnTo>
                    <a:pt x="1165720" y="1587842"/>
                  </a:lnTo>
                  <a:lnTo>
                    <a:pt x="1165720" y="1571078"/>
                  </a:lnTo>
                  <a:close/>
                </a:path>
                <a:path w="2610484" h="1588135">
                  <a:moveTo>
                    <a:pt x="1857565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857565" y="15227"/>
                  </a:lnTo>
                  <a:lnTo>
                    <a:pt x="1857565" y="0"/>
                  </a:lnTo>
                  <a:close/>
                </a:path>
                <a:path w="2610484" h="1588135">
                  <a:moveTo>
                    <a:pt x="2610345" y="1571078"/>
                  </a:moveTo>
                  <a:lnTo>
                    <a:pt x="1237361" y="1571078"/>
                  </a:lnTo>
                  <a:lnTo>
                    <a:pt x="1237361" y="1587842"/>
                  </a:lnTo>
                  <a:lnTo>
                    <a:pt x="2610345" y="1587842"/>
                  </a:lnTo>
                  <a:lnTo>
                    <a:pt x="2610345" y="157107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25672" y="3277895"/>
              <a:ext cx="589280" cy="500380"/>
            </a:xfrm>
            <a:custGeom>
              <a:avLst/>
              <a:gdLst/>
              <a:ahLst/>
              <a:cxnLst/>
              <a:rect l="l" t="t" r="r" b="b"/>
              <a:pathLst>
                <a:path w="589279" h="500379">
                  <a:moveTo>
                    <a:pt x="17246" y="0"/>
                  </a:moveTo>
                  <a:lnTo>
                    <a:pt x="469" y="0"/>
                  </a:lnTo>
                  <a:lnTo>
                    <a:pt x="0" y="499859"/>
                  </a:lnTo>
                  <a:lnTo>
                    <a:pt x="16776" y="499859"/>
                  </a:lnTo>
                  <a:lnTo>
                    <a:pt x="17246" y="0"/>
                  </a:lnTo>
                  <a:close/>
                </a:path>
                <a:path w="589279" h="500379">
                  <a:moveTo>
                    <a:pt x="588695" y="0"/>
                  </a:moveTo>
                  <a:lnTo>
                    <a:pt x="571931" y="0"/>
                  </a:lnTo>
                  <a:lnTo>
                    <a:pt x="571449" y="499859"/>
                  </a:lnTo>
                  <a:lnTo>
                    <a:pt x="588225" y="499859"/>
                  </a:lnTo>
                  <a:lnTo>
                    <a:pt x="588695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6268542" y="2564752"/>
              <a:ext cx="508000" cy="723900"/>
            </a:xfrm>
            <a:custGeom>
              <a:avLst/>
              <a:gdLst/>
              <a:ahLst/>
              <a:cxnLst/>
              <a:rect l="l" t="t" r="r" b="b"/>
              <a:pathLst>
                <a:path w="508000" h="723900">
                  <a:moveTo>
                    <a:pt x="388531" y="705548"/>
                  </a:moveTo>
                  <a:lnTo>
                    <a:pt x="15240" y="705548"/>
                  </a:lnTo>
                  <a:lnTo>
                    <a:pt x="16713" y="0"/>
                  </a:lnTo>
                  <a:lnTo>
                    <a:pt x="1485" y="0"/>
                  </a:lnTo>
                  <a:lnTo>
                    <a:pt x="0" y="713143"/>
                  </a:lnTo>
                  <a:lnTo>
                    <a:pt x="7594" y="713143"/>
                  </a:lnTo>
                  <a:lnTo>
                    <a:pt x="7594" y="723798"/>
                  </a:lnTo>
                  <a:lnTo>
                    <a:pt x="388531" y="723798"/>
                  </a:lnTo>
                  <a:lnTo>
                    <a:pt x="388531" y="705548"/>
                  </a:lnTo>
                  <a:close/>
                </a:path>
                <a:path w="508000" h="723900">
                  <a:moveTo>
                    <a:pt x="507403" y="705548"/>
                  </a:moveTo>
                  <a:lnTo>
                    <a:pt x="460171" y="705548"/>
                  </a:lnTo>
                  <a:lnTo>
                    <a:pt x="460171" y="723798"/>
                  </a:lnTo>
                  <a:lnTo>
                    <a:pt x="507403" y="723798"/>
                  </a:lnTo>
                  <a:lnTo>
                    <a:pt x="507403" y="70554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B2B1B1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B2B1B1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941298" y="2412994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88588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710157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743808" y="34907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104277" y="2746659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6477292" y="1706816"/>
            <a:ext cx="1668780" cy="213360"/>
            <a:chOff x="6477292" y="1706816"/>
            <a:chExt cx="1668780" cy="213360"/>
          </a:xfrm>
        </p:grpSpPr>
        <p:pic>
          <p:nvPicPr>
            <p:cNvPr id="29" name="object 2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77292" y="1706816"/>
              <a:ext cx="97535" cy="21336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48371" y="1706816"/>
              <a:ext cx="97535" cy="213360"/>
            </a:xfrm>
            <a:prstGeom prst="rect">
              <a:avLst/>
            </a:prstGeom>
          </p:spPr>
        </p:pic>
      </p:grpSp>
      <p:grpSp>
        <p:nvGrpSpPr>
          <p:cNvPr id="31" name="object 31" descr=""/>
          <p:cNvGrpSpPr/>
          <p:nvPr/>
        </p:nvGrpSpPr>
        <p:grpSpPr>
          <a:xfrm>
            <a:off x="8120011" y="1206995"/>
            <a:ext cx="311150" cy="500380"/>
            <a:chOff x="8120011" y="1206995"/>
            <a:chExt cx="311150" cy="500380"/>
          </a:xfrm>
        </p:grpSpPr>
        <p:sp>
          <p:nvSpPr>
            <p:cNvPr id="32" name="object 32" descr=""/>
            <p:cNvSpPr/>
            <p:nvPr/>
          </p:nvSpPr>
          <p:spPr>
            <a:xfrm>
              <a:off x="8133701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8120011" y="1206995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grpSp>
        <p:nvGrpSpPr>
          <p:cNvPr id="35" name="object 35" descr=""/>
          <p:cNvGrpSpPr/>
          <p:nvPr/>
        </p:nvGrpSpPr>
        <p:grpSpPr>
          <a:xfrm>
            <a:off x="1776209" y="1688553"/>
            <a:ext cx="6964045" cy="2089785"/>
            <a:chOff x="1776209" y="1688553"/>
            <a:chExt cx="6964045" cy="2089785"/>
          </a:xfrm>
        </p:grpSpPr>
        <p:sp>
          <p:nvSpPr>
            <p:cNvPr id="36" name="object 36" descr=""/>
            <p:cNvSpPr/>
            <p:nvPr/>
          </p:nvSpPr>
          <p:spPr>
            <a:xfrm>
              <a:off x="3885209" y="3136201"/>
              <a:ext cx="71755" cy="277495"/>
            </a:xfrm>
            <a:custGeom>
              <a:avLst/>
              <a:gdLst/>
              <a:ahLst/>
              <a:cxnLst/>
              <a:rect l="l" t="t" r="r" b="b"/>
              <a:pathLst>
                <a:path w="71754" h="277495">
                  <a:moveTo>
                    <a:pt x="71589" y="205740"/>
                  </a:moveTo>
                  <a:lnTo>
                    <a:pt x="0" y="205740"/>
                  </a:lnTo>
                  <a:lnTo>
                    <a:pt x="0" y="277329"/>
                  </a:lnTo>
                  <a:lnTo>
                    <a:pt x="71589" y="277329"/>
                  </a:lnTo>
                  <a:lnTo>
                    <a:pt x="71589" y="205740"/>
                  </a:lnTo>
                  <a:close/>
                </a:path>
                <a:path w="71754" h="277495">
                  <a:moveTo>
                    <a:pt x="71589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71589" y="70104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886695" y="1766239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880637" y="1758657"/>
              <a:ext cx="83820" cy="85725"/>
            </a:xfrm>
            <a:custGeom>
              <a:avLst/>
              <a:gdLst/>
              <a:ahLst/>
              <a:cxnLst/>
              <a:rect l="l" t="t" r="r" b="b"/>
              <a:pathLst>
                <a:path w="83820" h="85725">
                  <a:moveTo>
                    <a:pt x="83794" y="85318"/>
                  </a:moveTo>
                  <a:lnTo>
                    <a:pt x="0" y="85318"/>
                  </a:lnTo>
                  <a:lnTo>
                    <a:pt x="0" y="0"/>
                  </a:lnTo>
                  <a:lnTo>
                    <a:pt x="83794" y="0"/>
                  </a:lnTo>
                  <a:lnTo>
                    <a:pt x="83794" y="7581"/>
                  </a:lnTo>
                  <a:lnTo>
                    <a:pt x="12166" y="7581"/>
                  </a:lnTo>
                  <a:lnTo>
                    <a:pt x="6057" y="13690"/>
                  </a:lnTo>
                  <a:lnTo>
                    <a:pt x="12166" y="13690"/>
                  </a:lnTo>
                  <a:lnTo>
                    <a:pt x="12166" y="71577"/>
                  </a:lnTo>
                  <a:lnTo>
                    <a:pt x="6057" y="71577"/>
                  </a:lnTo>
                  <a:lnTo>
                    <a:pt x="12166" y="79222"/>
                  </a:lnTo>
                  <a:lnTo>
                    <a:pt x="83794" y="79222"/>
                  </a:lnTo>
                  <a:lnTo>
                    <a:pt x="83794" y="85318"/>
                  </a:lnTo>
                  <a:close/>
                </a:path>
                <a:path w="83820" h="85725">
                  <a:moveTo>
                    <a:pt x="12166" y="13690"/>
                  </a:moveTo>
                  <a:lnTo>
                    <a:pt x="6057" y="13690"/>
                  </a:lnTo>
                  <a:lnTo>
                    <a:pt x="12166" y="7581"/>
                  </a:lnTo>
                  <a:lnTo>
                    <a:pt x="12166" y="13690"/>
                  </a:lnTo>
                  <a:close/>
                </a:path>
                <a:path w="83820" h="85725">
                  <a:moveTo>
                    <a:pt x="71589" y="13690"/>
                  </a:moveTo>
                  <a:lnTo>
                    <a:pt x="12166" y="13690"/>
                  </a:lnTo>
                  <a:lnTo>
                    <a:pt x="12166" y="7581"/>
                  </a:lnTo>
                  <a:lnTo>
                    <a:pt x="71589" y="7581"/>
                  </a:lnTo>
                  <a:lnTo>
                    <a:pt x="71589" y="13690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71589" y="7581"/>
                  </a:lnTo>
                  <a:lnTo>
                    <a:pt x="77698" y="13690"/>
                  </a:lnTo>
                  <a:lnTo>
                    <a:pt x="83794" y="13690"/>
                  </a:lnTo>
                  <a:lnTo>
                    <a:pt x="83794" y="71577"/>
                  </a:lnTo>
                  <a:lnTo>
                    <a:pt x="77698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13690"/>
                  </a:moveTo>
                  <a:lnTo>
                    <a:pt x="77698" y="13690"/>
                  </a:lnTo>
                  <a:lnTo>
                    <a:pt x="71589" y="7581"/>
                  </a:lnTo>
                  <a:lnTo>
                    <a:pt x="83794" y="7581"/>
                  </a:lnTo>
                  <a:lnTo>
                    <a:pt x="83794" y="13690"/>
                  </a:lnTo>
                  <a:close/>
                </a:path>
                <a:path w="83820" h="85725">
                  <a:moveTo>
                    <a:pt x="12166" y="79222"/>
                  </a:moveTo>
                  <a:lnTo>
                    <a:pt x="6057" y="71577"/>
                  </a:lnTo>
                  <a:lnTo>
                    <a:pt x="12166" y="71577"/>
                  </a:lnTo>
                  <a:lnTo>
                    <a:pt x="12166" y="79222"/>
                  </a:lnTo>
                  <a:close/>
                </a:path>
                <a:path w="83820" h="85725">
                  <a:moveTo>
                    <a:pt x="71589" y="79222"/>
                  </a:moveTo>
                  <a:lnTo>
                    <a:pt x="12166" y="79222"/>
                  </a:lnTo>
                  <a:lnTo>
                    <a:pt x="12166" y="71577"/>
                  </a:lnTo>
                  <a:lnTo>
                    <a:pt x="71589" y="71577"/>
                  </a:lnTo>
                  <a:lnTo>
                    <a:pt x="71589" y="79222"/>
                  </a:lnTo>
                  <a:close/>
                </a:path>
                <a:path w="83820" h="85725">
                  <a:moveTo>
                    <a:pt x="83794" y="79222"/>
                  </a:moveTo>
                  <a:lnTo>
                    <a:pt x="71589" y="79222"/>
                  </a:lnTo>
                  <a:lnTo>
                    <a:pt x="77698" y="71577"/>
                  </a:lnTo>
                  <a:lnTo>
                    <a:pt x="83794" y="71577"/>
                  </a:lnTo>
                  <a:lnTo>
                    <a:pt x="83794" y="7922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13429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249" y="76187"/>
                  </a:lnTo>
                  <a:lnTo>
                    <a:pt x="18249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A2A2A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1776209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9854" y="1706816"/>
              <a:ext cx="97535" cy="213360"/>
            </a:xfrm>
            <a:prstGeom prst="rect">
              <a:avLst/>
            </a:prstGeom>
          </p:spPr>
        </p:pic>
        <p:pic>
          <p:nvPicPr>
            <p:cNvPr id="45" name="object 45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77432" y="1706816"/>
              <a:ext cx="97536" cy="213360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3562146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418558" y="3277895"/>
              <a:ext cx="858519" cy="361315"/>
            </a:xfrm>
            <a:custGeom>
              <a:avLst/>
              <a:gdLst/>
              <a:ahLst/>
              <a:cxnLst/>
              <a:rect l="l" t="t" r="r" b="b"/>
              <a:pathLst>
                <a:path w="858520" h="361314">
                  <a:moveTo>
                    <a:pt x="857948" y="187464"/>
                  </a:moveTo>
                  <a:lnTo>
                    <a:pt x="654646" y="186016"/>
                  </a:lnTo>
                  <a:lnTo>
                    <a:pt x="652208" y="173723"/>
                  </a:lnTo>
                  <a:lnTo>
                    <a:pt x="649135" y="158496"/>
                  </a:lnTo>
                  <a:lnTo>
                    <a:pt x="643039" y="144805"/>
                  </a:lnTo>
                  <a:lnTo>
                    <a:pt x="636981" y="131064"/>
                  </a:lnTo>
                  <a:lnTo>
                    <a:pt x="630885" y="120142"/>
                  </a:lnTo>
                  <a:lnTo>
                    <a:pt x="630885" y="205727"/>
                  </a:lnTo>
                  <a:lnTo>
                    <a:pt x="629348" y="219468"/>
                  </a:lnTo>
                  <a:lnTo>
                    <a:pt x="614108" y="268236"/>
                  </a:lnTo>
                  <a:lnTo>
                    <a:pt x="582117" y="306336"/>
                  </a:lnTo>
                  <a:lnTo>
                    <a:pt x="537908" y="329158"/>
                  </a:lnTo>
                  <a:lnTo>
                    <a:pt x="525703" y="333717"/>
                  </a:lnTo>
                  <a:lnTo>
                    <a:pt x="513549" y="335254"/>
                  </a:lnTo>
                  <a:lnTo>
                    <a:pt x="486117" y="335254"/>
                  </a:lnTo>
                  <a:lnTo>
                    <a:pt x="473913" y="332232"/>
                  </a:lnTo>
                  <a:lnTo>
                    <a:pt x="460171" y="329158"/>
                  </a:lnTo>
                  <a:lnTo>
                    <a:pt x="454355" y="326682"/>
                  </a:lnTo>
                  <a:lnTo>
                    <a:pt x="457149" y="324586"/>
                  </a:lnTo>
                  <a:lnTo>
                    <a:pt x="467817" y="315455"/>
                  </a:lnTo>
                  <a:lnTo>
                    <a:pt x="493712" y="278892"/>
                  </a:lnTo>
                  <a:lnTo>
                    <a:pt x="510476" y="236232"/>
                  </a:lnTo>
                  <a:lnTo>
                    <a:pt x="513549" y="204241"/>
                  </a:lnTo>
                  <a:lnTo>
                    <a:pt x="512013" y="188950"/>
                  </a:lnTo>
                  <a:lnTo>
                    <a:pt x="508939" y="173723"/>
                  </a:lnTo>
                  <a:lnTo>
                    <a:pt x="505917" y="158496"/>
                  </a:lnTo>
                  <a:lnTo>
                    <a:pt x="499808" y="144805"/>
                  </a:lnTo>
                  <a:lnTo>
                    <a:pt x="493712" y="131064"/>
                  </a:lnTo>
                  <a:lnTo>
                    <a:pt x="487603" y="120053"/>
                  </a:lnTo>
                  <a:lnTo>
                    <a:pt x="487603" y="205727"/>
                  </a:lnTo>
                  <a:lnTo>
                    <a:pt x="486117" y="219468"/>
                  </a:lnTo>
                  <a:lnTo>
                    <a:pt x="470839" y="268236"/>
                  </a:lnTo>
                  <a:lnTo>
                    <a:pt x="438899" y="306336"/>
                  </a:lnTo>
                  <a:lnTo>
                    <a:pt x="429221" y="314210"/>
                  </a:lnTo>
                  <a:lnTo>
                    <a:pt x="426694" y="312381"/>
                  </a:lnTo>
                  <a:lnTo>
                    <a:pt x="417512" y="304800"/>
                  </a:lnTo>
                  <a:lnTo>
                    <a:pt x="408381" y="297154"/>
                  </a:lnTo>
                  <a:lnTo>
                    <a:pt x="403415" y="292188"/>
                  </a:lnTo>
                  <a:lnTo>
                    <a:pt x="403415" y="326986"/>
                  </a:lnTo>
                  <a:lnTo>
                    <a:pt x="394690" y="329158"/>
                  </a:lnTo>
                  <a:lnTo>
                    <a:pt x="382485" y="333717"/>
                  </a:lnTo>
                  <a:lnTo>
                    <a:pt x="370281" y="335254"/>
                  </a:lnTo>
                  <a:lnTo>
                    <a:pt x="342849" y="335254"/>
                  </a:lnTo>
                  <a:lnTo>
                    <a:pt x="318490" y="329158"/>
                  </a:lnTo>
                  <a:lnTo>
                    <a:pt x="283413" y="312381"/>
                  </a:lnTo>
                  <a:lnTo>
                    <a:pt x="248399" y="277355"/>
                  </a:lnTo>
                  <a:lnTo>
                    <a:pt x="230085" y="231673"/>
                  </a:lnTo>
                  <a:lnTo>
                    <a:pt x="227063" y="217932"/>
                  </a:lnTo>
                  <a:lnTo>
                    <a:pt x="227063" y="204241"/>
                  </a:lnTo>
                  <a:lnTo>
                    <a:pt x="228549" y="192036"/>
                  </a:lnTo>
                  <a:lnTo>
                    <a:pt x="230085" y="178295"/>
                  </a:lnTo>
                  <a:lnTo>
                    <a:pt x="249936" y="132600"/>
                  </a:lnTo>
                  <a:lnTo>
                    <a:pt x="295617" y="89941"/>
                  </a:lnTo>
                  <a:lnTo>
                    <a:pt x="307822" y="85369"/>
                  </a:lnTo>
                  <a:lnTo>
                    <a:pt x="318490" y="80810"/>
                  </a:lnTo>
                  <a:lnTo>
                    <a:pt x="332181" y="77736"/>
                  </a:lnTo>
                  <a:lnTo>
                    <a:pt x="344385" y="76200"/>
                  </a:lnTo>
                  <a:lnTo>
                    <a:pt x="358076" y="74701"/>
                  </a:lnTo>
                  <a:lnTo>
                    <a:pt x="371817" y="76200"/>
                  </a:lnTo>
                  <a:lnTo>
                    <a:pt x="384022" y="77736"/>
                  </a:lnTo>
                  <a:lnTo>
                    <a:pt x="396176" y="80810"/>
                  </a:lnTo>
                  <a:lnTo>
                    <a:pt x="403301" y="83477"/>
                  </a:lnTo>
                  <a:lnTo>
                    <a:pt x="400799" y="85369"/>
                  </a:lnTo>
                  <a:lnTo>
                    <a:pt x="379412" y="106705"/>
                  </a:lnTo>
                  <a:lnTo>
                    <a:pt x="370281" y="118910"/>
                  </a:lnTo>
                  <a:lnTo>
                    <a:pt x="362699" y="131064"/>
                  </a:lnTo>
                  <a:lnTo>
                    <a:pt x="356590" y="144805"/>
                  </a:lnTo>
                  <a:lnTo>
                    <a:pt x="352031" y="160032"/>
                  </a:lnTo>
                  <a:lnTo>
                    <a:pt x="347408" y="175260"/>
                  </a:lnTo>
                  <a:lnTo>
                    <a:pt x="345922" y="190500"/>
                  </a:lnTo>
                  <a:lnTo>
                    <a:pt x="344385" y="205727"/>
                  </a:lnTo>
                  <a:lnTo>
                    <a:pt x="345922" y="221005"/>
                  </a:lnTo>
                  <a:lnTo>
                    <a:pt x="347408" y="237718"/>
                  </a:lnTo>
                  <a:lnTo>
                    <a:pt x="352031" y="251460"/>
                  </a:lnTo>
                  <a:lnTo>
                    <a:pt x="356590" y="266700"/>
                  </a:lnTo>
                  <a:lnTo>
                    <a:pt x="380949" y="304800"/>
                  </a:lnTo>
                  <a:lnTo>
                    <a:pt x="403415" y="326986"/>
                  </a:lnTo>
                  <a:lnTo>
                    <a:pt x="403415" y="292188"/>
                  </a:lnTo>
                  <a:lnTo>
                    <a:pt x="399249" y="288023"/>
                  </a:lnTo>
                  <a:lnTo>
                    <a:pt x="391617" y="277355"/>
                  </a:lnTo>
                  <a:lnTo>
                    <a:pt x="379412" y="256032"/>
                  </a:lnTo>
                  <a:lnTo>
                    <a:pt x="374853" y="243827"/>
                  </a:lnTo>
                  <a:lnTo>
                    <a:pt x="371817" y="231673"/>
                  </a:lnTo>
                  <a:lnTo>
                    <a:pt x="370281" y="217932"/>
                  </a:lnTo>
                  <a:lnTo>
                    <a:pt x="370281" y="192036"/>
                  </a:lnTo>
                  <a:lnTo>
                    <a:pt x="380949" y="153936"/>
                  </a:lnTo>
                  <a:lnTo>
                    <a:pt x="408381" y="112801"/>
                  </a:lnTo>
                  <a:lnTo>
                    <a:pt x="429577" y="96583"/>
                  </a:lnTo>
                  <a:lnTo>
                    <a:pt x="431253" y="97523"/>
                  </a:lnTo>
                  <a:lnTo>
                    <a:pt x="466280" y="132600"/>
                  </a:lnTo>
                  <a:lnTo>
                    <a:pt x="481507" y="167627"/>
                  </a:lnTo>
                  <a:lnTo>
                    <a:pt x="487603" y="205727"/>
                  </a:lnTo>
                  <a:lnTo>
                    <a:pt x="487603" y="120053"/>
                  </a:lnTo>
                  <a:lnTo>
                    <a:pt x="455612" y="85369"/>
                  </a:lnTo>
                  <a:lnTo>
                    <a:pt x="453580" y="83845"/>
                  </a:lnTo>
                  <a:lnTo>
                    <a:pt x="461708" y="80810"/>
                  </a:lnTo>
                  <a:lnTo>
                    <a:pt x="473913" y="77736"/>
                  </a:lnTo>
                  <a:lnTo>
                    <a:pt x="501357" y="74701"/>
                  </a:lnTo>
                  <a:lnTo>
                    <a:pt x="513549" y="76200"/>
                  </a:lnTo>
                  <a:lnTo>
                    <a:pt x="527253" y="77736"/>
                  </a:lnTo>
                  <a:lnTo>
                    <a:pt x="572935" y="97523"/>
                  </a:lnTo>
                  <a:lnTo>
                    <a:pt x="600367" y="123469"/>
                  </a:lnTo>
                  <a:lnTo>
                    <a:pt x="608012" y="132600"/>
                  </a:lnTo>
                  <a:lnTo>
                    <a:pt x="624776" y="167627"/>
                  </a:lnTo>
                  <a:lnTo>
                    <a:pt x="630885" y="205727"/>
                  </a:lnTo>
                  <a:lnTo>
                    <a:pt x="630885" y="120142"/>
                  </a:lnTo>
                  <a:lnTo>
                    <a:pt x="598881" y="85369"/>
                  </a:lnTo>
                  <a:lnTo>
                    <a:pt x="584263" y="74701"/>
                  </a:lnTo>
                  <a:lnTo>
                    <a:pt x="574471" y="68605"/>
                  </a:lnTo>
                  <a:lnTo>
                    <a:pt x="560781" y="62496"/>
                  </a:lnTo>
                  <a:lnTo>
                    <a:pt x="545553" y="56400"/>
                  </a:lnTo>
                  <a:lnTo>
                    <a:pt x="515048" y="50292"/>
                  </a:lnTo>
                  <a:lnTo>
                    <a:pt x="483044" y="50292"/>
                  </a:lnTo>
                  <a:lnTo>
                    <a:pt x="452589" y="56400"/>
                  </a:lnTo>
                  <a:lnTo>
                    <a:pt x="428193" y="67259"/>
                  </a:lnTo>
                  <a:lnTo>
                    <a:pt x="417512" y="62496"/>
                  </a:lnTo>
                  <a:lnTo>
                    <a:pt x="402285" y="56400"/>
                  </a:lnTo>
                  <a:lnTo>
                    <a:pt x="388594" y="53378"/>
                  </a:lnTo>
                  <a:lnTo>
                    <a:pt x="371817" y="50292"/>
                  </a:lnTo>
                  <a:lnTo>
                    <a:pt x="341312" y="50292"/>
                  </a:lnTo>
                  <a:lnTo>
                    <a:pt x="295617" y="62496"/>
                  </a:lnTo>
                  <a:lnTo>
                    <a:pt x="257517" y="85369"/>
                  </a:lnTo>
                  <a:lnTo>
                    <a:pt x="220954" y="131064"/>
                  </a:lnTo>
                  <a:lnTo>
                    <a:pt x="204190" y="175260"/>
                  </a:lnTo>
                  <a:lnTo>
                    <a:pt x="202958" y="187388"/>
                  </a:lnTo>
                  <a:lnTo>
                    <a:pt x="38303" y="186207"/>
                  </a:lnTo>
                  <a:lnTo>
                    <a:pt x="39636" y="0"/>
                  </a:lnTo>
                  <a:lnTo>
                    <a:pt x="1536" y="0"/>
                  </a:lnTo>
                  <a:lnTo>
                    <a:pt x="203" y="185940"/>
                  </a:lnTo>
                  <a:lnTo>
                    <a:pt x="0" y="185928"/>
                  </a:lnTo>
                  <a:lnTo>
                    <a:pt x="0" y="214896"/>
                  </a:lnTo>
                  <a:lnTo>
                    <a:pt x="0" y="224028"/>
                  </a:lnTo>
                  <a:lnTo>
                    <a:pt x="203466" y="225488"/>
                  </a:lnTo>
                  <a:lnTo>
                    <a:pt x="214858" y="266700"/>
                  </a:lnTo>
                  <a:lnTo>
                    <a:pt x="237731" y="304800"/>
                  </a:lnTo>
                  <a:lnTo>
                    <a:pt x="271208" y="335254"/>
                  </a:lnTo>
                  <a:lnTo>
                    <a:pt x="312394" y="353555"/>
                  </a:lnTo>
                  <a:lnTo>
                    <a:pt x="326085" y="358127"/>
                  </a:lnTo>
                  <a:lnTo>
                    <a:pt x="341312" y="359664"/>
                  </a:lnTo>
                  <a:lnTo>
                    <a:pt x="358076" y="361149"/>
                  </a:lnTo>
                  <a:lnTo>
                    <a:pt x="388594" y="358127"/>
                  </a:lnTo>
                  <a:lnTo>
                    <a:pt x="419049" y="348996"/>
                  </a:lnTo>
                  <a:lnTo>
                    <a:pt x="427913" y="343446"/>
                  </a:lnTo>
                  <a:lnTo>
                    <a:pt x="440385" y="348996"/>
                  </a:lnTo>
                  <a:lnTo>
                    <a:pt x="454075" y="353555"/>
                  </a:lnTo>
                  <a:lnTo>
                    <a:pt x="469353" y="358127"/>
                  </a:lnTo>
                  <a:lnTo>
                    <a:pt x="484581" y="359664"/>
                  </a:lnTo>
                  <a:lnTo>
                    <a:pt x="501357" y="361149"/>
                  </a:lnTo>
                  <a:lnTo>
                    <a:pt x="531812" y="358127"/>
                  </a:lnTo>
                  <a:lnTo>
                    <a:pt x="547039" y="353555"/>
                  </a:lnTo>
                  <a:lnTo>
                    <a:pt x="560781" y="348996"/>
                  </a:lnTo>
                  <a:lnTo>
                    <a:pt x="585406" y="335254"/>
                  </a:lnTo>
                  <a:lnTo>
                    <a:pt x="588162" y="333717"/>
                  </a:lnTo>
                  <a:lnTo>
                    <a:pt x="598881" y="324586"/>
                  </a:lnTo>
                  <a:lnTo>
                    <a:pt x="611035" y="315455"/>
                  </a:lnTo>
                  <a:lnTo>
                    <a:pt x="629348" y="291058"/>
                  </a:lnTo>
                  <a:lnTo>
                    <a:pt x="636981" y="278892"/>
                  </a:lnTo>
                  <a:lnTo>
                    <a:pt x="643039" y="265150"/>
                  </a:lnTo>
                  <a:lnTo>
                    <a:pt x="649135" y="251460"/>
                  </a:lnTo>
                  <a:lnTo>
                    <a:pt x="652208" y="236232"/>
                  </a:lnTo>
                  <a:lnTo>
                    <a:pt x="654621" y="224116"/>
                  </a:lnTo>
                  <a:lnTo>
                    <a:pt x="857948" y="225564"/>
                  </a:lnTo>
                  <a:lnTo>
                    <a:pt x="857948" y="18746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331320" y="3459264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325224" y="3453155"/>
              <a:ext cx="1403985" cy="84455"/>
            </a:xfrm>
            <a:custGeom>
              <a:avLst/>
              <a:gdLst/>
              <a:ahLst/>
              <a:cxnLst/>
              <a:rect l="l" t="t" r="r" b="b"/>
              <a:pathLst>
                <a:path w="1403984" h="84454">
                  <a:moveTo>
                    <a:pt x="83832" y="0"/>
                  </a:moveTo>
                  <a:lnTo>
                    <a:pt x="71628" y="0"/>
                  </a:lnTo>
                  <a:lnTo>
                    <a:pt x="71628" y="12204"/>
                  </a:lnTo>
                  <a:lnTo>
                    <a:pt x="71628" y="71640"/>
                  </a:lnTo>
                  <a:lnTo>
                    <a:pt x="12204" y="71640"/>
                  </a:lnTo>
                  <a:lnTo>
                    <a:pt x="12204" y="12204"/>
                  </a:lnTo>
                  <a:lnTo>
                    <a:pt x="71628" y="12204"/>
                  </a:lnTo>
                  <a:lnTo>
                    <a:pt x="71628" y="0"/>
                  </a:lnTo>
                  <a:lnTo>
                    <a:pt x="0" y="0"/>
                  </a:lnTo>
                  <a:lnTo>
                    <a:pt x="0" y="83845"/>
                  </a:lnTo>
                  <a:lnTo>
                    <a:pt x="83832" y="83845"/>
                  </a:lnTo>
                  <a:lnTo>
                    <a:pt x="83832" y="77736"/>
                  </a:lnTo>
                  <a:lnTo>
                    <a:pt x="83832" y="71640"/>
                  </a:lnTo>
                  <a:lnTo>
                    <a:pt x="83832" y="12204"/>
                  </a:lnTo>
                  <a:lnTo>
                    <a:pt x="83832" y="6108"/>
                  </a:lnTo>
                  <a:lnTo>
                    <a:pt x="83832" y="0"/>
                  </a:lnTo>
                  <a:close/>
                </a:path>
                <a:path w="1403984" h="84454">
                  <a:moveTo>
                    <a:pt x="1403489" y="6108"/>
                  </a:moveTo>
                  <a:lnTo>
                    <a:pt x="1331849" y="6108"/>
                  </a:lnTo>
                  <a:lnTo>
                    <a:pt x="1331849" y="77749"/>
                  </a:lnTo>
                  <a:lnTo>
                    <a:pt x="1403489" y="77749"/>
                  </a:lnTo>
                  <a:lnTo>
                    <a:pt x="1403489" y="610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347288" y="3259632"/>
              <a:ext cx="1947545" cy="518159"/>
            </a:xfrm>
            <a:custGeom>
              <a:avLst/>
              <a:gdLst/>
              <a:ahLst/>
              <a:cxnLst/>
              <a:rect l="l" t="t" r="r" b="b"/>
              <a:pathLst>
                <a:path w="1947545" h="518160">
                  <a:moveTo>
                    <a:pt x="323049" y="82308"/>
                  </a:moveTo>
                  <a:lnTo>
                    <a:pt x="252958" y="82308"/>
                  </a:lnTo>
                  <a:lnTo>
                    <a:pt x="252958" y="153898"/>
                  </a:lnTo>
                  <a:lnTo>
                    <a:pt x="323049" y="153898"/>
                  </a:lnTo>
                  <a:lnTo>
                    <a:pt x="323049" y="82308"/>
                  </a:lnTo>
                  <a:close/>
                </a:path>
                <a:path w="1947545" h="518160">
                  <a:moveTo>
                    <a:pt x="894511" y="82308"/>
                  </a:moveTo>
                  <a:lnTo>
                    <a:pt x="824407" y="82308"/>
                  </a:lnTo>
                  <a:lnTo>
                    <a:pt x="824407" y="153898"/>
                  </a:lnTo>
                  <a:lnTo>
                    <a:pt x="894511" y="153898"/>
                  </a:lnTo>
                  <a:lnTo>
                    <a:pt x="894511" y="82308"/>
                  </a:lnTo>
                  <a:close/>
                </a:path>
                <a:path w="1947545" h="518160">
                  <a:moveTo>
                    <a:pt x="1286129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286129" y="39585"/>
                  </a:lnTo>
                  <a:lnTo>
                    <a:pt x="1286129" y="1485"/>
                  </a:lnTo>
                  <a:close/>
                </a:path>
                <a:path w="1947545" h="518160">
                  <a:moveTo>
                    <a:pt x="1947468" y="18262"/>
                  </a:moveTo>
                  <a:lnTo>
                    <a:pt x="1909368" y="18262"/>
                  </a:lnTo>
                  <a:lnTo>
                    <a:pt x="1909368" y="518121"/>
                  </a:lnTo>
                  <a:lnTo>
                    <a:pt x="1947468" y="518121"/>
                  </a:lnTo>
                  <a:lnTo>
                    <a:pt x="1947468" y="1826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657086" y="3244405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6242596" y="2622651"/>
              <a:ext cx="2498090" cy="701040"/>
            </a:xfrm>
            <a:custGeom>
              <a:avLst/>
              <a:gdLst/>
              <a:ahLst/>
              <a:cxnLst/>
              <a:rect l="l" t="t" r="r" b="b"/>
              <a:pathLst>
                <a:path w="2498090" h="701039">
                  <a:moveTo>
                    <a:pt x="71640" y="0"/>
                  </a:moveTo>
                  <a:lnTo>
                    <a:pt x="0" y="0"/>
                  </a:lnTo>
                  <a:lnTo>
                    <a:pt x="0" y="71640"/>
                  </a:lnTo>
                  <a:lnTo>
                    <a:pt x="71640" y="71640"/>
                  </a:lnTo>
                  <a:lnTo>
                    <a:pt x="71640" y="0"/>
                  </a:lnTo>
                  <a:close/>
                </a:path>
                <a:path w="2498090" h="701039">
                  <a:moveTo>
                    <a:pt x="492226" y="615645"/>
                  </a:moveTo>
                  <a:lnTo>
                    <a:pt x="480021" y="615645"/>
                  </a:lnTo>
                  <a:lnTo>
                    <a:pt x="480021" y="629335"/>
                  </a:lnTo>
                  <a:lnTo>
                    <a:pt x="480021" y="687285"/>
                  </a:lnTo>
                  <a:lnTo>
                    <a:pt x="420585" y="687285"/>
                  </a:lnTo>
                  <a:lnTo>
                    <a:pt x="420585" y="629335"/>
                  </a:lnTo>
                  <a:lnTo>
                    <a:pt x="480021" y="629335"/>
                  </a:lnTo>
                  <a:lnTo>
                    <a:pt x="480021" y="615645"/>
                  </a:lnTo>
                  <a:lnTo>
                    <a:pt x="408368" y="615645"/>
                  </a:lnTo>
                  <a:lnTo>
                    <a:pt x="408368" y="700976"/>
                  </a:lnTo>
                  <a:lnTo>
                    <a:pt x="492226" y="700976"/>
                  </a:lnTo>
                  <a:lnTo>
                    <a:pt x="492226" y="693343"/>
                  </a:lnTo>
                  <a:lnTo>
                    <a:pt x="492226" y="687285"/>
                  </a:lnTo>
                  <a:lnTo>
                    <a:pt x="492226" y="629335"/>
                  </a:lnTo>
                  <a:lnTo>
                    <a:pt x="492226" y="621753"/>
                  </a:lnTo>
                  <a:lnTo>
                    <a:pt x="492226" y="615645"/>
                  </a:lnTo>
                  <a:close/>
                </a:path>
                <a:path w="2498090" h="701039">
                  <a:moveTo>
                    <a:pt x="1385189" y="13741"/>
                  </a:moveTo>
                  <a:lnTo>
                    <a:pt x="1347089" y="12204"/>
                  </a:lnTo>
                  <a:lnTo>
                    <a:pt x="1345552" y="298691"/>
                  </a:lnTo>
                  <a:lnTo>
                    <a:pt x="1383652" y="298691"/>
                  </a:lnTo>
                  <a:lnTo>
                    <a:pt x="1385189" y="13741"/>
                  </a:lnTo>
                  <a:close/>
                </a:path>
                <a:path w="2498090" h="701039">
                  <a:moveTo>
                    <a:pt x="2497582" y="13741"/>
                  </a:moveTo>
                  <a:lnTo>
                    <a:pt x="2459482" y="12204"/>
                  </a:lnTo>
                  <a:lnTo>
                    <a:pt x="2456459" y="298691"/>
                  </a:lnTo>
                  <a:lnTo>
                    <a:pt x="2494559" y="298691"/>
                  </a:lnTo>
                  <a:lnTo>
                    <a:pt x="2497582" y="13741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7292035" y="2449956"/>
            <a:ext cx="542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AUCAYA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7292035" y="260234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DEDDDD"/>
                </a:solidFill>
                <a:latin typeface="Arial"/>
                <a:cs typeface="Arial"/>
              </a:rPr>
              <a:t>CU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497406" y="2456052"/>
            <a:ext cx="56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TOCACH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8497406" y="26084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DEDDDD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6477292" y="2564752"/>
            <a:ext cx="2241550" cy="266700"/>
            <a:chOff x="6477292" y="2564752"/>
            <a:chExt cx="2241550" cy="266700"/>
          </a:xfrm>
        </p:grpSpPr>
        <p:sp>
          <p:nvSpPr>
            <p:cNvPr id="59" name="object 59" descr=""/>
            <p:cNvSpPr/>
            <p:nvPr/>
          </p:nvSpPr>
          <p:spPr>
            <a:xfrm>
              <a:off x="6536728" y="2732379"/>
              <a:ext cx="2182495" cy="97790"/>
            </a:xfrm>
            <a:custGeom>
              <a:avLst/>
              <a:gdLst/>
              <a:ahLst/>
              <a:cxnLst/>
              <a:rect l="l" t="t" r="r" b="b"/>
              <a:pathLst>
                <a:path w="2182495" h="97789">
                  <a:moveTo>
                    <a:pt x="2182114" y="39598"/>
                  </a:moveTo>
                  <a:lnTo>
                    <a:pt x="2147100" y="39585"/>
                  </a:lnTo>
                  <a:lnTo>
                    <a:pt x="2147100" y="25908"/>
                  </a:lnTo>
                  <a:lnTo>
                    <a:pt x="2147100" y="12204"/>
                  </a:lnTo>
                  <a:lnTo>
                    <a:pt x="2147100" y="0"/>
                  </a:lnTo>
                  <a:lnTo>
                    <a:pt x="2051100" y="0"/>
                  </a:lnTo>
                  <a:lnTo>
                    <a:pt x="2051100" y="39522"/>
                  </a:lnTo>
                  <a:lnTo>
                    <a:pt x="0" y="38100"/>
                  </a:lnTo>
                  <a:lnTo>
                    <a:pt x="0" y="53340"/>
                  </a:lnTo>
                  <a:lnTo>
                    <a:pt x="2051100" y="54800"/>
                  </a:lnTo>
                  <a:lnTo>
                    <a:pt x="2051100" y="97536"/>
                  </a:lnTo>
                  <a:lnTo>
                    <a:pt x="2147100" y="97536"/>
                  </a:lnTo>
                  <a:lnTo>
                    <a:pt x="2147100" y="83794"/>
                  </a:lnTo>
                  <a:lnTo>
                    <a:pt x="2147100" y="71589"/>
                  </a:lnTo>
                  <a:lnTo>
                    <a:pt x="2147100" y="54864"/>
                  </a:lnTo>
                  <a:lnTo>
                    <a:pt x="2182114" y="54876"/>
                  </a:lnTo>
                  <a:lnTo>
                    <a:pt x="2182114" y="3959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77292" y="2564752"/>
              <a:ext cx="97535" cy="213321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7461695" y="2733928"/>
              <a:ext cx="289560" cy="97790"/>
            </a:xfrm>
            <a:custGeom>
              <a:avLst/>
              <a:gdLst/>
              <a:ahLst/>
              <a:cxnLst/>
              <a:rect l="l" t="t" r="r" b="b"/>
              <a:pathLst>
                <a:path w="289559" h="97789">
                  <a:moveTo>
                    <a:pt x="97536" y="0"/>
                  </a:moveTo>
                  <a:lnTo>
                    <a:pt x="0" y="0"/>
                  </a:lnTo>
                  <a:lnTo>
                    <a:pt x="0" y="97472"/>
                  </a:lnTo>
                  <a:lnTo>
                    <a:pt x="97536" y="97472"/>
                  </a:lnTo>
                  <a:lnTo>
                    <a:pt x="97536" y="83781"/>
                  </a:lnTo>
                  <a:lnTo>
                    <a:pt x="97536" y="71577"/>
                  </a:lnTo>
                  <a:lnTo>
                    <a:pt x="97536" y="25895"/>
                  </a:lnTo>
                  <a:lnTo>
                    <a:pt x="97536" y="12153"/>
                  </a:lnTo>
                  <a:lnTo>
                    <a:pt x="97536" y="0"/>
                  </a:lnTo>
                  <a:close/>
                </a:path>
                <a:path w="289559" h="97789">
                  <a:moveTo>
                    <a:pt x="289521" y="0"/>
                  </a:moveTo>
                  <a:lnTo>
                    <a:pt x="191985" y="0"/>
                  </a:lnTo>
                  <a:lnTo>
                    <a:pt x="191985" y="97472"/>
                  </a:lnTo>
                  <a:lnTo>
                    <a:pt x="289521" y="97472"/>
                  </a:lnTo>
                  <a:lnTo>
                    <a:pt x="289521" y="83781"/>
                  </a:lnTo>
                  <a:lnTo>
                    <a:pt x="289521" y="71577"/>
                  </a:lnTo>
                  <a:lnTo>
                    <a:pt x="289521" y="25895"/>
                  </a:lnTo>
                  <a:lnTo>
                    <a:pt x="289521" y="12153"/>
                  </a:lnTo>
                  <a:lnTo>
                    <a:pt x="289521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 txBox="1"/>
          <p:nvPr/>
        </p:nvSpPr>
        <p:spPr>
          <a:xfrm>
            <a:off x="6775462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7989923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1124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775023" y="3442398"/>
            <a:ext cx="9143365" cy="3758565"/>
            <a:chOff x="775023" y="3442398"/>
            <a:chExt cx="9143365" cy="3758565"/>
          </a:xfrm>
        </p:grpSpPr>
        <p:sp>
          <p:nvSpPr>
            <p:cNvPr id="65" name="object 65" descr=""/>
            <p:cNvSpPr/>
            <p:nvPr/>
          </p:nvSpPr>
          <p:spPr>
            <a:xfrm>
              <a:off x="3854043" y="344652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848100" y="3454400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3100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1000" y="1790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823563" y="3458717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811371" y="3464813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854043" y="3464813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83000" y="3468395"/>
              <a:ext cx="190004" cy="176504"/>
            </a:xfrm>
            <a:prstGeom prst="rect">
              <a:avLst/>
            </a:prstGeom>
          </p:spPr>
        </p:pic>
        <p:sp>
          <p:nvSpPr>
            <p:cNvPr id="71" name="object 71" descr=""/>
            <p:cNvSpPr/>
            <p:nvPr/>
          </p:nvSpPr>
          <p:spPr>
            <a:xfrm>
              <a:off x="3872331" y="36415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822700" y="3645153"/>
              <a:ext cx="86995" cy="12700"/>
            </a:xfrm>
            <a:custGeom>
              <a:avLst/>
              <a:gdLst/>
              <a:ahLst/>
              <a:cxnLst/>
              <a:rect l="l" t="t" r="r" b="b"/>
              <a:pathLst>
                <a:path w="86995" h="12700">
                  <a:moveTo>
                    <a:pt x="86868" y="0"/>
                  </a:moveTo>
                  <a:lnTo>
                    <a:pt x="25400" y="0"/>
                  </a:lnTo>
                  <a:lnTo>
                    <a:pt x="25400" y="6096"/>
                  </a:lnTo>
                  <a:lnTo>
                    <a:pt x="0" y="6096"/>
                  </a:lnTo>
                  <a:lnTo>
                    <a:pt x="0" y="12192"/>
                  </a:lnTo>
                  <a:lnTo>
                    <a:pt x="86868" y="12192"/>
                  </a:lnTo>
                  <a:lnTo>
                    <a:pt x="86868" y="6096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35273" y="3645154"/>
              <a:ext cx="263626" cy="109728"/>
            </a:xfrm>
            <a:prstGeom prst="rect">
              <a:avLst/>
            </a:prstGeom>
          </p:spPr>
        </p:pic>
        <p:sp>
          <p:nvSpPr>
            <p:cNvPr id="74" name="object 74" descr=""/>
            <p:cNvSpPr/>
            <p:nvPr/>
          </p:nvSpPr>
          <p:spPr>
            <a:xfrm>
              <a:off x="3634587" y="375742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644900" y="3760990"/>
              <a:ext cx="20955" cy="6350"/>
            </a:xfrm>
            <a:custGeom>
              <a:avLst/>
              <a:gdLst/>
              <a:ahLst/>
              <a:cxnLst/>
              <a:rect l="l" t="t" r="r" b="b"/>
              <a:pathLst>
                <a:path w="20954" h="6350">
                  <a:moveTo>
                    <a:pt x="20891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0891" y="6096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33800" y="3759200"/>
              <a:ext cx="88900" cy="18796"/>
            </a:xfrm>
            <a:prstGeom prst="rect">
              <a:avLst/>
            </a:prstGeom>
          </p:spPr>
        </p:pic>
        <p:pic>
          <p:nvPicPr>
            <p:cNvPr id="77" name="object 77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78" name="object 78" descr=""/>
            <p:cNvSpPr/>
            <p:nvPr/>
          </p:nvSpPr>
          <p:spPr>
            <a:xfrm>
              <a:off x="4739261" y="6120508"/>
              <a:ext cx="303530" cy="288290"/>
            </a:xfrm>
            <a:custGeom>
              <a:avLst/>
              <a:gdLst/>
              <a:ahLst/>
              <a:cxnLst/>
              <a:rect l="l" t="t" r="r" b="b"/>
              <a:pathLst>
                <a:path w="303529" h="288289">
                  <a:moveTo>
                    <a:pt x="120862" y="287879"/>
                  </a:moveTo>
                  <a:lnTo>
                    <a:pt x="77107" y="274897"/>
                  </a:lnTo>
                  <a:lnTo>
                    <a:pt x="40083" y="249480"/>
                  </a:lnTo>
                  <a:lnTo>
                    <a:pt x="13015" y="212728"/>
                  </a:lnTo>
                  <a:lnTo>
                    <a:pt x="0" y="168305"/>
                  </a:lnTo>
                  <a:lnTo>
                    <a:pt x="2202" y="123143"/>
                  </a:lnTo>
                  <a:lnTo>
                    <a:pt x="18379" y="80536"/>
                  </a:lnTo>
                  <a:lnTo>
                    <a:pt x="47286" y="43779"/>
                  </a:lnTo>
                  <a:lnTo>
                    <a:pt x="87678" y="16170"/>
                  </a:lnTo>
                  <a:lnTo>
                    <a:pt x="135242" y="843"/>
                  </a:lnTo>
                  <a:lnTo>
                    <a:pt x="182507" y="0"/>
                  </a:lnTo>
                  <a:lnTo>
                    <a:pt x="226254" y="12763"/>
                  </a:lnTo>
                  <a:lnTo>
                    <a:pt x="263268" y="38257"/>
                  </a:lnTo>
                  <a:lnTo>
                    <a:pt x="290332" y="75606"/>
                  </a:lnTo>
                  <a:lnTo>
                    <a:pt x="303352" y="119304"/>
                  </a:lnTo>
                  <a:lnTo>
                    <a:pt x="301149" y="164096"/>
                  </a:lnTo>
                  <a:lnTo>
                    <a:pt x="284971" y="206694"/>
                  </a:lnTo>
                  <a:lnTo>
                    <a:pt x="256062" y="243809"/>
                  </a:lnTo>
                  <a:lnTo>
                    <a:pt x="215668" y="272151"/>
                  </a:lnTo>
                  <a:lnTo>
                    <a:pt x="168124" y="287330"/>
                  </a:lnTo>
                  <a:lnTo>
                    <a:pt x="120862" y="28787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4394149" y="5975146"/>
              <a:ext cx="1042669" cy="731520"/>
            </a:xfrm>
            <a:custGeom>
              <a:avLst/>
              <a:gdLst/>
              <a:ahLst/>
              <a:cxnLst/>
              <a:rect l="l" t="t" r="r" b="b"/>
              <a:pathLst>
                <a:path w="1042670" h="731520">
                  <a:moveTo>
                    <a:pt x="1042339" y="35026"/>
                  </a:moveTo>
                  <a:lnTo>
                    <a:pt x="1025575" y="0"/>
                  </a:lnTo>
                  <a:lnTo>
                    <a:pt x="636981" y="190576"/>
                  </a:lnTo>
                  <a:lnTo>
                    <a:pt x="636981" y="275831"/>
                  </a:lnTo>
                  <a:lnTo>
                    <a:pt x="636981" y="287985"/>
                  </a:lnTo>
                  <a:lnTo>
                    <a:pt x="635444" y="301726"/>
                  </a:lnTo>
                  <a:lnTo>
                    <a:pt x="632421" y="313931"/>
                  </a:lnTo>
                  <a:lnTo>
                    <a:pt x="623290" y="338289"/>
                  </a:lnTo>
                  <a:lnTo>
                    <a:pt x="615657" y="350494"/>
                  </a:lnTo>
                  <a:lnTo>
                    <a:pt x="609549" y="361162"/>
                  </a:lnTo>
                  <a:lnTo>
                    <a:pt x="579094" y="390080"/>
                  </a:lnTo>
                  <a:lnTo>
                    <a:pt x="540994" y="411416"/>
                  </a:lnTo>
                  <a:lnTo>
                    <a:pt x="503732" y="420306"/>
                  </a:lnTo>
                  <a:lnTo>
                    <a:pt x="504431" y="419049"/>
                  </a:lnTo>
                  <a:lnTo>
                    <a:pt x="510527" y="403821"/>
                  </a:lnTo>
                  <a:lnTo>
                    <a:pt x="515099" y="390080"/>
                  </a:lnTo>
                  <a:lnTo>
                    <a:pt x="518121" y="374853"/>
                  </a:lnTo>
                  <a:lnTo>
                    <a:pt x="521195" y="344398"/>
                  </a:lnTo>
                  <a:lnTo>
                    <a:pt x="519658" y="329158"/>
                  </a:lnTo>
                  <a:lnTo>
                    <a:pt x="505917" y="283425"/>
                  </a:lnTo>
                  <a:lnTo>
                    <a:pt x="495249" y="265645"/>
                  </a:lnTo>
                  <a:lnTo>
                    <a:pt x="495249" y="344398"/>
                  </a:lnTo>
                  <a:lnTo>
                    <a:pt x="495249" y="356552"/>
                  </a:lnTo>
                  <a:lnTo>
                    <a:pt x="493763" y="368757"/>
                  </a:lnTo>
                  <a:lnTo>
                    <a:pt x="490689" y="382498"/>
                  </a:lnTo>
                  <a:lnTo>
                    <a:pt x="486117" y="394652"/>
                  </a:lnTo>
                  <a:lnTo>
                    <a:pt x="481558" y="406857"/>
                  </a:lnTo>
                  <a:lnTo>
                    <a:pt x="475462" y="417512"/>
                  </a:lnTo>
                  <a:lnTo>
                    <a:pt x="473583" y="420535"/>
                  </a:lnTo>
                  <a:lnTo>
                    <a:pt x="460222" y="419049"/>
                  </a:lnTo>
                  <a:lnTo>
                    <a:pt x="455383" y="417855"/>
                  </a:lnTo>
                  <a:lnTo>
                    <a:pt x="455383" y="443699"/>
                  </a:lnTo>
                  <a:lnTo>
                    <a:pt x="413004" y="473925"/>
                  </a:lnTo>
                  <a:lnTo>
                    <a:pt x="373367" y="487616"/>
                  </a:lnTo>
                  <a:lnTo>
                    <a:pt x="345922" y="490689"/>
                  </a:lnTo>
                  <a:lnTo>
                    <a:pt x="318490" y="487616"/>
                  </a:lnTo>
                  <a:lnTo>
                    <a:pt x="306285" y="484593"/>
                  </a:lnTo>
                  <a:lnTo>
                    <a:pt x="281927" y="475411"/>
                  </a:lnTo>
                  <a:lnTo>
                    <a:pt x="271259" y="467817"/>
                  </a:lnTo>
                  <a:lnTo>
                    <a:pt x="260604" y="461721"/>
                  </a:lnTo>
                  <a:lnTo>
                    <a:pt x="234708" y="432752"/>
                  </a:lnTo>
                  <a:lnTo>
                    <a:pt x="219468" y="396189"/>
                  </a:lnTo>
                  <a:lnTo>
                    <a:pt x="216395" y="383984"/>
                  </a:lnTo>
                  <a:lnTo>
                    <a:pt x="216395" y="358089"/>
                  </a:lnTo>
                  <a:lnTo>
                    <a:pt x="217932" y="345884"/>
                  </a:lnTo>
                  <a:lnTo>
                    <a:pt x="230136" y="307835"/>
                  </a:lnTo>
                  <a:lnTo>
                    <a:pt x="251472" y="275831"/>
                  </a:lnTo>
                  <a:lnTo>
                    <a:pt x="297167" y="240753"/>
                  </a:lnTo>
                  <a:lnTo>
                    <a:pt x="338340" y="227063"/>
                  </a:lnTo>
                  <a:lnTo>
                    <a:pt x="349796" y="225780"/>
                  </a:lnTo>
                  <a:lnTo>
                    <a:pt x="349008" y="227063"/>
                  </a:lnTo>
                  <a:lnTo>
                    <a:pt x="342900" y="242290"/>
                  </a:lnTo>
                  <a:lnTo>
                    <a:pt x="336804" y="255993"/>
                  </a:lnTo>
                  <a:lnTo>
                    <a:pt x="333717" y="271221"/>
                  </a:lnTo>
                  <a:lnTo>
                    <a:pt x="332232" y="286499"/>
                  </a:lnTo>
                  <a:lnTo>
                    <a:pt x="332232" y="316953"/>
                  </a:lnTo>
                  <a:lnTo>
                    <a:pt x="345922" y="362648"/>
                  </a:lnTo>
                  <a:lnTo>
                    <a:pt x="373367" y="400748"/>
                  </a:lnTo>
                  <a:lnTo>
                    <a:pt x="411467" y="428180"/>
                  </a:lnTo>
                  <a:lnTo>
                    <a:pt x="455383" y="443699"/>
                  </a:lnTo>
                  <a:lnTo>
                    <a:pt x="455383" y="417855"/>
                  </a:lnTo>
                  <a:lnTo>
                    <a:pt x="448017" y="416026"/>
                  </a:lnTo>
                  <a:lnTo>
                    <a:pt x="423659" y="406857"/>
                  </a:lnTo>
                  <a:lnTo>
                    <a:pt x="384022" y="374853"/>
                  </a:lnTo>
                  <a:lnTo>
                    <a:pt x="364236" y="339826"/>
                  </a:lnTo>
                  <a:lnTo>
                    <a:pt x="356590" y="303263"/>
                  </a:lnTo>
                  <a:lnTo>
                    <a:pt x="356590" y="289521"/>
                  </a:lnTo>
                  <a:lnTo>
                    <a:pt x="365721" y="251421"/>
                  </a:lnTo>
                  <a:lnTo>
                    <a:pt x="377926" y="228549"/>
                  </a:lnTo>
                  <a:lnTo>
                    <a:pt x="379641" y="225552"/>
                  </a:lnTo>
                  <a:lnTo>
                    <a:pt x="417563" y="234657"/>
                  </a:lnTo>
                  <a:lnTo>
                    <a:pt x="449567" y="254495"/>
                  </a:lnTo>
                  <a:lnTo>
                    <a:pt x="460222" y="262089"/>
                  </a:lnTo>
                  <a:lnTo>
                    <a:pt x="483095" y="294093"/>
                  </a:lnTo>
                  <a:lnTo>
                    <a:pt x="495249" y="344398"/>
                  </a:lnTo>
                  <a:lnTo>
                    <a:pt x="495249" y="265645"/>
                  </a:lnTo>
                  <a:lnTo>
                    <a:pt x="467868" y="234657"/>
                  </a:lnTo>
                  <a:lnTo>
                    <a:pt x="428231" y="211785"/>
                  </a:lnTo>
                  <a:lnTo>
                    <a:pt x="397713" y="202666"/>
                  </a:lnTo>
                  <a:lnTo>
                    <a:pt x="403821" y="196557"/>
                  </a:lnTo>
                  <a:lnTo>
                    <a:pt x="438899" y="172199"/>
                  </a:lnTo>
                  <a:lnTo>
                    <a:pt x="480021" y="158457"/>
                  </a:lnTo>
                  <a:lnTo>
                    <a:pt x="493763" y="156921"/>
                  </a:lnTo>
                  <a:lnTo>
                    <a:pt x="519658" y="156921"/>
                  </a:lnTo>
                  <a:lnTo>
                    <a:pt x="557758" y="166090"/>
                  </a:lnTo>
                  <a:lnTo>
                    <a:pt x="591299" y="185889"/>
                  </a:lnTo>
                  <a:lnTo>
                    <a:pt x="623290" y="225526"/>
                  </a:lnTo>
                  <a:lnTo>
                    <a:pt x="635444" y="262089"/>
                  </a:lnTo>
                  <a:lnTo>
                    <a:pt x="636981" y="275831"/>
                  </a:lnTo>
                  <a:lnTo>
                    <a:pt x="636981" y="190576"/>
                  </a:lnTo>
                  <a:lnTo>
                    <a:pt x="633399" y="192328"/>
                  </a:lnTo>
                  <a:lnTo>
                    <a:pt x="630885" y="188963"/>
                  </a:lnTo>
                  <a:lnTo>
                    <a:pt x="620217" y="176758"/>
                  </a:lnTo>
                  <a:lnTo>
                    <a:pt x="583653" y="149326"/>
                  </a:lnTo>
                  <a:lnTo>
                    <a:pt x="539457" y="134099"/>
                  </a:lnTo>
                  <a:lnTo>
                    <a:pt x="507453" y="131076"/>
                  </a:lnTo>
                  <a:lnTo>
                    <a:pt x="492226" y="131076"/>
                  </a:lnTo>
                  <a:lnTo>
                    <a:pt x="443458" y="143230"/>
                  </a:lnTo>
                  <a:lnTo>
                    <a:pt x="399262" y="167589"/>
                  </a:lnTo>
                  <a:lnTo>
                    <a:pt x="387108" y="176758"/>
                  </a:lnTo>
                  <a:lnTo>
                    <a:pt x="374904" y="188963"/>
                  </a:lnTo>
                  <a:lnTo>
                    <a:pt x="366839" y="199631"/>
                  </a:lnTo>
                  <a:lnTo>
                    <a:pt x="350494" y="199631"/>
                  </a:lnTo>
                  <a:lnTo>
                    <a:pt x="335267" y="202653"/>
                  </a:lnTo>
                  <a:lnTo>
                    <a:pt x="318490" y="205689"/>
                  </a:lnTo>
                  <a:lnTo>
                    <a:pt x="303263" y="210299"/>
                  </a:lnTo>
                  <a:lnTo>
                    <a:pt x="259067" y="234657"/>
                  </a:lnTo>
                  <a:lnTo>
                    <a:pt x="224040" y="269735"/>
                  </a:lnTo>
                  <a:lnTo>
                    <a:pt x="201168" y="310857"/>
                  </a:lnTo>
                  <a:lnTo>
                    <a:pt x="190500" y="355053"/>
                  </a:lnTo>
                  <a:lnTo>
                    <a:pt x="190500" y="370293"/>
                  </a:lnTo>
                  <a:lnTo>
                    <a:pt x="192036" y="385521"/>
                  </a:lnTo>
                  <a:lnTo>
                    <a:pt x="195059" y="400748"/>
                  </a:lnTo>
                  <a:lnTo>
                    <a:pt x="198132" y="416013"/>
                  </a:lnTo>
                  <a:lnTo>
                    <a:pt x="3073" y="513511"/>
                  </a:lnTo>
                  <a:lnTo>
                    <a:pt x="5245" y="518071"/>
                  </a:lnTo>
                  <a:lnTo>
                    <a:pt x="0" y="518071"/>
                  </a:lnTo>
                  <a:lnTo>
                    <a:pt x="3073" y="731443"/>
                  </a:lnTo>
                  <a:lnTo>
                    <a:pt x="41173" y="731443"/>
                  </a:lnTo>
                  <a:lnTo>
                    <a:pt x="38392" y="539178"/>
                  </a:lnTo>
                  <a:lnTo>
                    <a:pt x="216319" y="448906"/>
                  </a:lnTo>
                  <a:lnTo>
                    <a:pt x="243827" y="479971"/>
                  </a:lnTo>
                  <a:lnTo>
                    <a:pt x="283464" y="502843"/>
                  </a:lnTo>
                  <a:lnTo>
                    <a:pt x="329158" y="515048"/>
                  </a:lnTo>
                  <a:lnTo>
                    <a:pt x="359664" y="515048"/>
                  </a:lnTo>
                  <a:lnTo>
                    <a:pt x="376440" y="512025"/>
                  </a:lnTo>
                  <a:lnTo>
                    <a:pt x="391668" y="508952"/>
                  </a:lnTo>
                  <a:lnTo>
                    <a:pt x="408432" y="504380"/>
                  </a:lnTo>
                  <a:lnTo>
                    <a:pt x="435813" y="490689"/>
                  </a:lnTo>
                  <a:lnTo>
                    <a:pt x="438899" y="489153"/>
                  </a:lnTo>
                  <a:lnTo>
                    <a:pt x="452640" y="479971"/>
                  </a:lnTo>
                  <a:lnTo>
                    <a:pt x="464794" y="469315"/>
                  </a:lnTo>
                  <a:lnTo>
                    <a:pt x="476999" y="457149"/>
                  </a:lnTo>
                  <a:lnTo>
                    <a:pt x="486321" y="446493"/>
                  </a:lnTo>
                  <a:lnTo>
                    <a:pt x="501357" y="446493"/>
                  </a:lnTo>
                  <a:lnTo>
                    <a:pt x="518121" y="444957"/>
                  </a:lnTo>
                  <a:lnTo>
                    <a:pt x="533349" y="440385"/>
                  </a:lnTo>
                  <a:lnTo>
                    <a:pt x="550113" y="435825"/>
                  </a:lnTo>
                  <a:lnTo>
                    <a:pt x="577634" y="422084"/>
                  </a:lnTo>
                  <a:lnTo>
                    <a:pt x="580631" y="420598"/>
                  </a:lnTo>
                  <a:lnTo>
                    <a:pt x="594321" y="411416"/>
                  </a:lnTo>
                  <a:lnTo>
                    <a:pt x="627862" y="377926"/>
                  </a:lnTo>
                  <a:lnTo>
                    <a:pt x="650671" y="336753"/>
                  </a:lnTo>
                  <a:lnTo>
                    <a:pt x="661390" y="291058"/>
                  </a:lnTo>
                  <a:lnTo>
                    <a:pt x="661390" y="260553"/>
                  </a:lnTo>
                  <a:lnTo>
                    <a:pt x="658317" y="245325"/>
                  </a:lnTo>
                  <a:lnTo>
                    <a:pt x="653757" y="230098"/>
                  </a:lnTo>
                  <a:lnTo>
                    <a:pt x="651573" y="225221"/>
                  </a:lnTo>
                  <a:lnTo>
                    <a:pt x="1042339" y="35026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756372" y="5106542"/>
              <a:ext cx="3805554" cy="1621790"/>
            </a:xfrm>
            <a:custGeom>
              <a:avLst/>
              <a:gdLst/>
              <a:ahLst/>
              <a:cxnLst/>
              <a:rect l="l" t="t" r="r" b="b"/>
              <a:pathLst>
                <a:path w="3805554" h="1621790">
                  <a:moveTo>
                    <a:pt x="39636" y="100558"/>
                  </a:moveTo>
                  <a:lnTo>
                    <a:pt x="1536" y="100558"/>
                  </a:lnTo>
                  <a:lnTo>
                    <a:pt x="0" y="743648"/>
                  </a:lnTo>
                  <a:lnTo>
                    <a:pt x="38100" y="743648"/>
                  </a:lnTo>
                  <a:lnTo>
                    <a:pt x="39636" y="100558"/>
                  </a:lnTo>
                  <a:close/>
                </a:path>
                <a:path w="3805554" h="1621790">
                  <a:moveTo>
                    <a:pt x="2805404" y="1583283"/>
                  </a:moveTo>
                  <a:lnTo>
                    <a:pt x="2090737" y="1581746"/>
                  </a:lnTo>
                  <a:lnTo>
                    <a:pt x="2090737" y="1619846"/>
                  </a:lnTo>
                  <a:lnTo>
                    <a:pt x="2805404" y="1621383"/>
                  </a:lnTo>
                  <a:lnTo>
                    <a:pt x="2805404" y="1583283"/>
                  </a:lnTo>
                  <a:close/>
                </a:path>
                <a:path w="3805554" h="1621790">
                  <a:moveTo>
                    <a:pt x="3805085" y="10668"/>
                  </a:moveTo>
                  <a:lnTo>
                    <a:pt x="3305225" y="0"/>
                  </a:lnTo>
                  <a:lnTo>
                    <a:pt x="3305225" y="38100"/>
                  </a:lnTo>
                  <a:lnTo>
                    <a:pt x="3805085" y="48768"/>
                  </a:lnTo>
                  <a:lnTo>
                    <a:pt x="3805085" y="1066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418558" y="4920653"/>
              <a:ext cx="655320" cy="361315"/>
            </a:xfrm>
            <a:custGeom>
              <a:avLst/>
              <a:gdLst/>
              <a:ahLst/>
              <a:cxnLst/>
              <a:rect l="l" t="t" r="r" b="b"/>
              <a:pathLst>
                <a:path w="655320" h="361314">
                  <a:moveTo>
                    <a:pt x="655243" y="188912"/>
                  </a:move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5243" y="220967"/>
                  </a:lnTo>
                  <a:lnTo>
                    <a:pt x="655243" y="188912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/>
          <p:cNvSpPr txBox="1">
            <a:spLocks noGrp="1"/>
          </p:cNvSpPr>
          <p:nvPr>
            <p:ph type="title"/>
          </p:nvPr>
        </p:nvSpPr>
        <p:spPr>
          <a:xfrm>
            <a:off x="2353233" y="375988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Actuación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los</a:t>
            </a:r>
            <a:r>
              <a:rPr dirty="0" spc="-50">
                <a:solidFill>
                  <a:srgbClr val="1B4067"/>
                </a:solidFill>
              </a:rPr>
              <a:t> </a:t>
            </a:r>
            <a:r>
              <a:rPr dirty="0" spc="-20">
                <a:solidFill>
                  <a:srgbClr val="1B4067"/>
                </a:solidFill>
              </a:rPr>
              <a:t>relés</a:t>
            </a:r>
          </a:p>
        </p:txBody>
      </p:sp>
      <p:sp>
        <p:nvSpPr>
          <p:cNvPr id="84" name="object 84" descr=""/>
          <p:cNvSpPr txBox="1"/>
          <p:nvPr/>
        </p:nvSpPr>
        <p:spPr>
          <a:xfrm>
            <a:off x="6746506" y="3704081"/>
            <a:ext cx="29273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4945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O</a:t>
            </a:r>
            <a:endParaRPr sz="10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496478" y="480277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88" name="object 88" descr=""/>
          <p:cNvGrpSpPr/>
          <p:nvPr/>
        </p:nvGrpSpPr>
        <p:grpSpPr>
          <a:xfrm>
            <a:off x="1276350" y="3777754"/>
            <a:ext cx="6874509" cy="2929255"/>
            <a:chOff x="1276350" y="3777754"/>
            <a:chExt cx="6874509" cy="2929255"/>
          </a:xfrm>
        </p:grpSpPr>
        <p:sp>
          <p:nvSpPr>
            <p:cNvPr id="89" name="object 89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71589" y="1921586"/>
                  </a:moveTo>
                  <a:lnTo>
                    <a:pt x="0" y="1921586"/>
                  </a:lnTo>
                  <a:lnTo>
                    <a:pt x="0" y="1938337"/>
                  </a:lnTo>
                  <a:lnTo>
                    <a:pt x="71589" y="1938337"/>
                  </a:lnTo>
                  <a:lnTo>
                    <a:pt x="71589" y="1921586"/>
                  </a:lnTo>
                  <a:close/>
                </a:path>
                <a:path w="4434840" h="2929254">
                  <a:moveTo>
                    <a:pt x="71589" y="1635074"/>
                  </a:moveTo>
                  <a:lnTo>
                    <a:pt x="0" y="1635074"/>
                  </a:lnTo>
                  <a:lnTo>
                    <a:pt x="0" y="1653387"/>
                  </a:lnTo>
                  <a:lnTo>
                    <a:pt x="71589" y="1653387"/>
                  </a:lnTo>
                  <a:lnTo>
                    <a:pt x="71589" y="1635074"/>
                  </a:lnTo>
                  <a:close/>
                </a:path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5074"/>
                  </a:lnTo>
                  <a:lnTo>
                    <a:pt x="141693" y="1635074"/>
                  </a:lnTo>
                  <a:lnTo>
                    <a:pt x="141693" y="1653387"/>
                  </a:lnTo>
                  <a:lnTo>
                    <a:pt x="1856041" y="1653387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1586"/>
                  </a:lnTo>
                  <a:lnTo>
                    <a:pt x="141693" y="1921586"/>
                  </a:lnTo>
                  <a:lnTo>
                    <a:pt x="141693" y="1938337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6609" y="2863304"/>
                  </a:moveTo>
                  <a:lnTo>
                    <a:pt x="2419845" y="2863304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2863304"/>
                  </a:lnTo>
                  <a:close/>
                </a:path>
                <a:path w="4434840" h="2929254">
                  <a:moveTo>
                    <a:pt x="2437688" y="1091069"/>
                  </a:moveTo>
                  <a:lnTo>
                    <a:pt x="2419845" y="1091069"/>
                  </a:lnTo>
                  <a:lnTo>
                    <a:pt x="2419845" y="1142898"/>
                  </a:lnTo>
                  <a:lnTo>
                    <a:pt x="2419845" y="2791676"/>
                  </a:lnTo>
                  <a:lnTo>
                    <a:pt x="2436609" y="2791676"/>
                  </a:lnTo>
                  <a:lnTo>
                    <a:pt x="2436609" y="1142898"/>
                  </a:lnTo>
                  <a:lnTo>
                    <a:pt x="2437688" y="1142898"/>
                  </a:lnTo>
                  <a:lnTo>
                    <a:pt x="2437688" y="1091069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19845" y="0"/>
                  </a:lnTo>
                  <a:lnTo>
                    <a:pt x="2419845" y="1019429"/>
                  </a:lnTo>
                  <a:lnTo>
                    <a:pt x="2437688" y="1019429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  <p:pic>
          <p:nvPicPr>
            <p:cNvPr id="93" name="object 93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47288" y="3777754"/>
              <a:ext cx="4803190" cy="2928835"/>
            </a:xfrm>
            <a:prstGeom prst="rect">
              <a:avLst/>
            </a:prstGeom>
          </p:spPr>
        </p:pic>
      </p:grpSp>
      <p:sp>
        <p:nvSpPr>
          <p:cNvPr id="94" name="object 94" descr=""/>
          <p:cNvSpPr txBox="1"/>
          <p:nvPr/>
        </p:nvSpPr>
        <p:spPr>
          <a:xfrm>
            <a:off x="4223213" y="3912471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212545" y="5556715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622956" y="5426036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837822" y="5711000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99" name="object 99" descr=""/>
          <p:cNvGrpSpPr/>
          <p:nvPr/>
        </p:nvGrpSpPr>
        <p:grpSpPr>
          <a:xfrm>
            <a:off x="1840166" y="3776459"/>
            <a:ext cx="5569585" cy="3498850"/>
            <a:chOff x="1840166" y="3776459"/>
            <a:chExt cx="5569585" cy="3498850"/>
          </a:xfrm>
        </p:grpSpPr>
        <p:sp>
          <p:nvSpPr>
            <p:cNvPr id="100" name="object 100" descr=""/>
            <p:cNvSpPr/>
            <p:nvPr/>
          </p:nvSpPr>
          <p:spPr>
            <a:xfrm>
              <a:off x="3600247" y="4800257"/>
              <a:ext cx="641985" cy="239395"/>
            </a:xfrm>
            <a:custGeom>
              <a:avLst/>
              <a:gdLst/>
              <a:ahLst/>
              <a:cxnLst/>
              <a:rect l="l" t="t" r="r" b="b"/>
              <a:pathLst>
                <a:path w="641985" h="239395">
                  <a:moveTo>
                    <a:pt x="70091" y="167627"/>
                  </a:moveTo>
                  <a:lnTo>
                    <a:pt x="0" y="167627"/>
                  </a:lnTo>
                  <a:lnTo>
                    <a:pt x="0" y="239280"/>
                  </a:lnTo>
                  <a:lnTo>
                    <a:pt x="70091" y="239280"/>
                  </a:lnTo>
                  <a:lnTo>
                    <a:pt x="70091" y="167627"/>
                  </a:lnTo>
                  <a:close/>
                </a:path>
                <a:path w="641985" h="239395">
                  <a:moveTo>
                    <a:pt x="70091" y="0"/>
                  </a:moveTo>
                  <a:lnTo>
                    <a:pt x="0" y="0"/>
                  </a:lnTo>
                  <a:lnTo>
                    <a:pt x="0" y="71653"/>
                  </a:lnTo>
                  <a:lnTo>
                    <a:pt x="70091" y="71653"/>
                  </a:lnTo>
                  <a:lnTo>
                    <a:pt x="70091" y="0"/>
                  </a:lnTo>
                  <a:close/>
                </a:path>
                <a:path w="641985" h="239395">
                  <a:moveTo>
                    <a:pt x="356552" y="167627"/>
                  </a:moveTo>
                  <a:lnTo>
                    <a:pt x="284962" y="167627"/>
                  </a:lnTo>
                  <a:lnTo>
                    <a:pt x="284962" y="239280"/>
                  </a:lnTo>
                  <a:lnTo>
                    <a:pt x="356552" y="239280"/>
                  </a:lnTo>
                  <a:lnTo>
                    <a:pt x="356552" y="167627"/>
                  </a:lnTo>
                  <a:close/>
                </a:path>
                <a:path w="641985" h="239395">
                  <a:moveTo>
                    <a:pt x="356552" y="0"/>
                  </a:moveTo>
                  <a:lnTo>
                    <a:pt x="284962" y="0"/>
                  </a:lnTo>
                  <a:lnTo>
                    <a:pt x="284962" y="71653"/>
                  </a:lnTo>
                  <a:lnTo>
                    <a:pt x="356552" y="71653"/>
                  </a:lnTo>
                  <a:lnTo>
                    <a:pt x="356552" y="0"/>
                  </a:lnTo>
                  <a:close/>
                </a:path>
                <a:path w="641985" h="239395">
                  <a:moveTo>
                    <a:pt x="641553" y="167627"/>
                  </a:moveTo>
                  <a:lnTo>
                    <a:pt x="571449" y="167627"/>
                  </a:lnTo>
                  <a:lnTo>
                    <a:pt x="571449" y="239280"/>
                  </a:lnTo>
                  <a:lnTo>
                    <a:pt x="641553" y="239280"/>
                  </a:lnTo>
                  <a:lnTo>
                    <a:pt x="641553" y="16762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173194" y="4797171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165600" y="4791125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31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31" y="0"/>
                  </a:lnTo>
                  <a:lnTo>
                    <a:pt x="85331" y="6045"/>
                  </a:lnTo>
                  <a:lnTo>
                    <a:pt x="13690" y="6045"/>
                  </a:lnTo>
                  <a:lnTo>
                    <a:pt x="7594" y="12153"/>
                  </a:lnTo>
                  <a:lnTo>
                    <a:pt x="13690" y="12153"/>
                  </a:lnTo>
                  <a:lnTo>
                    <a:pt x="13690" y="71589"/>
                  </a:lnTo>
                  <a:lnTo>
                    <a:pt x="7594" y="71589"/>
                  </a:lnTo>
                  <a:lnTo>
                    <a:pt x="13690" y="77685"/>
                  </a:lnTo>
                  <a:lnTo>
                    <a:pt x="85331" y="77685"/>
                  </a:lnTo>
                  <a:lnTo>
                    <a:pt x="85331" y="83794"/>
                  </a:lnTo>
                  <a:close/>
                </a:path>
                <a:path w="85725" h="83820">
                  <a:moveTo>
                    <a:pt x="13690" y="12153"/>
                  </a:moveTo>
                  <a:lnTo>
                    <a:pt x="7594" y="12153"/>
                  </a:lnTo>
                  <a:lnTo>
                    <a:pt x="13690" y="6045"/>
                  </a:lnTo>
                  <a:lnTo>
                    <a:pt x="13690" y="12153"/>
                  </a:lnTo>
                  <a:close/>
                </a:path>
                <a:path w="85725" h="83820">
                  <a:moveTo>
                    <a:pt x="71589" y="12153"/>
                  </a:moveTo>
                  <a:lnTo>
                    <a:pt x="13690" y="12153"/>
                  </a:lnTo>
                  <a:lnTo>
                    <a:pt x="13690" y="6045"/>
                  </a:lnTo>
                  <a:lnTo>
                    <a:pt x="71589" y="6045"/>
                  </a:lnTo>
                  <a:lnTo>
                    <a:pt x="71589" y="12153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71589" y="6045"/>
                  </a:lnTo>
                  <a:lnTo>
                    <a:pt x="79222" y="12153"/>
                  </a:lnTo>
                  <a:lnTo>
                    <a:pt x="85331" y="12153"/>
                  </a:lnTo>
                  <a:lnTo>
                    <a:pt x="85331" y="71589"/>
                  </a:lnTo>
                  <a:lnTo>
                    <a:pt x="79222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12153"/>
                  </a:moveTo>
                  <a:lnTo>
                    <a:pt x="79222" y="12153"/>
                  </a:lnTo>
                  <a:lnTo>
                    <a:pt x="71589" y="6045"/>
                  </a:lnTo>
                  <a:lnTo>
                    <a:pt x="85331" y="6045"/>
                  </a:lnTo>
                  <a:lnTo>
                    <a:pt x="85331" y="12153"/>
                  </a:lnTo>
                  <a:close/>
                </a:path>
                <a:path w="85725" h="83820">
                  <a:moveTo>
                    <a:pt x="13690" y="77685"/>
                  </a:moveTo>
                  <a:lnTo>
                    <a:pt x="7594" y="71589"/>
                  </a:lnTo>
                  <a:lnTo>
                    <a:pt x="13690" y="71589"/>
                  </a:lnTo>
                  <a:lnTo>
                    <a:pt x="13690" y="77685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13690" y="77685"/>
                  </a:lnTo>
                  <a:lnTo>
                    <a:pt x="13690" y="71589"/>
                  </a:lnTo>
                  <a:lnTo>
                    <a:pt x="71589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77685"/>
                  </a:moveTo>
                  <a:lnTo>
                    <a:pt x="71589" y="77685"/>
                  </a:lnTo>
                  <a:lnTo>
                    <a:pt x="79222" y="71589"/>
                  </a:lnTo>
                  <a:lnTo>
                    <a:pt x="85331" y="71589"/>
                  </a:lnTo>
                  <a:lnTo>
                    <a:pt x="85331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847799" y="5388470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4" y="0"/>
                  </a:lnTo>
                  <a:lnTo>
                    <a:pt x="70104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1840166" y="5382374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69" y="83781"/>
                  </a:moveTo>
                  <a:lnTo>
                    <a:pt x="0" y="83781"/>
                  </a:lnTo>
                  <a:lnTo>
                    <a:pt x="0" y="0"/>
                  </a:lnTo>
                  <a:lnTo>
                    <a:pt x="85369" y="0"/>
                  </a:lnTo>
                  <a:lnTo>
                    <a:pt x="85369" y="6095"/>
                  </a:lnTo>
                  <a:lnTo>
                    <a:pt x="13741" y="6095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70091"/>
                  </a:lnTo>
                  <a:lnTo>
                    <a:pt x="7632" y="70091"/>
                  </a:lnTo>
                  <a:lnTo>
                    <a:pt x="13741" y="77685"/>
                  </a:lnTo>
                  <a:lnTo>
                    <a:pt x="85369" y="77685"/>
                  </a:lnTo>
                  <a:lnTo>
                    <a:pt x="85369" y="83781"/>
                  </a:lnTo>
                  <a:close/>
                </a:path>
                <a:path w="85725" h="83820">
                  <a:moveTo>
                    <a:pt x="13741" y="12204"/>
                  </a:moveTo>
                  <a:lnTo>
                    <a:pt x="7632" y="12204"/>
                  </a:lnTo>
                  <a:lnTo>
                    <a:pt x="13741" y="6095"/>
                  </a:lnTo>
                  <a:lnTo>
                    <a:pt x="13741" y="12204"/>
                  </a:lnTo>
                  <a:close/>
                </a:path>
                <a:path w="85725" h="83820">
                  <a:moveTo>
                    <a:pt x="71627" y="12204"/>
                  </a:moveTo>
                  <a:lnTo>
                    <a:pt x="13741" y="12204"/>
                  </a:lnTo>
                  <a:lnTo>
                    <a:pt x="13741" y="6095"/>
                  </a:lnTo>
                  <a:lnTo>
                    <a:pt x="71627" y="6095"/>
                  </a:lnTo>
                  <a:lnTo>
                    <a:pt x="71627" y="12204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71627" y="6095"/>
                  </a:lnTo>
                  <a:lnTo>
                    <a:pt x="77736" y="12204"/>
                  </a:lnTo>
                  <a:lnTo>
                    <a:pt x="85369" y="12204"/>
                  </a:lnTo>
                  <a:lnTo>
                    <a:pt x="85369" y="70091"/>
                  </a:lnTo>
                  <a:lnTo>
                    <a:pt x="77736" y="70091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12204"/>
                  </a:moveTo>
                  <a:lnTo>
                    <a:pt x="77736" y="12204"/>
                  </a:lnTo>
                  <a:lnTo>
                    <a:pt x="71627" y="6095"/>
                  </a:lnTo>
                  <a:lnTo>
                    <a:pt x="85369" y="6095"/>
                  </a:lnTo>
                  <a:lnTo>
                    <a:pt x="85369" y="12204"/>
                  </a:lnTo>
                  <a:close/>
                </a:path>
                <a:path w="85725" h="83820">
                  <a:moveTo>
                    <a:pt x="13741" y="77685"/>
                  </a:moveTo>
                  <a:lnTo>
                    <a:pt x="7632" y="70091"/>
                  </a:lnTo>
                  <a:lnTo>
                    <a:pt x="13741" y="70091"/>
                  </a:lnTo>
                  <a:lnTo>
                    <a:pt x="13741" y="77685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13741" y="77685"/>
                  </a:lnTo>
                  <a:lnTo>
                    <a:pt x="13741" y="70091"/>
                  </a:lnTo>
                  <a:lnTo>
                    <a:pt x="71627" y="70091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77685"/>
                  </a:moveTo>
                  <a:lnTo>
                    <a:pt x="71627" y="77685"/>
                  </a:lnTo>
                  <a:lnTo>
                    <a:pt x="77736" y="70091"/>
                  </a:lnTo>
                  <a:lnTo>
                    <a:pt x="85369" y="70091"/>
                  </a:lnTo>
                  <a:lnTo>
                    <a:pt x="85369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1847799" y="5673432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4" y="0"/>
                  </a:lnTo>
                  <a:lnTo>
                    <a:pt x="70104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1840166" y="5667324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69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69" y="0"/>
                  </a:lnTo>
                  <a:lnTo>
                    <a:pt x="85369" y="6108"/>
                  </a:lnTo>
                  <a:lnTo>
                    <a:pt x="13741" y="6108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71640"/>
                  </a:lnTo>
                  <a:lnTo>
                    <a:pt x="7632" y="71640"/>
                  </a:lnTo>
                  <a:lnTo>
                    <a:pt x="13741" y="77685"/>
                  </a:lnTo>
                  <a:lnTo>
                    <a:pt x="85369" y="77685"/>
                  </a:lnTo>
                  <a:lnTo>
                    <a:pt x="85369" y="83794"/>
                  </a:lnTo>
                  <a:close/>
                </a:path>
                <a:path w="85725" h="83820">
                  <a:moveTo>
                    <a:pt x="13741" y="12204"/>
                  </a:moveTo>
                  <a:lnTo>
                    <a:pt x="7632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85725" h="83820">
                  <a:moveTo>
                    <a:pt x="71627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71627" y="6108"/>
                  </a:lnTo>
                  <a:lnTo>
                    <a:pt x="71627" y="12204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71627" y="6108"/>
                  </a:lnTo>
                  <a:lnTo>
                    <a:pt x="77736" y="12204"/>
                  </a:lnTo>
                  <a:lnTo>
                    <a:pt x="85369" y="12204"/>
                  </a:lnTo>
                  <a:lnTo>
                    <a:pt x="85369" y="71640"/>
                  </a:lnTo>
                  <a:lnTo>
                    <a:pt x="77736" y="71640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12204"/>
                  </a:moveTo>
                  <a:lnTo>
                    <a:pt x="77736" y="12204"/>
                  </a:lnTo>
                  <a:lnTo>
                    <a:pt x="71627" y="6108"/>
                  </a:lnTo>
                  <a:lnTo>
                    <a:pt x="85369" y="6108"/>
                  </a:lnTo>
                  <a:lnTo>
                    <a:pt x="85369" y="12204"/>
                  </a:lnTo>
                  <a:close/>
                </a:path>
                <a:path w="85725" h="83820">
                  <a:moveTo>
                    <a:pt x="13741" y="77685"/>
                  </a:moveTo>
                  <a:lnTo>
                    <a:pt x="7632" y="71640"/>
                  </a:lnTo>
                  <a:lnTo>
                    <a:pt x="13741" y="71640"/>
                  </a:lnTo>
                  <a:lnTo>
                    <a:pt x="13741" y="77685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13741" y="77685"/>
                  </a:lnTo>
                  <a:lnTo>
                    <a:pt x="13741" y="71640"/>
                  </a:lnTo>
                  <a:lnTo>
                    <a:pt x="71627" y="71640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77685"/>
                  </a:moveTo>
                  <a:lnTo>
                    <a:pt x="71627" y="77685"/>
                  </a:lnTo>
                  <a:lnTo>
                    <a:pt x="77736" y="71640"/>
                  </a:lnTo>
                  <a:lnTo>
                    <a:pt x="85369" y="71640"/>
                  </a:lnTo>
                  <a:lnTo>
                    <a:pt x="85369" y="776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7" name="object 107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84041" y="3776459"/>
              <a:ext cx="122936" cy="100317"/>
            </a:xfrm>
            <a:prstGeom prst="rect">
              <a:avLst/>
            </a:prstGeom>
          </p:spPr>
        </p:pic>
        <p:sp>
          <p:nvSpPr>
            <p:cNvPr id="108" name="object 108" descr=""/>
            <p:cNvSpPr/>
            <p:nvPr/>
          </p:nvSpPr>
          <p:spPr>
            <a:xfrm>
              <a:off x="3683355" y="387934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01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683355" y="38854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683000" y="3888981"/>
              <a:ext cx="31750" cy="12700"/>
            </a:xfrm>
            <a:custGeom>
              <a:avLst/>
              <a:gdLst/>
              <a:ahLst/>
              <a:cxnLst/>
              <a:rect l="l" t="t" r="r" b="b"/>
              <a:pathLst>
                <a:path w="31750" h="12700">
                  <a:moveTo>
                    <a:pt x="31546" y="9918"/>
                  </a:moveTo>
                  <a:lnTo>
                    <a:pt x="0" y="9918"/>
                  </a:lnTo>
                  <a:lnTo>
                    <a:pt x="0" y="12204"/>
                  </a:lnTo>
                  <a:lnTo>
                    <a:pt x="31546" y="12204"/>
                  </a:lnTo>
                  <a:lnTo>
                    <a:pt x="31546" y="9918"/>
                  </a:lnTo>
                  <a:close/>
                </a:path>
                <a:path w="31750" h="12700">
                  <a:moveTo>
                    <a:pt x="3154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1546" y="6096"/>
                  </a:lnTo>
                  <a:lnTo>
                    <a:pt x="3154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671163" y="390372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671163" y="3909821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670300" y="391334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83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837" y="6096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658971" y="392201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658971" y="3928109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213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647478" y="3931640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60" h="24764">
                  <a:moveTo>
                    <a:pt x="12204" y="18313"/>
                  </a:moveTo>
                  <a:lnTo>
                    <a:pt x="10121" y="18313"/>
                  </a:lnTo>
                  <a:lnTo>
                    <a:pt x="10121" y="24371"/>
                  </a:lnTo>
                  <a:lnTo>
                    <a:pt x="12204" y="24371"/>
                  </a:lnTo>
                  <a:lnTo>
                    <a:pt x="12204" y="18313"/>
                  </a:lnTo>
                  <a:close/>
                </a:path>
                <a:path w="35560" h="24764">
                  <a:moveTo>
                    <a:pt x="30467" y="6108"/>
                  </a:moveTo>
                  <a:lnTo>
                    <a:pt x="10121" y="6108"/>
                  </a:lnTo>
                  <a:lnTo>
                    <a:pt x="10121" y="12204"/>
                  </a:lnTo>
                  <a:lnTo>
                    <a:pt x="0" y="12204"/>
                  </a:lnTo>
                  <a:lnTo>
                    <a:pt x="0" y="18059"/>
                  </a:lnTo>
                  <a:lnTo>
                    <a:pt x="22821" y="18059"/>
                  </a:lnTo>
                  <a:lnTo>
                    <a:pt x="22821" y="12217"/>
                  </a:lnTo>
                  <a:lnTo>
                    <a:pt x="30467" y="12217"/>
                  </a:lnTo>
                  <a:lnTo>
                    <a:pt x="30467" y="6108"/>
                  </a:lnTo>
                  <a:close/>
                </a:path>
                <a:path w="35560" h="24764">
                  <a:moveTo>
                    <a:pt x="35521" y="0"/>
                  </a:moveTo>
                  <a:lnTo>
                    <a:pt x="10121" y="0"/>
                  </a:lnTo>
                  <a:lnTo>
                    <a:pt x="10121" y="5359"/>
                  </a:lnTo>
                  <a:lnTo>
                    <a:pt x="35521" y="5359"/>
                  </a:lnTo>
                  <a:lnTo>
                    <a:pt x="3552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023641" y="67733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023641" y="67733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6756145" y="3136201"/>
            <a:ext cx="41275" cy="571500"/>
          </a:xfrm>
          <a:custGeom>
            <a:avLst/>
            <a:gdLst/>
            <a:ahLst/>
            <a:cxnLst/>
            <a:rect l="l" t="t" r="r" b="b"/>
            <a:pathLst>
              <a:path w="41275" h="571500">
                <a:moveTo>
                  <a:pt x="38100" y="571449"/>
                </a:moveTo>
                <a:lnTo>
                  <a:pt x="0" y="571449"/>
                </a:lnTo>
                <a:lnTo>
                  <a:pt x="3035" y="0"/>
                </a:lnTo>
                <a:lnTo>
                  <a:pt x="41135" y="0"/>
                </a:lnTo>
                <a:lnTo>
                  <a:pt x="38100" y="571449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918047" y="2544965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918047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7918843" y="1688553"/>
            <a:ext cx="715010" cy="40005"/>
          </a:xfrm>
          <a:custGeom>
            <a:avLst/>
            <a:gdLst/>
            <a:ahLst/>
            <a:cxnLst/>
            <a:rect l="l" t="t" r="r" b="b"/>
            <a:pathLst>
              <a:path w="715009" h="40005">
                <a:moveTo>
                  <a:pt x="714679" y="39585"/>
                </a:moveTo>
                <a:lnTo>
                  <a:pt x="0" y="38100"/>
                </a:lnTo>
                <a:lnTo>
                  <a:pt x="0" y="0"/>
                </a:lnTo>
                <a:lnTo>
                  <a:pt x="714679" y="1485"/>
                </a:lnTo>
                <a:lnTo>
                  <a:pt x="714679" y="39585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 descr=""/>
          <p:cNvGrpSpPr/>
          <p:nvPr/>
        </p:nvGrpSpPr>
        <p:grpSpPr>
          <a:xfrm>
            <a:off x="6120701" y="1706816"/>
            <a:ext cx="311150" cy="655320"/>
            <a:chOff x="6120701" y="1706816"/>
            <a:chExt cx="311150" cy="655320"/>
          </a:xfrm>
        </p:grpSpPr>
        <p:sp>
          <p:nvSpPr>
            <p:cNvPr id="7" name="object 7" descr=""/>
            <p:cNvSpPr/>
            <p:nvPr/>
          </p:nvSpPr>
          <p:spPr>
            <a:xfrm>
              <a:off x="6132855" y="192166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81" y="284962"/>
                  </a:moveTo>
                  <a:lnTo>
                    <a:pt x="97953" y="277673"/>
                  </a:lnTo>
                  <a:lnTo>
                    <a:pt x="58616" y="257366"/>
                  </a:lnTo>
                  <a:lnTo>
                    <a:pt x="27615" y="226381"/>
                  </a:lnTo>
                  <a:lnTo>
                    <a:pt x="7294" y="187060"/>
                  </a:lnTo>
                  <a:lnTo>
                    <a:pt x="0" y="141744"/>
                  </a:lnTo>
                  <a:lnTo>
                    <a:pt x="7294" y="97166"/>
                  </a:lnTo>
                  <a:lnTo>
                    <a:pt x="27615" y="58284"/>
                  </a:lnTo>
                  <a:lnTo>
                    <a:pt x="58616" y="27516"/>
                  </a:lnTo>
                  <a:lnTo>
                    <a:pt x="97953" y="7282"/>
                  </a:lnTo>
                  <a:lnTo>
                    <a:pt x="143281" y="0"/>
                  </a:lnTo>
                  <a:lnTo>
                    <a:pt x="188597" y="7282"/>
                  </a:lnTo>
                  <a:lnTo>
                    <a:pt x="227918" y="27516"/>
                  </a:lnTo>
                  <a:lnTo>
                    <a:pt x="258902" y="58284"/>
                  </a:lnTo>
                  <a:lnTo>
                    <a:pt x="279210" y="97166"/>
                  </a:lnTo>
                  <a:lnTo>
                    <a:pt x="286499" y="141744"/>
                  </a:lnTo>
                  <a:lnTo>
                    <a:pt x="279210" y="187060"/>
                  </a:lnTo>
                  <a:lnTo>
                    <a:pt x="258902" y="226381"/>
                  </a:lnTo>
                  <a:lnTo>
                    <a:pt x="227918" y="257366"/>
                  </a:lnTo>
                  <a:lnTo>
                    <a:pt x="188597" y="277673"/>
                  </a:lnTo>
                  <a:lnTo>
                    <a:pt x="143281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120701" y="1706816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19">
                  <a:moveTo>
                    <a:pt x="310857" y="356590"/>
                  </a:moveTo>
                  <a:lnTo>
                    <a:pt x="303263" y="310845"/>
                  </a:lnTo>
                  <a:lnTo>
                    <a:pt x="284962" y="272186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54"/>
                  </a:lnTo>
                  <a:lnTo>
                    <a:pt x="284962" y="513549"/>
                  </a:lnTo>
                  <a:lnTo>
                    <a:pt x="281940" y="527240"/>
                  </a:lnTo>
                  <a:lnTo>
                    <a:pt x="278853" y="539445"/>
                  </a:lnTo>
                  <a:lnTo>
                    <a:pt x="274294" y="551649"/>
                  </a:lnTo>
                  <a:lnTo>
                    <a:pt x="269735" y="562317"/>
                  </a:lnTo>
                  <a:lnTo>
                    <a:pt x="262089" y="572985"/>
                  </a:lnTo>
                  <a:lnTo>
                    <a:pt x="255993" y="583653"/>
                  </a:lnTo>
                  <a:lnTo>
                    <a:pt x="216395" y="615645"/>
                  </a:lnTo>
                  <a:lnTo>
                    <a:pt x="153885" y="630872"/>
                  </a:lnTo>
                  <a:lnTo>
                    <a:pt x="141732" y="629335"/>
                  </a:lnTo>
                  <a:lnTo>
                    <a:pt x="127990" y="627849"/>
                  </a:lnTo>
                  <a:lnTo>
                    <a:pt x="82308" y="608012"/>
                  </a:lnTo>
                  <a:lnTo>
                    <a:pt x="54876" y="582104"/>
                  </a:lnTo>
                  <a:lnTo>
                    <a:pt x="47231" y="572985"/>
                  </a:lnTo>
                  <a:lnTo>
                    <a:pt x="30467" y="537908"/>
                  </a:lnTo>
                  <a:lnTo>
                    <a:pt x="24358" y="499808"/>
                  </a:lnTo>
                  <a:lnTo>
                    <a:pt x="25895" y="486117"/>
                  </a:lnTo>
                  <a:lnTo>
                    <a:pt x="27432" y="473913"/>
                  </a:lnTo>
                  <a:lnTo>
                    <a:pt x="30467" y="460222"/>
                  </a:lnTo>
                  <a:lnTo>
                    <a:pt x="32956" y="454393"/>
                  </a:lnTo>
                  <a:lnTo>
                    <a:pt x="35026" y="457149"/>
                  </a:lnTo>
                  <a:lnTo>
                    <a:pt x="56362" y="478472"/>
                  </a:lnTo>
                  <a:lnTo>
                    <a:pt x="68567" y="486117"/>
                  </a:lnTo>
                  <a:lnTo>
                    <a:pt x="82308" y="493750"/>
                  </a:lnTo>
                  <a:lnTo>
                    <a:pt x="94462" y="501345"/>
                  </a:lnTo>
                  <a:lnTo>
                    <a:pt x="124968" y="510476"/>
                  </a:lnTo>
                  <a:lnTo>
                    <a:pt x="155435" y="513549"/>
                  </a:lnTo>
                  <a:lnTo>
                    <a:pt x="172199" y="512013"/>
                  </a:lnTo>
                  <a:lnTo>
                    <a:pt x="202653" y="505904"/>
                  </a:lnTo>
                  <a:lnTo>
                    <a:pt x="230085" y="493750"/>
                  </a:lnTo>
                  <a:lnTo>
                    <a:pt x="239826" y="487654"/>
                  </a:lnTo>
                  <a:lnTo>
                    <a:pt x="242290" y="486117"/>
                  </a:lnTo>
                  <a:lnTo>
                    <a:pt x="254495" y="476986"/>
                  </a:lnTo>
                  <a:lnTo>
                    <a:pt x="275831" y="455650"/>
                  </a:lnTo>
                  <a:lnTo>
                    <a:pt x="277342" y="453618"/>
                  </a:lnTo>
                  <a:lnTo>
                    <a:pt x="280390" y="461708"/>
                  </a:lnTo>
                  <a:lnTo>
                    <a:pt x="283425" y="473913"/>
                  </a:lnTo>
                  <a:lnTo>
                    <a:pt x="284962" y="487654"/>
                  </a:lnTo>
                  <a:lnTo>
                    <a:pt x="284962" y="371817"/>
                  </a:lnTo>
                  <a:lnTo>
                    <a:pt x="281940" y="384022"/>
                  </a:lnTo>
                  <a:lnTo>
                    <a:pt x="278853" y="396227"/>
                  </a:lnTo>
                  <a:lnTo>
                    <a:pt x="276186" y="403339"/>
                  </a:lnTo>
                  <a:lnTo>
                    <a:pt x="274294" y="400786"/>
                  </a:lnTo>
                  <a:lnTo>
                    <a:pt x="265163" y="390118"/>
                  </a:lnTo>
                  <a:lnTo>
                    <a:pt x="263906" y="389026"/>
                  </a:lnTo>
                  <a:lnTo>
                    <a:pt x="263906" y="428726"/>
                  </a:lnTo>
                  <a:lnTo>
                    <a:pt x="262089" y="431253"/>
                  </a:lnTo>
                  <a:lnTo>
                    <a:pt x="227063" y="466318"/>
                  </a:lnTo>
                  <a:lnTo>
                    <a:pt x="181330" y="484581"/>
                  </a:lnTo>
                  <a:lnTo>
                    <a:pt x="153885" y="487654"/>
                  </a:lnTo>
                  <a:lnTo>
                    <a:pt x="141732" y="486117"/>
                  </a:lnTo>
                  <a:lnTo>
                    <a:pt x="127990" y="484581"/>
                  </a:lnTo>
                  <a:lnTo>
                    <a:pt x="82308" y="464781"/>
                  </a:lnTo>
                  <a:lnTo>
                    <a:pt x="54876" y="438886"/>
                  </a:lnTo>
                  <a:lnTo>
                    <a:pt x="47231" y="429704"/>
                  </a:lnTo>
                  <a:lnTo>
                    <a:pt x="46355" y="428205"/>
                  </a:lnTo>
                  <a:lnTo>
                    <a:pt x="47231" y="426681"/>
                  </a:lnTo>
                  <a:lnTo>
                    <a:pt x="54876" y="417550"/>
                  </a:lnTo>
                  <a:lnTo>
                    <a:pt x="92976" y="385559"/>
                  </a:lnTo>
                  <a:lnTo>
                    <a:pt x="129540" y="371817"/>
                  </a:lnTo>
                  <a:lnTo>
                    <a:pt x="141732" y="370332"/>
                  </a:lnTo>
                  <a:lnTo>
                    <a:pt x="169176" y="370332"/>
                  </a:lnTo>
                  <a:lnTo>
                    <a:pt x="182867" y="373354"/>
                  </a:lnTo>
                  <a:lnTo>
                    <a:pt x="195072" y="376377"/>
                  </a:lnTo>
                  <a:lnTo>
                    <a:pt x="205740" y="381000"/>
                  </a:lnTo>
                  <a:lnTo>
                    <a:pt x="217893" y="385559"/>
                  </a:lnTo>
                  <a:lnTo>
                    <a:pt x="228549" y="393153"/>
                  </a:lnTo>
                  <a:lnTo>
                    <a:pt x="237731" y="400786"/>
                  </a:lnTo>
                  <a:lnTo>
                    <a:pt x="248399" y="408432"/>
                  </a:lnTo>
                  <a:lnTo>
                    <a:pt x="255993" y="417550"/>
                  </a:lnTo>
                  <a:lnTo>
                    <a:pt x="263626" y="428218"/>
                  </a:lnTo>
                  <a:lnTo>
                    <a:pt x="263906" y="428726"/>
                  </a:lnTo>
                  <a:lnTo>
                    <a:pt x="263906" y="389026"/>
                  </a:lnTo>
                  <a:lnTo>
                    <a:pt x="228549" y="362686"/>
                  </a:lnTo>
                  <a:lnTo>
                    <a:pt x="185889" y="347459"/>
                  </a:lnTo>
                  <a:lnTo>
                    <a:pt x="153885" y="344385"/>
                  </a:lnTo>
                  <a:lnTo>
                    <a:pt x="123431" y="347459"/>
                  </a:lnTo>
                  <a:lnTo>
                    <a:pt x="108204" y="352018"/>
                  </a:lnTo>
                  <a:lnTo>
                    <a:pt x="94462" y="356590"/>
                  </a:lnTo>
                  <a:lnTo>
                    <a:pt x="67030" y="371817"/>
                  </a:lnTo>
                  <a:lnTo>
                    <a:pt x="56362" y="381000"/>
                  </a:lnTo>
                  <a:lnTo>
                    <a:pt x="44208" y="390118"/>
                  </a:lnTo>
                  <a:lnTo>
                    <a:pt x="33883" y="403847"/>
                  </a:lnTo>
                  <a:lnTo>
                    <a:pt x="30467" y="394690"/>
                  </a:lnTo>
                  <a:lnTo>
                    <a:pt x="27432" y="382485"/>
                  </a:lnTo>
                  <a:lnTo>
                    <a:pt x="25895" y="370332"/>
                  </a:lnTo>
                  <a:lnTo>
                    <a:pt x="24358" y="356590"/>
                  </a:lnTo>
                  <a:lnTo>
                    <a:pt x="25895" y="342900"/>
                  </a:lnTo>
                  <a:lnTo>
                    <a:pt x="41135" y="294132"/>
                  </a:lnTo>
                  <a:lnTo>
                    <a:pt x="73126" y="256032"/>
                  </a:lnTo>
                  <a:lnTo>
                    <a:pt x="117335" y="233159"/>
                  </a:lnTo>
                  <a:lnTo>
                    <a:pt x="141732" y="227050"/>
                  </a:lnTo>
                  <a:lnTo>
                    <a:pt x="155435" y="227050"/>
                  </a:lnTo>
                  <a:lnTo>
                    <a:pt x="195072" y="233159"/>
                  </a:lnTo>
                  <a:lnTo>
                    <a:pt x="237731" y="257568"/>
                  </a:lnTo>
                  <a:lnTo>
                    <a:pt x="248399" y="265150"/>
                  </a:lnTo>
                  <a:lnTo>
                    <a:pt x="275831" y="307822"/>
                  </a:lnTo>
                  <a:lnTo>
                    <a:pt x="284962" y="344385"/>
                  </a:lnTo>
                  <a:lnTo>
                    <a:pt x="284962" y="272186"/>
                  </a:lnTo>
                  <a:lnTo>
                    <a:pt x="283425" y="269722"/>
                  </a:lnTo>
                  <a:lnTo>
                    <a:pt x="274294" y="257568"/>
                  </a:lnTo>
                  <a:lnTo>
                    <a:pt x="265163" y="246900"/>
                  </a:lnTo>
                  <a:lnTo>
                    <a:pt x="252958" y="237718"/>
                  </a:lnTo>
                  <a:lnTo>
                    <a:pt x="242290" y="228600"/>
                  </a:lnTo>
                  <a:lnTo>
                    <a:pt x="239496" y="227050"/>
                  </a:lnTo>
                  <a:lnTo>
                    <a:pt x="214858" y="213360"/>
                  </a:lnTo>
                  <a:lnTo>
                    <a:pt x="201117" y="208800"/>
                  </a:lnTo>
                  <a:lnTo>
                    <a:pt x="185889" y="204190"/>
                  </a:lnTo>
                  <a:lnTo>
                    <a:pt x="173812" y="203047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88"/>
                  </a:lnTo>
                  <a:lnTo>
                    <a:pt x="108204" y="208800"/>
                  </a:lnTo>
                  <a:lnTo>
                    <a:pt x="67030" y="228600"/>
                  </a:lnTo>
                  <a:lnTo>
                    <a:pt x="35026" y="259054"/>
                  </a:lnTo>
                  <a:lnTo>
                    <a:pt x="12153" y="297154"/>
                  </a:lnTo>
                  <a:lnTo>
                    <a:pt x="0" y="341350"/>
                  </a:lnTo>
                  <a:lnTo>
                    <a:pt x="0" y="373354"/>
                  </a:lnTo>
                  <a:lnTo>
                    <a:pt x="3035" y="388581"/>
                  </a:lnTo>
                  <a:lnTo>
                    <a:pt x="6108" y="403809"/>
                  </a:lnTo>
                  <a:lnTo>
                    <a:pt x="12153" y="419049"/>
                  </a:lnTo>
                  <a:lnTo>
                    <a:pt x="17183" y="429107"/>
                  </a:lnTo>
                  <a:lnTo>
                    <a:pt x="12153" y="440372"/>
                  </a:lnTo>
                  <a:lnTo>
                    <a:pt x="6108" y="454113"/>
                  </a:lnTo>
                  <a:lnTo>
                    <a:pt x="3035" y="469353"/>
                  </a:lnTo>
                  <a:lnTo>
                    <a:pt x="0" y="484581"/>
                  </a:lnTo>
                  <a:lnTo>
                    <a:pt x="0" y="516572"/>
                  </a:lnTo>
                  <a:lnTo>
                    <a:pt x="12153" y="560781"/>
                  </a:lnTo>
                  <a:lnTo>
                    <a:pt x="35026" y="598881"/>
                  </a:lnTo>
                  <a:lnTo>
                    <a:pt x="68567" y="629335"/>
                  </a:lnTo>
                  <a:lnTo>
                    <a:pt x="109740" y="649185"/>
                  </a:lnTo>
                  <a:lnTo>
                    <a:pt x="140195" y="655281"/>
                  </a:lnTo>
                  <a:lnTo>
                    <a:pt x="172199" y="655281"/>
                  </a:lnTo>
                  <a:lnTo>
                    <a:pt x="202653" y="649185"/>
                  </a:lnTo>
                  <a:lnTo>
                    <a:pt x="230085" y="636981"/>
                  </a:lnTo>
                  <a:lnTo>
                    <a:pt x="239826" y="630872"/>
                  </a:lnTo>
                  <a:lnTo>
                    <a:pt x="242290" y="629335"/>
                  </a:lnTo>
                  <a:lnTo>
                    <a:pt x="275831" y="598881"/>
                  </a:lnTo>
                  <a:lnTo>
                    <a:pt x="298653" y="560781"/>
                  </a:lnTo>
                  <a:lnTo>
                    <a:pt x="310857" y="499808"/>
                  </a:lnTo>
                  <a:lnTo>
                    <a:pt x="309321" y="483044"/>
                  </a:lnTo>
                  <a:lnTo>
                    <a:pt x="307784" y="467804"/>
                  </a:lnTo>
                  <a:lnTo>
                    <a:pt x="303263" y="452577"/>
                  </a:lnTo>
                  <a:lnTo>
                    <a:pt x="298653" y="438886"/>
                  </a:lnTo>
                  <a:lnTo>
                    <a:pt x="293408" y="429412"/>
                  </a:lnTo>
                  <a:lnTo>
                    <a:pt x="298653" y="417550"/>
                  </a:lnTo>
                  <a:lnTo>
                    <a:pt x="303263" y="402323"/>
                  </a:lnTo>
                  <a:lnTo>
                    <a:pt x="307784" y="388581"/>
                  </a:lnTo>
                  <a:lnTo>
                    <a:pt x="309321" y="371817"/>
                  </a:lnTo>
                  <a:lnTo>
                    <a:pt x="310857" y="35659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 descr=""/>
          <p:cNvSpPr/>
          <p:nvPr/>
        </p:nvSpPr>
        <p:spPr>
          <a:xfrm>
            <a:off x="6256337" y="2349893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997003" y="1588972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solidFill>
                  <a:srgbClr val="575B5F"/>
                </a:solidFill>
                <a:latin typeface="Calibri"/>
                <a:cs typeface="Calibri"/>
              </a:rPr>
              <a:t>���������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96300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VIZCARRA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40360" y="1593544"/>
            <a:ext cx="42862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TINGO 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MARIA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354534" y="1593544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AGUAYTIA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11338" y="3164649"/>
            <a:ext cx="727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PARAGSHA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6533654" y="1914080"/>
            <a:ext cx="1571625" cy="15240"/>
          </a:xfrm>
          <a:custGeom>
            <a:avLst/>
            <a:gdLst/>
            <a:ahLst/>
            <a:cxnLst/>
            <a:rect l="l" t="t" r="r" b="b"/>
            <a:pathLst>
              <a:path w="1571625" h="15239">
                <a:moveTo>
                  <a:pt x="1571078" y="15227"/>
                </a:moveTo>
                <a:lnTo>
                  <a:pt x="0" y="15227"/>
                </a:lnTo>
                <a:lnTo>
                  <a:pt x="0" y="0"/>
                </a:lnTo>
                <a:lnTo>
                  <a:pt x="1571078" y="0"/>
                </a:lnTo>
                <a:lnTo>
                  <a:pt x="1571078" y="15227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137321" y="1706816"/>
            <a:ext cx="4638675" cy="2071370"/>
          </a:xfrm>
          <a:custGeom>
            <a:avLst/>
            <a:gdLst/>
            <a:ahLst/>
            <a:cxnLst/>
            <a:rect l="l" t="t" r="r" b="b"/>
            <a:pathLst>
              <a:path w="4638675" h="2071370">
                <a:moveTo>
                  <a:pt x="1505597" y="1571078"/>
                </a:moveTo>
                <a:lnTo>
                  <a:pt x="1488821" y="1571078"/>
                </a:lnTo>
                <a:lnTo>
                  <a:pt x="1488351" y="2070938"/>
                </a:lnTo>
                <a:lnTo>
                  <a:pt x="1505127" y="2070938"/>
                </a:lnTo>
                <a:lnTo>
                  <a:pt x="1505597" y="1571078"/>
                </a:lnTo>
                <a:close/>
              </a:path>
              <a:path w="4638675" h="2071370">
                <a:moveTo>
                  <a:pt x="1536052" y="208800"/>
                </a:moveTo>
                <a:lnTo>
                  <a:pt x="0" y="207264"/>
                </a:lnTo>
                <a:lnTo>
                  <a:pt x="0" y="222491"/>
                </a:lnTo>
                <a:lnTo>
                  <a:pt x="1536052" y="224028"/>
                </a:lnTo>
                <a:lnTo>
                  <a:pt x="1536052" y="208800"/>
                </a:lnTo>
                <a:close/>
              </a:path>
              <a:path w="4638675" h="2071370">
                <a:moveTo>
                  <a:pt x="1789010" y="0"/>
                </a:moveTo>
                <a:lnTo>
                  <a:pt x="1773783" y="0"/>
                </a:lnTo>
                <a:lnTo>
                  <a:pt x="1773783" y="59423"/>
                </a:lnTo>
                <a:lnTo>
                  <a:pt x="1789010" y="59423"/>
                </a:lnTo>
                <a:lnTo>
                  <a:pt x="1789010" y="0"/>
                </a:lnTo>
                <a:close/>
              </a:path>
              <a:path w="4638675" h="2071370">
                <a:moveTo>
                  <a:pt x="1790547" y="1571078"/>
                </a:moveTo>
                <a:lnTo>
                  <a:pt x="1789010" y="1571078"/>
                </a:lnTo>
                <a:lnTo>
                  <a:pt x="1789010" y="131076"/>
                </a:lnTo>
                <a:lnTo>
                  <a:pt x="1773783" y="131076"/>
                </a:lnTo>
                <a:lnTo>
                  <a:pt x="1773783" y="1571078"/>
                </a:lnTo>
                <a:lnTo>
                  <a:pt x="1775320" y="1571078"/>
                </a:lnTo>
                <a:lnTo>
                  <a:pt x="1774850" y="2070938"/>
                </a:lnTo>
                <a:lnTo>
                  <a:pt x="1790077" y="2070938"/>
                </a:lnTo>
                <a:lnTo>
                  <a:pt x="1790547" y="1571078"/>
                </a:lnTo>
                <a:close/>
              </a:path>
              <a:path w="4638675" h="2071370">
                <a:moveTo>
                  <a:pt x="2077046" y="1571078"/>
                </a:moveTo>
                <a:lnTo>
                  <a:pt x="2060282" y="1571078"/>
                </a:lnTo>
                <a:lnTo>
                  <a:pt x="2059800" y="2070938"/>
                </a:lnTo>
                <a:lnTo>
                  <a:pt x="2076577" y="2070938"/>
                </a:lnTo>
                <a:lnTo>
                  <a:pt x="2077046" y="1571078"/>
                </a:lnTo>
                <a:close/>
              </a:path>
              <a:path w="4638675" h="2071370">
                <a:moveTo>
                  <a:pt x="3193999" y="1778342"/>
                </a:moveTo>
                <a:lnTo>
                  <a:pt x="3139186" y="1778342"/>
                </a:lnTo>
                <a:lnTo>
                  <a:pt x="3139186" y="1795106"/>
                </a:lnTo>
                <a:lnTo>
                  <a:pt x="3193999" y="1795106"/>
                </a:lnTo>
                <a:lnTo>
                  <a:pt x="3193999" y="1778342"/>
                </a:lnTo>
                <a:close/>
              </a:path>
              <a:path w="4638675" h="2071370">
                <a:moveTo>
                  <a:pt x="3885844" y="207264"/>
                </a:moveTo>
                <a:lnTo>
                  <a:pt x="2028278" y="207264"/>
                </a:lnTo>
                <a:lnTo>
                  <a:pt x="2028278" y="222491"/>
                </a:lnTo>
                <a:lnTo>
                  <a:pt x="3885844" y="222491"/>
                </a:lnTo>
                <a:lnTo>
                  <a:pt x="3885844" y="207264"/>
                </a:lnTo>
                <a:close/>
              </a:path>
              <a:path w="4638675" h="2071370">
                <a:moveTo>
                  <a:pt x="4519752" y="1563484"/>
                </a:moveTo>
                <a:lnTo>
                  <a:pt x="4146461" y="1563484"/>
                </a:lnTo>
                <a:lnTo>
                  <a:pt x="4147934" y="857935"/>
                </a:lnTo>
                <a:lnTo>
                  <a:pt x="4132707" y="857935"/>
                </a:lnTo>
                <a:lnTo>
                  <a:pt x="4131221" y="1571078"/>
                </a:lnTo>
                <a:lnTo>
                  <a:pt x="4138815" y="1571078"/>
                </a:lnTo>
                <a:lnTo>
                  <a:pt x="4138815" y="1581734"/>
                </a:lnTo>
                <a:lnTo>
                  <a:pt x="4519752" y="1581734"/>
                </a:lnTo>
                <a:lnTo>
                  <a:pt x="4519752" y="1563484"/>
                </a:lnTo>
                <a:close/>
              </a:path>
              <a:path w="4638675" h="2071370">
                <a:moveTo>
                  <a:pt x="4638624" y="1778342"/>
                </a:moveTo>
                <a:lnTo>
                  <a:pt x="3265640" y="1778342"/>
                </a:lnTo>
                <a:lnTo>
                  <a:pt x="3265640" y="1795106"/>
                </a:lnTo>
                <a:lnTo>
                  <a:pt x="4638624" y="1795106"/>
                </a:lnTo>
                <a:lnTo>
                  <a:pt x="4638624" y="1778342"/>
                </a:lnTo>
                <a:close/>
              </a:path>
              <a:path w="4638675" h="2071370">
                <a:moveTo>
                  <a:pt x="4638624" y="1563484"/>
                </a:moveTo>
                <a:lnTo>
                  <a:pt x="4591393" y="1563484"/>
                </a:lnTo>
                <a:lnTo>
                  <a:pt x="4591393" y="1581734"/>
                </a:lnTo>
                <a:lnTo>
                  <a:pt x="4638624" y="1581734"/>
                </a:lnTo>
                <a:lnTo>
                  <a:pt x="4638624" y="1563484"/>
                </a:lnTo>
                <a:close/>
              </a:path>
            </a:pathLst>
          </a:custGeom>
          <a:solidFill>
            <a:srgbClr val="DAD9D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2700667" y="19318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2253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932780" y="2390069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2254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88588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7101570" y="195012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2251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743808" y="3490734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6104277" y="2746659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C8C7C7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C8C7C7"/>
                </a:solidFill>
                <a:latin typeface="Arial"/>
                <a:cs typeface="Arial"/>
              </a:rPr>
              <a:t>1121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6477292" y="1706816"/>
            <a:ext cx="1668780" cy="213360"/>
            <a:chOff x="6477292" y="1706816"/>
            <a:chExt cx="1668780" cy="213360"/>
          </a:xfrm>
        </p:grpSpPr>
        <p:pic>
          <p:nvPicPr>
            <p:cNvPr id="24" name="object 2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77292" y="1706816"/>
              <a:ext cx="97535" cy="213360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48371" y="1706816"/>
              <a:ext cx="97535" cy="213360"/>
            </a:xfrm>
            <a:prstGeom prst="rect">
              <a:avLst/>
            </a:prstGeom>
          </p:spPr>
        </p:pic>
      </p:grpSp>
      <p:grpSp>
        <p:nvGrpSpPr>
          <p:cNvPr id="26" name="object 26" descr=""/>
          <p:cNvGrpSpPr/>
          <p:nvPr/>
        </p:nvGrpSpPr>
        <p:grpSpPr>
          <a:xfrm>
            <a:off x="8120011" y="1206995"/>
            <a:ext cx="311150" cy="500380"/>
            <a:chOff x="8120011" y="1206995"/>
            <a:chExt cx="311150" cy="500380"/>
          </a:xfrm>
        </p:grpSpPr>
        <p:sp>
          <p:nvSpPr>
            <p:cNvPr id="27" name="object 27" descr=""/>
            <p:cNvSpPr/>
            <p:nvPr/>
          </p:nvSpPr>
          <p:spPr>
            <a:xfrm>
              <a:off x="8133701" y="1219200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19">
                  <a:moveTo>
                    <a:pt x="141732" y="286499"/>
                  </a:moveTo>
                  <a:lnTo>
                    <a:pt x="97140" y="279204"/>
                  </a:lnTo>
                  <a:lnTo>
                    <a:pt x="58260" y="258884"/>
                  </a:lnTo>
                  <a:lnTo>
                    <a:pt x="27501" y="227882"/>
                  </a:lnTo>
                  <a:lnTo>
                    <a:pt x="7277" y="188545"/>
                  </a:lnTo>
                  <a:lnTo>
                    <a:pt x="0" y="143217"/>
                  </a:lnTo>
                  <a:lnTo>
                    <a:pt x="7277" y="97901"/>
                  </a:lnTo>
                  <a:lnTo>
                    <a:pt x="27501" y="58581"/>
                  </a:lnTo>
                  <a:lnTo>
                    <a:pt x="58260" y="27596"/>
                  </a:lnTo>
                  <a:lnTo>
                    <a:pt x="97140" y="7289"/>
                  </a:lnTo>
                  <a:lnTo>
                    <a:pt x="141732" y="0"/>
                  </a:lnTo>
                  <a:lnTo>
                    <a:pt x="187054" y="7289"/>
                  </a:lnTo>
                  <a:lnTo>
                    <a:pt x="226378" y="27596"/>
                  </a:lnTo>
                  <a:lnTo>
                    <a:pt x="257365" y="58581"/>
                  </a:lnTo>
                  <a:lnTo>
                    <a:pt x="277673" y="97901"/>
                  </a:lnTo>
                  <a:lnTo>
                    <a:pt x="284962" y="143217"/>
                  </a:lnTo>
                  <a:lnTo>
                    <a:pt x="277673" y="188545"/>
                  </a:lnTo>
                  <a:lnTo>
                    <a:pt x="257365" y="227882"/>
                  </a:lnTo>
                  <a:lnTo>
                    <a:pt x="226378" y="258884"/>
                  </a:lnTo>
                  <a:lnTo>
                    <a:pt x="187054" y="279204"/>
                  </a:lnTo>
                  <a:lnTo>
                    <a:pt x="141732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8120011" y="1206995"/>
              <a:ext cx="311150" cy="500380"/>
            </a:xfrm>
            <a:custGeom>
              <a:avLst/>
              <a:gdLst/>
              <a:ahLst/>
              <a:cxnLst/>
              <a:rect l="l" t="t" r="r" b="b"/>
              <a:pathLst>
                <a:path w="311150" h="500380">
                  <a:moveTo>
                    <a:pt x="310857" y="138658"/>
                  </a:moveTo>
                  <a:lnTo>
                    <a:pt x="307771" y="123431"/>
                  </a:lnTo>
                  <a:lnTo>
                    <a:pt x="304749" y="108204"/>
                  </a:lnTo>
                  <a:lnTo>
                    <a:pt x="292544" y="80759"/>
                  </a:lnTo>
                  <a:lnTo>
                    <a:pt x="286448" y="70967"/>
                  </a:lnTo>
                  <a:lnTo>
                    <a:pt x="286448" y="156959"/>
                  </a:lnTo>
                  <a:lnTo>
                    <a:pt x="284962" y="169164"/>
                  </a:lnTo>
                  <a:lnTo>
                    <a:pt x="283425" y="182867"/>
                  </a:lnTo>
                  <a:lnTo>
                    <a:pt x="280339" y="195059"/>
                  </a:lnTo>
                  <a:lnTo>
                    <a:pt x="275780" y="207264"/>
                  </a:lnTo>
                  <a:lnTo>
                    <a:pt x="269671" y="217932"/>
                  </a:lnTo>
                  <a:lnTo>
                    <a:pt x="263626" y="228600"/>
                  </a:lnTo>
                  <a:lnTo>
                    <a:pt x="255981" y="239268"/>
                  </a:lnTo>
                  <a:lnTo>
                    <a:pt x="246862" y="248399"/>
                  </a:lnTo>
                  <a:lnTo>
                    <a:pt x="237680" y="255981"/>
                  </a:lnTo>
                  <a:lnTo>
                    <a:pt x="228549" y="263626"/>
                  </a:lnTo>
                  <a:lnTo>
                    <a:pt x="193522" y="280390"/>
                  </a:lnTo>
                  <a:lnTo>
                    <a:pt x="157429" y="286283"/>
                  </a:lnTo>
                  <a:lnTo>
                    <a:pt x="151130" y="286029"/>
                  </a:lnTo>
                  <a:lnTo>
                    <a:pt x="105117" y="275831"/>
                  </a:lnTo>
                  <a:lnTo>
                    <a:pt x="54825" y="237731"/>
                  </a:lnTo>
                  <a:lnTo>
                    <a:pt x="32004" y="193522"/>
                  </a:lnTo>
                  <a:lnTo>
                    <a:pt x="28917" y="181317"/>
                  </a:lnTo>
                  <a:lnTo>
                    <a:pt x="25895" y="167627"/>
                  </a:lnTo>
                  <a:lnTo>
                    <a:pt x="25895" y="141732"/>
                  </a:lnTo>
                  <a:lnTo>
                    <a:pt x="36563" y="103632"/>
                  </a:lnTo>
                  <a:lnTo>
                    <a:pt x="48768" y="82308"/>
                  </a:lnTo>
                  <a:lnTo>
                    <a:pt x="56362" y="71640"/>
                  </a:lnTo>
                  <a:lnTo>
                    <a:pt x="105117" y="35077"/>
                  </a:lnTo>
                  <a:lnTo>
                    <a:pt x="143217" y="25895"/>
                  </a:lnTo>
                  <a:lnTo>
                    <a:pt x="169125" y="25895"/>
                  </a:lnTo>
                  <a:lnTo>
                    <a:pt x="207225" y="36563"/>
                  </a:lnTo>
                  <a:lnTo>
                    <a:pt x="257517" y="73126"/>
                  </a:lnTo>
                  <a:lnTo>
                    <a:pt x="263626" y="83794"/>
                  </a:lnTo>
                  <a:lnTo>
                    <a:pt x="271221" y="94500"/>
                  </a:lnTo>
                  <a:lnTo>
                    <a:pt x="284962" y="143217"/>
                  </a:lnTo>
                  <a:lnTo>
                    <a:pt x="286448" y="156959"/>
                  </a:lnTo>
                  <a:lnTo>
                    <a:pt x="286448" y="70967"/>
                  </a:lnTo>
                  <a:lnTo>
                    <a:pt x="254444" y="35077"/>
                  </a:lnTo>
                  <a:lnTo>
                    <a:pt x="216395" y="12204"/>
                  </a:lnTo>
                  <a:lnTo>
                    <a:pt x="155422" y="0"/>
                  </a:lnTo>
                  <a:lnTo>
                    <a:pt x="140195" y="1536"/>
                  </a:lnTo>
                  <a:lnTo>
                    <a:pt x="123431" y="3022"/>
                  </a:lnTo>
                  <a:lnTo>
                    <a:pt x="109689" y="7645"/>
                  </a:lnTo>
                  <a:lnTo>
                    <a:pt x="94462" y="12204"/>
                  </a:lnTo>
                  <a:lnTo>
                    <a:pt x="80721" y="19799"/>
                  </a:lnTo>
                  <a:lnTo>
                    <a:pt x="45694" y="45694"/>
                  </a:lnTo>
                  <a:lnTo>
                    <a:pt x="18262" y="82308"/>
                  </a:lnTo>
                  <a:lnTo>
                    <a:pt x="3022" y="124968"/>
                  </a:lnTo>
                  <a:lnTo>
                    <a:pt x="0" y="156959"/>
                  </a:lnTo>
                  <a:lnTo>
                    <a:pt x="1485" y="172199"/>
                  </a:lnTo>
                  <a:lnTo>
                    <a:pt x="12153" y="216395"/>
                  </a:lnTo>
                  <a:lnTo>
                    <a:pt x="45694" y="266700"/>
                  </a:lnTo>
                  <a:lnTo>
                    <a:pt x="82257" y="292595"/>
                  </a:lnTo>
                  <a:lnTo>
                    <a:pt x="124587" y="307746"/>
                  </a:lnTo>
                  <a:lnTo>
                    <a:pt x="121894" y="499821"/>
                  </a:lnTo>
                  <a:lnTo>
                    <a:pt x="159994" y="499821"/>
                  </a:lnTo>
                  <a:lnTo>
                    <a:pt x="162661" y="310857"/>
                  </a:lnTo>
                  <a:lnTo>
                    <a:pt x="172199" y="310857"/>
                  </a:lnTo>
                  <a:lnTo>
                    <a:pt x="216395" y="298704"/>
                  </a:lnTo>
                  <a:lnTo>
                    <a:pt x="239166" y="286499"/>
                  </a:lnTo>
                  <a:lnTo>
                    <a:pt x="243776" y="283413"/>
                  </a:lnTo>
                  <a:lnTo>
                    <a:pt x="275780" y="254495"/>
                  </a:lnTo>
                  <a:lnTo>
                    <a:pt x="300189" y="214858"/>
                  </a:lnTo>
                  <a:lnTo>
                    <a:pt x="307771" y="185889"/>
                  </a:lnTo>
                  <a:lnTo>
                    <a:pt x="310857" y="170662"/>
                  </a:lnTo>
                  <a:lnTo>
                    <a:pt x="310857" y="13865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56574" y="1281658"/>
              <a:ext cx="205676" cy="129527"/>
            </a:xfrm>
            <a:prstGeom prst="rect">
              <a:avLst/>
            </a:prstGeom>
          </p:spPr>
        </p:pic>
      </p:grpSp>
      <p:grpSp>
        <p:nvGrpSpPr>
          <p:cNvPr id="30" name="object 30" descr=""/>
          <p:cNvGrpSpPr/>
          <p:nvPr/>
        </p:nvGrpSpPr>
        <p:grpSpPr>
          <a:xfrm>
            <a:off x="1776209" y="1688553"/>
            <a:ext cx="6964045" cy="2089785"/>
            <a:chOff x="1776209" y="1688553"/>
            <a:chExt cx="6964045" cy="2089785"/>
          </a:xfrm>
        </p:grpSpPr>
        <p:sp>
          <p:nvSpPr>
            <p:cNvPr id="31" name="object 31" descr=""/>
            <p:cNvSpPr/>
            <p:nvPr/>
          </p:nvSpPr>
          <p:spPr>
            <a:xfrm>
              <a:off x="3885209" y="3136201"/>
              <a:ext cx="71755" cy="277495"/>
            </a:xfrm>
            <a:custGeom>
              <a:avLst/>
              <a:gdLst/>
              <a:ahLst/>
              <a:cxnLst/>
              <a:rect l="l" t="t" r="r" b="b"/>
              <a:pathLst>
                <a:path w="71754" h="277495">
                  <a:moveTo>
                    <a:pt x="71589" y="205740"/>
                  </a:moveTo>
                  <a:lnTo>
                    <a:pt x="0" y="205740"/>
                  </a:lnTo>
                  <a:lnTo>
                    <a:pt x="0" y="277329"/>
                  </a:lnTo>
                  <a:lnTo>
                    <a:pt x="71589" y="277329"/>
                  </a:lnTo>
                  <a:lnTo>
                    <a:pt x="71589" y="205740"/>
                  </a:lnTo>
                  <a:close/>
                </a:path>
                <a:path w="71754" h="277495">
                  <a:moveTo>
                    <a:pt x="71589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71589" y="70104"/>
                  </a:lnTo>
                  <a:lnTo>
                    <a:pt x="71589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886695" y="1766239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5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134298" y="1758657"/>
              <a:ext cx="1830705" cy="161925"/>
            </a:xfrm>
            <a:custGeom>
              <a:avLst/>
              <a:gdLst/>
              <a:ahLst/>
              <a:cxnLst/>
              <a:rect l="l" t="t" r="r" b="b"/>
              <a:pathLst>
                <a:path w="1830704" h="161925">
                  <a:moveTo>
                    <a:pt x="18249" y="85331"/>
                  </a:moveTo>
                  <a:lnTo>
                    <a:pt x="0" y="85331"/>
                  </a:lnTo>
                  <a:lnTo>
                    <a:pt x="0" y="161518"/>
                  </a:lnTo>
                  <a:lnTo>
                    <a:pt x="18249" y="161518"/>
                  </a:lnTo>
                  <a:lnTo>
                    <a:pt x="18249" y="85331"/>
                  </a:lnTo>
                  <a:close/>
                </a:path>
                <a:path w="1830704" h="161925">
                  <a:moveTo>
                    <a:pt x="1830133" y="0"/>
                  </a:moveTo>
                  <a:lnTo>
                    <a:pt x="1817928" y="0"/>
                  </a:lnTo>
                  <a:lnTo>
                    <a:pt x="1817928" y="13690"/>
                  </a:lnTo>
                  <a:lnTo>
                    <a:pt x="1817928" y="71577"/>
                  </a:lnTo>
                  <a:lnTo>
                    <a:pt x="1758505" y="71577"/>
                  </a:lnTo>
                  <a:lnTo>
                    <a:pt x="1758505" y="13690"/>
                  </a:lnTo>
                  <a:lnTo>
                    <a:pt x="1817928" y="13690"/>
                  </a:lnTo>
                  <a:lnTo>
                    <a:pt x="1817928" y="0"/>
                  </a:lnTo>
                  <a:lnTo>
                    <a:pt x="1746338" y="0"/>
                  </a:lnTo>
                  <a:lnTo>
                    <a:pt x="1746338" y="85318"/>
                  </a:lnTo>
                  <a:lnTo>
                    <a:pt x="1830133" y="85318"/>
                  </a:lnTo>
                  <a:lnTo>
                    <a:pt x="1830133" y="79222"/>
                  </a:lnTo>
                  <a:lnTo>
                    <a:pt x="1830133" y="71577"/>
                  </a:lnTo>
                  <a:lnTo>
                    <a:pt x="1830133" y="13690"/>
                  </a:lnTo>
                  <a:lnTo>
                    <a:pt x="1830133" y="7581"/>
                  </a:lnTo>
                  <a:lnTo>
                    <a:pt x="1830133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02294" y="1706816"/>
              <a:ext cx="85331" cy="213360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3661168" y="1843989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187"/>
                  </a:moveTo>
                  <a:lnTo>
                    <a:pt x="18313" y="76187"/>
                  </a:lnTo>
                  <a:lnTo>
                    <a:pt x="18313" y="0"/>
                  </a:lnTo>
                  <a:lnTo>
                    <a:pt x="0" y="0"/>
                  </a:lnTo>
                  <a:lnTo>
                    <a:pt x="0" y="76187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9177" y="1706816"/>
              <a:ext cx="85369" cy="21336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1776209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9854" y="1706816"/>
              <a:ext cx="97535" cy="213360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77432" y="1706816"/>
              <a:ext cx="97536" cy="213360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3562146" y="1688553"/>
              <a:ext cx="713740" cy="40005"/>
            </a:xfrm>
            <a:custGeom>
              <a:avLst/>
              <a:gdLst/>
              <a:ahLst/>
              <a:cxnLst/>
              <a:rect l="l" t="t" r="r" b="b"/>
              <a:pathLst>
                <a:path w="713739" h="40005">
                  <a:moveTo>
                    <a:pt x="713143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3143" y="1485"/>
                  </a:lnTo>
                  <a:lnTo>
                    <a:pt x="713143" y="395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775149" y="3340392"/>
              <a:ext cx="287020" cy="285115"/>
            </a:xfrm>
            <a:custGeom>
              <a:avLst/>
              <a:gdLst/>
              <a:ahLst/>
              <a:cxnLst/>
              <a:rect l="l" t="t" r="r" b="b"/>
              <a:pathLst>
                <a:path w="287020" h="285114">
                  <a:moveTo>
                    <a:pt x="143217" y="284962"/>
                  </a:moveTo>
                  <a:lnTo>
                    <a:pt x="97901" y="277685"/>
                  </a:lnTo>
                  <a:lnTo>
                    <a:pt x="58581" y="257461"/>
                  </a:lnTo>
                  <a:lnTo>
                    <a:pt x="27596" y="226702"/>
                  </a:lnTo>
                  <a:lnTo>
                    <a:pt x="7289" y="187821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6" y="58583"/>
                  </a:lnTo>
                  <a:lnTo>
                    <a:pt x="58581" y="27597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7"/>
                  </a:lnTo>
                  <a:lnTo>
                    <a:pt x="258851" y="58583"/>
                  </a:lnTo>
                  <a:lnTo>
                    <a:pt x="279159" y="97908"/>
                  </a:lnTo>
                  <a:lnTo>
                    <a:pt x="286448" y="143230"/>
                  </a:lnTo>
                  <a:lnTo>
                    <a:pt x="279159" y="187821"/>
                  </a:lnTo>
                  <a:lnTo>
                    <a:pt x="258851" y="226702"/>
                  </a:lnTo>
                  <a:lnTo>
                    <a:pt x="227864" y="257461"/>
                  </a:lnTo>
                  <a:lnTo>
                    <a:pt x="188540" y="277685"/>
                  </a:lnTo>
                  <a:lnTo>
                    <a:pt x="143217" y="2849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418558" y="3277895"/>
              <a:ext cx="858519" cy="361315"/>
            </a:xfrm>
            <a:custGeom>
              <a:avLst/>
              <a:gdLst/>
              <a:ahLst/>
              <a:cxnLst/>
              <a:rect l="l" t="t" r="r" b="b"/>
              <a:pathLst>
                <a:path w="858520" h="361314">
                  <a:moveTo>
                    <a:pt x="857948" y="187464"/>
                  </a:moveTo>
                  <a:lnTo>
                    <a:pt x="654646" y="186016"/>
                  </a:lnTo>
                  <a:lnTo>
                    <a:pt x="652208" y="173723"/>
                  </a:lnTo>
                  <a:lnTo>
                    <a:pt x="649135" y="158496"/>
                  </a:lnTo>
                  <a:lnTo>
                    <a:pt x="643039" y="144805"/>
                  </a:lnTo>
                  <a:lnTo>
                    <a:pt x="636981" y="131064"/>
                  </a:lnTo>
                  <a:lnTo>
                    <a:pt x="630885" y="120142"/>
                  </a:lnTo>
                  <a:lnTo>
                    <a:pt x="630885" y="205727"/>
                  </a:lnTo>
                  <a:lnTo>
                    <a:pt x="629348" y="219468"/>
                  </a:lnTo>
                  <a:lnTo>
                    <a:pt x="614108" y="268236"/>
                  </a:lnTo>
                  <a:lnTo>
                    <a:pt x="582117" y="306336"/>
                  </a:lnTo>
                  <a:lnTo>
                    <a:pt x="537908" y="329158"/>
                  </a:lnTo>
                  <a:lnTo>
                    <a:pt x="525703" y="333717"/>
                  </a:lnTo>
                  <a:lnTo>
                    <a:pt x="513549" y="335254"/>
                  </a:lnTo>
                  <a:lnTo>
                    <a:pt x="486117" y="335254"/>
                  </a:lnTo>
                  <a:lnTo>
                    <a:pt x="473913" y="332232"/>
                  </a:lnTo>
                  <a:lnTo>
                    <a:pt x="460171" y="329158"/>
                  </a:lnTo>
                  <a:lnTo>
                    <a:pt x="454355" y="326682"/>
                  </a:lnTo>
                  <a:lnTo>
                    <a:pt x="457149" y="324586"/>
                  </a:lnTo>
                  <a:lnTo>
                    <a:pt x="467817" y="315455"/>
                  </a:lnTo>
                  <a:lnTo>
                    <a:pt x="493712" y="278892"/>
                  </a:lnTo>
                  <a:lnTo>
                    <a:pt x="510476" y="236232"/>
                  </a:lnTo>
                  <a:lnTo>
                    <a:pt x="513549" y="204241"/>
                  </a:lnTo>
                  <a:lnTo>
                    <a:pt x="512013" y="188950"/>
                  </a:lnTo>
                  <a:lnTo>
                    <a:pt x="508939" y="173723"/>
                  </a:lnTo>
                  <a:lnTo>
                    <a:pt x="505917" y="158496"/>
                  </a:lnTo>
                  <a:lnTo>
                    <a:pt x="499808" y="144805"/>
                  </a:lnTo>
                  <a:lnTo>
                    <a:pt x="493712" y="131064"/>
                  </a:lnTo>
                  <a:lnTo>
                    <a:pt x="487603" y="120053"/>
                  </a:lnTo>
                  <a:lnTo>
                    <a:pt x="487603" y="205727"/>
                  </a:lnTo>
                  <a:lnTo>
                    <a:pt x="486117" y="219468"/>
                  </a:lnTo>
                  <a:lnTo>
                    <a:pt x="470839" y="268236"/>
                  </a:lnTo>
                  <a:lnTo>
                    <a:pt x="438899" y="306336"/>
                  </a:lnTo>
                  <a:lnTo>
                    <a:pt x="429221" y="314210"/>
                  </a:lnTo>
                  <a:lnTo>
                    <a:pt x="426694" y="312381"/>
                  </a:lnTo>
                  <a:lnTo>
                    <a:pt x="417512" y="304800"/>
                  </a:lnTo>
                  <a:lnTo>
                    <a:pt x="408381" y="297154"/>
                  </a:lnTo>
                  <a:lnTo>
                    <a:pt x="403415" y="292188"/>
                  </a:lnTo>
                  <a:lnTo>
                    <a:pt x="403415" y="326986"/>
                  </a:lnTo>
                  <a:lnTo>
                    <a:pt x="394690" y="329158"/>
                  </a:lnTo>
                  <a:lnTo>
                    <a:pt x="382485" y="333717"/>
                  </a:lnTo>
                  <a:lnTo>
                    <a:pt x="370281" y="335254"/>
                  </a:lnTo>
                  <a:lnTo>
                    <a:pt x="342849" y="335254"/>
                  </a:lnTo>
                  <a:lnTo>
                    <a:pt x="318490" y="329158"/>
                  </a:lnTo>
                  <a:lnTo>
                    <a:pt x="283413" y="312381"/>
                  </a:lnTo>
                  <a:lnTo>
                    <a:pt x="248399" y="277355"/>
                  </a:lnTo>
                  <a:lnTo>
                    <a:pt x="230085" y="231673"/>
                  </a:lnTo>
                  <a:lnTo>
                    <a:pt x="227063" y="217932"/>
                  </a:lnTo>
                  <a:lnTo>
                    <a:pt x="227063" y="204241"/>
                  </a:lnTo>
                  <a:lnTo>
                    <a:pt x="228549" y="192036"/>
                  </a:lnTo>
                  <a:lnTo>
                    <a:pt x="230085" y="178295"/>
                  </a:lnTo>
                  <a:lnTo>
                    <a:pt x="249936" y="132600"/>
                  </a:lnTo>
                  <a:lnTo>
                    <a:pt x="295617" y="89941"/>
                  </a:lnTo>
                  <a:lnTo>
                    <a:pt x="307822" y="85369"/>
                  </a:lnTo>
                  <a:lnTo>
                    <a:pt x="318490" y="80810"/>
                  </a:lnTo>
                  <a:lnTo>
                    <a:pt x="332181" y="77736"/>
                  </a:lnTo>
                  <a:lnTo>
                    <a:pt x="344385" y="76200"/>
                  </a:lnTo>
                  <a:lnTo>
                    <a:pt x="358076" y="74701"/>
                  </a:lnTo>
                  <a:lnTo>
                    <a:pt x="371817" y="76200"/>
                  </a:lnTo>
                  <a:lnTo>
                    <a:pt x="384022" y="77736"/>
                  </a:lnTo>
                  <a:lnTo>
                    <a:pt x="396176" y="80810"/>
                  </a:lnTo>
                  <a:lnTo>
                    <a:pt x="403301" y="83477"/>
                  </a:lnTo>
                  <a:lnTo>
                    <a:pt x="400799" y="85369"/>
                  </a:lnTo>
                  <a:lnTo>
                    <a:pt x="379412" y="106705"/>
                  </a:lnTo>
                  <a:lnTo>
                    <a:pt x="370281" y="118910"/>
                  </a:lnTo>
                  <a:lnTo>
                    <a:pt x="362699" y="131064"/>
                  </a:lnTo>
                  <a:lnTo>
                    <a:pt x="356590" y="144805"/>
                  </a:lnTo>
                  <a:lnTo>
                    <a:pt x="352031" y="160032"/>
                  </a:lnTo>
                  <a:lnTo>
                    <a:pt x="347408" y="175260"/>
                  </a:lnTo>
                  <a:lnTo>
                    <a:pt x="345922" y="190500"/>
                  </a:lnTo>
                  <a:lnTo>
                    <a:pt x="344385" y="205727"/>
                  </a:lnTo>
                  <a:lnTo>
                    <a:pt x="345922" y="221005"/>
                  </a:lnTo>
                  <a:lnTo>
                    <a:pt x="347408" y="237718"/>
                  </a:lnTo>
                  <a:lnTo>
                    <a:pt x="352031" y="251460"/>
                  </a:lnTo>
                  <a:lnTo>
                    <a:pt x="356590" y="266700"/>
                  </a:lnTo>
                  <a:lnTo>
                    <a:pt x="380949" y="304800"/>
                  </a:lnTo>
                  <a:lnTo>
                    <a:pt x="403415" y="326986"/>
                  </a:lnTo>
                  <a:lnTo>
                    <a:pt x="403415" y="292188"/>
                  </a:lnTo>
                  <a:lnTo>
                    <a:pt x="399249" y="288023"/>
                  </a:lnTo>
                  <a:lnTo>
                    <a:pt x="391617" y="277355"/>
                  </a:lnTo>
                  <a:lnTo>
                    <a:pt x="379412" y="256032"/>
                  </a:lnTo>
                  <a:lnTo>
                    <a:pt x="374853" y="243827"/>
                  </a:lnTo>
                  <a:lnTo>
                    <a:pt x="371817" y="231673"/>
                  </a:lnTo>
                  <a:lnTo>
                    <a:pt x="370281" y="217932"/>
                  </a:lnTo>
                  <a:lnTo>
                    <a:pt x="370281" y="192036"/>
                  </a:lnTo>
                  <a:lnTo>
                    <a:pt x="380949" y="153936"/>
                  </a:lnTo>
                  <a:lnTo>
                    <a:pt x="408381" y="112801"/>
                  </a:lnTo>
                  <a:lnTo>
                    <a:pt x="429577" y="96583"/>
                  </a:lnTo>
                  <a:lnTo>
                    <a:pt x="431253" y="97523"/>
                  </a:lnTo>
                  <a:lnTo>
                    <a:pt x="466280" y="132600"/>
                  </a:lnTo>
                  <a:lnTo>
                    <a:pt x="481507" y="167627"/>
                  </a:lnTo>
                  <a:lnTo>
                    <a:pt x="487603" y="205727"/>
                  </a:lnTo>
                  <a:lnTo>
                    <a:pt x="487603" y="120053"/>
                  </a:lnTo>
                  <a:lnTo>
                    <a:pt x="455612" y="85369"/>
                  </a:lnTo>
                  <a:lnTo>
                    <a:pt x="453580" y="83845"/>
                  </a:lnTo>
                  <a:lnTo>
                    <a:pt x="461708" y="80810"/>
                  </a:lnTo>
                  <a:lnTo>
                    <a:pt x="473913" y="77736"/>
                  </a:lnTo>
                  <a:lnTo>
                    <a:pt x="501357" y="74701"/>
                  </a:lnTo>
                  <a:lnTo>
                    <a:pt x="513549" y="76200"/>
                  </a:lnTo>
                  <a:lnTo>
                    <a:pt x="527253" y="77736"/>
                  </a:lnTo>
                  <a:lnTo>
                    <a:pt x="572935" y="97523"/>
                  </a:lnTo>
                  <a:lnTo>
                    <a:pt x="600367" y="123469"/>
                  </a:lnTo>
                  <a:lnTo>
                    <a:pt x="608012" y="132600"/>
                  </a:lnTo>
                  <a:lnTo>
                    <a:pt x="624776" y="167627"/>
                  </a:lnTo>
                  <a:lnTo>
                    <a:pt x="630885" y="205727"/>
                  </a:lnTo>
                  <a:lnTo>
                    <a:pt x="630885" y="120142"/>
                  </a:lnTo>
                  <a:lnTo>
                    <a:pt x="598881" y="85369"/>
                  </a:lnTo>
                  <a:lnTo>
                    <a:pt x="584263" y="74701"/>
                  </a:lnTo>
                  <a:lnTo>
                    <a:pt x="574471" y="68605"/>
                  </a:lnTo>
                  <a:lnTo>
                    <a:pt x="560781" y="62496"/>
                  </a:lnTo>
                  <a:lnTo>
                    <a:pt x="545553" y="56400"/>
                  </a:lnTo>
                  <a:lnTo>
                    <a:pt x="515048" y="50292"/>
                  </a:lnTo>
                  <a:lnTo>
                    <a:pt x="483044" y="50292"/>
                  </a:lnTo>
                  <a:lnTo>
                    <a:pt x="452589" y="56400"/>
                  </a:lnTo>
                  <a:lnTo>
                    <a:pt x="428193" y="67259"/>
                  </a:lnTo>
                  <a:lnTo>
                    <a:pt x="417512" y="62496"/>
                  </a:lnTo>
                  <a:lnTo>
                    <a:pt x="402285" y="56400"/>
                  </a:lnTo>
                  <a:lnTo>
                    <a:pt x="388594" y="53378"/>
                  </a:lnTo>
                  <a:lnTo>
                    <a:pt x="371817" y="50292"/>
                  </a:lnTo>
                  <a:lnTo>
                    <a:pt x="341312" y="50292"/>
                  </a:lnTo>
                  <a:lnTo>
                    <a:pt x="295617" y="62496"/>
                  </a:lnTo>
                  <a:lnTo>
                    <a:pt x="257517" y="85369"/>
                  </a:lnTo>
                  <a:lnTo>
                    <a:pt x="220954" y="131064"/>
                  </a:lnTo>
                  <a:lnTo>
                    <a:pt x="204190" y="175260"/>
                  </a:lnTo>
                  <a:lnTo>
                    <a:pt x="202958" y="187388"/>
                  </a:lnTo>
                  <a:lnTo>
                    <a:pt x="38303" y="186207"/>
                  </a:lnTo>
                  <a:lnTo>
                    <a:pt x="39636" y="0"/>
                  </a:lnTo>
                  <a:lnTo>
                    <a:pt x="1536" y="0"/>
                  </a:lnTo>
                  <a:lnTo>
                    <a:pt x="203" y="185940"/>
                  </a:lnTo>
                  <a:lnTo>
                    <a:pt x="0" y="185928"/>
                  </a:lnTo>
                  <a:lnTo>
                    <a:pt x="0" y="214896"/>
                  </a:lnTo>
                  <a:lnTo>
                    <a:pt x="0" y="224028"/>
                  </a:lnTo>
                  <a:lnTo>
                    <a:pt x="203466" y="225488"/>
                  </a:lnTo>
                  <a:lnTo>
                    <a:pt x="214858" y="266700"/>
                  </a:lnTo>
                  <a:lnTo>
                    <a:pt x="237731" y="304800"/>
                  </a:lnTo>
                  <a:lnTo>
                    <a:pt x="271208" y="335254"/>
                  </a:lnTo>
                  <a:lnTo>
                    <a:pt x="312394" y="353555"/>
                  </a:lnTo>
                  <a:lnTo>
                    <a:pt x="326085" y="358127"/>
                  </a:lnTo>
                  <a:lnTo>
                    <a:pt x="341312" y="359664"/>
                  </a:lnTo>
                  <a:lnTo>
                    <a:pt x="358076" y="361149"/>
                  </a:lnTo>
                  <a:lnTo>
                    <a:pt x="388594" y="358127"/>
                  </a:lnTo>
                  <a:lnTo>
                    <a:pt x="419049" y="348996"/>
                  </a:lnTo>
                  <a:lnTo>
                    <a:pt x="427913" y="343446"/>
                  </a:lnTo>
                  <a:lnTo>
                    <a:pt x="440385" y="348996"/>
                  </a:lnTo>
                  <a:lnTo>
                    <a:pt x="454075" y="353555"/>
                  </a:lnTo>
                  <a:lnTo>
                    <a:pt x="469353" y="358127"/>
                  </a:lnTo>
                  <a:lnTo>
                    <a:pt x="484581" y="359664"/>
                  </a:lnTo>
                  <a:lnTo>
                    <a:pt x="501357" y="361149"/>
                  </a:lnTo>
                  <a:lnTo>
                    <a:pt x="531812" y="358127"/>
                  </a:lnTo>
                  <a:lnTo>
                    <a:pt x="547039" y="353555"/>
                  </a:lnTo>
                  <a:lnTo>
                    <a:pt x="560781" y="348996"/>
                  </a:lnTo>
                  <a:lnTo>
                    <a:pt x="585406" y="335254"/>
                  </a:lnTo>
                  <a:lnTo>
                    <a:pt x="588162" y="333717"/>
                  </a:lnTo>
                  <a:lnTo>
                    <a:pt x="598881" y="324586"/>
                  </a:lnTo>
                  <a:lnTo>
                    <a:pt x="611035" y="315455"/>
                  </a:lnTo>
                  <a:lnTo>
                    <a:pt x="629348" y="291058"/>
                  </a:lnTo>
                  <a:lnTo>
                    <a:pt x="636981" y="278892"/>
                  </a:lnTo>
                  <a:lnTo>
                    <a:pt x="643039" y="265150"/>
                  </a:lnTo>
                  <a:lnTo>
                    <a:pt x="649135" y="251460"/>
                  </a:lnTo>
                  <a:lnTo>
                    <a:pt x="652208" y="236232"/>
                  </a:lnTo>
                  <a:lnTo>
                    <a:pt x="654621" y="224116"/>
                  </a:lnTo>
                  <a:lnTo>
                    <a:pt x="857948" y="225564"/>
                  </a:lnTo>
                  <a:lnTo>
                    <a:pt x="857948" y="187464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331320" y="3459264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347288" y="3259632"/>
              <a:ext cx="3382010" cy="518159"/>
            </a:xfrm>
            <a:custGeom>
              <a:avLst/>
              <a:gdLst/>
              <a:ahLst/>
              <a:cxnLst/>
              <a:rect l="l" t="t" r="r" b="b"/>
              <a:pathLst>
                <a:path w="3382009" h="518160">
                  <a:moveTo>
                    <a:pt x="323049" y="82308"/>
                  </a:moveTo>
                  <a:lnTo>
                    <a:pt x="252958" y="82308"/>
                  </a:lnTo>
                  <a:lnTo>
                    <a:pt x="252958" y="153898"/>
                  </a:lnTo>
                  <a:lnTo>
                    <a:pt x="323049" y="153898"/>
                  </a:lnTo>
                  <a:lnTo>
                    <a:pt x="323049" y="82308"/>
                  </a:lnTo>
                  <a:close/>
                </a:path>
                <a:path w="3382009" h="518160">
                  <a:moveTo>
                    <a:pt x="894511" y="82308"/>
                  </a:moveTo>
                  <a:lnTo>
                    <a:pt x="824407" y="82308"/>
                  </a:lnTo>
                  <a:lnTo>
                    <a:pt x="824407" y="153898"/>
                  </a:lnTo>
                  <a:lnTo>
                    <a:pt x="894511" y="153898"/>
                  </a:lnTo>
                  <a:lnTo>
                    <a:pt x="894511" y="82308"/>
                  </a:lnTo>
                  <a:close/>
                </a:path>
                <a:path w="3382009" h="518160">
                  <a:moveTo>
                    <a:pt x="1286129" y="1485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286129" y="39585"/>
                  </a:lnTo>
                  <a:lnTo>
                    <a:pt x="1286129" y="1485"/>
                  </a:lnTo>
                  <a:close/>
                </a:path>
                <a:path w="3382009" h="518160">
                  <a:moveTo>
                    <a:pt x="1947468" y="18262"/>
                  </a:moveTo>
                  <a:lnTo>
                    <a:pt x="1909368" y="18262"/>
                  </a:lnTo>
                  <a:lnTo>
                    <a:pt x="1909368" y="518121"/>
                  </a:lnTo>
                  <a:lnTo>
                    <a:pt x="1947468" y="518121"/>
                  </a:lnTo>
                  <a:lnTo>
                    <a:pt x="1947468" y="18262"/>
                  </a:lnTo>
                  <a:close/>
                </a:path>
                <a:path w="3382009" h="518160">
                  <a:moveTo>
                    <a:pt x="2061768" y="193522"/>
                  </a:moveTo>
                  <a:lnTo>
                    <a:pt x="2049564" y="193522"/>
                  </a:lnTo>
                  <a:lnTo>
                    <a:pt x="2049564" y="205727"/>
                  </a:lnTo>
                  <a:lnTo>
                    <a:pt x="2049564" y="265163"/>
                  </a:lnTo>
                  <a:lnTo>
                    <a:pt x="1990140" y="265163"/>
                  </a:lnTo>
                  <a:lnTo>
                    <a:pt x="1990140" y="205727"/>
                  </a:lnTo>
                  <a:lnTo>
                    <a:pt x="2049564" y="205727"/>
                  </a:lnTo>
                  <a:lnTo>
                    <a:pt x="2049564" y="193522"/>
                  </a:lnTo>
                  <a:lnTo>
                    <a:pt x="1977936" y="193522"/>
                  </a:lnTo>
                  <a:lnTo>
                    <a:pt x="1977936" y="277368"/>
                  </a:lnTo>
                  <a:lnTo>
                    <a:pt x="2061768" y="277368"/>
                  </a:lnTo>
                  <a:lnTo>
                    <a:pt x="2061768" y="271259"/>
                  </a:lnTo>
                  <a:lnTo>
                    <a:pt x="2061768" y="265163"/>
                  </a:lnTo>
                  <a:lnTo>
                    <a:pt x="2061768" y="205727"/>
                  </a:lnTo>
                  <a:lnTo>
                    <a:pt x="2061768" y="199631"/>
                  </a:lnTo>
                  <a:lnTo>
                    <a:pt x="2061768" y="193522"/>
                  </a:lnTo>
                  <a:close/>
                </a:path>
                <a:path w="3382009" h="518160">
                  <a:moveTo>
                    <a:pt x="3381425" y="199631"/>
                  </a:moveTo>
                  <a:lnTo>
                    <a:pt x="3309785" y="199631"/>
                  </a:lnTo>
                  <a:lnTo>
                    <a:pt x="3309785" y="271272"/>
                  </a:lnTo>
                  <a:lnTo>
                    <a:pt x="3381425" y="271272"/>
                  </a:lnTo>
                  <a:lnTo>
                    <a:pt x="3381425" y="199631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6657086" y="3244405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6242596" y="2622651"/>
              <a:ext cx="2498090" cy="701040"/>
            </a:xfrm>
            <a:custGeom>
              <a:avLst/>
              <a:gdLst/>
              <a:ahLst/>
              <a:cxnLst/>
              <a:rect l="l" t="t" r="r" b="b"/>
              <a:pathLst>
                <a:path w="2498090" h="701039">
                  <a:moveTo>
                    <a:pt x="71640" y="0"/>
                  </a:moveTo>
                  <a:lnTo>
                    <a:pt x="0" y="0"/>
                  </a:lnTo>
                  <a:lnTo>
                    <a:pt x="0" y="71640"/>
                  </a:lnTo>
                  <a:lnTo>
                    <a:pt x="71640" y="71640"/>
                  </a:lnTo>
                  <a:lnTo>
                    <a:pt x="71640" y="0"/>
                  </a:lnTo>
                  <a:close/>
                </a:path>
                <a:path w="2498090" h="701039">
                  <a:moveTo>
                    <a:pt x="492226" y="615645"/>
                  </a:moveTo>
                  <a:lnTo>
                    <a:pt x="480021" y="615645"/>
                  </a:lnTo>
                  <a:lnTo>
                    <a:pt x="480021" y="629335"/>
                  </a:lnTo>
                  <a:lnTo>
                    <a:pt x="480021" y="687285"/>
                  </a:lnTo>
                  <a:lnTo>
                    <a:pt x="420585" y="687285"/>
                  </a:lnTo>
                  <a:lnTo>
                    <a:pt x="420585" y="629335"/>
                  </a:lnTo>
                  <a:lnTo>
                    <a:pt x="480021" y="629335"/>
                  </a:lnTo>
                  <a:lnTo>
                    <a:pt x="480021" y="615645"/>
                  </a:lnTo>
                  <a:lnTo>
                    <a:pt x="408368" y="615645"/>
                  </a:lnTo>
                  <a:lnTo>
                    <a:pt x="408368" y="700976"/>
                  </a:lnTo>
                  <a:lnTo>
                    <a:pt x="492226" y="700976"/>
                  </a:lnTo>
                  <a:lnTo>
                    <a:pt x="492226" y="693343"/>
                  </a:lnTo>
                  <a:lnTo>
                    <a:pt x="492226" y="687285"/>
                  </a:lnTo>
                  <a:lnTo>
                    <a:pt x="492226" y="629335"/>
                  </a:lnTo>
                  <a:lnTo>
                    <a:pt x="492226" y="621753"/>
                  </a:lnTo>
                  <a:lnTo>
                    <a:pt x="492226" y="615645"/>
                  </a:lnTo>
                  <a:close/>
                </a:path>
                <a:path w="2498090" h="701039">
                  <a:moveTo>
                    <a:pt x="1385189" y="13741"/>
                  </a:moveTo>
                  <a:lnTo>
                    <a:pt x="1347089" y="12204"/>
                  </a:lnTo>
                  <a:lnTo>
                    <a:pt x="1345552" y="298691"/>
                  </a:lnTo>
                  <a:lnTo>
                    <a:pt x="1383652" y="298691"/>
                  </a:lnTo>
                  <a:lnTo>
                    <a:pt x="1385189" y="13741"/>
                  </a:lnTo>
                  <a:close/>
                </a:path>
                <a:path w="2498090" h="701039">
                  <a:moveTo>
                    <a:pt x="2497582" y="13741"/>
                  </a:moveTo>
                  <a:lnTo>
                    <a:pt x="2459482" y="12204"/>
                  </a:lnTo>
                  <a:lnTo>
                    <a:pt x="2456459" y="298691"/>
                  </a:lnTo>
                  <a:lnTo>
                    <a:pt x="2494559" y="298691"/>
                  </a:lnTo>
                  <a:lnTo>
                    <a:pt x="2497582" y="13741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7292035" y="2449956"/>
            <a:ext cx="542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AUCAYA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7292035" y="260234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solidFill>
                  <a:srgbClr val="DEDDDD"/>
                </a:solidFill>
                <a:latin typeface="Arial"/>
                <a:cs typeface="Arial"/>
              </a:rPr>
              <a:t>CU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497406" y="2456052"/>
            <a:ext cx="56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TOCACH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497406" y="2608441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DEDDDD"/>
                </a:solidFill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6477292" y="2564752"/>
            <a:ext cx="2241550" cy="266700"/>
            <a:chOff x="6477292" y="2564752"/>
            <a:chExt cx="2241550" cy="266700"/>
          </a:xfrm>
        </p:grpSpPr>
        <p:sp>
          <p:nvSpPr>
            <p:cNvPr id="52" name="object 52" descr=""/>
            <p:cNvSpPr/>
            <p:nvPr/>
          </p:nvSpPr>
          <p:spPr>
            <a:xfrm>
              <a:off x="6536728" y="2732379"/>
              <a:ext cx="2182495" cy="97790"/>
            </a:xfrm>
            <a:custGeom>
              <a:avLst/>
              <a:gdLst/>
              <a:ahLst/>
              <a:cxnLst/>
              <a:rect l="l" t="t" r="r" b="b"/>
              <a:pathLst>
                <a:path w="2182495" h="97789">
                  <a:moveTo>
                    <a:pt x="2182114" y="39598"/>
                  </a:moveTo>
                  <a:lnTo>
                    <a:pt x="2147100" y="39585"/>
                  </a:lnTo>
                  <a:lnTo>
                    <a:pt x="2147100" y="25908"/>
                  </a:lnTo>
                  <a:lnTo>
                    <a:pt x="2147100" y="12204"/>
                  </a:lnTo>
                  <a:lnTo>
                    <a:pt x="2147100" y="0"/>
                  </a:lnTo>
                  <a:lnTo>
                    <a:pt x="2051100" y="0"/>
                  </a:lnTo>
                  <a:lnTo>
                    <a:pt x="2051100" y="39522"/>
                  </a:lnTo>
                  <a:lnTo>
                    <a:pt x="0" y="38100"/>
                  </a:lnTo>
                  <a:lnTo>
                    <a:pt x="0" y="53340"/>
                  </a:lnTo>
                  <a:lnTo>
                    <a:pt x="2051100" y="54800"/>
                  </a:lnTo>
                  <a:lnTo>
                    <a:pt x="2051100" y="97536"/>
                  </a:lnTo>
                  <a:lnTo>
                    <a:pt x="2147100" y="97536"/>
                  </a:lnTo>
                  <a:lnTo>
                    <a:pt x="2147100" y="83794"/>
                  </a:lnTo>
                  <a:lnTo>
                    <a:pt x="2147100" y="71589"/>
                  </a:lnTo>
                  <a:lnTo>
                    <a:pt x="2147100" y="54864"/>
                  </a:lnTo>
                  <a:lnTo>
                    <a:pt x="2182114" y="54876"/>
                  </a:lnTo>
                  <a:lnTo>
                    <a:pt x="2182114" y="3959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77292" y="2564752"/>
              <a:ext cx="97535" cy="213321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7461695" y="2733928"/>
              <a:ext cx="289560" cy="97790"/>
            </a:xfrm>
            <a:custGeom>
              <a:avLst/>
              <a:gdLst/>
              <a:ahLst/>
              <a:cxnLst/>
              <a:rect l="l" t="t" r="r" b="b"/>
              <a:pathLst>
                <a:path w="289559" h="97789">
                  <a:moveTo>
                    <a:pt x="97536" y="0"/>
                  </a:moveTo>
                  <a:lnTo>
                    <a:pt x="0" y="0"/>
                  </a:lnTo>
                  <a:lnTo>
                    <a:pt x="0" y="97472"/>
                  </a:lnTo>
                  <a:lnTo>
                    <a:pt x="97536" y="97472"/>
                  </a:lnTo>
                  <a:lnTo>
                    <a:pt x="97536" y="83781"/>
                  </a:lnTo>
                  <a:lnTo>
                    <a:pt x="97536" y="71577"/>
                  </a:lnTo>
                  <a:lnTo>
                    <a:pt x="97536" y="25895"/>
                  </a:lnTo>
                  <a:lnTo>
                    <a:pt x="97536" y="12153"/>
                  </a:lnTo>
                  <a:lnTo>
                    <a:pt x="97536" y="0"/>
                  </a:lnTo>
                  <a:close/>
                </a:path>
                <a:path w="289559" h="97789">
                  <a:moveTo>
                    <a:pt x="289521" y="0"/>
                  </a:moveTo>
                  <a:lnTo>
                    <a:pt x="191985" y="0"/>
                  </a:lnTo>
                  <a:lnTo>
                    <a:pt x="191985" y="97472"/>
                  </a:lnTo>
                  <a:lnTo>
                    <a:pt x="289521" y="97472"/>
                  </a:lnTo>
                  <a:lnTo>
                    <a:pt x="289521" y="83781"/>
                  </a:lnTo>
                  <a:lnTo>
                    <a:pt x="289521" y="71577"/>
                  </a:lnTo>
                  <a:lnTo>
                    <a:pt x="289521" y="25895"/>
                  </a:lnTo>
                  <a:lnTo>
                    <a:pt x="289521" y="12153"/>
                  </a:lnTo>
                  <a:lnTo>
                    <a:pt x="289521" y="0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6775462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7989923" y="2780626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1124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 txBox="1">
            <a:spLocks noGrp="1"/>
          </p:cNvSpPr>
          <p:nvPr>
            <p:ph type="title"/>
          </p:nvPr>
        </p:nvSpPr>
        <p:spPr>
          <a:xfrm>
            <a:off x="2353233" y="375992"/>
            <a:ext cx="4797425" cy="8483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 de</a:t>
            </a:r>
            <a:r>
              <a:rPr dirty="0" spc="-45"/>
              <a:t> </a:t>
            </a:r>
            <a:r>
              <a:rPr dirty="0"/>
              <a:t>fallas</a:t>
            </a:r>
            <a:r>
              <a:rPr dirty="0" spc="-40"/>
              <a:t> </a:t>
            </a:r>
            <a:r>
              <a:rPr dirty="0"/>
              <a:t>en</a:t>
            </a:r>
            <a:r>
              <a:rPr dirty="0" spc="-25"/>
              <a:t> </a:t>
            </a:r>
            <a:r>
              <a:rPr dirty="0"/>
              <a:t>Líneas</a:t>
            </a:r>
            <a:r>
              <a:rPr dirty="0" spc="-40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 spc="-10"/>
              <a:t>Transmisión </a:t>
            </a:r>
            <a:r>
              <a:rPr dirty="0"/>
              <a:t>Colapso</a:t>
            </a:r>
            <a:r>
              <a:rPr dirty="0" spc="-35"/>
              <a:t> </a:t>
            </a:r>
            <a:r>
              <a:rPr dirty="0"/>
              <a:t>Zona</a:t>
            </a:r>
            <a:r>
              <a:rPr dirty="0" spc="-30"/>
              <a:t> </a:t>
            </a:r>
            <a:r>
              <a:rPr dirty="0"/>
              <a:t>Este</a:t>
            </a:r>
            <a:r>
              <a:rPr dirty="0" spc="-5"/>
              <a:t> </a:t>
            </a:r>
            <a:r>
              <a:rPr dirty="0"/>
              <a:t>05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15"/>
              <a:t> </a:t>
            </a:r>
            <a:r>
              <a:rPr dirty="0"/>
              <a:t>Diciembre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25"/>
              <a:t> </a:t>
            </a:r>
            <a:r>
              <a:rPr dirty="0" spc="-20"/>
              <a:t>2010 </a:t>
            </a:r>
            <a:r>
              <a:rPr dirty="0">
                <a:solidFill>
                  <a:srgbClr val="1B4067"/>
                </a:solidFill>
              </a:rPr>
              <a:t>Falla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despejada</a:t>
            </a:r>
          </a:p>
        </p:txBody>
      </p:sp>
      <p:grpSp>
        <p:nvGrpSpPr>
          <p:cNvPr id="58" name="object 58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59" name="object 59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4739261" y="6120508"/>
              <a:ext cx="303530" cy="288290"/>
            </a:xfrm>
            <a:custGeom>
              <a:avLst/>
              <a:gdLst/>
              <a:ahLst/>
              <a:cxnLst/>
              <a:rect l="l" t="t" r="r" b="b"/>
              <a:pathLst>
                <a:path w="303529" h="288289">
                  <a:moveTo>
                    <a:pt x="120862" y="287879"/>
                  </a:moveTo>
                  <a:lnTo>
                    <a:pt x="77107" y="274897"/>
                  </a:lnTo>
                  <a:lnTo>
                    <a:pt x="40083" y="249480"/>
                  </a:lnTo>
                  <a:lnTo>
                    <a:pt x="13015" y="212728"/>
                  </a:lnTo>
                  <a:lnTo>
                    <a:pt x="0" y="168305"/>
                  </a:lnTo>
                  <a:lnTo>
                    <a:pt x="2202" y="123143"/>
                  </a:lnTo>
                  <a:lnTo>
                    <a:pt x="18379" y="80536"/>
                  </a:lnTo>
                  <a:lnTo>
                    <a:pt x="47286" y="43779"/>
                  </a:lnTo>
                  <a:lnTo>
                    <a:pt x="87678" y="16170"/>
                  </a:lnTo>
                  <a:lnTo>
                    <a:pt x="135242" y="843"/>
                  </a:lnTo>
                  <a:lnTo>
                    <a:pt x="182507" y="0"/>
                  </a:lnTo>
                  <a:lnTo>
                    <a:pt x="226254" y="12763"/>
                  </a:lnTo>
                  <a:lnTo>
                    <a:pt x="263268" y="38257"/>
                  </a:lnTo>
                  <a:lnTo>
                    <a:pt x="290332" y="75606"/>
                  </a:lnTo>
                  <a:lnTo>
                    <a:pt x="303352" y="119304"/>
                  </a:lnTo>
                  <a:lnTo>
                    <a:pt x="301149" y="164096"/>
                  </a:lnTo>
                  <a:lnTo>
                    <a:pt x="284971" y="206694"/>
                  </a:lnTo>
                  <a:lnTo>
                    <a:pt x="256062" y="243809"/>
                  </a:lnTo>
                  <a:lnTo>
                    <a:pt x="215668" y="272151"/>
                  </a:lnTo>
                  <a:lnTo>
                    <a:pt x="168124" y="287330"/>
                  </a:lnTo>
                  <a:lnTo>
                    <a:pt x="120862" y="28787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394149" y="5106542"/>
              <a:ext cx="1167765" cy="1600200"/>
            </a:xfrm>
            <a:custGeom>
              <a:avLst/>
              <a:gdLst/>
              <a:ahLst/>
              <a:cxnLst/>
              <a:rect l="l" t="t" r="r" b="b"/>
              <a:pathLst>
                <a:path w="1167764" h="1600200">
                  <a:moveTo>
                    <a:pt x="1042339" y="903630"/>
                  </a:moveTo>
                  <a:lnTo>
                    <a:pt x="1025575" y="868603"/>
                  </a:lnTo>
                  <a:lnTo>
                    <a:pt x="636981" y="1059180"/>
                  </a:lnTo>
                  <a:lnTo>
                    <a:pt x="636981" y="1144435"/>
                  </a:lnTo>
                  <a:lnTo>
                    <a:pt x="636981" y="1156589"/>
                  </a:lnTo>
                  <a:lnTo>
                    <a:pt x="635444" y="1170330"/>
                  </a:lnTo>
                  <a:lnTo>
                    <a:pt x="632421" y="1182535"/>
                  </a:lnTo>
                  <a:lnTo>
                    <a:pt x="623290" y="1206893"/>
                  </a:lnTo>
                  <a:lnTo>
                    <a:pt x="615657" y="1219098"/>
                  </a:lnTo>
                  <a:lnTo>
                    <a:pt x="609549" y="1229766"/>
                  </a:lnTo>
                  <a:lnTo>
                    <a:pt x="579094" y="1258684"/>
                  </a:lnTo>
                  <a:lnTo>
                    <a:pt x="540994" y="1280020"/>
                  </a:lnTo>
                  <a:lnTo>
                    <a:pt x="503732" y="1288910"/>
                  </a:lnTo>
                  <a:lnTo>
                    <a:pt x="504431" y="1287653"/>
                  </a:lnTo>
                  <a:lnTo>
                    <a:pt x="510527" y="1272425"/>
                  </a:lnTo>
                  <a:lnTo>
                    <a:pt x="515099" y="1258684"/>
                  </a:lnTo>
                  <a:lnTo>
                    <a:pt x="518121" y="1243457"/>
                  </a:lnTo>
                  <a:lnTo>
                    <a:pt x="521195" y="1213002"/>
                  </a:lnTo>
                  <a:lnTo>
                    <a:pt x="519658" y="1197762"/>
                  </a:lnTo>
                  <a:lnTo>
                    <a:pt x="505917" y="1152029"/>
                  </a:lnTo>
                  <a:lnTo>
                    <a:pt x="495249" y="1134249"/>
                  </a:lnTo>
                  <a:lnTo>
                    <a:pt x="495249" y="1213002"/>
                  </a:lnTo>
                  <a:lnTo>
                    <a:pt x="495249" y="1225156"/>
                  </a:lnTo>
                  <a:lnTo>
                    <a:pt x="493763" y="1237361"/>
                  </a:lnTo>
                  <a:lnTo>
                    <a:pt x="490689" y="1251102"/>
                  </a:lnTo>
                  <a:lnTo>
                    <a:pt x="486117" y="1263256"/>
                  </a:lnTo>
                  <a:lnTo>
                    <a:pt x="481558" y="1275461"/>
                  </a:lnTo>
                  <a:lnTo>
                    <a:pt x="475462" y="1286116"/>
                  </a:lnTo>
                  <a:lnTo>
                    <a:pt x="473583" y="1289138"/>
                  </a:lnTo>
                  <a:lnTo>
                    <a:pt x="460222" y="1287653"/>
                  </a:lnTo>
                  <a:lnTo>
                    <a:pt x="455383" y="1286459"/>
                  </a:lnTo>
                  <a:lnTo>
                    <a:pt x="455383" y="1312303"/>
                  </a:lnTo>
                  <a:lnTo>
                    <a:pt x="413004" y="1342529"/>
                  </a:lnTo>
                  <a:lnTo>
                    <a:pt x="373367" y="1356220"/>
                  </a:lnTo>
                  <a:lnTo>
                    <a:pt x="345922" y="1359293"/>
                  </a:lnTo>
                  <a:lnTo>
                    <a:pt x="318490" y="1356220"/>
                  </a:lnTo>
                  <a:lnTo>
                    <a:pt x="306285" y="1353197"/>
                  </a:lnTo>
                  <a:lnTo>
                    <a:pt x="281927" y="1344015"/>
                  </a:lnTo>
                  <a:lnTo>
                    <a:pt x="271259" y="1336421"/>
                  </a:lnTo>
                  <a:lnTo>
                    <a:pt x="260604" y="1330325"/>
                  </a:lnTo>
                  <a:lnTo>
                    <a:pt x="234708" y="1301356"/>
                  </a:lnTo>
                  <a:lnTo>
                    <a:pt x="219468" y="1264793"/>
                  </a:lnTo>
                  <a:lnTo>
                    <a:pt x="216395" y="1252588"/>
                  </a:lnTo>
                  <a:lnTo>
                    <a:pt x="216395" y="1226693"/>
                  </a:lnTo>
                  <a:lnTo>
                    <a:pt x="217932" y="1214488"/>
                  </a:lnTo>
                  <a:lnTo>
                    <a:pt x="230136" y="1176439"/>
                  </a:lnTo>
                  <a:lnTo>
                    <a:pt x="251472" y="1144435"/>
                  </a:lnTo>
                  <a:lnTo>
                    <a:pt x="297167" y="1109357"/>
                  </a:lnTo>
                  <a:lnTo>
                    <a:pt x="338340" y="1095667"/>
                  </a:lnTo>
                  <a:lnTo>
                    <a:pt x="349796" y="1094384"/>
                  </a:lnTo>
                  <a:lnTo>
                    <a:pt x="349008" y="1095667"/>
                  </a:lnTo>
                  <a:lnTo>
                    <a:pt x="342900" y="1110894"/>
                  </a:lnTo>
                  <a:lnTo>
                    <a:pt x="336804" y="1124597"/>
                  </a:lnTo>
                  <a:lnTo>
                    <a:pt x="333717" y="1139825"/>
                  </a:lnTo>
                  <a:lnTo>
                    <a:pt x="332232" y="1155103"/>
                  </a:lnTo>
                  <a:lnTo>
                    <a:pt x="332232" y="1185557"/>
                  </a:lnTo>
                  <a:lnTo>
                    <a:pt x="345922" y="1231252"/>
                  </a:lnTo>
                  <a:lnTo>
                    <a:pt x="373367" y="1269352"/>
                  </a:lnTo>
                  <a:lnTo>
                    <a:pt x="411467" y="1296784"/>
                  </a:lnTo>
                  <a:lnTo>
                    <a:pt x="455383" y="1312303"/>
                  </a:lnTo>
                  <a:lnTo>
                    <a:pt x="455383" y="1286459"/>
                  </a:lnTo>
                  <a:lnTo>
                    <a:pt x="448017" y="1284630"/>
                  </a:lnTo>
                  <a:lnTo>
                    <a:pt x="423659" y="1275461"/>
                  </a:lnTo>
                  <a:lnTo>
                    <a:pt x="384022" y="1243457"/>
                  </a:lnTo>
                  <a:lnTo>
                    <a:pt x="364236" y="1208430"/>
                  </a:lnTo>
                  <a:lnTo>
                    <a:pt x="356590" y="1171867"/>
                  </a:lnTo>
                  <a:lnTo>
                    <a:pt x="356590" y="1158125"/>
                  </a:lnTo>
                  <a:lnTo>
                    <a:pt x="365721" y="1120025"/>
                  </a:lnTo>
                  <a:lnTo>
                    <a:pt x="377926" y="1097153"/>
                  </a:lnTo>
                  <a:lnTo>
                    <a:pt x="379641" y="1094155"/>
                  </a:lnTo>
                  <a:lnTo>
                    <a:pt x="417563" y="1103261"/>
                  </a:lnTo>
                  <a:lnTo>
                    <a:pt x="449567" y="1123099"/>
                  </a:lnTo>
                  <a:lnTo>
                    <a:pt x="460222" y="1130693"/>
                  </a:lnTo>
                  <a:lnTo>
                    <a:pt x="483095" y="1162697"/>
                  </a:lnTo>
                  <a:lnTo>
                    <a:pt x="495249" y="1213002"/>
                  </a:lnTo>
                  <a:lnTo>
                    <a:pt x="495249" y="1134249"/>
                  </a:lnTo>
                  <a:lnTo>
                    <a:pt x="467868" y="1103261"/>
                  </a:lnTo>
                  <a:lnTo>
                    <a:pt x="428231" y="1080389"/>
                  </a:lnTo>
                  <a:lnTo>
                    <a:pt x="397713" y="1071270"/>
                  </a:lnTo>
                  <a:lnTo>
                    <a:pt x="403821" y="1065161"/>
                  </a:lnTo>
                  <a:lnTo>
                    <a:pt x="438899" y="1040803"/>
                  </a:lnTo>
                  <a:lnTo>
                    <a:pt x="480021" y="1027061"/>
                  </a:lnTo>
                  <a:lnTo>
                    <a:pt x="493763" y="1025525"/>
                  </a:lnTo>
                  <a:lnTo>
                    <a:pt x="519658" y="1025525"/>
                  </a:lnTo>
                  <a:lnTo>
                    <a:pt x="557758" y="1034694"/>
                  </a:lnTo>
                  <a:lnTo>
                    <a:pt x="591299" y="1054493"/>
                  </a:lnTo>
                  <a:lnTo>
                    <a:pt x="623290" y="1094130"/>
                  </a:lnTo>
                  <a:lnTo>
                    <a:pt x="635444" y="1130693"/>
                  </a:lnTo>
                  <a:lnTo>
                    <a:pt x="636981" y="1144435"/>
                  </a:lnTo>
                  <a:lnTo>
                    <a:pt x="636981" y="1059180"/>
                  </a:lnTo>
                  <a:lnTo>
                    <a:pt x="633399" y="1060932"/>
                  </a:lnTo>
                  <a:lnTo>
                    <a:pt x="630885" y="1057567"/>
                  </a:lnTo>
                  <a:lnTo>
                    <a:pt x="620217" y="1045362"/>
                  </a:lnTo>
                  <a:lnTo>
                    <a:pt x="583653" y="1017930"/>
                  </a:lnTo>
                  <a:lnTo>
                    <a:pt x="539457" y="1002703"/>
                  </a:lnTo>
                  <a:lnTo>
                    <a:pt x="507453" y="999680"/>
                  </a:lnTo>
                  <a:lnTo>
                    <a:pt x="492226" y="999680"/>
                  </a:lnTo>
                  <a:lnTo>
                    <a:pt x="443458" y="1011834"/>
                  </a:lnTo>
                  <a:lnTo>
                    <a:pt x="399262" y="1036193"/>
                  </a:lnTo>
                  <a:lnTo>
                    <a:pt x="387108" y="1045362"/>
                  </a:lnTo>
                  <a:lnTo>
                    <a:pt x="374904" y="1057567"/>
                  </a:lnTo>
                  <a:lnTo>
                    <a:pt x="366839" y="1068235"/>
                  </a:lnTo>
                  <a:lnTo>
                    <a:pt x="350494" y="1068235"/>
                  </a:lnTo>
                  <a:lnTo>
                    <a:pt x="335267" y="1071257"/>
                  </a:lnTo>
                  <a:lnTo>
                    <a:pt x="318490" y="1074293"/>
                  </a:lnTo>
                  <a:lnTo>
                    <a:pt x="303263" y="1078903"/>
                  </a:lnTo>
                  <a:lnTo>
                    <a:pt x="259067" y="1103261"/>
                  </a:lnTo>
                  <a:lnTo>
                    <a:pt x="224040" y="1138339"/>
                  </a:lnTo>
                  <a:lnTo>
                    <a:pt x="201168" y="1179461"/>
                  </a:lnTo>
                  <a:lnTo>
                    <a:pt x="190500" y="1223657"/>
                  </a:lnTo>
                  <a:lnTo>
                    <a:pt x="190500" y="1238897"/>
                  </a:lnTo>
                  <a:lnTo>
                    <a:pt x="192036" y="1254125"/>
                  </a:lnTo>
                  <a:lnTo>
                    <a:pt x="195059" y="1269352"/>
                  </a:lnTo>
                  <a:lnTo>
                    <a:pt x="198132" y="1284617"/>
                  </a:lnTo>
                  <a:lnTo>
                    <a:pt x="3073" y="1382115"/>
                  </a:lnTo>
                  <a:lnTo>
                    <a:pt x="5245" y="1386674"/>
                  </a:lnTo>
                  <a:lnTo>
                    <a:pt x="0" y="1386674"/>
                  </a:lnTo>
                  <a:lnTo>
                    <a:pt x="3073" y="1600047"/>
                  </a:lnTo>
                  <a:lnTo>
                    <a:pt x="41173" y="1600047"/>
                  </a:lnTo>
                  <a:lnTo>
                    <a:pt x="38392" y="1407782"/>
                  </a:lnTo>
                  <a:lnTo>
                    <a:pt x="216319" y="1317510"/>
                  </a:lnTo>
                  <a:lnTo>
                    <a:pt x="243827" y="1348574"/>
                  </a:lnTo>
                  <a:lnTo>
                    <a:pt x="283464" y="1371447"/>
                  </a:lnTo>
                  <a:lnTo>
                    <a:pt x="329158" y="1383652"/>
                  </a:lnTo>
                  <a:lnTo>
                    <a:pt x="359664" y="1383652"/>
                  </a:lnTo>
                  <a:lnTo>
                    <a:pt x="376440" y="1380629"/>
                  </a:lnTo>
                  <a:lnTo>
                    <a:pt x="391668" y="1377556"/>
                  </a:lnTo>
                  <a:lnTo>
                    <a:pt x="408432" y="1372984"/>
                  </a:lnTo>
                  <a:lnTo>
                    <a:pt x="435813" y="1359293"/>
                  </a:lnTo>
                  <a:lnTo>
                    <a:pt x="438899" y="1357757"/>
                  </a:lnTo>
                  <a:lnTo>
                    <a:pt x="452640" y="1348574"/>
                  </a:lnTo>
                  <a:lnTo>
                    <a:pt x="464794" y="1337919"/>
                  </a:lnTo>
                  <a:lnTo>
                    <a:pt x="476999" y="1325753"/>
                  </a:lnTo>
                  <a:lnTo>
                    <a:pt x="486321" y="1315097"/>
                  </a:lnTo>
                  <a:lnTo>
                    <a:pt x="501357" y="1315097"/>
                  </a:lnTo>
                  <a:lnTo>
                    <a:pt x="518121" y="1313561"/>
                  </a:lnTo>
                  <a:lnTo>
                    <a:pt x="533349" y="1308989"/>
                  </a:lnTo>
                  <a:lnTo>
                    <a:pt x="550113" y="1304429"/>
                  </a:lnTo>
                  <a:lnTo>
                    <a:pt x="577634" y="1290688"/>
                  </a:lnTo>
                  <a:lnTo>
                    <a:pt x="580631" y="1289202"/>
                  </a:lnTo>
                  <a:lnTo>
                    <a:pt x="594321" y="1280020"/>
                  </a:lnTo>
                  <a:lnTo>
                    <a:pt x="627862" y="1246530"/>
                  </a:lnTo>
                  <a:lnTo>
                    <a:pt x="650671" y="1205357"/>
                  </a:lnTo>
                  <a:lnTo>
                    <a:pt x="661390" y="1159662"/>
                  </a:lnTo>
                  <a:lnTo>
                    <a:pt x="661390" y="1129157"/>
                  </a:lnTo>
                  <a:lnTo>
                    <a:pt x="658317" y="1113929"/>
                  </a:lnTo>
                  <a:lnTo>
                    <a:pt x="653757" y="1098702"/>
                  </a:lnTo>
                  <a:lnTo>
                    <a:pt x="651573" y="1093825"/>
                  </a:lnTo>
                  <a:lnTo>
                    <a:pt x="1042339" y="903630"/>
                  </a:lnTo>
                  <a:close/>
                </a:path>
                <a:path w="1167764" h="1600200">
                  <a:moveTo>
                    <a:pt x="1167307" y="10668"/>
                  </a:moveTo>
                  <a:lnTo>
                    <a:pt x="667448" y="0"/>
                  </a:lnTo>
                  <a:lnTo>
                    <a:pt x="667448" y="38100"/>
                  </a:lnTo>
                  <a:lnTo>
                    <a:pt x="1167307" y="48768"/>
                  </a:lnTo>
                  <a:lnTo>
                    <a:pt x="1167307" y="10668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775149" y="4983111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898"/>
                  </a:lnTo>
                  <a:lnTo>
                    <a:pt x="27596" y="227904"/>
                  </a:lnTo>
                  <a:lnTo>
                    <a:pt x="7289" y="188565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6" y="58581"/>
                  </a:lnTo>
                  <a:lnTo>
                    <a:pt x="58581" y="27596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40" y="7289"/>
                  </a:lnTo>
                  <a:lnTo>
                    <a:pt x="227864" y="27596"/>
                  </a:lnTo>
                  <a:lnTo>
                    <a:pt x="258851" y="58581"/>
                  </a:lnTo>
                  <a:lnTo>
                    <a:pt x="279159" y="97901"/>
                  </a:lnTo>
                  <a:lnTo>
                    <a:pt x="286448" y="143217"/>
                  </a:lnTo>
                  <a:lnTo>
                    <a:pt x="279159" y="188565"/>
                  </a:lnTo>
                  <a:lnTo>
                    <a:pt x="258851" y="227904"/>
                  </a:lnTo>
                  <a:lnTo>
                    <a:pt x="227864" y="258898"/>
                  </a:lnTo>
                  <a:lnTo>
                    <a:pt x="188540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418558" y="4920653"/>
              <a:ext cx="655320" cy="361315"/>
            </a:xfrm>
            <a:custGeom>
              <a:avLst/>
              <a:gdLst/>
              <a:ahLst/>
              <a:cxnLst/>
              <a:rect l="l" t="t" r="r" b="b"/>
              <a:pathLst>
                <a:path w="655320" h="361314">
                  <a:moveTo>
                    <a:pt x="655243" y="188912"/>
                  </a:moveTo>
                  <a:lnTo>
                    <a:pt x="652208" y="173685"/>
                  </a:lnTo>
                  <a:lnTo>
                    <a:pt x="649135" y="158457"/>
                  </a:lnTo>
                  <a:lnTo>
                    <a:pt x="643039" y="144767"/>
                  </a:lnTo>
                  <a:lnTo>
                    <a:pt x="636981" y="131025"/>
                  </a:lnTo>
                  <a:lnTo>
                    <a:pt x="630885" y="121285"/>
                  </a:lnTo>
                  <a:lnTo>
                    <a:pt x="630885" y="205676"/>
                  </a:lnTo>
                  <a:lnTo>
                    <a:pt x="627811" y="233121"/>
                  </a:lnTo>
                  <a:lnTo>
                    <a:pt x="608012" y="278853"/>
                  </a:lnTo>
                  <a:lnTo>
                    <a:pt x="572935" y="313880"/>
                  </a:lnTo>
                  <a:lnTo>
                    <a:pt x="537908" y="330644"/>
                  </a:lnTo>
                  <a:lnTo>
                    <a:pt x="513549" y="335216"/>
                  </a:lnTo>
                  <a:lnTo>
                    <a:pt x="486117" y="335216"/>
                  </a:lnTo>
                  <a:lnTo>
                    <a:pt x="473913" y="332181"/>
                  </a:lnTo>
                  <a:lnTo>
                    <a:pt x="460171" y="329107"/>
                  </a:lnTo>
                  <a:lnTo>
                    <a:pt x="454367" y="326631"/>
                  </a:lnTo>
                  <a:lnTo>
                    <a:pt x="457149" y="324548"/>
                  </a:lnTo>
                  <a:lnTo>
                    <a:pt x="467817" y="315417"/>
                  </a:lnTo>
                  <a:lnTo>
                    <a:pt x="501357" y="265112"/>
                  </a:lnTo>
                  <a:lnTo>
                    <a:pt x="512013" y="220967"/>
                  </a:lnTo>
                  <a:lnTo>
                    <a:pt x="513549" y="204190"/>
                  </a:lnTo>
                  <a:lnTo>
                    <a:pt x="512013" y="188912"/>
                  </a:lnTo>
                  <a:lnTo>
                    <a:pt x="508939" y="173685"/>
                  </a:lnTo>
                  <a:lnTo>
                    <a:pt x="505917" y="158457"/>
                  </a:lnTo>
                  <a:lnTo>
                    <a:pt x="499808" y="144767"/>
                  </a:lnTo>
                  <a:lnTo>
                    <a:pt x="493712" y="131025"/>
                  </a:lnTo>
                  <a:lnTo>
                    <a:pt x="487603" y="121221"/>
                  </a:lnTo>
                  <a:lnTo>
                    <a:pt x="487603" y="205676"/>
                  </a:lnTo>
                  <a:lnTo>
                    <a:pt x="486117" y="219417"/>
                  </a:lnTo>
                  <a:lnTo>
                    <a:pt x="470839" y="268185"/>
                  </a:lnTo>
                  <a:lnTo>
                    <a:pt x="457149" y="287985"/>
                  </a:lnTo>
                  <a:lnTo>
                    <a:pt x="449503" y="298653"/>
                  </a:lnTo>
                  <a:lnTo>
                    <a:pt x="438899" y="306285"/>
                  </a:lnTo>
                  <a:lnTo>
                    <a:pt x="429717" y="313880"/>
                  </a:lnTo>
                  <a:lnTo>
                    <a:pt x="429221" y="314159"/>
                  </a:lnTo>
                  <a:lnTo>
                    <a:pt x="426694" y="312343"/>
                  </a:lnTo>
                  <a:lnTo>
                    <a:pt x="417512" y="306285"/>
                  </a:lnTo>
                  <a:lnTo>
                    <a:pt x="403796" y="292544"/>
                  </a:lnTo>
                  <a:lnTo>
                    <a:pt x="403796" y="327228"/>
                  </a:lnTo>
                  <a:lnTo>
                    <a:pt x="394690" y="330644"/>
                  </a:lnTo>
                  <a:lnTo>
                    <a:pt x="382485" y="333717"/>
                  </a:lnTo>
                  <a:lnTo>
                    <a:pt x="370281" y="335216"/>
                  </a:lnTo>
                  <a:lnTo>
                    <a:pt x="342849" y="335216"/>
                  </a:lnTo>
                  <a:lnTo>
                    <a:pt x="318490" y="329107"/>
                  </a:lnTo>
                  <a:lnTo>
                    <a:pt x="294081" y="319976"/>
                  </a:lnTo>
                  <a:lnTo>
                    <a:pt x="283413" y="312343"/>
                  </a:lnTo>
                  <a:lnTo>
                    <a:pt x="274294" y="306285"/>
                  </a:lnTo>
                  <a:lnTo>
                    <a:pt x="248399" y="277317"/>
                  </a:lnTo>
                  <a:lnTo>
                    <a:pt x="230085" y="231622"/>
                  </a:lnTo>
                  <a:lnTo>
                    <a:pt x="227063" y="217881"/>
                  </a:lnTo>
                  <a:lnTo>
                    <a:pt x="227063" y="204190"/>
                  </a:lnTo>
                  <a:lnTo>
                    <a:pt x="228549" y="191985"/>
                  </a:lnTo>
                  <a:lnTo>
                    <a:pt x="230085" y="178244"/>
                  </a:lnTo>
                  <a:lnTo>
                    <a:pt x="249936" y="132562"/>
                  </a:lnTo>
                  <a:lnTo>
                    <a:pt x="284949" y="97485"/>
                  </a:lnTo>
                  <a:lnTo>
                    <a:pt x="332181" y="77685"/>
                  </a:lnTo>
                  <a:lnTo>
                    <a:pt x="358076" y="74612"/>
                  </a:lnTo>
                  <a:lnTo>
                    <a:pt x="371817" y="76149"/>
                  </a:lnTo>
                  <a:lnTo>
                    <a:pt x="384022" y="77685"/>
                  </a:lnTo>
                  <a:lnTo>
                    <a:pt x="396176" y="80721"/>
                  </a:lnTo>
                  <a:lnTo>
                    <a:pt x="403313" y="83426"/>
                  </a:lnTo>
                  <a:lnTo>
                    <a:pt x="400799" y="85331"/>
                  </a:lnTo>
                  <a:lnTo>
                    <a:pt x="379412" y="106667"/>
                  </a:lnTo>
                  <a:lnTo>
                    <a:pt x="370281" y="118821"/>
                  </a:lnTo>
                  <a:lnTo>
                    <a:pt x="362699" y="132562"/>
                  </a:lnTo>
                  <a:lnTo>
                    <a:pt x="356590" y="144767"/>
                  </a:lnTo>
                  <a:lnTo>
                    <a:pt x="352031" y="159994"/>
                  </a:lnTo>
                  <a:lnTo>
                    <a:pt x="347408" y="175221"/>
                  </a:lnTo>
                  <a:lnTo>
                    <a:pt x="345922" y="190449"/>
                  </a:lnTo>
                  <a:lnTo>
                    <a:pt x="344385" y="205676"/>
                  </a:lnTo>
                  <a:lnTo>
                    <a:pt x="345922" y="222453"/>
                  </a:lnTo>
                  <a:lnTo>
                    <a:pt x="356590" y="266649"/>
                  </a:lnTo>
                  <a:lnTo>
                    <a:pt x="380949" y="304749"/>
                  </a:lnTo>
                  <a:lnTo>
                    <a:pt x="403796" y="327228"/>
                  </a:lnTo>
                  <a:lnTo>
                    <a:pt x="403796" y="292544"/>
                  </a:lnTo>
                  <a:lnTo>
                    <a:pt x="399249" y="287985"/>
                  </a:lnTo>
                  <a:lnTo>
                    <a:pt x="391617" y="277317"/>
                  </a:lnTo>
                  <a:lnTo>
                    <a:pt x="379412" y="255981"/>
                  </a:lnTo>
                  <a:lnTo>
                    <a:pt x="374853" y="243776"/>
                  </a:lnTo>
                  <a:lnTo>
                    <a:pt x="371817" y="231622"/>
                  </a:lnTo>
                  <a:lnTo>
                    <a:pt x="370281" y="217881"/>
                  </a:lnTo>
                  <a:lnTo>
                    <a:pt x="370281" y="191985"/>
                  </a:lnTo>
                  <a:lnTo>
                    <a:pt x="380949" y="153885"/>
                  </a:lnTo>
                  <a:lnTo>
                    <a:pt x="408381" y="112712"/>
                  </a:lnTo>
                  <a:lnTo>
                    <a:pt x="429742" y="96621"/>
                  </a:lnTo>
                  <a:lnTo>
                    <a:pt x="431253" y="97485"/>
                  </a:lnTo>
                  <a:lnTo>
                    <a:pt x="466280" y="132562"/>
                  </a:lnTo>
                  <a:lnTo>
                    <a:pt x="481507" y="167576"/>
                  </a:lnTo>
                  <a:lnTo>
                    <a:pt x="487603" y="205676"/>
                  </a:lnTo>
                  <a:lnTo>
                    <a:pt x="487603" y="121221"/>
                  </a:lnTo>
                  <a:lnTo>
                    <a:pt x="455612" y="85331"/>
                  </a:lnTo>
                  <a:lnTo>
                    <a:pt x="453567" y="83794"/>
                  </a:lnTo>
                  <a:lnTo>
                    <a:pt x="461708" y="80721"/>
                  </a:lnTo>
                  <a:lnTo>
                    <a:pt x="473913" y="77685"/>
                  </a:lnTo>
                  <a:lnTo>
                    <a:pt x="501357" y="74612"/>
                  </a:lnTo>
                  <a:lnTo>
                    <a:pt x="513549" y="76149"/>
                  </a:lnTo>
                  <a:lnTo>
                    <a:pt x="527253" y="77685"/>
                  </a:lnTo>
                  <a:lnTo>
                    <a:pt x="572935" y="97485"/>
                  </a:lnTo>
                  <a:lnTo>
                    <a:pt x="600367" y="123431"/>
                  </a:lnTo>
                  <a:lnTo>
                    <a:pt x="608012" y="132562"/>
                  </a:lnTo>
                  <a:lnTo>
                    <a:pt x="624776" y="167576"/>
                  </a:lnTo>
                  <a:lnTo>
                    <a:pt x="630885" y="205676"/>
                  </a:lnTo>
                  <a:lnTo>
                    <a:pt x="630885" y="121285"/>
                  </a:lnTo>
                  <a:lnTo>
                    <a:pt x="598881" y="85331"/>
                  </a:lnTo>
                  <a:lnTo>
                    <a:pt x="584200" y="74612"/>
                  </a:lnTo>
                  <a:lnTo>
                    <a:pt x="574471" y="68567"/>
                  </a:lnTo>
                  <a:lnTo>
                    <a:pt x="560781" y="62458"/>
                  </a:lnTo>
                  <a:lnTo>
                    <a:pt x="545553" y="56362"/>
                  </a:lnTo>
                  <a:lnTo>
                    <a:pt x="515048" y="50253"/>
                  </a:lnTo>
                  <a:lnTo>
                    <a:pt x="483044" y="50253"/>
                  </a:lnTo>
                  <a:lnTo>
                    <a:pt x="452589" y="56362"/>
                  </a:lnTo>
                  <a:lnTo>
                    <a:pt x="428193" y="67221"/>
                  </a:lnTo>
                  <a:lnTo>
                    <a:pt x="417512" y="62458"/>
                  </a:lnTo>
                  <a:lnTo>
                    <a:pt x="402285" y="56362"/>
                  </a:lnTo>
                  <a:lnTo>
                    <a:pt x="388594" y="53327"/>
                  </a:lnTo>
                  <a:lnTo>
                    <a:pt x="371817" y="50253"/>
                  </a:lnTo>
                  <a:lnTo>
                    <a:pt x="341312" y="50253"/>
                  </a:lnTo>
                  <a:lnTo>
                    <a:pt x="295617" y="62458"/>
                  </a:lnTo>
                  <a:lnTo>
                    <a:pt x="257517" y="85331"/>
                  </a:lnTo>
                  <a:lnTo>
                    <a:pt x="228549" y="118821"/>
                  </a:lnTo>
                  <a:lnTo>
                    <a:pt x="220954" y="132562"/>
                  </a:lnTo>
                  <a:lnTo>
                    <a:pt x="213321" y="144767"/>
                  </a:lnTo>
                  <a:lnTo>
                    <a:pt x="204190" y="175221"/>
                  </a:lnTo>
                  <a:lnTo>
                    <a:pt x="202958" y="187350"/>
                  </a:lnTo>
                  <a:lnTo>
                    <a:pt x="38303" y="186169"/>
                  </a:lnTo>
                  <a:lnTo>
                    <a:pt x="39636" y="1485"/>
                  </a:lnTo>
                  <a:lnTo>
                    <a:pt x="1536" y="0"/>
                  </a:lnTo>
                  <a:lnTo>
                    <a:pt x="203" y="185902"/>
                  </a:lnTo>
                  <a:lnTo>
                    <a:pt x="0" y="185889"/>
                  </a:lnTo>
                  <a:lnTo>
                    <a:pt x="0" y="214858"/>
                  </a:lnTo>
                  <a:lnTo>
                    <a:pt x="0" y="223989"/>
                  </a:lnTo>
                  <a:lnTo>
                    <a:pt x="203250" y="225450"/>
                  </a:lnTo>
                  <a:lnTo>
                    <a:pt x="205727" y="237731"/>
                  </a:lnTo>
                  <a:lnTo>
                    <a:pt x="208749" y="252958"/>
                  </a:lnTo>
                  <a:lnTo>
                    <a:pt x="220954" y="280339"/>
                  </a:lnTo>
                  <a:lnTo>
                    <a:pt x="259054" y="326085"/>
                  </a:lnTo>
                  <a:lnTo>
                    <a:pt x="297154" y="348957"/>
                  </a:lnTo>
                  <a:lnTo>
                    <a:pt x="312394" y="353517"/>
                  </a:lnTo>
                  <a:lnTo>
                    <a:pt x="326085" y="358076"/>
                  </a:lnTo>
                  <a:lnTo>
                    <a:pt x="341312" y="359625"/>
                  </a:lnTo>
                  <a:lnTo>
                    <a:pt x="358076" y="361162"/>
                  </a:lnTo>
                  <a:lnTo>
                    <a:pt x="388594" y="358076"/>
                  </a:lnTo>
                  <a:lnTo>
                    <a:pt x="419049" y="348957"/>
                  </a:lnTo>
                  <a:lnTo>
                    <a:pt x="427913" y="343408"/>
                  </a:lnTo>
                  <a:lnTo>
                    <a:pt x="440385" y="348957"/>
                  </a:lnTo>
                  <a:lnTo>
                    <a:pt x="454075" y="353517"/>
                  </a:lnTo>
                  <a:lnTo>
                    <a:pt x="469353" y="358076"/>
                  </a:lnTo>
                  <a:lnTo>
                    <a:pt x="484581" y="359625"/>
                  </a:lnTo>
                  <a:lnTo>
                    <a:pt x="501357" y="361162"/>
                  </a:lnTo>
                  <a:lnTo>
                    <a:pt x="531812" y="358076"/>
                  </a:lnTo>
                  <a:lnTo>
                    <a:pt x="547039" y="353517"/>
                  </a:lnTo>
                  <a:lnTo>
                    <a:pt x="560781" y="348957"/>
                  </a:lnTo>
                  <a:lnTo>
                    <a:pt x="585457" y="335216"/>
                  </a:lnTo>
                  <a:lnTo>
                    <a:pt x="588162" y="333717"/>
                  </a:lnTo>
                  <a:lnTo>
                    <a:pt x="598881" y="324548"/>
                  </a:lnTo>
                  <a:lnTo>
                    <a:pt x="611035" y="315417"/>
                  </a:lnTo>
                  <a:lnTo>
                    <a:pt x="620217" y="303212"/>
                  </a:lnTo>
                  <a:lnTo>
                    <a:pt x="629348" y="292544"/>
                  </a:lnTo>
                  <a:lnTo>
                    <a:pt x="636981" y="278853"/>
                  </a:lnTo>
                  <a:lnTo>
                    <a:pt x="643039" y="265112"/>
                  </a:lnTo>
                  <a:lnTo>
                    <a:pt x="649135" y="251421"/>
                  </a:lnTo>
                  <a:lnTo>
                    <a:pt x="652208" y="236194"/>
                  </a:lnTo>
                  <a:lnTo>
                    <a:pt x="655243" y="220967"/>
                  </a:lnTo>
                  <a:lnTo>
                    <a:pt x="655243" y="188912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 descr=""/>
          <p:cNvSpPr txBox="1"/>
          <p:nvPr/>
        </p:nvSpPr>
        <p:spPr>
          <a:xfrm>
            <a:off x="6746506" y="3704081"/>
            <a:ext cx="29273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4945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-5">
                <a:solidFill>
                  <a:srgbClr val="C8C7C7"/>
                </a:solidFill>
                <a:latin typeface="Arial"/>
                <a:cs typeface="Arial"/>
              </a:rPr>
              <a:t>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996298" y="6628358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3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400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9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353591" y="5831383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496464" y="4807355"/>
            <a:ext cx="8324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CARHUAMAY </a:t>
            </a:r>
            <a:r>
              <a:rPr dirty="0" sz="1000" spc="-50">
                <a:solidFill>
                  <a:srgbClr val="DEDDDD"/>
                </a:solidFill>
                <a:latin typeface="Arial"/>
                <a:cs typeface="Arial"/>
              </a:rPr>
              <a:t>O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8" name="object 68" descr=""/>
          <p:cNvGrpSpPr/>
          <p:nvPr/>
        </p:nvGrpSpPr>
        <p:grpSpPr>
          <a:xfrm>
            <a:off x="1276350" y="3777754"/>
            <a:ext cx="6874509" cy="2950210"/>
            <a:chOff x="1276350" y="3777754"/>
            <a:chExt cx="6874509" cy="2950210"/>
          </a:xfrm>
        </p:grpSpPr>
        <p:sp>
          <p:nvSpPr>
            <p:cNvPr id="69" name="object 69" descr=""/>
            <p:cNvSpPr/>
            <p:nvPr/>
          </p:nvSpPr>
          <p:spPr>
            <a:xfrm>
              <a:off x="1776209" y="3777754"/>
              <a:ext cx="4434840" cy="2929255"/>
            </a:xfrm>
            <a:custGeom>
              <a:avLst/>
              <a:gdLst/>
              <a:ahLst/>
              <a:cxnLst/>
              <a:rect l="l" t="t" r="r" b="b"/>
              <a:pathLst>
                <a:path w="4434840" h="2929254">
                  <a:moveTo>
                    <a:pt x="71589" y="1921586"/>
                  </a:moveTo>
                  <a:lnTo>
                    <a:pt x="0" y="1921586"/>
                  </a:lnTo>
                  <a:lnTo>
                    <a:pt x="0" y="1938337"/>
                  </a:lnTo>
                  <a:lnTo>
                    <a:pt x="71589" y="1938337"/>
                  </a:lnTo>
                  <a:lnTo>
                    <a:pt x="71589" y="1921586"/>
                  </a:lnTo>
                  <a:close/>
                </a:path>
                <a:path w="4434840" h="2929254">
                  <a:moveTo>
                    <a:pt x="71589" y="1635074"/>
                  </a:moveTo>
                  <a:lnTo>
                    <a:pt x="0" y="1635074"/>
                  </a:lnTo>
                  <a:lnTo>
                    <a:pt x="0" y="1653387"/>
                  </a:lnTo>
                  <a:lnTo>
                    <a:pt x="71589" y="1653387"/>
                  </a:lnTo>
                  <a:lnTo>
                    <a:pt x="71589" y="1635074"/>
                  </a:lnTo>
                  <a:close/>
                </a:path>
                <a:path w="4434840" h="2929254">
                  <a:moveTo>
                    <a:pt x="1866239" y="0"/>
                  </a:moveTo>
                  <a:lnTo>
                    <a:pt x="1849462" y="0"/>
                  </a:lnTo>
                  <a:lnTo>
                    <a:pt x="1848396" y="1142898"/>
                  </a:lnTo>
                  <a:lnTo>
                    <a:pt x="1848396" y="1635074"/>
                  </a:lnTo>
                  <a:lnTo>
                    <a:pt x="141693" y="1635074"/>
                  </a:lnTo>
                  <a:lnTo>
                    <a:pt x="141693" y="1653387"/>
                  </a:lnTo>
                  <a:lnTo>
                    <a:pt x="1856041" y="1653387"/>
                  </a:lnTo>
                  <a:lnTo>
                    <a:pt x="1856041" y="1644205"/>
                  </a:lnTo>
                  <a:lnTo>
                    <a:pt x="1865160" y="1644205"/>
                  </a:lnTo>
                  <a:lnTo>
                    <a:pt x="1865160" y="1142898"/>
                  </a:lnTo>
                  <a:lnTo>
                    <a:pt x="1866239" y="0"/>
                  </a:lnTo>
                  <a:close/>
                </a:path>
                <a:path w="4434840" h="2929254">
                  <a:moveTo>
                    <a:pt x="2151189" y="0"/>
                  </a:moveTo>
                  <a:lnTo>
                    <a:pt x="2135962" y="0"/>
                  </a:lnTo>
                  <a:lnTo>
                    <a:pt x="2134895" y="1142898"/>
                  </a:lnTo>
                  <a:lnTo>
                    <a:pt x="2134895" y="1921586"/>
                  </a:lnTo>
                  <a:lnTo>
                    <a:pt x="141693" y="1921586"/>
                  </a:lnTo>
                  <a:lnTo>
                    <a:pt x="141693" y="1938337"/>
                  </a:lnTo>
                  <a:lnTo>
                    <a:pt x="2142528" y="1938337"/>
                  </a:lnTo>
                  <a:lnTo>
                    <a:pt x="2142528" y="1929155"/>
                  </a:lnTo>
                  <a:lnTo>
                    <a:pt x="2150122" y="1929155"/>
                  </a:lnTo>
                  <a:lnTo>
                    <a:pt x="2150122" y="1142898"/>
                  </a:lnTo>
                  <a:lnTo>
                    <a:pt x="2151189" y="0"/>
                  </a:lnTo>
                  <a:close/>
                </a:path>
                <a:path w="4434840" h="2929254">
                  <a:moveTo>
                    <a:pt x="2436609" y="2863304"/>
                  </a:moveTo>
                  <a:lnTo>
                    <a:pt x="2419845" y="2863304"/>
                  </a:lnTo>
                  <a:lnTo>
                    <a:pt x="2419845" y="2928836"/>
                  </a:lnTo>
                  <a:lnTo>
                    <a:pt x="2436609" y="2928836"/>
                  </a:lnTo>
                  <a:lnTo>
                    <a:pt x="2436609" y="2863304"/>
                  </a:lnTo>
                  <a:close/>
                </a:path>
                <a:path w="4434840" h="2929254">
                  <a:moveTo>
                    <a:pt x="2437688" y="1091069"/>
                  </a:moveTo>
                  <a:lnTo>
                    <a:pt x="2419845" y="1091069"/>
                  </a:lnTo>
                  <a:lnTo>
                    <a:pt x="2419845" y="1142898"/>
                  </a:lnTo>
                  <a:lnTo>
                    <a:pt x="2419845" y="2791676"/>
                  </a:lnTo>
                  <a:lnTo>
                    <a:pt x="2436609" y="2791676"/>
                  </a:lnTo>
                  <a:lnTo>
                    <a:pt x="2436609" y="1142898"/>
                  </a:lnTo>
                  <a:lnTo>
                    <a:pt x="2437688" y="1142898"/>
                  </a:lnTo>
                  <a:lnTo>
                    <a:pt x="2437688" y="1091069"/>
                  </a:lnTo>
                  <a:close/>
                </a:path>
                <a:path w="4434840" h="2929254">
                  <a:moveTo>
                    <a:pt x="2437688" y="0"/>
                  </a:moveTo>
                  <a:lnTo>
                    <a:pt x="2419845" y="0"/>
                  </a:lnTo>
                  <a:lnTo>
                    <a:pt x="2419845" y="1019429"/>
                  </a:lnTo>
                  <a:lnTo>
                    <a:pt x="2437688" y="1019429"/>
                  </a:lnTo>
                  <a:lnTo>
                    <a:pt x="2437688" y="0"/>
                  </a:lnTo>
                  <a:close/>
                </a:path>
                <a:path w="4434840" h="2929254">
                  <a:moveTo>
                    <a:pt x="4434383" y="1281557"/>
                  </a:moveTo>
                  <a:lnTo>
                    <a:pt x="3791356" y="353517"/>
                  </a:lnTo>
                  <a:lnTo>
                    <a:pt x="3779151" y="362648"/>
                  </a:lnTo>
                  <a:lnTo>
                    <a:pt x="4422178" y="1290688"/>
                  </a:lnTo>
                  <a:lnTo>
                    <a:pt x="4434383" y="1281557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288554" y="5377802"/>
              <a:ext cx="285115" cy="287020"/>
            </a:xfrm>
            <a:custGeom>
              <a:avLst/>
              <a:gdLst/>
              <a:ahLst/>
              <a:cxnLst/>
              <a:rect l="l" t="t" r="r" b="b"/>
              <a:pathLst>
                <a:path w="285115" h="287020">
                  <a:moveTo>
                    <a:pt x="143268" y="286448"/>
                  </a:moveTo>
                  <a:lnTo>
                    <a:pt x="97927" y="279159"/>
                  </a:lnTo>
                  <a:lnTo>
                    <a:pt x="58592" y="258851"/>
                  </a:lnTo>
                  <a:lnTo>
                    <a:pt x="27599" y="227867"/>
                  </a:lnTo>
                  <a:lnTo>
                    <a:pt x="7289" y="188546"/>
                  </a:lnTo>
                  <a:lnTo>
                    <a:pt x="0" y="143230"/>
                  </a:lnTo>
                  <a:lnTo>
                    <a:pt x="7289" y="97908"/>
                  </a:lnTo>
                  <a:lnTo>
                    <a:pt x="27599" y="58583"/>
                  </a:lnTo>
                  <a:lnTo>
                    <a:pt x="58592" y="27597"/>
                  </a:lnTo>
                  <a:lnTo>
                    <a:pt x="97927" y="7289"/>
                  </a:lnTo>
                  <a:lnTo>
                    <a:pt x="143268" y="0"/>
                  </a:lnTo>
                  <a:lnTo>
                    <a:pt x="187834" y="7289"/>
                  </a:lnTo>
                  <a:lnTo>
                    <a:pt x="226700" y="27597"/>
                  </a:lnTo>
                  <a:lnTo>
                    <a:pt x="257451" y="58583"/>
                  </a:lnTo>
                  <a:lnTo>
                    <a:pt x="277672" y="97908"/>
                  </a:lnTo>
                  <a:lnTo>
                    <a:pt x="284949" y="143230"/>
                  </a:lnTo>
                  <a:lnTo>
                    <a:pt x="277672" y="188546"/>
                  </a:lnTo>
                  <a:lnTo>
                    <a:pt x="257451" y="227867"/>
                  </a:lnTo>
                  <a:lnTo>
                    <a:pt x="226700" y="258851"/>
                  </a:lnTo>
                  <a:lnTo>
                    <a:pt x="187834" y="279159"/>
                  </a:lnTo>
                  <a:lnTo>
                    <a:pt x="143268" y="286448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276350" y="5365597"/>
              <a:ext cx="500380" cy="311150"/>
            </a:xfrm>
            <a:custGeom>
              <a:avLst/>
              <a:gdLst/>
              <a:ahLst/>
              <a:cxnLst/>
              <a:rect l="l" t="t" r="r" b="b"/>
              <a:pathLst>
                <a:path w="500380" h="311150">
                  <a:moveTo>
                    <a:pt x="499859" y="138658"/>
                  </a:moveTo>
                  <a:lnTo>
                    <a:pt x="309219" y="137299"/>
                  </a:lnTo>
                  <a:lnTo>
                    <a:pt x="307822" y="123431"/>
                  </a:lnTo>
                  <a:lnTo>
                    <a:pt x="303263" y="108204"/>
                  </a:lnTo>
                  <a:lnTo>
                    <a:pt x="298704" y="94462"/>
                  </a:lnTo>
                  <a:lnTo>
                    <a:pt x="291058" y="80772"/>
                  </a:lnTo>
                  <a:lnTo>
                    <a:pt x="284962" y="70980"/>
                  </a:lnTo>
                  <a:lnTo>
                    <a:pt x="284962" y="143230"/>
                  </a:lnTo>
                  <a:lnTo>
                    <a:pt x="284962" y="169125"/>
                  </a:lnTo>
                  <a:lnTo>
                    <a:pt x="274294" y="207225"/>
                  </a:lnTo>
                  <a:lnTo>
                    <a:pt x="246900" y="248399"/>
                  </a:lnTo>
                  <a:lnTo>
                    <a:pt x="205727" y="275831"/>
                  </a:lnTo>
                  <a:lnTo>
                    <a:pt x="153936" y="286499"/>
                  </a:lnTo>
                  <a:lnTo>
                    <a:pt x="141732" y="284962"/>
                  </a:lnTo>
                  <a:lnTo>
                    <a:pt x="128041" y="283425"/>
                  </a:lnTo>
                  <a:lnTo>
                    <a:pt x="82296" y="263626"/>
                  </a:lnTo>
                  <a:lnTo>
                    <a:pt x="47282" y="228600"/>
                  </a:lnTo>
                  <a:lnTo>
                    <a:pt x="30505" y="193535"/>
                  </a:lnTo>
                  <a:lnTo>
                    <a:pt x="24409" y="155435"/>
                  </a:lnTo>
                  <a:lnTo>
                    <a:pt x="25946" y="141693"/>
                  </a:lnTo>
                  <a:lnTo>
                    <a:pt x="41173" y="92976"/>
                  </a:lnTo>
                  <a:lnTo>
                    <a:pt x="73177" y="54876"/>
                  </a:lnTo>
                  <a:lnTo>
                    <a:pt x="117373" y="30467"/>
                  </a:lnTo>
                  <a:lnTo>
                    <a:pt x="141732" y="25895"/>
                  </a:lnTo>
                  <a:lnTo>
                    <a:pt x="169164" y="25895"/>
                  </a:lnTo>
                  <a:lnTo>
                    <a:pt x="181368" y="28981"/>
                  </a:lnTo>
                  <a:lnTo>
                    <a:pt x="195059" y="32004"/>
                  </a:lnTo>
                  <a:lnTo>
                    <a:pt x="205727" y="36563"/>
                  </a:lnTo>
                  <a:lnTo>
                    <a:pt x="217932" y="41135"/>
                  </a:lnTo>
                  <a:lnTo>
                    <a:pt x="228600" y="48768"/>
                  </a:lnTo>
                  <a:lnTo>
                    <a:pt x="263626" y="83794"/>
                  </a:lnTo>
                  <a:lnTo>
                    <a:pt x="278853" y="117335"/>
                  </a:lnTo>
                  <a:lnTo>
                    <a:pt x="283464" y="129540"/>
                  </a:lnTo>
                  <a:lnTo>
                    <a:pt x="284962" y="143230"/>
                  </a:lnTo>
                  <a:lnTo>
                    <a:pt x="284962" y="70980"/>
                  </a:lnTo>
                  <a:lnTo>
                    <a:pt x="252958" y="35026"/>
                  </a:lnTo>
                  <a:lnTo>
                    <a:pt x="214909" y="12204"/>
                  </a:lnTo>
                  <a:lnTo>
                    <a:pt x="153936" y="0"/>
                  </a:lnTo>
                  <a:lnTo>
                    <a:pt x="123482" y="3035"/>
                  </a:lnTo>
                  <a:lnTo>
                    <a:pt x="67068" y="27432"/>
                  </a:lnTo>
                  <a:lnTo>
                    <a:pt x="25946" y="70104"/>
                  </a:lnTo>
                  <a:lnTo>
                    <a:pt x="6096" y="109740"/>
                  </a:lnTo>
                  <a:lnTo>
                    <a:pt x="3073" y="124968"/>
                  </a:lnTo>
                  <a:lnTo>
                    <a:pt x="0" y="140195"/>
                  </a:lnTo>
                  <a:lnTo>
                    <a:pt x="0" y="172199"/>
                  </a:lnTo>
                  <a:lnTo>
                    <a:pt x="3073" y="187426"/>
                  </a:lnTo>
                  <a:lnTo>
                    <a:pt x="6096" y="202653"/>
                  </a:lnTo>
                  <a:lnTo>
                    <a:pt x="25946" y="243840"/>
                  </a:lnTo>
                  <a:lnTo>
                    <a:pt x="56400" y="275831"/>
                  </a:lnTo>
                  <a:lnTo>
                    <a:pt x="94500" y="298653"/>
                  </a:lnTo>
                  <a:lnTo>
                    <a:pt x="140195" y="310857"/>
                  </a:lnTo>
                  <a:lnTo>
                    <a:pt x="170700" y="310857"/>
                  </a:lnTo>
                  <a:lnTo>
                    <a:pt x="216395" y="298653"/>
                  </a:lnTo>
                  <a:lnTo>
                    <a:pt x="239826" y="286499"/>
                  </a:lnTo>
                  <a:lnTo>
                    <a:pt x="242290" y="284962"/>
                  </a:lnTo>
                  <a:lnTo>
                    <a:pt x="275831" y="254444"/>
                  </a:lnTo>
                  <a:lnTo>
                    <a:pt x="298704" y="216395"/>
                  </a:lnTo>
                  <a:lnTo>
                    <a:pt x="308876" y="175399"/>
                  </a:lnTo>
                  <a:lnTo>
                    <a:pt x="499859" y="176758"/>
                  </a:lnTo>
                  <a:lnTo>
                    <a:pt x="499859" y="138658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49527" y="5421960"/>
              <a:ext cx="131063" cy="205727"/>
            </a:xfrm>
            <a:prstGeom prst="rect">
              <a:avLst/>
            </a:prstGeom>
          </p:spPr>
        </p:pic>
        <p:pic>
          <p:nvPicPr>
            <p:cNvPr id="73" name="object 73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347288" y="3777754"/>
              <a:ext cx="4803190" cy="2950171"/>
            </a:xfrm>
            <a:prstGeom prst="rect">
              <a:avLst/>
            </a:prstGeom>
          </p:spPr>
        </p:pic>
      </p:grpSp>
      <p:sp>
        <p:nvSpPr>
          <p:cNvPr id="74" name="object 74" descr=""/>
          <p:cNvSpPr txBox="1"/>
          <p:nvPr/>
        </p:nvSpPr>
        <p:spPr>
          <a:xfrm>
            <a:off x="4214694" y="3889545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2258</a:t>
            </a:r>
            <a:endParaRPr sz="10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204026" y="5533776"/>
            <a:ext cx="165735" cy="4191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95"/>
              </a:lnSpc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2259</a:t>
            </a:r>
            <a:endParaRPr sz="10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600096" y="5430608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2265</a:t>
            </a:r>
            <a:endParaRPr sz="10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814956" y="5715572"/>
            <a:ext cx="419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DEDDDD"/>
                </a:solidFill>
                <a:latin typeface="Arial"/>
                <a:cs typeface="Arial"/>
              </a:rPr>
              <a:t>L-</a:t>
            </a:r>
            <a:r>
              <a:rPr dirty="0" sz="1000" spc="-20">
                <a:solidFill>
                  <a:srgbClr val="DEDDDD"/>
                </a:solidFill>
                <a:latin typeface="Arial"/>
                <a:cs typeface="Arial"/>
              </a:rPr>
              <a:t>2266</a:t>
            </a:r>
            <a:endParaRPr sz="100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746847" y="5077082"/>
            <a:ext cx="162877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2400" spc="-20">
                <a:solidFill>
                  <a:srgbClr val="575B5F"/>
                </a:solidFill>
                <a:latin typeface="Calibri"/>
                <a:cs typeface="Calibri"/>
              </a:rPr>
              <a:t>����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400" spc="-1345">
                <a:solidFill>
                  <a:srgbClr val="575B5F"/>
                </a:solidFill>
                <a:latin typeface="Calibri"/>
                <a:cs typeface="Calibri"/>
              </a:rPr>
              <a:t>������������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1756371" y="4791125"/>
            <a:ext cx="5835650" cy="2571115"/>
            <a:chOff x="1756371" y="4791125"/>
            <a:chExt cx="5835650" cy="2571115"/>
          </a:xfrm>
        </p:grpSpPr>
        <p:sp>
          <p:nvSpPr>
            <p:cNvPr id="80" name="object 80" descr=""/>
            <p:cNvSpPr/>
            <p:nvPr/>
          </p:nvSpPr>
          <p:spPr>
            <a:xfrm>
              <a:off x="3600246" y="4800256"/>
              <a:ext cx="641985" cy="239395"/>
            </a:xfrm>
            <a:custGeom>
              <a:avLst/>
              <a:gdLst/>
              <a:ahLst/>
              <a:cxnLst/>
              <a:rect l="l" t="t" r="r" b="b"/>
              <a:pathLst>
                <a:path w="641985" h="239395">
                  <a:moveTo>
                    <a:pt x="70091" y="167627"/>
                  </a:moveTo>
                  <a:lnTo>
                    <a:pt x="0" y="167627"/>
                  </a:lnTo>
                  <a:lnTo>
                    <a:pt x="0" y="239280"/>
                  </a:lnTo>
                  <a:lnTo>
                    <a:pt x="70091" y="239280"/>
                  </a:lnTo>
                  <a:lnTo>
                    <a:pt x="70091" y="167627"/>
                  </a:lnTo>
                  <a:close/>
                </a:path>
                <a:path w="641985" h="239395">
                  <a:moveTo>
                    <a:pt x="70091" y="0"/>
                  </a:moveTo>
                  <a:lnTo>
                    <a:pt x="0" y="0"/>
                  </a:lnTo>
                  <a:lnTo>
                    <a:pt x="0" y="71653"/>
                  </a:lnTo>
                  <a:lnTo>
                    <a:pt x="70091" y="71653"/>
                  </a:lnTo>
                  <a:lnTo>
                    <a:pt x="70091" y="0"/>
                  </a:lnTo>
                  <a:close/>
                </a:path>
                <a:path w="641985" h="239395">
                  <a:moveTo>
                    <a:pt x="356552" y="167627"/>
                  </a:moveTo>
                  <a:lnTo>
                    <a:pt x="284962" y="167627"/>
                  </a:lnTo>
                  <a:lnTo>
                    <a:pt x="284962" y="239280"/>
                  </a:lnTo>
                  <a:lnTo>
                    <a:pt x="356552" y="239280"/>
                  </a:lnTo>
                  <a:lnTo>
                    <a:pt x="356552" y="167627"/>
                  </a:lnTo>
                  <a:close/>
                </a:path>
                <a:path w="641985" h="239395">
                  <a:moveTo>
                    <a:pt x="356552" y="0"/>
                  </a:moveTo>
                  <a:lnTo>
                    <a:pt x="284962" y="0"/>
                  </a:lnTo>
                  <a:lnTo>
                    <a:pt x="284962" y="71653"/>
                  </a:lnTo>
                  <a:lnTo>
                    <a:pt x="356552" y="71653"/>
                  </a:lnTo>
                  <a:lnTo>
                    <a:pt x="356552" y="0"/>
                  </a:lnTo>
                  <a:close/>
                </a:path>
                <a:path w="641985" h="239395">
                  <a:moveTo>
                    <a:pt x="641553" y="167627"/>
                  </a:moveTo>
                  <a:lnTo>
                    <a:pt x="571449" y="167627"/>
                  </a:lnTo>
                  <a:lnTo>
                    <a:pt x="571449" y="239280"/>
                  </a:lnTo>
                  <a:lnTo>
                    <a:pt x="641553" y="239280"/>
                  </a:lnTo>
                  <a:lnTo>
                    <a:pt x="641553" y="167627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173194" y="4797170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165600" y="4791125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31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31" y="0"/>
                  </a:lnTo>
                  <a:lnTo>
                    <a:pt x="85331" y="6045"/>
                  </a:lnTo>
                  <a:lnTo>
                    <a:pt x="13690" y="6045"/>
                  </a:lnTo>
                  <a:lnTo>
                    <a:pt x="7594" y="12153"/>
                  </a:lnTo>
                  <a:lnTo>
                    <a:pt x="13690" y="12153"/>
                  </a:lnTo>
                  <a:lnTo>
                    <a:pt x="13690" y="71589"/>
                  </a:lnTo>
                  <a:lnTo>
                    <a:pt x="7594" y="71589"/>
                  </a:lnTo>
                  <a:lnTo>
                    <a:pt x="13690" y="77685"/>
                  </a:lnTo>
                  <a:lnTo>
                    <a:pt x="85331" y="77685"/>
                  </a:lnTo>
                  <a:lnTo>
                    <a:pt x="85331" y="83794"/>
                  </a:lnTo>
                  <a:close/>
                </a:path>
                <a:path w="85725" h="83820">
                  <a:moveTo>
                    <a:pt x="13690" y="12153"/>
                  </a:moveTo>
                  <a:lnTo>
                    <a:pt x="7594" y="12153"/>
                  </a:lnTo>
                  <a:lnTo>
                    <a:pt x="13690" y="6045"/>
                  </a:lnTo>
                  <a:lnTo>
                    <a:pt x="13690" y="12153"/>
                  </a:lnTo>
                  <a:close/>
                </a:path>
                <a:path w="85725" h="83820">
                  <a:moveTo>
                    <a:pt x="71589" y="12153"/>
                  </a:moveTo>
                  <a:lnTo>
                    <a:pt x="13690" y="12153"/>
                  </a:lnTo>
                  <a:lnTo>
                    <a:pt x="13690" y="6045"/>
                  </a:lnTo>
                  <a:lnTo>
                    <a:pt x="71589" y="6045"/>
                  </a:lnTo>
                  <a:lnTo>
                    <a:pt x="71589" y="12153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71589" y="6045"/>
                  </a:lnTo>
                  <a:lnTo>
                    <a:pt x="79222" y="12153"/>
                  </a:lnTo>
                  <a:lnTo>
                    <a:pt x="85331" y="12153"/>
                  </a:lnTo>
                  <a:lnTo>
                    <a:pt x="85331" y="71589"/>
                  </a:lnTo>
                  <a:lnTo>
                    <a:pt x="79222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12153"/>
                  </a:moveTo>
                  <a:lnTo>
                    <a:pt x="79222" y="12153"/>
                  </a:lnTo>
                  <a:lnTo>
                    <a:pt x="71589" y="6045"/>
                  </a:lnTo>
                  <a:lnTo>
                    <a:pt x="85331" y="6045"/>
                  </a:lnTo>
                  <a:lnTo>
                    <a:pt x="85331" y="12153"/>
                  </a:lnTo>
                  <a:close/>
                </a:path>
                <a:path w="85725" h="83820">
                  <a:moveTo>
                    <a:pt x="13690" y="77685"/>
                  </a:moveTo>
                  <a:lnTo>
                    <a:pt x="7594" y="71589"/>
                  </a:lnTo>
                  <a:lnTo>
                    <a:pt x="13690" y="71589"/>
                  </a:lnTo>
                  <a:lnTo>
                    <a:pt x="13690" y="77685"/>
                  </a:lnTo>
                  <a:close/>
                </a:path>
                <a:path w="85725" h="83820">
                  <a:moveTo>
                    <a:pt x="71589" y="77685"/>
                  </a:moveTo>
                  <a:lnTo>
                    <a:pt x="13690" y="77685"/>
                  </a:lnTo>
                  <a:lnTo>
                    <a:pt x="13690" y="71589"/>
                  </a:lnTo>
                  <a:lnTo>
                    <a:pt x="71589" y="71589"/>
                  </a:lnTo>
                  <a:lnTo>
                    <a:pt x="71589" y="77685"/>
                  </a:lnTo>
                  <a:close/>
                </a:path>
                <a:path w="85725" h="83820">
                  <a:moveTo>
                    <a:pt x="85331" y="77685"/>
                  </a:moveTo>
                  <a:lnTo>
                    <a:pt x="71589" y="77685"/>
                  </a:lnTo>
                  <a:lnTo>
                    <a:pt x="79222" y="71589"/>
                  </a:lnTo>
                  <a:lnTo>
                    <a:pt x="85331" y="71589"/>
                  </a:lnTo>
                  <a:lnTo>
                    <a:pt x="85331" y="776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847799" y="5388470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4" y="0"/>
                  </a:lnTo>
                  <a:lnTo>
                    <a:pt x="70104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840166" y="5382374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69" y="83781"/>
                  </a:moveTo>
                  <a:lnTo>
                    <a:pt x="0" y="83781"/>
                  </a:lnTo>
                  <a:lnTo>
                    <a:pt x="0" y="0"/>
                  </a:lnTo>
                  <a:lnTo>
                    <a:pt x="85369" y="0"/>
                  </a:lnTo>
                  <a:lnTo>
                    <a:pt x="85369" y="6095"/>
                  </a:lnTo>
                  <a:lnTo>
                    <a:pt x="13741" y="6095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70091"/>
                  </a:lnTo>
                  <a:lnTo>
                    <a:pt x="7632" y="70091"/>
                  </a:lnTo>
                  <a:lnTo>
                    <a:pt x="13741" y="77685"/>
                  </a:lnTo>
                  <a:lnTo>
                    <a:pt x="85369" y="77685"/>
                  </a:lnTo>
                  <a:lnTo>
                    <a:pt x="85369" y="83781"/>
                  </a:lnTo>
                  <a:close/>
                </a:path>
                <a:path w="85725" h="83820">
                  <a:moveTo>
                    <a:pt x="13741" y="12204"/>
                  </a:moveTo>
                  <a:lnTo>
                    <a:pt x="7632" y="12204"/>
                  </a:lnTo>
                  <a:lnTo>
                    <a:pt x="13741" y="6095"/>
                  </a:lnTo>
                  <a:lnTo>
                    <a:pt x="13741" y="12204"/>
                  </a:lnTo>
                  <a:close/>
                </a:path>
                <a:path w="85725" h="83820">
                  <a:moveTo>
                    <a:pt x="71627" y="12204"/>
                  </a:moveTo>
                  <a:lnTo>
                    <a:pt x="13741" y="12204"/>
                  </a:lnTo>
                  <a:lnTo>
                    <a:pt x="13741" y="6095"/>
                  </a:lnTo>
                  <a:lnTo>
                    <a:pt x="71627" y="6095"/>
                  </a:lnTo>
                  <a:lnTo>
                    <a:pt x="71627" y="12204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71627" y="6095"/>
                  </a:lnTo>
                  <a:lnTo>
                    <a:pt x="77736" y="12204"/>
                  </a:lnTo>
                  <a:lnTo>
                    <a:pt x="85369" y="12204"/>
                  </a:lnTo>
                  <a:lnTo>
                    <a:pt x="85369" y="70091"/>
                  </a:lnTo>
                  <a:lnTo>
                    <a:pt x="77736" y="70091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12204"/>
                  </a:moveTo>
                  <a:lnTo>
                    <a:pt x="77736" y="12204"/>
                  </a:lnTo>
                  <a:lnTo>
                    <a:pt x="71627" y="6095"/>
                  </a:lnTo>
                  <a:lnTo>
                    <a:pt x="85369" y="6095"/>
                  </a:lnTo>
                  <a:lnTo>
                    <a:pt x="85369" y="12204"/>
                  </a:lnTo>
                  <a:close/>
                </a:path>
                <a:path w="85725" h="83820">
                  <a:moveTo>
                    <a:pt x="13741" y="77685"/>
                  </a:moveTo>
                  <a:lnTo>
                    <a:pt x="7632" y="70091"/>
                  </a:lnTo>
                  <a:lnTo>
                    <a:pt x="13741" y="70091"/>
                  </a:lnTo>
                  <a:lnTo>
                    <a:pt x="13741" y="77685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13741" y="77685"/>
                  </a:lnTo>
                  <a:lnTo>
                    <a:pt x="13741" y="70091"/>
                  </a:lnTo>
                  <a:lnTo>
                    <a:pt x="71627" y="70091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77685"/>
                  </a:moveTo>
                  <a:lnTo>
                    <a:pt x="71627" y="77685"/>
                  </a:lnTo>
                  <a:lnTo>
                    <a:pt x="77736" y="70091"/>
                  </a:lnTo>
                  <a:lnTo>
                    <a:pt x="85369" y="70091"/>
                  </a:lnTo>
                  <a:lnTo>
                    <a:pt x="85369" y="776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847799" y="5673432"/>
              <a:ext cx="70485" cy="71755"/>
            </a:xfrm>
            <a:custGeom>
              <a:avLst/>
              <a:gdLst/>
              <a:ahLst/>
              <a:cxnLst/>
              <a:rect l="l" t="t" r="r" b="b"/>
              <a:pathLst>
                <a:path w="70485" h="71754">
                  <a:moveTo>
                    <a:pt x="70104" y="71589"/>
                  </a:moveTo>
                  <a:lnTo>
                    <a:pt x="0" y="71589"/>
                  </a:lnTo>
                  <a:lnTo>
                    <a:pt x="0" y="0"/>
                  </a:lnTo>
                  <a:lnTo>
                    <a:pt x="70104" y="0"/>
                  </a:lnTo>
                  <a:lnTo>
                    <a:pt x="70104" y="7158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840166" y="5667324"/>
              <a:ext cx="85725" cy="83820"/>
            </a:xfrm>
            <a:custGeom>
              <a:avLst/>
              <a:gdLst/>
              <a:ahLst/>
              <a:cxnLst/>
              <a:rect l="l" t="t" r="r" b="b"/>
              <a:pathLst>
                <a:path w="85725" h="83820">
                  <a:moveTo>
                    <a:pt x="85369" y="83794"/>
                  </a:moveTo>
                  <a:lnTo>
                    <a:pt x="0" y="83794"/>
                  </a:lnTo>
                  <a:lnTo>
                    <a:pt x="0" y="0"/>
                  </a:lnTo>
                  <a:lnTo>
                    <a:pt x="85369" y="0"/>
                  </a:lnTo>
                  <a:lnTo>
                    <a:pt x="85369" y="6108"/>
                  </a:lnTo>
                  <a:lnTo>
                    <a:pt x="13741" y="6108"/>
                  </a:lnTo>
                  <a:lnTo>
                    <a:pt x="7632" y="12204"/>
                  </a:lnTo>
                  <a:lnTo>
                    <a:pt x="13741" y="12204"/>
                  </a:lnTo>
                  <a:lnTo>
                    <a:pt x="13741" y="71640"/>
                  </a:lnTo>
                  <a:lnTo>
                    <a:pt x="7632" y="71640"/>
                  </a:lnTo>
                  <a:lnTo>
                    <a:pt x="13741" y="77685"/>
                  </a:lnTo>
                  <a:lnTo>
                    <a:pt x="85369" y="77685"/>
                  </a:lnTo>
                  <a:lnTo>
                    <a:pt x="85369" y="83794"/>
                  </a:lnTo>
                  <a:close/>
                </a:path>
                <a:path w="85725" h="83820">
                  <a:moveTo>
                    <a:pt x="13741" y="12204"/>
                  </a:moveTo>
                  <a:lnTo>
                    <a:pt x="7632" y="12204"/>
                  </a:lnTo>
                  <a:lnTo>
                    <a:pt x="13741" y="6108"/>
                  </a:lnTo>
                  <a:lnTo>
                    <a:pt x="13741" y="12204"/>
                  </a:lnTo>
                  <a:close/>
                </a:path>
                <a:path w="85725" h="83820">
                  <a:moveTo>
                    <a:pt x="71627" y="12204"/>
                  </a:moveTo>
                  <a:lnTo>
                    <a:pt x="13741" y="12204"/>
                  </a:lnTo>
                  <a:lnTo>
                    <a:pt x="13741" y="6108"/>
                  </a:lnTo>
                  <a:lnTo>
                    <a:pt x="71627" y="6108"/>
                  </a:lnTo>
                  <a:lnTo>
                    <a:pt x="71627" y="12204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71627" y="6108"/>
                  </a:lnTo>
                  <a:lnTo>
                    <a:pt x="77736" y="12204"/>
                  </a:lnTo>
                  <a:lnTo>
                    <a:pt x="85369" y="12204"/>
                  </a:lnTo>
                  <a:lnTo>
                    <a:pt x="85369" y="71640"/>
                  </a:lnTo>
                  <a:lnTo>
                    <a:pt x="77736" y="71640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12204"/>
                  </a:moveTo>
                  <a:lnTo>
                    <a:pt x="77736" y="12204"/>
                  </a:lnTo>
                  <a:lnTo>
                    <a:pt x="71627" y="6108"/>
                  </a:lnTo>
                  <a:lnTo>
                    <a:pt x="85369" y="6108"/>
                  </a:lnTo>
                  <a:lnTo>
                    <a:pt x="85369" y="12204"/>
                  </a:lnTo>
                  <a:close/>
                </a:path>
                <a:path w="85725" h="83820">
                  <a:moveTo>
                    <a:pt x="13741" y="77685"/>
                  </a:moveTo>
                  <a:lnTo>
                    <a:pt x="7632" y="71640"/>
                  </a:lnTo>
                  <a:lnTo>
                    <a:pt x="13741" y="71640"/>
                  </a:lnTo>
                  <a:lnTo>
                    <a:pt x="13741" y="77685"/>
                  </a:lnTo>
                  <a:close/>
                </a:path>
                <a:path w="85725" h="83820">
                  <a:moveTo>
                    <a:pt x="71627" y="77685"/>
                  </a:moveTo>
                  <a:lnTo>
                    <a:pt x="13741" y="77685"/>
                  </a:lnTo>
                  <a:lnTo>
                    <a:pt x="13741" y="71640"/>
                  </a:lnTo>
                  <a:lnTo>
                    <a:pt x="71627" y="71640"/>
                  </a:lnTo>
                  <a:lnTo>
                    <a:pt x="71627" y="77685"/>
                  </a:lnTo>
                  <a:close/>
                </a:path>
                <a:path w="85725" h="83820">
                  <a:moveTo>
                    <a:pt x="85369" y="77685"/>
                  </a:moveTo>
                  <a:lnTo>
                    <a:pt x="71627" y="77685"/>
                  </a:lnTo>
                  <a:lnTo>
                    <a:pt x="77736" y="71640"/>
                  </a:lnTo>
                  <a:lnTo>
                    <a:pt x="85369" y="71640"/>
                  </a:lnTo>
                  <a:lnTo>
                    <a:pt x="85369" y="77685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756371" y="5207101"/>
              <a:ext cx="40005" cy="643255"/>
            </a:xfrm>
            <a:custGeom>
              <a:avLst/>
              <a:gdLst/>
              <a:ahLst/>
              <a:cxnLst/>
              <a:rect l="l" t="t" r="r" b="b"/>
              <a:pathLst>
                <a:path w="40005" h="643254">
                  <a:moveTo>
                    <a:pt x="38100" y="643089"/>
                  </a:moveTo>
                  <a:lnTo>
                    <a:pt x="0" y="643089"/>
                  </a:lnTo>
                  <a:lnTo>
                    <a:pt x="1536" y="0"/>
                  </a:lnTo>
                  <a:lnTo>
                    <a:pt x="39636" y="0"/>
                  </a:lnTo>
                  <a:lnTo>
                    <a:pt x="38100" y="6430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205657" y="68601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205657" y="68601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53233" y="375988"/>
            <a:ext cx="4797425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800" spc="-4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Colapso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Zona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Este</a:t>
            </a:r>
            <a:r>
              <a:rPr dirty="0" sz="1800" spc="-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2010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Conclusiones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573022" y="1876990"/>
            <a:ext cx="7547609" cy="20732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análisis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efectuado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60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horas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ocurrido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evento,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1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tenia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seguridad</a:t>
            </a:r>
            <a:r>
              <a:rPr dirty="0" sz="1600" spc="3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3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3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ninguna</a:t>
            </a:r>
            <a:r>
              <a:rPr dirty="0" sz="1600" spc="3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instalaciones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REP.</a:t>
            </a:r>
            <a:endParaRPr sz="1600">
              <a:latin typeface="Arial"/>
              <a:cs typeface="Arial"/>
            </a:endParaRPr>
          </a:p>
          <a:p>
            <a:pPr algn="just" marL="354965" marR="952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2254,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2258,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2259,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1121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1120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desconectaron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como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respaldo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ante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despejada.</a:t>
            </a:r>
            <a:endParaRPr sz="1600">
              <a:latin typeface="Arial"/>
              <a:cs typeface="Arial"/>
            </a:endParaRPr>
          </a:p>
          <a:p>
            <a:pPr algn="just" marL="354965" marR="635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desconexión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1121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1120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perdida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sincronismo.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1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proceso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oscilatorio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produjo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enlace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débil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138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kV</a:t>
            </a:r>
            <a:r>
              <a:rPr dirty="0" sz="1600" spc="1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1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.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Gera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15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motore</a:t>
            </a:r>
            <a:r>
              <a:rPr dirty="0" sz="1600" spc="60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Antam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contra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</a:t>
            </a:r>
            <a:r>
              <a:rPr dirty="0" sz="1600" spc="3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33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2831007" y="6665366"/>
            <a:ext cx="4392295" cy="508000"/>
            <a:chOff x="2831007" y="6665366"/>
            <a:chExt cx="4392295" cy="508000"/>
          </a:xfrm>
        </p:grpSpPr>
        <p:sp>
          <p:nvSpPr>
            <p:cNvPr id="6" name="object 6" descr=""/>
            <p:cNvSpPr/>
            <p:nvPr/>
          </p:nvSpPr>
          <p:spPr>
            <a:xfrm>
              <a:off x="2837357" y="6671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837357" y="6671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42958" y="3172255"/>
            <a:ext cx="4234815" cy="330835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1B4067"/>
                </a:solidFill>
              </a:rPr>
              <a:t>SOBRETENSIONES</a:t>
            </a:r>
            <a:r>
              <a:rPr dirty="0" sz="2000" spc="-45">
                <a:solidFill>
                  <a:srgbClr val="1B4067"/>
                </a:solidFill>
              </a:rPr>
              <a:t> </a:t>
            </a:r>
            <a:r>
              <a:rPr dirty="0" sz="2000" spc="-10">
                <a:solidFill>
                  <a:srgbClr val="1B4067"/>
                </a:solidFill>
              </a:rPr>
              <a:t>TEMPORALES</a:t>
            </a:r>
            <a:endParaRPr sz="2000"/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2112467" y="3984471"/>
            <a:ext cx="5864860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Proceso</a:t>
            </a:r>
            <a:r>
              <a:rPr dirty="0" sz="20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de recuperación</a:t>
            </a:r>
            <a:r>
              <a:rPr dirty="0" sz="20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20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sistema</a:t>
            </a:r>
            <a:r>
              <a:rPr dirty="0" sz="20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Este</a:t>
            </a:r>
            <a:r>
              <a:rPr dirty="0" sz="2000" spc="-1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6ECFE7"/>
                </a:solidFill>
                <a:latin typeface="Arial"/>
                <a:cs typeface="Arial"/>
              </a:rPr>
              <a:t>luego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del</a:t>
            </a:r>
            <a:r>
              <a:rPr dirty="0" sz="20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6ECFE7"/>
                </a:solidFill>
                <a:latin typeface="Arial"/>
                <a:cs typeface="Arial"/>
              </a:rPr>
              <a:t>Colapso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20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de diciembre</a:t>
            </a:r>
            <a:r>
              <a:rPr dirty="0" sz="20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de 2010</a:t>
            </a:r>
            <a:r>
              <a:rPr dirty="0" sz="20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–</a:t>
            </a:r>
            <a:r>
              <a:rPr dirty="0" sz="2000" spc="-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6ECFE7"/>
                </a:solidFill>
                <a:latin typeface="Arial"/>
                <a:cs typeface="Arial"/>
              </a:rPr>
              <a:t>10:10</a:t>
            </a:r>
            <a:r>
              <a:rPr dirty="0" sz="20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6ECFE7"/>
                </a:solidFill>
                <a:latin typeface="Arial"/>
                <a:cs typeface="Arial"/>
              </a:rPr>
              <a:t>a.m.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2748457" y="6836816"/>
            <a:ext cx="4392295" cy="508000"/>
            <a:chOff x="2748457" y="6836816"/>
            <a:chExt cx="4392295" cy="508000"/>
          </a:xfrm>
        </p:grpSpPr>
        <p:sp>
          <p:nvSpPr>
            <p:cNvPr id="6" name="object 6" descr=""/>
            <p:cNvSpPr/>
            <p:nvPr/>
          </p:nvSpPr>
          <p:spPr>
            <a:xfrm>
              <a:off x="2754807" y="68431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754807" y="68431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4052163" y="2732379"/>
            <a:ext cx="367665" cy="1053465"/>
            <a:chOff x="4052163" y="2732379"/>
            <a:chExt cx="367665" cy="1053465"/>
          </a:xfrm>
        </p:grpSpPr>
        <p:sp>
          <p:nvSpPr>
            <p:cNvPr id="3" name="object 3" descr=""/>
            <p:cNvSpPr/>
            <p:nvPr/>
          </p:nvSpPr>
          <p:spPr>
            <a:xfrm>
              <a:off x="4253331" y="273786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4244187" y="2747010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217390" y="2755899"/>
              <a:ext cx="62865" cy="50800"/>
            </a:xfrm>
            <a:custGeom>
              <a:avLst/>
              <a:gdLst/>
              <a:ahLst/>
              <a:cxnLst/>
              <a:rect l="l" t="t" r="r" b="b"/>
              <a:pathLst>
                <a:path w="62864" h="50800">
                  <a:moveTo>
                    <a:pt x="49809" y="25400"/>
                  </a:moveTo>
                  <a:lnTo>
                    <a:pt x="11709" y="25400"/>
                  </a:lnTo>
                  <a:lnTo>
                    <a:pt x="11709" y="32842"/>
                  </a:lnTo>
                  <a:lnTo>
                    <a:pt x="11709" y="38100"/>
                  </a:lnTo>
                  <a:lnTo>
                    <a:pt x="49809" y="38100"/>
                  </a:lnTo>
                  <a:lnTo>
                    <a:pt x="49809" y="32842"/>
                  </a:lnTo>
                  <a:lnTo>
                    <a:pt x="49809" y="25400"/>
                  </a:lnTo>
                  <a:close/>
                </a:path>
                <a:path w="62864" h="50800">
                  <a:moveTo>
                    <a:pt x="49809" y="14579"/>
                  </a:moveTo>
                  <a:lnTo>
                    <a:pt x="18313" y="14579"/>
                  </a:lnTo>
                  <a:lnTo>
                    <a:pt x="18313" y="23710"/>
                  </a:lnTo>
                  <a:lnTo>
                    <a:pt x="49809" y="23710"/>
                  </a:lnTo>
                  <a:lnTo>
                    <a:pt x="49809" y="14579"/>
                  </a:lnTo>
                  <a:close/>
                </a:path>
                <a:path w="62864" h="50800">
                  <a:moveTo>
                    <a:pt x="49809" y="0"/>
                  </a:moveTo>
                  <a:lnTo>
                    <a:pt x="27432" y="0"/>
                  </a:lnTo>
                  <a:lnTo>
                    <a:pt x="27432" y="5410"/>
                  </a:lnTo>
                  <a:lnTo>
                    <a:pt x="18313" y="5410"/>
                  </a:lnTo>
                  <a:lnTo>
                    <a:pt x="18313" y="12700"/>
                  </a:lnTo>
                  <a:lnTo>
                    <a:pt x="49809" y="12700"/>
                  </a:lnTo>
                  <a:lnTo>
                    <a:pt x="49809" y="5410"/>
                  </a:lnTo>
                  <a:lnTo>
                    <a:pt x="49809" y="0"/>
                  </a:lnTo>
                  <a:close/>
                </a:path>
                <a:path w="62864" h="50800">
                  <a:moveTo>
                    <a:pt x="62509" y="42024"/>
                  </a:moveTo>
                  <a:lnTo>
                    <a:pt x="0" y="42024"/>
                  </a:lnTo>
                  <a:lnTo>
                    <a:pt x="0" y="50800"/>
                  </a:lnTo>
                  <a:lnTo>
                    <a:pt x="62509" y="50800"/>
                  </a:lnTo>
                  <a:lnTo>
                    <a:pt x="62509" y="42024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207611" y="2811018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 h="0">
                  <a:moveTo>
                    <a:pt x="0" y="0"/>
                  </a:moveTo>
                  <a:lnTo>
                    <a:pt x="84125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4207611" y="2820162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 h="0">
                  <a:moveTo>
                    <a:pt x="0" y="0"/>
                  </a:moveTo>
                  <a:lnTo>
                    <a:pt x="84125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203700" y="2825356"/>
              <a:ext cx="96520" cy="18415"/>
            </a:xfrm>
            <a:custGeom>
              <a:avLst/>
              <a:gdLst/>
              <a:ahLst/>
              <a:cxnLst/>
              <a:rect l="l" t="t" r="r" b="b"/>
              <a:pathLst>
                <a:path w="96520" h="18414">
                  <a:moveTo>
                    <a:pt x="86868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86868" y="6743"/>
                  </a:lnTo>
                  <a:lnTo>
                    <a:pt x="86868" y="0"/>
                  </a:lnTo>
                  <a:close/>
                </a:path>
                <a:path w="96520" h="18414">
                  <a:moveTo>
                    <a:pt x="95999" y="9131"/>
                  </a:moveTo>
                  <a:lnTo>
                    <a:pt x="0" y="9131"/>
                  </a:lnTo>
                  <a:lnTo>
                    <a:pt x="0" y="18262"/>
                  </a:lnTo>
                  <a:lnTo>
                    <a:pt x="95999" y="18262"/>
                  </a:lnTo>
                  <a:lnTo>
                    <a:pt x="95999" y="9131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189323" y="2847594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 h="0">
                  <a:moveTo>
                    <a:pt x="0" y="0"/>
                  </a:moveTo>
                  <a:lnTo>
                    <a:pt x="111557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180827" y="2857499"/>
              <a:ext cx="125095" cy="12700"/>
            </a:xfrm>
            <a:custGeom>
              <a:avLst/>
              <a:gdLst/>
              <a:ahLst/>
              <a:cxnLst/>
              <a:rect l="l" t="t" r="r" b="b"/>
              <a:pathLst>
                <a:path w="125095" h="12700">
                  <a:moveTo>
                    <a:pt x="124472" y="0"/>
                  </a:moveTo>
                  <a:lnTo>
                    <a:pt x="10172" y="0"/>
                  </a:lnTo>
                  <a:lnTo>
                    <a:pt x="10172" y="4419"/>
                  </a:lnTo>
                  <a:lnTo>
                    <a:pt x="0" y="4419"/>
                  </a:lnTo>
                  <a:lnTo>
                    <a:pt x="0" y="12700"/>
                  </a:lnTo>
                  <a:lnTo>
                    <a:pt x="124472" y="12700"/>
                  </a:lnTo>
                  <a:lnTo>
                    <a:pt x="124472" y="4419"/>
                  </a:lnTo>
                  <a:lnTo>
                    <a:pt x="124472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180179" y="2875026"/>
              <a:ext cx="139065" cy="0"/>
            </a:xfrm>
            <a:custGeom>
              <a:avLst/>
              <a:gdLst/>
              <a:ahLst/>
              <a:cxnLst/>
              <a:rect l="l" t="t" r="r" b="b"/>
              <a:pathLst>
                <a:path w="139064" h="0">
                  <a:moveTo>
                    <a:pt x="0" y="0"/>
                  </a:moveTo>
                  <a:lnTo>
                    <a:pt x="13898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171035" y="2884170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171035" y="2893314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165600" y="2898482"/>
              <a:ext cx="161925" cy="18415"/>
            </a:xfrm>
            <a:custGeom>
              <a:avLst/>
              <a:gdLst/>
              <a:ahLst/>
              <a:cxnLst/>
              <a:rect l="l" t="t" r="r" b="b"/>
              <a:pathLst>
                <a:path w="161925" h="18414">
                  <a:moveTo>
                    <a:pt x="161531" y="9817"/>
                  </a:moveTo>
                  <a:lnTo>
                    <a:pt x="0" y="9817"/>
                  </a:lnTo>
                  <a:lnTo>
                    <a:pt x="0" y="18300"/>
                  </a:lnTo>
                  <a:lnTo>
                    <a:pt x="161531" y="18300"/>
                  </a:lnTo>
                  <a:lnTo>
                    <a:pt x="161531" y="9817"/>
                  </a:lnTo>
                  <a:close/>
                </a:path>
                <a:path w="161925" h="18414">
                  <a:moveTo>
                    <a:pt x="161531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161531" y="9131"/>
                  </a:lnTo>
                  <a:lnTo>
                    <a:pt x="161531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152747" y="2920746"/>
              <a:ext cx="184785" cy="0"/>
            </a:xfrm>
            <a:custGeom>
              <a:avLst/>
              <a:gdLst/>
              <a:ahLst/>
              <a:cxnLst/>
              <a:rect l="l" t="t" r="r" b="b"/>
              <a:pathLst>
                <a:path w="184785" h="0">
                  <a:moveTo>
                    <a:pt x="0" y="0"/>
                  </a:moveTo>
                  <a:lnTo>
                    <a:pt x="18470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143603" y="2929890"/>
              <a:ext cx="194310" cy="0"/>
            </a:xfrm>
            <a:custGeom>
              <a:avLst/>
              <a:gdLst/>
              <a:ahLst/>
              <a:cxnLst/>
              <a:rect l="l" t="t" r="r" b="b"/>
              <a:pathLst>
                <a:path w="194310" h="0">
                  <a:moveTo>
                    <a:pt x="0" y="0"/>
                  </a:moveTo>
                  <a:lnTo>
                    <a:pt x="193852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143603" y="2939034"/>
              <a:ext cx="194310" cy="0"/>
            </a:xfrm>
            <a:custGeom>
              <a:avLst/>
              <a:gdLst/>
              <a:ahLst/>
              <a:cxnLst/>
              <a:rect l="l" t="t" r="r" b="b"/>
              <a:pathLst>
                <a:path w="194310" h="0">
                  <a:moveTo>
                    <a:pt x="0" y="0"/>
                  </a:moveTo>
                  <a:lnTo>
                    <a:pt x="193852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140199" y="2946400"/>
              <a:ext cx="203200" cy="6985"/>
            </a:xfrm>
            <a:custGeom>
              <a:avLst/>
              <a:gdLst/>
              <a:ahLst/>
              <a:cxnLst/>
              <a:rect l="l" t="t" r="r" b="b"/>
              <a:pathLst>
                <a:path w="203200" h="6985">
                  <a:moveTo>
                    <a:pt x="203200" y="0"/>
                  </a:moveTo>
                  <a:lnTo>
                    <a:pt x="0" y="0"/>
                  </a:lnTo>
                  <a:lnTo>
                    <a:pt x="0" y="6946"/>
                  </a:lnTo>
                  <a:lnTo>
                    <a:pt x="203200" y="6946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125315" y="2957322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42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125315" y="2966466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42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125315" y="2975610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42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125315" y="2984754"/>
              <a:ext cx="240029" cy="0"/>
            </a:xfrm>
            <a:custGeom>
              <a:avLst/>
              <a:gdLst/>
              <a:ahLst/>
              <a:cxnLst/>
              <a:rect l="l" t="t" r="r" b="b"/>
              <a:pathLst>
                <a:path w="240029" h="0">
                  <a:moveTo>
                    <a:pt x="0" y="0"/>
                  </a:moveTo>
                  <a:lnTo>
                    <a:pt x="239572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116171" y="2993898"/>
              <a:ext cx="248920" cy="0"/>
            </a:xfrm>
            <a:custGeom>
              <a:avLst/>
              <a:gdLst/>
              <a:ahLst/>
              <a:cxnLst/>
              <a:rect l="l" t="t" r="r" b="b"/>
              <a:pathLst>
                <a:path w="248920" h="0">
                  <a:moveTo>
                    <a:pt x="0" y="0"/>
                  </a:moveTo>
                  <a:lnTo>
                    <a:pt x="248716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102100" y="2999041"/>
              <a:ext cx="279400" cy="46355"/>
            </a:xfrm>
            <a:custGeom>
              <a:avLst/>
              <a:gdLst/>
              <a:ahLst/>
              <a:cxnLst/>
              <a:rect l="l" t="t" r="r" b="b"/>
              <a:pathLst>
                <a:path w="279400" h="46355">
                  <a:moveTo>
                    <a:pt x="266700" y="10858"/>
                  </a:moveTo>
                  <a:lnTo>
                    <a:pt x="5600" y="10858"/>
                  </a:lnTo>
                  <a:lnTo>
                    <a:pt x="5600" y="18300"/>
                  </a:lnTo>
                  <a:lnTo>
                    <a:pt x="5600" y="23558"/>
                  </a:lnTo>
                  <a:lnTo>
                    <a:pt x="266700" y="23558"/>
                  </a:lnTo>
                  <a:lnTo>
                    <a:pt x="266700" y="18300"/>
                  </a:lnTo>
                  <a:lnTo>
                    <a:pt x="266700" y="10858"/>
                  </a:lnTo>
                  <a:close/>
                </a:path>
                <a:path w="279400" h="46355">
                  <a:moveTo>
                    <a:pt x="266700" y="0"/>
                  </a:moveTo>
                  <a:lnTo>
                    <a:pt x="14732" y="0"/>
                  </a:lnTo>
                  <a:lnTo>
                    <a:pt x="14732" y="9194"/>
                  </a:lnTo>
                  <a:lnTo>
                    <a:pt x="266700" y="9194"/>
                  </a:lnTo>
                  <a:lnTo>
                    <a:pt x="266700" y="0"/>
                  </a:lnTo>
                  <a:close/>
                </a:path>
                <a:path w="279400" h="46355">
                  <a:moveTo>
                    <a:pt x="279400" y="36601"/>
                  </a:moveTo>
                  <a:lnTo>
                    <a:pt x="0" y="36601"/>
                  </a:lnTo>
                  <a:lnTo>
                    <a:pt x="0" y="45732"/>
                  </a:lnTo>
                  <a:lnTo>
                    <a:pt x="279400" y="45732"/>
                  </a:lnTo>
                  <a:lnTo>
                    <a:pt x="279400" y="36601"/>
                  </a:lnTo>
                  <a:close/>
                </a:path>
                <a:path w="279400" h="46355">
                  <a:moveTo>
                    <a:pt x="279400" y="27432"/>
                  </a:moveTo>
                  <a:lnTo>
                    <a:pt x="0" y="27432"/>
                  </a:lnTo>
                  <a:lnTo>
                    <a:pt x="0" y="36258"/>
                  </a:lnTo>
                  <a:lnTo>
                    <a:pt x="279400" y="36258"/>
                  </a:lnTo>
                  <a:lnTo>
                    <a:pt x="279400" y="27432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088739" y="3045536"/>
              <a:ext cx="304165" cy="5715"/>
            </a:xfrm>
            <a:custGeom>
              <a:avLst/>
              <a:gdLst/>
              <a:ahLst/>
              <a:cxnLst/>
              <a:rect l="l" t="t" r="r" b="b"/>
              <a:pathLst>
                <a:path w="304164" h="5714">
                  <a:moveTo>
                    <a:pt x="0" y="5486"/>
                  </a:moveTo>
                  <a:lnTo>
                    <a:pt x="303580" y="5486"/>
                  </a:lnTo>
                </a:path>
                <a:path w="304164" h="5714">
                  <a:moveTo>
                    <a:pt x="0" y="0"/>
                  </a:moveTo>
                  <a:lnTo>
                    <a:pt x="303580" y="0"/>
                  </a:lnTo>
                </a:path>
              </a:pathLst>
            </a:custGeom>
            <a:ln w="6451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088739" y="3057906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4" h="0">
                  <a:moveTo>
                    <a:pt x="0" y="0"/>
                  </a:moveTo>
                  <a:lnTo>
                    <a:pt x="105778" y="0"/>
                  </a:lnTo>
                </a:path>
                <a:path w="304164" h="0">
                  <a:moveTo>
                    <a:pt x="177419" y="0"/>
                  </a:moveTo>
                  <a:lnTo>
                    <a:pt x="303580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079595" y="3067050"/>
              <a:ext cx="321945" cy="0"/>
            </a:xfrm>
            <a:custGeom>
              <a:avLst/>
              <a:gdLst/>
              <a:ahLst/>
              <a:cxnLst/>
              <a:rect l="l" t="t" r="r" b="b"/>
              <a:pathLst>
                <a:path w="321945" h="0">
                  <a:moveTo>
                    <a:pt x="0" y="0"/>
                  </a:moveTo>
                  <a:lnTo>
                    <a:pt x="114922" y="0"/>
                  </a:lnTo>
                </a:path>
                <a:path w="321945" h="0">
                  <a:moveTo>
                    <a:pt x="186562" y="0"/>
                  </a:moveTo>
                  <a:lnTo>
                    <a:pt x="32186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079595" y="3076194"/>
              <a:ext cx="321945" cy="0"/>
            </a:xfrm>
            <a:custGeom>
              <a:avLst/>
              <a:gdLst/>
              <a:ahLst/>
              <a:cxnLst/>
              <a:rect l="l" t="t" r="r" b="b"/>
              <a:pathLst>
                <a:path w="321945" h="0">
                  <a:moveTo>
                    <a:pt x="0" y="0"/>
                  </a:moveTo>
                  <a:lnTo>
                    <a:pt x="114922" y="0"/>
                  </a:lnTo>
                </a:path>
                <a:path w="321945" h="0">
                  <a:moveTo>
                    <a:pt x="186562" y="0"/>
                  </a:moveTo>
                  <a:lnTo>
                    <a:pt x="32186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4064000" y="3086099"/>
              <a:ext cx="354965" cy="22860"/>
            </a:xfrm>
            <a:custGeom>
              <a:avLst/>
              <a:gdLst/>
              <a:ahLst/>
              <a:cxnLst/>
              <a:rect l="l" t="t" r="r" b="b"/>
              <a:pathLst>
                <a:path w="354964" h="22860">
                  <a:moveTo>
                    <a:pt x="130517" y="13550"/>
                  </a:moveTo>
                  <a:lnTo>
                    <a:pt x="0" y="13550"/>
                  </a:lnTo>
                  <a:lnTo>
                    <a:pt x="0" y="22669"/>
                  </a:lnTo>
                  <a:lnTo>
                    <a:pt x="130517" y="22669"/>
                  </a:lnTo>
                  <a:lnTo>
                    <a:pt x="130517" y="13550"/>
                  </a:lnTo>
                  <a:close/>
                </a:path>
                <a:path w="354964" h="22860">
                  <a:moveTo>
                    <a:pt x="130517" y="0"/>
                  </a:moveTo>
                  <a:lnTo>
                    <a:pt x="12700" y="0"/>
                  </a:lnTo>
                  <a:lnTo>
                    <a:pt x="12700" y="4419"/>
                  </a:lnTo>
                  <a:lnTo>
                    <a:pt x="0" y="4419"/>
                  </a:lnTo>
                  <a:lnTo>
                    <a:pt x="0" y="12700"/>
                  </a:lnTo>
                  <a:lnTo>
                    <a:pt x="130517" y="12700"/>
                  </a:lnTo>
                  <a:lnTo>
                    <a:pt x="130517" y="4419"/>
                  </a:lnTo>
                  <a:lnTo>
                    <a:pt x="130517" y="0"/>
                  </a:lnTo>
                  <a:close/>
                </a:path>
                <a:path w="354964" h="22860">
                  <a:moveTo>
                    <a:pt x="342900" y="4419"/>
                  </a:moveTo>
                  <a:lnTo>
                    <a:pt x="336257" y="4419"/>
                  </a:lnTo>
                  <a:lnTo>
                    <a:pt x="336257" y="0"/>
                  </a:lnTo>
                  <a:lnTo>
                    <a:pt x="202158" y="0"/>
                  </a:lnTo>
                  <a:lnTo>
                    <a:pt x="202158" y="4419"/>
                  </a:lnTo>
                  <a:lnTo>
                    <a:pt x="202158" y="12700"/>
                  </a:lnTo>
                  <a:lnTo>
                    <a:pt x="342900" y="12700"/>
                  </a:lnTo>
                  <a:lnTo>
                    <a:pt x="342900" y="4419"/>
                  </a:lnTo>
                  <a:close/>
                </a:path>
                <a:path w="354964" h="22860">
                  <a:moveTo>
                    <a:pt x="354558" y="13550"/>
                  </a:moveTo>
                  <a:lnTo>
                    <a:pt x="202158" y="13550"/>
                  </a:lnTo>
                  <a:lnTo>
                    <a:pt x="202158" y="22669"/>
                  </a:lnTo>
                  <a:lnTo>
                    <a:pt x="354558" y="22669"/>
                  </a:lnTo>
                  <a:lnTo>
                    <a:pt x="354558" y="1355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4052163" y="3112770"/>
              <a:ext cx="367665" cy="0"/>
            </a:xfrm>
            <a:custGeom>
              <a:avLst/>
              <a:gdLst/>
              <a:ahLst/>
              <a:cxnLst/>
              <a:rect l="l" t="t" r="r" b="b"/>
              <a:pathLst>
                <a:path w="367664" h="0">
                  <a:moveTo>
                    <a:pt x="0" y="0"/>
                  </a:moveTo>
                  <a:lnTo>
                    <a:pt x="142354" y="0"/>
                  </a:lnTo>
                </a:path>
                <a:path w="367664" h="0">
                  <a:moveTo>
                    <a:pt x="213995" y="0"/>
                  </a:moveTo>
                  <a:lnTo>
                    <a:pt x="367588" y="0"/>
                  </a:lnTo>
                </a:path>
              </a:pathLst>
            </a:custGeom>
            <a:ln w="1097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189323" y="3117932"/>
              <a:ext cx="130175" cy="5715"/>
            </a:xfrm>
            <a:custGeom>
              <a:avLst/>
              <a:gdLst/>
              <a:ahLst/>
              <a:cxnLst/>
              <a:rect l="l" t="t" r="r" b="b"/>
              <a:pathLst>
                <a:path w="130175" h="5714">
                  <a:moveTo>
                    <a:pt x="0" y="0"/>
                  </a:moveTo>
                  <a:lnTo>
                    <a:pt x="129844" y="0"/>
                  </a:lnTo>
                </a:path>
                <a:path w="130175" h="5714">
                  <a:moveTo>
                    <a:pt x="0" y="5486"/>
                  </a:moveTo>
                  <a:lnTo>
                    <a:pt x="129844" y="5486"/>
                  </a:lnTo>
                </a:path>
              </a:pathLst>
            </a:custGeom>
            <a:ln w="3175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189323" y="313105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4189323" y="314020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189323" y="314934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189323" y="315848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189323" y="316763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4189323" y="317677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4189323" y="318592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189323" y="319506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189323" y="320420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189323" y="321335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189323" y="322249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189323" y="323164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189323" y="324078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189323" y="324992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189323" y="325907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189323" y="326821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189323" y="327736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189323" y="328650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4189323" y="329564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189323" y="330479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189323" y="331393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189323" y="332308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189323" y="333222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4189323" y="334136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189323" y="335051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189323" y="335965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189323" y="336880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189323" y="337794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189323" y="338708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189323" y="339623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189323" y="340537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189323" y="341452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189323" y="342366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189323" y="343280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189323" y="344195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189323" y="345109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189323" y="346024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189323" y="346938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189323" y="347852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189323" y="348767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189323" y="349681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189323" y="350596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189323" y="351510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189323" y="352424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4189323" y="353339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189323" y="354253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4189323" y="355168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4189323" y="356082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189323" y="356996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189323" y="357911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189323" y="358825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189323" y="359740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4189323" y="360654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189323" y="361568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189323" y="362483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4189323" y="363397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189323" y="364312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189323" y="365226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189323" y="366140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189323" y="367055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189323" y="367969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189323" y="368884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4189323" y="369798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189323" y="370712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189323" y="371627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189323" y="372541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189323" y="373456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189323" y="374370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189323" y="375284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189323" y="376199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189323" y="377113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189323" y="378028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" name="object 104" descr=""/>
          <p:cNvGrpSpPr/>
          <p:nvPr/>
        </p:nvGrpSpPr>
        <p:grpSpPr>
          <a:xfrm>
            <a:off x="3834904" y="2965500"/>
            <a:ext cx="4890135" cy="812800"/>
            <a:chOff x="3834904" y="2965500"/>
            <a:chExt cx="4890135" cy="812800"/>
          </a:xfrm>
        </p:grpSpPr>
        <p:sp>
          <p:nvSpPr>
            <p:cNvPr id="105" name="object 105" descr=""/>
            <p:cNvSpPr/>
            <p:nvPr/>
          </p:nvSpPr>
          <p:spPr>
            <a:xfrm>
              <a:off x="8426297" y="3508032"/>
              <a:ext cx="287020" cy="269875"/>
            </a:xfrm>
            <a:custGeom>
              <a:avLst/>
              <a:gdLst/>
              <a:ahLst/>
              <a:cxnLst/>
              <a:rect l="l" t="t" r="r" b="b"/>
              <a:pathLst>
                <a:path w="287020" h="269875">
                  <a:moveTo>
                    <a:pt x="206909" y="269722"/>
                  </a:moveTo>
                  <a:lnTo>
                    <a:pt x="79564" y="269722"/>
                  </a:lnTo>
                  <a:lnTo>
                    <a:pt x="58583" y="258886"/>
                  </a:lnTo>
                  <a:lnTo>
                    <a:pt x="27597" y="227894"/>
                  </a:lnTo>
                  <a:lnTo>
                    <a:pt x="7289" y="188558"/>
                  </a:lnTo>
                  <a:lnTo>
                    <a:pt x="0" y="143217"/>
                  </a:lnTo>
                  <a:lnTo>
                    <a:pt x="7289" y="97901"/>
                  </a:lnTo>
                  <a:lnTo>
                    <a:pt x="27597" y="58581"/>
                  </a:lnTo>
                  <a:lnTo>
                    <a:pt x="58583" y="27596"/>
                  </a:lnTo>
                  <a:lnTo>
                    <a:pt x="97908" y="7289"/>
                  </a:lnTo>
                  <a:lnTo>
                    <a:pt x="143230" y="0"/>
                  </a:lnTo>
                  <a:lnTo>
                    <a:pt x="188566" y="7289"/>
                  </a:lnTo>
                  <a:lnTo>
                    <a:pt x="227889" y="27596"/>
                  </a:lnTo>
                  <a:lnTo>
                    <a:pt x="258866" y="58581"/>
                  </a:lnTo>
                  <a:lnTo>
                    <a:pt x="279164" y="97901"/>
                  </a:lnTo>
                  <a:lnTo>
                    <a:pt x="286448" y="143217"/>
                  </a:lnTo>
                  <a:lnTo>
                    <a:pt x="279164" y="188558"/>
                  </a:lnTo>
                  <a:lnTo>
                    <a:pt x="258866" y="227894"/>
                  </a:lnTo>
                  <a:lnTo>
                    <a:pt x="227889" y="258886"/>
                  </a:lnTo>
                  <a:lnTo>
                    <a:pt x="206909" y="26972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8414093" y="3495827"/>
              <a:ext cx="311150" cy="281940"/>
            </a:xfrm>
            <a:custGeom>
              <a:avLst/>
              <a:gdLst/>
              <a:ahLst/>
              <a:cxnLst/>
              <a:rect l="l" t="t" r="r" b="b"/>
              <a:pathLst>
                <a:path w="311150" h="281939">
                  <a:moveTo>
                    <a:pt x="121997" y="281927"/>
                  </a:moveTo>
                  <a:lnTo>
                    <a:pt x="64544" y="281927"/>
                  </a:lnTo>
                  <a:lnTo>
                    <a:pt x="56413" y="275818"/>
                  </a:lnTo>
                  <a:lnTo>
                    <a:pt x="45745" y="266649"/>
                  </a:lnTo>
                  <a:lnTo>
                    <a:pt x="36563" y="254495"/>
                  </a:lnTo>
                  <a:lnTo>
                    <a:pt x="27444" y="243827"/>
                  </a:lnTo>
                  <a:lnTo>
                    <a:pt x="12204" y="216395"/>
                  </a:lnTo>
                  <a:lnTo>
                    <a:pt x="7645" y="202704"/>
                  </a:lnTo>
                  <a:lnTo>
                    <a:pt x="3035" y="187426"/>
                  </a:lnTo>
                  <a:lnTo>
                    <a:pt x="1536" y="172186"/>
                  </a:lnTo>
                  <a:lnTo>
                    <a:pt x="0" y="156959"/>
                  </a:lnTo>
                  <a:lnTo>
                    <a:pt x="6108" y="109727"/>
                  </a:lnTo>
                  <a:lnTo>
                    <a:pt x="25895" y="68554"/>
                  </a:lnTo>
                  <a:lnTo>
                    <a:pt x="56413" y="36563"/>
                  </a:lnTo>
                  <a:lnTo>
                    <a:pt x="94462" y="12204"/>
                  </a:lnTo>
                  <a:lnTo>
                    <a:pt x="155435" y="0"/>
                  </a:lnTo>
                  <a:lnTo>
                    <a:pt x="185889" y="3073"/>
                  </a:lnTo>
                  <a:lnTo>
                    <a:pt x="201167" y="7632"/>
                  </a:lnTo>
                  <a:lnTo>
                    <a:pt x="214858" y="12204"/>
                  </a:lnTo>
                  <a:lnTo>
                    <a:pt x="228600" y="18300"/>
                  </a:lnTo>
                  <a:lnTo>
                    <a:pt x="242290" y="25895"/>
                  </a:lnTo>
                  <a:lnTo>
                    <a:pt x="143230" y="25895"/>
                  </a:lnTo>
                  <a:lnTo>
                    <a:pt x="129539" y="27432"/>
                  </a:lnTo>
                  <a:lnTo>
                    <a:pt x="83794" y="47218"/>
                  </a:lnTo>
                  <a:lnTo>
                    <a:pt x="63995" y="63995"/>
                  </a:lnTo>
                  <a:lnTo>
                    <a:pt x="54876" y="71627"/>
                  </a:lnTo>
                  <a:lnTo>
                    <a:pt x="47231" y="82296"/>
                  </a:lnTo>
                  <a:lnTo>
                    <a:pt x="41135" y="92963"/>
                  </a:lnTo>
                  <a:lnTo>
                    <a:pt x="36563" y="105117"/>
                  </a:lnTo>
                  <a:lnTo>
                    <a:pt x="32003" y="115785"/>
                  </a:lnTo>
                  <a:lnTo>
                    <a:pt x="27444" y="127990"/>
                  </a:lnTo>
                  <a:lnTo>
                    <a:pt x="25895" y="141732"/>
                  </a:lnTo>
                  <a:lnTo>
                    <a:pt x="25895" y="169163"/>
                  </a:lnTo>
                  <a:lnTo>
                    <a:pt x="41135" y="217932"/>
                  </a:lnTo>
                  <a:lnTo>
                    <a:pt x="54876" y="237718"/>
                  </a:lnTo>
                  <a:lnTo>
                    <a:pt x="62458" y="246849"/>
                  </a:lnTo>
                  <a:lnTo>
                    <a:pt x="71589" y="255981"/>
                  </a:lnTo>
                  <a:lnTo>
                    <a:pt x="82308" y="263626"/>
                  </a:lnTo>
                  <a:lnTo>
                    <a:pt x="103644" y="275818"/>
                  </a:lnTo>
                  <a:lnTo>
                    <a:pt x="115798" y="280390"/>
                  </a:lnTo>
                  <a:lnTo>
                    <a:pt x="121997" y="281927"/>
                  </a:lnTo>
                  <a:close/>
                </a:path>
                <a:path w="311150" h="281939">
                  <a:moveTo>
                    <a:pt x="246330" y="281927"/>
                  </a:moveTo>
                  <a:lnTo>
                    <a:pt x="187330" y="281927"/>
                  </a:lnTo>
                  <a:lnTo>
                    <a:pt x="193535" y="280390"/>
                  </a:lnTo>
                  <a:lnTo>
                    <a:pt x="205739" y="275818"/>
                  </a:lnTo>
                  <a:lnTo>
                    <a:pt x="216395" y="269722"/>
                  </a:lnTo>
                  <a:lnTo>
                    <a:pt x="228600" y="263626"/>
                  </a:lnTo>
                  <a:lnTo>
                    <a:pt x="246862" y="248386"/>
                  </a:lnTo>
                  <a:lnTo>
                    <a:pt x="275831" y="207263"/>
                  </a:lnTo>
                  <a:lnTo>
                    <a:pt x="284962" y="169163"/>
                  </a:lnTo>
                  <a:lnTo>
                    <a:pt x="286499" y="156959"/>
                  </a:lnTo>
                  <a:lnTo>
                    <a:pt x="280390" y="117322"/>
                  </a:lnTo>
                  <a:lnTo>
                    <a:pt x="255993" y="73126"/>
                  </a:lnTo>
                  <a:lnTo>
                    <a:pt x="217944" y="41173"/>
                  </a:lnTo>
                  <a:lnTo>
                    <a:pt x="169176" y="25895"/>
                  </a:lnTo>
                  <a:lnTo>
                    <a:pt x="242290" y="25895"/>
                  </a:lnTo>
                  <a:lnTo>
                    <a:pt x="275831" y="56400"/>
                  </a:lnTo>
                  <a:lnTo>
                    <a:pt x="298653" y="94449"/>
                  </a:lnTo>
                  <a:lnTo>
                    <a:pt x="310857" y="138658"/>
                  </a:lnTo>
                  <a:lnTo>
                    <a:pt x="310857" y="170649"/>
                  </a:lnTo>
                  <a:lnTo>
                    <a:pt x="298653" y="216395"/>
                  </a:lnTo>
                  <a:lnTo>
                    <a:pt x="275831" y="254495"/>
                  </a:lnTo>
                  <a:lnTo>
                    <a:pt x="254495" y="275818"/>
                  </a:lnTo>
                  <a:lnTo>
                    <a:pt x="246330" y="281927"/>
                  </a:lnTo>
                  <a:close/>
                </a:path>
              </a:pathLst>
            </a:custGeom>
            <a:solidFill>
              <a:srgbClr val="DAD9D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7" name="object 10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449170" y="3568953"/>
              <a:ext cx="205676" cy="129578"/>
            </a:xfrm>
            <a:prstGeom prst="rect">
              <a:avLst/>
            </a:prstGeom>
          </p:spPr>
        </p:pic>
        <p:sp>
          <p:nvSpPr>
            <p:cNvPr id="108" name="object 108" descr=""/>
            <p:cNvSpPr/>
            <p:nvPr/>
          </p:nvSpPr>
          <p:spPr>
            <a:xfrm>
              <a:off x="3834904" y="2965500"/>
              <a:ext cx="715010" cy="812800"/>
            </a:xfrm>
            <a:custGeom>
              <a:avLst/>
              <a:gdLst/>
              <a:ahLst/>
              <a:cxnLst/>
              <a:rect l="l" t="t" r="r" b="b"/>
              <a:pathLst>
                <a:path w="715010" h="812800">
                  <a:moveTo>
                    <a:pt x="714667" y="1536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86994" y="38938"/>
                  </a:lnTo>
                  <a:lnTo>
                    <a:pt x="386854" y="82296"/>
                  </a:lnTo>
                  <a:lnTo>
                    <a:pt x="359613" y="82296"/>
                  </a:lnTo>
                  <a:lnTo>
                    <a:pt x="359613" y="153936"/>
                  </a:lnTo>
                  <a:lnTo>
                    <a:pt x="386638" y="153936"/>
                  </a:lnTo>
                  <a:lnTo>
                    <a:pt x="384670" y="812253"/>
                  </a:lnTo>
                  <a:lnTo>
                    <a:pt x="399897" y="812253"/>
                  </a:lnTo>
                  <a:lnTo>
                    <a:pt x="401866" y="153936"/>
                  </a:lnTo>
                  <a:lnTo>
                    <a:pt x="431253" y="153936"/>
                  </a:lnTo>
                  <a:lnTo>
                    <a:pt x="431253" y="82296"/>
                  </a:lnTo>
                  <a:lnTo>
                    <a:pt x="402082" y="82296"/>
                  </a:lnTo>
                  <a:lnTo>
                    <a:pt x="402221" y="38976"/>
                  </a:lnTo>
                  <a:lnTo>
                    <a:pt x="713181" y="39636"/>
                  </a:lnTo>
                  <a:lnTo>
                    <a:pt x="714667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" name="object 109" descr=""/>
          <p:cNvSpPr txBox="1"/>
          <p:nvPr/>
        </p:nvSpPr>
        <p:spPr>
          <a:xfrm>
            <a:off x="3122777" y="2939109"/>
            <a:ext cx="610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2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029677" y="3336450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1" name="object 111" descr=""/>
          <p:cNvSpPr/>
          <p:nvPr/>
        </p:nvSpPr>
        <p:spPr>
          <a:xfrm>
            <a:off x="3612400" y="3556787"/>
            <a:ext cx="373380" cy="220979"/>
          </a:xfrm>
          <a:custGeom>
            <a:avLst/>
            <a:gdLst/>
            <a:ahLst/>
            <a:cxnLst/>
            <a:rect l="l" t="t" r="r" b="b"/>
            <a:pathLst>
              <a:path w="373379" h="220979">
                <a:moveTo>
                  <a:pt x="353568" y="6057"/>
                </a:moveTo>
                <a:lnTo>
                  <a:pt x="19850" y="6057"/>
                </a:lnTo>
                <a:lnTo>
                  <a:pt x="25946" y="3035"/>
                </a:lnTo>
                <a:lnTo>
                  <a:pt x="33540" y="0"/>
                </a:lnTo>
                <a:lnTo>
                  <a:pt x="339826" y="0"/>
                </a:lnTo>
                <a:lnTo>
                  <a:pt x="345935" y="3035"/>
                </a:lnTo>
                <a:lnTo>
                  <a:pt x="347472" y="3035"/>
                </a:lnTo>
                <a:lnTo>
                  <a:pt x="353568" y="6057"/>
                </a:lnTo>
                <a:close/>
              </a:path>
              <a:path w="373379" h="220979">
                <a:moveTo>
                  <a:pt x="355104" y="220967"/>
                </a:moveTo>
                <a:lnTo>
                  <a:pt x="18313" y="220967"/>
                </a:lnTo>
                <a:lnTo>
                  <a:pt x="12204" y="216357"/>
                </a:lnTo>
                <a:lnTo>
                  <a:pt x="12204" y="214858"/>
                </a:lnTo>
                <a:lnTo>
                  <a:pt x="7645" y="210299"/>
                </a:lnTo>
                <a:lnTo>
                  <a:pt x="7645" y="208762"/>
                </a:lnTo>
                <a:lnTo>
                  <a:pt x="3086" y="202666"/>
                </a:lnTo>
                <a:lnTo>
                  <a:pt x="3086" y="201117"/>
                </a:lnTo>
                <a:lnTo>
                  <a:pt x="1536" y="195021"/>
                </a:lnTo>
                <a:lnTo>
                  <a:pt x="0" y="193535"/>
                </a:lnTo>
                <a:lnTo>
                  <a:pt x="0" y="33489"/>
                </a:lnTo>
                <a:lnTo>
                  <a:pt x="1536" y="33489"/>
                </a:lnTo>
                <a:lnTo>
                  <a:pt x="1536" y="32003"/>
                </a:lnTo>
                <a:lnTo>
                  <a:pt x="3086" y="25907"/>
                </a:lnTo>
                <a:lnTo>
                  <a:pt x="3086" y="24358"/>
                </a:lnTo>
                <a:lnTo>
                  <a:pt x="12204" y="12166"/>
                </a:lnTo>
                <a:lnTo>
                  <a:pt x="18313" y="7594"/>
                </a:lnTo>
                <a:lnTo>
                  <a:pt x="18313" y="6057"/>
                </a:lnTo>
                <a:lnTo>
                  <a:pt x="355104" y="6057"/>
                </a:lnTo>
                <a:lnTo>
                  <a:pt x="355104" y="7594"/>
                </a:lnTo>
                <a:lnTo>
                  <a:pt x="359676" y="12166"/>
                </a:lnTo>
                <a:lnTo>
                  <a:pt x="36614" y="12166"/>
                </a:lnTo>
                <a:lnTo>
                  <a:pt x="33566" y="13703"/>
                </a:lnTo>
                <a:lnTo>
                  <a:pt x="30518" y="13703"/>
                </a:lnTo>
                <a:lnTo>
                  <a:pt x="26468" y="16725"/>
                </a:lnTo>
                <a:lnTo>
                  <a:pt x="25946" y="16725"/>
                </a:lnTo>
                <a:lnTo>
                  <a:pt x="22906" y="19799"/>
                </a:lnTo>
                <a:lnTo>
                  <a:pt x="21386" y="19799"/>
                </a:lnTo>
                <a:lnTo>
                  <a:pt x="16776" y="25907"/>
                </a:lnTo>
                <a:lnTo>
                  <a:pt x="17546" y="25907"/>
                </a:lnTo>
                <a:lnTo>
                  <a:pt x="15290" y="30467"/>
                </a:lnTo>
                <a:lnTo>
                  <a:pt x="14131" y="35026"/>
                </a:lnTo>
                <a:lnTo>
                  <a:pt x="13741" y="35026"/>
                </a:lnTo>
                <a:lnTo>
                  <a:pt x="12204" y="41135"/>
                </a:lnTo>
                <a:lnTo>
                  <a:pt x="12204" y="184403"/>
                </a:lnTo>
                <a:lnTo>
                  <a:pt x="13741" y="191998"/>
                </a:lnTo>
                <a:lnTo>
                  <a:pt x="14053" y="191998"/>
                </a:lnTo>
                <a:lnTo>
                  <a:pt x="15290" y="198094"/>
                </a:lnTo>
                <a:lnTo>
                  <a:pt x="16051" y="198094"/>
                </a:lnTo>
                <a:lnTo>
                  <a:pt x="17546" y="201117"/>
                </a:lnTo>
                <a:lnTo>
                  <a:pt x="16776" y="201117"/>
                </a:lnTo>
                <a:lnTo>
                  <a:pt x="21386" y="207225"/>
                </a:lnTo>
                <a:lnTo>
                  <a:pt x="22906" y="207225"/>
                </a:lnTo>
                <a:lnTo>
                  <a:pt x="25946" y="210299"/>
                </a:lnTo>
                <a:lnTo>
                  <a:pt x="24409" y="210299"/>
                </a:lnTo>
                <a:lnTo>
                  <a:pt x="30518" y="213321"/>
                </a:lnTo>
                <a:lnTo>
                  <a:pt x="36614" y="214858"/>
                </a:lnTo>
                <a:lnTo>
                  <a:pt x="361162" y="214858"/>
                </a:lnTo>
                <a:lnTo>
                  <a:pt x="355104" y="220967"/>
                </a:lnTo>
                <a:close/>
              </a:path>
              <a:path w="373379" h="220979">
                <a:moveTo>
                  <a:pt x="342900" y="15239"/>
                </a:moveTo>
                <a:lnTo>
                  <a:pt x="335267" y="12166"/>
                </a:lnTo>
                <a:lnTo>
                  <a:pt x="361162" y="12166"/>
                </a:lnTo>
                <a:lnTo>
                  <a:pt x="362324" y="13703"/>
                </a:lnTo>
                <a:lnTo>
                  <a:pt x="341363" y="13703"/>
                </a:lnTo>
                <a:lnTo>
                  <a:pt x="342900" y="15239"/>
                </a:lnTo>
                <a:close/>
              </a:path>
              <a:path w="373379" h="220979">
                <a:moveTo>
                  <a:pt x="30518" y="15239"/>
                </a:moveTo>
                <a:lnTo>
                  <a:pt x="30518" y="13703"/>
                </a:lnTo>
                <a:lnTo>
                  <a:pt x="33566" y="13703"/>
                </a:lnTo>
                <a:lnTo>
                  <a:pt x="30518" y="15239"/>
                </a:lnTo>
                <a:close/>
              </a:path>
              <a:path w="373379" h="220979">
                <a:moveTo>
                  <a:pt x="347472" y="18262"/>
                </a:moveTo>
                <a:lnTo>
                  <a:pt x="341363" y="13703"/>
                </a:lnTo>
                <a:lnTo>
                  <a:pt x="362324" y="13703"/>
                </a:lnTo>
                <a:lnTo>
                  <a:pt x="364610" y="16725"/>
                </a:lnTo>
                <a:lnTo>
                  <a:pt x="345935" y="16725"/>
                </a:lnTo>
                <a:lnTo>
                  <a:pt x="347472" y="18262"/>
                </a:lnTo>
                <a:close/>
              </a:path>
              <a:path w="373379" h="220979">
                <a:moveTo>
                  <a:pt x="24474" y="18214"/>
                </a:moveTo>
                <a:lnTo>
                  <a:pt x="25946" y="16725"/>
                </a:lnTo>
                <a:lnTo>
                  <a:pt x="26468" y="16725"/>
                </a:lnTo>
                <a:lnTo>
                  <a:pt x="24474" y="18214"/>
                </a:lnTo>
                <a:close/>
              </a:path>
              <a:path w="373379" h="220979">
                <a:moveTo>
                  <a:pt x="351153" y="20671"/>
                </a:moveTo>
                <a:lnTo>
                  <a:pt x="345935" y="16725"/>
                </a:lnTo>
                <a:lnTo>
                  <a:pt x="364610" y="16725"/>
                </a:lnTo>
                <a:lnTo>
                  <a:pt x="365772" y="18262"/>
                </a:lnTo>
                <a:lnTo>
                  <a:pt x="366534" y="19799"/>
                </a:lnTo>
                <a:lnTo>
                  <a:pt x="350494" y="19799"/>
                </a:lnTo>
                <a:lnTo>
                  <a:pt x="351153" y="20671"/>
                </a:lnTo>
                <a:close/>
              </a:path>
              <a:path w="373379" h="220979">
                <a:moveTo>
                  <a:pt x="24426" y="18262"/>
                </a:moveTo>
                <a:close/>
              </a:path>
              <a:path w="373379" h="220979">
                <a:moveTo>
                  <a:pt x="21386" y="21336"/>
                </a:moveTo>
                <a:lnTo>
                  <a:pt x="21386" y="19799"/>
                </a:lnTo>
                <a:lnTo>
                  <a:pt x="22906" y="19799"/>
                </a:lnTo>
                <a:lnTo>
                  <a:pt x="21386" y="21336"/>
                </a:lnTo>
                <a:close/>
              </a:path>
              <a:path w="373379" h="220979">
                <a:moveTo>
                  <a:pt x="352031" y="21336"/>
                </a:moveTo>
                <a:lnTo>
                  <a:pt x="351153" y="20671"/>
                </a:lnTo>
                <a:lnTo>
                  <a:pt x="350494" y="19799"/>
                </a:lnTo>
                <a:lnTo>
                  <a:pt x="352031" y="21336"/>
                </a:lnTo>
                <a:close/>
              </a:path>
              <a:path w="373379" h="220979">
                <a:moveTo>
                  <a:pt x="367296" y="21336"/>
                </a:moveTo>
                <a:lnTo>
                  <a:pt x="352031" y="21336"/>
                </a:lnTo>
                <a:lnTo>
                  <a:pt x="350494" y="19799"/>
                </a:lnTo>
                <a:lnTo>
                  <a:pt x="366534" y="19799"/>
                </a:lnTo>
                <a:lnTo>
                  <a:pt x="367296" y="21336"/>
                </a:lnTo>
                <a:close/>
              </a:path>
              <a:path w="373379" h="220979">
                <a:moveTo>
                  <a:pt x="355104" y="25907"/>
                </a:moveTo>
                <a:lnTo>
                  <a:pt x="351153" y="20671"/>
                </a:lnTo>
                <a:lnTo>
                  <a:pt x="352031" y="21336"/>
                </a:lnTo>
                <a:lnTo>
                  <a:pt x="367296" y="21336"/>
                </a:lnTo>
                <a:lnTo>
                  <a:pt x="368795" y="24358"/>
                </a:lnTo>
                <a:lnTo>
                  <a:pt x="355104" y="24358"/>
                </a:lnTo>
                <a:lnTo>
                  <a:pt x="355104" y="25907"/>
                </a:lnTo>
                <a:close/>
              </a:path>
              <a:path w="373379" h="220979">
                <a:moveTo>
                  <a:pt x="17546" y="25907"/>
                </a:moveTo>
                <a:lnTo>
                  <a:pt x="16776" y="25907"/>
                </a:lnTo>
                <a:lnTo>
                  <a:pt x="18313" y="24358"/>
                </a:lnTo>
                <a:lnTo>
                  <a:pt x="17546" y="25907"/>
                </a:lnTo>
                <a:close/>
              </a:path>
              <a:path w="373379" h="220979">
                <a:moveTo>
                  <a:pt x="359676" y="36563"/>
                </a:moveTo>
                <a:lnTo>
                  <a:pt x="358140" y="30467"/>
                </a:lnTo>
                <a:lnTo>
                  <a:pt x="355104" y="24358"/>
                </a:lnTo>
                <a:lnTo>
                  <a:pt x="368795" y="24358"/>
                </a:lnTo>
                <a:lnTo>
                  <a:pt x="370344" y="25907"/>
                </a:lnTo>
                <a:lnTo>
                  <a:pt x="371881" y="32003"/>
                </a:lnTo>
                <a:lnTo>
                  <a:pt x="371881" y="33489"/>
                </a:lnTo>
                <a:lnTo>
                  <a:pt x="372180" y="35026"/>
                </a:lnTo>
                <a:lnTo>
                  <a:pt x="359676" y="35026"/>
                </a:lnTo>
                <a:lnTo>
                  <a:pt x="359676" y="36563"/>
                </a:lnTo>
                <a:close/>
              </a:path>
              <a:path w="373379" h="220979">
                <a:moveTo>
                  <a:pt x="13741" y="36563"/>
                </a:moveTo>
                <a:lnTo>
                  <a:pt x="13741" y="35026"/>
                </a:lnTo>
                <a:lnTo>
                  <a:pt x="14131" y="35026"/>
                </a:lnTo>
                <a:lnTo>
                  <a:pt x="13741" y="36563"/>
                </a:lnTo>
                <a:close/>
              </a:path>
              <a:path w="373379" h="220979">
                <a:moveTo>
                  <a:pt x="372180" y="191998"/>
                </a:moveTo>
                <a:lnTo>
                  <a:pt x="359676" y="191998"/>
                </a:lnTo>
                <a:lnTo>
                  <a:pt x="359676" y="35026"/>
                </a:lnTo>
                <a:lnTo>
                  <a:pt x="372180" y="35026"/>
                </a:lnTo>
                <a:lnTo>
                  <a:pt x="373367" y="41135"/>
                </a:lnTo>
                <a:lnTo>
                  <a:pt x="373367" y="185889"/>
                </a:lnTo>
                <a:lnTo>
                  <a:pt x="372180" y="191998"/>
                </a:lnTo>
                <a:close/>
              </a:path>
              <a:path w="373379" h="220979">
                <a:moveTo>
                  <a:pt x="14053" y="191998"/>
                </a:moveTo>
                <a:lnTo>
                  <a:pt x="13741" y="191998"/>
                </a:lnTo>
                <a:lnTo>
                  <a:pt x="13741" y="190461"/>
                </a:lnTo>
                <a:lnTo>
                  <a:pt x="14053" y="191998"/>
                </a:lnTo>
                <a:close/>
              </a:path>
              <a:path w="373379" h="220979">
                <a:moveTo>
                  <a:pt x="371106" y="198094"/>
                </a:moveTo>
                <a:lnTo>
                  <a:pt x="358140" y="198094"/>
                </a:lnTo>
                <a:lnTo>
                  <a:pt x="359676" y="190461"/>
                </a:lnTo>
                <a:lnTo>
                  <a:pt x="359676" y="191998"/>
                </a:lnTo>
                <a:lnTo>
                  <a:pt x="372180" y="191998"/>
                </a:lnTo>
                <a:lnTo>
                  <a:pt x="371881" y="193535"/>
                </a:lnTo>
                <a:lnTo>
                  <a:pt x="371881" y="195021"/>
                </a:lnTo>
                <a:lnTo>
                  <a:pt x="371106" y="198094"/>
                </a:lnTo>
                <a:close/>
              </a:path>
              <a:path w="373379" h="220979">
                <a:moveTo>
                  <a:pt x="16051" y="198094"/>
                </a:moveTo>
                <a:lnTo>
                  <a:pt x="15290" y="198094"/>
                </a:lnTo>
                <a:lnTo>
                  <a:pt x="15290" y="196557"/>
                </a:lnTo>
                <a:lnTo>
                  <a:pt x="16051" y="198094"/>
                </a:lnTo>
                <a:close/>
              </a:path>
              <a:path w="373379" h="220979">
                <a:moveTo>
                  <a:pt x="370344" y="202666"/>
                </a:moveTo>
                <a:lnTo>
                  <a:pt x="355104" y="202666"/>
                </a:lnTo>
                <a:lnTo>
                  <a:pt x="358140" y="196557"/>
                </a:lnTo>
                <a:lnTo>
                  <a:pt x="358140" y="198094"/>
                </a:lnTo>
                <a:lnTo>
                  <a:pt x="371106" y="198094"/>
                </a:lnTo>
                <a:lnTo>
                  <a:pt x="370344" y="201117"/>
                </a:lnTo>
                <a:lnTo>
                  <a:pt x="370344" y="202666"/>
                </a:lnTo>
                <a:close/>
              </a:path>
              <a:path w="373379" h="220979">
                <a:moveTo>
                  <a:pt x="18313" y="202666"/>
                </a:moveTo>
                <a:lnTo>
                  <a:pt x="16776" y="201117"/>
                </a:lnTo>
                <a:lnTo>
                  <a:pt x="17546" y="201117"/>
                </a:lnTo>
                <a:lnTo>
                  <a:pt x="18313" y="202666"/>
                </a:lnTo>
                <a:close/>
              </a:path>
              <a:path w="373379" h="220979">
                <a:moveTo>
                  <a:pt x="350494" y="207225"/>
                </a:moveTo>
                <a:lnTo>
                  <a:pt x="355104" y="201117"/>
                </a:lnTo>
                <a:lnTo>
                  <a:pt x="355104" y="202666"/>
                </a:lnTo>
                <a:lnTo>
                  <a:pt x="368795" y="202666"/>
                </a:lnTo>
                <a:lnTo>
                  <a:pt x="367296" y="205689"/>
                </a:lnTo>
                <a:lnTo>
                  <a:pt x="352031" y="205689"/>
                </a:lnTo>
                <a:lnTo>
                  <a:pt x="350494" y="207225"/>
                </a:lnTo>
                <a:close/>
              </a:path>
              <a:path w="373379" h="220979">
                <a:moveTo>
                  <a:pt x="22906" y="207225"/>
                </a:moveTo>
                <a:lnTo>
                  <a:pt x="21386" y="207225"/>
                </a:lnTo>
                <a:lnTo>
                  <a:pt x="21386" y="205689"/>
                </a:lnTo>
                <a:lnTo>
                  <a:pt x="22906" y="207225"/>
                </a:lnTo>
                <a:close/>
              </a:path>
              <a:path w="373379" h="220979">
                <a:moveTo>
                  <a:pt x="361162" y="214858"/>
                </a:moveTo>
                <a:lnTo>
                  <a:pt x="335267" y="214858"/>
                </a:lnTo>
                <a:lnTo>
                  <a:pt x="342900" y="213321"/>
                </a:lnTo>
                <a:lnTo>
                  <a:pt x="341363" y="213321"/>
                </a:lnTo>
                <a:lnTo>
                  <a:pt x="347472" y="210299"/>
                </a:lnTo>
                <a:lnTo>
                  <a:pt x="352031" y="205689"/>
                </a:lnTo>
                <a:lnTo>
                  <a:pt x="367296" y="205689"/>
                </a:lnTo>
                <a:lnTo>
                  <a:pt x="365772" y="208762"/>
                </a:lnTo>
                <a:lnTo>
                  <a:pt x="365772" y="210299"/>
                </a:lnTo>
                <a:lnTo>
                  <a:pt x="361162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"/>
          <p:cNvSpPr txBox="1"/>
          <p:nvPr/>
        </p:nvSpPr>
        <p:spPr>
          <a:xfrm>
            <a:off x="3685082" y="3580648"/>
            <a:ext cx="2063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415" b="1">
                <a:solidFill>
                  <a:srgbClr val="575B5F"/>
                </a:solidFill>
                <a:latin typeface="Calibri"/>
                <a:cs typeface="Calibri"/>
              </a:rPr>
              <a:t>���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804644" y="493316"/>
            <a:ext cx="7062470" cy="2225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3065" marR="241681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6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Colapso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Zona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Este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2010</a:t>
            </a:r>
            <a:endParaRPr sz="1600">
              <a:latin typeface="Arial"/>
              <a:cs typeface="Arial"/>
            </a:endParaRPr>
          </a:p>
          <a:p>
            <a:pPr marL="393065">
              <a:lnSpc>
                <a:spcPct val="100000"/>
              </a:lnSpc>
            </a:pP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Reposición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Este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05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9:38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a.m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55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Durante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reposición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Este,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9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10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colapso.</a:t>
            </a:r>
            <a:r>
              <a:rPr dirty="0" sz="1600" spc="9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operadores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intentaban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recuperar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carga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Antamina,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través</a:t>
            </a:r>
            <a:r>
              <a:rPr dirty="0" sz="1600" spc="2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138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kV</a:t>
            </a:r>
            <a:r>
              <a:rPr dirty="0" sz="1600" spc="4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debido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2253</a:t>
            </a:r>
            <a:r>
              <a:rPr dirty="0" sz="1600" spc="4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4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2254</a:t>
            </a:r>
            <a:r>
              <a:rPr dirty="0" sz="1600" spc="4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estaban indisponibles.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4" name="object 114" descr=""/>
          <p:cNvGrpSpPr/>
          <p:nvPr/>
        </p:nvGrpSpPr>
        <p:grpSpPr>
          <a:xfrm>
            <a:off x="775023" y="3774566"/>
            <a:ext cx="9143365" cy="3426460"/>
            <a:chOff x="775023" y="3774566"/>
            <a:chExt cx="9143365" cy="3426460"/>
          </a:xfrm>
        </p:grpSpPr>
        <p:pic>
          <p:nvPicPr>
            <p:cNvPr id="115" name="object 1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16" name="object 116" descr=""/>
            <p:cNvSpPr/>
            <p:nvPr/>
          </p:nvSpPr>
          <p:spPr>
            <a:xfrm>
              <a:off x="4189323" y="378028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4189323" y="378942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4189323" y="3798569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189323" y="3807713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4189323" y="3816857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4189323" y="3826001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4189323" y="3835145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 h="0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189323" y="3844073"/>
              <a:ext cx="130175" cy="5715"/>
            </a:xfrm>
            <a:custGeom>
              <a:avLst/>
              <a:gdLst/>
              <a:ahLst/>
              <a:cxnLst/>
              <a:rect l="l" t="t" r="r" b="b"/>
              <a:pathLst>
                <a:path w="130175" h="5714">
                  <a:moveTo>
                    <a:pt x="0" y="5486"/>
                  </a:moveTo>
                  <a:lnTo>
                    <a:pt x="129844" y="5486"/>
                  </a:lnTo>
                </a:path>
                <a:path w="130175" h="5714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3175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4189323" y="3848645"/>
              <a:ext cx="130175" cy="5715"/>
            </a:xfrm>
            <a:custGeom>
              <a:avLst/>
              <a:gdLst/>
              <a:ahLst/>
              <a:cxnLst/>
              <a:rect l="l" t="t" r="r" b="b"/>
              <a:pathLst>
                <a:path w="130175" h="5714">
                  <a:moveTo>
                    <a:pt x="0" y="5486"/>
                  </a:moveTo>
                  <a:lnTo>
                    <a:pt x="129844" y="5486"/>
                  </a:lnTo>
                </a:path>
                <a:path w="130175" h="5714">
                  <a:moveTo>
                    <a:pt x="0" y="0"/>
                  </a:moveTo>
                  <a:lnTo>
                    <a:pt x="129844" y="0"/>
                  </a:lnTo>
                </a:path>
              </a:pathLst>
            </a:custGeom>
            <a:ln w="9575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4191920" y="3857091"/>
              <a:ext cx="127635" cy="11430"/>
            </a:xfrm>
            <a:custGeom>
              <a:avLst/>
              <a:gdLst/>
              <a:ahLst/>
              <a:cxnLst/>
              <a:rect l="l" t="t" r="r" b="b"/>
              <a:pathLst>
                <a:path w="127635" h="11429">
                  <a:moveTo>
                    <a:pt x="0" y="0"/>
                  </a:moveTo>
                  <a:lnTo>
                    <a:pt x="0" y="10973"/>
                  </a:lnTo>
                </a:path>
                <a:path w="127635" h="11429">
                  <a:moveTo>
                    <a:pt x="74237" y="5486"/>
                  </a:moveTo>
                  <a:lnTo>
                    <a:pt x="127247" y="5486"/>
                  </a:lnTo>
                </a:path>
              </a:pathLst>
            </a:custGeom>
            <a:ln w="5194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4191920" y="3866235"/>
              <a:ext cx="127635" cy="11430"/>
            </a:xfrm>
            <a:custGeom>
              <a:avLst/>
              <a:gdLst/>
              <a:ahLst/>
              <a:cxnLst/>
              <a:rect l="l" t="t" r="r" b="b"/>
              <a:pathLst>
                <a:path w="127635" h="11429">
                  <a:moveTo>
                    <a:pt x="0" y="0"/>
                  </a:moveTo>
                  <a:lnTo>
                    <a:pt x="0" y="10973"/>
                  </a:lnTo>
                </a:path>
                <a:path w="127635" h="11429">
                  <a:moveTo>
                    <a:pt x="74237" y="5486"/>
                  </a:moveTo>
                  <a:lnTo>
                    <a:pt x="127247" y="5486"/>
                  </a:lnTo>
                </a:path>
              </a:pathLst>
            </a:custGeom>
            <a:ln w="5194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4191920" y="3875379"/>
              <a:ext cx="127635" cy="11430"/>
            </a:xfrm>
            <a:custGeom>
              <a:avLst/>
              <a:gdLst/>
              <a:ahLst/>
              <a:cxnLst/>
              <a:rect l="l" t="t" r="r" b="b"/>
              <a:pathLst>
                <a:path w="127635" h="11429">
                  <a:moveTo>
                    <a:pt x="0" y="0"/>
                  </a:moveTo>
                  <a:lnTo>
                    <a:pt x="0" y="10973"/>
                  </a:lnTo>
                </a:path>
                <a:path w="127635" h="11429">
                  <a:moveTo>
                    <a:pt x="74237" y="5486"/>
                  </a:moveTo>
                  <a:lnTo>
                    <a:pt x="127247" y="5486"/>
                  </a:lnTo>
                </a:path>
              </a:pathLst>
            </a:custGeom>
            <a:ln w="5194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4191920" y="3884523"/>
              <a:ext cx="127635" cy="11430"/>
            </a:xfrm>
            <a:custGeom>
              <a:avLst/>
              <a:gdLst/>
              <a:ahLst/>
              <a:cxnLst/>
              <a:rect l="l" t="t" r="r" b="b"/>
              <a:pathLst>
                <a:path w="127635" h="11429">
                  <a:moveTo>
                    <a:pt x="0" y="0"/>
                  </a:moveTo>
                  <a:lnTo>
                    <a:pt x="0" y="10973"/>
                  </a:lnTo>
                </a:path>
                <a:path w="127635" h="11429">
                  <a:moveTo>
                    <a:pt x="74237" y="5486"/>
                  </a:moveTo>
                  <a:lnTo>
                    <a:pt x="127247" y="5486"/>
                  </a:lnTo>
                </a:path>
              </a:pathLst>
            </a:custGeom>
            <a:ln w="5194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4191920" y="3893667"/>
              <a:ext cx="127635" cy="11430"/>
            </a:xfrm>
            <a:custGeom>
              <a:avLst/>
              <a:gdLst/>
              <a:ahLst/>
              <a:cxnLst/>
              <a:rect l="l" t="t" r="r" b="b"/>
              <a:pathLst>
                <a:path w="127635" h="11429">
                  <a:moveTo>
                    <a:pt x="0" y="0"/>
                  </a:moveTo>
                  <a:lnTo>
                    <a:pt x="0" y="10973"/>
                  </a:lnTo>
                </a:path>
                <a:path w="127635" h="11429">
                  <a:moveTo>
                    <a:pt x="74237" y="5486"/>
                  </a:moveTo>
                  <a:lnTo>
                    <a:pt x="127247" y="5486"/>
                  </a:lnTo>
                </a:path>
              </a:pathLst>
            </a:custGeom>
            <a:ln w="5194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4191920" y="3902811"/>
              <a:ext cx="127635" cy="11430"/>
            </a:xfrm>
            <a:custGeom>
              <a:avLst/>
              <a:gdLst/>
              <a:ahLst/>
              <a:cxnLst/>
              <a:rect l="l" t="t" r="r" b="b"/>
              <a:pathLst>
                <a:path w="127635" h="11429">
                  <a:moveTo>
                    <a:pt x="0" y="0"/>
                  </a:moveTo>
                  <a:lnTo>
                    <a:pt x="0" y="10973"/>
                  </a:lnTo>
                </a:path>
                <a:path w="127635" h="11429">
                  <a:moveTo>
                    <a:pt x="74237" y="5486"/>
                  </a:moveTo>
                  <a:lnTo>
                    <a:pt x="127247" y="5486"/>
                  </a:lnTo>
                </a:path>
              </a:pathLst>
            </a:custGeom>
            <a:ln w="5194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6329019" y="3908297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0" y="0"/>
                  </a:moveTo>
                  <a:lnTo>
                    <a:pt x="28529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4189323" y="3916470"/>
              <a:ext cx="130175" cy="5715"/>
            </a:xfrm>
            <a:custGeom>
              <a:avLst/>
              <a:gdLst/>
              <a:ahLst/>
              <a:cxnLst/>
              <a:rect l="l" t="t" r="r" b="b"/>
              <a:pathLst>
                <a:path w="130175" h="5714">
                  <a:moveTo>
                    <a:pt x="0" y="0"/>
                  </a:moveTo>
                  <a:lnTo>
                    <a:pt x="129844" y="0"/>
                  </a:lnTo>
                </a:path>
                <a:path w="130175" h="5714">
                  <a:moveTo>
                    <a:pt x="0" y="5486"/>
                  </a:moveTo>
                  <a:lnTo>
                    <a:pt x="129844" y="5486"/>
                  </a:lnTo>
                </a:path>
              </a:pathLst>
            </a:custGeom>
            <a:ln w="9030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6292443" y="3917441"/>
              <a:ext cx="349885" cy="0"/>
            </a:xfrm>
            <a:custGeom>
              <a:avLst/>
              <a:gdLst/>
              <a:ahLst/>
              <a:cxnLst/>
              <a:rect l="l" t="t" r="r" b="b"/>
              <a:pathLst>
                <a:path w="349884" h="0">
                  <a:moveTo>
                    <a:pt x="0" y="0"/>
                  </a:moveTo>
                  <a:lnTo>
                    <a:pt x="349300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190999" y="3924300"/>
              <a:ext cx="279400" cy="7620"/>
            </a:xfrm>
            <a:custGeom>
              <a:avLst/>
              <a:gdLst/>
              <a:ahLst/>
              <a:cxnLst/>
              <a:rect l="l" t="t" r="r" b="b"/>
              <a:pathLst>
                <a:path w="279400" h="7620">
                  <a:moveTo>
                    <a:pt x="279400" y="0"/>
                  </a:moveTo>
                  <a:lnTo>
                    <a:pt x="0" y="0"/>
                  </a:lnTo>
                  <a:lnTo>
                    <a:pt x="0" y="7340"/>
                  </a:lnTo>
                  <a:lnTo>
                    <a:pt x="279400" y="7340"/>
                  </a:lnTo>
                  <a:lnTo>
                    <a:pt x="279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481931" y="39265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6274155" y="3926585"/>
              <a:ext cx="377190" cy="0"/>
            </a:xfrm>
            <a:custGeom>
              <a:avLst/>
              <a:gdLst/>
              <a:ahLst/>
              <a:cxnLst/>
              <a:rect l="l" t="t" r="r" b="b"/>
              <a:pathLst>
                <a:path w="377190" h="0">
                  <a:moveTo>
                    <a:pt x="0" y="0"/>
                  </a:moveTo>
                  <a:lnTo>
                    <a:pt x="3767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189323" y="3935729"/>
              <a:ext cx="331470" cy="0"/>
            </a:xfrm>
            <a:custGeom>
              <a:avLst/>
              <a:gdLst/>
              <a:ahLst/>
              <a:cxnLst/>
              <a:rect l="l" t="t" r="r" b="b"/>
              <a:pathLst>
                <a:path w="331470" h="0">
                  <a:moveTo>
                    <a:pt x="0" y="0"/>
                  </a:moveTo>
                  <a:lnTo>
                    <a:pt x="33101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6274155" y="3935729"/>
              <a:ext cx="377190" cy="0"/>
            </a:xfrm>
            <a:custGeom>
              <a:avLst/>
              <a:gdLst/>
              <a:ahLst/>
              <a:cxnLst/>
              <a:rect l="l" t="t" r="r" b="b"/>
              <a:pathLst>
                <a:path w="377190" h="0">
                  <a:moveTo>
                    <a:pt x="0" y="0"/>
                  </a:moveTo>
                  <a:lnTo>
                    <a:pt x="3767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4189323" y="3944873"/>
              <a:ext cx="340360" cy="0"/>
            </a:xfrm>
            <a:custGeom>
              <a:avLst/>
              <a:gdLst/>
              <a:ahLst/>
              <a:cxnLst/>
              <a:rect l="l" t="t" r="r" b="b"/>
              <a:pathLst>
                <a:path w="340360" h="0">
                  <a:moveTo>
                    <a:pt x="0" y="0"/>
                  </a:moveTo>
                  <a:lnTo>
                    <a:pt x="340156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4191000" y="3940771"/>
              <a:ext cx="2476500" cy="27940"/>
            </a:xfrm>
            <a:custGeom>
              <a:avLst/>
              <a:gdLst/>
              <a:ahLst/>
              <a:cxnLst/>
              <a:rect l="l" t="t" r="r" b="b"/>
              <a:pathLst>
                <a:path w="2476500" h="27939">
                  <a:moveTo>
                    <a:pt x="342900" y="21628"/>
                  </a:moveTo>
                  <a:lnTo>
                    <a:pt x="0" y="21628"/>
                  </a:lnTo>
                  <a:lnTo>
                    <a:pt x="0" y="27432"/>
                  </a:lnTo>
                  <a:lnTo>
                    <a:pt x="342900" y="27432"/>
                  </a:lnTo>
                  <a:lnTo>
                    <a:pt x="342900" y="21628"/>
                  </a:lnTo>
                  <a:close/>
                </a:path>
                <a:path w="2476500" h="27939">
                  <a:moveTo>
                    <a:pt x="342900" y="9182"/>
                  </a:moveTo>
                  <a:lnTo>
                    <a:pt x="0" y="9182"/>
                  </a:lnTo>
                  <a:lnTo>
                    <a:pt x="0" y="18313"/>
                  </a:lnTo>
                  <a:lnTo>
                    <a:pt x="342900" y="18313"/>
                  </a:lnTo>
                  <a:lnTo>
                    <a:pt x="342900" y="9182"/>
                  </a:lnTo>
                  <a:close/>
                </a:path>
                <a:path w="2476500" h="27939">
                  <a:moveTo>
                    <a:pt x="2463800" y="0"/>
                  </a:moveTo>
                  <a:lnTo>
                    <a:pt x="2074468" y="0"/>
                  </a:lnTo>
                  <a:lnTo>
                    <a:pt x="2074468" y="8928"/>
                  </a:lnTo>
                  <a:lnTo>
                    <a:pt x="2463800" y="8928"/>
                  </a:lnTo>
                  <a:lnTo>
                    <a:pt x="2463800" y="0"/>
                  </a:lnTo>
                  <a:close/>
                </a:path>
                <a:path w="2476500" h="27939">
                  <a:moveTo>
                    <a:pt x="2476500" y="21628"/>
                  </a:moveTo>
                  <a:lnTo>
                    <a:pt x="2070100" y="21628"/>
                  </a:lnTo>
                  <a:lnTo>
                    <a:pt x="2070100" y="27432"/>
                  </a:lnTo>
                  <a:lnTo>
                    <a:pt x="2476500" y="27432"/>
                  </a:lnTo>
                  <a:lnTo>
                    <a:pt x="2476500" y="21628"/>
                  </a:lnTo>
                  <a:close/>
                </a:path>
                <a:path w="2476500" h="27939">
                  <a:moveTo>
                    <a:pt x="2476500" y="9182"/>
                  </a:moveTo>
                  <a:lnTo>
                    <a:pt x="2070100" y="9182"/>
                  </a:lnTo>
                  <a:lnTo>
                    <a:pt x="2070100" y="18313"/>
                  </a:lnTo>
                  <a:lnTo>
                    <a:pt x="2476500" y="18313"/>
                  </a:lnTo>
                  <a:lnTo>
                    <a:pt x="2476500" y="9182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189323" y="3972305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 h="0">
                  <a:moveTo>
                    <a:pt x="0" y="0"/>
                  </a:moveTo>
                  <a:lnTo>
                    <a:pt x="3584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6261099" y="3968203"/>
              <a:ext cx="406400" cy="6985"/>
            </a:xfrm>
            <a:custGeom>
              <a:avLst/>
              <a:gdLst/>
              <a:ahLst/>
              <a:cxnLst/>
              <a:rect l="l" t="t" r="r" b="b"/>
              <a:pathLst>
                <a:path w="406400" h="6985">
                  <a:moveTo>
                    <a:pt x="406400" y="0"/>
                  </a:moveTo>
                  <a:lnTo>
                    <a:pt x="0" y="0"/>
                  </a:lnTo>
                  <a:lnTo>
                    <a:pt x="0" y="6896"/>
                  </a:lnTo>
                  <a:lnTo>
                    <a:pt x="406400" y="6896"/>
                  </a:lnTo>
                  <a:lnTo>
                    <a:pt x="406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4189323" y="3981449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 h="0">
                  <a:moveTo>
                    <a:pt x="0" y="0"/>
                  </a:moveTo>
                  <a:lnTo>
                    <a:pt x="3584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6261099" y="3977386"/>
              <a:ext cx="406400" cy="9525"/>
            </a:xfrm>
            <a:custGeom>
              <a:avLst/>
              <a:gdLst/>
              <a:ahLst/>
              <a:cxnLst/>
              <a:rect l="l" t="t" r="r" b="b"/>
              <a:pathLst>
                <a:path w="406400" h="9525">
                  <a:moveTo>
                    <a:pt x="40640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406400" y="9131"/>
                  </a:lnTo>
                  <a:lnTo>
                    <a:pt x="406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4189323" y="3990593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 h="0">
                  <a:moveTo>
                    <a:pt x="0" y="0"/>
                  </a:moveTo>
                  <a:lnTo>
                    <a:pt x="3584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6261099" y="3987800"/>
              <a:ext cx="406400" cy="8255"/>
            </a:xfrm>
            <a:custGeom>
              <a:avLst/>
              <a:gdLst/>
              <a:ahLst/>
              <a:cxnLst/>
              <a:rect l="l" t="t" r="r" b="b"/>
              <a:pathLst>
                <a:path w="406400" h="8254">
                  <a:moveTo>
                    <a:pt x="406400" y="0"/>
                  </a:moveTo>
                  <a:lnTo>
                    <a:pt x="0" y="0"/>
                  </a:lnTo>
                  <a:lnTo>
                    <a:pt x="0" y="7835"/>
                  </a:lnTo>
                  <a:lnTo>
                    <a:pt x="406400" y="7835"/>
                  </a:lnTo>
                  <a:lnTo>
                    <a:pt x="406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189323" y="3999737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 h="0">
                  <a:moveTo>
                    <a:pt x="0" y="0"/>
                  </a:moveTo>
                  <a:lnTo>
                    <a:pt x="3584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6261099" y="4000500"/>
              <a:ext cx="406400" cy="4445"/>
            </a:xfrm>
            <a:custGeom>
              <a:avLst/>
              <a:gdLst/>
              <a:ahLst/>
              <a:cxnLst/>
              <a:rect l="l" t="t" r="r" b="b"/>
              <a:pathLst>
                <a:path w="406400" h="4445">
                  <a:moveTo>
                    <a:pt x="406400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06400" y="4317"/>
                  </a:lnTo>
                  <a:lnTo>
                    <a:pt x="406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4189323" y="4008881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 h="0">
                  <a:moveTo>
                    <a:pt x="0" y="0"/>
                  </a:moveTo>
                  <a:lnTo>
                    <a:pt x="3584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4203700" y="4004817"/>
              <a:ext cx="2463800" cy="27940"/>
            </a:xfrm>
            <a:custGeom>
              <a:avLst/>
              <a:gdLst/>
              <a:ahLst/>
              <a:cxnLst/>
              <a:rect l="l" t="t" r="r" b="b"/>
              <a:pathLst>
                <a:path w="2463800" h="27939">
                  <a:moveTo>
                    <a:pt x="342849" y="21082"/>
                  </a:moveTo>
                  <a:lnTo>
                    <a:pt x="0" y="21082"/>
                  </a:lnTo>
                  <a:lnTo>
                    <a:pt x="0" y="27381"/>
                  </a:lnTo>
                  <a:lnTo>
                    <a:pt x="342849" y="27381"/>
                  </a:lnTo>
                  <a:lnTo>
                    <a:pt x="342849" y="21082"/>
                  </a:lnTo>
                  <a:close/>
                </a:path>
                <a:path w="2463800" h="27939">
                  <a:moveTo>
                    <a:pt x="342849" y="9131"/>
                  </a:moveTo>
                  <a:lnTo>
                    <a:pt x="0" y="9131"/>
                  </a:lnTo>
                  <a:lnTo>
                    <a:pt x="0" y="18262"/>
                  </a:lnTo>
                  <a:lnTo>
                    <a:pt x="342849" y="18262"/>
                  </a:lnTo>
                  <a:lnTo>
                    <a:pt x="342849" y="9131"/>
                  </a:lnTo>
                  <a:close/>
                </a:path>
                <a:path w="2463800" h="27939">
                  <a:moveTo>
                    <a:pt x="2463800" y="21082"/>
                  </a:moveTo>
                  <a:lnTo>
                    <a:pt x="2057400" y="21082"/>
                  </a:lnTo>
                  <a:lnTo>
                    <a:pt x="2057400" y="27381"/>
                  </a:lnTo>
                  <a:lnTo>
                    <a:pt x="2463800" y="27381"/>
                  </a:lnTo>
                  <a:lnTo>
                    <a:pt x="2463800" y="21082"/>
                  </a:lnTo>
                  <a:close/>
                </a:path>
                <a:path w="2463800" h="27939">
                  <a:moveTo>
                    <a:pt x="2463800" y="9131"/>
                  </a:moveTo>
                  <a:lnTo>
                    <a:pt x="2057400" y="9131"/>
                  </a:lnTo>
                  <a:lnTo>
                    <a:pt x="2057400" y="18262"/>
                  </a:lnTo>
                  <a:lnTo>
                    <a:pt x="2463800" y="18262"/>
                  </a:lnTo>
                  <a:lnTo>
                    <a:pt x="2463800" y="9131"/>
                  </a:lnTo>
                  <a:close/>
                </a:path>
                <a:path w="2463800" h="27939">
                  <a:moveTo>
                    <a:pt x="2463800" y="0"/>
                  </a:moveTo>
                  <a:lnTo>
                    <a:pt x="2057400" y="0"/>
                  </a:lnTo>
                  <a:lnTo>
                    <a:pt x="2057400" y="8382"/>
                  </a:lnTo>
                  <a:lnTo>
                    <a:pt x="2463800" y="8382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4207611" y="4036313"/>
              <a:ext cx="340360" cy="0"/>
            </a:xfrm>
            <a:custGeom>
              <a:avLst/>
              <a:gdLst/>
              <a:ahLst/>
              <a:cxnLst/>
              <a:rect l="l" t="t" r="r" b="b"/>
              <a:pathLst>
                <a:path w="340360" h="0">
                  <a:moveTo>
                    <a:pt x="0" y="0"/>
                  </a:moveTo>
                  <a:lnTo>
                    <a:pt x="340156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4229100" y="4032199"/>
              <a:ext cx="2438400" cy="228600"/>
            </a:xfrm>
            <a:custGeom>
              <a:avLst/>
              <a:gdLst/>
              <a:ahLst/>
              <a:cxnLst/>
              <a:rect l="l" t="t" r="r" b="b"/>
              <a:pathLst>
                <a:path w="2438400" h="228600">
                  <a:moveTo>
                    <a:pt x="317449" y="120700"/>
                  </a:moveTo>
                  <a:lnTo>
                    <a:pt x="203200" y="120700"/>
                  </a:lnTo>
                  <a:lnTo>
                    <a:pt x="203200" y="128041"/>
                  </a:lnTo>
                  <a:lnTo>
                    <a:pt x="203200" y="133400"/>
                  </a:lnTo>
                  <a:lnTo>
                    <a:pt x="317449" y="133400"/>
                  </a:lnTo>
                  <a:lnTo>
                    <a:pt x="317449" y="128041"/>
                  </a:lnTo>
                  <a:lnTo>
                    <a:pt x="317449" y="120700"/>
                  </a:lnTo>
                  <a:close/>
                </a:path>
                <a:path w="2438400" h="228600">
                  <a:moveTo>
                    <a:pt x="317449" y="109740"/>
                  </a:moveTo>
                  <a:lnTo>
                    <a:pt x="203200" y="109740"/>
                  </a:lnTo>
                  <a:lnTo>
                    <a:pt x="203200" y="118872"/>
                  </a:lnTo>
                  <a:lnTo>
                    <a:pt x="317449" y="118872"/>
                  </a:lnTo>
                  <a:lnTo>
                    <a:pt x="317449" y="109740"/>
                  </a:lnTo>
                  <a:close/>
                </a:path>
                <a:path w="2438400" h="228600">
                  <a:moveTo>
                    <a:pt x="317449" y="95300"/>
                  </a:moveTo>
                  <a:lnTo>
                    <a:pt x="203200" y="95300"/>
                  </a:lnTo>
                  <a:lnTo>
                    <a:pt x="203200" y="100609"/>
                  </a:lnTo>
                  <a:lnTo>
                    <a:pt x="203200" y="108000"/>
                  </a:lnTo>
                  <a:lnTo>
                    <a:pt x="317449" y="108000"/>
                  </a:lnTo>
                  <a:lnTo>
                    <a:pt x="317449" y="100609"/>
                  </a:lnTo>
                  <a:lnTo>
                    <a:pt x="317449" y="95300"/>
                  </a:lnTo>
                  <a:close/>
                </a:path>
                <a:path w="2438400" h="228600">
                  <a:moveTo>
                    <a:pt x="317449" y="82600"/>
                  </a:moveTo>
                  <a:lnTo>
                    <a:pt x="268693" y="82600"/>
                  </a:lnTo>
                  <a:lnTo>
                    <a:pt x="268693" y="91427"/>
                  </a:lnTo>
                  <a:lnTo>
                    <a:pt x="317449" y="91427"/>
                  </a:lnTo>
                  <a:lnTo>
                    <a:pt x="317449" y="82600"/>
                  </a:lnTo>
                  <a:close/>
                </a:path>
                <a:path w="2438400" h="228600">
                  <a:moveTo>
                    <a:pt x="317449" y="73177"/>
                  </a:moveTo>
                  <a:lnTo>
                    <a:pt x="268693" y="73177"/>
                  </a:lnTo>
                  <a:lnTo>
                    <a:pt x="268693" y="82308"/>
                  </a:lnTo>
                  <a:lnTo>
                    <a:pt x="317449" y="82308"/>
                  </a:lnTo>
                  <a:lnTo>
                    <a:pt x="317449" y="73177"/>
                  </a:lnTo>
                  <a:close/>
                </a:path>
                <a:path w="2438400" h="228600">
                  <a:moveTo>
                    <a:pt x="317449" y="57200"/>
                  </a:moveTo>
                  <a:lnTo>
                    <a:pt x="268693" y="57200"/>
                  </a:lnTo>
                  <a:lnTo>
                    <a:pt x="268693" y="63995"/>
                  </a:lnTo>
                  <a:lnTo>
                    <a:pt x="268693" y="69900"/>
                  </a:lnTo>
                  <a:lnTo>
                    <a:pt x="317449" y="69900"/>
                  </a:lnTo>
                  <a:lnTo>
                    <a:pt x="317449" y="63995"/>
                  </a:lnTo>
                  <a:lnTo>
                    <a:pt x="317449" y="57200"/>
                  </a:lnTo>
                  <a:close/>
                </a:path>
                <a:path w="2438400" h="228600">
                  <a:moveTo>
                    <a:pt x="317449" y="45745"/>
                  </a:moveTo>
                  <a:lnTo>
                    <a:pt x="268693" y="45745"/>
                  </a:lnTo>
                  <a:lnTo>
                    <a:pt x="268693" y="54876"/>
                  </a:lnTo>
                  <a:lnTo>
                    <a:pt x="317449" y="54876"/>
                  </a:lnTo>
                  <a:lnTo>
                    <a:pt x="317449" y="45745"/>
                  </a:lnTo>
                  <a:close/>
                </a:path>
                <a:path w="2438400" h="228600">
                  <a:moveTo>
                    <a:pt x="317449" y="31800"/>
                  </a:moveTo>
                  <a:lnTo>
                    <a:pt x="268693" y="31800"/>
                  </a:lnTo>
                  <a:lnTo>
                    <a:pt x="268693" y="36614"/>
                  </a:lnTo>
                  <a:lnTo>
                    <a:pt x="268693" y="44500"/>
                  </a:lnTo>
                  <a:lnTo>
                    <a:pt x="317449" y="44500"/>
                  </a:lnTo>
                  <a:lnTo>
                    <a:pt x="317449" y="36614"/>
                  </a:lnTo>
                  <a:lnTo>
                    <a:pt x="317449" y="31800"/>
                  </a:lnTo>
                  <a:close/>
                </a:path>
                <a:path w="2438400" h="228600">
                  <a:moveTo>
                    <a:pt x="317449" y="19100"/>
                  </a:moveTo>
                  <a:lnTo>
                    <a:pt x="203200" y="19100"/>
                  </a:lnTo>
                  <a:lnTo>
                    <a:pt x="203200" y="19850"/>
                  </a:lnTo>
                  <a:lnTo>
                    <a:pt x="203200" y="27432"/>
                  </a:lnTo>
                  <a:lnTo>
                    <a:pt x="317449" y="27432"/>
                  </a:lnTo>
                  <a:lnTo>
                    <a:pt x="317449" y="19850"/>
                  </a:lnTo>
                  <a:lnTo>
                    <a:pt x="317449" y="19100"/>
                  </a:lnTo>
                  <a:close/>
                </a:path>
                <a:path w="2438400" h="228600">
                  <a:moveTo>
                    <a:pt x="317449" y="9182"/>
                  </a:moveTo>
                  <a:lnTo>
                    <a:pt x="0" y="9182"/>
                  </a:lnTo>
                  <a:lnTo>
                    <a:pt x="0" y="15278"/>
                  </a:lnTo>
                  <a:lnTo>
                    <a:pt x="0" y="18313"/>
                  </a:lnTo>
                  <a:lnTo>
                    <a:pt x="317449" y="18313"/>
                  </a:lnTo>
                  <a:lnTo>
                    <a:pt x="317449" y="15278"/>
                  </a:lnTo>
                  <a:lnTo>
                    <a:pt x="317449" y="9182"/>
                  </a:lnTo>
                  <a:close/>
                </a:path>
                <a:path w="2438400" h="228600">
                  <a:moveTo>
                    <a:pt x="2054669" y="82600"/>
                  </a:moveTo>
                  <a:lnTo>
                    <a:pt x="2032000" y="82600"/>
                  </a:lnTo>
                  <a:lnTo>
                    <a:pt x="2032000" y="91427"/>
                  </a:lnTo>
                  <a:lnTo>
                    <a:pt x="2054669" y="91427"/>
                  </a:lnTo>
                  <a:lnTo>
                    <a:pt x="2054669" y="82600"/>
                  </a:lnTo>
                  <a:close/>
                </a:path>
                <a:path w="2438400" h="228600">
                  <a:moveTo>
                    <a:pt x="2054669" y="73177"/>
                  </a:moveTo>
                  <a:lnTo>
                    <a:pt x="2032000" y="73177"/>
                  </a:lnTo>
                  <a:lnTo>
                    <a:pt x="2032000" y="82308"/>
                  </a:lnTo>
                  <a:lnTo>
                    <a:pt x="2054669" y="82308"/>
                  </a:lnTo>
                  <a:lnTo>
                    <a:pt x="2054669" y="73177"/>
                  </a:lnTo>
                  <a:close/>
                </a:path>
                <a:path w="2438400" h="228600">
                  <a:moveTo>
                    <a:pt x="2054669" y="57200"/>
                  </a:moveTo>
                  <a:lnTo>
                    <a:pt x="2032000" y="57200"/>
                  </a:lnTo>
                  <a:lnTo>
                    <a:pt x="2032000" y="63995"/>
                  </a:lnTo>
                  <a:lnTo>
                    <a:pt x="2032000" y="69900"/>
                  </a:lnTo>
                  <a:lnTo>
                    <a:pt x="2054669" y="69900"/>
                  </a:lnTo>
                  <a:lnTo>
                    <a:pt x="2054669" y="63995"/>
                  </a:lnTo>
                  <a:lnTo>
                    <a:pt x="2054669" y="57200"/>
                  </a:lnTo>
                  <a:close/>
                </a:path>
                <a:path w="2438400" h="228600">
                  <a:moveTo>
                    <a:pt x="2054669" y="45745"/>
                  </a:moveTo>
                  <a:lnTo>
                    <a:pt x="2032000" y="45745"/>
                  </a:lnTo>
                  <a:lnTo>
                    <a:pt x="2032000" y="54876"/>
                  </a:lnTo>
                  <a:lnTo>
                    <a:pt x="2054669" y="54876"/>
                  </a:lnTo>
                  <a:lnTo>
                    <a:pt x="2054669" y="45745"/>
                  </a:lnTo>
                  <a:close/>
                </a:path>
                <a:path w="2438400" h="228600">
                  <a:moveTo>
                    <a:pt x="2054669" y="31800"/>
                  </a:moveTo>
                  <a:lnTo>
                    <a:pt x="2032000" y="31800"/>
                  </a:lnTo>
                  <a:lnTo>
                    <a:pt x="2032000" y="36614"/>
                  </a:lnTo>
                  <a:lnTo>
                    <a:pt x="2032000" y="44500"/>
                  </a:lnTo>
                  <a:lnTo>
                    <a:pt x="2054669" y="44500"/>
                  </a:lnTo>
                  <a:lnTo>
                    <a:pt x="2054669" y="36614"/>
                  </a:lnTo>
                  <a:lnTo>
                    <a:pt x="2054669" y="31800"/>
                  </a:lnTo>
                  <a:close/>
                </a:path>
                <a:path w="2438400" h="228600">
                  <a:moveTo>
                    <a:pt x="2171700" y="222300"/>
                  </a:moveTo>
                  <a:lnTo>
                    <a:pt x="203200" y="222300"/>
                  </a:lnTo>
                  <a:lnTo>
                    <a:pt x="203200" y="228600"/>
                  </a:lnTo>
                  <a:lnTo>
                    <a:pt x="2171700" y="228600"/>
                  </a:lnTo>
                  <a:lnTo>
                    <a:pt x="2171700" y="222300"/>
                  </a:lnTo>
                  <a:close/>
                </a:path>
                <a:path w="2438400" h="228600">
                  <a:moveTo>
                    <a:pt x="2182660" y="210299"/>
                  </a:moveTo>
                  <a:lnTo>
                    <a:pt x="203200" y="210299"/>
                  </a:lnTo>
                  <a:lnTo>
                    <a:pt x="203200" y="219494"/>
                  </a:lnTo>
                  <a:lnTo>
                    <a:pt x="2182660" y="219494"/>
                  </a:lnTo>
                  <a:lnTo>
                    <a:pt x="2182660" y="210299"/>
                  </a:lnTo>
                  <a:close/>
                </a:path>
                <a:path w="2438400" h="228600">
                  <a:moveTo>
                    <a:pt x="2182660" y="196900"/>
                  </a:moveTo>
                  <a:lnTo>
                    <a:pt x="203200" y="196900"/>
                  </a:lnTo>
                  <a:lnTo>
                    <a:pt x="203200" y="201168"/>
                  </a:lnTo>
                  <a:lnTo>
                    <a:pt x="203200" y="209600"/>
                  </a:lnTo>
                  <a:lnTo>
                    <a:pt x="2182660" y="209600"/>
                  </a:lnTo>
                  <a:lnTo>
                    <a:pt x="2182660" y="201168"/>
                  </a:lnTo>
                  <a:lnTo>
                    <a:pt x="2182660" y="196900"/>
                  </a:lnTo>
                  <a:close/>
                </a:path>
                <a:path w="2438400" h="228600">
                  <a:moveTo>
                    <a:pt x="2182660" y="184200"/>
                  </a:moveTo>
                  <a:lnTo>
                    <a:pt x="203200" y="184200"/>
                  </a:lnTo>
                  <a:lnTo>
                    <a:pt x="203200" y="192036"/>
                  </a:lnTo>
                  <a:lnTo>
                    <a:pt x="2182660" y="192036"/>
                  </a:lnTo>
                  <a:lnTo>
                    <a:pt x="2182660" y="184200"/>
                  </a:lnTo>
                  <a:close/>
                </a:path>
                <a:path w="2438400" h="228600">
                  <a:moveTo>
                    <a:pt x="2182660" y="173736"/>
                  </a:moveTo>
                  <a:lnTo>
                    <a:pt x="203200" y="173736"/>
                  </a:lnTo>
                  <a:lnTo>
                    <a:pt x="203200" y="182867"/>
                  </a:lnTo>
                  <a:lnTo>
                    <a:pt x="2182660" y="182867"/>
                  </a:lnTo>
                  <a:lnTo>
                    <a:pt x="2182660" y="173736"/>
                  </a:lnTo>
                  <a:close/>
                </a:path>
                <a:path w="2438400" h="228600">
                  <a:moveTo>
                    <a:pt x="2182660" y="158800"/>
                  </a:moveTo>
                  <a:lnTo>
                    <a:pt x="203200" y="158800"/>
                  </a:lnTo>
                  <a:lnTo>
                    <a:pt x="203200" y="164604"/>
                  </a:lnTo>
                  <a:lnTo>
                    <a:pt x="203200" y="171500"/>
                  </a:lnTo>
                  <a:lnTo>
                    <a:pt x="2182660" y="171500"/>
                  </a:lnTo>
                  <a:lnTo>
                    <a:pt x="2182660" y="164604"/>
                  </a:lnTo>
                  <a:lnTo>
                    <a:pt x="2182660" y="158800"/>
                  </a:lnTo>
                  <a:close/>
                </a:path>
                <a:path w="2438400" h="228600">
                  <a:moveTo>
                    <a:pt x="2182660" y="146304"/>
                  </a:moveTo>
                  <a:lnTo>
                    <a:pt x="203200" y="146304"/>
                  </a:lnTo>
                  <a:lnTo>
                    <a:pt x="203200" y="155435"/>
                  </a:lnTo>
                  <a:lnTo>
                    <a:pt x="2182660" y="155435"/>
                  </a:lnTo>
                  <a:lnTo>
                    <a:pt x="2182660" y="146304"/>
                  </a:lnTo>
                  <a:close/>
                </a:path>
                <a:path w="2438400" h="228600">
                  <a:moveTo>
                    <a:pt x="2182660" y="137172"/>
                  </a:moveTo>
                  <a:lnTo>
                    <a:pt x="203200" y="137172"/>
                  </a:lnTo>
                  <a:lnTo>
                    <a:pt x="203200" y="146100"/>
                  </a:lnTo>
                  <a:lnTo>
                    <a:pt x="2182660" y="146100"/>
                  </a:lnTo>
                  <a:lnTo>
                    <a:pt x="2182660" y="137172"/>
                  </a:lnTo>
                  <a:close/>
                </a:path>
                <a:path w="2438400" h="228600">
                  <a:moveTo>
                    <a:pt x="2182660" y="120700"/>
                  </a:moveTo>
                  <a:lnTo>
                    <a:pt x="2032000" y="120700"/>
                  </a:lnTo>
                  <a:lnTo>
                    <a:pt x="2032000" y="128041"/>
                  </a:lnTo>
                  <a:lnTo>
                    <a:pt x="2032000" y="133400"/>
                  </a:lnTo>
                  <a:lnTo>
                    <a:pt x="2182660" y="133400"/>
                  </a:lnTo>
                  <a:lnTo>
                    <a:pt x="2182660" y="128041"/>
                  </a:lnTo>
                  <a:lnTo>
                    <a:pt x="2182660" y="120700"/>
                  </a:lnTo>
                  <a:close/>
                </a:path>
                <a:path w="2438400" h="228600">
                  <a:moveTo>
                    <a:pt x="2182660" y="109740"/>
                  </a:moveTo>
                  <a:lnTo>
                    <a:pt x="2032000" y="109740"/>
                  </a:lnTo>
                  <a:lnTo>
                    <a:pt x="2032000" y="118872"/>
                  </a:lnTo>
                  <a:lnTo>
                    <a:pt x="2182660" y="118872"/>
                  </a:lnTo>
                  <a:lnTo>
                    <a:pt x="2182660" y="109740"/>
                  </a:lnTo>
                  <a:close/>
                </a:path>
                <a:path w="2438400" h="228600">
                  <a:moveTo>
                    <a:pt x="2182660" y="95300"/>
                  </a:moveTo>
                  <a:lnTo>
                    <a:pt x="2032000" y="95300"/>
                  </a:lnTo>
                  <a:lnTo>
                    <a:pt x="2032000" y="100609"/>
                  </a:lnTo>
                  <a:lnTo>
                    <a:pt x="2032000" y="108000"/>
                  </a:lnTo>
                  <a:lnTo>
                    <a:pt x="2182660" y="108000"/>
                  </a:lnTo>
                  <a:lnTo>
                    <a:pt x="2182660" y="100609"/>
                  </a:lnTo>
                  <a:lnTo>
                    <a:pt x="2182660" y="95300"/>
                  </a:lnTo>
                  <a:close/>
                </a:path>
                <a:path w="2438400" h="228600">
                  <a:moveTo>
                    <a:pt x="2182660" y="82600"/>
                  </a:moveTo>
                  <a:lnTo>
                    <a:pt x="2126259" y="82600"/>
                  </a:lnTo>
                  <a:lnTo>
                    <a:pt x="2126259" y="91427"/>
                  </a:lnTo>
                  <a:lnTo>
                    <a:pt x="2182660" y="91427"/>
                  </a:lnTo>
                  <a:lnTo>
                    <a:pt x="2182660" y="82600"/>
                  </a:lnTo>
                  <a:close/>
                </a:path>
                <a:path w="2438400" h="228600">
                  <a:moveTo>
                    <a:pt x="2182660" y="73177"/>
                  </a:moveTo>
                  <a:lnTo>
                    <a:pt x="2126259" y="73177"/>
                  </a:lnTo>
                  <a:lnTo>
                    <a:pt x="2126259" y="82308"/>
                  </a:lnTo>
                  <a:lnTo>
                    <a:pt x="2182660" y="82308"/>
                  </a:lnTo>
                  <a:lnTo>
                    <a:pt x="2182660" y="73177"/>
                  </a:lnTo>
                  <a:close/>
                </a:path>
                <a:path w="2438400" h="228600">
                  <a:moveTo>
                    <a:pt x="2182660" y="57200"/>
                  </a:moveTo>
                  <a:lnTo>
                    <a:pt x="2126259" y="57200"/>
                  </a:lnTo>
                  <a:lnTo>
                    <a:pt x="2126259" y="63995"/>
                  </a:lnTo>
                  <a:lnTo>
                    <a:pt x="2126259" y="69900"/>
                  </a:lnTo>
                  <a:lnTo>
                    <a:pt x="2182660" y="69900"/>
                  </a:lnTo>
                  <a:lnTo>
                    <a:pt x="2182660" y="63995"/>
                  </a:lnTo>
                  <a:lnTo>
                    <a:pt x="2182660" y="57200"/>
                  </a:lnTo>
                  <a:close/>
                </a:path>
                <a:path w="2438400" h="228600">
                  <a:moveTo>
                    <a:pt x="2182660" y="45745"/>
                  </a:moveTo>
                  <a:lnTo>
                    <a:pt x="2126259" y="45745"/>
                  </a:lnTo>
                  <a:lnTo>
                    <a:pt x="2126259" y="54876"/>
                  </a:lnTo>
                  <a:lnTo>
                    <a:pt x="2182660" y="54876"/>
                  </a:lnTo>
                  <a:lnTo>
                    <a:pt x="2182660" y="45745"/>
                  </a:lnTo>
                  <a:close/>
                </a:path>
                <a:path w="2438400" h="228600">
                  <a:moveTo>
                    <a:pt x="2182660" y="31800"/>
                  </a:moveTo>
                  <a:lnTo>
                    <a:pt x="2126259" y="31800"/>
                  </a:lnTo>
                  <a:lnTo>
                    <a:pt x="2126259" y="36614"/>
                  </a:lnTo>
                  <a:lnTo>
                    <a:pt x="2126259" y="44500"/>
                  </a:lnTo>
                  <a:lnTo>
                    <a:pt x="2182660" y="44500"/>
                  </a:lnTo>
                  <a:lnTo>
                    <a:pt x="2182660" y="36614"/>
                  </a:lnTo>
                  <a:lnTo>
                    <a:pt x="2182660" y="31800"/>
                  </a:lnTo>
                  <a:close/>
                </a:path>
                <a:path w="2438400" h="228600">
                  <a:moveTo>
                    <a:pt x="2438400" y="222300"/>
                  </a:moveTo>
                  <a:lnTo>
                    <a:pt x="2286000" y="222300"/>
                  </a:lnTo>
                  <a:lnTo>
                    <a:pt x="2286000" y="228600"/>
                  </a:lnTo>
                  <a:lnTo>
                    <a:pt x="2438400" y="228600"/>
                  </a:lnTo>
                  <a:lnTo>
                    <a:pt x="2438400" y="222300"/>
                  </a:lnTo>
                  <a:close/>
                </a:path>
                <a:path w="2438400" h="228600">
                  <a:moveTo>
                    <a:pt x="2438400" y="210299"/>
                  </a:moveTo>
                  <a:lnTo>
                    <a:pt x="2286000" y="210299"/>
                  </a:lnTo>
                  <a:lnTo>
                    <a:pt x="2286000" y="219494"/>
                  </a:lnTo>
                  <a:lnTo>
                    <a:pt x="2438400" y="219494"/>
                  </a:lnTo>
                  <a:lnTo>
                    <a:pt x="2438400" y="210299"/>
                  </a:lnTo>
                  <a:close/>
                </a:path>
                <a:path w="2438400" h="228600">
                  <a:moveTo>
                    <a:pt x="2438400" y="196900"/>
                  </a:moveTo>
                  <a:lnTo>
                    <a:pt x="2286000" y="196900"/>
                  </a:lnTo>
                  <a:lnTo>
                    <a:pt x="2286000" y="201168"/>
                  </a:lnTo>
                  <a:lnTo>
                    <a:pt x="2286000" y="209600"/>
                  </a:lnTo>
                  <a:lnTo>
                    <a:pt x="2438400" y="209600"/>
                  </a:lnTo>
                  <a:lnTo>
                    <a:pt x="2438400" y="201168"/>
                  </a:lnTo>
                  <a:lnTo>
                    <a:pt x="2438400" y="196900"/>
                  </a:lnTo>
                  <a:close/>
                </a:path>
                <a:path w="2438400" h="228600">
                  <a:moveTo>
                    <a:pt x="2438400" y="184200"/>
                  </a:moveTo>
                  <a:lnTo>
                    <a:pt x="2286000" y="184200"/>
                  </a:lnTo>
                  <a:lnTo>
                    <a:pt x="2286000" y="192036"/>
                  </a:lnTo>
                  <a:lnTo>
                    <a:pt x="2438400" y="192036"/>
                  </a:lnTo>
                  <a:lnTo>
                    <a:pt x="2438400" y="184200"/>
                  </a:lnTo>
                  <a:close/>
                </a:path>
                <a:path w="2438400" h="228600">
                  <a:moveTo>
                    <a:pt x="2438400" y="173736"/>
                  </a:moveTo>
                  <a:lnTo>
                    <a:pt x="2286000" y="173736"/>
                  </a:lnTo>
                  <a:lnTo>
                    <a:pt x="2286000" y="182867"/>
                  </a:lnTo>
                  <a:lnTo>
                    <a:pt x="2438400" y="182867"/>
                  </a:lnTo>
                  <a:lnTo>
                    <a:pt x="2438400" y="173736"/>
                  </a:lnTo>
                  <a:close/>
                </a:path>
                <a:path w="2438400" h="228600">
                  <a:moveTo>
                    <a:pt x="2438400" y="158800"/>
                  </a:moveTo>
                  <a:lnTo>
                    <a:pt x="2286000" y="158800"/>
                  </a:lnTo>
                  <a:lnTo>
                    <a:pt x="2286000" y="164604"/>
                  </a:lnTo>
                  <a:lnTo>
                    <a:pt x="2286000" y="171500"/>
                  </a:lnTo>
                  <a:lnTo>
                    <a:pt x="2438400" y="171500"/>
                  </a:lnTo>
                  <a:lnTo>
                    <a:pt x="2438400" y="164604"/>
                  </a:lnTo>
                  <a:lnTo>
                    <a:pt x="2438400" y="158800"/>
                  </a:lnTo>
                  <a:close/>
                </a:path>
                <a:path w="2438400" h="228600">
                  <a:moveTo>
                    <a:pt x="2438400" y="146304"/>
                  </a:moveTo>
                  <a:lnTo>
                    <a:pt x="2286000" y="146304"/>
                  </a:lnTo>
                  <a:lnTo>
                    <a:pt x="2286000" y="155435"/>
                  </a:lnTo>
                  <a:lnTo>
                    <a:pt x="2438400" y="155435"/>
                  </a:lnTo>
                  <a:lnTo>
                    <a:pt x="2438400" y="146304"/>
                  </a:lnTo>
                  <a:close/>
                </a:path>
                <a:path w="2438400" h="228600">
                  <a:moveTo>
                    <a:pt x="2438400" y="137172"/>
                  </a:moveTo>
                  <a:lnTo>
                    <a:pt x="2286000" y="137172"/>
                  </a:lnTo>
                  <a:lnTo>
                    <a:pt x="2286000" y="146100"/>
                  </a:lnTo>
                  <a:lnTo>
                    <a:pt x="2438400" y="146100"/>
                  </a:lnTo>
                  <a:lnTo>
                    <a:pt x="2438400" y="137172"/>
                  </a:lnTo>
                  <a:close/>
                </a:path>
                <a:path w="2438400" h="228600">
                  <a:moveTo>
                    <a:pt x="2438400" y="120700"/>
                  </a:moveTo>
                  <a:lnTo>
                    <a:pt x="2286000" y="120700"/>
                  </a:lnTo>
                  <a:lnTo>
                    <a:pt x="2286000" y="128041"/>
                  </a:lnTo>
                  <a:lnTo>
                    <a:pt x="2286000" y="133400"/>
                  </a:lnTo>
                  <a:lnTo>
                    <a:pt x="2438400" y="133400"/>
                  </a:lnTo>
                  <a:lnTo>
                    <a:pt x="2438400" y="128041"/>
                  </a:lnTo>
                  <a:lnTo>
                    <a:pt x="2438400" y="120700"/>
                  </a:lnTo>
                  <a:close/>
                </a:path>
                <a:path w="2438400" h="228600">
                  <a:moveTo>
                    <a:pt x="2438400" y="109740"/>
                  </a:moveTo>
                  <a:lnTo>
                    <a:pt x="2286000" y="109740"/>
                  </a:lnTo>
                  <a:lnTo>
                    <a:pt x="2286000" y="118872"/>
                  </a:lnTo>
                  <a:lnTo>
                    <a:pt x="2438400" y="118872"/>
                  </a:lnTo>
                  <a:lnTo>
                    <a:pt x="2438400" y="109740"/>
                  </a:lnTo>
                  <a:close/>
                </a:path>
                <a:path w="2438400" h="228600">
                  <a:moveTo>
                    <a:pt x="2438400" y="95300"/>
                  </a:moveTo>
                  <a:lnTo>
                    <a:pt x="2286000" y="95300"/>
                  </a:lnTo>
                  <a:lnTo>
                    <a:pt x="2286000" y="100609"/>
                  </a:lnTo>
                  <a:lnTo>
                    <a:pt x="2286000" y="108000"/>
                  </a:lnTo>
                  <a:lnTo>
                    <a:pt x="2438400" y="108000"/>
                  </a:lnTo>
                  <a:lnTo>
                    <a:pt x="2438400" y="100609"/>
                  </a:lnTo>
                  <a:lnTo>
                    <a:pt x="2438400" y="95300"/>
                  </a:lnTo>
                  <a:close/>
                </a:path>
                <a:path w="2438400" h="228600">
                  <a:moveTo>
                    <a:pt x="2438400" y="82600"/>
                  </a:moveTo>
                  <a:lnTo>
                    <a:pt x="2286000" y="82600"/>
                  </a:lnTo>
                  <a:lnTo>
                    <a:pt x="2286000" y="91427"/>
                  </a:lnTo>
                  <a:lnTo>
                    <a:pt x="2438400" y="91427"/>
                  </a:lnTo>
                  <a:lnTo>
                    <a:pt x="2438400" y="82600"/>
                  </a:lnTo>
                  <a:close/>
                </a:path>
                <a:path w="2438400" h="228600">
                  <a:moveTo>
                    <a:pt x="2438400" y="73177"/>
                  </a:moveTo>
                  <a:lnTo>
                    <a:pt x="2286000" y="73177"/>
                  </a:lnTo>
                  <a:lnTo>
                    <a:pt x="2286000" y="82308"/>
                  </a:lnTo>
                  <a:lnTo>
                    <a:pt x="2438400" y="82308"/>
                  </a:lnTo>
                  <a:lnTo>
                    <a:pt x="2438400" y="73177"/>
                  </a:lnTo>
                  <a:close/>
                </a:path>
                <a:path w="2438400" h="228600">
                  <a:moveTo>
                    <a:pt x="2438400" y="57200"/>
                  </a:moveTo>
                  <a:lnTo>
                    <a:pt x="2286000" y="57200"/>
                  </a:lnTo>
                  <a:lnTo>
                    <a:pt x="2286000" y="63995"/>
                  </a:lnTo>
                  <a:lnTo>
                    <a:pt x="2286000" y="69900"/>
                  </a:lnTo>
                  <a:lnTo>
                    <a:pt x="2438400" y="69900"/>
                  </a:lnTo>
                  <a:lnTo>
                    <a:pt x="2438400" y="63995"/>
                  </a:lnTo>
                  <a:lnTo>
                    <a:pt x="2438400" y="57200"/>
                  </a:lnTo>
                  <a:close/>
                </a:path>
                <a:path w="2438400" h="228600">
                  <a:moveTo>
                    <a:pt x="2438400" y="45745"/>
                  </a:moveTo>
                  <a:lnTo>
                    <a:pt x="2286000" y="45745"/>
                  </a:lnTo>
                  <a:lnTo>
                    <a:pt x="2286000" y="54876"/>
                  </a:lnTo>
                  <a:lnTo>
                    <a:pt x="2438400" y="54876"/>
                  </a:lnTo>
                  <a:lnTo>
                    <a:pt x="2438400" y="45745"/>
                  </a:lnTo>
                  <a:close/>
                </a:path>
                <a:path w="2438400" h="228600">
                  <a:moveTo>
                    <a:pt x="2438400" y="31800"/>
                  </a:moveTo>
                  <a:lnTo>
                    <a:pt x="2286000" y="31800"/>
                  </a:lnTo>
                  <a:lnTo>
                    <a:pt x="2286000" y="36614"/>
                  </a:lnTo>
                  <a:lnTo>
                    <a:pt x="2286000" y="44500"/>
                  </a:lnTo>
                  <a:lnTo>
                    <a:pt x="2438400" y="44500"/>
                  </a:lnTo>
                  <a:lnTo>
                    <a:pt x="2438400" y="36614"/>
                  </a:lnTo>
                  <a:lnTo>
                    <a:pt x="2438400" y="31800"/>
                  </a:lnTo>
                  <a:close/>
                </a:path>
                <a:path w="2438400" h="228600">
                  <a:moveTo>
                    <a:pt x="2438400" y="19100"/>
                  </a:moveTo>
                  <a:lnTo>
                    <a:pt x="2032000" y="19100"/>
                  </a:lnTo>
                  <a:lnTo>
                    <a:pt x="2032000" y="19850"/>
                  </a:lnTo>
                  <a:lnTo>
                    <a:pt x="2032000" y="27432"/>
                  </a:lnTo>
                  <a:lnTo>
                    <a:pt x="2438400" y="27432"/>
                  </a:lnTo>
                  <a:lnTo>
                    <a:pt x="2438400" y="19850"/>
                  </a:lnTo>
                  <a:lnTo>
                    <a:pt x="2438400" y="19100"/>
                  </a:lnTo>
                  <a:close/>
                </a:path>
                <a:path w="2438400" h="228600">
                  <a:moveTo>
                    <a:pt x="2438400" y="9182"/>
                  </a:moveTo>
                  <a:lnTo>
                    <a:pt x="2032000" y="9182"/>
                  </a:lnTo>
                  <a:lnTo>
                    <a:pt x="2032000" y="18313"/>
                  </a:lnTo>
                  <a:lnTo>
                    <a:pt x="2438400" y="18313"/>
                  </a:lnTo>
                  <a:lnTo>
                    <a:pt x="2438400" y="9182"/>
                  </a:lnTo>
                  <a:close/>
                </a:path>
                <a:path w="2438400" h="228600">
                  <a:moveTo>
                    <a:pt x="2438400" y="0"/>
                  </a:moveTo>
                  <a:lnTo>
                    <a:pt x="2032000" y="0"/>
                  </a:lnTo>
                  <a:lnTo>
                    <a:pt x="2032000" y="6400"/>
                  </a:lnTo>
                  <a:lnTo>
                    <a:pt x="2438400" y="6400"/>
                  </a:lnTo>
                  <a:lnTo>
                    <a:pt x="2438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6515099" y="4254500"/>
              <a:ext cx="152400" cy="6350"/>
            </a:xfrm>
            <a:custGeom>
              <a:avLst/>
              <a:gdLst/>
              <a:ahLst/>
              <a:cxnLst/>
              <a:rect l="l" t="t" r="r" b="b"/>
              <a:pathLst>
                <a:path w="152400" h="6350">
                  <a:moveTo>
                    <a:pt x="152400" y="0"/>
                  </a:moveTo>
                  <a:lnTo>
                    <a:pt x="0" y="0"/>
                  </a:lnTo>
                  <a:lnTo>
                    <a:pt x="0" y="6299"/>
                  </a:lnTo>
                  <a:lnTo>
                    <a:pt x="152400" y="6299"/>
                  </a:lnTo>
                  <a:lnTo>
                    <a:pt x="152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4436211" y="4264913"/>
              <a:ext cx="1958975" cy="0"/>
            </a:xfrm>
            <a:custGeom>
              <a:avLst/>
              <a:gdLst/>
              <a:ahLst/>
              <a:cxnLst/>
              <a:rect l="l" t="t" r="r" b="b"/>
              <a:pathLst>
                <a:path w="1958975" h="0">
                  <a:moveTo>
                    <a:pt x="0" y="0"/>
                  </a:moveTo>
                  <a:lnTo>
                    <a:pt x="195864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457700" y="4260799"/>
              <a:ext cx="2209800" cy="640080"/>
            </a:xfrm>
            <a:custGeom>
              <a:avLst/>
              <a:gdLst/>
              <a:ahLst/>
              <a:cxnLst/>
              <a:rect l="l" t="t" r="r" b="b"/>
              <a:pathLst>
                <a:path w="2209800" h="640079">
                  <a:moveTo>
                    <a:pt x="1917496" y="9131"/>
                  </a:moveTo>
                  <a:lnTo>
                    <a:pt x="0" y="9131"/>
                  </a:lnTo>
                  <a:lnTo>
                    <a:pt x="0" y="18313"/>
                  </a:lnTo>
                  <a:lnTo>
                    <a:pt x="1917496" y="18313"/>
                  </a:lnTo>
                  <a:lnTo>
                    <a:pt x="1917496" y="9131"/>
                  </a:lnTo>
                  <a:close/>
                </a:path>
                <a:path w="2209800" h="640079">
                  <a:moveTo>
                    <a:pt x="2209800" y="630897"/>
                  </a:moveTo>
                  <a:lnTo>
                    <a:pt x="2057400" y="630897"/>
                  </a:lnTo>
                  <a:lnTo>
                    <a:pt x="2057400" y="640029"/>
                  </a:lnTo>
                  <a:lnTo>
                    <a:pt x="2209800" y="640029"/>
                  </a:lnTo>
                  <a:lnTo>
                    <a:pt x="2209800" y="630897"/>
                  </a:lnTo>
                  <a:close/>
                </a:path>
                <a:path w="2209800" h="640079">
                  <a:moveTo>
                    <a:pt x="2209800" y="616000"/>
                  </a:moveTo>
                  <a:lnTo>
                    <a:pt x="2057400" y="616000"/>
                  </a:lnTo>
                  <a:lnTo>
                    <a:pt x="2057400" y="621703"/>
                  </a:lnTo>
                  <a:lnTo>
                    <a:pt x="2057400" y="628700"/>
                  </a:lnTo>
                  <a:lnTo>
                    <a:pt x="2209800" y="628700"/>
                  </a:lnTo>
                  <a:lnTo>
                    <a:pt x="2209800" y="621703"/>
                  </a:lnTo>
                  <a:lnTo>
                    <a:pt x="2209800" y="616000"/>
                  </a:lnTo>
                  <a:close/>
                </a:path>
                <a:path w="2209800" h="640079">
                  <a:moveTo>
                    <a:pt x="2209800" y="603453"/>
                  </a:moveTo>
                  <a:lnTo>
                    <a:pt x="2057400" y="603453"/>
                  </a:lnTo>
                  <a:lnTo>
                    <a:pt x="2057400" y="612584"/>
                  </a:lnTo>
                  <a:lnTo>
                    <a:pt x="2209800" y="612584"/>
                  </a:lnTo>
                  <a:lnTo>
                    <a:pt x="2209800" y="603453"/>
                  </a:lnTo>
                  <a:close/>
                </a:path>
                <a:path w="2209800" h="640079">
                  <a:moveTo>
                    <a:pt x="2209800" y="594321"/>
                  </a:moveTo>
                  <a:lnTo>
                    <a:pt x="2057400" y="594321"/>
                  </a:lnTo>
                  <a:lnTo>
                    <a:pt x="2057400" y="603300"/>
                  </a:lnTo>
                  <a:lnTo>
                    <a:pt x="2209800" y="603300"/>
                  </a:lnTo>
                  <a:lnTo>
                    <a:pt x="2209800" y="594321"/>
                  </a:lnTo>
                  <a:close/>
                </a:path>
                <a:path w="2209800" h="640079">
                  <a:moveTo>
                    <a:pt x="2209800" y="577900"/>
                  </a:moveTo>
                  <a:lnTo>
                    <a:pt x="2057400" y="577900"/>
                  </a:lnTo>
                  <a:lnTo>
                    <a:pt x="2057400" y="585139"/>
                  </a:lnTo>
                  <a:lnTo>
                    <a:pt x="2057400" y="590600"/>
                  </a:lnTo>
                  <a:lnTo>
                    <a:pt x="2209800" y="590600"/>
                  </a:lnTo>
                  <a:lnTo>
                    <a:pt x="2209800" y="585139"/>
                  </a:lnTo>
                  <a:lnTo>
                    <a:pt x="2209800" y="577900"/>
                  </a:lnTo>
                  <a:close/>
                </a:path>
                <a:path w="2209800" h="640079">
                  <a:moveTo>
                    <a:pt x="2209800" y="566889"/>
                  </a:moveTo>
                  <a:lnTo>
                    <a:pt x="2057400" y="566889"/>
                  </a:lnTo>
                  <a:lnTo>
                    <a:pt x="2057400" y="576021"/>
                  </a:lnTo>
                  <a:lnTo>
                    <a:pt x="2209800" y="576021"/>
                  </a:lnTo>
                  <a:lnTo>
                    <a:pt x="2209800" y="566889"/>
                  </a:lnTo>
                  <a:close/>
                </a:path>
                <a:path w="2209800" h="640079">
                  <a:moveTo>
                    <a:pt x="2209800" y="552500"/>
                  </a:moveTo>
                  <a:lnTo>
                    <a:pt x="2057400" y="552500"/>
                  </a:lnTo>
                  <a:lnTo>
                    <a:pt x="2057400" y="557720"/>
                  </a:lnTo>
                  <a:lnTo>
                    <a:pt x="2057400" y="565200"/>
                  </a:lnTo>
                  <a:lnTo>
                    <a:pt x="2209800" y="565200"/>
                  </a:lnTo>
                  <a:lnTo>
                    <a:pt x="2209800" y="557720"/>
                  </a:lnTo>
                  <a:lnTo>
                    <a:pt x="2209800" y="552500"/>
                  </a:lnTo>
                  <a:close/>
                </a:path>
                <a:path w="2209800" h="640079">
                  <a:moveTo>
                    <a:pt x="2209800" y="539800"/>
                  </a:moveTo>
                  <a:lnTo>
                    <a:pt x="2057400" y="539800"/>
                  </a:lnTo>
                  <a:lnTo>
                    <a:pt x="2057400" y="548576"/>
                  </a:lnTo>
                  <a:lnTo>
                    <a:pt x="2209800" y="548576"/>
                  </a:lnTo>
                  <a:lnTo>
                    <a:pt x="2209800" y="539800"/>
                  </a:lnTo>
                  <a:close/>
                </a:path>
                <a:path w="2209800" h="640079">
                  <a:moveTo>
                    <a:pt x="2209800" y="530339"/>
                  </a:moveTo>
                  <a:lnTo>
                    <a:pt x="2057400" y="530339"/>
                  </a:lnTo>
                  <a:lnTo>
                    <a:pt x="2057400" y="539457"/>
                  </a:lnTo>
                  <a:lnTo>
                    <a:pt x="2209800" y="539457"/>
                  </a:lnTo>
                  <a:lnTo>
                    <a:pt x="2209800" y="530339"/>
                  </a:lnTo>
                  <a:close/>
                </a:path>
                <a:path w="2209800" h="640079">
                  <a:moveTo>
                    <a:pt x="2209800" y="514400"/>
                  </a:moveTo>
                  <a:lnTo>
                    <a:pt x="2057400" y="514400"/>
                  </a:lnTo>
                  <a:lnTo>
                    <a:pt x="2057400" y="521144"/>
                  </a:lnTo>
                  <a:lnTo>
                    <a:pt x="2057400" y="527100"/>
                  </a:lnTo>
                  <a:lnTo>
                    <a:pt x="2209800" y="527100"/>
                  </a:lnTo>
                  <a:lnTo>
                    <a:pt x="2209800" y="521144"/>
                  </a:lnTo>
                  <a:lnTo>
                    <a:pt x="2209800" y="514400"/>
                  </a:lnTo>
                  <a:close/>
                </a:path>
                <a:path w="2209800" h="640079">
                  <a:moveTo>
                    <a:pt x="2209800" y="502894"/>
                  </a:moveTo>
                  <a:lnTo>
                    <a:pt x="2057400" y="502894"/>
                  </a:lnTo>
                  <a:lnTo>
                    <a:pt x="2057400" y="512025"/>
                  </a:lnTo>
                  <a:lnTo>
                    <a:pt x="2209800" y="512025"/>
                  </a:lnTo>
                  <a:lnTo>
                    <a:pt x="2209800" y="502894"/>
                  </a:lnTo>
                  <a:close/>
                </a:path>
                <a:path w="2209800" h="640079">
                  <a:moveTo>
                    <a:pt x="2209800" y="489000"/>
                  </a:moveTo>
                  <a:lnTo>
                    <a:pt x="2057400" y="489000"/>
                  </a:lnTo>
                  <a:lnTo>
                    <a:pt x="2057400" y="493712"/>
                  </a:lnTo>
                  <a:lnTo>
                    <a:pt x="2057400" y="501700"/>
                  </a:lnTo>
                  <a:lnTo>
                    <a:pt x="2209800" y="501700"/>
                  </a:lnTo>
                  <a:lnTo>
                    <a:pt x="2209800" y="493712"/>
                  </a:lnTo>
                  <a:lnTo>
                    <a:pt x="2209800" y="489000"/>
                  </a:lnTo>
                  <a:close/>
                </a:path>
                <a:path w="2209800" h="640079">
                  <a:moveTo>
                    <a:pt x="2209800" y="476300"/>
                  </a:moveTo>
                  <a:lnTo>
                    <a:pt x="2057400" y="476300"/>
                  </a:lnTo>
                  <a:lnTo>
                    <a:pt x="2057400" y="484581"/>
                  </a:lnTo>
                  <a:lnTo>
                    <a:pt x="2209800" y="484581"/>
                  </a:lnTo>
                  <a:lnTo>
                    <a:pt x="2209800" y="476300"/>
                  </a:lnTo>
                  <a:close/>
                </a:path>
                <a:path w="2209800" h="640079">
                  <a:moveTo>
                    <a:pt x="2209800" y="466280"/>
                  </a:moveTo>
                  <a:lnTo>
                    <a:pt x="2057400" y="466280"/>
                  </a:lnTo>
                  <a:lnTo>
                    <a:pt x="2057400" y="475475"/>
                  </a:lnTo>
                  <a:lnTo>
                    <a:pt x="2209800" y="475475"/>
                  </a:lnTo>
                  <a:lnTo>
                    <a:pt x="2209800" y="466280"/>
                  </a:lnTo>
                  <a:close/>
                </a:path>
                <a:path w="2209800" h="640079">
                  <a:moveTo>
                    <a:pt x="2209800" y="450900"/>
                  </a:moveTo>
                  <a:lnTo>
                    <a:pt x="2057400" y="450900"/>
                  </a:lnTo>
                  <a:lnTo>
                    <a:pt x="2057400" y="457161"/>
                  </a:lnTo>
                  <a:lnTo>
                    <a:pt x="2057400" y="463600"/>
                  </a:lnTo>
                  <a:lnTo>
                    <a:pt x="2209800" y="463600"/>
                  </a:lnTo>
                  <a:lnTo>
                    <a:pt x="2209800" y="457161"/>
                  </a:lnTo>
                  <a:lnTo>
                    <a:pt x="2209800" y="450900"/>
                  </a:lnTo>
                  <a:close/>
                </a:path>
                <a:path w="2209800" h="640079">
                  <a:moveTo>
                    <a:pt x="2209800" y="438848"/>
                  </a:moveTo>
                  <a:lnTo>
                    <a:pt x="2057400" y="438848"/>
                  </a:lnTo>
                  <a:lnTo>
                    <a:pt x="2057400" y="448030"/>
                  </a:lnTo>
                  <a:lnTo>
                    <a:pt x="2209800" y="448030"/>
                  </a:lnTo>
                  <a:lnTo>
                    <a:pt x="2209800" y="438848"/>
                  </a:lnTo>
                  <a:close/>
                </a:path>
                <a:path w="2209800" h="640079">
                  <a:moveTo>
                    <a:pt x="2209800" y="425500"/>
                  </a:moveTo>
                  <a:lnTo>
                    <a:pt x="2057400" y="425500"/>
                  </a:lnTo>
                  <a:lnTo>
                    <a:pt x="2057400" y="429717"/>
                  </a:lnTo>
                  <a:lnTo>
                    <a:pt x="2057400" y="438200"/>
                  </a:lnTo>
                  <a:lnTo>
                    <a:pt x="2209800" y="438200"/>
                  </a:lnTo>
                  <a:lnTo>
                    <a:pt x="2209800" y="429717"/>
                  </a:lnTo>
                  <a:lnTo>
                    <a:pt x="2209800" y="425500"/>
                  </a:lnTo>
                  <a:close/>
                </a:path>
                <a:path w="2209800" h="640079">
                  <a:moveTo>
                    <a:pt x="2209800" y="412800"/>
                  </a:moveTo>
                  <a:lnTo>
                    <a:pt x="2057400" y="412800"/>
                  </a:lnTo>
                  <a:lnTo>
                    <a:pt x="2057400" y="420585"/>
                  </a:lnTo>
                  <a:lnTo>
                    <a:pt x="2209800" y="420585"/>
                  </a:lnTo>
                  <a:lnTo>
                    <a:pt x="2209800" y="412800"/>
                  </a:lnTo>
                  <a:close/>
                </a:path>
                <a:path w="2209800" h="640079">
                  <a:moveTo>
                    <a:pt x="2209800" y="402336"/>
                  </a:moveTo>
                  <a:lnTo>
                    <a:pt x="2057400" y="402336"/>
                  </a:lnTo>
                  <a:lnTo>
                    <a:pt x="2057400" y="411467"/>
                  </a:lnTo>
                  <a:lnTo>
                    <a:pt x="2209800" y="411467"/>
                  </a:lnTo>
                  <a:lnTo>
                    <a:pt x="2209800" y="402336"/>
                  </a:lnTo>
                  <a:close/>
                </a:path>
                <a:path w="2209800" h="640079">
                  <a:moveTo>
                    <a:pt x="2209800" y="387400"/>
                  </a:moveTo>
                  <a:lnTo>
                    <a:pt x="2057400" y="387400"/>
                  </a:lnTo>
                  <a:lnTo>
                    <a:pt x="2057400" y="393153"/>
                  </a:lnTo>
                  <a:lnTo>
                    <a:pt x="2057400" y="400100"/>
                  </a:lnTo>
                  <a:lnTo>
                    <a:pt x="2209800" y="400100"/>
                  </a:lnTo>
                  <a:lnTo>
                    <a:pt x="2209800" y="393153"/>
                  </a:lnTo>
                  <a:lnTo>
                    <a:pt x="2209800" y="387400"/>
                  </a:lnTo>
                  <a:close/>
                </a:path>
                <a:path w="2209800" h="640079">
                  <a:moveTo>
                    <a:pt x="2209800" y="374916"/>
                  </a:moveTo>
                  <a:lnTo>
                    <a:pt x="2057400" y="374916"/>
                  </a:lnTo>
                  <a:lnTo>
                    <a:pt x="2057400" y="384035"/>
                  </a:lnTo>
                  <a:lnTo>
                    <a:pt x="2209800" y="384035"/>
                  </a:lnTo>
                  <a:lnTo>
                    <a:pt x="2209800" y="374916"/>
                  </a:lnTo>
                  <a:close/>
                </a:path>
                <a:path w="2209800" h="640079">
                  <a:moveTo>
                    <a:pt x="2209800" y="365721"/>
                  </a:moveTo>
                  <a:lnTo>
                    <a:pt x="2057400" y="365721"/>
                  </a:lnTo>
                  <a:lnTo>
                    <a:pt x="2057400" y="374700"/>
                  </a:lnTo>
                  <a:lnTo>
                    <a:pt x="2209800" y="374700"/>
                  </a:lnTo>
                  <a:lnTo>
                    <a:pt x="2209800" y="365721"/>
                  </a:lnTo>
                  <a:close/>
                </a:path>
                <a:path w="2209800" h="640079">
                  <a:moveTo>
                    <a:pt x="2209800" y="349300"/>
                  </a:moveTo>
                  <a:lnTo>
                    <a:pt x="2057400" y="349300"/>
                  </a:lnTo>
                  <a:lnTo>
                    <a:pt x="2057400" y="356590"/>
                  </a:lnTo>
                  <a:lnTo>
                    <a:pt x="2057400" y="362000"/>
                  </a:lnTo>
                  <a:lnTo>
                    <a:pt x="2209800" y="362000"/>
                  </a:lnTo>
                  <a:lnTo>
                    <a:pt x="2209800" y="356590"/>
                  </a:lnTo>
                  <a:lnTo>
                    <a:pt x="2209800" y="349300"/>
                  </a:lnTo>
                  <a:close/>
                </a:path>
                <a:path w="2209800" h="640079">
                  <a:moveTo>
                    <a:pt x="2209800" y="338289"/>
                  </a:moveTo>
                  <a:lnTo>
                    <a:pt x="2057400" y="338289"/>
                  </a:lnTo>
                  <a:lnTo>
                    <a:pt x="2057400" y="347472"/>
                  </a:lnTo>
                  <a:lnTo>
                    <a:pt x="2209800" y="347472"/>
                  </a:lnTo>
                  <a:lnTo>
                    <a:pt x="2209800" y="338289"/>
                  </a:lnTo>
                  <a:close/>
                </a:path>
                <a:path w="2209800" h="640079">
                  <a:moveTo>
                    <a:pt x="2209800" y="323900"/>
                  </a:moveTo>
                  <a:lnTo>
                    <a:pt x="2057400" y="323900"/>
                  </a:lnTo>
                  <a:lnTo>
                    <a:pt x="2057400" y="329158"/>
                  </a:lnTo>
                  <a:lnTo>
                    <a:pt x="2057400" y="336600"/>
                  </a:lnTo>
                  <a:lnTo>
                    <a:pt x="2209800" y="336600"/>
                  </a:lnTo>
                  <a:lnTo>
                    <a:pt x="2209800" y="329158"/>
                  </a:lnTo>
                  <a:lnTo>
                    <a:pt x="2209800" y="323900"/>
                  </a:lnTo>
                  <a:close/>
                </a:path>
                <a:path w="2209800" h="640079">
                  <a:moveTo>
                    <a:pt x="2209800" y="311200"/>
                  </a:moveTo>
                  <a:lnTo>
                    <a:pt x="2057400" y="311200"/>
                  </a:lnTo>
                  <a:lnTo>
                    <a:pt x="2057400" y="320027"/>
                  </a:lnTo>
                  <a:lnTo>
                    <a:pt x="2209800" y="320027"/>
                  </a:lnTo>
                  <a:lnTo>
                    <a:pt x="2209800" y="311200"/>
                  </a:lnTo>
                  <a:close/>
                </a:path>
                <a:path w="2209800" h="640079">
                  <a:moveTo>
                    <a:pt x="2209800" y="301739"/>
                  </a:moveTo>
                  <a:lnTo>
                    <a:pt x="2057400" y="301739"/>
                  </a:lnTo>
                  <a:lnTo>
                    <a:pt x="2057400" y="310857"/>
                  </a:lnTo>
                  <a:lnTo>
                    <a:pt x="2209800" y="310857"/>
                  </a:lnTo>
                  <a:lnTo>
                    <a:pt x="2209800" y="301739"/>
                  </a:lnTo>
                  <a:close/>
                </a:path>
                <a:path w="2209800" h="640079">
                  <a:moveTo>
                    <a:pt x="2209800" y="285800"/>
                  </a:moveTo>
                  <a:lnTo>
                    <a:pt x="2057400" y="285800"/>
                  </a:lnTo>
                  <a:lnTo>
                    <a:pt x="2057400" y="292608"/>
                  </a:lnTo>
                  <a:lnTo>
                    <a:pt x="2057400" y="298500"/>
                  </a:lnTo>
                  <a:lnTo>
                    <a:pt x="2209800" y="298500"/>
                  </a:lnTo>
                  <a:lnTo>
                    <a:pt x="2209800" y="292608"/>
                  </a:lnTo>
                  <a:lnTo>
                    <a:pt x="2209800" y="285800"/>
                  </a:lnTo>
                  <a:close/>
                </a:path>
                <a:path w="2209800" h="640079">
                  <a:moveTo>
                    <a:pt x="2209800" y="274294"/>
                  </a:moveTo>
                  <a:lnTo>
                    <a:pt x="2057400" y="274294"/>
                  </a:lnTo>
                  <a:lnTo>
                    <a:pt x="2057400" y="283476"/>
                  </a:lnTo>
                  <a:lnTo>
                    <a:pt x="2209800" y="283476"/>
                  </a:lnTo>
                  <a:lnTo>
                    <a:pt x="2209800" y="274294"/>
                  </a:lnTo>
                  <a:close/>
                </a:path>
                <a:path w="2209800" h="640079">
                  <a:moveTo>
                    <a:pt x="2209800" y="260400"/>
                  </a:moveTo>
                  <a:lnTo>
                    <a:pt x="2057400" y="260400"/>
                  </a:lnTo>
                  <a:lnTo>
                    <a:pt x="2057400" y="265163"/>
                  </a:lnTo>
                  <a:lnTo>
                    <a:pt x="2057400" y="273100"/>
                  </a:lnTo>
                  <a:lnTo>
                    <a:pt x="2209800" y="273100"/>
                  </a:lnTo>
                  <a:lnTo>
                    <a:pt x="2209800" y="265163"/>
                  </a:lnTo>
                  <a:lnTo>
                    <a:pt x="2209800" y="260400"/>
                  </a:lnTo>
                  <a:close/>
                </a:path>
                <a:path w="2209800" h="640079">
                  <a:moveTo>
                    <a:pt x="2209800" y="247700"/>
                  </a:moveTo>
                  <a:lnTo>
                    <a:pt x="2057400" y="247700"/>
                  </a:lnTo>
                  <a:lnTo>
                    <a:pt x="2057400" y="256032"/>
                  </a:lnTo>
                  <a:lnTo>
                    <a:pt x="2209800" y="256032"/>
                  </a:lnTo>
                  <a:lnTo>
                    <a:pt x="2209800" y="247700"/>
                  </a:lnTo>
                  <a:close/>
                </a:path>
                <a:path w="2209800" h="640079">
                  <a:moveTo>
                    <a:pt x="2209800" y="237731"/>
                  </a:moveTo>
                  <a:lnTo>
                    <a:pt x="2057400" y="237731"/>
                  </a:lnTo>
                  <a:lnTo>
                    <a:pt x="2057400" y="246862"/>
                  </a:lnTo>
                  <a:lnTo>
                    <a:pt x="2209800" y="246862"/>
                  </a:lnTo>
                  <a:lnTo>
                    <a:pt x="2209800" y="237731"/>
                  </a:lnTo>
                  <a:close/>
                </a:path>
                <a:path w="2209800" h="640079">
                  <a:moveTo>
                    <a:pt x="2209800" y="222300"/>
                  </a:moveTo>
                  <a:lnTo>
                    <a:pt x="2057400" y="222300"/>
                  </a:lnTo>
                  <a:lnTo>
                    <a:pt x="2057400" y="228600"/>
                  </a:lnTo>
                  <a:lnTo>
                    <a:pt x="2057400" y="235000"/>
                  </a:lnTo>
                  <a:lnTo>
                    <a:pt x="2209800" y="235000"/>
                  </a:lnTo>
                  <a:lnTo>
                    <a:pt x="2209800" y="228600"/>
                  </a:lnTo>
                  <a:lnTo>
                    <a:pt x="2209800" y="222300"/>
                  </a:lnTo>
                  <a:close/>
                </a:path>
                <a:path w="2209800" h="640079">
                  <a:moveTo>
                    <a:pt x="2209800" y="210299"/>
                  </a:moveTo>
                  <a:lnTo>
                    <a:pt x="2057400" y="210299"/>
                  </a:lnTo>
                  <a:lnTo>
                    <a:pt x="2057400" y="219430"/>
                  </a:lnTo>
                  <a:lnTo>
                    <a:pt x="2209800" y="219430"/>
                  </a:lnTo>
                  <a:lnTo>
                    <a:pt x="2209800" y="210299"/>
                  </a:lnTo>
                  <a:close/>
                </a:path>
                <a:path w="2209800" h="640079">
                  <a:moveTo>
                    <a:pt x="2209800" y="196900"/>
                  </a:moveTo>
                  <a:lnTo>
                    <a:pt x="2057400" y="196900"/>
                  </a:lnTo>
                  <a:lnTo>
                    <a:pt x="2057400" y="201168"/>
                  </a:lnTo>
                  <a:lnTo>
                    <a:pt x="2057400" y="209600"/>
                  </a:lnTo>
                  <a:lnTo>
                    <a:pt x="2209800" y="209600"/>
                  </a:lnTo>
                  <a:lnTo>
                    <a:pt x="2209800" y="201168"/>
                  </a:lnTo>
                  <a:lnTo>
                    <a:pt x="2209800" y="196900"/>
                  </a:lnTo>
                  <a:close/>
                </a:path>
                <a:path w="2209800" h="640079">
                  <a:moveTo>
                    <a:pt x="2209800" y="184200"/>
                  </a:moveTo>
                  <a:lnTo>
                    <a:pt x="2057400" y="184200"/>
                  </a:lnTo>
                  <a:lnTo>
                    <a:pt x="2057400" y="191985"/>
                  </a:lnTo>
                  <a:lnTo>
                    <a:pt x="2209800" y="191985"/>
                  </a:lnTo>
                  <a:lnTo>
                    <a:pt x="2209800" y="184200"/>
                  </a:lnTo>
                  <a:close/>
                </a:path>
                <a:path w="2209800" h="640079">
                  <a:moveTo>
                    <a:pt x="2209800" y="173736"/>
                  </a:moveTo>
                  <a:lnTo>
                    <a:pt x="2057400" y="173736"/>
                  </a:lnTo>
                  <a:lnTo>
                    <a:pt x="2057400" y="182867"/>
                  </a:lnTo>
                  <a:lnTo>
                    <a:pt x="2209800" y="182867"/>
                  </a:lnTo>
                  <a:lnTo>
                    <a:pt x="2209800" y="173736"/>
                  </a:lnTo>
                  <a:close/>
                </a:path>
                <a:path w="2209800" h="640079">
                  <a:moveTo>
                    <a:pt x="2209800" y="158800"/>
                  </a:moveTo>
                  <a:lnTo>
                    <a:pt x="2057400" y="158800"/>
                  </a:lnTo>
                  <a:lnTo>
                    <a:pt x="2057400" y="164553"/>
                  </a:lnTo>
                  <a:lnTo>
                    <a:pt x="2057400" y="171500"/>
                  </a:lnTo>
                  <a:lnTo>
                    <a:pt x="2209800" y="171500"/>
                  </a:lnTo>
                  <a:lnTo>
                    <a:pt x="2209800" y="164553"/>
                  </a:lnTo>
                  <a:lnTo>
                    <a:pt x="2209800" y="158800"/>
                  </a:lnTo>
                  <a:close/>
                </a:path>
                <a:path w="2209800" h="640079">
                  <a:moveTo>
                    <a:pt x="2209800" y="146316"/>
                  </a:moveTo>
                  <a:lnTo>
                    <a:pt x="2057400" y="146316"/>
                  </a:lnTo>
                  <a:lnTo>
                    <a:pt x="2057400" y="155435"/>
                  </a:lnTo>
                  <a:lnTo>
                    <a:pt x="2209800" y="155435"/>
                  </a:lnTo>
                  <a:lnTo>
                    <a:pt x="2209800" y="146316"/>
                  </a:lnTo>
                  <a:close/>
                </a:path>
                <a:path w="2209800" h="640079">
                  <a:moveTo>
                    <a:pt x="2209800" y="137185"/>
                  </a:moveTo>
                  <a:lnTo>
                    <a:pt x="2057400" y="137185"/>
                  </a:lnTo>
                  <a:lnTo>
                    <a:pt x="2057400" y="146100"/>
                  </a:lnTo>
                  <a:lnTo>
                    <a:pt x="2209800" y="146100"/>
                  </a:lnTo>
                  <a:lnTo>
                    <a:pt x="2209800" y="137185"/>
                  </a:lnTo>
                  <a:close/>
                </a:path>
                <a:path w="2209800" h="640079">
                  <a:moveTo>
                    <a:pt x="2209800" y="120700"/>
                  </a:moveTo>
                  <a:lnTo>
                    <a:pt x="2057400" y="120700"/>
                  </a:lnTo>
                  <a:lnTo>
                    <a:pt x="2057400" y="127990"/>
                  </a:lnTo>
                  <a:lnTo>
                    <a:pt x="2057400" y="133400"/>
                  </a:lnTo>
                  <a:lnTo>
                    <a:pt x="2209800" y="133400"/>
                  </a:lnTo>
                  <a:lnTo>
                    <a:pt x="2209800" y="127990"/>
                  </a:lnTo>
                  <a:lnTo>
                    <a:pt x="2209800" y="120700"/>
                  </a:lnTo>
                  <a:close/>
                </a:path>
                <a:path w="2209800" h="640079">
                  <a:moveTo>
                    <a:pt x="2209800" y="109740"/>
                  </a:moveTo>
                  <a:lnTo>
                    <a:pt x="2057400" y="109740"/>
                  </a:lnTo>
                  <a:lnTo>
                    <a:pt x="2057400" y="118872"/>
                  </a:lnTo>
                  <a:lnTo>
                    <a:pt x="2209800" y="118872"/>
                  </a:lnTo>
                  <a:lnTo>
                    <a:pt x="2209800" y="109740"/>
                  </a:lnTo>
                  <a:close/>
                </a:path>
                <a:path w="2209800" h="640079">
                  <a:moveTo>
                    <a:pt x="2209800" y="100609"/>
                  </a:moveTo>
                  <a:lnTo>
                    <a:pt x="2057400" y="100609"/>
                  </a:lnTo>
                  <a:lnTo>
                    <a:pt x="2057400" y="108000"/>
                  </a:lnTo>
                  <a:lnTo>
                    <a:pt x="2209800" y="108000"/>
                  </a:lnTo>
                  <a:lnTo>
                    <a:pt x="2209800" y="100609"/>
                  </a:lnTo>
                  <a:close/>
                </a:path>
                <a:path w="2209800" h="640079">
                  <a:moveTo>
                    <a:pt x="2209800" y="95300"/>
                  </a:moveTo>
                  <a:lnTo>
                    <a:pt x="2057400" y="95300"/>
                  </a:lnTo>
                  <a:lnTo>
                    <a:pt x="2057400" y="100558"/>
                  </a:lnTo>
                  <a:lnTo>
                    <a:pt x="2209800" y="100558"/>
                  </a:lnTo>
                  <a:lnTo>
                    <a:pt x="2209800" y="95300"/>
                  </a:lnTo>
                  <a:close/>
                </a:path>
                <a:path w="2209800" h="640079">
                  <a:moveTo>
                    <a:pt x="2209800" y="82600"/>
                  </a:moveTo>
                  <a:lnTo>
                    <a:pt x="2057400" y="82600"/>
                  </a:lnTo>
                  <a:lnTo>
                    <a:pt x="2057400" y="91427"/>
                  </a:lnTo>
                  <a:lnTo>
                    <a:pt x="2209800" y="91427"/>
                  </a:lnTo>
                  <a:lnTo>
                    <a:pt x="2209800" y="82600"/>
                  </a:lnTo>
                  <a:close/>
                </a:path>
                <a:path w="2209800" h="640079">
                  <a:moveTo>
                    <a:pt x="2209800" y="73177"/>
                  </a:moveTo>
                  <a:lnTo>
                    <a:pt x="2057400" y="73177"/>
                  </a:lnTo>
                  <a:lnTo>
                    <a:pt x="2057400" y="82308"/>
                  </a:lnTo>
                  <a:lnTo>
                    <a:pt x="2209800" y="82308"/>
                  </a:lnTo>
                  <a:lnTo>
                    <a:pt x="2209800" y="73177"/>
                  </a:lnTo>
                  <a:close/>
                </a:path>
                <a:path w="2209800" h="640079">
                  <a:moveTo>
                    <a:pt x="2209800" y="57200"/>
                  </a:moveTo>
                  <a:lnTo>
                    <a:pt x="2057400" y="57200"/>
                  </a:lnTo>
                  <a:lnTo>
                    <a:pt x="2057400" y="64008"/>
                  </a:lnTo>
                  <a:lnTo>
                    <a:pt x="2057400" y="69900"/>
                  </a:lnTo>
                  <a:lnTo>
                    <a:pt x="2209800" y="69900"/>
                  </a:lnTo>
                  <a:lnTo>
                    <a:pt x="2209800" y="64008"/>
                  </a:lnTo>
                  <a:lnTo>
                    <a:pt x="2209800" y="57200"/>
                  </a:lnTo>
                  <a:close/>
                </a:path>
                <a:path w="2209800" h="640079">
                  <a:moveTo>
                    <a:pt x="2209800" y="45745"/>
                  </a:moveTo>
                  <a:lnTo>
                    <a:pt x="2057400" y="45745"/>
                  </a:lnTo>
                  <a:lnTo>
                    <a:pt x="2057400" y="54876"/>
                  </a:lnTo>
                  <a:lnTo>
                    <a:pt x="2209800" y="54876"/>
                  </a:lnTo>
                  <a:lnTo>
                    <a:pt x="2209800" y="45745"/>
                  </a:lnTo>
                  <a:close/>
                </a:path>
                <a:path w="2209800" h="640079">
                  <a:moveTo>
                    <a:pt x="2209800" y="31800"/>
                  </a:moveTo>
                  <a:lnTo>
                    <a:pt x="2057400" y="31800"/>
                  </a:lnTo>
                  <a:lnTo>
                    <a:pt x="2057400" y="36563"/>
                  </a:lnTo>
                  <a:lnTo>
                    <a:pt x="2057400" y="44500"/>
                  </a:lnTo>
                  <a:lnTo>
                    <a:pt x="2209800" y="44500"/>
                  </a:lnTo>
                  <a:lnTo>
                    <a:pt x="2209800" y="36563"/>
                  </a:lnTo>
                  <a:lnTo>
                    <a:pt x="2209800" y="31800"/>
                  </a:lnTo>
                  <a:close/>
                </a:path>
                <a:path w="2209800" h="640079">
                  <a:moveTo>
                    <a:pt x="2209800" y="19100"/>
                  </a:moveTo>
                  <a:lnTo>
                    <a:pt x="2057400" y="19100"/>
                  </a:lnTo>
                  <a:lnTo>
                    <a:pt x="2057400" y="27432"/>
                  </a:lnTo>
                  <a:lnTo>
                    <a:pt x="2209800" y="27432"/>
                  </a:lnTo>
                  <a:lnTo>
                    <a:pt x="2209800" y="19100"/>
                  </a:lnTo>
                  <a:close/>
                </a:path>
                <a:path w="2209800" h="640079">
                  <a:moveTo>
                    <a:pt x="2209800" y="9131"/>
                  </a:moveTo>
                  <a:lnTo>
                    <a:pt x="2057400" y="9131"/>
                  </a:lnTo>
                  <a:lnTo>
                    <a:pt x="2057400" y="18313"/>
                  </a:lnTo>
                  <a:lnTo>
                    <a:pt x="2209800" y="18313"/>
                  </a:lnTo>
                  <a:lnTo>
                    <a:pt x="2209800" y="9131"/>
                  </a:lnTo>
                  <a:close/>
                </a:path>
                <a:path w="2209800" h="640079">
                  <a:moveTo>
                    <a:pt x="2209800" y="0"/>
                  </a:moveTo>
                  <a:lnTo>
                    <a:pt x="2057400" y="0"/>
                  </a:lnTo>
                  <a:lnTo>
                    <a:pt x="2057400" y="6400"/>
                  </a:lnTo>
                  <a:lnTo>
                    <a:pt x="2209800" y="6400"/>
                  </a:lnTo>
                  <a:lnTo>
                    <a:pt x="2209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6515100" y="4891697"/>
              <a:ext cx="152400" cy="576580"/>
            </a:xfrm>
            <a:custGeom>
              <a:avLst/>
              <a:gdLst/>
              <a:ahLst/>
              <a:cxnLst/>
              <a:rect l="l" t="t" r="r" b="b"/>
              <a:pathLst>
                <a:path w="152400" h="576579">
                  <a:moveTo>
                    <a:pt x="21628" y="74002"/>
                  </a:moveTo>
                  <a:lnTo>
                    <a:pt x="0" y="74002"/>
                  </a:lnTo>
                  <a:lnTo>
                    <a:pt x="0" y="82283"/>
                  </a:lnTo>
                  <a:lnTo>
                    <a:pt x="21628" y="82283"/>
                  </a:lnTo>
                  <a:lnTo>
                    <a:pt x="21628" y="74002"/>
                  </a:lnTo>
                  <a:close/>
                </a:path>
                <a:path w="152400" h="576579">
                  <a:moveTo>
                    <a:pt x="21628" y="63982"/>
                  </a:moveTo>
                  <a:lnTo>
                    <a:pt x="0" y="63982"/>
                  </a:lnTo>
                  <a:lnTo>
                    <a:pt x="0" y="73113"/>
                  </a:lnTo>
                  <a:lnTo>
                    <a:pt x="21628" y="73113"/>
                  </a:lnTo>
                  <a:lnTo>
                    <a:pt x="21628" y="63982"/>
                  </a:lnTo>
                  <a:close/>
                </a:path>
                <a:path w="152400" h="576579">
                  <a:moveTo>
                    <a:pt x="21628" y="48602"/>
                  </a:moveTo>
                  <a:lnTo>
                    <a:pt x="0" y="48602"/>
                  </a:lnTo>
                  <a:lnTo>
                    <a:pt x="0" y="54864"/>
                  </a:lnTo>
                  <a:lnTo>
                    <a:pt x="0" y="61302"/>
                  </a:lnTo>
                  <a:lnTo>
                    <a:pt x="21628" y="61302"/>
                  </a:lnTo>
                  <a:lnTo>
                    <a:pt x="21628" y="54864"/>
                  </a:lnTo>
                  <a:lnTo>
                    <a:pt x="21628" y="48602"/>
                  </a:lnTo>
                  <a:close/>
                </a:path>
                <a:path w="152400" h="576579">
                  <a:moveTo>
                    <a:pt x="21628" y="36550"/>
                  </a:moveTo>
                  <a:lnTo>
                    <a:pt x="0" y="36550"/>
                  </a:lnTo>
                  <a:lnTo>
                    <a:pt x="0" y="45681"/>
                  </a:lnTo>
                  <a:lnTo>
                    <a:pt x="21628" y="45681"/>
                  </a:lnTo>
                  <a:lnTo>
                    <a:pt x="21628" y="36550"/>
                  </a:lnTo>
                  <a:close/>
                </a:path>
                <a:path w="152400" h="576579">
                  <a:moveTo>
                    <a:pt x="21628" y="23202"/>
                  </a:moveTo>
                  <a:lnTo>
                    <a:pt x="0" y="23202"/>
                  </a:lnTo>
                  <a:lnTo>
                    <a:pt x="0" y="27419"/>
                  </a:lnTo>
                  <a:lnTo>
                    <a:pt x="0" y="35902"/>
                  </a:lnTo>
                  <a:lnTo>
                    <a:pt x="21628" y="35902"/>
                  </a:lnTo>
                  <a:lnTo>
                    <a:pt x="21628" y="27419"/>
                  </a:lnTo>
                  <a:lnTo>
                    <a:pt x="21628" y="23202"/>
                  </a:lnTo>
                  <a:close/>
                </a:path>
                <a:path w="152400" h="576579">
                  <a:moveTo>
                    <a:pt x="152400" y="569302"/>
                  </a:moveTo>
                  <a:lnTo>
                    <a:pt x="0" y="569302"/>
                  </a:lnTo>
                  <a:lnTo>
                    <a:pt x="0" y="575995"/>
                  </a:lnTo>
                  <a:lnTo>
                    <a:pt x="152400" y="575995"/>
                  </a:lnTo>
                  <a:lnTo>
                    <a:pt x="152400" y="569302"/>
                  </a:lnTo>
                  <a:close/>
                </a:path>
                <a:path w="152400" h="576579">
                  <a:moveTo>
                    <a:pt x="152400" y="557745"/>
                  </a:moveTo>
                  <a:lnTo>
                    <a:pt x="0" y="557745"/>
                  </a:lnTo>
                  <a:lnTo>
                    <a:pt x="0" y="566877"/>
                  </a:lnTo>
                  <a:lnTo>
                    <a:pt x="152400" y="566877"/>
                  </a:lnTo>
                  <a:lnTo>
                    <a:pt x="152400" y="557745"/>
                  </a:lnTo>
                  <a:close/>
                </a:path>
                <a:path w="152400" h="576579">
                  <a:moveTo>
                    <a:pt x="152400" y="543902"/>
                  </a:moveTo>
                  <a:lnTo>
                    <a:pt x="0" y="543902"/>
                  </a:lnTo>
                  <a:lnTo>
                    <a:pt x="0" y="548576"/>
                  </a:lnTo>
                  <a:lnTo>
                    <a:pt x="0" y="556602"/>
                  </a:lnTo>
                  <a:lnTo>
                    <a:pt x="152400" y="556602"/>
                  </a:lnTo>
                  <a:lnTo>
                    <a:pt x="152400" y="548576"/>
                  </a:lnTo>
                  <a:lnTo>
                    <a:pt x="152400" y="543902"/>
                  </a:lnTo>
                  <a:close/>
                </a:path>
                <a:path w="152400" h="576579">
                  <a:moveTo>
                    <a:pt x="152400" y="531202"/>
                  </a:moveTo>
                  <a:lnTo>
                    <a:pt x="0" y="531202"/>
                  </a:lnTo>
                  <a:lnTo>
                    <a:pt x="0" y="539445"/>
                  </a:lnTo>
                  <a:lnTo>
                    <a:pt x="152400" y="539445"/>
                  </a:lnTo>
                  <a:lnTo>
                    <a:pt x="152400" y="531202"/>
                  </a:lnTo>
                  <a:close/>
                </a:path>
                <a:path w="152400" h="576579">
                  <a:moveTo>
                    <a:pt x="152400" y="521131"/>
                  </a:moveTo>
                  <a:lnTo>
                    <a:pt x="0" y="521131"/>
                  </a:lnTo>
                  <a:lnTo>
                    <a:pt x="0" y="530313"/>
                  </a:lnTo>
                  <a:lnTo>
                    <a:pt x="152400" y="530313"/>
                  </a:lnTo>
                  <a:lnTo>
                    <a:pt x="152400" y="521131"/>
                  </a:lnTo>
                  <a:close/>
                </a:path>
                <a:path w="152400" h="576579">
                  <a:moveTo>
                    <a:pt x="152400" y="505802"/>
                  </a:moveTo>
                  <a:lnTo>
                    <a:pt x="0" y="505802"/>
                  </a:lnTo>
                  <a:lnTo>
                    <a:pt x="0" y="512000"/>
                  </a:lnTo>
                  <a:lnTo>
                    <a:pt x="0" y="518502"/>
                  </a:lnTo>
                  <a:lnTo>
                    <a:pt x="152400" y="518502"/>
                  </a:lnTo>
                  <a:lnTo>
                    <a:pt x="152400" y="512000"/>
                  </a:lnTo>
                  <a:lnTo>
                    <a:pt x="152400" y="505802"/>
                  </a:lnTo>
                  <a:close/>
                </a:path>
                <a:path w="152400" h="576579">
                  <a:moveTo>
                    <a:pt x="152400" y="493712"/>
                  </a:moveTo>
                  <a:lnTo>
                    <a:pt x="0" y="493712"/>
                  </a:lnTo>
                  <a:lnTo>
                    <a:pt x="0" y="502894"/>
                  </a:lnTo>
                  <a:lnTo>
                    <a:pt x="152400" y="502894"/>
                  </a:lnTo>
                  <a:lnTo>
                    <a:pt x="152400" y="493712"/>
                  </a:lnTo>
                  <a:close/>
                </a:path>
                <a:path w="152400" h="576579">
                  <a:moveTo>
                    <a:pt x="152400" y="480402"/>
                  </a:moveTo>
                  <a:lnTo>
                    <a:pt x="0" y="480402"/>
                  </a:lnTo>
                  <a:lnTo>
                    <a:pt x="0" y="484568"/>
                  </a:lnTo>
                  <a:lnTo>
                    <a:pt x="0" y="493102"/>
                  </a:lnTo>
                  <a:lnTo>
                    <a:pt x="152400" y="493102"/>
                  </a:lnTo>
                  <a:lnTo>
                    <a:pt x="152400" y="484568"/>
                  </a:lnTo>
                  <a:lnTo>
                    <a:pt x="152400" y="480402"/>
                  </a:lnTo>
                  <a:close/>
                </a:path>
                <a:path w="152400" h="576579">
                  <a:moveTo>
                    <a:pt x="152400" y="467702"/>
                  </a:moveTo>
                  <a:lnTo>
                    <a:pt x="0" y="467702"/>
                  </a:lnTo>
                  <a:lnTo>
                    <a:pt x="0" y="475437"/>
                  </a:lnTo>
                  <a:lnTo>
                    <a:pt x="152400" y="475437"/>
                  </a:lnTo>
                  <a:lnTo>
                    <a:pt x="152400" y="467702"/>
                  </a:lnTo>
                  <a:close/>
                </a:path>
                <a:path w="152400" h="576579">
                  <a:moveTo>
                    <a:pt x="152400" y="457136"/>
                  </a:moveTo>
                  <a:lnTo>
                    <a:pt x="0" y="457136"/>
                  </a:lnTo>
                  <a:lnTo>
                    <a:pt x="0" y="466267"/>
                  </a:lnTo>
                  <a:lnTo>
                    <a:pt x="152400" y="466267"/>
                  </a:lnTo>
                  <a:lnTo>
                    <a:pt x="152400" y="457136"/>
                  </a:lnTo>
                  <a:close/>
                </a:path>
                <a:path w="152400" h="576579">
                  <a:moveTo>
                    <a:pt x="152400" y="442302"/>
                  </a:moveTo>
                  <a:lnTo>
                    <a:pt x="0" y="442302"/>
                  </a:lnTo>
                  <a:lnTo>
                    <a:pt x="0" y="448005"/>
                  </a:lnTo>
                  <a:lnTo>
                    <a:pt x="0" y="455002"/>
                  </a:lnTo>
                  <a:lnTo>
                    <a:pt x="152400" y="455002"/>
                  </a:lnTo>
                  <a:lnTo>
                    <a:pt x="152400" y="448005"/>
                  </a:lnTo>
                  <a:lnTo>
                    <a:pt x="152400" y="442302"/>
                  </a:lnTo>
                  <a:close/>
                </a:path>
                <a:path w="152400" h="576579">
                  <a:moveTo>
                    <a:pt x="152400" y="429704"/>
                  </a:moveTo>
                  <a:lnTo>
                    <a:pt x="0" y="429704"/>
                  </a:lnTo>
                  <a:lnTo>
                    <a:pt x="0" y="438835"/>
                  </a:lnTo>
                  <a:lnTo>
                    <a:pt x="152400" y="438835"/>
                  </a:lnTo>
                  <a:lnTo>
                    <a:pt x="152400" y="429704"/>
                  </a:lnTo>
                  <a:close/>
                </a:path>
                <a:path w="152400" h="576579">
                  <a:moveTo>
                    <a:pt x="152400" y="420573"/>
                  </a:moveTo>
                  <a:lnTo>
                    <a:pt x="0" y="420573"/>
                  </a:lnTo>
                  <a:lnTo>
                    <a:pt x="0" y="429602"/>
                  </a:lnTo>
                  <a:lnTo>
                    <a:pt x="152400" y="429602"/>
                  </a:lnTo>
                  <a:lnTo>
                    <a:pt x="152400" y="420573"/>
                  </a:lnTo>
                  <a:close/>
                </a:path>
                <a:path w="152400" h="576579">
                  <a:moveTo>
                    <a:pt x="152400" y="404202"/>
                  </a:moveTo>
                  <a:lnTo>
                    <a:pt x="0" y="404202"/>
                  </a:lnTo>
                  <a:lnTo>
                    <a:pt x="0" y="411441"/>
                  </a:lnTo>
                  <a:lnTo>
                    <a:pt x="0" y="416902"/>
                  </a:lnTo>
                  <a:lnTo>
                    <a:pt x="152400" y="416902"/>
                  </a:lnTo>
                  <a:lnTo>
                    <a:pt x="152400" y="411441"/>
                  </a:lnTo>
                  <a:lnTo>
                    <a:pt x="152400" y="404202"/>
                  </a:lnTo>
                  <a:close/>
                </a:path>
                <a:path w="152400" h="576579">
                  <a:moveTo>
                    <a:pt x="152400" y="393153"/>
                  </a:moveTo>
                  <a:lnTo>
                    <a:pt x="0" y="393153"/>
                  </a:lnTo>
                  <a:lnTo>
                    <a:pt x="0" y="402272"/>
                  </a:lnTo>
                  <a:lnTo>
                    <a:pt x="152400" y="402272"/>
                  </a:lnTo>
                  <a:lnTo>
                    <a:pt x="152400" y="393153"/>
                  </a:lnTo>
                  <a:close/>
                </a:path>
                <a:path w="152400" h="576579">
                  <a:moveTo>
                    <a:pt x="152400" y="378802"/>
                  </a:moveTo>
                  <a:lnTo>
                    <a:pt x="0" y="378802"/>
                  </a:lnTo>
                  <a:lnTo>
                    <a:pt x="0" y="384022"/>
                  </a:lnTo>
                  <a:lnTo>
                    <a:pt x="0" y="391502"/>
                  </a:lnTo>
                  <a:lnTo>
                    <a:pt x="152400" y="391502"/>
                  </a:lnTo>
                  <a:lnTo>
                    <a:pt x="152400" y="384022"/>
                  </a:lnTo>
                  <a:lnTo>
                    <a:pt x="152400" y="378802"/>
                  </a:lnTo>
                  <a:close/>
                </a:path>
                <a:path w="152400" h="576579">
                  <a:moveTo>
                    <a:pt x="152400" y="366102"/>
                  </a:moveTo>
                  <a:lnTo>
                    <a:pt x="0" y="366102"/>
                  </a:lnTo>
                  <a:lnTo>
                    <a:pt x="0" y="374840"/>
                  </a:lnTo>
                  <a:lnTo>
                    <a:pt x="152400" y="374840"/>
                  </a:lnTo>
                  <a:lnTo>
                    <a:pt x="152400" y="366102"/>
                  </a:lnTo>
                  <a:close/>
                </a:path>
                <a:path w="152400" h="576579">
                  <a:moveTo>
                    <a:pt x="152400" y="356577"/>
                  </a:moveTo>
                  <a:lnTo>
                    <a:pt x="0" y="356577"/>
                  </a:lnTo>
                  <a:lnTo>
                    <a:pt x="0" y="365709"/>
                  </a:lnTo>
                  <a:lnTo>
                    <a:pt x="152400" y="365709"/>
                  </a:lnTo>
                  <a:lnTo>
                    <a:pt x="152400" y="356577"/>
                  </a:lnTo>
                  <a:close/>
                </a:path>
                <a:path w="152400" h="576579">
                  <a:moveTo>
                    <a:pt x="152400" y="340702"/>
                  </a:moveTo>
                  <a:lnTo>
                    <a:pt x="0" y="340702"/>
                  </a:lnTo>
                  <a:lnTo>
                    <a:pt x="0" y="347395"/>
                  </a:lnTo>
                  <a:lnTo>
                    <a:pt x="0" y="353402"/>
                  </a:lnTo>
                  <a:lnTo>
                    <a:pt x="152400" y="353402"/>
                  </a:lnTo>
                  <a:lnTo>
                    <a:pt x="152400" y="347395"/>
                  </a:lnTo>
                  <a:lnTo>
                    <a:pt x="152400" y="340702"/>
                  </a:lnTo>
                  <a:close/>
                </a:path>
                <a:path w="152400" h="576579">
                  <a:moveTo>
                    <a:pt x="152400" y="329145"/>
                  </a:moveTo>
                  <a:lnTo>
                    <a:pt x="0" y="329145"/>
                  </a:lnTo>
                  <a:lnTo>
                    <a:pt x="0" y="338277"/>
                  </a:lnTo>
                  <a:lnTo>
                    <a:pt x="152400" y="338277"/>
                  </a:lnTo>
                  <a:lnTo>
                    <a:pt x="152400" y="329145"/>
                  </a:lnTo>
                  <a:close/>
                </a:path>
                <a:path w="152400" h="576579">
                  <a:moveTo>
                    <a:pt x="152400" y="315302"/>
                  </a:moveTo>
                  <a:lnTo>
                    <a:pt x="0" y="315302"/>
                  </a:lnTo>
                  <a:lnTo>
                    <a:pt x="0" y="319976"/>
                  </a:lnTo>
                  <a:lnTo>
                    <a:pt x="0" y="328002"/>
                  </a:lnTo>
                  <a:lnTo>
                    <a:pt x="152400" y="328002"/>
                  </a:lnTo>
                  <a:lnTo>
                    <a:pt x="152400" y="319976"/>
                  </a:lnTo>
                  <a:lnTo>
                    <a:pt x="152400" y="315302"/>
                  </a:lnTo>
                  <a:close/>
                </a:path>
                <a:path w="152400" h="576579">
                  <a:moveTo>
                    <a:pt x="152400" y="302602"/>
                  </a:moveTo>
                  <a:lnTo>
                    <a:pt x="0" y="302602"/>
                  </a:lnTo>
                  <a:lnTo>
                    <a:pt x="0" y="310845"/>
                  </a:lnTo>
                  <a:lnTo>
                    <a:pt x="152400" y="310845"/>
                  </a:lnTo>
                  <a:lnTo>
                    <a:pt x="152400" y="302602"/>
                  </a:lnTo>
                  <a:close/>
                </a:path>
                <a:path w="152400" h="576579">
                  <a:moveTo>
                    <a:pt x="152400" y="292582"/>
                  </a:moveTo>
                  <a:lnTo>
                    <a:pt x="0" y="292582"/>
                  </a:lnTo>
                  <a:lnTo>
                    <a:pt x="0" y="301713"/>
                  </a:lnTo>
                  <a:lnTo>
                    <a:pt x="152400" y="301713"/>
                  </a:lnTo>
                  <a:lnTo>
                    <a:pt x="152400" y="292582"/>
                  </a:lnTo>
                  <a:close/>
                </a:path>
                <a:path w="152400" h="576579">
                  <a:moveTo>
                    <a:pt x="152400" y="277202"/>
                  </a:moveTo>
                  <a:lnTo>
                    <a:pt x="0" y="277202"/>
                  </a:lnTo>
                  <a:lnTo>
                    <a:pt x="0" y="283400"/>
                  </a:lnTo>
                  <a:lnTo>
                    <a:pt x="0" y="289902"/>
                  </a:lnTo>
                  <a:lnTo>
                    <a:pt x="152400" y="289902"/>
                  </a:lnTo>
                  <a:lnTo>
                    <a:pt x="152400" y="283400"/>
                  </a:lnTo>
                  <a:lnTo>
                    <a:pt x="152400" y="277202"/>
                  </a:lnTo>
                  <a:close/>
                </a:path>
                <a:path w="152400" h="576579">
                  <a:moveTo>
                    <a:pt x="152400" y="265150"/>
                  </a:moveTo>
                  <a:lnTo>
                    <a:pt x="0" y="265150"/>
                  </a:lnTo>
                  <a:lnTo>
                    <a:pt x="0" y="274281"/>
                  </a:lnTo>
                  <a:lnTo>
                    <a:pt x="152400" y="274281"/>
                  </a:lnTo>
                  <a:lnTo>
                    <a:pt x="152400" y="265150"/>
                  </a:lnTo>
                  <a:close/>
                </a:path>
                <a:path w="152400" h="576579">
                  <a:moveTo>
                    <a:pt x="152400" y="251802"/>
                  </a:moveTo>
                  <a:lnTo>
                    <a:pt x="0" y="251802"/>
                  </a:lnTo>
                  <a:lnTo>
                    <a:pt x="0" y="255968"/>
                  </a:lnTo>
                  <a:lnTo>
                    <a:pt x="0" y="264502"/>
                  </a:lnTo>
                  <a:lnTo>
                    <a:pt x="152400" y="264502"/>
                  </a:lnTo>
                  <a:lnTo>
                    <a:pt x="152400" y="255968"/>
                  </a:lnTo>
                  <a:lnTo>
                    <a:pt x="152400" y="251802"/>
                  </a:lnTo>
                  <a:close/>
                </a:path>
                <a:path w="152400" h="576579">
                  <a:moveTo>
                    <a:pt x="152400" y="239102"/>
                  </a:moveTo>
                  <a:lnTo>
                    <a:pt x="0" y="239102"/>
                  </a:lnTo>
                  <a:lnTo>
                    <a:pt x="0" y="246837"/>
                  </a:lnTo>
                  <a:lnTo>
                    <a:pt x="152400" y="246837"/>
                  </a:lnTo>
                  <a:lnTo>
                    <a:pt x="152400" y="239102"/>
                  </a:lnTo>
                  <a:close/>
                </a:path>
                <a:path w="152400" h="576579">
                  <a:moveTo>
                    <a:pt x="152400" y="228600"/>
                  </a:moveTo>
                  <a:lnTo>
                    <a:pt x="0" y="228600"/>
                  </a:lnTo>
                  <a:lnTo>
                    <a:pt x="0" y="237731"/>
                  </a:lnTo>
                  <a:lnTo>
                    <a:pt x="152400" y="237731"/>
                  </a:lnTo>
                  <a:lnTo>
                    <a:pt x="152400" y="228600"/>
                  </a:lnTo>
                  <a:close/>
                </a:path>
                <a:path w="152400" h="576579">
                  <a:moveTo>
                    <a:pt x="152400" y="213702"/>
                  </a:moveTo>
                  <a:lnTo>
                    <a:pt x="0" y="213702"/>
                  </a:lnTo>
                  <a:lnTo>
                    <a:pt x="0" y="219405"/>
                  </a:lnTo>
                  <a:lnTo>
                    <a:pt x="0" y="226402"/>
                  </a:lnTo>
                  <a:lnTo>
                    <a:pt x="152400" y="226402"/>
                  </a:lnTo>
                  <a:lnTo>
                    <a:pt x="152400" y="219405"/>
                  </a:lnTo>
                  <a:lnTo>
                    <a:pt x="152400" y="213702"/>
                  </a:lnTo>
                  <a:close/>
                </a:path>
                <a:path w="152400" h="576579">
                  <a:moveTo>
                    <a:pt x="152400" y="201155"/>
                  </a:moveTo>
                  <a:lnTo>
                    <a:pt x="0" y="201155"/>
                  </a:lnTo>
                  <a:lnTo>
                    <a:pt x="0" y="210286"/>
                  </a:lnTo>
                  <a:lnTo>
                    <a:pt x="152400" y="210286"/>
                  </a:lnTo>
                  <a:lnTo>
                    <a:pt x="152400" y="201155"/>
                  </a:lnTo>
                  <a:close/>
                </a:path>
                <a:path w="152400" h="576579">
                  <a:moveTo>
                    <a:pt x="152400" y="191973"/>
                  </a:moveTo>
                  <a:lnTo>
                    <a:pt x="0" y="191973"/>
                  </a:lnTo>
                  <a:lnTo>
                    <a:pt x="0" y="201002"/>
                  </a:lnTo>
                  <a:lnTo>
                    <a:pt x="152400" y="201002"/>
                  </a:lnTo>
                  <a:lnTo>
                    <a:pt x="152400" y="191973"/>
                  </a:lnTo>
                  <a:close/>
                </a:path>
                <a:path w="152400" h="576579">
                  <a:moveTo>
                    <a:pt x="152400" y="175602"/>
                  </a:moveTo>
                  <a:lnTo>
                    <a:pt x="0" y="175602"/>
                  </a:lnTo>
                  <a:lnTo>
                    <a:pt x="0" y="182841"/>
                  </a:lnTo>
                  <a:lnTo>
                    <a:pt x="0" y="188302"/>
                  </a:lnTo>
                  <a:lnTo>
                    <a:pt x="152400" y="188302"/>
                  </a:lnTo>
                  <a:lnTo>
                    <a:pt x="152400" y="182841"/>
                  </a:lnTo>
                  <a:lnTo>
                    <a:pt x="152400" y="175602"/>
                  </a:lnTo>
                  <a:close/>
                </a:path>
                <a:path w="152400" h="576579">
                  <a:moveTo>
                    <a:pt x="152400" y="164553"/>
                  </a:moveTo>
                  <a:lnTo>
                    <a:pt x="0" y="164553"/>
                  </a:lnTo>
                  <a:lnTo>
                    <a:pt x="0" y="173736"/>
                  </a:lnTo>
                  <a:lnTo>
                    <a:pt x="152400" y="173736"/>
                  </a:lnTo>
                  <a:lnTo>
                    <a:pt x="152400" y="164553"/>
                  </a:lnTo>
                  <a:close/>
                </a:path>
                <a:path w="152400" h="576579">
                  <a:moveTo>
                    <a:pt x="152400" y="150202"/>
                  </a:moveTo>
                  <a:lnTo>
                    <a:pt x="0" y="150202"/>
                  </a:lnTo>
                  <a:lnTo>
                    <a:pt x="0" y="155422"/>
                  </a:lnTo>
                  <a:lnTo>
                    <a:pt x="0" y="162902"/>
                  </a:lnTo>
                  <a:lnTo>
                    <a:pt x="152400" y="162902"/>
                  </a:lnTo>
                  <a:lnTo>
                    <a:pt x="152400" y="155422"/>
                  </a:lnTo>
                  <a:lnTo>
                    <a:pt x="152400" y="150202"/>
                  </a:lnTo>
                  <a:close/>
                </a:path>
                <a:path w="152400" h="576579">
                  <a:moveTo>
                    <a:pt x="152400" y="137502"/>
                  </a:moveTo>
                  <a:lnTo>
                    <a:pt x="0" y="137502"/>
                  </a:lnTo>
                  <a:lnTo>
                    <a:pt x="0" y="146278"/>
                  </a:lnTo>
                  <a:lnTo>
                    <a:pt x="152400" y="146278"/>
                  </a:lnTo>
                  <a:lnTo>
                    <a:pt x="152400" y="137502"/>
                  </a:lnTo>
                  <a:close/>
                </a:path>
                <a:path w="152400" h="576579">
                  <a:moveTo>
                    <a:pt x="152400" y="127977"/>
                  </a:moveTo>
                  <a:lnTo>
                    <a:pt x="0" y="127977"/>
                  </a:lnTo>
                  <a:lnTo>
                    <a:pt x="0" y="137109"/>
                  </a:lnTo>
                  <a:lnTo>
                    <a:pt x="152400" y="137109"/>
                  </a:lnTo>
                  <a:lnTo>
                    <a:pt x="152400" y="127977"/>
                  </a:lnTo>
                  <a:close/>
                </a:path>
                <a:path w="152400" h="576579">
                  <a:moveTo>
                    <a:pt x="152400" y="112102"/>
                  </a:moveTo>
                  <a:lnTo>
                    <a:pt x="0" y="112102"/>
                  </a:lnTo>
                  <a:lnTo>
                    <a:pt x="0" y="118846"/>
                  </a:lnTo>
                  <a:lnTo>
                    <a:pt x="0" y="124802"/>
                  </a:lnTo>
                  <a:lnTo>
                    <a:pt x="152400" y="124802"/>
                  </a:lnTo>
                  <a:lnTo>
                    <a:pt x="152400" y="118846"/>
                  </a:lnTo>
                  <a:lnTo>
                    <a:pt x="152400" y="112102"/>
                  </a:lnTo>
                  <a:close/>
                </a:path>
                <a:path w="152400" h="576579">
                  <a:moveTo>
                    <a:pt x="152400" y="100545"/>
                  </a:moveTo>
                  <a:lnTo>
                    <a:pt x="0" y="100545"/>
                  </a:lnTo>
                  <a:lnTo>
                    <a:pt x="0" y="109677"/>
                  </a:lnTo>
                  <a:lnTo>
                    <a:pt x="152400" y="109677"/>
                  </a:lnTo>
                  <a:lnTo>
                    <a:pt x="152400" y="100545"/>
                  </a:lnTo>
                  <a:close/>
                </a:path>
                <a:path w="152400" h="576579">
                  <a:moveTo>
                    <a:pt x="152400" y="86702"/>
                  </a:moveTo>
                  <a:lnTo>
                    <a:pt x="0" y="86702"/>
                  </a:lnTo>
                  <a:lnTo>
                    <a:pt x="0" y="89877"/>
                  </a:lnTo>
                  <a:lnTo>
                    <a:pt x="0" y="91414"/>
                  </a:lnTo>
                  <a:lnTo>
                    <a:pt x="0" y="99402"/>
                  </a:lnTo>
                  <a:lnTo>
                    <a:pt x="152400" y="99402"/>
                  </a:lnTo>
                  <a:lnTo>
                    <a:pt x="152400" y="91414"/>
                  </a:lnTo>
                  <a:lnTo>
                    <a:pt x="152400" y="89877"/>
                  </a:lnTo>
                  <a:lnTo>
                    <a:pt x="152400" y="86702"/>
                  </a:lnTo>
                  <a:close/>
                </a:path>
                <a:path w="152400" h="576579">
                  <a:moveTo>
                    <a:pt x="152400" y="74002"/>
                  </a:moveTo>
                  <a:lnTo>
                    <a:pt x="93205" y="74002"/>
                  </a:lnTo>
                  <a:lnTo>
                    <a:pt x="93205" y="82283"/>
                  </a:lnTo>
                  <a:lnTo>
                    <a:pt x="152400" y="82283"/>
                  </a:lnTo>
                  <a:lnTo>
                    <a:pt x="152400" y="74002"/>
                  </a:lnTo>
                  <a:close/>
                </a:path>
                <a:path w="152400" h="576579">
                  <a:moveTo>
                    <a:pt x="152400" y="63982"/>
                  </a:moveTo>
                  <a:lnTo>
                    <a:pt x="93205" y="63982"/>
                  </a:lnTo>
                  <a:lnTo>
                    <a:pt x="93205" y="73113"/>
                  </a:lnTo>
                  <a:lnTo>
                    <a:pt x="152400" y="73113"/>
                  </a:lnTo>
                  <a:lnTo>
                    <a:pt x="152400" y="63982"/>
                  </a:lnTo>
                  <a:close/>
                </a:path>
                <a:path w="152400" h="576579">
                  <a:moveTo>
                    <a:pt x="152400" y="48602"/>
                  </a:moveTo>
                  <a:lnTo>
                    <a:pt x="93205" y="48602"/>
                  </a:lnTo>
                  <a:lnTo>
                    <a:pt x="93205" y="54864"/>
                  </a:lnTo>
                  <a:lnTo>
                    <a:pt x="93205" y="61302"/>
                  </a:lnTo>
                  <a:lnTo>
                    <a:pt x="152400" y="61302"/>
                  </a:lnTo>
                  <a:lnTo>
                    <a:pt x="152400" y="54864"/>
                  </a:lnTo>
                  <a:lnTo>
                    <a:pt x="152400" y="48602"/>
                  </a:lnTo>
                  <a:close/>
                </a:path>
                <a:path w="152400" h="576579">
                  <a:moveTo>
                    <a:pt x="152400" y="36550"/>
                  </a:moveTo>
                  <a:lnTo>
                    <a:pt x="93205" y="36550"/>
                  </a:lnTo>
                  <a:lnTo>
                    <a:pt x="93205" y="45681"/>
                  </a:lnTo>
                  <a:lnTo>
                    <a:pt x="152400" y="45681"/>
                  </a:lnTo>
                  <a:lnTo>
                    <a:pt x="152400" y="36550"/>
                  </a:lnTo>
                  <a:close/>
                </a:path>
                <a:path w="152400" h="576579">
                  <a:moveTo>
                    <a:pt x="152400" y="23202"/>
                  </a:moveTo>
                  <a:lnTo>
                    <a:pt x="93205" y="23202"/>
                  </a:lnTo>
                  <a:lnTo>
                    <a:pt x="93205" y="27419"/>
                  </a:lnTo>
                  <a:lnTo>
                    <a:pt x="93205" y="35902"/>
                  </a:lnTo>
                  <a:lnTo>
                    <a:pt x="152400" y="35902"/>
                  </a:lnTo>
                  <a:lnTo>
                    <a:pt x="152400" y="27419"/>
                  </a:lnTo>
                  <a:lnTo>
                    <a:pt x="152400" y="23202"/>
                  </a:lnTo>
                  <a:close/>
                </a:path>
                <a:path w="152400" h="576579">
                  <a:moveTo>
                    <a:pt x="152400" y="10502"/>
                  </a:moveTo>
                  <a:lnTo>
                    <a:pt x="0" y="10502"/>
                  </a:lnTo>
                  <a:lnTo>
                    <a:pt x="0" y="18237"/>
                  </a:lnTo>
                  <a:lnTo>
                    <a:pt x="152400" y="18237"/>
                  </a:lnTo>
                  <a:lnTo>
                    <a:pt x="152400" y="10502"/>
                  </a:lnTo>
                  <a:close/>
                </a:path>
                <a:path w="152400" h="576579">
                  <a:moveTo>
                    <a:pt x="15240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152400" y="9131"/>
                  </a:lnTo>
                  <a:lnTo>
                    <a:pt x="152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6515100" y="5461000"/>
              <a:ext cx="152400" cy="12700"/>
            </a:xfrm>
            <a:custGeom>
              <a:avLst/>
              <a:gdLst/>
              <a:ahLst/>
              <a:cxnLst/>
              <a:rect l="l" t="t" r="r" b="b"/>
              <a:pathLst>
                <a:path w="152400" h="12700">
                  <a:moveTo>
                    <a:pt x="152400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0" y="12700"/>
                  </a:lnTo>
                  <a:lnTo>
                    <a:pt x="152400" y="12700"/>
                  </a:lnTo>
                  <a:lnTo>
                    <a:pt x="152400" y="6692"/>
                  </a:lnTo>
                  <a:lnTo>
                    <a:pt x="152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4472787" y="5481065"/>
              <a:ext cx="349885" cy="0"/>
            </a:xfrm>
            <a:custGeom>
              <a:avLst/>
              <a:gdLst/>
              <a:ahLst/>
              <a:cxnLst/>
              <a:rect l="l" t="t" r="r" b="b"/>
              <a:pathLst>
                <a:path w="349885" h="0">
                  <a:moveTo>
                    <a:pt x="0" y="0"/>
                  </a:moveTo>
                  <a:lnTo>
                    <a:pt x="349300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457700" y="5476824"/>
              <a:ext cx="2686050" cy="27940"/>
            </a:xfrm>
            <a:custGeom>
              <a:avLst/>
              <a:gdLst/>
              <a:ahLst/>
              <a:cxnLst/>
              <a:rect l="l" t="t" r="r" b="b"/>
              <a:pathLst>
                <a:path w="2686050" h="27939">
                  <a:moveTo>
                    <a:pt x="381000" y="22275"/>
                  </a:moveTo>
                  <a:lnTo>
                    <a:pt x="0" y="22275"/>
                  </a:lnTo>
                  <a:lnTo>
                    <a:pt x="0" y="27432"/>
                  </a:lnTo>
                  <a:lnTo>
                    <a:pt x="381000" y="27432"/>
                  </a:lnTo>
                  <a:lnTo>
                    <a:pt x="381000" y="22275"/>
                  </a:lnTo>
                  <a:close/>
                </a:path>
                <a:path w="2686050" h="27939">
                  <a:moveTo>
                    <a:pt x="381000" y="9575"/>
                  </a:moveTo>
                  <a:lnTo>
                    <a:pt x="0" y="9575"/>
                  </a:lnTo>
                  <a:lnTo>
                    <a:pt x="0" y="18313"/>
                  </a:lnTo>
                  <a:lnTo>
                    <a:pt x="381000" y="18313"/>
                  </a:lnTo>
                  <a:lnTo>
                    <a:pt x="381000" y="9575"/>
                  </a:lnTo>
                  <a:close/>
                </a:path>
                <a:path w="2686050" h="27939">
                  <a:moveTo>
                    <a:pt x="2209800" y="9575"/>
                  </a:moveTo>
                  <a:lnTo>
                    <a:pt x="2057400" y="9575"/>
                  </a:lnTo>
                  <a:lnTo>
                    <a:pt x="2057400" y="18313"/>
                  </a:lnTo>
                  <a:lnTo>
                    <a:pt x="2209800" y="18313"/>
                  </a:lnTo>
                  <a:lnTo>
                    <a:pt x="2209800" y="9575"/>
                  </a:lnTo>
                  <a:close/>
                </a:path>
                <a:path w="2686050" h="27939">
                  <a:moveTo>
                    <a:pt x="2209800" y="0"/>
                  </a:moveTo>
                  <a:lnTo>
                    <a:pt x="2057400" y="0"/>
                  </a:lnTo>
                  <a:lnTo>
                    <a:pt x="2057400" y="9182"/>
                  </a:lnTo>
                  <a:lnTo>
                    <a:pt x="2209800" y="9182"/>
                  </a:lnTo>
                  <a:lnTo>
                    <a:pt x="2209800" y="0"/>
                  </a:lnTo>
                  <a:close/>
                </a:path>
                <a:path w="2686050" h="27939">
                  <a:moveTo>
                    <a:pt x="2685504" y="22275"/>
                  </a:moveTo>
                  <a:lnTo>
                    <a:pt x="2057400" y="22275"/>
                  </a:lnTo>
                  <a:lnTo>
                    <a:pt x="2057400" y="27432"/>
                  </a:lnTo>
                  <a:lnTo>
                    <a:pt x="2685504" y="27432"/>
                  </a:lnTo>
                  <a:lnTo>
                    <a:pt x="2685504" y="22275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4445355" y="5508497"/>
              <a:ext cx="404495" cy="0"/>
            </a:xfrm>
            <a:custGeom>
              <a:avLst/>
              <a:gdLst/>
              <a:ahLst/>
              <a:cxnLst/>
              <a:rect l="l" t="t" r="r" b="b"/>
              <a:pathLst>
                <a:path w="404495" h="0">
                  <a:moveTo>
                    <a:pt x="0" y="0"/>
                  </a:moveTo>
                  <a:lnTo>
                    <a:pt x="4041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6515099" y="5504256"/>
              <a:ext cx="646430" cy="7620"/>
            </a:xfrm>
            <a:custGeom>
              <a:avLst/>
              <a:gdLst/>
              <a:ahLst/>
              <a:cxnLst/>
              <a:rect l="l" t="t" r="r" b="b"/>
              <a:pathLst>
                <a:path w="646429" h="7620">
                  <a:moveTo>
                    <a:pt x="646404" y="0"/>
                  </a:moveTo>
                  <a:lnTo>
                    <a:pt x="0" y="0"/>
                  </a:lnTo>
                  <a:lnTo>
                    <a:pt x="0" y="7543"/>
                  </a:lnTo>
                  <a:lnTo>
                    <a:pt x="646404" y="7543"/>
                  </a:lnTo>
                  <a:lnTo>
                    <a:pt x="646404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4436211" y="5517641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6515099" y="5513387"/>
              <a:ext cx="646430" cy="9525"/>
            </a:xfrm>
            <a:custGeom>
              <a:avLst/>
              <a:gdLst/>
              <a:ahLst/>
              <a:cxnLst/>
              <a:rect l="l" t="t" r="r" b="b"/>
              <a:pathLst>
                <a:path w="646429" h="9525">
                  <a:moveTo>
                    <a:pt x="646404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646404" y="9182"/>
                  </a:lnTo>
                  <a:lnTo>
                    <a:pt x="646404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4436211" y="5526785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6515099" y="5524500"/>
              <a:ext cx="655955" cy="7620"/>
            </a:xfrm>
            <a:custGeom>
              <a:avLst/>
              <a:gdLst/>
              <a:ahLst/>
              <a:cxnLst/>
              <a:rect l="l" t="t" r="r" b="b"/>
              <a:pathLst>
                <a:path w="655954" h="7620">
                  <a:moveTo>
                    <a:pt x="655535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655535" y="7188"/>
                  </a:lnTo>
                  <a:lnTo>
                    <a:pt x="655535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436211" y="5535929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6515100" y="5531688"/>
              <a:ext cx="660400" cy="5715"/>
            </a:xfrm>
            <a:custGeom>
              <a:avLst/>
              <a:gdLst/>
              <a:ahLst/>
              <a:cxnLst/>
              <a:rect l="l" t="t" r="r" b="b"/>
              <a:pathLst>
                <a:path w="660400" h="5714">
                  <a:moveTo>
                    <a:pt x="660400" y="0"/>
                  </a:moveTo>
                  <a:lnTo>
                    <a:pt x="0" y="0"/>
                  </a:lnTo>
                  <a:lnTo>
                    <a:pt x="0" y="1549"/>
                  </a:lnTo>
                  <a:lnTo>
                    <a:pt x="0" y="5511"/>
                  </a:lnTo>
                  <a:lnTo>
                    <a:pt x="660400" y="5511"/>
                  </a:lnTo>
                  <a:lnTo>
                    <a:pt x="660400" y="1549"/>
                  </a:lnTo>
                  <a:lnTo>
                    <a:pt x="660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436211" y="5545073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6515100" y="5540832"/>
              <a:ext cx="660400" cy="9525"/>
            </a:xfrm>
            <a:custGeom>
              <a:avLst/>
              <a:gdLst/>
              <a:ahLst/>
              <a:cxnLst/>
              <a:rect l="l" t="t" r="r" b="b"/>
              <a:pathLst>
                <a:path w="660400" h="9525">
                  <a:moveTo>
                    <a:pt x="436118" y="0"/>
                  </a:moveTo>
                  <a:lnTo>
                    <a:pt x="0" y="0"/>
                  </a:lnTo>
                  <a:lnTo>
                    <a:pt x="0" y="9067"/>
                  </a:lnTo>
                  <a:lnTo>
                    <a:pt x="436118" y="9067"/>
                  </a:lnTo>
                  <a:lnTo>
                    <a:pt x="436118" y="0"/>
                  </a:lnTo>
                  <a:close/>
                </a:path>
                <a:path w="660400" h="9525">
                  <a:moveTo>
                    <a:pt x="660400" y="0"/>
                  </a:moveTo>
                  <a:lnTo>
                    <a:pt x="506222" y="0"/>
                  </a:lnTo>
                  <a:lnTo>
                    <a:pt x="506222" y="9067"/>
                  </a:lnTo>
                  <a:lnTo>
                    <a:pt x="660400" y="9067"/>
                  </a:lnTo>
                  <a:lnTo>
                    <a:pt x="660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436211" y="5554217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6515100" y="5550001"/>
              <a:ext cx="660400" cy="9525"/>
            </a:xfrm>
            <a:custGeom>
              <a:avLst/>
              <a:gdLst/>
              <a:ahLst/>
              <a:cxnLst/>
              <a:rect l="l" t="t" r="r" b="b"/>
              <a:pathLst>
                <a:path w="660400" h="9525">
                  <a:moveTo>
                    <a:pt x="43611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436118" y="9131"/>
                  </a:lnTo>
                  <a:lnTo>
                    <a:pt x="436118" y="0"/>
                  </a:lnTo>
                  <a:close/>
                </a:path>
                <a:path w="660400" h="9525">
                  <a:moveTo>
                    <a:pt x="660400" y="0"/>
                  </a:moveTo>
                  <a:lnTo>
                    <a:pt x="506222" y="0"/>
                  </a:lnTo>
                  <a:lnTo>
                    <a:pt x="506222" y="9131"/>
                  </a:lnTo>
                  <a:lnTo>
                    <a:pt x="660400" y="9131"/>
                  </a:lnTo>
                  <a:lnTo>
                    <a:pt x="6604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436211" y="5563361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6521501" y="5562600"/>
              <a:ext cx="654050" cy="5715"/>
            </a:xfrm>
            <a:custGeom>
              <a:avLst/>
              <a:gdLst/>
              <a:ahLst/>
              <a:cxnLst/>
              <a:rect l="l" t="t" r="r" b="b"/>
              <a:pathLst>
                <a:path w="654050" h="5714">
                  <a:moveTo>
                    <a:pt x="429717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429717" y="5651"/>
                  </a:lnTo>
                  <a:lnTo>
                    <a:pt x="429717" y="0"/>
                  </a:lnTo>
                  <a:close/>
                </a:path>
                <a:path w="654050" h="5714">
                  <a:moveTo>
                    <a:pt x="653999" y="0"/>
                  </a:moveTo>
                  <a:lnTo>
                    <a:pt x="499821" y="0"/>
                  </a:lnTo>
                  <a:lnTo>
                    <a:pt x="499821" y="5651"/>
                  </a:lnTo>
                  <a:lnTo>
                    <a:pt x="653999" y="5651"/>
                  </a:lnTo>
                  <a:lnTo>
                    <a:pt x="653999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436211" y="5572505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6521501" y="5568251"/>
              <a:ext cx="654050" cy="7620"/>
            </a:xfrm>
            <a:custGeom>
              <a:avLst/>
              <a:gdLst/>
              <a:ahLst/>
              <a:cxnLst/>
              <a:rect l="l" t="t" r="r" b="b"/>
              <a:pathLst>
                <a:path w="654050" h="7620">
                  <a:moveTo>
                    <a:pt x="429717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29717" y="7048"/>
                  </a:lnTo>
                  <a:lnTo>
                    <a:pt x="429717" y="0"/>
                  </a:lnTo>
                  <a:close/>
                </a:path>
                <a:path w="654050" h="7620">
                  <a:moveTo>
                    <a:pt x="653999" y="0"/>
                  </a:moveTo>
                  <a:lnTo>
                    <a:pt x="499821" y="0"/>
                  </a:lnTo>
                  <a:lnTo>
                    <a:pt x="499821" y="7048"/>
                  </a:lnTo>
                  <a:lnTo>
                    <a:pt x="653999" y="7048"/>
                  </a:lnTo>
                  <a:lnTo>
                    <a:pt x="653999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436211" y="5581649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6521501" y="5577382"/>
              <a:ext cx="654050" cy="9525"/>
            </a:xfrm>
            <a:custGeom>
              <a:avLst/>
              <a:gdLst/>
              <a:ahLst/>
              <a:cxnLst/>
              <a:rect l="l" t="t" r="r" b="b"/>
              <a:pathLst>
                <a:path w="654050" h="9525">
                  <a:moveTo>
                    <a:pt x="429717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429717" y="9182"/>
                  </a:lnTo>
                  <a:lnTo>
                    <a:pt x="429717" y="0"/>
                  </a:lnTo>
                  <a:close/>
                </a:path>
                <a:path w="654050" h="9525">
                  <a:moveTo>
                    <a:pt x="653999" y="0"/>
                  </a:moveTo>
                  <a:lnTo>
                    <a:pt x="499821" y="0"/>
                  </a:lnTo>
                  <a:lnTo>
                    <a:pt x="499821" y="9182"/>
                  </a:lnTo>
                  <a:lnTo>
                    <a:pt x="653999" y="9182"/>
                  </a:lnTo>
                  <a:lnTo>
                    <a:pt x="653999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436211" y="5590793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6521501" y="5588000"/>
              <a:ext cx="654050" cy="8255"/>
            </a:xfrm>
            <a:custGeom>
              <a:avLst/>
              <a:gdLst/>
              <a:ahLst/>
              <a:cxnLst/>
              <a:rect l="l" t="t" r="r" b="b"/>
              <a:pathLst>
                <a:path w="654050" h="8254">
                  <a:moveTo>
                    <a:pt x="429717" y="0"/>
                  </a:moveTo>
                  <a:lnTo>
                    <a:pt x="0" y="0"/>
                  </a:lnTo>
                  <a:lnTo>
                    <a:pt x="0" y="7696"/>
                  </a:lnTo>
                  <a:lnTo>
                    <a:pt x="429717" y="7696"/>
                  </a:lnTo>
                  <a:lnTo>
                    <a:pt x="429717" y="0"/>
                  </a:lnTo>
                  <a:close/>
                </a:path>
                <a:path w="654050" h="8254">
                  <a:moveTo>
                    <a:pt x="653999" y="0"/>
                  </a:moveTo>
                  <a:lnTo>
                    <a:pt x="499821" y="0"/>
                  </a:lnTo>
                  <a:lnTo>
                    <a:pt x="499821" y="7696"/>
                  </a:lnTo>
                  <a:lnTo>
                    <a:pt x="653999" y="7696"/>
                  </a:lnTo>
                  <a:lnTo>
                    <a:pt x="653999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436211" y="5599937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6530619" y="5600700"/>
              <a:ext cx="645160" cy="4445"/>
            </a:xfrm>
            <a:custGeom>
              <a:avLst/>
              <a:gdLst/>
              <a:ahLst/>
              <a:cxnLst/>
              <a:rect l="l" t="t" r="r" b="b"/>
              <a:pathLst>
                <a:path w="645159" h="4445">
                  <a:moveTo>
                    <a:pt x="644880" y="0"/>
                  </a:moveTo>
                  <a:lnTo>
                    <a:pt x="0" y="0"/>
                  </a:lnTo>
                  <a:lnTo>
                    <a:pt x="0" y="2641"/>
                  </a:lnTo>
                  <a:lnTo>
                    <a:pt x="0" y="4114"/>
                  </a:lnTo>
                  <a:lnTo>
                    <a:pt x="644880" y="4114"/>
                  </a:lnTo>
                  <a:lnTo>
                    <a:pt x="644880" y="2641"/>
                  </a:lnTo>
                  <a:lnTo>
                    <a:pt x="64488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436211" y="5609081"/>
              <a:ext cx="422909" cy="0"/>
            </a:xfrm>
            <a:custGeom>
              <a:avLst/>
              <a:gdLst/>
              <a:ahLst/>
              <a:cxnLst/>
              <a:rect l="l" t="t" r="r" b="b"/>
              <a:pathLst>
                <a:path w="422910" h="0">
                  <a:moveTo>
                    <a:pt x="0" y="0"/>
                  </a:moveTo>
                  <a:lnTo>
                    <a:pt x="42245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6530632" y="5604814"/>
              <a:ext cx="645160" cy="8890"/>
            </a:xfrm>
            <a:custGeom>
              <a:avLst/>
              <a:gdLst/>
              <a:ahLst/>
              <a:cxnLst/>
              <a:rect l="l" t="t" r="r" b="b"/>
              <a:pathLst>
                <a:path w="645159" h="8889">
                  <a:moveTo>
                    <a:pt x="644867" y="0"/>
                  </a:moveTo>
                  <a:lnTo>
                    <a:pt x="0" y="0"/>
                  </a:lnTo>
                  <a:lnTo>
                    <a:pt x="0" y="8585"/>
                  </a:lnTo>
                  <a:lnTo>
                    <a:pt x="644867" y="8585"/>
                  </a:lnTo>
                  <a:lnTo>
                    <a:pt x="644867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436211" y="561822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710531" y="5618225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6540499" y="5613996"/>
              <a:ext cx="635000" cy="9525"/>
            </a:xfrm>
            <a:custGeom>
              <a:avLst/>
              <a:gdLst/>
              <a:ahLst/>
              <a:cxnLst/>
              <a:rect l="l" t="t" r="r" b="b"/>
              <a:pathLst>
                <a:path w="635000" h="9525">
                  <a:moveTo>
                    <a:pt x="63500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635000" y="9131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436211" y="5625553"/>
              <a:ext cx="175895" cy="5715"/>
            </a:xfrm>
            <a:custGeom>
              <a:avLst/>
              <a:gdLst/>
              <a:ahLst/>
              <a:cxnLst/>
              <a:rect l="l" t="t" r="r" b="b"/>
              <a:pathLst>
                <a:path w="175895" h="5714">
                  <a:moveTo>
                    <a:pt x="0" y="5486"/>
                  </a:moveTo>
                  <a:lnTo>
                    <a:pt x="175564" y="5486"/>
                  </a:lnTo>
                </a:path>
                <a:path w="175895" h="571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3632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710531" y="5627369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6558064" y="5626100"/>
              <a:ext cx="617855" cy="6350"/>
            </a:xfrm>
            <a:custGeom>
              <a:avLst/>
              <a:gdLst/>
              <a:ahLst/>
              <a:cxnLst/>
              <a:rect l="l" t="t" r="r" b="b"/>
              <a:pathLst>
                <a:path w="617854" h="6350">
                  <a:moveTo>
                    <a:pt x="617435" y="0"/>
                  </a:moveTo>
                  <a:lnTo>
                    <a:pt x="0" y="0"/>
                  </a:lnTo>
                  <a:lnTo>
                    <a:pt x="0" y="6146"/>
                  </a:lnTo>
                  <a:lnTo>
                    <a:pt x="617435" y="6146"/>
                  </a:lnTo>
                  <a:lnTo>
                    <a:pt x="617435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436211" y="563651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710531" y="5636513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7015213" y="5632246"/>
              <a:ext cx="160655" cy="6985"/>
            </a:xfrm>
            <a:custGeom>
              <a:avLst/>
              <a:gdLst/>
              <a:ahLst/>
              <a:cxnLst/>
              <a:rect l="l" t="t" r="r" b="b"/>
              <a:pathLst>
                <a:path w="160654" h="6985">
                  <a:moveTo>
                    <a:pt x="160286" y="0"/>
                  </a:moveTo>
                  <a:lnTo>
                    <a:pt x="0" y="0"/>
                  </a:lnTo>
                  <a:lnTo>
                    <a:pt x="0" y="6553"/>
                  </a:lnTo>
                  <a:lnTo>
                    <a:pt x="160286" y="6553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436211" y="564565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4710531" y="5645657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7015213" y="5641378"/>
              <a:ext cx="160655" cy="9525"/>
            </a:xfrm>
            <a:custGeom>
              <a:avLst/>
              <a:gdLst/>
              <a:ahLst/>
              <a:cxnLst/>
              <a:rect l="l" t="t" r="r" b="b"/>
              <a:pathLst>
                <a:path w="160654" h="9525">
                  <a:moveTo>
                    <a:pt x="160286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160286" y="9182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4436211" y="565480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4710531" y="5654801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7015213" y="5651500"/>
              <a:ext cx="160655" cy="8255"/>
            </a:xfrm>
            <a:custGeom>
              <a:avLst/>
              <a:gdLst/>
              <a:ahLst/>
              <a:cxnLst/>
              <a:rect l="l" t="t" r="r" b="b"/>
              <a:pathLst>
                <a:path w="160654" h="8254">
                  <a:moveTo>
                    <a:pt x="160286" y="0"/>
                  </a:moveTo>
                  <a:lnTo>
                    <a:pt x="0" y="0"/>
                  </a:lnTo>
                  <a:lnTo>
                    <a:pt x="0" y="8191"/>
                  </a:lnTo>
                  <a:lnTo>
                    <a:pt x="160286" y="8191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4436211" y="566394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4710531" y="5663945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7015213" y="5664200"/>
              <a:ext cx="160655" cy="5080"/>
            </a:xfrm>
            <a:custGeom>
              <a:avLst/>
              <a:gdLst/>
              <a:ahLst/>
              <a:cxnLst/>
              <a:rect l="l" t="t" r="r" b="b"/>
              <a:pathLst>
                <a:path w="160654" h="5079">
                  <a:moveTo>
                    <a:pt x="160286" y="0"/>
                  </a:moveTo>
                  <a:lnTo>
                    <a:pt x="0" y="0"/>
                  </a:lnTo>
                  <a:lnTo>
                    <a:pt x="0" y="4610"/>
                  </a:lnTo>
                  <a:lnTo>
                    <a:pt x="160286" y="4610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4436211" y="567308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4710531" y="5673089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7015213" y="5668810"/>
              <a:ext cx="160655" cy="8255"/>
            </a:xfrm>
            <a:custGeom>
              <a:avLst/>
              <a:gdLst/>
              <a:ahLst/>
              <a:cxnLst/>
              <a:rect l="l" t="t" r="r" b="b"/>
              <a:pathLst>
                <a:path w="160654" h="8254">
                  <a:moveTo>
                    <a:pt x="160286" y="0"/>
                  </a:moveTo>
                  <a:lnTo>
                    <a:pt x="0" y="0"/>
                  </a:lnTo>
                  <a:lnTo>
                    <a:pt x="0" y="8089"/>
                  </a:lnTo>
                  <a:lnTo>
                    <a:pt x="160286" y="8089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4436211" y="568223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4710531" y="5682233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7015213" y="5677992"/>
              <a:ext cx="160655" cy="9525"/>
            </a:xfrm>
            <a:custGeom>
              <a:avLst/>
              <a:gdLst/>
              <a:ahLst/>
              <a:cxnLst/>
              <a:rect l="l" t="t" r="r" b="b"/>
              <a:pathLst>
                <a:path w="160654" h="9525">
                  <a:moveTo>
                    <a:pt x="160286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160286" y="9131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4436211" y="569137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4710531" y="5691377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0" y="0"/>
                  </a:moveTo>
                  <a:lnTo>
                    <a:pt x="148132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5872315" y="5689600"/>
              <a:ext cx="1303655" cy="6985"/>
            </a:xfrm>
            <a:custGeom>
              <a:avLst/>
              <a:gdLst/>
              <a:ahLst/>
              <a:cxnLst/>
              <a:rect l="l" t="t" r="r" b="b"/>
              <a:pathLst>
                <a:path w="1303654" h="6985">
                  <a:moveTo>
                    <a:pt x="1303185" y="0"/>
                  </a:moveTo>
                  <a:lnTo>
                    <a:pt x="0" y="0"/>
                  </a:lnTo>
                  <a:lnTo>
                    <a:pt x="0" y="6642"/>
                  </a:lnTo>
                  <a:lnTo>
                    <a:pt x="1303185" y="6642"/>
                  </a:lnTo>
                  <a:lnTo>
                    <a:pt x="1303185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4436211" y="5697924"/>
              <a:ext cx="175895" cy="5715"/>
            </a:xfrm>
            <a:custGeom>
              <a:avLst/>
              <a:gdLst/>
              <a:ahLst/>
              <a:cxnLst/>
              <a:rect l="l" t="t" r="r" b="b"/>
              <a:pathLst>
                <a:path w="175895" h="5714">
                  <a:moveTo>
                    <a:pt x="0" y="0"/>
                  </a:moveTo>
                  <a:lnTo>
                    <a:pt x="175564" y="0"/>
                  </a:lnTo>
                </a:path>
                <a:path w="175895" h="5714">
                  <a:moveTo>
                    <a:pt x="0" y="5486"/>
                  </a:moveTo>
                  <a:lnTo>
                    <a:pt x="175564" y="5486"/>
                  </a:lnTo>
                </a:path>
              </a:pathLst>
            </a:custGeom>
            <a:ln w="5778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4711699" y="5696242"/>
              <a:ext cx="2463800" cy="6350"/>
            </a:xfrm>
            <a:custGeom>
              <a:avLst/>
              <a:gdLst/>
              <a:ahLst/>
              <a:cxnLst/>
              <a:rect l="l" t="t" r="r" b="b"/>
              <a:pathLst>
                <a:path w="2463800" h="6350">
                  <a:moveTo>
                    <a:pt x="2463800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2463800" y="6057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4436211" y="570966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4711699" y="5705424"/>
              <a:ext cx="2463800" cy="9525"/>
            </a:xfrm>
            <a:custGeom>
              <a:avLst/>
              <a:gdLst/>
              <a:ahLst/>
              <a:cxnLst/>
              <a:rect l="l" t="t" r="r" b="b"/>
              <a:pathLst>
                <a:path w="2463800" h="9525">
                  <a:moveTo>
                    <a:pt x="246380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2463800" y="9131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4436211" y="571880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4711699" y="5715000"/>
              <a:ext cx="2463800" cy="8890"/>
            </a:xfrm>
            <a:custGeom>
              <a:avLst/>
              <a:gdLst/>
              <a:ahLst/>
              <a:cxnLst/>
              <a:rect l="l" t="t" r="r" b="b"/>
              <a:pathLst>
                <a:path w="2463800" h="8889">
                  <a:moveTo>
                    <a:pt x="2463800" y="0"/>
                  </a:moveTo>
                  <a:lnTo>
                    <a:pt x="0" y="0"/>
                  </a:lnTo>
                  <a:lnTo>
                    <a:pt x="0" y="8686"/>
                  </a:lnTo>
                  <a:lnTo>
                    <a:pt x="2463800" y="8686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4436211" y="572795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4711699" y="5727700"/>
              <a:ext cx="2463800" cy="5715"/>
            </a:xfrm>
            <a:custGeom>
              <a:avLst/>
              <a:gdLst/>
              <a:ahLst/>
              <a:cxnLst/>
              <a:rect l="l" t="t" r="r" b="b"/>
              <a:pathLst>
                <a:path w="2463800" h="5714">
                  <a:moveTo>
                    <a:pt x="2463800" y="0"/>
                  </a:moveTo>
                  <a:lnTo>
                    <a:pt x="0" y="0"/>
                  </a:lnTo>
                  <a:lnTo>
                    <a:pt x="0" y="5156"/>
                  </a:lnTo>
                  <a:lnTo>
                    <a:pt x="2463800" y="5156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4436211" y="573709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4711699" y="5732856"/>
              <a:ext cx="2463800" cy="7620"/>
            </a:xfrm>
            <a:custGeom>
              <a:avLst/>
              <a:gdLst/>
              <a:ahLst/>
              <a:cxnLst/>
              <a:rect l="l" t="t" r="r" b="b"/>
              <a:pathLst>
                <a:path w="2463800" h="7620">
                  <a:moveTo>
                    <a:pt x="2463800" y="0"/>
                  </a:moveTo>
                  <a:lnTo>
                    <a:pt x="0" y="0"/>
                  </a:lnTo>
                  <a:lnTo>
                    <a:pt x="0" y="7543"/>
                  </a:lnTo>
                  <a:lnTo>
                    <a:pt x="2463800" y="7543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4436211" y="574624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4711700" y="5741987"/>
              <a:ext cx="2463800" cy="9525"/>
            </a:xfrm>
            <a:custGeom>
              <a:avLst/>
              <a:gdLst/>
              <a:ahLst/>
              <a:cxnLst/>
              <a:rect l="l" t="t" r="r" b="b"/>
              <a:pathLst>
                <a:path w="2463800" h="9525">
                  <a:moveTo>
                    <a:pt x="246380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0" y="9131"/>
                  </a:lnTo>
                  <a:lnTo>
                    <a:pt x="2239518" y="9131"/>
                  </a:lnTo>
                  <a:lnTo>
                    <a:pt x="2239518" y="4559"/>
                  </a:lnTo>
                  <a:lnTo>
                    <a:pt x="2309622" y="4559"/>
                  </a:lnTo>
                  <a:lnTo>
                    <a:pt x="2309622" y="9131"/>
                  </a:lnTo>
                  <a:lnTo>
                    <a:pt x="2463800" y="9131"/>
                  </a:lnTo>
                  <a:lnTo>
                    <a:pt x="2463800" y="4559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4436211" y="575538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4711700" y="5753100"/>
              <a:ext cx="2463800" cy="7620"/>
            </a:xfrm>
            <a:custGeom>
              <a:avLst/>
              <a:gdLst/>
              <a:ahLst/>
              <a:cxnLst/>
              <a:rect l="l" t="t" r="r" b="b"/>
              <a:pathLst>
                <a:path w="2463800" h="7620">
                  <a:moveTo>
                    <a:pt x="913752" y="0"/>
                  </a:moveTo>
                  <a:lnTo>
                    <a:pt x="0" y="0"/>
                  </a:lnTo>
                  <a:lnTo>
                    <a:pt x="0" y="7188"/>
                  </a:lnTo>
                  <a:lnTo>
                    <a:pt x="913752" y="7188"/>
                  </a:lnTo>
                  <a:lnTo>
                    <a:pt x="913752" y="0"/>
                  </a:lnTo>
                  <a:close/>
                </a:path>
                <a:path w="2463800" h="7620">
                  <a:moveTo>
                    <a:pt x="2239518" y="0"/>
                  </a:moveTo>
                  <a:lnTo>
                    <a:pt x="985342" y="0"/>
                  </a:lnTo>
                  <a:lnTo>
                    <a:pt x="985342" y="7188"/>
                  </a:lnTo>
                  <a:lnTo>
                    <a:pt x="2239518" y="7188"/>
                  </a:lnTo>
                  <a:lnTo>
                    <a:pt x="2239518" y="0"/>
                  </a:lnTo>
                  <a:close/>
                </a:path>
                <a:path w="2463800" h="7620">
                  <a:moveTo>
                    <a:pt x="2463800" y="0"/>
                  </a:moveTo>
                  <a:lnTo>
                    <a:pt x="2309622" y="0"/>
                  </a:lnTo>
                  <a:lnTo>
                    <a:pt x="2309622" y="7188"/>
                  </a:lnTo>
                  <a:lnTo>
                    <a:pt x="2463800" y="7188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4436211" y="576452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4711700" y="5760288"/>
              <a:ext cx="2463800" cy="5715"/>
            </a:xfrm>
            <a:custGeom>
              <a:avLst/>
              <a:gdLst/>
              <a:ahLst/>
              <a:cxnLst/>
              <a:rect l="l" t="t" r="r" b="b"/>
              <a:pathLst>
                <a:path w="2463800" h="5714">
                  <a:moveTo>
                    <a:pt x="913752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913752" y="5511"/>
                  </a:lnTo>
                  <a:lnTo>
                    <a:pt x="913752" y="0"/>
                  </a:lnTo>
                  <a:close/>
                </a:path>
                <a:path w="2463800" h="5714">
                  <a:moveTo>
                    <a:pt x="2239518" y="0"/>
                  </a:moveTo>
                  <a:lnTo>
                    <a:pt x="985342" y="0"/>
                  </a:lnTo>
                  <a:lnTo>
                    <a:pt x="985342" y="5511"/>
                  </a:lnTo>
                  <a:lnTo>
                    <a:pt x="2239518" y="5511"/>
                  </a:lnTo>
                  <a:lnTo>
                    <a:pt x="2239518" y="0"/>
                  </a:lnTo>
                  <a:close/>
                </a:path>
                <a:path w="2463800" h="5714">
                  <a:moveTo>
                    <a:pt x="2463800" y="0"/>
                  </a:moveTo>
                  <a:lnTo>
                    <a:pt x="2309622" y="0"/>
                  </a:lnTo>
                  <a:lnTo>
                    <a:pt x="2309622" y="5511"/>
                  </a:lnTo>
                  <a:lnTo>
                    <a:pt x="2463800" y="5511"/>
                  </a:lnTo>
                  <a:lnTo>
                    <a:pt x="24638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4436211" y="577367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4724400" y="5769432"/>
              <a:ext cx="2451100" cy="9525"/>
            </a:xfrm>
            <a:custGeom>
              <a:avLst/>
              <a:gdLst/>
              <a:ahLst/>
              <a:cxnLst/>
              <a:rect l="l" t="t" r="r" b="b"/>
              <a:pathLst>
                <a:path w="2451100" h="9525">
                  <a:moveTo>
                    <a:pt x="901052" y="0"/>
                  </a:moveTo>
                  <a:lnTo>
                    <a:pt x="0" y="0"/>
                  </a:lnTo>
                  <a:lnTo>
                    <a:pt x="0" y="9067"/>
                  </a:lnTo>
                  <a:lnTo>
                    <a:pt x="901052" y="9067"/>
                  </a:lnTo>
                  <a:lnTo>
                    <a:pt x="901052" y="0"/>
                  </a:lnTo>
                  <a:close/>
                </a:path>
                <a:path w="2451100" h="9525">
                  <a:moveTo>
                    <a:pt x="2226818" y="0"/>
                  </a:moveTo>
                  <a:lnTo>
                    <a:pt x="972642" y="0"/>
                  </a:lnTo>
                  <a:lnTo>
                    <a:pt x="972642" y="9067"/>
                  </a:lnTo>
                  <a:lnTo>
                    <a:pt x="2226818" y="9067"/>
                  </a:lnTo>
                  <a:lnTo>
                    <a:pt x="2226818" y="0"/>
                  </a:lnTo>
                  <a:close/>
                </a:path>
                <a:path w="2451100" h="9525">
                  <a:moveTo>
                    <a:pt x="2451100" y="0"/>
                  </a:moveTo>
                  <a:lnTo>
                    <a:pt x="2296922" y="0"/>
                  </a:lnTo>
                  <a:lnTo>
                    <a:pt x="2296922" y="9067"/>
                  </a:lnTo>
                  <a:lnTo>
                    <a:pt x="2451100" y="9067"/>
                  </a:lnTo>
                  <a:lnTo>
                    <a:pt x="24511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4436211" y="578281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4724400" y="5778563"/>
              <a:ext cx="2451100" cy="9525"/>
            </a:xfrm>
            <a:custGeom>
              <a:avLst/>
              <a:gdLst/>
              <a:ahLst/>
              <a:cxnLst/>
              <a:rect l="l" t="t" r="r" b="b"/>
              <a:pathLst>
                <a:path w="2451100" h="9525">
                  <a:moveTo>
                    <a:pt x="901052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901052" y="9182"/>
                  </a:lnTo>
                  <a:lnTo>
                    <a:pt x="901052" y="0"/>
                  </a:lnTo>
                  <a:close/>
                </a:path>
                <a:path w="2451100" h="9525">
                  <a:moveTo>
                    <a:pt x="2226818" y="0"/>
                  </a:moveTo>
                  <a:lnTo>
                    <a:pt x="972642" y="0"/>
                  </a:lnTo>
                  <a:lnTo>
                    <a:pt x="972642" y="9182"/>
                  </a:lnTo>
                  <a:lnTo>
                    <a:pt x="2226818" y="9182"/>
                  </a:lnTo>
                  <a:lnTo>
                    <a:pt x="2226818" y="0"/>
                  </a:lnTo>
                  <a:close/>
                </a:path>
                <a:path w="2451100" h="9525">
                  <a:moveTo>
                    <a:pt x="2451100" y="0"/>
                  </a:moveTo>
                  <a:lnTo>
                    <a:pt x="2296922" y="0"/>
                  </a:lnTo>
                  <a:lnTo>
                    <a:pt x="2296922" y="9182"/>
                  </a:lnTo>
                  <a:lnTo>
                    <a:pt x="2451100" y="9182"/>
                  </a:lnTo>
                  <a:lnTo>
                    <a:pt x="24511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4436211" y="579196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4724400" y="5791200"/>
              <a:ext cx="2451100" cy="5715"/>
            </a:xfrm>
            <a:custGeom>
              <a:avLst/>
              <a:gdLst/>
              <a:ahLst/>
              <a:cxnLst/>
              <a:rect l="l" t="t" r="r" b="b"/>
              <a:pathLst>
                <a:path w="2451100" h="5714">
                  <a:moveTo>
                    <a:pt x="901052" y="0"/>
                  </a:moveTo>
                  <a:lnTo>
                    <a:pt x="0" y="0"/>
                  </a:lnTo>
                  <a:lnTo>
                    <a:pt x="0" y="5651"/>
                  </a:lnTo>
                  <a:lnTo>
                    <a:pt x="901052" y="5651"/>
                  </a:lnTo>
                  <a:lnTo>
                    <a:pt x="901052" y="0"/>
                  </a:lnTo>
                  <a:close/>
                </a:path>
                <a:path w="2451100" h="5714">
                  <a:moveTo>
                    <a:pt x="2226818" y="0"/>
                  </a:moveTo>
                  <a:lnTo>
                    <a:pt x="972642" y="0"/>
                  </a:lnTo>
                  <a:lnTo>
                    <a:pt x="972642" y="5651"/>
                  </a:lnTo>
                  <a:lnTo>
                    <a:pt x="2226818" y="5651"/>
                  </a:lnTo>
                  <a:lnTo>
                    <a:pt x="2226818" y="0"/>
                  </a:lnTo>
                  <a:close/>
                </a:path>
                <a:path w="2451100" h="5714">
                  <a:moveTo>
                    <a:pt x="2451100" y="0"/>
                  </a:moveTo>
                  <a:lnTo>
                    <a:pt x="2296922" y="0"/>
                  </a:lnTo>
                  <a:lnTo>
                    <a:pt x="2296922" y="5651"/>
                  </a:lnTo>
                  <a:lnTo>
                    <a:pt x="2451100" y="5651"/>
                  </a:lnTo>
                  <a:lnTo>
                    <a:pt x="24511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4436211" y="580110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4724400" y="5796851"/>
              <a:ext cx="2451100" cy="7620"/>
            </a:xfrm>
            <a:custGeom>
              <a:avLst/>
              <a:gdLst/>
              <a:ahLst/>
              <a:cxnLst/>
              <a:rect l="l" t="t" r="r" b="b"/>
              <a:pathLst>
                <a:path w="2451100" h="7620">
                  <a:moveTo>
                    <a:pt x="901052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901052" y="7048"/>
                  </a:lnTo>
                  <a:lnTo>
                    <a:pt x="901052" y="0"/>
                  </a:lnTo>
                  <a:close/>
                </a:path>
                <a:path w="2451100" h="7620">
                  <a:moveTo>
                    <a:pt x="2226818" y="0"/>
                  </a:moveTo>
                  <a:lnTo>
                    <a:pt x="972642" y="0"/>
                  </a:lnTo>
                  <a:lnTo>
                    <a:pt x="972642" y="7048"/>
                  </a:lnTo>
                  <a:lnTo>
                    <a:pt x="2226818" y="7048"/>
                  </a:lnTo>
                  <a:lnTo>
                    <a:pt x="2226818" y="0"/>
                  </a:lnTo>
                  <a:close/>
                </a:path>
                <a:path w="2451100" h="7620">
                  <a:moveTo>
                    <a:pt x="2451100" y="0"/>
                  </a:moveTo>
                  <a:lnTo>
                    <a:pt x="2296922" y="0"/>
                  </a:lnTo>
                  <a:lnTo>
                    <a:pt x="2296922" y="7048"/>
                  </a:lnTo>
                  <a:lnTo>
                    <a:pt x="2451100" y="7048"/>
                  </a:lnTo>
                  <a:lnTo>
                    <a:pt x="24511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4436211" y="581024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4724400" y="5805982"/>
              <a:ext cx="2451100" cy="9525"/>
            </a:xfrm>
            <a:custGeom>
              <a:avLst/>
              <a:gdLst/>
              <a:ahLst/>
              <a:cxnLst/>
              <a:rect l="l" t="t" r="r" b="b"/>
              <a:pathLst>
                <a:path w="2451100" h="9525">
                  <a:moveTo>
                    <a:pt x="90105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01052" y="9131"/>
                  </a:lnTo>
                  <a:lnTo>
                    <a:pt x="901052" y="0"/>
                  </a:lnTo>
                  <a:close/>
                </a:path>
                <a:path w="2451100" h="9525">
                  <a:moveTo>
                    <a:pt x="2226818" y="0"/>
                  </a:moveTo>
                  <a:lnTo>
                    <a:pt x="972642" y="0"/>
                  </a:lnTo>
                  <a:lnTo>
                    <a:pt x="972642" y="9131"/>
                  </a:lnTo>
                  <a:lnTo>
                    <a:pt x="2226818" y="9131"/>
                  </a:lnTo>
                  <a:lnTo>
                    <a:pt x="2226818" y="0"/>
                  </a:lnTo>
                  <a:close/>
                </a:path>
                <a:path w="2451100" h="9525">
                  <a:moveTo>
                    <a:pt x="2451100" y="0"/>
                  </a:moveTo>
                  <a:lnTo>
                    <a:pt x="2296922" y="0"/>
                  </a:lnTo>
                  <a:lnTo>
                    <a:pt x="2296922" y="9131"/>
                  </a:lnTo>
                  <a:lnTo>
                    <a:pt x="2451100" y="9131"/>
                  </a:lnTo>
                  <a:lnTo>
                    <a:pt x="2451100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4436211" y="581939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4724400" y="5816600"/>
              <a:ext cx="2446655" cy="8255"/>
            </a:xfrm>
            <a:custGeom>
              <a:avLst/>
              <a:gdLst/>
              <a:ahLst/>
              <a:cxnLst/>
              <a:rect l="l" t="t" r="r" b="b"/>
              <a:pathLst>
                <a:path w="2446654" h="8254">
                  <a:moveTo>
                    <a:pt x="2446236" y="0"/>
                  </a:moveTo>
                  <a:lnTo>
                    <a:pt x="2296922" y="0"/>
                  </a:lnTo>
                  <a:lnTo>
                    <a:pt x="2296922" y="1587"/>
                  </a:lnTo>
                  <a:lnTo>
                    <a:pt x="2226818" y="1587"/>
                  </a:lnTo>
                  <a:lnTo>
                    <a:pt x="2226818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0" y="7696"/>
                  </a:lnTo>
                  <a:lnTo>
                    <a:pt x="2446236" y="7696"/>
                  </a:lnTo>
                  <a:lnTo>
                    <a:pt x="2446236" y="1587"/>
                  </a:lnTo>
                  <a:lnTo>
                    <a:pt x="2446236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4436211" y="582853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4738535" y="5829300"/>
              <a:ext cx="2411730" cy="4445"/>
            </a:xfrm>
            <a:custGeom>
              <a:avLst/>
              <a:gdLst/>
              <a:ahLst/>
              <a:cxnLst/>
              <a:rect l="l" t="t" r="r" b="b"/>
              <a:pathLst>
                <a:path w="2411729" h="4445">
                  <a:moveTo>
                    <a:pt x="2411564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2411564" y="4114"/>
                  </a:lnTo>
                  <a:lnTo>
                    <a:pt x="2411564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4436211" y="583768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4436211" y="584682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4436211" y="585596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4436211" y="586511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4436211" y="587425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4436211" y="588340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4436211" y="589254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4436211" y="590168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4436211" y="591083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4436211" y="591997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4436211" y="592912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4436211" y="593826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4436211" y="594740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4436211" y="595655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4436211" y="596569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4436211" y="597484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4436211" y="598398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4436211" y="599312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4436211" y="600227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4436211" y="601141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4436211" y="602056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4436211" y="602970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4436211" y="603884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4436211" y="604799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4436211" y="605713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4436211" y="606628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4436211" y="607542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4436211" y="608456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4436211" y="609371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4436211" y="610285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4436211" y="611200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4436211" y="612114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4436211" y="613028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4436211" y="613943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4436211" y="614857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4436211" y="615772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4436211" y="616686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4436211" y="617600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4436211" y="618515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4436211" y="619429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4436211" y="620344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4436211" y="621258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4436211" y="622172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4436211" y="623087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4436211" y="624001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4436211" y="624916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4436211" y="625830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4436211" y="626744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4436211" y="627659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4436211" y="628573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4436211" y="629488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4436211" y="630402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4436211" y="631316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4436211" y="632231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4436211" y="633145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4436211" y="634060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4436211" y="634974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4436211" y="635888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4436211" y="636803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4436211" y="637717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4436211" y="638632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4436211" y="639546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4436211" y="640460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4436211" y="641375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4436211" y="642289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4436211" y="6428657"/>
              <a:ext cx="175895" cy="5715"/>
            </a:xfrm>
            <a:custGeom>
              <a:avLst/>
              <a:gdLst/>
              <a:ahLst/>
              <a:cxnLst/>
              <a:rect l="l" t="t" r="r" b="b"/>
              <a:pathLst>
                <a:path w="175895" h="5714">
                  <a:moveTo>
                    <a:pt x="0" y="5486"/>
                  </a:moveTo>
                  <a:lnTo>
                    <a:pt x="175564" y="5486"/>
                  </a:lnTo>
                </a:path>
                <a:path w="175895" h="571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6769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4436211" y="644118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4436211" y="645032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4436211" y="645947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4436211" y="646861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4436211" y="647776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4436211" y="648690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4436211" y="649604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28041" y="0"/>
                  </a:lnTo>
                </a:path>
                <a:path w="175895" h="0">
                  <a:moveTo>
                    <a:pt x="99682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4436211" y="6501053"/>
              <a:ext cx="175895" cy="5715"/>
            </a:xfrm>
            <a:custGeom>
              <a:avLst/>
              <a:gdLst/>
              <a:ahLst/>
              <a:cxnLst/>
              <a:rect l="l" t="t" r="r" b="b"/>
              <a:pathLst>
                <a:path w="175895" h="5715">
                  <a:moveTo>
                    <a:pt x="0" y="0"/>
                  </a:moveTo>
                  <a:lnTo>
                    <a:pt x="175564" y="0"/>
                  </a:lnTo>
                </a:path>
                <a:path w="175895" h="5715">
                  <a:moveTo>
                    <a:pt x="0" y="5486"/>
                  </a:moveTo>
                  <a:lnTo>
                    <a:pt x="175564" y="5486"/>
                  </a:lnTo>
                </a:path>
              </a:pathLst>
            </a:custGeom>
            <a:ln w="3175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4436211" y="651433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4436211" y="652348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4436211" y="653262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4436211" y="654176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4436211" y="655091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4436211" y="656005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4436211" y="656920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4436211" y="657834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4436211" y="658748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4436211" y="659663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4436211" y="6605777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4436211" y="661492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4436211" y="6624065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4436211" y="6633209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4436211" y="6642353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4445990" y="6647167"/>
              <a:ext cx="151765" cy="18415"/>
            </a:xfrm>
            <a:custGeom>
              <a:avLst/>
              <a:gdLst/>
              <a:ahLst/>
              <a:cxnLst/>
              <a:rect l="l" t="t" r="r" b="b"/>
              <a:pathLst>
                <a:path w="151764" h="18415">
                  <a:moveTo>
                    <a:pt x="146304" y="9118"/>
                  </a:moveTo>
                  <a:lnTo>
                    <a:pt x="11709" y="9118"/>
                  </a:lnTo>
                  <a:lnTo>
                    <a:pt x="11709" y="18300"/>
                  </a:lnTo>
                  <a:lnTo>
                    <a:pt x="146304" y="18300"/>
                  </a:lnTo>
                  <a:lnTo>
                    <a:pt x="146304" y="9118"/>
                  </a:lnTo>
                  <a:close/>
                </a:path>
                <a:path w="151764" h="18415">
                  <a:moveTo>
                    <a:pt x="151409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151409" y="7632"/>
                  </a:lnTo>
                  <a:lnTo>
                    <a:pt x="151409" y="0"/>
                  </a:lnTo>
                  <a:close/>
                </a:path>
              </a:pathLst>
            </a:custGeom>
            <a:solidFill>
              <a:srgbClr val="F1603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4463643" y="6669785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01" y="0"/>
                  </a:lnTo>
                </a:path>
              </a:pathLst>
            </a:custGeom>
            <a:ln w="10973">
              <a:solidFill>
                <a:srgbClr val="F1603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2" name="object 33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78637" y="3777754"/>
              <a:ext cx="181786" cy="216395"/>
            </a:xfrm>
            <a:prstGeom prst="rect">
              <a:avLst/>
            </a:prstGeom>
          </p:spPr>
        </p:pic>
        <p:sp>
          <p:nvSpPr>
            <p:cNvPr id="333" name="object 333" descr=""/>
            <p:cNvSpPr/>
            <p:nvPr/>
          </p:nvSpPr>
          <p:spPr>
            <a:xfrm>
              <a:off x="3641382" y="3994149"/>
              <a:ext cx="3448685" cy="2578735"/>
            </a:xfrm>
            <a:custGeom>
              <a:avLst/>
              <a:gdLst/>
              <a:ahLst/>
              <a:cxnLst/>
              <a:rect l="l" t="t" r="r" b="b"/>
              <a:pathLst>
                <a:path w="3448684" h="2578734">
                  <a:moveTo>
                    <a:pt x="1214526" y="2540254"/>
                  </a:moveTo>
                  <a:lnTo>
                    <a:pt x="0" y="2538704"/>
                  </a:lnTo>
                  <a:lnTo>
                    <a:pt x="0" y="2576804"/>
                  </a:lnTo>
                  <a:lnTo>
                    <a:pt x="1214526" y="2578354"/>
                  </a:lnTo>
                  <a:lnTo>
                    <a:pt x="1214526" y="2540254"/>
                  </a:lnTo>
                  <a:close/>
                </a:path>
                <a:path w="3448684" h="2578734">
                  <a:moveTo>
                    <a:pt x="1953564" y="1572615"/>
                  </a:moveTo>
                  <a:lnTo>
                    <a:pt x="1915464" y="1571078"/>
                  </a:lnTo>
                  <a:lnTo>
                    <a:pt x="1909406" y="2075459"/>
                  </a:lnTo>
                  <a:lnTo>
                    <a:pt x="1947506" y="2076996"/>
                  </a:lnTo>
                  <a:lnTo>
                    <a:pt x="1953564" y="1572615"/>
                  </a:lnTo>
                  <a:close/>
                </a:path>
                <a:path w="3448684" h="2578734">
                  <a:moveTo>
                    <a:pt x="3084309" y="356539"/>
                  </a:moveTo>
                  <a:lnTo>
                    <a:pt x="3076664" y="310857"/>
                  </a:lnTo>
                  <a:lnTo>
                    <a:pt x="3058363" y="272364"/>
                  </a:lnTo>
                  <a:lnTo>
                    <a:pt x="3058363" y="344385"/>
                  </a:lnTo>
                  <a:lnTo>
                    <a:pt x="3058363" y="371817"/>
                  </a:lnTo>
                  <a:lnTo>
                    <a:pt x="3058363" y="487616"/>
                  </a:lnTo>
                  <a:lnTo>
                    <a:pt x="3058363" y="513511"/>
                  </a:lnTo>
                  <a:lnTo>
                    <a:pt x="3055340" y="527253"/>
                  </a:lnTo>
                  <a:lnTo>
                    <a:pt x="3027908" y="583603"/>
                  </a:lnTo>
                  <a:lnTo>
                    <a:pt x="2989796" y="615607"/>
                  </a:lnTo>
                  <a:lnTo>
                    <a:pt x="2977591" y="620166"/>
                  </a:lnTo>
                  <a:lnTo>
                    <a:pt x="2966936" y="624776"/>
                  </a:lnTo>
                  <a:lnTo>
                    <a:pt x="2953232" y="627811"/>
                  </a:lnTo>
                  <a:lnTo>
                    <a:pt x="2941040" y="629348"/>
                  </a:lnTo>
                  <a:lnTo>
                    <a:pt x="2927337" y="630834"/>
                  </a:lnTo>
                  <a:lnTo>
                    <a:pt x="2913596" y="629348"/>
                  </a:lnTo>
                  <a:lnTo>
                    <a:pt x="2901391" y="627811"/>
                  </a:lnTo>
                  <a:lnTo>
                    <a:pt x="2889237" y="624776"/>
                  </a:lnTo>
                  <a:lnTo>
                    <a:pt x="2877032" y="620166"/>
                  </a:lnTo>
                  <a:lnTo>
                    <a:pt x="2866377" y="614108"/>
                  </a:lnTo>
                  <a:lnTo>
                    <a:pt x="2854172" y="608012"/>
                  </a:lnTo>
                  <a:lnTo>
                    <a:pt x="2845041" y="600367"/>
                  </a:lnTo>
                  <a:lnTo>
                    <a:pt x="2826740" y="582066"/>
                  </a:lnTo>
                  <a:lnTo>
                    <a:pt x="2820632" y="572935"/>
                  </a:lnTo>
                  <a:lnTo>
                    <a:pt x="2813050" y="562267"/>
                  </a:lnTo>
                  <a:lnTo>
                    <a:pt x="2803868" y="537908"/>
                  </a:lnTo>
                  <a:lnTo>
                    <a:pt x="2800845" y="525716"/>
                  </a:lnTo>
                  <a:lnTo>
                    <a:pt x="2799308" y="513511"/>
                  </a:lnTo>
                  <a:lnTo>
                    <a:pt x="2797810" y="499808"/>
                  </a:lnTo>
                  <a:lnTo>
                    <a:pt x="2799308" y="486067"/>
                  </a:lnTo>
                  <a:lnTo>
                    <a:pt x="2800845" y="473913"/>
                  </a:lnTo>
                  <a:lnTo>
                    <a:pt x="2803868" y="460171"/>
                  </a:lnTo>
                  <a:lnTo>
                    <a:pt x="2806369" y="454367"/>
                  </a:lnTo>
                  <a:lnTo>
                    <a:pt x="2808478" y="457149"/>
                  </a:lnTo>
                  <a:lnTo>
                    <a:pt x="2829814" y="478485"/>
                  </a:lnTo>
                  <a:lnTo>
                    <a:pt x="2854172" y="493712"/>
                  </a:lnTo>
                  <a:lnTo>
                    <a:pt x="2867914" y="501357"/>
                  </a:lnTo>
                  <a:lnTo>
                    <a:pt x="2898368" y="510476"/>
                  </a:lnTo>
                  <a:lnTo>
                    <a:pt x="2928836" y="513511"/>
                  </a:lnTo>
                  <a:lnTo>
                    <a:pt x="2944114" y="512013"/>
                  </a:lnTo>
                  <a:lnTo>
                    <a:pt x="2989796" y="499808"/>
                  </a:lnTo>
                  <a:lnTo>
                    <a:pt x="3027908" y="476948"/>
                  </a:lnTo>
                  <a:lnTo>
                    <a:pt x="3049689" y="454875"/>
                  </a:lnTo>
                  <a:lnTo>
                    <a:pt x="3052267" y="461708"/>
                  </a:lnTo>
                  <a:lnTo>
                    <a:pt x="3055340" y="473913"/>
                  </a:lnTo>
                  <a:lnTo>
                    <a:pt x="3058363" y="487616"/>
                  </a:lnTo>
                  <a:lnTo>
                    <a:pt x="3058363" y="371817"/>
                  </a:lnTo>
                  <a:lnTo>
                    <a:pt x="3055340" y="383971"/>
                  </a:lnTo>
                  <a:lnTo>
                    <a:pt x="3052267" y="396176"/>
                  </a:lnTo>
                  <a:lnTo>
                    <a:pt x="3049600" y="403288"/>
                  </a:lnTo>
                  <a:lnTo>
                    <a:pt x="3047695" y="400748"/>
                  </a:lnTo>
                  <a:lnTo>
                    <a:pt x="3038564" y="390080"/>
                  </a:lnTo>
                  <a:lnTo>
                    <a:pt x="3037319" y="389001"/>
                  </a:lnTo>
                  <a:lnTo>
                    <a:pt x="3037319" y="428701"/>
                  </a:lnTo>
                  <a:lnTo>
                    <a:pt x="3035541" y="431203"/>
                  </a:lnTo>
                  <a:lnTo>
                    <a:pt x="3000464" y="466280"/>
                  </a:lnTo>
                  <a:lnTo>
                    <a:pt x="2977591" y="476948"/>
                  </a:lnTo>
                  <a:lnTo>
                    <a:pt x="2966936" y="481507"/>
                  </a:lnTo>
                  <a:lnTo>
                    <a:pt x="2953232" y="484581"/>
                  </a:lnTo>
                  <a:lnTo>
                    <a:pt x="2941040" y="487616"/>
                  </a:lnTo>
                  <a:lnTo>
                    <a:pt x="2927337" y="487616"/>
                  </a:lnTo>
                  <a:lnTo>
                    <a:pt x="2901391" y="484581"/>
                  </a:lnTo>
                  <a:lnTo>
                    <a:pt x="2889237" y="481507"/>
                  </a:lnTo>
                  <a:lnTo>
                    <a:pt x="2877032" y="476948"/>
                  </a:lnTo>
                  <a:lnTo>
                    <a:pt x="2866377" y="470839"/>
                  </a:lnTo>
                  <a:lnTo>
                    <a:pt x="2854172" y="464743"/>
                  </a:lnTo>
                  <a:lnTo>
                    <a:pt x="2835910" y="449516"/>
                  </a:lnTo>
                  <a:lnTo>
                    <a:pt x="2826740" y="440385"/>
                  </a:lnTo>
                  <a:lnTo>
                    <a:pt x="2820632" y="429717"/>
                  </a:lnTo>
                  <a:lnTo>
                    <a:pt x="2819654" y="428358"/>
                  </a:lnTo>
                  <a:lnTo>
                    <a:pt x="2846578" y="399211"/>
                  </a:lnTo>
                  <a:lnTo>
                    <a:pt x="2890736" y="376389"/>
                  </a:lnTo>
                  <a:lnTo>
                    <a:pt x="2902940" y="371817"/>
                  </a:lnTo>
                  <a:lnTo>
                    <a:pt x="2915132" y="370281"/>
                  </a:lnTo>
                  <a:lnTo>
                    <a:pt x="2942577" y="370281"/>
                  </a:lnTo>
                  <a:lnTo>
                    <a:pt x="2991332" y="385508"/>
                  </a:lnTo>
                  <a:lnTo>
                    <a:pt x="3029445" y="417512"/>
                  </a:lnTo>
                  <a:lnTo>
                    <a:pt x="3037319" y="428701"/>
                  </a:lnTo>
                  <a:lnTo>
                    <a:pt x="3037319" y="389001"/>
                  </a:lnTo>
                  <a:lnTo>
                    <a:pt x="3002013" y="362648"/>
                  </a:lnTo>
                  <a:lnTo>
                    <a:pt x="2959328" y="347408"/>
                  </a:lnTo>
                  <a:lnTo>
                    <a:pt x="2927337" y="344385"/>
                  </a:lnTo>
                  <a:lnTo>
                    <a:pt x="2896832" y="347408"/>
                  </a:lnTo>
                  <a:lnTo>
                    <a:pt x="2866377" y="356539"/>
                  </a:lnTo>
                  <a:lnTo>
                    <a:pt x="2854172" y="364185"/>
                  </a:lnTo>
                  <a:lnTo>
                    <a:pt x="2840482" y="371817"/>
                  </a:lnTo>
                  <a:lnTo>
                    <a:pt x="2828277" y="380949"/>
                  </a:lnTo>
                  <a:lnTo>
                    <a:pt x="2817609" y="390080"/>
                  </a:lnTo>
                  <a:lnTo>
                    <a:pt x="2807220" y="403936"/>
                  </a:lnTo>
                  <a:lnTo>
                    <a:pt x="2803868" y="396176"/>
                  </a:lnTo>
                  <a:lnTo>
                    <a:pt x="2800845" y="382435"/>
                  </a:lnTo>
                  <a:lnTo>
                    <a:pt x="2799308" y="370281"/>
                  </a:lnTo>
                  <a:lnTo>
                    <a:pt x="2797810" y="356539"/>
                  </a:lnTo>
                  <a:lnTo>
                    <a:pt x="2799308" y="342849"/>
                  </a:lnTo>
                  <a:lnTo>
                    <a:pt x="2814536" y="294081"/>
                  </a:lnTo>
                  <a:lnTo>
                    <a:pt x="2828277" y="274294"/>
                  </a:lnTo>
                  <a:lnTo>
                    <a:pt x="2835910" y="265112"/>
                  </a:lnTo>
                  <a:lnTo>
                    <a:pt x="2890736" y="233108"/>
                  </a:lnTo>
                  <a:lnTo>
                    <a:pt x="2928836" y="227012"/>
                  </a:lnTo>
                  <a:lnTo>
                    <a:pt x="2942577" y="228549"/>
                  </a:lnTo>
                  <a:lnTo>
                    <a:pt x="2991332" y="243776"/>
                  </a:lnTo>
                  <a:lnTo>
                    <a:pt x="3029445" y="274294"/>
                  </a:lnTo>
                  <a:lnTo>
                    <a:pt x="3052267" y="319976"/>
                  </a:lnTo>
                  <a:lnTo>
                    <a:pt x="3058363" y="344385"/>
                  </a:lnTo>
                  <a:lnTo>
                    <a:pt x="3058363" y="272364"/>
                  </a:lnTo>
                  <a:lnTo>
                    <a:pt x="3014154" y="228549"/>
                  </a:lnTo>
                  <a:lnTo>
                    <a:pt x="2974568" y="208762"/>
                  </a:lnTo>
                  <a:lnTo>
                    <a:pt x="2947200" y="202996"/>
                  </a:lnTo>
                  <a:lnTo>
                    <a:pt x="2948673" y="0"/>
                  </a:lnTo>
                  <a:lnTo>
                    <a:pt x="2910573" y="0"/>
                  </a:lnTo>
                  <a:lnTo>
                    <a:pt x="2909100" y="203263"/>
                  </a:lnTo>
                  <a:lnTo>
                    <a:pt x="2881604" y="208762"/>
                  </a:lnTo>
                  <a:lnTo>
                    <a:pt x="2840482" y="228549"/>
                  </a:lnTo>
                  <a:lnTo>
                    <a:pt x="2808478" y="259016"/>
                  </a:lnTo>
                  <a:lnTo>
                    <a:pt x="2784068" y="297116"/>
                  </a:lnTo>
                  <a:lnTo>
                    <a:pt x="2779509" y="312394"/>
                  </a:lnTo>
                  <a:lnTo>
                    <a:pt x="2774950" y="326085"/>
                  </a:lnTo>
                  <a:lnTo>
                    <a:pt x="2773413" y="342849"/>
                  </a:lnTo>
                  <a:lnTo>
                    <a:pt x="2773413" y="373316"/>
                  </a:lnTo>
                  <a:lnTo>
                    <a:pt x="2776486" y="388543"/>
                  </a:lnTo>
                  <a:lnTo>
                    <a:pt x="2779509" y="403771"/>
                  </a:lnTo>
                  <a:lnTo>
                    <a:pt x="2785605" y="419049"/>
                  </a:lnTo>
                  <a:lnTo>
                    <a:pt x="2790202" y="429361"/>
                  </a:lnTo>
                  <a:lnTo>
                    <a:pt x="2784068" y="440385"/>
                  </a:lnTo>
                  <a:lnTo>
                    <a:pt x="2779509" y="454075"/>
                  </a:lnTo>
                  <a:lnTo>
                    <a:pt x="2774950" y="469303"/>
                  </a:lnTo>
                  <a:lnTo>
                    <a:pt x="2773413" y="484581"/>
                  </a:lnTo>
                  <a:lnTo>
                    <a:pt x="2773413" y="516585"/>
                  </a:lnTo>
                  <a:lnTo>
                    <a:pt x="2776486" y="531812"/>
                  </a:lnTo>
                  <a:lnTo>
                    <a:pt x="2779509" y="547039"/>
                  </a:lnTo>
                  <a:lnTo>
                    <a:pt x="2799308" y="588162"/>
                  </a:lnTo>
                  <a:lnTo>
                    <a:pt x="2829814" y="620166"/>
                  </a:lnTo>
                  <a:lnTo>
                    <a:pt x="2867914" y="643039"/>
                  </a:lnTo>
                  <a:lnTo>
                    <a:pt x="2913596" y="655243"/>
                  </a:lnTo>
                  <a:lnTo>
                    <a:pt x="2944114" y="655243"/>
                  </a:lnTo>
                  <a:lnTo>
                    <a:pt x="2989796" y="643039"/>
                  </a:lnTo>
                  <a:lnTo>
                    <a:pt x="3027908" y="620166"/>
                  </a:lnTo>
                  <a:lnTo>
                    <a:pt x="3056877" y="586676"/>
                  </a:lnTo>
                  <a:lnTo>
                    <a:pt x="3066008" y="574471"/>
                  </a:lnTo>
                  <a:lnTo>
                    <a:pt x="3072104" y="560781"/>
                  </a:lnTo>
                  <a:lnTo>
                    <a:pt x="3076664" y="545503"/>
                  </a:lnTo>
                  <a:lnTo>
                    <a:pt x="3081236" y="530275"/>
                  </a:lnTo>
                  <a:lnTo>
                    <a:pt x="3084309" y="499808"/>
                  </a:lnTo>
                  <a:lnTo>
                    <a:pt x="3082772" y="484581"/>
                  </a:lnTo>
                  <a:lnTo>
                    <a:pt x="3081236" y="467817"/>
                  </a:lnTo>
                  <a:lnTo>
                    <a:pt x="3076664" y="454075"/>
                  </a:lnTo>
                  <a:lnTo>
                    <a:pt x="3070568" y="438848"/>
                  </a:lnTo>
                  <a:lnTo>
                    <a:pt x="3066580" y="429907"/>
                  </a:lnTo>
                  <a:lnTo>
                    <a:pt x="3072104" y="417512"/>
                  </a:lnTo>
                  <a:lnTo>
                    <a:pt x="3076664" y="402285"/>
                  </a:lnTo>
                  <a:lnTo>
                    <a:pt x="3081236" y="388543"/>
                  </a:lnTo>
                  <a:lnTo>
                    <a:pt x="3082772" y="373316"/>
                  </a:lnTo>
                  <a:lnTo>
                    <a:pt x="3084309" y="356539"/>
                  </a:lnTo>
                  <a:close/>
                </a:path>
                <a:path w="3448684" h="2578734">
                  <a:moveTo>
                    <a:pt x="3448494" y="1429346"/>
                  </a:moveTo>
                  <a:lnTo>
                    <a:pt x="3410394" y="1429346"/>
                  </a:lnTo>
                  <a:lnTo>
                    <a:pt x="3408857" y="2000796"/>
                  </a:lnTo>
                  <a:lnTo>
                    <a:pt x="3446957" y="2000796"/>
                  </a:lnTo>
                  <a:lnTo>
                    <a:pt x="3448494" y="142934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4" name="object 334" descr=""/>
          <p:cNvSpPr/>
          <p:nvPr/>
        </p:nvSpPr>
        <p:spPr>
          <a:xfrm>
            <a:off x="6550418" y="4637189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536" y="0"/>
                </a:lnTo>
                <a:lnTo>
                  <a:pt x="39636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" name="object 335" descr=""/>
          <p:cNvSpPr txBox="1"/>
          <p:nvPr/>
        </p:nvSpPr>
        <p:spPr>
          <a:xfrm>
            <a:off x="5432933" y="3876280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36" name="object 336" descr=""/>
          <p:cNvSpPr txBox="1"/>
          <p:nvPr/>
        </p:nvSpPr>
        <p:spPr>
          <a:xfrm>
            <a:off x="7647101" y="3876280"/>
            <a:ext cx="558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5">
                <a:solidFill>
                  <a:srgbClr val="D5D5C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37" name="object 337" descr=""/>
          <p:cNvGrpSpPr/>
          <p:nvPr/>
        </p:nvGrpSpPr>
        <p:grpSpPr>
          <a:xfrm>
            <a:off x="4203700" y="3994150"/>
            <a:ext cx="4251960" cy="2581910"/>
            <a:chOff x="4203700" y="3994150"/>
            <a:chExt cx="4251960" cy="2581910"/>
          </a:xfrm>
        </p:grpSpPr>
        <p:sp>
          <p:nvSpPr>
            <p:cNvPr id="338" name="object 338" descr=""/>
            <p:cNvSpPr/>
            <p:nvPr/>
          </p:nvSpPr>
          <p:spPr>
            <a:xfrm>
              <a:off x="4203700" y="3994149"/>
              <a:ext cx="17145" cy="1571625"/>
            </a:xfrm>
            <a:custGeom>
              <a:avLst/>
              <a:gdLst/>
              <a:ahLst/>
              <a:cxnLst/>
              <a:rect l="l" t="t" r="r" b="b"/>
              <a:pathLst>
                <a:path w="17145" h="1571625">
                  <a:moveTo>
                    <a:pt x="16764" y="1501000"/>
                  </a:moveTo>
                  <a:lnTo>
                    <a:pt x="0" y="1501000"/>
                  </a:lnTo>
                  <a:lnTo>
                    <a:pt x="0" y="1571078"/>
                  </a:lnTo>
                  <a:lnTo>
                    <a:pt x="16764" y="1571078"/>
                  </a:lnTo>
                  <a:lnTo>
                    <a:pt x="16764" y="1501000"/>
                  </a:lnTo>
                  <a:close/>
                </a:path>
                <a:path w="17145" h="1571625">
                  <a:moveTo>
                    <a:pt x="16764" y="123431"/>
                  </a:moveTo>
                  <a:lnTo>
                    <a:pt x="0" y="123431"/>
                  </a:lnTo>
                  <a:lnTo>
                    <a:pt x="0" y="1429359"/>
                  </a:lnTo>
                  <a:lnTo>
                    <a:pt x="16764" y="1429359"/>
                  </a:lnTo>
                  <a:lnTo>
                    <a:pt x="16764" y="123431"/>
                  </a:lnTo>
                  <a:close/>
                </a:path>
                <a:path w="17145" h="1571625">
                  <a:moveTo>
                    <a:pt x="16764" y="0"/>
                  </a:moveTo>
                  <a:lnTo>
                    <a:pt x="0" y="0"/>
                  </a:lnTo>
                  <a:lnTo>
                    <a:pt x="0" y="53327"/>
                  </a:lnTo>
                  <a:lnTo>
                    <a:pt x="16764" y="53327"/>
                  </a:lnTo>
                  <a:lnTo>
                    <a:pt x="16764" y="0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4459681" y="4201363"/>
              <a:ext cx="1858010" cy="15240"/>
            </a:xfrm>
            <a:custGeom>
              <a:avLst/>
              <a:gdLst/>
              <a:ahLst/>
              <a:cxnLst/>
              <a:rect l="l" t="t" r="r" b="b"/>
              <a:pathLst>
                <a:path w="1858010" h="15239">
                  <a:moveTo>
                    <a:pt x="1857578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857578" y="0"/>
                  </a:lnTo>
                  <a:lnTo>
                    <a:pt x="1857578" y="1522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6826250" y="4190707"/>
              <a:ext cx="1629410" cy="26034"/>
            </a:xfrm>
            <a:custGeom>
              <a:avLst/>
              <a:gdLst/>
              <a:ahLst/>
              <a:cxnLst/>
              <a:rect l="l" t="t" r="r" b="b"/>
              <a:pathLst>
                <a:path w="1629409" h="26035">
                  <a:moveTo>
                    <a:pt x="0" y="25895"/>
                  </a:moveTo>
                  <a:lnTo>
                    <a:pt x="0" y="10655"/>
                  </a:lnTo>
                  <a:lnTo>
                    <a:pt x="1628978" y="0"/>
                  </a:lnTo>
                  <a:lnTo>
                    <a:pt x="1628978" y="16764"/>
                  </a:lnTo>
                  <a:lnTo>
                    <a:pt x="0" y="25895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4488662" y="4852047"/>
              <a:ext cx="2581910" cy="1724025"/>
            </a:xfrm>
            <a:custGeom>
              <a:avLst/>
              <a:gdLst/>
              <a:ahLst/>
              <a:cxnLst/>
              <a:rect l="l" t="t" r="r" b="b"/>
              <a:pathLst>
                <a:path w="2581909" h="1724025">
                  <a:moveTo>
                    <a:pt x="18249" y="713181"/>
                  </a:moveTo>
                  <a:lnTo>
                    <a:pt x="3022" y="713181"/>
                  </a:lnTo>
                  <a:lnTo>
                    <a:pt x="0" y="1723491"/>
                  </a:lnTo>
                  <a:lnTo>
                    <a:pt x="15227" y="1723491"/>
                  </a:lnTo>
                  <a:lnTo>
                    <a:pt x="18249" y="713181"/>
                  </a:lnTo>
                  <a:close/>
                </a:path>
                <a:path w="2581909" h="1724025">
                  <a:moveTo>
                    <a:pt x="2581364" y="921943"/>
                  </a:moveTo>
                  <a:lnTo>
                    <a:pt x="1080389" y="920394"/>
                  </a:lnTo>
                  <a:lnTo>
                    <a:pt x="1080389" y="935685"/>
                  </a:lnTo>
                  <a:lnTo>
                    <a:pt x="2581364" y="937171"/>
                  </a:lnTo>
                  <a:lnTo>
                    <a:pt x="2581364" y="921943"/>
                  </a:lnTo>
                  <a:close/>
                </a:path>
                <a:path w="2581909" h="1724025">
                  <a:moveTo>
                    <a:pt x="2581364" y="707085"/>
                  </a:moveTo>
                  <a:lnTo>
                    <a:pt x="2089200" y="705561"/>
                  </a:lnTo>
                  <a:lnTo>
                    <a:pt x="2090724" y="0"/>
                  </a:lnTo>
                  <a:lnTo>
                    <a:pt x="2073948" y="0"/>
                  </a:lnTo>
                  <a:lnTo>
                    <a:pt x="2072424" y="713181"/>
                  </a:lnTo>
                  <a:lnTo>
                    <a:pt x="2081555" y="713181"/>
                  </a:lnTo>
                  <a:lnTo>
                    <a:pt x="2081555" y="722312"/>
                  </a:lnTo>
                  <a:lnTo>
                    <a:pt x="2581364" y="723849"/>
                  </a:lnTo>
                  <a:lnTo>
                    <a:pt x="2581364" y="7070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2" name="object 342" descr=""/>
          <p:cNvSpPr txBox="1"/>
          <p:nvPr/>
        </p:nvSpPr>
        <p:spPr>
          <a:xfrm>
            <a:off x="4233881" y="4700303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3" name="object 343" descr=""/>
          <p:cNvSpPr txBox="1"/>
          <p:nvPr/>
        </p:nvSpPr>
        <p:spPr>
          <a:xfrm>
            <a:off x="5202834" y="4232858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4" name="object 344" descr=""/>
          <p:cNvSpPr txBox="1"/>
          <p:nvPr/>
        </p:nvSpPr>
        <p:spPr>
          <a:xfrm>
            <a:off x="7416990" y="4232858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5" name="object 345" descr=""/>
          <p:cNvSpPr txBox="1"/>
          <p:nvPr/>
        </p:nvSpPr>
        <p:spPr>
          <a:xfrm>
            <a:off x="6060770" y="5711924"/>
            <a:ext cx="1551305" cy="45212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000" spc="-10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  <a:p>
            <a:pPr marL="990600">
              <a:lnSpc>
                <a:spcPct val="100000"/>
              </a:lnSpc>
              <a:spcBef>
                <a:spcPts val="480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46" name="object 346" descr=""/>
          <p:cNvSpPr txBox="1"/>
          <p:nvPr/>
        </p:nvSpPr>
        <p:spPr>
          <a:xfrm>
            <a:off x="6405365" y="5058417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47" name="object 347" descr=""/>
          <p:cNvGrpSpPr/>
          <p:nvPr/>
        </p:nvGrpSpPr>
        <p:grpSpPr>
          <a:xfrm>
            <a:off x="3546919" y="3975849"/>
            <a:ext cx="3474720" cy="2526665"/>
            <a:chOff x="3546919" y="3975849"/>
            <a:chExt cx="3474720" cy="2526665"/>
          </a:xfrm>
        </p:grpSpPr>
        <p:sp>
          <p:nvSpPr>
            <p:cNvPr id="348" name="object 348" descr=""/>
            <p:cNvSpPr/>
            <p:nvPr/>
          </p:nvSpPr>
          <p:spPr>
            <a:xfrm>
              <a:off x="4426153" y="3994149"/>
              <a:ext cx="1929764" cy="1932305"/>
            </a:xfrm>
            <a:custGeom>
              <a:avLst/>
              <a:gdLst/>
              <a:ahLst/>
              <a:cxnLst/>
              <a:rect l="l" t="t" r="r" b="b"/>
              <a:pathLst>
                <a:path w="1929764" h="1932304">
                  <a:moveTo>
                    <a:pt x="71640" y="57899"/>
                  </a:moveTo>
                  <a:lnTo>
                    <a:pt x="42291" y="57899"/>
                  </a:lnTo>
                  <a:lnTo>
                    <a:pt x="42710" y="0"/>
                  </a:lnTo>
                  <a:lnTo>
                    <a:pt x="27432" y="0"/>
                  </a:lnTo>
                  <a:lnTo>
                    <a:pt x="27025" y="57899"/>
                  </a:lnTo>
                  <a:lnTo>
                    <a:pt x="0" y="57899"/>
                  </a:lnTo>
                  <a:lnTo>
                    <a:pt x="0" y="129552"/>
                  </a:lnTo>
                  <a:lnTo>
                    <a:pt x="26517" y="129552"/>
                  </a:lnTo>
                  <a:lnTo>
                    <a:pt x="25946" y="213321"/>
                  </a:lnTo>
                  <a:lnTo>
                    <a:pt x="41173" y="213321"/>
                  </a:lnTo>
                  <a:lnTo>
                    <a:pt x="41770" y="129552"/>
                  </a:lnTo>
                  <a:lnTo>
                    <a:pt x="71640" y="129552"/>
                  </a:lnTo>
                  <a:lnTo>
                    <a:pt x="71640" y="57899"/>
                  </a:lnTo>
                  <a:close/>
                </a:path>
                <a:path w="1929764" h="1932304">
                  <a:moveTo>
                    <a:pt x="1142898" y="1758505"/>
                  </a:moveTo>
                  <a:lnTo>
                    <a:pt x="939939" y="1757045"/>
                  </a:lnTo>
                  <a:lnTo>
                    <a:pt x="938707" y="1744814"/>
                  </a:lnTo>
                  <a:lnTo>
                    <a:pt x="934135" y="1729536"/>
                  </a:lnTo>
                  <a:lnTo>
                    <a:pt x="929576" y="1715833"/>
                  </a:lnTo>
                  <a:lnTo>
                    <a:pt x="923467" y="1702092"/>
                  </a:lnTo>
                  <a:lnTo>
                    <a:pt x="915835" y="1690636"/>
                  </a:lnTo>
                  <a:lnTo>
                    <a:pt x="915835" y="1763064"/>
                  </a:lnTo>
                  <a:lnTo>
                    <a:pt x="915835" y="1790496"/>
                  </a:lnTo>
                  <a:lnTo>
                    <a:pt x="914349" y="1802701"/>
                  </a:lnTo>
                  <a:lnTo>
                    <a:pt x="909726" y="1816392"/>
                  </a:lnTo>
                  <a:lnTo>
                    <a:pt x="906703" y="1827060"/>
                  </a:lnTo>
                  <a:lnTo>
                    <a:pt x="877735" y="1869732"/>
                  </a:lnTo>
                  <a:lnTo>
                    <a:pt x="836612" y="1897164"/>
                  </a:lnTo>
                  <a:lnTo>
                    <a:pt x="798512" y="1906333"/>
                  </a:lnTo>
                  <a:lnTo>
                    <a:pt x="772617" y="1906333"/>
                  </a:lnTo>
                  <a:lnTo>
                    <a:pt x="758875" y="1903260"/>
                  </a:lnTo>
                  <a:lnTo>
                    <a:pt x="746709" y="1900237"/>
                  </a:lnTo>
                  <a:lnTo>
                    <a:pt x="739825" y="1897672"/>
                  </a:lnTo>
                  <a:lnTo>
                    <a:pt x="742149" y="1895678"/>
                  </a:lnTo>
                  <a:lnTo>
                    <a:pt x="754303" y="1886496"/>
                  </a:lnTo>
                  <a:lnTo>
                    <a:pt x="763485" y="1874342"/>
                  </a:lnTo>
                  <a:lnTo>
                    <a:pt x="792403" y="1822500"/>
                  </a:lnTo>
                  <a:lnTo>
                    <a:pt x="798512" y="1792033"/>
                  </a:lnTo>
                  <a:lnTo>
                    <a:pt x="798512" y="1760042"/>
                  </a:lnTo>
                  <a:lnTo>
                    <a:pt x="795477" y="1744814"/>
                  </a:lnTo>
                  <a:lnTo>
                    <a:pt x="792403" y="1729536"/>
                  </a:lnTo>
                  <a:lnTo>
                    <a:pt x="786307" y="1715833"/>
                  </a:lnTo>
                  <a:lnTo>
                    <a:pt x="780249" y="1702092"/>
                  </a:lnTo>
                  <a:lnTo>
                    <a:pt x="774153" y="1691170"/>
                  </a:lnTo>
                  <a:lnTo>
                    <a:pt x="774153" y="1776806"/>
                  </a:lnTo>
                  <a:lnTo>
                    <a:pt x="772617" y="1790496"/>
                  </a:lnTo>
                  <a:lnTo>
                    <a:pt x="757377" y="1839264"/>
                  </a:lnTo>
                  <a:lnTo>
                    <a:pt x="716254" y="1885010"/>
                  </a:lnTo>
                  <a:lnTo>
                    <a:pt x="715759" y="1885289"/>
                  </a:lnTo>
                  <a:lnTo>
                    <a:pt x="702513" y="1875828"/>
                  </a:lnTo>
                  <a:lnTo>
                    <a:pt x="665949" y="1827060"/>
                  </a:lnTo>
                  <a:lnTo>
                    <a:pt x="656767" y="1788960"/>
                  </a:lnTo>
                  <a:lnTo>
                    <a:pt x="656767" y="1763064"/>
                  </a:lnTo>
                  <a:lnTo>
                    <a:pt x="665949" y="1724964"/>
                  </a:lnTo>
                  <a:lnTo>
                    <a:pt x="694867" y="1683842"/>
                  </a:lnTo>
                  <a:lnTo>
                    <a:pt x="715365" y="1668119"/>
                  </a:lnTo>
                  <a:lnTo>
                    <a:pt x="716254" y="1668614"/>
                  </a:lnTo>
                  <a:lnTo>
                    <a:pt x="751281" y="1703641"/>
                  </a:lnTo>
                  <a:lnTo>
                    <a:pt x="768045" y="1738706"/>
                  </a:lnTo>
                  <a:lnTo>
                    <a:pt x="774153" y="1776806"/>
                  </a:lnTo>
                  <a:lnTo>
                    <a:pt x="774153" y="1691170"/>
                  </a:lnTo>
                  <a:lnTo>
                    <a:pt x="742149" y="1656410"/>
                  </a:lnTo>
                  <a:lnTo>
                    <a:pt x="740105" y="1654898"/>
                  </a:lnTo>
                  <a:lnTo>
                    <a:pt x="748258" y="1651838"/>
                  </a:lnTo>
                  <a:lnTo>
                    <a:pt x="760412" y="1648764"/>
                  </a:lnTo>
                  <a:lnTo>
                    <a:pt x="774153" y="1647278"/>
                  </a:lnTo>
                  <a:lnTo>
                    <a:pt x="786307" y="1645742"/>
                  </a:lnTo>
                  <a:lnTo>
                    <a:pt x="825944" y="1651838"/>
                  </a:lnTo>
                  <a:lnTo>
                    <a:pt x="870140" y="1676196"/>
                  </a:lnTo>
                  <a:lnTo>
                    <a:pt x="900607" y="1714296"/>
                  </a:lnTo>
                  <a:lnTo>
                    <a:pt x="914349" y="1750860"/>
                  </a:lnTo>
                  <a:lnTo>
                    <a:pt x="915835" y="1763064"/>
                  </a:lnTo>
                  <a:lnTo>
                    <a:pt x="915835" y="1690636"/>
                  </a:lnTo>
                  <a:lnTo>
                    <a:pt x="914349" y="1688401"/>
                  </a:lnTo>
                  <a:lnTo>
                    <a:pt x="905167" y="1677733"/>
                  </a:lnTo>
                  <a:lnTo>
                    <a:pt x="896035" y="1665541"/>
                  </a:lnTo>
                  <a:lnTo>
                    <a:pt x="885367" y="1656410"/>
                  </a:lnTo>
                  <a:lnTo>
                    <a:pt x="873175" y="1647278"/>
                  </a:lnTo>
                  <a:lnTo>
                    <a:pt x="870419" y="1645742"/>
                  </a:lnTo>
                  <a:lnTo>
                    <a:pt x="859472" y="1639633"/>
                  </a:lnTo>
                  <a:lnTo>
                    <a:pt x="832040" y="1627441"/>
                  </a:lnTo>
                  <a:lnTo>
                    <a:pt x="801585" y="1621383"/>
                  </a:lnTo>
                  <a:lnTo>
                    <a:pt x="769531" y="1621383"/>
                  </a:lnTo>
                  <a:lnTo>
                    <a:pt x="739076" y="1627441"/>
                  </a:lnTo>
                  <a:lnTo>
                    <a:pt x="714692" y="1638287"/>
                  </a:lnTo>
                  <a:lnTo>
                    <a:pt x="704049" y="1633537"/>
                  </a:lnTo>
                  <a:lnTo>
                    <a:pt x="689813" y="1627847"/>
                  </a:lnTo>
                  <a:lnTo>
                    <a:pt x="689813" y="1654517"/>
                  </a:lnTo>
                  <a:lnTo>
                    <a:pt x="687285" y="1656410"/>
                  </a:lnTo>
                  <a:lnTo>
                    <a:pt x="656767" y="1689938"/>
                  </a:lnTo>
                  <a:lnTo>
                    <a:pt x="636981" y="1731073"/>
                  </a:lnTo>
                  <a:lnTo>
                    <a:pt x="633958" y="1746300"/>
                  </a:lnTo>
                  <a:lnTo>
                    <a:pt x="630872" y="1761578"/>
                  </a:lnTo>
                  <a:lnTo>
                    <a:pt x="630872" y="1793582"/>
                  </a:lnTo>
                  <a:lnTo>
                    <a:pt x="633958" y="1808810"/>
                  </a:lnTo>
                  <a:lnTo>
                    <a:pt x="638517" y="1824037"/>
                  </a:lnTo>
                  <a:lnTo>
                    <a:pt x="643077" y="1837728"/>
                  </a:lnTo>
                  <a:lnTo>
                    <a:pt x="649185" y="1851469"/>
                  </a:lnTo>
                  <a:lnTo>
                    <a:pt x="658317" y="1863623"/>
                  </a:lnTo>
                  <a:lnTo>
                    <a:pt x="665949" y="1875828"/>
                  </a:lnTo>
                  <a:lnTo>
                    <a:pt x="687285" y="1897164"/>
                  </a:lnTo>
                  <a:lnTo>
                    <a:pt x="689305" y="1898688"/>
                  </a:lnTo>
                  <a:lnTo>
                    <a:pt x="681177" y="1901723"/>
                  </a:lnTo>
                  <a:lnTo>
                    <a:pt x="668972" y="1904796"/>
                  </a:lnTo>
                  <a:lnTo>
                    <a:pt x="656767" y="1906333"/>
                  </a:lnTo>
                  <a:lnTo>
                    <a:pt x="629386" y="1906333"/>
                  </a:lnTo>
                  <a:lnTo>
                    <a:pt x="617181" y="1903260"/>
                  </a:lnTo>
                  <a:lnTo>
                    <a:pt x="603440" y="1900237"/>
                  </a:lnTo>
                  <a:lnTo>
                    <a:pt x="592772" y="1895678"/>
                  </a:lnTo>
                  <a:lnTo>
                    <a:pt x="580567" y="1891055"/>
                  </a:lnTo>
                  <a:lnTo>
                    <a:pt x="569912" y="1883473"/>
                  </a:lnTo>
                  <a:lnTo>
                    <a:pt x="534885" y="1848396"/>
                  </a:lnTo>
                  <a:lnTo>
                    <a:pt x="515086" y="1802701"/>
                  </a:lnTo>
                  <a:lnTo>
                    <a:pt x="513549" y="1788960"/>
                  </a:lnTo>
                  <a:lnTo>
                    <a:pt x="513549" y="1763064"/>
                  </a:lnTo>
                  <a:lnTo>
                    <a:pt x="524217" y="1724964"/>
                  </a:lnTo>
                  <a:lnTo>
                    <a:pt x="551649" y="1683842"/>
                  </a:lnTo>
                  <a:lnTo>
                    <a:pt x="592772" y="1656410"/>
                  </a:lnTo>
                  <a:lnTo>
                    <a:pt x="644613" y="1645742"/>
                  </a:lnTo>
                  <a:lnTo>
                    <a:pt x="656767" y="1647278"/>
                  </a:lnTo>
                  <a:lnTo>
                    <a:pt x="670509" y="1648764"/>
                  </a:lnTo>
                  <a:lnTo>
                    <a:pt x="682713" y="1651838"/>
                  </a:lnTo>
                  <a:lnTo>
                    <a:pt x="689813" y="1654517"/>
                  </a:lnTo>
                  <a:lnTo>
                    <a:pt x="689813" y="1627847"/>
                  </a:lnTo>
                  <a:lnTo>
                    <a:pt x="688822" y="1627441"/>
                  </a:lnTo>
                  <a:lnTo>
                    <a:pt x="658317" y="1621383"/>
                  </a:lnTo>
                  <a:lnTo>
                    <a:pt x="626313" y="1621383"/>
                  </a:lnTo>
                  <a:lnTo>
                    <a:pt x="568413" y="1639633"/>
                  </a:lnTo>
                  <a:lnTo>
                    <a:pt x="522681" y="1677733"/>
                  </a:lnTo>
                  <a:lnTo>
                    <a:pt x="499859" y="1715833"/>
                  </a:lnTo>
                  <a:lnTo>
                    <a:pt x="489496" y="1758429"/>
                  </a:lnTo>
                  <a:lnTo>
                    <a:pt x="324789" y="1757248"/>
                  </a:lnTo>
                  <a:lnTo>
                    <a:pt x="326123" y="1571078"/>
                  </a:lnTo>
                  <a:lnTo>
                    <a:pt x="288023" y="1571078"/>
                  </a:lnTo>
                  <a:lnTo>
                    <a:pt x="286689" y="1756981"/>
                  </a:lnTo>
                  <a:lnTo>
                    <a:pt x="286486" y="1756968"/>
                  </a:lnTo>
                  <a:lnTo>
                    <a:pt x="286486" y="1785937"/>
                  </a:lnTo>
                  <a:lnTo>
                    <a:pt x="286486" y="1795068"/>
                  </a:lnTo>
                  <a:lnTo>
                    <a:pt x="489470" y="1796542"/>
                  </a:lnTo>
                  <a:lnTo>
                    <a:pt x="499859" y="1837728"/>
                  </a:lnTo>
                  <a:lnTo>
                    <a:pt x="524217" y="1875828"/>
                  </a:lnTo>
                  <a:lnTo>
                    <a:pt x="556209" y="1906333"/>
                  </a:lnTo>
                  <a:lnTo>
                    <a:pt x="597344" y="1924596"/>
                  </a:lnTo>
                  <a:lnTo>
                    <a:pt x="644613" y="1932241"/>
                  </a:lnTo>
                  <a:lnTo>
                    <a:pt x="675081" y="1929155"/>
                  </a:lnTo>
                  <a:lnTo>
                    <a:pt x="690308" y="1924596"/>
                  </a:lnTo>
                  <a:lnTo>
                    <a:pt x="704049" y="1920036"/>
                  </a:lnTo>
                  <a:lnTo>
                    <a:pt x="714209" y="1914398"/>
                  </a:lnTo>
                  <a:lnTo>
                    <a:pt x="726922" y="1920036"/>
                  </a:lnTo>
                  <a:lnTo>
                    <a:pt x="740613" y="1924596"/>
                  </a:lnTo>
                  <a:lnTo>
                    <a:pt x="755840" y="1929155"/>
                  </a:lnTo>
                  <a:lnTo>
                    <a:pt x="786307" y="1932241"/>
                  </a:lnTo>
                  <a:lnTo>
                    <a:pt x="818349" y="1929155"/>
                  </a:lnTo>
                  <a:lnTo>
                    <a:pt x="833577" y="1924596"/>
                  </a:lnTo>
                  <a:lnTo>
                    <a:pt x="847267" y="1920036"/>
                  </a:lnTo>
                  <a:lnTo>
                    <a:pt x="861009" y="1912442"/>
                  </a:lnTo>
                  <a:lnTo>
                    <a:pt x="870724" y="1906333"/>
                  </a:lnTo>
                  <a:lnTo>
                    <a:pt x="873175" y="1904796"/>
                  </a:lnTo>
                  <a:lnTo>
                    <a:pt x="906703" y="1874342"/>
                  </a:lnTo>
                  <a:lnTo>
                    <a:pt x="929576" y="1836242"/>
                  </a:lnTo>
                  <a:lnTo>
                    <a:pt x="938707" y="1807273"/>
                  </a:lnTo>
                  <a:lnTo>
                    <a:pt x="941146" y="1795157"/>
                  </a:lnTo>
                  <a:lnTo>
                    <a:pt x="1142898" y="1796605"/>
                  </a:lnTo>
                  <a:lnTo>
                    <a:pt x="1142898" y="1758505"/>
                  </a:lnTo>
                  <a:close/>
                </a:path>
                <a:path w="1929764" h="1932304">
                  <a:moveTo>
                    <a:pt x="1929206" y="57899"/>
                  </a:moveTo>
                  <a:lnTo>
                    <a:pt x="1899856" y="57899"/>
                  </a:lnTo>
                  <a:lnTo>
                    <a:pt x="1900288" y="0"/>
                  </a:lnTo>
                  <a:lnTo>
                    <a:pt x="1884997" y="0"/>
                  </a:lnTo>
                  <a:lnTo>
                    <a:pt x="1884591" y="57899"/>
                  </a:lnTo>
                  <a:lnTo>
                    <a:pt x="1857616" y="57899"/>
                  </a:lnTo>
                  <a:lnTo>
                    <a:pt x="1857616" y="129552"/>
                  </a:lnTo>
                  <a:lnTo>
                    <a:pt x="1884083" y="129552"/>
                  </a:lnTo>
                  <a:lnTo>
                    <a:pt x="1883511" y="213321"/>
                  </a:lnTo>
                  <a:lnTo>
                    <a:pt x="1898738" y="213321"/>
                  </a:lnTo>
                  <a:lnTo>
                    <a:pt x="1899335" y="129552"/>
                  </a:lnTo>
                  <a:lnTo>
                    <a:pt x="1929206" y="129552"/>
                  </a:lnTo>
                  <a:lnTo>
                    <a:pt x="1929206" y="5789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4179290" y="4047477"/>
              <a:ext cx="71755" cy="70485"/>
            </a:xfrm>
            <a:custGeom>
              <a:avLst/>
              <a:gdLst/>
              <a:ahLst/>
              <a:cxnLst/>
              <a:rect l="l" t="t" r="r" b="b"/>
              <a:pathLst>
                <a:path w="71754" h="70485">
                  <a:moveTo>
                    <a:pt x="71640" y="70103"/>
                  </a:moveTo>
                  <a:lnTo>
                    <a:pt x="0" y="70103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0103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4173194" y="4039844"/>
              <a:ext cx="84455" cy="85725"/>
            </a:xfrm>
            <a:custGeom>
              <a:avLst/>
              <a:gdLst/>
              <a:ahLst/>
              <a:cxnLst/>
              <a:rect l="l" t="t" r="r" b="b"/>
              <a:pathLst>
                <a:path w="84454" h="85725">
                  <a:moveTo>
                    <a:pt x="83832" y="85318"/>
                  </a:moveTo>
                  <a:lnTo>
                    <a:pt x="0" y="85318"/>
                  </a:lnTo>
                  <a:lnTo>
                    <a:pt x="0" y="0"/>
                  </a:lnTo>
                  <a:lnTo>
                    <a:pt x="83832" y="0"/>
                  </a:lnTo>
                  <a:lnTo>
                    <a:pt x="83832" y="7632"/>
                  </a:lnTo>
                  <a:lnTo>
                    <a:pt x="12204" y="7632"/>
                  </a:lnTo>
                  <a:lnTo>
                    <a:pt x="6095" y="13741"/>
                  </a:lnTo>
                  <a:lnTo>
                    <a:pt x="12204" y="13741"/>
                  </a:lnTo>
                  <a:lnTo>
                    <a:pt x="12204" y="71627"/>
                  </a:lnTo>
                  <a:lnTo>
                    <a:pt x="6095" y="71627"/>
                  </a:lnTo>
                  <a:lnTo>
                    <a:pt x="12204" y="77736"/>
                  </a:lnTo>
                  <a:lnTo>
                    <a:pt x="83832" y="77736"/>
                  </a:lnTo>
                  <a:lnTo>
                    <a:pt x="83832" y="85318"/>
                  </a:lnTo>
                  <a:close/>
                </a:path>
                <a:path w="84454" h="85725">
                  <a:moveTo>
                    <a:pt x="12204" y="13741"/>
                  </a:moveTo>
                  <a:lnTo>
                    <a:pt x="6095" y="13741"/>
                  </a:lnTo>
                  <a:lnTo>
                    <a:pt x="12204" y="7632"/>
                  </a:lnTo>
                  <a:lnTo>
                    <a:pt x="12204" y="13741"/>
                  </a:lnTo>
                  <a:close/>
                </a:path>
                <a:path w="84454" h="85725">
                  <a:moveTo>
                    <a:pt x="71627" y="13741"/>
                  </a:moveTo>
                  <a:lnTo>
                    <a:pt x="12204" y="13741"/>
                  </a:lnTo>
                  <a:lnTo>
                    <a:pt x="12204" y="7632"/>
                  </a:lnTo>
                  <a:lnTo>
                    <a:pt x="71627" y="7632"/>
                  </a:lnTo>
                  <a:lnTo>
                    <a:pt x="71627" y="13741"/>
                  </a:lnTo>
                  <a:close/>
                </a:path>
                <a:path w="84454" h="85725">
                  <a:moveTo>
                    <a:pt x="71627" y="77736"/>
                  </a:moveTo>
                  <a:lnTo>
                    <a:pt x="71627" y="7632"/>
                  </a:lnTo>
                  <a:lnTo>
                    <a:pt x="77736" y="13741"/>
                  </a:lnTo>
                  <a:lnTo>
                    <a:pt x="83832" y="13741"/>
                  </a:lnTo>
                  <a:lnTo>
                    <a:pt x="83832" y="71627"/>
                  </a:lnTo>
                  <a:lnTo>
                    <a:pt x="77736" y="71627"/>
                  </a:lnTo>
                  <a:lnTo>
                    <a:pt x="71627" y="77736"/>
                  </a:lnTo>
                  <a:close/>
                </a:path>
                <a:path w="84454" h="85725">
                  <a:moveTo>
                    <a:pt x="83832" y="13741"/>
                  </a:moveTo>
                  <a:lnTo>
                    <a:pt x="77736" y="13741"/>
                  </a:lnTo>
                  <a:lnTo>
                    <a:pt x="71627" y="7632"/>
                  </a:lnTo>
                  <a:lnTo>
                    <a:pt x="83832" y="7632"/>
                  </a:lnTo>
                  <a:lnTo>
                    <a:pt x="83832" y="13741"/>
                  </a:lnTo>
                  <a:close/>
                </a:path>
                <a:path w="84454" h="85725">
                  <a:moveTo>
                    <a:pt x="12204" y="77736"/>
                  </a:moveTo>
                  <a:lnTo>
                    <a:pt x="6095" y="71627"/>
                  </a:lnTo>
                  <a:lnTo>
                    <a:pt x="12204" y="71627"/>
                  </a:lnTo>
                  <a:lnTo>
                    <a:pt x="12204" y="77736"/>
                  </a:lnTo>
                  <a:close/>
                </a:path>
                <a:path w="84454" h="85725">
                  <a:moveTo>
                    <a:pt x="71627" y="77736"/>
                  </a:moveTo>
                  <a:lnTo>
                    <a:pt x="12204" y="77736"/>
                  </a:lnTo>
                  <a:lnTo>
                    <a:pt x="12204" y="71627"/>
                  </a:lnTo>
                  <a:lnTo>
                    <a:pt x="71627" y="71627"/>
                  </a:lnTo>
                  <a:lnTo>
                    <a:pt x="71627" y="77736"/>
                  </a:lnTo>
                  <a:close/>
                </a:path>
                <a:path w="84454" h="85725">
                  <a:moveTo>
                    <a:pt x="83832" y="77736"/>
                  </a:moveTo>
                  <a:lnTo>
                    <a:pt x="71627" y="77736"/>
                  </a:lnTo>
                  <a:lnTo>
                    <a:pt x="77736" y="71627"/>
                  </a:lnTo>
                  <a:lnTo>
                    <a:pt x="83832" y="71627"/>
                  </a:lnTo>
                  <a:lnTo>
                    <a:pt x="83832" y="77736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4179290" y="5423496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4173194" y="5415902"/>
              <a:ext cx="84455" cy="85725"/>
            </a:xfrm>
            <a:custGeom>
              <a:avLst/>
              <a:gdLst/>
              <a:ahLst/>
              <a:cxnLst/>
              <a:rect l="l" t="t" r="r" b="b"/>
              <a:pathLst>
                <a:path w="84454" h="85725">
                  <a:moveTo>
                    <a:pt x="83832" y="85331"/>
                  </a:moveTo>
                  <a:lnTo>
                    <a:pt x="0" y="85331"/>
                  </a:lnTo>
                  <a:lnTo>
                    <a:pt x="0" y="0"/>
                  </a:lnTo>
                  <a:lnTo>
                    <a:pt x="83832" y="0"/>
                  </a:lnTo>
                  <a:lnTo>
                    <a:pt x="83832" y="7594"/>
                  </a:lnTo>
                  <a:lnTo>
                    <a:pt x="12204" y="7594"/>
                  </a:lnTo>
                  <a:lnTo>
                    <a:pt x="6095" y="13690"/>
                  </a:lnTo>
                  <a:lnTo>
                    <a:pt x="12204" y="13690"/>
                  </a:lnTo>
                  <a:lnTo>
                    <a:pt x="12204" y="71589"/>
                  </a:lnTo>
                  <a:lnTo>
                    <a:pt x="6095" y="71589"/>
                  </a:lnTo>
                  <a:lnTo>
                    <a:pt x="12204" y="79235"/>
                  </a:lnTo>
                  <a:lnTo>
                    <a:pt x="83832" y="79235"/>
                  </a:lnTo>
                  <a:lnTo>
                    <a:pt x="83832" y="85331"/>
                  </a:lnTo>
                  <a:close/>
                </a:path>
                <a:path w="84454" h="85725">
                  <a:moveTo>
                    <a:pt x="12204" y="13690"/>
                  </a:moveTo>
                  <a:lnTo>
                    <a:pt x="6095" y="13690"/>
                  </a:lnTo>
                  <a:lnTo>
                    <a:pt x="12204" y="7594"/>
                  </a:lnTo>
                  <a:lnTo>
                    <a:pt x="12204" y="13690"/>
                  </a:lnTo>
                  <a:close/>
                </a:path>
                <a:path w="84454" h="85725">
                  <a:moveTo>
                    <a:pt x="71627" y="13690"/>
                  </a:moveTo>
                  <a:lnTo>
                    <a:pt x="12204" y="13690"/>
                  </a:lnTo>
                  <a:lnTo>
                    <a:pt x="12204" y="7594"/>
                  </a:lnTo>
                  <a:lnTo>
                    <a:pt x="71627" y="7594"/>
                  </a:lnTo>
                  <a:lnTo>
                    <a:pt x="71627" y="13690"/>
                  </a:lnTo>
                  <a:close/>
                </a:path>
                <a:path w="84454" h="85725">
                  <a:moveTo>
                    <a:pt x="71627" y="79235"/>
                  </a:moveTo>
                  <a:lnTo>
                    <a:pt x="71627" y="7594"/>
                  </a:lnTo>
                  <a:lnTo>
                    <a:pt x="77736" y="13690"/>
                  </a:lnTo>
                  <a:lnTo>
                    <a:pt x="83832" y="13690"/>
                  </a:lnTo>
                  <a:lnTo>
                    <a:pt x="83832" y="71589"/>
                  </a:lnTo>
                  <a:lnTo>
                    <a:pt x="77736" y="71589"/>
                  </a:lnTo>
                  <a:lnTo>
                    <a:pt x="71627" y="79235"/>
                  </a:lnTo>
                  <a:close/>
                </a:path>
                <a:path w="84454" h="85725">
                  <a:moveTo>
                    <a:pt x="83832" y="13690"/>
                  </a:moveTo>
                  <a:lnTo>
                    <a:pt x="77736" y="13690"/>
                  </a:lnTo>
                  <a:lnTo>
                    <a:pt x="71627" y="7594"/>
                  </a:lnTo>
                  <a:lnTo>
                    <a:pt x="83832" y="7594"/>
                  </a:lnTo>
                  <a:lnTo>
                    <a:pt x="83832" y="13690"/>
                  </a:lnTo>
                  <a:close/>
                </a:path>
                <a:path w="84454" h="85725">
                  <a:moveTo>
                    <a:pt x="12204" y="79235"/>
                  </a:moveTo>
                  <a:lnTo>
                    <a:pt x="6095" y="71589"/>
                  </a:lnTo>
                  <a:lnTo>
                    <a:pt x="12204" y="71589"/>
                  </a:lnTo>
                  <a:lnTo>
                    <a:pt x="12204" y="79235"/>
                  </a:lnTo>
                  <a:close/>
                </a:path>
                <a:path w="84454" h="85725">
                  <a:moveTo>
                    <a:pt x="71627" y="79235"/>
                  </a:moveTo>
                  <a:lnTo>
                    <a:pt x="12204" y="79235"/>
                  </a:lnTo>
                  <a:lnTo>
                    <a:pt x="12204" y="71589"/>
                  </a:lnTo>
                  <a:lnTo>
                    <a:pt x="71627" y="71589"/>
                  </a:lnTo>
                  <a:lnTo>
                    <a:pt x="71627" y="79235"/>
                  </a:lnTo>
                  <a:close/>
                </a:path>
                <a:path w="84454" h="85725">
                  <a:moveTo>
                    <a:pt x="83832" y="79235"/>
                  </a:moveTo>
                  <a:lnTo>
                    <a:pt x="71627" y="79235"/>
                  </a:lnTo>
                  <a:lnTo>
                    <a:pt x="77736" y="71589"/>
                  </a:lnTo>
                  <a:lnTo>
                    <a:pt x="83832" y="71589"/>
                  </a:lnTo>
                  <a:lnTo>
                    <a:pt x="83832" y="79235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4464253" y="4909934"/>
              <a:ext cx="2557145" cy="1592580"/>
            </a:xfrm>
            <a:custGeom>
              <a:avLst/>
              <a:gdLst/>
              <a:ahLst/>
              <a:cxnLst/>
              <a:rect l="l" t="t" r="r" b="b"/>
              <a:pathLst>
                <a:path w="2557145" h="1592579">
                  <a:moveTo>
                    <a:pt x="71640" y="1520825"/>
                  </a:moveTo>
                  <a:lnTo>
                    <a:pt x="0" y="1520825"/>
                  </a:lnTo>
                  <a:lnTo>
                    <a:pt x="0" y="1592465"/>
                  </a:lnTo>
                  <a:lnTo>
                    <a:pt x="71640" y="1592465"/>
                  </a:lnTo>
                  <a:lnTo>
                    <a:pt x="71640" y="1520825"/>
                  </a:lnTo>
                  <a:close/>
                </a:path>
                <a:path w="2557145" h="1592579">
                  <a:moveTo>
                    <a:pt x="71640" y="719289"/>
                  </a:moveTo>
                  <a:lnTo>
                    <a:pt x="0" y="719289"/>
                  </a:lnTo>
                  <a:lnTo>
                    <a:pt x="0" y="790879"/>
                  </a:lnTo>
                  <a:lnTo>
                    <a:pt x="71640" y="790879"/>
                  </a:lnTo>
                  <a:lnTo>
                    <a:pt x="71640" y="719289"/>
                  </a:lnTo>
                  <a:close/>
                </a:path>
                <a:path w="2557145" h="1592579">
                  <a:moveTo>
                    <a:pt x="1232789" y="836612"/>
                  </a:moveTo>
                  <a:lnTo>
                    <a:pt x="1161199" y="836612"/>
                  </a:lnTo>
                  <a:lnTo>
                    <a:pt x="1161199" y="908253"/>
                  </a:lnTo>
                  <a:lnTo>
                    <a:pt x="1232789" y="908253"/>
                  </a:lnTo>
                  <a:lnTo>
                    <a:pt x="1232789" y="836612"/>
                  </a:lnTo>
                  <a:close/>
                </a:path>
                <a:path w="2557145" h="1592579">
                  <a:moveTo>
                    <a:pt x="2144052" y="0"/>
                  </a:moveTo>
                  <a:lnTo>
                    <a:pt x="2072474" y="0"/>
                  </a:lnTo>
                  <a:lnTo>
                    <a:pt x="2072474" y="71640"/>
                  </a:lnTo>
                  <a:lnTo>
                    <a:pt x="2144052" y="71640"/>
                  </a:lnTo>
                  <a:lnTo>
                    <a:pt x="2144052" y="0"/>
                  </a:lnTo>
                  <a:close/>
                </a:path>
                <a:path w="2557145" h="1592579">
                  <a:moveTo>
                    <a:pt x="2557068" y="836612"/>
                  </a:moveTo>
                  <a:lnTo>
                    <a:pt x="2486964" y="836612"/>
                  </a:lnTo>
                  <a:lnTo>
                    <a:pt x="2486964" y="908253"/>
                  </a:lnTo>
                  <a:lnTo>
                    <a:pt x="2557068" y="908253"/>
                  </a:lnTo>
                  <a:lnTo>
                    <a:pt x="2557068" y="836612"/>
                  </a:lnTo>
                  <a:close/>
                </a:path>
                <a:path w="2557145" h="1592579">
                  <a:moveTo>
                    <a:pt x="2557068" y="623303"/>
                  </a:moveTo>
                  <a:lnTo>
                    <a:pt x="2486964" y="623303"/>
                  </a:lnTo>
                  <a:lnTo>
                    <a:pt x="2486964" y="693407"/>
                  </a:lnTo>
                  <a:lnTo>
                    <a:pt x="2557068" y="693407"/>
                  </a:lnTo>
                  <a:lnTo>
                    <a:pt x="2557068" y="62330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3967505" y="4131271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200"/>
                  </a:moveTo>
                  <a:lnTo>
                    <a:pt x="18262" y="76200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76200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5" name="object 35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35463" y="3994149"/>
              <a:ext cx="85382" cy="213321"/>
            </a:xfrm>
            <a:prstGeom prst="rect">
              <a:avLst/>
            </a:prstGeom>
          </p:spPr>
        </p:pic>
        <p:sp>
          <p:nvSpPr>
            <p:cNvPr id="356" name="object 356" descr=""/>
            <p:cNvSpPr/>
            <p:nvPr/>
          </p:nvSpPr>
          <p:spPr>
            <a:xfrm>
              <a:off x="3546919" y="3975849"/>
              <a:ext cx="1022985" cy="40005"/>
            </a:xfrm>
            <a:custGeom>
              <a:avLst/>
              <a:gdLst/>
              <a:ahLst/>
              <a:cxnLst/>
              <a:rect l="l" t="t" r="r" b="b"/>
              <a:pathLst>
                <a:path w="1022985" h="40004">
                  <a:moveTo>
                    <a:pt x="1022502" y="39636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1022502" y="1536"/>
                  </a:lnTo>
                  <a:lnTo>
                    <a:pt x="1022502" y="396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7" name="object 357" descr=""/>
          <p:cNvSpPr txBox="1"/>
          <p:nvPr/>
        </p:nvSpPr>
        <p:spPr>
          <a:xfrm>
            <a:off x="7586154" y="4732679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D5D5C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58" name="object 358" descr=""/>
          <p:cNvSpPr txBox="1"/>
          <p:nvPr/>
        </p:nvSpPr>
        <p:spPr>
          <a:xfrm>
            <a:off x="8789995" y="4738775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>
                <a:solidFill>
                  <a:srgbClr val="D5D5C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59" name="object 359" descr=""/>
          <p:cNvSpPr/>
          <p:nvPr/>
        </p:nvSpPr>
        <p:spPr>
          <a:xfrm>
            <a:off x="6829273" y="5031879"/>
            <a:ext cx="2183765" cy="73660"/>
          </a:xfrm>
          <a:custGeom>
            <a:avLst/>
            <a:gdLst/>
            <a:ahLst/>
            <a:cxnLst/>
            <a:rect l="l" t="t" r="r" b="b"/>
            <a:pathLst>
              <a:path w="2183765" h="73660">
                <a:moveTo>
                  <a:pt x="2183714" y="27432"/>
                </a:moveTo>
                <a:lnTo>
                  <a:pt x="2134933" y="27406"/>
                </a:lnTo>
                <a:lnTo>
                  <a:pt x="2134933" y="0"/>
                </a:lnTo>
                <a:lnTo>
                  <a:pt x="2064842" y="0"/>
                </a:lnTo>
                <a:lnTo>
                  <a:pt x="2064842" y="27355"/>
                </a:lnTo>
                <a:lnTo>
                  <a:pt x="1202347" y="26746"/>
                </a:lnTo>
                <a:lnTo>
                  <a:pt x="1202347" y="1485"/>
                </a:lnTo>
                <a:lnTo>
                  <a:pt x="1130706" y="1485"/>
                </a:lnTo>
                <a:lnTo>
                  <a:pt x="1130706" y="26695"/>
                </a:lnTo>
                <a:lnTo>
                  <a:pt x="1010348" y="26619"/>
                </a:lnTo>
                <a:lnTo>
                  <a:pt x="1010348" y="1485"/>
                </a:lnTo>
                <a:lnTo>
                  <a:pt x="938707" y="1485"/>
                </a:lnTo>
                <a:lnTo>
                  <a:pt x="938707" y="26568"/>
                </a:lnTo>
                <a:lnTo>
                  <a:pt x="0" y="25895"/>
                </a:lnTo>
                <a:lnTo>
                  <a:pt x="0" y="41122"/>
                </a:lnTo>
                <a:lnTo>
                  <a:pt x="938707" y="42456"/>
                </a:lnTo>
                <a:lnTo>
                  <a:pt x="938707" y="73126"/>
                </a:lnTo>
                <a:lnTo>
                  <a:pt x="1010348" y="73126"/>
                </a:lnTo>
                <a:lnTo>
                  <a:pt x="1010348" y="42557"/>
                </a:lnTo>
                <a:lnTo>
                  <a:pt x="1130706" y="42722"/>
                </a:lnTo>
                <a:lnTo>
                  <a:pt x="1130706" y="73126"/>
                </a:lnTo>
                <a:lnTo>
                  <a:pt x="1202347" y="73126"/>
                </a:lnTo>
                <a:lnTo>
                  <a:pt x="1202347" y="42824"/>
                </a:lnTo>
                <a:lnTo>
                  <a:pt x="2064842" y="44030"/>
                </a:lnTo>
                <a:lnTo>
                  <a:pt x="2064842" y="71589"/>
                </a:lnTo>
                <a:lnTo>
                  <a:pt x="2134933" y="71589"/>
                </a:lnTo>
                <a:lnTo>
                  <a:pt x="2134933" y="44132"/>
                </a:lnTo>
                <a:lnTo>
                  <a:pt x="2183714" y="44196"/>
                </a:lnTo>
                <a:lnTo>
                  <a:pt x="2183714" y="27432"/>
                </a:lnTo>
                <a:close/>
              </a:path>
            </a:pathLst>
          </a:custGeom>
          <a:solidFill>
            <a:srgbClr val="D5D5C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" name="object 360" descr=""/>
          <p:cNvSpPr txBox="1"/>
          <p:nvPr/>
        </p:nvSpPr>
        <p:spPr>
          <a:xfrm>
            <a:off x="7092416" y="5063362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61" name="object 361" descr=""/>
          <p:cNvSpPr txBox="1"/>
          <p:nvPr/>
        </p:nvSpPr>
        <p:spPr>
          <a:xfrm>
            <a:off x="8307003" y="5063362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62" name="object 362" descr=""/>
          <p:cNvSpPr/>
          <p:nvPr/>
        </p:nvSpPr>
        <p:spPr>
          <a:xfrm>
            <a:off x="2393353" y="4189158"/>
            <a:ext cx="1581785" cy="18415"/>
          </a:xfrm>
          <a:custGeom>
            <a:avLst/>
            <a:gdLst/>
            <a:ahLst/>
            <a:cxnLst/>
            <a:rect l="l" t="t" r="r" b="b"/>
            <a:pathLst>
              <a:path w="1581785" h="18414">
                <a:moveTo>
                  <a:pt x="1581746" y="18313"/>
                </a:moveTo>
                <a:lnTo>
                  <a:pt x="0" y="16776"/>
                </a:lnTo>
                <a:lnTo>
                  <a:pt x="0" y="0"/>
                </a:lnTo>
                <a:lnTo>
                  <a:pt x="1581746" y="1549"/>
                </a:lnTo>
                <a:lnTo>
                  <a:pt x="1581746" y="18313"/>
                </a:lnTo>
                <a:close/>
              </a:path>
            </a:pathLst>
          </a:custGeom>
          <a:solidFill>
            <a:srgbClr val="D5D5C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" name="object 363" descr=""/>
          <p:cNvSpPr txBox="1"/>
          <p:nvPr/>
        </p:nvSpPr>
        <p:spPr>
          <a:xfrm>
            <a:off x="2994774" y="4203915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64" name="object 364" descr=""/>
          <p:cNvSpPr txBox="1"/>
          <p:nvPr/>
        </p:nvSpPr>
        <p:spPr>
          <a:xfrm>
            <a:off x="2924682" y="5488520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65" name="object 365" descr=""/>
          <p:cNvSpPr txBox="1"/>
          <p:nvPr/>
        </p:nvSpPr>
        <p:spPr>
          <a:xfrm>
            <a:off x="2773818" y="6456171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66" name="object 366" descr=""/>
          <p:cNvGrpSpPr/>
          <p:nvPr/>
        </p:nvGrpSpPr>
        <p:grpSpPr>
          <a:xfrm>
            <a:off x="2888157" y="3777754"/>
            <a:ext cx="6144895" cy="3463925"/>
            <a:chOff x="2888157" y="3777754"/>
            <a:chExt cx="6144895" cy="3463925"/>
          </a:xfrm>
        </p:grpSpPr>
        <p:sp>
          <p:nvSpPr>
            <p:cNvPr id="367" name="object 367" descr=""/>
            <p:cNvSpPr/>
            <p:nvPr/>
          </p:nvSpPr>
          <p:spPr>
            <a:xfrm>
              <a:off x="3641382" y="5546928"/>
              <a:ext cx="1285240" cy="40005"/>
            </a:xfrm>
            <a:custGeom>
              <a:avLst/>
              <a:gdLst/>
              <a:ahLst/>
              <a:cxnLst/>
              <a:rect l="l" t="t" r="r" b="b"/>
              <a:pathLst>
                <a:path w="1285239" h="40004">
                  <a:moveTo>
                    <a:pt x="1284630" y="39636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1284630" y="1536"/>
                  </a:lnTo>
                  <a:lnTo>
                    <a:pt x="1284630" y="396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6824713" y="4119067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5" h="76200">
                  <a:moveTo>
                    <a:pt x="0" y="76200"/>
                  </a:moveTo>
                  <a:lnTo>
                    <a:pt x="18300" y="76200"/>
                  </a:lnTo>
                  <a:lnTo>
                    <a:pt x="18300" y="0"/>
                  </a:lnTo>
                  <a:lnTo>
                    <a:pt x="0" y="0"/>
                  </a:lnTo>
                  <a:lnTo>
                    <a:pt x="0" y="76200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9" name="object 36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92709" y="3983481"/>
              <a:ext cx="85331" cy="211785"/>
            </a:xfrm>
            <a:prstGeom prst="rect">
              <a:avLst/>
            </a:prstGeom>
          </p:spPr>
        </p:pic>
        <p:sp>
          <p:nvSpPr>
            <p:cNvPr id="370" name="object 370" descr=""/>
            <p:cNvSpPr/>
            <p:nvPr/>
          </p:nvSpPr>
          <p:spPr>
            <a:xfrm>
              <a:off x="8438451" y="4119067"/>
              <a:ext cx="17145" cy="76200"/>
            </a:xfrm>
            <a:custGeom>
              <a:avLst/>
              <a:gdLst/>
              <a:ahLst/>
              <a:cxnLst/>
              <a:rect l="l" t="t" r="r" b="b"/>
              <a:pathLst>
                <a:path w="17145" h="76200">
                  <a:moveTo>
                    <a:pt x="0" y="76200"/>
                  </a:moveTo>
                  <a:lnTo>
                    <a:pt x="16776" y="76200"/>
                  </a:lnTo>
                  <a:lnTo>
                    <a:pt x="16776" y="0"/>
                  </a:lnTo>
                  <a:lnTo>
                    <a:pt x="0" y="0"/>
                  </a:lnTo>
                  <a:lnTo>
                    <a:pt x="0" y="76200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1" name="object 37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406460" y="3983481"/>
              <a:ext cx="83832" cy="211785"/>
            </a:xfrm>
            <a:prstGeom prst="rect">
              <a:avLst/>
            </a:prstGeom>
          </p:spPr>
        </p:pic>
        <p:sp>
          <p:nvSpPr>
            <p:cNvPr id="372" name="object 372" descr=""/>
            <p:cNvSpPr/>
            <p:nvPr/>
          </p:nvSpPr>
          <p:spPr>
            <a:xfrm>
              <a:off x="6212141" y="3975849"/>
              <a:ext cx="715010" cy="40005"/>
            </a:xfrm>
            <a:custGeom>
              <a:avLst/>
              <a:gdLst/>
              <a:ahLst/>
              <a:cxnLst/>
              <a:rect l="l" t="t" r="r" b="b"/>
              <a:pathLst>
                <a:path w="715009" h="40004">
                  <a:moveTo>
                    <a:pt x="714667" y="39636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4667" y="1536"/>
                  </a:lnTo>
                  <a:lnTo>
                    <a:pt x="714667" y="396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6824713" y="3975849"/>
              <a:ext cx="2101850" cy="1083945"/>
            </a:xfrm>
            <a:custGeom>
              <a:avLst/>
              <a:gdLst/>
              <a:ahLst/>
              <a:cxnLst/>
              <a:rect l="l" t="t" r="r" b="b"/>
              <a:pathLst>
                <a:path w="2101850" h="1083945">
                  <a:moveTo>
                    <a:pt x="18300" y="1007275"/>
                  </a:moveTo>
                  <a:lnTo>
                    <a:pt x="0" y="1007275"/>
                  </a:lnTo>
                  <a:lnTo>
                    <a:pt x="0" y="1083462"/>
                  </a:lnTo>
                  <a:lnTo>
                    <a:pt x="18300" y="1083462"/>
                  </a:lnTo>
                  <a:lnTo>
                    <a:pt x="18300" y="1007275"/>
                  </a:lnTo>
                  <a:close/>
                </a:path>
                <a:path w="2101850" h="1083945">
                  <a:moveTo>
                    <a:pt x="2101405" y="1536"/>
                  </a:moveTo>
                  <a:lnTo>
                    <a:pt x="1388224" y="0"/>
                  </a:lnTo>
                  <a:lnTo>
                    <a:pt x="1388224" y="38100"/>
                  </a:lnTo>
                  <a:lnTo>
                    <a:pt x="2101405" y="39636"/>
                  </a:lnTo>
                  <a:lnTo>
                    <a:pt x="2101405" y="1536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4" name="object 37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92709" y="4845989"/>
              <a:ext cx="85331" cy="213321"/>
            </a:xfrm>
            <a:prstGeom prst="rect">
              <a:avLst/>
            </a:prstGeom>
          </p:spPr>
        </p:pic>
        <p:sp>
          <p:nvSpPr>
            <p:cNvPr id="375" name="object 375" descr=""/>
            <p:cNvSpPr/>
            <p:nvPr/>
          </p:nvSpPr>
          <p:spPr>
            <a:xfrm>
              <a:off x="6212141" y="4832248"/>
              <a:ext cx="715010" cy="40005"/>
            </a:xfrm>
            <a:custGeom>
              <a:avLst/>
              <a:gdLst/>
              <a:ahLst/>
              <a:cxnLst/>
              <a:rect l="l" t="t" r="r" b="b"/>
              <a:pathLst>
                <a:path w="715009" h="40004">
                  <a:moveTo>
                    <a:pt x="714667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4667" y="1536"/>
                  </a:lnTo>
                  <a:lnTo>
                    <a:pt x="714667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7882280" y="4922138"/>
              <a:ext cx="1150620" cy="287020"/>
            </a:xfrm>
            <a:custGeom>
              <a:avLst/>
              <a:gdLst/>
              <a:ahLst/>
              <a:cxnLst/>
              <a:rect l="l" t="t" r="r" b="b"/>
              <a:pathLst>
                <a:path w="1150620" h="287020">
                  <a:moveTo>
                    <a:pt x="39598" y="1536"/>
                  </a:moveTo>
                  <a:lnTo>
                    <a:pt x="1498" y="0"/>
                  </a:lnTo>
                  <a:lnTo>
                    <a:pt x="0" y="286499"/>
                  </a:lnTo>
                  <a:lnTo>
                    <a:pt x="38100" y="286499"/>
                  </a:lnTo>
                  <a:lnTo>
                    <a:pt x="39598" y="1536"/>
                  </a:lnTo>
                  <a:close/>
                </a:path>
                <a:path w="1150620" h="287020">
                  <a:moveTo>
                    <a:pt x="1150493" y="1536"/>
                  </a:moveTo>
                  <a:lnTo>
                    <a:pt x="1112393" y="0"/>
                  </a:lnTo>
                  <a:lnTo>
                    <a:pt x="1110856" y="286499"/>
                  </a:lnTo>
                  <a:lnTo>
                    <a:pt x="1148956" y="286499"/>
                  </a:lnTo>
                  <a:lnTo>
                    <a:pt x="1150493" y="1536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3632251" y="3777754"/>
              <a:ext cx="634365" cy="216535"/>
            </a:xfrm>
            <a:custGeom>
              <a:avLst/>
              <a:gdLst/>
              <a:ahLst/>
              <a:cxnLst/>
              <a:rect l="l" t="t" r="r" b="b"/>
              <a:pathLst>
                <a:path w="634364" h="216535">
                  <a:moveTo>
                    <a:pt x="333717" y="0"/>
                  </a:moveTo>
                  <a:lnTo>
                    <a:pt x="158445" y="0"/>
                  </a:lnTo>
                  <a:lnTo>
                    <a:pt x="0" y="0"/>
                  </a:lnTo>
                  <a:lnTo>
                    <a:pt x="6096" y="3022"/>
                  </a:lnTo>
                  <a:lnTo>
                    <a:pt x="6096" y="4559"/>
                  </a:lnTo>
                  <a:lnTo>
                    <a:pt x="13690" y="6096"/>
                  </a:lnTo>
                  <a:lnTo>
                    <a:pt x="15227" y="6096"/>
                  </a:lnTo>
                  <a:lnTo>
                    <a:pt x="22872" y="7594"/>
                  </a:lnTo>
                  <a:lnTo>
                    <a:pt x="158381" y="7594"/>
                  </a:lnTo>
                  <a:lnTo>
                    <a:pt x="158026" y="57899"/>
                  </a:lnTo>
                  <a:lnTo>
                    <a:pt x="131013" y="57899"/>
                  </a:lnTo>
                  <a:lnTo>
                    <a:pt x="131013" y="129540"/>
                  </a:lnTo>
                  <a:lnTo>
                    <a:pt x="157530" y="129540"/>
                  </a:lnTo>
                  <a:lnTo>
                    <a:pt x="156959" y="213321"/>
                  </a:lnTo>
                  <a:lnTo>
                    <a:pt x="172186" y="213321"/>
                  </a:lnTo>
                  <a:lnTo>
                    <a:pt x="172796" y="129540"/>
                  </a:lnTo>
                  <a:lnTo>
                    <a:pt x="202653" y="129540"/>
                  </a:lnTo>
                  <a:lnTo>
                    <a:pt x="202653" y="57899"/>
                  </a:lnTo>
                  <a:lnTo>
                    <a:pt x="173316" y="57899"/>
                  </a:lnTo>
                  <a:lnTo>
                    <a:pt x="173685" y="7594"/>
                  </a:lnTo>
                  <a:lnTo>
                    <a:pt x="310845" y="7594"/>
                  </a:lnTo>
                  <a:lnTo>
                    <a:pt x="318490" y="6096"/>
                  </a:lnTo>
                  <a:lnTo>
                    <a:pt x="319976" y="6096"/>
                  </a:lnTo>
                  <a:lnTo>
                    <a:pt x="326085" y="4559"/>
                  </a:lnTo>
                  <a:lnTo>
                    <a:pt x="327621" y="3022"/>
                  </a:lnTo>
                  <a:lnTo>
                    <a:pt x="333717" y="0"/>
                  </a:lnTo>
                  <a:close/>
                </a:path>
                <a:path w="634364" h="216535">
                  <a:moveTo>
                    <a:pt x="633907" y="71589"/>
                  </a:moveTo>
                  <a:lnTo>
                    <a:pt x="602335" y="71589"/>
                  </a:lnTo>
                  <a:lnTo>
                    <a:pt x="602551" y="0"/>
                  </a:lnTo>
                  <a:lnTo>
                    <a:pt x="587324" y="0"/>
                  </a:lnTo>
                  <a:lnTo>
                    <a:pt x="587108" y="71589"/>
                  </a:lnTo>
                  <a:lnTo>
                    <a:pt x="562267" y="71589"/>
                  </a:lnTo>
                  <a:lnTo>
                    <a:pt x="562267" y="143243"/>
                  </a:lnTo>
                  <a:lnTo>
                    <a:pt x="586892" y="143243"/>
                  </a:lnTo>
                  <a:lnTo>
                    <a:pt x="586676" y="216395"/>
                  </a:lnTo>
                  <a:lnTo>
                    <a:pt x="601903" y="216395"/>
                  </a:lnTo>
                  <a:lnTo>
                    <a:pt x="602119" y="143243"/>
                  </a:lnTo>
                  <a:lnTo>
                    <a:pt x="633907" y="143243"/>
                  </a:lnTo>
                  <a:lnTo>
                    <a:pt x="633907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2894507" y="67394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2894507" y="67394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0" name="object 380" descr=""/>
          <p:cNvSpPr txBox="1"/>
          <p:nvPr/>
        </p:nvSpPr>
        <p:spPr>
          <a:xfrm>
            <a:off x="2904870" y="3874756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497298" y="2939109"/>
            <a:ext cx="610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2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5209425" y="2965500"/>
            <a:ext cx="715010" cy="812800"/>
          </a:xfrm>
          <a:custGeom>
            <a:avLst/>
            <a:gdLst/>
            <a:ahLst/>
            <a:cxnLst/>
            <a:rect l="l" t="t" r="r" b="b"/>
            <a:pathLst>
              <a:path w="715010" h="812800">
                <a:moveTo>
                  <a:pt x="714679" y="1536"/>
                </a:moveTo>
                <a:lnTo>
                  <a:pt x="0" y="0"/>
                </a:lnTo>
                <a:lnTo>
                  <a:pt x="0" y="38100"/>
                </a:lnTo>
                <a:lnTo>
                  <a:pt x="386994" y="38938"/>
                </a:lnTo>
                <a:lnTo>
                  <a:pt x="386854" y="82296"/>
                </a:lnTo>
                <a:lnTo>
                  <a:pt x="359625" y="82296"/>
                </a:lnTo>
                <a:lnTo>
                  <a:pt x="359625" y="153936"/>
                </a:lnTo>
                <a:lnTo>
                  <a:pt x="386638" y="153936"/>
                </a:lnTo>
                <a:lnTo>
                  <a:pt x="384683" y="812253"/>
                </a:lnTo>
                <a:lnTo>
                  <a:pt x="399910" y="812253"/>
                </a:lnTo>
                <a:lnTo>
                  <a:pt x="401866" y="153936"/>
                </a:lnTo>
                <a:lnTo>
                  <a:pt x="431266" y="153936"/>
                </a:lnTo>
                <a:lnTo>
                  <a:pt x="431266" y="82296"/>
                </a:lnTo>
                <a:lnTo>
                  <a:pt x="402082" y="82296"/>
                </a:lnTo>
                <a:lnTo>
                  <a:pt x="402221" y="38976"/>
                </a:lnTo>
                <a:lnTo>
                  <a:pt x="714679" y="39636"/>
                </a:lnTo>
                <a:lnTo>
                  <a:pt x="714679" y="1536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404198" y="3336450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4986934" y="3556787"/>
            <a:ext cx="373380" cy="220979"/>
          </a:xfrm>
          <a:custGeom>
            <a:avLst/>
            <a:gdLst/>
            <a:ahLst/>
            <a:cxnLst/>
            <a:rect l="l" t="t" r="r" b="b"/>
            <a:pathLst>
              <a:path w="373379" h="220979">
                <a:moveTo>
                  <a:pt x="353567" y="6057"/>
                </a:moveTo>
                <a:lnTo>
                  <a:pt x="19786" y="6057"/>
                </a:lnTo>
                <a:lnTo>
                  <a:pt x="25895" y="3035"/>
                </a:lnTo>
                <a:lnTo>
                  <a:pt x="33527" y="0"/>
                </a:lnTo>
                <a:lnTo>
                  <a:pt x="339826" y="0"/>
                </a:lnTo>
                <a:lnTo>
                  <a:pt x="345922" y="3035"/>
                </a:lnTo>
                <a:lnTo>
                  <a:pt x="347459" y="3035"/>
                </a:lnTo>
                <a:lnTo>
                  <a:pt x="353567" y="6057"/>
                </a:lnTo>
                <a:close/>
              </a:path>
              <a:path w="373379" h="220979">
                <a:moveTo>
                  <a:pt x="361149" y="216357"/>
                </a:moveTo>
                <a:lnTo>
                  <a:pt x="12204" y="216357"/>
                </a:lnTo>
                <a:lnTo>
                  <a:pt x="12204" y="214858"/>
                </a:lnTo>
                <a:lnTo>
                  <a:pt x="7632" y="210299"/>
                </a:lnTo>
                <a:lnTo>
                  <a:pt x="7632" y="208762"/>
                </a:lnTo>
                <a:lnTo>
                  <a:pt x="3073" y="202666"/>
                </a:lnTo>
                <a:lnTo>
                  <a:pt x="3073" y="201117"/>
                </a:lnTo>
                <a:lnTo>
                  <a:pt x="1536" y="195021"/>
                </a:lnTo>
                <a:lnTo>
                  <a:pt x="1536" y="193535"/>
                </a:lnTo>
                <a:lnTo>
                  <a:pt x="0" y="185889"/>
                </a:lnTo>
                <a:lnTo>
                  <a:pt x="0" y="41135"/>
                </a:lnTo>
                <a:lnTo>
                  <a:pt x="1536" y="33489"/>
                </a:lnTo>
                <a:lnTo>
                  <a:pt x="1536" y="32003"/>
                </a:lnTo>
                <a:lnTo>
                  <a:pt x="3073" y="25907"/>
                </a:lnTo>
                <a:lnTo>
                  <a:pt x="3073" y="24358"/>
                </a:lnTo>
                <a:lnTo>
                  <a:pt x="12204" y="12166"/>
                </a:lnTo>
                <a:lnTo>
                  <a:pt x="18300" y="7594"/>
                </a:lnTo>
                <a:lnTo>
                  <a:pt x="18300" y="6057"/>
                </a:lnTo>
                <a:lnTo>
                  <a:pt x="355053" y="6057"/>
                </a:lnTo>
                <a:lnTo>
                  <a:pt x="355053" y="7594"/>
                </a:lnTo>
                <a:lnTo>
                  <a:pt x="359613" y="12166"/>
                </a:lnTo>
                <a:lnTo>
                  <a:pt x="36563" y="12166"/>
                </a:lnTo>
                <a:lnTo>
                  <a:pt x="33534" y="13703"/>
                </a:lnTo>
                <a:lnTo>
                  <a:pt x="31991" y="13703"/>
                </a:lnTo>
                <a:lnTo>
                  <a:pt x="27949" y="16725"/>
                </a:lnTo>
                <a:lnTo>
                  <a:pt x="25895" y="16725"/>
                </a:lnTo>
                <a:lnTo>
                  <a:pt x="22855" y="19799"/>
                </a:lnTo>
                <a:lnTo>
                  <a:pt x="21335" y="19799"/>
                </a:lnTo>
                <a:lnTo>
                  <a:pt x="16763" y="25907"/>
                </a:lnTo>
                <a:lnTo>
                  <a:pt x="17521" y="25907"/>
                </a:lnTo>
                <a:lnTo>
                  <a:pt x="15227" y="30467"/>
                </a:lnTo>
                <a:lnTo>
                  <a:pt x="14115" y="35026"/>
                </a:lnTo>
                <a:lnTo>
                  <a:pt x="13741" y="35026"/>
                </a:lnTo>
                <a:lnTo>
                  <a:pt x="12204" y="41135"/>
                </a:lnTo>
                <a:lnTo>
                  <a:pt x="12204" y="184403"/>
                </a:lnTo>
                <a:lnTo>
                  <a:pt x="13741" y="191998"/>
                </a:lnTo>
                <a:lnTo>
                  <a:pt x="14040" y="191998"/>
                </a:lnTo>
                <a:lnTo>
                  <a:pt x="15227" y="198094"/>
                </a:lnTo>
                <a:lnTo>
                  <a:pt x="16000" y="198094"/>
                </a:lnTo>
                <a:lnTo>
                  <a:pt x="17521" y="201117"/>
                </a:lnTo>
                <a:lnTo>
                  <a:pt x="16763" y="201117"/>
                </a:lnTo>
                <a:lnTo>
                  <a:pt x="21335" y="207225"/>
                </a:lnTo>
                <a:lnTo>
                  <a:pt x="22855" y="207225"/>
                </a:lnTo>
                <a:lnTo>
                  <a:pt x="25895" y="210299"/>
                </a:lnTo>
                <a:lnTo>
                  <a:pt x="31991" y="213321"/>
                </a:lnTo>
                <a:lnTo>
                  <a:pt x="30505" y="213321"/>
                </a:lnTo>
                <a:lnTo>
                  <a:pt x="36563" y="214858"/>
                </a:lnTo>
                <a:lnTo>
                  <a:pt x="361149" y="214858"/>
                </a:lnTo>
                <a:lnTo>
                  <a:pt x="361149" y="216357"/>
                </a:lnTo>
                <a:close/>
              </a:path>
              <a:path w="373379" h="220979">
                <a:moveTo>
                  <a:pt x="342900" y="15239"/>
                </a:moveTo>
                <a:lnTo>
                  <a:pt x="336791" y="12166"/>
                </a:lnTo>
                <a:lnTo>
                  <a:pt x="361149" y="12166"/>
                </a:lnTo>
                <a:lnTo>
                  <a:pt x="362302" y="13703"/>
                </a:lnTo>
                <a:lnTo>
                  <a:pt x="341363" y="13703"/>
                </a:lnTo>
                <a:lnTo>
                  <a:pt x="342900" y="15239"/>
                </a:lnTo>
                <a:close/>
              </a:path>
              <a:path w="373379" h="220979">
                <a:moveTo>
                  <a:pt x="30505" y="15239"/>
                </a:moveTo>
                <a:lnTo>
                  <a:pt x="31991" y="13703"/>
                </a:lnTo>
                <a:lnTo>
                  <a:pt x="33534" y="13703"/>
                </a:lnTo>
                <a:lnTo>
                  <a:pt x="30505" y="15239"/>
                </a:lnTo>
                <a:close/>
              </a:path>
              <a:path w="373379" h="220979">
                <a:moveTo>
                  <a:pt x="347459" y="18262"/>
                </a:moveTo>
                <a:lnTo>
                  <a:pt x="341363" y="13703"/>
                </a:lnTo>
                <a:lnTo>
                  <a:pt x="362302" y="13703"/>
                </a:lnTo>
                <a:lnTo>
                  <a:pt x="364569" y="16725"/>
                </a:lnTo>
                <a:lnTo>
                  <a:pt x="347459" y="16725"/>
                </a:lnTo>
                <a:lnTo>
                  <a:pt x="347459" y="18262"/>
                </a:lnTo>
                <a:close/>
              </a:path>
              <a:path w="373379" h="220979">
                <a:moveTo>
                  <a:pt x="25895" y="18262"/>
                </a:moveTo>
                <a:lnTo>
                  <a:pt x="25895" y="16725"/>
                </a:lnTo>
                <a:lnTo>
                  <a:pt x="27949" y="16725"/>
                </a:lnTo>
                <a:lnTo>
                  <a:pt x="25895" y="18262"/>
                </a:lnTo>
                <a:close/>
              </a:path>
              <a:path w="373379" h="220979">
                <a:moveTo>
                  <a:pt x="352031" y="21336"/>
                </a:moveTo>
                <a:lnTo>
                  <a:pt x="347459" y="16725"/>
                </a:lnTo>
                <a:lnTo>
                  <a:pt x="364569" y="16725"/>
                </a:lnTo>
                <a:lnTo>
                  <a:pt x="365721" y="18262"/>
                </a:lnTo>
                <a:lnTo>
                  <a:pt x="366496" y="19799"/>
                </a:lnTo>
                <a:lnTo>
                  <a:pt x="352031" y="19799"/>
                </a:lnTo>
                <a:lnTo>
                  <a:pt x="352031" y="21336"/>
                </a:lnTo>
                <a:close/>
              </a:path>
              <a:path w="373379" h="220979">
                <a:moveTo>
                  <a:pt x="21335" y="21336"/>
                </a:moveTo>
                <a:lnTo>
                  <a:pt x="21335" y="19799"/>
                </a:lnTo>
                <a:lnTo>
                  <a:pt x="22855" y="19799"/>
                </a:lnTo>
                <a:lnTo>
                  <a:pt x="21335" y="21336"/>
                </a:lnTo>
                <a:close/>
              </a:path>
              <a:path w="373379" h="220979">
                <a:moveTo>
                  <a:pt x="355053" y="25907"/>
                </a:moveTo>
                <a:lnTo>
                  <a:pt x="352031" y="19799"/>
                </a:lnTo>
                <a:lnTo>
                  <a:pt x="366496" y="19799"/>
                </a:lnTo>
                <a:lnTo>
                  <a:pt x="368795" y="24358"/>
                </a:lnTo>
                <a:lnTo>
                  <a:pt x="355053" y="24358"/>
                </a:lnTo>
                <a:lnTo>
                  <a:pt x="355053" y="25907"/>
                </a:lnTo>
                <a:close/>
              </a:path>
              <a:path w="373379" h="220979">
                <a:moveTo>
                  <a:pt x="17521" y="25907"/>
                </a:moveTo>
                <a:lnTo>
                  <a:pt x="16763" y="25907"/>
                </a:lnTo>
                <a:lnTo>
                  <a:pt x="18300" y="24358"/>
                </a:lnTo>
                <a:lnTo>
                  <a:pt x="17521" y="25907"/>
                </a:lnTo>
                <a:close/>
              </a:path>
              <a:path w="373379" h="220979">
                <a:moveTo>
                  <a:pt x="359613" y="36563"/>
                </a:moveTo>
                <a:lnTo>
                  <a:pt x="358127" y="30467"/>
                </a:lnTo>
                <a:lnTo>
                  <a:pt x="355053" y="24358"/>
                </a:lnTo>
                <a:lnTo>
                  <a:pt x="368795" y="24358"/>
                </a:lnTo>
                <a:lnTo>
                  <a:pt x="370281" y="25907"/>
                </a:lnTo>
                <a:lnTo>
                  <a:pt x="371817" y="32003"/>
                </a:lnTo>
                <a:lnTo>
                  <a:pt x="371817" y="33489"/>
                </a:lnTo>
                <a:lnTo>
                  <a:pt x="372126" y="35026"/>
                </a:lnTo>
                <a:lnTo>
                  <a:pt x="359613" y="35026"/>
                </a:lnTo>
                <a:lnTo>
                  <a:pt x="359613" y="36563"/>
                </a:lnTo>
                <a:close/>
              </a:path>
              <a:path w="373379" h="220979">
                <a:moveTo>
                  <a:pt x="13741" y="36563"/>
                </a:moveTo>
                <a:lnTo>
                  <a:pt x="13741" y="35026"/>
                </a:lnTo>
                <a:lnTo>
                  <a:pt x="14115" y="35026"/>
                </a:lnTo>
                <a:lnTo>
                  <a:pt x="13741" y="36563"/>
                </a:lnTo>
                <a:close/>
              </a:path>
              <a:path w="373379" h="220979">
                <a:moveTo>
                  <a:pt x="372126" y="191998"/>
                </a:moveTo>
                <a:lnTo>
                  <a:pt x="359613" y="191998"/>
                </a:lnTo>
                <a:lnTo>
                  <a:pt x="359629" y="184403"/>
                </a:lnTo>
                <a:lnTo>
                  <a:pt x="361149" y="42672"/>
                </a:lnTo>
                <a:lnTo>
                  <a:pt x="359613" y="35026"/>
                </a:lnTo>
                <a:lnTo>
                  <a:pt x="372126" y="35026"/>
                </a:lnTo>
                <a:lnTo>
                  <a:pt x="373354" y="41135"/>
                </a:lnTo>
                <a:lnTo>
                  <a:pt x="373354" y="185889"/>
                </a:lnTo>
                <a:lnTo>
                  <a:pt x="372126" y="191998"/>
                </a:lnTo>
                <a:close/>
              </a:path>
              <a:path w="373379" h="220979">
                <a:moveTo>
                  <a:pt x="14040" y="191998"/>
                </a:moveTo>
                <a:lnTo>
                  <a:pt x="13741" y="191998"/>
                </a:lnTo>
                <a:lnTo>
                  <a:pt x="13741" y="190461"/>
                </a:lnTo>
                <a:lnTo>
                  <a:pt x="14040" y="191998"/>
                </a:lnTo>
                <a:close/>
              </a:path>
              <a:path w="373379" h="220979">
                <a:moveTo>
                  <a:pt x="371043" y="198094"/>
                </a:moveTo>
                <a:lnTo>
                  <a:pt x="358127" y="198094"/>
                </a:lnTo>
                <a:lnTo>
                  <a:pt x="359613" y="190461"/>
                </a:lnTo>
                <a:lnTo>
                  <a:pt x="359613" y="191998"/>
                </a:lnTo>
                <a:lnTo>
                  <a:pt x="372126" y="191998"/>
                </a:lnTo>
                <a:lnTo>
                  <a:pt x="371817" y="193535"/>
                </a:lnTo>
                <a:lnTo>
                  <a:pt x="371817" y="195021"/>
                </a:lnTo>
                <a:lnTo>
                  <a:pt x="371043" y="198094"/>
                </a:lnTo>
                <a:close/>
              </a:path>
              <a:path w="373379" h="220979">
                <a:moveTo>
                  <a:pt x="16000" y="198094"/>
                </a:moveTo>
                <a:lnTo>
                  <a:pt x="15227" y="198094"/>
                </a:lnTo>
                <a:lnTo>
                  <a:pt x="15227" y="196557"/>
                </a:lnTo>
                <a:lnTo>
                  <a:pt x="16000" y="198094"/>
                </a:lnTo>
                <a:close/>
              </a:path>
              <a:path w="373379" h="220979">
                <a:moveTo>
                  <a:pt x="370281" y="202666"/>
                </a:moveTo>
                <a:lnTo>
                  <a:pt x="355053" y="202666"/>
                </a:lnTo>
                <a:lnTo>
                  <a:pt x="358127" y="196557"/>
                </a:lnTo>
                <a:lnTo>
                  <a:pt x="358127" y="198094"/>
                </a:lnTo>
                <a:lnTo>
                  <a:pt x="371043" y="198094"/>
                </a:lnTo>
                <a:lnTo>
                  <a:pt x="370281" y="201117"/>
                </a:lnTo>
                <a:lnTo>
                  <a:pt x="370281" y="202666"/>
                </a:lnTo>
                <a:close/>
              </a:path>
              <a:path w="373379" h="220979">
                <a:moveTo>
                  <a:pt x="18300" y="202666"/>
                </a:moveTo>
                <a:lnTo>
                  <a:pt x="16763" y="201117"/>
                </a:lnTo>
                <a:lnTo>
                  <a:pt x="17521" y="201117"/>
                </a:lnTo>
                <a:lnTo>
                  <a:pt x="18300" y="202666"/>
                </a:lnTo>
                <a:close/>
              </a:path>
              <a:path w="373379" h="220979">
                <a:moveTo>
                  <a:pt x="366496" y="207225"/>
                </a:moveTo>
                <a:lnTo>
                  <a:pt x="352031" y="207225"/>
                </a:lnTo>
                <a:lnTo>
                  <a:pt x="355053" y="201117"/>
                </a:lnTo>
                <a:lnTo>
                  <a:pt x="355053" y="202666"/>
                </a:lnTo>
                <a:lnTo>
                  <a:pt x="368795" y="202666"/>
                </a:lnTo>
                <a:lnTo>
                  <a:pt x="366496" y="207225"/>
                </a:lnTo>
                <a:close/>
              </a:path>
              <a:path w="373379" h="220979">
                <a:moveTo>
                  <a:pt x="22855" y="207225"/>
                </a:moveTo>
                <a:lnTo>
                  <a:pt x="21335" y="207225"/>
                </a:lnTo>
                <a:lnTo>
                  <a:pt x="21335" y="205689"/>
                </a:lnTo>
                <a:lnTo>
                  <a:pt x="22855" y="207225"/>
                </a:lnTo>
                <a:close/>
              </a:path>
              <a:path w="373379" h="220979">
                <a:moveTo>
                  <a:pt x="361149" y="214858"/>
                </a:moveTo>
                <a:lnTo>
                  <a:pt x="336791" y="214858"/>
                </a:lnTo>
                <a:lnTo>
                  <a:pt x="342900" y="213321"/>
                </a:lnTo>
                <a:lnTo>
                  <a:pt x="341363" y="213321"/>
                </a:lnTo>
                <a:lnTo>
                  <a:pt x="347459" y="210299"/>
                </a:lnTo>
                <a:lnTo>
                  <a:pt x="352031" y="205689"/>
                </a:lnTo>
                <a:lnTo>
                  <a:pt x="352031" y="207225"/>
                </a:lnTo>
                <a:lnTo>
                  <a:pt x="366496" y="207225"/>
                </a:lnTo>
                <a:lnTo>
                  <a:pt x="365721" y="208762"/>
                </a:lnTo>
                <a:lnTo>
                  <a:pt x="365721" y="210299"/>
                </a:lnTo>
                <a:lnTo>
                  <a:pt x="361149" y="214858"/>
                </a:lnTo>
                <a:close/>
              </a:path>
              <a:path w="373379" h="220979">
                <a:moveTo>
                  <a:pt x="355053" y="220967"/>
                </a:moveTo>
                <a:lnTo>
                  <a:pt x="18300" y="220967"/>
                </a:lnTo>
                <a:lnTo>
                  <a:pt x="13741" y="216357"/>
                </a:lnTo>
                <a:lnTo>
                  <a:pt x="359613" y="216357"/>
                </a:lnTo>
                <a:lnTo>
                  <a:pt x="355053" y="220967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059591" y="3580648"/>
            <a:ext cx="2063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415" b="1">
                <a:solidFill>
                  <a:srgbClr val="575B5F"/>
                </a:solidFill>
                <a:latin typeface="Calibri"/>
                <a:cs typeface="Calibri"/>
              </a:rPr>
              <a:t>���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04644" y="1718506"/>
            <a:ext cx="7061834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maniobras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provocaron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oscilación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1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11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14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Vizcarra,</a:t>
            </a:r>
            <a:r>
              <a:rPr dirty="0" sz="1600" spc="12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acuerdo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registros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tiene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oscilaba</a:t>
            </a:r>
            <a:r>
              <a:rPr dirty="0" sz="1600" spc="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183</a:t>
            </a:r>
            <a:r>
              <a:rPr dirty="0" sz="1600" spc="1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kV</a:t>
            </a:r>
            <a:r>
              <a:rPr dirty="0" sz="1600" spc="20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266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kV.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185606" y="493327"/>
            <a:ext cx="615950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1894839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</a:t>
            </a:r>
            <a:r>
              <a:rPr dirty="0" sz="1600" spc="5"/>
              <a:t> </a:t>
            </a:r>
            <a:r>
              <a:rPr dirty="0" sz="1600"/>
              <a:t>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/>
              <a:t>Líneas</a:t>
            </a:r>
            <a:r>
              <a:rPr dirty="0" sz="1600" spc="-35"/>
              <a:t> </a:t>
            </a:r>
            <a:r>
              <a:rPr dirty="0" sz="1600"/>
              <a:t>de</a:t>
            </a:r>
            <a:r>
              <a:rPr dirty="0" sz="1600" spc="-35"/>
              <a:t> </a:t>
            </a:r>
            <a:r>
              <a:rPr dirty="0" sz="1600" spc="-10"/>
              <a:t>Transmisión </a:t>
            </a:r>
            <a:r>
              <a:rPr dirty="0" sz="1600"/>
              <a:t>Colapso</a:t>
            </a:r>
            <a:r>
              <a:rPr dirty="0" sz="1600" spc="-50"/>
              <a:t> </a:t>
            </a:r>
            <a:r>
              <a:rPr dirty="0" sz="1600"/>
              <a:t>Zona</a:t>
            </a:r>
            <a:r>
              <a:rPr dirty="0" sz="1600" spc="-20"/>
              <a:t> </a:t>
            </a:r>
            <a:r>
              <a:rPr dirty="0" sz="1600"/>
              <a:t>Este</a:t>
            </a:r>
            <a:r>
              <a:rPr dirty="0" sz="1600" spc="-40"/>
              <a:t> </a:t>
            </a:r>
            <a:r>
              <a:rPr dirty="0" sz="1600"/>
              <a:t>05</a:t>
            </a:r>
            <a:r>
              <a:rPr dirty="0" sz="1600" spc="-35"/>
              <a:t> </a:t>
            </a:r>
            <a:r>
              <a:rPr dirty="0" sz="1600"/>
              <a:t>de</a:t>
            </a:r>
            <a:r>
              <a:rPr dirty="0" sz="1600" spc="-35"/>
              <a:t> </a:t>
            </a:r>
            <a:r>
              <a:rPr dirty="0" sz="1600"/>
              <a:t>Diciembre</a:t>
            </a:r>
            <a:r>
              <a:rPr dirty="0" sz="1600" spc="-20"/>
              <a:t> </a:t>
            </a:r>
            <a:r>
              <a:rPr dirty="0" sz="1600"/>
              <a:t>de</a:t>
            </a:r>
            <a:r>
              <a:rPr dirty="0" sz="1600" spc="-35"/>
              <a:t> </a:t>
            </a:r>
            <a:r>
              <a:rPr dirty="0" sz="1600" spc="-20"/>
              <a:t>2010</a:t>
            </a:r>
            <a:endParaRPr sz="1600"/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1B4067"/>
                </a:solidFill>
              </a:rPr>
              <a:t>Reposición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sistema</a:t>
            </a:r>
            <a:r>
              <a:rPr dirty="0" sz="1600" spc="-1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Este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-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05</a:t>
            </a:r>
            <a:r>
              <a:rPr dirty="0" sz="1600" spc="-4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9:38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 spc="-25">
                <a:solidFill>
                  <a:srgbClr val="1B4067"/>
                </a:solidFill>
              </a:rPr>
              <a:t>a.m</a:t>
            </a:r>
            <a:endParaRPr sz="1600"/>
          </a:p>
        </p:txBody>
      </p:sp>
      <p:grpSp>
        <p:nvGrpSpPr>
          <p:cNvPr id="9" name="object 9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015903" y="5423496"/>
              <a:ext cx="3448685" cy="1149350"/>
            </a:xfrm>
            <a:custGeom>
              <a:avLst/>
              <a:gdLst/>
              <a:ahLst/>
              <a:cxnLst/>
              <a:rect l="l" t="t" r="r" b="b"/>
              <a:pathLst>
                <a:path w="3448684" h="1149350">
                  <a:moveTo>
                    <a:pt x="1214539" y="1110907"/>
                  </a:moveTo>
                  <a:lnTo>
                    <a:pt x="0" y="1109357"/>
                  </a:lnTo>
                  <a:lnTo>
                    <a:pt x="0" y="1147457"/>
                  </a:lnTo>
                  <a:lnTo>
                    <a:pt x="1214539" y="1149007"/>
                  </a:lnTo>
                  <a:lnTo>
                    <a:pt x="1214539" y="1110907"/>
                  </a:lnTo>
                  <a:close/>
                </a:path>
                <a:path w="3448684" h="1149350">
                  <a:moveTo>
                    <a:pt x="1953564" y="143268"/>
                  </a:moveTo>
                  <a:lnTo>
                    <a:pt x="1915464" y="141732"/>
                  </a:lnTo>
                  <a:lnTo>
                    <a:pt x="1909368" y="646112"/>
                  </a:lnTo>
                  <a:lnTo>
                    <a:pt x="1947468" y="647649"/>
                  </a:lnTo>
                  <a:lnTo>
                    <a:pt x="1953564" y="143268"/>
                  </a:lnTo>
                  <a:close/>
                </a:path>
                <a:path w="3448684" h="1149350">
                  <a:moveTo>
                    <a:pt x="3448494" y="0"/>
                  </a:moveTo>
                  <a:lnTo>
                    <a:pt x="3410394" y="0"/>
                  </a:lnTo>
                  <a:lnTo>
                    <a:pt x="3408857" y="571449"/>
                  </a:lnTo>
                  <a:lnTo>
                    <a:pt x="3446957" y="571449"/>
                  </a:lnTo>
                  <a:lnTo>
                    <a:pt x="3448494" y="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7801521" y="4208957"/>
              <a:ext cx="285115" cy="285115"/>
            </a:xfrm>
            <a:custGeom>
              <a:avLst/>
              <a:gdLst/>
              <a:ahLst/>
              <a:cxnLst/>
              <a:rect l="l" t="t" r="r" b="b"/>
              <a:pathLst>
                <a:path w="285115" h="285114">
                  <a:moveTo>
                    <a:pt x="143217" y="285000"/>
                  </a:moveTo>
                  <a:lnTo>
                    <a:pt x="97901" y="277723"/>
                  </a:lnTo>
                  <a:lnTo>
                    <a:pt x="58581" y="257499"/>
                  </a:lnTo>
                  <a:lnTo>
                    <a:pt x="27596" y="226740"/>
                  </a:lnTo>
                  <a:lnTo>
                    <a:pt x="7289" y="187859"/>
                  </a:lnTo>
                  <a:lnTo>
                    <a:pt x="0" y="143268"/>
                  </a:lnTo>
                  <a:lnTo>
                    <a:pt x="7289" y="97947"/>
                  </a:lnTo>
                  <a:lnTo>
                    <a:pt x="27596" y="58613"/>
                  </a:lnTo>
                  <a:lnTo>
                    <a:pt x="58581" y="27614"/>
                  </a:lnTo>
                  <a:lnTo>
                    <a:pt x="97901" y="7294"/>
                  </a:lnTo>
                  <a:lnTo>
                    <a:pt x="143217" y="0"/>
                  </a:lnTo>
                  <a:lnTo>
                    <a:pt x="187808" y="7294"/>
                  </a:lnTo>
                  <a:lnTo>
                    <a:pt x="226689" y="27614"/>
                  </a:lnTo>
                  <a:lnTo>
                    <a:pt x="257448" y="58613"/>
                  </a:lnTo>
                  <a:lnTo>
                    <a:pt x="277672" y="97947"/>
                  </a:lnTo>
                  <a:lnTo>
                    <a:pt x="284949" y="143268"/>
                  </a:lnTo>
                  <a:lnTo>
                    <a:pt x="277672" y="187859"/>
                  </a:lnTo>
                  <a:lnTo>
                    <a:pt x="257448" y="226740"/>
                  </a:lnTo>
                  <a:lnTo>
                    <a:pt x="226689" y="257499"/>
                  </a:lnTo>
                  <a:lnTo>
                    <a:pt x="187808" y="277723"/>
                  </a:lnTo>
                  <a:lnTo>
                    <a:pt x="143217" y="28500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7789316" y="3994149"/>
              <a:ext cx="311150" cy="655320"/>
            </a:xfrm>
            <a:custGeom>
              <a:avLst/>
              <a:gdLst/>
              <a:ahLst/>
              <a:cxnLst/>
              <a:rect l="l" t="t" r="r" b="b"/>
              <a:pathLst>
                <a:path w="311150" h="655320">
                  <a:moveTo>
                    <a:pt x="310857" y="356539"/>
                  </a:moveTo>
                  <a:lnTo>
                    <a:pt x="303263" y="310857"/>
                  </a:lnTo>
                  <a:lnTo>
                    <a:pt x="291058" y="283413"/>
                  </a:lnTo>
                  <a:lnTo>
                    <a:pt x="284962" y="272465"/>
                  </a:lnTo>
                  <a:lnTo>
                    <a:pt x="284962" y="344385"/>
                  </a:lnTo>
                  <a:lnTo>
                    <a:pt x="284962" y="371817"/>
                  </a:lnTo>
                  <a:lnTo>
                    <a:pt x="284962" y="487616"/>
                  </a:lnTo>
                  <a:lnTo>
                    <a:pt x="284962" y="513511"/>
                  </a:lnTo>
                  <a:lnTo>
                    <a:pt x="281927" y="527253"/>
                  </a:lnTo>
                  <a:lnTo>
                    <a:pt x="254495" y="583603"/>
                  </a:lnTo>
                  <a:lnTo>
                    <a:pt x="216395" y="615607"/>
                  </a:lnTo>
                  <a:lnTo>
                    <a:pt x="179832" y="627811"/>
                  </a:lnTo>
                  <a:lnTo>
                    <a:pt x="153885" y="630834"/>
                  </a:lnTo>
                  <a:lnTo>
                    <a:pt x="141732" y="629348"/>
                  </a:lnTo>
                  <a:lnTo>
                    <a:pt x="127990" y="627811"/>
                  </a:lnTo>
                  <a:lnTo>
                    <a:pt x="82296" y="608012"/>
                  </a:lnTo>
                  <a:lnTo>
                    <a:pt x="47231" y="572935"/>
                  </a:lnTo>
                  <a:lnTo>
                    <a:pt x="35077" y="550113"/>
                  </a:lnTo>
                  <a:lnTo>
                    <a:pt x="30454" y="537908"/>
                  </a:lnTo>
                  <a:lnTo>
                    <a:pt x="27432" y="525716"/>
                  </a:lnTo>
                  <a:lnTo>
                    <a:pt x="25895" y="513511"/>
                  </a:lnTo>
                  <a:lnTo>
                    <a:pt x="24409" y="499808"/>
                  </a:lnTo>
                  <a:lnTo>
                    <a:pt x="25895" y="486067"/>
                  </a:lnTo>
                  <a:lnTo>
                    <a:pt x="27432" y="473913"/>
                  </a:lnTo>
                  <a:lnTo>
                    <a:pt x="30454" y="460171"/>
                  </a:lnTo>
                  <a:lnTo>
                    <a:pt x="32969" y="454367"/>
                  </a:lnTo>
                  <a:lnTo>
                    <a:pt x="35077" y="457149"/>
                  </a:lnTo>
                  <a:lnTo>
                    <a:pt x="56400" y="478485"/>
                  </a:lnTo>
                  <a:lnTo>
                    <a:pt x="80759" y="493712"/>
                  </a:lnTo>
                  <a:lnTo>
                    <a:pt x="94462" y="501357"/>
                  </a:lnTo>
                  <a:lnTo>
                    <a:pt x="124968" y="510476"/>
                  </a:lnTo>
                  <a:lnTo>
                    <a:pt x="155422" y="513511"/>
                  </a:lnTo>
                  <a:lnTo>
                    <a:pt x="170662" y="512013"/>
                  </a:lnTo>
                  <a:lnTo>
                    <a:pt x="216395" y="499808"/>
                  </a:lnTo>
                  <a:lnTo>
                    <a:pt x="239814" y="487616"/>
                  </a:lnTo>
                  <a:lnTo>
                    <a:pt x="242290" y="486067"/>
                  </a:lnTo>
                  <a:lnTo>
                    <a:pt x="254495" y="476948"/>
                  </a:lnTo>
                  <a:lnTo>
                    <a:pt x="275831" y="455612"/>
                  </a:lnTo>
                  <a:lnTo>
                    <a:pt x="276961" y="454101"/>
                  </a:lnTo>
                  <a:lnTo>
                    <a:pt x="278853" y="461708"/>
                  </a:lnTo>
                  <a:lnTo>
                    <a:pt x="281927" y="473913"/>
                  </a:lnTo>
                  <a:lnTo>
                    <a:pt x="284962" y="487616"/>
                  </a:lnTo>
                  <a:lnTo>
                    <a:pt x="284962" y="371817"/>
                  </a:lnTo>
                  <a:lnTo>
                    <a:pt x="278853" y="396176"/>
                  </a:lnTo>
                  <a:lnTo>
                    <a:pt x="276186" y="403301"/>
                  </a:lnTo>
                  <a:lnTo>
                    <a:pt x="274294" y="400748"/>
                  </a:lnTo>
                  <a:lnTo>
                    <a:pt x="265163" y="390080"/>
                  </a:lnTo>
                  <a:lnTo>
                    <a:pt x="263893" y="388975"/>
                  </a:lnTo>
                  <a:lnTo>
                    <a:pt x="263893" y="428675"/>
                  </a:lnTo>
                  <a:lnTo>
                    <a:pt x="262089" y="431203"/>
                  </a:lnTo>
                  <a:lnTo>
                    <a:pt x="227063" y="466280"/>
                  </a:lnTo>
                  <a:lnTo>
                    <a:pt x="179832" y="484581"/>
                  </a:lnTo>
                  <a:lnTo>
                    <a:pt x="167627" y="487616"/>
                  </a:lnTo>
                  <a:lnTo>
                    <a:pt x="153885" y="487616"/>
                  </a:lnTo>
                  <a:lnTo>
                    <a:pt x="141732" y="486067"/>
                  </a:lnTo>
                  <a:lnTo>
                    <a:pt x="127990" y="484581"/>
                  </a:lnTo>
                  <a:lnTo>
                    <a:pt x="82296" y="464743"/>
                  </a:lnTo>
                  <a:lnTo>
                    <a:pt x="46253" y="428345"/>
                  </a:lnTo>
                  <a:lnTo>
                    <a:pt x="47231" y="426643"/>
                  </a:lnTo>
                  <a:lnTo>
                    <a:pt x="82296" y="391617"/>
                  </a:lnTo>
                  <a:lnTo>
                    <a:pt x="117322" y="376389"/>
                  </a:lnTo>
                  <a:lnTo>
                    <a:pt x="129527" y="371817"/>
                  </a:lnTo>
                  <a:lnTo>
                    <a:pt x="141732" y="370281"/>
                  </a:lnTo>
                  <a:lnTo>
                    <a:pt x="169164" y="370281"/>
                  </a:lnTo>
                  <a:lnTo>
                    <a:pt x="217932" y="385508"/>
                  </a:lnTo>
                  <a:lnTo>
                    <a:pt x="255981" y="417512"/>
                  </a:lnTo>
                  <a:lnTo>
                    <a:pt x="263893" y="428675"/>
                  </a:lnTo>
                  <a:lnTo>
                    <a:pt x="263893" y="388975"/>
                  </a:lnTo>
                  <a:lnTo>
                    <a:pt x="228600" y="362648"/>
                  </a:lnTo>
                  <a:lnTo>
                    <a:pt x="185940" y="347408"/>
                  </a:lnTo>
                  <a:lnTo>
                    <a:pt x="153885" y="344385"/>
                  </a:lnTo>
                  <a:lnTo>
                    <a:pt x="123431" y="347408"/>
                  </a:lnTo>
                  <a:lnTo>
                    <a:pt x="67017" y="371817"/>
                  </a:lnTo>
                  <a:lnTo>
                    <a:pt x="33807" y="403936"/>
                  </a:lnTo>
                  <a:lnTo>
                    <a:pt x="30454" y="396176"/>
                  </a:lnTo>
                  <a:lnTo>
                    <a:pt x="27432" y="382435"/>
                  </a:lnTo>
                  <a:lnTo>
                    <a:pt x="25895" y="370281"/>
                  </a:lnTo>
                  <a:lnTo>
                    <a:pt x="24409" y="356539"/>
                  </a:lnTo>
                  <a:lnTo>
                    <a:pt x="25895" y="342849"/>
                  </a:lnTo>
                  <a:lnTo>
                    <a:pt x="41122" y="294081"/>
                  </a:lnTo>
                  <a:lnTo>
                    <a:pt x="73126" y="255981"/>
                  </a:lnTo>
                  <a:lnTo>
                    <a:pt x="117322" y="233108"/>
                  </a:lnTo>
                  <a:lnTo>
                    <a:pt x="155422" y="227012"/>
                  </a:lnTo>
                  <a:lnTo>
                    <a:pt x="169164" y="228549"/>
                  </a:lnTo>
                  <a:lnTo>
                    <a:pt x="217932" y="243776"/>
                  </a:lnTo>
                  <a:lnTo>
                    <a:pt x="255981" y="275780"/>
                  </a:lnTo>
                  <a:lnTo>
                    <a:pt x="278853" y="319976"/>
                  </a:lnTo>
                  <a:lnTo>
                    <a:pt x="281927" y="332181"/>
                  </a:lnTo>
                  <a:lnTo>
                    <a:pt x="284962" y="344385"/>
                  </a:lnTo>
                  <a:lnTo>
                    <a:pt x="284962" y="272465"/>
                  </a:lnTo>
                  <a:lnTo>
                    <a:pt x="240753" y="228549"/>
                  </a:lnTo>
                  <a:lnTo>
                    <a:pt x="238302" y="227012"/>
                  </a:lnTo>
                  <a:lnTo>
                    <a:pt x="228600" y="220916"/>
                  </a:lnTo>
                  <a:lnTo>
                    <a:pt x="214858" y="213321"/>
                  </a:lnTo>
                  <a:lnTo>
                    <a:pt x="201168" y="208762"/>
                  </a:lnTo>
                  <a:lnTo>
                    <a:pt x="185940" y="204139"/>
                  </a:lnTo>
                  <a:lnTo>
                    <a:pt x="173812" y="202996"/>
                  </a:lnTo>
                  <a:lnTo>
                    <a:pt x="175221" y="0"/>
                  </a:lnTo>
                  <a:lnTo>
                    <a:pt x="137121" y="0"/>
                  </a:lnTo>
                  <a:lnTo>
                    <a:pt x="135712" y="203250"/>
                  </a:lnTo>
                  <a:lnTo>
                    <a:pt x="108204" y="208762"/>
                  </a:lnTo>
                  <a:lnTo>
                    <a:pt x="67017" y="228549"/>
                  </a:lnTo>
                  <a:lnTo>
                    <a:pt x="35077" y="259016"/>
                  </a:lnTo>
                  <a:lnTo>
                    <a:pt x="10668" y="297116"/>
                  </a:lnTo>
                  <a:lnTo>
                    <a:pt x="0" y="342849"/>
                  </a:lnTo>
                  <a:lnTo>
                    <a:pt x="0" y="373316"/>
                  </a:lnTo>
                  <a:lnTo>
                    <a:pt x="3022" y="388543"/>
                  </a:lnTo>
                  <a:lnTo>
                    <a:pt x="6096" y="403771"/>
                  </a:lnTo>
                  <a:lnTo>
                    <a:pt x="12204" y="419049"/>
                  </a:lnTo>
                  <a:lnTo>
                    <a:pt x="16789" y="429361"/>
                  </a:lnTo>
                  <a:lnTo>
                    <a:pt x="10668" y="440385"/>
                  </a:lnTo>
                  <a:lnTo>
                    <a:pt x="6096" y="454075"/>
                  </a:lnTo>
                  <a:lnTo>
                    <a:pt x="3022" y="469303"/>
                  </a:lnTo>
                  <a:lnTo>
                    <a:pt x="0" y="484581"/>
                  </a:lnTo>
                  <a:lnTo>
                    <a:pt x="0" y="516585"/>
                  </a:lnTo>
                  <a:lnTo>
                    <a:pt x="18300" y="574471"/>
                  </a:lnTo>
                  <a:lnTo>
                    <a:pt x="45745" y="611035"/>
                  </a:lnTo>
                  <a:lnTo>
                    <a:pt x="80759" y="636930"/>
                  </a:lnTo>
                  <a:lnTo>
                    <a:pt x="140195" y="655243"/>
                  </a:lnTo>
                  <a:lnTo>
                    <a:pt x="170662" y="655243"/>
                  </a:lnTo>
                  <a:lnTo>
                    <a:pt x="216395" y="643039"/>
                  </a:lnTo>
                  <a:lnTo>
                    <a:pt x="239890" y="630834"/>
                  </a:lnTo>
                  <a:lnTo>
                    <a:pt x="242290" y="629348"/>
                  </a:lnTo>
                  <a:lnTo>
                    <a:pt x="275831" y="598830"/>
                  </a:lnTo>
                  <a:lnTo>
                    <a:pt x="298653" y="560781"/>
                  </a:lnTo>
                  <a:lnTo>
                    <a:pt x="309359" y="515048"/>
                  </a:lnTo>
                  <a:lnTo>
                    <a:pt x="310857" y="499808"/>
                  </a:lnTo>
                  <a:lnTo>
                    <a:pt x="309359" y="484581"/>
                  </a:lnTo>
                  <a:lnTo>
                    <a:pt x="307822" y="467817"/>
                  </a:lnTo>
                  <a:lnTo>
                    <a:pt x="303263" y="454075"/>
                  </a:lnTo>
                  <a:lnTo>
                    <a:pt x="298653" y="438848"/>
                  </a:lnTo>
                  <a:lnTo>
                    <a:pt x="293395" y="429387"/>
                  </a:lnTo>
                  <a:lnTo>
                    <a:pt x="298653" y="417512"/>
                  </a:lnTo>
                  <a:lnTo>
                    <a:pt x="303263" y="402285"/>
                  </a:lnTo>
                  <a:lnTo>
                    <a:pt x="307822" y="388543"/>
                  </a:lnTo>
                  <a:lnTo>
                    <a:pt x="309359" y="373316"/>
                  </a:lnTo>
                  <a:lnTo>
                    <a:pt x="310857" y="35653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/>
          <p:nvPr/>
        </p:nvSpPr>
        <p:spPr>
          <a:xfrm>
            <a:off x="7924952" y="4637189"/>
            <a:ext cx="40005" cy="215265"/>
          </a:xfrm>
          <a:custGeom>
            <a:avLst/>
            <a:gdLst/>
            <a:ahLst/>
            <a:cxnLst/>
            <a:rect l="l" t="t" r="r" b="b"/>
            <a:pathLst>
              <a:path w="40004" h="215264">
                <a:moveTo>
                  <a:pt x="38100" y="214858"/>
                </a:moveTo>
                <a:lnTo>
                  <a:pt x="0" y="214858"/>
                </a:lnTo>
                <a:lnTo>
                  <a:pt x="1485" y="0"/>
                </a:lnTo>
                <a:lnTo>
                  <a:pt x="39585" y="0"/>
                </a:lnTo>
                <a:lnTo>
                  <a:pt x="38100" y="214858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6807454" y="3876280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r>
              <a:rPr dirty="0" sz="1000" spc="235">
                <a:solidFill>
                  <a:srgbClr val="575B5F"/>
                </a:solidFill>
                <a:latin typeface="Calibri"/>
                <a:cs typeface="Calibri"/>
              </a:rPr>
              <a:t> </a:t>
            </a:r>
            <a:r>
              <a:rPr dirty="0" sz="1000" spc="-965">
                <a:solidFill>
                  <a:srgbClr val="575B5F"/>
                </a:solidFill>
                <a:latin typeface="Calibri"/>
                <a:cs typeface="Calibri"/>
              </a:rPr>
              <a:t>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413597" y="5986817"/>
            <a:ext cx="572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85">
                <a:solidFill>
                  <a:srgbClr val="575B5F"/>
                </a:solidFill>
                <a:latin typeface="Calibri"/>
                <a:cs typeface="Calibri"/>
              </a:rPr>
              <a:t>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5579719" y="3994150"/>
            <a:ext cx="2865120" cy="2581910"/>
            <a:chOff x="5579719" y="3994150"/>
            <a:chExt cx="2865120" cy="2581910"/>
          </a:xfrm>
        </p:grpSpPr>
        <p:sp>
          <p:nvSpPr>
            <p:cNvPr id="18" name="object 18" descr=""/>
            <p:cNvSpPr/>
            <p:nvPr/>
          </p:nvSpPr>
          <p:spPr>
            <a:xfrm>
              <a:off x="5579719" y="3994149"/>
              <a:ext cx="15240" cy="1571625"/>
            </a:xfrm>
            <a:custGeom>
              <a:avLst/>
              <a:gdLst/>
              <a:ahLst/>
              <a:cxnLst/>
              <a:rect l="l" t="t" r="r" b="b"/>
              <a:pathLst>
                <a:path w="15239" h="1571625">
                  <a:moveTo>
                    <a:pt x="15227" y="1501000"/>
                  </a:moveTo>
                  <a:lnTo>
                    <a:pt x="0" y="1501000"/>
                  </a:lnTo>
                  <a:lnTo>
                    <a:pt x="0" y="1571078"/>
                  </a:lnTo>
                  <a:lnTo>
                    <a:pt x="15227" y="1571078"/>
                  </a:lnTo>
                  <a:lnTo>
                    <a:pt x="15227" y="1501000"/>
                  </a:lnTo>
                  <a:close/>
                </a:path>
                <a:path w="15239" h="1571625">
                  <a:moveTo>
                    <a:pt x="15227" y="123431"/>
                  </a:moveTo>
                  <a:lnTo>
                    <a:pt x="0" y="123431"/>
                  </a:lnTo>
                  <a:lnTo>
                    <a:pt x="0" y="1429359"/>
                  </a:lnTo>
                  <a:lnTo>
                    <a:pt x="15227" y="1429359"/>
                  </a:lnTo>
                  <a:lnTo>
                    <a:pt x="15227" y="123431"/>
                  </a:lnTo>
                  <a:close/>
                </a:path>
                <a:path w="15239" h="1571625">
                  <a:moveTo>
                    <a:pt x="15227" y="0"/>
                  </a:moveTo>
                  <a:lnTo>
                    <a:pt x="0" y="0"/>
                  </a:lnTo>
                  <a:lnTo>
                    <a:pt x="0" y="53327"/>
                  </a:lnTo>
                  <a:lnTo>
                    <a:pt x="15227" y="53327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834215" y="4201363"/>
              <a:ext cx="2610485" cy="2374265"/>
            </a:xfrm>
            <a:custGeom>
              <a:avLst/>
              <a:gdLst/>
              <a:ahLst/>
              <a:cxnLst/>
              <a:rect l="l" t="t" r="r" b="b"/>
              <a:pathLst>
                <a:path w="2610484" h="2374265">
                  <a:moveTo>
                    <a:pt x="48768" y="1363865"/>
                  </a:moveTo>
                  <a:lnTo>
                    <a:pt x="31991" y="1363865"/>
                  </a:lnTo>
                  <a:lnTo>
                    <a:pt x="28968" y="2374176"/>
                  </a:lnTo>
                  <a:lnTo>
                    <a:pt x="44196" y="2374176"/>
                  </a:lnTo>
                  <a:lnTo>
                    <a:pt x="48768" y="1363865"/>
                  </a:lnTo>
                  <a:close/>
                </a:path>
                <a:path w="2610484" h="2374265">
                  <a:moveTo>
                    <a:pt x="1857578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857578" y="15227"/>
                  </a:lnTo>
                  <a:lnTo>
                    <a:pt x="1857578" y="0"/>
                  </a:lnTo>
                  <a:close/>
                </a:path>
                <a:path w="2610484" h="2374265">
                  <a:moveTo>
                    <a:pt x="2610345" y="1572628"/>
                  </a:moveTo>
                  <a:lnTo>
                    <a:pt x="1109357" y="1571078"/>
                  </a:lnTo>
                  <a:lnTo>
                    <a:pt x="1109357" y="1586369"/>
                  </a:lnTo>
                  <a:lnTo>
                    <a:pt x="2610345" y="1587855"/>
                  </a:lnTo>
                  <a:lnTo>
                    <a:pt x="2610345" y="1572628"/>
                  </a:lnTo>
                  <a:close/>
                </a:path>
                <a:path w="2610484" h="2374265">
                  <a:moveTo>
                    <a:pt x="2610345" y="1357769"/>
                  </a:moveTo>
                  <a:lnTo>
                    <a:pt x="2118182" y="1356245"/>
                  </a:lnTo>
                  <a:lnTo>
                    <a:pt x="2119655" y="650684"/>
                  </a:lnTo>
                  <a:lnTo>
                    <a:pt x="2102942" y="650684"/>
                  </a:lnTo>
                  <a:lnTo>
                    <a:pt x="2101405" y="1363865"/>
                  </a:lnTo>
                  <a:lnTo>
                    <a:pt x="2110524" y="1363865"/>
                  </a:lnTo>
                  <a:lnTo>
                    <a:pt x="2110524" y="1372997"/>
                  </a:lnTo>
                  <a:lnTo>
                    <a:pt x="2610345" y="1374533"/>
                  </a:lnTo>
                  <a:lnTo>
                    <a:pt x="2610345" y="135776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5609926" y="4700303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577355" y="4232858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7435283" y="5773482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7781410" y="5058417"/>
            <a:ext cx="152400" cy="37338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090"/>
              </a:lnSpc>
            </a:pPr>
            <a:r>
              <a:rPr dirty="0" sz="1000" spc="-545">
                <a:solidFill>
                  <a:srgbClr val="575B5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4921402" y="3975849"/>
            <a:ext cx="3475990" cy="2526665"/>
            <a:chOff x="4921402" y="3975849"/>
            <a:chExt cx="3475990" cy="2526665"/>
          </a:xfrm>
        </p:grpSpPr>
        <p:sp>
          <p:nvSpPr>
            <p:cNvPr id="25" name="object 25" descr=""/>
            <p:cNvSpPr/>
            <p:nvPr/>
          </p:nvSpPr>
          <p:spPr>
            <a:xfrm>
              <a:off x="6443764" y="5627687"/>
              <a:ext cx="287020" cy="287020"/>
            </a:xfrm>
            <a:custGeom>
              <a:avLst/>
              <a:gdLst/>
              <a:ahLst/>
              <a:cxnLst/>
              <a:rect l="l" t="t" r="r" b="b"/>
              <a:pathLst>
                <a:path w="287020" h="287020">
                  <a:moveTo>
                    <a:pt x="143217" y="286499"/>
                  </a:moveTo>
                  <a:lnTo>
                    <a:pt x="97901" y="279209"/>
                  </a:lnTo>
                  <a:lnTo>
                    <a:pt x="58581" y="258901"/>
                  </a:lnTo>
                  <a:lnTo>
                    <a:pt x="27596" y="227915"/>
                  </a:lnTo>
                  <a:lnTo>
                    <a:pt x="7289" y="188591"/>
                  </a:lnTo>
                  <a:lnTo>
                    <a:pt x="0" y="143268"/>
                  </a:lnTo>
                  <a:lnTo>
                    <a:pt x="7289" y="97927"/>
                  </a:lnTo>
                  <a:lnTo>
                    <a:pt x="27596" y="58592"/>
                  </a:lnTo>
                  <a:lnTo>
                    <a:pt x="58581" y="27599"/>
                  </a:lnTo>
                  <a:lnTo>
                    <a:pt x="97901" y="7289"/>
                  </a:lnTo>
                  <a:lnTo>
                    <a:pt x="143217" y="0"/>
                  </a:lnTo>
                  <a:lnTo>
                    <a:pt x="188558" y="7289"/>
                  </a:lnTo>
                  <a:lnTo>
                    <a:pt x="227894" y="27599"/>
                  </a:lnTo>
                  <a:lnTo>
                    <a:pt x="258886" y="58592"/>
                  </a:lnTo>
                  <a:lnTo>
                    <a:pt x="279196" y="97927"/>
                  </a:lnTo>
                  <a:lnTo>
                    <a:pt x="286486" y="143268"/>
                  </a:lnTo>
                  <a:lnTo>
                    <a:pt x="279196" y="188591"/>
                  </a:lnTo>
                  <a:lnTo>
                    <a:pt x="258886" y="227915"/>
                  </a:lnTo>
                  <a:lnTo>
                    <a:pt x="227894" y="258901"/>
                  </a:lnTo>
                  <a:lnTo>
                    <a:pt x="188558" y="279209"/>
                  </a:lnTo>
                  <a:lnTo>
                    <a:pt x="143217" y="28649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800674" y="3994149"/>
              <a:ext cx="1929764" cy="1932305"/>
            </a:xfrm>
            <a:custGeom>
              <a:avLst/>
              <a:gdLst/>
              <a:ahLst/>
              <a:cxnLst/>
              <a:rect l="l" t="t" r="r" b="b"/>
              <a:pathLst>
                <a:path w="1929765" h="1932304">
                  <a:moveTo>
                    <a:pt x="71640" y="57899"/>
                  </a:moveTo>
                  <a:lnTo>
                    <a:pt x="43383" y="57899"/>
                  </a:lnTo>
                  <a:lnTo>
                    <a:pt x="44208" y="0"/>
                  </a:lnTo>
                  <a:lnTo>
                    <a:pt x="27432" y="0"/>
                  </a:lnTo>
                  <a:lnTo>
                    <a:pt x="27012" y="57899"/>
                  </a:lnTo>
                  <a:lnTo>
                    <a:pt x="0" y="57899"/>
                  </a:lnTo>
                  <a:lnTo>
                    <a:pt x="0" y="129552"/>
                  </a:lnTo>
                  <a:lnTo>
                    <a:pt x="26492" y="129552"/>
                  </a:lnTo>
                  <a:lnTo>
                    <a:pt x="25895" y="213321"/>
                  </a:lnTo>
                  <a:lnTo>
                    <a:pt x="41173" y="213321"/>
                  </a:lnTo>
                  <a:lnTo>
                    <a:pt x="42354" y="129552"/>
                  </a:lnTo>
                  <a:lnTo>
                    <a:pt x="71640" y="129552"/>
                  </a:lnTo>
                  <a:lnTo>
                    <a:pt x="71640" y="57899"/>
                  </a:lnTo>
                  <a:close/>
                </a:path>
                <a:path w="1929765" h="1932304">
                  <a:moveTo>
                    <a:pt x="1142898" y="1758505"/>
                  </a:moveTo>
                  <a:lnTo>
                    <a:pt x="941133" y="1757057"/>
                  </a:lnTo>
                  <a:lnTo>
                    <a:pt x="938707" y="1744814"/>
                  </a:lnTo>
                  <a:lnTo>
                    <a:pt x="934148" y="1729536"/>
                  </a:lnTo>
                  <a:lnTo>
                    <a:pt x="929576" y="1715833"/>
                  </a:lnTo>
                  <a:lnTo>
                    <a:pt x="923480" y="1702092"/>
                  </a:lnTo>
                  <a:lnTo>
                    <a:pt x="915835" y="1690636"/>
                  </a:lnTo>
                  <a:lnTo>
                    <a:pt x="915835" y="1763064"/>
                  </a:lnTo>
                  <a:lnTo>
                    <a:pt x="915835" y="1790496"/>
                  </a:lnTo>
                  <a:lnTo>
                    <a:pt x="900607" y="1839264"/>
                  </a:lnTo>
                  <a:lnTo>
                    <a:pt x="868616" y="1877364"/>
                  </a:lnTo>
                  <a:lnTo>
                    <a:pt x="824395" y="1901723"/>
                  </a:lnTo>
                  <a:lnTo>
                    <a:pt x="798512" y="1906333"/>
                  </a:lnTo>
                  <a:lnTo>
                    <a:pt x="772617" y="1906333"/>
                  </a:lnTo>
                  <a:lnTo>
                    <a:pt x="758875" y="1903260"/>
                  </a:lnTo>
                  <a:lnTo>
                    <a:pt x="746721" y="1900237"/>
                  </a:lnTo>
                  <a:lnTo>
                    <a:pt x="740600" y="1897964"/>
                  </a:lnTo>
                  <a:lnTo>
                    <a:pt x="743648" y="1895678"/>
                  </a:lnTo>
                  <a:lnTo>
                    <a:pt x="754303" y="1886496"/>
                  </a:lnTo>
                  <a:lnTo>
                    <a:pt x="763485" y="1874342"/>
                  </a:lnTo>
                  <a:lnTo>
                    <a:pt x="772617" y="1863623"/>
                  </a:lnTo>
                  <a:lnTo>
                    <a:pt x="780199" y="1849932"/>
                  </a:lnTo>
                  <a:lnTo>
                    <a:pt x="792403" y="1822500"/>
                  </a:lnTo>
                  <a:lnTo>
                    <a:pt x="795489" y="1807273"/>
                  </a:lnTo>
                  <a:lnTo>
                    <a:pt x="798512" y="1792033"/>
                  </a:lnTo>
                  <a:lnTo>
                    <a:pt x="798512" y="1760042"/>
                  </a:lnTo>
                  <a:lnTo>
                    <a:pt x="795489" y="1744814"/>
                  </a:lnTo>
                  <a:lnTo>
                    <a:pt x="792403" y="1729536"/>
                  </a:lnTo>
                  <a:lnTo>
                    <a:pt x="786295" y="1715833"/>
                  </a:lnTo>
                  <a:lnTo>
                    <a:pt x="780199" y="1702092"/>
                  </a:lnTo>
                  <a:lnTo>
                    <a:pt x="774153" y="1691182"/>
                  </a:lnTo>
                  <a:lnTo>
                    <a:pt x="774153" y="1776806"/>
                  </a:lnTo>
                  <a:lnTo>
                    <a:pt x="772617" y="1790496"/>
                  </a:lnTo>
                  <a:lnTo>
                    <a:pt x="757389" y="1839264"/>
                  </a:lnTo>
                  <a:lnTo>
                    <a:pt x="725385" y="1877364"/>
                  </a:lnTo>
                  <a:lnTo>
                    <a:pt x="715733" y="1885276"/>
                  </a:lnTo>
                  <a:lnTo>
                    <a:pt x="702513" y="1875828"/>
                  </a:lnTo>
                  <a:lnTo>
                    <a:pt x="665911" y="1827060"/>
                  </a:lnTo>
                  <a:lnTo>
                    <a:pt x="656780" y="1788960"/>
                  </a:lnTo>
                  <a:lnTo>
                    <a:pt x="656780" y="1763064"/>
                  </a:lnTo>
                  <a:lnTo>
                    <a:pt x="658317" y="1749374"/>
                  </a:lnTo>
                  <a:lnTo>
                    <a:pt x="662876" y="1737169"/>
                  </a:lnTo>
                  <a:lnTo>
                    <a:pt x="665911" y="1724964"/>
                  </a:lnTo>
                  <a:lnTo>
                    <a:pt x="694880" y="1683842"/>
                  </a:lnTo>
                  <a:lnTo>
                    <a:pt x="715340" y="1668132"/>
                  </a:lnTo>
                  <a:lnTo>
                    <a:pt x="716203" y="1668614"/>
                  </a:lnTo>
                  <a:lnTo>
                    <a:pt x="726871" y="1676196"/>
                  </a:lnTo>
                  <a:lnTo>
                    <a:pt x="745185" y="1694510"/>
                  </a:lnTo>
                  <a:lnTo>
                    <a:pt x="751281" y="1703641"/>
                  </a:lnTo>
                  <a:lnTo>
                    <a:pt x="758875" y="1714296"/>
                  </a:lnTo>
                  <a:lnTo>
                    <a:pt x="771080" y="1750860"/>
                  </a:lnTo>
                  <a:lnTo>
                    <a:pt x="774153" y="1776806"/>
                  </a:lnTo>
                  <a:lnTo>
                    <a:pt x="774153" y="1691182"/>
                  </a:lnTo>
                  <a:lnTo>
                    <a:pt x="742099" y="1656410"/>
                  </a:lnTo>
                  <a:lnTo>
                    <a:pt x="740079" y="1654898"/>
                  </a:lnTo>
                  <a:lnTo>
                    <a:pt x="748195" y="1651838"/>
                  </a:lnTo>
                  <a:lnTo>
                    <a:pt x="760412" y="1648764"/>
                  </a:lnTo>
                  <a:lnTo>
                    <a:pt x="774153" y="1647278"/>
                  </a:lnTo>
                  <a:lnTo>
                    <a:pt x="786295" y="1645742"/>
                  </a:lnTo>
                  <a:lnTo>
                    <a:pt x="825931" y="1651838"/>
                  </a:lnTo>
                  <a:lnTo>
                    <a:pt x="870153" y="1676196"/>
                  </a:lnTo>
                  <a:lnTo>
                    <a:pt x="900607" y="1714296"/>
                  </a:lnTo>
                  <a:lnTo>
                    <a:pt x="914349" y="1750860"/>
                  </a:lnTo>
                  <a:lnTo>
                    <a:pt x="915835" y="1763064"/>
                  </a:lnTo>
                  <a:lnTo>
                    <a:pt x="915835" y="1690636"/>
                  </a:lnTo>
                  <a:lnTo>
                    <a:pt x="885380" y="1656410"/>
                  </a:lnTo>
                  <a:lnTo>
                    <a:pt x="870419" y="1645742"/>
                  </a:lnTo>
                  <a:lnTo>
                    <a:pt x="859485" y="1639633"/>
                  </a:lnTo>
                  <a:lnTo>
                    <a:pt x="832040" y="1627441"/>
                  </a:lnTo>
                  <a:lnTo>
                    <a:pt x="801585" y="1621383"/>
                  </a:lnTo>
                  <a:lnTo>
                    <a:pt x="769543" y="1621383"/>
                  </a:lnTo>
                  <a:lnTo>
                    <a:pt x="739076" y="1627441"/>
                  </a:lnTo>
                  <a:lnTo>
                    <a:pt x="714679" y="1638287"/>
                  </a:lnTo>
                  <a:lnTo>
                    <a:pt x="703999" y="1633537"/>
                  </a:lnTo>
                  <a:lnTo>
                    <a:pt x="689800" y="1627860"/>
                  </a:lnTo>
                  <a:lnTo>
                    <a:pt x="689800" y="1654517"/>
                  </a:lnTo>
                  <a:lnTo>
                    <a:pt x="687285" y="1656410"/>
                  </a:lnTo>
                  <a:lnTo>
                    <a:pt x="656780" y="1689938"/>
                  </a:lnTo>
                  <a:lnTo>
                    <a:pt x="636981" y="1731073"/>
                  </a:lnTo>
                  <a:lnTo>
                    <a:pt x="630885" y="1761578"/>
                  </a:lnTo>
                  <a:lnTo>
                    <a:pt x="630885" y="1776806"/>
                  </a:lnTo>
                  <a:lnTo>
                    <a:pt x="638517" y="1824037"/>
                  </a:lnTo>
                  <a:lnTo>
                    <a:pt x="667448" y="1875828"/>
                  </a:lnTo>
                  <a:lnTo>
                    <a:pt x="689292" y="1898688"/>
                  </a:lnTo>
                  <a:lnTo>
                    <a:pt x="681189" y="1901723"/>
                  </a:lnTo>
                  <a:lnTo>
                    <a:pt x="668985" y="1904796"/>
                  </a:lnTo>
                  <a:lnTo>
                    <a:pt x="656780" y="1906333"/>
                  </a:lnTo>
                  <a:lnTo>
                    <a:pt x="629348" y="1906333"/>
                  </a:lnTo>
                  <a:lnTo>
                    <a:pt x="617194" y="1903260"/>
                  </a:lnTo>
                  <a:lnTo>
                    <a:pt x="603453" y="1900237"/>
                  </a:lnTo>
                  <a:lnTo>
                    <a:pt x="592785" y="1895678"/>
                  </a:lnTo>
                  <a:lnTo>
                    <a:pt x="580580" y="1891055"/>
                  </a:lnTo>
                  <a:lnTo>
                    <a:pt x="569912" y="1883473"/>
                  </a:lnTo>
                  <a:lnTo>
                    <a:pt x="534885" y="1848396"/>
                  </a:lnTo>
                  <a:lnTo>
                    <a:pt x="519658" y="1814855"/>
                  </a:lnTo>
                  <a:lnTo>
                    <a:pt x="515099" y="1802701"/>
                  </a:lnTo>
                  <a:lnTo>
                    <a:pt x="513562" y="1788960"/>
                  </a:lnTo>
                  <a:lnTo>
                    <a:pt x="513562" y="1763064"/>
                  </a:lnTo>
                  <a:lnTo>
                    <a:pt x="524217" y="1724964"/>
                  </a:lnTo>
                  <a:lnTo>
                    <a:pt x="551662" y="1683842"/>
                  </a:lnTo>
                  <a:lnTo>
                    <a:pt x="592785" y="1656410"/>
                  </a:lnTo>
                  <a:lnTo>
                    <a:pt x="644575" y="1645742"/>
                  </a:lnTo>
                  <a:lnTo>
                    <a:pt x="656780" y="1647278"/>
                  </a:lnTo>
                  <a:lnTo>
                    <a:pt x="670521" y="1648764"/>
                  </a:lnTo>
                  <a:lnTo>
                    <a:pt x="682675" y="1651838"/>
                  </a:lnTo>
                  <a:lnTo>
                    <a:pt x="689800" y="1654517"/>
                  </a:lnTo>
                  <a:lnTo>
                    <a:pt x="689800" y="1627860"/>
                  </a:lnTo>
                  <a:lnTo>
                    <a:pt x="688771" y="1627441"/>
                  </a:lnTo>
                  <a:lnTo>
                    <a:pt x="658317" y="1621383"/>
                  </a:lnTo>
                  <a:lnTo>
                    <a:pt x="627811" y="1621383"/>
                  </a:lnTo>
                  <a:lnTo>
                    <a:pt x="582117" y="1633537"/>
                  </a:lnTo>
                  <a:lnTo>
                    <a:pt x="544017" y="1656410"/>
                  </a:lnTo>
                  <a:lnTo>
                    <a:pt x="513562" y="1689938"/>
                  </a:lnTo>
                  <a:lnTo>
                    <a:pt x="490689" y="1746300"/>
                  </a:lnTo>
                  <a:lnTo>
                    <a:pt x="489508" y="1758429"/>
                  </a:lnTo>
                  <a:lnTo>
                    <a:pt x="324802" y="1757248"/>
                  </a:lnTo>
                  <a:lnTo>
                    <a:pt x="326136" y="1571078"/>
                  </a:lnTo>
                  <a:lnTo>
                    <a:pt x="288036" y="1571078"/>
                  </a:lnTo>
                  <a:lnTo>
                    <a:pt x="286702" y="1756981"/>
                  </a:lnTo>
                  <a:lnTo>
                    <a:pt x="286499" y="1756968"/>
                  </a:lnTo>
                  <a:lnTo>
                    <a:pt x="286499" y="1785937"/>
                  </a:lnTo>
                  <a:lnTo>
                    <a:pt x="286499" y="1795068"/>
                  </a:lnTo>
                  <a:lnTo>
                    <a:pt x="489483" y="1796542"/>
                  </a:lnTo>
                  <a:lnTo>
                    <a:pt x="499821" y="1837728"/>
                  </a:lnTo>
                  <a:lnTo>
                    <a:pt x="524217" y="1875828"/>
                  </a:lnTo>
                  <a:lnTo>
                    <a:pt x="557758" y="1906333"/>
                  </a:lnTo>
                  <a:lnTo>
                    <a:pt x="597344" y="1924596"/>
                  </a:lnTo>
                  <a:lnTo>
                    <a:pt x="644575" y="1932241"/>
                  </a:lnTo>
                  <a:lnTo>
                    <a:pt x="675081" y="1929155"/>
                  </a:lnTo>
                  <a:lnTo>
                    <a:pt x="690321" y="1924596"/>
                  </a:lnTo>
                  <a:lnTo>
                    <a:pt x="703999" y="1920036"/>
                  </a:lnTo>
                  <a:lnTo>
                    <a:pt x="714184" y="1914385"/>
                  </a:lnTo>
                  <a:lnTo>
                    <a:pt x="726871" y="1920036"/>
                  </a:lnTo>
                  <a:lnTo>
                    <a:pt x="740613" y="1924596"/>
                  </a:lnTo>
                  <a:lnTo>
                    <a:pt x="755840" y="1929155"/>
                  </a:lnTo>
                  <a:lnTo>
                    <a:pt x="786295" y="1932241"/>
                  </a:lnTo>
                  <a:lnTo>
                    <a:pt x="818299" y="1929155"/>
                  </a:lnTo>
                  <a:lnTo>
                    <a:pt x="833539" y="1924596"/>
                  </a:lnTo>
                  <a:lnTo>
                    <a:pt x="847280" y="1920036"/>
                  </a:lnTo>
                  <a:lnTo>
                    <a:pt x="860971" y="1912442"/>
                  </a:lnTo>
                  <a:lnTo>
                    <a:pt x="870712" y="1906333"/>
                  </a:lnTo>
                  <a:lnTo>
                    <a:pt x="873175" y="1904796"/>
                  </a:lnTo>
                  <a:lnTo>
                    <a:pt x="897585" y="1886496"/>
                  </a:lnTo>
                  <a:lnTo>
                    <a:pt x="906716" y="1874342"/>
                  </a:lnTo>
                  <a:lnTo>
                    <a:pt x="915835" y="1863623"/>
                  </a:lnTo>
                  <a:lnTo>
                    <a:pt x="923480" y="1849932"/>
                  </a:lnTo>
                  <a:lnTo>
                    <a:pt x="935685" y="1822500"/>
                  </a:lnTo>
                  <a:lnTo>
                    <a:pt x="941108" y="1795157"/>
                  </a:lnTo>
                  <a:lnTo>
                    <a:pt x="1142898" y="1796605"/>
                  </a:lnTo>
                  <a:lnTo>
                    <a:pt x="1142898" y="1758505"/>
                  </a:lnTo>
                  <a:close/>
                </a:path>
                <a:path w="1929765" h="1932304">
                  <a:moveTo>
                    <a:pt x="1929206" y="57899"/>
                  </a:moveTo>
                  <a:lnTo>
                    <a:pt x="1899869" y="57899"/>
                  </a:lnTo>
                  <a:lnTo>
                    <a:pt x="1900288" y="0"/>
                  </a:lnTo>
                  <a:lnTo>
                    <a:pt x="1885010" y="0"/>
                  </a:lnTo>
                  <a:lnTo>
                    <a:pt x="1884603" y="57899"/>
                  </a:lnTo>
                  <a:lnTo>
                    <a:pt x="1857578" y="57899"/>
                  </a:lnTo>
                  <a:lnTo>
                    <a:pt x="1857578" y="129552"/>
                  </a:lnTo>
                  <a:lnTo>
                    <a:pt x="1884095" y="129552"/>
                  </a:lnTo>
                  <a:lnTo>
                    <a:pt x="1883524" y="213321"/>
                  </a:lnTo>
                  <a:lnTo>
                    <a:pt x="1898751" y="213321"/>
                  </a:lnTo>
                  <a:lnTo>
                    <a:pt x="1899348" y="129552"/>
                  </a:lnTo>
                  <a:lnTo>
                    <a:pt x="1929206" y="129552"/>
                  </a:lnTo>
                  <a:lnTo>
                    <a:pt x="1929206" y="5789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553824" y="4047477"/>
              <a:ext cx="71755" cy="70485"/>
            </a:xfrm>
            <a:custGeom>
              <a:avLst/>
              <a:gdLst/>
              <a:ahLst/>
              <a:cxnLst/>
              <a:rect l="l" t="t" r="r" b="b"/>
              <a:pathLst>
                <a:path w="71754" h="70485">
                  <a:moveTo>
                    <a:pt x="71640" y="70103"/>
                  </a:moveTo>
                  <a:lnTo>
                    <a:pt x="0" y="70103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0103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5547715" y="4039844"/>
              <a:ext cx="83820" cy="85725"/>
            </a:xfrm>
            <a:custGeom>
              <a:avLst/>
              <a:gdLst/>
              <a:ahLst/>
              <a:cxnLst/>
              <a:rect l="l" t="t" r="r" b="b"/>
              <a:pathLst>
                <a:path w="83820" h="85725">
                  <a:moveTo>
                    <a:pt x="83794" y="85318"/>
                  </a:moveTo>
                  <a:lnTo>
                    <a:pt x="0" y="85318"/>
                  </a:lnTo>
                  <a:lnTo>
                    <a:pt x="0" y="0"/>
                  </a:lnTo>
                  <a:lnTo>
                    <a:pt x="83794" y="0"/>
                  </a:lnTo>
                  <a:lnTo>
                    <a:pt x="83794" y="7632"/>
                  </a:lnTo>
                  <a:lnTo>
                    <a:pt x="12204" y="7632"/>
                  </a:lnTo>
                  <a:lnTo>
                    <a:pt x="6108" y="13741"/>
                  </a:lnTo>
                  <a:lnTo>
                    <a:pt x="12204" y="13741"/>
                  </a:lnTo>
                  <a:lnTo>
                    <a:pt x="12204" y="71627"/>
                  </a:lnTo>
                  <a:lnTo>
                    <a:pt x="6108" y="71627"/>
                  </a:lnTo>
                  <a:lnTo>
                    <a:pt x="12204" y="77736"/>
                  </a:lnTo>
                  <a:lnTo>
                    <a:pt x="83794" y="77736"/>
                  </a:lnTo>
                  <a:lnTo>
                    <a:pt x="83794" y="85318"/>
                  </a:lnTo>
                  <a:close/>
                </a:path>
                <a:path w="83820" h="85725">
                  <a:moveTo>
                    <a:pt x="12204" y="13741"/>
                  </a:moveTo>
                  <a:lnTo>
                    <a:pt x="6108" y="13741"/>
                  </a:lnTo>
                  <a:lnTo>
                    <a:pt x="12204" y="7632"/>
                  </a:lnTo>
                  <a:lnTo>
                    <a:pt x="12204" y="13741"/>
                  </a:lnTo>
                  <a:close/>
                </a:path>
                <a:path w="83820" h="85725">
                  <a:moveTo>
                    <a:pt x="71640" y="13741"/>
                  </a:moveTo>
                  <a:lnTo>
                    <a:pt x="12204" y="13741"/>
                  </a:lnTo>
                  <a:lnTo>
                    <a:pt x="12204" y="7632"/>
                  </a:lnTo>
                  <a:lnTo>
                    <a:pt x="71640" y="7632"/>
                  </a:lnTo>
                  <a:lnTo>
                    <a:pt x="71640" y="13741"/>
                  </a:lnTo>
                  <a:close/>
                </a:path>
                <a:path w="83820" h="85725">
                  <a:moveTo>
                    <a:pt x="71640" y="77736"/>
                  </a:moveTo>
                  <a:lnTo>
                    <a:pt x="71640" y="7632"/>
                  </a:lnTo>
                  <a:lnTo>
                    <a:pt x="77736" y="13741"/>
                  </a:lnTo>
                  <a:lnTo>
                    <a:pt x="83794" y="13741"/>
                  </a:lnTo>
                  <a:lnTo>
                    <a:pt x="83794" y="71627"/>
                  </a:lnTo>
                  <a:lnTo>
                    <a:pt x="77736" y="71627"/>
                  </a:lnTo>
                  <a:lnTo>
                    <a:pt x="71640" y="77736"/>
                  </a:lnTo>
                  <a:close/>
                </a:path>
                <a:path w="83820" h="85725">
                  <a:moveTo>
                    <a:pt x="83794" y="13741"/>
                  </a:moveTo>
                  <a:lnTo>
                    <a:pt x="77736" y="13741"/>
                  </a:lnTo>
                  <a:lnTo>
                    <a:pt x="71640" y="7632"/>
                  </a:lnTo>
                  <a:lnTo>
                    <a:pt x="83794" y="7632"/>
                  </a:lnTo>
                  <a:lnTo>
                    <a:pt x="83794" y="13741"/>
                  </a:lnTo>
                  <a:close/>
                </a:path>
                <a:path w="83820" h="85725">
                  <a:moveTo>
                    <a:pt x="12204" y="77736"/>
                  </a:moveTo>
                  <a:lnTo>
                    <a:pt x="6108" y="71627"/>
                  </a:lnTo>
                  <a:lnTo>
                    <a:pt x="12204" y="71627"/>
                  </a:lnTo>
                  <a:lnTo>
                    <a:pt x="12204" y="77736"/>
                  </a:lnTo>
                  <a:close/>
                </a:path>
                <a:path w="83820" h="85725">
                  <a:moveTo>
                    <a:pt x="71640" y="77736"/>
                  </a:moveTo>
                  <a:lnTo>
                    <a:pt x="12204" y="77736"/>
                  </a:lnTo>
                  <a:lnTo>
                    <a:pt x="12204" y="71627"/>
                  </a:lnTo>
                  <a:lnTo>
                    <a:pt x="71640" y="71627"/>
                  </a:lnTo>
                  <a:lnTo>
                    <a:pt x="71640" y="77736"/>
                  </a:lnTo>
                  <a:close/>
                </a:path>
                <a:path w="83820" h="85725">
                  <a:moveTo>
                    <a:pt x="83794" y="77736"/>
                  </a:moveTo>
                  <a:lnTo>
                    <a:pt x="71640" y="77736"/>
                  </a:lnTo>
                  <a:lnTo>
                    <a:pt x="77736" y="71627"/>
                  </a:lnTo>
                  <a:lnTo>
                    <a:pt x="83794" y="71627"/>
                  </a:lnTo>
                  <a:lnTo>
                    <a:pt x="83794" y="77736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5553824" y="5423496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71640" y="71640"/>
                  </a:moveTo>
                  <a:lnTo>
                    <a:pt x="0" y="71640"/>
                  </a:lnTo>
                  <a:lnTo>
                    <a:pt x="0" y="0"/>
                  </a:lnTo>
                  <a:lnTo>
                    <a:pt x="71640" y="0"/>
                  </a:lnTo>
                  <a:lnTo>
                    <a:pt x="71640" y="7164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547715" y="5415902"/>
              <a:ext cx="83820" cy="85725"/>
            </a:xfrm>
            <a:custGeom>
              <a:avLst/>
              <a:gdLst/>
              <a:ahLst/>
              <a:cxnLst/>
              <a:rect l="l" t="t" r="r" b="b"/>
              <a:pathLst>
                <a:path w="83820" h="85725">
                  <a:moveTo>
                    <a:pt x="83794" y="85331"/>
                  </a:moveTo>
                  <a:lnTo>
                    <a:pt x="0" y="85331"/>
                  </a:lnTo>
                  <a:lnTo>
                    <a:pt x="0" y="0"/>
                  </a:lnTo>
                  <a:lnTo>
                    <a:pt x="83794" y="0"/>
                  </a:lnTo>
                  <a:lnTo>
                    <a:pt x="83794" y="7594"/>
                  </a:lnTo>
                  <a:lnTo>
                    <a:pt x="12204" y="7594"/>
                  </a:lnTo>
                  <a:lnTo>
                    <a:pt x="6108" y="13690"/>
                  </a:lnTo>
                  <a:lnTo>
                    <a:pt x="12204" y="13690"/>
                  </a:lnTo>
                  <a:lnTo>
                    <a:pt x="12204" y="71589"/>
                  </a:lnTo>
                  <a:lnTo>
                    <a:pt x="6108" y="71589"/>
                  </a:lnTo>
                  <a:lnTo>
                    <a:pt x="12204" y="79235"/>
                  </a:lnTo>
                  <a:lnTo>
                    <a:pt x="83794" y="79235"/>
                  </a:lnTo>
                  <a:lnTo>
                    <a:pt x="83794" y="85331"/>
                  </a:lnTo>
                  <a:close/>
                </a:path>
                <a:path w="83820" h="85725">
                  <a:moveTo>
                    <a:pt x="12204" y="13690"/>
                  </a:moveTo>
                  <a:lnTo>
                    <a:pt x="6108" y="13690"/>
                  </a:lnTo>
                  <a:lnTo>
                    <a:pt x="12204" y="7594"/>
                  </a:lnTo>
                  <a:lnTo>
                    <a:pt x="12204" y="13690"/>
                  </a:lnTo>
                  <a:close/>
                </a:path>
                <a:path w="83820" h="85725">
                  <a:moveTo>
                    <a:pt x="71640" y="13690"/>
                  </a:moveTo>
                  <a:lnTo>
                    <a:pt x="12204" y="13690"/>
                  </a:lnTo>
                  <a:lnTo>
                    <a:pt x="12204" y="7594"/>
                  </a:lnTo>
                  <a:lnTo>
                    <a:pt x="71640" y="7594"/>
                  </a:lnTo>
                  <a:lnTo>
                    <a:pt x="71640" y="13690"/>
                  </a:lnTo>
                  <a:close/>
                </a:path>
                <a:path w="83820" h="85725">
                  <a:moveTo>
                    <a:pt x="71640" y="79235"/>
                  </a:moveTo>
                  <a:lnTo>
                    <a:pt x="71640" y="7594"/>
                  </a:lnTo>
                  <a:lnTo>
                    <a:pt x="77736" y="13690"/>
                  </a:lnTo>
                  <a:lnTo>
                    <a:pt x="83794" y="13690"/>
                  </a:lnTo>
                  <a:lnTo>
                    <a:pt x="83794" y="71589"/>
                  </a:lnTo>
                  <a:lnTo>
                    <a:pt x="77736" y="71589"/>
                  </a:lnTo>
                  <a:lnTo>
                    <a:pt x="71640" y="79235"/>
                  </a:lnTo>
                  <a:close/>
                </a:path>
                <a:path w="83820" h="85725">
                  <a:moveTo>
                    <a:pt x="83794" y="13690"/>
                  </a:moveTo>
                  <a:lnTo>
                    <a:pt x="77736" y="13690"/>
                  </a:lnTo>
                  <a:lnTo>
                    <a:pt x="71640" y="7594"/>
                  </a:lnTo>
                  <a:lnTo>
                    <a:pt x="83794" y="7594"/>
                  </a:lnTo>
                  <a:lnTo>
                    <a:pt x="83794" y="13690"/>
                  </a:lnTo>
                  <a:close/>
                </a:path>
                <a:path w="83820" h="85725">
                  <a:moveTo>
                    <a:pt x="12204" y="79235"/>
                  </a:moveTo>
                  <a:lnTo>
                    <a:pt x="6108" y="71589"/>
                  </a:lnTo>
                  <a:lnTo>
                    <a:pt x="12204" y="71589"/>
                  </a:lnTo>
                  <a:lnTo>
                    <a:pt x="12204" y="79235"/>
                  </a:lnTo>
                  <a:close/>
                </a:path>
                <a:path w="83820" h="85725">
                  <a:moveTo>
                    <a:pt x="71640" y="79235"/>
                  </a:moveTo>
                  <a:lnTo>
                    <a:pt x="12204" y="79235"/>
                  </a:lnTo>
                  <a:lnTo>
                    <a:pt x="12204" y="71589"/>
                  </a:lnTo>
                  <a:lnTo>
                    <a:pt x="71640" y="71589"/>
                  </a:lnTo>
                  <a:lnTo>
                    <a:pt x="71640" y="79235"/>
                  </a:lnTo>
                  <a:close/>
                </a:path>
                <a:path w="83820" h="85725">
                  <a:moveTo>
                    <a:pt x="83794" y="79235"/>
                  </a:moveTo>
                  <a:lnTo>
                    <a:pt x="71640" y="79235"/>
                  </a:lnTo>
                  <a:lnTo>
                    <a:pt x="77736" y="71589"/>
                  </a:lnTo>
                  <a:lnTo>
                    <a:pt x="83794" y="71589"/>
                  </a:lnTo>
                  <a:lnTo>
                    <a:pt x="83794" y="79235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838774" y="4909934"/>
              <a:ext cx="2559050" cy="1592580"/>
            </a:xfrm>
            <a:custGeom>
              <a:avLst/>
              <a:gdLst/>
              <a:ahLst/>
              <a:cxnLst/>
              <a:rect l="l" t="t" r="r" b="b"/>
              <a:pathLst>
                <a:path w="2559050" h="1592579">
                  <a:moveTo>
                    <a:pt x="71640" y="1520825"/>
                  </a:moveTo>
                  <a:lnTo>
                    <a:pt x="0" y="1520825"/>
                  </a:lnTo>
                  <a:lnTo>
                    <a:pt x="0" y="1592465"/>
                  </a:lnTo>
                  <a:lnTo>
                    <a:pt x="71640" y="1592465"/>
                  </a:lnTo>
                  <a:lnTo>
                    <a:pt x="71640" y="1520825"/>
                  </a:lnTo>
                  <a:close/>
                </a:path>
                <a:path w="2559050" h="1592579">
                  <a:moveTo>
                    <a:pt x="71640" y="719289"/>
                  </a:moveTo>
                  <a:lnTo>
                    <a:pt x="0" y="719289"/>
                  </a:lnTo>
                  <a:lnTo>
                    <a:pt x="0" y="790879"/>
                  </a:lnTo>
                  <a:lnTo>
                    <a:pt x="71640" y="790879"/>
                  </a:lnTo>
                  <a:lnTo>
                    <a:pt x="71640" y="719289"/>
                  </a:lnTo>
                  <a:close/>
                </a:path>
                <a:path w="2559050" h="1592579">
                  <a:moveTo>
                    <a:pt x="1232801" y="836612"/>
                  </a:moveTo>
                  <a:lnTo>
                    <a:pt x="1161211" y="836612"/>
                  </a:lnTo>
                  <a:lnTo>
                    <a:pt x="1161211" y="908253"/>
                  </a:lnTo>
                  <a:lnTo>
                    <a:pt x="1232801" y="908253"/>
                  </a:lnTo>
                  <a:lnTo>
                    <a:pt x="1232801" y="836612"/>
                  </a:lnTo>
                  <a:close/>
                </a:path>
                <a:path w="2559050" h="1592579">
                  <a:moveTo>
                    <a:pt x="2144064" y="0"/>
                  </a:moveTo>
                  <a:lnTo>
                    <a:pt x="2072436" y="0"/>
                  </a:lnTo>
                  <a:lnTo>
                    <a:pt x="2072436" y="71640"/>
                  </a:lnTo>
                  <a:lnTo>
                    <a:pt x="2144064" y="71640"/>
                  </a:lnTo>
                  <a:lnTo>
                    <a:pt x="2144064" y="0"/>
                  </a:lnTo>
                  <a:close/>
                </a:path>
                <a:path w="2559050" h="1592579">
                  <a:moveTo>
                    <a:pt x="2558554" y="836612"/>
                  </a:moveTo>
                  <a:lnTo>
                    <a:pt x="2486964" y="836612"/>
                  </a:lnTo>
                  <a:lnTo>
                    <a:pt x="2486964" y="908253"/>
                  </a:lnTo>
                  <a:lnTo>
                    <a:pt x="2558554" y="908253"/>
                  </a:lnTo>
                  <a:lnTo>
                    <a:pt x="2558554" y="836612"/>
                  </a:lnTo>
                  <a:close/>
                </a:path>
                <a:path w="2559050" h="1592579">
                  <a:moveTo>
                    <a:pt x="2558554" y="623303"/>
                  </a:moveTo>
                  <a:lnTo>
                    <a:pt x="2486964" y="623303"/>
                  </a:lnTo>
                  <a:lnTo>
                    <a:pt x="2486964" y="693407"/>
                  </a:lnTo>
                  <a:lnTo>
                    <a:pt x="2558554" y="693407"/>
                  </a:lnTo>
                  <a:lnTo>
                    <a:pt x="2558554" y="623303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341988" y="4131271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0" y="76200"/>
                  </a:moveTo>
                  <a:lnTo>
                    <a:pt x="18300" y="76200"/>
                  </a:lnTo>
                  <a:lnTo>
                    <a:pt x="18300" y="0"/>
                  </a:lnTo>
                  <a:lnTo>
                    <a:pt x="0" y="0"/>
                  </a:lnTo>
                  <a:lnTo>
                    <a:pt x="0" y="76200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11520" y="3994149"/>
              <a:ext cx="83794" cy="213321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4921402" y="3975849"/>
              <a:ext cx="1022985" cy="40005"/>
            </a:xfrm>
            <a:custGeom>
              <a:avLst/>
              <a:gdLst/>
              <a:ahLst/>
              <a:cxnLst/>
              <a:rect l="l" t="t" r="r" b="b"/>
              <a:pathLst>
                <a:path w="1022985" h="40004">
                  <a:moveTo>
                    <a:pt x="1022489" y="39636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1022489" y="1536"/>
                  </a:lnTo>
                  <a:lnTo>
                    <a:pt x="1022489" y="396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8960663" y="4732679"/>
            <a:ext cx="602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34">
                <a:solidFill>
                  <a:srgbClr val="D5D5C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8203807" y="5033365"/>
            <a:ext cx="1039494" cy="71755"/>
          </a:xfrm>
          <a:custGeom>
            <a:avLst/>
            <a:gdLst/>
            <a:ahLst/>
            <a:cxnLst/>
            <a:rect l="l" t="t" r="r" b="b"/>
            <a:pathLst>
              <a:path w="1039495" h="71754">
                <a:moveTo>
                  <a:pt x="1039266" y="32054"/>
                </a:moveTo>
                <a:lnTo>
                  <a:pt x="1010348" y="31851"/>
                </a:lnTo>
                <a:lnTo>
                  <a:pt x="1010348" y="0"/>
                </a:lnTo>
                <a:lnTo>
                  <a:pt x="938707" y="0"/>
                </a:lnTo>
                <a:lnTo>
                  <a:pt x="938707" y="31318"/>
                </a:lnTo>
                <a:lnTo>
                  <a:pt x="1536" y="24409"/>
                </a:lnTo>
                <a:lnTo>
                  <a:pt x="0" y="39636"/>
                </a:lnTo>
                <a:lnTo>
                  <a:pt x="938707" y="47942"/>
                </a:lnTo>
                <a:lnTo>
                  <a:pt x="938707" y="71640"/>
                </a:lnTo>
                <a:lnTo>
                  <a:pt x="1010348" y="71640"/>
                </a:lnTo>
                <a:lnTo>
                  <a:pt x="1010348" y="48564"/>
                </a:lnTo>
                <a:lnTo>
                  <a:pt x="1039266" y="48818"/>
                </a:lnTo>
                <a:lnTo>
                  <a:pt x="1039266" y="32054"/>
                </a:lnTo>
                <a:close/>
              </a:path>
            </a:pathLst>
          </a:custGeom>
          <a:solidFill>
            <a:srgbClr val="D5D5C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8466937" y="5063362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4625771" y="4190707"/>
            <a:ext cx="722630" cy="27940"/>
          </a:xfrm>
          <a:custGeom>
            <a:avLst/>
            <a:gdLst/>
            <a:ahLst/>
            <a:cxnLst/>
            <a:rect l="l" t="t" r="r" b="b"/>
            <a:pathLst>
              <a:path w="722629" h="27939">
                <a:moveTo>
                  <a:pt x="720775" y="27432"/>
                </a:moveTo>
                <a:lnTo>
                  <a:pt x="0" y="16764"/>
                </a:lnTo>
                <a:lnTo>
                  <a:pt x="1536" y="0"/>
                </a:lnTo>
                <a:lnTo>
                  <a:pt x="722312" y="12204"/>
                </a:lnTo>
                <a:lnTo>
                  <a:pt x="720775" y="27432"/>
                </a:lnTo>
                <a:close/>
              </a:path>
            </a:pathLst>
          </a:custGeom>
          <a:solidFill>
            <a:srgbClr val="D5D5C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4760925" y="4234382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>
                <a:solidFill>
                  <a:srgbClr val="D5D5CF"/>
                </a:solidFill>
                <a:latin typeface="Calibri"/>
                <a:cs typeface="Calibri"/>
              </a:rPr>
              <a:t>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299191" y="5488520"/>
            <a:ext cx="59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149850" y="6456171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0">
                <a:solidFill>
                  <a:srgbClr val="575B5F"/>
                </a:solidFill>
                <a:latin typeface="Calibri"/>
                <a:cs typeface="Calibri"/>
              </a:rPr>
              <a:t>����������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5005235" y="3777754"/>
            <a:ext cx="4291330" cy="1809114"/>
            <a:chOff x="5005235" y="3777754"/>
            <a:chExt cx="4291330" cy="1809114"/>
          </a:xfrm>
        </p:grpSpPr>
        <p:sp>
          <p:nvSpPr>
            <p:cNvPr id="43" name="object 43" descr=""/>
            <p:cNvSpPr/>
            <p:nvPr/>
          </p:nvSpPr>
          <p:spPr>
            <a:xfrm>
              <a:off x="5015903" y="3975849"/>
              <a:ext cx="3285490" cy="1610995"/>
            </a:xfrm>
            <a:custGeom>
              <a:avLst/>
              <a:gdLst/>
              <a:ahLst/>
              <a:cxnLst/>
              <a:rect l="l" t="t" r="r" b="b"/>
              <a:pathLst>
                <a:path w="3285490" h="1610995">
                  <a:moveTo>
                    <a:pt x="1286129" y="1572615"/>
                  </a:moveTo>
                  <a:lnTo>
                    <a:pt x="0" y="1571078"/>
                  </a:lnTo>
                  <a:lnTo>
                    <a:pt x="0" y="1609178"/>
                  </a:lnTo>
                  <a:lnTo>
                    <a:pt x="1284592" y="1610715"/>
                  </a:lnTo>
                  <a:lnTo>
                    <a:pt x="1286129" y="1572615"/>
                  </a:lnTo>
                  <a:close/>
                </a:path>
                <a:path w="3285490" h="1610995">
                  <a:moveTo>
                    <a:pt x="3285426" y="1536"/>
                  </a:moveTo>
                  <a:lnTo>
                    <a:pt x="2570759" y="0"/>
                  </a:lnTo>
                  <a:lnTo>
                    <a:pt x="2570759" y="38100"/>
                  </a:lnTo>
                  <a:lnTo>
                    <a:pt x="3285426" y="39636"/>
                  </a:lnTo>
                  <a:lnTo>
                    <a:pt x="3285426" y="1536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8199234" y="4983111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5" h="76200">
                  <a:moveTo>
                    <a:pt x="0" y="76199"/>
                  </a:moveTo>
                  <a:lnTo>
                    <a:pt x="18262" y="76199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76199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68779" y="4845989"/>
              <a:ext cx="83794" cy="213321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7586662" y="4832248"/>
              <a:ext cx="715010" cy="40005"/>
            </a:xfrm>
            <a:custGeom>
              <a:avLst/>
              <a:gdLst/>
              <a:ahLst/>
              <a:cxnLst/>
              <a:rect l="l" t="t" r="r" b="b"/>
              <a:pathLst>
                <a:path w="715009" h="40004">
                  <a:moveTo>
                    <a:pt x="714667" y="39585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714667" y="1536"/>
                  </a:lnTo>
                  <a:lnTo>
                    <a:pt x="714667" y="39585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9256814" y="4922138"/>
              <a:ext cx="40005" cy="287020"/>
            </a:xfrm>
            <a:custGeom>
              <a:avLst/>
              <a:gdLst/>
              <a:ahLst/>
              <a:cxnLst/>
              <a:rect l="l" t="t" r="r" b="b"/>
              <a:pathLst>
                <a:path w="40004" h="287020">
                  <a:moveTo>
                    <a:pt x="38049" y="286499"/>
                  </a:moveTo>
                  <a:lnTo>
                    <a:pt x="0" y="286499"/>
                  </a:lnTo>
                  <a:lnTo>
                    <a:pt x="1485" y="0"/>
                  </a:lnTo>
                  <a:lnTo>
                    <a:pt x="39585" y="1536"/>
                  </a:lnTo>
                  <a:lnTo>
                    <a:pt x="38049" y="286499"/>
                  </a:lnTo>
                  <a:close/>
                </a:path>
              </a:pathLst>
            </a:custGeom>
            <a:solidFill>
              <a:srgbClr val="D5D5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5006721" y="3777754"/>
              <a:ext cx="634365" cy="216535"/>
            </a:xfrm>
            <a:custGeom>
              <a:avLst/>
              <a:gdLst/>
              <a:ahLst/>
              <a:cxnLst/>
              <a:rect l="l" t="t" r="r" b="b"/>
              <a:pathLst>
                <a:path w="634364" h="216535">
                  <a:moveTo>
                    <a:pt x="333781" y="0"/>
                  </a:moveTo>
                  <a:lnTo>
                    <a:pt x="0" y="0"/>
                  </a:lnTo>
                  <a:lnTo>
                    <a:pt x="6108" y="3022"/>
                  </a:lnTo>
                  <a:lnTo>
                    <a:pt x="6108" y="4559"/>
                  </a:lnTo>
                  <a:lnTo>
                    <a:pt x="13741" y="6096"/>
                  </a:lnTo>
                  <a:lnTo>
                    <a:pt x="15290" y="6096"/>
                  </a:lnTo>
                  <a:lnTo>
                    <a:pt x="22872" y="7594"/>
                  </a:lnTo>
                  <a:lnTo>
                    <a:pt x="310908" y="7594"/>
                  </a:lnTo>
                  <a:lnTo>
                    <a:pt x="318503" y="6096"/>
                  </a:lnTo>
                  <a:lnTo>
                    <a:pt x="320040" y="6096"/>
                  </a:lnTo>
                  <a:lnTo>
                    <a:pt x="326136" y="4559"/>
                  </a:lnTo>
                  <a:lnTo>
                    <a:pt x="327672" y="3022"/>
                  </a:lnTo>
                  <a:lnTo>
                    <a:pt x="333781" y="0"/>
                  </a:lnTo>
                  <a:close/>
                </a:path>
                <a:path w="634364" h="216535">
                  <a:moveTo>
                    <a:pt x="633971" y="71589"/>
                  </a:moveTo>
                  <a:lnTo>
                    <a:pt x="602399" y="71589"/>
                  </a:lnTo>
                  <a:lnTo>
                    <a:pt x="602615" y="0"/>
                  </a:lnTo>
                  <a:lnTo>
                    <a:pt x="587387" y="0"/>
                  </a:lnTo>
                  <a:lnTo>
                    <a:pt x="587171" y="71589"/>
                  </a:lnTo>
                  <a:lnTo>
                    <a:pt x="562330" y="71589"/>
                  </a:lnTo>
                  <a:lnTo>
                    <a:pt x="562330" y="143243"/>
                  </a:lnTo>
                  <a:lnTo>
                    <a:pt x="586955" y="143243"/>
                  </a:lnTo>
                  <a:lnTo>
                    <a:pt x="586740" y="216395"/>
                  </a:lnTo>
                  <a:lnTo>
                    <a:pt x="601967" y="216395"/>
                  </a:lnTo>
                  <a:lnTo>
                    <a:pt x="602183" y="143243"/>
                  </a:lnTo>
                  <a:lnTo>
                    <a:pt x="633971" y="143243"/>
                  </a:lnTo>
                  <a:lnTo>
                    <a:pt x="633971" y="7158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4279379" y="3874756"/>
            <a:ext cx="539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95">
                <a:solidFill>
                  <a:srgbClr val="575B5F"/>
                </a:solidFill>
                <a:latin typeface="Calibri"/>
                <a:cs typeface="Calibri"/>
              </a:rPr>
              <a:t>��������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1093495" y="3777754"/>
            <a:ext cx="4116070" cy="2522220"/>
            <a:chOff x="1093495" y="3777754"/>
            <a:chExt cx="4116070" cy="2522220"/>
          </a:xfrm>
        </p:grpSpPr>
        <p:sp>
          <p:nvSpPr>
            <p:cNvPr id="51" name="object 51" descr=""/>
            <p:cNvSpPr/>
            <p:nvPr/>
          </p:nvSpPr>
          <p:spPr>
            <a:xfrm>
              <a:off x="5137797" y="3777754"/>
              <a:ext cx="71755" cy="213360"/>
            </a:xfrm>
            <a:custGeom>
              <a:avLst/>
              <a:gdLst/>
              <a:ahLst/>
              <a:cxnLst/>
              <a:rect l="l" t="t" r="r" b="b"/>
              <a:pathLst>
                <a:path w="71754" h="213360">
                  <a:moveTo>
                    <a:pt x="71640" y="57899"/>
                  </a:moveTo>
                  <a:lnTo>
                    <a:pt x="42252" y="57899"/>
                  </a:lnTo>
                  <a:lnTo>
                    <a:pt x="42659" y="1485"/>
                  </a:lnTo>
                  <a:lnTo>
                    <a:pt x="27432" y="0"/>
                  </a:lnTo>
                  <a:lnTo>
                    <a:pt x="27025" y="57899"/>
                  </a:lnTo>
                  <a:lnTo>
                    <a:pt x="0" y="57899"/>
                  </a:lnTo>
                  <a:lnTo>
                    <a:pt x="0" y="129540"/>
                  </a:lnTo>
                  <a:lnTo>
                    <a:pt x="26517" y="129540"/>
                  </a:lnTo>
                  <a:lnTo>
                    <a:pt x="25946" y="213321"/>
                  </a:lnTo>
                  <a:lnTo>
                    <a:pt x="41173" y="213321"/>
                  </a:lnTo>
                  <a:lnTo>
                    <a:pt x="41757" y="129540"/>
                  </a:lnTo>
                  <a:lnTo>
                    <a:pt x="71640" y="129540"/>
                  </a:lnTo>
                  <a:lnTo>
                    <a:pt x="71640" y="57899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099591" y="3925544"/>
              <a:ext cx="3773170" cy="2374265"/>
            </a:xfrm>
            <a:custGeom>
              <a:avLst/>
              <a:gdLst/>
              <a:ahLst/>
              <a:cxnLst/>
              <a:rect l="l" t="t" r="r" b="b"/>
              <a:pathLst>
                <a:path w="3773170" h="2374265">
                  <a:moveTo>
                    <a:pt x="2773413" y="2374201"/>
                  </a:moveTo>
                  <a:lnTo>
                    <a:pt x="396227" y="2374201"/>
                  </a:lnTo>
                  <a:lnTo>
                    <a:pt x="349900" y="2371522"/>
                  </a:lnTo>
                  <a:lnTo>
                    <a:pt x="305175" y="2363687"/>
                  </a:lnTo>
                  <a:lnTo>
                    <a:pt x="262342" y="2350999"/>
                  </a:lnTo>
                  <a:lnTo>
                    <a:pt x="221697" y="2333762"/>
                  </a:lnTo>
                  <a:lnTo>
                    <a:pt x="183531" y="2312280"/>
                  </a:lnTo>
                  <a:lnTo>
                    <a:pt x="148139" y="2286855"/>
                  </a:lnTo>
                  <a:lnTo>
                    <a:pt x="115812" y="2257793"/>
                  </a:lnTo>
                  <a:lnTo>
                    <a:pt x="86845" y="2225395"/>
                  </a:lnTo>
                  <a:lnTo>
                    <a:pt x="61530" y="2189966"/>
                  </a:lnTo>
                  <a:lnTo>
                    <a:pt x="40161" y="2151809"/>
                  </a:lnTo>
                  <a:lnTo>
                    <a:pt x="23030" y="2111228"/>
                  </a:lnTo>
                  <a:lnTo>
                    <a:pt x="10431" y="2068526"/>
                  </a:lnTo>
                  <a:lnTo>
                    <a:pt x="2656" y="2024007"/>
                  </a:lnTo>
                  <a:lnTo>
                    <a:pt x="0" y="1977974"/>
                  </a:lnTo>
                  <a:lnTo>
                    <a:pt x="0" y="396227"/>
                  </a:lnTo>
                  <a:lnTo>
                    <a:pt x="2656" y="350184"/>
                  </a:lnTo>
                  <a:lnTo>
                    <a:pt x="10431" y="305658"/>
                  </a:lnTo>
                  <a:lnTo>
                    <a:pt x="23030" y="262952"/>
                  </a:lnTo>
                  <a:lnTo>
                    <a:pt x="40161" y="222369"/>
                  </a:lnTo>
                  <a:lnTo>
                    <a:pt x="61530" y="184212"/>
                  </a:lnTo>
                  <a:lnTo>
                    <a:pt x="86845" y="148784"/>
                  </a:lnTo>
                  <a:lnTo>
                    <a:pt x="115812" y="116389"/>
                  </a:lnTo>
                  <a:lnTo>
                    <a:pt x="148139" y="87329"/>
                  </a:lnTo>
                  <a:lnTo>
                    <a:pt x="183531" y="61908"/>
                  </a:lnTo>
                  <a:lnTo>
                    <a:pt x="221697" y="40430"/>
                  </a:lnTo>
                  <a:lnTo>
                    <a:pt x="262342" y="23196"/>
                  </a:lnTo>
                  <a:lnTo>
                    <a:pt x="305175" y="10511"/>
                  </a:lnTo>
                  <a:lnTo>
                    <a:pt x="349900" y="2678"/>
                  </a:lnTo>
                  <a:lnTo>
                    <a:pt x="396227" y="0"/>
                  </a:lnTo>
                  <a:lnTo>
                    <a:pt x="2773413" y="0"/>
                  </a:lnTo>
                  <a:lnTo>
                    <a:pt x="2819433" y="2678"/>
                  </a:lnTo>
                  <a:lnTo>
                    <a:pt x="2863896" y="10511"/>
                  </a:lnTo>
                  <a:lnTo>
                    <a:pt x="2906506" y="23196"/>
                  </a:lnTo>
                  <a:lnTo>
                    <a:pt x="2946966" y="40430"/>
                  </a:lnTo>
                  <a:lnTo>
                    <a:pt x="2984980" y="61908"/>
                  </a:lnTo>
                  <a:lnTo>
                    <a:pt x="3020251" y="87329"/>
                  </a:lnTo>
                  <a:lnTo>
                    <a:pt x="3052483" y="116389"/>
                  </a:lnTo>
                  <a:lnTo>
                    <a:pt x="3081379" y="148784"/>
                  </a:lnTo>
                  <a:lnTo>
                    <a:pt x="3106643" y="184212"/>
                  </a:lnTo>
                  <a:lnTo>
                    <a:pt x="3127978" y="222369"/>
                  </a:lnTo>
                  <a:lnTo>
                    <a:pt x="3145088" y="262952"/>
                  </a:lnTo>
                  <a:lnTo>
                    <a:pt x="3157677" y="305658"/>
                  </a:lnTo>
                  <a:lnTo>
                    <a:pt x="3165447" y="350184"/>
                  </a:lnTo>
                  <a:lnTo>
                    <a:pt x="3168103" y="396227"/>
                  </a:lnTo>
                  <a:lnTo>
                    <a:pt x="3773043" y="132600"/>
                  </a:lnTo>
                  <a:lnTo>
                    <a:pt x="3168103" y="989012"/>
                  </a:lnTo>
                  <a:lnTo>
                    <a:pt x="3168103" y="1977974"/>
                  </a:lnTo>
                  <a:lnTo>
                    <a:pt x="3165447" y="2024007"/>
                  </a:lnTo>
                  <a:lnTo>
                    <a:pt x="3157677" y="2068526"/>
                  </a:lnTo>
                  <a:lnTo>
                    <a:pt x="3145088" y="2111228"/>
                  </a:lnTo>
                  <a:lnTo>
                    <a:pt x="3127978" y="2151809"/>
                  </a:lnTo>
                  <a:lnTo>
                    <a:pt x="3106643" y="2189966"/>
                  </a:lnTo>
                  <a:lnTo>
                    <a:pt x="3081379" y="2225395"/>
                  </a:lnTo>
                  <a:lnTo>
                    <a:pt x="3052483" y="2257793"/>
                  </a:lnTo>
                  <a:lnTo>
                    <a:pt x="3020251" y="2286855"/>
                  </a:lnTo>
                  <a:lnTo>
                    <a:pt x="2984980" y="2312280"/>
                  </a:lnTo>
                  <a:lnTo>
                    <a:pt x="2946966" y="2333762"/>
                  </a:lnTo>
                  <a:lnTo>
                    <a:pt x="2906506" y="2350999"/>
                  </a:lnTo>
                  <a:lnTo>
                    <a:pt x="2863896" y="2363687"/>
                  </a:lnTo>
                  <a:lnTo>
                    <a:pt x="2819433" y="2371522"/>
                  </a:lnTo>
                  <a:lnTo>
                    <a:pt x="2773413" y="2374201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093495" y="3919435"/>
              <a:ext cx="3797935" cy="2374900"/>
            </a:xfrm>
            <a:custGeom>
              <a:avLst/>
              <a:gdLst/>
              <a:ahLst/>
              <a:cxnLst/>
              <a:rect l="l" t="t" r="r" b="b"/>
              <a:pathLst>
                <a:path w="3797935" h="2374900">
                  <a:moveTo>
                    <a:pt x="3168103" y="406400"/>
                  </a:moveTo>
                  <a:lnTo>
                    <a:pt x="3168103" y="381000"/>
                  </a:lnTo>
                  <a:lnTo>
                    <a:pt x="3166567" y="355600"/>
                  </a:lnTo>
                  <a:lnTo>
                    <a:pt x="3163531" y="342900"/>
                  </a:lnTo>
                  <a:lnTo>
                    <a:pt x="3160458" y="317500"/>
                  </a:lnTo>
                  <a:lnTo>
                    <a:pt x="3155899" y="304800"/>
                  </a:lnTo>
                  <a:lnTo>
                    <a:pt x="3149790" y="279400"/>
                  </a:lnTo>
                  <a:lnTo>
                    <a:pt x="3151327" y="279400"/>
                  </a:lnTo>
                  <a:lnTo>
                    <a:pt x="3143694" y="266700"/>
                  </a:lnTo>
                  <a:lnTo>
                    <a:pt x="3145231" y="266700"/>
                  </a:lnTo>
                  <a:lnTo>
                    <a:pt x="3137636" y="241300"/>
                  </a:lnTo>
                  <a:lnTo>
                    <a:pt x="3130003" y="228600"/>
                  </a:lnTo>
                  <a:lnTo>
                    <a:pt x="3120872" y="215900"/>
                  </a:lnTo>
                  <a:lnTo>
                    <a:pt x="3111690" y="190500"/>
                  </a:lnTo>
                  <a:lnTo>
                    <a:pt x="3079699" y="152400"/>
                  </a:lnTo>
                  <a:lnTo>
                    <a:pt x="3067545" y="139700"/>
                  </a:lnTo>
                  <a:lnTo>
                    <a:pt x="3053803" y="114300"/>
                  </a:lnTo>
                  <a:lnTo>
                    <a:pt x="3040100" y="114300"/>
                  </a:lnTo>
                  <a:lnTo>
                    <a:pt x="3026359" y="101600"/>
                  </a:lnTo>
                  <a:lnTo>
                    <a:pt x="2980677" y="63500"/>
                  </a:lnTo>
                  <a:lnTo>
                    <a:pt x="2963900" y="50800"/>
                  </a:lnTo>
                  <a:lnTo>
                    <a:pt x="2947136" y="50800"/>
                  </a:lnTo>
                  <a:lnTo>
                    <a:pt x="2930372" y="38100"/>
                  </a:lnTo>
                  <a:lnTo>
                    <a:pt x="2912110" y="25400"/>
                  </a:lnTo>
                  <a:lnTo>
                    <a:pt x="2877045" y="25400"/>
                  </a:lnTo>
                  <a:lnTo>
                    <a:pt x="2857246" y="12700"/>
                  </a:lnTo>
                  <a:lnTo>
                    <a:pt x="281927" y="12700"/>
                  </a:lnTo>
                  <a:lnTo>
                    <a:pt x="301713" y="0"/>
                  </a:lnTo>
                  <a:lnTo>
                    <a:pt x="2880067" y="0"/>
                  </a:lnTo>
                  <a:lnTo>
                    <a:pt x="2916682" y="12700"/>
                  </a:lnTo>
                  <a:lnTo>
                    <a:pt x="2953245" y="38100"/>
                  </a:lnTo>
                  <a:lnTo>
                    <a:pt x="2970009" y="38100"/>
                  </a:lnTo>
                  <a:lnTo>
                    <a:pt x="3003499" y="63500"/>
                  </a:lnTo>
                  <a:lnTo>
                    <a:pt x="3049231" y="101600"/>
                  </a:lnTo>
                  <a:lnTo>
                    <a:pt x="3101022" y="152400"/>
                  </a:lnTo>
                  <a:lnTo>
                    <a:pt x="3122358" y="190500"/>
                  </a:lnTo>
                  <a:lnTo>
                    <a:pt x="3133026" y="203200"/>
                  </a:lnTo>
                  <a:lnTo>
                    <a:pt x="3140659" y="228600"/>
                  </a:lnTo>
                  <a:lnTo>
                    <a:pt x="3149790" y="241300"/>
                  </a:lnTo>
                  <a:lnTo>
                    <a:pt x="3155899" y="254000"/>
                  </a:lnTo>
                  <a:lnTo>
                    <a:pt x="3161995" y="279400"/>
                  </a:lnTo>
                  <a:lnTo>
                    <a:pt x="3168103" y="292100"/>
                  </a:lnTo>
                  <a:lnTo>
                    <a:pt x="3172663" y="317500"/>
                  </a:lnTo>
                  <a:lnTo>
                    <a:pt x="3175736" y="330200"/>
                  </a:lnTo>
                  <a:lnTo>
                    <a:pt x="3178759" y="355600"/>
                  </a:lnTo>
                  <a:lnTo>
                    <a:pt x="3180308" y="381000"/>
                  </a:lnTo>
                  <a:lnTo>
                    <a:pt x="3180308" y="389603"/>
                  </a:lnTo>
                  <a:lnTo>
                    <a:pt x="3171126" y="393700"/>
                  </a:lnTo>
                  <a:lnTo>
                    <a:pt x="3197347" y="393700"/>
                  </a:lnTo>
                  <a:lnTo>
                    <a:pt x="3168103" y="406400"/>
                  </a:lnTo>
                  <a:close/>
                </a:path>
                <a:path w="3797935" h="2374900">
                  <a:moveTo>
                    <a:pt x="268236" y="2349500"/>
                  </a:moveTo>
                  <a:lnTo>
                    <a:pt x="245363" y="2349500"/>
                  </a:lnTo>
                  <a:lnTo>
                    <a:pt x="227050" y="2336800"/>
                  </a:lnTo>
                  <a:lnTo>
                    <a:pt x="193573" y="2324100"/>
                  </a:lnTo>
                  <a:lnTo>
                    <a:pt x="131063" y="2273300"/>
                  </a:lnTo>
                  <a:lnTo>
                    <a:pt x="79273" y="2222500"/>
                  </a:lnTo>
                  <a:lnTo>
                    <a:pt x="68605" y="2197100"/>
                  </a:lnTo>
                  <a:lnTo>
                    <a:pt x="57937" y="2184400"/>
                  </a:lnTo>
                  <a:lnTo>
                    <a:pt x="48755" y="2171700"/>
                  </a:lnTo>
                  <a:lnTo>
                    <a:pt x="39636" y="2146300"/>
                  </a:lnTo>
                  <a:lnTo>
                    <a:pt x="32042" y="2133600"/>
                  </a:lnTo>
                  <a:lnTo>
                    <a:pt x="24396" y="2120900"/>
                  </a:lnTo>
                  <a:lnTo>
                    <a:pt x="18300" y="2095500"/>
                  </a:lnTo>
                  <a:lnTo>
                    <a:pt x="12191" y="2082800"/>
                  </a:lnTo>
                  <a:lnTo>
                    <a:pt x="7632" y="2057400"/>
                  </a:lnTo>
                  <a:lnTo>
                    <a:pt x="4610" y="2044700"/>
                  </a:lnTo>
                  <a:lnTo>
                    <a:pt x="1536" y="2019300"/>
                  </a:lnTo>
                  <a:lnTo>
                    <a:pt x="0" y="1993900"/>
                  </a:lnTo>
                  <a:lnTo>
                    <a:pt x="0" y="381000"/>
                  </a:lnTo>
                  <a:lnTo>
                    <a:pt x="1536" y="355600"/>
                  </a:lnTo>
                  <a:lnTo>
                    <a:pt x="4610" y="330200"/>
                  </a:lnTo>
                  <a:lnTo>
                    <a:pt x="7632" y="317500"/>
                  </a:lnTo>
                  <a:lnTo>
                    <a:pt x="12191" y="292100"/>
                  </a:lnTo>
                  <a:lnTo>
                    <a:pt x="18300" y="279400"/>
                  </a:lnTo>
                  <a:lnTo>
                    <a:pt x="24396" y="254000"/>
                  </a:lnTo>
                  <a:lnTo>
                    <a:pt x="32042" y="241300"/>
                  </a:lnTo>
                  <a:lnTo>
                    <a:pt x="39636" y="228600"/>
                  </a:lnTo>
                  <a:lnTo>
                    <a:pt x="48755" y="203200"/>
                  </a:lnTo>
                  <a:lnTo>
                    <a:pt x="57937" y="190500"/>
                  </a:lnTo>
                  <a:lnTo>
                    <a:pt x="79273" y="152400"/>
                  </a:lnTo>
                  <a:lnTo>
                    <a:pt x="131063" y="101600"/>
                  </a:lnTo>
                  <a:lnTo>
                    <a:pt x="176796" y="63500"/>
                  </a:lnTo>
                  <a:lnTo>
                    <a:pt x="210286" y="38100"/>
                  </a:lnTo>
                  <a:lnTo>
                    <a:pt x="227050" y="38100"/>
                  </a:lnTo>
                  <a:lnTo>
                    <a:pt x="263664" y="12700"/>
                  </a:lnTo>
                  <a:lnTo>
                    <a:pt x="323049" y="12700"/>
                  </a:lnTo>
                  <a:lnTo>
                    <a:pt x="304800" y="25400"/>
                  </a:lnTo>
                  <a:lnTo>
                    <a:pt x="268236" y="25400"/>
                  </a:lnTo>
                  <a:lnTo>
                    <a:pt x="249923" y="38100"/>
                  </a:lnTo>
                  <a:lnTo>
                    <a:pt x="233159" y="50800"/>
                  </a:lnTo>
                  <a:lnTo>
                    <a:pt x="216395" y="50800"/>
                  </a:lnTo>
                  <a:lnTo>
                    <a:pt x="199618" y="63500"/>
                  </a:lnTo>
                  <a:lnTo>
                    <a:pt x="153936" y="101600"/>
                  </a:lnTo>
                  <a:lnTo>
                    <a:pt x="140195" y="114300"/>
                  </a:lnTo>
                  <a:lnTo>
                    <a:pt x="126491" y="114300"/>
                  </a:lnTo>
                  <a:lnTo>
                    <a:pt x="112750" y="139700"/>
                  </a:lnTo>
                  <a:lnTo>
                    <a:pt x="114300" y="139700"/>
                  </a:lnTo>
                  <a:lnTo>
                    <a:pt x="100596" y="152400"/>
                  </a:lnTo>
                  <a:lnTo>
                    <a:pt x="102095" y="152400"/>
                  </a:lnTo>
                  <a:lnTo>
                    <a:pt x="89941" y="165100"/>
                  </a:lnTo>
                  <a:lnTo>
                    <a:pt x="68605" y="190500"/>
                  </a:lnTo>
                  <a:lnTo>
                    <a:pt x="59423" y="215900"/>
                  </a:lnTo>
                  <a:lnTo>
                    <a:pt x="50291" y="228600"/>
                  </a:lnTo>
                  <a:lnTo>
                    <a:pt x="42659" y="241300"/>
                  </a:lnTo>
                  <a:lnTo>
                    <a:pt x="36601" y="266700"/>
                  </a:lnTo>
                  <a:lnTo>
                    <a:pt x="24396" y="304800"/>
                  </a:lnTo>
                  <a:lnTo>
                    <a:pt x="19837" y="317500"/>
                  </a:lnTo>
                  <a:lnTo>
                    <a:pt x="16763" y="342900"/>
                  </a:lnTo>
                  <a:lnTo>
                    <a:pt x="13741" y="355600"/>
                  </a:lnTo>
                  <a:lnTo>
                    <a:pt x="12191" y="381000"/>
                  </a:lnTo>
                  <a:lnTo>
                    <a:pt x="12191" y="1993900"/>
                  </a:lnTo>
                  <a:lnTo>
                    <a:pt x="13741" y="2019300"/>
                  </a:lnTo>
                  <a:lnTo>
                    <a:pt x="16763" y="2032000"/>
                  </a:lnTo>
                  <a:lnTo>
                    <a:pt x="19837" y="2057400"/>
                  </a:lnTo>
                  <a:lnTo>
                    <a:pt x="24396" y="2070100"/>
                  </a:lnTo>
                  <a:lnTo>
                    <a:pt x="36601" y="2108200"/>
                  </a:lnTo>
                  <a:lnTo>
                    <a:pt x="42659" y="2133600"/>
                  </a:lnTo>
                  <a:lnTo>
                    <a:pt x="50291" y="2146300"/>
                  </a:lnTo>
                  <a:lnTo>
                    <a:pt x="59423" y="2159000"/>
                  </a:lnTo>
                  <a:lnTo>
                    <a:pt x="68605" y="2184400"/>
                  </a:lnTo>
                  <a:lnTo>
                    <a:pt x="100596" y="2222500"/>
                  </a:lnTo>
                  <a:lnTo>
                    <a:pt x="114300" y="2235200"/>
                  </a:lnTo>
                  <a:lnTo>
                    <a:pt x="112750" y="2235200"/>
                  </a:lnTo>
                  <a:lnTo>
                    <a:pt x="153936" y="2273300"/>
                  </a:lnTo>
                  <a:lnTo>
                    <a:pt x="199618" y="2311400"/>
                  </a:lnTo>
                  <a:lnTo>
                    <a:pt x="216395" y="2324100"/>
                  </a:lnTo>
                  <a:lnTo>
                    <a:pt x="249923" y="2336800"/>
                  </a:lnTo>
                  <a:lnTo>
                    <a:pt x="268236" y="2349500"/>
                  </a:lnTo>
                  <a:close/>
                </a:path>
                <a:path w="3797935" h="2374900">
                  <a:moveTo>
                    <a:pt x="3197347" y="393700"/>
                  </a:moveTo>
                  <a:lnTo>
                    <a:pt x="3180308" y="393700"/>
                  </a:lnTo>
                  <a:lnTo>
                    <a:pt x="3180308" y="389603"/>
                  </a:lnTo>
                  <a:lnTo>
                    <a:pt x="3797439" y="114300"/>
                  </a:lnTo>
                  <a:lnTo>
                    <a:pt x="3788495" y="127000"/>
                  </a:lnTo>
                  <a:lnTo>
                    <a:pt x="3774567" y="127000"/>
                  </a:lnTo>
                  <a:lnTo>
                    <a:pt x="3758380" y="150050"/>
                  </a:lnTo>
                  <a:lnTo>
                    <a:pt x="3197347" y="393700"/>
                  </a:lnTo>
                  <a:close/>
                </a:path>
                <a:path w="3797935" h="2374900">
                  <a:moveTo>
                    <a:pt x="3758380" y="150050"/>
                  </a:moveTo>
                  <a:lnTo>
                    <a:pt x="3774567" y="127000"/>
                  </a:lnTo>
                  <a:lnTo>
                    <a:pt x="3780986" y="137663"/>
                  </a:lnTo>
                  <a:lnTo>
                    <a:pt x="3778379" y="141364"/>
                  </a:lnTo>
                  <a:lnTo>
                    <a:pt x="3758380" y="150050"/>
                  </a:lnTo>
                  <a:close/>
                </a:path>
                <a:path w="3797935" h="2374900">
                  <a:moveTo>
                    <a:pt x="3780986" y="137663"/>
                  </a:moveTo>
                  <a:lnTo>
                    <a:pt x="3774567" y="127000"/>
                  </a:lnTo>
                  <a:lnTo>
                    <a:pt x="3788495" y="127000"/>
                  </a:lnTo>
                  <a:lnTo>
                    <a:pt x="3780986" y="137663"/>
                  </a:lnTo>
                  <a:close/>
                </a:path>
                <a:path w="3797935" h="2374900">
                  <a:moveTo>
                    <a:pt x="3778379" y="141364"/>
                  </a:moveTo>
                  <a:lnTo>
                    <a:pt x="3780986" y="137663"/>
                  </a:lnTo>
                  <a:lnTo>
                    <a:pt x="3782212" y="139700"/>
                  </a:lnTo>
                  <a:lnTo>
                    <a:pt x="3778379" y="141364"/>
                  </a:lnTo>
                  <a:close/>
                </a:path>
                <a:path w="3797935" h="2374900">
                  <a:moveTo>
                    <a:pt x="2934931" y="2349500"/>
                  </a:moveTo>
                  <a:lnTo>
                    <a:pt x="2912110" y="2349500"/>
                  </a:lnTo>
                  <a:lnTo>
                    <a:pt x="2930372" y="2336800"/>
                  </a:lnTo>
                  <a:lnTo>
                    <a:pt x="2963900" y="2324100"/>
                  </a:lnTo>
                  <a:lnTo>
                    <a:pt x="2980677" y="2311400"/>
                  </a:lnTo>
                  <a:lnTo>
                    <a:pt x="3026359" y="2273300"/>
                  </a:lnTo>
                  <a:lnTo>
                    <a:pt x="3067545" y="2235200"/>
                  </a:lnTo>
                  <a:lnTo>
                    <a:pt x="3111690" y="2184400"/>
                  </a:lnTo>
                  <a:lnTo>
                    <a:pt x="3120872" y="2159000"/>
                  </a:lnTo>
                  <a:lnTo>
                    <a:pt x="3130003" y="2146300"/>
                  </a:lnTo>
                  <a:lnTo>
                    <a:pt x="3137636" y="2133600"/>
                  </a:lnTo>
                  <a:lnTo>
                    <a:pt x="3145231" y="2108200"/>
                  </a:lnTo>
                  <a:lnTo>
                    <a:pt x="3143694" y="2108200"/>
                  </a:lnTo>
                  <a:lnTo>
                    <a:pt x="3151327" y="2095500"/>
                  </a:lnTo>
                  <a:lnTo>
                    <a:pt x="3149790" y="2095500"/>
                  </a:lnTo>
                  <a:lnTo>
                    <a:pt x="3155899" y="2070100"/>
                  </a:lnTo>
                  <a:lnTo>
                    <a:pt x="3160458" y="2057400"/>
                  </a:lnTo>
                  <a:lnTo>
                    <a:pt x="3163531" y="2032000"/>
                  </a:lnTo>
                  <a:lnTo>
                    <a:pt x="3166567" y="2019300"/>
                  </a:lnTo>
                  <a:lnTo>
                    <a:pt x="3168103" y="1993900"/>
                  </a:lnTo>
                  <a:lnTo>
                    <a:pt x="3168103" y="990600"/>
                  </a:lnTo>
                  <a:lnTo>
                    <a:pt x="3758380" y="150050"/>
                  </a:lnTo>
                  <a:lnTo>
                    <a:pt x="3778379" y="141364"/>
                  </a:lnTo>
                  <a:lnTo>
                    <a:pt x="3180308" y="990600"/>
                  </a:lnTo>
                  <a:lnTo>
                    <a:pt x="3180308" y="1993900"/>
                  </a:lnTo>
                  <a:lnTo>
                    <a:pt x="3178759" y="2019300"/>
                  </a:lnTo>
                  <a:lnTo>
                    <a:pt x="3175736" y="2044700"/>
                  </a:lnTo>
                  <a:lnTo>
                    <a:pt x="3172663" y="2057400"/>
                  </a:lnTo>
                  <a:lnTo>
                    <a:pt x="3168103" y="2082800"/>
                  </a:lnTo>
                  <a:lnTo>
                    <a:pt x="3161995" y="2095500"/>
                  </a:lnTo>
                  <a:lnTo>
                    <a:pt x="3149790" y="2133600"/>
                  </a:lnTo>
                  <a:lnTo>
                    <a:pt x="3140659" y="2146300"/>
                  </a:lnTo>
                  <a:lnTo>
                    <a:pt x="3133026" y="2171700"/>
                  </a:lnTo>
                  <a:lnTo>
                    <a:pt x="3111690" y="2197100"/>
                  </a:lnTo>
                  <a:lnTo>
                    <a:pt x="3101022" y="2222500"/>
                  </a:lnTo>
                  <a:lnTo>
                    <a:pt x="3076663" y="2247900"/>
                  </a:lnTo>
                  <a:lnTo>
                    <a:pt x="3049231" y="2273300"/>
                  </a:lnTo>
                  <a:lnTo>
                    <a:pt x="3003499" y="2311400"/>
                  </a:lnTo>
                  <a:lnTo>
                    <a:pt x="2970009" y="2336800"/>
                  </a:lnTo>
                  <a:lnTo>
                    <a:pt x="2953245" y="2336800"/>
                  </a:lnTo>
                  <a:lnTo>
                    <a:pt x="2934931" y="2349500"/>
                  </a:lnTo>
                  <a:close/>
                </a:path>
                <a:path w="3797935" h="2374900">
                  <a:moveTo>
                    <a:pt x="3180308" y="393700"/>
                  </a:moveTo>
                  <a:lnTo>
                    <a:pt x="3171126" y="393700"/>
                  </a:lnTo>
                  <a:lnTo>
                    <a:pt x="3180308" y="389603"/>
                  </a:lnTo>
                  <a:lnTo>
                    <a:pt x="3180308" y="393700"/>
                  </a:lnTo>
                  <a:close/>
                </a:path>
                <a:path w="3797935" h="2374900">
                  <a:moveTo>
                    <a:pt x="323049" y="2362200"/>
                  </a:moveTo>
                  <a:lnTo>
                    <a:pt x="281927" y="2362200"/>
                  </a:lnTo>
                  <a:lnTo>
                    <a:pt x="263664" y="2349500"/>
                  </a:lnTo>
                  <a:lnTo>
                    <a:pt x="304800" y="2349500"/>
                  </a:lnTo>
                  <a:lnTo>
                    <a:pt x="323049" y="2362200"/>
                  </a:lnTo>
                  <a:close/>
                </a:path>
                <a:path w="3797935" h="2374900">
                  <a:moveTo>
                    <a:pt x="2860268" y="2374900"/>
                  </a:moveTo>
                  <a:lnTo>
                    <a:pt x="320027" y="2374900"/>
                  </a:lnTo>
                  <a:lnTo>
                    <a:pt x="301713" y="2362200"/>
                  </a:lnTo>
                  <a:lnTo>
                    <a:pt x="2857246" y="2362200"/>
                  </a:lnTo>
                  <a:lnTo>
                    <a:pt x="2877045" y="2349500"/>
                  </a:lnTo>
                  <a:lnTo>
                    <a:pt x="2916682" y="2349500"/>
                  </a:lnTo>
                  <a:lnTo>
                    <a:pt x="2880067" y="2362200"/>
                  </a:lnTo>
                  <a:lnTo>
                    <a:pt x="2860268" y="23749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1384058" y="4068283"/>
            <a:ext cx="259651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74345" marR="5080" indent="-46228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Tensión</a:t>
            </a:r>
            <a:r>
              <a:rPr dirty="0" sz="1400" spc="-4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a</a:t>
            </a:r>
            <a:r>
              <a:rPr dirty="0" sz="1400" spc="-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línea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4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Vizcarra Valores</a:t>
            </a:r>
            <a:r>
              <a:rPr dirty="0" sz="1400" spc="-8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instantáneos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1565871" y="6011710"/>
            <a:ext cx="2494915" cy="55244"/>
          </a:xfrm>
          <a:custGeom>
            <a:avLst/>
            <a:gdLst/>
            <a:ahLst/>
            <a:cxnLst/>
            <a:rect l="l" t="t" r="r" b="b"/>
            <a:pathLst>
              <a:path w="2494915" h="55245">
                <a:moveTo>
                  <a:pt x="2494559" y="54863"/>
                </a:moveTo>
                <a:lnTo>
                  <a:pt x="0" y="54863"/>
                </a:lnTo>
                <a:lnTo>
                  <a:pt x="0" y="0"/>
                </a:lnTo>
                <a:lnTo>
                  <a:pt x="2494559" y="0"/>
                </a:lnTo>
                <a:lnTo>
                  <a:pt x="2494559" y="5486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1579119" y="6009418"/>
            <a:ext cx="100330" cy="590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200" spc="-10">
                <a:solidFill>
                  <a:srgbClr val="231F1F"/>
                </a:solidFill>
                <a:latin typeface="Arial"/>
                <a:cs typeface="Arial"/>
              </a:rPr>
              <a:t>UL12*</a:t>
            </a:r>
            <a:endParaRPr sz="200">
              <a:latin typeface="Arial"/>
              <a:cs typeface="Arial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1690839" y="6037605"/>
            <a:ext cx="140335" cy="0"/>
          </a:xfrm>
          <a:custGeom>
            <a:avLst/>
            <a:gdLst/>
            <a:ahLst/>
            <a:cxnLst/>
            <a:rect l="l" t="t" r="r" b="b"/>
            <a:pathLst>
              <a:path w="140335" h="0">
                <a:moveTo>
                  <a:pt x="0" y="0"/>
                </a:moveTo>
                <a:lnTo>
                  <a:pt x="140195" y="0"/>
                </a:lnTo>
              </a:path>
            </a:pathLst>
          </a:custGeom>
          <a:ln w="3175">
            <a:solidFill>
              <a:srgbClr val="828CC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1889974" y="6009418"/>
            <a:ext cx="102235" cy="590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200" spc="-10">
                <a:solidFill>
                  <a:srgbClr val="231F1F"/>
                </a:solidFill>
                <a:latin typeface="Arial"/>
                <a:cs typeface="Arial"/>
              </a:rPr>
              <a:t>UL23*</a:t>
            </a:r>
            <a:endParaRPr sz="200">
              <a:latin typeface="Arial"/>
              <a:cs typeface="Arial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2003221" y="6037605"/>
            <a:ext cx="140335" cy="0"/>
          </a:xfrm>
          <a:custGeom>
            <a:avLst/>
            <a:gdLst/>
            <a:ahLst/>
            <a:cxnLst/>
            <a:rect l="l" t="t" r="r" b="b"/>
            <a:pathLst>
              <a:path w="140335" h="0">
                <a:moveTo>
                  <a:pt x="0" y="0"/>
                </a:moveTo>
                <a:lnTo>
                  <a:pt x="140195" y="0"/>
                </a:lnTo>
              </a:path>
            </a:pathLst>
          </a:custGeom>
          <a:ln w="3175">
            <a:solidFill>
              <a:srgbClr val="3CBA7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2202366" y="6009418"/>
            <a:ext cx="100330" cy="590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200" spc="-10">
                <a:solidFill>
                  <a:srgbClr val="231F1F"/>
                </a:solidFill>
                <a:latin typeface="Arial"/>
                <a:cs typeface="Arial"/>
              </a:rPr>
              <a:t>UL31*</a:t>
            </a:r>
            <a:endParaRPr sz="200">
              <a:latin typeface="Arial"/>
              <a:cs typeface="Arial"/>
            </a:endParaRPr>
          </a:p>
        </p:txBody>
      </p:sp>
      <p:grpSp>
        <p:nvGrpSpPr>
          <p:cNvPr id="61" name="object 61" descr=""/>
          <p:cNvGrpSpPr/>
          <p:nvPr/>
        </p:nvGrpSpPr>
        <p:grpSpPr>
          <a:xfrm>
            <a:off x="1551228" y="4665205"/>
            <a:ext cx="2510155" cy="1373505"/>
            <a:chOff x="1551228" y="4665205"/>
            <a:chExt cx="2510155" cy="1373505"/>
          </a:xfrm>
        </p:grpSpPr>
        <p:sp>
          <p:nvSpPr>
            <p:cNvPr id="62" name="object 62" descr=""/>
            <p:cNvSpPr/>
            <p:nvPr/>
          </p:nvSpPr>
          <p:spPr>
            <a:xfrm>
              <a:off x="2314079" y="6037605"/>
              <a:ext cx="140335" cy="0"/>
            </a:xfrm>
            <a:custGeom>
              <a:avLst/>
              <a:gdLst/>
              <a:ahLst/>
              <a:cxnLst/>
              <a:rect l="l" t="t" r="r" b="b"/>
              <a:pathLst>
                <a:path w="140335" h="0">
                  <a:moveTo>
                    <a:pt x="0" y="0"/>
                  </a:moveTo>
                  <a:lnTo>
                    <a:pt x="140195" y="0"/>
                  </a:lnTo>
                </a:path>
              </a:pathLst>
            </a:custGeom>
            <a:ln w="3175">
              <a:solidFill>
                <a:srgbClr val="C076C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1565871" y="4666157"/>
              <a:ext cx="2494915" cy="1345565"/>
            </a:xfrm>
            <a:custGeom>
              <a:avLst/>
              <a:gdLst/>
              <a:ahLst/>
              <a:cxnLst/>
              <a:rect l="l" t="t" r="r" b="b"/>
              <a:pathLst>
                <a:path w="2494915" h="1345564">
                  <a:moveTo>
                    <a:pt x="2494559" y="1345552"/>
                  </a:moveTo>
                  <a:lnTo>
                    <a:pt x="0" y="1345552"/>
                  </a:lnTo>
                  <a:lnTo>
                    <a:pt x="0" y="0"/>
                  </a:lnTo>
                  <a:lnTo>
                    <a:pt x="2494559" y="0"/>
                  </a:lnTo>
                  <a:lnTo>
                    <a:pt x="2494559" y="13455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617713" y="4666157"/>
              <a:ext cx="2219325" cy="1344295"/>
            </a:xfrm>
            <a:custGeom>
              <a:avLst/>
              <a:gdLst/>
              <a:ahLst/>
              <a:cxnLst/>
              <a:rect l="l" t="t" r="r" b="b"/>
              <a:pathLst>
                <a:path w="2219325" h="1344295">
                  <a:moveTo>
                    <a:pt x="0" y="0"/>
                  </a:moveTo>
                  <a:lnTo>
                    <a:pt x="0" y="1344015"/>
                  </a:lnTo>
                </a:path>
                <a:path w="2219325" h="1344295">
                  <a:moveTo>
                    <a:pt x="318490" y="0"/>
                  </a:moveTo>
                  <a:lnTo>
                    <a:pt x="318490" y="1344015"/>
                  </a:lnTo>
                </a:path>
                <a:path w="2219325" h="1344295">
                  <a:moveTo>
                    <a:pt x="635444" y="0"/>
                  </a:moveTo>
                  <a:lnTo>
                    <a:pt x="635444" y="1344015"/>
                  </a:lnTo>
                </a:path>
                <a:path w="2219325" h="1344295">
                  <a:moveTo>
                    <a:pt x="952398" y="0"/>
                  </a:moveTo>
                  <a:lnTo>
                    <a:pt x="952398" y="1344015"/>
                  </a:lnTo>
                </a:path>
                <a:path w="2219325" h="1344295">
                  <a:moveTo>
                    <a:pt x="1267866" y="0"/>
                  </a:moveTo>
                  <a:lnTo>
                    <a:pt x="1267866" y="1344015"/>
                  </a:lnTo>
                </a:path>
                <a:path w="2219325" h="1344295">
                  <a:moveTo>
                    <a:pt x="1584820" y="0"/>
                  </a:moveTo>
                  <a:lnTo>
                    <a:pt x="1584820" y="1344015"/>
                  </a:lnTo>
                </a:path>
                <a:path w="2219325" h="1344295">
                  <a:moveTo>
                    <a:pt x="1901774" y="0"/>
                  </a:moveTo>
                  <a:lnTo>
                    <a:pt x="1901774" y="1344015"/>
                  </a:lnTo>
                </a:path>
                <a:path w="2219325" h="1344295">
                  <a:moveTo>
                    <a:pt x="2218728" y="0"/>
                  </a:moveTo>
                  <a:lnTo>
                    <a:pt x="2218728" y="134401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617713" y="5324424"/>
              <a:ext cx="2219325" cy="26034"/>
            </a:xfrm>
            <a:custGeom>
              <a:avLst/>
              <a:gdLst/>
              <a:ahLst/>
              <a:cxnLst/>
              <a:rect l="l" t="t" r="r" b="b"/>
              <a:pathLst>
                <a:path w="2219325" h="26035">
                  <a:moveTo>
                    <a:pt x="0" y="0"/>
                  </a:moveTo>
                  <a:lnTo>
                    <a:pt x="0" y="25946"/>
                  </a:lnTo>
                </a:path>
                <a:path w="2219325" h="26035">
                  <a:moveTo>
                    <a:pt x="318490" y="0"/>
                  </a:moveTo>
                  <a:lnTo>
                    <a:pt x="318490" y="25946"/>
                  </a:lnTo>
                </a:path>
                <a:path w="2219325" h="26035">
                  <a:moveTo>
                    <a:pt x="635444" y="0"/>
                  </a:moveTo>
                  <a:lnTo>
                    <a:pt x="635444" y="25946"/>
                  </a:lnTo>
                </a:path>
                <a:path w="2219325" h="26035">
                  <a:moveTo>
                    <a:pt x="952398" y="0"/>
                  </a:moveTo>
                  <a:lnTo>
                    <a:pt x="952398" y="25946"/>
                  </a:lnTo>
                </a:path>
                <a:path w="2219325" h="26035">
                  <a:moveTo>
                    <a:pt x="1267866" y="0"/>
                  </a:moveTo>
                  <a:lnTo>
                    <a:pt x="1267866" y="25946"/>
                  </a:lnTo>
                </a:path>
                <a:path w="2219325" h="26035">
                  <a:moveTo>
                    <a:pt x="1584820" y="0"/>
                  </a:moveTo>
                  <a:lnTo>
                    <a:pt x="1584820" y="25946"/>
                  </a:lnTo>
                </a:path>
                <a:path w="2219325" h="26035">
                  <a:moveTo>
                    <a:pt x="1901774" y="0"/>
                  </a:moveTo>
                  <a:lnTo>
                    <a:pt x="1901774" y="25946"/>
                  </a:lnTo>
                </a:path>
                <a:path w="2219325" h="26035">
                  <a:moveTo>
                    <a:pt x="2218728" y="0"/>
                  </a:moveTo>
                  <a:lnTo>
                    <a:pt x="2218728" y="2594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564385" y="4827688"/>
              <a:ext cx="2496185" cy="1018540"/>
            </a:xfrm>
            <a:custGeom>
              <a:avLst/>
              <a:gdLst/>
              <a:ahLst/>
              <a:cxnLst/>
              <a:rect l="l" t="t" r="r" b="b"/>
              <a:pathLst>
                <a:path w="2496185" h="1018539">
                  <a:moveTo>
                    <a:pt x="0" y="1017930"/>
                  </a:moveTo>
                  <a:lnTo>
                    <a:pt x="2496045" y="1017930"/>
                  </a:lnTo>
                </a:path>
                <a:path w="2496185" h="1018539">
                  <a:moveTo>
                    <a:pt x="0" y="850303"/>
                  </a:moveTo>
                  <a:lnTo>
                    <a:pt x="2496045" y="850303"/>
                  </a:lnTo>
                </a:path>
                <a:path w="2496185" h="1018539">
                  <a:moveTo>
                    <a:pt x="0" y="679602"/>
                  </a:moveTo>
                  <a:lnTo>
                    <a:pt x="2496045" y="679602"/>
                  </a:lnTo>
                </a:path>
                <a:path w="2496185" h="1018539">
                  <a:moveTo>
                    <a:pt x="0" y="508939"/>
                  </a:moveTo>
                  <a:lnTo>
                    <a:pt x="2496045" y="508939"/>
                  </a:lnTo>
                </a:path>
                <a:path w="2496185" h="1018539">
                  <a:moveTo>
                    <a:pt x="0" y="341363"/>
                  </a:moveTo>
                  <a:lnTo>
                    <a:pt x="2496045" y="341363"/>
                  </a:lnTo>
                </a:path>
                <a:path w="2496185" h="1018539">
                  <a:moveTo>
                    <a:pt x="0" y="170649"/>
                  </a:moveTo>
                  <a:lnTo>
                    <a:pt x="2496045" y="170649"/>
                  </a:lnTo>
                </a:path>
                <a:path w="2496185" h="1018539">
                  <a:moveTo>
                    <a:pt x="0" y="0"/>
                  </a:moveTo>
                  <a:lnTo>
                    <a:pt x="249604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1552181" y="4827688"/>
              <a:ext cx="12700" cy="1018540"/>
            </a:xfrm>
            <a:custGeom>
              <a:avLst/>
              <a:gdLst/>
              <a:ahLst/>
              <a:cxnLst/>
              <a:rect l="l" t="t" r="r" b="b"/>
              <a:pathLst>
                <a:path w="12700" h="1018539">
                  <a:moveTo>
                    <a:pt x="0" y="1017930"/>
                  </a:moveTo>
                  <a:lnTo>
                    <a:pt x="12204" y="1017930"/>
                  </a:lnTo>
                </a:path>
                <a:path w="12700" h="1018539">
                  <a:moveTo>
                    <a:pt x="0" y="850303"/>
                  </a:moveTo>
                  <a:lnTo>
                    <a:pt x="12204" y="850303"/>
                  </a:lnTo>
                </a:path>
                <a:path w="12700" h="1018539">
                  <a:moveTo>
                    <a:pt x="0" y="679602"/>
                  </a:moveTo>
                  <a:lnTo>
                    <a:pt x="12204" y="679602"/>
                  </a:lnTo>
                </a:path>
                <a:path w="12700" h="1018539">
                  <a:moveTo>
                    <a:pt x="0" y="508939"/>
                  </a:moveTo>
                  <a:lnTo>
                    <a:pt x="12204" y="508939"/>
                  </a:lnTo>
                </a:path>
                <a:path w="12700" h="1018539">
                  <a:moveTo>
                    <a:pt x="0" y="341363"/>
                  </a:moveTo>
                  <a:lnTo>
                    <a:pt x="12204" y="341363"/>
                  </a:lnTo>
                </a:path>
                <a:path w="12700" h="1018539">
                  <a:moveTo>
                    <a:pt x="0" y="170649"/>
                  </a:moveTo>
                  <a:lnTo>
                    <a:pt x="12204" y="170649"/>
                  </a:lnTo>
                </a:path>
                <a:path w="12700" h="1018539">
                  <a:moveTo>
                    <a:pt x="0" y="0"/>
                  </a:moveTo>
                  <a:lnTo>
                    <a:pt x="1220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63624" y="4666157"/>
              <a:ext cx="2497569" cy="1344015"/>
            </a:xfrm>
            <a:prstGeom prst="rect">
              <a:avLst/>
            </a:prstGeom>
          </p:spPr>
        </p:pic>
      </p:grpSp>
      <p:sp>
        <p:nvSpPr>
          <p:cNvPr id="69" name="object 69" descr=""/>
          <p:cNvSpPr txBox="1"/>
          <p:nvPr/>
        </p:nvSpPr>
        <p:spPr>
          <a:xfrm>
            <a:off x="4006611" y="5361782"/>
            <a:ext cx="54610" cy="590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2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2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583694" y="5352018"/>
            <a:ext cx="7302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-0.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25">
                <a:solidFill>
                  <a:srgbClr val="231F1F"/>
                </a:solidFill>
                <a:latin typeface="Arial"/>
                <a:cs typeface="Arial"/>
              </a:rPr>
              <a:t>75</a:t>
            </a:r>
            <a:endParaRPr sz="15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913351" y="5352018"/>
            <a:ext cx="6032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15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230311" y="5352018"/>
            <a:ext cx="58419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0.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25">
                <a:solidFill>
                  <a:srgbClr val="231F1F"/>
                </a:solidFill>
                <a:latin typeface="Arial"/>
                <a:cs typeface="Arial"/>
              </a:rPr>
              <a:t>65</a:t>
            </a:r>
            <a:endParaRPr sz="15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547266" y="5352018"/>
            <a:ext cx="58419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0.60</a:t>
            </a:r>
            <a:endParaRPr sz="15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862700" y="5352018"/>
            <a:ext cx="6032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 0.55</a:t>
            </a:r>
            <a:endParaRPr sz="15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179654" y="5352018"/>
            <a:ext cx="6032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15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25">
                <a:solidFill>
                  <a:srgbClr val="231F1F"/>
                </a:solidFill>
                <a:latin typeface="Arial"/>
                <a:cs typeface="Arial"/>
              </a:rPr>
              <a:t>.50</a:t>
            </a:r>
            <a:endParaRPr sz="15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496617" y="5352018"/>
            <a:ext cx="58419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0.45</a:t>
            </a:r>
            <a:endParaRPr sz="15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815096" y="5352018"/>
            <a:ext cx="57150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1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466344" y="4637945"/>
            <a:ext cx="85090" cy="590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200" spc="-20">
                <a:solidFill>
                  <a:srgbClr val="231F1F"/>
                </a:solidFill>
                <a:latin typeface="Arial"/>
                <a:cs typeface="Arial"/>
              </a:rPr>
              <a:t>U/kV</a:t>
            </a:r>
            <a:endParaRPr sz="2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486160" y="5824407"/>
            <a:ext cx="6667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30</a:t>
            </a:r>
            <a:r>
              <a:rPr dirty="0" sz="15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486160" y="5653731"/>
            <a:ext cx="6667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20</a:t>
            </a:r>
            <a:r>
              <a:rPr dirty="0" sz="15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486160" y="5486108"/>
            <a:ext cx="6667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 spc="-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10</a:t>
            </a:r>
            <a:r>
              <a:rPr dirty="0" sz="150" spc="-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516634" y="5315438"/>
            <a:ext cx="36195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493780" y="5144768"/>
            <a:ext cx="60960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10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493780" y="4977139"/>
            <a:ext cx="60960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20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493780" y="4806469"/>
            <a:ext cx="60960" cy="488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50">
                <a:solidFill>
                  <a:srgbClr val="231F1F"/>
                </a:solidFill>
                <a:latin typeface="Arial"/>
                <a:cs typeface="Arial"/>
              </a:rPr>
              <a:t>30</a:t>
            </a:r>
            <a:r>
              <a:rPr dirty="0" sz="15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15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86" name="object 86" descr=""/>
          <p:cNvGrpSpPr/>
          <p:nvPr/>
        </p:nvGrpSpPr>
        <p:grpSpPr>
          <a:xfrm>
            <a:off x="3123107" y="6798716"/>
            <a:ext cx="4392295" cy="508000"/>
            <a:chOff x="3123107" y="6798716"/>
            <a:chExt cx="4392295" cy="508000"/>
          </a:xfrm>
        </p:grpSpPr>
        <p:sp>
          <p:nvSpPr>
            <p:cNvPr id="87" name="object 87" descr=""/>
            <p:cNvSpPr/>
            <p:nvPr/>
          </p:nvSpPr>
          <p:spPr>
            <a:xfrm>
              <a:off x="3129457" y="68050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129457" y="68050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04644" y="493322"/>
            <a:ext cx="6540500" cy="20789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3065" marR="1894839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6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Colapso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Zona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Este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2010</a:t>
            </a:r>
            <a:endParaRPr sz="1600">
              <a:latin typeface="Arial"/>
              <a:cs typeface="Arial"/>
            </a:endParaRPr>
          </a:p>
          <a:p>
            <a:pPr marL="393065">
              <a:lnSpc>
                <a:spcPct val="100000"/>
              </a:lnSpc>
            </a:pP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Reposición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Este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05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9:38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a.m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55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oscilación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7.4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Hz.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Oscilación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183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kV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266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kV.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operador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procede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desconectar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SVC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Vizcarra.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312007"/>
            <a:ext cx="9143365" cy="3889375"/>
            <a:chOff x="775023" y="3312007"/>
            <a:chExt cx="9143365" cy="3889375"/>
          </a:xfrm>
        </p:grpSpPr>
        <p:sp>
          <p:nvSpPr>
            <p:cNvPr id="4" name="object 4" descr=""/>
            <p:cNvSpPr/>
            <p:nvPr/>
          </p:nvSpPr>
          <p:spPr>
            <a:xfrm>
              <a:off x="3022701" y="3312960"/>
              <a:ext cx="0" cy="464820"/>
            </a:xfrm>
            <a:custGeom>
              <a:avLst/>
              <a:gdLst/>
              <a:ahLst/>
              <a:cxnLst/>
              <a:rect l="l" t="t" r="r" b="b"/>
              <a:pathLst>
                <a:path w="0" h="464820">
                  <a:moveTo>
                    <a:pt x="0" y="0"/>
                  </a:moveTo>
                  <a:lnTo>
                    <a:pt x="0" y="46479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607522" y="3312960"/>
              <a:ext cx="0" cy="464820"/>
            </a:xfrm>
            <a:custGeom>
              <a:avLst/>
              <a:gdLst/>
              <a:ahLst/>
              <a:cxnLst/>
              <a:rect l="l" t="t" r="r" b="b"/>
              <a:pathLst>
                <a:path w="0" h="464820">
                  <a:moveTo>
                    <a:pt x="0" y="0"/>
                  </a:moveTo>
                  <a:lnTo>
                    <a:pt x="0" y="46479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6201473" y="3312960"/>
              <a:ext cx="0" cy="464820"/>
            </a:xfrm>
            <a:custGeom>
              <a:avLst/>
              <a:gdLst/>
              <a:ahLst/>
              <a:cxnLst/>
              <a:rect l="l" t="t" r="r" b="b"/>
              <a:pathLst>
                <a:path w="0" h="464820">
                  <a:moveTo>
                    <a:pt x="0" y="0"/>
                  </a:moveTo>
                  <a:lnTo>
                    <a:pt x="0" y="46479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7786293" y="3312960"/>
              <a:ext cx="0" cy="464820"/>
            </a:xfrm>
            <a:custGeom>
              <a:avLst/>
              <a:gdLst/>
              <a:ahLst/>
              <a:cxnLst/>
              <a:rect l="l" t="t" r="r" b="b"/>
              <a:pathLst>
                <a:path w="0" h="464820">
                  <a:moveTo>
                    <a:pt x="0" y="0"/>
                  </a:moveTo>
                  <a:lnTo>
                    <a:pt x="0" y="46479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056561" y="3567455"/>
              <a:ext cx="7180580" cy="0"/>
            </a:xfrm>
            <a:custGeom>
              <a:avLst/>
              <a:gdLst/>
              <a:ahLst/>
              <a:cxnLst/>
              <a:rect l="l" t="t" r="r" b="b"/>
              <a:pathLst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995639" y="3567455"/>
              <a:ext cx="60960" cy="0"/>
            </a:xfrm>
            <a:custGeom>
              <a:avLst/>
              <a:gdLst/>
              <a:ahLst/>
              <a:cxnLst/>
              <a:rect l="l" t="t" r="r" b="b"/>
              <a:pathLst>
                <a:path w="60960" h="0">
                  <a:moveTo>
                    <a:pt x="0" y="0"/>
                  </a:moveTo>
                  <a:lnTo>
                    <a:pt x="6092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056561" y="3312960"/>
              <a:ext cx="0" cy="464820"/>
            </a:xfrm>
            <a:custGeom>
              <a:avLst/>
              <a:gdLst/>
              <a:ahLst/>
              <a:cxnLst/>
              <a:rect l="l" t="t" r="r" b="b"/>
              <a:pathLst>
                <a:path w="0" h="464820">
                  <a:moveTo>
                    <a:pt x="0" y="0"/>
                  </a:moveTo>
                  <a:lnTo>
                    <a:pt x="0" y="46479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058098" y="3424237"/>
              <a:ext cx="6894830" cy="353695"/>
            </a:xfrm>
            <a:custGeom>
              <a:avLst/>
              <a:gdLst/>
              <a:ahLst/>
              <a:cxnLst/>
              <a:rect l="l" t="t" r="r" b="b"/>
              <a:pathLst>
                <a:path w="6894830" h="353695">
                  <a:moveTo>
                    <a:pt x="0" y="21285"/>
                  </a:moveTo>
                  <a:lnTo>
                    <a:pt x="9118" y="21285"/>
                  </a:lnTo>
                  <a:lnTo>
                    <a:pt x="28968" y="30454"/>
                  </a:lnTo>
                  <a:lnTo>
                    <a:pt x="50304" y="21285"/>
                  </a:lnTo>
                  <a:lnTo>
                    <a:pt x="59423" y="21285"/>
                  </a:lnTo>
                  <a:lnTo>
                    <a:pt x="80759" y="10667"/>
                  </a:lnTo>
                  <a:lnTo>
                    <a:pt x="100558" y="0"/>
                  </a:lnTo>
                  <a:lnTo>
                    <a:pt x="111213" y="0"/>
                  </a:lnTo>
                  <a:lnTo>
                    <a:pt x="131063" y="10667"/>
                  </a:lnTo>
                  <a:lnTo>
                    <a:pt x="141731" y="21285"/>
                  </a:lnTo>
                  <a:lnTo>
                    <a:pt x="161518" y="30454"/>
                  </a:lnTo>
                  <a:lnTo>
                    <a:pt x="181368" y="21285"/>
                  </a:lnTo>
                  <a:lnTo>
                    <a:pt x="192036" y="21285"/>
                  </a:lnTo>
                  <a:lnTo>
                    <a:pt x="211823" y="10667"/>
                  </a:lnTo>
                  <a:lnTo>
                    <a:pt x="233159" y="21285"/>
                  </a:lnTo>
                  <a:lnTo>
                    <a:pt x="242290" y="30454"/>
                  </a:lnTo>
                  <a:lnTo>
                    <a:pt x="294081" y="82257"/>
                  </a:lnTo>
                  <a:lnTo>
                    <a:pt x="313918" y="71589"/>
                  </a:lnTo>
                  <a:lnTo>
                    <a:pt x="344385" y="71589"/>
                  </a:lnTo>
                  <a:lnTo>
                    <a:pt x="364223" y="91376"/>
                  </a:lnTo>
                  <a:lnTo>
                    <a:pt x="374891" y="121894"/>
                  </a:lnTo>
                  <a:lnTo>
                    <a:pt x="394690" y="152349"/>
                  </a:lnTo>
                  <a:lnTo>
                    <a:pt x="416013" y="173685"/>
                  </a:lnTo>
                  <a:lnTo>
                    <a:pt x="455612" y="173685"/>
                  </a:lnTo>
                  <a:lnTo>
                    <a:pt x="476986" y="182816"/>
                  </a:lnTo>
                  <a:lnTo>
                    <a:pt x="496785" y="213321"/>
                  </a:lnTo>
                  <a:lnTo>
                    <a:pt x="507453" y="254444"/>
                  </a:lnTo>
                  <a:lnTo>
                    <a:pt x="527240" y="284949"/>
                  </a:lnTo>
                  <a:lnTo>
                    <a:pt x="547090" y="304749"/>
                  </a:lnTo>
                  <a:lnTo>
                    <a:pt x="577545" y="304749"/>
                  </a:lnTo>
                  <a:lnTo>
                    <a:pt x="598881" y="315417"/>
                  </a:lnTo>
                  <a:lnTo>
                    <a:pt x="608012" y="335216"/>
                  </a:lnTo>
                  <a:lnTo>
                    <a:pt x="620826" y="353517"/>
                  </a:lnTo>
                </a:path>
                <a:path w="6894830" h="353695">
                  <a:moveTo>
                    <a:pt x="1696359" y="353517"/>
                  </a:moveTo>
                  <a:lnTo>
                    <a:pt x="1705165" y="335216"/>
                  </a:lnTo>
                  <a:lnTo>
                    <a:pt x="1715833" y="315417"/>
                  </a:lnTo>
                  <a:lnTo>
                    <a:pt x="1735683" y="295617"/>
                  </a:lnTo>
                  <a:lnTo>
                    <a:pt x="1757006" y="284949"/>
                  </a:lnTo>
                  <a:lnTo>
                    <a:pt x="1787474" y="284949"/>
                  </a:lnTo>
                  <a:lnTo>
                    <a:pt x="1807311" y="265112"/>
                  </a:lnTo>
                  <a:lnTo>
                    <a:pt x="1817928" y="243776"/>
                  </a:lnTo>
                  <a:lnTo>
                    <a:pt x="1837778" y="213321"/>
                  </a:lnTo>
                  <a:lnTo>
                    <a:pt x="1848446" y="182816"/>
                  </a:lnTo>
                  <a:lnTo>
                    <a:pt x="1868233" y="173685"/>
                  </a:lnTo>
                  <a:lnTo>
                    <a:pt x="1888083" y="163017"/>
                  </a:lnTo>
                  <a:lnTo>
                    <a:pt x="1918538" y="163017"/>
                  </a:lnTo>
                  <a:lnTo>
                    <a:pt x="1939874" y="143217"/>
                  </a:lnTo>
                  <a:lnTo>
                    <a:pt x="1949005" y="121894"/>
                  </a:lnTo>
                  <a:lnTo>
                    <a:pt x="1970328" y="91376"/>
                  </a:lnTo>
                  <a:lnTo>
                    <a:pt x="1990178" y="82257"/>
                  </a:lnTo>
                  <a:lnTo>
                    <a:pt x="2000796" y="71589"/>
                  </a:lnTo>
                  <a:lnTo>
                    <a:pt x="2031301" y="71589"/>
                  </a:lnTo>
                  <a:lnTo>
                    <a:pt x="2051100" y="60921"/>
                  </a:lnTo>
                  <a:lnTo>
                    <a:pt x="2070938" y="51790"/>
                  </a:lnTo>
                  <a:lnTo>
                    <a:pt x="2081606" y="30454"/>
                  </a:lnTo>
                  <a:lnTo>
                    <a:pt x="2101405" y="21285"/>
                  </a:lnTo>
                  <a:lnTo>
                    <a:pt x="2162365" y="21285"/>
                  </a:lnTo>
                  <a:lnTo>
                    <a:pt x="2183701" y="10667"/>
                  </a:lnTo>
                  <a:lnTo>
                    <a:pt x="2203500" y="0"/>
                  </a:lnTo>
                  <a:lnTo>
                    <a:pt x="2233955" y="0"/>
                  </a:lnTo>
                  <a:lnTo>
                    <a:pt x="2253805" y="10667"/>
                  </a:lnTo>
                  <a:lnTo>
                    <a:pt x="2264460" y="21285"/>
                  </a:lnTo>
                  <a:lnTo>
                    <a:pt x="2284260" y="30454"/>
                  </a:lnTo>
                  <a:lnTo>
                    <a:pt x="2305596" y="30454"/>
                  </a:lnTo>
                  <a:lnTo>
                    <a:pt x="2314714" y="21285"/>
                  </a:lnTo>
                  <a:lnTo>
                    <a:pt x="2345232" y="21285"/>
                  </a:lnTo>
                  <a:lnTo>
                    <a:pt x="2366556" y="41122"/>
                  </a:lnTo>
                  <a:lnTo>
                    <a:pt x="2386355" y="60921"/>
                  </a:lnTo>
                  <a:lnTo>
                    <a:pt x="2397023" y="82257"/>
                  </a:lnTo>
                  <a:lnTo>
                    <a:pt x="2416810" y="91376"/>
                  </a:lnTo>
                  <a:lnTo>
                    <a:pt x="2436609" y="82257"/>
                  </a:lnTo>
                  <a:lnTo>
                    <a:pt x="2447328" y="82257"/>
                  </a:lnTo>
                  <a:lnTo>
                    <a:pt x="2467114" y="91376"/>
                  </a:lnTo>
                  <a:lnTo>
                    <a:pt x="2477782" y="112763"/>
                  </a:lnTo>
                  <a:lnTo>
                    <a:pt x="2497581" y="143217"/>
                  </a:lnTo>
                  <a:lnTo>
                    <a:pt x="2518917" y="173685"/>
                  </a:lnTo>
                  <a:lnTo>
                    <a:pt x="2528087" y="193471"/>
                  </a:lnTo>
                  <a:lnTo>
                    <a:pt x="2579878" y="193471"/>
                  </a:lnTo>
                  <a:lnTo>
                    <a:pt x="2599728" y="213321"/>
                  </a:lnTo>
                  <a:lnTo>
                    <a:pt x="2610396" y="243776"/>
                  </a:lnTo>
                  <a:lnTo>
                    <a:pt x="2630182" y="274294"/>
                  </a:lnTo>
                  <a:lnTo>
                    <a:pt x="2649981" y="315417"/>
                  </a:lnTo>
                  <a:lnTo>
                    <a:pt x="2660650" y="326085"/>
                  </a:lnTo>
                  <a:lnTo>
                    <a:pt x="2701772" y="326085"/>
                  </a:lnTo>
                  <a:lnTo>
                    <a:pt x="2710954" y="335216"/>
                  </a:lnTo>
                  <a:lnTo>
                    <a:pt x="2729255" y="353517"/>
                  </a:lnTo>
                </a:path>
                <a:path w="6894830" h="353695">
                  <a:moveTo>
                    <a:pt x="3809166" y="353517"/>
                  </a:moveTo>
                  <a:lnTo>
                    <a:pt x="3818775" y="326085"/>
                  </a:lnTo>
                  <a:lnTo>
                    <a:pt x="3838575" y="295617"/>
                  </a:lnTo>
                  <a:lnTo>
                    <a:pt x="3859949" y="274294"/>
                  </a:lnTo>
                  <a:lnTo>
                    <a:pt x="3890416" y="274294"/>
                  </a:lnTo>
                  <a:lnTo>
                    <a:pt x="3910203" y="265112"/>
                  </a:lnTo>
                  <a:lnTo>
                    <a:pt x="3920871" y="254444"/>
                  </a:lnTo>
                  <a:lnTo>
                    <a:pt x="3940670" y="223989"/>
                  </a:lnTo>
                  <a:lnTo>
                    <a:pt x="3951338" y="193471"/>
                  </a:lnTo>
                  <a:lnTo>
                    <a:pt x="3971175" y="163017"/>
                  </a:lnTo>
                  <a:lnTo>
                    <a:pt x="3990975" y="152349"/>
                  </a:lnTo>
                  <a:lnTo>
                    <a:pt x="4021480" y="152349"/>
                  </a:lnTo>
                  <a:lnTo>
                    <a:pt x="4042816" y="143217"/>
                  </a:lnTo>
                  <a:lnTo>
                    <a:pt x="4051935" y="132549"/>
                  </a:lnTo>
                  <a:lnTo>
                    <a:pt x="4073271" y="102044"/>
                  </a:lnTo>
                  <a:lnTo>
                    <a:pt x="4082402" y="82257"/>
                  </a:lnTo>
                  <a:lnTo>
                    <a:pt x="4103738" y="71589"/>
                  </a:lnTo>
                  <a:lnTo>
                    <a:pt x="4123524" y="60921"/>
                  </a:lnTo>
                  <a:lnTo>
                    <a:pt x="4154042" y="60921"/>
                  </a:lnTo>
                  <a:lnTo>
                    <a:pt x="4173829" y="51790"/>
                  </a:lnTo>
                  <a:lnTo>
                    <a:pt x="4204335" y="21285"/>
                  </a:lnTo>
                  <a:lnTo>
                    <a:pt x="4225671" y="10667"/>
                  </a:lnTo>
                  <a:lnTo>
                    <a:pt x="4234802" y="10667"/>
                  </a:lnTo>
                  <a:lnTo>
                    <a:pt x="4256138" y="21285"/>
                  </a:lnTo>
                  <a:lnTo>
                    <a:pt x="4286592" y="21285"/>
                  </a:lnTo>
                  <a:lnTo>
                    <a:pt x="4306443" y="10667"/>
                  </a:lnTo>
                  <a:lnTo>
                    <a:pt x="4317098" y="0"/>
                  </a:lnTo>
                  <a:lnTo>
                    <a:pt x="4356696" y="0"/>
                  </a:lnTo>
                  <a:lnTo>
                    <a:pt x="4367352" y="21285"/>
                  </a:lnTo>
                  <a:lnTo>
                    <a:pt x="4387151" y="30454"/>
                  </a:lnTo>
                  <a:lnTo>
                    <a:pt x="4417656" y="30454"/>
                  </a:lnTo>
                  <a:lnTo>
                    <a:pt x="4438992" y="21285"/>
                  </a:lnTo>
                  <a:lnTo>
                    <a:pt x="4448124" y="21285"/>
                  </a:lnTo>
                  <a:lnTo>
                    <a:pt x="4469447" y="30454"/>
                  </a:lnTo>
                  <a:lnTo>
                    <a:pt x="4489297" y="51790"/>
                  </a:lnTo>
                  <a:lnTo>
                    <a:pt x="4499965" y="82257"/>
                  </a:lnTo>
                  <a:lnTo>
                    <a:pt x="4519752" y="102044"/>
                  </a:lnTo>
                  <a:lnTo>
                    <a:pt x="4550219" y="102044"/>
                  </a:lnTo>
                  <a:lnTo>
                    <a:pt x="4570056" y="91376"/>
                  </a:lnTo>
                  <a:lnTo>
                    <a:pt x="4580724" y="102044"/>
                  </a:lnTo>
                  <a:lnTo>
                    <a:pt x="4600524" y="132549"/>
                  </a:lnTo>
                  <a:lnTo>
                    <a:pt x="4621847" y="163017"/>
                  </a:lnTo>
                  <a:lnTo>
                    <a:pt x="4630978" y="193471"/>
                  </a:lnTo>
                  <a:lnTo>
                    <a:pt x="4652314" y="204139"/>
                  </a:lnTo>
                  <a:lnTo>
                    <a:pt x="4672152" y="213321"/>
                  </a:lnTo>
                  <a:lnTo>
                    <a:pt x="4682769" y="204139"/>
                  </a:lnTo>
                  <a:lnTo>
                    <a:pt x="4702619" y="213321"/>
                  </a:lnTo>
                  <a:lnTo>
                    <a:pt x="4722406" y="234657"/>
                  </a:lnTo>
                  <a:lnTo>
                    <a:pt x="4733074" y="265112"/>
                  </a:lnTo>
                  <a:lnTo>
                    <a:pt x="4752924" y="295617"/>
                  </a:lnTo>
                  <a:lnTo>
                    <a:pt x="4763592" y="326085"/>
                  </a:lnTo>
                  <a:lnTo>
                    <a:pt x="4783378" y="345871"/>
                  </a:lnTo>
                  <a:lnTo>
                    <a:pt x="4813846" y="345871"/>
                  </a:lnTo>
                  <a:lnTo>
                    <a:pt x="4829127" y="353517"/>
                  </a:lnTo>
                </a:path>
                <a:path w="6894830" h="353695">
                  <a:moveTo>
                    <a:pt x="5919564" y="353517"/>
                  </a:moveTo>
                  <a:lnTo>
                    <a:pt x="5932385" y="335216"/>
                  </a:lnTo>
                  <a:lnTo>
                    <a:pt x="5941517" y="304749"/>
                  </a:lnTo>
                  <a:lnTo>
                    <a:pt x="5962840" y="274294"/>
                  </a:lnTo>
                  <a:lnTo>
                    <a:pt x="5971971" y="265112"/>
                  </a:lnTo>
                  <a:lnTo>
                    <a:pt x="5993307" y="254444"/>
                  </a:lnTo>
                  <a:lnTo>
                    <a:pt x="6023813" y="254444"/>
                  </a:lnTo>
                  <a:lnTo>
                    <a:pt x="6043612" y="234657"/>
                  </a:lnTo>
                  <a:lnTo>
                    <a:pt x="6063399" y="204139"/>
                  </a:lnTo>
                  <a:lnTo>
                    <a:pt x="6074067" y="173685"/>
                  </a:lnTo>
                  <a:lnTo>
                    <a:pt x="6093917" y="152349"/>
                  </a:lnTo>
                  <a:lnTo>
                    <a:pt x="6115240" y="143217"/>
                  </a:lnTo>
                  <a:lnTo>
                    <a:pt x="6145707" y="143217"/>
                  </a:lnTo>
                  <a:lnTo>
                    <a:pt x="6154839" y="132549"/>
                  </a:lnTo>
                  <a:lnTo>
                    <a:pt x="6176162" y="112763"/>
                  </a:lnTo>
                  <a:lnTo>
                    <a:pt x="6196012" y="91376"/>
                  </a:lnTo>
                  <a:lnTo>
                    <a:pt x="6206680" y="71589"/>
                  </a:lnTo>
                  <a:lnTo>
                    <a:pt x="6226467" y="60921"/>
                  </a:lnTo>
                  <a:lnTo>
                    <a:pt x="6246266" y="51790"/>
                  </a:lnTo>
                  <a:lnTo>
                    <a:pt x="6256934" y="60921"/>
                  </a:lnTo>
                  <a:lnTo>
                    <a:pt x="6276771" y="51790"/>
                  </a:lnTo>
                  <a:lnTo>
                    <a:pt x="6287439" y="41122"/>
                  </a:lnTo>
                  <a:lnTo>
                    <a:pt x="6307239" y="30454"/>
                  </a:lnTo>
                  <a:lnTo>
                    <a:pt x="6328562" y="21285"/>
                  </a:lnTo>
                  <a:lnTo>
                    <a:pt x="6337693" y="10667"/>
                  </a:lnTo>
                  <a:lnTo>
                    <a:pt x="6359029" y="10667"/>
                  </a:lnTo>
                  <a:lnTo>
                    <a:pt x="6368199" y="21285"/>
                  </a:lnTo>
                  <a:lnTo>
                    <a:pt x="6409334" y="21285"/>
                  </a:lnTo>
                  <a:lnTo>
                    <a:pt x="6419989" y="10667"/>
                  </a:lnTo>
                  <a:lnTo>
                    <a:pt x="6439789" y="0"/>
                  </a:lnTo>
                  <a:lnTo>
                    <a:pt x="6459639" y="0"/>
                  </a:lnTo>
                  <a:lnTo>
                    <a:pt x="6500761" y="41122"/>
                  </a:lnTo>
                  <a:lnTo>
                    <a:pt x="6541884" y="41122"/>
                  </a:lnTo>
                  <a:lnTo>
                    <a:pt x="6551066" y="30454"/>
                  </a:lnTo>
                  <a:lnTo>
                    <a:pt x="6572389" y="30454"/>
                  </a:lnTo>
                  <a:lnTo>
                    <a:pt x="6592188" y="41122"/>
                  </a:lnTo>
                  <a:lnTo>
                    <a:pt x="6602857" y="71589"/>
                  </a:lnTo>
                  <a:lnTo>
                    <a:pt x="6622643" y="91376"/>
                  </a:lnTo>
                  <a:lnTo>
                    <a:pt x="6642493" y="112763"/>
                  </a:lnTo>
                  <a:lnTo>
                    <a:pt x="6683616" y="112763"/>
                  </a:lnTo>
                  <a:lnTo>
                    <a:pt x="6703466" y="121894"/>
                  </a:lnTo>
                  <a:lnTo>
                    <a:pt x="6724789" y="143217"/>
                  </a:lnTo>
                  <a:lnTo>
                    <a:pt x="6733921" y="182816"/>
                  </a:lnTo>
                  <a:lnTo>
                    <a:pt x="6755257" y="213321"/>
                  </a:lnTo>
                  <a:lnTo>
                    <a:pt x="6775043" y="223989"/>
                  </a:lnTo>
                  <a:lnTo>
                    <a:pt x="6825348" y="223989"/>
                  </a:lnTo>
                  <a:lnTo>
                    <a:pt x="6836016" y="254444"/>
                  </a:lnTo>
                  <a:lnTo>
                    <a:pt x="6855815" y="284949"/>
                  </a:lnTo>
                  <a:lnTo>
                    <a:pt x="6866483" y="326085"/>
                  </a:lnTo>
                  <a:lnTo>
                    <a:pt x="6886321" y="345871"/>
                  </a:lnTo>
                  <a:lnTo>
                    <a:pt x="6894559" y="353517"/>
                  </a:lnTo>
                </a:path>
              </a:pathLst>
            </a:custGeom>
            <a:ln w="3175">
              <a:solidFill>
                <a:srgbClr val="C076C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058098" y="3424237"/>
              <a:ext cx="6909434" cy="353695"/>
            </a:xfrm>
            <a:custGeom>
              <a:avLst/>
              <a:gdLst/>
              <a:ahLst/>
              <a:cxnLst/>
              <a:rect l="l" t="t" r="r" b="b"/>
              <a:pathLst>
                <a:path w="6909434" h="353695">
                  <a:moveTo>
                    <a:pt x="0" y="29132"/>
                  </a:moveTo>
                  <a:lnTo>
                    <a:pt x="9118" y="21285"/>
                  </a:lnTo>
                  <a:lnTo>
                    <a:pt x="28968" y="10667"/>
                  </a:lnTo>
                  <a:lnTo>
                    <a:pt x="50304" y="10667"/>
                  </a:lnTo>
                  <a:lnTo>
                    <a:pt x="59423" y="21285"/>
                  </a:lnTo>
                  <a:lnTo>
                    <a:pt x="100558" y="21285"/>
                  </a:lnTo>
                  <a:lnTo>
                    <a:pt x="111213" y="10667"/>
                  </a:lnTo>
                  <a:lnTo>
                    <a:pt x="131063" y="0"/>
                  </a:lnTo>
                  <a:lnTo>
                    <a:pt x="141731" y="0"/>
                  </a:lnTo>
                  <a:lnTo>
                    <a:pt x="161518" y="10667"/>
                  </a:lnTo>
                  <a:lnTo>
                    <a:pt x="181368" y="21285"/>
                  </a:lnTo>
                  <a:lnTo>
                    <a:pt x="192036" y="30454"/>
                  </a:lnTo>
                  <a:lnTo>
                    <a:pt x="211823" y="41122"/>
                  </a:lnTo>
                  <a:lnTo>
                    <a:pt x="233159" y="30454"/>
                  </a:lnTo>
                  <a:lnTo>
                    <a:pt x="263613" y="30454"/>
                  </a:lnTo>
                  <a:lnTo>
                    <a:pt x="283413" y="41122"/>
                  </a:lnTo>
                  <a:lnTo>
                    <a:pt x="294081" y="60921"/>
                  </a:lnTo>
                  <a:lnTo>
                    <a:pt x="313918" y="91376"/>
                  </a:lnTo>
                  <a:lnTo>
                    <a:pt x="324586" y="102044"/>
                  </a:lnTo>
                  <a:lnTo>
                    <a:pt x="344385" y="112763"/>
                  </a:lnTo>
                  <a:lnTo>
                    <a:pt x="364223" y="102044"/>
                  </a:lnTo>
                  <a:lnTo>
                    <a:pt x="374891" y="102044"/>
                  </a:lnTo>
                  <a:lnTo>
                    <a:pt x="394690" y="112763"/>
                  </a:lnTo>
                  <a:lnTo>
                    <a:pt x="416013" y="143217"/>
                  </a:lnTo>
                  <a:lnTo>
                    <a:pt x="425145" y="173685"/>
                  </a:lnTo>
                  <a:lnTo>
                    <a:pt x="446481" y="204139"/>
                  </a:lnTo>
                  <a:lnTo>
                    <a:pt x="455612" y="223989"/>
                  </a:lnTo>
                  <a:lnTo>
                    <a:pt x="507453" y="223989"/>
                  </a:lnTo>
                  <a:lnTo>
                    <a:pt x="527240" y="243776"/>
                  </a:lnTo>
                  <a:lnTo>
                    <a:pt x="547090" y="284949"/>
                  </a:lnTo>
                  <a:lnTo>
                    <a:pt x="557758" y="315417"/>
                  </a:lnTo>
                  <a:lnTo>
                    <a:pt x="577545" y="345871"/>
                  </a:lnTo>
                  <a:lnTo>
                    <a:pt x="592835" y="353517"/>
                  </a:lnTo>
                </a:path>
                <a:path w="6909434" h="353695">
                  <a:moveTo>
                    <a:pt x="1717803" y="353517"/>
                  </a:moveTo>
                  <a:lnTo>
                    <a:pt x="1735683" y="326085"/>
                  </a:lnTo>
                  <a:lnTo>
                    <a:pt x="1757006" y="284949"/>
                  </a:lnTo>
                  <a:lnTo>
                    <a:pt x="1766138" y="265112"/>
                  </a:lnTo>
                  <a:lnTo>
                    <a:pt x="1787474" y="254444"/>
                  </a:lnTo>
                  <a:lnTo>
                    <a:pt x="1807311" y="243776"/>
                  </a:lnTo>
                  <a:lnTo>
                    <a:pt x="1817928" y="243776"/>
                  </a:lnTo>
                  <a:lnTo>
                    <a:pt x="1837778" y="234657"/>
                  </a:lnTo>
                  <a:lnTo>
                    <a:pt x="1848446" y="223989"/>
                  </a:lnTo>
                  <a:lnTo>
                    <a:pt x="1868233" y="193471"/>
                  </a:lnTo>
                  <a:lnTo>
                    <a:pt x="1888083" y="163017"/>
                  </a:lnTo>
                  <a:lnTo>
                    <a:pt x="1898738" y="143217"/>
                  </a:lnTo>
                  <a:lnTo>
                    <a:pt x="1918538" y="132549"/>
                  </a:lnTo>
                  <a:lnTo>
                    <a:pt x="1949005" y="132549"/>
                  </a:lnTo>
                  <a:lnTo>
                    <a:pt x="1970328" y="121894"/>
                  </a:lnTo>
                  <a:lnTo>
                    <a:pt x="1990178" y="102044"/>
                  </a:lnTo>
                  <a:lnTo>
                    <a:pt x="2000796" y="82257"/>
                  </a:lnTo>
                  <a:lnTo>
                    <a:pt x="2020633" y="60921"/>
                  </a:lnTo>
                  <a:lnTo>
                    <a:pt x="2031301" y="51790"/>
                  </a:lnTo>
                  <a:lnTo>
                    <a:pt x="2081606" y="51790"/>
                  </a:lnTo>
                  <a:lnTo>
                    <a:pt x="2101405" y="41122"/>
                  </a:lnTo>
                  <a:lnTo>
                    <a:pt x="2122728" y="21285"/>
                  </a:lnTo>
                  <a:lnTo>
                    <a:pt x="2131860" y="10667"/>
                  </a:lnTo>
                  <a:lnTo>
                    <a:pt x="2162365" y="10667"/>
                  </a:lnTo>
                  <a:lnTo>
                    <a:pt x="2183701" y="21285"/>
                  </a:lnTo>
                  <a:lnTo>
                    <a:pt x="2203500" y="21285"/>
                  </a:lnTo>
                  <a:lnTo>
                    <a:pt x="2214156" y="10667"/>
                  </a:lnTo>
                  <a:lnTo>
                    <a:pt x="2233955" y="10667"/>
                  </a:lnTo>
                  <a:lnTo>
                    <a:pt x="2253805" y="0"/>
                  </a:lnTo>
                  <a:lnTo>
                    <a:pt x="2264460" y="0"/>
                  </a:lnTo>
                  <a:lnTo>
                    <a:pt x="2284260" y="10667"/>
                  </a:lnTo>
                  <a:lnTo>
                    <a:pt x="2305596" y="30454"/>
                  </a:lnTo>
                  <a:lnTo>
                    <a:pt x="2314714" y="41122"/>
                  </a:lnTo>
                  <a:lnTo>
                    <a:pt x="2345232" y="41122"/>
                  </a:lnTo>
                  <a:lnTo>
                    <a:pt x="2366556" y="30454"/>
                  </a:lnTo>
                  <a:lnTo>
                    <a:pt x="2386355" y="41122"/>
                  </a:lnTo>
                  <a:lnTo>
                    <a:pt x="2397023" y="51790"/>
                  </a:lnTo>
                  <a:lnTo>
                    <a:pt x="2416810" y="82257"/>
                  </a:lnTo>
                  <a:lnTo>
                    <a:pt x="2436609" y="102044"/>
                  </a:lnTo>
                  <a:lnTo>
                    <a:pt x="2447328" y="121894"/>
                  </a:lnTo>
                  <a:lnTo>
                    <a:pt x="2467114" y="121894"/>
                  </a:lnTo>
                  <a:lnTo>
                    <a:pt x="2477782" y="112763"/>
                  </a:lnTo>
                  <a:lnTo>
                    <a:pt x="2497581" y="121894"/>
                  </a:lnTo>
                  <a:lnTo>
                    <a:pt x="2518917" y="132549"/>
                  </a:lnTo>
                  <a:lnTo>
                    <a:pt x="2528087" y="163017"/>
                  </a:lnTo>
                  <a:lnTo>
                    <a:pt x="2549423" y="193471"/>
                  </a:lnTo>
                  <a:lnTo>
                    <a:pt x="2558554" y="223989"/>
                  </a:lnTo>
                  <a:lnTo>
                    <a:pt x="2579878" y="234657"/>
                  </a:lnTo>
                  <a:lnTo>
                    <a:pt x="2610396" y="234657"/>
                  </a:lnTo>
                  <a:lnTo>
                    <a:pt x="2630182" y="243776"/>
                  </a:lnTo>
                  <a:lnTo>
                    <a:pt x="2649981" y="265112"/>
                  </a:lnTo>
                  <a:lnTo>
                    <a:pt x="2660650" y="304749"/>
                  </a:lnTo>
                  <a:lnTo>
                    <a:pt x="2680436" y="335216"/>
                  </a:lnTo>
                  <a:lnTo>
                    <a:pt x="2693257" y="353517"/>
                  </a:lnTo>
                </a:path>
                <a:path w="6909434" h="353695">
                  <a:moveTo>
                    <a:pt x="3821582" y="353517"/>
                  </a:moveTo>
                  <a:lnTo>
                    <a:pt x="3838575" y="335216"/>
                  </a:lnTo>
                  <a:lnTo>
                    <a:pt x="3859949" y="304749"/>
                  </a:lnTo>
                  <a:lnTo>
                    <a:pt x="3869080" y="265112"/>
                  </a:lnTo>
                  <a:lnTo>
                    <a:pt x="3890416" y="243776"/>
                  </a:lnTo>
                  <a:lnTo>
                    <a:pt x="3910203" y="234657"/>
                  </a:lnTo>
                  <a:lnTo>
                    <a:pt x="3940670" y="234657"/>
                  </a:lnTo>
                  <a:lnTo>
                    <a:pt x="3971175" y="204139"/>
                  </a:lnTo>
                  <a:lnTo>
                    <a:pt x="3990975" y="173685"/>
                  </a:lnTo>
                  <a:lnTo>
                    <a:pt x="4001642" y="143217"/>
                  </a:lnTo>
                  <a:lnTo>
                    <a:pt x="4021480" y="132549"/>
                  </a:lnTo>
                  <a:lnTo>
                    <a:pt x="4042816" y="121894"/>
                  </a:lnTo>
                  <a:lnTo>
                    <a:pt x="4073271" y="121894"/>
                  </a:lnTo>
                  <a:lnTo>
                    <a:pt x="4082402" y="102044"/>
                  </a:lnTo>
                  <a:lnTo>
                    <a:pt x="4103738" y="82257"/>
                  </a:lnTo>
                  <a:lnTo>
                    <a:pt x="4123524" y="60921"/>
                  </a:lnTo>
                  <a:lnTo>
                    <a:pt x="4134243" y="51790"/>
                  </a:lnTo>
                  <a:lnTo>
                    <a:pt x="4154042" y="41122"/>
                  </a:lnTo>
                  <a:lnTo>
                    <a:pt x="4204335" y="41122"/>
                  </a:lnTo>
                  <a:lnTo>
                    <a:pt x="4225671" y="30454"/>
                  </a:lnTo>
                  <a:lnTo>
                    <a:pt x="4234802" y="21285"/>
                  </a:lnTo>
                  <a:lnTo>
                    <a:pt x="4256138" y="10667"/>
                  </a:lnTo>
                  <a:lnTo>
                    <a:pt x="4286592" y="10667"/>
                  </a:lnTo>
                  <a:lnTo>
                    <a:pt x="4306443" y="21285"/>
                  </a:lnTo>
                  <a:lnTo>
                    <a:pt x="4317098" y="21285"/>
                  </a:lnTo>
                  <a:lnTo>
                    <a:pt x="4336897" y="10667"/>
                  </a:lnTo>
                  <a:lnTo>
                    <a:pt x="4356696" y="10667"/>
                  </a:lnTo>
                  <a:lnTo>
                    <a:pt x="4367352" y="0"/>
                  </a:lnTo>
                  <a:lnTo>
                    <a:pt x="4387151" y="10667"/>
                  </a:lnTo>
                  <a:lnTo>
                    <a:pt x="4408487" y="21285"/>
                  </a:lnTo>
                  <a:lnTo>
                    <a:pt x="4417656" y="41122"/>
                  </a:lnTo>
                  <a:lnTo>
                    <a:pt x="4438992" y="51790"/>
                  </a:lnTo>
                  <a:lnTo>
                    <a:pt x="4448124" y="51790"/>
                  </a:lnTo>
                  <a:lnTo>
                    <a:pt x="4469447" y="41122"/>
                  </a:lnTo>
                  <a:lnTo>
                    <a:pt x="4489297" y="41122"/>
                  </a:lnTo>
                  <a:lnTo>
                    <a:pt x="4539551" y="91376"/>
                  </a:lnTo>
                  <a:lnTo>
                    <a:pt x="4550219" y="121894"/>
                  </a:lnTo>
                  <a:lnTo>
                    <a:pt x="4570056" y="132549"/>
                  </a:lnTo>
                  <a:lnTo>
                    <a:pt x="4621847" y="132549"/>
                  </a:lnTo>
                  <a:lnTo>
                    <a:pt x="4630978" y="152349"/>
                  </a:lnTo>
                  <a:lnTo>
                    <a:pt x="4652314" y="182816"/>
                  </a:lnTo>
                  <a:lnTo>
                    <a:pt x="4672152" y="213321"/>
                  </a:lnTo>
                  <a:lnTo>
                    <a:pt x="4682769" y="243776"/>
                  </a:lnTo>
                  <a:lnTo>
                    <a:pt x="4702619" y="254444"/>
                  </a:lnTo>
                  <a:lnTo>
                    <a:pt x="4733074" y="254444"/>
                  </a:lnTo>
                  <a:lnTo>
                    <a:pt x="4752924" y="265112"/>
                  </a:lnTo>
                  <a:lnTo>
                    <a:pt x="4763592" y="284949"/>
                  </a:lnTo>
                  <a:lnTo>
                    <a:pt x="4783378" y="326085"/>
                  </a:lnTo>
                  <a:lnTo>
                    <a:pt x="4798164" y="353517"/>
                  </a:lnTo>
                </a:path>
                <a:path w="6909434" h="353695">
                  <a:moveTo>
                    <a:pt x="5883567" y="353517"/>
                  </a:moveTo>
                  <a:lnTo>
                    <a:pt x="5891212" y="345871"/>
                  </a:lnTo>
                  <a:lnTo>
                    <a:pt x="5932385" y="345871"/>
                  </a:lnTo>
                  <a:lnTo>
                    <a:pt x="5941517" y="335216"/>
                  </a:lnTo>
                  <a:lnTo>
                    <a:pt x="5962840" y="315417"/>
                  </a:lnTo>
                  <a:lnTo>
                    <a:pt x="5971971" y="284949"/>
                  </a:lnTo>
                  <a:lnTo>
                    <a:pt x="5993307" y="254444"/>
                  </a:lnTo>
                  <a:lnTo>
                    <a:pt x="6013145" y="234657"/>
                  </a:lnTo>
                  <a:lnTo>
                    <a:pt x="6023813" y="223989"/>
                  </a:lnTo>
                  <a:lnTo>
                    <a:pt x="6043612" y="223989"/>
                  </a:lnTo>
                  <a:lnTo>
                    <a:pt x="6093917" y="182816"/>
                  </a:lnTo>
                  <a:lnTo>
                    <a:pt x="6124371" y="132549"/>
                  </a:lnTo>
                  <a:lnTo>
                    <a:pt x="6145707" y="112763"/>
                  </a:lnTo>
                  <a:lnTo>
                    <a:pt x="6196012" y="112763"/>
                  </a:lnTo>
                  <a:lnTo>
                    <a:pt x="6206680" y="91376"/>
                  </a:lnTo>
                  <a:lnTo>
                    <a:pt x="6226467" y="71589"/>
                  </a:lnTo>
                  <a:lnTo>
                    <a:pt x="6246266" y="60921"/>
                  </a:lnTo>
                  <a:lnTo>
                    <a:pt x="6256934" y="41122"/>
                  </a:lnTo>
                  <a:lnTo>
                    <a:pt x="6328562" y="41122"/>
                  </a:lnTo>
                  <a:lnTo>
                    <a:pt x="6337693" y="21285"/>
                  </a:lnTo>
                  <a:lnTo>
                    <a:pt x="6359029" y="10667"/>
                  </a:lnTo>
                  <a:lnTo>
                    <a:pt x="6409334" y="10667"/>
                  </a:lnTo>
                  <a:lnTo>
                    <a:pt x="6419989" y="21285"/>
                  </a:lnTo>
                  <a:lnTo>
                    <a:pt x="6459639" y="21285"/>
                  </a:lnTo>
                  <a:lnTo>
                    <a:pt x="6470294" y="10667"/>
                  </a:lnTo>
                  <a:lnTo>
                    <a:pt x="6490093" y="0"/>
                  </a:lnTo>
                  <a:lnTo>
                    <a:pt x="6541884" y="51790"/>
                  </a:lnTo>
                  <a:lnTo>
                    <a:pt x="6551066" y="60921"/>
                  </a:lnTo>
                  <a:lnTo>
                    <a:pt x="6572389" y="60921"/>
                  </a:lnTo>
                  <a:lnTo>
                    <a:pt x="6592188" y="51790"/>
                  </a:lnTo>
                  <a:lnTo>
                    <a:pt x="6602857" y="51790"/>
                  </a:lnTo>
                  <a:lnTo>
                    <a:pt x="6622643" y="60921"/>
                  </a:lnTo>
                  <a:lnTo>
                    <a:pt x="6642493" y="82257"/>
                  </a:lnTo>
                  <a:lnTo>
                    <a:pt x="6653161" y="112763"/>
                  </a:lnTo>
                  <a:lnTo>
                    <a:pt x="6683616" y="143217"/>
                  </a:lnTo>
                  <a:lnTo>
                    <a:pt x="6724789" y="143217"/>
                  </a:lnTo>
                  <a:lnTo>
                    <a:pt x="6733921" y="152349"/>
                  </a:lnTo>
                  <a:lnTo>
                    <a:pt x="6755257" y="163017"/>
                  </a:lnTo>
                  <a:lnTo>
                    <a:pt x="6775043" y="204139"/>
                  </a:lnTo>
                  <a:lnTo>
                    <a:pt x="6785711" y="234657"/>
                  </a:lnTo>
                  <a:lnTo>
                    <a:pt x="6805510" y="265112"/>
                  </a:lnTo>
                  <a:lnTo>
                    <a:pt x="6825348" y="274294"/>
                  </a:lnTo>
                  <a:lnTo>
                    <a:pt x="6855815" y="274294"/>
                  </a:lnTo>
                  <a:lnTo>
                    <a:pt x="6866483" y="284949"/>
                  </a:lnTo>
                  <a:lnTo>
                    <a:pt x="6886321" y="315417"/>
                  </a:lnTo>
                  <a:lnTo>
                    <a:pt x="6907657" y="345871"/>
                  </a:lnTo>
                  <a:lnTo>
                    <a:pt x="6909354" y="353517"/>
                  </a:lnTo>
                </a:path>
              </a:pathLst>
            </a:custGeom>
            <a:ln w="3175">
              <a:solidFill>
                <a:srgbClr val="3CBA7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058098" y="3393732"/>
              <a:ext cx="6936740" cy="384175"/>
            </a:xfrm>
            <a:custGeom>
              <a:avLst/>
              <a:gdLst/>
              <a:ahLst/>
              <a:cxnLst/>
              <a:rect l="l" t="t" r="r" b="b"/>
              <a:pathLst>
                <a:path w="6936740" h="384175">
                  <a:moveTo>
                    <a:pt x="0" y="39634"/>
                  </a:moveTo>
                  <a:lnTo>
                    <a:pt x="9118" y="30505"/>
                  </a:lnTo>
                  <a:lnTo>
                    <a:pt x="28968" y="21323"/>
                  </a:lnTo>
                  <a:lnTo>
                    <a:pt x="50304" y="10655"/>
                  </a:lnTo>
                  <a:lnTo>
                    <a:pt x="59423" y="0"/>
                  </a:lnTo>
                  <a:lnTo>
                    <a:pt x="80759" y="0"/>
                  </a:lnTo>
                  <a:lnTo>
                    <a:pt x="100558" y="10655"/>
                  </a:lnTo>
                  <a:lnTo>
                    <a:pt x="111213" y="21323"/>
                  </a:lnTo>
                  <a:lnTo>
                    <a:pt x="131063" y="21323"/>
                  </a:lnTo>
                  <a:lnTo>
                    <a:pt x="141731" y="10655"/>
                  </a:lnTo>
                  <a:lnTo>
                    <a:pt x="161518" y="0"/>
                  </a:lnTo>
                  <a:lnTo>
                    <a:pt x="181368" y="0"/>
                  </a:lnTo>
                  <a:lnTo>
                    <a:pt x="192036" y="10655"/>
                  </a:lnTo>
                  <a:lnTo>
                    <a:pt x="211823" y="30505"/>
                  </a:lnTo>
                  <a:lnTo>
                    <a:pt x="233159" y="41173"/>
                  </a:lnTo>
                  <a:lnTo>
                    <a:pt x="242290" y="51790"/>
                  </a:lnTo>
                  <a:lnTo>
                    <a:pt x="294081" y="51790"/>
                  </a:lnTo>
                  <a:lnTo>
                    <a:pt x="313918" y="60960"/>
                  </a:lnTo>
                  <a:lnTo>
                    <a:pt x="324586" y="82295"/>
                  </a:lnTo>
                  <a:lnTo>
                    <a:pt x="344385" y="112763"/>
                  </a:lnTo>
                  <a:lnTo>
                    <a:pt x="364223" y="132549"/>
                  </a:lnTo>
                  <a:lnTo>
                    <a:pt x="374891" y="143268"/>
                  </a:lnTo>
                  <a:lnTo>
                    <a:pt x="416013" y="143268"/>
                  </a:lnTo>
                  <a:lnTo>
                    <a:pt x="446481" y="173723"/>
                  </a:lnTo>
                  <a:lnTo>
                    <a:pt x="455612" y="204190"/>
                  </a:lnTo>
                  <a:lnTo>
                    <a:pt x="476986" y="234645"/>
                  </a:lnTo>
                  <a:lnTo>
                    <a:pt x="496785" y="265163"/>
                  </a:lnTo>
                  <a:lnTo>
                    <a:pt x="507453" y="274281"/>
                  </a:lnTo>
                  <a:lnTo>
                    <a:pt x="547090" y="274281"/>
                  </a:lnTo>
                  <a:lnTo>
                    <a:pt x="557758" y="284949"/>
                  </a:lnTo>
                  <a:lnTo>
                    <a:pt x="577545" y="315455"/>
                  </a:lnTo>
                  <a:lnTo>
                    <a:pt x="598881" y="356590"/>
                  </a:lnTo>
                  <a:lnTo>
                    <a:pt x="607106" y="384022"/>
                  </a:lnTo>
                </a:path>
                <a:path w="6936740" h="384175">
                  <a:moveTo>
                    <a:pt x="1662902" y="384022"/>
                  </a:moveTo>
                  <a:lnTo>
                    <a:pt x="1665579" y="376377"/>
                  </a:lnTo>
                  <a:lnTo>
                    <a:pt x="1685378" y="345922"/>
                  </a:lnTo>
                  <a:lnTo>
                    <a:pt x="1705165" y="335254"/>
                  </a:lnTo>
                  <a:lnTo>
                    <a:pt x="1735683" y="335254"/>
                  </a:lnTo>
                  <a:lnTo>
                    <a:pt x="1757006" y="326123"/>
                  </a:lnTo>
                  <a:lnTo>
                    <a:pt x="1766138" y="304800"/>
                  </a:lnTo>
                  <a:lnTo>
                    <a:pt x="1787474" y="265163"/>
                  </a:lnTo>
                  <a:lnTo>
                    <a:pt x="1807311" y="234645"/>
                  </a:lnTo>
                  <a:lnTo>
                    <a:pt x="1817928" y="213321"/>
                  </a:lnTo>
                  <a:lnTo>
                    <a:pt x="1837778" y="213321"/>
                  </a:lnTo>
                  <a:lnTo>
                    <a:pt x="1848446" y="204190"/>
                  </a:lnTo>
                  <a:lnTo>
                    <a:pt x="1868233" y="204190"/>
                  </a:lnTo>
                  <a:lnTo>
                    <a:pt x="1888083" y="193522"/>
                  </a:lnTo>
                  <a:lnTo>
                    <a:pt x="1898738" y="173723"/>
                  </a:lnTo>
                  <a:lnTo>
                    <a:pt x="1918538" y="143268"/>
                  </a:lnTo>
                  <a:lnTo>
                    <a:pt x="1939874" y="112763"/>
                  </a:lnTo>
                  <a:lnTo>
                    <a:pt x="1949005" y="102095"/>
                  </a:lnTo>
                  <a:lnTo>
                    <a:pt x="1990178" y="102095"/>
                  </a:lnTo>
                  <a:lnTo>
                    <a:pt x="2000796" y="91427"/>
                  </a:lnTo>
                  <a:lnTo>
                    <a:pt x="2020633" y="82295"/>
                  </a:lnTo>
                  <a:lnTo>
                    <a:pt x="2031301" y="60960"/>
                  </a:lnTo>
                  <a:lnTo>
                    <a:pt x="2051100" y="41173"/>
                  </a:lnTo>
                  <a:lnTo>
                    <a:pt x="2070938" y="30505"/>
                  </a:lnTo>
                  <a:lnTo>
                    <a:pt x="2131860" y="30505"/>
                  </a:lnTo>
                  <a:lnTo>
                    <a:pt x="2153196" y="10655"/>
                  </a:lnTo>
                  <a:lnTo>
                    <a:pt x="2162365" y="0"/>
                  </a:lnTo>
                  <a:lnTo>
                    <a:pt x="2203500" y="0"/>
                  </a:lnTo>
                  <a:lnTo>
                    <a:pt x="2214156" y="10655"/>
                  </a:lnTo>
                  <a:lnTo>
                    <a:pt x="2233955" y="21323"/>
                  </a:lnTo>
                  <a:lnTo>
                    <a:pt x="2253805" y="21323"/>
                  </a:lnTo>
                  <a:lnTo>
                    <a:pt x="2264460" y="10655"/>
                  </a:lnTo>
                  <a:lnTo>
                    <a:pt x="2305596" y="10655"/>
                  </a:lnTo>
                  <a:lnTo>
                    <a:pt x="2314714" y="21323"/>
                  </a:lnTo>
                  <a:lnTo>
                    <a:pt x="2336050" y="41173"/>
                  </a:lnTo>
                  <a:lnTo>
                    <a:pt x="2345232" y="60960"/>
                  </a:lnTo>
                  <a:lnTo>
                    <a:pt x="2366556" y="71627"/>
                  </a:lnTo>
                  <a:lnTo>
                    <a:pt x="2386355" y="71627"/>
                  </a:lnTo>
                  <a:lnTo>
                    <a:pt x="2397023" y="60960"/>
                  </a:lnTo>
                  <a:lnTo>
                    <a:pt x="2416810" y="60960"/>
                  </a:lnTo>
                  <a:lnTo>
                    <a:pt x="2436609" y="71627"/>
                  </a:lnTo>
                  <a:lnTo>
                    <a:pt x="2447328" y="102095"/>
                  </a:lnTo>
                  <a:lnTo>
                    <a:pt x="2467114" y="132549"/>
                  </a:lnTo>
                  <a:lnTo>
                    <a:pt x="2477782" y="152400"/>
                  </a:lnTo>
                  <a:lnTo>
                    <a:pt x="2497581" y="163055"/>
                  </a:lnTo>
                  <a:lnTo>
                    <a:pt x="2518917" y="163055"/>
                  </a:lnTo>
                  <a:lnTo>
                    <a:pt x="2528087" y="152400"/>
                  </a:lnTo>
                  <a:lnTo>
                    <a:pt x="2549423" y="163055"/>
                  </a:lnTo>
                  <a:lnTo>
                    <a:pt x="2558554" y="182854"/>
                  </a:lnTo>
                  <a:lnTo>
                    <a:pt x="2579878" y="223977"/>
                  </a:lnTo>
                  <a:lnTo>
                    <a:pt x="2599728" y="254495"/>
                  </a:lnTo>
                  <a:lnTo>
                    <a:pt x="2610396" y="284949"/>
                  </a:lnTo>
                  <a:lnTo>
                    <a:pt x="2660650" y="284949"/>
                  </a:lnTo>
                  <a:lnTo>
                    <a:pt x="2680436" y="304800"/>
                  </a:lnTo>
                  <a:lnTo>
                    <a:pt x="2701772" y="335254"/>
                  </a:lnTo>
                  <a:lnTo>
                    <a:pt x="2710954" y="376377"/>
                  </a:lnTo>
                  <a:lnTo>
                    <a:pt x="2716305" y="384022"/>
                  </a:lnTo>
                </a:path>
                <a:path w="6936740" h="384175">
                  <a:moveTo>
                    <a:pt x="3778711" y="384022"/>
                  </a:moveTo>
                  <a:lnTo>
                    <a:pt x="3788321" y="356590"/>
                  </a:lnTo>
                  <a:lnTo>
                    <a:pt x="3808107" y="326123"/>
                  </a:lnTo>
                  <a:lnTo>
                    <a:pt x="3838575" y="326123"/>
                  </a:lnTo>
                  <a:lnTo>
                    <a:pt x="3859949" y="315455"/>
                  </a:lnTo>
                  <a:lnTo>
                    <a:pt x="3869080" y="304800"/>
                  </a:lnTo>
                  <a:lnTo>
                    <a:pt x="3890416" y="284949"/>
                  </a:lnTo>
                  <a:lnTo>
                    <a:pt x="3910203" y="243827"/>
                  </a:lnTo>
                  <a:lnTo>
                    <a:pt x="3920871" y="213321"/>
                  </a:lnTo>
                  <a:lnTo>
                    <a:pt x="3940670" y="204190"/>
                  </a:lnTo>
                  <a:lnTo>
                    <a:pt x="3951338" y="193522"/>
                  </a:lnTo>
                  <a:lnTo>
                    <a:pt x="3990975" y="193522"/>
                  </a:lnTo>
                  <a:lnTo>
                    <a:pt x="4001642" y="173723"/>
                  </a:lnTo>
                  <a:lnTo>
                    <a:pt x="4021480" y="152400"/>
                  </a:lnTo>
                  <a:lnTo>
                    <a:pt x="4042816" y="121881"/>
                  </a:lnTo>
                  <a:lnTo>
                    <a:pt x="4051935" y="102095"/>
                  </a:lnTo>
                  <a:lnTo>
                    <a:pt x="4073271" y="91427"/>
                  </a:lnTo>
                  <a:lnTo>
                    <a:pt x="4103738" y="91427"/>
                  </a:lnTo>
                  <a:lnTo>
                    <a:pt x="4123524" y="82295"/>
                  </a:lnTo>
                  <a:lnTo>
                    <a:pt x="4134243" y="71627"/>
                  </a:lnTo>
                  <a:lnTo>
                    <a:pt x="4154042" y="51790"/>
                  </a:lnTo>
                  <a:lnTo>
                    <a:pt x="4173829" y="41173"/>
                  </a:lnTo>
                  <a:lnTo>
                    <a:pt x="4184497" y="30505"/>
                  </a:lnTo>
                  <a:lnTo>
                    <a:pt x="4234802" y="30505"/>
                  </a:lnTo>
                  <a:lnTo>
                    <a:pt x="4256138" y="21323"/>
                  </a:lnTo>
                  <a:lnTo>
                    <a:pt x="4265256" y="10655"/>
                  </a:lnTo>
                  <a:lnTo>
                    <a:pt x="4286592" y="0"/>
                  </a:lnTo>
                  <a:lnTo>
                    <a:pt x="4306443" y="0"/>
                  </a:lnTo>
                  <a:lnTo>
                    <a:pt x="4317098" y="10655"/>
                  </a:lnTo>
                  <a:lnTo>
                    <a:pt x="4336897" y="21323"/>
                  </a:lnTo>
                  <a:lnTo>
                    <a:pt x="4356696" y="30505"/>
                  </a:lnTo>
                  <a:lnTo>
                    <a:pt x="4367352" y="21323"/>
                  </a:lnTo>
                  <a:lnTo>
                    <a:pt x="4387151" y="21323"/>
                  </a:lnTo>
                  <a:lnTo>
                    <a:pt x="4408487" y="10655"/>
                  </a:lnTo>
                  <a:lnTo>
                    <a:pt x="4417656" y="10655"/>
                  </a:lnTo>
                  <a:lnTo>
                    <a:pt x="4438992" y="30505"/>
                  </a:lnTo>
                  <a:lnTo>
                    <a:pt x="4448124" y="51790"/>
                  </a:lnTo>
                  <a:lnTo>
                    <a:pt x="4469447" y="71627"/>
                  </a:lnTo>
                  <a:lnTo>
                    <a:pt x="4539551" y="71627"/>
                  </a:lnTo>
                  <a:lnTo>
                    <a:pt x="4550219" y="82295"/>
                  </a:lnTo>
                  <a:lnTo>
                    <a:pt x="4570056" y="112763"/>
                  </a:lnTo>
                  <a:lnTo>
                    <a:pt x="4580724" y="143268"/>
                  </a:lnTo>
                  <a:lnTo>
                    <a:pt x="4600524" y="163055"/>
                  </a:lnTo>
                  <a:lnTo>
                    <a:pt x="4621847" y="173723"/>
                  </a:lnTo>
                  <a:lnTo>
                    <a:pt x="4652314" y="173723"/>
                  </a:lnTo>
                  <a:lnTo>
                    <a:pt x="4672152" y="182854"/>
                  </a:lnTo>
                  <a:lnTo>
                    <a:pt x="4682769" y="204190"/>
                  </a:lnTo>
                  <a:lnTo>
                    <a:pt x="4702619" y="243827"/>
                  </a:lnTo>
                  <a:lnTo>
                    <a:pt x="4722406" y="274281"/>
                  </a:lnTo>
                  <a:lnTo>
                    <a:pt x="4733074" y="304800"/>
                  </a:lnTo>
                  <a:lnTo>
                    <a:pt x="4783378" y="304800"/>
                  </a:lnTo>
                  <a:lnTo>
                    <a:pt x="4804714" y="326123"/>
                  </a:lnTo>
                  <a:lnTo>
                    <a:pt x="4813846" y="365721"/>
                  </a:lnTo>
                  <a:lnTo>
                    <a:pt x="4826659" y="384022"/>
                  </a:lnTo>
                </a:path>
                <a:path w="6936740" h="384175">
                  <a:moveTo>
                    <a:pt x="5884801" y="384022"/>
                  </a:moveTo>
                  <a:lnTo>
                    <a:pt x="5891212" y="365721"/>
                  </a:lnTo>
                  <a:lnTo>
                    <a:pt x="5911049" y="335254"/>
                  </a:lnTo>
                  <a:lnTo>
                    <a:pt x="5932385" y="315455"/>
                  </a:lnTo>
                  <a:lnTo>
                    <a:pt x="5941517" y="304800"/>
                  </a:lnTo>
                  <a:lnTo>
                    <a:pt x="5971971" y="304800"/>
                  </a:lnTo>
                  <a:lnTo>
                    <a:pt x="5993307" y="284949"/>
                  </a:lnTo>
                  <a:lnTo>
                    <a:pt x="6013145" y="265163"/>
                  </a:lnTo>
                  <a:lnTo>
                    <a:pt x="6023813" y="234645"/>
                  </a:lnTo>
                  <a:lnTo>
                    <a:pt x="6043612" y="204190"/>
                  </a:lnTo>
                  <a:lnTo>
                    <a:pt x="6063399" y="182854"/>
                  </a:lnTo>
                  <a:lnTo>
                    <a:pt x="6093917" y="182854"/>
                  </a:lnTo>
                  <a:lnTo>
                    <a:pt x="6115240" y="173723"/>
                  </a:lnTo>
                  <a:lnTo>
                    <a:pt x="6124371" y="163055"/>
                  </a:lnTo>
                  <a:lnTo>
                    <a:pt x="6145707" y="132549"/>
                  </a:lnTo>
                  <a:lnTo>
                    <a:pt x="6154839" y="112763"/>
                  </a:lnTo>
                  <a:lnTo>
                    <a:pt x="6176162" y="91427"/>
                  </a:lnTo>
                  <a:lnTo>
                    <a:pt x="6196012" y="82295"/>
                  </a:lnTo>
                  <a:lnTo>
                    <a:pt x="6226467" y="82295"/>
                  </a:lnTo>
                  <a:lnTo>
                    <a:pt x="6246266" y="71627"/>
                  </a:lnTo>
                  <a:lnTo>
                    <a:pt x="6256934" y="60960"/>
                  </a:lnTo>
                  <a:lnTo>
                    <a:pt x="6276771" y="41173"/>
                  </a:lnTo>
                  <a:lnTo>
                    <a:pt x="6287439" y="30505"/>
                  </a:lnTo>
                  <a:lnTo>
                    <a:pt x="6307239" y="21323"/>
                  </a:lnTo>
                  <a:lnTo>
                    <a:pt x="6328562" y="21323"/>
                  </a:lnTo>
                  <a:lnTo>
                    <a:pt x="6337693" y="30505"/>
                  </a:lnTo>
                  <a:lnTo>
                    <a:pt x="6359029" y="30505"/>
                  </a:lnTo>
                  <a:lnTo>
                    <a:pt x="6368199" y="21323"/>
                  </a:lnTo>
                  <a:lnTo>
                    <a:pt x="6389535" y="10655"/>
                  </a:lnTo>
                  <a:lnTo>
                    <a:pt x="6409334" y="0"/>
                  </a:lnTo>
                  <a:lnTo>
                    <a:pt x="6419989" y="0"/>
                  </a:lnTo>
                  <a:lnTo>
                    <a:pt x="6439789" y="10655"/>
                  </a:lnTo>
                  <a:lnTo>
                    <a:pt x="6459639" y="21323"/>
                  </a:lnTo>
                  <a:lnTo>
                    <a:pt x="6470294" y="30505"/>
                  </a:lnTo>
                  <a:lnTo>
                    <a:pt x="6490093" y="30505"/>
                  </a:lnTo>
                  <a:lnTo>
                    <a:pt x="6500761" y="21323"/>
                  </a:lnTo>
                  <a:lnTo>
                    <a:pt x="6520548" y="10655"/>
                  </a:lnTo>
                  <a:lnTo>
                    <a:pt x="6541884" y="21323"/>
                  </a:lnTo>
                  <a:lnTo>
                    <a:pt x="6551066" y="41173"/>
                  </a:lnTo>
                  <a:lnTo>
                    <a:pt x="6572389" y="60960"/>
                  </a:lnTo>
                  <a:lnTo>
                    <a:pt x="6592188" y="82295"/>
                  </a:lnTo>
                  <a:lnTo>
                    <a:pt x="6653161" y="82295"/>
                  </a:lnTo>
                  <a:lnTo>
                    <a:pt x="6672948" y="102095"/>
                  </a:lnTo>
                  <a:lnTo>
                    <a:pt x="6683616" y="132549"/>
                  </a:lnTo>
                  <a:lnTo>
                    <a:pt x="6703466" y="163055"/>
                  </a:lnTo>
                  <a:lnTo>
                    <a:pt x="6724789" y="182854"/>
                  </a:lnTo>
                  <a:lnTo>
                    <a:pt x="6733921" y="193522"/>
                  </a:lnTo>
                  <a:lnTo>
                    <a:pt x="6755257" y="182854"/>
                  </a:lnTo>
                  <a:lnTo>
                    <a:pt x="6775043" y="182854"/>
                  </a:lnTo>
                  <a:lnTo>
                    <a:pt x="6785711" y="204190"/>
                  </a:lnTo>
                  <a:lnTo>
                    <a:pt x="6805510" y="223977"/>
                  </a:lnTo>
                  <a:lnTo>
                    <a:pt x="6825348" y="265163"/>
                  </a:lnTo>
                  <a:lnTo>
                    <a:pt x="6836016" y="295617"/>
                  </a:lnTo>
                  <a:lnTo>
                    <a:pt x="6855815" y="315455"/>
                  </a:lnTo>
                  <a:lnTo>
                    <a:pt x="6866483" y="326123"/>
                  </a:lnTo>
                  <a:lnTo>
                    <a:pt x="6907657" y="326123"/>
                  </a:lnTo>
                  <a:lnTo>
                    <a:pt x="6916788" y="345922"/>
                  </a:lnTo>
                  <a:lnTo>
                    <a:pt x="6936544" y="384022"/>
                  </a:lnTo>
                </a:path>
              </a:pathLst>
            </a:custGeom>
            <a:ln w="3175">
              <a:solidFill>
                <a:srgbClr val="828CC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2058098" y="5641428"/>
              <a:ext cx="7179309" cy="264160"/>
            </a:xfrm>
            <a:custGeom>
              <a:avLst/>
              <a:gdLst/>
              <a:ahLst/>
              <a:cxnLst/>
              <a:rect l="l" t="t" r="r" b="b"/>
              <a:pathLst>
                <a:path w="7179309" h="264160">
                  <a:moveTo>
                    <a:pt x="7178878" y="263626"/>
                  </a:moveTo>
                  <a:lnTo>
                    <a:pt x="0" y="263626"/>
                  </a:lnTo>
                  <a:lnTo>
                    <a:pt x="0" y="0"/>
                  </a:lnTo>
                  <a:lnTo>
                    <a:pt x="7178878" y="0"/>
                  </a:lnTo>
                  <a:lnTo>
                    <a:pt x="7178878" y="2636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1633975" y="3216893"/>
            <a:ext cx="314325" cy="4140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50" spc="-20">
                <a:solidFill>
                  <a:srgbClr val="231F1F"/>
                </a:solidFill>
                <a:latin typeface="Arial"/>
                <a:cs typeface="Arial"/>
              </a:rPr>
              <a:t>U/kV</a:t>
            </a:r>
            <a:endParaRPr sz="1050">
              <a:latin typeface="Arial"/>
              <a:cs typeface="Arial"/>
            </a:endParaRPr>
          </a:p>
          <a:p>
            <a:pPr marL="139065">
              <a:lnSpc>
                <a:spcPct val="100000"/>
              </a:lnSpc>
              <a:spcBef>
                <a:spcPts val="960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7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80021" y="5676388"/>
            <a:ext cx="368935" cy="1841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1050" spc="-20">
                <a:solidFill>
                  <a:srgbClr val="231F1F"/>
                </a:solidFill>
                <a:latin typeface="Arial"/>
                <a:cs typeface="Arial"/>
              </a:rPr>
              <a:t>UL12*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994687" y="3776802"/>
            <a:ext cx="7243445" cy="1997075"/>
            <a:chOff x="1994687" y="3776802"/>
            <a:chExt cx="7243445" cy="1997075"/>
          </a:xfrm>
        </p:grpSpPr>
        <p:sp>
          <p:nvSpPr>
            <p:cNvPr id="19" name="object 19" descr=""/>
            <p:cNvSpPr/>
            <p:nvPr/>
          </p:nvSpPr>
          <p:spPr>
            <a:xfrm>
              <a:off x="2656979" y="5772441"/>
              <a:ext cx="670560" cy="0"/>
            </a:xfrm>
            <a:custGeom>
              <a:avLst/>
              <a:gdLst/>
              <a:ahLst/>
              <a:cxnLst/>
              <a:rect l="l" t="t" r="r" b="b"/>
              <a:pathLst>
                <a:path w="670560" h="0">
                  <a:moveTo>
                    <a:pt x="0" y="0"/>
                  </a:moveTo>
                  <a:lnTo>
                    <a:pt x="670471" y="0"/>
                  </a:lnTo>
                </a:path>
              </a:pathLst>
            </a:custGeom>
            <a:ln w="3175">
              <a:solidFill>
                <a:srgbClr val="828CC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150372" y="5772441"/>
              <a:ext cx="670560" cy="0"/>
            </a:xfrm>
            <a:custGeom>
              <a:avLst/>
              <a:gdLst/>
              <a:ahLst/>
              <a:cxnLst/>
              <a:rect l="l" t="t" r="r" b="b"/>
              <a:pathLst>
                <a:path w="670560" h="0">
                  <a:moveTo>
                    <a:pt x="0" y="0"/>
                  </a:moveTo>
                  <a:lnTo>
                    <a:pt x="670471" y="0"/>
                  </a:lnTo>
                </a:path>
              </a:pathLst>
            </a:custGeom>
            <a:ln w="3175">
              <a:solidFill>
                <a:srgbClr val="3CBA7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5633046" y="5772441"/>
              <a:ext cx="670560" cy="0"/>
            </a:xfrm>
            <a:custGeom>
              <a:avLst/>
              <a:gdLst/>
              <a:ahLst/>
              <a:cxnLst/>
              <a:rect l="l" t="t" r="r" b="b"/>
              <a:pathLst>
                <a:path w="670560" h="0">
                  <a:moveTo>
                    <a:pt x="0" y="0"/>
                  </a:moveTo>
                  <a:lnTo>
                    <a:pt x="670521" y="0"/>
                  </a:lnTo>
                </a:path>
              </a:pathLst>
            </a:custGeom>
            <a:ln w="3175">
              <a:solidFill>
                <a:srgbClr val="C076C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058098" y="3777754"/>
              <a:ext cx="7179309" cy="1863725"/>
            </a:xfrm>
            <a:custGeom>
              <a:avLst/>
              <a:gdLst/>
              <a:ahLst/>
              <a:cxnLst/>
              <a:rect l="l" t="t" r="r" b="b"/>
              <a:pathLst>
                <a:path w="7179309" h="1863725">
                  <a:moveTo>
                    <a:pt x="7178878" y="1863674"/>
                  </a:moveTo>
                  <a:lnTo>
                    <a:pt x="0" y="1863674"/>
                  </a:lnTo>
                  <a:lnTo>
                    <a:pt x="0" y="0"/>
                  </a:lnTo>
                  <a:lnTo>
                    <a:pt x="7178878" y="0"/>
                  </a:lnTo>
                  <a:lnTo>
                    <a:pt x="7178878" y="186367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022701" y="3777754"/>
              <a:ext cx="0" cy="1862455"/>
            </a:xfrm>
            <a:custGeom>
              <a:avLst/>
              <a:gdLst/>
              <a:ahLst/>
              <a:cxnLst/>
              <a:rect l="l" t="t" r="r" b="b"/>
              <a:pathLst>
                <a:path w="0" h="1862454">
                  <a:moveTo>
                    <a:pt x="0" y="0"/>
                  </a:moveTo>
                  <a:lnTo>
                    <a:pt x="0" y="186213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607521" y="3777754"/>
              <a:ext cx="0" cy="1862455"/>
            </a:xfrm>
            <a:custGeom>
              <a:avLst/>
              <a:gdLst/>
              <a:ahLst/>
              <a:cxnLst/>
              <a:rect l="l" t="t" r="r" b="b"/>
              <a:pathLst>
                <a:path w="0" h="1862454">
                  <a:moveTo>
                    <a:pt x="0" y="0"/>
                  </a:moveTo>
                  <a:lnTo>
                    <a:pt x="0" y="186213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201473" y="3777754"/>
              <a:ext cx="0" cy="1862455"/>
            </a:xfrm>
            <a:custGeom>
              <a:avLst/>
              <a:gdLst/>
              <a:ahLst/>
              <a:cxnLst/>
              <a:rect l="l" t="t" r="r" b="b"/>
              <a:pathLst>
                <a:path w="0" h="1862454">
                  <a:moveTo>
                    <a:pt x="0" y="0"/>
                  </a:moveTo>
                  <a:lnTo>
                    <a:pt x="0" y="186213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7786293" y="3777754"/>
              <a:ext cx="0" cy="1862455"/>
            </a:xfrm>
            <a:custGeom>
              <a:avLst/>
              <a:gdLst/>
              <a:ahLst/>
              <a:cxnLst/>
              <a:rect l="l" t="t" r="r" b="b"/>
              <a:pathLst>
                <a:path w="0" h="1862454">
                  <a:moveTo>
                    <a:pt x="0" y="0"/>
                  </a:moveTo>
                  <a:lnTo>
                    <a:pt x="0" y="186213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022701" y="5578919"/>
              <a:ext cx="4763770" cy="122555"/>
            </a:xfrm>
            <a:custGeom>
              <a:avLst/>
              <a:gdLst/>
              <a:ahLst/>
              <a:cxnLst/>
              <a:rect l="l" t="t" r="r" b="b"/>
              <a:pathLst>
                <a:path w="4763770" h="122554">
                  <a:moveTo>
                    <a:pt x="0" y="0"/>
                  </a:moveTo>
                  <a:lnTo>
                    <a:pt x="0" y="121945"/>
                  </a:lnTo>
                </a:path>
                <a:path w="4763770" h="122554">
                  <a:moveTo>
                    <a:pt x="1584820" y="0"/>
                  </a:moveTo>
                  <a:lnTo>
                    <a:pt x="1584820" y="121945"/>
                  </a:lnTo>
                </a:path>
                <a:path w="4763770" h="122554">
                  <a:moveTo>
                    <a:pt x="3178771" y="0"/>
                  </a:moveTo>
                  <a:lnTo>
                    <a:pt x="3178771" y="121945"/>
                  </a:lnTo>
                </a:path>
                <a:path w="4763770" h="122554">
                  <a:moveTo>
                    <a:pt x="4763592" y="0"/>
                  </a:moveTo>
                  <a:lnTo>
                    <a:pt x="4763592" y="12194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056561" y="5295506"/>
              <a:ext cx="7180580" cy="0"/>
            </a:xfrm>
            <a:custGeom>
              <a:avLst/>
              <a:gdLst/>
              <a:ahLst/>
              <a:cxnLst/>
              <a:rect l="l" t="t" r="r" b="b"/>
              <a:pathLst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056561" y="4858143"/>
              <a:ext cx="7180580" cy="0"/>
            </a:xfrm>
            <a:custGeom>
              <a:avLst/>
              <a:gdLst/>
              <a:ahLst/>
              <a:cxnLst/>
              <a:rect l="l" t="t" r="r" b="b"/>
              <a:pathLst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056561" y="4431461"/>
              <a:ext cx="7180580" cy="0"/>
            </a:xfrm>
            <a:custGeom>
              <a:avLst/>
              <a:gdLst/>
              <a:ahLst/>
              <a:cxnLst/>
              <a:rect l="l" t="t" r="r" b="b"/>
              <a:pathLst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056561" y="4003281"/>
              <a:ext cx="7180580" cy="0"/>
            </a:xfrm>
            <a:custGeom>
              <a:avLst/>
              <a:gdLst/>
              <a:ahLst/>
              <a:cxnLst/>
              <a:rect l="l" t="t" r="r" b="b"/>
              <a:pathLst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995639" y="4003281"/>
              <a:ext cx="60960" cy="1292225"/>
            </a:xfrm>
            <a:custGeom>
              <a:avLst/>
              <a:gdLst/>
              <a:ahLst/>
              <a:cxnLst/>
              <a:rect l="l" t="t" r="r" b="b"/>
              <a:pathLst>
                <a:path w="60960" h="1292225">
                  <a:moveTo>
                    <a:pt x="0" y="1292225"/>
                  </a:moveTo>
                  <a:lnTo>
                    <a:pt x="60921" y="1292225"/>
                  </a:lnTo>
                </a:path>
                <a:path w="60960" h="1292225">
                  <a:moveTo>
                    <a:pt x="0" y="854862"/>
                  </a:moveTo>
                  <a:lnTo>
                    <a:pt x="60921" y="854862"/>
                  </a:lnTo>
                </a:path>
                <a:path w="60960" h="1292225">
                  <a:moveTo>
                    <a:pt x="0" y="428180"/>
                  </a:moveTo>
                  <a:lnTo>
                    <a:pt x="60921" y="428180"/>
                  </a:lnTo>
                </a:path>
                <a:path w="60960" h="1292225">
                  <a:moveTo>
                    <a:pt x="0" y="0"/>
                  </a:moveTo>
                  <a:lnTo>
                    <a:pt x="6092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056561" y="5639891"/>
              <a:ext cx="7180580" cy="0"/>
            </a:xfrm>
            <a:custGeom>
              <a:avLst/>
              <a:gdLst/>
              <a:ahLst/>
              <a:cxnLst/>
              <a:rect l="l" t="t" r="r" b="b"/>
              <a:pathLst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  <a:path w="7180580" h="0">
                  <a:moveTo>
                    <a:pt x="0" y="0"/>
                  </a:moveTo>
                  <a:lnTo>
                    <a:pt x="718041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056561" y="3777754"/>
              <a:ext cx="0" cy="1862455"/>
            </a:xfrm>
            <a:custGeom>
              <a:avLst/>
              <a:gdLst/>
              <a:ahLst/>
              <a:cxnLst/>
              <a:rect l="l" t="t" r="r" b="b"/>
              <a:pathLst>
                <a:path w="0" h="1862454">
                  <a:moveTo>
                    <a:pt x="0" y="0"/>
                  </a:moveTo>
                  <a:lnTo>
                    <a:pt x="0" y="186213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678924" y="3777754"/>
              <a:ext cx="6558280" cy="379730"/>
            </a:xfrm>
            <a:custGeom>
              <a:avLst/>
              <a:gdLst/>
              <a:ahLst/>
              <a:cxnLst/>
              <a:rect l="l" t="t" r="r" b="b"/>
              <a:pathLst>
                <a:path w="6558280" h="379729">
                  <a:moveTo>
                    <a:pt x="0" y="0"/>
                  </a:moveTo>
                  <a:lnTo>
                    <a:pt x="8509" y="12153"/>
                  </a:lnTo>
                  <a:lnTo>
                    <a:pt x="17691" y="53327"/>
                  </a:lnTo>
                  <a:lnTo>
                    <a:pt x="39027" y="83794"/>
                  </a:lnTo>
                  <a:lnTo>
                    <a:pt x="58814" y="103581"/>
                  </a:lnTo>
                  <a:lnTo>
                    <a:pt x="89281" y="103581"/>
                  </a:lnTo>
                  <a:lnTo>
                    <a:pt x="109068" y="114249"/>
                  </a:lnTo>
                  <a:lnTo>
                    <a:pt x="119787" y="134099"/>
                  </a:lnTo>
                  <a:lnTo>
                    <a:pt x="139586" y="175221"/>
                  </a:lnTo>
                  <a:lnTo>
                    <a:pt x="150254" y="205727"/>
                  </a:lnTo>
                  <a:lnTo>
                    <a:pt x="170041" y="225526"/>
                  </a:lnTo>
                  <a:lnTo>
                    <a:pt x="191377" y="236194"/>
                  </a:lnTo>
                  <a:lnTo>
                    <a:pt x="221882" y="236194"/>
                  </a:lnTo>
                  <a:lnTo>
                    <a:pt x="241681" y="246849"/>
                  </a:lnTo>
                  <a:lnTo>
                    <a:pt x="252349" y="277317"/>
                  </a:lnTo>
                  <a:lnTo>
                    <a:pt x="302654" y="327621"/>
                  </a:lnTo>
                  <a:lnTo>
                    <a:pt x="333109" y="327621"/>
                  </a:lnTo>
                  <a:lnTo>
                    <a:pt x="352908" y="338289"/>
                  </a:lnTo>
                  <a:lnTo>
                    <a:pt x="374231" y="348957"/>
                  </a:lnTo>
                  <a:lnTo>
                    <a:pt x="383362" y="358076"/>
                  </a:lnTo>
                  <a:lnTo>
                    <a:pt x="404749" y="368744"/>
                  </a:lnTo>
                  <a:lnTo>
                    <a:pt x="424536" y="379412"/>
                  </a:lnTo>
                  <a:lnTo>
                    <a:pt x="455003" y="379412"/>
                  </a:lnTo>
                  <a:lnTo>
                    <a:pt x="474841" y="368744"/>
                  </a:lnTo>
                  <a:lnTo>
                    <a:pt x="485509" y="379412"/>
                  </a:lnTo>
                  <a:lnTo>
                    <a:pt x="557149" y="379412"/>
                  </a:lnTo>
                  <a:lnTo>
                    <a:pt x="566268" y="358076"/>
                  </a:lnTo>
                  <a:lnTo>
                    <a:pt x="637858" y="358076"/>
                  </a:lnTo>
                  <a:lnTo>
                    <a:pt x="648526" y="348957"/>
                  </a:lnTo>
                  <a:lnTo>
                    <a:pt x="668363" y="338289"/>
                  </a:lnTo>
                  <a:lnTo>
                    <a:pt x="688162" y="316953"/>
                  </a:lnTo>
                  <a:lnTo>
                    <a:pt x="698830" y="307771"/>
                  </a:lnTo>
                  <a:lnTo>
                    <a:pt x="718668" y="297103"/>
                  </a:lnTo>
                  <a:lnTo>
                    <a:pt x="729336" y="286448"/>
                  </a:lnTo>
                  <a:lnTo>
                    <a:pt x="770458" y="286448"/>
                  </a:lnTo>
                  <a:lnTo>
                    <a:pt x="820712" y="236194"/>
                  </a:lnTo>
                  <a:lnTo>
                    <a:pt x="831431" y="205727"/>
                  </a:lnTo>
                  <a:lnTo>
                    <a:pt x="851230" y="195059"/>
                  </a:lnTo>
                  <a:lnTo>
                    <a:pt x="871017" y="185889"/>
                  </a:lnTo>
                  <a:lnTo>
                    <a:pt x="881685" y="195059"/>
                  </a:lnTo>
                  <a:lnTo>
                    <a:pt x="901484" y="185889"/>
                  </a:lnTo>
                  <a:lnTo>
                    <a:pt x="912152" y="175221"/>
                  </a:lnTo>
                  <a:lnTo>
                    <a:pt x="931990" y="144754"/>
                  </a:lnTo>
                  <a:lnTo>
                    <a:pt x="953326" y="114249"/>
                  </a:lnTo>
                  <a:lnTo>
                    <a:pt x="962457" y="94449"/>
                  </a:lnTo>
                  <a:lnTo>
                    <a:pt x="983780" y="73126"/>
                  </a:lnTo>
                  <a:lnTo>
                    <a:pt x="1003630" y="63995"/>
                  </a:lnTo>
                  <a:lnTo>
                    <a:pt x="1034085" y="63995"/>
                  </a:lnTo>
                  <a:lnTo>
                    <a:pt x="1044753" y="42659"/>
                  </a:lnTo>
                  <a:lnTo>
                    <a:pt x="1064552" y="22821"/>
                  </a:lnTo>
                  <a:lnTo>
                    <a:pt x="1075533" y="0"/>
                  </a:lnTo>
                </a:path>
                <a:path w="6558280" h="379729">
                  <a:moveTo>
                    <a:pt x="2108429" y="0"/>
                  </a:moveTo>
                  <a:lnTo>
                    <a:pt x="2111451" y="3022"/>
                  </a:lnTo>
                  <a:lnTo>
                    <a:pt x="2120583" y="42659"/>
                  </a:lnTo>
                  <a:lnTo>
                    <a:pt x="2141919" y="83794"/>
                  </a:lnTo>
                  <a:lnTo>
                    <a:pt x="2161756" y="103581"/>
                  </a:lnTo>
                  <a:lnTo>
                    <a:pt x="2172424" y="114249"/>
                  </a:lnTo>
                  <a:lnTo>
                    <a:pt x="2192223" y="124917"/>
                  </a:lnTo>
                  <a:lnTo>
                    <a:pt x="2212010" y="124917"/>
                  </a:lnTo>
                  <a:lnTo>
                    <a:pt x="2222678" y="134099"/>
                  </a:lnTo>
                  <a:lnTo>
                    <a:pt x="2242477" y="164553"/>
                  </a:lnTo>
                  <a:lnTo>
                    <a:pt x="2253183" y="195059"/>
                  </a:lnTo>
                  <a:lnTo>
                    <a:pt x="2272983" y="225526"/>
                  </a:lnTo>
                  <a:lnTo>
                    <a:pt x="2294319" y="246849"/>
                  </a:lnTo>
                  <a:lnTo>
                    <a:pt x="2324773" y="246849"/>
                  </a:lnTo>
                  <a:lnTo>
                    <a:pt x="2344573" y="255981"/>
                  </a:lnTo>
                  <a:lnTo>
                    <a:pt x="2355241" y="266649"/>
                  </a:lnTo>
                  <a:lnTo>
                    <a:pt x="2375078" y="286448"/>
                  </a:lnTo>
                  <a:lnTo>
                    <a:pt x="2394877" y="307771"/>
                  </a:lnTo>
                  <a:lnTo>
                    <a:pt x="2405545" y="327621"/>
                  </a:lnTo>
                  <a:lnTo>
                    <a:pt x="2425383" y="338289"/>
                  </a:lnTo>
                  <a:lnTo>
                    <a:pt x="2455837" y="338289"/>
                  </a:lnTo>
                  <a:lnTo>
                    <a:pt x="2477173" y="348957"/>
                  </a:lnTo>
                  <a:lnTo>
                    <a:pt x="2486305" y="348957"/>
                  </a:lnTo>
                  <a:lnTo>
                    <a:pt x="2507641" y="368744"/>
                  </a:lnTo>
                  <a:lnTo>
                    <a:pt x="2527478" y="379412"/>
                  </a:lnTo>
                  <a:lnTo>
                    <a:pt x="2660041" y="379412"/>
                  </a:lnTo>
                  <a:lnTo>
                    <a:pt x="2669159" y="368744"/>
                  </a:lnTo>
                  <a:lnTo>
                    <a:pt x="2690495" y="358076"/>
                  </a:lnTo>
                  <a:lnTo>
                    <a:pt x="2710345" y="348957"/>
                  </a:lnTo>
                  <a:lnTo>
                    <a:pt x="2771255" y="348957"/>
                  </a:lnTo>
                  <a:lnTo>
                    <a:pt x="2791105" y="327621"/>
                  </a:lnTo>
                  <a:lnTo>
                    <a:pt x="2801773" y="316953"/>
                  </a:lnTo>
                  <a:lnTo>
                    <a:pt x="2821559" y="297103"/>
                  </a:lnTo>
                  <a:lnTo>
                    <a:pt x="2842895" y="286448"/>
                  </a:lnTo>
                  <a:lnTo>
                    <a:pt x="2852027" y="277317"/>
                  </a:lnTo>
                  <a:lnTo>
                    <a:pt x="2893200" y="277317"/>
                  </a:lnTo>
                  <a:lnTo>
                    <a:pt x="2923655" y="246849"/>
                  </a:lnTo>
                  <a:lnTo>
                    <a:pt x="2934323" y="216395"/>
                  </a:lnTo>
                  <a:lnTo>
                    <a:pt x="2954122" y="195059"/>
                  </a:lnTo>
                  <a:lnTo>
                    <a:pt x="2973959" y="175221"/>
                  </a:lnTo>
                  <a:lnTo>
                    <a:pt x="3025763" y="175221"/>
                  </a:lnTo>
                  <a:lnTo>
                    <a:pt x="3034881" y="155422"/>
                  </a:lnTo>
                  <a:lnTo>
                    <a:pt x="3056217" y="134099"/>
                  </a:lnTo>
                  <a:lnTo>
                    <a:pt x="3065399" y="103581"/>
                  </a:lnTo>
                  <a:lnTo>
                    <a:pt x="3086723" y="73126"/>
                  </a:lnTo>
                  <a:lnTo>
                    <a:pt x="3106522" y="53327"/>
                  </a:lnTo>
                  <a:lnTo>
                    <a:pt x="3136976" y="53327"/>
                  </a:lnTo>
                  <a:lnTo>
                    <a:pt x="3156827" y="42659"/>
                  </a:lnTo>
                  <a:lnTo>
                    <a:pt x="3167495" y="33489"/>
                  </a:lnTo>
                  <a:lnTo>
                    <a:pt x="3187281" y="3022"/>
                  </a:lnTo>
                  <a:lnTo>
                    <a:pt x="3188340" y="0"/>
                  </a:lnTo>
                </a:path>
                <a:path w="6558280" h="379729">
                  <a:moveTo>
                    <a:pt x="4208301" y="0"/>
                  </a:moveTo>
                  <a:lnTo>
                    <a:pt x="4214343" y="3022"/>
                  </a:lnTo>
                  <a:lnTo>
                    <a:pt x="4234193" y="22821"/>
                  </a:lnTo>
                  <a:lnTo>
                    <a:pt x="4244861" y="63995"/>
                  </a:lnTo>
                  <a:lnTo>
                    <a:pt x="4275316" y="124917"/>
                  </a:lnTo>
                  <a:lnTo>
                    <a:pt x="4295115" y="134099"/>
                  </a:lnTo>
                  <a:lnTo>
                    <a:pt x="4325620" y="134099"/>
                  </a:lnTo>
                  <a:lnTo>
                    <a:pt x="4345420" y="155422"/>
                  </a:lnTo>
                  <a:lnTo>
                    <a:pt x="4366743" y="185889"/>
                  </a:lnTo>
                  <a:lnTo>
                    <a:pt x="4375874" y="216395"/>
                  </a:lnTo>
                  <a:lnTo>
                    <a:pt x="4397210" y="236194"/>
                  </a:lnTo>
                  <a:lnTo>
                    <a:pt x="4406380" y="255981"/>
                  </a:lnTo>
                  <a:lnTo>
                    <a:pt x="4427716" y="266649"/>
                  </a:lnTo>
                  <a:lnTo>
                    <a:pt x="4458183" y="266649"/>
                  </a:lnTo>
                  <a:lnTo>
                    <a:pt x="4477969" y="286448"/>
                  </a:lnTo>
                  <a:lnTo>
                    <a:pt x="4497820" y="307771"/>
                  </a:lnTo>
                  <a:lnTo>
                    <a:pt x="4508488" y="327621"/>
                  </a:lnTo>
                  <a:lnTo>
                    <a:pt x="4528274" y="338289"/>
                  </a:lnTo>
                  <a:lnTo>
                    <a:pt x="4538942" y="348957"/>
                  </a:lnTo>
                  <a:lnTo>
                    <a:pt x="4589247" y="348957"/>
                  </a:lnTo>
                  <a:lnTo>
                    <a:pt x="4610583" y="358076"/>
                  </a:lnTo>
                  <a:lnTo>
                    <a:pt x="4630369" y="368744"/>
                  </a:lnTo>
                  <a:lnTo>
                    <a:pt x="4641037" y="379412"/>
                  </a:lnTo>
                  <a:lnTo>
                    <a:pt x="4691342" y="379412"/>
                  </a:lnTo>
                  <a:lnTo>
                    <a:pt x="4711141" y="368744"/>
                  </a:lnTo>
                  <a:lnTo>
                    <a:pt x="4721797" y="379412"/>
                  </a:lnTo>
                  <a:lnTo>
                    <a:pt x="4772101" y="379412"/>
                  </a:lnTo>
                  <a:lnTo>
                    <a:pt x="4793437" y="358076"/>
                  </a:lnTo>
                  <a:lnTo>
                    <a:pt x="4813237" y="348957"/>
                  </a:lnTo>
                  <a:lnTo>
                    <a:pt x="4823892" y="348957"/>
                  </a:lnTo>
                  <a:lnTo>
                    <a:pt x="4843742" y="338289"/>
                  </a:lnTo>
                  <a:lnTo>
                    <a:pt x="4854410" y="348957"/>
                  </a:lnTo>
                  <a:lnTo>
                    <a:pt x="4874197" y="348957"/>
                  </a:lnTo>
                  <a:lnTo>
                    <a:pt x="4893996" y="338289"/>
                  </a:lnTo>
                  <a:lnTo>
                    <a:pt x="4904664" y="316953"/>
                  </a:lnTo>
                  <a:lnTo>
                    <a:pt x="4924451" y="297103"/>
                  </a:lnTo>
                  <a:lnTo>
                    <a:pt x="4945837" y="277317"/>
                  </a:lnTo>
                  <a:lnTo>
                    <a:pt x="4954969" y="266649"/>
                  </a:lnTo>
                  <a:lnTo>
                    <a:pt x="5006759" y="266649"/>
                  </a:lnTo>
                  <a:lnTo>
                    <a:pt x="5026597" y="255981"/>
                  </a:lnTo>
                  <a:lnTo>
                    <a:pt x="5037265" y="225526"/>
                  </a:lnTo>
                  <a:lnTo>
                    <a:pt x="5057064" y="205727"/>
                  </a:lnTo>
                  <a:lnTo>
                    <a:pt x="5076851" y="175221"/>
                  </a:lnTo>
                  <a:lnTo>
                    <a:pt x="5087519" y="164553"/>
                  </a:lnTo>
                  <a:lnTo>
                    <a:pt x="5128692" y="164553"/>
                  </a:lnTo>
                  <a:lnTo>
                    <a:pt x="5137823" y="155422"/>
                  </a:lnTo>
                  <a:lnTo>
                    <a:pt x="5159159" y="144754"/>
                  </a:lnTo>
                  <a:lnTo>
                    <a:pt x="5168291" y="114249"/>
                  </a:lnTo>
                  <a:lnTo>
                    <a:pt x="5189614" y="83794"/>
                  </a:lnTo>
                  <a:lnTo>
                    <a:pt x="5209413" y="53327"/>
                  </a:lnTo>
                  <a:lnTo>
                    <a:pt x="5220132" y="33489"/>
                  </a:lnTo>
                  <a:lnTo>
                    <a:pt x="5270386" y="33489"/>
                  </a:lnTo>
                  <a:lnTo>
                    <a:pt x="5290223" y="12153"/>
                  </a:lnTo>
                  <a:lnTo>
                    <a:pt x="5298738" y="0"/>
                  </a:lnTo>
                </a:path>
                <a:path w="6558280" h="379729">
                  <a:moveTo>
                    <a:pt x="6273733" y="0"/>
                  </a:moveTo>
                  <a:lnTo>
                    <a:pt x="6286830" y="12153"/>
                  </a:lnTo>
                  <a:lnTo>
                    <a:pt x="6317285" y="12153"/>
                  </a:lnTo>
                  <a:lnTo>
                    <a:pt x="6337084" y="22821"/>
                  </a:lnTo>
                  <a:lnTo>
                    <a:pt x="6347752" y="53327"/>
                  </a:lnTo>
                  <a:lnTo>
                    <a:pt x="6367590" y="83794"/>
                  </a:lnTo>
                  <a:lnTo>
                    <a:pt x="6378258" y="124917"/>
                  </a:lnTo>
                  <a:lnTo>
                    <a:pt x="6398057" y="144754"/>
                  </a:lnTo>
                  <a:lnTo>
                    <a:pt x="6417844" y="155422"/>
                  </a:lnTo>
                  <a:lnTo>
                    <a:pt x="6448362" y="155422"/>
                  </a:lnTo>
                  <a:lnTo>
                    <a:pt x="6469685" y="175221"/>
                  </a:lnTo>
                  <a:lnTo>
                    <a:pt x="6478816" y="205727"/>
                  </a:lnTo>
                  <a:lnTo>
                    <a:pt x="6500152" y="236194"/>
                  </a:lnTo>
                  <a:lnTo>
                    <a:pt x="6519939" y="255981"/>
                  </a:lnTo>
                  <a:lnTo>
                    <a:pt x="6530607" y="277317"/>
                  </a:lnTo>
                  <a:lnTo>
                    <a:pt x="6558052" y="277317"/>
                  </a:lnTo>
                </a:path>
              </a:pathLst>
            </a:custGeom>
            <a:ln w="3175">
              <a:solidFill>
                <a:srgbClr val="C076C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650934" y="3777754"/>
              <a:ext cx="6586220" cy="388620"/>
            </a:xfrm>
            <a:custGeom>
              <a:avLst/>
              <a:gdLst/>
              <a:ahLst/>
              <a:cxnLst/>
              <a:rect l="l" t="t" r="r" b="b"/>
              <a:pathLst>
                <a:path w="6586220" h="388620">
                  <a:moveTo>
                    <a:pt x="0" y="0"/>
                  </a:moveTo>
                  <a:lnTo>
                    <a:pt x="6045" y="3022"/>
                  </a:lnTo>
                  <a:lnTo>
                    <a:pt x="15176" y="3022"/>
                  </a:lnTo>
                  <a:lnTo>
                    <a:pt x="36499" y="12153"/>
                  </a:lnTo>
                  <a:lnTo>
                    <a:pt x="45681" y="22821"/>
                  </a:lnTo>
                  <a:lnTo>
                    <a:pt x="67017" y="53327"/>
                  </a:lnTo>
                  <a:lnTo>
                    <a:pt x="86804" y="83794"/>
                  </a:lnTo>
                  <a:lnTo>
                    <a:pt x="97472" y="124917"/>
                  </a:lnTo>
                  <a:lnTo>
                    <a:pt x="117271" y="144754"/>
                  </a:lnTo>
                  <a:lnTo>
                    <a:pt x="137058" y="155422"/>
                  </a:lnTo>
                  <a:lnTo>
                    <a:pt x="167576" y="155422"/>
                  </a:lnTo>
                  <a:lnTo>
                    <a:pt x="178244" y="175221"/>
                  </a:lnTo>
                  <a:lnTo>
                    <a:pt x="198031" y="205727"/>
                  </a:lnTo>
                  <a:lnTo>
                    <a:pt x="219367" y="236194"/>
                  </a:lnTo>
                  <a:lnTo>
                    <a:pt x="228536" y="255981"/>
                  </a:lnTo>
                  <a:lnTo>
                    <a:pt x="249872" y="277317"/>
                  </a:lnTo>
                  <a:lnTo>
                    <a:pt x="280339" y="277317"/>
                  </a:lnTo>
                  <a:lnTo>
                    <a:pt x="300126" y="286448"/>
                  </a:lnTo>
                  <a:lnTo>
                    <a:pt x="319976" y="297103"/>
                  </a:lnTo>
                  <a:lnTo>
                    <a:pt x="330644" y="316953"/>
                  </a:lnTo>
                  <a:lnTo>
                    <a:pt x="350431" y="338289"/>
                  </a:lnTo>
                  <a:lnTo>
                    <a:pt x="361099" y="348957"/>
                  </a:lnTo>
                  <a:lnTo>
                    <a:pt x="380898" y="358076"/>
                  </a:lnTo>
                  <a:lnTo>
                    <a:pt x="432739" y="358076"/>
                  </a:lnTo>
                  <a:lnTo>
                    <a:pt x="452526" y="368744"/>
                  </a:lnTo>
                  <a:lnTo>
                    <a:pt x="463194" y="379412"/>
                  </a:lnTo>
                  <a:lnTo>
                    <a:pt x="482993" y="388594"/>
                  </a:lnTo>
                  <a:lnTo>
                    <a:pt x="502831" y="379412"/>
                  </a:lnTo>
                  <a:lnTo>
                    <a:pt x="594258" y="379412"/>
                  </a:lnTo>
                  <a:lnTo>
                    <a:pt x="615594" y="368744"/>
                  </a:lnTo>
                  <a:lnTo>
                    <a:pt x="624725" y="358076"/>
                  </a:lnTo>
                  <a:lnTo>
                    <a:pt x="646048" y="348957"/>
                  </a:lnTo>
                  <a:lnTo>
                    <a:pt x="665848" y="338289"/>
                  </a:lnTo>
                  <a:lnTo>
                    <a:pt x="716152" y="338289"/>
                  </a:lnTo>
                  <a:lnTo>
                    <a:pt x="726820" y="327621"/>
                  </a:lnTo>
                  <a:lnTo>
                    <a:pt x="746658" y="316953"/>
                  </a:lnTo>
                  <a:lnTo>
                    <a:pt x="757326" y="297103"/>
                  </a:lnTo>
                  <a:lnTo>
                    <a:pt x="777125" y="277317"/>
                  </a:lnTo>
                  <a:lnTo>
                    <a:pt x="798448" y="266649"/>
                  </a:lnTo>
                  <a:lnTo>
                    <a:pt x="807580" y="255981"/>
                  </a:lnTo>
                  <a:lnTo>
                    <a:pt x="828916" y="266649"/>
                  </a:lnTo>
                  <a:lnTo>
                    <a:pt x="848702" y="255981"/>
                  </a:lnTo>
                  <a:lnTo>
                    <a:pt x="859421" y="246849"/>
                  </a:lnTo>
                  <a:lnTo>
                    <a:pt x="879220" y="216395"/>
                  </a:lnTo>
                  <a:lnTo>
                    <a:pt x="899007" y="195059"/>
                  </a:lnTo>
                  <a:lnTo>
                    <a:pt x="909675" y="164553"/>
                  </a:lnTo>
                  <a:lnTo>
                    <a:pt x="929474" y="155422"/>
                  </a:lnTo>
                  <a:lnTo>
                    <a:pt x="959980" y="155422"/>
                  </a:lnTo>
                  <a:lnTo>
                    <a:pt x="981316" y="144754"/>
                  </a:lnTo>
                  <a:lnTo>
                    <a:pt x="990447" y="124917"/>
                  </a:lnTo>
                  <a:lnTo>
                    <a:pt x="1011770" y="103581"/>
                  </a:lnTo>
                  <a:lnTo>
                    <a:pt x="1031620" y="63995"/>
                  </a:lnTo>
                  <a:lnTo>
                    <a:pt x="1042288" y="42659"/>
                  </a:lnTo>
                  <a:lnTo>
                    <a:pt x="1062075" y="22821"/>
                  </a:lnTo>
                  <a:lnTo>
                    <a:pt x="1092542" y="22821"/>
                  </a:lnTo>
                  <a:lnTo>
                    <a:pt x="1112329" y="12153"/>
                  </a:lnTo>
                  <a:lnTo>
                    <a:pt x="1122997" y="3022"/>
                  </a:lnTo>
                  <a:lnTo>
                    <a:pt x="1124967" y="0"/>
                  </a:lnTo>
                </a:path>
                <a:path w="6586220" h="388620">
                  <a:moveTo>
                    <a:pt x="2100421" y="0"/>
                  </a:moveTo>
                  <a:lnTo>
                    <a:pt x="2108936" y="12153"/>
                  </a:lnTo>
                  <a:lnTo>
                    <a:pt x="2118118" y="22821"/>
                  </a:lnTo>
                  <a:lnTo>
                    <a:pt x="2148573" y="22821"/>
                  </a:lnTo>
                  <a:lnTo>
                    <a:pt x="2169909" y="42659"/>
                  </a:lnTo>
                  <a:lnTo>
                    <a:pt x="2189746" y="73126"/>
                  </a:lnTo>
                  <a:lnTo>
                    <a:pt x="2200414" y="103581"/>
                  </a:lnTo>
                  <a:lnTo>
                    <a:pt x="2220213" y="144754"/>
                  </a:lnTo>
                  <a:lnTo>
                    <a:pt x="2240000" y="164553"/>
                  </a:lnTo>
                  <a:lnTo>
                    <a:pt x="2250668" y="164553"/>
                  </a:lnTo>
                  <a:lnTo>
                    <a:pt x="2270467" y="175221"/>
                  </a:lnTo>
                  <a:lnTo>
                    <a:pt x="2281173" y="175221"/>
                  </a:lnTo>
                  <a:lnTo>
                    <a:pt x="2300973" y="195059"/>
                  </a:lnTo>
                  <a:lnTo>
                    <a:pt x="2322309" y="216395"/>
                  </a:lnTo>
                  <a:lnTo>
                    <a:pt x="2331427" y="246849"/>
                  </a:lnTo>
                  <a:lnTo>
                    <a:pt x="2352763" y="277317"/>
                  </a:lnTo>
                  <a:lnTo>
                    <a:pt x="2372563" y="286448"/>
                  </a:lnTo>
                  <a:lnTo>
                    <a:pt x="2403068" y="286448"/>
                  </a:lnTo>
                  <a:lnTo>
                    <a:pt x="2422867" y="297103"/>
                  </a:lnTo>
                  <a:lnTo>
                    <a:pt x="2453373" y="327621"/>
                  </a:lnTo>
                  <a:lnTo>
                    <a:pt x="2464041" y="348957"/>
                  </a:lnTo>
                  <a:lnTo>
                    <a:pt x="2483827" y="358076"/>
                  </a:lnTo>
                  <a:lnTo>
                    <a:pt x="2535631" y="358076"/>
                  </a:lnTo>
                  <a:lnTo>
                    <a:pt x="2555468" y="368744"/>
                  </a:lnTo>
                  <a:lnTo>
                    <a:pt x="2566136" y="379412"/>
                  </a:lnTo>
                  <a:lnTo>
                    <a:pt x="2585935" y="379412"/>
                  </a:lnTo>
                  <a:lnTo>
                    <a:pt x="2605722" y="388594"/>
                  </a:lnTo>
                  <a:lnTo>
                    <a:pt x="2616390" y="379412"/>
                  </a:lnTo>
                  <a:lnTo>
                    <a:pt x="2718485" y="379412"/>
                  </a:lnTo>
                  <a:lnTo>
                    <a:pt x="2738335" y="368744"/>
                  </a:lnTo>
                  <a:lnTo>
                    <a:pt x="2748991" y="348957"/>
                  </a:lnTo>
                  <a:lnTo>
                    <a:pt x="2768790" y="338289"/>
                  </a:lnTo>
                  <a:lnTo>
                    <a:pt x="2779458" y="338289"/>
                  </a:lnTo>
                  <a:lnTo>
                    <a:pt x="2799245" y="327621"/>
                  </a:lnTo>
                  <a:lnTo>
                    <a:pt x="2819095" y="338289"/>
                  </a:lnTo>
                  <a:lnTo>
                    <a:pt x="2829763" y="327621"/>
                  </a:lnTo>
                  <a:lnTo>
                    <a:pt x="2849549" y="316953"/>
                  </a:lnTo>
                  <a:lnTo>
                    <a:pt x="2870885" y="297103"/>
                  </a:lnTo>
                  <a:lnTo>
                    <a:pt x="2880017" y="277317"/>
                  </a:lnTo>
                  <a:lnTo>
                    <a:pt x="2901353" y="255981"/>
                  </a:lnTo>
                  <a:lnTo>
                    <a:pt x="2921190" y="246849"/>
                  </a:lnTo>
                  <a:lnTo>
                    <a:pt x="2962313" y="246849"/>
                  </a:lnTo>
                  <a:lnTo>
                    <a:pt x="2982112" y="225526"/>
                  </a:lnTo>
                  <a:lnTo>
                    <a:pt x="3001949" y="205727"/>
                  </a:lnTo>
                  <a:lnTo>
                    <a:pt x="3012617" y="175221"/>
                  </a:lnTo>
                  <a:lnTo>
                    <a:pt x="3053753" y="134099"/>
                  </a:lnTo>
                  <a:lnTo>
                    <a:pt x="3093389" y="134099"/>
                  </a:lnTo>
                  <a:lnTo>
                    <a:pt x="3114713" y="114249"/>
                  </a:lnTo>
                  <a:lnTo>
                    <a:pt x="3134512" y="83794"/>
                  </a:lnTo>
                  <a:lnTo>
                    <a:pt x="3145180" y="42659"/>
                  </a:lnTo>
                  <a:lnTo>
                    <a:pt x="3164966" y="22821"/>
                  </a:lnTo>
                  <a:lnTo>
                    <a:pt x="3184817" y="12153"/>
                  </a:lnTo>
                  <a:lnTo>
                    <a:pt x="3215271" y="12153"/>
                  </a:lnTo>
                  <a:lnTo>
                    <a:pt x="3225939" y="3022"/>
                  </a:lnTo>
                  <a:lnTo>
                    <a:pt x="3228746" y="0"/>
                  </a:lnTo>
                </a:path>
                <a:path w="6586220" h="388620">
                  <a:moveTo>
                    <a:pt x="4205328" y="0"/>
                  </a:moveTo>
                  <a:lnTo>
                    <a:pt x="4211878" y="12153"/>
                  </a:lnTo>
                  <a:lnTo>
                    <a:pt x="4221010" y="33489"/>
                  </a:lnTo>
                  <a:lnTo>
                    <a:pt x="4242333" y="42659"/>
                  </a:lnTo>
                  <a:lnTo>
                    <a:pt x="4272851" y="42659"/>
                  </a:lnTo>
                  <a:lnTo>
                    <a:pt x="4292638" y="63995"/>
                  </a:lnTo>
                  <a:lnTo>
                    <a:pt x="4303306" y="94449"/>
                  </a:lnTo>
                  <a:lnTo>
                    <a:pt x="4323105" y="134099"/>
                  </a:lnTo>
                  <a:lnTo>
                    <a:pt x="4342942" y="164553"/>
                  </a:lnTo>
                  <a:lnTo>
                    <a:pt x="4353610" y="185889"/>
                  </a:lnTo>
                  <a:lnTo>
                    <a:pt x="4394733" y="185889"/>
                  </a:lnTo>
                  <a:lnTo>
                    <a:pt x="4403864" y="195059"/>
                  </a:lnTo>
                  <a:lnTo>
                    <a:pt x="4425200" y="205727"/>
                  </a:lnTo>
                  <a:lnTo>
                    <a:pt x="4434370" y="236194"/>
                  </a:lnTo>
                  <a:lnTo>
                    <a:pt x="4455706" y="266649"/>
                  </a:lnTo>
                  <a:lnTo>
                    <a:pt x="4486173" y="297103"/>
                  </a:lnTo>
                  <a:lnTo>
                    <a:pt x="4525810" y="297103"/>
                  </a:lnTo>
                  <a:lnTo>
                    <a:pt x="4536478" y="307771"/>
                  </a:lnTo>
                  <a:lnTo>
                    <a:pt x="4556264" y="316953"/>
                  </a:lnTo>
                  <a:lnTo>
                    <a:pt x="4566932" y="338289"/>
                  </a:lnTo>
                  <a:lnTo>
                    <a:pt x="4586732" y="358076"/>
                  </a:lnTo>
                  <a:lnTo>
                    <a:pt x="4608055" y="358076"/>
                  </a:lnTo>
                  <a:lnTo>
                    <a:pt x="4617237" y="368744"/>
                  </a:lnTo>
                  <a:lnTo>
                    <a:pt x="4638573" y="358076"/>
                  </a:lnTo>
                  <a:lnTo>
                    <a:pt x="4658359" y="368744"/>
                  </a:lnTo>
                  <a:lnTo>
                    <a:pt x="4669028" y="368744"/>
                  </a:lnTo>
                  <a:lnTo>
                    <a:pt x="4688878" y="379412"/>
                  </a:lnTo>
                  <a:lnTo>
                    <a:pt x="4699533" y="388594"/>
                  </a:lnTo>
                  <a:lnTo>
                    <a:pt x="4719332" y="388594"/>
                  </a:lnTo>
                  <a:lnTo>
                    <a:pt x="4739132" y="379412"/>
                  </a:lnTo>
                  <a:lnTo>
                    <a:pt x="4749787" y="379412"/>
                  </a:lnTo>
                  <a:lnTo>
                    <a:pt x="4769586" y="368744"/>
                  </a:lnTo>
                  <a:lnTo>
                    <a:pt x="4790922" y="368744"/>
                  </a:lnTo>
                  <a:lnTo>
                    <a:pt x="4800092" y="379412"/>
                  </a:lnTo>
                  <a:lnTo>
                    <a:pt x="4821428" y="379412"/>
                  </a:lnTo>
                  <a:lnTo>
                    <a:pt x="4841227" y="368744"/>
                  </a:lnTo>
                  <a:lnTo>
                    <a:pt x="4851882" y="358076"/>
                  </a:lnTo>
                  <a:lnTo>
                    <a:pt x="4871732" y="338289"/>
                  </a:lnTo>
                  <a:lnTo>
                    <a:pt x="4882400" y="327621"/>
                  </a:lnTo>
                  <a:lnTo>
                    <a:pt x="4932654" y="327621"/>
                  </a:lnTo>
                  <a:lnTo>
                    <a:pt x="4952441" y="316953"/>
                  </a:lnTo>
                  <a:lnTo>
                    <a:pt x="4973828" y="307771"/>
                  </a:lnTo>
                  <a:lnTo>
                    <a:pt x="4982959" y="286448"/>
                  </a:lnTo>
                  <a:lnTo>
                    <a:pt x="5004282" y="266649"/>
                  </a:lnTo>
                  <a:lnTo>
                    <a:pt x="5034749" y="236194"/>
                  </a:lnTo>
                  <a:lnTo>
                    <a:pt x="5065255" y="236194"/>
                  </a:lnTo>
                  <a:lnTo>
                    <a:pt x="5085054" y="225526"/>
                  </a:lnTo>
                  <a:lnTo>
                    <a:pt x="5104841" y="216395"/>
                  </a:lnTo>
                  <a:lnTo>
                    <a:pt x="5115509" y="185889"/>
                  </a:lnTo>
                  <a:lnTo>
                    <a:pt x="5135359" y="155422"/>
                  </a:lnTo>
                  <a:lnTo>
                    <a:pt x="5156682" y="134099"/>
                  </a:lnTo>
                  <a:lnTo>
                    <a:pt x="5165813" y="124917"/>
                  </a:lnTo>
                  <a:lnTo>
                    <a:pt x="5196281" y="124917"/>
                  </a:lnTo>
                  <a:lnTo>
                    <a:pt x="5217604" y="114249"/>
                  </a:lnTo>
                  <a:lnTo>
                    <a:pt x="5237403" y="94449"/>
                  </a:lnTo>
                  <a:lnTo>
                    <a:pt x="5248122" y="63995"/>
                  </a:lnTo>
                  <a:lnTo>
                    <a:pt x="5267909" y="33489"/>
                  </a:lnTo>
                  <a:lnTo>
                    <a:pt x="5287708" y="3022"/>
                  </a:lnTo>
                  <a:lnTo>
                    <a:pt x="5290731" y="0"/>
                  </a:lnTo>
                </a:path>
                <a:path w="6586220" h="388620">
                  <a:moveTo>
                    <a:pt x="6316518" y="0"/>
                  </a:moveTo>
                  <a:lnTo>
                    <a:pt x="6323952" y="33489"/>
                  </a:lnTo>
                  <a:lnTo>
                    <a:pt x="6345275" y="53327"/>
                  </a:lnTo>
                  <a:lnTo>
                    <a:pt x="6365074" y="63995"/>
                  </a:lnTo>
                  <a:lnTo>
                    <a:pt x="6395580" y="63995"/>
                  </a:lnTo>
                  <a:lnTo>
                    <a:pt x="6406248" y="83794"/>
                  </a:lnTo>
                  <a:lnTo>
                    <a:pt x="6426047" y="114249"/>
                  </a:lnTo>
                  <a:lnTo>
                    <a:pt x="6445834" y="155422"/>
                  </a:lnTo>
                  <a:lnTo>
                    <a:pt x="6456502" y="185889"/>
                  </a:lnTo>
                  <a:lnTo>
                    <a:pt x="6476352" y="195059"/>
                  </a:lnTo>
                  <a:lnTo>
                    <a:pt x="6497675" y="205727"/>
                  </a:lnTo>
                  <a:lnTo>
                    <a:pt x="6528142" y="205727"/>
                  </a:lnTo>
                  <a:lnTo>
                    <a:pt x="6547929" y="225526"/>
                  </a:lnTo>
                  <a:lnTo>
                    <a:pt x="6558597" y="255981"/>
                  </a:lnTo>
                  <a:lnTo>
                    <a:pt x="6578447" y="286448"/>
                  </a:lnTo>
                  <a:lnTo>
                    <a:pt x="6586042" y="294043"/>
                  </a:lnTo>
                </a:path>
              </a:pathLst>
            </a:custGeom>
            <a:ln w="3175">
              <a:solidFill>
                <a:srgbClr val="3CBA7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665204" y="3777754"/>
              <a:ext cx="5278120" cy="368935"/>
            </a:xfrm>
            <a:custGeom>
              <a:avLst/>
              <a:gdLst/>
              <a:ahLst/>
              <a:cxnLst/>
              <a:rect l="l" t="t" r="r" b="b"/>
              <a:pathLst>
                <a:path w="5278120" h="368935">
                  <a:moveTo>
                    <a:pt x="0" y="0"/>
                  </a:moveTo>
                  <a:lnTo>
                    <a:pt x="906" y="3022"/>
                  </a:lnTo>
                  <a:lnTo>
                    <a:pt x="22229" y="22821"/>
                  </a:lnTo>
                  <a:lnTo>
                    <a:pt x="31411" y="33489"/>
                  </a:lnTo>
                  <a:lnTo>
                    <a:pt x="72534" y="33489"/>
                  </a:lnTo>
                  <a:lnTo>
                    <a:pt x="83202" y="63995"/>
                  </a:lnTo>
                  <a:lnTo>
                    <a:pt x="122788" y="124917"/>
                  </a:lnTo>
                  <a:lnTo>
                    <a:pt x="133506" y="155422"/>
                  </a:lnTo>
                  <a:lnTo>
                    <a:pt x="153306" y="175221"/>
                  </a:lnTo>
                  <a:lnTo>
                    <a:pt x="183760" y="175221"/>
                  </a:lnTo>
                  <a:lnTo>
                    <a:pt x="205096" y="185889"/>
                  </a:lnTo>
                  <a:lnTo>
                    <a:pt x="214266" y="205727"/>
                  </a:lnTo>
                  <a:lnTo>
                    <a:pt x="235602" y="236194"/>
                  </a:lnTo>
                  <a:lnTo>
                    <a:pt x="255401" y="255981"/>
                  </a:lnTo>
                  <a:lnTo>
                    <a:pt x="266069" y="277317"/>
                  </a:lnTo>
                  <a:lnTo>
                    <a:pt x="285856" y="286448"/>
                  </a:lnTo>
                  <a:lnTo>
                    <a:pt x="316374" y="286448"/>
                  </a:lnTo>
                  <a:lnTo>
                    <a:pt x="336160" y="297103"/>
                  </a:lnTo>
                  <a:lnTo>
                    <a:pt x="346828" y="307771"/>
                  </a:lnTo>
                  <a:lnTo>
                    <a:pt x="366628" y="327621"/>
                  </a:lnTo>
                  <a:lnTo>
                    <a:pt x="387951" y="338289"/>
                  </a:lnTo>
                  <a:lnTo>
                    <a:pt x="397082" y="348957"/>
                  </a:lnTo>
                  <a:lnTo>
                    <a:pt x="468723" y="348957"/>
                  </a:lnTo>
                  <a:lnTo>
                    <a:pt x="488560" y="358076"/>
                  </a:lnTo>
                  <a:lnTo>
                    <a:pt x="499228" y="368744"/>
                  </a:lnTo>
                  <a:lnTo>
                    <a:pt x="519028" y="358076"/>
                  </a:lnTo>
                  <a:lnTo>
                    <a:pt x="529683" y="358076"/>
                  </a:lnTo>
                  <a:lnTo>
                    <a:pt x="549482" y="348957"/>
                  </a:lnTo>
                  <a:lnTo>
                    <a:pt x="631778" y="348957"/>
                  </a:lnTo>
                  <a:lnTo>
                    <a:pt x="651578" y="327621"/>
                  </a:lnTo>
                  <a:lnTo>
                    <a:pt x="662246" y="316953"/>
                  </a:lnTo>
                  <a:lnTo>
                    <a:pt x="682083" y="307771"/>
                  </a:lnTo>
                  <a:lnTo>
                    <a:pt x="701882" y="297103"/>
                  </a:lnTo>
                  <a:lnTo>
                    <a:pt x="743056" y="297103"/>
                  </a:lnTo>
                  <a:lnTo>
                    <a:pt x="784178" y="255981"/>
                  </a:lnTo>
                  <a:lnTo>
                    <a:pt x="793310" y="236194"/>
                  </a:lnTo>
                  <a:lnTo>
                    <a:pt x="814646" y="216395"/>
                  </a:lnTo>
                  <a:lnTo>
                    <a:pt x="834432" y="205727"/>
                  </a:lnTo>
                  <a:lnTo>
                    <a:pt x="864950" y="205727"/>
                  </a:lnTo>
                  <a:lnTo>
                    <a:pt x="884737" y="195059"/>
                  </a:lnTo>
                  <a:lnTo>
                    <a:pt x="895405" y="175221"/>
                  </a:lnTo>
                  <a:lnTo>
                    <a:pt x="915204" y="144754"/>
                  </a:lnTo>
                  <a:lnTo>
                    <a:pt x="925872" y="114249"/>
                  </a:lnTo>
                  <a:lnTo>
                    <a:pt x="945710" y="94449"/>
                  </a:lnTo>
                  <a:lnTo>
                    <a:pt x="967046" y="83794"/>
                  </a:lnTo>
                  <a:lnTo>
                    <a:pt x="997500" y="83794"/>
                  </a:lnTo>
                  <a:lnTo>
                    <a:pt x="1017350" y="73126"/>
                  </a:lnTo>
                  <a:lnTo>
                    <a:pt x="1028018" y="53327"/>
                  </a:lnTo>
                  <a:lnTo>
                    <a:pt x="1047805" y="22821"/>
                  </a:lnTo>
                  <a:lnTo>
                    <a:pt x="1055796" y="0"/>
                  </a:lnTo>
                </a:path>
                <a:path w="5278120" h="368935">
                  <a:moveTo>
                    <a:pt x="2109199" y="0"/>
                  </a:moveTo>
                  <a:lnTo>
                    <a:pt x="2125171" y="22821"/>
                  </a:lnTo>
                  <a:lnTo>
                    <a:pt x="2134303" y="42659"/>
                  </a:lnTo>
                  <a:lnTo>
                    <a:pt x="2155639" y="53327"/>
                  </a:lnTo>
                  <a:lnTo>
                    <a:pt x="2175476" y="53327"/>
                  </a:lnTo>
                  <a:lnTo>
                    <a:pt x="2205943" y="83794"/>
                  </a:lnTo>
                  <a:lnTo>
                    <a:pt x="2225730" y="114249"/>
                  </a:lnTo>
                  <a:lnTo>
                    <a:pt x="2236398" y="144754"/>
                  </a:lnTo>
                  <a:lnTo>
                    <a:pt x="2256197" y="175221"/>
                  </a:lnTo>
                  <a:lnTo>
                    <a:pt x="2266903" y="185889"/>
                  </a:lnTo>
                  <a:lnTo>
                    <a:pt x="2286703" y="195059"/>
                  </a:lnTo>
                  <a:lnTo>
                    <a:pt x="2308039" y="195059"/>
                  </a:lnTo>
                  <a:lnTo>
                    <a:pt x="2317157" y="205727"/>
                  </a:lnTo>
                  <a:lnTo>
                    <a:pt x="2338493" y="225526"/>
                  </a:lnTo>
                  <a:lnTo>
                    <a:pt x="2358292" y="246849"/>
                  </a:lnTo>
                  <a:lnTo>
                    <a:pt x="2368960" y="277317"/>
                  </a:lnTo>
                  <a:lnTo>
                    <a:pt x="2388798" y="297103"/>
                  </a:lnTo>
                  <a:lnTo>
                    <a:pt x="2439103" y="297103"/>
                  </a:lnTo>
                  <a:lnTo>
                    <a:pt x="2449771" y="307771"/>
                  </a:lnTo>
                  <a:lnTo>
                    <a:pt x="2469557" y="327621"/>
                  </a:lnTo>
                  <a:lnTo>
                    <a:pt x="2490893" y="338289"/>
                  </a:lnTo>
                  <a:lnTo>
                    <a:pt x="2500024" y="348957"/>
                  </a:lnTo>
                  <a:lnTo>
                    <a:pt x="2571665" y="348957"/>
                  </a:lnTo>
                  <a:lnTo>
                    <a:pt x="2591452" y="358076"/>
                  </a:lnTo>
                  <a:lnTo>
                    <a:pt x="2602120" y="358076"/>
                  </a:lnTo>
                  <a:lnTo>
                    <a:pt x="2621957" y="368744"/>
                  </a:lnTo>
                  <a:lnTo>
                    <a:pt x="2632625" y="358076"/>
                  </a:lnTo>
                  <a:lnTo>
                    <a:pt x="2652424" y="358076"/>
                  </a:lnTo>
                  <a:lnTo>
                    <a:pt x="2673760" y="348957"/>
                  </a:lnTo>
                  <a:lnTo>
                    <a:pt x="2734720" y="348957"/>
                  </a:lnTo>
                  <a:lnTo>
                    <a:pt x="2754520" y="338289"/>
                  </a:lnTo>
                  <a:lnTo>
                    <a:pt x="2765188" y="316953"/>
                  </a:lnTo>
                  <a:lnTo>
                    <a:pt x="2784974" y="307771"/>
                  </a:lnTo>
                  <a:lnTo>
                    <a:pt x="2804824" y="297103"/>
                  </a:lnTo>
                  <a:lnTo>
                    <a:pt x="2815492" y="286448"/>
                  </a:lnTo>
                  <a:lnTo>
                    <a:pt x="2865746" y="286448"/>
                  </a:lnTo>
                  <a:lnTo>
                    <a:pt x="2887082" y="266649"/>
                  </a:lnTo>
                  <a:lnTo>
                    <a:pt x="2906920" y="236194"/>
                  </a:lnTo>
                  <a:lnTo>
                    <a:pt x="2917588" y="216395"/>
                  </a:lnTo>
                  <a:lnTo>
                    <a:pt x="2937374" y="195059"/>
                  </a:lnTo>
                  <a:lnTo>
                    <a:pt x="2987679" y="195059"/>
                  </a:lnTo>
                  <a:lnTo>
                    <a:pt x="2998347" y="185889"/>
                  </a:lnTo>
                  <a:lnTo>
                    <a:pt x="3018146" y="164553"/>
                  </a:lnTo>
                  <a:lnTo>
                    <a:pt x="3039482" y="124917"/>
                  </a:lnTo>
                  <a:lnTo>
                    <a:pt x="3048601" y="103581"/>
                  </a:lnTo>
                  <a:lnTo>
                    <a:pt x="3069937" y="83794"/>
                  </a:lnTo>
                  <a:lnTo>
                    <a:pt x="3079119" y="73126"/>
                  </a:lnTo>
                  <a:lnTo>
                    <a:pt x="3120242" y="73126"/>
                  </a:lnTo>
                  <a:lnTo>
                    <a:pt x="3130910" y="53327"/>
                  </a:lnTo>
                  <a:lnTo>
                    <a:pt x="3150696" y="33489"/>
                  </a:lnTo>
                  <a:lnTo>
                    <a:pt x="3170546" y="3022"/>
                  </a:lnTo>
                  <a:lnTo>
                    <a:pt x="3171605" y="0"/>
                  </a:lnTo>
                </a:path>
                <a:path w="5278120" h="368935">
                  <a:moveTo>
                    <a:pt x="4219553" y="0"/>
                  </a:moveTo>
                  <a:lnTo>
                    <a:pt x="4228063" y="12153"/>
                  </a:lnTo>
                  <a:lnTo>
                    <a:pt x="4247913" y="42659"/>
                  </a:lnTo>
                  <a:lnTo>
                    <a:pt x="4258581" y="63995"/>
                  </a:lnTo>
                  <a:lnTo>
                    <a:pt x="4278367" y="73126"/>
                  </a:lnTo>
                  <a:lnTo>
                    <a:pt x="4289035" y="73126"/>
                  </a:lnTo>
                  <a:lnTo>
                    <a:pt x="4308835" y="83794"/>
                  </a:lnTo>
                  <a:lnTo>
                    <a:pt x="4328672" y="103581"/>
                  </a:lnTo>
                  <a:lnTo>
                    <a:pt x="4339340" y="134099"/>
                  </a:lnTo>
                  <a:lnTo>
                    <a:pt x="4359139" y="164553"/>
                  </a:lnTo>
                  <a:lnTo>
                    <a:pt x="4380463" y="195059"/>
                  </a:lnTo>
                  <a:lnTo>
                    <a:pt x="4389594" y="205727"/>
                  </a:lnTo>
                  <a:lnTo>
                    <a:pt x="4420099" y="205727"/>
                  </a:lnTo>
                  <a:lnTo>
                    <a:pt x="4441435" y="216395"/>
                  </a:lnTo>
                  <a:lnTo>
                    <a:pt x="4461235" y="236194"/>
                  </a:lnTo>
                  <a:lnTo>
                    <a:pt x="4471903" y="266649"/>
                  </a:lnTo>
                  <a:lnTo>
                    <a:pt x="4491689" y="286448"/>
                  </a:lnTo>
                  <a:lnTo>
                    <a:pt x="4511539" y="307771"/>
                  </a:lnTo>
                  <a:lnTo>
                    <a:pt x="4552662" y="307771"/>
                  </a:lnTo>
                  <a:lnTo>
                    <a:pt x="4572461" y="316953"/>
                  </a:lnTo>
                  <a:lnTo>
                    <a:pt x="4593785" y="327621"/>
                  </a:lnTo>
                  <a:lnTo>
                    <a:pt x="4602967" y="348957"/>
                  </a:lnTo>
                  <a:lnTo>
                    <a:pt x="4624303" y="358076"/>
                  </a:lnTo>
                  <a:lnTo>
                    <a:pt x="4654757" y="358076"/>
                  </a:lnTo>
                  <a:lnTo>
                    <a:pt x="4674607" y="348957"/>
                  </a:lnTo>
                  <a:lnTo>
                    <a:pt x="4685263" y="358076"/>
                  </a:lnTo>
                  <a:lnTo>
                    <a:pt x="4705062" y="358076"/>
                  </a:lnTo>
                  <a:lnTo>
                    <a:pt x="4724861" y="368744"/>
                  </a:lnTo>
                  <a:lnTo>
                    <a:pt x="4735517" y="368744"/>
                  </a:lnTo>
                  <a:lnTo>
                    <a:pt x="4755316" y="358076"/>
                  </a:lnTo>
                  <a:lnTo>
                    <a:pt x="4776652" y="348957"/>
                  </a:lnTo>
                  <a:lnTo>
                    <a:pt x="4785821" y="338289"/>
                  </a:lnTo>
                  <a:lnTo>
                    <a:pt x="4826957" y="338289"/>
                  </a:lnTo>
                  <a:lnTo>
                    <a:pt x="4837612" y="348957"/>
                  </a:lnTo>
                  <a:lnTo>
                    <a:pt x="4857462" y="338289"/>
                  </a:lnTo>
                  <a:lnTo>
                    <a:pt x="4868130" y="327621"/>
                  </a:lnTo>
                  <a:lnTo>
                    <a:pt x="4887917" y="316953"/>
                  </a:lnTo>
                  <a:lnTo>
                    <a:pt x="4907716" y="297103"/>
                  </a:lnTo>
                  <a:lnTo>
                    <a:pt x="4918384" y="286448"/>
                  </a:lnTo>
                  <a:lnTo>
                    <a:pt x="4938170" y="277317"/>
                  </a:lnTo>
                  <a:lnTo>
                    <a:pt x="4968689" y="277317"/>
                  </a:lnTo>
                  <a:lnTo>
                    <a:pt x="4990012" y="266649"/>
                  </a:lnTo>
                  <a:lnTo>
                    <a:pt x="5009811" y="255981"/>
                  </a:lnTo>
                  <a:lnTo>
                    <a:pt x="5020479" y="225526"/>
                  </a:lnTo>
                  <a:lnTo>
                    <a:pt x="5040317" y="205727"/>
                  </a:lnTo>
                  <a:lnTo>
                    <a:pt x="5050985" y="185889"/>
                  </a:lnTo>
                  <a:lnTo>
                    <a:pt x="5070784" y="175221"/>
                  </a:lnTo>
                  <a:lnTo>
                    <a:pt x="5101238" y="175221"/>
                  </a:lnTo>
                  <a:lnTo>
                    <a:pt x="5121089" y="164553"/>
                  </a:lnTo>
                  <a:lnTo>
                    <a:pt x="5142412" y="144754"/>
                  </a:lnTo>
                  <a:lnTo>
                    <a:pt x="5151543" y="114249"/>
                  </a:lnTo>
                  <a:lnTo>
                    <a:pt x="5172879" y="83794"/>
                  </a:lnTo>
                  <a:lnTo>
                    <a:pt x="5182010" y="63995"/>
                  </a:lnTo>
                  <a:lnTo>
                    <a:pt x="5203334" y="53327"/>
                  </a:lnTo>
                  <a:lnTo>
                    <a:pt x="5233852" y="53327"/>
                  </a:lnTo>
                  <a:lnTo>
                    <a:pt x="5253638" y="42659"/>
                  </a:lnTo>
                  <a:lnTo>
                    <a:pt x="5273438" y="12153"/>
                  </a:lnTo>
                  <a:lnTo>
                    <a:pt x="5277695" y="0"/>
                  </a:lnTo>
                </a:path>
              </a:pathLst>
            </a:custGeom>
            <a:ln w="3175">
              <a:solidFill>
                <a:srgbClr val="828CC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93881" y="3776992"/>
              <a:ext cx="243857" cy="251821"/>
            </a:xfrm>
            <a:prstGeom prst="rect">
              <a:avLst/>
            </a:prstGeom>
          </p:spPr>
        </p:pic>
      </p:grpSp>
      <p:sp>
        <p:nvSpPr>
          <p:cNvPr id="39" name="object 39" descr=""/>
          <p:cNvSpPr txBox="1"/>
          <p:nvPr/>
        </p:nvSpPr>
        <p:spPr>
          <a:xfrm>
            <a:off x="2911480" y="5384850"/>
            <a:ext cx="226695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0.70</a:t>
            </a:r>
            <a:endParaRPr sz="7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496286" y="5384850"/>
            <a:ext cx="23622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-0</a:t>
            </a:r>
            <a:r>
              <a:rPr dirty="0" sz="700" spc="-1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.60</a:t>
            </a:r>
            <a:endParaRPr sz="7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091744" y="5384850"/>
            <a:ext cx="225425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7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7676537" y="5384850"/>
            <a:ext cx="23622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1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7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812269" y="5212650"/>
            <a:ext cx="12700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50</a:t>
            </a:r>
            <a:endParaRPr sz="7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760459" y="4785971"/>
            <a:ext cx="18796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7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760459" y="4359293"/>
            <a:ext cx="18796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150</a:t>
            </a:r>
            <a:endParaRPr sz="7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60459" y="3921947"/>
            <a:ext cx="18796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7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020682" y="5676388"/>
            <a:ext cx="5012055" cy="6000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41985">
              <a:lnSpc>
                <a:spcPct val="100000"/>
              </a:lnSpc>
              <a:spcBef>
                <a:spcPts val="90"/>
              </a:spcBef>
              <a:tabLst>
                <a:tab pos="2134870" algn="l"/>
              </a:tabLst>
            </a:pPr>
            <a:r>
              <a:rPr dirty="0" sz="1050" spc="-10">
                <a:solidFill>
                  <a:srgbClr val="231F1F"/>
                </a:solidFill>
                <a:latin typeface="Arial"/>
                <a:cs typeface="Arial"/>
              </a:rPr>
              <a:t>UL23*</a:t>
            </a:r>
            <a:r>
              <a:rPr dirty="0" sz="10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1050" spc="-10">
                <a:solidFill>
                  <a:srgbClr val="231F1F"/>
                </a:solidFill>
                <a:latin typeface="Arial"/>
                <a:cs typeface="Arial"/>
              </a:rPr>
              <a:t>UL31*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Registro</a:t>
            </a:r>
            <a:r>
              <a:rPr dirty="0" sz="14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tensiones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RMS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Vizcarra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2860675" y="6726783"/>
            <a:ext cx="4392295" cy="508000"/>
            <a:chOff x="2860675" y="6726783"/>
            <a:chExt cx="4392295" cy="508000"/>
          </a:xfrm>
        </p:grpSpPr>
        <p:sp>
          <p:nvSpPr>
            <p:cNvPr id="49" name="object 49" descr=""/>
            <p:cNvSpPr/>
            <p:nvPr/>
          </p:nvSpPr>
          <p:spPr>
            <a:xfrm>
              <a:off x="2867025" y="67331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867025" y="67331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64817" y="493322"/>
            <a:ext cx="7620000" cy="1957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33425" marR="2634615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6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Líneas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Transmisión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Colapso</a:t>
            </a:r>
            <a:r>
              <a:rPr dirty="0" sz="16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Zona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Este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6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6ECFE7"/>
                </a:solidFill>
                <a:latin typeface="Arial"/>
                <a:cs typeface="Arial"/>
              </a:rPr>
              <a:t>2010</a:t>
            </a:r>
            <a:endParaRPr sz="1600">
              <a:latin typeface="Arial"/>
              <a:cs typeface="Arial"/>
            </a:endParaRPr>
          </a:p>
          <a:p>
            <a:pPr marL="733425">
              <a:lnSpc>
                <a:spcPct val="100000"/>
              </a:lnSpc>
            </a:pP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Reposición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Este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-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05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9:38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a.m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124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  <a:tab pos="1579245" algn="l"/>
                <a:tab pos="2588895" algn="l"/>
                <a:tab pos="2988310" algn="l"/>
                <a:tab pos="3902710" algn="l"/>
                <a:tab pos="4178935" algn="l"/>
                <a:tab pos="4852035" algn="l"/>
                <a:tab pos="5545455" algn="l"/>
                <a:tab pos="6102985" algn="l"/>
                <a:tab pos="6537325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armónica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Vizcarra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María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bajo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condiciones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presentadas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evento.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observa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armónica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cerca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industrial.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844800"/>
            <a:ext cx="9143365" cy="4519295"/>
            <a:chOff x="775023" y="2844800"/>
            <a:chExt cx="9143365" cy="451929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39686" y="2844800"/>
              <a:ext cx="5330236" cy="933196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67368" y="3776459"/>
              <a:ext cx="5402554" cy="26624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133725" y="68622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133725" y="68622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681213" y="3051882"/>
            <a:ext cx="6637655" cy="172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90190" marR="699135" indent="-1964689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ENERGIZACIÓN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8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UN</a:t>
            </a:r>
            <a:r>
              <a:rPr dirty="0" sz="1800" spc="-8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DE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POTENCIA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65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2000" spc="-5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del transformador</a:t>
            </a:r>
            <a:r>
              <a:rPr dirty="0" sz="2000" spc="-6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 Potencia</a:t>
            </a:r>
            <a:r>
              <a:rPr dirty="0" sz="2000" spc="-6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T15-261</a:t>
            </a:r>
            <a:r>
              <a:rPr dirty="0" sz="2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6ECFE7"/>
                </a:solidFill>
                <a:latin typeface="Arial"/>
                <a:cs typeface="Arial"/>
              </a:rPr>
              <a:t>Piura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21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2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 2010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10:29</a:t>
            </a:r>
            <a:r>
              <a:rPr dirty="0" sz="20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20">
                <a:solidFill>
                  <a:srgbClr val="6ECFE7"/>
                </a:solidFill>
                <a:latin typeface="Arial"/>
                <a:cs typeface="Arial"/>
              </a:rPr>
              <a:t>a.m.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11957" y="6646316"/>
            <a:ext cx="4392295" cy="508000"/>
            <a:chOff x="2811957" y="6646316"/>
            <a:chExt cx="4392295" cy="508000"/>
          </a:xfrm>
        </p:grpSpPr>
        <p:sp>
          <p:nvSpPr>
            <p:cNvPr id="5" name="object 5" descr=""/>
            <p:cNvSpPr/>
            <p:nvPr/>
          </p:nvSpPr>
          <p:spPr>
            <a:xfrm>
              <a:off x="2818307" y="6652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818307" y="6652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379982" y="2264664"/>
            <a:ext cx="7138034" cy="1513840"/>
            <a:chOff x="1379982" y="2264664"/>
            <a:chExt cx="7138034" cy="151384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00300" y="2264664"/>
              <a:ext cx="6117336" cy="1513332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45430" y="3154464"/>
              <a:ext cx="71640" cy="71627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379982" y="3192564"/>
              <a:ext cx="3843654" cy="585470"/>
            </a:xfrm>
            <a:custGeom>
              <a:avLst/>
              <a:gdLst/>
              <a:ahLst/>
              <a:cxnLst/>
              <a:rect l="l" t="t" r="r" b="b"/>
              <a:pathLst>
                <a:path w="3843654" h="585470">
                  <a:moveTo>
                    <a:pt x="3792880" y="14054"/>
                  </a:moveTo>
                  <a:lnTo>
                    <a:pt x="3792880" y="1959"/>
                  </a:lnTo>
                  <a:lnTo>
                    <a:pt x="3843147" y="0"/>
                  </a:lnTo>
                  <a:lnTo>
                    <a:pt x="3843147" y="9169"/>
                  </a:lnTo>
                  <a:lnTo>
                    <a:pt x="3792880" y="14054"/>
                  </a:lnTo>
                  <a:close/>
                </a:path>
                <a:path w="3843654" h="585470">
                  <a:moveTo>
                    <a:pt x="3785598" y="2243"/>
                  </a:moveTo>
                  <a:lnTo>
                    <a:pt x="3792880" y="1536"/>
                  </a:lnTo>
                  <a:lnTo>
                    <a:pt x="3792880" y="1959"/>
                  </a:lnTo>
                  <a:lnTo>
                    <a:pt x="3785598" y="2243"/>
                  </a:lnTo>
                  <a:close/>
                </a:path>
                <a:path w="3843654" h="585470">
                  <a:moveTo>
                    <a:pt x="3555774" y="24538"/>
                  </a:moveTo>
                  <a:lnTo>
                    <a:pt x="3785598" y="2243"/>
                  </a:lnTo>
                  <a:lnTo>
                    <a:pt x="3792880" y="1959"/>
                  </a:lnTo>
                  <a:lnTo>
                    <a:pt x="3792880" y="14054"/>
                  </a:lnTo>
                  <a:lnTo>
                    <a:pt x="3771826" y="16100"/>
                  </a:lnTo>
                  <a:lnTo>
                    <a:pt x="3555774" y="24538"/>
                  </a:lnTo>
                  <a:close/>
                </a:path>
                <a:path w="3843654" h="585470">
                  <a:moveTo>
                    <a:pt x="1491254" y="105168"/>
                  </a:moveTo>
                  <a:lnTo>
                    <a:pt x="1308989" y="105168"/>
                  </a:lnTo>
                  <a:lnTo>
                    <a:pt x="1307925" y="98816"/>
                  </a:lnTo>
                  <a:lnTo>
                    <a:pt x="3785598" y="2243"/>
                  </a:lnTo>
                  <a:lnTo>
                    <a:pt x="3555774" y="24538"/>
                  </a:lnTo>
                  <a:lnTo>
                    <a:pt x="1491254" y="105168"/>
                  </a:lnTo>
                  <a:close/>
                </a:path>
                <a:path w="3843654" h="585470">
                  <a:moveTo>
                    <a:pt x="1243414" y="585190"/>
                  </a:moveTo>
                  <a:lnTo>
                    <a:pt x="66105" y="585190"/>
                  </a:lnTo>
                  <a:lnTo>
                    <a:pt x="62509" y="583653"/>
                  </a:lnTo>
                  <a:lnTo>
                    <a:pt x="54864" y="580580"/>
                  </a:lnTo>
                  <a:lnTo>
                    <a:pt x="45745" y="574522"/>
                  </a:lnTo>
                  <a:lnTo>
                    <a:pt x="30505" y="562317"/>
                  </a:lnTo>
                  <a:lnTo>
                    <a:pt x="12204" y="539445"/>
                  </a:lnTo>
                  <a:lnTo>
                    <a:pt x="9182" y="530326"/>
                  </a:lnTo>
                  <a:lnTo>
                    <a:pt x="4571" y="519658"/>
                  </a:lnTo>
                  <a:lnTo>
                    <a:pt x="3073" y="510527"/>
                  </a:lnTo>
                  <a:lnTo>
                    <a:pt x="1536" y="499859"/>
                  </a:lnTo>
                  <a:lnTo>
                    <a:pt x="0" y="490689"/>
                  </a:lnTo>
                  <a:lnTo>
                    <a:pt x="0" y="105168"/>
                  </a:lnTo>
                  <a:lnTo>
                    <a:pt x="1536" y="95986"/>
                  </a:lnTo>
                  <a:lnTo>
                    <a:pt x="3073" y="85331"/>
                  </a:lnTo>
                  <a:lnTo>
                    <a:pt x="4571" y="74663"/>
                  </a:lnTo>
                  <a:lnTo>
                    <a:pt x="9182" y="65531"/>
                  </a:lnTo>
                  <a:lnTo>
                    <a:pt x="12204" y="56400"/>
                  </a:lnTo>
                  <a:lnTo>
                    <a:pt x="45745" y="21323"/>
                  </a:lnTo>
                  <a:lnTo>
                    <a:pt x="82308" y="6095"/>
                  </a:lnTo>
                  <a:lnTo>
                    <a:pt x="92964" y="4610"/>
                  </a:lnTo>
                  <a:lnTo>
                    <a:pt x="102095" y="3073"/>
                  </a:lnTo>
                  <a:lnTo>
                    <a:pt x="1206893" y="3073"/>
                  </a:lnTo>
                  <a:lnTo>
                    <a:pt x="1216025" y="4610"/>
                  </a:lnTo>
                  <a:lnTo>
                    <a:pt x="1237361" y="7632"/>
                  </a:lnTo>
                  <a:lnTo>
                    <a:pt x="1246492" y="10667"/>
                  </a:lnTo>
                  <a:lnTo>
                    <a:pt x="1255661" y="15278"/>
                  </a:lnTo>
                  <a:lnTo>
                    <a:pt x="1257523" y="16763"/>
                  </a:lnTo>
                  <a:lnTo>
                    <a:pt x="94513" y="16763"/>
                  </a:lnTo>
                  <a:lnTo>
                    <a:pt x="76200" y="19837"/>
                  </a:lnTo>
                  <a:lnTo>
                    <a:pt x="67068" y="22872"/>
                  </a:lnTo>
                  <a:lnTo>
                    <a:pt x="68567" y="22872"/>
                  </a:lnTo>
                  <a:lnTo>
                    <a:pt x="59436" y="27431"/>
                  </a:lnTo>
                  <a:lnTo>
                    <a:pt x="60972" y="27431"/>
                  </a:lnTo>
                  <a:lnTo>
                    <a:pt x="54885" y="30505"/>
                  </a:lnTo>
                  <a:lnTo>
                    <a:pt x="53327" y="30505"/>
                  </a:lnTo>
                  <a:lnTo>
                    <a:pt x="45745" y="36614"/>
                  </a:lnTo>
                  <a:lnTo>
                    <a:pt x="33540" y="48767"/>
                  </a:lnTo>
                  <a:lnTo>
                    <a:pt x="29889" y="54863"/>
                  </a:lnTo>
                  <a:lnTo>
                    <a:pt x="28968" y="54863"/>
                  </a:lnTo>
                  <a:lnTo>
                    <a:pt x="24409" y="62509"/>
                  </a:lnTo>
                  <a:lnTo>
                    <a:pt x="20618" y="70091"/>
                  </a:lnTo>
                  <a:lnTo>
                    <a:pt x="19850" y="70091"/>
                  </a:lnTo>
                  <a:lnTo>
                    <a:pt x="16764" y="79273"/>
                  </a:lnTo>
                  <a:lnTo>
                    <a:pt x="15485" y="86867"/>
                  </a:lnTo>
                  <a:lnTo>
                    <a:pt x="15227" y="86867"/>
                  </a:lnTo>
                  <a:lnTo>
                    <a:pt x="13955" y="95986"/>
                  </a:lnTo>
                  <a:lnTo>
                    <a:pt x="13741" y="95986"/>
                  </a:lnTo>
                  <a:lnTo>
                    <a:pt x="13741" y="499859"/>
                  </a:lnTo>
                  <a:lnTo>
                    <a:pt x="13991" y="499859"/>
                  </a:lnTo>
                  <a:lnTo>
                    <a:pt x="15227" y="507453"/>
                  </a:lnTo>
                  <a:lnTo>
                    <a:pt x="16764" y="516623"/>
                  </a:lnTo>
                  <a:lnTo>
                    <a:pt x="19850" y="525754"/>
                  </a:lnTo>
                  <a:lnTo>
                    <a:pt x="20617" y="525754"/>
                  </a:lnTo>
                  <a:lnTo>
                    <a:pt x="24409" y="533349"/>
                  </a:lnTo>
                  <a:lnTo>
                    <a:pt x="25152" y="533349"/>
                  </a:lnTo>
                  <a:lnTo>
                    <a:pt x="28968" y="540981"/>
                  </a:lnTo>
                  <a:lnTo>
                    <a:pt x="29887" y="540981"/>
                  </a:lnTo>
                  <a:lnTo>
                    <a:pt x="33540" y="547090"/>
                  </a:lnTo>
                  <a:lnTo>
                    <a:pt x="45745" y="559244"/>
                  </a:lnTo>
                  <a:lnTo>
                    <a:pt x="53327" y="563854"/>
                  </a:lnTo>
                  <a:lnTo>
                    <a:pt x="51841" y="563854"/>
                  </a:lnTo>
                  <a:lnTo>
                    <a:pt x="60972" y="568426"/>
                  </a:lnTo>
                  <a:lnTo>
                    <a:pt x="59436" y="568426"/>
                  </a:lnTo>
                  <a:lnTo>
                    <a:pt x="68567" y="572985"/>
                  </a:lnTo>
                  <a:lnTo>
                    <a:pt x="67068" y="572985"/>
                  </a:lnTo>
                  <a:lnTo>
                    <a:pt x="76200" y="576008"/>
                  </a:lnTo>
                  <a:lnTo>
                    <a:pt x="85331" y="577545"/>
                  </a:lnTo>
                  <a:lnTo>
                    <a:pt x="83845" y="577545"/>
                  </a:lnTo>
                  <a:lnTo>
                    <a:pt x="94513" y="579081"/>
                  </a:lnTo>
                  <a:lnTo>
                    <a:pt x="1257538" y="579081"/>
                  </a:lnTo>
                  <a:lnTo>
                    <a:pt x="1255661" y="580580"/>
                  </a:lnTo>
                  <a:lnTo>
                    <a:pt x="1246492" y="583653"/>
                  </a:lnTo>
                  <a:lnTo>
                    <a:pt x="1243414" y="585190"/>
                  </a:lnTo>
                  <a:close/>
                </a:path>
                <a:path w="3843654" h="585470">
                  <a:moveTo>
                    <a:pt x="3771826" y="16100"/>
                  </a:moveTo>
                  <a:lnTo>
                    <a:pt x="3792880" y="14054"/>
                  </a:lnTo>
                  <a:lnTo>
                    <a:pt x="3792880" y="15278"/>
                  </a:lnTo>
                  <a:lnTo>
                    <a:pt x="3771826" y="16100"/>
                  </a:lnTo>
                  <a:close/>
                </a:path>
                <a:path w="3843654" h="585470">
                  <a:moveTo>
                    <a:pt x="1307452" y="499859"/>
                  </a:moveTo>
                  <a:lnTo>
                    <a:pt x="1295298" y="499859"/>
                  </a:lnTo>
                  <a:lnTo>
                    <a:pt x="1295298" y="243827"/>
                  </a:lnTo>
                  <a:lnTo>
                    <a:pt x="3555774" y="24538"/>
                  </a:lnTo>
                  <a:lnTo>
                    <a:pt x="3771826" y="16100"/>
                  </a:lnTo>
                  <a:lnTo>
                    <a:pt x="1365752" y="249923"/>
                  </a:lnTo>
                  <a:lnTo>
                    <a:pt x="1308989" y="249923"/>
                  </a:lnTo>
                  <a:lnTo>
                    <a:pt x="1302893" y="256031"/>
                  </a:lnTo>
                  <a:lnTo>
                    <a:pt x="1308989" y="256031"/>
                  </a:lnTo>
                  <a:lnTo>
                    <a:pt x="1308989" y="490689"/>
                  </a:lnTo>
                  <a:lnTo>
                    <a:pt x="1307452" y="499859"/>
                  </a:lnTo>
                  <a:close/>
                </a:path>
                <a:path w="3843654" h="585470">
                  <a:moveTo>
                    <a:pt x="1257198" y="32042"/>
                  </a:moveTo>
                  <a:lnTo>
                    <a:pt x="1248029" y="27431"/>
                  </a:lnTo>
                  <a:lnTo>
                    <a:pt x="1249565" y="27431"/>
                  </a:lnTo>
                  <a:lnTo>
                    <a:pt x="1240434" y="22872"/>
                  </a:lnTo>
                  <a:lnTo>
                    <a:pt x="1241971" y="22872"/>
                  </a:lnTo>
                  <a:lnTo>
                    <a:pt x="1232789" y="19837"/>
                  </a:lnTo>
                  <a:lnTo>
                    <a:pt x="1223670" y="18300"/>
                  </a:lnTo>
                  <a:lnTo>
                    <a:pt x="1225207" y="18300"/>
                  </a:lnTo>
                  <a:lnTo>
                    <a:pt x="1214539" y="16763"/>
                  </a:lnTo>
                  <a:lnTo>
                    <a:pt x="1257523" y="16763"/>
                  </a:lnTo>
                  <a:lnTo>
                    <a:pt x="1274746" y="30505"/>
                  </a:lnTo>
                  <a:lnTo>
                    <a:pt x="1255661" y="30505"/>
                  </a:lnTo>
                  <a:lnTo>
                    <a:pt x="1257198" y="32042"/>
                  </a:lnTo>
                  <a:close/>
                </a:path>
                <a:path w="3843654" h="585470">
                  <a:moveTo>
                    <a:pt x="51841" y="32042"/>
                  </a:moveTo>
                  <a:lnTo>
                    <a:pt x="53327" y="30505"/>
                  </a:lnTo>
                  <a:lnTo>
                    <a:pt x="54885" y="30505"/>
                  </a:lnTo>
                  <a:lnTo>
                    <a:pt x="51841" y="32042"/>
                  </a:lnTo>
                  <a:close/>
                </a:path>
                <a:path w="3843654" h="585470">
                  <a:moveTo>
                    <a:pt x="1280020" y="56400"/>
                  </a:moveTo>
                  <a:lnTo>
                    <a:pt x="1275461" y="48767"/>
                  </a:lnTo>
                  <a:lnTo>
                    <a:pt x="1263256" y="36614"/>
                  </a:lnTo>
                  <a:lnTo>
                    <a:pt x="1255661" y="30505"/>
                  </a:lnTo>
                  <a:lnTo>
                    <a:pt x="1274746" y="30505"/>
                  </a:lnTo>
                  <a:lnTo>
                    <a:pt x="1278534" y="33527"/>
                  </a:lnTo>
                  <a:lnTo>
                    <a:pt x="1284592" y="41173"/>
                  </a:lnTo>
                  <a:lnTo>
                    <a:pt x="1295565" y="54863"/>
                  </a:lnTo>
                  <a:lnTo>
                    <a:pt x="1280020" y="54863"/>
                  </a:lnTo>
                  <a:lnTo>
                    <a:pt x="1280020" y="56400"/>
                  </a:lnTo>
                  <a:close/>
                </a:path>
                <a:path w="3843654" h="585470">
                  <a:moveTo>
                    <a:pt x="28968" y="56400"/>
                  </a:moveTo>
                  <a:lnTo>
                    <a:pt x="28968" y="54863"/>
                  </a:lnTo>
                  <a:lnTo>
                    <a:pt x="29889" y="54863"/>
                  </a:lnTo>
                  <a:lnTo>
                    <a:pt x="28968" y="56400"/>
                  </a:lnTo>
                  <a:close/>
                </a:path>
                <a:path w="3843654" h="585470">
                  <a:moveTo>
                    <a:pt x="1289202" y="71627"/>
                  </a:moveTo>
                  <a:lnTo>
                    <a:pt x="1284592" y="62509"/>
                  </a:lnTo>
                  <a:lnTo>
                    <a:pt x="1280020" y="54863"/>
                  </a:lnTo>
                  <a:lnTo>
                    <a:pt x="1295565" y="54863"/>
                  </a:lnTo>
                  <a:lnTo>
                    <a:pt x="1296797" y="56400"/>
                  </a:lnTo>
                  <a:lnTo>
                    <a:pt x="1299870" y="65531"/>
                  </a:lnTo>
                  <a:lnTo>
                    <a:pt x="1302146" y="70091"/>
                  </a:lnTo>
                  <a:lnTo>
                    <a:pt x="1289202" y="70091"/>
                  </a:lnTo>
                  <a:lnTo>
                    <a:pt x="1289202" y="71627"/>
                  </a:lnTo>
                  <a:close/>
                </a:path>
                <a:path w="3843654" h="585470">
                  <a:moveTo>
                    <a:pt x="19850" y="71627"/>
                  </a:moveTo>
                  <a:lnTo>
                    <a:pt x="19850" y="70091"/>
                  </a:lnTo>
                  <a:lnTo>
                    <a:pt x="20618" y="70091"/>
                  </a:lnTo>
                  <a:lnTo>
                    <a:pt x="19850" y="71627"/>
                  </a:lnTo>
                  <a:close/>
                </a:path>
                <a:path w="3843654" h="585470">
                  <a:moveTo>
                    <a:pt x="1293761" y="88404"/>
                  </a:moveTo>
                  <a:lnTo>
                    <a:pt x="1292225" y="79273"/>
                  </a:lnTo>
                  <a:lnTo>
                    <a:pt x="1289202" y="70091"/>
                  </a:lnTo>
                  <a:lnTo>
                    <a:pt x="1302146" y="70091"/>
                  </a:lnTo>
                  <a:lnTo>
                    <a:pt x="1304429" y="74663"/>
                  </a:lnTo>
                  <a:lnTo>
                    <a:pt x="1306180" y="86867"/>
                  </a:lnTo>
                  <a:lnTo>
                    <a:pt x="1293761" y="86867"/>
                  </a:lnTo>
                  <a:lnTo>
                    <a:pt x="1293761" y="88404"/>
                  </a:lnTo>
                  <a:close/>
                </a:path>
                <a:path w="3843654" h="585470">
                  <a:moveTo>
                    <a:pt x="15227" y="88404"/>
                  </a:moveTo>
                  <a:lnTo>
                    <a:pt x="15227" y="86867"/>
                  </a:lnTo>
                  <a:lnTo>
                    <a:pt x="15485" y="86867"/>
                  </a:lnTo>
                  <a:lnTo>
                    <a:pt x="15227" y="88404"/>
                  </a:lnTo>
                  <a:close/>
                </a:path>
                <a:path w="3843654" h="585470">
                  <a:moveTo>
                    <a:pt x="1295298" y="97523"/>
                  </a:moveTo>
                  <a:lnTo>
                    <a:pt x="1293761" y="86867"/>
                  </a:lnTo>
                  <a:lnTo>
                    <a:pt x="1306180" y="86867"/>
                  </a:lnTo>
                  <a:lnTo>
                    <a:pt x="1307452" y="95986"/>
                  </a:lnTo>
                  <a:lnTo>
                    <a:pt x="1295298" y="95986"/>
                  </a:lnTo>
                  <a:lnTo>
                    <a:pt x="1295298" y="97523"/>
                  </a:lnTo>
                  <a:close/>
                </a:path>
                <a:path w="3843654" h="585470">
                  <a:moveTo>
                    <a:pt x="13741" y="97523"/>
                  </a:moveTo>
                  <a:lnTo>
                    <a:pt x="13741" y="95986"/>
                  </a:lnTo>
                  <a:lnTo>
                    <a:pt x="13955" y="95986"/>
                  </a:lnTo>
                  <a:lnTo>
                    <a:pt x="13741" y="97523"/>
                  </a:lnTo>
                  <a:close/>
                </a:path>
                <a:path w="3843654" h="585470">
                  <a:moveTo>
                    <a:pt x="1296797" y="112763"/>
                  </a:moveTo>
                  <a:lnTo>
                    <a:pt x="1295298" y="95986"/>
                  </a:lnTo>
                  <a:lnTo>
                    <a:pt x="1307452" y="95986"/>
                  </a:lnTo>
                  <a:lnTo>
                    <a:pt x="1307925" y="98816"/>
                  </a:lnTo>
                  <a:lnTo>
                    <a:pt x="1301356" y="99072"/>
                  </a:lnTo>
                  <a:lnTo>
                    <a:pt x="1308989" y="105168"/>
                  </a:lnTo>
                  <a:lnTo>
                    <a:pt x="1491254" y="105168"/>
                  </a:lnTo>
                  <a:lnTo>
                    <a:pt x="1296797" y="112763"/>
                  </a:lnTo>
                  <a:close/>
                </a:path>
                <a:path w="3843654" h="585470">
                  <a:moveTo>
                    <a:pt x="1308989" y="105168"/>
                  </a:moveTo>
                  <a:lnTo>
                    <a:pt x="1301356" y="99072"/>
                  </a:lnTo>
                  <a:lnTo>
                    <a:pt x="1307925" y="98816"/>
                  </a:lnTo>
                  <a:lnTo>
                    <a:pt x="1308989" y="105168"/>
                  </a:lnTo>
                  <a:close/>
                </a:path>
                <a:path w="3843654" h="585470">
                  <a:moveTo>
                    <a:pt x="1302893" y="256031"/>
                  </a:moveTo>
                  <a:lnTo>
                    <a:pt x="1308989" y="249923"/>
                  </a:lnTo>
                  <a:lnTo>
                    <a:pt x="1308989" y="255439"/>
                  </a:lnTo>
                  <a:lnTo>
                    <a:pt x="1302893" y="256031"/>
                  </a:lnTo>
                  <a:close/>
                </a:path>
                <a:path w="3843654" h="585470">
                  <a:moveTo>
                    <a:pt x="1308989" y="255439"/>
                  </a:moveTo>
                  <a:lnTo>
                    <a:pt x="1308989" y="249923"/>
                  </a:lnTo>
                  <a:lnTo>
                    <a:pt x="1365752" y="249923"/>
                  </a:lnTo>
                  <a:lnTo>
                    <a:pt x="1308989" y="255439"/>
                  </a:lnTo>
                  <a:close/>
                </a:path>
                <a:path w="3843654" h="585470">
                  <a:moveTo>
                    <a:pt x="1308989" y="256031"/>
                  </a:moveTo>
                  <a:lnTo>
                    <a:pt x="1302893" y="256031"/>
                  </a:lnTo>
                  <a:lnTo>
                    <a:pt x="1308989" y="255439"/>
                  </a:lnTo>
                  <a:lnTo>
                    <a:pt x="1308989" y="256031"/>
                  </a:lnTo>
                  <a:close/>
                </a:path>
                <a:path w="3843654" h="585470">
                  <a:moveTo>
                    <a:pt x="13991" y="499859"/>
                  </a:moveTo>
                  <a:lnTo>
                    <a:pt x="13741" y="499859"/>
                  </a:lnTo>
                  <a:lnTo>
                    <a:pt x="13741" y="498322"/>
                  </a:lnTo>
                  <a:lnTo>
                    <a:pt x="13991" y="499859"/>
                  </a:lnTo>
                  <a:close/>
                </a:path>
                <a:path w="3843654" h="585470">
                  <a:moveTo>
                    <a:pt x="1306180" y="508990"/>
                  </a:moveTo>
                  <a:lnTo>
                    <a:pt x="1293761" y="508990"/>
                  </a:lnTo>
                  <a:lnTo>
                    <a:pt x="1295298" y="498322"/>
                  </a:lnTo>
                  <a:lnTo>
                    <a:pt x="1295298" y="499859"/>
                  </a:lnTo>
                  <a:lnTo>
                    <a:pt x="1307452" y="499859"/>
                  </a:lnTo>
                  <a:lnTo>
                    <a:pt x="1306180" y="508990"/>
                  </a:lnTo>
                  <a:close/>
                </a:path>
                <a:path w="3843654" h="585470">
                  <a:moveTo>
                    <a:pt x="1301824" y="525754"/>
                  </a:moveTo>
                  <a:lnTo>
                    <a:pt x="1289202" y="525754"/>
                  </a:lnTo>
                  <a:lnTo>
                    <a:pt x="1292225" y="516623"/>
                  </a:lnTo>
                  <a:lnTo>
                    <a:pt x="1293761" y="507453"/>
                  </a:lnTo>
                  <a:lnTo>
                    <a:pt x="1293761" y="508990"/>
                  </a:lnTo>
                  <a:lnTo>
                    <a:pt x="1306180" y="508990"/>
                  </a:lnTo>
                  <a:lnTo>
                    <a:pt x="1305966" y="510527"/>
                  </a:lnTo>
                  <a:lnTo>
                    <a:pt x="1304429" y="519658"/>
                  </a:lnTo>
                  <a:lnTo>
                    <a:pt x="1301824" y="525754"/>
                  </a:lnTo>
                  <a:close/>
                </a:path>
                <a:path w="3843654" h="585470">
                  <a:moveTo>
                    <a:pt x="20617" y="525754"/>
                  </a:moveTo>
                  <a:lnTo>
                    <a:pt x="19850" y="525754"/>
                  </a:lnTo>
                  <a:lnTo>
                    <a:pt x="19850" y="524217"/>
                  </a:lnTo>
                  <a:lnTo>
                    <a:pt x="20617" y="525754"/>
                  </a:lnTo>
                  <a:close/>
                </a:path>
                <a:path w="3843654" h="585470">
                  <a:moveTo>
                    <a:pt x="1298851" y="533349"/>
                  </a:moveTo>
                  <a:lnTo>
                    <a:pt x="1284592" y="533349"/>
                  </a:lnTo>
                  <a:lnTo>
                    <a:pt x="1289202" y="524217"/>
                  </a:lnTo>
                  <a:lnTo>
                    <a:pt x="1289202" y="525754"/>
                  </a:lnTo>
                  <a:lnTo>
                    <a:pt x="1301824" y="525754"/>
                  </a:lnTo>
                  <a:lnTo>
                    <a:pt x="1299870" y="530326"/>
                  </a:lnTo>
                  <a:lnTo>
                    <a:pt x="1298851" y="533349"/>
                  </a:lnTo>
                  <a:close/>
                </a:path>
                <a:path w="3843654" h="585470">
                  <a:moveTo>
                    <a:pt x="25152" y="533349"/>
                  </a:moveTo>
                  <a:lnTo>
                    <a:pt x="24409" y="533349"/>
                  </a:lnTo>
                  <a:lnTo>
                    <a:pt x="24409" y="531863"/>
                  </a:lnTo>
                  <a:lnTo>
                    <a:pt x="25152" y="533349"/>
                  </a:lnTo>
                  <a:close/>
                </a:path>
                <a:path w="3843654" h="585470">
                  <a:moveTo>
                    <a:pt x="1295566" y="540981"/>
                  </a:moveTo>
                  <a:lnTo>
                    <a:pt x="1280020" y="540981"/>
                  </a:lnTo>
                  <a:lnTo>
                    <a:pt x="1284592" y="531863"/>
                  </a:lnTo>
                  <a:lnTo>
                    <a:pt x="1284592" y="533349"/>
                  </a:lnTo>
                  <a:lnTo>
                    <a:pt x="1298851" y="533349"/>
                  </a:lnTo>
                  <a:lnTo>
                    <a:pt x="1296797" y="539445"/>
                  </a:lnTo>
                  <a:lnTo>
                    <a:pt x="1295566" y="540981"/>
                  </a:lnTo>
                  <a:close/>
                </a:path>
                <a:path w="3843654" h="585470">
                  <a:moveTo>
                    <a:pt x="29887" y="540981"/>
                  </a:moveTo>
                  <a:lnTo>
                    <a:pt x="28968" y="540981"/>
                  </a:lnTo>
                  <a:lnTo>
                    <a:pt x="28968" y="539445"/>
                  </a:lnTo>
                  <a:lnTo>
                    <a:pt x="29887" y="540981"/>
                  </a:lnTo>
                  <a:close/>
                </a:path>
                <a:path w="3843654" h="585470">
                  <a:moveTo>
                    <a:pt x="1257538" y="579081"/>
                  </a:moveTo>
                  <a:lnTo>
                    <a:pt x="1214539" y="579081"/>
                  </a:lnTo>
                  <a:lnTo>
                    <a:pt x="1225207" y="577545"/>
                  </a:lnTo>
                  <a:lnTo>
                    <a:pt x="1223670" y="577545"/>
                  </a:lnTo>
                  <a:lnTo>
                    <a:pt x="1232789" y="576008"/>
                  </a:lnTo>
                  <a:lnTo>
                    <a:pt x="1241971" y="572985"/>
                  </a:lnTo>
                  <a:lnTo>
                    <a:pt x="1240434" y="572985"/>
                  </a:lnTo>
                  <a:lnTo>
                    <a:pt x="1249565" y="568426"/>
                  </a:lnTo>
                  <a:lnTo>
                    <a:pt x="1248029" y="568426"/>
                  </a:lnTo>
                  <a:lnTo>
                    <a:pt x="1257198" y="563854"/>
                  </a:lnTo>
                  <a:lnTo>
                    <a:pt x="1255661" y="563854"/>
                  </a:lnTo>
                  <a:lnTo>
                    <a:pt x="1263256" y="559244"/>
                  </a:lnTo>
                  <a:lnTo>
                    <a:pt x="1275461" y="547090"/>
                  </a:lnTo>
                  <a:lnTo>
                    <a:pt x="1280020" y="539445"/>
                  </a:lnTo>
                  <a:lnTo>
                    <a:pt x="1280020" y="540981"/>
                  </a:lnTo>
                  <a:lnTo>
                    <a:pt x="1295566" y="540981"/>
                  </a:lnTo>
                  <a:lnTo>
                    <a:pt x="1284592" y="554685"/>
                  </a:lnTo>
                  <a:lnTo>
                    <a:pt x="1278534" y="562317"/>
                  </a:lnTo>
                  <a:lnTo>
                    <a:pt x="1257538" y="57908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804644" y="1573739"/>
            <a:ext cx="706120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Luego</a:t>
            </a:r>
            <a:r>
              <a:rPr dirty="0" sz="1600" spc="2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mantenimiento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programado</a:t>
            </a:r>
            <a:r>
              <a:rPr dirty="0" sz="1600" spc="2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2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2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600" spc="2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T15-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261,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paralelo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T32-261.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15687" y="3256067"/>
            <a:ext cx="83820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0955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Cierre</a:t>
            </a:r>
            <a:r>
              <a:rPr dirty="0" sz="14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del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interruptor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185603" y="493320"/>
            <a:ext cx="446151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 </a:t>
            </a:r>
            <a:r>
              <a:rPr dirty="0" sz="1600">
                <a:solidFill>
                  <a:srgbClr val="1B4067"/>
                </a:solidFill>
              </a:rPr>
              <a:t>Energización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transformador</a:t>
            </a:r>
            <a:r>
              <a:rPr dirty="0" sz="1600" spc="-20">
                <a:solidFill>
                  <a:srgbClr val="1B4067"/>
                </a:solidFill>
              </a:rPr>
              <a:t> T15-</a:t>
            </a:r>
            <a:r>
              <a:rPr dirty="0" sz="1600">
                <a:solidFill>
                  <a:srgbClr val="1B4067"/>
                </a:solidFill>
              </a:rPr>
              <a:t>261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Piura </a:t>
            </a:r>
            <a:r>
              <a:rPr dirty="0" sz="1600">
                <a:solidFill>
                  <a:srgbClr val="1B4067"/>
                </a:solidFill>
              </a:rPr>
              <a:t>21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10:29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grpSp>
        <p:nvGrpSpPr>
          <p:cNvPr id="9" name="object 9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0300" y="3776459"/>
              <a:ext cx="6117336" cy="998740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1446087" y="3777754"/>
              <a:ext cx="1177925" cy="7620"/>
            </a:xfrm>
            <a:custGeom>
              <a:avLst/>
              <a:gdLst/>
              <a:ahLst/>
              <a:cxnLst/>
              <a:rect l="l" t="t" r="r" b="b"/>
              <a:pathLst>
                <a:path w="1177925" h="7620">
                  <a:moveTo>
                    <a:pt x="1140788" y="7594"/>
                  </a:moveTo>
                  <a:lnTo>
                    <a:pt x="35990" y="7594"/>
                  </a:lnTo>
                  <a:lnTo>
                    <a:pt x="7072" y="3022"/>
                  </a:lnTo>
                  <a:lnTo>
                    <a:pt x="0" y="0"/>
                  </a:lnTo>
                  <a:lnTo>
                    <a:pt x="1177309" y="0"/>
                  </a:lnTo>
                  <a:lnTo>
                    <a:pt x="1171255" y="3022"/>
                  </a:lnTo>
                  <a:lnTo>
                    <a:pt x="1140788" y="7594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773135" y="6528295"/>
              <a:ext cx="7459345" cy="121920"/>
            </a:xfrm>
            <a:custGeom>
              <a:avLst/>
              <a:gdLst/>
              <a:ahLst/>
              <a:cxnLst/>
              <a:rect l="l" t="t" r="r" b="b"/>
              <a:pathLst>
                <a:path w="7459345" h="121920">
                  <a:moveTo>
                    <a:pt x="7459268" y="121894"/>
                  </a:moveTo>
                  <a:lnTo>
                    <a:pt x="0" y="121894"/>
                  </a:lnTo>
                  <a:lnTo>
                    <a:pt x="0" y="0"/>
                  </a:lnTo>
                  <a:lnTo>
                    <a:pt x="7459268" y="0"/>
                  </a:lnTo>
                  <a:lnTo>
                    <a:pt x="7459268" y="1218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846296" y="6538430"/>
            <a:ext cx="25336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450" spc="70">
                <a:solidFill>
                  <a:srgbClr val="231F1F"/>
                </a:solidFill>
                <a:latin typeface="Arial"/>
                <a:cs typeface="Arial"/>
              </a:rPr>
              <a:t>iL1-</a:t>
            </a:r>
            <a:r>
              <a:rPr dirty="0" sz="450" spc="85">
                <a:solidFill>
                  <a:srgbClr val="231F1F"/>
                </a:solidFill>
                <a:latin typeface="Arial"/>
                <a:cs typeface="Arial"/>
              </a:rPr>
              <a:t>M1</a:t>
            </a:r>
            <a:endParaRPr sz="45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160193" y="6589268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412991" y="0"/>
                </a:lnTo>
              </a:path>
            </a:pathLst>
          </a:custGeom>
          <a:ln w="3175">
            <a:solidFill>
              <a:srgbClr val="22763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778903" y="6538430"/>
            <a:ext cx="25336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450" spc="70">
                <a:solidFill>
                  <a:srgbClr val="231F1F"/>
                </a:solidFill>
                <a:latin typeface="Arial"/>
                <a:cs typeface="Arial"/>
              </a:rPr>
              <a:t>iL2-</a:t>
            </a:r>
            <a:r>
              <a:rPr dirty="0" sz="450" spc="85">
                <a:solidFill>
                  <a:srgbClr val="231F1F"/>
                </a:solidFill>
                <a:latin typeface="Arial"/>
                <a:cs typeface="Arial"/>
              </a:rPr>
              <a:t>M1</a:t>
            </a:r>
            <a:endParaRPr sz="45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092792" y="6589268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412953" y="0"/>
                </a:lnTo>
              </a:path>
            </a:pathLst>
          </a:custGeom>
          <a:ln w="3175">
            <a:solidFill>
              <a:srgbClr val="A839A2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711494" y="6538430"/>
            <a:ext cx="25336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450" spc="70">
                <a:solidFill>
                  <a:srgbClr val="231F1F"/>
                </a:solidFill>
                <a:latin typeface="Arial"/>
                <a:cs typeface="Arial"/>
              </a:rPr>
              <a:t>iL3-</a:t>
            </a:r>
            <a:r>
              <a:rPr dirty="0" sz="450" spc="85">
                <a:solidFill>
                  <a:srgbClr val="231F1F"/>
                </a:solidFill>
                <a:latin typeface="Arial"/>
                <a:cs typeface="Arial"/>
              </a:rPr>
              <a:t>M1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1734083" y="4552441"/>
            <a:ext cx="7498715" cy="2038350"/>
            <a:chOff x="1734083" y="4552441"/>
            <a:chExt cx="7498715" cy="2038350"/>
          </a:xfrm>
        </p:grpSpPr>
        <p:sp>
          <p:nvSpPr>
            <p:cNvPr id="20" name="object 20" descr=""/>
            <p:cNvSpPr/>
            <p:nvPr/>
          </p:nvSpPr>
          <p:spPr>
            <a:xfrm>
              <a:off x="4025404" y="6589267"/>
              <a:ext cx="413384" cy="0"/>
            </a:xfrm>
            <a:custGeom>
              <a:avLst/>
              <a:gdLst/>
              <a:ahLst/>
              <a:cxnLst/>
              <a:rect l="l" t="t" r="r" b="b"/>
              <a:pathLst>
                <a:path w="413385" h="0">
                  <a:moveTo>
                    <a:pt x="0" y="0"/>
                  </a:moveTo>
                  <a:lnTo>
                    <a:pt x="412953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773135" y="4553394"/>
              <a:ext cx="7459345" cy="1975485"/>
            </a:xfrm>
            <a:custGeom>
              <a:avLst/>
              <a:gdLst/>
              <a:ahLst/>
              <a:cxnLst/>
              <a:rect l="l" t="t" r="r" b="b"/>
              <a:pathLst>
                <a:path w="7459345" h="1975484">
                  <a:moveTo>
                    <a:pt x="7459268" y="1974900"/>
                  </a:moveTo>
                  <a:lnTo>
                    <a:pt x="0" y="1974900"/>
                  </a:lnTo>
                  <a:lnTo>
                    <a:pt x="0" y="0"/>
                  </a:lnTo>
                  <a:lnTo>
                    <a:pt x="7459268" y="0"/>
                  </a:lnTo>
                  <a:lnTo>
                    <a:pt x="7459268" y="19749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442121" y="4553394"/>
              <a:ext cx="6146165" cy="1973580"/>
            </a:xfrm>
            <a:custGeom>
              <a:avLst/>
              <a:gdLst/>
              <a:ahLst/>
              <a:cxnLst/>
              <a:rect l="l" t="t" r="r" b="b"/>
              <a:pathLst>
                <a:path w="6146165" h="1973579">
                  <a:moveTo>
                    <a:pt x="0" y="0"/>
                  </a:moveTo>
                  <a:lnTo>
                    <a:pt x="0" y="1973364"/>
                  </a:lnTo>
                </a:path>
                <a:path w="6146165" h="1973579">
                  <a:moveTo>
                    <a:pt x="682675" y="0"/>
                  </a:moveTo>
                  <a:lnTo>
                    <a:pt x="682675" y="1973364"/>
                  </a:lnTo>
                </a:path>
                <a:path w="6146165" h="1973579">
                  <a:moveTo>
                    <a:pt x="1365351" y="0"/>
                  </a:moveTo>
                  <a:lnTo>
                    <a:pt x="1365351" y="1973364"/>
                  </a:lnTo>
                </a:path>
                <a:path w="6146165" h="1973579">
                  <a:moveTo>
                    <a:pt x="2048078" y="0"/>
                  </a:moveTo>
                  <a:lnTo>
                    <a:pt x="2048078" y="1973364"/>
                  </a:lnTo>
                </a:path>
                <a:path w="6146165" h="1973579">
                  <a:moveTo>
                    <a:pt x="2730741" y="0"/>
                  </a:moveTo>
                  <a:lnTo>
                    <a:pt x="2730741" y="1973364"/>
                  </a:lnTo>
                </a:path>
                <a:path w="6146165" h="1973579">
                  <a:moveTo>
                    <a:pt x="3413417" y="0"/>
                  </a:moveTo>
                  <a:lnTo>
                    <a:pt x="3413417" y="1973364"/>
                  </a:lnTo>
                </a:path>
                <a:path w="6146165" h="1973579">
                  <a:moveTo>
                    <a:pt x="4097629" y="0"/>
                  </a:moveTo>
                  <a:lnTo>
                    <a:pt x="4097629" y="1973364"/>
                  </a:lnTo>
                </a:path>
                <a:path w="6146165" h="1973579">
                  <a:moveTo>
                    <a:pt x="4778819" y="0"/>
                  </a:moveTo>
                  <a:lnTo>
                    <a:pt x="4778819" y="1973364"/>
                  </a:lnTo>
                </a:path>
                <a:path w="6146165" h="1973579">
                  <a:moveTo>
                    <a:pt x="5461495" y="0"/>
                  </a:moveTo>
                  <a:lnTo>
                    <a:pt x="5461495" y="1973364"/>
                  </a:lnTo>
                </a:path>
                <a:path w="6146165" h="1973579">
                  <a:moveTo>
                    <a:pt x="6145707" y="0"/>
                  </a:moveTo>
                  <a:lnTo>
                    <a:pt x="6145707" y="1973364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442121" y="5205615"/>
              <a:ext cx="6146165" cy="56515"/>
            </a:xfrm>
            <a:custGeom>
              <a:avLst/>
              <a:gdLst/>
              <a:ahLst/>
              <a:cxnLst/>
              <a:rect l="l" t="t" r="r" b="b"/>
              <a:pathLst>
                <a:path w="6146165" h="56514">
                  <a:moveTo>
                    <a:pt x="0" y="0"/>
                  </a:moveTo>
                  <a:lnTo>
                    <a:pt x="0" y="56349"/>
                  </a:lnTo>
                </a:path>
                <a:path w="6146165" h="56514">
                  <a:moveTo>
                    <a:pt x="682675" y="0"/>
                  </a:moveTo>
                  <a:lnTo>
                    <a:pt x="682675" y="56349"/>
                  </a:lnTo>
                </a:path>
                <a:path w="6146165" h="56514">
                  <a:moveTo>
                    <a:pt x="1365351" y="0"/>
                  </a:moveTo>
                  <a:lnTo>
                    <a:pt x="1365351" y="56349"/>
                  </a:lnTo>
                </a:path>
                <a:path w="6146165" h="56514">
                  <a:moveTo>
                    <a:pt x="2048078" y="0"/>
                  </a:moveTo>
                  <a:lnTo>
                    <a:pt x="2048078" y="56349"/>
                  </a:lnTo>
                </a:path>
                <a:path w="6146165" h="56514">
                  <a:moveTo>
                    <a:pt x="2730741" y="0"/>
                  </a:moveTo>
                  <a:lnTo>
                    <a:pt x="2730741" y="56349"/>
                  </a:lnTo>
                </a:path>
                <a:path w="6146165" h="56514">
                  <a:moveTo>
                    <a:pt x="3413417" y="0"/>
                  </a:moveTo>
                  <a:lnTo>
                    <a:pt x="3413417" y="56349"/>
                  </a:lnTo>
                </a:path>
                <a:path w="6146165" h="56514">
                  <a:moveTo>
                    <a:pt x="4097629" y="0"/>
                  </a:moveTo>
                  <a:lnTo>
                    <a:pt x="4097629" y="56349"/>
                  </a:lnTo>
                </a:path>
                <a:path w="6146165" h="56514">
                  <a:moveTo>
                    <a:pt x="4778819" y="0"/>
                  </a:moveTo>
                  <a:lnTo>
                    <a:pt x="4778819" y="56349"/>
                  </a:lnTo>
                </a:path>
                <a:path w="6146165" h="56514">
                  <a:moveTo>
                    <a:pt x="5461495" y="0"/>
                  </a:moveTo>
                  <a:lnTo>
                    <a:pt x="5461495" y="56349"/>
                  </a:lnTo>
                </a:path>
                <a:path w="6146165" h="56514">
                  <a:moveTo>
                    <a:pt x="6145707" y="0"/>
                  </a:moveTo>
                  <a:lnTo>
                    <a:pt x="6145707" y="5634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771599" y="4788052"/>
              <a:ext cx="7459345" cy="1336675"/>
            </a:xfrm>
            <a:custGeom>
              <a:avLst/>
              <a:gdLst/>
              <a:ahLst/>
              <a:cxnLst/>
              <a:rect l="l" t="t" r="r" b="b"/>
              <a:pathLst>
                <a:path w="7459345" h="1336675">
                  <a:moveTo>
                    <a:pt x="0" y="1336421"/>
                  </a:moveTo>
                  <a:lnTo>
                    <a:pt x="7459268" y="1336421"/>
                  </a:lnTo>
                </a:path>
                <a:path w="7459345" h="1336675">
                  <a:moveTo>
                    <a:pt x="0" y="891476"/>
                  </a:moveTo>
                  <a:lnTo>
                    <a:pt x="7459268" y="891476"/>
                  </a:lnTo>
                </a:path>
                <a:path w="7459345" h="1336675">
                  <a:moveTo>
                    <a:pt x="0" y="444944"/>
                  </a:moveTo>
                  <a:lnTo>
                    <a:pt x="7459268" y="444944"/>
                  </a:lnTo>
                </a:path>
                <a:path w="7459345" h="1336675">
                  <a:moveTo>
                    <a:pt x="0" y="0"/>
                  </a:moveTo>
                  <a:lnTo>
                    <a:pt x="7459268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735035" y="4553394"/>
              <a:ext cx="7496175" cy="1973580"/>
            </a:xfrm>
            <a:custGeom>
              <a:avLst/>
              <a:gdLst/>
              <a:ahLst/>
              <a:cxnLst/>
              <a:rect l="l" t="t" r="r" b="b"/>
              <a:pathLst>
                <a:path w="7496175" h="1973579">
                  <a:moveTo>
                    <a:pt x="0" y="1571078"/>
                  </a:moveTo>
                  <a:lnTo>
                    <a:pt x="36563" y="1571078"/>
                  </a:lnTo>
                </a:path>
                <a:path w="7496175" h="1973579">
                  <a:moveTo>
                    <a:pt x="0" y="1126134"/>
                  </a:moveTo>
                  <a:lnTo>
                    <a:pt x="36563" y="1126134"/>
                  </a:lnTo>
                </a:path>
                <a:path w="7496175" h="1973579">
                  <a:moveTo>
                    <a:pt x="0" y="679602"/>
                  </a:moveTo>
                  <a:lnTo>
                    <a:pt x="36563" y="679602"/>
                  </a:lnTo>
                </a:path>
                <a:path w="7496175" h="1973579">
                  <a:moveTo>
                    <a:pt x="0" y="234657"/>
                  </a:moveTo>
                  <a:lnTo>
                    <a:pt x="36563" y="234657"/>
                  </a:lnTo>
                </a:path>
                <a:path w="7496175" h="1973579">
                  <a:moveTo>
                    <a:pt x="707085" y="0"/>
                  </a:moveTo>
                  <a:lnTo>
                    <a:pt x="707085" y="1973364"/>
                  </a:lnTo>
                </a:path>
                <a:path w="7496175" h="1973579">
                  <a:moveTo>
                    <a:pt x="36563" y="679602"/>
                  </a:moveTo>
                  <a:lnTo>
                    <a:pt x="7495832" y="679602"/>
                  </a:lnTo>
                </a:path>
                <a:path w="7496175" h="1973579">
                  <a:moveTo>
                    <a:pt x="36563" y="679602"/>
                  </a:moveTo>
                  <a:lnTo>
                    <a:pt x="7495832" y="679602"/>
                  </a:lnTo>
                </a:path>
                <a:path w="7496175" h="1973579">
                  <a:moveTo>
                    <a:pt x="36563" y="0"/>
                  </a:moveTo>
                  <a:lnTo>
                    <a:pt x="36563" y="197336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70837" y="4589195"/>
              <a:ext cx="7460792" cy="1869770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2442121" y="4553394"/>
              <a:ext cx="0" cy="1973580"/>
            </a:xfrm>
            <a:custGeom>
              <a:avLst/>
              <a:gdLst/>
              <a:ahLst/>
              <a:cxnLst/>
              <a:rect l="l" t="t" r="r" b="b"/>
              <a:pathLst>
                <a:path w="0" h="1973579">
                  <a:moveTo>
                    <a:pt x="0" y="0"/>
                  </a:moveTo>
                  <a:lnTo>
                    <a:pt x="0" y="1973364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9105934" y="5298008"/>
            <a:ext cx="9652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450" spc="3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4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00978" y="5273444"/>
            <a:ext cx="9588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3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83667" y="5273444"/>
            <a:ext cx="9588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3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66356" y="5273444"/>
            <a:ext cx="9588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450567" y="5273444"/>
            <a:ext cx="9461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3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133253" y="5273444"/>
            <a:ext cx="9461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3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815939" y="5273444"/>
            <a:ext cx="9461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3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498625" y="5273444"/>
            <a:ext cx="9588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7181313" y="5273444"/>
            <a:ext cx="9461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3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7863999" y="5273444"/>
            <a:ext cx="9461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546686" y="5273444"/>
            <a:ext cx="9588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2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3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583690" y="4502556"/>
            <a:ext cx="12255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40">
                <a:solidFill>
                  <a:srgbClr val="231F1F"/>
                </a:solidFill>
                <a:latin typeface="Arial"/>
                <a:cs typeface="Arial"/>
              </a:rPr>
              <a:t>I/A</a:t>
            </a:r>
            <a:endParaRPr sz="4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633969" y="6084136"/>
            <a:ext cx="7810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-2</a:t>
            </a:r>
            <a:endParaRPr sz="3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633969" y="5639170"/>
            <a:ext cx="7810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-1</a:t>
            </a:r>
            <a:endParaRPr sz="3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653781" y="5192680"/>
            <a:ext cx="58419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6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53781" y="4747714"/>
            <a:ext cx="58419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6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3161258" y="6706590"/>
            <a:ext cx="6146165" cy="607060"/>
            <a:chOff x="3161258" y="6706590"/>
            <a:chExt cx="6146165" cy="607060"/>
          </a:xfrm>
        </p:grpSpPr>
        <p:sp>
          <p:nvSpPr>
            <p:cNvPr id="45" name="object 45" descr=""/>
            <p:cNvSpPr/>
            <p:nvPr/>
          </p:nvSpPr>
          <p:spPr>
            <a:xfrm>
              <a:off x="3167608" y="6706590"/>
              <a:ext cx="6139815" cy="600710"/>
            </a:xfrm>
            <a:custGeom>
              <a:avLst/>
              <a:gdLst/>
              <a:ahLst/>
              <a:cxnLst/>
              <a:rect l="l" t="t" r="r" b="b"/>
              <a:pathLst>
                <a:path w="6139815" h="600709">
                  <a:moveTo>
                    <a:pt x="4379366" y="104825"/>
                  </a:moveTo>
                  <a:lnTo>
                    <a:pt x="0" y="104825"/>
                  </a:lnTo>
                  <a:lnTo>
                    <a:pt x="0" y="600176"/>
                  </a:lnTo>
                  <a:lnTo>
                    <a:pt x="4379366" y="600176"/>
                  </a:lnTo>
                  <a:lnTo>
                    <a:pt x="4379366" y="104825"/>
                  </a:lnTo>
                  <a:close/>
                </a:path>
                <a:path w="6139815" h="600709">
                  <a:moveTo>
                    <a:pt x="6139459" y="0"/>
                  </a:moveTo>
                  <a:lnTo>
                    <a:pt x="6137922" y="0"/>
                  </a:lnTo>
                  <a:lnTo>
                    <a:pt x="6137922" y="1536"/>
                  </a:lnTo>
                  <a:lnTo>
                    <a:pt x="6139459" y="1536"/>
                  </a:lnTo>
                  <a:lnTo>
                    <a:pt x="6139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167608" y="68114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366" y="49535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4700" y="348995"/>
            <a:ext cx="9144000" cy="3430270"/>
            <a:chOff x="774700" y="348995"/>
            <a:chExt cx="9144000" cy="343027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4700" y="348995"/>
              <a:ext cx="9143504" cy="3429000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1675612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019998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362898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707284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050133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392982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737368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081754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424654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767516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675612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019998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362898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707284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050133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392982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737368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081754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424654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767516" y="3736632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w="0" h="41275">
                  <a:moveTo>
                    <a:pt x="0" y="0"/>
                  </a:moveTo>
                  <a:lnTo>
                    <a:pt x="0" y="4112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338859" y="3148406"/>
              <a:ext cx="3753485" cy="317500"/>
            </a:xfrm>
            <a:custGeom>
              <a:avLst/>
              <a:gdLst/>
              <a:ahLst/>
              <a:cxnLst/>
              <a:rect l="l" t="t" r="r" b="b"/>
              <a:pathLst>
                <a:path w="3753485" h="317500">
                  <a:moveTo>
                    <a:pt x="0" y="316953"/>
                  </a:moveTo>
                  <a:lnTo>
                    <a:pt x="3753243" y="316953"/>
                  </a:lnTo>
                </a:path>
                <a:path w="3753485" h="317500">
                  <a:moveTo>
                    <a:pt x="0" y="0"/>
                  </a:moveTo>
                  <a:lnTo>
                    <a:pt x="375324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320545" y="3148406"/>
              <a:ext cx="18415" cy="317500"/>
            </a:xfrm>
            <a:custGeom>
              <a:avLst/>
              <a:gdLst/>
              <a:ahLst/>
              <a:cxnLst/>
              <a:rect l="l" t="t" r="r" b="b"/>
              <a:pathLst>
                <a:path w="18415" h="317500">
                  <a:moveTo>
                    <a:pt x="0" y="316953"/>
                  </a:moveTo>
                  <a:lnTo>
                    <a:pt x="18313" y="316953"/>
                  </a:lnTo>
                </a:path>
                <a:path w="18415" h="317500">
                  <a:moveTo>
                    <a:pt x="0" y="0"/>
                  </a:moveTo>
                  <a:lnTo>
                    <a:pt x="1831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675612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338859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676677" y="3122510"/>
              <a:ext cx="3404235" cy="655320"/>
            </a:xfrm>
            <a:custGeom>
              <a:avLst/>
              <a:gdLst/>
              <a:ahLst/>
              <a:cxnLst/>
              <a:rect l="l" t="t" r="r" b="b"/>
              <a:pathLst>
                <a:path w="3404235" h="655320">
                  <a:moveTo>
                    <a:pt x="0" y="655243"/>
                  </a:moveTo>
                  <a:lnTo>
                    <a:pt x="3494" y="335216"/>
                  </a:lnTo>
                  <a:lnTo>
                    <a:pt x="6568" y="44157"/>
                  </a:lnTo>
                  <a:lnTo>
                    <a:pt x="9590" y="0"/>
                  </a:lnTo>
                  <a:lnTo>
                    <a:pt x="14162" y="95999"/>
                  </a:lnTo>
                  <a:lnTo>
                    <a:pt x="17236" y="277317"/>
                  </a:lnTo>
                  <a:lnTo>
                    <a:pt x="20258" y="487616"/>
                  </a:lnTo>
                  <a:lnTo>
                    <a:pt x="24830" y="650633"/>
                  </a:lnTo>
                  <a:lnTo>
                    <a:pt x="25295" y="655243"/>
                  </a:lnTo>
                </a:path>
                <a:path w="3404235" h="655320">
                  <a:moveTo>
                    <a:pt x="57772" y="655243"/>
                  </a:moveTo>
                  <a:lnTo>
                    <a:pt x="59895" y="379412"/>
                  </a:lnTo>
                  <a:lnTo>
                    <a:pt x="64467" y="91376"/>
                  </a:lnTo>
                  <a:lnTo>
                    <a:pt x="67490" y="45694"/>
                  </a:lnTo>
                  <a:lnTo>
                    <a:pt x="70563" y="138607"/>
                  </a:lnTo>
                  <a:lnTo>
                    <a:pt x="75135" y="319976"/>
                  </a:lnTo>
                  <a:lnTo>
                    <a:pt x="78158" y="521144"/>
                  </a:lnTo>
                  <a:lnTo>
                    <a:pt x="81004" y="655243"/>
                  </a:lnTo>
                </a:path>
                <a:path w="3404235" h="655320">
                  <a:moveTo>
                    <a:pt x="114929" y="655243"/>
                  </a:moveTo>
                  <a:lnTo>
                    <a:pt x="117794" y="412953"/>
                  </a:lnTo>
                  <a:lnTo>
                    <a:pt x="120868" y="129476"/>
                  </a:lnTo>
                  <a:lnTo>
                    <a:pt x="123890" y="82257"/>
                  </a:lnTo>
                  <a:lnTo>
                    <a:pt x="128462" y="173685"/>
                  </a:lnTo>
                  <a:lnTo>
                    <a:pt x="131536" y="351980"/>
                  </a:lnTo>
                  <a:lnTo>
                    <a:pt x="136095" y="548576"/>
                  </a:lnTo>
                  <a:lnTo>
                    <a:pt x="138566" y="655243"/>
                  </a:lnTo>
                </a:path>
                <a:path w="3404235" h="655320">
                  <a:moveTo>
                    <a:pt x="172408" y="655243"/>
                  </a:moveTo>
                  <a:lnTo>
                    <a:pt x="174195" y="437311"/>
                  </a:lnTo>
                  <a:lnTo>
                    <a:pt x="178767" y="158457"/>
                  </a:lnTo>
                  <a:lnTo>
                    <a:pt x="181790" y="112763"/>
                  </a:lnTo>
                  <a:lnTo>
                    <a:pt x="186349" y="202653"/>
                  </a:lnTo>
                  <a:lnTo>
                    <a:pt x="189435" y="380949"/>
                  </a:lnTo>
                  <a:lnTo>
                    <a:pt x="192458" y="569912"/>
                  </a:lnTo>
                  <a:lnTo>
                    <a:pt x="195774" y="655243"/>
                  </a:lnTo>
                </a:path>
                <a:path w="3404235" h="655320">
                  <a:moveTo>
                    <a:pt x="230427" y="655243"/>
                  </a:moveTo>
                  <a:lnTo>
                    <a:pt x="232094" y="460184"/>
                  </a:lnTo>
                  <a:lnTo>
                    <a:pt x="235117" y="185889"/>
                  </a:lnTo>
                  <a:lnTo>
                    <a:pt x="239689" y="140144"/>
                  </a:lnTo>
                  <a:lnTo>
                    <a:pt x="242762" y="228549"/>
                  </a:lnTo>
                  <a:lnTo>
                    <a:pt x="247322" y="406844"/>
                  </a:lnTo>
                  <a:lnTo>
                    <a:pt x="250395" y="589711"/>
                  </a:lnTo>
                  <a:lnTo>
                    <a:pt x="252287" y="655243"/>
                  </a:lnTo>
                </a:path>
                <a:path w="3404235" h="655320">
                  <a:moveTo>
                    <a:pt x="287681" y="655243"/>
                  </a:moveTo>
                  <a:lnTo>
                    <a:pt x="289981" y="481507"/>
                  </a:lnTo>
                  <a:lnTo>
                    <a:pt x="293016" y="210248"/>
                  </a:lnTo>
                  <a:lnTo>
                    <a:pt x="296090" y="163017"/>
                  </a:lnTo>
                  <a:lnTo>
                    <a:pt x="300649" y="249885"/>
                  </a:lnTo>
                  <a:lnTo>
                    <a:pt x="303684" y="428180"/>
                  </a:lnTo>
                  <a:lnTo>
                    <a:pt x="308294" y="606475"/>
                  </a:lnTo>
                  <a:lnTo>
                    <a:pt x="309830" y="655243"/>
                  </a:lnTo>
                </a:path>
                <a:path w="3404235" h="655320">
                  <a:moveTo>
                    <a:pt x="344942" y="655243"/>
                  </a:moveTo>
                  <a:lnTo>
                    <a:pt x="346394" y="498284"/>
                  </a:lnTo>
                  <a:lnTo>
                    <a:pt x="350954" y="230085"/>
                  </a:lnTo>
                  <a:lnTo>
                    <a:pt x="353989" y="184353"/>
                  </a:lnTo>
                  <a:lnTo>
                    <a:pt x="357062" y="274294"/>
                  </a:lnTo>
                  <a:lnTo>
                    <a:pt x="361622" y="447979"/>
                  </a:lnTo>
                  <a:lnTo>
                    <a:pt x="364644" y="620166"/>
                  </a:lnTo>
                  <a:lnTo>
                    <a:pt x="366458" y="655243"/>
                  </a:lnTo>
                </a:path>
                <a:path w="3404235" h="655320">
                  <a:moveTo>
                    <a:pt x="402912" y="655243"/>
                  </a:moveTo>
                  <a:lnTo>
                    <a:pt x="404281" y="511975"/>
                  </a:lnTo>
                  <a:lnTo>
                    <a:pt x="407316" y="249885"/>
                  </a:lnTo>
                  <a:lnTo>
                    <a:pt x="411926" y="204139"/>
                  </a:lnTo>
                  <a:lnTo>
                    <a:pt x="414949" y="292544"/>
                  </a:lnTo>
                  <a:lnTo>
                    <a:pt x="419521" y="467766"/>
                  </a:lnTo>
                  <a:lnTo>
                    <a:pt x="422594" y="633907"/>
                  </a:lnTo>
                  <a:lnTo>
                    <a:pt x="423408" y="655243"/>
                  </a:lnTo>
                </a:path>
                <a:path w="3404235" h="655320">
                  <a:moveTo>
                    <a:pt x="460316" y="655243"/>
                  </a:moveTo>
                  <a:lnTo>
                    <a:pt x="462180" y="528739"/>
                  </a:lnTo>
                  <a:lnTo>
                    <a:pt x="465203" y="268185"/>
                  </a:lnTo>
                  <a:lnTo>
                    <a:pt x="468289" y="223989"/>
                  </a:lnTo>
                  <a:lnTo>
                    <a:pt x="472848" y="309321"/>
                  </a:lnTo>
                  <a:lnTo>
                    <a:pt x="475871" y="486079"/>
                  </a:lnTo>
                  <a:lnTo>
                    <a:pt x="480481" y="647598"/>
                  </a:lnTo>
                  <a:lnTo>
                    <a:pt x="480805" y="655243"/>
                  </a:lnTo>
                </a:path>
                <a:path w="3404235" h="655320">
                  <a:moveTo>
                    <a:pt x="517399" y="655243"/>
                  </a:moveTo>
                  <a:lnTo>
                    <a:pt x="518581" y="540943"/>
                  </a:lnTo>
                  <a:lnTo>
                    <a:pt x="523153" y="284962"/>
                  </a:lnTo>
                  <a:lnTo>
                    <a:pt x="526175" y="240753"/>
                  </a:lnTo>
                  <a:lnTo>
                    <a:pt x="529249" y="326085"/>
                  </a:lnTo>
                  <a:lnTo>
                    <a:pt x="533821" y="501307"/>
                  </a:lnTo>
                  <a:lnTo>
                    <a:pt x="536815" y="655243"/>
                  </a:lnTo>
                </a:path>
                <a:path w="3404235" h="655320">
                  <a:moveTo>
                    <a:pt x="575413" y="655243"/>
                  </a:moveTo>
                  <a:lnTo>
                    <a:pt x="576480" y="554634"/>
                  </a:lnTo>
                  <a:lnTo>
                    <a:pt x="579503" y="300189"/>
                  </a:lnTo>
                  <a:lnTo>
                    <a:pt x="584126" y="255981"/>
                  </a:lnTo>
                  <a:lnTo>
                    <a:pt x="587148" y="339775"/>
                  </a:lnTo>
                  <a:lnTo>
                    <a:pt x="590171" y="511975"/>
                  </a:lnTo>
                  <a:lnTo>
                    <a:pt x="594505" y="655243"/>
                  </a:lnTo>
                </a:path>
                <a:path w="3404235" h="655320">
                  <a:moveTo>
                    <a:pt x="632923" y="655243"/>
                  </a:moveTo>
                  <a:lnTo>
                    <a:pt x="634379" y="568375"/>
                  </a:lnTo>
                  <a:lnTo>
                    <a:pt x="637402" y="315417"/>
                  </a:lnTo>
                  <a:lnTo>
                    <a:pt x="640475" y="269684"/>
                  </a:lnTo>
                  <a:lnTo>
                    <a:pt x="645035" y="351980"/>
                  </a:lnTo>
                  <a:lnTo>
                    <a:pt x="648121" y="524179"/>
                  </a:lnTo>
                  <a:lnTo>
                    <a:pt x="650801" y="655243"/>
                  </a:lnTo>
                </a:path>
                <a:path w="3404235" h="655320">
                  <a:moveTo>
                    <a:pt x="689930" y="655243"/>
                  </a:moveTo>
                  <a:lnTo>
                    <a:pt x="690780" y="583603"/>
                  </a:lnTo>
                  <a:lnTo>
                    <a:pt x="695339" y="330644"/>
                  </a:lnTo>
                  <a:lnTo>
                    <a:pt x="698375" y="281876"/>
                  </a:lnTo>
                  <a:lnTo>
                    <a:pt x="701448" y="362648"/>
                  </a:lnTo>
                  <a:lnTo>
                    <a:pt x="706007" y="533298"/>
                  </a:lnTo>
                  <a:lnTo>
                    <a:pt x="708591" y="655243"/>
                  </a:lnTo>
                </a:path>
                <a:path w="3404235" h="655320">
                  <a:moveTo>
                    <a:pt x="747949" y="655243"/>
                  </a:moveTo>
                  <a:lnTo>
                    <a:pt x="748679" y="595807"/>
                  </a:lnTo>
                  <a:lnTo>
                    <a:pt x="751702" y="342849"/>
                  </a:lnTo>
                  <a:lnTo>
                    <a:pt x="756312" y="292544"/>
                  </a:lnTo>
                  <a:lnTo>
                    <a:pt x="759335" y="371779"/>
                  </a:lnTo>
                  <a:lnTo>
                    <a:pt x="762370" y="540943"/>
                  </a:lnTo>
                  <a:lnTo>
                    <a:pt x="766087" y="655243"/>
                  </a:lnTo>
                </a:path>
                <a:path w="3404235" h="655320">
                  <a:moveTo>
                    <a:pt x="805625" y="655243"/>
                  </a:moveTo>
                  <a:lnTo>
                    <a:pt x="806566" y="606475"/>
                  </a:lnTo>
                  <a:lnTo>
                    <a:pt x="809639" y="355003"/>
                  </a:lnTo>
                  <a:lnTo>
                    <a:pt x="812675" y="303212"/>
                  </a:lnTo>
                  <a:lnTo>
                    <a:pt x="817234" y="380949"/>
                  </a:lnTo>
                  <a:lnTo>
                    <a:pt x="820307" y="550075"/>
                  </a:lnTo>
                  <a:lnTo>
                    <a:pt x="822661" y="655243"/>
                  </a:lnTo>
                </a:path>
                <a:path w="3404235" h="655320">
                  <a:moveTo>
                    <a:pt x="862479" y="655243"/>
                  </a:moveTo>
                  <a:lnTo>
                    <a:pt x="862979" y="618680"/>
                  </a:lnTo>
                  <a:lnTo>
                    <a:pt x="867539" y="365671"/>
                  </a:lnTo>
                  <a:lnTo>
                    <a:pt x="870561" y="312394"/>
                  </a:lnTo>
                  <a:lnTo>
                    <a:pt x="873635" y="390080"/>
                  </a:lnTo>
                  <a:lnTo>
                    <a:pt x="878207" y="554634"/>
                  </a:lnTo>
                  <a:lnTo>
                    <a:pt x="880449" y="655243"/>
                  </a:lnTo>
                </a:path>
                <a:path w="3404235" h="655320">
                  <a:moveTo>
                    <a:pt x="920496" y="655243"/>
                  </a:moveTo>
                  <a:lnTo>
                    <a:pt x="920866" y="629297"/>
                  </a:lnTo>
                  <a:lnTo>
                    <a:pt x="923939" y="377875"/>
                  </a:lnTo>
                  <a:lnTo>
                    <a:pt x="928511" y="323011"/>
                  </a:lnTo>
                  <a:lnTo>
                    <a:pt x="931534" y="397725"/>
                  </a:lnTo>
                  <a:lnTo>
                    <a:pt x="934607" y="560743"/>
                  </a:lnTo>
                  <a:lnTo>
                    <a:pt x="937904" y="655243"/>
                  </a:lnTo>
                </a:path>
                <a:path w="3404235" h="655320">
                  <a:moveTo>
                    <a:pt x="978352" y="655243"/>
                  </a:moveTo>
                  <a:lnTo>
                    <a:pt x="978765" y="636943"/>
                  </a:lnTo>
                  <a:lnTo>
                    <a:pt x="981839" y="387057"/>
                  </a:lnTo>
                  <a:lnTo>
                    <a:pt x="984861" y="329107"/>
                  </a:lnTo>
                  <a:lnTo>
                    <a:pt x="989433" y="402285"/>
                  </a:lnTo>
                  <a:lnTo>
                    <a:pt x="992507" y="568375"/>
                  </a:lnTo>
                  <a:lnTo>
                    <a:pt x="994558" y="655243"/>
                  </a:lnTo>
                </a:path>
                <a:path w="3404235" h="655320">
                  <a:moveTo>
                    <a:pt x="1035020" y="655243"/>
                  </a:moveTo>
                  <a:lnTo>
                    <a:pt x="1035166" y="646061"/>
                  </a:lnTo>
                  <a:lnTo>
                    <a:pt x="1039738" y="396176"/>
                  </a:lnTo>
                  <a:lnTo>
                    <a:pt x="1042761" y="336753"/>
                  </a:lnTo>
                  <a:lnTo>
                    <a:pt x="1045834" y="408381"/>
                  </a:lnTo>
                  <a:lnTo>
                    <a:pt x="1050393" y="569912"/>
                  </a:lnTo>
                  <a:lnTo>
                    <a:pt x="1052442" y="655243"/>
                  </a:lnTo>
                </a:path>
                <a:path w="3404235" h="655320">
                  <a:moveTo>
                    <a:pt x="1093040" y="655243"/>
                  </a:moveTo>
                  <a:lnTo>
                    <a:pt x="1093065" y="653707"/>
                  </a:lnTo>
                  <a:lnTo>
                    <a:pt x="1096088" y="403771"/>
                  </a:lnTo>
                  <a:lnTo>
                    <a:pt x="1100660" y="342849"/>
                  </a:lnTo>
                  <a:lnTo>
                    <a:pt x="1103733" y="412953"/>
                  </a:lnTo>
                  <a:lnTo>
                    <a:pt x="1106756" y="574484"/>
                  </a:lnTo>
                  <a:lnTo>
                    <a:pt x="1109703" y="655243"/>
                  </a:lnTo>
                </a:path>
                <a:path w="3404235" h="655320">
                  <a:moveTo>
                    <a:pt x="1151028" y="655243"/>
                  </a:moveTo>
                  <a:lnTo>
                    <a:pt x="1154038" y="412953"/>
                  </a:lnTo>
                  <a:lnTo>
                    <a:pt x="1157061" y="348957"/>
                  </a:lnTo>
                  <a:lnTo>
                    <a:pt x="1161620" y="417512"/>
                  </a:lnTo>
                  <a:lnTo>
                    <a:pt x="1164693" y="577507"/>
                  </a:lnTo>
                  <a:lnTo>
                    <a:pt x="1166628" y="655243"/>
                  </a:lnTo>
                </a:path>
                <a:path w="3404235" h="655320">
                  <a:moveTo>
                    <a:pt x="1207549" y="655243"/>
                  </a:moveTo>
                  <a:lnTo>
                    <a:pt x="1210388" y="420535"/>
                  </a:lnTo>
                  <a:lnTo>
                    <a:pt x="1214960" y="355003"/>
                  </a:lnTo>
                  <a:lnTo>
                    <a:pt x="1218033" y="422084"/>
                  </a:lnTo>
                  <a:lnTo>
                    <a:pt x="1222593" y="579043"/>
                  </a:lnTo>
                  <a:lnTo>
                    <a:pt x="1224506" y="655243"/>
                  </a:lnTo>
                </a:path>
                <a:path w="3404235" h="655320">
                  <a:moveTo>
                    <a:pt x="1265511" y="655243"/>
                  </a:moveTo>
                  <a:lnTo>
                    <a:pt x="1268287" y="426643"/>
                  </a:lnTo>
                  <a:lnTo>
                    <a:pt x="1271361" y="358076"/>
                  </a:lnTo>
                  <a:lnTo>
                    <a:pt x="1275920" y="423621"/>
                  </a:lnTo>
                  <a:lnTo>
                    <a:pt x="1278955" y="580580"/>
                  </a:lnTo>
                  <a:lnTo>
                    <a:pt x="1281851" y="655243"/>
                  </a:lnTo>
                </a:path>
                <a:path w="3404235" h="655320">
                  <a:moveTo>
                    <a:pt x="1322141" y="655243"/>
                  </a:moveTo>
                  <a:lnTo>
                    <a:pt x="1326225" y="432739"/>
                  </a:lnTo>
                  <a:lnTo>
                    <a:pt x="1329260" y="362648"/>
                  </a:lnTo>
                  <a:lnTo>
                    <a:pt x="1332333" y="425157"/>
                  </a:lnTo>
                  <a:lnTo>
                    <a:pt x="1336893" y="580580"/>
                  </a:lnTo>
                  <a:lnTo>
                    <a:pt x="1338791" y="655243"/>
                  </a:lnTo>
                </a:path>
                <a:path w="3404235" h="655320">
                  <a:moveTo>
                    <a:pt x="1379924" y="655243"/>
                  </a:moveTo>
                  <a:lnTo>
                    <a:pt x="1382587" y="437311"/>
                  </a:lnTo>
                  <a:lnTo>
                    <a:pt x="1387147" y="365671"/>
                  </a:lnTo>
                  <a:lnTo>
                    <a:pt x="1390220" y="428180"/>
                  </a:lnTo>
                  <a:lnTo>
                    <a:pt x="1393255" y="583603"/>
                  </a:lnTo>
                  <a:lnTo>
                    <a:pt x="1396075" y="655243"/>
                  </a:lnTo>
                </a:path>
                <a:path w="3404235" h="655320">
                  <a:moveTo>
                    <a:pt x="1437899" y="655243"/>
                  </a:moveTo>
                  <a:lnTo>
                    <a:pt x="1440474" y="444944"/>
                  </a:lnTo>
                  <a:lnTo>
                    <a:pt x="1443560" y="370281"/>
                  </a:lnTo>
                  <a:lnTo>
                    <a:pt x="1448119" y="428180"/>
                  </a:lnTo>
                  <a:lnTo>
                    <a:pt x="1451142" y="583603"/>
                  </a:lnTo>
                  <a:lnTo>
                    <a:pt x="1453043" y="655243"/>
                  </a:lnTo>
                </a:path>
                <a:path w="3404235" h="655320">
                  <a:moveTo>
                    <a:pt x="1494609" y="655243"/>
                  </a:moveTo>
                  <a:lnTo>
                    <a:pt x="1498424" y="447979"/>
                  </a:lnTo>
                  <a:lnTo>
                    <a:pt x="1501447" y="373316"/>
                  </a:lnTo>
                  <a:lnTo>
                    <a:pt x="1504520" y="434276"/>
                  </a:lnTo>
                  <a:lnTo>
                    <a:pt x="1509092" y="586676"/>
                  </a:lnTo>
                  <a:lnTo>
                    <a:pt x="1510930" y="655243"/>
                  </a:lnTo>
                </a:path>
                <a:path w="3404235" h="655320">
                  <a:moveTo>
                    <a:pt x="1552296" y="655243"/>
                  </a:moveTo>
                  <a:lnTo>
                    <a:pt x="1554774" y="454075"/>
                  </a:lnTo>
                  <a:lnTo>
                    <a:pt x="1559397" y="376389"/>
                  </a:lnTo>
                  <a:lnTo>
                    <a:pt x="1562419" y="434276"/>
                  </a:lnTo>
                  <a:lnTo>
                    <a:pt x="1565442" y="586676"/>
                  </a:lnTo>
                  <a:lnTo>
                    <a:pt x="1568245" y="655243"/>
                  </a:lnTo>
                </a:path>
                <a:path w="3404235" h="655320">
                  <a:moveTo>
                    <a:pt x="1610232" y="655243"/>
                  </a:moveTo>
                  <a:lnTo>
                    <a:pt x="1612673" y="457098"/>
                  </a:lnTo>
                  <a:lnTo>
                    <a:pt x="1615747" y="379412"/>
                  </a:lnTo>
                  <a:lnTo>
                    <a:pt x="1620306" y="435825"/>
                  </a:lnTo>
                  <a:lnTo>
                    <a:pt x="1623341" y="586676"/>
                  </a:lnTo>
                  <a:lnTo>
                    <a:pt x="1625210" y="655243"/>
                  </a:lnTo>
                </a:path>
                <a:path w="3404235" h="655320">
                  <a:moveTo>
                    <a:pt x="1667020" y="655243"/>
                  </a:moveTo>
                  <a:lnTo>
                    <a:pt x="1670611" y="463207"/>
                  </a:lnTo>
                  <a:lnTo>
                    <a:pt x="1673646" y="382435"/>
                  </a:lnTo>
                  <a:lnTo>
                    <a:pt x="1676719" y="437311"/>
                  </a:lnTo>
                  <a:lnTo>
                    <a:pt x="1679742" y="586676"/>
                  </a:lnTo>
                  <a:lnTo>
                    <a:pt x="1682522" y="655243"/>
                  </a:lnTo>
                </a:path>
                <a:path w="3404235" h="655320">
                  <a:moveTo>
                    <a:pt x="1724635" y="655243"/>
                  </a:moveTo>
                  <a:lnTo>
                    <a:pt x="1726973" y="467766"/>
                  </a:lnTo>
                  <a:lnTo>
                    <a:pt x="1731583" y="387057"/>
                  </a:lnTo>
                  <a:lnTo>
                    <a:pt x="1734606" y="438848"/>
                  </a:lnTo>
                  <a:lnTo>
                    <a:pt x="1737641" y="586676"/>
                  </a:lnTo>
                  <a:lnTo>
                    <a:pt x="1739510" y="655243"/>
                  </a:lnTo>
                </a:path>
                <a:path w="3404235" h="655320">
                  <a:moveTo>
                    <a:pt x="1782564" y="655243"/>
                  </a:moveTo>
                  <a:lnTo>
                    <a:pt x="1784860" y="472376"/>
                  </a:lnTo>
                  <a:lnTo>
                    <a:pt x="1787946" y="387057"/>
                  </a:lnTo>
                  <a:lnTo>
                    <a:pt x="1792505" y="438848"/>
                  </a:lnTo>
                  <a:lnTo>
                    <a:pt x="1795579" y="586676"/>
                  </a:lnTo>
                  <a:lnTo>
                    <a:pt x="1797424" y="655243"/>
                  </a:lnTo>
                </a:path>
                <a:path w="3404235" h="655320">
                  <a:moveTo>
                    <a:pt x="1839418" y="655243"/>
                  </a:moveTo>
                  <a:lnTo>
                    <a:pt x="1842810" y="473875"/>
                  </a:lnTo>
                  <a:lnTo>
                    <a:pt x="1845832" y="390080"/>
                  </a:lnTo>
                  <a:lnTo>
                    <a:pt x="1848906" y="440334"/>
                  </a:lnTo>
                  <a:lnTo>
                    <a:pt x="1853478" y="586676"/>
                  </a:lnTo>
                  <a:lnTo>
                    <a:pt x="1855316" y="655243"/>
                  </a:lnTo>
                </a:path>
                <a:path w="3404235" h="655320">
                  <a:moveTo>
                    <a:pt x="1896946" y="655243"/>
                  </a:moveTo>
                  <a:lnTo>
                    <a:pt x="1899160" y="479971"/>
                  </a:lnTo>
                  <a:lnTo>
                    <a:pt x="1903732" y="390080"/>
                  </a:lnTo>
                  <a:lnTo>
                    <a:pt x="1906805" y="440334"/>
                  </a:lnTo>
                  <a:lnTo>
                    <a:pt x="1909828" y="586676"/>
                  </a:lnTo>
                  <a:lnTo>
                    <a:pt x="1912608" y="655243"/>
                  </a:lnTo>
                </a:path>
                <a:path w="3404235" h="655320">
                  <a:moveTo>
                    <a:pt x="1954931" y="655243"/>
                  </a:moveTo>
                  <a:lnTo>
                    <a:pt x="1957110" y="484543"/>
                  </a:lnTo>
                  <a:lnTo>
                    <a:pt x="1960132" y="393103"/>
                  </a:lnTo>
                  <a:lnTo>
                    <a:pt x="1964704" y="441871"/>
                  </a:lnTo>
                  <a:lnTo>
                    <a:pt x="1967778" y="586676"/>
                  </a:lnTo>
                  <a:lnTo>
                    <a:pt x="1969641" y="655243"/>
                  </a:lnTo>
                </a:path>
                <a:path w="3404235" h="655320">
                  <a:moveTo>
                    <a:pt x="2011342" y="655243"/>
                  </a:moveTo>
                  <a:lnTo>
                    <a:pt x="2013460" y="487616"/>
                  </a:lnTo>
                  <a:lnTo>
                    <a:pt x="2018032" y="396176"/>
                  </a:lnTo>
                  <a:lnTo>
                    <a:pt x="2021105" y="441871"/>
                  </a:lnTo>
                  <a:lnTo>
                    <a:pt x="2025664" y="586676"/>
                  </a:lnTo>
                  <a:lnTo>
                    <a:pt x="2027536" y="655243"/>
                  </a:lnTo>
                </a:path>
                <a:path w="3404235" h="655320">
                  <a:moveTo>
                    <a:pt x="2069278" y="655243"/>
                  </a:moveTo>
                  <a:lnTo>
                    <a:pt x="2071359" y="493712"/>
                  </a:lnTo>
                  <a:lnTo>
                    <a:pt x="2074432" y="397725"/>
                  </a:lnTo>
                  <a:lnTo>
                    <a:pt x="2079004" y="443407"/>
                  </a:lnTo>
                  <a:lnTo>
                    <a:pt x="2082027" y="586676"/>
                  </a:lnTo>
                  <a:lnTo>
                    <a:pt x="2084838" y="655243"/>
                  </a:lnTo>
                </a:path>
                <a:path w="3404235" h="655320">
                  <a:moveTo>
                    <a:pt x="2126207" y="655243"/>
                  </a:moveTo>
                  <a:lnTo>
                    <a:pt x="2129309" y="496735"/>
                  </a:lnTo>
                  <a:lnTo>
                    <a:pt x="2132332" y="399211"/>
                  </a:lnTo>
                  <a:lnTo>
                    <a:pt x="2135354" y="443407"/>
                  </a:lnTo>
                  <a:lnTo>
                    <a:pt x="2139964" y="585139"/>
                  </a:lnTo>
                  <a:lnTo>
                    <a:pt x="2141878" y="655243"/>
                  </a:lnTo>
                </a:path>
                <a:path w="3404235" h="655320">
                  <a:moveTo>
                    <a:pt x="2183677" y="655243"/>
                  </a:moveTo>
                  <a:lnTo>
                    <a:pt x="2185659" y="501307"/>
                  </a:lnTo>
                  <a:lnTo>
                    <a:pt x="2190218" y="400748"/>
                  </a:lnTo>
                  <a:lnTo>
                    <a:pt x="2193304" y="441871"/>
                  </a:lnTo>
                  <a:lnTo>
                    <a:pt x="2196327" y="585139"/>
                  </a:lnTo>
                  <a:lnTo>
                    <a:pt x="2199241" y="655243"/>
                  </a:lnTo>
                </a:path>
                <a:path w="3404235" h="655320">
                  <a:moveTo>
                    <a:pt x="2241594" y="655243"/>
                  </a:moveTo>
                  <a:lnTo>
                    <a:pt x="2243558" y="504380"/>
                  </a:lnTo>
                  <a:lnTo>
                    <a:pt x="2246632" y="402285"/>
                  </a:lnTo>
                  <a:lnTo>
                    <a:pt x="2251191" y="441871"/>
                  </a:lnTo>
                  <a:lnTo>
                    <a:pt x="2254226" y="582066"/>
                  </a:lnTo>
                  <a:lnTo>
                    <a:pt x="2256247" y="655243"/>
                  </a:lnTo>
                </a:path>
                <a:path w="3404235" h="655320">
                  <a:moveTo>
                    <a:pt x="2298573" y="655243"/>
                  </a:moveTo>
                  <a:lnTo>
                    <a:pt x="2301496" y="507403"/>
                  </a:lnTo>
                  <a:lnTo>
                    <a:pt x="2304518" y="403771"/>
                  </a:lnTo>
                  <a:lnTo>
                    <a:pt x="2307604" y="441871"/>
                  </a:lnTo>
                  <a:lnTo>
                    <a:pt x="2312164" y="580580"/>
                  </a:lnTo>
                  <a:lnTo>
                    <a:pt x="2314193" y="655243"/>
                  </a:lnTo>
                </a:path>
                <a:path w="3404235" h="655320">
                  <a:moveTo>
                    <a:pt x="2355969" y="655243"/>
                  </a:moveTo>
                  <a:lnTo>
                    <a:pt x="2357858" y="511975"/>
                  </a:lnTo>
                  <a:lnTo>
                    <a:pt x="2362418" y="405307"/>
                  </a:lnTo>
                  <a:lnTo>
                    <a:pt x="2365491" y="441871"/>
                  </a:lnTo>
                  <a:lnTo>
                    <a:pt x="2368526" y="580580"/>
                  </a:lnTo>
                  <a:lnTo>
                    <a:pt x="2371587" y="655243"/>
                  </a:lnTo>
                </a:path>
                <a:path w="3404235" h="655320">
                  <a:moveTo>
                    <a:pt x="2412936" y="655243"/>
                  </a:moveTo>
                  <a:lnTo>
                    <a:pt x="2415745" y="513511"/>
                  </a:lnTo>
                  <a:lnTo>
                    <a:pt x="2418818" y="408381"/>
                  </a:lnTo>
                  <a:lnTo>
                    <a:pt x="2423390" y="443407"/>
                  </a:lnTo>
                  <a:lnTo>
                    <a:pt x="2426413" y="580580"/>
                  </a:lnTo>
                  <a:lnTo>
                    <a:pt x="2428505" y="655243"/>
                  </a:lnTo>
                </a:path>
                <a:path w="3404235" h="655320">
                  <a:moveTo>
                    <a:pt x="2470337" y="655243"/>
                  </a:moveTo>
                  <a:lnTo>
                    <a:pt x="2472158" y="518071"/>
                  </a:lnTo>
                  <a:lnTo>
                    <a:pt x="2476718" y="408381"/>
                  </a:lnTo>
                  <a:lnTo>
                    <a:pt x="2479791" y="443407"/>
                  </a:lnTo>
                  <a:lnTo>
                    <a:pt x="2484363" y="580580"/>
                  </a:lnTo>
                  <a:lnTo>
                    <a:pt x="2486392" y="655243"/>
                  </a:lnTo>
                </a:path>
                <a:path w="3404235" h="655320">
                  <a:moveTo>
                    <a:pt x="2528256" y="655243"/>
                  </a:moveTo>
                  <a:lnTo>
                    <a:pt x="2530045" y="522643"/>
                  </a:lnTo>
                  <a:lnTo>
                    <a:pt x="2533080" y="411416"/>
                  </a:lnTo>
                  <a:lnTo>
                    <a:pt x="2537690" y="444944"/>
                  </a:lnTo>
                  <a:lnTo>
                    <a:pt x="2540713" y="579043"/>
                  </a:lnTo>
                  <a:lnTo>
                    <a:pt x="2542818" y="655243"/>
                  </a:lnTo>
                </a:path>
                <a:path w="3404235" h="655320">
                  <a:moveTo>
                    <a:pt x="2585308" y="655243"/>
                  </a:moveTo>
                  <a:lnTo>
                    <a:pt x="2587944" y="525716"/>
                  </a:lnTo>
                  <a:lnTo>
                    <a:pt x="2591018" y="411416"/>
                  </a:lnTo>
                  <a:lnTo>
                    <a:pt x="2594040" y="444944"/>
                  </a:lnTo>
                  <a:lnTo>
                    <a:pt x="2598612" y="577507"/>
                  </a:lnTo>
                  <a:lnTo>
                    <a:pt x="2600731" y="655243"/>
                  </a:lnTo>
                </a:path>
                <a:path w="3404235" h="655320">
                  <a:moveTo>
                    <a:pt x="2642636" y="655243"/>
                  </a:moveTo>
                  <a:lnTo>
                    <a:pt x="2644345" y="530275"/>
                  </a:lnTo>
                  <a:lnTo>
                    <a:pt x="2648917" y="415975"/>
                  </a:lnTo>
                  <a:lnTo>
                    <a:pt x="2651990" y="444944"/>
                  </a:lnTo>
                  <a:lnTo>
                    <a:pt x="2655013" y="577507"/>
                  </a:lnTo>
                  <a:lnTo>
                    <a:pt x="2658165" y="655243"/>
                  </a:lnTo>
                </a:path>
                <a:path w="3404235" h="655320">
                  <a:moveTo>
                    <a:pt x="2700555" y="655243"/>
                  </a:moveTo>
                  <a:lnTo>
                    <a:pt x="2702244" y="531812"/>
                  </a:lnTo>
                  <a:lnTo>
                    <a:pt x="2705318" y="415975"/>
                  </a:lnTo>
                  <a:lnTo>
                    <a:pt x="2709877" y="446443"/>
                  </a:lnTo>
                  <a:lnTo>
                    <a:pt x="2712912" y="577507"/>
                  </a:lnTo>
                  <a:lnTo>
                    <a:pt x="2715060" y="655243"/>
                  </a:lnTo>
                </a:path>
                <a:path w="3404235" h="655320">
                  <a:moveTo>
                    <a:pt x="2758470" y="655243"/>
                  </a:moveTo>
                  <a:lnTo>
                    <a:pt x="2760131" y="536384"/>
                  </a:lnTo>
                  <a:lnTo>
                    <a:pt x="2763217" y="417512"/>
                  </a:lnTo>
                  <a:lnTo>
                    <a:pt x="2766240" y="446443"/>
                  </a:lnTo>
                  <a:lnTo>
                    <a:pt x="2770799" y="577507"/>
                  </a:lnTo>
                  <a:lnTo>
                    <a:pt x="2772985" y="655243"/>
                  </a:lnTo>
                </a:path>
                <a:path w="3404235" h="655320">
                  <a:moveTo>
                    <a:pt x="2815632" y="655243"/>
                  </a:moveTo>
                  <a:lnTo>
                    <a:pt x="2818030" y="540943"/>
                  </a:lnTo>
                  <a:lnTo>
                    <a:pt x="2821104" y="419049"/>
                  </a:lnTo>
                  <a:lnTo>
                    <a:pt x="2824139" y="446443"/>
                  </a:lnTo>
                  <a:lnTo>
                    <a:pt x="2827212" y="577507"/>
                  </a:lnTo>
                  <a:lnTo>
                    <a:pt x="2830442" y="655243"/>
                  </a:lnTo>
                </a:path>
                <a:path w="3404235" h="655320">
                  <a:moveTo>
                    <a:pt x="2872843" y="655243"/>
                  </a:moveTo>
                  <a:lnTo>
                    <a:pt x="2874431" y="543966"/>
                  </a:lnTo>
                  <a:lnTo>
                    <a:pt x="2877517" y="422084"/>
                  </a:lnTo>
                  <a:lnTo>
                    <a:pt x="2882076" y="446443"/>
                  </a:lnTo>
                  <a:lnTo>
                    <a:pt x="2885099" y="577507"/>
                  </a:lnTo>
                  <a:lnTo>
                    <a:pt x="2887285" y="655243"/>
                  </a:lnTo>
                </a:path>
                <a:path w="3404235" h="655320">
                  <a:moveTo>
                    <a:pt x="2930001" y="655243"/>
                  </a:moveTo>
                  <a:lnTo>
                    <a:pt x="2932330" y="548576"/>
                  </a:lnTo>
                  <a:lnTo>
                    <a:pt x="2935404" y="423621"/>
                  </a:lnTo>
                  <a:lnTo>
                    <a:pt x="2938439" y="446443"/>
                  </a:lnTo>
                  <a:lnTo>
                    <a:pt x="2943049" y="574484"/>
                  </a:lnTo>
                  <a:lnTo>
                    <a:pt x="2945244" y="655243"/>
                  </a:lnTo>
                </a:path>
                <a:path w="3404235" h="655320">
                  <a:moveTo>
                    <a:pt x="2987230" y="655243"/>
                  </a:moveTo>
                  <a:lnTo>
                    <a:pt x="2988731" y="553148"/>
                  </a:lnTo>
                  <a:lnTo>
                    <a:pt x="2993303" y="425157"/>
                  </a:lnTo>
                  <a:lnTo>
                    <a:pt x="2996376" y="446443"/>
                  </a:lnTo>
                  <a:lnTo>
                    <a:pt x="2999399" y="572935"/>
                  </a:lnTo>
                  <a:lnTo>
                    <a:pt x="3002782" y="655243"/>
                  </a:lnTo>
                </a:path>
                <a:path w="3404235" h="655320">
                  <a:moveTo>
                    <a:pt x="3045152" y="655243"/>
                  </a:moveTo>
                  <a:lnTo>
                    <a:pt x="3046630" y="554634"/>
                  </a:lnTo>
                  <a:lnTo>
                    <a:pt x="3049704" y="426643"/>
                  </a:lnTo>
                  <a:lnTo>
                    <a:pt x="3054276" y="444944"/>
                  </a:lnTo>
                  <a:lnTo>
                    <a:pt x="3057298" y="572935"/>
                  </a:lnTo>
                  <a:lnTo>
                    <a:pt x="3059572" y="655243"/>
                  </a:lnTo>
                </a:path>
                <a:path w="3404235" h="655320">
                  <a:moveTo>
                    <a:pt x="3102390" y="655243"/>
                  </a:moveTo>
                  <a:lnTo>
                    <a:pt x="3104580" y="559244"/>
                  </a:lnTo>
                  <a:lnTo>
                    <a:pt x="3107603" y="428180"/>
                  </a:lnTo>
                  <a:lnTo>
                    <a:pt x="3110625" y="446443"/>
                  </a:lnTo>
                  <a:lnTo>
                    <a:pt x="3115236" y="569912"/>
                  </a:lnTo>
                  <a:lnTo>
                    <a:pt x="3117503" y="655243"/>
                  </a:lnTo>
                </a:path>
                <a:path w="3404235" h="655320">
                  <a:moveTo>
                    <a:pt x="3159533" y="655243"/>
                  </a:moveTo>
                  <a:lnTo>
                    <a:pt x="3160930" y="562279"/>
                  </a:lnTo>
                  <a:lnTo>
                    <a:pt x="3165489" y="428180"/>
                  </a:lnTo>
                  <a:lnTo>
                    <a:pt x="3168576" y="443407"/>
                  </a:lnTo>
                  <a:lnTo>
                    <a:pt x="3171598" y="568375"/>
                  </a:lnTo>
                  <a:lnTo>
                    <a:pt x="3175110" y="655243"/>
                  </a:lnTo>
                </a:path>
                <a:path w="3404235" h="655320">
                  <a:moveTo>
                    <a:pt x="3216789" y="655243"/>
                  </a:moveTo>
                  <a:lnTo>
                    <a:pt x="3218829" y="566839"/>
                  </a:lnTo>
                  <a:lnTo>
                    <a:pt x="3221903" y="429717"/>
                  </a:lnTo>
                  <a:lnTo>
                    <a:pt x="3226462" y="444944"/>
                  </a:lnTo>
                  <a:lnTo>
                    <a:pt x="3229485" y="568375"/>
                  </a:lnTo>
                  <a:lnTo>
                    <a:pt x="3231862" y="655243"/>
                  </a:lnTo>
                </a:path>
                <a:path w="3404235" h="655320">
                  <a:moveTo>
                    <a:pt x="3273872" y="655243"/>
                  </a:moveTo>
                  <a:lnTo>
                    <a:pt x="3275230" y="568375"/>
                  </a:lnTo>
                  <a:lnTo>
                    <a:pt x="3279789" y="432739"/>
                  </a:lnTo>
                  <a:lnTo>
                    <a:pt x="3282825" y="443407"/>
                  </a:lnTo>
                  <a:lnTo>
                    <a:pt x="3287435" y="566839"/>
                  </a:lnTo>
                  <a:lnTo>
                    <a:pt x="3289773" y="655243"/>
                  </a:lnTo>
                </a:path>
                <a:path w="3404235" h="655320">
                  <a:moveTo>
                    <a:pt x="3331821" y="655243"/>
                  </a:moveTo>
                  <a:lnTo>
                    <a:pt x="3333129" y="574484"/>
                  </a:lnTo>
                  <a:lnTo>
                    <a:pt x="3336152" y="435825"/>
                  </a:lnTo>
                  <a:lnTo>
                    <a:pt x="3340762" y="443407"/>
                  </a:lnTo>
                  <a:lnTo>
                    <a:pt x="3343785" y="565302"/>
                  </a:lnTo>
                  <a:lnTo>
                    <a:pt x="3346142" y="655243"/>
                  </a:lnTo>
                </a:path>
                <a:path w="3404235" h="655320">
                  <a:moveTo>
                    <a:pt x="3389140" y="655243"/>
                  </a:moveTo>
                  <a:lnTo>
                    <a:pt x="3391016" y="577507"/>
                  </a:lnTo>
                  <a:lnTo>
                    <a:pt x="3394089" y="435825"/>
                  </a:lnTo>
                  <a:lnTo>
                    <a:pt x="3397125" y="443407"/>
                  </a:lnTo>
                  <a:lnTo>
                    <a:pt x="3401684" y="563816"/>
                  </a:lnTo>
                  <a:lnTo>
                    <a:pt x="3404111" y="655243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675612" y="3078314"/>
              <a:ext cx="0" cy="699770"/>
            </a:xfrm>
            <a:custGeom>
              <a:avLst/>
              <a:gdLst/>
              <a:ahLst/>
              <a:cxnLst/>
              <a:rect l="l" t="t" r="r" b="b"/>
              <a:pathLst>
                <a:path w="0" h="699770">
                  <a:moveTo>
                    <a:pt x="0" y="0"/>
                  </a:moveTo>
                  <a:lnTo>
                    <a:pt x="0" y="69943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4747711" y="3538686"/>
            <a:ext cx="325120" cy="1511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44"/>
              </a:lnSpc>
              <a:tabLst>
                <a:tab pos="281305" algn="l"/>
              </a:tabLst>
            </a:pPr>
            <a:r>
              <a:rPr dirty="0" baseline="-35353" sz="825" spc="-37">
                <a:solidFill>
                  <a:srgbClr val="231F1F"/>
                </a:solidFill>
                <a:latin typeface="Arial"/>
                <a:cs typeface="Arial"/>
              </a:rPr>
              <a:t>0.9</a:t>
            </a:r>
            <a:r>
              <a:rPr dirty="0" baseline="-35353" sz="825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750" spc="-17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7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23476" y="3003846"/>
            <a:ext cx="18478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04">
                <a:solidFill>
                  <a:srgbClr val="231F1F"/>
                </a:solidFill>
                <a:latin typeface="Arial"/>
                <a:cs typeface="Arial"/>
              </a:rPr>
              <a:t>iL1-</a:t>
            </a:r>
            <a:r>
              <a:rPr dirty="0" sz="750" spc="-280">
                <a:solidFill>
                  <a:srgbClr val="231F1F"/>
                </a:solidFill>
                <a:latin typeface="Arial"/>
                <a:cs typeface="Arial"/>
              </a:rPr>
              <a:t>M1/A</a:t>
            </a:r>
            <a:endParaRPr sz="7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53521" y="3426933"/>
            <a:ext cx="3192780" cy="2628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30"/>
              </a:lnSpc>
            </a:pP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Arial"/>
              <a:cs typeface="Arial"/>
            </a:endParaRPr>
          </a:p>
          <a:p>
            <a:pPr marL="401955">
              <a:lnSpc>
                <a:spcPct val="100000"/>
              </a:lnSpc>
              <a:tabLst>
                <a:tab pos="746125" algn="l"/>
                <a:tab pos="1089025" algn="l"/>
                <a:tab pos="1433830" algn="l"/>
                <a:tab pos="1776730" algn="l"/>
                <a:tab pos="2118995" algn="l"/>
                <a:tab pos="2463800" algn="l"/>
                <a:tab pos="2807970" algn="l"/>
                <a:tab pos="3150870" algn="l"/>
              </a:tabLst>
            </a:pP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170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5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04644" y="1524377"/>
            <a:ext cx="7350759" cy="8547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activar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diferencial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transformador.</a:t>
            </a:r>
            <a:endParaRPr sz="1600">
              <a:latin typeface="Arial"/>
              <a:cs typeface="Arial"/>
            </a:endParaRPr>
          </a:p>
          <a:p>
            <a:pPr marL="354965" marR="5080" indent="-34290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plano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Idiff/Irest</a:t>
            </a:r>
            <a:r>
              <a:rPr dirty="0" sz="1600" spc="4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ver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4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diferencial</a:t>
            </a:r>
            <a:r>
              <a:rPr dirty="0" sz="16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diferencial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restricción.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775023" y="2913900"/>
            <a:ext cx="9143365" cy="4287520"/>
            <a:chOff x="775023" y="2913900"/>
            <a:chExt cx="9143365" cy="4287520"/>
          </a:xfrm>
        </p:grpSpPr>
        <p:pic>
          <p:nvPicPr>
            <p:cNvPr id="35" name="object 3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59299" y="2913900"/>
              <a:ext cx="5181600" cy="864095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88390" y="3436886"/>
              <a:ext cx="9115082" cy="3090913"/>
            </a:xfrm>
            <a:prstGeom prst="rect">
              <a:avLst/>
            </a:prstGeom>
          </p:spPr>
        </p:pic>
        <p:sp>
          <p:nvSpPr>
            <p:cNvPr id="38" name="object 38" descr=""/>
            <p:cNvSpPr/>
            <p:nvPr/>
          </p:nvSpPr>
          <p:spPr>
            <a:xfrm>
              <a:off x="1338859" y="3777754"/>
              <a:ext cx="3755390" cy="266700"/>
            </a:xfrm>
            <a:custGeom>
              <a:avLst/>
              <a:gdLst/>
              <a:ahLst/>
              <a:cxnLst/>
              <a:rect l="l" t="t" r="r" b="b"/>
              <a:pathLst>
                <a:path w="3755390" h="266700">
                  <a:moveTo>
                    <a:pt x="3754780" y="266649"/>
                  </a:moveTo>
                  <a:lnTo>
                    <a:pt x="0" y="266649"/>
                  </a:lnTo>
                  <a:lnTo>
                    <a:pt x="0" y="0"/>
                  </a:lnTo>
                  <a:lnTo>
                    <a:pt x="3754780" y="0"/>
                  </a:lnTo>
                  <a:lnTo>
                    <a:pt x="3754780" y="266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675612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019998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362898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707284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050133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392982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737368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081754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424654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767516" y="377775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0"/>
                  </a:moveTo>
                  <a:lnTo>
                    <a:pt x="0" y="266649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675612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019998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362898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707284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050133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392982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737368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4081754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424654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767516" y="377775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25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338859" y="3782313"/>
              <a:ext cx="3753485" cy="0"/>
            </a:xfrm>
            <a:custGeom>
              <a:avLst/>
              <a:gdLst/>
              <a:ahLst/>
              <a:cxnLst/>
              <a:rect l="l" t="t" r="r" b="b"/>
              <a:pathLst>
                <a:path w="3753485" h="0">
                  <a:moveTo>
                    <a:pt x="0" y="0"/>
                  </a:moveTo>
                  <a:lnTo>
                    <a:pt x="375324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1320545" y="3782313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5" h="0">
                  <a:moveTo>
                    <a:pt x="0" y="0"/>
                  </a:moveTo>
                  <a:lnTo>
                    <a:pt x="18313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38097" y="3776992"/>
              <a:ext cx="3754767" cy="267411"/>
            </a:xfrm>
            <a:prstGeom prst="rect">
              <a:avLst/>
            </a:prstGeom>
          </p:spPr>
        </p:pic>
      </p:grpSp>
      <p:sp>
        <p:nvSpPr>
          <p:cNvPr id="62" name="object 62"/>
          <p:cNvSpPr txBox="1">
            <a:spLocks noGrp="1"/>
          </p:cNvSpPr>
          <p:nvPr>
            <p:ph type="title"/>
          </p:nvPr>
        </p:nvSpPr>
        <p:spPr>
          <a:xfrm>
            <a:off x="2185606" y="493322"/>
            <a:ext cx="446151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 </a:t>
            </a:r>
            <a:r>
              <a:rPr dirty="0" sz="1600">
                <a:solidFill>
                  <a:srgbClr val="1B4067"/>
                </a:solidFill>
              </a:rPr>
              <a:t>Energización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transformador</a:t>
            </a:r>
            <a:r>
              <a:rPr dirty="0" sz="1600" spc="-20">
                <a:solidFill>
                  <a:srgbClr val="1B4067"/>
                </a:solidFill>
              </a:rPr>
              <a:t> T15-</a:t>
            </a:r>
            <a:r>
              <a:rPr dirty="0" sz="1600">
                <a:solidFill>
                  <a:srgbClr val="1B4067"/>
                </a:solidFill>
              </a:rPr>
              <a:t>261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Piura </a:t>
            </a:r>
            <a:r>
              <a:rPr dirty="0" sz="1600">
                <a:solidFill>
                  <a:srgbClr val="1B4067"/>
                </a:solidFill>
              </a:rPr>
              <a:t>21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10:29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sp>
        <p:nvSpPr>
          <p:cNvPr id="63" name="object 63" descr=""/>
          <p:cNvSpPr txBox="1"/>
          <p:nvPr/>
        </p:nvSpPr>
        <p:spPr>
          <a:xfrm>
            <a:off x="1272818" y="3723626"/>
            <a:ext cx="41910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8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1319593" y="4226305"/>
            <a:ext cx="3774440" cy="969010"/>
            <a:chOff x="1319593" y="4226305"/>
            <a:chExt cx="3774440" cy="969010"/>
          </a:xfrm>
        </p:grpSpPr>
        <p:sp>
          <p:nvSpPr>
            <p:cNvPr id="65" name="object 65" descr=""/>
            <p:cNvSpPr/>
            <p:nvPr/>
          </p:nvSpPr>
          <p:spPr>
            <a:xfrm>
              <a:off x="1338859" y="4228807"/>
              <a:ext cx="3755390" cy="966469"/>
            </a:xfrm>
            <a:custGeom>
              <a:avLst/>
              <a:gdLst/>
              <a:ahLst/>
              <a:cxnLst/>
              <a:rect l="l" t="t" r="r" b="b"/>
              <a:pathLst>
                <a:path w="3755390" h="966470">
                  <a:moveTo>
                    <a:pt x="3754780" y="966088"/>
                  </a:moveTo>
                  <a:lnTo>
                    <a:pt x="0" y="966088"/>
                  </a:lnTo>
                  <a:lnTo>
                    <a:pt x="0" y="0"/>
                  </a:lnTo>
                  <a:lnTo>
                    <a:pt x="3754780" y="0"/>
                  </a:lnTo>
                  <a:lnTo>
                    <a:pt x="3754780" y="9660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1675612" y="4227258"/>
              <a:ext cx="3092450" cy="966469"/>
            </a:xfrm>
            <a:custGeom>
              <a:avLst/>
              <a:gdLst/>
              <a:ahLst/>
              <a:cxnLst/>
              <a:rect l="l" t="t" r="r" b="b"/>
              <a:pathLst>
                <a:path w="3092450" h="966470">
                  <a:moveTo>
                    <a:pt x="0" y="0"/>
                  </a:moveTo>
                  <a:lnTo>
                    <a:pt x="0" y="966152"/>
                  </a:lnTo>
                </a:path>
                <a:path w="3092450" h="966470">
                  <a:moveTo>
                    <a:pt x="344385" y="0"/>
                  </a:moveTo>
                  <a:lnTo>
                    <a:pt x="344385" y="966152"/>
                  </a:lnTo>
                </a:path>
                <a:path w="3092450" h="966470">
                  <a:moveTo>
                    <a:pt x="687285" y="0"/>
                  </a:moveTo>
                  <a:lnTo>
                    <a:pt x="687285" y="966152"/>
                  </a:lnTo>
                </a:path>
                <a:path w="3092450" h="966470">
                  <a:moveTo>
                    <a:pt x="1031671" y="0"/>
                  </a:moveTo>
                  <a:lnTo>
                    <a:pt x="1031671" y="966152"/>
                  </a:lnTo>
                </a:path>
                <a:path w="3092450" h="966470">
                  <a:moveTo>
                    <a:pt x="1374521" y="0"/>
                  </a:moveTo>
                  <a:lnTo>
                    <a:pt x="1374521" y="966152"/>
                  </a:lnTo>
                </a:path>
                <a:path w="3092450" h="966470">
                  <a:moveTo>
                    <a:pt x="1717370" y="0"/>
                  </a:moveTo>
                  <a:lnTo>
                    <a:pt x="1717370" y="966152"/>
                  </a:lnTo>
                </a:path>
                <a:path w="3092450" h="966470">
                  <a:moveTo>
                    <a:pt x="2061756" y="0"/>
                  </a:moveTo>
                  <a:lnTo>
                    <a:pt x="2061756" y="966152"/>
                  </a:lnTo>
                </a:path>
                <a:path w="3092450" h="966470">
                  <a:moveTo>
                    <a:pt x="2406142" y="0"/>
                  </a:moveTo>
                  <a:lnTo>
                    <a:pt x="2406142" y="966152"/>
                  </a:lnTo>
                </a:path>
                <a:path w="3092450" h="966470">
                  <a:moveTo>
                    <a:pt x="2749042" y="0"/>
                  </a:moveTo>
                  <a:lnTo>
                    <a:pt x="2749042" y="966152"/>
                  </a:lnTo>
                </a:path>
                <a:path w="3092450" h="966470">
                  <a:moveTo>
                    <a:pt x="3091903" y="0"/>
                  </a:moveTo>
                  <a:lnTo>
                    <a:pt x="3091903" y="96615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1675612" y="4336999"/>
              <a:ext cx="3092450" cy="91440"/>
            </a:xfrm>
            <a:custGeom>
              <a:avLst/>
              <a:gdLst/>
              <a:ahLst/>
              <a:cxnLst/>
              <a:rect l="l" t="t" r="r" b="b"/>
              <a:pathLst>
                <a:path w="3092450" h="91439">
                  <a:moveTo>
                    <a:pt x="0" y="0"/>
                  </a:moveTo>
                  <a:lnTo>
                    <a:pt x="0" y="91427"/>
                  </a:lnTo>
                </a:path>
                <a:path w="3092450" h="91439">
                  <a:moveTo>
                    <a:pt x="344385" y="0"/>
                  </a:moveTo>
                  <a:lnTo>
                    <a:pt x="344385" y="91427"/>
                  </a:lnTo>
                </a:path>
                <a:path w="3092450" h="91439">
                  <a:moveTo>
                    <a:pt x="687285" y="0"/>
                  </a:moveTo>
                  <a:lnTo>
                    <a:pt x="687285" y="91427"/>
                  </a:lnTo>
                </a:path>
                <a:path w="3092450" h="91439">
                  <a:moveTo>
                    <a:pt x="1031671" y="0"/>
                  </a:moveTo>
                  <a:lnTo>
                    <a:pt x="1031671" y="91427"/>
                  </a:lnTo>
                </a:path>
                <a:path w="3092450" h="91439">
                  <a:moveTo>
                    <a:pt x="1374521" y="0"/>
                  </a:moveTo>
                  <a:lnTo>
                    <a:pt x="1374521" y="91427"/>
                  </a:lnTo>
                </a:path>
                <a:path w="3092450" h="91439">
                  <a:moveTo>
                    <a:pt x="1717370" y="0"/>
                  </a:moveTo>
                  <a:lnTo>
                    <a:pt x="1717370" y="91427"/>
                  </a:lnTo>
                </a:path>
                <a:path w="3092450" h="91439">
                  <a:moveTo>
                    <a:pt x="2061756" y="0"/>
                  </a:moveTo>
                  <a:lnTo>
                    <a:pt x="2061756" y="91427"/>
                  </a:lnTo>
                </a:path>
                <a:path w="3092450" h="91439">
                  <a:moveTo>
                    <a:pt x="2406142" y="0"/>
                  </a:moveTo>
                  <a:lnTo>
                    <a:pt x="2406142" y="91427"/>
                  </a:lnTo>
                </a:path>
                <a:path w="3092450" h="91439">
                  <a:moveTo>
                    <a:pt x="2749042" y="0"/>
                  </a:moveTo>
                  <a:lnTo>
                    <a:pt x="2749042" y="91427"/>
                  </a:lnTo>
                </a:path>
                <a:path w="3092450" h="91439">
                  <a:moveTo>
                    <a:pt x="3091903" y="0"/>
                  </a:moveTo>
                  <a:lnTo>
                    <a:pt x="3091903" y="9142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338859" y="4382693"/>
              <a:ext cx="3753485" cy="745490"/>
            </a:xfrm>
            <a:custGeom>
              <a:avLst/>
              <a:gdLst/>
              <a:ahLst/>
              <a:cxnLst/>
              <a:rect l="l" t="t" r="r" b="b"/>
              <a:pathLst>
                <a:path w="3753485" h="745489">
                  <a:moveTo>
                    <a:pt x="0" y="745185"/>
                  </a:moveTo>
                  <a:lnTo>
                    <a:pt x="3753243" y="745185"/>
                  </a:lnTo>
                </a:path>
                <a:path w="3753485" h="745489">
                  <a:moveTo>
                    <a:pt x="0" y="557758"/>
                  </a:moveTo>
                  <a:lnTo>
                    <a:pt x="3753243" y="557758"/>
                  </a:lnTo>
                </a:path>
                <a:path w="3753485" h="745489">
                  <a:moveTo>
                    <a:pt x="0" y="371817"/>
                  </a:moveTo>
                  <a:lnTo>
                    <a:pt x="3753243" y="371817"/>
                  </a:lnTo>
                </a:path>
                <a:path w="3753485" h="745489">
                  <a:moveTo>
                    <a:pt x="0" y="185927"/>
                  </a:moveTo>
                  <a:lnTo>
                    <a:pt x="3753243" y="185927"/>
                  </a:lnTo>
                </a:path>
                <a:path w="3753485" h="745489">
                  <a:moveTo>
                    <a:pt x="0" y="0"/>
                  </a:moveTo>
                  <a:lnTo>
                    <a:pt x="375324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320545" y="4227258"/>
              <a:ext cx="3771900" cy="966469"/>
            </a:xfrm>
            <a:custGeom>
              <a:avLst/>
              <a:gdLst/>
              <a:ahLst/>
              <a:cxnLst/>
              <a:rect l="l" t="t" r="r" b="b"/>
              <a:pathLst>
                <a:path w="3771900" h="966470">
                  <a:moveTo>
                    <a:pt x="0" y="900620"/>
                  </a:moveTo>
                  <a:lnTo>
                    <a:pt x="18313" y="900620"/>
                  </a:lnTo>
                </a:path>
                <a:path w="3771900" h="966470">
                  <a:moveTo>
                    <a:pt x="0" y="713193"/>
                  </a:moveTo>
                  <a:lnTo>
                    <a:pt x="18313" y="713193"/>
                  </a:lnTo>
                </a:path>
                <a:path w="3771900" h="966470">
                  <a:moveTo>
                    <a:pt x="0" y="527253"/>
                  </a:moveTo>
                  <a:lnTo>
                    <a:pt x="18313" y="527253"/>
                  </a:lnTo>
                </a:path>
                <a:path w="3771900" h="966470">
                  <a:moveTo>
                    <a:pt x="0" y="341363"/>
                  </a:moveTo>
                  <a:lnTo>
                    <a:pt x="18313" y="341363"/>
                  </a:lnTo>
                </a:path>
                <a:path w="3771900" h="966470">
                  <a:moveTo>
                    <a:pt x="0" y="155435"/>
                  </a:moveTo>
                  <a:lnTo>
                    <a:pt x="18313" y="155435"/>
                  </a:lnTo>
                </a:path>
                <a:path w="3771900" h="966470">
                  <a:moveTo>
                    <a:pt x="355066" y="0"/>
                  </a:moveTo>
                  <a:lnTo>
                    <a:pt x="355066" y="966152"/>
                  </a:lnTo>
                </a:path>
                <a:path w="3771900" h="966470">
                  <a:moveTo>
                    <a:pt x="18313" y="155435"/>
                  </a:moveTo>
                  <a:lnTo>
                    <a:pt x="3771557" y="155435"/>
                  </a:lnTo>
                </a:path>
                <a:path w="3771900" h="966470">
                  <a:moveTo>
                    <a:pt x="18313" y="155435"/>
                  </a:moveTo>
                  <a:lnTo>
                    <a:pt x="3771557" y="155435"/>
                  </a:lnTo>
                </a:path>
                <a:path w="3771900" h="966470">
                  <a:moveTo>
                    <a:pt x="18313" y="0"/>
                  </a:moveTo>
                  <a:lnTo>
                    <a:pt x="18313" y="96615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338859" y="4271467"/>
              <a:ext cx="3753485" cy="878205"/>
            </a:xfrm>
            <a:custGeom>
              <a:avLst/>
              <a:gdLst/>
              <a:ahLst/>
              <a:cxnLst/>
              <a:rect l="l" t="t" r="r" b="b"/>
              <a:pathLst>
                <a:path w="3753485" h="878204">
                  <a:moveTo>
                    <a:pt x="0" y="109740"/>
                  </a:moveTo>
                  <a:lnTo>
                    <a:pt x="10668" y="109740"/>
                  </a:lnTo>
                  <a:lnTo>
                    <a:pt x="13690" y="111226"/>
                  </a:lnTo>
                  <a:lnTo>
                    <a:pt x="18300" y="111226"/>
                  </a:lnTo>
                  <a:lnTo>
                    <a:pt x="21336" y="109740"/>
                  </a:lnTo>
                  <a:lnTo>
                    <a:pt x="28968" y="109740"/>
                  </a:lnTo>
                  <a:lnTo>
                    <a:pt x="31991" y="111226"/>
                  </a:lnTo>
                  <a:lnTo>
                    <a:pt x="68554" y="111226"/>
                  </a:lnTo>
                  <a:lnTo>
                    <a:pt x="71628" y="109740"/>
                  </a:lnTo>
                  <a:lnTo>
                    <a:pt x="74663" y="111226"/>
                  </a:lnTo>
                  <a:lnTo>
                    <a:pt x="85331" y="111226"/>
                  </a:lnTo>
                  <a:lnTo>
                    <a:pt x="89890" y="109740"/>
                  </a:lnTo>
                  <a:lnTo>
                    <a:pt x="92964" y="111226"/>
                  </a:lnTo>
                  <a:lnTo>
                    <a:pt x="132549" y="111226"/>
                  </a:lnTo>
                  <a:lnTo>
                    <a:pt x="135636" y="109740"/>
                  </a:lnTo>
                  <a:lnTo>
                    <a:pt x="146291" y="109740"/>
                  </a:lnTo>
                  <a:lnTo>
                    <a:pt x="150863" y="111226"/>
                  </a:lnTo>
                  <a:lnTo>
                    <a:pt x="161531" y="111226"/>
                  </a:lnTo>
                  <a:lnTo>
                    <a:pt x="164553" y="109740"/>
                  </a:lnTo>
                  <a:lnTo>
                    <a:pt x="169164" y="109740"/>
                  </a:lnTo>
                  <a:lnTo>
                    <a:pt x="172186" y="111226"/>
                  </a:lnTo>
                  <a:lnTo>
                    <a:pt x="175221" y="109740"/>
                  </a:lnTo>
                  <a:lnTo>
                    <a:pt x="179781" y="111226"/>
                  </a:lnTo>
                  <a:lnTo>
                    <a:pt x="207213" y="111226"/>
                  </a:lnTo>
                  <a:lnTo>
                    <a:pt x="211785" y="109740"/>
                  </a:lnTo>
                  <a:lnTo>
                    <a:pt x="214858" y="111226"/>
                  </a:lnTo>
                  <a:lnTo>
                    <a:pt x="254444" y="111226"/>
                  </a:lnTo>
                  <a:lnTo>
                    <a:pt x="257517" y="109740"/>
                  </a:lnTo>
                  <a:lnTo>
                    <a:pt x="262089" y="111226"/>
                  </a:lnTo>
                  <a:lnTo>
                    <a:pt x="315417" y="111226"/>
                  </a:lnTo>
                  <a:lnTo>
                    <a:pt x="318439" y="112763"/>
                  </a:lnTo>
                  <a:lnTo>
                    <a:pt x="326085" y="112763"/>
                  </a:lnTo>
                  <a:lnTo>
                    <a:pt x="329107" y="150863"/>
                  </a:lnTo>
                  <a:lnTo>
                    <a:pt x="333717" y="263626"/>
                  </a:lnTo>
                  <a:lnTo>
                    <a:pt x="336753" y="464794"/>
                  </a:lnTo>
                  <a:lnTo>
                    <a:pt x="341312" y="702513"/>
                  </a:lnTo>
                  <a:lnTo>
                    <a:pt x="344385" y="848817"/>
                  </a:lnTo>
                  <a:lnTo>
                    <a:pt x="347408" y="877735"/>
                  </a:lnTo>
                  <a:lnTo>
                    <a:pt x="351980" y="769543"/>
                  </a:lnTo>
                  <a:lnTo>
                    <a:pt x="355053" y="539445"/>
                  </a:lnTo>
                  <a:lnTo>
                    <a:pt x="358076" y="256031"/>
                  </a:lnTo>
                  <a:lnTo>
                    <a:pt x="362648" y="112763"/>
                  </a:lnTo>
                  <a:lnTo>
                    <a:pt x="365721" y="97536"/>
                  </a:lnTo>
                  <a:lnTo>
                    <a:pt x="383971" y="97536"/>
                  </a:lnTo>
                  <a:lnTo>
                    <a:pt x="387045" y="126453"/>
                  </a:lnTo>
                  <a:lnTo>
                    <a:pt x="390080" y="227063"/>
                  </a:lnTo>
                  <a:lnTo>
                    <a:pt x="394639" y="408381"/>
                  </a:lnTo>
                  <a:lnTo>
                    <a:pt x="397713" y="644575"/>
                  </a:lnTo>
                  <a:lnTo>
                    <a:pt x="402285" y="796975"/>
                  </a:lnTo>
                  <a:lnTo>
                    <a:pt x="405307" y="830503"/>
                  </a:lnTo>
                  <a:lnTo>
                    <a:pt x="408381" y="723798"/>
                  </a:lnTo>
                  <a:lnTo>
                    <a:pt x="412953" y="498322"/>
                  </a:lnTo>
                  <a:lnTo>
                    <a:pt x="415975" y="225526"/>
                  </a:lnTo>
                  <a:lnTo>
                    <a:pt x="419049" y="102095"/>
                  </a:lnTo>
                  <a:lnTo>
                    <a:pt x="423608" y="89890"/>
                  </a:lnTo>
                  <a:lnTo>
                    <a:pt x="426694" y="88404"/>
                  </a:lnTo>
                  <a:lnTo>
                    <a:pt x="429717" y="89890"/>
                  </a:lnTo>
                  <a:lnTo>
                    <a:pt x="437349" y="89890"/>
                  </a:lnTo>
                  <a:lnTo>
                    <a:pt x="440385" y="91427"/>
                  </a:lnTo>
                  <a:lnTo>
                    <a:pt x="444944" y="112763"/>
                  </a:lnTo>
                  <a:lnTo>
                    <a:pt x="448017" y="204190"/>
                  </a:lnTo>
                  <a:lnTo>
                    <a:pt x="451053" y="367258"/>
                  </a:lnTo>
                  <a:lnTo>
                    <a:pt x="455612" y="598881"/>
                  </a:lnTo>
                  <a:lnTo>
                    <a:pt x="458685" y="754303"/>
                  </a:lnTo>
                  <a:lnTo>
                    <a:pt x="461708" y="792403"/>
                  </a:lnTo>
                  <a:lnTo>
                    <a:pt x="466280" y="688771"/>
                  </a:lnTo>
                  <a:lnTo>
                    <a:pt x="469353" y="466280"/>
                  </a:lnTo>
                  <a:lnTo>
                    <a:pt x="473913" y="205727"/>
                  </a:lnTo>
                  <a:lnTo>
                    <a:pt x="476948" y="92963"/>
                  </a:lnTo>
                  <a:lnTo>
                    <a:pt x="479971" y="83845"/>
                  </a:lnTo>
                  <a:lnTo>
                    <a:pt x="484581" y="83845"/>
                  </a:lnTo>
                  <a:lnTo>
                    <a:pt x="487603" y="85331"/>
                  </a:lnTo>
                  <a:lnTo>
                    <a:pt x="498271" y="85331"/>
                  </a:lnTo>
                  <a:lnTo>
                    <a:pt x="501307" y="103631"/>
                  </a:lnTo>
                  <a:lnTo>
                    <a:pt x="505917" y="187426"/>
                  </a:lnTo>
                  <a:lnTo>
                    <a:pt x="508939" y="338289"/>
                  </a:lnTo>
                  <a:lnTo>
                    <a:pt x="512013" y="562317"/>
                  </a:lnTo>
                  <a:lnTo>
                    <a:pt x="516585" y="722312"/>
                  </a:lnTo>
                  <a:lnTo>
                    <a:pt x="519607" y="760412"/>
                  </a:lnTo>
                  <a:lnTo>
                    <a:pt x="524167" y="658317"/>
                  </a:lnTo>
                  <a:lnTo>
                    <a:pt x="527253" y="437349"/>
                  </a:lnTo>
                  <a:lnTo>
                    <a:pt x="530275" y="185940"/>
                  </a:lnTo>
                  <a:lnTo>
                    <a:pt x="534835" y="85331"/>
                  </a:lnTo>
                  <a:lnTo>
                    <a:pt x="537908" y="77736"/>
                  </a:lnTo>
                  <a:lnTo>
                    <a:pt x="540943" y="77736"/>
                  </a:lnTo>
                  <a:lnTo>
                    <a:pt x="545503" y="79222"/>
                  </a:lnTo>
                  <a:lnTo>
                    <a:pt x="556171" y="79222"/>
                  </a:lnTo>
                  <a:lnTo>
                    <a:pt x="559244" y="94500"/>
                  </a:lnTo>
                  <a:lnTo>
                    <a:pt x="562267" y="172199"/>
                  </a:lnTo>
                  <a:lnTo>
                    <a:pt x="566839" y="310845"/>
                  </a:lnTo>
                  <a:lnTo>
                    <a:pt x="569912" y="530326"/>
                  </a:lnTo>
                  <a:lnTo>
                    <a:pt x="572935" y="691845"/>
                  </a:lnTo>
                  <a:lnTo>
                    <a:pt x="577507" y="731443"/>
                  </a:lnTo>
                  <a:lnTo>
                    <a:pt x="580580" y="629348"/>
                  </a:lnTo>
                  <a:lnTo>
                    <a:pt x="585139" y="409917"/>
                  </a:lnTo>
                  <a:lnTo>
                    <a:pt x="588213" y="167627"/>
                  </a:lnTo>
                  <a:lnTo>
                    <a:pt x="591248" y="79222"/>
                  </a:lnTo>
                  <a:lnTo>
                    <a:pt x="595807" y="73177"/>
                  </a:lnTo>
                  <a:lnTo>
                    <a:pt x="601903" y="73177"/>
                  </a:lnTo>
                  <a:lnTo>
                    <a:pt x="606475" y="74663"/>
                  </a:lnTo>
                  <a:lnTo>
                    <a:pt x="609498" y="73177"/>
                  </a:lnTo>
                  <a:lnTo>
                    <a:pt x="620166" y="158495"/>
                  </a:lnTo>
                  <a:lnTo>
                    <a:pt x="623239" y="286499"/>
                  </a:lnTo>
                  <a:lnTo>
                    <a:pt x="627799" y="499808"/>
                  </a:lnTo>
                  <a:lnTo>
                    <a:pt x="630834" y="662876"/>
                  </a:lnTo>
                  <a:lnTo>
                    <a:pt x="633907" y="702513"/>
                  </a:lnTo>
                  <a:lnTo>
                    <a:pt x="638467" y="601903"/>
                  </a:lnTo>
                  <a:lnTo>
                    <a:pt x="641502" y="384022"/>
                  </a:lnTo>
                  <a:lnTo>
                    <a:pt x="646112" y="150863"/>
                  </a:lnTo>
                  <a:lnTo>
                    <a:pt x="649135" y="73177"/>
                  </a:lnTo>
                  <a:lnTo>
                    <a:pt x="652157" y="67068"/>
                  </a:lnTo>
                  <a:lnTo>
                    <a:pt x="659803" y="67068"/>
                  </a:lnTo>
                  <a:lnTo>
                    <a:pt x="662825" y="68554"/>
                  </a:lnTo>
                  <a:lnTo>
                    <a:pt x="667448" y="67068"/>
                  </a:lnTo>
                  <a:lnTo>
                    <a:pt x="670471" y="67068"/>
                  </a:lnTo>
                  <a:lnTo>
                    <a:pt x="673544" y="79222"/>
                  </a:lnTo>
                  <a:lnTo>
                    <a:pt x="678103" y="144754"/>
                  </a:lnTo>
                  <a:lnTo>
                    <a:pt x="681139" y="263626"/>
                  </a:lnTo>
                  <a:lnTo>
                    <a:pt x="684212" y="470890"/>
                  </a:lnTo>
                  <a:lnTo>
                    <a:pt x="688771" y="635444"/>
                  </a:lnTo>
                  <a:lnTo>
                    <a:pt x="691807" y="675081"/>
                  </a:lnTo>
                  <a:lnTo>
                    <a:pt x="694880" y="576008"/>
                  </a:lnTo>
                  <a:lnTo>
                    <a:pt x="699439" y="356590"/>
                  </a:lnTo>
                  <a:lnTo>
                    <a:pt x="702462" y="134099"/>
                  </a:lnTo>
                  <a:lnTo>
                    <a:pt x="707034" y="65531"/>
                  </a:lnTo>
                  <a:lnTo>
                    <a:pt x="710107" y="59436"/>
                  </a:lnTo>
                  <a:lnTo>
                    <a:pt x="717702" y="59436"/>
                  </a:lnTo>
                  <a:lnTo>
                    <a:pt x="720775" y="60972"/>
                  </a:lnTo>
                  <a:lnTo>
                    <a:pt x="728357" y="60972"/>
                  </a:lnTo>
                  <a:lnTo>
                    <a:pt x="731443" y="70091"/>
                  </a:lnTo>
                  <a:lnTo>
                    <a:pt x="734466" y="131063"/>
                  </a:lnTo>
                  <a:lnTo>
                    <a:pt x="739025" y="243827"/>
                  </a:lnTo>
                  <a:lnTo>
                    <a:pt x="742099" y="443458"/>
                  </a:lnTo>
                  <a:lnTo>
                    <a:pt x="745134" y="608012"/>
                  </a:lnTo>
                  <a:lnTo>
                    <a:pt x="749744" y="647649"/>
                  </a:lnTo>
                  <a:lnTo>
                    <a:pt x="752767" y="548576"/>
                  </a:lnTo>
                  <a:lnTo>
                    <a:pt x="757339" y="330695"/>
                  </a:lnTo>
                  <a:lnTo>
                    <a:pt x="760412" y="115785"/>
                  </a:lnTo>
                  <a:lnTo>
                    <a:pt x="763435" y="56400"/>
                  </a:lnTo>
                  <a:lnTo>
                    <a:pt x="768007" y="51790"/>
                  </a:lnTo>
                  <a:lnTo>
                    <a:pt x="778662" y="51790"/>
                  </a:lnTo>
                  <a:lnTo>
                    <a:pt x="781697" y="53327"/>
                  </a:lnTo>
                  <a:lnTo>
                    <a:pt x="784771" y="53327"/>
                  </a:lnTo>
                  <a:lnTo>
                    <a:pt x="792353" y="117322"/>
                  </a:lnTo>
                  <a:lnTo>
                    <a:pt x="795439" y="222491"/>
                  </a:lnTo>
                  <a:lnTo>
                    <a:pt x="799998" y="416026"/>
                  </a:lnTo>
                  <a:lnTo>
                    <a:pt x="803020" y="582117"/>
                  </a:lnTo>
                  <a:lnTo>
                    <a:pt x="806107" y="621753"/>
                  </a:lnTo>
                  <a:lnTo>
                    <a:pt x="810666" y="524217"/>
                  </a:lnTo>
                  <a:lnTo>
                    <a:pt x="813688" y="307822"/>
                  </a:lnTo>
                  <a:lnTo>
                    <a:pt x="818299" y="102095"/>
                  </a:lnTo>
                  <a:lnTo>
                    <a:pt x="821334" y="45745"/>
                  </a:lnTo>
                  <a:lnTo>
                    <a:pt x="824407" y="42659"/>
                  </a:lnTo>
                  <a:lnTo>
                    <a:pt x="828967" y="44195"/>
                  </a:lnTo>
                  <a:lnTo>
                    <a:pt x="835075" y="44195"/>
                  </a:lnTo>
                  <a:lnTo>
                    <a:pt x="839635" y="45745"/>
                  </a:lnTo>
                  <a:lnTo>
                    <a:pt x="842657" y="45745"/>
                  </a:lnTo>
                  <a:lnTo>
                    <a:pt x="845743" y="51790"/>
                  </a:lnTo>
                  <a:lnTo>
                    <a:pt x="850303" y="105117"/>
                  </a:lnTo>
                  <a:lnTo>
                    <a:pt x="853325" y="204190"/>
                  </a:lnTo>
                  <a:lnTo>
                    <a:pt x="856399" y="393153"/>
                  </a:lnTo>
                  <a:lnTo>
                    <a:pt x="860971" y="557758"/>
                  </a:lnTo>
                  <a:lnTo>
                    <a:pt x="863993" y="598881"/>
                  </a:lnTo>
                  <a:lnTo>
                    <a:pt x="867067" y="501345"/>
                  </a:lnTo>
                  <a:lnTo>
                    <a:pt x="871639" y="286499"/>
                  </a:lnTo>
                  <a:lnTo>
                    <a:pt x="874661" y="88404"/>
                  </a:lnTo>
                  <a:lnTo>
                    <a:pt x="879220" y="38100"/>
                  </a:lnTo>
                  <a:lnTo>
                    <a:pt x="882307" y="36563"/>
                  </a:lnTo>
                  <a:lnTo>
                    <a:pt x="889888" y="36563"/>
                  </a:lnTo>
                  <a:lnTo>
                    <a:pt x="892962" y="38100"/>
                  </a:lnTo>
                  <a:lnTo>
                    <a:pt x="900607" y="38100"/>
                  </a:lnTo>
                  <a:lnTo>
                    <a:pt x="903630" y="44195"/>
                  </a:lnTo>
                  <a:lnTo>
                    <a:pt x="906653" y="94500"/>
                  </a:lnTo>
                  <a:lnTo>
                    <a:pt x="911275" y="185940"/>
                  </a:lnTo>
                  <a:lnTo>
                    <a:pt x="914298" y="368795"/>
                  </a:lnTo>
                  <a:lnTo>
                    <a:pt x="917320" y="534885"/>
                  </a:lnTo>
                  <a:lnTo>
                    <a:pt x="921943" y="576008"/>
                  </a:lnTo>
                  <a:lnTo>
                    <a:pt x="924966" y="480021"/>
                  </a:lnTo>
                  <a:lnTo>
                    <a:pt x="927988" y="268185"/>
                  </a:lnTo>
                  <a:lnTo>
                    <a:pt x="932599" y="76200"/>
                  </a:lnTo>
                  <a:lnTo>
                    <a:pt x="935634" y="31991"/>
                  </a:lnTo>
                  <a:lnTo>
                    <a:pt x="940193" y="28968"/>
                  </a:lnTo>
                  <a:lnTo>
                    <a:pt x="946302" y="28968"/>
                  </a:lnTo>
                  <a:lnTo>
                    <a:pt x="950861" y="30454"/>
                  </a:lnTo>
                  <a:lnTo>
                    <a:pt x="953935" y="30454"/>
                  </a:lnTo>
                  <a:lnTo>
                    <a:pt x="964603" y="82295"/>
                  </a:lnTo>
                  <a:lnTo>
                    <a:pt x="967625" y="169163"/>
                  </a:lnTo>
                  <a:lnTo>
                    <a:pt x="972197" y="345922"/>
                  </a:lnTo>
                  <a:lnTo>
                    <a:pt x="975220" y="512013"/>
                  </a:lnTo>
                  <a:lnTo>
                    <a:pt x="978293" y="556221"/>
                  </a:lnTo>
                  <a:lnTo>
                    <a:pt x="982853" y="461708"/>
                  </a:lnTo>
                  <a:lnTo>
                    <a:pt x="985939" y="252958"/>
                  </a:lnTo>
                  <a:lnTo>
                    <a:pt x="988961" y="67068"/>
                  </a:lnTo>
                  <a:lnTo>
                    <a:pt x="993520" y="25895"/>
                  </a:lnTo>
                  <a:lnTo>
                    <a:pt x="996607" y="21336"/>
                  </a:lnTo>
                  <a:lnTo>
                    <a:pt x="1001166" y="22872"/>
                  </a:lnTo>
                  <a:lnTo>
                    <a:pt x="1004188" y="22872"/>
                  </a:lnTo>
                  <a:lnTo>
                    <a:pt x="1007262" y="24409"/>
                  </a:lnTo>
                  <a:lnTo>
                    <a:pt x="1011834" y="25895"/>
                  </a:lnTo>
                  <a:lnTo>
                    <a:pt x="1014857" y="25895"/>
                  </a:lnTo>
                  <a:lnTo>
                    <a:pt x="1017930" y="30454"/>
                  </a:lnTo>
                  <a:lnTo>
                    <a:pt x="1022502" y="73177"/>
                  </a:lnTo>
                  <a:lnTo>
                    <a:pt x="1025525" y="153885"/>
                  </a:lnTo>
                  <a:lnTo>
                    <a:pt x="1028598" y="324599"/>
                  </a:lnTo>
                  <a:lnTo>
                    <a:pt x="1033157" y="490689"/>
                  </a:lnTo>
                  <a:lnTo>
                    <a:pt x="1036193" y="537908"/>
                  </a:lnTo>
                  <a:lnTo>
                    <a:pt x="1039266" y="446481"/>
                  </a:lnTo>
                  <a:lnTo>
                    <a:pt x="1043825" y="237731"/>
                  </a:lnTo>
                  <a:lnTo>
                    <a:pt x="1046861" y="57899"/>
                  </a:lnTo>
                  <a:lnTo>
                    <a:pt x="1049934" y="19799"/>
                  </a:lnTo>
                  <a:lnTo>
                    <a:pt x="1054493" y="18300"/>
                  </a:lnTo>
                  <a:lnTo>
                    <a:pt x="1057516" y="18300"/>
                  </a:lnTo>
                  <a:lnTo>
                    <a:pt x="1062139" y="19799"/>
                  </a:lnTo>
                  <a:lnTo>
                    <a:pt x="1072807" y="19799"/>
                  </a:lnTo>
                  <a:lnTo>
                    <a:pt x="1078852" y="63995"/>
                  </a:lnTo>
                  <a:lnTo>
                    <a:pt x="1083462" y="141731"/>
                  </a:lnTo>
                  <a:lnTo>
                    <a:pt x="1086497" y="304749"/>
                  </a:lnTo>
                  <a:lnTo>
                    <a:pt x="1089520" y="473913"/>
                  </a:lnTo>
                  <a:lnTo>
                    <a:pt x="1094130" y="521144"/>
                  </a:lnTo>
                  <a:lnTo>
                    <a:pt x="1097153" y="432790"/>
                  </a:lnTo>
                  <a:lnTo>
                    <a:pt x="1100188" y="225526"/>
                  </a:lnTo>
                  <a:lnTo>
                    <a:pt x="1104747" y="50304"/>
                  </a:lnTo>
                  <a:lnTo>
                    <a:pt x="1107820" y="13690"/>
                  </a:lnTo>
                  <a:lnTo>
                    <a:pt x="1110856" y="12204"/>
                  </a:lnTo>
                  <a:lnTo>
                    <a:pt x="1115415" y="12204"/>
                  </a:lnTo>
                  <a:lnTo>
                    <a:pt x="1118489" y="13690"/>
                  </a:lnTo>
                  <a:lnTo>
                    <a:pt x="1123061" y="15227"/>
                  </a:lnTo>
                  <a:lnTo>
                    <a:pt x="1126083" y="15227"/>
                  </a:lnTo>
                  <a:lnTo>
                    <a:pt x="1129157" y="16763"/>
                  </a:lnTo>
                  <a:lnTo>
                    <a:pt x="1136751" y="56400"/>
                  </a:lnTo>
                  <a:lnTo>
                    <a:pt x="1139825" y="132549"/>
                  </a:lnTo>
                  <a:lnTo>
                    <a:pt x="1144384" y="289521"/>
                  </a:lnTo>
                  <a:lnTo>
                    <a:pt x="1147457" y="457149"/>
                  </a:lnTo>
                  <a:lnTo>
                    <a:pt x="1150493" y="507453"/>
                  </a:lnTo>
                  <a:lnTo>
                    <a:pt x="1155052" y="419049"/>
                  </a:lnTo>
                  <a:lnTo>
                    <a:pt x="1158125" y="216395"/>
                  </a:lnTo>
                  <a:lnTo>
                    <a:pt x="1161161" y="44195"/>
                  </a:lnTo>
                  <a:lnTo>
                    <a:pt x="1165720" y="10667"/>
                  </a:lnTo>
                  <a:lnTo>
                    <a:pt x="1168793" y="7645"/>
                  </a:lnTo>
                  <a:lnTo>
                    <a:pt x="1171816" y="9131"/>
                  </a:lnTo>
                  <a:lnTo>
                    <a:pt x="1176388" y="10667"/>
                  </a:lnTo>
                  <a:lnTo>
                    <a:pt x="1184020" y="10667"/>
                  </a:lnTo>
                  <a:lnTo>
                    <a:pt x="1187056" y="12204"/>
                  </a:lnTo>
                  <a:lnTo>
                    <a:pt x="1190129" y="16763"/>
                  </a:lnTo>
                  <a:lnTo>
                    <a:pt x="1194689" y="50304"/>
                  </a:lnTo>
                  <a:lnTo>
                    <a:pt x="1197711" y="123431"/>
                  </a:lnTo>
                  <a:lnTo>
                    <a:pt x="1200797" y="272795"/>
                  </a:lnTo>
                  <a:lnTo>
                    <a:pt x="1205357" y="441921"/>
                  </a:lnTo>
                  <a:lnTo>
                    <a:pt x="1208379" y="493712"/>
                  </a:lnTo>
                  <a:lnTo>
                    <a:pt x="1211453" y="405358"/>
                  </a:lnTo>
                  <a:lnTo>
                    <a:pt x="1216025" y="205727"/>
                  </a:lnTo>
                  <a:lnTo>
                    <a:pt x="1219047" y="38100"/>
                  </a:lnTo>
                  <a:lnTo>
                    <a:pt x="1222120" y="7645"/>
                  </a:lnTo>
                  <a:lnTo>
                    <a:pt x="1226693" y="6095"/>
                  </a:lnTo>
                  <a:lnTo>
                    <a:pt x="1229715" y="6095"/>
                  </a:lnTo>
                  <a:lnTo>
                    <a:pt x="1232789" y="7645"/>
                  </a:lnTo>
                  <a:lnTo>
                    <a:pt x="1237361" y="9131"/>
                  </a:lnTo>
                  <a:lnTo>
                    <a:pt x="1240383" y="10667"/>
                  </a:lnTo>
                  <a:lnTo>
                    <a:pt x="1244993" y="10667"/>
                  </a:lnTo>
                  <a:lnTo>
                    <a:pt x="1248016" y="13690"/>
                  </a:lnTo>
                  <a:lnTo>
                    <a:pt x="1251051" y="44195"/>
                  </a:lnTo>
                  <a:lnTo>
                    <a:pt x="1255661" y="112763"/>
                  </a:lnTo>
                  <a:lnTo>
                    <a:pt x="1258684" y="259054"/>
                  </a:lnTo>
                  <a:lnTo>
                    <a:pt x="1261757" y="426694"/>
                  </a:lnTo>
                  <a:lnTo>
                    <a:pt x="1266329" y="480021"/>
                  </a:lnTo>
                  <a:lnTo>
                    <a:pt x="1269352" y="396227"/>
                  </a:lnTo>
                  <a:lnTo>
                    <a:pt x="1272425" y="198094"/>
                  </a:lnTo>
                  <a:lnTo>
                    <a:pt x="1276997" y="35077"/>
                  </a:lnTo>
                  <a:lnTo>
                    <a:pt x="1280020" y="4559"/>
                  </a:lnTo>
                  <a:lnTo>
                    <a:pt x="1283093" y="3022"/>
                  </a:lnTo>
                  <a:lnTo>
                    <a:pt x="1287614" y="4559"/>
                  </a:lnTo>
                  <a:lnTo>
                    <a:pt x="1290688" y="6095"/>
                  </a:lnTo>
                  <a:lnTo>
                    <a:pt x="1293710" y="7645"/>
                  </a:lnTo>
                  <a:lnTo>
                    <a:pt x="1301356" y="7645"/>
                  </a:lnTo>
                  <a:lnTo>
                    <a:pt x="1312011" y="105117"/>
                  </a:lnTo>
                  <a:lnTo>
                    <a:pt x="1316583" y="245363"/>
                  </a:lnTo>
                  <a:lnTo>
                    <a:pt x="1319657" y="414489"/>
                  </a:lnTo>
                  <a:lnTo>
                    <a:pt x="1322679" y="470890"/>
                  </a:lnTo>
                  <a:lnTo>
                    <a:pt x="1327251" y="387045"/>
                  </a:lnTo>
                  <a:lnTo>
                    <a:pt x="1330325" y="188963"/>
                  </a:lnTo>
                  <a:lnTo>
                    <a:pt x="1333347" y="30454"/>
                  </a:lnTo>
                  <a:lnTo>
                    <a:pt x="1337919" y="3022"/>
                  </a:lnTo>
                  <a:lnTo>
                    <a:pt x="1340993" y="1536"/>
                  </a:lnTo>
                  <a:lnTo>
                    <a:pt x="1344015" y="1536"/>
                  </a:lnTo>
                  <a:lnTo>
                    <a:pt x="1348574" y="3022"/>
                  </a:lnTo>
                  <a:lnTo>
                    <a:pt x="1351661" y="4559"/>
                  </a:lnTo>
                  <a:lnTo>
                    <a:pt x="1354683" y="6095"/>
                  </a:lnTo>
                  <a:lnTo>
                    <a:pt x="1359242" y="6095"/>
                  </a:lnTo>
                  <a:lnTo>
                    <a:pt x="1362316" y="10667"/>
                  </a:lnTo>
                  <a:lnTo>
                    <a:pt x="1366888" y="38100"/>
                  </a:lnTo>
                  <a:lnTo>
                    <a:pt x="1369910" y="100558"/>
                  </a:lnTo>
                  <a:lnTo>
                    <a:pt x="1372984" y="234695"/>
                  </a:lnTo>
                  <a:lnTo>
                    <a:pt x="1377556" y="403821"/>
                  </a:lnTo>
                  <a:lnTo>
                    <a:pt x="1380578" y="460222"/>
                  </a:lnTo>
                  <a:lnTo>
                    <a:pt x="1383652" y="379463"/>
                  </a:lnTo>
                  <a:lnTo>
                    <a:pt x="1388211" y="185940"/>
                  </a:lnTo>
                  <a:lnTo>
                    <a:pt x="1391246" y="28968"/>
                  </a:lnTo>
                  <a:lnTo>
                    <a:pt x="1394320" y="1536"/>
                  </a:lnTo>
                  <a:lnTo>
                    <a:pt x="1401914" y="1536"/>
                  </a:lnTo>
                  <a:lnTo>
                    <a:pt x="1404988" y="3022"/>
                  </a:lnTo>
                  <a:lnTo>
                    <a:pt x="1409547" y="4559"/>
                  </a:lnTo>
                  <a:lnTo>
                    <a:pt x="1412570" y="4559"/>
                  </a:lnTo>
                  <a:lnTo>
                    <a:pt x="1415656" y="6095"/>
                  </a:lnTo>
                  <a:lnTo>
                    <a:pt x="1420215" y="7645"/>
                  </a:lnTo>
                  <a:lnTo>
                    <a:pt x="1423238" y="33540"/>
                  </a:lnTo>
                  <a:lnTo>
                    <a:pt x="1427810" y="94500"/>
                  </a:lnTo>
                  <a:lnTo>
                    <a:pt x="1430883" y="224040"/>
                  </a:lnTo>
                  <a:lnTo>
                    <a:pt x="1433906" y="393153"/>
                  </a:lnTo>
                  <a:lnTo>
                    <a:pt x="1438478" y="452589"/>
                  </a:lnTo>
                  <a:lnTo>
                    <a:pt x="1441551" y="373354"/>
                  </a:lnTo>
                  <a:lnTo>
                    <a:pt x="1444574" y="179831"/>
                  </a:lnTo>
                  <a:lnTo>
                    <a:pt x="1449133" y="27431"/>
                  </a:lnTo>
                  <a:lnTo>
                    <a:pt x="1452219" y="1536"/>
                  </a:lnTo>
                  <a:lnTo>
                    <a:pt x="1455242" y="0"/>
                  </a:lnTo>
                  <a:lnTo>
                    <a:pt x="1459852" y="1536"/>
                  </a:lnTo>
                  <a:lnTo>
                    <a:pt x="1462874" y="1536"/>
                  </a:lnTo>
                  <a:lnTo>
                    <a:pt x="1465910" y="3022"/>
                  </a:lnTo>
                  <a:lnTo>
                    <a:pt x="1470520" y="4559"/>
                  </a:lnTo>
                  <a:lnTo>
                    <a:pt x="1473542" y="4559"/>
                  </a:lnTo>
                  <a:lnTo>
                    <a:pt x="1476578" y="7645"/>
                  </a:lnTo>
                  <a:lnTo>
                    <a:pt x="1481188" y="31991"/>
                  </a:lnTo>
                  <a:lnTo>
                    <a:pt x="1484210" y="89890"/>
                  </a:lnTo>
                  <a:lnTo>
                    <a:pt x="1488770" y="214858"/>
                  </a:lnTo>
                  <a:lnTo>
                    <a:pt x="1491856" y="384022"/>
                  </a:lnTo>
                  <a:lnTo>
                    <a:pt x="1494878" y="444944"/>
                  </a:lnTo>
                  <a:lnTo>
                    <a:pt x="1499438" y="367258"/>
                  </a:lnTo>
                  <a:lnTo>
                    <a:pt x="1502511" y="178295"/>
                  </a:lnTo>
                  <a:lnTo>
                    <a:pt x="1505546" y="25895"/>
                  </a:lnTo>
                  <a:lnTo>
                    <a:pt x="1510106" y="1536"/>
                  </a:lnTo>
                  <a:lnTo>
                    <a:pt x="1513179" y="0"/>
                  </a:lnTo>
                  <a:lnTo>
                    <a:pt x="1516214" y="1536"/>
                  </a:lnTo>
                  <a:lnTo>
                    <a:pt x="1520774" y="1536"/>
                  </a:lnTo>
                  <a:lnTo>
                    <a:pt x="1523847" y="3022"/>
                  </a:lnTo>
                  <a:lnTo>
                    <a:pt x="1526870" y="4559"/>
                  </a:lnTo>
                  <a:lnTo>
                    <a:pt x="1531442" y="4559"/>
                  </a:lnTo>
                  <a:lnTo>
                    <a:pt x="1542110" y="86867"/>
                  </a:lnTo>
                  <a:lnTo>
                    <a:pt x="1545183" y="207263"/>
                  </a:lnTo>
                  <a:lnTo>
                    <a:pt x="1548206" y="374891"/>
                  </a:lnTo>
                  <a:lnTo>
                    <a:pt x="1552778" y="438848"/>
                  </a:lnTo>
                  <a:lnTo>
                    <a:pt x="1555851" y="364185"/>
                  </a:lnTo>
                  <a:lnTo>
                    <a:pt x="1560410" y="175272"/>
                  </a:lnTo>
                  <a:lnTo>
                    <a:pt x="1563433" y="25895"/>
                  </a:lnTo>
                  <a:lnTo>
                    <a:pt x="1566519" y="1536"/>
                  </a:lnTo>
                  <a:lnTo>
                    <a:pt x="1571078" y="0"/>
                  </a:lnTo>
                  <a:lnTo>
                    <a:pt x="1574152" y="1536"/>
                  </a:lnTo>
                  <a:lnTo>
                    <a:pt x="1577174" y="1536"/>
                  </a:lnTo>
                  <a:lnTo>
                    <a:pt x="1581746" y="3022"/>
                  </a:lnTo>
                  <a:lnTo>
                    <a:pt x="1584820" y="4559"/>
                  </a:lnTo>
                  <a:lnTo>
                    <a:pt x="1587842" y="4559"/>
                  </a:lnTo>
                  <a:lnTo>
                    <a:pt x="1598510" y="85331"/>
                  </a:lnTo>
                  <a:lnTo>
                    <a:pt x="1603070" y="199631"/>
                  </a:lnTo>
                  <a:lnTo>
                    <a:pt x="1606105" y="367258"/>
                  </a:lnTo>
                  <a:lnTo>
                    <a:pt x="1609178" y="434276"/>
                  </a:lnTo>
                  <a:lnTo>
                    <a:pt x="1613738" y="361149"/>
                  </a:lnTo>
                  <a:lnTo>
                    <a:pt x="1616773" y="173736"/>
                  </a:lnTo>
                  <a:lnTo>
                    <a:pt x="1621383" y="25895"/>
                  </a:lnTo>
                  <a:lnTo>
                    <a:pt x="1624406" y="1536"/>
                  </a:lnTo>
                  <a:lnTo>
                    <a:pt x="1635074" y="1536"/>
                  </a:lnTo>
                  <a:lnTo>
                    <a:pt x="1638096" y="4559"/>
                  </a:lnTo>
                  <a:lnTo>
                    <a:pt x="1642719" y="6095"/>
                  </a:lnTo>
                  <a:lnTo>
                    <a:pt x="1645742" y="6095"/>
                  </a:lnTo>
                  <a:lnTo>
                    <a:pt x="1648764" y="7645"/>
                  </a:lnTo>
                  <a:lnTo>
                    <a:pt x="1653374" y="28968"/>
                  </a:lnTo>
                  <a:lnTo>
                    <a:pt x="1656410" y="82295"/>
                  </a:lnTo>
                  <a:lnTo>
                    <a:pt x="1659483" y="193522"/>
                  </a:lnTo>
                  <a:lnTo>
                    <a:pt x="1664042" y="361149"/>
                  </a:lnTo>
                  <a:lnTo>
                    <a:pt x="1667078" y="429717"/>
                  </a:lnTo>
                  <a:lnTo>
                    <a:pt x="1670151" y="356590"/>
                  </a:lnTo>
                  <a:lnTo>
                    <a:pt x="1674710" y="172199"/>
                  </a:lnTo>
                  <a:lnTo>
                    <a:pt x="1677733" y="25895"/>
                  </a:lnTo>
                  <a:lnTo>
                    <a:pt x="1682305" y="1536"/>
                  </a:lnTo>
                  <a:lnTo>
                    <a:pt x="1688401" y="1536"/>
                  </a:lnTo>
                  <a:lnTo>
                    <a:pt x="1692973" y="3022"/>
                  </a:lnTo>
                  <a:lnTo>
                    <a:pt x="1696046" y="4559"/>
                  </a:lnTo>
                  <a:lnTo>
                    <a:pt x="1699069" y="6095"/>
                  </a:lnTo>
                  <a:lnTo>
                    <a:pt x="1703628" y="6095"/>
                  </a:lnTo>
                  <a:lnTo>
                    <a:pt x="1714296" y="80759"/>
                  </a:lnTo>
                  <a:lnTo>
                    <a:pt x="1717370" y="188963"/>
                  </a:lnTo>
                  <a:lnTo>
                    <a:pt x="1720405" y="356590"/>
                  </a:lnTo>
                  <a:lnTo>
                    <a:pt x="1724964" y="425145"/>
                  </a:lnTo>
                  <a:lnTo>
                    <a:pt x="1728038" y="355053"/>
                  </a:lnTo>
                  <a:lnTo>
                    <a:pt x="1731073" y="169163"/>
                  </a:lnTo>
                  <a:lnTo>
                    <a:pt x="1735632" y="25895"/>
                  </a:lnTo>
                  <a:lnTo>
                    <a:pt x="1738706" y="3022"/>
                  </a:lnTo>
                  <a:lnTo>
                    <a:pt x="1743278" y="1536"/>
                  </a:lnTo>
                  <a:lnTo>
                    <a:pt x="1746300" y="1536"/>
                  </a:lnTo>
                  <a:lnTo>
                    <a:pt x="1749374" y="4559"/>
                  </a:lnTo>
                  <a:lnTo>
                    <a:pt x="1753933" y="6095"/>
                  </a:lnTo>
                  <a:lnTo>
                    <a:pt x="1760042" y="6095"/>
                  </a:lnTo>
                  <a:lnTo>
                    <a:pt x="1764601" y="9131"/>
                  </a:lnTo>
                  <a:lnTo>
                    <a:pt x="1767624" y="27431"/>
                  </a:lnTo>
                  <a:lnTo>
                    <a:pt x="1770710" y="79222"/>
                  </a:lnTo>
                  <a:lnTo>
                    <a:pt x="1775269" y="182854"/>
                  </a:lnTo>
                  <a:lnTo>
                    <a:pt x="1778292" y="348945"/>
                  </a:lnTo>
                  <a:lnTo>
                    <a:pt x="1781378" y="420585"/>
                  </a:lnTo>
                  <a:lnTo>
                    <a:pt x="1785937" y="352031"/>
                  </a:lnTo>
                  <a:lnTo>
                    <a:pt x="1788960" y="169163"/>
                  </a:lnTo>
                  <a:lnTo>
                    <a:pt x="1792033" y="25895"/>
                  </a:lnTo>
                  <a:lnTo>
                    <a:pt x="1796605" y="4559"/>
                  </a:lnTo>
                  <a:lnTo>
                    <a:pt x="1799628" y="1536"/>
                  </a:lnTo>
                  <a:lnTo>
                    <a:pt x="1804238" y="3022"/>
                  </a:lnTo>
                  <a:lnTo>
                    <a:pt x="1807273" y="4559"/>
                  </a:lnTo>
                  <a:lnTo>
                    <a:pt x="1810346" y="6095"/>
                  </a:lnTo>
                  <a:lnTo>
                    <a:pt x="1814906" y="7645"/>
                  </a:lnTo>
                  <a:lnTo>
                    <a:pt x="1817928" y="7645"/>
                  </a:lnTo>
                  <a:lnTo>
                    <a:pt x="1821014" y="9131"/>
                  </a:lnTo>
                  <a:lnTo>
                    <a:pt x="1825574" y="27431"/>
                  </a:lnTo>
                  <a:lnTo>
                    <a:pt x="1828596" y="77736"/>
                  </a:lnTo>
                  <a:lnTo>
                    <a:pt x="1831670" y="179831"/>
                  </a:lnTo>
                  <a:lnTo>
                    <a:pt x="1836242" y="344385"/>
                  </a:lnTo>
                  <a:lnTo>
                    <a:pt x="1839264" y="416026"/>
                  </a:lnTo>
                  <a:lnTo>
                    <a:pt x="1842338" y="348945"/>
                  </a:lnTo>
                  <a:lnTo>
                    <a:pt x="1846910" y="169163"/>
                  </a:lnTo>
                  <a:lnTo>
                    <a:pt x="1849932" y="27431"/>
                  </a:lnTo>
                  <a:lnTo>
                    <a:pt x="1853006" y="4559"/>
                  </a:lnTo>
                  <a:lnTo>
                    <a:pt x="1857578" y="3022"/>
                  </a:lnTo>
                  <a:lnTo>
                    <a:pt x="1860600" y="4559"/>
                  </a:lnTo>
                  <a:lnTo>
                    <a:pt x="1865160" y="6095"/>
                  </a:lnTo>
                  <a:lnTo>
                    <a:pt x="1868233" y="7645"/>
                  </a:lnTo>
                  <a:lnTo>
                    <a:pt x="1871268" y="7645"/>
                  </a:lnTo>
                  <a:lnTo>
                    <a:pt x="1875828" y="9131"/>
                  </a:lnTo>
                  <a:lnTo>
                    <a:pt x="1886546" y="76200"/>
                  </a:lnTo>
                  <a:lnTo>
                    <a:pt x="1889569" y="173736"/>
                  </a:lnTo>
                  <a:lnTo>
                    <a:pt x="1892592" y="338289"/>
                  </a:lnTo>
                  <a:lnTo>
                    <a:pt x="1897214" y="412953"/>
                  </a:lnTo>
                  <a:lnTo>
                    <a:pt x="1900237" y="347459"/>
                  </a:lnTo>
                  <a:lnTo>
                    <a:pt x="1903260" y="167627"/>
                  </a:lnTo>
                  <a:lnTo>
                    <a:pt x="1907870" y="27431"/>
                  </a:lnTo>
                  <a:lnTo>
                    <a:pt x="1910905" y="6095"/>
                  </a:lnTo>
                  <a:lnTo>
                    <a:pt x="1913928" y="4559"/>
                  </a:lnTo>
                  <a:lnTo>
                    <a:pt x="1918487" y="4559"/>
                  </a:lnTo>
                  <a:lnTo>
                    <a:pt x="1921573" y="6095"/>
                  </a:lnTo>
                  <a:lnTo>
                    <a:pt x="1926132" y="9131"/>
                  </a:lnTo>
                  <a:lnTo>
                    <a:pt x="1929155" y="9131"/>
                  </a:lnTo>
                  <a:lnTo>
                    <a:pt x="1932228" y="10667"/>
                  </a:lnTo>
                  <a:lnTo>
                    <a:pt x="1936800" y="10667"/>
                  </a:lnTo>
                  <a:lnTo>
                    <a:pt x="1939823" y="27431"/>
                  </a:lnTo>
                  <a:lnTo>
                    <a:pt x="1942896" y="76200"/>
                  </a:lnTo>
                  <a:lnTo>
                    <a:pt x="1947468" y="169163"/>
                  </a:lnTo>
                  <a:lnTo>
                    <a:pt x="1950491" y="333717"/>
                  </a:lnTo>
                  <a:lnTo>
                    <a:pt x="1953564" y="409917"/>
                  </a:lnTo>
                  <a:lnTo>
                    <a:pt x="1958124" y="347459"/>
                  </a:lnTo>
                  <a:lnTo>
                    <a:pt x="1961159" y="167627"/>
                  </a:lnTo>
                  <a:lnTo>
                    <a:pt x="1964232" y="28968"/>
                  </a:lnTo>
                  <a:lnTo>
                    <a:pt x="1968792" y="7645"/>
                  </a:lnTo>
                  <a:lnTo>
                    <a:pt x="1971878" y="6095"/>
                  </a:lnTo>
                  <a:lnTo>
                    <a:pt x="1974900" y="7645"/>
                  </a:lnTo>
                  <a:lnTo>
                    <a:pt x="1979460" y="9131"/>
                  </a:lnTo>
                  <a:lnTo>
                    <a:pt x="1982533" y="10667"/>
                  </a:lnTo>
                  <a:lnTo>
                    <a:pt x="1990128" y="10667"/>
                  </a:lnTo>
                  <a:lnTo>
                    <a:pt x="1993201" y="12204"/>
                  </a:lnTo>
                  <a:lnTo>
                    <a:pt x="1997773" y="27431"/>
                  </a:lnTo>
                  <a:lnTo>
                    <a:pt x="2000796" y="74663"/>
                  </a:lnTo>
                  <a:lnTo>
                    <a:pt x="2003869" y="166090"/>
                  </a:lnTo>
                  <a:lnTo>
                    <a:pt x="2008428" y="329158"/>
                  </a:lnTo>
                  <a:lnTo>
                    <a:pt x="2011464" y="406895"/>
                  </a:lnTo>
                  <a:lnTo>
                    <a:pt x="2014537" y="344385"/>
                  </a:lnTo>
                  <a:lnTo>
                    <a:pt x="2017560" y="167627"/>
                  </a:lnTo>
                  <a:lnTo>
                    <a:pt x="2022132" y="28968"/>
                  </a:lnTo>
                  <a:lnTo>
                    <a:pt x="2025205" y="9131"/>
                  </a:lnTo>
                  <a:lnTo>
                    <a:pt x="2029764" y="7645"/>
                  </a:lnTo>
                  <a:lnTo>
                    <a:pt x="2032787" y="7645"/>
                  </a:lnTo>
                  <a:lnTo>
                    <a:pt x="2035873" y="10667"/>
                  </a:lnTo>
                  <a:lnTo>
                    <a:pt x="2043455" y="10667"/>
                  </a:lnTo>
                  <a:lnTo>
                    <a:pt x="2058733" y="74663"/>
                  </a:lnTo>
                  <a:lnTo>
                    <a:pt x="2061768" y="161531"/>
                  </a:lnTo>
                  <a:lnTo>
                    <a:pt x="2064791" y="326085"/>
                  </a:lnTo>
                  <a:lnTo>
                    <a:pt x="2069401" y="403821"/>
                  </a:lnTo>
                  <a:lnTo>
                    <a:pt x="2072424" y="342849"/>
                  </a:lnTo>
                  <a:lnTo>
                    <a:pt x="2075459" y="167627"/>
                  </a:lnTo>
                  <a:lnTo>
                    <a:pt x="2078532" y="30454"/>
                  </a:lnTo>
                  <a:lnTo>
                    <a:pt x="2083092" y="10667"/>
                  </a:lnTo>
                  <a:lnTo>
                    <a:pt x="2086178" y="7645"/>
                  </a:lnTo>
                  <a:lnTo>
                    <a:pt x="2090686" y="9131"/>
                  </a:lnTo>
                  <a:lnTo>
                    <a:pt x="2093760" y="10667"/>
                  </a:lnTo>
                  <a:lnTo>
                    <a:pt x="2096782" y="10667"/>
                  </a:lnTo>
                  <a:lnTo>
                    <a:pt x="2101354" y="12204"/>
                  </a:lnTo>
                  <a:lnTo>
                    <a:pt x="2104428" y="12204"/>
                  </a:lnTo>
                  <a:lnTo>
                    <a:pt x="2108987" y="13690"/>
                  </a:lnTo>
                  <a:lnTo>
                    <a:pt x="2112022" y="28968"/>
                  </a:lnTo>
                  <a:lnTo>
                    <a:pt x="2115096" y="74663"/>
                  </a:lnTo>
                  <a:lnTo>
                    <a:pt x="2119655" y="159994"/>
                  </a:lnTo>
                  <a:lnTo>
                    <a:pt x="2122678" y="321513"/>
                  </a:lnTo>
                  <a:lnTo>
                    <a:pt x="2125764" y="400799"/>
                  </a:lnTo>
                  <a:lnTo>
                    <a:pt x="2130323" y="341363"/>
                  </a:lnTo>
                  <a:lnTo>
                    <a:pt x="2133396" y="167627"/>
                  </a:lnTo>
                  <a:lnTo>
                    <a:pt x="2136432" y="30454"/>
                  </a:lnTo>
                  <a:lnTo>
                    <a:pt x="2139454" y="10667"/>
                  </a:lnTo>
                  <a:lnTo>
                    <a:pt x="2147087" y="10667"/>
                  </a:lnTo>
                  <a:lnTo>
                    <a:pt x="2151659" y="12204"/>
                  </a:lnTo>
                  <a:lnTo>
                    <a:pt x="2154732" y="12204"/>
                  </a:lnTo>
                  <a:lnTo>
                    <a:pt x="2157755" y="13690"/>
                  </a:lnTo>
                  <a:lnTo>
                    <a:pt x="2162327" y="13690"/>
                  </a:lnTo>
                  <a:lnTo>
                    <a:pt x="2165400" y="16763"/>
                  </a:lnTo>
                  <a:lnTo>
                    <a:pt x="2169960" y="28968"/>
                  </a:lnTo>
                  <a:lnTo>
                    <a:pt x="2172982" y="73177"/>
                  </a:lnTo>
                  <a:lnTo>
                    <a:pt x="2176068" y="156959"/>
                  </a:lnTo>
                  <a:lnTo>
                    <a:pt x="2180628" y="318490"/>
                  </a:lnTo>
                  <a:lnTo>
                    <a:pt x="2183650" y="399249"/>
                  </a:lnTo>
                  <a:lnTo>
                    <a:pt x="2186724" y="339826"/>
                  </a:lnTo>
                  <a:lnTo>
                    <a:pt x="2191296" y="167627"/>
                  </a:lnTo>
                  <a:lnTo>
                    <a:pt x="2194318" y="31991"/>
                  </a:lnTo>
                  <a:lnTo>
                    <a:pt x="2197392" y="12204"/>
                  </a:lnTo>
                  <a:lnTo>
                    <a:pt x="2200427" y="10667"/>
                  </a:lnTo>
                  <a:lnTo>
                    <a:pt x="2204986" y="10667"/>
                  </a:lnTo>
                  <a:lnTo>
                    <a:pt x="2208060" y="12204"/>
                  </a:lnTo>
                  <a:lnTo>
                    <a:pt x="2212632" y="13690"/>
                  </a:lnTo>
                  <a:lnTo>
                    <a:pt x="2215654" y="15227"/>
                  </a:lnTo>
                  <a:lnTo>
                    <a:pt x="2218728" y="15227"/>
                  </a:lnTo>
                  <a:lnTo>
                    <a:pt x="2223287" y="16763"/>
                  </a:lnTo>
                  <a:lnTo>
                    <a:pt x="2226322" y="28968"/>
                  </a:lnTo>
                  <a:lnTo>
                    <a:pt x="2230882" y="73177"/>
                  </a:lnTo>
                  <a:lnTo>
                    <a:pt x="2233955" y="152400"/>
                  </a:lnTo>
                  <a:lnTo>
                    <a:pt x="2236978" y="312394"/>
                  </a:lnTo>
                  <a:lnTo>
                    <a:pt x="2241550" y="396227"/>
                  </a:lnTo>
                  <a:lnTo>
                    <a:pt x="2244623" y="339826"/>
                  </a:lnTo>
                  <a:lnTo>
                    <a:pt x="2247646" y="169163"/>
                  </a:lnTo>
                  <a:lnTo>
                    <a:pt x="2252218" y="33540"/>
                  </a:lnTo>
                  <a:lnTo>
                    <a:pt x="2255291" y="12204"/>
                  </a:lnTo>
                  <a:lnTo>
                    <a:pt x="2258314" y="10667"/>
                  </a:lnTo>
                  <a:lnTo>
                    <a:pt x="2261387" y="12204"/>
                  </a:lnTo>
                  <a:lnTo>
                    <a:pt x="2265959" y="13690"/>
                  </a:lnTo>
                  <a:lnTo>
                    <a:pt x="2268982" y="15227"/>
                  </a:lnTo>
                  <a:lnTo>
                    <a:pt x="2273541" y="16763"/>
                  </a:lnTo>
                  <a:lnTo>
                    <a:pt x="2276627" y="15227"/>
                  </a:lnTo>
                  <a:lnTo>
                    <a:pt x="2279650" y="16763"/>
                  </a:lnTo>
                  <a:lnTo>
                    <a:pt x="2284209" y="28968"/>
                  </a:lnTo>
                  <a:lnTo>
                    <a:pt x="2287282" y="73177"/>
                  </a:lnTo>
                  <a:lnTo>
                    <a:pt x="2291854" y="149326"/>
                  </a:lnTo>
                  <a:lnTo>
                    <a:pt x="2294928" y="309359"/>
                  </a:lnTo>
                  <a:lnTo>
                    <a:pt x="2297950" y="394690"/>
                  </a:lnTo>
                  <a:lnTo>
                    <a:pt x="2302522" y="339826"/>
                  </a:lnTo>
                  <a:lnTo>
                    <a:pt x="2305596" y="169163"/>
                  </a:lnTo>
                  <a:lnTo>
                    <a:pt x="2308618" y="35077"/>
                  </a:lnTo>
                  <a:lnTo>
                    <a:pt x="2313178" y="13690"/>
                  </a:lnTo>
                  <a:lnTo>
                    <a:pt x="2316264" y="12204"/>
                  </a:lnTo>
                  <a:lnTo>
                    <a:pt x="2319286" y="13690"/>
                  </a:lnTo>
                  <a:lnTo>
                    <a:pt x="2322309" y="15227"/>
                  </a:lnTo>
                  <a:lnTo>
                    <a:pt x="2326932" y="16763"/>
                  </a:lnTo>
                  <a:lnTo>
                    <a:pt x="2334514" y="16763"/>
                  </a:lnTo>
                  <a:lnTo>
                    <a:pt x="2337587" y="18300"/>
                  </a:lnTo>
                  <a:lnTo>
                    <a:pt x="2340622" y="28968"/>
                  </a:lnTo>
                  <a:lnTo>
                    <a:pt x="2345182" y="73177"/>
                  </a:lnTo>
                  <a:lnTo>
                    <a:pt x="2348255" y="147840"/>
                  </a:lnTo>
                  <a:lnTo>
                    <a:pt x="2351278" y="304749"/>
                  </a:lnTo>
                  <a:lnTo>
                    <a:pt x="2355850" y="393153"/>
                  </a:lnTo>
                  <a:lnTo>
                    <a:pt x="2358923" y="339826"/>
                  </a:lnTo>
                  <a:lnTo>
                    <a:pt x="2363482" y="170649"/>
                  </a:lnTo>
                  <a:lnTo>
                    <a:pt x="2366518" y="36563"/>
                  </a:lnTo>
                  <a:lnTo>
                    <a:pt x="2369591" y="15227"/>
                  </a:lnTo>
                  <a:lnTo>
                    <a:pt x="2374150" y="13690"/>
                  </a:lnTo>
                  <a:lnTo>
                    <a:pt x="2377185" y="13690"/>
                  </a:lnTo>
                  <a:lnTo>
                    <a:pt x="2380259" y="15227"/>
                  </a:lnTo>
                  <a:lnTo>
                    <a:pt x="2383282" y="16763"/>
                  </a:lnTo>
                  <a:lnTo>
                    <a:pt x="2387841" y="18300"/>
                  </a:lnTo>
                  <a:lnTo>
                    <a:pt x="2390927" y="18300"/>
                  </a:lnTo>
                  <a:lnTo>
                    <a:pt x="2395486" y="19799"/>
                  </a:lnTo>
                  <a:lnTo>
                    <a:pt x="2398509" y="28968"/>
                  </a:lnTo>
                  <a:lnTo>
                    <a:pt x="2401582" y="71640"/>
                  </a:lnTo>
                  <a:lnTo>
                    <a:pt x="2406154" y="144754"/>
                  </a:lnTo>
                  <a:lnTo>
                    <a:pt x="2409177" y="301726"/>
                  </a:lnTo>
                  <a:lnTo>
                    <a:pt x="2412250" y="390131"/>
                  </a:lnTo>
                  <a:lnTo>
                    <a:pt x="2416822" y="338289"/>
                  </a:lnTo>
                  <a:lnTo>
                    <a:pt x="2419845" y="170649"/>
                  </a:lnTo>
                  <a:lnTo>
                    <a:pt x="2424404" y="36563"/>
                  </a:lnTo>
                  <a:lnTo>
                    <a:pt x="2427478" y="16763"/>
                  </a:lnTo>
                  <a:lnTo>
                    <a:pt x="2430513" y="15227"/>
                  </a:lnTo>
                  <a:lnTo>
                    <a:pt x="2435072" y="15227"/>
                  </a:lnTo>
                  <a:lnTo>
                    <a:pt x="2438146" y="18300"/>
                  </a:lnTo>
                  <a:lnTo>
                    <a:pt x="2441181" y="19799"/>
                  </a:lnTo>
                  <a:lnTo>
                    <a:pt x="2451836" y="19799"/>
                  </a:lnTo>
                  <a:lnTo>
                    <a:pt x="2456459" y="30454"/>
                  </a:lnTo>
                  <a:lnTo>
                    <a:pt x="2459482" y="73177"/>
                  </a:lnTo>
                  <a:lnTo>
                    <a:pt x="2462504" y="141731"/>
                  </a:lnTo>
                  <a:lnTo>
                    <a:pt x="2467127" y="297154"/>
                  </a:lnTo>
                  <a:lnTo>
                    <a:pt x="2470150" y="387045"/>
                  </a:lnTo>
                  <a:lnTo>
                    <a:pt x="2473172" y="338289"/>
                  </a:lnTo>
                  <a:lnTo>
                    <a:pt x="2477782" y="173736"/>
                  </a:lnTo>
                  <a:lnTo>
                    <a:pt x="2480818" y="38100"/>
                  </a:lnTo>
                  <a:lnTo>
                    <a:pt x="2485377" y="18300"/>
                  </a:lnTo>
                  <a:lnTo>
                    <a:pt x="2488450" y="16763"/>
                  </a:lnTo>
                  <a:lnTo>
                    <a:pt x="2491485" y="16763"/>
                  </a:lnTo>
                  <a:lnTo>
                    <a:pt x="2496045" y="18300"/>
                  </a:lnTo>
                  <a:lnTo>
                    <a:pt x="2499118" y="19799"/>
                  </a:lnTo>
                  <a:lnTo>
                    <a:pt x="2505227" y="19799"/>
                  </a:lnTo>
                  <a:lnTo>
                    <a:pt x="2517381" y="71640"/>
                  </a:lnTo>
                  <a:lnTo>
                    <a:pt x="2520454" y="140195"/>
                  </a:lnTo>
                  <a:lnTo>
                    <a:pt x="2523477" y="294081"/>
                  </a:lnTo>
                  <a:lnTo>
                    <a:pt x="2528036" y="387045"/>
                  </a:lnTo>
                  <a:lnTo>
                    <a:pt x="2531122" y="339826"/>
                  </a:lnTo>
                  <a:lnTo>
                    <a:pt x="2534145" y="173736"/>
                  </a:lnTo>
                  <a:lnTo>
                    <a:pt x="2538704" y="38100"/>
                  </a:lnTo>
                  <a:lnTo>
                    <a:pt x="2541778" y="19799"/>
                  </a:lnTo>
                  <a:lnTo>
                    <a:pt x="2546350" y="18300"/>
                  </a:lnTo>
                  <a:lnTo>
                    <a:pt x="2549372" y="18300"/>
                  </a:lnTo>
                  <a:lnTo>
                    <a:pt x="2552446" y="19799"/>
                  </a:lnTo>
                  <a:lnTo>
                    <a:pt x="2557018" y="19799"/>
                  </a:lnTo>
                  <a:lnTo>
                    <a:pt x="2560040" y="21336"/>
                  </a:lnTo>
                  <a:lnTo>
                    <a:pt x="2563114" y="19799"/>
                  </a:lnTo>
                  <a:lnTo>
                    <a:pt x="2566136" y="21336"/>
                  </a:lnTo>
                  <a:lnTo>
                    <a:pt x="2570708" y="30454"/>
                  </a:lnTo>
                  <a:lnTo>
                    <a:pt x="2573782" y="71640"/>
                  </a:lnTo>
                  <a:lnTo>
                    <a:pt x="2578341" y="138658"/>
                  </a:lnTo>
                  <a:lnTo>
                    <a:pt x="2581376" y="291058"/>
                  </a:lnTo>
                  <a:lnTo>
                    <a:pt x="2584450" y="385559"/>
                  </a:lnTo>
                  <a:lnTo>
                    <a:pt x="2589009" y="339826"/>
                  </a:lnTo>
                  <a:lnTo>
                    <a:pt x="2592044" y="176758"/>
                  </a:lnTo>
                  <a:lnTo>
                    <a:pt x="2595118" y="39636"/>
                  </a:lnTo>
                  <a:lnTo>
                    <a:pt x="2599677" y="19799"/>
                  </a:lnTo>
                  <a:lnTo>
                    <a:pt x="2602699" y="18300"/>
                  </a:lnTo>
                  <a:lnTo>
                    <a:pt x="2607322" y="19799"/>
                  </a:lnTo>
                  <a:lnTo>
                    <a:pt x="2610345" y="19799"/>
                  </a:lnTo>
                  <a:lnTo>
                    <a:pt x="2613367" y="21336"/>
                  </a:lnTo>
                  <a:lnTo>
                    <a:pt x="2621013" y="21336"/>
                  </a:lnTo>
                  <a:lnTo>
                    <a:pt x="2624035" y="22872"/>
                  </a:lnTo>
                  <a:lnTo>
                    <a:pt x="2627109" y="31991"/>
                  </a:lnTo>
                  <a:lnTo>
                    <a:pt x="2631681" y="71640"/>
                  </a:lnTo>
                  <a:lnTo>
                    <a:pt x="2634703" y="135636"/>
                  </a:lnTo>
                  <a:lnTo>
                    <a:pt x="2639314" y="287985"/>
                  </a:lnTo>
                  <a:lnTo>
                    <a:pt x="2642336" y="382485"/>
                  </a:lnTo>
                  <a:lnTo>
                    <a:pt x="2645422" y="339826"/>
                  </a:lnTo>
                  <a:lnTo>
                    <a:pt x="2649982" y="178295"/>
                  </a:lnTo>
                  <a:lnTo>
                    <a:pt x="2653004" y="41122"/>
                  </a:lnTo>
                  <a:lnTo>
                    <a:pt x="2656078" y="21336"/>
                  </a:lnTo>
                  <a:lnTo>
                    <a:pt x="2660650" y="19799"/>
                  </a:lnTo>
                  <a:lnTo>
                    <a:pt x="2668244" y="19799"/>
                  </a:lnTo>
                  <a:lnTo>
                    <a:pt x="2671318" y="21336"/>
                  </a:lnTo>
                  <a:lnTo>
                    <a:pt x="2674340" y="22872"/>
                  </a:lnTo>
                  <a:lnTo>
                    <a:pt x="2678899" y="21336"/>
                  </a:lnTo>
                  <a:lnTo>
                    <a:pt x="2688082" y="71640"/>
                  </a:lnTo>
                  <a:lnTo>
                    <a:pt x="2692641" y="134099"/>
                  </a:lnTo>
                  <a:lnTo>
                    <a:pt x="2695676" y="283463"/>
                  </a:lnTo>
                  <a:lnTo>
                    <a:pt x="2700235" y="380949"/>
                  </a:lnTo>
                  <a:lnTo>
                    <a:pt x="2703309" y="339826"/>
                  </a:lnTo>
                  <a:lnTo>
                    <a:pt x="2706344" y="179831"/>
                  </a:lnTo>
                  <a:lnTo>
                    <a:pt x="2710903" y="42659"/>
                  </a:lnTo>
                  <a:lnTo>
                    <a:pt x="2713977" y="21336"/>
                  </a:lnTo>
                  <a:lnTo>
                    <a:pt x="2716999" y="19799"/>
                  </a:lnTo>
                  <a:lnTo>
                    <a:pt x="2721571" y="19799"/>
                  </a:lnTo>
                  <a:lnTo>
                    <a:pt x="2724645" y="21336"/>
                  </a:lnTo>
                  <a:lnTo>
                    <a:pt x="2729204" y="22872"/>
                  </a:lnTo>
                  <a:lnTo>
                    <a:pt x="2732239" y="24409"/>
                  </a:lnTo>
                  <a:lnTo>
                    <a:pt x="2738335" y="24409"/>
                  </a:lnTo>
                  <a:lnTo>
                    <a:pt x="2742895" y="31991"/>
                  </a:lnTo>
                  <a:lnTo>
                    <a:pt x="2745981" y="71640"/>
                  </a:lnTo>
                  <a:lnTo>
                    <a:pt x="2749003" y="132549"/>
                  </a:lnTo>
                  <a:lnTo>
                    <a:pt x="2753563" y="281927"/>
                  </a:lnTo>
                  <a:lnTo>
                    <a:pt x="2756636" y="379463"/>
                  </a:lnTo>
                  <a:lnTo>
                    <a:pt x="2761208" y="338289"/>
                  </a:lnTo>
                  <a:lnTo>
                    <a:pt x="2764231" y="179831"/>
                  </a:lnTo>
                  <a:lnTo>
                    <a:pt x="2767304" y="44195"/>
                  </a:lnTo>
                  <a:lnTo>
                    <a:pt x="2771876" y="22872"/>
                  </a:lnTo>
                  <a:lnTo>
                    <a:pt x="2774899" y="21336"/>
                  </a:lnTo>
                  <a:lnTo>
                    <a:pt x="2782544" y="21336"/>
                  </a:lnTo>
                  <a:lnTo>
                    <a:pt x="2785567" y="24409"/>
                  </a:lnTo>
                  <a:lnTo>
                    <a:pt x="2793199" y="24409"/>
                  </a:lnTo>
                  <a:lnTo>
                    <a:pt x="2803867" y="70091"/>
                  </a:lnTo>
                  <a:lnTo>
                    <a:pt x="2806941" y="131063"/>
                  </a:lnTo>
                  <a:lnTo>
                    <a:pt x="2809976" y="277367"/>
                  </a:lnTo>
                  <a:lnTo>
                    <a:pt x="2814535" y="376389"/>
                  </a:lnTo>
                  <a:lnTo>
                    <a:pt x="2817609" y="338289"/>
                  </a:lnTo>
                  <a:lnTo>
                    <a:pt x="2822181" y="179831"/>
                  </a:lnTo>
                  <a:lnTo>
                    <a:pt x="2825203" y="45745"/>
                  </a:lnTo>
                  <a:lnTo>
                    <a:pt x="2828277" y="24409"/>
                  </a:lnTo>
                  <a:lnTo>
                    <a:pt x="2832836" y="21336"/>
                  </a:lnTo>
                  <a:lnTo>
                    <a:pt x="2835871" y="21336"/>
                  </a:lnTo>
                  <a:lnTo>
                    <a:pt x="2838894" y="22872"/>
                  </a:lnTo>
                  <a:lnTo>
                    <a:pt x="2843504" y="24409"/>
                  </a:lnTo>
                  <a:lnTo>
                    <a:pt x="2846539" y="25895"/>
                  </a:lnTo>
                  <a:lnTo>
                    <a:pt x="2851099" y="25895"/>
                  </a:lnTo>
                  <a:lnTo>
                    <a:pt x="2854172" y="27431"/>
                  </a:lnTo>
                  <a:lnTo>
                    <a:pt x="2857195" y="33540"/>
                  </a:lnTo>
                  <a:lnTo>
                    <a:pt x="2860230" y="70091"/>
                  </a:lnTo>
                  <a:lnTo>
                    <a:pt x="2864840" y="129527"/>
                  </a:lnTo>
                  <a:lnTo>
                    <a:pt x="2867863" y="272795"/>
                  </a:lnTo>
                  <a:lnTo>
                    <a:pt x="2870898" y="376389"/>
                  </a:lnTo>
                  <a:lnTo>
                    <a:pt x="2875508" y="338289"/>
                  </a:lnTo>
                  <a:lnTo>
                    <a:pt x="2878531" y="181317"/>
                  </a:lnTo>
                  <a:lnTo>
                    <a:pt x="2881604" y="45745"/>
                  </a:lnTo>
                  <a:lnTo>
                    <a:pt x="2886176" y="24409"/>
                  </a:lnTo>
                  <a:lnTo>
                    <a:pt x="2889199" y="22872"/>
                  </a:lnTo>
                  <a:lnTo>
                    <a:pt x="2893758" y="22872"/>
                  </a:lnTo>
                  <a:lnTo>
                    <a:pt x="2896844" y="24409"/>
                  </a:lnTo>
                  <a:lnTo>
                    <a:pt x="2899867" y="25895"/>
                  </a:lnTo>
                  <a:lnTo>
                    <a:pt x="2904426" y="27431"/>
                  </a:lnTo>
                  <a:lnTo>
                    <a:pt x="2907499" y="25895"/>
                  </a:lnTo>
                  <a:lnTo>
                    <a:pt x="2912071" y="27431"/>
                  </a:lnTo>
                  <a:lnTo>
                    <a:pt x="2918167" y="70091"/>
                  </a:lnTo>
                  <a:lnTo>
                    <a:pt x="2921203" y="127990"/>
                  </a:lnTo>
                  <a:lnTo>
                    <a:pt x="2925762" y="271259"/>
                  </a:lnTo>
                  <a:lnTo>
                    <a:pt x="2928835" y="374891"/>
                  </a:lnTo>
                  <a:lnTo>
                    <a:pt x="2931858" y="338289"/>
                  </a:lnTo>
                  <a:lnTo>
                    <a:pt x="2936430" y="181317"/>
                  </a:lnTo>
                  <a:lnTo>
                    <a:pt x="2939503" y="47231"/>
                  </a:lnTo>
                  <a:lnTo>
                    <a:pt x="2942526" y="25895"/>
                  </a:lnTo>
                  <a:lnTo>
                    <a:pt x="2947098" y="22872"/>
                  </a:lnTo>
                  <a:lnTo>
                    <a:pt x="2950171" y="24409"/>
                  </a:lnTo>
                  <a:lnTo>
                    <a:pt x="2954731" y="25895"/>
                  </a:lnTo>
                  <a:lnTo>
                    <a:pt x="2957804" y="27431"/>
                  </a:lnTo>
                  <a:lnTo>
                    <a:pt x="2965399" y="27431"/>
                  </a:lnTo>
                  <a:lnTo>
                    <a:pt x="2968472" y="28968"/>
                  </a:lnTo>
                  <a:lnTo>
                    <a:pt x="2973044" y="35077"/>
                  </a:lnTo>
                  <a:lnTo>
                    <a:pt x="2976067" y="70091"/>
                  </a:lnTo>
                  <a:lnTo>
                    <a:pt x="2979140" y="124967"/>
                  </a:lnTo>
                  <a:lnTo>
                    <a:pt x="2982163" y="266700"/>
                  </a:lnTo>
                  <a:lnTo>
                    <a:pt x="2986735" y="371817"/>
                  </a:lnTo>
                  <a:lnTo>
                    <a:pt x="2989808" y="338289"/>
                  </a:lnTo>
                  <a:lnTo>
                    <a:pt x="2992831" y="182854"/>
                  </a:lnTo>
                  <a:lnTo>
                    <a:pt x="2997403" y="47231"/>
                  </a:lnTo>
                  <a:lnTo>
                    <a:pt x="3000476" y="25895"/>
                  </a:lnTo>
                  <a:lnTo>
                    <a:pt x="3003499" y="24409"/>
                  </a:lnTo>
                  <a:lnTo>
                    <a:pt x="3008058" y="24409"/>
                  </a:lnTo>
                  <a:lnTo>
                    <a:pt x="3011144" y="25895"/>
                  </a:lnTo>
                  <a:lnTo>
                    <a:pt x="3015703" y="28968"/>
                  </a:lnTo>
                  <a:lnTo>
                    <a:pt x="3018726" y="27431"/>
                  </a:lnTo>
                  <a:lnTo>
                    <a:pt x="3021799" y="27431"/>
                  </a:lnTo>
                  <a:lnTo>
                    <a:pt x="3026371" y="28968"/>
                  </a:lnTo>
                  <a:lnTo>
                    <a:pt x="3029394" y="35077"/>
                  </a:lnTo>
                  <a:lnTo>
                    <a:pt x="3033953" y="70091"/>
                  </a:lnTo>
                  <a:lnTo>
                    <a:pt x="3037039" y="123431"/>
                  </a:lnTo>
                  <a:lnTo>
                    <a:pt x="3040062" y="263626"/>
                  </a:lnTo>
                  <a:lnTo>
                    <a:pt x="3043135" y="370281"/>
                  </a:lnTo>
                  <a:lnTo>
                    <a:pt x="3047695" y="338289"/>
                  </a:lnTo>
                  <a:lnTo>
                    <a:pt x="3050730" y="184391"/>
                  </a:lnTo>
                  <a:lnTo>
                    <a:pt x="3053803" y="47231"/>
                  </a:lnTo>
                  <a:lnTo>
                    <a:pt x="3058363" y="27431"/>
                  </a:lnTo>
                  <a:lnTo>
                    <a:pt x="3061398" y="25895"/>
                  </a:lnTo>
                  <a:lnTo>
                    <a:pt x="3064471" y="25895"/>
                  </a:lnTo>
                  <a:lnTo>
                    <a:pt x="3069031" y="27431"/>
                  </a:lnTo>
                  <a:lnTo>
                    <a:pt x="3072053" y="28968"/>
                  </a:lnTo>
                  <a:lnTo>
                    <a:pt x="3082721" y="28968"/>
                  </a:lnTo>
                  <a:lnTo>
                    <a:pt x="3087293" y="35077"/>
                  </a:lnTo>
                  <a:lnTo>
                    <a:pt x="3090367" y="70091"/>
                  </a:lnTo>
                  <a:lnTo>
                    <a:pt x="3094926" y="123431"/>
                  </a:lnTo>
                  <a:lnTo>
                    <a:pt x="3097949" y="262140"/>
                  </a:lnTo>
                  <a:lnTo>
                    <a:pt x="3101035" y="368795"/>
                  </a:lnTo>
                  <a:lnTo>
                    <a:pt x="3104057" y="338289"/>
                  </a:lnTo>
                  <a:lnTo>
                    <a:pt x="3108617" y="184391"/>
                  </a:lnTo>
                  <a:lnTo>
                    <a:pt x="3111703" y="48767"/>
                  </a:lnTo>
                  <a:lnTo>
                    <a:pt x="3114725" y="28968"/>
                  </a:lnTo>
                  <a:lnTo>
                    <a:pt x="3119335" y="25895"/>
                  </a:lnTo>
                  <a:lnTo>
                    <a:pt x="3122358" y="25895"/>
                  </a:lnTo>
                  <a:lnTo>
                    <a:pt x="3125393" y="27431"/>
                  </a:lnTo>
                  <a:lnTo>
                    <a:pt x="3130003" y="28968"/>
                  </a:lnTo>
                  <a:lnTo>
                    <a:pt x="3140671" y="28968"/>
                  </a:lnTo>
                  <a:lnTo>
                    <a:pt x="3143694" y="36563"/>
                  </a:lnTo>
                  <a:lnTo>
                    <a:pt x="3148253" y="70091"/>
                  </a:lnTo>
                  <a:lnTo>
                    <a:pt x="3151339" y="121894"/>
                  </a:lnTo>
                  <a:lnTo>
                    <a:pt x="3155848" y="257517"/>
                  </a:lnTo>
                  <a:lnTo>
                    <a:pt x="3158921" y="367258"/>
                  </a:lnTo>
                  <a:lnTo>
                    <a:pt x="3161957" y="338289"/>
                  </a:lnTo>
                  <a:lnTo>
                    <a:pt x="3165030" y="185940"/>
                  </a:lnTo>
                  <a:lnTo>
                    <a:pt x="3169589" y="50304"/>
                  </a:lnTo>
                  <a:lnTo>
                    <a:pt x="3172612" y="28968"/>
                  </a:lnTo>
                  <a:lnTo>
                    <a:pt x="3175698" y="27431"/>
                  </a:lnTo>
                  <a:lnTo>
                    <a:pt x="3180257" y="27431"/>
                  </a:lnTo>
                  <a:lnTo>
                    <a:pt x="3183280" y="28968"/>
                  </a:lnTo>
                  <a:lnTo>
                    <a:pt x="3186353" y="28968"/>
                  </a:lnTo>
                  <a:lnTo>
                    <a:pt x="3190925" y="30454"/>
                  </a:lnTo>
                  <a:lnTo>
                    <a:pt x="3198558" y="30454"/>
                  </a:lnTo>
                  <a:lnTo>
                    <a:pt x="3201593" y="36563"/>
                  </a:lnTo>
                  <a:lnTo>
                    <a:pt x="3204667" y="70091"/>
                  </a:lnTo>
                  <a:lnTo>
                    <a:pt x="3209226" y="118859"/>
                  </a:lnTo>
                  <a:lnTo>
                    <a:pt x="3212249" y="254495"/>
                  </a:lnTo>
                  <a:lnTo>
                    <a:pt x="3215335" y="365721"/>
                  </a:lnTo>
                  <a:lnTo>
                    <a:pt x="3219894" y="336791"/>
                  </a:lnTo>
                  <a:lnTo>
                    <a:pt x="3222917" y="187426"/>
                  </a:lnTo>
                  <a:lnTo>
                    <a:pt x="3226003" y="51790"/>
                  </a:lnTo>
                  <a:lnTo>
                    <a:pt x="3230562" y="28968"/>
                  </a:lnTo>
                  <a:lnTo>
                    <a:pt x="3244253" y="28968"/>
                  </a:lnTo>
                  <a:lnTo>
                    <a:pt x="3247326" y="30454"/>
                  </a:lnTo>
                  <a:lnTo>
                    <a:pt x="3251898" y="30454"/>
                  </a:lnTo>
                  <a:lnTo>
                    <a:pt x="3262553" y="68554"/>
                  </a:lnTo>
                  <a:lnTo>
                    <a:pt x="3265589" y="117322"/>
                  </a:lnTo>
                  <a:lnTo>
                    <a:pt x="3270148" y="251472"/>
                  </a:lnTo>
                  <a:lnTo>
                    <a:pt x="3273221" y="362699"/>
                  </a:lnTo>
                  <a:lnTo>
                    <a:pt x="3276257" y="338289"/>
                  </a:lnTo>
                  <a:lnTo>
                    <a:pt x="3280867" y="188963"/>
                  </a:lnTo>
                  <a:lnTo>
                    <a:pt x="3283889" y="51790"/>
                  </a:lnTo>
                  <a:lnTo>
                    <a:pt x="3286912" y="28968"/>
                  </a:lnTo>
                  <a:lnTo>
                    <a:pt x="3297580" y="28968"/>
                  </a:lnTo>
                  <a:lnTo>
                    <a:pt x="3302203" y="30454"/>
                  </a:lnTo>
                  <a:lnTo>
                    <a:pt x="3308248" y="30454"/>
                  </a:lnTo>
                  <a:lnTo>
                    <a:pt x="3320453" y="68554"/>
                  </a:lnTo>
                  <a:lnTo>
                    <a:pt x="3323526" y="115785"/>
                  </a:lnTo>
                  <a:lnTo>
                    <a:pt x="3326549" y="248399"/>
                  </a:lnTo>
                  <a:lnTo>
                    <a:pt x="3331121" y="361149"/>
                  </a:lnTo>
                  <a:lnTo>
                    <a:pt x="3334194" y="338289"/>
                  </a:lnTo>
                  <a:lnTo>
                    <a:pt x="3337217" y="188963"/>
                  </a:lnTo>
                  <a:lnTo>
                    <a:pt x="3341789" y="54863"/>
                  </a:lnTo>
                  <a:lnTo>
                    <a:pt x="3344811" y="30454"/>
                  </a:lnTo>
                  <a:lnTo>
                    <a:pt x="3347885" y="28968"/>
                  </a:lnTo>
                  <a:lnTo>
                    <a:pt x="3355530" y="28968"/>
                  </a:lnTo>
                  <a:lnTo>
                    <a:pt x="3358553" y="31991"/>
                  </a:lnTo>
                  <a:lnTo>
                    <a:pt x="3369221" y="31991"/>
                  </a:lnTo>
                  <a:lnTo>
                    <a:pt x="3373780" y="38100"/>
                  </a:lnTo>
                  <a:lnTo>
                    <a:pt x="3376853" y="68554"/>
                  </a:lnTo>
                  <a:lnTo>
                    <a:pt x="3381425" y="114300"/>
                  </a:lnTo>
                  <a:lnTo>
                    <a:pt x="3384448" y="245363"/>
                  </a:lnTo>
                  <a:lnTo>
                    <a:pt x="3387521" y="359613"/>
                  </a:lnTo>
                  <a:lnTo>
                    <a:pt x="3392093" y="338289"/>
                  </a:lnTo>
                  <a:lnTo>
                    <a:pt x="3395116" y="191985"/>
                  </a:lnTo>
                  <a:lnTo>
                    <a:pt x="3398189" y="54863"/>
                  </a:lnTo>
                  <a:lnTo>
                    <a:pt x="3402749" y="30454"/>
                  </a:lnTo>
                  <a:lnTo>
                    <a:pt x="3405784" y="28968"/>
                  </a:lnTo>
                  <a:lnTo>
                    <a:pt x="3408857" y="28968"/>
                  </a:lnTo>
                  <a:lnTo>
                    <a:pt x="3413417" y="30454"/>
                  </a:lnTo>
                  <a:lnTo>
                    <a:pt x="3416452" y="31991"/>
                  </a:lnTo>
                  <a:lnTo>
                    <a:pt x="3419525" y="33540"/>
                  </a:lnTo>
                  <a:lnTo>
                    <a:pt x="3427107" y="33540"/>
                  </a:lnTo>
                  <a:lnTo>
                    <a:pt x="3430193" y="38100"/>
                  </a:lnTo>
                  <a:lnTo>
                    <a:pt x="3434753" y="68554"/>
                  </a:lnTo>
                  <a:lnTo>
                    <a:pt x="3437775" y="114300"/>
                  </a:lnTo>
                  <a:lnTo>
                    <a:pt x="3442398" y="242290"/>
                  </a:lnTo>
                  <a:lnTo>
                    <a:pt x="3445421" y="356590"/>
                  </a:lnTo>
                  <a:lnTo>
                    <a:pt x="3448443" y="338289"/>
                  </a:lnTo>
                  <a:lnTo>
                    <a:pt x="3453053" y="193522"/>
                  </a:lnTo>
                  <a:lnTo>
                    <a:pt x="3456089" y="56400"/>
                  </a:lnTo>
                  <a:lnTo>
                    <a:pt x="3459111" y="31991"/>
                  </a:lnTo>
                  <a:lnTo>
                    <a:pt x="3463721" y="30454"/>
                  </a:lnTo>
                  <a:lnTo>
                    <a:pt x="3469830" y="30454"/>
                  </a:lnTo>
                  <a:lnTo>
                    <a:pt x="3474389" y="31991"/>
                  </a:lnTo>
                  <a:lnTo>
                    <a:pt x="3477412" y="33540"/>
                  </a:lnTo>
                  <a:lnTo>
                    <a:pt x="3480498" y="33540"/>
                  </a:lnTo>
                  <a:lnTo>
                    <a:pt x="3495725" y="112763"/>
                  </a:lnTo>
                  <a:lnTo>
                    <a:pt x="3498748" y="237731"/>
                  </a:lnTo>
                  <a:lnTo>
                    <a:pt x="3503307" y="356590"/>
                  </a:lnTo>
                  <a:lnTo>
                    <a:pt x="3506393" y="338289"/>
                  </a:lnTo>
                  <a:lnTo>
                    <a:pt x="3509416" y="196595"/>
                  </a:lnTo>
                  <a:lnTo>
                    <a:pt x="3513975" y="56400"/>
                  </a:lnTo>
                  <a:lnTo>
                    <a:pt x="3517049" y="33540"/>
                  </a:lnTo>
                  <a:lnTo>
                    <a:pt x="3520084" y="30454"/>
                  </a:lnTo>
                  <a:lnTo>
                    <a:pt x="3524643" y="30454"/>
                  </a:lnTo>
                  <a:lnTo>
                    <a:pt x="3527717" y="31991"/>
                  </a:lnTo>
                  <a:lnTo>
                    <a:pt x="3530752" y="33540"/>
                  </a:lnTo>
                  <a:lnTo>
                    <a:pt x="3538385" y="33540"/>
                  </a:lnTo>
                  <a:lnTo>
                    <a:pt x="3552075" y="112763"/>
                  </a:lnTo>
                  <a:lnTo>
                    <a:pt x="3556647" y="234695"/>
                  </a:lnTo>
                  <a:lnTo>
                    <a:pt x="3559721" y="355053"/>
                  </a:lnTo>
                  <a:lnTo>
                    <a:pt x="3564280" y="338289"/>
                  </a:lnTo>
                  <a:lnTo>
                    <a:pt x="3567303" y="198094"/>
                  </a:lnTo>
                  <a:lnTo>
                    <a:pt x="3570389" y="57899"/>
                  </a:lnTo>
                  <a:lnTo>
                    <a:pt x="3574948" y="33540"/>
                  </a:lnTo>
                  <a:lnTo>
                    <a:pt x="3577971" y="30454"/>
                  </a:lnTo>
                  <a:lnTo>
                    <a:pt x="3581057" y="30454"/>
                  </a:lnTo>
                  <a:lnTo>
                    <a:pt x="3585616" y="31991"/>
                  </a:lnTo>
                  <a:lnTo>
                    <a:pt x="3588639" y="33540"/>
                  </a:lnTo>
                  <a:lnTo>
                    <a:pt x="3591712" y="35077"/>
                  </a:lnTo>
                  <a:lnTo>
                    <a:pt x="3599306" y="35077"/>
                  </a:lnTo>
                  <a:lnTo>
                    <a:pt x="3602380" y="38100"/>
                  </a:lnTo>
                  <a:lnTo>
                    <a:pt x="3606952" y="67068"/>
                  </a:lnTo>
                  <a:lnTo>
                    <a:pt x="3609975" y="111226"/>
                  </a:lnTo>
                  <a:lnTo>
                    <a:pt x="3613048" y="231622"/>
                  </a:lnTo>
                  <a:lnTo>
                    <a:pt x="3617607" y="353517"/>
                  </a:lnTo>
                  <a:lnTo>
                    <a:pt x="3620643" y="338289"/>
                  </a:lnTo>
                  <a:lnTo>
                    <a:pt x="3625253" y="198094"/>
                  </a:lnTo>
                  <a:lnTo>
                    <a:pt x="3628275" y="59436"/>
                  </a:lnTo>
                  <a:lnTo>
                    <a:pt x="3631349" y="35077"/>
                  </a:lnTo>
                  <a:lnTo>
                    <a:pt x="3635921" y="31991"/>
                  </a:lnTo>
                  <a:lnTo>
                    <a:pt x="3638943" y="31991"/>
                  </a:lnTo>
                  <a:lnTo>
                    <a:pt x="3642017" y="33540"/>
                  </a:lnTo>
                  <a:lnTo>
                    <a:pt x="3646589" y="35077"/>
                  </a:lnTo>
                  <a:lnTo>
                    <a:pt x="3649611" y="36563"/>
                  </a:lnTo>
                  <a:lnTo>
                    <a:pt x="3652634" y="35077"/>
                  </a:lnTo>
                  <a:lnTo>
                    <a:pt x="3657206" y="35077"/>
                  </a:lnTo>
                  <a:lnTo>
                    <a:pt x="3660279" y="38100"/>
                  </a:lnTo>
                  <a:lnTo>
                    <a:pt x="3663302" y="67068"/>
                  </a:lnTo>
                  <a:lnTo>
                    <a:pt x="3667861" y="109740"/>
                  </a:lnTo>
                  <a:lnTo>
                    <a:pt x="3670947" y="228600"/>
                  </a:lnTo>
                  <a:lnTo>
                    <a:pt x="3673970" y="350494"/>
                  </a:lnTo>
                  <a:lnTo>
                    <a:pt x="3678580" y="339826"/>
                  </a:lnTo>
                  <a:lnTo>
                    <a:pt x="3681603" y="199631"/>
                  </a:lnTo>
                  <a:lnTo>
                    <a:pt x="3684638" y="60972"/>
                  </a:lnTo>
                  <a:lnTo>
                    <a:pt x="3689248" y="35077"/>
                  </a:lnTo>
                  <a:lnTo>
                    <a:pt x="3692271" y="31991"/>
                  </a:lnTo>
                  <a:lnTo>
                    <a:pt x="3696843" y="33540"/>
                  </a:lnTo>
                  <a:lnTo>
                    <a:pt x="3699916" y="33540"/>
                  </a:lnTo>
                  <a:lnTo>
                    <a:pt x="3702939" y="35077"/>
                  </a:lnTo>
                  <a:lnTo>
                    <a:pt x="3707510" y="36563"/>
                  </a:lnTo>
                  <a:lnTo>
                    <a:pt x="3713606" y="36563"/>
                  </a:lnTo>
                  <a:lnTo>
                    <a:pt x="3718166" y="38100"/>
                  </a:lnTo>
                  <a:lnTo>
                    <a:pt x="3721252" y="67068"/>
                  </a:lnTo>
                  <a:lnTo>
                    <a:pt x="3724275" y="109740"/>
                  </a:lnTo>
                  <a:lnTo>
                    <a:pt x="3728834" y="225526"/>
                  </a:lnTo>
                  <a:lnTo>
                    <a:pt x="3731907" y="348945"/>
                  </a:lnTo>
                  <a:lnTo>
                    <a:pt x="3734943" y="338289"/>
                  </a:lnTo>
                  <a:lnTo>
                    <a:pt x="3739502" y="201167"/>
                  </a:lnTo>
                  <a:lnTo>
                    <a:pt x="3742575" y="62509"/>
                  </a:lnTo>
                  <a:lnTo>
                    <a:pt x="3745610" y="36563"/>
                  </a:lnTo>
                  <a:lnTo>
                    <a:pt x="3750170" y="33540"/>
                  </a:lnTo>
                  <a:lnTo>
                    <a:pt x="3753243" y="3354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675612" y="4227258"/>
              <a:ext cx="0" cy="966469"/>
            </a:xfrm>
            <a:custGeom>
              <a:avLst/>
              <a:gdLst/>
              <a:ahLst/>
              <a:cxnLst/>
              <a:rect l="l" t="t" r="r" b="b"/>
              <a:pathLst>
                <a:path w="0" h="966470">
                  <a:moveTo>
                    <a:pt x="0" y="0"/>
                  </a:moveTo>
                  <a:lnTo>
                    <a:pt x="0" y="96615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 descr=""/>
          <p:cNvSpPr txBox="1"/>
          <p:nvPr/>
        </p:nvSpPr>
        <p:spPr>
          <a:xfrm>
            <a:off x="5029633" y="4500274"/>
            <a:ext cx="55880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50" spc="-1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75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655813" y="4456606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55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000204" y="4456606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55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343071" y="4456606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55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687463" y="4456606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55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030329" y="4456606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5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373196" y="4456606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55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717587" y="4456606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5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061977" y="4456606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55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404844" y="4456606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55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747711" y="4456606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5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230153" y="4509949"/>
            <a:ext cx="85090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550" spc="-16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5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123476" y="4152827"/>
            <a:ext cx="191770" cy="2851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04">
                <a:solidFill>
                  <a:srgbClr val="231F1F"/>
                </a:solidFill>
                <a:latin typeface="Arial"/>
                <a:cs typeface="Arial"/>
              </a:rPr>
              <a:t>iL2-</a:t>
            </a:r>
            <a:r>
              <a:rPr dirty="0" sz="750" spc="-280">
                <a:solidFill>
                  <a:srgbClr val="231F1F"/>
                </a:solidFill>
                <a:latin typeface="Arial"/>
                <a:cs typeface="Arial"/>
              </a:rPr>
              <a:t>M1/A</a:t>
            </a:r>
            <a:endParaRPr sz="7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0"/>
              </a:spcBef>
            </a:pPr>
            <a:r>
              <a:rPr dirty="0" sz="550" spc="-18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85" name="object 85" descr=""/>
          <p:cNvGrpSpPr/>
          <p:nvPr/>
        </p:nvGrpSpPr>
        <p:grpSpPr>
          <a:xfrm>
            <a:off x="1320546" y="5377802"/>
            <a:ext cx="3773170" cy="966469"/>
            <a:chOff x="1320546" y="5377802"/>
            <a:chExt cx="3773170" cy="966469"/>
          </a:xfrm>
        </p:grpSpPr>
        <p:sp>
          <p:nvSpPr>
            <p:cNvPr id="86" name="object 86" descr=""/>
            <p:cNvSpPr/>
            <p:nvPr/>
          </p:nvSpPr>
          <p:spPr>
            <a:xfrm>
              <a:off x="1338859" y="5377802"/>
              <a:ext cx="3755390" cy="966469"/>
            </a:xfrm>
            <a:custGeom>
              <a:avLst/>
              <a:gdLst/>
              <a:ahLst/>
              <a:cxnLst/>
              <a:rect l="l" t="t" r="r" b="b"/>
              <a:pathLst>
                <a:path w="3755390" h="966470">
                  <a:moveTo>
                    <a:pt x="3754780" y="966088"/>
                  </a:moveTo>
                  <a:lnTo>
                    <a:pt x="0" y="966088"/>
                  </a:lnTo>
                  <a:lnTo>
                    <a:pt x="0" y="0"/>
                  </a:lnTo>
                  <a:lnTo>
                    <a:pt x="3754780" y="0"/>
                  </a:lnTo>
                  <a:lnTo>
                    <a:pt x="3754780" y="9660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1675612" y="5377802"/>
              <a:ext cx="3092450" cy="966469"/>
            </a:xfrm>
            <a:custGeom>
              <a:avLst/>
              <a:gdLst/>
              <a:ahLst/>
              <a:cxnLst/>
              <a:rect l="l" t="t" r="r" b="b"/>
              <a:pathLst>
                <a:path w="3092450" h="966470">
                  <a:moveTo>
                    <a:pt x="0" y="0"/>
                  </a:moveTo>
                  <a:lnTo>
                    <a:pt x="0" y="966101"/>
                  </a:lnTo>
                </a:path>
                <a:path w="3092450" h="966470">
                  <a:moveTo>
                    <a:pt x="344385" y="0"/>
                  </a:moveTo>
                  <a:lnTo>
                    <a:pt x="344385" y="966101"/>
                  </a:lnTo>
                </a:path>
                <a:path w="3092450" h="966470">
                  <a:moveTo>
                    <a:pt x="687285" y="0"/>
                  </a:moveTo>
                  <a:lnTo>
                    <a:pt x="687285" y="966101"/>
                  </a:lnTo>
                </a:path>
                <a:path w="3092450" h="966470">
                  <a:moveTo>
                    <a:pt x="1031671" y="0"/>
                  </a:moveTo>
                  <a:lnTo>
                    <a:pt x="1031671" y="966101"/>
                  </a:lnTo>
                </a:path>
                <a:path w="3092450" h="966470">
                  <a:moveTo>
                    <a:pt x="1374521" y="0"/>
                  </a:moveTo>
                  <a:lnTo>
                    <a:pt x="1374521" y="966101"/>
                  </a:lnTo>
                </a:path>
                <a:path w="3092450" h="966470">
                  <a:moveTo>
                    <a:pt x="1717370" y="0"/>
                  </a:moveTo>
                  <a:lnTo>
                    <a:pt x="1717370" y="966101"/>
                  </a:lnTo>
                </a:path>
                <a:path w="3092450" h="966470">
                  <a:moveTo>
                    <a:pt x="2061756" y="0"/>
                  </a:moveTo>
                  <a:lnTo>
                    <a:pt x="2061756" y="966101"/>
                  </a:lnTo>
                </a:path>
                <a:path w="3092450" h="966470">
                  <a:moveTo>
                    <a:pt x="2406142" y="0"/>
                  </a:moveTo>
                  <a:lnTo>
                    <a:pt x="2406142" y="966101"/>
                  </a:lnTo>
                </a:path>
                <a:path w="3092450" h="966470">
                  <a:moveTo>
                    <a:pt x="2749042" y="0"/>
                  </a:moveTo>
                  <a:lnTo>
                    <a:pt x="2749042" y="966101"/>
                  </a:lnTo>
                </a:path>
                <a:path w="3092450" h="966470">
                  <a:moveTo>
                    <a:pt x="3091903" y="0"/>
                  </a:moveTo>
                  <a:lnTo>
                    <a:pt x="3091903" y="96610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1675612" y="6132068"/>
              <a:ext cx="3092450" cy="92075"/>
            </a:xfrm>
            <a:custGeom>
              <a:avLst/>
              <a:gdLst/>
              <a:ahLst/>
              <a:cxnLst/>
              <a:rect l="l" t="t" r="r" b="b"/>
              <a:pathLst>
                <a:path w="3092450" h="92075">
                  <a:moveTo>
                    <a:pt x="0" y="0"/>
                  </a:moveTo>
                  <a:lnTo>
                    <a:pt x="0" y="91478"/>
                  </a:lnTo>
                </a:path>
                <a:path w="3092450" h="92075">
                  <a:moveTo>
                    <a:pt x="344385" y="0"/>
                  </a:moveTo>
                  <a:lnTo>
                    <a:pt x="344385" y="91478"/>
                  </a:lnTo>
                </a:path>
                <a:path w="3092450" h="92075">
                  <a:moveTo>
                    <a:pt x="687285" y="0"/>
                  </a:moveTo>
                  <a:lnTo>
                    <a:pt x="687285" y="91478"/>
                  </a:lnTo>
                </a:path>
                <a:path w="3092450" h="92075">
                  <a:moveTo>
                    <a:pt x="1031671" y="0"/>
                  </a:moveTo>
                  <a:lnTo>
                    <a:pt x="1031671" y="91478"/>
                  </a:lnTo>
                </a:path>
                <a:path w="3092450" h="92075">
                  <a:moveTo>
                    <a:pt x="1374521" y="0"/>
                  </a:moveTo>
                  <a:lnTo>
                    <a:pt x="1374521" y="91478"/>
                  </a:lnTo>
                </a:path>
                <a:path w="3092450" h="92075">
                  <a:moveTo>
                    <a:pt x="1717370" y="0"/>
                  </a:moveTo>
                  <a:lnTo>
                    <a:pt x="1717370" y="91478"/>
                  </a:lnTo>
                </a:path>
                <a:path w="3092450" h="92075">
                  <a:moveTo>
                    <a:pt x="2061756" y="0"/>
                  </a:moveTo>
                  <a:lnTo>
                    <a:pt x="2061756" y="91478"/>
                  </a:lnTo>
                </a:path>
                <a:path w="3092450" h="92075">
                  <a:moveTo>
                    <a:pt x="2406142" y="0"/>
                  </a:moveTo>
                  <a:lnTo>
                    <a:pt x="2406142" y="91478"/>
                  </a:lnTo>
                </a:path>
                <a:path w="3092450" h="92075">
                  <a:moveTo>
                    <a:pt x="2749042" y="0"/>
                  </a:moveTo>
                  <a:lnTo>
                    <a:pt x="2749042" y="91478"/>
                  </a:lnTo>
                </a:path>
                <a:path w="3092450" h="92075">
                  <a:moveTo>
                    <a:pt x="3091903" y="0"/>
                  </a:moveTo>
                  <a:lnTo>
                    <a:pt x="3091903" y="9147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1338859" y="5478360"/>
              <a:ext cx="3753485" cy="699770"/>
            </a:xfrm>
            <a:custGeom>
              <a:avLst/>
              <a:gdLst/>
              <a:ahLst/>
              <a:cxnLst/>
              <a:rect l="l" t="t" r="r" b="b"/>
              <a:pathLst>
                <a:path w="3753485" h="699770">
                  <a:moveTo>
                    <a:pt x="0" y="699439"/>
                  </a:moveTo>
                  <a:lnTo>
                    <a:pt x="3753243" y="699439"/>
                  </a:lnTo>
                </a:path>
                <a:path w="3753485" h="699770">
                  <a:moveTo>
                    <a:pt x="0" y="525716"/>
                  </a:moveTo>
                  <a:lnTo>
                    <a:pt x="3753243" y="525716"/>
                  </a:lnTo>
                </a:path>
                <a:path w="3753485" h="699770">
                  <a:moveTo>
                    <a:pt x="0" y="350494"/>
                  </a:moveTo>
                  <a:lnTo>
                    <a:pt x="3753243" y="350494"/>
                  </a:lnTo>
                </a:path>
                <a:path w="3753485" h="699770">
                  <a:moveTo>
                    <a:pt x="0" y="175221"/>
                  </a:moveTo>
                  <a:lnTo>
                    <a:pt x="3753243" y="175221"/>
                  </a:lnTo>
                </a:path>
                <a:path w="3753485" h="699770">
                  <a:moveTo>
                    <a:pt x="0" y="0"/>
                  </a:moveTo>
                  <a:lnTo>
                    <a:pt x="3753243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1320546" y="5377802"/>
              <a:ext cx="3771900" cy="966469"/>
            </a:xfrm>
            <a:custGeom>
              <a:avLst/>
              <a:gdLst/>
              <a:ahLst/>
              <a:cxnLst/>
              <a:rect l="l" t="t" r="r" b="b"/>
              <a:pathLst>
                <a:path w="3771900" h="966470">
                  <a:moveTo>
                    <a:pt x="0" y="799998"/>
                  </a:moveTo>
                  <a:lnTo>
                    <a:pt x="18313" y="799998"/>
                  </a:lnTo>
                </a:path>
                <a:path w="3771900" h="966470">
                  <a:moveTo>
                    <a:pt x="0" y="626275"/>
                  </a:moveTo>
                  <a:lnTo>
                    <a:pt x="18313" y="626275"/>
                  </a:lnTo>
                </a:path>
                <a:path w="3771900" h="966470">
                  <a:moveTo>
                    <a:pt x="0" y="451053"/>
                  </a:moveTo>
                  <a:lnTo>
                    <a:pt x="18313" y="451053"/>
                  </a:lnTo>
                </a:path>
                <a:path w="3771900" h="966470">
                  <a:moveTo>
                    <a:pt x="0" y="275780"/>
                  </a:moveTo>
                  <a:lnTo>
                    <a:pt x="18313" y="275780"/>
                  </a:lnTo>
                </a:path>
                <a:path w="3771900" h="966470">
                  <a:moveTo>
                    <a:pt x="0" y="100558"/>
                  </a:moveTo>
                  <a:lnTo>
                    <a:pt x="18313" y="100558"/>
                  </a:lnTo>
                </a:path>
                <a:path w="3771900" h="966470">
                  <a:moveTo>
                    <a:pt x="355066" y="0"/>
                  </a:moveTo>
                  <a:lnTo>
                    <a:pt x="355066" y="966101"/>
                  </a:lnTo>
                </a:path>
                <a:path w="3771900" h="966470">
                  <a:moveTo>
                    <a:pt x="18313" y="799998"/>
                  </a:moveTo>
                  <a:lnTo>
                    <a:pt x="3771557" y="799998"/>
                  </a:lnTo>
                </a:path>
                <a:path w="3771900" h="966470">
                  <a:moveTo>
                    <a:pt x="18313" y="799998"/>
                  </a:moveTo>
                  <a:lnTo>
                    <a:pt x="3771557" y="799998"/>
                  </a:lnTo>
                </a:path>
                <a:path w="3771900" h="966470">
                  <a:moveTo>
                    <a:pt x="18313" y="0"/>
                  </a:moveTo>
                  <a:lnTo>
                    <a:pt x="18313" y="96610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338859" y="5421960"/>
              <a:ext cx="3753485" cy="878205"/>
            </a:xfrm>
            <a:custGeom>
              <a:avLst/>
              <a:gdLst/>
              <a:ahLst/>
              <a:cxnLst/>
              <a:rect l="l" t="t" r="r" b="b"/>
              <a:pathLst>
                <a:path w="3753485" h="878204">
                  <a:moveTo>
                    <a:pt x="0" y="755840"/>
                  </a:moveTo>
                  <a:lnTo>
                    <a:pt x="3022" y="754303"/>
                  </a:lnTo>
                  <a:lnTo>
                    <a:pt x="7594" y="755840"/>
                  </a:lnTo>
                  <a:lnTo>
                    <a:pt x="10668" y="754303"/>
                  </a:lnTo>
                  <a:lnTo>
                    <a:pt x="13690" y="755840"/>
                  </a:lnTo>
                  <a:lnTo>
                    <a:pt x="50304" y="755840"/>
                  </a:lnTo>
                  <a:lnTo>
                    <a:pt x="53327" y="754303"/>
                  </a:lnTo>
                  <a:lnTo>
                    <a:pt x="57886" y="754303"/>
                  </a:lnTo>
                  <a:lnTo>
                    <a:pt x="60972" y="755840"/>
                  </a:lnTo>
                  <a:lnTo>
                    <a:pt x="63995" y="754303"/>
                  </a:lnTo>
                  <a:lnTo>
                    <a:pt x="68554" y="755840"/>
                  </a:lnTo>
                  <a:lnTo>
                    <a:pt x="71628" y="755840"/>
                  </a:lnTo>
                  <a:lnTo>
                    <a:pt x="74663" y="754303"/>
                  </a:lnTo>
                  <a:lnTo>
                    <a:pt x="79222" y="755840"/>
                  </a:lnTo>
                  <a:lnTo>
                    <a:pt x="82296" y="754303"/>
                  </a:lnTo>
                  <a:lnTo>
                    <a:pt x="85331" y="755840"/>
                  </a:lnTo>
                  <a:lnTo>
                    <a:pt x="92964" y="755840"/>
                  </a:lnTo>
                  <a:lnTo>
                    <a:pt x="97536" y="754303"/>
                  </a:lnTo>
                  <a:lnTo>
                    <a:pt x="100558" y="754303"/>
                  </a:lnTo>
                  <a:lnTo>
                    <a:pt x="103631" y="757377"/>
                  </a:lnTo>
                  <a:lnTo>
                    <a:pt x="108191" y="755840"/>
                  </a:lnTo>
                  <a:lnTo>
                    <a:pt x="150863" y="755840"/>
                  </a:lnTo>
                  <a:lnTo>
                    <a:pt x="153885" y="754303"/>
                  </a:lnTo>
                  <a:lnTo>
                    <a:pt x="158496" y="755840"/>
                  </a:lnTo>
                  <a:lnTo>
                    <a:pt x="185889" y="755840"/>
                  </a:lnTo>
                  <a:lnTo>
                    <a:pt x="190449" y="754303"/>
                  </a:lnTo>
                  <a:lnTo>
                    <a:pt x="201117" y="754303"/>
                  </a:lnTo>
                  <a:lnTo>
                    <a:pt x="204190" y="755840"/>
                  </a:lnTo>
                  <a:lnTo>
                    <a:pt x="207213" y="755840"/>
                  </a:lnTo>
                  <a:lnTo>
                    <a:pt x="211785" y="754303"/>
                  </a:lnTo>
                  <a:lnTo>
                    <a:pt x="214858" y="755840"/>
                  </a:lnTo>
                  <a:lnTo>
                    <a:pt x="219417" y="754303"/>
                  </a:lnTo>
                  <a:lnTo>
                    <a:pt x="222453" y="755840"/>
                  </a:lnTo>
                  <a:lnTo>
                    <a:pt x="225526" y="754303"/>
                  </a:lnTo>
                  <a:lnTo>
                    <a:pt x="236194" y="754303"/>
                  </a:lnTo>
                  <a:lnTo>
                    <a:pt x="240753" y="755840"/>
                  </a:lnTo>
                  <a:lnTo>
                    <a:pt x="243776" y="754303"/>
                  </a:lnTo>
                  <a:lnTo>
                    <a:pt x="246849" y="755840"/>
                  </a:lnTo>
                  <a:lnTo>
                    <a:pt x="254444" y="755840"/>
                  </a:lnTo>
                  <a:lnTo>
                    <a:pt x="257517" y="754303"/>
                  </a:lnTo>
                  <a:lnTo>
                    <a:pt x="262089" y="755840"/>
                  </a:lnTo>
                  <a:lnTo>
                    <a:pt x="265112" y="754303"/>
                  </a:lnTo>
                  <a:lnTo>
                    <a:pt x="268185" y="754303"/>
                  </a:lnTo>
                  <a:lnTo>
                    <a:pt x="272745" y="755840"/>
                  </a:lnTo>
                  <a:lnTo>
                    <a:pt x="275831" y="755840"/>
                  </a:lnTo>
                  <a:lnTo>
                    <a:pt x="280390" y="754303"/>
                  </a:lnTo>
                  <a:lnTo>
                    <a:pt x="283413" y="755840"/>
                  </a:lnTo>
                  <a:lnTo>
                    <a:pt x="286448" y="755840"/>
                  </a:lnTo>
                  <a:lnTo>
                    <a:pt x="291007" y="754303"/>
                  </a:lnTo>
                  <a:lnTo>
                    <a:pt x="294081" y="754303"/>
                  </a:lnTo>
                  <a:lnTo>
                    <a:pt x="297103" y="755840"/>
                  </a:lnTo>
                  <a:lnTo>
                    <a:pt x="301675" y="754303"/>
                  </a:lnTo>
                  <a:lnTo>
                    <a:pt x="312394" y="754303"/>
                  </a:lnTo>
                  <a:lnTo>
                    <a:pt x="315417" y="755840"/>
                  </a:lnTo>
                  <a:lnTo>
                    <a:pt x="318439" y="754303"/>
                  </a:lnTo>
                  <a:lnTo>
                    <a:pt x="329107" y="614108"/>
                  </a:lnTo>
                  <a:lnTo>
                    <a:pt x="333717" y="248386"/>
                  </a:lnTo>
                  <a:lnTo>
                    <a:pt x="336753" y="4610"/>
                  </a:lnTo>
                  <a:lnTo>
                    <a:pt x="341312" y="0"/>
                  </a:lnTo>
                  <a:lnTo>
                    <a:pt x="344385" y="41173"/>
                  </a:lnTo>
                  <a:lnTo>
                    <a:pt x="347408" y="41173"/>
                  </a:lnTo>
                  <a:lnTo>
                    <a:pt x="351980" y="149377"/>
                  </a:lnTo>
                  <a:lnTo>
                    <a:pt x="355053" y="399249"/>
                  </a:lnTo>
                  <a:lnTo>
                    <a:pt x="358076" y="711644"/>
                  </a:lnTo>
                  <a:lnTo>
                    <a:pt x="362648" y="800049"/>
                  </a:lnTo>
                  <a:lnTo>
                    <a:pt x="365721" y="786307"/>
                  </a:lnTo>
                  <a:lnTo>
                    <a:pt x="368744" y="784821"/>
                  </a:lnTo>
                  <a:lnTo>
                    <a:pt x="373303" y="783285"/>
                  </a:lnTo>
                  <a:lnTo>
                    <a:pt x="379412" y="783285"/>
                  </a:lnTo>
                  <a:lnTo>
                    <a:pt x="383971" y="777176"/>
                  </a:lnTo>
                  <a:lnTo>
                    <a:pt x="387045" y="673544"/>
                  </a:lnTo>
                  <a:lnTo>
                    <a:pt x="390080" y="333768"/>
                  </a:lnTo>
                  <a:lnTo>
                    <a:pt x="394639" y="94500"/>
                  </a:lnTo>
                  <a:lnTo>
                    <a:pt x="397713" y="77736"/>
                  </a:lnTo>
                  <a:lnTo>
                    <a:pt x="402285" y="100609"/>
                  </a:lnTo>
                  <a:lnTo>
                    <a:pt x="405307" y="91427"/>
                  </a:lnTo>
                  <a:lnTo>
                    <a:pt x="408381" y="198081"/>
                  </a:lnTo>
                  <a:lnTo>
                    <a:pt x="412953" y="438886"/>
                  </a:lnTo>
                  <a:lnTo>
                    <a:pt x="415975" y="737539"/>
                  </a:lnTo>
                  <a:lnTo>
                    <a:pt x="419049" y="812253"/>
                  </a:lnTo>
                  <a:lnTo>
                    <a:pt x="423608" y="800049"/>
                  </a:lnTo>
                  <a:lnTo>
                    <a:pt x="426694" y="798512"/>
                  </a:lnTo>
                  <a:lnTo>
                    <a:pt x="429717" y="796975"/>
                  </a:lnTo>
                  <a:lnTo>
                    <a:pt x="444944" y="707085"/>
                  </a:lnTo>
                  <a:lnTo>
                    <a:pt x="448017" y="396227"/>
                  </a:lnTo>
                  <a:lnTo>
                    <a:pt x="451053" y="160032"/>
                  </a:lnTo>
                  <a:lnTo>
                    <a:pt x="455612" y="134137"/>
                  </a:lnTo>
                  <a:lnTo>
                    <a:pt x="458685" y="144805"/>
                  </a:lnTo>
                  <a:lnTo>
                    <a:pt x="461708" y="129527"/>
                  </a:lnTo>
                  <a:lnTo>
                    <a:pt x="466280" y="233159"/>
                  </a:lnTo>
                  <a:lnTo>
                    <a:pt x="469353" y="470890"/>
                  </a:lnTo>
                  <a:lnTo>
                    <a:pt x="473913" y="757377"/>
                  </a:lnTo>
                  <a:lnTo>
                    <a:pt x="476948" y="819835"/>
                  </a:lnTo>
                  <a:lnTo>
                    <a:pt x="479971" y="809180"/>
                  </a:lnTo>
                  <a:lnTo>
                    <a:pt x="484581" y="806145"/>
                  </a:lnTo>
                  <a:lnTo>
                    <a:pt x="490639" y="803071"/>
                  </a:lnTo>
                  <a:lnTo>
                    <a:pt x="495249" y="801585"/>
                  </a:lnTo>
                  <a:lnTo>
                    <a:pt x="498271" y="800049"/>
                  </a:lnTo>
                  <a:lnTo>
                    <a:pt x="501307" y="732980"/>
                  </a:lnTo>
                  <a:lnTo>
                    <a:pt x="505917" y="441921"/>
                  </a:lnTo>
                  <a:lnTo>
                    <a:pt x="508939" y="210286"/>
                  </a:lnTo>
                  <a:lnTo>
                    <a:pt x="512013" y="181368"/>
                  </a:lnTo>
                  <a:lnTo>
                    <a:pt x="516585" y="182905"/>
                  </a:lnTo>
                  <a:lnTo>
                    <a:pt x="519607" y="166141"/>
                  </a:lnTo>
                  <a:lnTo>
                    <a:pt x="524167" y="266700"/>
                  </a:lnTo>
                  <a:lnTo>
                    <a:pt x="527253" y="501345"/>
                  </a:lnTo>
                  <a:lnTo>
                    <a:pt x="530275" y="774153"/>
                  </a:lnTo>
                  <a:lnTo>
                    <a:pt x="534835" y="829017"/>
                  </a:lnTo>
                  <a:lnTo>
                    <a:pt x="537908" y="815276"/>
                  </a:lnTo>
                  <a:lnTo>
                    <a:pt x="540943" y="813739"/>
                  </a:lnTo>
                  <a:lnTo>
                    <a:pt x="545503" y="812253"/>
                  </a:lnTo>
                  <a:lnTo>
                    <a:pt x="548576" y="812253"/>
                  </a:lnTo>
                  <a:lnTo>
                    <a:pt x="551599" y="810717"/>
                  </a:lnTo>
                  <a:lnTo>
                    <a:pt x="556171" y="807681"/>
                  </a:lnTo>
                  <a:lnTo>
                    <a:pt x="559244" y="751281"/>
                  </a:lnTo>
                  <a:lnTo>
                    <a:pt x="562267" y="483095"/>
                  </a:lnTo>
                  <a:lnTo>
                    <a:pt x="566839" y="256032"/>
                  </a:lnTo>
                  <a:lnTo>
                    <a:pt x="569912" y="220954"/>
                  </a:lnTo>
                  <a:lnTo>
                    <a:pt x="572935" y="216395"/>
                  </a:lnTo>
                  <a:lnTo>
                    <a:pt x="577507" y="196596"/>
                  </a:lnTo>
                  <a:lnTo>
                    <a:pt x="580580" y="295668"/>
                  </a:lnTo>
                  <a:lnTo>
                    <a:pt x="585139" y="527291"/>
                  </a:lnTo>
                  <a:lnTo>
                    <a:pt x="588213" y="787844"/>
                  </a:lnTo>
                  <a:lnTo>
                    <a:pt x="591248" y="833577"/>
                  </a:lnTo>
                  <a:lnTo>
                    <a:pt x="595807" y="822921"/>
                  </a:lnTo>
                  <a:lnTo>
                    <a:pt x="598830" y="819835"/>
                  </a:lnTo>
                  <a:lnTo>
                    <a:pt x="601903" y="819835"/>
                  </a:lnTo>
                  <a:lnTo>
                    <a:pt x="606475" y="816813"/>
                  </a:lnTo>
                  <a:lnTo>
                    <a:pt x="609498" y="815276"/>
                  </a:lnTo>
                  <a:lnTo>
                    <a:pt x="612571" y="815276"/>
                  </a:lnTo>
                  <a:lnTo>
                    <a:pt x="617143" y="768045"/>
                  </a:lnTo>
                  <a:lnTo>
                    <a:pt x="620166" y="518121"/>
                  </a:lnTo>
                  <a:lnTo>
                    <a:pt x="623239" y="295668"/>
                  </a:lnTo>
                  <a:lnTo>
                    <a:pt x="627799" y="259054"/>
                  </a:lnTo>
                  <a:lnTo>
                    <a:pt x="630834" y="245363"/>
                  </a:lnTo>
                  <a:lnTo>
                    <a:pt x="633907" y="220954"/>
                  </a:lnTo>
                  <a:lnTo>
                    <a:pt x="638467" y="321563"/>
                  </a:lnTo>
                  <a:lnTo>
                    <a:pt x="641502" y="551649"/>
                  </a:lnTo>
                  <a:lnTo>
                    <a:pt x="646112" y="801585"/>
                  </a:lnTo>
                  <a:lnTo>
                    <a:pt x="649135" y="839685"/>
                  </a:lnTo>
                  <a:lnTo>
                    <a:pt x="652157" y="829017"/>
                  </a:lnTo>
                  <a:lnTo>
                    <a:pt x="656780" y="825944"/>
                  </a:lnTo>
                  <a:lnTo>
                    <a:pt x="659803" y="825944"/>
                  </a:lnTo>
                  <a:lnTo>
                    <a:pt x="662825" y="824407"/>
                  </a:lnTo>
                  <a:lnTo>
                    <a:pt x="667448" y="821385"/>
                  </a:lnTo>
                  <a:lnTo>
                    <a:pt x="670471" y="819835"/>
                  </a:lnTo>
                  <a:lnTo>
                    <a:pt x="673544" y="780249"/>
                  </a:lnTo>
                  <a:lnTo>
                    <a:pt x="678103" y="548627"/>
                  </a:lnTo>
                  <a:lnTo>
                    <a:pt x="681139" y="330695"/>
                  </a:lnTo>
                  <a:lnTo>
                    <a:pt x="684212" y="294132"/>
                  </a:lnTo>
                  <a:lnTo>
                    <a:pt x="688771" y="272796"/>
                  </a:lnTo>
                  <a:lnTo>
                    <a:pt x="691807" y="248386"/>
                  </a:lnTo>
                  <a:lnTo>
                    <a:pt x="694880" y="344436"/>
                  </a:lnTo>
                  <a:lnTo>
                    <a:pt x="699439" y="574522"/>
                  </a:lnTo>
                  <a:lnTo>
                    <a:pt x="702462" y="812253"/>
                  </a:lnTo>
                  <a:lnTo>
                    <a:pt x="707034" y="844245"/>
                  </a:lnTo>
                  <a:lnTo>
                    <a:pt x="710107" y="832040"/>
                  </a:lnTo>
                  <a:lnTo>
                    <a:pt x="713130" y="830503"/>
                  </a:lnTo>
                  <a:lnTo>
                    <a:pt x="720775" y="830503"/>
                  </a:lnTo>
                  <a:lnTo>
                    <a:pt x="723798" y="829017"/>
                  </a:lnTo>
                  <a:lnTo>
                    <a:pt x="728357" y="825944"/>
                  </a:lnTo>
                  <a:lnTo>
                    <a:pt x="731443" y="790917"/>
                  </a:lnTo>
                  <a:lnTo>
                    <a:pt x="734466" y="574522"/>
                  </a:lnTo>
                  <a:lnTo>
                    <a:pt x="739025" y="361149"/>
                  </a:lnTo>
                  <a:lnTo>
                    <a:pt x="742099" y="321563"/>
                  </a:lnTo>
                  <a:lnTo>
                    <a:pt x="745134" y="295668"/>
                  </a:lnTo>
                  <a:lnTo>
                    <a:pt x="749744" y="269722"/>
                  </a:lnTo>
                  <a:lnTo>
                    <a:pt x="752767" y="368795"/>
                  </a:lnTo>
                  <a:lnTo>
                    <a:pt x="757339" y="595858"/>
                  </a:lnTo>
                  <a:lnTo>
                    <a:pt x="760412" y="821385"/>
                  </a:lnTo>
                  <a:lnTo>
                    <a:pt x="763435" y="848817"/>
                  </a:lnTo>
                  <a:lnTo>
                    <a:pt x="768007" y="839685"/>
                  </a:lnTo>
                  <a:lnTo>
                    <a:pt x="774103" y="833577"/>
                  </a:lnTo>
                  <a:lnTo>
                    <a:pt x="778662" y="832040"/>
                  </a:lnTo>
                  <a:lnTo>
                    <a:pt x="781697" y="830503"/>
                  </a:lnTo>
                  <a:lnTo>
                    <a:pt x="784771" y="830503"/>
                  </a:lnTo>
                  <a:lnTo>
                    <a:pt x="789330" y="801585"/>
                  </a:lnTo>
                  <a:lnTo>
                    <a:pt x="792353" y="597344"/>
                  </a:lnTo>
                  <a:lnTo>
                    <a:pt x="795439" y="388581"/>
                  </a:lnTo>
                  <a:lnTo>
                    <a:pt x="799998" y="348996"/>
                  </a:lnTo>
                  <a:lnTo>
                    <a:pt x="803020" y="318490"/>
                  </a:lnTo>
                  <a:lnTo>
                    <a:pt x="806107" y="292595"/>
                  </a:lnTo>
                  <a:lnTo>
                    <a:pt x="810666" y="390131"/>
                  </a:lnTo>
                  <a:lnTo>
                    <a:pt x="813688" y="614108"/>
                  </a:lnTo>
                  <a:lnTo>
                    <a:pt x="818299" y="830503"/>
                  </a:lnTo>
                  <a:lnTo>
                    <a:pt x="821334" y="851839"/>
                  </a:lnTo>
                  <a:lnTo>
                    <a:pt x="824407" y="842708"/>
                  </a:lnTo>
                  <a:lnTo>
                    <a:pt x="828967" y="839685"/>
                  </a:lnTo>
                  <a:lnTo>
                    <a:pt x="832002" y="838149"/>
                  </a:lnTo>
                  <a:lnTo>
                    <a:pt x="835075" y="836612"/>
                  </a:lnTo>
                  <a:lnTo>
                    <a:pt x="839635" y="836612"/>
                  </a:lnTo>
                  <a:lnTo>
                    <a:pt x="842657" y="833577"/>
                  </a:lnTo>
                  <a:lnTo>
                    <a:pt x="845743" y="809180"/>
                  </a:lnTo>
                  <a:lnTo>
                    <a:pt x="850303" y="621753"/>
                  </a:lnTo>
                  <a:lnTo>
                    <a:pt x="853325" y="416026"/>
                  </a:lnTo>
                  <a:lnTo>
                    <a:pt x="856399" y="374891"/>
                  </a:lnTo>
                  <a:lnTo>
                    <a:pt x="860971" y="339826"/>
                  </a:lnTo>
                  <a:lnTo>
                    <a:pt x="863993" y="312381"/>
                  </a:lnTo>
                  <a:lnTo>
                    <a:pt x="867067" y="408432"/>
                  </a:lnTo>
                  <a:lnTo>
                    <a:pt x="871639" y="629386"/>
                  </a:lnTo>
                  <a:lnTo>
                    <a:pt x="874661" y="838149"/>
                  </a:lnTo>
                  <a:lnTo>
                    <a:pt x="879220" y="854913"/>
                  </a:lnTo>
                  <a:lnTo>
                    <a:pt x="882307" y="845781"/>
                  </a:lnTo>
                  <a:lnTo>
                    <a:pt x="885329" y="844245"/>
                  </a:lnTo>
                  <a:lnTo>
                    <a:pt x="889888" y="842708"/>
                  </a:lnTo>
                  <a:lnTo>
                    <a:pt x="892962" y="842708"/>
                  </a:lnTo>
                  <a:lnTo>
                    <a:pt x="897534" y="839685"/>
                  </a:lnTo>
                  <a:lnTo>
                    <a:pt x="900607" y="839685"/>
                  </a:lnTo>
                  <a:lnTo>
                    <a:pt x="903630" y="815276"/>
                  </a:lnTo>
                  <a:lnTo>
                    <a:pt x="906653" y="641540"/>
                  </a:lnTo>
                  <a:lnTo>
                    <a:pt x="911275" y="438886"/>
                  </a:lnTo>
                  <a:lnTo>
                    <a:pt x="914298" y="397713"/>
                  </a:lnTo>
                  <a:lnTo>
                    <a:pt x="917320" y="359663"/>
                  </a:lnTo>
                  <a:lnTo>
                    <a:pt x="921943" y="329158"/>
                  </a:lnTo>
                  <a:lnTo>
                    <a:pt x="924966" y="423659"/>
                  </a:lnTo>
                  <a:lnTo>
                    <a:pt x="927988" y="641540"/>
                  </a:lnTo>
                  <a:lnTo>
                    <a:pt x="932599" y="842708"/>
                  </a:lnTo>
                  <a:lnTo>
                    <a:pt x="935634" y="857935"/>
                  </a:lnTo>
                  <a:lnTo>
                    <a:pt x="940193" y="848817"/>
                  </a:lnTo>
                  <a:lnTo>
                    <a:pt x="943267" y="847280"/>
                  </a:lnTo>
                  <a:lnTo>
                    <a:pt x="946302" y="847280"/>
                  </a:lnTo>
                  <a:lnTo>
                    <a:pt x="950861" y="844245"/>
                  </a:lnTo>
                  <a:lnTo>
                    <a:pt x="953935" y="844245"/>
                  </a:lnTo>
                  <a:lnTo>
                    <a:pt x="956957" y="839685"/>
                  </a:lnTo>
                  <a:lnTo>
                    <a:pt x="961529" y="822921"/>
                  </a:lnTo>
                  <a:lnTo>
                    <a:pt x="964603" y="661390"/>
                  </a:lnTo>
                  <a:lnTo>
                    <a:pt x="967625" y="461759"/>
                  </a:lnTo>
                  <a:lnTo>
                    <a:pt x="972197" y="419100"/>
                  </a:lnTo>
                  <a:lnTo>
                    <a:pt x="975220" y="377926"/>
                  </a:lnTo>
                  <a:lnTo>
                    <a:pt x="978293" y="344436"/>
                  </a:lnTo>
                  <a:lnTo>
                    <a:pt x="982853" y="437349"/>
                  </a:lnTo>
                  <a:lnTo>
                    <a:pt x="985939" y="653745"/>
                  </a:lnTo>
                  <a:lnTo>
                    <a:pt x="988961" y="847280"/>
                  </a:lnTo>
                  <a:lnTo>
                    <a:pt x="993520" y="862507"/>
                  </a:lnTo>
                  <a:lnTo>
                    <a:pt x="996607" y="853376"/>
                  </a:lnTo>
                  <a:lnTo>
                    <a:pt x="1001166" y="850353"/>
                  </a:lnTo>
                  <a:lnTo>
                    <a:pt x="1004188" y="848817"/>
                  </a:lnTo>
                  <a:lnTo>
                    <a:pt x="1007262" y="847280"/>
                  </a:lnTo>
                  <a:lnTo>
                    <a:pt x="1011834" y="847280"/>
                  </a:lnTo>
                  <a:lnTo>
                    <a:pt x="1014857" y="844245"/>
                  </a:lnTo>
                  <a:lnTo>
                    <a:pt x="1017930" y="830503"/>
                  </a:lnTo>
                  <a:lnTo>
                    <a:pt x="1022502" y="679640"/>
                  </a:lnTo>
                  <a:lnTo>
                    <a:pt x="1025525" y="483095"/>
                  </a:lnTo>
                  <a:lnTo>
                    <a:pt x="1028598" y="438886"/>
                  </a:lnTo>
                  <a:lnTo>
                    <a:pt x="1033157" y="394690"/>
                  </a:lnTo>
                  <a:lnTo>
                    <a:pt x="1036193" y="361149"/>
                  </a:lnTo>
                  <a:lnTo>
                    <a:pt x="1039266" y="451091"/>
                  </a:lnTo>
                  <a:lnTo>
                    <a:pt x="1043825" y="664413"/>
                  </a:lnTo>
                  <a:lnTo>
                    <a:pt x="1046861" y="851839"/>
                  </a:lnTo>
                  <a:lnTo>
                    <a:pt x="1049934" y="864044"/>
                  </a:lnTo>
                  <a:lnTo>
                    <a:pt x="1054493" y="856449"/>
                  </a:lnTo>
                  <a:lnTo>
                    <a:pt x="1057516" y="853376"/>
                  </a:lnTo>
                  <a:lnTo>
                    <a:pt x="1062139" y="851839"/>
                  </a:lnTo>
                  <a:lnTo>
                    <a:pt x="1065161" y="851839"/>
                  </a:lnTo>
                  <a:lnTo>
                    <a:pt x="1068184" y="848817"/>
                  </a:lnTo>
                  <a:lnTo>
                    <a:pt x="1072807" y="847280"/>
                  </a:lnTo>
                  <a:lnTo>
                    <a:pt x="1075829" y="833577"/>
                  </a:lnTo>
                  <a:lnTo>
                    <a:pt x="1078852" y="694880"/>
                  </a:lnTo>
                  <a:lnTo>
                    <a:pt x="1083462" y="501345"/>
                  </a:lnTo>
                  <a:lnTo>
                    <a:pt x="1086497" y="455663"/>
                  </a:lnTo>
                  <a:lnTo>
                    <a:pt x="1089520" y="408432"/>
                  </a:lnTo>
                  <a:lnTo>
                    <a:pt x="1094130" y="373354"/>
                  </a:lnTo>
                  <a:lnTo>
                    <a:pt x="1097153" y="463245"/>
                  </a:lnTo>
                  <a:lnTo>
                    <a:pt x="1100188" y="673544"/>
                  </a:lnTo>
                  <a:lnTo>
                    <a:pt x="1104747" y="854913"/>
                  </a:lnTo>
                  <a:lnTo>
                    <a:pt x="1107820" y="865581"/>
                  </a:lnTo>
                  <a:lnTo>
                    <a:pt x="1110856" y="857935"/>
                  </a:lnTo>
                  <a:lnTo>
                    <a:pt x="1115415" y="856449"/>
                  </a:lnTo>
                  <a:lnTo>
                    <a:pt x="1118489" y="856449"/>
                  </a:lnTo>
                  <a:lnTo>
                    <a:pt x="1123061" y="854913"/>
                  </a:lnTo>
                  <a:lnTo>
                    <a:pt x="1126083" y="851839"/>
                  </a:lnTo>
                  <a:lnTo>
                    <a:pt x="1129157" y="848817"/>
                  </a:lnTo>
                  <a:lnTo>
                    <a:pt x="1133716" y="838149"/>
                  </a:lnTo>
                  <a:lnTo>
                    <a:pt x="1136751" y="708621"/>
                  </a:lnTo>
                  <a:lnTo>
                    <a:pt x="1139825" y="516623"/>
                  </a:lnTo>
                  <a:lnTo>
                    <a:pt x="1144384" y="472427"/>
                  </a:lnTo>
                  <a:lnTo>
                    <a:pt x="1147457" y="423659"/>
                  </a:lnTo>
                  <a:lnTo>
                    <a:pt x="1150493" y="387045"/>
                  </a:lnTo>
                  <a:lnTo>
                    <a:pt x="1155052" y="473913"/>
                  </a:lnTo>
                  <a:lnTo>
                    <a:pt x="1158125" y="681177"/>
                  </a:lnTo>
                  <a:lnTo>
                    <a:pt x="1161161" y="857935"/>
                  </a:lnTo>
                  <a:lnTo>
                    <a:pt x="1165720" y="867117"/>
                  </a:lnTo>
                  <a:lnTo>
                    <a:pt x="1168793" y="859485"/>
                  </a:lnTo>
                  <a:lnTo>
                    <a:pt x="1171816" y="857935"/>
                  </a:lnTo>
                  <a:lnTo>
                    <a:pt x="1176388" y="856449"/>
                  </a:lnTo>
                  <a:lnTo>
                    <a:pt x="1179461" y="856449"/>
                  </a:lnTo>
                  <a:lnTo>
                    <a:pt x="1184020" y="854913"/>
                  </a:lnTo>
                  <a:lnTo>
                    <a:pt x="1187056" y="851839"/>
                  </a:lnTo>
                  <a:lnTo>
                    <a:pt x="1190129" y="842708"/>
                  </a:lnTo>
                  <a:lnTo>
                    <a:pt x="1194689" y="722312"/>
                  </a:lnTo>
                  <a:lnTo>
                    <a:pt x="1197711" y="531863"/>
                  </a:lnTo>
                  <a:lnTo>
                    <a:pt x="1200797" y="486117"/>
                  </a:lnTo>
                  <a:lnTo>
                    <a:pt x="1205357" y="437349"/>
                  </a:lnTo>
                  <a:lnTo>
                    <a:pt x="1208379" y="397713"/>
                  </a:lnTo>
                  <a:lnTo>
                    <a:pt x="1211453" y="483095"/>
                  </a:lnTo>
                  <a:lnTo>
                    <a:pt x="1216025" y="687285"/>
                  </a:lnTo>
                  <a:lnTo>
                    <a:pt x="1219047" y="859485"/>
                  </a:lnTo>
                  <a:lnTo>
                    <a:pt x="1222120" y="870140"/>
                  </a:lnTo>
                  <a:lnTo>
                    <a:pt x="1226693" y="862507"/>
                  </a:lnTo>
                  <a:lnTo>
                    <a:pt x="1229715" y="861021"/>
                  </a:lnTo>
                  <a:lnTo>
                    <a:pt x="1232789" y="859485"/>
                  </a:lnTo>
                  <a:lnTo>
                    <a:pt x="1237361" y="857935"/>
                  </a:lnTo>
                  <a:lnTo>
                    <a:pt x="1240383" y="857935"/>
                  </a:lnTo>
                  <a:lnTo>
                    <a:pt x="1244993" y="854913"/>
                  </a:lnTo>
                  <a:lnTo>
                    <a:pt x="1248016" y="847280"/>
                  </a:lnTo>
                  <a:lnTo>
                    <a:pt x="1251051" y="736053"/>
                  </a:lnTo>
                  <a:lnTo>
                    <a:pt x="1255661" y="547090"/>
                  </a:lnTo>
                  <a:lnTo>
                    <a:pt x="1258684" y="499859"/>
                  </a:lnTo>
                  <a:lnTo>
                    <a:pt x="1261757" y="451091"/>
                  </a:lnTo>
                  <a:lnTo>
                    <a:pt x="1266329" y="411454"/>
                  </a:lnTo>
                  <a:lnTo>
                    <a:pt x="1269352" y="492226"/>
                  </a:lnTo>
                  <a:lnTo>
                    <a:pt x="1272425" y="694880"/>
                  </a:lnTo>
                  <a:lnTo>
                    <a:pt x="1276997" y="862507"/>
                  </a:lnTo>
                  <a:lnTo>
                    <a:pt x="1280020" y="871677"/>
                  </a:lnTo>
                  <a:lnTo>
                    <a:pt x="1283093" y="864044"/>
                  </a:lnTo>
                  <a:lnTo>
                    <a:pt x="1287614" y="862507"/>
                  </a:lnTo>
                  <a:lnTo>
                    <a:pt x="1290688" y="862507"/>
                  </a:lnTo>
                  <a:lnTo>
                    <a:pt x="1293710" y="861021"/>
                  </a:lnTo>
                  <a:lnTo>
                    <a:pt x="1298320" y="857935"/>
                  </a:lnTo>
                  <a:lnTo>
                    <a:pt x="1301356" y="856449"/>
                  </a:lnTo>
                  <a:lnTo>
                    <a:pt x="1305915" y="848817"/>
                  </a:lnTo>
                  <a:lnTo>
                    <a:pt x="1308989" y="745185"/>
                  </a:lnTo>
                  <a:lnTo>
                    <a:pt x="1312011" y="562317"/>
                  </a:lnTo>
                  <a:lnTo>
                    <a:pt x="1316583" y="513549"/>
                  </a:lnTo>
                  <a:lnTo>
                    <a:pt x="1319657" y="461759"/>
                  </a:lnTo>
                  <a:lnTo>
                    <a:pt x="1322679" y="420585"/>
                  </a:lnTo>
                  <a:lnTo>
                    <a:pt x="1327251" y="501345"/>
                  </a:lnTo>
                  <a:lnTo>
                    <a:pt x="1330325" y="700976"/>
                  </a:lnTo>
                  <a:lnTo>
                    <a:pt x="1333347" y="862507"/>
                  </a:lnTo>
                  <a:lnTo>
                    <a:pt x="1337919" y="873175"/>
                  </a:lnTo>
                  <a:lnTo>
                    <a:pt x="1340993" y="865581"/>
                  </a:lnTo>
                  <a:lnTo>
                    <a:pt x="1344015" y="862507"/>
                  </a:lnTo>
                  <a:lnTo>
                    <a:pt x="1351661" y="862507"/>
                  </a:lnTo>
                  <a:lnTo>
                    <a:pt x="1354683" y="861021"/>
                  </a:lnTo>
                  <a:lnTo>
                    <a:pt x="1359242" y="857935"/>
                  </a:lnTo>
                  <a:lnTo>
                    <a:pt x="1362316" y="850353"/>
                  </a:lnTo>
                  <a:lnTo>
                    <a:pt x="1366888" y="754303"/>
                  </a:lnTo>
                  <a:lnTo>
                    <a:pt x="1369910" y="571449"/>
                  </a:lnTo>
                  <a:lnTo>
                    <a:pt x="1372984" y="522732"/>
                  </a:lnTo>
                  <a:lnTo>
                    <a:pt x="1377556" y="472427"/>
                  </a:lnTo>
                  <a:lnTo>
                    <a:pt x="1380578" y="429768"/>
                  </a:lnTo>
                  <a:lnTo>
                    <a:pt x="1383652" y="510527"/>
                  </a:lnTo>
                  <a:lnTo>
                    <a:pt x="1388211" y="705535"/>
                  </a:lnTo>
                  <a:lnTo>
                    <a:pt x="1391246" y="864044"/>
                  </a:lnTo>
                  <a:lnTo>
                    <a:pt x="1394320" y="874712"/>
                  </a:lnTo>
                  <a:lnTo>
                    <a:pt x="1398879" y="867117"/>
                  </a:lnTo>
                  <a:lnTo>
                    <a:pt x="1401914" y="864044"/>
                  </a:lnTo>
                  <a:lnTo>
                    <a:pt x="1404988" y="862507"/>
                  </a:lnTo>
                  <a:lnTo>
                    <a:pt x="1412570" y="862507"/>
                  </a:lnTo>
                  <a:lnTo>
                    <a:pt x="1415656" y="859485"/>
                  </a:lnTo>
                  <a:lnTo>
                    <a:pt x="1420215" y="851839"/>
                  </a:lnTo>
                  <a:lnTo>
                    <a:pt x="1423238" y="763485"/>
                  </a:lnTo>
                  <a:lnTo>
                    <a:pt x="1427810" y="583653"/>
                  </a:lnTo>
                  <a:lnTo>
                    <a:pt x="1430883" y="534885"/>
                  </a:lnTo>
                  <a:lnTo>
                    <a:pt x="1433906" y="483095"/>
                  </a:lnTo>
                  <a:lnTo>
                    <a:pt x="1438478" y="437349"/>
                  </a:lnTo>
                  <a:lnTo>
                    <a:pt x="1441551" y="515086"/>
                  </a:lnTo>
                  <a:lnTo>
                    <a:pt x="1444574" y="708621"/>
                  </a:lnTo>
                  <a:lnTo>
                    <a:pt x="1449133" y="865581"/>
                  </a:lnTo>
                  <a:lnTo>
                    <a:pt x="1452219" y="874712"/>
                  </a:lnTo>
                  <a:lnTo>
                    <a:pt x="1455242" y="867117"/>
                  </a:lnTo>
                  <a:lnTo>
                    <a:pt x="1459852" y="865581"/>
                  </a:lnTo>
                  <a:lnTo>
                    <a:pt x="1462874" y="865581"/>
                  </a:lnTo>
                  <a:lnTo>
                    <a:pt x="1465910" y="864044"/>
                  </a:lnTo>
                  <a:lnTo>
                    <a:pt x="1470520" y="862507"/>
                  </a:lnTo>
                  <a:lnTo>
                    <a:pt x="1473542" y="859485"/>
                  </a:lnTo>
                  <a:lnTo>
                    <a:pt x="1476578" y="854913"/>
                  </a:lnTo>
                  <a:lnTo>
                    <a:pt x="1481188" y="769581"/>
                  </a:lnTo>
                  <a:lnTo>
                    <a:pt x="1484210" y="594321"/>
                  </a:lnTo>
                  <a:lnTo>
                    <a:pt x="1488770" y="545553"/>
                  </a:lnTo>
                  <a:lnTo>
                    <a:pt x="1491856" y="492226"/>
                  </a:lnTo>
                  <a:lnTo>
                    <a:pt x="1494878" y="444995"/>
                  </a:lnTo>
                  <a:lnTo>
                    <a:pt x="1499438" y="519658"/>
                  </a:lnTo>
                  <a:lnTo>
                    <a:pt x="1502511" y="711644"/>
                  </a:lnTo>
                  <a:lnTo>
                    <a:pt x="1505546" y="865581"/>
                  </a:lnTo>
                  <a:lnTo>
                    <a:pt x="1510106" y="876249"/>
                  </a:lnTo>
                  <a:lnTo>
                    <a:pt x="1513179" y="867117"/>
                  </a:lnTo>
                  <a:lnTo>
                    <a:pt x="1516214" y="865581"/>
                  </a:lnTo>
                  <a:lnTo>
                    <a:pt x="1520774" y="865581"/>
                  </a:lnTo>
                  <a:lnTo>
                    <a:pt x="1523847" y="864044"/>
                  </a:lnTo>
                  <a:lnTo>
                    <a:pt x="1537538" y="775639"/>
                  </a:lnTo>
                  <a:lnTo>
                    <a:pt x="1542110" y="600417"/>
                  </a:lnTo>
                  <a:lnTo>
                    <a:pt x="1545183" y="551649"/>
                  </a:lnTo>
                  <a:lnTo>
                    <a:pt x="1548206" y="501345"/>
                  </a:lnTo>
                  <a:lnTo>
                    <a:pt x="1552778" y="454126"/>
                  </a:lnTo>
                  <a:lnTo>
                    <a:pt x="1555851" y="525754"/>
                  </a:lnTo>
                  <a:lnTo>
                    <a:pt x="1560410" y="716203"/>
                  </a:lnTo>
                  <a:lnTo>
                    <a:pt x="1563433" y="867117"/>
                  </a:lnTo>
                  <a:lnTo>
                    <a:pt x="1566519" y="876249"/>
                  </a:lnTo>
                  <a:lnTo>
                    <a:pt x="1571078" y="870140"/>
                  </a:lnTo>
                  <a:lnTo>
                    <a:pt x="1574152" y="867117"/>
                  </a:lnTo>
                  <a:lnTo>
                    <a:pt x="1577174" y="864044"/>
                  </a:lnTo>
                  <a:lnTo>
                    <a:pt x="1581746" y="865581"/>
                  </a:lnTo>
                  <a:lnTo>
                    <a:pt x="1584820" y="864044"/>
                  </a:lnTo>
                  <a:lnTo>
                    <a:pt x="1587842" y="862507"/>
                  </a:lnTo>
                  <a:lnTo>
                    <a:pt x="1592414" y="856449"/>
                  </a:lnTo>
                  <a:lnTo>
                    <a:pt x="1595437" y="781735"/>
                  </a:lnTo>
                  <a:lnTo>
                    <a:pt x="1598510" y="608063"/>
                  </a:lnTo>
                  <a:lnTo>
                    <a:pt x="1603070" y="557758"/>
                  </a:lnTo>
                  <a:lnTo>
                    <a:pt x="1606105" y="505968"/>
                  </a:lnTo>
                  <a:lnTo>
                    <a:pt x="1609178" y="455663"/>
                  </a:lnTo>
                  <a:lnTo>
                    <a:pt x="1613738" y="530326"/>
                  </a:lnTo>
                  <a:lnTo>
                    <a:pt x="1616773" y="717740"/>
                  </a:lnTo>
                  <a:lnTo>
                    <a:pt x="1621383" y="867117"/>
                  </a:lnTo>
                  <a:lnTo>
                    <a:pt x="1624406" y="877785"/>
                  </a:lnTo>
                  <a:lnTo>
                    <a:pt x="1627428" y="868603"/>
                  </a:lnTo>
                  <a:lnTo>
                    <a:pt x="1632051" y="867117"/>
                  </a:lnTo>
                  <a:lnTo>
                    <a:pt x="1635074" y="865581"/>
                  </a:lnTo>
                  <a:lnTo>
                    <a:pt x="1638096" y="865581"/>
                  </a:lnTo>
                  <a:lnTo>
                    <a:pt x="1642719" y="864044"/>
                  </a:lnTo>
                  <a:lnTo>
                    <a:pt x="1645742" y="862507"/>
                  </a:lnTo>
                  <a:lnTo>
                    <a:pt x="1648764" y="857935"/>
                  </a:lnTo>
                  <a:lnTo>
                    <a:pt x="1653374" y="786307"/>
                  </a:lnTo>
                  <a:lnTo>
                    <a:pt x="1656410" y="614108"/>
                  </a:lnTo>
                  <a:lnTo>
                    <a:pt x="1659483" y="565391"/>
                  </a:lnTo>
                  <a:lnTo>
                    <a:pt x="1664042" y="513549"/>
                  </a:lnTo>
                  <a:lnTo>
                    <a:pt x="1667078" y="463245"/>
                  </a:lnTo>
                  <a:lnTo>
                    <a:pt x="1670151" y="531863"/>
                  </a:lnTo>
                  <a:lnTo>
                    <a:pt x="1674710" y="719277"/>
                  </a:lnTo>
                  <a:lnTo>
                    <a:pt x="1677733" y="867117"/>
                  </a:lnTo>
                  <a:lnTo>
                    <a:pt x="1682305" y="876249"/>
                  </a:lnTo>
                  <a:lnTo>
                    <a:pt x="1685378" y="868603"/>
                  </a:lnTo>
                  <a:lnTo>
                    <a:pt x="1688401" y="867117"/>
                  </a:lnTo>
                  <a:lnTo>
                    <a:pt x="1696046" y="867117"/>
                  </a:lnTo>
                  <a:lnTo>
                    <a:pt x="1699069" y="865581"/>
                  </a:lnTo>
                  <a:lnTo>
                    <a:pt x="1703628" y="862507"/>
                  </a:lnTo>
                  <a:lnTo>
                    <a:pt x="1706714" y="857935"/>
                  </a:lnTo>
                  <a:lnTo>
                    <a:pt x="1709737" y="790917"/>
                  </a:lnTo>
                  <a:lnTo>
                    <a:pt x="1714296" y="623290"/>
                  </a:lnTo>
                  <a:lnTo>
                    <a:pt x="1717370" y="569963"/>
                  </a:lnTo>
                  <a:lnTo>
                    <a:pt x="1720405" y="519658"/>
                  </a:lnTo>
                  <a:lnTo>
                    <a:pt x="1724964" y="467868"/>
                  </a:lnTo>
                  <a:lnTo>
                    <a:pt x="1728038" y="536422"/>
                  </a:lnTo>
                  <a:lnTo>
                    <a:pt x="1731073" y="720775"/>
                  </a:lnTo>
                  <a:lnTo>
                    <a:pt x="1735632" y="867117"/>
                  </a:lnTo>
                  <a:lnTo>
                    <a:pt x="1738706" y="877785"/>
                  </a:lnTo>
                  <a:lnTo>
                    <a:pt x="1743278" y="870140"/>
                  </a:lnTo>
                  <a:lnTo>
                    <a:pt x="1746300" y="868603"/>
                  </a:lnTo>
                  <a:lnTo>
                    <a:pt x="1749374" y="867117"/>
                  </a:lnTo>
                  <a:lnTo>
                    <a:pt x="1753933" y="867117"/>
                  </a:lnTo>
                  <a:lnTo>
                    <a:pt x="1756968" y="865581"/>
                  </a:lnTo>
                  <a:lnTo>
                    <a:pt x="1764601" y="857935"/>
                  </a:lnTo>
                  <a:lnTo>
                    <a:pt x="1767624" y="793940"/>
                  </a:lnTo>
                  <a:lnTo>
                    <a:pt x="1770710" y="626313"/>
                  </a:lnTo>
                  <a:lnTo>
                    <a:pt x="1775269" y="576008"/>
                  </a:lnTo>
                  <a:lnTo>
                    <a:pt x="1778292" y="527291"/>
                  </a:lnTo>
                  <a:lnTo>
                    <a:pt x="1781378" y="470890"/>
                  </a:lnTo>
                  <a:lnTo>
                    <a:pt x="1785937" y="537959"/>
                  </a:lnTo>
                  <a:lnTo>
                    <a:pt x="1788960" y="722312"/>
                  </a:lnTo>
                  <a:lnTo>
                    <a:pt x="1792033" y="868603"/>
                  </a:lnTo>
                  <a:lnTo>
                    <a:pt x="1796605" y="877785"/>
                  </a:lnTo>
                  <a:lnTo>
                    <a:pt x="1799628" y="870140"/>
                  </a:lnTo>
                  <a:lnTo>
                    <a:pt x="1804238" y="867117"/>
                  </a:lnTo>
                  <a:lnTo>
                    <a:pt x="1807273" y="867117"/>
                  </a:lnTo>
                  <a:lnTo>
                    <a:pt x="1810346" y="865581"/>
                  </a:lnTo>
                  <a:lnTo>
                    <a:pt x="1814906" y="865581"/>
                  </a:lnTo>
                  <a:lnTo>
                    <a:pt x="1817928" y="862507"/>
                  </a:lnTo>
                  <a:lnTo>
                    <a:pt x="1821014" y="857935"/>
                  </a:lnTo>
                  <a:lnTo>
                    <a:pt x="1825574" y="798512"/>
                  </a:lnTo>
                  <a:lnTo>
                    <a:pt x="1828596" y="633958"/>
                  </a:lnTo>
                  <a:lnTo>
                    <a:pt x="1831670" y="580631"/>
                  </a:lnTo>
                  <a:lnTo>
                    <a:pt x="1836242" y="531863"/>
                  </a:lnTo>
                  <a:lnTo>
                    <a:pt x="1839264" y="476986"/>
                  </a:lnTo>
                  <a:lnTo>
                    <a:pt x="1842338" y="544068"/>
                  </a:lnTo>
                  <a:lnTo>
                    <a:pt x="1846910" y="723849"/>
                  </a:lnTo>
                  <a:lnTo>
                    <a:pt x="1849932" y="867117"/>
                  </a:lnTo>
                  <a:lnTo>
                    <a:pt x="1853006" y="876249"/>
                  </a:lnTo>
                  <a:lnTo>
                    <a:pt x="1857578" y="870140"/>
                  </a:lnTo>
                  <a:lnTo>
                    <a:pt x="1860600" y="867117"/>
                  </a:lnTo>
                  <a:lnTo>
                    <a:pt x="1868233" y="867117"/>
                  </a:lnTo>
                  <a:lnTo>
                    <a:pt x="1871268" y="865581"/>
                  </a:lnTo>
                  <a:lnTo>
                    <a:pt x="1875828" y="862507"/>
                  </a:lnTo>
                  <a:lnTo>
                    <a:pt x="1878901" y="857935"/>
                  </a:lnTo>
                  <a:lnTo>
                    <a:pt x="1881924" y="801585"/>
                  </a:lnTo>
                  <a:lnTo>
                    <a:pt x="1886546" y="641540"/>
                  </a:lnTo>
                  <a:lnTo>
                    <a:pt x="1889569" y="586676"/>
                  </a:lnTo>
                  <a:lnTo>
                    <a:pt x="1892592" y="536422"/>
                  </a:lnTo>
                  <a:lnTo>
                    <a:pt x="1897214" y="481558"/>
                  </a:lnTo>
                  <a:lnTo>
                    <a:pt x="1900237" y="545553"/>
                  </a:lnTo>
                  <a:lnTo>
                    <a:pt x="1903260" y="725385"/>
                  </a:lnTo>
                  <a:lnTo>
                    <a:pt x="1907870" y="867117"/>
                  </a:lnTo>
                  <a:lnTo>
                    <a:pt x="1910905" y="877785"/>
                  </a:lnTo>
                  <a:lnTo>
                    <a:pt x="1913928" y="870140"/>
                  </a:lnTo>
                  <a:lnTo>
                    <a:pt x="1918487" y="867117"/>
                  </a:lnTo>
                  <a:lnTo>
                    <a:pt x="1926132" y="867117"/>
                  </a:lnTo>
                  <a:lnTo>
                    <a:pt x="1929155" y="864044"/>
                  </a:lnTo>
                  <a:lnTo>
                    <a:pt x="1932228" y="862507"/>
                  </a:lnTo>
                  <a:lnTo>
                    <a:pt x="1936800" y="857935"/>
                  </a:lnTo>
                  <a:lnTo>
                    <a:pt x="1939823" y="803071"/>
                  </a:lnTo>
                  <a:lnTo>
                    <a:pt x="1942896" y="643077"/>
                  </a:lnTo>
                  <a:lnTo>
                    <a:pt x="1947468" y="591286"/>
                  </a:lnTo>
                  <a:lnTo>
                    <a:pt x="1950491" y="542531"/>
                  </a:lnTo>
                  <a:lnTo>
                    <a:pt x="1953564" y="484632"/>
                  </a:lnTo>
                  <a:lnTo>
                    <a:pt x="1958124" y="548627"/>
                  </a:lnTo>
                  <a:lnTo>
                    <a:pt x="1961159" y="725385"/>
                  </a:lnTo>
                  <a:lnTo>
                    <a:pt x="1964232" y="867117"/>
                  </a:lnTo>
                  <a:lnTo>
                    <a:pt x="1968792" y="876249"/>
                  </a:lnTo>
                  <a:lnTo>
                    <a:pt x="1971878" y="870140"/>
                  </a:lnTo>
                  <a:lnTo>
                    <a:pt x="1974900" y="867117"/>
                  </a:lnTo>
                  <a:lnTo>
                    <a:pt x="1979460" y="865581"/>
                  </a:lnTo>
                  <a:lnTo>
                    <a:pt x="1982533" y="865581"/>
                  </a:lnTo>
                  <a:lnTo>
                    <a:pt x="1987105" y="864044"/>
                  </a:lnTo>
                  <a:lnTo>
                    <a:pt x="1990128" y="862507"/>
                  </a:lnTo>
                  <a:lnTo>
                    <a:pt x="1993201" y="857935"/>
                  </a:lnTo>
                  <a:lnTo>
                    <a:pt x="1997773" y="806145"/>
                  </a:lnTo>
                  <a:lnTo>
                    <a:pt x="2000796" y="649185"/>
                  </a:lnTo>
                  <a:lnTo>
                    <a:pt x="2003869" y="595858"/>
                  </a:lnTo>
                  <a:lnTo>
                    <a:pt x="2008428" y="548627"/>
                  </a:lnTo>
                  <a:lnTo>
                    <a:pt x="2011464" y="487654"/>
                  </a:lnTo>
                  <a:lnTo>
                    <a:pt x="2014537" y="550113"/>
                  </a:lnTo>
                  <a:lnTo>
                    <a:pt x="2017560" y="726871"/>
                  </a:lnTo>
                  <a:lnTo>
                    <a:pt x="2022132" y="867117"/>
                  </a:lnTo>
                  <a:lnTo>
                    <a:pt x="2025205" y="876249"/>
                  </a:lnTo>
                  <a:lnTo>
                    <a:pt x="2029764" y="868603"/>
                  </a:lnTo>
                  <a:lnTo>
                    <a:pt x="2032787" y="867117"/>
                  </a:lnTo>
                  <a:lnTo>
                    <a:pt x="2035873" y="867117"/>
                  </a:lnTo>
                  <a:lnTo>
                    <a:pt x="2040432" y="865581"/>
                  </a:lnTo>
                  <a:lnTo>
                    <a:pt x="2043455" y="864044"/>
                  </a:lnTo>
                  <a:lnTo>
                    <a:pt x="2048078" y="862507"/>
                  </a:lnTo>
                  <a:lnTo>
                    <a:pt x="2051100" y="859485"/>
                  </a:lnTo>
                  <a:lnTo>
                    <a:pt x="2054123" y="809180"/>
                  </a:lnTo>
                  <a:lnTo>
                    <a:pt x="2058733" y="653745"/>
                  </a:lnTo>
                  <a:lnTo>
                    <a:pt x="2061768" y="600417"/>
                  </a:lnTo>
                  <a:lnTo>
                    <a:pt x="2064791" y="551649"/>
                  </a:lnTo>
                  <a:lnTo>
                    <a:pt x="2069401" y="492226"/>
                  </a:lnTo>
                  <a:lnTo>
                    <a:pt x="2072424" y="551649"/>
                  </a:lnTo>
                  <a:lnTo>
                    <a:pt x="2075459" y="726871"/>
                  </a:lnTo>
                  <a:lnTo>
                    <a:pt x="2078532" y="867117"/>
                  </a:lnTo>
                  <a:lnTo>
                    <a:pt x="2083092" y="876249"/>
                  </a:lnTo>
                  <a:lnTo>
                    <a:pt x="2086178" y="868603"/>
                  </a:lnTo>
                  <a:lnTo>
                    <a:pt x="2090686" y="867117"/>
                  </a:lnTo>
                  <a:lnTo>
                    <a:pt x="2093760" y="867117"/>
                  </a:lnTo>
                  <a:lnTo>
                    <a:pt x="2096782" y="865581"/>
                  </a:lnTo>
                  <a:lnTo>
                    <a:pt x="2101354" y="864044"/>
                  </a:lnTo>
                  <a:lnTo>
                    <a:pt x="2104428" y="861021"/>
                  </a:lnTo>
                  <a:lnTo>
                    <a:pt x="2108987" y="857935"/>
                  </a:lnTo>
                  <a:lnTo>
                    <a:pt x="2112022" y="810717"/>
                  </a:lnTo>
                  <a:lnTo>
                    <a:pt x="2115096" y="658317"/>
                  </a:lnTo>
                  <a:lnTo>
                    <a:pt x="2119655" y="601954"/>
                  </a:lnTo>
                  <a:lnTo>
                    <a:pt x="2122678" y="554723"/>
                  </a:lnTo>
                  <a:lnTo>
                    <a:pt x="2125764" y="493763"/>
                  </a:lnTo>
                  <a:lnTo>
                    <a:pt x="2130323" y="554723"/>
                  </a:lnTo>
                  <a:lnTo>
                    <a:pt x="2133396" y="726871"/>
                  </a:lnTo>
                  <a:lnTo>
                    <a:pt x="2136432" y="867117"/>
                  </a:lnTo>
                  <a:lnTo>
                    <a:pt x="2139454" y="876249"/>
                  </a:lnTo>
                  <a:lnTo>
                    <a:pt x="2144064" y="868603"/>
                  </a:lnTo>
                  <a:lnTo>
                    <a:pt x="2147087" y="867117"/>
                  </a:lnTo>
                  <a:lnTo>
                    <a:pt x="2151659" y="865581"/>
                  </a:lnTo>
                  <a:lnTo>
                    <a:pt x="2154732" y="864044"/>
                  </a:lnTo>
                  <a:lnTo>
                    <a:pt x="2157755" y="864044"/>
                  </a:lnTo>
                  <a:lnTo>
                    <a:pt x="2162327" y="861021"/>
                  </a:lnTo>
                  <a:lnTo>
                    <a:pt x="2165400" y="857935"/>
                  </a:lnTo>
                  <a:lnTo>
                    <a:pt x="2169960" y="812253"/>
                  </a:lnTo>
                  <a:lnTo>
                    <a:pt x="2172982" y="661390"/>
                  </a:lnTo>
                  <a:lnTo>
                    <a:pt x="2176068" y="604977"/>
                  </a:lnTo>
                  <a:lnTo>
                    <a:pt x="2180628" y="559295"/>
                  </a:lnTo>
                  <a:lnTo>
                    <a:pt x="2183650" y="496785"/>
                  </a:lnTo>
                  <a:lnTo>
                    <a:pt x="2186724" y="554723"/>
                  </a:lnTo>
                  <a:lnTo>
                    <a:pt x="2191296" y="726871"/>
                  </a:lnTo>
                  <a:lnTo>
                    <a:pt x="2194318" y="865581"/>
                  </a:lnTo>
                  <a:lnTo>
                    <a:pt x="2197392" y="876249"/>
                  </a:lnTo>
                  <a:lnTo>
                    <a:pt x="2200427" y="867117"/>
                  </a:lnTo>
                  <a:lnTo>
                    <a:pt x="2204986" y="865581"/>
                  </a:lnTo>
                  <a:lnTo>
                    <a:pt x="2208060" y="865581"/>
                  </a:lnTo>
                  <a:lnTo>
                    <a:pt x="2212632" y="864044"/>
                  </a:lnTo>
                  <a:lnTo>
                    <a:pt x="2215654" y="862507"/>
                  </a:lnTo>
                  <a:lnTo>
                    <a:pt x="2218728" y="861021"/>
                  </a:lnTo>
                  <a:lnTo>
                    <a:pt x="2223287" y="857935"/>
                  </a:lnTo>
                  <a:lnTo>
                    <a:pt x="2226322" y="815276"/>
                  </a:lnTo>
                  <a:lnTo>
                    <a:pt x="2230882" y="664413"/>
                  </a:lnTo>
                  <a:lnTo>
                    <a:pt x="2233955" y="608063"/>
                  </a:lnTo>
                  <a:lnTo>
                    <a:pt x="2236978" y="563854"/>
                  </a:lnTo>
                  <a:lnTo>
                    <a:pt x="2241550" y="501345"/>
                  </a:lnTo>
                  <a:lnTo>
                    <a:pt x="2244623" y="556221"/>
                  </a:lnTo>
                  <a:lnTo>
                    <a:pt x="2247646" y="726871"/>
                  </a:lnTo>
                  <a:lnTo>
                    <a:pt x="2252218" y="864044"/>
                  </a:lnTo>
                  <a:lnTo>
                    <a:pt x="2255291" y="874712"/>
                  </a:lnTo>
                  <a:lnTo>
                    <a:pt x="2258314" y="867117"/>
                  </a:lnTo>
                  <a:lnTo>
                    <a:pt x="2261387" y="865581"/>
                  </a:lnTo>
                  <a:lnTo>
                    <a:pt x="2265959" y="864044"/>
                  </a:lnTo>
                  <a:lnTo>
                    <a:pt x="2268982" y="862507"/>
                  </a:lnTo>
                  <a:lnTo>
                    <a:pt x="2273541" y="862507"/>
                  </a:lnTo>
                  <a:lnTo>
                    <a:pt x="2276627" y="857935"/>
                  </a:lnTo>
                  <a:lnTo>
                    <a:pt x="2279650" y="857935"/>
                  </a:lnTo>
                  <a:lnTo>
                    <a:pt x="2284209" y="815276"/>
                  </a:lnTo>
                  <a:lnTo>
                    <a:pt x="2287282" y="668985"/>
                  </a:lnTo>
                  <a:lnTo>
                    <a:pt x="2291854" y="611085"/>
                  </a:lnTo>
                  <a:lnTo>
                    <a:pt x="2294928" y="566877"/>
                  </a:lnTo>
                  <a:lnTo>
                    <a:pt x="2297950" y="501345"/>
                  </a:lnTo>
                  <a:lnTo>
                    <a:pt x="2302522" y="556221"/>
                  </a:lnTo>
                  <a:lnTo>
                    <a:pt x="2305596" y="726871"/>
                  </a:lnTo>
                  <a:lnTo>
                    <a:pt x="2308618" y="864044"/>
                  </a:lnTo>
                  <a:lnTo>
                    <a:pt x="2313178" y="873175"/>
                  </a:lnTo>
                  <a:lnTo>
                    <a:pt x="2316264" y="867117"/>
                  </a:lnTo>
                  <a:lnTo>
                    <a:pt x="2319286" y="864044"/>
                  </a:lnTo>
                  <a:lnTo>
                    <a:pt x="2322309" y="862507"/>
                  </a:lnTo>
                  <a:lnTo>
                    <a:pt x="2329954" y="862507"/>
                  </a:lnTo>
                  <a:lnTo>
                    <a:pt x="2334514" y="859485"/>
                  </a:lnTo>
                  <a:lnTo>
                    <a:pt x="2337587" y="857935"/>
                  </a:lnTo>
                  <a:lnTo>
                    <a:pt x="2340622" y="816813"/>
                  </a:lnTo>
                  <a:lnTo>
                    <a:pt x="2345182" y="672058"/>
                  </a:lnTo>
                  <a:lnTo>
                    <a:pt x="2348255" y="612622"/>
                  </a:lnTo>
                  <a:lnTo>
                    <a:pt x="2351278" y="566877"/>
                  </a:lnTo>
                  <a:lnTo>
                    <a:pt x="2355850" y="504431"/>
                  </a:lnTo>
                  <a:lnTo>
                    <a:pt x="2358923" y="557758"/>
                  </a:lnTo>
                  <a:lnTo>
                    <a:pt x="2363482" y="726871"/>
                  </a:lnTo>
                  <a:lnTo>
                    <a:pt x="2366518" y="862507"/>
                  </a:lnTo>
                  <a:lnTo>
                    <a:pt x="2369591" y="871677"/>
                  </a:lnTo>
                  <a:lnTo>
                    <a:pt x="2374150" y="865581"/>
                  </a:lnTo>
                  <a:lnTo>
                    <a:pt x="2377185" y="864044"/>
                  </a:lnTo>
                  <a:lnTo>
                    <a:pt x="2380259" y="864044"/>
                  </a:lnTo>
                  <a:lnTo>
                    <a:pt x="2383282" y="862507"/>
                  </a:lnTo>
                  <a:lnTo>
                    <a:pt x="2387841" y="861021"/>
                  </a:lnTo>
                  <a:lnTo>
                    <a:pt x="2390927" y="857935"/>
                  </a:lnTo>
                  <a:lnTo>
                    <a:pt x="2395486" y="857935"/>
                  </a:lnTo>
                  <a:lnTo>
                    <a:pt x="2398509" y="819835"/>
                  </a:lnTo>
                  <a:lnTo>
                    <a:pt x="2401582" y="673544"/>
                  </a:lnTo>
                  <a:lnTo>
                    <a:pt x="2406154" y="614108"/>
                  </a:lnTo>
                  <a:lnTo>
                    <a:pt x="2409177" y="571449"/>
                  </a:lnTo>
                  <a:lnTo>
                    <a:pt x="2412250" y="505968"/>
                  </a:lnTo>
                  <a:lnTo>
                    <a:pt x="2416822" y="557758"/>
                  </a:lnTo>
                  <a:lnTo>
                    <a:pt x="2419845" y="723849"/>
                  </a:lnTo>
                  <a:lnTo>
                    <a:pt x="2424404" y="861021"/>
                  </a:lnTo>
                  <a:lnTo>
                    <a:pt x="2427478" y="871677"/>
                  </a:lnTo>
                  <a:lnTo>
                    <a:pt x="2430513" y="865581"/>
                  </a:lnTo>
                  <a:lnTo>
                    <a:pt x="2435072" y="862507"/>
                  </a:lnTo>
                  <a:lnTo>
                    <a:pt x="2438146" y="862507"/>
                  </a:lnTo>
                  <a:lnTo>
                    <a:pt x="2441181" y="861021"/>
                  </a:lnTo>
                  <a:lnTo>
                    <a:pt x="2444254" y="861021"/>
                  </a:lnTo>
                  <a:lnTo>
                    <a:pt x="2448814" y="857935"/>
                  </a:lnTo>
                  <a:lnTo>
                    <a:pt x="2451836" y="856449"/>
                  </a:lnTo>
                  <a:lnTo>
                    <a:pt x="2456459" y="819835"/>
                  </a:lnTo>
                  <a:lnTo>
                    <a:pt x="2459482" y="675081"/>
                  </a:lnTo>
                  <a:lnTo>
                    <a:pt x="2462504" y="615645"/>
                  </a:lnTo>
                  <a:lnTo>
                    <a:pt x="2467127" y="576008"/>
                  </a:lnTo>
                  <a:lnTo>
                    <a:pt x="2470150" y="510527"/>
                  </a:lnTo>
                  <a:lnTo>
                    <a:pt x="2473172" y="557758"/>
                  </a:lnTo>
                  <a:lnTo>
                    <a:pt x="2477782" y="720775"/>
                  </a:lnTo>
                  <a:lnTo>
                    <a:pt x="2480818" y="861021"/>
                  </a:lnTo>
                  <a:lnTo>
                    <a:pt x="2485377" y="871677"/>
                  </a:lnTo>
                  <a:lnTo>
                    <a:pt x="2488450" y="864044"/>
                  </a:lnTo>
                  <a:lnTo>
                    <a:pt x="2491485" y="861021"/>
                  </a:lnTo>
                  <a:lnTo>
                    <a:pt x="2496045" y="861021"/>
                  </a:lnTo>
                  <a:lnTo>
                    <a:pt x="2499118" y="862507"/>
                  </a:lnTo>
                  <a:lnTo>
                    <a:pt x="2502141" y="861021"/>
                  </a:lnTo>
                  <a:lnTo>
                    <a:pt x="2505227" y="857935"/>
                  </a:lnTo>
                  <a:lnTo>
                    <a:pt x="2509786" y="856449"/>
                  </a:lnTo>
                  <a:lnTo>
                    <a:pt x="2512809" y="819835"/>
                  </a:lnTo>
                  <a:lnTo>
                    <a:pt x="2517381" y="679640"/>
                  </a:lnTo>
                  <a:lnTo>
                    <a:pt x="2520454" y="615645"/>
                  </a:lnTo>
                  <a:lnTo>
                    <a:pt x="2523477" y="577545"/>
                  </a:lnTo>
                  <a:lnTo>
                    <a:pt x="2528036" y="510527"/>
                  </a:lnTo>
                  <a:lnTo>
                    <a:pt x="2531122" y="557758"/>
                  </a:lnTo>
                  <a:lnTo>
                    <a:pt x="2534145" y="720775"/>
                  </a:lnTo>
                  <a:lnTo>
                    <a:pt x="2538704" y="857935"/>
                  </a:lnTo>
                  <a:lnTo>
                    <a:pt x="2541778" y="870140"/>
                  </a:lnTo>
                  <a:lnTo>
                    <a:pt x="2546350" y="864044"/>
                  </a:lnTo>
                  <a:lnTo>
                    <a:pt x="2549372" y="862507"/>
                  </a:lnTo>
                  <a:lnTo>
                    <a:pt x="2552446" y="861021"/>
                  </a:lnTo>
                  <a:lnTo>
                    <a:pt x="2557018" y="859485"/>
                  </a:lnTo>
                  <a:lnTo>
                    <a:pt x="2560040" y="861021"/>
                  </a:lnTo>
                  <a:lnTo>
                    <a:pt x="2566136" y="854913"/>
                  </a:lnTo>
                  <a:lnTo>
                    <a:pt x="2570708" y="819835"/>
                  </a:lnTo>
                  <a:lnTo>
                    <a:pt x="2573782" y="682726"/>
                  </a:lnTo>
                  <a:lnTo>
                    <a:pt x="2578341" y="618731"/>
                  </a:lnTo>
                  <a:lnTo>
                    <a:pt x="2581376" y="580631"/>
                  </a:lnTo>
                  <a:lnTo>
                    <a:pt x="2584450" y="512013"/>
                  </a:lnTo>
                  <a:lnTo>
                    <a:pt x="2589009" y="557758"/>
                  </a:lnTo>
                  <a:lnTo>
                    <a:pt x="2592044" y="717740"/>
                  </a:lnTo>
                  <a:lnTo>
                    <a:pt x="2595118" y="857935"/>
                  </a:lnTo>
                  <a:lnTo>
                    <a:pt x="2599677" y="870140"/>
                  </a:lnTo>
                  <a:lnTo>
                    <a:pt x="2602699" y="862507"/>
                  </a:lnTo>
                  <a:lnTo>
                    <a:pt x="2607322" y="861021"/>
                  </a:lnTo>
                  <a:lnTo>
                    <a:pt x="2610345" y="859485"/>
                  </a:lnTo>
                  <a:lnTo>
                    <a:pt x="2613367" y="859485"/>
                  </a:lnTo>
                  <a:lnTo>
                    <a:pt x="2617978" y="857935"/>
                  </a:lnTo>
                  <a:lnTo>
                    <a:pt x="2621013" y="856449"/>
                  </a:lnTo>
                  <a:lnTo>
                    <a:pt x="2624035" y="853376"/>
                  </a:lnTo>
                  <a:lnTo>
                    <a:pt x="2627109" y="822921"/>
                  </a:lnTo>
                  <a:lnTo>
                    <a:pt x="2631681" y="685749"/>
                  </a:lnTo>
                  <a:lnTo>
                    <a:pt x="2634703" y="621753"/>
                  </a:lnTo>
                  <a:lnTo>
                    <a:pt x="2639314" y="583653"/>
                  </a:lnTo>
                  <a:lnTo>
                    <a:pt x="2642336" y="515086"/>
                  </a:lnTo>
                  <a:lnTo>
                    <a:pt x="2645422" y="557758"/>
                  </a:lnTo>
                  <a:lnTo>
                    <a:pt x="2649982" y="717740"/>
                  </a:lnTo>
                  <a:lnTo>
                    <a:pt x="2653004" y="857935"/>
                  </a:lnTo>
                  <a:lnTo>
                    <a:pt x="2656078" y="868603"/>
                  </a:lnTo>
                  <a:lnTo>
                    <a:pt x="2660650" y="862507"/>
                  </a:lnTo>
                  <a:lnTo>
                    <a:pt x="2663672" y="861021"/>
                  </a:lnTo>
                  <a:lnTo>
                    <a:pt x="2668244" y="859485"/>
                  </a:lnTo>
                  <a:lnTo>
                    <a:pt x="2671318" y="857935"/>
                  </a:lnTo>
                  <a:lnTo>
                    <a:pt x="2674340" y="857935"/>
                  </a:lnTo>
                  <a:lnTo>
                    <a:pt x="2678899" y="854913"/>
                  </a:lnTo>
                  <a:lnTo>
                    <a:pt x="2681985" y="851839"/>
                  </a:lnTo>
                  <a:lnTo>
                    <a:pt x="2685008" y="821385"/>
                  </a:lnTo>
                  <a:lnTo>
                    <a:pt x="2688082" y="688822"/>
                  </a:lnTo>
                  <a:lnTo>
                    <a:pt x="2692641" y="623290"/>
                  </a:lnTo>
                  <a:lnTo>
                    <a:pt x="2695676" y="586676"/>
                  </a:lnTo>
                  <a:lnTo>
                    <a:pt x="2700235" y="516623"/>
                  </a:lnTo>
                  <a:lnTo>
                    <a:pt x="2703309" y="559295"/>
                  </a:lnTo>
                  <a:lnTo>
                    <a:pt x="2706344" y="717740"/>
                  </a:lnTo>
                  <a:lnTo>
                    <a:pt x="2710903" y="856449"/>
                  </a:lnTo>
                  <a:lnTo>
                    <a:pt x="2713977" y="867117"/>
                  </a:lnTo>
                  <a:lnTo>
                    <a:pt x="2716999" y="862507"/>
                  </a:lnTo>
                  <a:lnTo>
                    <a:pt x="2721571" y="857935"/>
                  </a:lnTo>
                  <a:lnTo>
                    <a:pt x="2732239" y="857935"/>
                  </a:lnTo>
                  <a:lnTo>
                    <a:pt x="2735313" y="854913"/>
                  </a:lnTo>
                  <a:lnTo>
                    <a:pt x="2738335" y="851839"/>
                  </a:lnTo>
                  <a:lnTo>
                    <a:pt x="2742895" y="824407"/>
                  </a:lnTo>
                  <a:lnTo>
                    <a:pt x="2745981" y="690308"/>
                  </a:lnTo>
                  <a:lnTo>
                    <a:pt x="2749003" y="623290"/>
                  </a:lnTo>
                  <a:lnTo>
                    <a:pt x="2753563" y="586676"/>
                  </a:lnTo>
                  <a:lnTo>
                    <a:pt x="2756636" y="518121"/>
                  </a:lnTo>
                  <a:lnTo>
                    <a:pt x="2761208" y="557758"/>
                  </a:lnTo>
                  <a:lnTo>
                    <a:pt x="2764231" y="717740"/>
                  </a:lnTo>
                  <a:lnTo>
                    <a:pt x="2767304" y="854913"/>
                  </a:lnTo>
                  <a:lnTo>
                    <a:pt x="2771876" y="867117"/>
                  </a:lnTo>
                  <a:lnTo>
                    <a:pt x="2774899" y="861021"/>
                  </a:lnTo>
                  <a:lnTo>
                    <a:pt x="2777972" y="857935"/>
                  </a:lnTo>
                  <a:lnTo>
                    <a:pt x="2782544" y="857935"/>
                  </a:lnTo>
                  <a:lnTo>
                    <a:pt x="2785567" y="856449"/>
                  </a:lnTo>
                  <a:lnTo>
                    <a:pt x="2790177" y="856449"/>
                  </a:lnTo>
                  <a:lnTo>
                    <a:pt x="2793199" y="853376"/>
                  </a:lnTo>
                  <a:lnTo>
                    <a:pt x="2796235" y="848817"/>
                  </a:lnTo>
                  <a:lnTo>
                    <a:pt x="2799308" y="824407"/>
                  </a:lnTo>
                  <a:lnTo>
                    <a:pt x="2803867" y="693381"/>
                  </a:lnTo>
                  <a:lnTo>
                    <a:pt x="2806941" y="624776"/>
                  </a:lnTo>
                  <a:lnTo>
                    <a:pt x="2809976" y="589749"/>
                  </a:lnTo>
                  <a:lnTo>
                    <a:pt x="2814535" y="519658"/>
                  </a:lnTo>
                  <a:lnTo>
                    <a:pt x="2817609" y="559295"/>
                  </a:lnTo>
                  <a:lnTo>
                    <a:pt x="2822181" y="716203"/>
                  </a:lnTo>
                  <a:lnTo>
                    <a:pt x="2825203" y="854913"/>
                  </a:lnTo>
                  <a:lnTo>
                    <a:pt x="2828277" y="867117"/>
                  </a:lnTo>
                  <a:lnTo>
                    <a:pt x="2832836" y="861021"/>
                  </a:lnTo>
                  <a:lnTo>
                    <a:pt x="2835871" y="857935"/>
                  </a:lnTo>
                  <a:lnTo>
                    <a:pt x="2838894" y="856449"/>
                  </a:lnTo>
                  <a:lnTo>
                    <a:pt x="2843504" y="856449"/>
                  </a:lnTo>
                  <a:lnTo>
                    <a:pt x="2846539" y="854913"/>
                  </a:lnTo>
                  <a:lnTo>
                    <a:pt x="2851099" y="851839"/>
                  </a:lnTo>
                  <a:lnTo>
                    <a:pt x="2854172" y="848817"/>
                  </a:lnTo>
                  <a:lnTo>
                    <a:pt x="2857195" y="824407"/>
                  </a:lnTo>
                  <a:lnTo>
                    <a:pt x="2860230" y="694880"/>
                  </a:lnTo>
                  <a:lnTo>
                    <a:pt x="2864840" y="626313"/>
                  </a:lnTo>
                  <a:lnTo>
                    <a:pt x="2867863" y="595858"/>
                  </a:lnTo>
                  <a:lnTo>
                    <a:pt x="2870898" y="521195"/>
                  </a:lnTo>
                  <a:lnTo>
                    <a:pt x="2875508" y="559295"/>
                  </a:lnTo>
                  <a:lnTo>
                    <a:pt x="2878531" y="714717"/>
                  </a:lnTo>
                  <a:lnTo>
                    <a:pt x="2881604" y="851839"/>
                  </a:lnTo>
                  <a:lnTo>
                    <a:pt x="2886176" y="867117"/>
                  </a:lnTo>
                  <a:lnTo>
                    <a:pt x="2889199" y="859485"/>
                  </a:lnTo>
                  <a:lnTo>
                    <a:pt x="2893758" y="857935"/>
                  </a:lnTo>
                  <a:lnTo>
                    <a:pt x="2896844" y="856449"/>
                  </a:lnTo>
                  <a:lnTo>
                    <a:pt x="2899867" y="856449"/>
                  </a:lnTo>
                  <a:lnTo>
                    <a:pt x="2904426" y="854913"/>
                  </a:lnTo>
                  <a:lnTo>
                    <a:pt x="2907499" y="851839"/>
                  </a:lnTo>
                  <a:lnTo>
                    <a:pt x="2912071" y="848817"/>
                  </a:lnTo>
                  <a:lnTo>
                    <a:pt x="2915094" y="824407"/>
                  </a:lnTo>
                  <a:lnTo>
                    <a:pt x="2918167" y="697953"/>
                  </a:lnTo>
                  <a:lnTo>
                    <a:pt x="2921203" y="627849"/>
                  </a:lnTo>
                  <a:lnTo>
                    <a:pt x="2925762" y="595858"/>
                  </a:lnTo>
                  <a:lnTo>
                    <a:pt x="2928835" y="521195"/>
                  </a:lnTo>
                  <a:lnTo>
                    <a:pt x="2931858" y="557758"/>
                  </a:lnTo>
                  <a:lnTo>
                    <a:pt x="2936430" y="713181"/>
                  </a:lnTo>
                  <a:lnTo>
                    <a:pt x="2939503" y="850353"/>
                  </a:lnTo>
                  <a:lnTo>
                    <a:pt x="2942526" y="865581"/>
                  </a:lnTo>
                  <a:lnTo>
                    <a:pt x="2947098" y="857935"/>
                  </a:lnTo>
                  <a:lnTo>
                    <a:pt x="2950171" y="856449"/>
                  </a:lnTo>
                  <a:lnTo>
                    <a:pt x="2954731" y="854913"/>
                  </a:lnTo>
                  <a:lnTo>
                    <a:pt x="2957804" y="854913"/>
                  </a:lnTo>
                  <a:lnTo>
                    <a:pt x="2960839" y="853376"/>
                  </a:lnTo>
                  <a:lnTo>
                    <a:pt x="2965399" y="850353"/>
                  </a:lnTo>
                  <a:lnTo>
                    <a:pt x="2968472" y="848817"/>
                  </a:lnTo>
                  <a:lnTo>
                    <a:pt x="2973044" y="825944"/>
                  </a:lnTo>
                  <a:lnTo>
                    <a:pt x="2976067" y="700976"/>
                  </a:lnTo>
                  <a:lnTo>
                    <a:pt x="2979140" y="630885"/>
                  </a:lnTo>
                  <a:lnTo>
                    <a:pt x="2982163" y="598881"/>
                  </a:lnTo>
                  <a:lnTo>
                    <a:pt x="2986735" y="524217"/>
                  </a:lnTo>
                  <a:lnTo>
                    <a:pt x="2989808" y="557758"/>
                  </a:lnTo>
                  <a:lnTo>
                    <a:pt x="2992831" y="711644"/>
                  </a:lnTo>
                  <a:lnTo>
                    <a:pt x="2997403" y="848817"/>
                  </a:lnTo>
                  <a:lnTo>
                    <a:pt x="3000476" y="865581"/>
                  </a:lnTo>
                  <a:lnTo>
                    <a:pt x="3003499" y="859485"/>
                  </a:lnTo>
                  <a:lnTo>
                    <a:pt x="3008058" y="854913"/>
                  </a:lnTo>
                  <a:lnTo>
                    <a:pt x="3011144" y="854913"/>
                  </a:lnTo>
                  <a:lnTo>
                    <a:pt x="3015703" y="853376"/>
                  </a:lnTo>
                  <a:lnTo>
                    <a:pt x="3018726" y="853376"/>
                  </a:lnTo>
                  <a:lnTo>
                    <a:pt x="3021799" y="848817"/>
                  </a:lnTo>
                  <a:lnTo>
                    <a:pt x="3026371" y="847280"/>
                  </a:lnTo>
                  <a:lnTo>
                    <a:pt x="3029394" y="827481"/>
                  </a:lnTo>
                  <a:lnTo>
                    <a:pt x="3033953" y="704049"/>
                  </a:lnTo>
                  <a:lnTo>
                    <a:pt x="3037039" y="630885"/>
                  </a:lnTo>
                  <a:lnTo>
                    <a:pt x="3040062" y="600417"/>
                  </a:lnTo>
                  <a:lnTo>
                    <a:pt x="3043135" y="525754"/>
                  </a:lnTo>
                  <a:lnTo>
                    <a:pt x="3047695" y="559295"/>
                  </a:lnTo>
                  <a:lnTo>
                    <a:pt x="3050730" y="711644"/>
                  </a:lnTo>
                  <a:lnTo>
                    <a:pt x="3053803" y="848817"/>
                  </a:lnTo>
                  <a:lnTo>
                    <a:pt x="3058363" y="862507"/>
                  </a:lnTo>
                  <a:lnTo>
                    <a:pt x="3061398" y="857935"/>
                  </a:lnTo>
                  <a:lnTo>
                    <a:pt x="3064471" y="853376"/>
                  </a:lnTo>
                  <a:lnTo>
                    <a:pt x="3069031" y="853376"/>
                  </a:lnTo>
                  <a:lnTo>
                    <a:pt x="3072053" y="851839"/>
                  </a:lnTo>
                  <a:lnTo>
                    <a:pt x="3076625" y="851839"/>
                  </a:lnTo>
                  <a:lnTo>
                    <a:pt x="3079699" y="848817"/>
                  </a:lnTo>
                  <a:lnTo>
                    <a:pt x="3082721" y="848817"/>
                  </a:lnTo>
                  <a:lnTo>
                    <a:pt x="3087293" y="829017"/>
                  </a:lnTo>
                  <a:lnTo>
                    <a:pt x="3090367" y="705535"/>
                  </a:lnTo>
                  <a:lnTo>
                    <a:pt x="3094926" y="632421"/>
                  </a:lnTo>
                  <a:lnTo>
                    <a:pt x="3097949" y="603440"/>
                  </a:lnTo>
                  <a:lnTo>
                    <a:pt x="3101035" y="528777"/>
                  </a:lnTo>
                  <a:lnTo>
                    <a:pt x="3104057" y="559295"/>
                  </a:lnTo>
                  <a:lnTo>
                    <a:pt x="3108617" y="710107"/>
                  </a:lnTo>
                  <a:lnTo>
                    <a:pt x="3111703" y="847280"/>
                  </a:lnTo>
                  <a:lnTo>
                    <a:pt x="3114725" y="862507"/>
                  </a:lnTo>
                  <a:lnTo>
                    <a:pt x="3119335" y="856449"/>
                  </a:lnTo>
                  <a:lnTo>
                    <a:pt x="3122358" y="853376"/>
                  </a:lnTo>
                  <a:lnTo>
                    <a:pt x="3125393" y="851839"/>
                  </a:lnTo>
                  <a:lnTo>
                    <a:pt x="3130003" y="853376"/>
                  </a:lnTo>
                  <a:lnTo>
                    <a:pt x="3133026" y="851839"/>
                  </a:lnTo>
                  <a:lnTo>
                    <a:pt x="3137598" y="848817"/>
                  </a:lnTo>
                  <a:lnTo>
                    <a:pt x="3140671" y="847280"/>
                  </a:lnTo>
                  <a:lnTo>
                    <a:pt x="3143694" y="827481"/>
                  </a:lnTo>
                  <a:lnTo>
                    <a:pt x="3148253" y="707085"/>
                  </a:lnTo>
                  <a:lnTo>
                    <a:pt x="3151339" y="632421"/>
                  </a:lnTo>
                  <a:lnTo>
                    <a:pt x="3155848" y="604977"/>
                  </a:lnTo>
                  <a:lnTo>
                    <a:pt x="3158921" y="530326"/>
                  </a:lnTo>
                  <a:lnTo>
                    <a:pt x="3161957" y="557758"/>
                  </a:lnTo>
                  <a:lnTo>
                    <a:pt x="3165030" y="708621"/>
                  </a:lnTo>
                  <a:lnTo>
                    <a:pt x="3169589" y="847280"/>
                  </a:lnTo>
                  <a:lnTo>
                    <a:pt x="3172612" y="862507"/>
                  </a:lnTo>
                  <a:lnTo>
                    <a:pt x="3175698" y="856449"/>
                  </a:lnTo>
                  <a:lnTo>
                    <a:pt x="3180257" y="853376"/>
                  </a:lnTo>
                  <a:lnTo>
                    <a:pt x="3183280" y="851839"/>
                  </a:lnTo>
                  <a:lnTo>
                    <a:pt x="3186353" y="851839"/>
                  </a:lnTo>
                  <a:lnTo>
                    <a:pt x="3190925" y="850353"/>
                  </a:lnTo>
                  <a:lnTo>
                    <a:pt x="3193948" y="848817"/>
                  </a:lnTo>
                  <a:lnTo>
                    <a:pt x="3198558" y="847280"/>
                  </a:lnTo>
                  <a:lnTo>
                    <a:pt x="3201593" y="827481"/>
                  </a:lnTo>
                  <a:lnTo>
                    <a:pt x="3204667" y="708621"/>
                  </a:lnTo>
                  <a:lnTo>
                    <a:pt x="3209226" y="633958"/>
                  </a:lnTo>
                  <a:lnTo>
                    <a:pt x="3212249" y="608063"/>
                  </a:lnTo>
                  <a:lnTo>
                    <a:pt x="3215335" y="531863"/>
                  </a:lnTo>
                  <a:lnTo>
                    <a:pt x="3219894" y="560832"/>
                  </a:lnTo>
                  <a:lnTo>
                    <a:pt x="3222917" y="707085"/>
                  </a:lnTo>
                  <a:lnTo>
                    <a:pt x="3226003" y="845781"/>
                  </a:lnTo>
                  <a:lnTo>
                    <a:pt x="3230562" y="861021"/>
                  </a:lnTo>
                  <a:lnTo>
                    <a:pt x="3233585" y="856449"/>
                  </a:lnTo>
                  <a:lnTo>
                    <a:pt x="3236658" y="851839"/>
                  </a:lnTo>
                  <a:lnTo>
                    <a:pt x="3241230" y="850353"/>
                  </a:lnTo>
                  <a:lnTo>
                    <a:pt x="3247326" y="850353"/>
                  </a:lnTo>
                  <a:lnTo>
                    <a:pt x="3251898" y="848817"/>
                  </a:lnTo>
                  <a:lnTo>
                    <a:pt x="3254921" y="845781"/>
                  </a:lnTo>
                  <a:lnTo>
                    <a:pt x="3259480" y="829017"/>
                  </a:lnTo>
                  <a:lnTo>
                    <a:pt x="3262553" y="713181"/>
                  </a:lnTo>
                  <a:lnTo>
                    <a:pt x="3265589" y="636981"/>
                  </a:lnTo>
                  <a:lnTo>
                    <a:pt x="3270148" y="611085"/>
                  </a:lnTo>
                  <a:lnTo>
                    <a:pt x="3273221" y="533400"/>
                  </a:lnTo>
                  <a:lnTo>
                    <a:pt x="3276257" y="559295"/>
                  </a:lnTo>
                  <a:lnTo>
                    <a:pt x="3280867" y="705535"/>
                  </a:lnTo>
                  <a:lnTo>
                    <a:pt x="3283889" y="845781"/>
                  </a:lnTo>
                  <a:lnTo>
                    <a:pt x="3286912" y="862507"/>
                  </a:lnTo>
                  <a:lnTo>
                    <a:pt x="3291535" y="854913"/>
                  </a:lnTo>
                  <a:lnTo>
                    <a:pt x="3294557" y="850353"/>
                  </a:lnTo>
                  <a:lnTo>
                    <a:pt x="3297580" y="848817"/>
                  </a:lnTo>
                  <a:lnTo>
                    <a:pt x="3305225" y="848817"/>
                  </a:lnTo>
                  <a:lnTo>
                    <a:pt x="3308248" y="847280"/>
                  </a:lnTo>
                  <a:lnTo>
                    <a:pt x="3312858" y="845781"/>
                  </a:lnTo>
                  <a:lnTo>
                    <a:pt x="3315893" y="829017"/>
                  </a:lnTo>
                  <a:lnTo>
                    <a:pt x="3320453" y="716203"/>
                  </a:lnTo>
                  <a:lnTo>
                    <a:pt x="3323526" y="638517"/>
                  </a:lnTo>
                  <a:lnTo>
                    <a:pt x="3326549" y="612622"/>
                  </a:lnTo>
                  <a:lnTo>
                    <a:pt x="3331121" y="534885"/>
                  </a:lnTo>
                  <a:lnTo>
                    <a:pt x="3334194" y="557758"/>
                  </a:lnTo>
                  <a:lnTo>
                    <a:pt x="3337217" y="705535"/>
                  </a:lnTo>
                  <a:lnTo>
                    <a:pt x="3341789" y="842708"/>
                  </a:lnTo>
                  <a:lnTo>
                    <a:pt x="3344811" y="861021"/>
                  </a:lnTo>
                  <a:lnTo>
                    <a:pt x="3347885" y="854913"/>
                  </a:lnTo>
                  <a:lnTo>
                    <a:pt x="3352457" y="850353"/>
                  </a:lnTo>
                  <a:lnTo>
                    <a:pt x="3355530" y="848817"/>
                  </a:lnTo>
                  <a:lnTo>
                    <a:pt x="3358553" y="850353"/>
                  </a:lnTo>
                  <a:lnTo>
                    <a:pt x="3363112" y="848817"/>
                  </a:lnTo>
                  <a:lnTo>
                    <a:pt x="3366198" y="847280"/>
                  </a:lnTo>
                  <a:lnTo>
                    <a:pt x="3369221" y="844245"/>
                  </a:lnTo>
                  <a:lnTo>
                    <a:pt x="3373780" y="829017"/>
                  </a:lnTo>
                  <a:lnTo>
                    <a:pt x="3376853" y="717740"/>
                  </a:lnTo>
                  <a:lnTo>
                    <a:pt x="3381425" y="640054"/>
                  </a:lnTo>
                  <a:lnTo>
                    <a:pt x="3384448" y="614108"/>
                  </a:lnTo>
                  <a:lnTo>
                    <a:pt x="3387521" y="536422"/>
                  </a:lnTo>
                  <a:lnTo>
                    <a:pt x="3392093" y="557758"/>
                  </a:lnTo>
                  <a:lnTo>
                    <a:pt x="3395116" y="702513"/>
                  </a:lnTo>
                  <a:lnTo>
                    <a:pt x="3398189" y="842708"/>
                  </a:lnTo>
                  <a:lnTo>
                    <a:pt x="3402749" y="859485"/>
                  </a:lnTo>
                  <a:lnTo>
                    <a:pt x="3405784" y="853376"/>
                  </a:lnTo>
                  <a:lnTo>
                    <a:pt x="3408857" y="850353"/>
                  </a:lnTo>
                  <a:lnTo>
                    <a:pt x="3413417" y="848817"/>
                  </a:lnTo>
                  <a:lnTo>
                    <a:pt x="3419525" y="848817"/>
                  </a:lnTo>
                  <a:lnTo>
                    <a:pt x="3424085" y="847280"/>
                  </a:lnTo>
                  <a:lnTo>
                    <a:pt x="3427107" y="844245"/>
                  </a:lnTo>
                  <a:lnTo>
                    <a:pt x="3430193" y="829017"/>
                  </a:lnTo>
                  <a:lnTo>
                    <a:pt x="3434753" y="719277"/>
                  </a:lnTo>
                  <a:lnTo>
                    <a:pt x="3437775" y="638517"/>
                  </a:lnTo>
                  <a:lnTo>
                    <a:pt x="3442398" y="615645"/>
                  </a:lnTo>
                  <a:lnTo>
                    <a:pt x="3445421" y="539445"/>
                  </a:lnTo>
                  <a:lnTo>
                    <a:pt x="3448443" y="557758"/>
                  </a:lnTo>
                  <a:lnTo>
                    <a:pt x="3453053" y="699439"/>
                  </a:lnTo>
                  <a:lnTo>
                    <a:pt x="3456089" y="839685"/>
                  </a:lnTo>
                  <a:lnTo>
                    <a:pt x="3459111" y="857935"/>
                  </a:lnTo>
                  <a:lnTo>
                    <a:pt x="3463721" y="851839"/>
                  </a:lnTo>
                  <a:lnTo>
                    <a:pt x="3466757" y="848817"/>
                  </a:lnTo>
                  <a:lnTo>
                    <a:pt x="3469830" y="847280"/>
                  </a:lnTo>
                  <a:lnTo>
                    <a:pt x="3477412" y="847280"/>
                  </a:lnTo>
                  <a:lnTo>
                    <a:pt x="3480498" y="845781"/>
                  </a:lnTo>
                  <a:lnTo>
                    <a:pt x="3485057" y="842708"/>
                  </a:lnTo>
                  <a:lnTo>
                    <a:pt x="3488080" y="829017"/>
                  </a:lnTo>
                  <a:lnTo>
                    <a:pt x="3491153" y="720775"/>
                  </a:lnTo>
                  <a:lnTo>
                    <a:pt x="3495725" y="640054"/>
                  </a:lnTo>
                  <a:lnTo>
                    <a:pt x="3498748" y="617181"/>
                  </a:lnTo>
                  <a:lnTo>
                    <a:pt x="3503307" y="537959"/>
                  </a:lnTo>
                  <a:lnTo>
                    <a:pt x="3506393" y="556221"/>
                  </a:lnTo>
                  <a:lnTo>
                    <a:pt x="3509416" y="697953"/>
                  </a:lnTo>
                  <a:lnTo>
                    <a:pt x="3513975" y="839685"/>
                  </a:lnTo>
                  <a:lnTo>
                    <a:pt x="3517049" y="857935"/>
                  </a:lnTo>
                  <a:lnTo>
                    <a:pt x="3520084" y="851839"/>
                  </a:lnTo>
                  <a:lnTo>
                    <a:pt x="3524643" y="848817"/>
                  </a:lnTo>
                  <a:lnTo>
                    <a:pt x="3527717" y="847280"/>
                  </a:lnTo>
                  <a:lnTo>
                    <a:pt x="3535311" y="847280"/>
                  </a:lnTo>
                  <a:lnTo>
                    <a:pt x="3538385" y="845781"/>
                  </a:lnTo>
                  <a:lnTo>
                    <a:pt x="3541407" y="842708"/>
                  </a:lnTo>
                  <a:lnTo>
                    <a:pt x="3545979" y="830503"/>
                  </a:lnTo>
                  <a:lnTo>
                    <a:pt x="3549053" y="723849"/>
                  </a:lnTo>
                  <a:lnTo>
                    <a:pt x="3552075" y="640054"/>
                  </a:lnTo>
                  <a:lnTo>
                    <a:pt x="3556647" y="620217"/>
                  </a:lnTo>
                  <a:lnTo>
                    <a:pt x="3559721" y="539445"/>
                  </a:lnTo>
                  <a:lnTo>
                    <a:pt x="3564280" y="557758"/>
                  </a:lnTo>
                  <a:lnTo>
                    <a:pt x="3567303" y="697953"/>
                  </a:lnTo>
                  <a:lnTo>
                    <a:pt x="3570389" y="839685"/>
                  </a:lnTo>
                  <a:lnTo>
                    <a:pt x="3574948" y="857935"/>
                  </a:lnTo>
                  <a:lnTo>
                    <a:pt x="3577971" y="848817"/>
                  </a:lnTo>
                  <a:lnTo>
                    <a:pt x="3581057" y="848817"/>
                  </a:lnTo>
                  <a:lnTo>
                    <a:pt x="3585616" y="847280"/>
                  </a:lnTo>
                  <a:lnTo>
                    <a:pt x="3591712" y="847280"/>
                  </a:lnTo>
                  <a:lnTo>
                    <a:pt x="3596284" y="842708"/>
                  </a:lnTo>
                  <a:lnTo>
                    <a:pt x="3599306" y="841171"/>
                  </a:lnTo>
                  <a:lnTo>
                    <a:pt x="3602380" y="829017"/>
                  </a:lnTo>
                  <a:lnTo>
                    <a:pt x="3606952" y="726871"/>
                  </a:lnTo>
                  <a:lnTo>
                    <a:pt x="3609975" y="641540"/>
                  </a:lnTo>
                  <a:lnTo>
                    <a:pt x="3613048" y="621753"/>
                  </a:lnTo>
                  <a:lnTo>
                    <a:pt x="3617607" y="542531"/>
                  </a:lnTo>
                  <a:lnTo>
                    <a:pt x="3620643" y="556221"/>
                  </a:lnTo>
                  <a:lnTo>
                    <a:pt x="3625253" y="696417"/>
                  </a:lnTo>
                  <a:lnTo>
                    <a:pt x="3628275" y="838149"/>
                  </a:lnTo>
                  <a:lnTo>
                    <a:pt x="3631349" y="857935"/>
                  </a:lnTo>
                  <a:lnTo>
                    <a:pt x="3635921" y="848817"/>
                  </a:lnTo>
                  <a:lnTo>
                    <a:pt x="3638943" y="847280"/>
                  </a:lnTo>
                  <a:lnTo>
                    <a:pt x="3649611" y="847280"/>
                  </a:lnTo>
                  <a:lnTo>
                    <a:pt x="3652634" y="844245"/>
                  </a:lnTo>
                  <a:lnTo>
                    <a:pt x="3657206" y="841171"/>
                  </a:lnTo>
                  <a:lnTo>
                    <a:pt x="3660279" y="829017"/>
                  </a:lnTo>
                  <a:lnTo>
                    <a:pt x="3663302" y="726871"/>
                  </a:lnTo>
                  <a:lnTo>
                    <a:pt x="3667861" y="641540"/>
                  </a:lnTo>
                  <a:lnTo>
                    <a:pt x="3670947" y="623290"/>
                  </a:lnTo>
                  <a:lnTo>
                    <a:pt x="3673970" y="544068"/>
                  </a:lnTo>
                  <a:lnTo>
                    <a:pt x="3678580" y="556221"/>
                  </a:lnTo>
                  <a:lnTo>
                    <a:pt x="3681603" y="693381"/>
                  </a:lnTo>
                  <a:lnTo>
                    <a:pt x="3684638" y="836612"/>
                  </a:lnTo>
                  <a:lnTo>
                    <a:pt x="3689248" y="857935"/>
                  </a:lnTo>
                  <a:lnTo>
                    <a:pt x="3692271" y="848817"/>
                  </a:lnTo>
                  <a:lnTo>
                    <a:pt x="3696843" y="847280"/>
                  </a:lnTo>
                  <a:lnTo>
                    <a:pt x="3699916" y="845781"/>
                  </a:lnTo>
                  <a:lnTo>
                    <a:pt x="3707510" y="845781"/>
                  </a:lnTo>
                  <a:lnTo>
                    <a:pt x="3710584" y="841171"/>
                  </a:lnTo>
                  <a:lnTo>
                    <a:pt x="3713606" y="839685"/>
                  </a:lnTo>
                  <a:lnTo>
                    <a:pt x="3718166" y="830503"/>
                  </a:lnTo>
                  <a:lnTo>
                    <a:pt x="3721252" y="729945"/>
                  </a:lnTo>
                  <a:lnTo>
                    <a:pt x="3724275" y="641540"/>
                  </a:lnTo>
                  <a:lnTo>
                    <a:pt x="3728834" y="624776"/>
                  </a:lnTo>
                  <a:lnTo>
                    <a:pt x="3731907" y="547090"/>
                  </a:lnTo>
                  <a:lnTo>
                    <a:pt x="3734943" y="556221"/>
                  </a:lnTo>
                  <a:lnTo>
                    <a:pt x="3739502" y="690308"/>
                  </a:lnTo>
                  <a:lnTo>
                    <a:pt x="3742575" y="833577"/>
                  </a:lnTo>
                  <a:lnTo>
                    <a:pt x="3745610" y="856449"/>
                  </a:lnTo>
                  <a:lnTo>
                    <a:pt x="3750170" y="848817"/>
                  </a:lnTo>
                  <a:lnTo>
                    <a:pt x="3753243" y="84728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675612" y="5377802"/>
              <a:ext cx="0" cy="966469"/>
            </a:xfrm>
            <a:custGeom>
              <a:avLst/>
              <a:gdLst/>
              <a:ahLst/>
              <a:cxnLst/>
              <a:rect l="l" t="t" r="r" b="b"/>
              <a:pathLst>
                <a:path w="0" h="966470">
                  <a:moveTo>
                    <a:pt x="0" y="0"/>
                  </a:moveTo>
                  <a:lnTo>
                    <a:pt x="0" y="96610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 descr=""/>
          <p:cNvSpPr txBox="1"/>
          <p:nvPr/>
        </p:nvSpPr>
        <p:spPr>
          <a:xfrm>
            <a:off x="5029633" y="5912882"/>
            <a:ext cx="55880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750" spc="-140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75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655813" y="5986550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55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000204" y="5986550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55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343071" y="5986550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55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687463" y="5986550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55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030329" y="5986550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55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373196" y="5986550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5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717587" y="5986550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5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061977" y="5986550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5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404844" y="5986550"/>
            <a:ext cx="5397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55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747711" y="5986550"/>
            <a:ext cx="55244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5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272818" y="6119138"/>
            <a:ext cx="41910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8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257578" y="5945420"/>
            <a:ext cx="57150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65">
                <a:solidFill>
                  <a:srgbClr val="231F1F"/>
                </a:solidFill>
                <a:latin typeface="Arial"/>
                <a:cs typeface="Arial"/>
              </a:rPr>
              <a:t>50</a:t>
            </a:r>
            <a:endParaRPr sz="55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123476" y="4695859"/>
            <a:ext cx="191770" cy="11880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25"/>
              </a:spcBef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400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dirty="0" sz="750" spc="-204">
                <a:solidFill>
                  <a:srgbClr val="231F1F"/>
                </a:solidFill>
                <a:latin typeface="Arial"/>
                <a:cs typeface="Arial"/>
              </a:rPr>
              <a:t>iL3-</a:t>
            </a:r>
            <a:r>
              <a:rPr dirty="0" sz="750" spc="-280">
                <a:solidFill>
                  <a:srgbClr val="231F1F"/>
                </a:solidFill>
                <a:latin typeface="Arial"/>
                <a:cs typeface="Arial"/>
              </a:rPr>
              <a:t>M1/A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80"/>
              </a:spcBef>
            </a:pP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150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07" name="object 107" descr=""/>
          <p:cNvGrpSpPr/>
          <p:nvPr/>
        </p:nvGrpSpPr>
        <p:grpSpPr>
          <a:xfrm>
            <a:off x="3245891" y="3776459"/>
            <a:ext cx="6495415" cy="3409950"/>
            <a:chOff x="3245891" y="3776459"/>
            <a:chExt cx="6495415" cy="3409950"/>
          </a:xfrm>
        </p:grpSpPr>
        <p:sp>
          <p:nvSpPr>
            <p:cNvPr id="108" name="object 108" descr=""/>
            <p:cNvSpPr/>
            <p:nvPr/>
          </p:nvSpPr>
          <p:spPr>
            <a:xfrm>
              <a:off x="5130203" y="64398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536" y="1536"/>
                  </a:moveTo>
                  <a:lnTo>
                    <a:pt x="0" y="1536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5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9" name="object 10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59300" y="3776459"/>
              <a:ext cx="5181600" cy="3005340"/>
            </a:xfrm>
            <a:prstGeom prst="rect">
              <a:avLst/>
            </a:prstGeom>
          </p:spPr>
        </p:pic>
        <p:sp>
          <p:nvSpPr>
            <p:cNvPr id="110" name="object 110" descr=""/>
            <p:cNvSpPr/>
            <p:nvPr/>
          </p:nvSpPr>
          <p:spPr>
            <a:xfrm>
              <a:off x="3252241" y="66844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417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252241" y="66844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417" y="49535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04644" y="1573739"/>
            <a:ext cx="7423784" cy="1536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54965" marR="635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generada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(corrientes</a:t>
            </a:r>
            <a:r>
              <a:rPr dirty="0" sz="1600" spc="3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inrush)</a:t>
            </a:r>
            <a:r>
              <a:rPr dirty="0" sz="16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puede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producir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indeseados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diferencial.</a:t>
            </a:r>
            <a:endParaRPr sz="1600">
              <a:latin typeface="Arial"/>
              <a:cs typeface="Arial"/>
            </a:endParaRPr>
          </a:p>
          <a:p>
            <a:pPr algn="just" marL="354965" marR="5080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naturaleza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forma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onda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Inrush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tienen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alto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contenido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componente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2da</a:t>
            </a:r>
            <a:r>
              <a:rPr dirty="0" sz="1600" spc="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armónica,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ppor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</a:t>
            </a:r>
            <a:r>
              <a:rPr dirty="0" sz="1600" spc="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ajusta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función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bloqueo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4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restricción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2do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armónico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</a:t>
            </a:r>
            <a:r>
              <a:rPr dirty="0" sz="1600" spc="409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bloquea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disparo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diferencial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durante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energización.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720401"/>
            <a:ext cx="9143365" cy="3481070"/>
            <a:chOff x="775023" y="3720401"/>
            <a:chExt cx="9143365" cy="3481070"/>
          </a:xfrm>
        </p:grpSpPr>
        <p:sp>
          <p:nvSpPr>
            <p:cNvPr id="4" name="object 4" descr=""/>
            <p:cNvSpPr/>
            <p:nvPr/>
          </p:nvSpPr>
          <p:spPr>
            <a:xfrm>
              <a:off x="3505746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295127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5084470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5875337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664718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7454061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8244929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714879" y="372135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w="0" h="56514">
                  <a:moveTo>
                    <a:pt x="0" y="0"/>
                  </a:moveTo>
                  <a:lnTo>
                    <a:pt x="0" y="5640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2716415" y="5991923"/>
              <a:ext cx="5528945" cy="192405"/>
            </a:xfrm>
            <a:custGeom>
              <a:avLst/>
              <a:gdLst/>
              <a:ahLst/>
              <a:cxnLst/>
              <a:rect l="l" t="t" r="r" b="b"/>
              <a:pathLst>
                <a:path w="5528945" h="192404">
                  <a:moveTo>
                    <a:pt x="5528513" y="191985"/>
                  </a:moveTo>
                  <a:lnTo>
                    <a:pt x="0" y="191985"/>
                  </a:lnTo>
                  <a:lnTo>
                    <a:pt x="0" y="0"/>
                  </a:lnTo>
                  <a:lnTo>
                    <a:pt x="5528513" y="0"/>
                  </a:lnTo>
                  <a:lnTo>
                    <a:pt x="5528513" y="1919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995269" y="6052845"/>
              <a:ext cx="297180" cy="67310"/>
            </a:xfrm>
            <a:custGeom>
              <a:avLst/>
              <a:gdLst/>
              <a:ahLst/>
              <a:cxnLst/>
              <a:rect l="l" t="t" r="r" b="b"/>
              <a:pathLst>
                <a:path w="297179" h="67310">
                  <a:moveTo>
                    <a:pt x="297154" y="67068"/>
                  </a:moveTo>
                  <a:lnTo>
                    <a:pt x="297154" y="0"/>
                  </a:lnTo>
                  <a:lnTo>
                    <a:pt x="0" y="0"/>
                  </a:lnTo>
                  <a:lnTo>
                    <a:pt x="0" y="67068"/>
                  </a:lnTo>
                  <a:lnTo>
                    <a:pt x="297154" y="6706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995269" y="6052845"/>
              <a:ext cx="297180" cy="67310"/>
            </a:xfrm>
            <a:custGeom>
              <a:avLst/>
              <a:gdLst/>
              <a:ahLst/>
              <a:cxnLst/>
              <a:rect l="l" t="t" r="r" b="b"/>
              <a:pathLst>
                <a:path w="297179" h="67310">
                  <a:moveTo>
                    <a:pt x="0" y="0"/>
                  </a:moveTo>
                  <a:lnTo>
                    <a:pt x="0" y="67068"/>
                  </a:lnTo>
                  <a:lnTo>
                    <a:pt x="297154" y="67068"/>
                  </a:lnTo>
                  <a:lnTo>
                    <a:pt x="29715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5578" y="6052845"/>
              <a:ext cx="297180" cy="67310"/>
            </a:xfrm>
            <a:custGeom>
              <a:avLst/>
              <a:gdLst/>
              <a:ahLst/>
              <a:cxnLst/>
              <a:rect l="l" t="t" r="r" b="b"/>
              <a:pathLst>
                <a:path w="297179" h="67310">
                  <a:moveTo>
                    <a:pt x="297154" y="67068"/>
                  </a:moveTo>
                  <a:lnTo>
                    <a:pt x="297154" y="0"/>
                  </a:lnTo>
                  <a:lnTo>
                    <a:pt x="0" y="0"/>
                  </a:lnTo>
                  <a:lnTo>
                    <a:pt x="0" y="67068"/>
                  </a:lnTo>
                  <a:lnTo>
                    <a:pt x="297154" y="67068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5578" y="6052845"/>
              <a:ext cx="297180" cy="67310"/>
            </a:xfrm>
            <a:custGeom>
              <a:avLst/>
              <a:gdLst/>
              <a:ahLst/>
              <a:cxnLst/>
              <a:rect l="l" t="t" r="r" b="b"/>
              <a:pathLst>
                <a:path w="297179" h="67310">
                  <a:moveTo>
                    <a:pt x="0" y="0"/>
                  </a:moveTo>
                  <a:lnTo>
                    <a:pt x="0" y="67068"/>
                  </a:lnTo>
                  <a:lnTo>
                    <a:pt x="297154" y="67068"/>
                  </a:lnTo>
                  <a:lnTo>
                    <a:pt x="29715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2185606" y="493322"/>
            <a:ext cx="446151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 </a:t>
            </a:r>
            <a:r>
              <a:rPr dirty="0" sz="1600">
                <a:solidFill>
                  <a:srgbClr val="1B4067"/>
                </a:solidFill>
              </a:rPr>
              <a:t>Energización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transformador</a:t>
            </a:r>
            <a:r>
              <a:rPr dirty="0" sz="1600" spc="-20">
                <a:solidFill>
                  <a:srgbClr val="1B4067"/>
                </a:solidFill>
              </a:rPr>
              <a:t> T15-</a:t>
            </a:r>
            <a:r>
              <a:rPr dirty="0" sz="1600">
                <a:solidFill>
                  <a:srgbClr val="1B4067"/>
                </a:solidFill>
              </a:rPr>
              <a:t>261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Piura </a:t>
            </a:r>
            <a:r>
              <a:rPr dirty="0" sz="1600">
                <a:solidFill>
                  <a:srgbClr val="1B4067"/>
                </a:solidFill>
              </a:rPr>
              <a:t>21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10:29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sp>
        <p:nvSpPr>
          <p:cNvPr id="19" name="object 19" descr=""/>
          <p:cNvSpPr txBox="1"/>
          <p:nvPr/>
        </p:nvSpPr>
        <p:spPr>
          <a:xfrm>
            <a:off x="2716415" y="5991923"/>
            <a:ext cx="5528945" cy="1924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270"/>
              </a:spcBef>
              <a:tabLst>
                <a:tab pos="742950" algn="l"/>
                <a:tab pos="1433830" algn="l"/>
              </a:tabLst>
            </a:pPr>
            <a:r>
              <a:rPr dirty="0" sz="750" spc="-135">
                <a:solidFill>
                  <a:srgbClr val="231F1F"/>
                </a:solidFill>
                <a:latin typeface="Arial"/>
                <a:cs typeface="Arial"/>
              </a:rPr>
              <a:t>iL1-</a:t>
            </a:r>
            <a:r>
              <a:rPr dirty="0" sz="750" spc="-25">
                <a:solidFill>
                  <a:srgbClr val="231F1F"/>
                </a:solidFill>
                <a:latin typeface="Arial"/>
                <a:cs typeface="Arial"/>
              </a:rPr>
              <a:t>M1</a:t>
            </a: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750" spc="-135">
                <a:solidFill>
                  <a:srgbClr val="231F1F"/>
                </a:solidFill>
                <a:latin typeface="Arial"/>
                <a:cs typeface="Arial"/>
              </a:rPr>
              <a:t>iL2-</a:t>
            </a:r>
            <a:r>
              <a:rPr dirty="0" sz="750" spc="-25">
                <a:solidFill>
                  <a:srgbClr val="231F1F"/>
                </a:solidFill>
                <a:latin typeface="Arial"/>
                <a:cs typeface="Arial"/>
              </a:rPr>
              <a:t>M1</a:t>
            </a: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750" spc="-135">
                <a:solidFill>
                  <a:srgbClr val="231F1F"/>
                </a:solidFill>
                <a:latin typeface="Arial"/>
                <a:cs typeface="Arial"/>
              </a:rPr>
              <a:t>iL3-</a:t>
            </a:r>
            <a:r>
              <a:rPr dirty="0" sz="750" spc="-35">
                <a:solidFill>
                  <a:srgbClr val="231F1F"/>
                </a:solidFill>
                <a:latin typeface="Arial"/>
                <a:cs typeface="Arial"/>
              </a:rPr>
              <a:t>M1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2688018" y="3776802"/>
            <a:ext cx="5558155" cy="2344420"/>
            <a:chOff x="2688018" y="3776802"/>
            <a:chExt cx="5558155" cy="2344420"/>
          </a:xfrm>
        </p:grpSpPr>
        <p:sp>
          <p:nvSpPr>
            <p:cNvPr id="21" name="object 21" descr=""/>
            <p:cNvSpPr/>
            <p:nvPr/>
          </p:nvSpPr>
          <p:spPr>
            <a:xfrm>
              <a:off x="4377385" y="6052845"/>
              <a:ext cx="297180" cy="67310"/>
            </a:xfrm>
            <a:custGeom>
              <a:avLst/>
              <a:gdLst/>
              <a:ahLst/>
              <a:cxnLst/>
              <a:rect l="l" t="t" r="r" b="b"/>
              <a:pathLst>
                <a:path w="297179" h="67310">
                  <a:moveTo>
                    <a:pt x="297154" y="67068"/>
                  </a:moveTo>
                  <a:lnTo>
                    <a:pt x="297154" y="0"/>
                  </a:lnTo>
                  <a:lnTo>
                    <a:pt x="0" y="0"/>
                  </a:lnTo>
                  <a:lnTo>
                    <a:pt x="0" y="67068"/>
                  </a:lnTo>
                  <a:lnTo>
                    <a:pt x="297154" y="67068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377385" y="6052845"/>
              <a:ext cx="297180" cy="67310"/>
            </a:xfrm>
            <a:custGeom>
              <a:avLst/>
              <a:gdLst/>
              <a:ahLst/>
              <a:cxnLst/>
              <a:rect l="l" t="t" r="r" b="b"/>
              <a:pathLst>
                <a:path w="297179" h="67310">
                  <a:moveTo>
                    <a:pt x="0" y="0"/>
                  </a:moveTo>
                  <a:lnTo>
                    <a:pt x="0" y="67068"/>
                  </a:lnTo>
                  <a:lnTo>
                    <a:pt x="297154" y="67068"/>
                  </a:lnTo>
                  <a:lnTo>
                    <a:pt x="29715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716415" y="3777754"/>
              <a:ext cx="5528945" cy="1851660"/>
            </a:xfrm>
            <a:custGeom>
              <a:avLst/>
              <a:gdLst/>
              <a:ahLst/>
              <a:cxnLst/>
              <a:rect l="l" t="t" r="r" b="b"/>
              <a:pathLst>
                <a:path w="5528945" h="1851660">
                  <a:moveTo>
                    <a:pt x="5528513" y="1851469"/>
                  </a:moveTo>
                  <a:lnTo>
                    <a:pt x="0" y="1851469"/>
                  </a:lnTo>
                  <a:lnTo>
                    <a:pt x="0" y="0"/>
                  </a:lnTo>
                  <a:lnTo>
                    <a:pt x="5528513" y="0"/>
                  </a:lnTo>
                  <a:lnTo>
                    <a:pt x="5528513" y="18514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505746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295127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084470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875337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664718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7454061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8244928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109569" y="5627687"/>
              <a:ext cx="4739640" cy="44450"/>
            </a:xfrm>
            <a:custGeom>
              <a:avLst/>
              <a:gdLst/>
              <a:ahLst/>
              <a:cxnLst/>
              <a:rect l="l" t="t" r="r" b="b"/>
              <a:pathLst>
                <a:path w="4739640" h="44450">
                  <a:moveTo>
                    <a:pt x="0" y="0"/>
                  </a:moveTo>
                  <a:lnTo>
                    <a:pt x="0" y="44196"/>
                  </a:lnTo>
                </a:path>
                <a:path w="4739640" h="44450">
                  <a:moveTo>
                    <a:pt x="790867" y="0"/>
                  </a:moveTo>
                  <a:lnTo>
                    <a:pt x="790867" y="44196"/>
                  </a:lnTo>
                </a:path>
                <a:path w="4739640" h="44450">
                  <a:moveTo>
                    <a:pt x="1580197" y="0"/>
                  </a:moveTo>
                  <a:lnTo>
                    <a:pt x="1580197" y="44196"/>
                  </a:lnTo>
                </a:path>
                <a:path w="4739640" h="44450">
                  <a:moveTo>
                    <a:pt x="2371128" y="0"/>
                  </a:moveTo>
                  <a:lnTo>
                    <a:pt x="2371128" y="44196"/>
                  </a:lnTo>
                </a:path>
                <a:path w="4739640" h="44450">
                  <a:moveTo>
                    <a:pt x="3160458" y="0"/>
                  </a:moveTo>
                  <a:lnTo>
                    <a:pt x="3160458" y="44196"/>
                  </a:lnTo>
                </a:path>
                <a:path w="4739640" h="44450">
                  <a:moveTo>
                    <a:pt x="3949788" y="0"/>
                  </a:moveTo>
                  <a:lnTo>
                    <a:pt x="3949788" y="44196"/>
                  </a:lnTo>
                </a:path>
                <a:path w="4739640" h="44450">
                  <a:moveTo>
                    <a:pt x="4739182" y="0"/>
                  </a:moveTo>
                  <a:lnTo>
                    <a:pt x="4739182" y="441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714878" y="5627306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79222" y="0"/>
                  </a:lnTo>
                </a:path>
                <a:path w="5530215" h="0">
                  <a:moveTo>
                    <a:pt x="501357" y="0"/>
                  </a:moveTo>
                  <a:lnTo>
                    <a:pt x="870089" y="0"/>
                  </a:lnTo>
                </a:path>
                <a:path w="5530215" h="0">
                  <a:moveTo>
                    <a:pt x="1501025" y="0"/>
                  </a:moveTo>
                  <a:lnTo>
                    <a:pt x="1659483" y="0"/>
                  </a:lnTo>
                </a:path>
                <a:path w="5530215" h="0">
                  <a:moveTo>
                    <a:pt x="2291905" y="0"/>
                  </a:moveTo>
                  <a:lnTo>
                    <a:pt x="2448864" y="0"/>
                  </a:lnTo>
                </a:path>
                <a:path w="5530215" h="0">
                  <a:moveTo>
                    <a:pt x="3081235" y="0"/>
                  </a:moveTo>
                  <a:lnTo>
                    <a:pt x="3239681" y="0"/>
                  </a:lnTo>
                </a:path>
                <a:path w="5530215" h="0">
                  <a:moveTo>
                    <a:pt x="3449980" y="0"/>
                  </a:moveTo>
                  <a:lnTo>
                    <a:pt x="3660317" y="0"/>
                  </a:lnTo>
                </a:path>
                <a:path w="5530215" h="0">
                  <a:moveTo>
                    <a:pt x="3870617" y="0"/>
                  </a:moveTo>
                  <a:lnTo>
                    <a:pt x="4029075" y="0"/>
                  </a:lnTo>
                </a:path>
                <a:path w="5530215" h="0">
                  <a:moveTo>
                    <a:pt x="4239374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714878" y="5628068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714878" y="4408639"/>
              <a:ext cx="5530215" cy="1045844"/>
            </a:xfrm>
            <a:custGeom>
              <a:avLst/>
              <a:gdLst/>
              <a:ahLst/>
              <a:cxnLst/>
              <a:rect l="l" t="t" r="r" b="b"/>
              <a:pathLst>
                <a:path w="5530215" h="1045845">
                  <a:moveTo>
                    <a:pt x="0" y="1045362"/>
                  </a:moveTo>
                  <a:lnTo>
                    <a:pt x="79222" y="1045362"/>
                  </a:lnTo>
                </a:path>
                <a:path w="5530215" h="1045845">
                  <a:moveTo>
                    <a:pt x="711644" y="1045362"/>
                  </a:moveTo>
                  <a:lnTo>
                    <a:pt x="870089" y="1045362"/>
                  </a:lnTo>
                </a:path>
                <a:path w="5530215" h="1045845">
                  <a:moveTo>
                    <a:pt x="1501025" y="1045362"/>
                  </a:moveTo>
                  <a:lnTo>
                    <a:pt x="1659483" y="1045362"/>
                  </a:lnTo>
                </a:path>
                <a:path w="5530215" h="1045845">
                  <a:moveTo>
                    <a:pt x="2291905" y="1045362"/>
                  </a:moveTo>
                  <a:lnTo>
                    <a:pt x="2448864" y="1045362"/>
                  </a:lnTo>
                </a:path>
                <a:path w="5530215" h="1045845">
                  <a:moveTo>
                    <a:pt x="2660649" y="1045362"/>
                  </a:moveTo>
                  <a:lnTo>
                    <a:pt x="5530049" y="1045362"/>
                  </a:lnTo>
                </a:path>
                <a:path w="5530215" h="1045845">
                  <a:moveTo>
                    <a:pt x="0" y="871639"/>
                  </a:moveTo>
                  <a:lnTo>
                    <a:pt x="79222" y="871639"/>
                  </a:lnTo>
                </a:path>
                <a:path w="5530215" h="1045845">
                  <a:moveTo>
                    <a:pt x="711644" y="871639"/>
                  </a:moveTo>
                  <a:lnTo>
                    <a:pt x="870089" y="871639"/>
                  </a:lnTo>
                </a:path>
                <a:path w="5530215" h="1045845">
                  <a:moveTo>
                    <a:pt x="1501025" y="871639"/>
                  </a:moveTo>
                  <a:lnTo>
                    <a:pt x="1659483" y="871639"/>
                  </a:lnTo>
                </a:path>
                <a:path w="5530215" h="1045845">
                  <a:moveTo>
                    <a:pt x="2080069" y="871639"/>
                  </a:moveTo>
                  <a:lnTo>
                    <a:pt x="5530049" y="871639"/>
                  </a:lnTo>
                </a:path>
                <a:path w="5530215" h="1045845">
                  <a:moveTo>
                    <a:pt x="0" y="696366"/>
                  </a:moveTo>
                  <a:lnTo>
                    <a:pt x="291058" y="696366"/>
                  </a:lnTo>
                </a:path>
                <a:path w="5530215" h="1045845">
                  <a:moveTo>
                    <a:pt x="711644" y="696366"/>
                  </a:moveTo>
                  <a:lnTo>
                    <a:pt x="870089" y="696366"/>
                  </a:lnTo>
                </a:path>
                <a:path w="5530215" h="1045845">
                  <a:moveTo>
                    <a:pt x="1501025" y="696366"/>
                  </a:moveTo>
                  <a:lnTo>
                    <a:pt x="1869770" y="696366"/>
                  </a:lnTo>
                </a:path>
                <a:path w="5530215" h="1045845">
                  <a:moveTo>
                    <a:pt x="2080069" y="696366"/>
                  </a:moveTo>
                  <a:lnTo>
                    <a:pt x="5530049" y="696366"/>
                  </a:lnTo>
                </a:path>
                <a:path w="5530215" h="1045845">
                  <a:moveTo>
                    <a:pt x="0" y="522681"/>
                  </a:moveTo>
                  <a:lnTo>
                    <a:pt x="291058" y="522681"/>
                  </a:lnTo>
                </a:path>
                <a:path w="5530215" h="1045845">
                  <a:moveTo>
                    <a:pt x="501357" y="522681"/>
                  </a:moveTo>
                  <a:lnTo>
                    <a:pt x="870089" y="522681"/>
                  </a:lnTo>
                </a:path>
                <a:path w="5530215" h="1045845">
                  <a:moveTo>
                    <a:pt x="1501025" y="522681"/>
                  </a:moveTo>
                  <a:lnTo>
                    <a:pt x="5530049" y="522681"/>
                  </a:lnTo>
                </a:path>
                <a:path w="5530215" h="1045845">
                  <a:moveTo>
                    <a:pt x="0" y="347408"/>
                  </a:moveTo>
                  <a:lnTo>
                    <a:pt x="291058" y="347408"/>
                  </a:lnTo>
                </a:path>
                <a:path w="5530215" h="1045845">
                  <a:moveTo>
                    <a:pt x="501357" y="347408"/>
                  </a:moveTo>
                  <a:lnTo>
                    <a:pt x="1080439" y="347408"/>
                  </a:lnTo>
                </a:path>
                <a:path w="5530215" h="1045845">
                  <a:moveTo>
                    <a:pt x="1501025" y="347408"/>
                  </a:moveTo>
                  <a:lnTo>
                    <a:pt x="5530049" y="347408"/>
                  </a:lnTo>
                </a:path>
                <a:path w="5530215" h="1045845">
                  <a:moveTo>
                    <a:pt x="0" y="173672"/>
                  </a:moveTo>
                  <a:lnTo>
                    <a:pt x="291058" y="173672"/>
                  </a:lnTo>
                </a:path>
                <a:path w="5530215" h="1045845">
                  <a:moveTo>
                    <a:pt x="501357" y="173672"/>
                  </a:moveTo>
                  <a:lnTo>
                    <a:pt x="1080439" y="173672"/>
                  </a:lnTo>
                </a:path>
                <a:path w="5530215" h="1045845">
                  <a:moveTo>
                    <a:pt x="1290688" y="173672"/>
                  </a:moveTo>
                  <a:lnTo>
                    <a:pt x="5530049" y="173672"/>
                  </a:lnTo>
                </a:path>
                <a:path w="5530215" h="1045845">
                  <a:moveTo>
                    <a:pt x="0" y="0"/>
                  </a:moveTo>
                  <a:lnTo>
                    <a:pt x="1080439" y="0"/>
                  </a:lnTo>
                </a:path>
                <a:path w="5530215" h="1045845">
                  <a:moveTo>
                    <a:pt x="1290688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714878" y="4233367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1080439" y="0"/>
                  </a:lnTo>
                </a:path>
                <a:path w="5530215" h="0">
                  <a:moveTo>
                    <a:pt x="1290688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714878" y="3884409"/>
              <a:ext cx="5530215" cy="173990"/>
            </a:xfrm>
            <a:custGeom>
              <a:avLst/>
              <a:gdLst/>
              <a:ahLst/>
              <a:cxnLst/>
              <a:rect l="l" t="t" r="r" b="b"/>
              <a:pathLst>
                <a:path w="5530215" h="173989">
                  <a:moveTo>
                    <a:pt x="0" y="173736"/>
                  </a:moveTo>
                  <a:lnTo>
                    <a:pt x="5530049" y="173736"/>
                  </a:lnTo>
                </a:path>
                <a:path w="5530215" h="173989">
                  <a:moveTo>
                    <a:pt x="0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688970" y="3884409"/>
              <a:ext cx="26034" cy="1743710"/>
            </a:xfrm>
            <a:custGeom>
              <a:avLst/>
              <a:gdLst/>
              <a:ahLst/>
              <a:cxnLst/>
              <a:rect l="l" t="t" r="r" b="b"/>
              <a:pathLst>
                <a:path w="26035" h="1743710">
                  <a:moveTo>
                    <a:pt x="0" y="1743278"/>
                  </a:moveTo>
                  <a:lnTo>
                    <a:pt x="25908" y="1743278"/>
                  </a:lnTo>
                </a:path>
                <a:path w="26035" h="1743710">
                  <a:moveTo>
                    <a:pt x="0" y="1569593"/>
                  </a:moveTo>
                  <a:lnTo>
                    <a:pt x="25908" y="1569593"/>
                  </a:lnTo>
                </a:path>
                <a:path w="26035" h="1743710">
                  <a:moveTo>
                    <a:pt x="0" y="1395869"/>
                  </a:moveTo>
                  <a:lnTo>
                    <a:pt x="25908" y="1395869"/>
                  </a:lnTo>
                </a:path>
                <a:path w="26035" h="1743710">
                  <a:moveTo>
                    <a:pt x="0" y="1220597"/>
                  </a:moveTo>
                  <a:lnTo>
                    <a:pt x="25908" y="1220597"/>
                  </a:lnTo>
                </a:path>
                <a:path w="26035" h="1743710">
                  <a:moveTo>
                    <a:pt x="0" y="1046911"/>
                  </a:moveTo>
                  <a:lnTo>
                    <a:pt x="25908" y="1046911"/>
                  </a:lnTo>
                </a:path>
                <a:path w="26035" h="1743710">
                  <a:moveTo>
                    <a:pt x="0" y="871639"/>
                  </a:moveTo>
                  <a:lnTo>
                    <a:pt x="25908" y="871639"/>
                  </a:lnTo>
                </a:path>
                <a:path w="26035" h="1743710">
                  <a:moveTo>
                    <a:pt x="0" y="697903"/>
                  </a:moveTo>
                  <a:lnTo>
                    <a:pt x="25908" y="697903"/>
                  </a:lnTo>
                </a:path>
                <a:path w="26035" h="1743710">
                  <a:moveTo>
                    <a:pt x="0" y="524230"/>
                  </a:moveTo>
                  <a:lnTo>
                    <a:pt x="25908" y="524230"/>
                  </a:lnTo>
                </a:path>
                <a:path w="26035" h="1743710">
                  <a:moveTo>
                    <a:pt x="0" y="348957"/>
                  </a:moveTo>
                  <a:lnTo>
                    <a:pt x="25908" y="348957"/>
                  </a:lnTo>
                </a:path>
                <a:path w="26035" h="1743710">
                  <a:moveTo>
                    <a:pt x="0" y="173736"/>
                  </a:moveTo>
                  <a:lnTo>
                    <a:pt x="25908" y="173736"/>
                  </a:lnTo>
                </a:path>
                <a:path w="26035" h="1743710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714878" y="5627306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79222" y="0"/>
                  </a:lnTo>
                </a:path>
                <a:path w="5530215" h="0">
                  <a:moveTo>
                    <a:pt x="501357" y="0"/>
                  </a:moveTo>
                  <a:lnTo>
                    <a:pt x="870089" y="0"/>
                  </a:lnTo>
                </a:path>
                <a:path w="5530215" h="0">
                  <a:moveTo>
                    <a:pt x="1501025" y="0"/>
                  </a:moveTo>
                  <a:lnTo>
                    <a:pt x="1659483" y="0"/>
                  </a:lnTo>
                </a:path>
                <a:path w="5530215" h="0">
                  <a:moveTo>
                    <a:pt x="2291905" y="0"/>
                  </a:moveTo>
                  <a:lnTo>
                    <a:pt x="2448864" y="0"/>
                  </a:lnTo>
                </a:path>
                <a:path w="5530215" h="0">
                  <a:moveTo>
                    <a:pt x="3081235" y="0"/>
                  </a:moveTo>
                  <a:lnTo>
                    <a:pt x="3239681" y="0"/>
                  </a:lnTo>
                </a:path>
                <a:path w="5530215" h="0">
                  <a:moveTo>
                    <a:pt x="3449980" y="0"/>
                  </a:moveTo>
                  <a:lnTo>
                    <a:pt x="3660317" y="0"/>
                  </a:lnTo>
                </a:path>
                <a:path w="5530215" h="0">
                  <a:moveTo>
                    <a:pt x="3870617" y="0"/>
                  </a:moveTo>
                  <a:lnTo>
                    <a:pt x="4029075" y="0"/>
                  </a:lnTo>
                </a:path>
                <a:path w="5530215" h="0">
                  <a:moveTo>
                    <a:pt x="4239374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714878" y="5628068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714878" y="5627306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79222" y="0"/>
                  </a:lnTo>
                </a:path>
                <a:path w="5530215" h="0">
                  <a:moveTo>
                    <a:pt x="501357" y="0"/>
                  </a:moveTo>
                  <a:lnTo>
                    <a:pt x="870089" y="0"/>
                  </a:lnTo>
                </a:path>
                <a:path w="5530215" h="0">
                  <a:moveTo>
                    <a:pt x="1501025" y="0"/>
                  </a:moveTo>
                  <a:lnTo>
                    <a:pt x="1659483" y="0"/>
                  </a:lnTo>
                </a:path>
                <a:path w="5530215" h="0">
                  <a:moveTo>
                    <a:pt x="2291905" y="0"/>
                  </a:moveTo>
                  <a:lnTo>
                    <a:pt x="2448864" y="0"/>
                  </a:lnTo>
                </a:path>
                <a:path w="5530215" h="0">
                  <a:moveTo>
                    <a:pt x="3081235" y="0"/>
                  </a:moveTo>
                  <a:lnTo>
                    <a:pt x="3239681" y="0"/>
                  </a:lnTo>
                </a:path>
                <a:path w="5530215" h="0">
                  <a:moveTo>
                    <a:pt x="3449980" y="0"/>
                  </a:moveTo>
                  <a:lnTo>
                    <a:pt x="3660317" y="0"/>
                  </a:lnTo>
                </a:path>
                <a:path w="5530215" h="0">
                  <a:moveTo>
                    <a:pt x="3870617" y="0"/>
                  </a:moveTo>
                  <a:lnTo>
                    <a:pt x="4029075" y="0"/>
                  </a:lnTo>
                </a:path>
                <a:path w="5530215" h="0">
                  <a:moveTo>
                    <a:pt x="4239374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714878" y="5628068"/>
              <a:ext cx="5530215" cy="0"/>
            </a:xfrm>
            <a:custGeom>
              <a:avLst/>
              <a:gdLst/>
              <a:ahLst/>
              <a:cxnLst/>
              <a:rect l="l" t="t" r="r" b="b"/>
              <a:pathLst>
                <a:path w="5530215" h="0">
                  <a:moveTo>
                    <a:pt x="0" y="0"/>
                  </a:moveTo>
                  <a:lnTo>
                    <a:pt x="5530049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714878" y="3777754"/>
              <a:ext cx="0" cy="1850389"/>
            </a:xfrm>
            <a:custGeom>
              <a:avLst/>
              <a:gdLst/>
              <a:ahLst/>
              <a:cxnLst/>
              <a:rect l="l" t="t" r="r" b="b"/>
              <a:pathLst>
                <a:path w="0" h="1850389">
                  <a:moveTo>
                    <a:pt x="0" y="0"/>
                  </a:moveTo>
                  <a:lnTo>
                    <a:pt x="0" y="184993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216224" y="4941988"/>
              <a:ext cx="210820" cy="685800"/>
            </a:xfrm>
            <a:custGeom>
              <a:avLst/>
              <a:gdLst/>
              <a:ahLst/>
              <a:cxnLst/>
              <a:rect l="l" t="t" r="r" b="b"/>
              <a:pathLst>
                <a:path w="210820" h="685800">
                  <a:moveTo>
                    <a:pt x="210299" y="685698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685698"/>
                  </a:lnTo>
                  <a:lnTo>
                    <a:pt x="210299" y="685698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216224" y="4941988"/>
              <a:ext cx="210820" cy="685800"/>
            </a:xfrm>
            <a:custGeom>
              <a:avLst/>
              <a:gdLst/>
              <a:ahLst/>
              <a:cxnLst/>
              <a:rect l="l" t="t" r="r" b="b"/>
              <a:pathLst>
                <a:path w="210820" h="685800">
                  <a:moveTo>
                    <a:pt x="0" y="0"/>
                  </a:moveTo>
                  <a:lnTo>
                    <a:pt x="0" y="685698"/>
                  </a:lnTo>
                  <a:lnTo>
                    <a:pt x="210299" y="685698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3249257" y="4717166"/>
            <a:ext cx="14605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76.5%</a:t>
            </a:r>
            <a:endParaRPr sz="5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267545" y="4797926"/>
            <a:ext cx="1085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0.39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47" name="object 47" descr=""/>
          <p:cNvGrpSpPr/>
          <p:nvPr/>
        </p:nvGrpSpPr>
        <p:grpSpPr>
          <a:xfrm>
            <a:off x="4004652" y="4730737"/>
            <a:ext cx="212725" cy="898525"/>
            <a:chOff x="4004652" y="4730737"/>
            <a:chExt cx="212725" cy="898525"/>
          </a:xfrm>
        </p:grpSpPr>
        <p:sp>
          <p:nvSpPr>
            <p:cNvPr id="48" name="object 48" descr=""/>
            <p:cNvSpPr/>
            <p:nvPr/>
          </p:nvSpPr>
          <p:spPr>
            <a:xfrm>
              <a:off x="4005605" y="4731689"/>
              <a:ext cx="210820" cy="896619"/>
            </a:xfrm>
            <a:custGeom>
              <a:avLst/>
              <a:gdLst/>
              <a:ahLst/>
              <a:cxnLst/>
              <a:rect l="l" t="t" r="r" b="b"/>
              <a:pathLst>
                <a:path w="210820" h="896620">
                  <a:moveTo>
                    <a:pt x="210299" y="895997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895997"/>
                  </a:lnTo>
                  <a:lnTo>
                    <a:pt x="210299" y="895997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4005605" y="4731689"/>
              <a:ext cx="210820" cy="896619"/>
            </a:xfrm>
            <a:custGeom>
              <a:avLst/>
              <a:gdLst/>
              <a:ahLst/>
              <a:cxnLst/>
              <a:rect l="l" t="t" r="r" b="b"/>
              <a:pathLst>
                <a:path w="210820" h="896620">
                  <a:moveTo>
                    <a:pt x="0" y="0"/>
                  </a:moveTo>
                  <a:lnTo>
                    <a:pt x="0" y="895997"/>
                  </a:lnTo>
                  <a:lnTo>
                    <a:pt x="210299" y="895997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 descr=""/>
          <p:cNvSpPr txBox="1"/>
          <p:nvPr/>
        </p:nvSpPr>
        <p:spPr>
          <a:xfrm>
            <a:off x="4026417" y="4505356"/>
            <a:ext cx="17018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100.0%</a:t>
            </a:r>
            <a:endParaRPr sz="5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056891" y="4587645"/>
            <a:ext cx="1085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52" name="object 52" descr=""/>
          <p:cNvGrpSpPr/>
          <p:nvPr/>
        </p:nvGrpSpPr>
        <p:grpSpPr>
          <a:xfrm>
            <a:off x="4793996" y="5343321"/>
            <a:ext cx="213995" cy="285750"/>
            <a:chOff x="4793996" y="5343321"/>
            <a:chExt cx="213995" cy="285750"/>
          </a:xfrm>
        </p:grpSpPr>
        <p:sp>
          <p:nvSpPr>
            <p:cNvPr id="53" name="object 53" descr=""/>
            <p:cNvSpPr/>
            <p:nvPr/>
          </p:nvSpPr>
          <p:spPr>
            <a:xfrm>
              <a:off x="4794948" y="5344274"/>
              <a:ext cx="212090" cy="283845"/>
            </a:xfrm>
            <a:custGeom>
              <a:avLst/>
              <a:gdLst/>
              <a:ahLst/>
              <a:cxnLst/>
              <a:rect l="l" t="t" r="r" b="b"/>
              <a:pathLst>
                <a:path w="212089" h="283845">
                  <a:moveTo>
                    <a:pt x="211836" y="283413"/>
                  </a:moveTo>
                  <a:lnTo>
                    <a:pt x="211836" y="0"/>
                  </a:lnTo>
                  <a:lnTo>
                    <a:pt x="0" y="0"/>
                  </a:lnTo>
                  <a:lnTo>
                    <a:pt x="0" y="283413"/>
                  </a:lnTo>
                  <a:lnTo>
                    <a:pt x="211836" y="283413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4794948" y="5344274"/>
              <a:ext cx="212090" cy="283845"/>
            </a:xfrm>
            <a:custGeom>
              <a:avLst/>
              <a:gdLst/>
              <a:ahLst/>
              <a:cxnLst/>
              <a:rect l="l" t="t" r="r" b="b"/>
              <a:pathLst>
                <a:path w="212089" h="283845">
                  <a:moveTo>
                    <a:pt x="0" y="0"/>
                  </a:moveTo>
                  <a:lnTo>
                    <a:pt x="0" y="283413"/>
                  </a:lnTo>
                  <a:lnTo>
                    <a:pt x="211836" y="283413"/>
                  </a:lnTo>
                  <a:lnTo>
                    <a:pt x="21183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4827965" y="5117940"/>
            <a:ext cx="147320" cy="1924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5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31.8%</a:t>
            </a:r>
            <a:endParaRPr sz="550">
              <a:latin typeface="Arial"/>
              <a:cs typeface="Arial"/>
            </a:endParaRPr>
          </a:p>
          <a:p>
            <a:pPr marL="32384">
              <a:lnSpc>
                <a:spcPts val="655"/>
              </a:lnSpc>
            </a:pPr>
            <a:r>
              <a:rPr dirty="0" sz="550" spc="-60">
                <a:solidFill>
                  <a:srgbClr val="231F1F"/>
                </a:solidFill>
                <a:latin typeface="Arial"/>
                <a:cs typeface="Arial"/>
              </a:rPr>
              <a:t>0.16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56" name="object 56" descr=""/>
          <p:cNvGrpSpPr/>
          <p:nvPr/>
        </p:nvGrpSpPr>
        <p:grpSpPr>
          <a:xfrm>
            <a:off x="5584862" y="5500280"/>
            <a:ext cx="1002030" cy="128905"/>
            <a:chOff x="5584862" y="5500280"/>
            <a:chExt cx="1002030" cy="128905"/>
          </a:xfrm>
        </p:grpSpPr>
        <p:sp>
          <p:nvSpPr>
            <p:cNvPr id="57" name="object 57" descr=""/>
            <p:cNvSpPr/>
            <p:nvPr/>
          </p:nvSpPr>
          <p:spPr>
            <a:xfrm>
              <a:off x="5585815" y="5516460"/>
              <a:ext cx="210820" cy="111760"/>
            </a:xfrm>
            <a:custGeom>
              <a:avLst/>
              <a:gdLst/>
              <a:ahLst/>
              <a:cxnLst/>
              <a:rect l="l" t="t" r="r" b="b"/>
              <a:pathLst>
                <a:path w="210820" h="111760">
                  <a:moveTo>
                    <a:pt x="210299" y="111226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111226"/>
                  </a:lnTo>
                  <a:lnTo>
                    <a:pt x="210299" y="111226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585815" y="5516460"/>
              <a:ext cx="210820" cy="111760"/>
            </a:xfrm>
            <a:custGeom>
              <a:avLst/>
              <a:gdLst/>
              <a:ahLst/>
              <a:cxnLst/>
              <a:rect l="l" t="t" r="r" b="b"/>
              <a:pathLst>
                <a:path w="210820" h="111760">
                  <a:moveTo>
                    <a:pt x="0" y="0"/>
                  </a:moveTo>
                  <a:lnTo>
                    <a:pt x="0" y="111226"/>
                  </a:lnTo>
                  <a:lnTo>
                    <a:pt x="210299" y="111226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6375196" y="5501233"/>
              <a:ext cx="210820" cy="127000"/>
            </a:xfrm>
            <a:custGeom>
              <a:avLst/>
              <a:gdLst/>
              <a:ahLst/>
              <a:cxnLst/>
              <a:rect l="l" t="t" r="r" b="b"/>
              <a:pathLst>
                <a:path w="210820" h="127000">
                  <a:moveTo>
                    <a:pt x="210299" y="126453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126453"/>
                  </a:lnTo>
                  <a:lnTo>
                    <a:pt x="210299" y="126453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6375196" y="5501233"/>
              <a:ext cx="210820" cy="127000"/>
            </a:xfrm>
            <a:custGeom>
              <a:avLst/>
              <a:gdLst/>
              <a:ahLst/>
              <a:cxnLst/>
              <a:rect l="l" t="t" r="r" b="b"/>
              <a:pathLst>
                <a:path w="210820" h="127000">
                  <a:moveTo>
                    <a:pt x="0" y="0"/>
                  </a:moveTo>
                  <a:lnTo>
                    <a:pt x="0" y="126453"/>
                  </a:lnTo>
                  <a:lnTo>
                    <a:pt x="210299" y="126453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 descr=""/>
          <p:cNvSpPr txBox="1"/>
          <p:nvPr/>
        </p:nvSpPr>
        <p:spPr>
          <a:xfrm>
            <a:off x="6408206" y="5276423"/>
            <a:ext cx="146050" cy="1911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14.2%</a:t>
            </a:r>
            <a:endParaRPr sz="550">
              <a:latin typeface="Arial"/>
              <a:cs typeface="Arial"/>
            </a:endParaRPr>
          </a:p>
          <a:p>
            <a:pPr marL="30480">
              <a:lnSpc>
                <a:spcPts val="650"/>
              </a:lnSpc>
            </a:pPr>
            <a:r>
              <a:rPr dirty="0" sz="550" spc="-60">
                <a:solidFill>
                  <a:srgbClr val="231F1F"/>
                </a:solidFill>
                <a:latin typeface="Arial"/>
                <a:cs typeface="Arial"/>
              </a:rPr>
              <a:t>0.07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62" name="object 62" descr=""/>
          <p:cNvGrpSpPr/>
          <p:nvPr/>
        </p:nvGrpSpPr>
        <p:grpSpPr>
          <a:xfrm>
            <a:off x="7163587" y="5597817"/>
            <a:ext cx="1003300" cy="31115"/>
            <a:chOff x="7163587" y="5597817"/>
            <a:chExt cx="1003300" cy="31115"/>
          </a:xfrm>
        </p:grpSpPr>
        <p:sp>
          <p:nvSpPr>
            <p:cNvPr id="63" name="object 63" descr=""/>
            <p:cNvSpPr/>
            <p:nvPr/>
          </p:nvSpPr>
          <p:spPr>
            <a:xfrm>
              <a:off x="7164540" y="5609437"/>
              <a:ext cx="212090" cy="18415"/>
            </a:xfrm>
            <a:custGeom>
              <a:avLst/>
              <a:gdLst/>
              <a:ahLst/>
              <a:cxnLst/>
              <a:rect l="l" t="t" r="r" b="b"/>
              <a:pathLst>
                <a:path w="212090" h="18414">
                  <a:moveTo>
                    <a:pt x="211835" y="18262"/>
                  </a:moveTo>
                  <a:lnTo>
                    <a:pt x="211835" y="0"/>
                  </a:lnTo>
                  <a:lnTo>
                    <a:pt x="0" y="0"/>
                  </a:lnTo>
                  <a:lnTo>
                    <a:pt x="0" y="18262"/>
                  </a:lnTo>
                  <a:lnTo>
                    <a:pt x="211835" y="18262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7164540" y="5609437"/>
              <a:ext cx="212090" cy="18415"/>
            </a:xfrm>
            <a:custGeom>
              <a:avLst/>
              <a:gdLst/>
              <a:ahLst/>
              <a:cxnLst/>
              <a:rect l="l" t="t" r="r" b="b"/>
              <a:pathLst>
                <a:path w="212090" h="18414">
                  <a:moveTo>
                    <a:pt x="0" y="0"/>
                  </a:moveTo>
                  <a:lnTo>
                    <a:pt x="0" y="18262"/>
                  </a:lnTo>
                  <a:lnTo>
                    <a:pt x="211835" y="18262"/>
                  </a:lnTo>
                  <a:lnTo>
                    <a:pt x="21183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955407" y="5598769"/>
              <a:ext cx="210820" cy="29209"/>
            </a:xfrm>
            <a:custGeom>
              <a:avLst/>
              <a:gdLst/>
              <a:ahLst/>
              <a:cxnLst/>
              <a:rect l="l" t="t" r="r" b="b"/>
              <a:pathLst>
                <a:path w="210820" h="29210">
                  <a:moveTo>
                    <a:pt x="210299" y="28917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28917"/>
                  </a:lnTo>
                  <a:lnTo>
                    <a:pt x="210299" y="28917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955407" y="5598769"/>
              <a:ext cx="210820" cy="29209"/>
            </a:xfrm>
            <a:custGeom>
              <a:avLst/>
              <a:gdLst/>
              <a:ahLst/>
              <a:cxnLst/>
              <a:rect l="l" t="t" r="r" b="b"/>
              <a:pathLst>
                <a:path w="210820" h="29210">
                  <a:moveTo>
                    <a:pt x="0" y="0"/>
                  </a:moveTo>
                  <a:lnTo>
                    <a:pt x="0" y="28917"/>
                  </a:lnTo>
                  <a:lnTo>
                    <a:pt x="210299" y="28917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 txBox="1"/>
          <p:nvPr/>
        </p:nvSpPr>
        <p:spPr>
          <a:xfrm>
            <a:off x="7209755" y="5383091"/>
            <a:ext cx="123189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2.2%</a:t>
            </a:r>
            <a:endParaRPr sz="55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7999106" y="5372423"/>
            <a:ext cx="123189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3.5%</a:t>
            </a:r>
            <a:endParaRPr sz="55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006726" y="5454713"/>
            <a:ext cx="1085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0.02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70" name="object 70" descr=""/>
          <p:cNvGrpSpPr/>
          <p:nvPr/>
        </p:nvGrpSpPr>
        <p:grpSpPr>
          <a:xfrm>
            <a:off x="3004985" y="4454905"/>
            <a:ext cx="212725" cy="1174115"/>
            <a:chOff x="3004985" y="4454905"/>
            <a:chExt cx="212725" cy="1174115"/>
          </a:xfrm>
        </p:grpSpPr>
        <p:sp>
          <p:nvSpPr>
            <p:cNvPr id="71" name="object 71" descr=""/>
            <p:cNvSpPr/>
            <p:nvPr/>
          </p:nvSpPr>
          <p:spPr>
            <a:xfrm>
              <a:off x="3005937" y="4455858"/>
              <a:ext cx="210820" cy="1172210"/>
            </a:xfrm>
            <a:custGeom>
              <a:avLst/>
              <a:gdLst/>
              <a:ahLst/>
              <a:cxnLst/>
              <a:rect l="l" t="t" r="r" b="b"/>
              <a:pathLst>
                <a:path w="210819" h="1172210">
                  <a:moveTo>
                    <a:pt x="210299" y="1171828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1171828"/>
                  </a:lnTo>
                  <a:lnTo>
                    <a:pt x="210299" y="1171828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005937" y="4455858"/>
              <a:ext cx="210820" cy="1172210"/>
            </a:xfrm>
            <a:custGeom>
              <a:avLst/>
              <a:gdLst/>
              <a:ahLst/>
              <a:cxnLst/>
              <a:rect l="l" t="t" r="r" b="b"/>
              <a:pathLst>
                <a:path w="210819" h="1172210">
                  <a:moveTo>
                    <a:pt x="0" y="0"/>
                  </a:moveTo>
                  <a:lnTo>
                    <a:pt x="0" y="1171828"/>
                  </a:lnTo>
                  <a:lnTo>
                    <a:pt x="210299" y="1171828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" name="object 73" descr=""/>
          <p:cNvSpPr txBox="1"/>
          <p:nvPr/>
        </p:nvSpPr>
        <p:spPr>
          <a:xfrm>
            <a:off x="3037450" y="4229537"/>
            <a:ext cx="147320" cy="1924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5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78.9%</a:t>
            </a:r>
            <a:endParaRPr sz="550">
              <a:latin typeface="Arial"/>
              <a:cs typeface="Arial"/>
            </a:endParaRPr>
          </a:p>
          <a:p>
            <a:pPr marL="32384">
              <a:lnSpc>
                <a:spcPts val="655"/>
              </a:lnSpc>
            </a:pPr>
            <a:r>
              <a:rPr dirty="0" sz="550" spc="-60">
                <a:solidFill>
                  <a:srgbClr val="231F1F"/>
                </a:solidFill>
                <a:latin typeface="Arial"/>
                <a:cs typeface="Arial"/>
              </a:rPr>
              <a:t>0.67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74" name="object 74" descr=""/>
          <p:cNvGrpSpPr/>
          <p:nvPr/>
        </p:nvGrpSpPr>
        <p:grpSpPr>
          <a:xfrm>
            <a:off x="3794366" y="4140987"/>
            <a:ext cx="212725" cy="1487805"/>
            <a:chOff x="3794366" y="4140987"/>
            <a:chExt cx="212725" cy="1487805"/>
          </a:xfrm>
        </p:grpSpPr>
        <p:sp>
          <p:nvSpPr>
            <p:cNvPr id="75" name="object 75" descr=""/>
            <p:cNvSpPr/>
            <p:nvPr/>
          </p:nvSpPr>
          <p:spPr>
            <a:xfrm>
              <a:off x="3795318" y="4141940"/>
              <a:ext cx="210820" cy="1485900"/>
            </a:xfrm>
            <a:custGeom>
              <a:avLst/>
              <a:gdLst/>
              <a:ahLst/>
              <a:cxnLst/>
              <a:rect l="l" t="t" r="r" b="b"/>
              <a:pathLst>
                <a:path w="210820" h="1485900">
                  <a:moveTo>
                    <a:pt x="210248" y="1485747"/>
                  </a:moveTo>
                  <a:lnTo>
                    <a:pt x="210248" y="0"/>
                  </a:lnTo>
                  <a:lnTo>
                    <a:pt x="0" y="0"/>
                  </a:lnTo>
                  <a:lnTo>
                    <a:pt x="0" y="1485747"/>
                  </a:lnTo>
                  <a:lnTo>
                    <a:pt x="210248" y="1485747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795318" y="4141940"/>
              <a:ext cx="210820" cy="1485900"/>
            </a:xfrm>
            <a:custGeom>
              <a:avLst/>
              <a:gdLst/>
              <a:ahLst/>
              <a:cxnLst/>
              <a:rect l="l" t="t" r="r" b="b"/>
              <a:pathLst>
                <a:path w="210820" h="1485900">
                  <a:moveTo>
                    <a:pt x="0" y="0"/>
                  </a:moveTo>
                  <a:lnTo>
                    <a:pt x="0" y="1485747"/>
                  </a:lnTo>
                  <a:lnTo>
                    <a:pt x="210248" y="1485747"/>
                  </a:lnTo>
                  <a:lnTo>
                    <a:pt x="2102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 descr=""/>
          <p:cNvSpPr txBox="1"/>
          <p:nvPr/>
        </p:nvSpPr>
        <p:spPr>
          <a:xfrm>
            <a:off x="3816134" y="3915618"/>
            <a:ext cx="170180" cy="1924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5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100.0%</a:t>
            </a:r>
            <a:endParaRPr sz="550">
              <a:latin typeface="Arial"/>
              <a:cs typeface="Arial"/>
            </a:endParaRPr>
          </a:p>
          <a:p>
            <a:pPr marL="42545">
              <a:lnSpc>
                <a:spcPts val="655"/>
              </a:lnSpc>
            </a:pPr>
            <a:r>
              <a:rPr dirty="0" sz="550" spc="-35">
                <a:solidFill>
                  <a:srgbClr val="231F1F"/>
                </a:solidFill>
                <a:latin typeface="Arial"/>
                <a:cs typeface="Arial"/>
              </a:rPr>
              <a:t>0.85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78" name="object 78" descr=""/>
          <p:cNvGrpSpPr/>
          <p:nvPr/>
        </p:nvGrpSpPr>
        <p:grpSpPr>
          <a:xfrm>
            <a:off x="4583696" y="4959286"/>
            <a:ext cx="212725" cy="669925"/>
            <a:chOff x="4583696" y="4959286"/>
            <a:chExt cx="212725" cy="669925"/>
          </a:xfrm>
        </p:grpSpPr>
        <p:sp>
          <p:nvSpPr>
            <p:cNvPr id="79" name="object 79" descr=""/>
            <p:cNvSpPr/>
            <p:nvPr/>
          </p:nvSpPr>
          <p:spPr>
            <a:xfrm>
              <a:off x="4584649" y="4960238"/>
              <a:ext cx="210820" cy="668020"/>
            </a:xfrm>
            <a:custGeom>
              <a:avLst/>
              <a:gdLst/>
              <a:ahLst/>
              <a:cxnLst/>
              <a:rect l="l" t="t" r="r" b="b"/>
              <a:pathLst>
                <a:path w="210820" h="668020">
                  <a:moveTo>
                    <a:pt x="210299" y="667448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667448"/>
                  </a:lnTo>
                  <a:lnTo>
                    <a:pt x="210299" y="667448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584649" y="4960238"/>
              <a:ext cx="210820" cy="668020"/>
            </a:xfrm>
            <a:custGeom>
              <a:avLst/>
              <a:gdLst/>
              <a:ahLst/>
              <a:cxnLst/>
              <a:rect l="l" t="t" r="r" b="b"/>
              <a:pathLst>
                <a:path w="210820" h="668020">
                  <a:moveTo>
                    <a:pt x="0" y="0"/>
                  </a:moveTo>
                  <a:lnTo>
                    <a:pt x="0" y="667448"/>
                  </a:lnTo>
                  <a:lnTo>
                    <a:pt x="210299" y="667448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" name="object 81" descr=""/>
          <p:cNvSpPr txBox="1"/>
          <p:nvPr/>
        </p:nvSpPr>
        <p:spPr>
          <a:xfrm>
            <a:off x="4617683" y="4735454"/>
            <a:ext cx="146050" cy="1911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44.9%</a:t>
            </a:r>
            <a:endParaRPr sz="550">
              <a:latin typeface="Arial"/>
              <a:cs typeface="Arial"/>
            </a:endParaRPr>
          </a:p>
          <a:p>
            <a:pPr marL="30480">
              <a:lnSpc>
                <a:spcPts val="650"/>
              </a:lnSpc>
            </a:pPr>
            <a:r>
              <a:rPr dirty="0" sz="550" spc="-60">
                <a:solidFill>
                  <a:srgbClr val="231F1F"/>
                </a:solidFill>
                <a:latin typeface="Arial"/>
                <a:cs typeface="Arial"/>
              </a:rPr>
              <a:t>0.38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82" name="object 82" descr=""/>
          <p:cNvGrpSpPr/>
          <p:nvPr/>
        </p:nvGrpSpPr>
        <p:grpSpPr>
          <a:xfrm>
            <a:off x="5374576" y="5513971"/>
            <a:ext cx="1002030" cy="114935"/>
            <a:chOff x="5374576" y="5513971"/>
            <a:chExt cx="1002030" cy="114935"/>
          </a:xfrm>
        </p:grpSpPr>
        <p:sp>
          <p:nvSpPr>
            <p:cNvPr id="83" name="object 83" descr=""/>
            <p:cNvSpPr/>
            <p:nvPr/>
          </p:nvSpPr>
          <p:spPr>
            <a:xfrm>
              <a:off x="5375529" y="5514924"/>
              <a:ext cx="210820" cy="113030"/>
            </a:xfrm>
            <a:custGeom>
              <a:avLst/>
              <a:gdLst/>
              <a:ahLst/>
              <a:cxnLst/>
              <a:rect l="l" t="t" r="r" b="b"/>
              <a:pathLst>
                <a:path w="210820" h="113029">
                  <a:moveTo>
                    <a:pt x="210299" y="112763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112763"/>
                  </a:lnTo>
                  <a:lnTo>
                    <a:pt x="210299" y="112763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375529" y="5514924"/>
              <a:ext cx="210820" cy="113030"/>
            </a:xfrm>
            <a:custGeom>
              <a:avLst/>
              <a:gdLst/>
              <a:ahLst/>
              <a:cxnLst/>
              <a:rect l="l" t="t" r="r" b="b"/>
              <a:pathLst>
                <a:path w="210820" h="113029">
                  <a:moveTo>
                    <a:pt x="0" y="0"/>
                  </a:moveTo>
                  <a:lnTo>
                    <a:pt x="0" y="112763"/>
                  </a:lnTo>
                  <a:lnTo>
                    <a:pt x="210299" y="112763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6164910" y="5577433"/>
              <a:ext cx="210820" cy="50800"/>
            </a:xfrm>
            <a:custGeom>
              <a:avLst/>
              <a:gdLst/>
              <a:ahLst/>
              <a:cxnLst/>
              <a:rect l="l" t="t" r="r" b="b"/>
              <a:pathLst>
                <a:path w="210820" h="50800">
                  <a:moveTo>
                    <a:pt x="210248" y="50253"/>
                  </a:moveTo>
                  <a:lnTo>
                    <a:pt x="210248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210248" y="50253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6164910" y="5577433"/>
              <a:ext cx="210820" cy="50800"/>
            </a:xfrm>
            <a:custGeom>
              <a:avLst/>
              <a:gdLst/>
              <a:ahLst/>
              <a:cxnLst/>
              <a:rect l="l" t="t" r="r" b="b"/>
              <a:pathLst>
                <a:path w="210820" h="50800">
                  <a:moveTo>
                    <a:pt x="0" y="0"/>
                  </a:moveTo>
                  <a:lnTo>
                    <a:pt x="0" y="50253"/>
                  </a:lnTo>
                  <a:lnTo>
                    <a:pt x="210248" y="50253"/>
                  </a:lnTo>
                  <a:lnTo>
                    <a:pt x="2102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6208582" y="5351086"/>
            <a:ext cx="123189" cy="1924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5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3.5%</a:t>
            </a:r>
            <a:endParaRPr sz="550">
              <a:latin typeface="Arial"/>
              <a:cs typeface="Arial"/>
            </a:endParaRPr>
          </a:p>
          <a:p>
            <a:pPr marL="19685">
              <a:lnSpc>
                <a:spcPts val="655"/>
              </a:lnSpc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0.03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88" name="object 88" descr=""/>
          <p:cNvGrpSpPr/>
          <p:nvPr/>
        </p:nvGrpSpPr>
        <p:grpSpPr>
          <a:xfrm>
            <a:off x="6953287" y="5597817"/>
            <a:ext cx="212725" cy="31115"/>
            <a:chOff x="6953287" y="5597817"/>
            <a:chExt cx="212725" cy="31115"/>
          </a:xfrm>
        </p:grpSpPr>
        <p:sp>
          <p:nvSpPr>
            <p:cNvPr id="89" name="object 89" descr=""/>
            <p:cNvSpPr/>
            <p:nvPr/>
          </p:nvSpPr>
          <p:spPr>
            <a:xfrm>
              <a:off x="6954240" y="5598769"/>
              <a:ext cx="210820" cy="29209"/>
            </a:xfrm>
            <a:custGeom>
              <a:avLst/>
              <a:gdLst/>
              <a:ahLst/>
              <a:cxnLst/>
              <a:rect l="l" t="t" r="r" b="b"/>
              <a:pathLst>
                <a:path w="210820" h="29210">
                  <a:moveTo>
                    <a:pt x="210299" y="28917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28917"/>
                  </a:lnTo>
                  <a:lnTo>
                    <a:pt x="210299" y="28917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6954240" y="5598769"/>
              <a:ext cx="210820" cy="29209"/>
            </a:xfrm>
            <a:custGeom>
              <a:avLst/>
              <a:gdLst/>
              <a:ahLst/>
              <a:cxnLst/>
              <a:rect l="l" t="t" r="r" b="b"/>
              <a:pathLst>
                <a:path w="210820" h="29210">
                  <a:moveTo>
                    <a:pt x="0" y="0"/>
                  </a:moveTo>
                  <a:lnTo>
                    <a:pt x="0" y="28917"/>
                  </a:lnTo>
                  <a:lnTo>
                    <a:pt x="210299" y="28917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 descr=""/>
          <p:cNvSpPr txBox="1"/>
          <p:nvPr/>
        </p:nvSpPr>
        <p:spPr>
          <a:xfrm>
            <a:off x="6999465" y="5372423"/>
            <a:ext cx="1212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2.1%</a:t>
            </a:r>
            <a:endParaRPr sz="55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6980160" y="5465381"/>
            <a:ext cx="37147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49554" algn="l"/>
              </a:tabLst>
            </a:pPr>
            <a:r>
              <a:rPr dirty="0" baseline="10101" sz="825" spc="-30">
                <a:solidFill>
                  <a:srgbClr val="231F1F"/>
                </a:solidFill>
                <a:latin typeface="Arial"/>
                <a:cs typeface="Arial"/>
              </a:rPr>
              <a:t>0.02</a:t>
            </a:r>
            <a:r>
              <a:rPr dirty="0" baseline="10101" sz="825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50">
                <a:solidFill>
                  <a:srgbClr val="231F1F"/>
                </a:solidFill>
                <a:latin typeface="Arial"/>
                <a:cs typeface="Arial"/>
              </a:rPr>
              <a:t>0.01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93" name="object 93" descr=""/>
          <p:cNvGrpSpPr/>
          <p:nvPr/>
        </p:nvGrpSpPr>
        <p:grpSpPr>
          <a:xfrm>
            <a:off x="7744167" y="5614580"/>
            <a:ext cx="212725" cy="14604"/>
            <a:chOff x="7744167" y="5614580"/>
            <a:chExt cx="212725" cy="14604"/>
          </a:xfrm>
        </p:grpSpPr>
        <p:sp>
          <p:nvSpPr>
            <p:cNvPr id="94" name="object 94" descr=""/>
            <p:cNvSpPr/>
            <p:nvPr/>
          </p:nvSpPr>
          <p:spPr>
            <a:xfrm>
              <a:off x="7745120" y="5615533"/>
              <a:ext cx="210820" cy="12700"/>
            </a:xfrm>
            <a:custGeom>
              <a:avLst/>
              <a:gdLst/>
              <a:ahLst/>
              <a:cxnLst/>
              <a:rect l="l" t="t" r="r" b="b"/>
              <a:pathLst>
                <a:path w="210820" h="12700">
                  <a:moveTo>
                    <a:pt x="210299" y="12153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12153"/>
                  </a:lnTo>
                  <a:lnTo>
                    <a:pt x="210299" y="12153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7745120" y="5615533"/>
              <a:ext cx="210820" cy="12700"/>
            </a:xfrm>
            <a:custGeom>
              <a:avLst/>
              <a:gdLst/>
              <a:ahLst/>
              <a:cxnLst/>
              <a:rect l="l" t="t" r="r" b="b"/>
              <a:pathLst>
                <a:path w="210820" h="12700">
                  <a:moveTo>
                    <a:pt x="0" y="0"/>
                  </a:moveTo>
                  <a:lnTo>
                    <a:pt x="0" y="12153"/>
                  </a:lnTo>
                  <a:lnTo>
                    <a:pt x="210299" y="12153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6" name="object 96" descr=""/>
          <p:cNvSpPr txBox="1"/>
          <p:nvPr/>
        </p:nvSpPr>
        <p:spPr>
          <a:xfrm>
            <a:off x="7788785" y="5390711"/>
            <a:ext cx="123189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0.9%</a:t>
            </a:r>
            <a:endParaRPr sz="55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7796399" y="5471471"/>
            <a:ext cx="107314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0.01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98" name="object 98" descr=""/>
          <p:cNvGrpSpPr/>
          <p:nvPr/>
        </p:nvGrpSpPr>
        <p:grpSpPr>
          <a:xfrm>
            <a:off x="2793149" y="5264086"/>
            <a:ext cx="213995" cy="365125"/>
            <a:chOff x="2793149" y="5264086"/>
            <a:chExt cx="213995" cy="365125"/>
          </a:xfrm>
        </p:grpSpPr>
        <p:sp>
          <p:nvSpPr>
            <p:cNvPr id="99" name="object 99" descr=""/>
            <p:cNvSpPr/>
            <p:nvPr/>
          </p:nvSpPr>
          <p:spPr>
            <a:xfrm>
              <a:off x="2794101" y="5265038"/>
              <a:ext cx="212090" cy="363220"/>
            </a:xfrm>
            <a:custGeom>
              <a:avLst/>
              <a:gdLst/>
              <a:ahLst/>
              <a:cxnLst/>
              <a:rect l="l" t="t" r="r" b="b"/>
              <a:pathLst>
                <a:path w="212089" h="363220">
                  <a:moveTo>
                    <a:pt x="211836" y="362648"/>
                  </a:moveTo>
                  <a:lnTo>
                    <a:pt x="211836" y="0"/>
                  </a:lnTo>
                  <a:lnTo>
                    <a:pt x="0" y="0"/>
                  </a:lnTo>
                  <a:lnTo>
                    <a:pt x="0" y="362648"/>
                  </a:lnTo>
                  <a:lnTo>
                    <a:pt x="211836" y="36264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2794101" y="5265038"/>
              <a:ext cx="212090" cy="363220"/>
            </a:xfrm>
            <a:custGeom>
              <a:avLst/>
              <a:gdLst/>
              <a:ahLst/>
              <a:cxnLst/>
              <a:rect l="l" t="t" r="r" b="b"/>
              <a:pathLst>
                <a:path w="212089" h="363220">
                  <a:moveTo>
                    <a:pt x="0" y="0"/>
                  </a:moveTo>
                  <a:lnTo>
                    <a:pt x="0" y="362648"/>
                  </a:lnTo>
                  <a:lnTo>
                    <a:pt x="211836" y="362648"/>
                  </a:lnTo>
                  <a:lnTo>
                    <a:pt x="211836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" name="object 101" descr=""/>
          <p:cNvSpPr txBox="1"/>
          <p:nvPr/>
        </p:nvSpPr>
        <p:spPr>
          <a:xfrm>
            <a:off x="2827144" y="5038705"/>
            <a:ext cx="14732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52.1%</a:t>
            </a:r>
            <a:endParaRPr sz="5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846956" y="5120995"/>
            <a:ext cx="1085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0.21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03" name="object 103" descr=""/>
          <p:cNvGrpSpPr/>
          <p:nvPr/>
        </p:nvGrpSpPr>
        <p:grpSpPr>
          <a:xfrm>
            <a:off x="3584016" y="4927295"/>
            <a:ext cx="212725" cy="701675"/>
            <a:chOff x="3584016" y="4927295"/>
            <a:chExt cx="212725" cy="701675"/>
          </a:xfrm>
        </p:grpSpPr>
        <p:sp>
          <p:nvSpPr>
            <p:cNvPr id="104" name="object 104" descr=""/>
            <p:cNvSpPr/>
            <p:nvPr/>
          </p:nvSpPr>
          <p:spPr>
            <a:xfrm>
              <a:off x="3584968" y="4928247"/>
              <a:ext cx="210820" cy="699770"/>
            </a:xfrm>
            <a:custGeom>
              <a:avLst/>
              <a:gdLst/>
              <a:ahLst/>
              <a:cxnLst/>
              <a:rect l="l" t="t" r="r" b="b"/>
              <a:pathLst>
                <a:path w="210820" h="699770">
                  <a:moveTo>
                    <a:pt x="210299" y="699439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699439"/>
                  </a:lnTo>
                  <a:lnTo>
                    <a:pt x="210299" y="699439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584968" y="4928247"/>
              <a:ext cx="210820" cy="699770"/>
            </a:xfrm>
            <a:custGeom>
              <a:avLst/>
              <a:gdLst/>
              <a:ahLst/>
              <a:cxnLst/>
              <a:rect l="l" t="t" r="r" b="b"/>
              <a:pathLst>
                <a:path w="210820" h="699770">
                  <a:moveTo>
                    <a:pt x="0" y="0"/>
                  </a:moveTo>
                  <a:lnTo>
                    <a:pt x="0" y="699439"/>
                  </a:lnTo>
                  <a:lnTo>
                    <a:pt x="210299" y="699439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6" name="object 106" descr=""/>
          <p:cNvSpPr txBox="1"/>
          <p:nvPr/>
        </p:nvSpPr>
        <p:spPr>
          <a:xfrm>
            <a:off x="3605845" y="4701926"/>
            <a:ext cx="17018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100.0%</a:t>
            </a:r>
            <a:endParaRPr sz="55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636319" y="4784216"/>
            <a:ext cx="1085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08" name="object 108" descr=""/>
          <p:cNvGrpSpPr/>
          <p:nvPr/>
        </p:nvGrpSpPr>
        <p:grpSpPr>
          <a:xfrm>
            <a:off x="4373410" y="5131485"/>
            <a:ext cx="212725" cy="497205"/>
            <a:chOff x="4373410" y="5131485"/>
            <a:chExt cx="212725" cy="497205"/>
          </a:xfrm>
        </p:grpSpPr>
        <p:sp>
          <p:nvSpPr>
            <p:cNvPr id="109" name="object 109" descr=""/>
            <p:cNvSpPr/>
            <p:nvPr/>
          </p:nvSpPr>
          <p:spPr>
            <a:xfrm>
              <a:off x="4374362" y="5132438"/>
              <a:ext cx="210820" cy="495300"/>
            </a:xfrm>
            <a:custGeom>
              <a:avLst/>
              <a:gdLst/>
              <a:ahLst/>
              <a:cxnLst/>
              <a:rect l="l" t="t" r="r" b="b"/>
              <a:pathLst>
                <a:path w="210820" h="495300">
                  <a:moveTo>
                    <a:pt x="210299" y="495249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495249"/>
                  </a:lnTo>
                  <a:lnTo>
                    <a:pt x="210299" y="495249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374362" y="5132438"/>
              <a:ext cx="210820" cy="495300"/>
            </a:xfrm>
            <a:custGeom>
              <a:avLst/>
              <a:gdLst/>
              <a:ahLst/>
              <a:cxnLst/>
              <a:rect l="l" t="t" r="r" b="b"/>
              <a:pathLst>
                <a:path w="210820" h="495300">
                  <a:moveTo>
                    <a:pt x="0" y="0"/>
                  </a:moveTo>
                  <a:lnTo>
                    <a:pt x="0" y="495249"/>
                  </a:lnTo>
                  <a:lnTo>
                    <a:pt x="210299" y="495249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" name="object 111" descr=""/>
          <p:cNvSpPr txBox="1"/>
          <p:nvPr/>
        </p:nvSpPr>
        <p:spPr>
          <a:xfrm>
            <a:off x="4407385" y="4906129"/>
            <a:ext cx="146050" cy="1924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5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71.0%</a:t>
            </a:r>
            <a:endParaRPr sz="550">
              <a:latin typeface="Arial"/>
              <a:cs typeface="Arial"/>
            </a:endParaRPr>
          </a:p>
          <a:p>
            <a:pPr marL="30480">
              <a:lnSpc>
                <a:spcPts val="655"/>
              </a:lnSpc>
            </a:pPr>
            <a:r>
              <a:rPr dirty="0" sz="550" spc="-60">
                <a:solidFill>
                  <a:srgbClr val="231F1F"/>
                </a:solidFill>
                <a:latin typeface="Arial"/>
                <a:cs typeface="Arial"/>
              </a:rPr>
              <a:t>0.29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12" name="object 112" descr=""/>
          <p:cNvGrpSpPr/>
          <p:nvPr/>
        </p:nvGrpSpPr>
        <p:grpSpPr>
          <a:xfrm>
            <a:off x="5162791" y="5437771"/>
            <a:ext cx="213995" cy="191135"/>
            <a:chOff x="5162791" y="5437771"/>
            <a:chExt cx="213995" cy="191135"/>
          </a:xfrm>
        </p:grpSpPr>
        <p:sp>
          <p:nvSpPr>
            <p:cNvPr id="113" name="object 113" descr=""/>
            <p:cNvSpPr/>
            <p:nvPr/>
          </p:nvSpPr>
          <p:spPr>
            <a:xfrm>
              <a:off x="5163743" y="5438724"/>
              <a:ext cx="212090" cy="189230"/>
            </a:xfrm>
            <a:custGeom>
              <a:avLst/>
              <a:gdLst/>
              <a:ahLst/>
              <a:cxnLst/>
              <a:rect l="l" t="t" r="r" b="b"/>
              <a:pathLst>
                <a:path w="212089" h="189229">
                  <a:moveTo>
                    <a:pt x="211785" y="188963"/>
                  </a:moveTo>
                  <a:lnTo>
                    <a:pt x="211785" y="0"/>
                  </a:lnTo>
                  <a:lnTo>
                    <a:pt x="0" y="0"/>
                  </a:lnTo>
                  <a:lnTo>
                    <a:pt x="0" y="188963"/>
                  </a:lnTo>
                  <a:lnTo>
                    <a:pt x="211785" y="188963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5163743" y="5438724"/>
              <a:ext cx="212090" cy="189230"/>
            </a:xfrm>
            <a:custGeom>
              <a:avLst/>
              <a:gdLst/>
              <a:ahLst/>
              <a:cxnLst/>
              <a:rect l="l" t="t" r="r" b="b"/>
              <a:pathLst>
                <a:path w="212089" h="189229">
                  <a:moveTo>
                    <a:pt x="0" y="0"/>
                  </a:moveTo>
                  <a:lnTo>
                    <a:pt x="0" y="188963"/>
                  </a:lnTo>
                  <a:lnTo>
                    <a:pt x="211785" y="188963"/>
                  </a:lnTo>
                  <a:lnTo>
                    <a:pt x="21178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 descr=""/>
          <p:cNvSpPr txBox="1"/>
          <p:nvPr/>
        </p:nvSpPr>
        <p:spPr>
          <a:xfrm>
            <a:off x="5196736" y="5212428"/>
            <a:ext cx="14732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27.2%</a:t>
            </a:r>
            <a:endParaRPr sz="550">
              <a:latin typeface="Arial"/>
              <a:cs typeface="Aria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5216547" y="5294712"/>
            <a:ext cx="548005" cy="18796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ts val="635"/>
              </a:lnSpc>
              <a:spcBef>
                <a:spcPts val="105"/>
              </a:spcBef>
            </a:pPr>
            <a:r>
              <a:rPr dirty="0" sz="550" spc="-35">
                <a:solidFill>
                  <a:srgbClr val="231F1F"/>
                </a:solidFill>
                <a:latin typeface="Arial"/>
                <a:cs typeface="Arial"/>
              </a:rPr>
              <a:t>0.11</a:t>
            </a:r>
            <a:r>
              <a:rPr dirty="0" sz="550" spc="170">
                <a:solidFill>
                  <a:srgbClr val="231F1F"/>
                </a:solidFill>
                <a:latin typeface="Arial"/>
                <a:cs typeface="Arial"/>
              </a:rPr>
              <a:t>  </a:t>
            </a:r>
            <a:r>
              <a:rPr dirty="0" baseline="5050" sz="825" spc="-97">
                <a:solidFill>
                  <a:srgbClr val="231F1F"/>
                </a:solidFill>
                <a:latin typeface="Arial"/>
                <a:cs typeface="Arial"/>
              </a:rPr>
              <a:t>7.7%</a:t>
            </a:r>
            <a:r>
              <a:rPr dirty="0" baseline="5050" sz="825" spc="6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baseline="5050" sz="825" spc="-165">
                <a:solidFill>
                  <a:srgbClr val="231F1F"/>
                </a:solidFill>
                <a:latin typeface="Arial"/>
                <a:cs typeface="Arial"/>
              </a:rPr>
              <a:t>12.6%</a:t>
            </a:r>
            <a:endParaRPr baseline="5050" sz="825">
              <a:latin typeface="Arial"/>
              <a:cs typeface="Arial"/>
            </a:endParaRPr>
          </a:p>
          <a:p>
            <a:pPr algn="r" marR="23495">
              <a:lnSpc>
                <a:spcPts val="635"/>
              </a:lnSpc>
              <a:tabLst>
                <a:tab pos="210185" algn="l"/>
              </a:tabLst>
            </a:pPr>
            <a:r>
              <a:rPr dirty="0" sz="550" spc="-20">
                <a:solidFill>
                  <a:srgbClr val="231F1F"/>
                </a:solidFill>
                <a:latin typeface="Arial"/>
                <a:cs typeface="Arial"/>
              </a:rPr>
              <a:t>0.07</a:t>
            </a:r>
            <a:r>
              <a:rPr dirty="0" sz="5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550" spc="-20">
                <a:solidFill>
                  <a:srgbClr val="231F1F"/>
                </a:solidFill>
                <a:latin typeface="Arial"/>
                <a:cs typeface="Arial"/>
              </a:rPr>
              <a:t>0.07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17" name="object 117" descr=""/>
          <p:cNvGrpSpPr/>
          <p:nvPr/>
        </p:nvGrpSpPr>
        <p:grpSpPr>
          <a:xfrm>
            <a:off x="5953607" y="5527712"/>
            <a:ext cx="212725" cy="100965"/>
            <a:chOff x="5953607" y="5527712"/>
            <a:chExt cx="212725" cy="100965"/>
          </a:xfrm>
        </p:grpSpPr>
        <p:sp>
          <p:nvSpPr>
            <p:cNvPr id="118" name="object 118" descr=""/>
            <p:cNvSpPr/>
            <p:nvPr/>
          </p:nvSpPr>
          <p:spPr>
            <a:xfrm>
              <a:off x="5954560" y="5528665"/>
              <a:ext cx="210820" cy="99060"/>
            </a:xfrm>
            <a:custGeom>
              <a:avLst/>
              <a:gdLst/>
              <a:ahLst/>
              <a:cxnLst/>
              <a:rect l="l" t="t" r="r" b="b"/>
              <a:pathLst>
                <a:path w="210820" h="99060">
                  <a:moveTo>
                    <a:pt x="210299" y="99021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99021"/>
                  </a:lnTo>
                  <a:lnTo>
                    <a:pt x="210299" y="99021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954560" y="5528665"/>
              <a:ext cx="210820" cy="99060"/>
            </a:xfrm>
            <a:custGeom>
              <a:avLst/>
              <a:gdLst/>
              <a:ahLst/>
              <a:cxnLst/>
              <a:rect l="l" t="t" r="r" b="b"/>
              <a:pathLst>
                <a:path w="210820" h="99060">
                  <a:moveTo>
                    <a:pt x="0" y="0"/>
                  </a:moveTo>
                  <a:lnTo>
                    <a:pt x="0" y="99021"/>
                  </a:lnTo>
                  <a:lnTo>
                    <a:pt x="210299" y="99021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" name="object 120" descr=""/>
          <p:cNvSpPr txBox="1"/>
          <p:nvPr/>
        </p:nvSpPr>
        <p:spPr>
          <a:xfrm>
            <a:off x="5987619" y="5303855"/>
            <a:ext cx="146050" cy="1911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05"/>
              </a:spcBef>
            </a:pPr>
            <a:r>
              <a:rPr dirty="0" sz="550" spc="-120">
                <a:solidFill>
                  <a:srgbClr val="231F1F"/>
                </a:solidFill>
                <a:latin typeface="Arial"/>
                <a:cs typeface="Arial"/>
              </a:rPr>
              <a:t>14.4%</a:t>
            </a:r>
            <a:endParaRPr sz="550">
              <a:latin typeface="Arial"/>
              <a:cs typeface="Arial"/>
            </a:endParaRPr>
          </a:p>
          <a:p>
            <a:pPr marL="30480">
              <a:lnSpc>
                <a:spcPts val="650"/>
              </a:lnSpc>
            </a:pPr>
            <a:r>
              <a:rPr dirty="0" sz="550" spc="-60">
                <a:solidFill>
                  <a:srgbClr val="231F1F"/>
                </a:solidFill>
                <a:latin typeface="Arial"/>
                <a:cs typeface="Arial"/>
              </a:rPr>
              <a:t>0.06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21" name="object 121" descr=""/>
          <p:cNvGrpSpPr/>
          <p:nvPr/>
        </p:nvGrpSpPr>
        <p:grpSpPr>
          <a:xfrm>
            <a:off x="6743001" y="5571871"/>
            <a:ext cx="212725" cy="57150"/>
            <a:chOff x="6743001" y="5571871"/>
            <a:chExt cx="212725" cy="57150"/>
          </a:xfrm>
        </p:grpSpPr>
        <p:sp>
          <p:nvSpPr>
            <p:cNvPr id="122" name="object 122" descr=""/>
            <p:cNvSpPr/>
            <p:nvPr/>
          </p:nvSpPr>
          <p:spPr>
            <a:xfrm>
              <a:off x="6743954" y="5572823"/>
              <a:ext cx="210820" cy="55244"/>
            </a:xfrm>
            <a:custGeom>
              <a:avLst/>
              <a:gdLst/>
              <a:ahLst/>
              <a:cxnLst/>
              <a:rect l="l" t="t" r="r" b="b"/>
              <a:pathLst>
                <a:path w="210820" h="55245">
                  <a:moveTo>
                    <a:pt x="210299" y="54863"/>
                  </a:moveTo>
                  <a:lnTo>
                    <a:pt x="210299" y="0"/>
                  </a:lnTo>
                  <a:lnTo>
                    <a:pt x="0" y="0"/>
                  </a:lnTo>
                  <a:lnTo>
                    <a:pt x="0" y="54863"/>
                  </a:lnTo>
                  <a:lnTo>
                    <a:pt x="210299" y="54863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6743954" y="5572823"/>
              <a:ext cx="210820" cy="55244"/>
            </a:xfrm>
            <a:custGeom>
              <a:avLst/>
              <a:gdLst/>
              <a:ahLst/>
              <a:cxnLst/>
              <a:rect l="l" t="t" r="r" b="b"/>
              <a:pathLst>
                <a:path w="210820" h="55245">
                  <a:moveTo>
                    <a:pt x="0" y="0"/>
                  </a:moveTo>
                  <a:lnTo>
                    <a:pt x="0" y="54863"/>
                  </a:lnTo>
                  <a:lnTo>
                    <a:pt x="210299" y="54863"/>
                  </a:lnTo>
                  <a:lnTo>
                    <a:pt x="2102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" name="object 124" descr=""/>
          <p:cNvSpPr txBox="1"/>
          <p:nvPr/>
        </p:nvSpPr>
        <p:spPr>
          <a:xfrm>
            <a:off x="6789182" y="5348039"/>
            <a:ext cx="123189" cy="1911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8.0%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ts val="650"/>
              </a:lnSpc>
            </a:pPr>
            <a:r>
              <a:rPr dirty="0" sz="550" spc="-80">
                <a:solidFill>
                  <a:srgbClr val="231F1F"/>
                </a:solidFill>
                <a:latin typeface="Arial"/>
                <a:cs typeface="Arial"/>
              </a:rPr>
              <a:t>0.03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25" name="object 125" descr=""/>
          <p:cNvGrpSpPr/>
          <p:nvPr/>
        </p:nvGrpSpPr>
        <p:grpSpPr>
          <a:xfrm>
            <a:off x="7532382" y="5608485"/>
            <a:ext cx="213995" cy="20320"/>
            <a:chOff x="7532382" y="5608485"/>
            <a:chExt cx="213995" cy="20320"/>
          </a:xfrm>
        </p:grpSpPr>
        <p:sp>
          <p:nvSpPr>
            <p:cNvPr id="126" name="object 126" descr=""/>
            <p:cNvSpPr/>
            <p:nvPr/>
          </p:nvSpPr>
          <p:spPr>
            <a:xfrm>
              <a:off x="7533335" y="5609437"/>
              <a:ext cx="212090" cy="18415"/>
            </a:xfrm>
            <a:custGeom>
              <a:avLst/>
              <a:gdLst/>
              <a:ahLst/>
              <a:cxnLst/>
              <a:rect l="l" t="t" r="r" b="b"/>
              <a:pathLst>
                <a:path w="212090" h="18414">
                  <a:moveTo>
                    <a:pt x="211785" y="18262"/>
                  </a:moveTo>
                  <a:lnTo>
                    <a:pt x="211785" y="0"/>
                  </a:lnTo>
                  <a:lnTo>
                    <a:pt x="0" y="0"/>
                  </a:lnTo>
                  <a:lnTo>
                    <a:pt x="0" y="18262"/>
                  </a:lnTo>
                  <a:lnTo>
                    <a:pt x="211785" y="1826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7533335" y="5609437"/>
              <a:ext cx="212090" cy="18415"/>
            </a:xfrm>
            <a:custGeom>
              <a:avLst/>
              <a:gdLst/>
              <a:ahLst/>
              <a:cxnLst/>
              <a:rect l="l" t="t" r="r" b="b"/>
              <a:pathLst>
                <a:path w="212090" h="18414">
                  <a:moveTo>
                    <a:pt x="0" y="0"/>
                  </a:moveTo>
                  <a:lnTo>
                    <a:pt x="0" y="18262"/>
                  </a:lnTo>
                  <a:lnTo>
                    <a:pt x="211785" y="18262"/>
                  </a:lnTo>
                  <a:lnTo>
                    <a:pt x="211785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 descr=""/>
          <p:cNvSpPr txBox="1"/>
          <p:nvPr/>
        </p:nvSpPr>
        <p:spPr>
          <a:xfrm>
            <a:off x="7578533" y="5383091"/>
            <a:ext cx="123189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4">
                <a:solidFill>
                  <a:srgbClr val="231F1F"/>
                </a:solidFill>
                <a:latin typeface="Arial"/>
                <a:cs typeface="Arial"/>
              </a:rPr>
              <a:t>2.9%</a:t>
            </a:r>
            <a:endParaRPr sz="55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7586152" y="5465381"/>
            <a:ext cx="10858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0.01</a:t>
            </a:r>
            <a:endParaRPr sz="55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3067913" y="5698533"/>
            <a:ext cx="8699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35">
                <a:solidFill>
                  <a:srgbClr val="231F1F"/>
                </a:solidFill>
                <a:latin typeface="Arial"/>
                <a:cs typeface="Arial"/>
              </a:rPr>
              <a:t>DC</a:t>
            </a:r>
            <a:endParaRPr sz="55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864888" y="5698533"/>
            <a:ext cx="7366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00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55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4642055" y="5698533"/>
            <a:ext cx="9652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120</a:t>
            </a:r>
            <a:endParaRPr sz="55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5288179" y="5670201"/>
            <a:ext cx="384810" cy="289560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algn="ctr" marL="1270">
              <a:lnSpc>
                <a:spcPct val="100000"/>
              </a:lnSpc>
              <a:spcBef>
                <a:spcPts val="325"/>
              </a:spcBef>
            </a:pPr>
            <a:r>
              <a:rPr dirty="0" sz="550" spc="-25">
                <a:solidFill>
                  <a:srgbClr val="231F1F"/>
                </a:solidFill>
                <a:latin typeface="Arial"/>
                <a:cs typeface="Arial"/>
              </a:rPr>
              <a:t>180</a:t>
            </a:r>
            <a:endParaRPr sz="5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95"/>
              </a:spcBef>
            </a:pPr>
            <a:r>
              <a:rPr dirty="0" sz="750" spc="-150">
                <a:solidFill>
                  <a:srgbClr val="231F1F"/>
                </a:solidFill>
                <a:latin typeface="Arial"/>
                <a:cs typeface="Arial"/>
              </a:rPr>
              <a:t>Harmonics/Hz</a:t>
            </a:r>
            <a:endParaRPr sz="750">
              <a:latin typeface="Arial"/>
              <a:cs typeface="Aria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6222289" y="5698533"/>
            <a:ext cx="9652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240</a:t>
            </a:r>
            <a:endParaRPr sz="550">
              <a:latin typeface="Arial"/>
              <a:cs typeface="Aria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7013164" y="5698533"/>
            <a:ext cx="9652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550">
              <a:latin typeface="Arial"/>
              <a:cs typeface="Aria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7802522" y="5698533"/>
            <a:ext cx="96520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110">
                <a:solidFill>
                  <a:srgbClr val="231F1F"/>
                </a:solidFill>
                <a:latin typeface="Arial"/>
                <a:cs typeface="Arial"/>
              </a:rPr>
              <a:t>360</a:t>
            </a:r>
            <a:endParaRPr sz="550">
              <a:latin typeface="Arial"/>
              <a:cs typeface="Aria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590956" y="5570529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550">
              <a:latin typeface="Arial"/>
              <a:cs typeface="Aria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590956" y="5395286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550">
              <a:latin typeface="Arial"/>
              <a:cs typeface="Aria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590956" y="5221562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550">
              <a:latin typeface="Arial"/>
              <a:cs typeface="Aria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590956" y="5046320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550">
              <a:latin typeface="Arial"/>
              <a:cs typeface="Aria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2590956" y="4872601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55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590956" y="4697359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550">
              <a:latin typeface="Arial"/>
              <a:cs typeface="Aria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590956" y="4523641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550">
              <a:latin typeface="Arial"/>
              <a:cs typeface="Aria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590956" y="4349917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55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590956" y="4174674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550">
              <a:latin typeface="Arial"/>
              <a:cs typeface="Aria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590956" y="3999432"/>
            <a:ext cx="85725" cy="1098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0.9</a:t>
            </a:r>
            <a:endParaRPr sz="550">
              <a:latin typeface="Arial"/>
              <a:cs typeface="Aria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2577239" y="3649448"/>
            <a:ext cx="99695" cy="2876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50" spc="-100">
                <a:solidFill>
                  <a:srgbClr val="231F1F"/>
                </a:solidFill>
                <a:latin typeface="Arial"/>
                <a:cs typeface="Arial"/>
              </a:rPr>
              <a:t>I/A</a:t>
            </a:r>
            <a:endParaRPr sz="750">
              <a:latin typeface="Arial"/>
              <a:cs typeface="Arial"/>
            </a:endParaRPr>
          </a:p>
          <a:p>
            <a:pPr marL="26034">
              <a:lnSpc>
                <a:spcPct val="100000"/>
              </a:lnSpc>
              <a:spcBef>
                <a:spcPts val="515"/>
              </a:spcBef>
            </a:pPr>
            <a:r>
              <a:rPr dirty="0" sz="550" spc="-85">
                <a:solidFill>
                  <a:srgbClr val="231F1F"/>
                </a:solidFill>
                <a:latin typeface="Arial"/>
                <a:cs typeface="Arial"/>
              </a:rPr>
              <a:t>1.0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148" name="object 148" descr=""/>
          <p:cNvGrpSpPr/>
          <p:nvPr/>
        </p:nvGrpSpPr>
        <p:grpSpPr>
          <a:xfrm>
            <a:off x="3025775" y="6273800"/>
            <a:ext cx="5274310" cy="1052195"/>
            <a:chOff x="3025775" y="6273800"/>
            <a:chExt cx="5274310" cy="1052195"/>
          </a:xfrm>
        </p:grpSpPr>
        <p:sp>
          <p:nvSpPr>
            <p:cNvPr id="149" name="object 149" descr=""/>
            <p:cNvSpPr/>
            <p:nvPr/>
          </p:nvSpPr>
          <p:spPr>
            <a:xfrm>
              <a:off x="3032125" y="6273799"/>
              <a:ext cx="5267960" cy="1045844"/>
            </a:xfrm>
            <a:custGeom>
              <a:avLst/>
              <a:gdLst/>
              <a:ahLst/>
              <a:cxnLst/>
              <a:rect l="l" t="t" r="r" b="b"/>
              <a:pathLst>
                <a:path w="5267959" h="1045845">
                  <a:moveTo>
                    <a:pt x="4379366" y="550316"/>
                  </a:moveTo>
                  <a:lnTo>
                    <a:pt x="0" y="550316"/>
                  </a:lnTo>
                  <a:lnTo>
                    <a:pt x="0" y="1045667"/>
                  </a:lnTo>
                  <a:lnTo>
                    <a:pt x="4379366" y="1045667"/>
                  </a:lnTo>
                  <a:lnTo>
                    <a:pt x="4379366" y="550316"/>
                  </a:lnTo>
                  <a:close/>
                </a:path>
                <a:path w="5267959" h="1045845">
                  <a:moveTo>
                    <a:pt x="5267655" y="0"/>
                  </a:moveTo>
                  <a:lnTo>
                    <a:pt x="5266182" y="0"/>
                  </a:lnTo>
                  <a:lnTo>
                    <a:pt x="5266182" y="1536"/>
                  </a:lnTo>
                  <a:lnTo>
                    <a:pt x="5267655" y="1536"/>
                  </a:lnTo>
                  <a:lnTo>
                    <a:pt x="52676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3032125" y="682411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366" y="49535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1" name="object 151" descr=""/>
          <p:cNvSpPr txBox="1"/>
          <p:nvPr/>
        </p:nvSpPr>
        <p:spPr>
          <a:xfrm>
            <a:off x="3150209" y="6325111"/>
            <a:ext cx="47523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Registro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Inrush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T15-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261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– Contenido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armónico.</a:t>
            </a:r>
            <a:endParaRPr sz="1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3060700"/>
            <a:ext cx="9143365" cy="4140200"/>
            <a:chOff x="775023" y="3060700"/>
            <a:chExt cx="9143365" cy="41402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90959" y="3060700"/>
              <a:ext cx="3802405" cy="717296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1321574" y="493322"/>
            <a:ext cx="5325745" cy="5715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76300" marR="508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Energización</a:t>
            </a:r>
            <a:r>
              <a:rPr dirty="0" sz="16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T15-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261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Piura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21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10:29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2350">
              <a:latin typeface="Arial"/>
              <a:cs typeface="Arial"/>
            </a:endParaRPr>
          </a:p>
          <a:p>
            <a:pPr marL="838200" indent="-343535">
              <a:lnSpc>
                <a:spcPct val="100000"/>
              </a:lnSpc>
              <a:buClr>
                <a:srgbClr val="6ECFE7"/>
              </a:buClr>
              <a:buSzPct val="87500"/>
              <a:buFont typeface="Wingdings"/>
              <a:buChar char=""/>
              <a:tabLst>
                <a:tab pos="838200" algn="l"/>
                <a:tab pos="838835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¿A</a:t>
            </a:r>
            <a:r>
              <a:rPr dirty="0" sz="1600" spc="-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corriente?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850">
              <a:latin typeface="Arial"/>
              <a:cs typeface="Arial"/>
            </a:endParaRPr>
          </a:p>
          <a:p>
            <a:pPr algn="just" marL="12700" marR="1744980">
              <a:lnSpc>
                <a:spcPct val="100000"/>
              </a:lnSpc>
              <a:spcBef>
                <a:spcPts val="5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Cuando</a:t>
            </a:r>
            <a:r>
              <a:rPr dirty="0" sz="14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4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400" spc="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4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energizado,</a:t>
            </a:r>
            <a:r>
              <a:rPr dirty="0" sz="1400" spc="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presenta</a:t>
            </a:r>
            <a:r>
              <a:rPr dirty="0" sz="1400" spc="26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400" spc="27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26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260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energización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transitoria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(Inrush).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Arial"/>
              <a:cs typeface="Arial"/>
            </a:endParaRPr>
          </a:p>
          <a:p>
            <a:pPr marL="12700" marR="174498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400" spc="3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3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transitoria</a:t>
            </a:r>
            <a:r>
              <a:rPr dirty="0" sz="1400" spc="3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3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magnetización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4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ser</a:t>
            </a:r>
            <a:r>
              <a:rPr dirty="0" sz="14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5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8</a:t>
            </a:r>
            <a:r>
              <a:rPr dirty="0" sz="14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 spc="5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30</a:t>
            </a:r>
            <a:r>
              <a:rPr dirty="0" sz="1400" spc="5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400" spc="5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endParaRPr sz="1400">
              <a:latin typeface="Arial"/>
              <a:cs typeface="Arial"/>
            </a:endParaRPr>
          </a:p>
          <a:p>
            <a:pPr algn="ctr" marR="1137285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.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Arial"/>
              <a:cs typeface="Arial"/>
            </a:endParaRPr>
          </a:p>
          <a:p>
            <a:pPr algn="just" marL="12700" marR="1744345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4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factores</a:t>
            </a:r>
            <a:r>
              <a:rPr dirty="0" sz="14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4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determinan</a:t>
            </a:r>
            <a:r>
              <a:rPr dirty="0" sz="1400" spc="3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3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duración</a:t>
            </a:r>
            <a:r>
              <a:rPr dirty="0" sz="14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magnitud</a:t>
            </a:r>
            <a:r>
              <a:rPr dirty="0" sz="14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magnetización 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son: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 spc="80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80">
                <a:solidFill>
                  <a:srgbClr val="575B5F"/>
                </a:solidFill>
                <a:latin typeface="Arial"/>
                <a:cs typeface="Arial"/>
              </a:rPr>
              <a:t>Capacidad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transformador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 spc="60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60">
                <a:solidFill>
                  <a:srgbClr val="575B5F"/>
                </a:solidFill>
                <a:latin typeface="Arial"/>
                <a:cs typeface="Arial"/>
              </a:rPr>
              <a:t>Localización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 spc="275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275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resistencia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potencia.</a:t>
            </a:r>
            <a:endParaRPr sz="1400">
              <a:latin typeface="Arial"/>
              <a:cs typeface="Arial"/>
            </a:endParaRPr>
          </a:p>
          <a:p>
            <a:pPr marL="12700" marR="1744980">
              <a:lnSpc>
                <a:spcPct val="100000"/>
              </a:lnSpc>
              <a:tabLst>
                <a:tab pos="475615" algn="l"/>
                <a:tab pos="922019" algn="l"/>
                <a:tab pos="1282065" algn="l"/>
                <a:tab pos="1896110" algn="l"/>
                <a:tab pos="2144395" algn="l"/>
                <a:tab pos="2494915" algn="l"/>
                <a:tab pos="3373754" algn="l"/>
              </a:tabLst>
            </a:pPr>
            <a:r>
              <a:rPr dirty="0" sz="1400" spc="250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25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hierro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densidad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saturación.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 spc="275">
                <a:solidFill>
                  <a:srgbClr val="575B5F"/>
                </a:solidFill>
                <a:latin typeface="Wingdings"/>
                <a:cs typeface="Wingdings"/>
              </a:rPr>
              <a:t>�</a:t>
            </a:r>
            <a:r>
              <a:rPr dirty="0" sz="1400" spc="275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nivel</a:t>
            </a:r>
            <a:r>
              <a:rPr dirty="0" sz="14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flujo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residual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transformador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3038475" y="3776459"/>
            <a:ext cx="6255385" cy="3424554"/>
            <a:chOff x="3038475" y="3776459"/>
            <a:chExt cx="6255385" cy="3424554"/>
          </a:xfrm>
        </p:grpSpPr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90959" y="3776459"/>
              <a:ext cx="3802405" cy="1595640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044825" y="66992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044825" y="66992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21574" y="493322"/>
            <a:ext cx="5525135" cy="14966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76300" marR="20447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Energización</a:t>
            </a:r>
            <a:r>
              <a:rPr dirty="0" sz="16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T15-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261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Piura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21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10:29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CARACTERISTICAS</a:t>
            </a:r>
            <a:r>
              <a:rPr dirty="0" sz="14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NUCLEOS</a:t>
            </a:r>
            <a:r>
              <a:rPr dirty="0" sz="14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400" spc="-4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6ECFE7"/>
                </a:solidFill>
                <a:latin typeface="Arial"/>
                <a:cs typeface="Arial"/>
              </a:rPr>
              <a:t>TRANSFORMADORES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293666"/>
            <a:ext cx="9143365" cy="4907280"/>
            <a:chOff x="775023" y="2293666"/>
            <a:chExt cx="9143365" cy="490728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18363" y="2293666"/>
              <a:ext cx="5517688" cy="1484329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3154781" y="6396739"/>
            <a:ext cx="373316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Característica</a:t>
            </a:r>
            <a:r>
              <a:rPr dirty="0" sz="14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magnetización</a:t>
            </a:r>
            <a:r>
              <a:rPr dirty="0" sz="14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B-H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núcleo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2467368" y="3776459"/>
            <a:ext cx="5834380" cy="3522345"/>
            <a:chOff x="2467368" y="3776459"/>
            <a:chExt cx="5834380" cy="3522345"/>
          </a:xfrm>
        </p:grpSpPr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67368" y="3776459"/>
              <a:ext cx="5833859" cy="2330195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099841" y="67966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099841" y="67966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034743" y="3051882"/>
            <a:ext cx="6055360" cy="574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20850" marR="5080" indent="-1708785">
              <a:lnSpc>
                <a:spcPct val="100000"/>
              </a:lnSpc>
              <a:spcBef>
                <a:spcPts val="100"/>
              </a:spcBef>
            </a:pP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DESCONEXIÓN</a:t>
            </a:r>
            <a:r>
              <a:rPr dirty="0" sz="1800" spc="-7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7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POTENCIA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T9-261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HUANCAVELICA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681213" y="4289245"/>
            <a:ext cx="3872229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17</a:t>
            </a:r>
            <a:r>
              <a:rPr dirty="0" sz="2000" spc="-3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2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2000" spc="-3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2010</a:t>
            </a:r>
            <a:r>
              <a:rPr dirty="0" sz="2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10:43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a.m.</a:t>
            </a:r>
            <a:r>
              <a:rPr dirty="0" sz="2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50">
                <a:solidFill>
                  <a:srgbClr val="6ECFE7"/>
                </a:solidFill>
                <a:latin typeface="Arial"/>
                <a:cs typeface="Arial"/>
              </a:rPr>
              <a:t>.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3169691" y="6675983"/>
            <a:ext cx="4392295" cy="508000"/>
            <a:chOff x="3169691" y="6675983"/>
            <a:chExt cx="4392295" cy="508000"/>
          </a:xfrm>
        </p:grpSpPr>
        <p:sp>
          <p:nvSpPr>
            <p:cNvPr id="6" name="object 6" descr=""/>
            <p:cNvSpPr/>
            <p:nvPr/>
          </p:nvSpPr>
          <p:spPr>
            <a:xfrm>
              <a:off x="3176041" y="66823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176041" y="668233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04644" y="638091"/>
            <a:ext cx="7332980" cy="1448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37845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</a:t>
            </a:r>
            <a:endParaRPr sz="1600">
              <a:latin typeface="Arial"/>
              <a:cs typeface="Arial"/>
            </a:endParaRPr>
          </a:p>
          <a:p>
            <a:pPr marL="537845">
              <a:lnSpc>
                <a:spcPct val="100000"/>
              </a:lnSpc>
            </a:pP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Desconexión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T9-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261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SE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Huancavelica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17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10:43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 marL="354965" marR="203200" indent="-342900">
              <a:lnSpc>
                <a:spcPct val="100000"/>
              </a:lnSpc>
              <a:spcBef>
                <a:spcPts val="145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4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van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desde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Mantaro</a:t>
            </a:r>
            <a:r>
              <a:rPr dirty="0" sz="1600" spc="4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Independencia</a:t>
            </a:r>
            <a:r>
              <a:rPr dirty="0" sz="1600" spc="3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van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juntas</a:t>
            </a:r>
            <a:r>
              <a:rPr dirty="0" sz="1600" spc="4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misma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torre,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longitud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248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km.</a:t>
            </a:r>
            <a:endParaRPr sz="16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804644" y="2110136"/>
            <a:ext cx="5572760" cy="805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marR="5080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  <a:tab pos="763270" algn="l"/>
                <a:tab pos="1080770" algn="l"/>
                <a:tab pos="2190115" algn="l"/>
                <a:tab pos="2573655" algn="l"/>
                <a:tab pos="2892425" algn="l"/>
                <a:tab pos="3491229" algn="l"/>
                <a:tab pos="4282440" algn="l"/>
                <a:tab pos="4657090" algn="l"/>
              </a:tabLst>
            </a:pP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intermedio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línea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L-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2204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encuentra Huancavelica.</a:t>
            </a:r>
            <a:endParaRPr sz="1600">
              <a:latin typeface="Arial"/>
              <a:cs typeface="Arial"/>
            </a:endParaRPr>
          </a:p>
          <a:p>
            <a:pPr marL="354965" indent="-34290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produjo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simultanea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S.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511449" y="2110136"/>
            <a:ext cx="1428750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0835" algn="l"/>
              </a:tabLst>
            </a:pP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subestación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775023" y="3345154"/>
            <a:ext cx="9143365" cy="3947160"/>
            <a:chOff x="775023" y="3345154"/>
            <a:chExt cx="9143365" cy="3947160"/>
          </a:xfrm>
        </p:grpSpPr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68500" y="3345154"/>
              <a:ext cx="6794500" cy="43284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68500" y="3776459"/>
              <a:ext cx="6794500" cy="2624340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3896715" y="394487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815105" y="3949953"/>
              <a:ext cx="96520" cy="36830"/>
            </a:xfrm>
            <a:custGeom>
              <a:avLst/>
              <a:gdLst/>
              <a:ahLst/>
              <a:cxnLst/>
              <a:rect l="l" t="t" r="r" b="b"/>
              <a:pathLst>
                <a:path w="96520" h="36829">
                  <a:moveTo>
                    <a:pt x="96494" y="27432"/>
                  </a:moveTo>
                  <a:lnTo>
                    <a:pt x="0" y="27432"/>
                  </a:lnTo>
                  <a:lnTo>
                    <a:pt x="0" y="36563"/>
                  </a:lnTo>
                  <a:lnTo>
                    <a:pt x="96494" y="36563"/>
                  </a:lnTo>
                  <a:lnTo>
                    <a:pt x="96494" y="27432"/>
                  </a:lnTo>
                  <a:close/>
                </a:path>
                <a:path w="96520" h="36829">
                  <a:moveTo>
                    <a:pt x="96494" y="12446"/>
                  </a:moveTo>
                  <a:lnTo>
                    <a:pt x="32994" y="12446"/>
                  </a:lnTo>
                  <a:lnTo>
                    <a:pt x="32994" y="18249"/>
                  </a:lnTo>
                  <a:lnTo>
                    <a:pt x="32994" y="25146"/>
                  </a:lnTo>
                  <a:lnTo>
                    <a:pt x="96494" y="25146"/>
                  </a:lnTo>
                  <a:lnTo>
                    <a:pt x="96494" y="18249"/>
                  </a:lnTo>
                  <a:lnTo>
                    <a:pt x="96494" y="12446"/>
                  </a:lnTo>
                  <a:close/>
                </a:path>
                <a:path w="96520" h="36829">
                  <a:moveTo>
                    <a:pt x="96494" y="0"/>
                  </a:moveTo>
                  <a:lnTo>
                    <a:pt x="63995" y="0"/>
                  </a:lnTo>
                  <a:lnTo>
                    <a:pt x="63995" y="9131"/>
                  </a:lnTo>
                  <a:lnTo>
                    <a:pt x="96494" y="9131"/>
                  </a:lnTo>
                  <a:lnTo>
                    <a:pt x="96494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796131" y="3990593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 h="0">
                  <a:moveTo>
                    <a:pt x="0" y="0"/>
                  </a:moveTo>
                  <a:lnTo>
                    <a:pt x="111557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50500" y="4000500"/>
              <a:ext cx="256044" cy="196303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3860139" y="4191761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860139" y="4200905"/>
              <a:ext cx="20320" cy="0"/>
            </a:xfrm>
            <a:custGeom>
              <a:avLst/>
              <a:gdLst/>
              <a:ahLst/>
              <a:cxnLst/>
              <a:rect l="l" t="t" r="r" b="b"/>
              <a:pathLst>
                <a:path w="20320" h="0">
                  <a:moveTo>
                    <a:pt x="0" y="0"/>
                  </a:moveTo>
                  <a:lnTo>
                    <a:pt x="20117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848100" y="4205935"/>
              <a:ext cx="38100" cy="9525"/>
            </a:xfrm>
            <a:custGeom>
              <a:avLst/>
              <a:gdLst/>
              <a:ahLst/>
              <a:cxnLst/>
              <a:rect l="l" t="t" r="r" b="b"/>
              <a:pathLst>
                <a:path w="38100" h="9525">
                  <a:moveTo>
                    <a:pt x="3810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38100" y="9131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3068" y="4196804"/>
              <a:ext cx="155473" cy="44996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3771900" y="4216400"/>
              <a:ext cx="114300" cy="35560"/>
            </a:xfrm>
            <a:custGeom>
              <a:avLst/>
              <a:gdLst/>
              <a:ahLst/>
              <a:cxnLst/>
              <a:rect l="l" t="t" r="r" b="b"/>
              <a:pathLst>
                <a:path w="114300" h="35560">
                  <a:moveTo>
                    <a:pt x="88900" y="26098"/>
                  </a:moveTo>
                  <a:lnTo>
                    <a:pt x="63500" y="26098"/>
                  </a:lnTo>
                  <a:lnTo>
                    <a:pt x="63500" y="35293"/>
                  </a:lnTo>
                  <a:lnTo>
                    <a:pt x="88900" y="35293"/>
                  </a:lnTo>
                  <a:lnTo>
                    <a:pt x="88900" y="26098"/>
                  </a:lnTo>
                  <a:close/>
                </a:path>
                <a:path w="114300" h="35560">
                  <a:moveTo>
                    <a:pt x="114300" y="12700"/>
                  </a:moveTo>
                  <a:lnTo>
                    <a:pt x="15773" y="12700"/>
                  </a:lnTo>
                  <a:lnTo>
                    <a:pt x="15773" y="16967"/>
                  </a:lnTo>
                  <a:lnTo>
                    <a:pt x="0" y="16967"/>
                  </a:lnTo>
                  <a:lnTo>
                    <a:pt x="0" y="25400"/>
                  </a:lnTo>
                  <a:lnTo>
                    <a:pt x="107200" y="25400"/>
                  </a:lnTo>
                  <a:lnTo>
                    <a:pt x="107200" y="16967"/>
                  </a:lnTo>
                  <a:lnTo>
                    <a:pt x="114300" y="16967"/>
                  </a:lnTo>
                  <a:lnTo>
                    <a:pt x="114300" y="12700"/>
                  </a:lnTo>
                  <a:close/>
                </a:path>
                <a:path w="114300" h="35560">
                  <a:moveTo>
                    <a:pt x="114300" y="0"/>
                  </a:moveTo>
                  <a:lnTo>
                    <a:pt x="43205" y="0"/>
                  </a:lnTo>
                  <a:lnTo>
                    <a:pt x="43205" y="7835"/>
                  </a:lnTo>
                  <a:lnTo>
                    <a:pt x="114300" y="7835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59073" y="4242498"/>
              <a:ext cx="301726" cy="146291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3558387" y="4392930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 h="0">
                  <a:moveTo>
                    <a:pt x="0" y="0"/>
                  </a:moveTo>
                  <a:lnTo>
                    <a:pt x="9326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549942" y="4397984"/>
              <a:ext cx="69850" cy="18415"/>
            </a:xfrm>
            <a:custGeom>
              <a:avLst/>
              <a:gdLst/>
              <a:ahLst/>
              <a:cxnLst/>
              <a:rect l="l" t="t" r="r" b="b"/>
              <a:pathLst>
                <a:path w="69850" h="18414">
                  <a:moveTo>
                    <a:pt x="44157" y="9131"/>
                  </a:moveTo>
                  <a:lnTo>
                    <a:pt x="9131" y="9131"/>
                  </a:lnTo>
                  <a:lnTo>
                    <a:pt x="9131" y="18249"/>
                  </a:lnTo>
                  <a:lnTo>
                    <a:pt x="44157" y="18249"/>
                  </a:lnTo>
                  <a:lnTo>
                    <a:pt x="44157" y="9131"/>
                  </a:lnTo>
                  <a:close/>
                </a:path>
                <a:path w="69850" h="18414">
                  <a:moveTo>
                    <a:pt x="69557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69557" y="8915"/>
                  </a:lnTo>
                  <a:lnTo>
                    <a:pt x="6955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19500" y="4388789"/>
              <a:ext cx="149872" cy="107010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3619500" y="4498530"/>
              <a:ext cx="31115" cy="9525"/>
            </a:xfrm>
            <a:custGeom>
              <a:avLst/>
              <a:gdLst/>
              <a:ahLst/>
              <a:cxnLst/>
              <a:rect l="l" t="t" r="r" b="b"/>
              <a:pathLst>
                <a:path w="31114" h="9525">
                  <a:moveTo>
                    <a:pt x="3100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31000" y="9131"/>
                  </a:lnTo>
                  <a:lnTo>
                    <a:pt x="310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58971" y="4502658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06800" y="4508500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43700" y="0"/>
                  </a:moveTo>
                  <a:lnTo>
                    <a:pt x="0" y="0"/>
                  </a:lnTo>
                  <a:lnTo>
                    <a:pt x="0" y="8331"/>
                  </a:lnTo>
                  <a:lnTo>
                    <a:pt x="43700" y="8331"/>
                  </a:lnTo>
                  <a:lnTo>
                    <a:pt x="43700" y="0"/>
                  </a:lnTo>
                  <a:close/>
                </a:path>
                <a:path w="76200" h="25400">
                  <a:moveTo>
                    <a:pt x="76200" y="12700"/>
                  </a:moveTo>
                  <a:lnTo>
                    <a:pt x="43700" y="12700"/>
                  </a:lnTo>
                  <a:lnTo>
                    <a:pt x="43700" y="17462"/>
                  </a:lnTo>
                  <a:lnTo>
                    <a:pt x="25400" y="17462"/>
                  </a:lnTo>
                  <a:lnTo>
                    <a:pt x="25400" y="12700"/>
                  </a:lnTo>
                  <a:lnTo>
                    <a:pt x="0" y="12700"/>
                  </a:lnTo>
                  <a:lnTo>
                    <a:pt x="0" y="17462"/>
                  </a:lnTo>
                  <a:lnTo>
                    <a:pt x="0" y="25400"/>
                  </a:lnTo>
                  <a:lnTo>
                    <a:pt x="71145" y="25400"/>
                  </a:lnTo>
                  <a:lnTo>
                    <a:pt x="71145" y="17462"/>
                  </a:lnTo>
                  <a:lnTo>
                    <a:pt x="76200" y="17462"/>
                  </a:lnTo>
                  <a:lnTo>
                    <a:pt x="76200" y="12700"/>
                  </a:lnTo>
                  <a:close/>
                </a:path>
                <a:path w="76200" h="25400">
                  <a:moveTo>
                    <a:pt x="76200" y="0"/>
                  </a:moveTo>
                  <a:lnTo>
                    <a:pt x="52882" y="0"/>
                  </a:lnTo>
                  <a:lnTo>
                    <a:pt x="52882" y="8331"/>
                  </a:lnTo>
                  <a:lnTo>
                    <a:pt x="76200" y="8331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594963" y="4539233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4981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594963" y="4548377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4981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586505" y="4553394"/>
              <a:ext cx="71120" cy="6350"/>
            </a:xfrm>
            <a:custGeom>
              <a:avLst/>
              <a:gdLst/>
              <a:ahLst/>
              <a:cxnLst/>
              <a:rect l="l" t="t" r="r" b="b"/>
              <a:pathLst>
                <a:path w="71120" h="6350">
                  <a:moveTo>
                    <a:pt x="71094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71094" y="5905"/>
                  </a:lnTo>
                  <a:lnTo>
                    <a:pt x="71094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585819" y="4566666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 h="0">
                  <a:moveTo>
                    <a:pt x="0" y="0"/>
                  </a:moveTo>
                  <a:lnTo>
                    <a:pt x="65837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568700" y="4572000"/>
              <a:ext cx="81915" cy="36830"/>
            </a:xfrm>
            <a:custGeom>
              <a:avLst/>
              <a:gdLst/>
              <a:ahLst/>
              <a:cxnLst/>
              <a:rect l="l" t="t" r="r" b="b"/>
              <a:pathLst>
                <a:path w="81914" h="36829">
                  <a:moveTo>
                    <a:pt x="50800" y="27089"/>
                  </a:moveTo>
                  <a:lnTo>
                    <a:pt x="0" y="27089"/>
                  </a:lnTo>
                  <a:lnTo>
                    <a:pt x="0" y="36271"/>
                  </a:lnTo>
                  <a:lnTo>
                    <a:pt x="50800" y="36271"/>
                  </a:lnTo>
                  <a:lnTo>
                    <a:pt x="50800" y="27089"/>
                  </a:lnTo>
                  <a:close/>
                </a:path>
                <a:path w="81914" h="36829">
                  <a:moveTo>
                    <a:pt x="63500" y="12700"/>
                  </a:moveTo>
                  <a:lnTo>
                    <a:pt x="12700" y="12700"/>
                  </a:lnTo>
                  <a:lnTo>
                    <a:pt x="12700" y="17957"/>
                  </a:lnTo>
                  <a:lnTo>
                    <a:pt x="0" y="17957"/>
                  </a:lnTo>
                  <a:lnTo>
                    <a:pt x="0" y="25400"/>
                  </a:lnTo>
                  <a:lnTo>
                    <a:pt x="50800" y="25400"/>
                  </a:lnTo>
                  <a:lnTo>
                    <a:pt x="50800" y="17957"/>
                  </a:lnTo>
                  <a:lnTo>
                    <a:pt x="63500" y="17957"/>
                  </a:lnTo>
                  <a:lnTo>
                    <a:pt x="63500" y="12700"/>
                  </a:lnTo>
                  <a:close/>
                </a:path>
                <a:path w="81914" h="36829">
                  <a:moveTo>
                    <a:pt x="81800" y="0"/>
                  </a:moveTo>
                  <a:lnTo>
                    <a:pt x="12700" y="0"/>
                  </a:lnTo>
                  <a:lnTo>
                    <a:pt x="12700" y="8826"/>
                  </a:lnTo>
                  <a:lnTo>
                    <a:pt x="81800" y="8826"/>
                  </a:lnTo>
                  <a:lnTo>
                    <a:pt x="818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67531" y="4612386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558387" y="4621530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558387" y="4630673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543300" y="4635715"/>
              <a:ext cx="50800" cy="45720"/>
            </a:xfrm>
            <a:custGeom>
              <a:avLst/>
              <a:gdLst/>
              <a:ahLst/>
              <a:cxnLst/>
              <a:rect l="l" t="t" r="r" b="b"/>
              <a:pathLst>
                <a:path w="50800" h="45720">
                  <a:moveTo>
                    <a:pt x="34086" y="37884"/>
                  </a:moveTo>
                  <a:lnTo>
                    <a:pt x="0" y="37884"/>
                  </a:lnTo>
                  <a:lnTo>
                    <a:pt x="0" y="45669"/>
                  </a:lnTo>
                  <a:lnTo>
                    <a:pt x="34086" y="45669"/>
                  </a:lnTo>
                  <a:lnTo>
                    <a:pt x="34086" y="37884"/>
                  </a:lnTo>
                  <a:close/>
                </a:path>
                <a:path w="50800" h="45720">
                  <a:moveTo>
                    <a:pt x="38100" y="27419"/>
                  </a:moveTo>
                  <a:lnTo>
                    <a:pt x="0" y="27419"/>
                  </a:lnTo>
                  <a:lnTo>
                    <a:pt x="0" y="36550"/>
                  </a:lnTo>
                  <a:lnTo>
                    <a:pt x="38100" y="36550"/>
                  </a:lnTo>
                  <a:lnTo>
                    <a:pt x="38100" y="27419"/>
                  </a:lnTo>
                  <a:close/>
                </a:path>
                <a:path w="50800" h="45720">
                  <a:moveTo>
                    <a:pt x="38100" y="12484"/>
                  </a:moveTo>
                  <a:lnTo>
                    <a:pt x="6642" y="12484"/>
                  </a:lnTo>
                  <a:lnTo>
                    <a:pt x="6642" y="18237"/>
                  </a:lnTo>
                  <a:lnTo>
                    <a:pt x="0" y="18237"/>
                  </a:lnTo>
                  <a:lnTo>
                    <a:pt x="0" y="25184"/>
                  </a:lnTo>
                  <a:lnTo>
                    <a:pt x="38100" y="25184"/>
                  </a:lnTo>
                  <a:lnTo>
                    <a:pt x="38100" y="18237"/>
                  </a:lnTo>
                  <a:lnTo>
                    <a:pt x="38100" y="12484"/>
                  </a:lnTo>
                  <a:close/>
                </a:path>
                <a:path w="50800" h="45720">
                  <a:moveTo>
                    <a:pt x="50800" y="0"/>
                  </a:moveTo>
                  <a:lnTo>
                    <a:pt x="6642" y="0"/>
                  </a:lnTo>
                  <a:lnTo>
                    <a:pt x="6642" y="9118"/>
                  </a:lnTo>
                  <a:lnTo>
                    <a:pt x="50800" y="9118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530955" y="468553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545586" y="468919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10973"/>
                  </a:moveTo>
                  <a:lnTo>
                    <a:pt x="0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236311" y="464743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44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567531" y="465353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232399" y="465093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567531" y="4659630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232399" y="4660900"/>
              <a:ext cx="20320" cy="2540"/>
            </a:xfrm>
            <a:custGeom>
              <a:avLst/>
              <a:gdLst/>
              <a:ahLst/>
              <a:cxnLst/>
              <a:rect l="l" t="t" r="r" b="b"/>
              <a:pathLst>
                <a:path w="20320" h="2539">
                  <a:moveTo>
                    <a:pt x="196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19697" y="2235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567531" y="466572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221071" y="4665725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567531" y="4671822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221630" y="4673600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4">
                  <a:moveTo>
                    <a:pt x="36169" y="0"/>
                  </a:moveTo>
                  <a:lnTo>
                    <a:pt x="0" y="0"/>
                  </a:lnTo>
                  <a:lnTo>
                    <a:pt x="0" y="1689"/>
                  </a:lnTo>
                  <a:lnTo>
                    <a:pt x="36169" y="1689"/>
                  </a:lnTo>
                  <a:lnTo>
                    <a:pt x="3616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567531" y="467791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5221630" y="4675289"/>
              <a:ext cx="36195" cy="6350"/>
            </a:xfrm>
            <a:custGeom>
              <a:avLst/>
              <a:gdLst/>
              <a:ahLst/>
              <a:cxnLst/>
              <a:rect l="l" t="t" r="r" b="b"/>
              <a:pathLst>
                <a:path w="36195" h="6350">
                  <a:moveTo>
                    <a:pt x="36169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36169" y="6096"/>
                  </a:lnTo>
                  <a:lnTo>
                    <a:pt x="3616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567531" y="468401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5219699" y="468630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38100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38100" y="1193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567531" y="469010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219699" y="4687493"/>
              <a:ext cx="38100" cy="6350"/>
            </a:xfrm>
            <a:custGeom>
              <a:avLst/>
              <a:gdLst/>
              <a:ahLst/>
              <a:cxnLst/>
              <a:rect l="l" t="t" r="r" b="b"/>
              <a:pathLst>
                <a:path w="38100" h="6350">
                  <a:moveTo>
                    <a:pt x="38100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38100" y="6057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567531" y="469620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5219699" y="4693539"/>
              <a:ext cx="47625" cy="5715"/>
            </a:xfrm>
            <a:custGeom>
              <a:avLst/>
              <a:gdLst/>
              <a:ahLst/>
              <a:cxnLst/>
              <a:rect l="l" t="t" r="r" b="b"/>
              <a:pathLst>
                <a:path w="47625" h="5714">
                  <a:moveTo>
                    <a:pt x="47625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47625" y="5461"/>
                  </a:lnTo>
                  <a:lnTo>
                    <a:pt x="47625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567531" y="470230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205831" y="4702301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567531" y="470839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205831" y="4708397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567531" y="4714494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198770" y="4711852"/>
              <a:ext cx="71755" cy="6350"/>
            </a:xfrm>
            <a:custGeom>
              <a:avLst/>
              <a:gdLst/>
              <a:ahLst/>
              <a:cxnLst/>
              <a:rect l="l" t="t" r="r" b="b"/>
              <a:pathLst>
                <a:path w="71754" h="6350">
                  <a:moveTo>
                    <a:pt x="71729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71729" y="6096"/>
                  </a:lnTo>
                  <a:lnTo>
                    <a:pt x="7172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567531" y="472058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5198770" y="4717948"/>
              <a:ext cx="71755" cy="6350"/>
            </a:xfrm>
            <a:custGeom>
              <a:avLst/>
              <a:gdLst/>
              <a:ahLst/>
              <a:cxnLst/>
              <a:rect l="l" t="t" r="r" b="b"/>
              <a:pathLst>
                <a:path w="71754" h="6350">
                  <a:moveTo>
                    <a:pt x="71729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71729" y="6096"/>
                  </a:lnTo>
                  <a:lnTo>
                    <a:pt x="7172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567531" y="4726686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198770" y="4724400"/>
              <a:ext cx="71755" cy="6350"/>
            </a:xfrm>
            <a:custGeom>
              <a:avLst/>
              <a:gdLst/>
              <a:ahLst/>
              <a:cxnLst/>
              <a:rect l="l" t="t" r="r" b="b"/>
              <a:pathLst>
                <a:path w="71754" h="6350">
                  <a:moveTo>
                    <a:pt x="71729" y="0"/>
                  </a:moveTo>
                  <a:lnTo>
                    <a:pt x="0" y="0"/>
                  </a:lnTo>
                  <a:lnTo>
                    <a:pt x="0" y="5753"/>
                  </a:lnTo>
                  <a:lnTo>
                    <a:pt x="71729" y="5753"/>
                  </a:lnTo>
                  <a:lnTo>
                    <a:pt x="71729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567531" y="473278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194299" y="4730153"/>
              <a:ext cx="88265" cy="6350"/>
            </a:xfrm>
            <a:custGeom>
              <a:avLst/>
              <a:gdLst/>
              <a:ahLst/>
              <a:cxnLst/>
              <a:rect l="l" t="t" r="r" b="b"/>
              <a:pathLst>
                <a:path w="88264" h="6350">
                  <a:moveTo>
                    <a:pt x="88252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88252" y="6096"/>
                  </a:lnTo>
                  <a:lnTo>
                    <a:pt x="88252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567531" y="473887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5194299" y="4737100"/>
              <a:ext cx="88265" cy="5715"/>
            </a:xfrm>
            <a:custGeom>
              <a:avLst/>
              <a:gdLst/>
              <a:ahLst/>
              <a:cxnLst/>
              <a:rect l="l" t="t" r="r" b="b"/>
              <a:pathLst>
                <a:path w="88264" h="5714">
                  <a:moveTo>
                    <a:pt x="88252" y="0"/>
                  </a:moveTo>
                  <a:lnTo>
                    <a:pt x="0" y="0"/>
                  </a:lnTo>
                  <a:lnTo>
                    <a:pt x="0" y="5207"/>
                  </a:lnTo>
                  <a:lnTo>
                    <a:pt x="88252" y="5207"/>
                  </a:lnTo>
                  <a:lnTo>
                    <a:pt x="88252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567531" y="474497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5232399" y="4742307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567531" y="475106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232399" y="4749800"/>
              <a:ext cx="20320" cy="5080"/>
            </a:xfrm>
            <a:custGeom>
              <a:avLst/>
              <a:gdLst/>
              <a:ahLst/>
              <a:cxnLst/>
              <a:rect l="l" t="t" r="r" b="b"/>
              <a:pathLst>
                <a:path w="20320" h="5079">
                  <a:moveTo>
                    <a:pt x="19697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9697" y="4711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567531" y="4757166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5232399" y="4754511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567531" y="476326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5232399" y="4762500"/>
              <a:ext cx="20320" cy="4445"/>
            </a:xfrm>
            <a:custGeom>
              <a:avLst/>
              <a:gdLst/>
              <a:ahLst/>
              <a:cxnLst/>
              <a:rect l="l" t="t" r="r" b="b"/>
              <a:pathLst>
                <a:path w="20320" h="4445">
                  <a:moveTo>
                    <a:pt x="19697" y="0"/>
                  </a:moveTo>
                  <a:lnTo>
                    <a:pt x="0" y="0"/>
                  </a:lnTo>
                  <a:lnTo>
                    <a:pt x="0" y="4216"/>
                  </a:lnTo>
                  <a:lnTo>
                    <a:pt x="19697" y="421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567531" y="4769358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5232399" y="476671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567531" y="477545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5232399" y="4775200"/>
              <a:ext cx="20320" cy="3810"/>
            </a:xfrm>
            <a:custGeom>
              <a:avLst/>
              <a:gdLst/>
              <a:ahLst/>
              <a:cxnLst/>
              <a:rect l="l" t="t" r="r" b="b"/>
              <a:pathLst>
                <a:path w="20320" h="3810">
                  <a:moveTo>
                    <a:pt x="19697" y="0"/>
                  </a:moveTo>
                  <a:lnTo>
                    <a:pt x="0" y="0"/>
                  </a:lnTo>
                  <a:lnTo>
                    <a:pt x="0" y="3721"/>
                  </a:lnTo>
                  <a:lnTo>
                    <a:pt x="19697" y="3721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567531" y="4781550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5232399" y="4778921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567531" y="478764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232399" y="4787900"/>
              <a:ext cx="20320" cy="3810"/>
            </a:xfrm>
            <a:custGeom>
              <a:avLst/>
              <a:gdLst/>
              <a:ahLst/>
              <a:cxnLst/>
              <a:rect l="l" t="t" r="r" b="b"/>
              <a:pathLst>
                <a:path w="20320" h="3810">
                  <a:moveTo>
                    <a:pt x="19697" y="0"/>
                  </a:moveTo>
                  <a:lnTo>
                    <a:pt x="0" y="0"/>
                  </a:lnTo>
                  <a:lnTo>
                    <a:pt x="0" y="3225"/>
                  </a:lnTo>
                  <a:lnTo>
                    <a:pt x="19697" y="3225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567531" y="479374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232399" y="4791125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19697" y="6057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567531" y="479983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5232399" y="4800600"/>
              <a:ext cx="20320" cy="3175"/>
            </a:xfrm>
            <a:custGeom>
              <a:avLst/>
              <a:gdLst/>
              <a:ahLst/>
              <a:cxnLst/>
              <a:rect l="l" t="t" r="r" b="b"/>
              <a:pathLst>
                <a:path w="20320" h="3175">
                  <a:moveTo>
                    <a:pt x="19697" y="0"/>
                  </a:moveTo>
                  <a:lnTo>
                    <a:pt x="0" y="0"/>
                  </a:lnTo>
                  <a:lnTo>
                    <a:pt x="0" y="2679"/>
                  </a:lnTo>
                  <a:lnTo>
                    <a:pt x="19697" y="2679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567531" y="480593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5232399" y="4803279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567531" y="4812030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5232399" y="4813300"/>
              <a:ext cx="20320" cy="2540"/>
            </a:xfrm>
            <a:custGeom>
              <a:avLst/>
              <a:gdLst/>
              <a:ahLst/>
              <a:cxnLst/>
              <a:rect l="l" t="t" r="r" b="b"/>
              <a:pathLst>
                <a:path w="20320" h="2539">
                  <a:moveTo>
                    <a:pt x="196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19697" y="2184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567531" y="481812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232399" y="4815484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567531" y="4824222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5232399" y="4826000"/>
              <a:ext cx="20320" cy="1905"/>
            </a:xfrm>
            <a:custGeom>
              <a:avLst/>
              <a:gdLst/>
              <a:ahLst/>
              <a:cxnLst/>
              <a:rect l="l" t="t" r="r" b="b"/>
              <a:pathLst>
                <a:path w="20320" h="1904">
                  <a:moveTo>
                    <a:pt x="19697" y="0"/>
                  </a:moveTo>
                  <a:lnTo>
                    <a:pt x="0" y="0"/>
                  </a:lnTo>
                  <a:lnTo>
                    <a:pt x="0" y="1689"/>
                  </a:lnTo>
                  <a:lnTo>
                    <a:pt x="19697" y="1689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567531" y="483031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5232399" y="4827689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567531" y="483641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5232399" y="483870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9697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19697" y="1193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567531" y="484250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5232399" y="4839893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19697" y="6057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567531" y="484860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5232399" y="4845939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19697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19697" y="5461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567531" y="485470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5232399" y="4852047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567531" y="486079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5232399" y="4858143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19697" y="595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3567531" y="4866894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5232399" y="4864252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567531" y="487298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5232399" y="4870348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567531" y="4879086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5232399" y="4876800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19697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19697" y="5702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567531" y="4885181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5232399" y="4882502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19697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9697" y="6096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567531" y="489127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5232399" y="4889500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19697" y="0"/>
                  </a:moveTo>
                  <a:lnTo>
                    <a:pt x="0" y="0"/>
                  </a:lnTo>
                  <a:lnTo>
                    <a:pt x="0" y="5207"/>
                  </a:lnTo>
                  <a:lnTo>
                    <a:pt x="19697" y="5207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567531" y="489737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581400" y="4894719"/>
              <a:ext cx="1671320" cy="31115"/>
            </a:xfrm>
            <a:custGeom>
              <a:avLst/>
              <a:gdLst/>
              <a:ahLst/>
              <a:cxnLst/>
              <a:rect l="l" t="t" r="r" b="b"/>
              <a:pathLst>
                <a:path w="1671320" h="31114">
                  <a:moveTo>
                    <a:pt x="12700" y="12192"/>
                  </a:moveTo>
                  <a:lnTo>
                    <a:pt x="9677" y="12192"/>
                  </a:lnTo>
                  <a:lnTo>
                    <a:pt x="9677" y="7480"/>
                  </a:lnTo>
                  <a:lnTo>
                    <a:pt x="0" y="7480"/>
                  </a:lnTo>
                  <a:lnTo>
                    <a:pt x="0" y="12192"/>
                  </a:lnTo>
                  <a:lnTo>
                    <a:pt x="0" y="18288"/>
                  </a:lnTo>
                  <a:lnTo>
                    <a:pt x="12700" y="18288"/>
                  </a:lnTo>
                  <a:lnTo>
                    <a:pt x="12700" y="12192"/>
                  </a:lnTo>
                  <a:close/>
                </a:path>
                <a:path w="1671320" h="31114">
                  <a:moveTo>
                    <a:pt x="24955" y="24396"/>
                  </a:moveTo>
                  <a:lnTo>
                    <a:pt x="12700" y="24396"/>
                  </a:lnTo>
                  <a:lnTo>
                    <a:pt x="12700" y="20180"/>
                  </a:lnTo>
                  <a:lnTo>
                    <a:pt x="0" y="20180"/>
                  </a:lnTo>
                  <a:lnTo>
                    <a:pt x="0" y="24396"/>
                  </a:lnTo>
                  <a:lnTo>
                    <a:pt x="0" y="30492"/>
                  </a:lnTo>
                  <a:lnTo>
                    <a:pt x="24955" y="30492"/>
                  </a:lnTo>
                  <a:lnTo>
                    <a:pt x="24955" y="24396"/>
                  </a:lnTo>
                  <a:close/>
                </a:path>
                <a:path w="1671320" h="31114">
                  <a:moveTo>
                    <a:pt x="1670697" y="20180"/>
                  </a:moveTo>
                  <a:lnTo>
                    <a:pt x="1651000" y="20180"/>
                  </a:lnTo>
                  <a:lnTo>
                    <a:pt x="1651000" y="24396"/>
                  </a:lnTo>
                  <a:lnTo>
                    <a:pt x="1670697" y="24396"/>
                  </a:lnTo>
                  <a:lnTo>
                    <a:pt x="1670697" y="20180"/>
                  </a:lnTo>
                  <a:close/>
                </a:path>
                <a:path w="1671320" h="31114">
                  <a:moveTo>
                    <a:pt x="1670697" y="7480"/>
                  </a:moveTo>
                  <a:lnTo>
                    <a:pt x="1651000" y="7480"/>
                  </a:lnTo>
                  <a:lnTo>
                    <a:pt x="1651000" y="12192"/>
                  </a:lnTo>
                  <a:lnTo>
                    <a:pt x="1651000" y="18288"/>
                  </a:lnTo>
                  <a:lnTo>
                    <a:pt x="1670697" y="18288"/>
                  </a:lnTo>
                  <a:lnTo>
                    <a:pt x="1670697" y="12192"/>
                  </a:lnTo>
                  <a:lnTo>
                    <a:pt x="1670697" y="7480"/>
                  </a:lnTo>
                  <a:close/>
                </a:path>
                <a:path w="1671320" h="31114">
                  <a:moveTo>
                    <a:pt x="1670697" y="0"/>
                  </a:moveTo>
                  <a:lnTo>
                    <a:pt x="1651000" y="0"/>
                  </a:lnTo>
                  <a:lnTo>
                    <a:pt x="1651000" y="6096"/>
                  </a:lnTo>
                  <a:lnTo>
                    <a:pt x="1670697" y="6096"/>
                  </a:lnTo>
                  <a:lnTo>
                    <a:pt x="167069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221071" y="4921758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30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3582771" y="492785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5221071" y="492785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68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3583482" y="4931321"/>
              <a:ext cx="36195" cy="6350"/>
            </a:xfrm>
            <a:custGeom>
              <a:avLst/>
              <a:gdLst/>
              <a:ahLst/>
              <a:cxnLst/>
              <a:rect l="l" t="t" r="r" b="b"/>
              <a:pathLst>
                <a:path w="36195" h="6350">
                  <a:moveTo>
                    <a:pt x="36017" y="0"/>
                  </a:moveTo>
                  <a:lnTo>
                    <a:pt x="0" y="0"/>
                  </a:lnTo>
                  <a:lnTo>
                    <a:pt x="0" y="6057"/>
                  </a:lnTo>
                  <a:lnTo>
                    <a:pt x="36017" y="6057"/>
                  </a:lnTo>
                  <a:lnTo>
                    <a:pt x="36017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5205831" y="4933950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0" y="0"/>
                  </a:moveTo>
                  <a:lnTo>
                    <a:pt x="39929" y="0"/>
                  </a:lnTo>
                </a:path>
              </a:pathLst>
            </a:custGeom>
            <a:ln w="7925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594100" y="4940300"/>
              <a:ext cx="1638300" cy="9525"/>
            </a:xfrm>
            <a:custGeom>
              <a:avLst/>
              <a:gdLst/>
              <a:ahLst/>
              <a:cxnLst/>
              <a:rect l="l" t="t" r="r" b="b"/>
              <a:pathLst>
                <a:path w="1638300" h="9525">
                  <a:moveTo>
                    <a:pt x="1638300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25400" y="3175"/>
                  </a:lnTo>
                  <a:lnTo>
                    <a:pt x="25400" y="9283"/>
                  </a:lnTo>
                  <a:lnTo>
                    <a:pt x="1619897" y="9283"/>
                  </a:lnTo>
                  <a:lnTo>
                    <a:pt x="1619897" y="3175"/>
                  </a:lnTo>
                  <a:lnTo>
                    <a:pt x="1638300" y="3175"/>
                  </a:lnTo>
                  <a:lnTo>
                    <a:pt x="16383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2924175" y="67902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2924175" y="67902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04644" y="1573739"/>
            <a:ext cx="316801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54965" indent="-34290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7500"/>
              <a:buFont typeface="Wingdings"/>
              <a:buChar char=""/>
              <a:tabLst>
                <a:tab pos="354965" algn="l"/>
                <a:tab pos="35560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protecciones.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1943100"/>
            <a:ext cx="9143365" cy="5257800"/>
            <a:chOff x="775023" y="1943100"/>
            <a:chExt cx="9143365" cy="525780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70432" y="1943100"/>
              <a:ext cx="8641054" cy="1834896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3457803" y="272872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439515" y="2737866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10972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390900" y="2743199"/>
              <a:ext cx="86360" cy="18415"/>
            </a:xfrm>
            <a:custGeom>
              <a:avLst/>
              <a:gdLst/>
              <a:ahLst/>
              <a:cxnLst/>
              <a:rect l="l" t="t" r="r" b="b"/>
              <a:pathLst>
                <a:path w="86360" h="18414">
                  <a:moveTo>
                    <a:pt x="85928" y="12700"/>
                  </a:moveTo>
                  <a:lnTo>
                    <a:pt x="0" y="12700"/>
                  </a:lnTo>
                  <a:lnTo>
                    <a:pt x="0" y="18110"/>
                  </a:lnTo>
                  <a:lnTo>
                    <a:pt x="85928" y="18110"/>
                  </a:lnTo>
                  <a:lnTo>
                    <a:pt x="85928" y="12700"/>
                  </a:lnTo>
                  <a:close/>
                </a:path>
                <a:path w="86360" h="18414">
                  <a:moveTo>
                    <a:pt x="85928" y="0"/>
                  </a:moveTo>
                  <a:lnTo>
                    <a:pt x="25400" y="0"/>
                  </a:lnTo>
                  <a:lnTo>
                    <a:pt x="25400" y="8978"/>
                  </a:lnTo>
                  <a:lnTo>
                    <a:pt x="85928" y="8978"/>
                  </a:lnTo>
                  <a:lnTo>
                    <a:pt x="8592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366363" y="2765298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70" h="0">
                  <a:moveTo>
                    <a:pt x="0" y="0"/>
                  </a:moveTo>
                  <a:lnTo>
                    <a:pt x="102413" y="0"/>
                  </a:lnTo>
                </a:path>
              </a:pathLst>
            </a:custGeom>
            <a:ln w="10972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13100" y="2770479"/>
              <a:ext cx="254000" cy="210299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3430371" y="297561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 h="0">
                  <a:moveTo>
                    <a:pt x="0" y="0"/>
                  </a:moveTo>
                  <a:lnTo>
                    <a:pt x="10973" y="0"/>
                  </a:lnTo>
                </a:path>
              </a:pathLst>
            </a:custGeom>
            <a:ln w="10972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390900" y="2984499"/>
              <a:ext cx="59055" cy="12700"/>
            </a:xfrm>
            <a:custGeom>
              <a:avLst/>
              <a:gdLst/>
              <a:ahLst/>
              <a:cxnLst/>
              <a:rect l="l" t="t" r="r" b="b"/>
              <a:pathLst>
                <a:path w="59054" h="12700">
                  <a:moveTo>
                    <a:pt x="58483" y="0"/>
                  </a:moveTo>
                  <a:lnTo>
                    <a:pt x="25400" y="0"/>
                  </a:lnTo>
                  <a:lnTo>
                    <a:pt x="25400" y="5410"/>
                  </a:lnTo>
                  <a:lnTo>
                    <a:pt x="0" y="5410"/>
                  </a:lnTo>
                  <a:lnTo>
                    <a:pt x="0" y="12700"/>
                  </a:lnTo>
                  <a:lnTo>
                    <a:pt x="58483" y="12700"/>
                  </a:lnTo>
                  <a:lnTo>
                    <a:pt x="58483" y="5410"/>
                  </a:lnTo>
                  <a:lnTo>
                    <a:pt x="58483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93351" y="2984500"/>
              <a:ext cx="155486" cy="32842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3357219" y="3003042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 h="0">
                  <a:moveTo>
                    <a:pt x="0" y="0"/>
                  </a:moveTo>
                  <a:lnTo>
                    <a:pt x="93269" y="0"/>
                  </a:lnTo>
                </a:path>
              </a:pathLst>
            </a:custGeom>
            <a:ln w="10972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338931" y="3012186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70" h="0">
                  <a:moveTo>
                    <a:pt x="0" y="0"/>
                  </a:moveTo>
                  <a:lnTo>
                    <a:pt x="102413" y="0"/>
                  </a:lnTo>
                </a:path>
              </a:pathLst>
            </a:custGeom>
            <a:ln w="10972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403701" y="3017342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4">
                  <a:moveTo>
                    <a:pt x="25298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25298" y="5257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29356" y="3017342"/>
              <a:ext cx="299643" cy="155422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3128619" y="3176777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5" h="0">
                  <a:moveTo>
                    <a:pt x="0" y="0"/>
                  </a:moveTo>
                  <a:lnTo>
                    <a:pt x="84125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124200" y="3181895"/>
              <a:ext cx="69215" cy="18415"/>
            </a:xfrm>
            <a:custGeom>
              <a:avLst/>
              <a:gdLst/>
              <a:ahLst/>
              <a:cxnLst/>
              <a:rect l="l" t="t" r="r" b="b"/>
              <a:pathLst>
                <a:path w="69214" h="18414">
                  <a:moveTo>
                    <a:pt x="38100" y="9182"/>
                  </a:moveTo>
                  <a:lnTo>
                    <a:pt x="5156" y="9182"/>
                  </a:lnTo>
                  <a:lnTo>
                    <a:pt x="5156" y="18313"/>
                  </a:lnTo>
                  <a:lnTo>
                    <a:pt x="38100" y="18313"/>
                  </a:lnTo>
                  <a:lnTo>
                    <a:pt x="38100" y="9182"/>
                  </a:lnTo>
                  <a:close/>
                </a:path>
                <a:path w="69214" h="18414">
                  <a:moveTo>
                    <a:pt x="69151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69151" y="5803"/>
                  </a:lnTo>
                  <a:lnTo>
                    <a:pt x="69151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87700" y="3175000"/>
              <a:ext cx="151955" cy="98323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3187700" y="3276599"/>
              <a:ext cx="76200" cy="6350"/>
            </a:xfrm>
            <a:custGeom>
              <a:avLst/>
              <a:gdLst/>
              <a:ahLst/>
              <a:cxnLst/>
              <a:rect l="l" t="t" r="r" b="b"/>
              <a:pathLst>
                <a:path w="76200" h="6350">
                  <a:moveTo>
                    <a:pt x="23964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23964" y="5905"/>
                  </a:lnTo>
                  <a:lnTo>
                    <a:pt x="23964" y="0"/>
                  </a:lnTo>
                  <a:close/>
                </a:path>
                <a:path w="76200" h="6350">
                  <a:moveTo>
                    <a:pt x="76200" y="0"/>
                  </a:moveTo>
                  <a:lnTo>
                    <a:pt x="38100" y="0"/>
                  </a:lnTo>
                  <a:lnTo>
                    <a:pt x="38100" y="5905"/>
                  </a:lnTo>
                  <a:lnTo>
                    <a:pt x="76200" y="5905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174339" y="3286505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175101" y="3282505"/>
              <a:ext cx="73660" cy="18415"/>
            </a:xfrm>
            <a:custGeom>
              <a:avLst/>
              <a:gdLst/>
              <a:ahLst/>
              <a:cxnLst/>
              <a:rect l="l" t="t" r="r" b="b"/>
              <a:pathLst>
                <a:path w="73660" h="18414">
                  <a:moveTo>
                    <a:pt x="25298" y="9131"/>
                  </a:moveTo>
                  <a:lnTo>
                    <a:pt x="0" y="9131"/>
                  </a:lnTo>
                  <a:lnTo>
                    <a:pt x="0" y="18262"/>
                  </a:lnTo>
                  <a:lnTo>
                    <a:pt x="25298" y="18262"/>
                  </a:lnTo>
                  <a:lnTo>
                    <a:pt x="25298" y="9131"/>
                  </a:lnTo>
                  <a:close/>
                </a:path>
                <a:path w="73660" h="18414">
                  <a:moveTo>
                    <a:pt x="73126" y="0"/>
                  </a:moveTo>
                  <a:lnTo>
                    <a:pt x="50698" y="0"/>
                  </a:lnTo>
                  <a:lnTo>
                    <a:pt x="50698" y="6794"/>
                  </a:lnTo>
                  <a:lnTo>
                    <a:pt x="73126" y="6794"/>
                  </a:lnTo>
                  <a:lnTo>
                    <a:pt x="73126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210915" y="3295649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5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174339" y="3304793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 h="0">
                  <a:moveTo>
                    <a:pt x="0" y="0"/>
                  </a:moveTo>
                  <a:lnTo>
                    <a:pt x="65837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149600" y="3314699"/>
              <a:ext cx="76200" cy="59690"/>
            </a:xfrm>
            <a:custGeom>
              <a:avLst/>
              <a:gdLst/>
              <a:ahLst/>
              <a:cxnLst/>
              <a:rect l="l" t="t" r="r" b="b"/>
              <a:pathLst>
                <a:path w="76200" h="59689">
                  <a:moveTo>
                    <a:pt x="50800" y="50800"/>
                  </a:moveTo>
                  <a:lnTo>
                    <a:pt x="0" y="50800"/>
                  </a:lnTo>
                  <a:lnTo>
                    <a:pt x="0" y="59232"/>
                  </a:lnTo>
                  <a:lnTo>
                    <a:pt x="50800" y="59232"/>
                  </a:lnTo>
                  <a:lnTo>
                    <a:pt x="50800" y="50800"/>
                  </a:lnTo>
                  <a:close/>
                </a:path>
                <a:path w="76200" h="59689">
                  <a:moveTo>
                    <a:pt x="50800" y="40932"/>
                  </a:moveTo>
                  <a:lnTo>
                    <a:pt x="0" y="40932"/>
                  </a:lnTo>
                  <a:lnTo>
                    <a:pt x="0" y="50063"/>
                  </a:lnTo>
                  <a:lnTo>
                    <a:pt x="50800" y="50063"/>
                  </a:lnTo>
                  <a:lnTo>
                    <a:pt x="50800" y="40932"/>
                  </a:lnTo>
                  <a:close/>
                </a:path>
                <a:path w="76200" h="59689">
                  <a:moveTo>
                    <a:pt x="62064" y="25400"/>
                  </a:moveTo>
                  <a:lnTo>
                    <a:pt x="12700" y="25400"/>
                  </a:lnTo>
                  <a:lnTo>
                    <a:pt x="12700" y="31800"/>
                  </a:lnTo>
                  <a:lnTo>
                    <a:pt x="0" y="31800"/>
                  </a:lnTo>
                  <a:lnTo>
                    <a:pt x="0" y="38100"/>
                  </a:lnTo>
                  <a:lnTo>
                    <a:pt x="62064" y="38100"/>
                  </a:lnTo>
                  <a:lnTo>
                    <a:pt x="62064" y="31800"/>
                  </a:lnTo>
                  <a:lnTo>
                    <a:pt x="62064" y="25400"/>
                  </a:lnTo>
                  <a:close/>
                </a:path>
                <a:path w="76200" h="59689">
                  <a:moveTo>
                    <a:pt x="71183" y="13487"/>
                  </a:moveTo>
                  <a:lnTo>
                    <a:pt x="12700" y="13487"/>
                  </a:lnTo>
                  <a:lnTo>
                    <a:pt x="12700" y="22618"/>
                  </a:lnTo>
                  <a:lnTo>
                    <a:pt x="71183" y="22618"/>
                  </a:lnTo>
                  <a:lnTo>
                    <a:pt x="71183" y="13487"/>
                  </a:lnTo>
                  <a:close/>
                </a:path>
                <a:path w="76200" h="59689">
                  <a:moveTo>
                    <a:pt x="76200" y="0"/>
                  </a:moveTo>
                  <a:lnTo>
                    <a:pt x="16319" y="0"/>
                  </a:lnTo>
                  <a:lnTo>
                    <a:pt x="16319" y="4368"/>
                  </a:lnTo>
                  <a:lnTo>
                    <a:pt x="16319" y="12700"/>
                  </a:lnTo>
                  <a:lnTo>
                    <a:pt x="76200" y="12700"/>
                  </a:lnTo>
                  <a:lnTo>
                    <a:pt x="76200" y="4368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137763" y="3377945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137763" y="3387089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 h="0">
                  <a:moveTo>
                    <a:pt x="0" y="0"/>
                  </a:moveTo>
                  <a:lnTo>
                    <a:pt x="56693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137763" y="3396233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128619" y="3405377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128619" y="3414521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124200" y="3419627"/>
              <a:ext cx="38100" cy="18415"/>
            </a:xfrm>
            <a:custGeom>
              <a:avLst/>
              <a:gdLst/>
              <a:ahLst/>
              <a:cxnLst/>
              <a:rect l="l" t="t" r="r" b="b"/>
              <a:pathLst>
                <a:path w="38100" h="18414">
                  <a:moveTo>
                    <a:pt x="32588" y="9372"/>
                  </a:moveTo>
                  <a:lnTo>
                    <a:pt x="0" y="9372"/>
                  </a:lnTo>
                  <a:lnTo>
                    <a:pt x="0" y="18300"/>
                  </a:lnTo>
                  <a:lnTo>
                    <a:pt x="32588" y="18300"/>
                  </a:lnTo>
                  <a:lnTo>
                    <a:pt x="32588" y="9372"/>
                  </a:lnTo>
                  <a:close/>
                </a:path>
                <a:path w="38100" h="18414">
                  <a:moveTo>
                    <a:pt x="38100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38100" y="9182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110331" y="3441953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8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110331" y="3451097"/>
              <a:ext cx="38735" cy="0"/>
            </a:xfrm>
            <a:custGeom>
              <a:avLst/>
              <a:gdLst/>
              <a:ahLst/>
              <a:cxnLst/>
              <a:rect l="l" t="t" r="r" b="b"/>
              <a:pathLst>
                <a:path w="38735" h="0">
                  <a:moveTo>
                    <a:pt x="0" y="0"/>
                  </a:moveTo>
                  <a:lnTo>
                    <a:pt x="38404" y="0"/>
                  </a:lnTo>
                </a:path>
              </a:pathLst>
            </a:custGeom>
            <a:ln w="10973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101924" y="3456190"/>
              <a:ext cx="35560" cy="18415"/>
            </a:xfrm>
            <a:custGeom>
              <a:avLst/>
              <a:gdLst/>
              <a:ahLst/>
              <a:cxnLst/>
              <a:rect l="l" t="t" r="r" b="b"/>
              <a:pathLst>
                <a:path w="35560" h="18414">
                  <a:moveTo>
                    <a:pt x="18313" y="10909"/>
                  </a:moveTo>
                  <a:lnTo>
                    <a:pt x="9575" y="10909"/>
                  </a:lnTo>
                  <a:lnTo>
                    <a:pt x="9575" y="18300"/>
                  </a:lnTo>
                  <a:lnTo>
                    <a:pt x="18313" y="18300"/>
                  </a:lnTo>
                  <a:lnTo>
                    <a:pt x="18313" y="10909"/>
                  </a:lnTo>
                  <a:close/>
                </a:path>
                <a:path w="35560" h="18414">
                  <a:moveTo>
                    <a:pt x="34975" y="0"/>
                  </a:moveTo>
                  <a:lnTo>
                    <a:pt x="0" y="0"/>
                  </a:lnTo>
                  <a:lnTo>
                    <a:pt x="0" y="9194"/>
                  </a:lnTo>
                  <a:lnTo>
                    <a:pt x="34975" y="9194"/>
                  </a:lnTo>
                  <a:lnTo>
                    <a:pt x="34975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91473" y="2699588"/>
              <a:ext cx="362673" cy="189763"/>
            </a:xfrm>
            <a:prstGeom prst="rect">
              <a:avLst/>
            </a:prstGeom>
          </p:spPr>
        </p:pic>
        <p:pic>
          <p:nvPicPr>
            <p:cNvPr id="36" name="object 3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60124" y="3347237"/>
              <a:ext cx="268173" cy="234696"/>
            </a:xfrm>
            <a:prstGeom prst="rect">
              <a:avLst/>
            </a:prstGeom>
          </p:spPr>
        </p:pic>
        <p:pic>
          <p:nvPicPr>
            <p:cNvPr id="37" name="object 3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91473" y="3185718"/>
              <a:ext cx="362673" cy="189699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23847" y="2656199"/>
              <a:ext cx="430441" cy="226700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00308" y="3149925"/>
              <a:ext cx="430453" cy="227030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3101924" y="3497363"/>
              <a:ext cx="2219960" cy="38100"/>
            </a:xfrm>
            <a:custGeom>
              <a:avLst/>
              <a:gdLst/>
              <a:ahLst/>
              <a:cxnLst/>
              <a:rect l="l" t="t" r="r" b="b"/>
              <a:pathLst>
                <a:path w="2219960" h="38100">
                  <a:moveTo>
                    <a:pt x="34975" y="33235"/>
                  </a:moveTo>
                  <a:lnTo>
                    <a:pt x="0" y="33235"/>
                  </a:lnTo>
                  <a:lnTo>
                    <a:pt x="0" y="38100"/>
                  </a:lnTo>
                  <a:lnTo>
                    <a:pt x="34975" y="38100"/>
                  </a:lnTo>
                  <a:lnTo>
                    <a:pt x="34975" y="33235"/>
                  </a:lnTo>
                  <a:close/>
                </a:path>
                <a:path w="2219960" h="38100">
                  <a:moveTo>
                    <a:pt x="34975" y="22872"/>
                  </a:moveTo>
                  <a:lnTo>
                    <a:pt x="0" y="22872"/>
                  </a:lnTo>
                  <a:lnTo>
                    <a:pt x="0" y="30480"/>
                  </a:lnTo>
                  <a:lnTo>
                    <a:pt x="34975" y="30480"/>
                  </a:lnTo>
                  <a:lnTo>
                    <a:pt x="34975" y="22872"/>
                  </a:lnTo>
                  <a:close/>
                </a:path>
                <a:path w="2219960" h="38100">
                  <a:moveTo>
                    <a:pt x="34975" y="7835"/>
                  </a:moveTo>
                  <a:lnTo>
                    <a:pt x="0" y="7835"/>
                  </a:lnTo>
                  <a:lnTo>
                    <a:pt x="0" y="15227"/>
                  </a:lnTo>
                  <a:lnTo>
                    <a:pt x="0" y="20535"/>
                  </a:lnTo>
                  <a:lnTo>
                    <a:pt x="34975" y="20535"/>
                  </a:lnTo>
                  <a:lnTo>
                    <a:pt x="34975" y="15227"/>
                  </a:lnTo>
                  <a:lnTo>
                    <a:pt x="34975" y="7835"/>
                  </a:lnTo>
                  <a:close/>
                </a:path>
                <a:path w="2219960" h="38100">
                  <a:moveTo>
                    <a:pt x="2212632" y="0"/>
                  </a:moveTo>
                  <a:lnTo>
                    <a:pt x="2206675" y="0"/>
                  </a:lnTo>
                  <a:lnTo>
                    <a:pt x="2206675" y="7594"/>
                  </a:lnTo>
                  <a:lnTo>
                    <a:pt x="2212632" y="7594"/>
                  </a:lnTo>
                  <a:lnTo>
                    <a:pt x="2212632" y="0"/>
                  </a:lnTo>
                  <a:close/>
                </a:path>
                <a:path w="2219960" h="38100">
                  <a:moveTo>
                    <a:pt x="2219375" y="22872"/>
                  </a:moveTo>
                  <a:lnTo>
                    <a:pt x="2185238" y="22872"/>
                  </a:lnTo>
                  <a:lnTo>
                    <a:pt x="2185238" y="30480"/>
                  </a:lnTo>
                  <a:lnTo>
                    <a:pt x="2219375" y="30480"/>
                  </a:lnTo>
                  <a:lnTo>
                    <a:pt x="2219375" y="22872"/>
                  </a:lnTo>
                  <a:close/>
                </a:path>
                <a:path w="2219960" h="38100">
                  <a:moveTo>
                    <a:pt x="2219375" y="7835"/>
                  </a:moveTo>
                  <a:lnTo>
                    <a:pt x="2194369" y="7835"/>
                  </a:lnTo>
                  <a:lnTo>
                    <a:pt x="2194369" y="15227"/>
                  </a:lnTo>
                  <a:lnTo>
                    <a:pt x="2194369" y="20535"/>
                  </a:lnTo>
                  <a:lnTo>
                    <a:pt x="2219375" y="20535"/>
                  </a:lnTo>
                  <a:lnTo>
                    <a:pt x="2219375" y="15227"/>
                  </a:lnTo>
                  <a:lnTo>
                    <a:pt x="2219375" y="7835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5286603" y="3531107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101924" y="3535464"/>
              <a:ext cx="35560" cy="7620"/>
            </a:xfrm>
            <a:custGeom>
              <a:avLst/>
              <a:gdLst/>
              <a:ahLst/>
              <a:cxnLst/>
              <a:rect l="l" t="t" r="r" b="b"/>
              <a:pathLst>
                <a:path w="35560" h="7620">
                  <a:moveTo>
                    <a:pt x="3497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34975" y="7594"/>
                  </a:lnTo>
                  <a:lnTo>
                    <a:pt x="34975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286603" y="3538727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101924" y="3543299"/>
              <a:ext cx="2240280" cy="30480"/>
            </a:xfrm>
            <a:custGeom>
              <a:avLst/>
              <a:gdLst/>
              <a:ahLst/>
              <a:cxnLst/>
              <a:rect l="l" t="t" r="r" b="b"/>
              <a:pathLst>
                <a:path w="2240279" h="30479">
                  <a:moveTo>
                    <a:pt x="34975" y="25400"/>
                  </a:moveTo>
                  <a:lnTo>
                    <a:pt x="0" y="25400"/>
                  </a:lnTo>
                  <a:lnTo>
                    <a:pt x="0" y="30264"/>
                  </a:lnTo>
                  <a:lnTo>
                    <a:pt x="34975" y="30264"/>
                  </a:lnTo>
                  <a:lnTo>
                    <a:pt x="34975" y="25400"/>
                  </a:lnTo>
                  <a:close/>
                </a:path>
                <a:path w="2240279" h="30479">
                  <a:moveTo>
                    <a:pt x="34975" y="15036"/>
                  </a:moveTo>
                  <a:lnTo>
                    <a:pt x="0" y="15036"/>
                  </a:lnTo>
                  <a:lnTo>
                    <a:pt x="0" y="22644"/>
                  </a:lnTo>
                  <a:lnTo>
                    <a:pt x="34975" y="22644"/>
                  </a:lnTo>
                  <a:lnTo>
                    <a:pt x="34975" y="15036"/>
                  </a:lnTo>
                  <a:close/>
                </a:path>
                <a:path w="2240279" h="30479">
                  <a:moveTo>
                    <a:pt x="34975" y="0"/>
                  </a:moveTo>
                  <a:lnTo>
                    <a:pt x="0" y="0"/>
                  </a:lnTo>
                  <a:lnTo>
                    <a:pt x="0" y="7391"/>
                  </a:lnTo>
                  <a:lnTo>
                    <a:pt x="0" y="12700"/>
                  </a:lnTo>
                  <a:lnTo>
                    <a:pt x="34975" y="12700"/>
                  </a:lnTo>
                  <a:lnTo>
                    <a:pt x="34975" y="7391"/>
                  </a:lnTo>
                  <a:lnTo>
                    <a:pt x="34975" y="0"/>
                  </a:lnTo>
                  <a:close/>
                </a:path>
                <a:path w="2240279" h="30479">
                  <a:moveTo>
                    <a:pt x="2230932" y="0"/>
                  </a:moveTo>
                  <a:lnTo>
                    <a:pt x="2181275" y="0"/>
                  </a:lnTo>
                  <a:lnTo>
                    <a:pt x="2181275" y="7391"/>
                  </a:lnTo>
                  <a:lnTo>
                    <a:pt x="2181275" y="12700"/>
                  </a:lnTo>
                  <a:lnTo>
                    <a:pt x="2230932" y="12700"/>
                  </a:lnTo>
                  <a:lnTo>
                    <a:pt x="2230932" y="7391"/>
                  </a:lnTo>
                  <a:lnTo>
                    <a:pt x="2230932" y="0"/>
                  </a:lnTo>
                  <a:close/>
                </a:path>
                <a:path w="2240279" h="30479">
                  <a:moveTo>
                    <a:pt x="2240064" y="15036"/>
                  </a:moveTo>
                  <a:lnTo>
                    <a:pt x="2181275" y="15036"/>
                  </a:lnTo>
                  <a:lnTo>
                    <a:pt x="2181275" y="22644"/>
                  </a:lnTo>
                  <a:lnTo>
                    <a:pt x="2240064" y="22644"/>
                  </a:lnTo>
                  <a:lnTo>
                    <a:pt x="2240064" y="15036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5268315" y="3569207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4981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101924" y="3573564"/>
              <a:ext cx="35560" cy="7620"/>
            </a:xfrm>
            <a:custGeom>
              <a:avLst/>
              <a:gdLst/>
              <a:ahLst/>
              <a:cxnLst/>
              <a:rect l="l" t="t" r="r" b="b"/>
              <a:pathLst>
                <a:path w="35560" h="7620">
                  <a:moveTo>
                    <a:pt x="34975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34975" y="7594"/>
                  </a:lnTo>
                  <a:lnTo>
                    <a:pt x="34975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5268315" y="3576827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4981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101327" y="3581399"/>
              <a:ext cx="2258695" cy="196850"/>
            </a:xfrm>
            <a:custGeom>
              <a:avLst/>
              <a:gdLst/>
              <a:ahLst/>
              <a:cxnLst/>
              <a:rect l="l" t="t" r="r" b="b"/>
              <a:pathLst>
                <a:path w="2258695" h="196850">
                  <a:moveTo>
                    <a:pt x="35572" y="190500"/>
                  </a:moveTo>
                  <a:lnTo>
                    <a:pt x="0" y="190500"/>
                  </a:lnTo>
                  <a:lnTo>
                    <a:pt x="0" y="196596"/>
                  </a:lnTo>
                  <a:lnTo>
                    <a:pt x="35572" y="196596"/>
                  </a:lnTo>
                  <a:lnTo>
                    <a:pt x="35572" y="190500"/>
                  </a:lnTo>
                  <a:close/>
                </a:path>
                <a:path w="2258695" h="196850">
                  <a:moveTo>
                    <a:pt x="35572" y="177800"/>
                  </a:moveTo>
                  <a:lnTo>
                    <a:pt x="596" y="177800"/>
                  </a:lnTo>
                  <a:lnTo>
                    <a:pt x="596" y="182613"/>
                  </a:lnTo>
                  <a:lnTo>
                    <a:pt x="596" y="190258"/>
                  </a:lnTo>
                  <a:lnTo>
                    <a:pt x="35572" y="190258"/>
                  </a:lnTo>
                  <a:lnTo>
                    <a:pt x="35572" y="182613"/>
                  </a:lnTo>
                  <a:lnTo>
                    <a:pt x="35572" y="177800"/>
                  </a:lnTo>
                  <a:close/>
                </a:path>
                <a:path w="2258695" h="196850">
                  <a:moveTo>
                    <a:pt x="35572" y="167386"/>
                  </a:moveTo>
                  <a:lnTo>
                    <a:pt x="596" y="167386"/>
                  </a:lnTo>
                  <a:lnTo>
                    <a:pt x="596" y="175031"/>
                  </a:lnTo>
                  <a:lnTo>
                    <a:pt x="35572" y="175031"/>
                  </a:lnTo>
                  <a:lnTo>
                    <a:pt x="35572" y="167386"/>
                  </a:lnTo>
                  <a:close/>
                </a:path>
                <a:path w="2258695" h="196850">
                  <a:moveTo>
                    <a:pt x="35572" y="152400"/>
                  </a:moveTo>
                  <a:lnTo>
                    <a:pt x="596" y="152400"/>
                  </a:lnTo>
                  <a:lnTo>
                    <a:pt x="596" y="159791"/>
                  </a:lnTo>
                  <a:lnTo>
                    <a:pt x="596" y="165100"/>
                  </a:lnTo>
                  <a:lnTo>
                    <a:pt x="35572" y="165100"/>
                  </a:lnTo>
                  <a:lnTo>
                    <a:pt x="35572" y="159791"/>
                  </a:lnTo>
                  <a:lnTo>
                    <a:pt x="35572" y="152400"/>
                  </a:lnTo>
                  <a:close/>
                </a:path>
                <a:path w="2258695" h="196850">
                  <a:moveTo>
                    <a:pt x="35572" y="139700"/>
                  </a:moveTo>
                  <a:lnTo>
                    <a:pt x="596" y="139700"/>
                  </a:lnTo>
                  <a:lnTo>
                    <a:pt x="596" y="144564"/>
                  </a:lnTo>
                  <a:lnTo>
                    <a:pt x="596" y="152158"/>
                  </a:lnTo>
                  <a:lnTo>
                    <a:pt x="35572" y="152158"/>
                  </a:lnTo>
                  <a:lnTo>
                    <a:pt x="35572" y="144564"/>
                  </a:lnTo>
                  <a:lnTo>
                    <a:pt x="35572" y="139700"/>
                  </a:lnTo>
                  <a:close/>
                </a:path>
                <a:path w="2258695" h="196850">
                  <a:moveTo>
                    <a:pt x="35572" y="129286"/>
                  </a:moveTo>
                  <a:lnTo>
                    <a:pt x="596" y="129286"/>
                  </a:lnTo>
                  <a:lnTo>
                    <a:pt x="596" y="136931"/>
                  </a:lnTo>
                  <a:lnTo>
                    <a:pt x="35572" y="136931"/>
                  </a:lnTo>
                  <a:lnTo>
                    <a:pt x="35572" y="129286"/>
                  </a:lnTo>
                  <a:close/>
                </a:path>
                <a:path w="2258695" h="196850">
                  <a:moveTo>
                    <a:pt x="35572" y="114300"/>
                  </a:moveTo>
                  <a:lnTo>
                    <a:pt x="596" y="114300"/>
                  </a:lnTo>
                  <a:lnTo>
                    <a:pt x="596" y="121691"/>
                  </a:lnTo>
                  <a:lnTo>
                    <a:pt x="596" y="127000"/>
                  </a:lnTo>
                  <a:lnTo>
                    <a:pt x="35572" y="127000"/>
                  </a:lnTo>
                  <a:lnTo>
                    <a:pt x="35572" y="121691"/>
                  </a:lnTo>
                  <a:lnTo>
                    <a:pt x="35572" y="114300"/>
                  </a:lnTo>
                  <a:close/>
                </a:path>
                <a:path w="2258695" h="196850">
                  <a:moveTo>
                    <a:pt x="35572" y="101600"/>
                  </a:moveTo>
                  <a:lnTo>
                    <a:pt x="596" y="101600"/>
                  </a:lnTo>
                  <a:lnTo>
                    <a:pt x="596" y="106464"/>
                  </a:lnTo>
                  <a:lnTo>
                    <a:pt x="596" y="114058"/>
                  </a:lnTo>
                  <a:lnTo>
                    <a:pt x="35572" y="114058"/>
                  </a:lnTo>
                  <a:lnTo>
                    <a:pt x="35572" y="106464"/>
                  </a:lnTo>
                  <a:lnTo>
                    <a:pt x="35572" y="101600"/>
                  </a:lnTo>
                  <a:close/>
                </a:path>
                <a:path w="2258695" h="196850">
                  <a:moveTo>
                    <a:pt x="35572" y="91186"/>
                  </a:moveTo>
                  <a:lnTo>
                    <a:pt x="596" y="91186"/>
                  </a:lnTo>
                  <a:lnTo>
                    <a:pt x="596" y="98831"/>
                  </a:lnTo>
                  <a:lnTo>
                    <a:pt x="35572" y="98831"/>
                  </a:lnTo>
                  <a:lnTo>
                    <a:pt x="35572" y="91186"/>
                  </a:lnTo>
                  <a:close/>
                </a:path>
                <a:path w="2258695" h="196850">
                  <a:moveTo>
                    <a:pt x="35572" y="76200"/>
                  </a:moveTo>
                  <a:lnTo>
                    <a:pt x="596" y="76200"/>
                  </a:lnTo>
                  <a:lnTo>
                    <a:pt x="596" y="83591"/>
                  </a:lnTo>
                  <a:lnTo>
                    <a:pt x="596" y="88900"/>
                  </a:lnTo>
                  <a:lnTo>
                    <a:pt x="35572" y="88900"/>
                  </a:lnTo>
                  <a:lnTo>
                    <a:pt x="35572" y="83591"/>
                  </a:lnTo>
                  <a:lnTo>
                    <a:pt x="35572" y="76200"/>
                  </a:lnTo>
                  <a:close/>
                </a:path>
                <a:path w="2258695" h="196850">
                  <a:moveTo>
                    <a:pt x="35572" y="63500"/>
                  </a:moveTo>
                  <a:lnTo>
                    <a:pt x="596" y="63500"/>
                  </a:lnTo>
                  <a:lnTo>
                    <a:pt x="596" y="68364"/>
                  </a:lnTo>
                  <a:lnTo>
                    <a:pt x="596" y="75958"/>
                  </a:lnTo>
                  <a:lnTo>
                    <a:pt x="35572" y="75958"/>
                  </a:lnTo>
                  <a:lnTo>
                    <a:pt x="35572" y="68364"/>
                  </a:lnTo>
                  <a:lnTo>
                    <a:pt x="35572" y="63500"/>
                  </a:lnTo>
                  <a:close/>
                </a:path>
                <a:path w="2258695" h="196850">
                  <a:moveTo>
                    <a:pt x="35572" y="53086"/>
                  </a:moveTo>
                  <a:lnTo>
                    <a:pt x="596" y="53086"/>
                  </a:lnTo>
                  <a:lnTo>
                    <a:pt x="596" y="60731"/>
                  </a:lnTo>
                  <a:lnTo>
                    <a:pt x="35572" y="60731"/>
                  </a:lnTo>
                  <a:lnTo>
                    <a:pt x="35572" y="53086"/>
                  </a:lnTo>
                  <a:close/>
                </a:path>
                <a:path w="2258695" h="196850">
                  <a:moveTo>
                    <a:pt x="35572" y="38100"/>
                  </a:moveTo>
                  <a:lnTo>
                    <a:pt x="596" y="38100"/>
                  </a:lnTo>
                  <a:lnTo>
                    <a:pt x="596" y="45491"/>
                  </a:lnTo>
                  <a:lnTo>
                    <a:pt x="596" y="50800"/>
                  </a:lnTo>
                  <a:lnTo>
                    <a:pt x="35572" y="50800"/>
                  </a:lnTo>
                  <a:lnTo>
                    <a:pt x="35572" y="45491"/>
                  </a:lnTo>
                  <a:lnTo>
                    <a:pt x="35572" y="38100"/>
                  </a:lnTo>
                  <a:close/>
                </a:path>
                <a:path w="2258695" h="196850">
                  <a:moveTo>
                    <a:pt x="35572" y="25400"/>
                  </a:moveTo>
                  <a:lnTo>
                    <a:pt x="596" y="25400"/>
                  </a:lnTo>
                  <a:lnTo>
                    <a:pt x="596" y="30264"/>
                  </a:lnTo>
                  <a:lnTo>
                    <a:pt x="596" y="37858"/>
                  </a:lnTo>
                  <a:lnTo>
                    <a:pt x="35572" y="37858"/>
                  </a:lnTo>
                  <a:lnTo>
                    <a:pt x="35572" y="30264"/>
                  </a:lnTo>
                  <a:lnTo>
                    <a:pt x="35572" y="25400"/>
                  </a:lnTo>
                  <a:close/>
                </a:path>
                <a:path w="2258695" h="196850">
                  <a:moveTo>
                    <a:pt x="35572" y="14986"/>
                  </a:moveTo>
                  <a:lnTo>
                    <a:pt x="596" y="14986"/>
                  </a:lnTo>
                  <a:lnTo>
                    <a:pt x="596" y="22631"/>
                  </a:lnTo>
                  <a:lnTo>
                    <a:pt x="35572" y="22631"/>
                  </a:lnTo>
                  <a:lnTo>
                    <a:pt x="35572" y="14986"/>
                  </a:lnTo>
                  <a:close/>
                </a:path>
                <a:path w="2258695" h="196850">
                  <a:moveTo>
                    <a:pt x="35572" y="0"/>
                  </a:moveTo>
                  <a:lnTo>
                    <a:pt x="596" y="0"/>
                  </a:lnTo>
                  <a:lnTo>
                    <a:pt x="596" y="7391"/>
                  </a:lnTo>
                  <a:lnTo>
                    <a:pt x="596" y="12700"/>
                  </a:lnTo>
                  <a:lnTo>
                    <a:pt x="35572" y="12700"/>
                  </a:lnTo>
                  <a:lnTo>
                    <a:pt x="35572" y="7391"/>
                  </a:lnTo>
                  <a:lnTo>
                    <a:pt x="35572" y="0"/>
                  </a:lnTo>
                  <a:close/>
                </a:path>
                <a:path w="2258695" h="196850">
                  <a:moveTo>
                    <a:pt x="2219972" y="190500"/>
                  </a:moveTo>
                  <a:lnTo>
                    <a:pt x="2194572" y="190500"/>
                  </a:lnTo>
                  <a:lnTo>
                    <a:pt x="2194572" y="196596"/>
                  </a:lnTo>
                  <a:lnTo>
                    <a:pt x="2219972" y="196596"/>
                  </a:lnTo>
                  <a:lnTo>
                    <a:pt x="2219972" y="190500"/>
                  </a:lnTo>
                  <a:close/>
                </a:path>
                <a:path w="2258695" h="196850">
                  <a:moveTo>
                    <a:pt x="2219972" y="177800"/>
                  </a:moveTo>
                  <a:lnTo>
                    <a:pt x="2194966" y="177800"/>
                  </a:lnTo>
                  <a:lnTo>
                    <a:pt x="2194966" y="182613"/>
                  </a:lnTo>
                  <a:lnTo>
                    <a:pt x="2194966" y="190258"/>
                  </a:lnTo>
                  <a:lnTo>
                    <a:pt x="2219972" y="190258"/>
                  </a:lnTo>
                  <a:lnTo>
                    <a:pt x="2219972" y="182613"/>
                  </a:lnTo>
                  <a:lnTo>
                    <a:pt x="2219972" y="177800"/>
                  </a:lnTo>
                  <a:close/>
                </a:path>
                <a:path w="2258695" h="196850">
                  <a:moveTo>
                    <a:pt x="2219972" y="167386"/>
                  </a:moveTo>
                  <a:lnTo>
                    <a:pt x="2194966" y="167386"/>
                  </a:lnTo>
                  <a:lnTo>
                    <a:pt x="2194966" y="175031"/>
                  </a:lnTo>
                  <a:lnTo>
                    <a:pt x="2219972" y="175031"/>
                  </a:lnTo>
                  <a:lnTo>
                    <a:pt x="2219972" y="167386"/>
                  </a:lnTo>
                  <a:close/>
                </a:path>
                <a:path w="2258695" h="196850">
                  <a:moveTo>
                    <a:pt x="2219972" y="152400"/>
                  </a:moveTo>
                  <a:lnTo>
                    <a:pt x="2194966" y="152400"/>
                  </a:lnTo>
                  <a:lnTo>
                    <a:pt x="2194966" y="159791"/>
                  </a:lnTo>
                  <a:lnTo>
                    <a:pt x="2194966" y="165100"/>
                  </a:lnTo>
                  <a:lnTo>
                    <a:pt x="2219972" y="165100"/>
                  </a:lnTo>
                  <a:lnTo>
                    <a:pt x="2219972" y="159791"/>
                  </a:lnTo>
                  <a:lnTo>
                    <a:pt x="2219972" y="152400"/>
                  </a:lnTo>
                  <a:close/>
                </a:path>
                <a:path w="2258695" h="196850">
                  <a:moveTo>
                    <a:pt x="2219972" y="139700"/>
                  </a:moveTo>
                  <a:lnTo>
                    <a:pt x="2194966" y="139700"/>
                  </a:lnTo>
                  <a:lnTo>
                    <a:pt x="2194966" y="144564"/>
                  </a:lnTo>
                  <a:lnTo>
                    <a:pt x="2194966" y="152158"/>
                  </a:lnTo>
                  <a:lnTo>
                    <a:pt x="2219972" y="152158"/>
                  </a:lnTo>
                  <a:lnTo>
                    <a:pt x="2219972" y="144564"/>
                  </a:lnTo>
                  <a:lnTo>
                    <a:pt x="2219972" y="139700"/>
                  </a:lnTo>
                  <a:close/>
                </a:path>
                <a:path w="2258695" h="196850">
                  <a:moveTo>
                    <a:pt x="2219972" y="129286"/>
                  </a:moveTo>
                  <a:lnTo>
                    <a:pt x="2194966" y="129286"/>
                  </a:lnTo>
                  <a:lnTo>
                    <a:pt x="2194966" y="136931"/>
                  </a:lnTo>
                  <a:lnTo>
                    <a:pt x="2219972" y="136931"/>
                  </a:lnTo>
                  <a:lnTo>
                    <a:pt x="2219972" y="129286"/>
                  </a:lnTo>
                  <a:close/>
                </a:path>
                <a:path w="2258695" h="196850">
                  <a:moveTo>
                    <a:pt x="2219972" y="114300"/>
                  </a:moveTo>
                  <a:lnTo>
                    <a:pt x="2194966" y="114300"/>
                  </a:lnTo>
                  <a:lnTo>
                    <a:pt x="2194966" y="121691"/>
                  </a:lnTo>
                  <a:lnTo>
                    <a:pt x="2194966" y="127000"/>
                  </a:lnTo>
                  <a:lnTo>
                    <a:pt x="2219972" y="127000"/>
                  </a:lnTo>
                  <a:lnTo>
                    <a:pt x="2219972" y="121691"/>
                  </a:lnTo>
                  <a:lnTo>
                    <a:pt x="2219972" y="114300"/>
                  </a:lnTo>
                  <a:close/>
                </a:path>
                <a:path w="2258695" h="196850">
                  <a:moveTo>
                    <a:pt x="2219972" y="101600"/>
                  </a:moveTo>
                  <a:lnTo>
                    <a:pt x="2194966" y="101600"/>
                  </a:lnTo>
                  <a:lnTo>
                    <a:pt x="2194966" y="106464"/>
                  </a:lnTo>
                  <a:lnTo>
                    <a:pt x="2194966" y="114058"/>
                  </a:lnTo>
                  <a:lnTo>
                    <a:pt x="2219972" y="114058"/>
                  </a:lnTo>
                  <a:lnTo>
                    <a:pt x="2219972" y="106464"/>
                  </a:lnTo>
                  <a:lnTo>
                    <a:pt x="2219972" y="101600"/>
                  </a:lnTo>
                  <a:close/>
                </a:path>
                <a:path w="2258695" h="196850">
                  <a:moveTo>
                    <a:pt x="2219972" y="91186"/>
                  </a:moveTo>
                  <a:lnTo>
                    <a:pt x="2194966" y="91186"/>
                  </a:lnTo>
                  <a:lnTo>
                    <a:pt x="2194966" y="98831"/>
                  </a:lnTo>
                  <a:lnTo>
                    <a:pt x="2219972" y="98831"/>
                  </a:lnTo>
                  <a:lnTo>
                    <a:pt x="2219972" y="91186"/>
                  </a:lnTo>
                  <a:close/>
                </a:path>
                <a:path w="2258695" h="196850">
                  <a:moveTo>
                    <a:pt x="2219972" y="76200"/>
                  </a:moveTo>
                  <a:lnTo>
                    <a:pt x="2194966" y="76200"/>
                  </a:lnTo>
                  <a:lnTo>
                    <a:pt x="2194966" y="83591"/>
                  </a:lnTo>
                  <a:lnTo>
                    <a:pt x="2194966" y="88900"/>
                  </a:lnTo>
                  <a:lnTo>
                    <a:pt x="2219972" y="88900"/>
                  </a:lnTo>
                  <a:lnTo>
                    <a:pt x="2219972" y="83591"/>
                  </a:lnTo>
                  <a:lnTo>
                    <a:pt x="2219972" y="76200"/>
                  </a:lnTo>
                  <a:close/>
                </a:path>
                <a:path w="2258695" h="196850">
                  <a:moveTo>
                    <a:pt x="2219972" y="63500"/>
                  </a:moveTo>
                  <a:lnTo>
                    <a:pt x="2194966" y="63500"/>
                  </a:lnTo>
                  <a:lnTo>
                    <a:pt x="2194966" y="68364"/>
                  </a:lnTo>
                  <a:lnTo>
                    <a:pt x="2194966" y="75958"/>
                  </a:lnTo>
                  <a:lnTo>
                    <a:pt x="2219972" y="75958"/>
                  </a:lnTo>
                  <a:lnTo>
                    <a:pt x="2219972" y="68364"/>
                  </a:lnTo>
                  <a:lnTo>
                    <a:pt x="2219972" y="63500"/>
                  </a:lnTo>
                  <a:close/>
                </a:path>
                <a:path w="2258695" h="196850">
                  <a:moveTo>
                    <a:pt x="2219972" y="53086"/>
                  </a:moveTo>
                  <a:lnTo>
                    <a:pt x="2194966" y="53086"/>
                  </a:lnTo>
                  <a:lnTo>
                    <a:pt x="2194966" y="60731"/>
                  </a:lnTo>
                  <a:lnTo>
                    <a:pt x="2219972" y="60731"/>
                  </a:lnTo>
                  <a:lnTo>
                    <a:pt x="2219972" y="53086"/>
                  </a:lnTo>
                  <a:close/>
                </a:path>
                <a:path w="2258695" h="196850">
                  <a:moveTo>
                    <a:pt x="2219972" y="38100"/>
                  </a:moveTo>
                  <a:lnTo>
                    <a:pt x="2194966" y="38100"/>
                  </a:lnTo>
                  <a:lnTo>
                    <a:pt x="2194966" y="45491"/>
                  </a:lnTo>
                  <a:lnTo>
                    <a:pt x="2194966" y="50800"/>
                  </a:lnTo>
                  <a:lnTo>
                    <a:pt x="2219972" y="50800"/>
                  </a:lnTo>
                  <a:lnTo>
                    <a:pt x="2219972" y="45491"/>
                  </a:lnTo>
                  <a:lnTo>
                    <a:pt x="2219972" y="38100"/>
                  </a:lnTo>
                  <a:close/>
                </a:path>
                <a:path w="2258695" h="196850">
                  <a:moveTo>
                    <a:pt x="2245372" y="14986"/>
                  </a:moveTo>
                  <a:lnTo>
                    <a:pt x="2149233" y="14986"/>
                  </a:lnTo>
                  <a:lnTo>
                    <a:pt x="2149233" y="22631"/>
                  </a:lnTo>
                  <a:lnTo>
                    <a:pt x="2245372" y="22631"/>
                  </a:lnTo>
                  <a:lnTo>
                    <a:pt x="2245372" y="14986"/>
                  </a:lnTo>
                  <a:close/>
                </a:path>
                <a:path w="2258695" h="196850">
                  <a:moveTo>
                    <a:pt x="2245372" y="0"/>
                  </a:moveTo>
                  <a:lnTo>
                    <a:pt x="2149233" y="0"/>
                  </a:lnTo>
                  <a:lnTo>
                    <a:pt x="2149233" y="7391"/>
                  </a:lnTo>
                  <a:lnTo>
                    <a:pt x="2149233" y="12700"/>
                  </a:lnTo>
                  <a:lnTo>
                    <a:pt x="2245372" y="12700"/>
                  </a:lnTo>
                  <a:lnTo>
                    <a:pt x="2245372" y="7391"/>
                  </a:lnTo>
                  <a:lnTo>
                    <a:pt x="2245372" y="0"/>
                  </a:lnTo>
                  <a:close/>
                </a:path>
                <a:path w="2258695" h="196850">
                  <a:moveTo>
                    <a:pt x="2258072" y="25400"/>
                  </a:moveTo>
                  <a:lnTo>
                    <a:pt x="2143772" y="25400"/>
                  </a:lnTo>
                  <a:lnTo>
                    <a:pt x="2143772" y="30264"/>
                  </a:lnTo>
                  <a:lnTo>
                    <a:pt x="2143772" y="37858"/>
                  </a:lnTo>
                  <a:lnTo>
                    <a:pt x="2258072" y="37858"/>
                  </a:lnTo>
                  <a:lnTo>
                    <a:pt x="2258072" y="30264"/>
                  </a:lnTo>
                  <a:lnTo>
                    <a:pt x="2258072" y="2540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70432" y="3776459"/>
              <a:ext cx="8641054" cy="2048268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3101327" y="3776459"/>
              <a:ext cx="2220595" cy="84455"/>
            </a:xfrm>
            <a:custGeom>
              <a:avLst/>
              <a:gdLst/>
              <a:ahLst/>
              <a:cxnLst/>
              <a:rect l="l" t="t" r="r" b="b"/>
              <a:pathLst>
                <a:path w="2220595" h="84454">
                  <a:moveTo>
                    <a:pt x="35572" y="48526"/>
                  </a:moveTo>
                  <a:lnTo>
                    <a:pt x="596" y="48526"/>
                  </a:lnTo>
                  <a:lnTo>
                    <a:pt x="596" y="56172"/>
                  </a:lnTo>
                  <a:lnTo>
                    <a:pt x="35572" y="56172"/>
                  </a:lnTo>
                  <a:lnTo>
                    <a:pt x="35572" y="48526"/>
                  </a:lnTo>
                  <a:close/>
                </a:path>
                <a:path w="2220595" h="84454">
                  <a:moveTo>
                    <a:pt x="35572" y="33540"/>
                  </a:moveTo>
                  <a:lnTo>
                    <a:pt x="596" y="33540"/>
                  </a:lnTo>
                  <a:lnTo>
                    <a:pt x="596" y="40881"/>
                  </a:lnTo>
                  <a:lnTo>
                    <a:pt x="596" y="46240"/>
                  </a:lnTo>
                  <a:lnTo>
                    <a:pt x="35572" y="46240"/>
                  </a:lnTo>
                  <a:lnTo>
                    <a:pt x="35572" y="40881"/>
                  </a:lnTo>
                  <a:lnTo>
                    <a:pt x="35572" y="33540"/>
                  </a:lnTo>
                  <a:close/>
                </a:path>
                <a:path w="2220595" h="84454">
                  <a:moveTo>
                    <a:pt x="35572" y="20840"/>
                  </a:moveTo>
                  <a:lnTo>
                    <a:pt x="596" y="20840"/>
                  </a:lnTo>
                  <a:lnTo>
                    <a:pt x="596" y="25654"/>
                  </a:lnTo>
                  <a:lnTo>
                    <a:pt x="596" y="33299"/>
                  </a:lnTo>
                  <a:lnTo>
                    <a:pt x="35572" y="33299"/>
                  </a:lnTo>
                  <a:lnTo>
                    <a:pt x="35572" y="25654"/>
                  </a:lnTo>
                  <a:lnTo>
                    <a:pt x="35572" y="20840"/>
                  </a:lnTo>
                  <a:close/>
                </a:path>
                <a:path w="2220595" h="84454">
                  <a:moveTo>
                    <a:pt x="35572" y="10426"/>
                  </a:moveTo>
                  <a:lnTo>
                    <a:pt x="596" y="10426"/>
                  </a:lnTo>
                  <a:lnTo>
                    <a:pt x="596" y="18072"/>
                  </a:lnTo>
                  <a:lnTo>
                    <a:pt x="35572" y="18072"/>
                  </a:lnTo>
                  <a:lnTo>
                    <a:pt x="35572" y="10426"/>
                  </a:lnTo>
                  <a:close/>
                </a:path>
                <a:path w="2220595" h="84454">
                  <a:moveTo>
                    <a:pt x="35572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596" y="3073"/>
                  </a:lnTo>
                  <a:lnTo>
                    <a:pt x="596" y="8140"/>
                  </a:lnTo>
                  <a:lnTo>
                    <a:pt x="35572" y="8140"/>
                  </a:lnTo>
                  <a:lnTo>
                    <a:pt x="35572" y="3073"/>
                  </a:lnTo>
                  <a:lnTo>
                    <a:pt x="35572" y="2781"/>
                  </a:lnTo>
                  <a:lnTo>
                    <a:pt x="35572" y="0"/>
                  </a:lnTo>
                  <a:close/>
                </a:path>
                <a:path w="2220595" h="84454">
                  <a:moveTo>
                    <a:pt x="46342" y="63754"/>
                  </a:moveTo>
                  <a:lnTo>
                    <a:pt x="35572" y="63754"/>
                  </a:lnTo>
                  <a:lnTo>
                    <a:pt x="35572" y="58940"/>
                  </a:lnTo>
                  <a:lnTo>
                    <a:pt x="22872" y="58940"/>
                  </a:lnTo>
                  <a:lnTo>
                    <a:pt x="22872" y="63754"/>
                  </a:lnTo>
                  <a:lnTo>
                    <a:pt x="22872" y="71399"/>
                  </a:lnTo>
                  <a:lnTo>
                    <a:pt x="46342" y="71399"/>
                  </a:lnTo>
                  <a:lnTo>
                    <a:pt x="46342" y="63754"/>
                  </a:lnTo>
                  <a:close/>
                </a:path>
                <a:path w="2220595" h="84454">
                  <a:moveTo>
                    <a:pt x="55460" y="78981"/>
                  </a:moveTo>
                  <a:lnTo>
                    <a:pt x="46342" y="78981"/>
                  </a:lnTo>
                  <a:lnTo>
                    <a:pt x="46342" y="71640"/>
                  </a:lnTo>
                  <a:lnTo>
                    <a:pt x="22872" y="71640"/>
                  </a:lnTo>
                  <a:lnTo>
                    <a:pt x="22872" y="78981"/>
                  </a:lnTo>
                  <a:lnTo>
                    <a:pt x="22872" y="84340"/>
                  </a:lnTo>
                  <a:lnTo>
                    <a:pt x="55460" y="84340"/>
                  </a:lnTo>
                  <a:lnTo>
                    <a:pt x="55460" y="78981"/>
                  </a:lnTo>
                  <a:close/>
                </a:path>
                <a:path w="2220595" h="84454">
                  <a:moveTo>
                    <a:pt x="2219972" y="71640"/>
                  </a:moveTo>
                  <a:lnTo>
                    <a:pt x="2194966" y="71640"/>
                  </a:lnTo>
                  <a:lnTo>
                    <a:pt x="2194966" y="78981"/>
                  </a:lnTo>
                  <a:lnTo>
                    <a:pt x="2185835" y="78981"/>
                  </a:lnTo>
                  <a:lnTo>
                    <a:pt x="2185835" y="84340"/>
                  </a:lnTo>
                  <a:lnTo>
                    <a:pt x="2219972" y="84340"/>
                  </a:lnTo>
                  <a:lnTo>
                    <a:pt x="2219972" y="78981"/>
                  </a:lnTo>
                  <a:lnTo>
                    <a:pt x="2219972" y="71640"/>
                  </a:lnTo>
                  <a:close/>
                </a:path>
                <a:path w="2220595" h="84454">
                  <a:moveTo>
                    <a:pt x="2219972" y="58940"/>
                  </a:moveTo>
                  <a:lnTo>
                    <a:pt x="2194966" y="58940"/>
                  </a:lnTo>
                  <a:lnTo>
                    <a:pt x="2194966" y="63754"/>
                  </a:lnTo>
                  <a:lnTo>
                    <a:pt x="2194966" y="71399"/>
                  </a:lnTo>
                  <a:lnTo>
                    <a:pt x="2219972" y="71399"/>
                  </a:lnTo>
                  <a:lnTo>
                    <a:pt x="2219972" y="63754"/>
                  </a:lnTo>
                  <a:lnTo>
                    <a:pt x="2219972" y="58940"/>
                  </a:lnTo>
                  <a:close/>
                </a:path>
                <a:path w="2220595" h="84454">
                  <a:moveTo>
                    <a:pt x="2219972" y="48526"/>
                  </a:moveTo>
                  <a:lnTo>
                    <a:pt x="2194966" y="48526"/>
                  </a:lnTo>
                  <a:lnTo>
                    <a:pt x="2194966" y="56172"/>
                  </a:lnTo>
                  <a:lnTo>
                    <a:pt x="2219972" y="56172"/>
                  </a:lnTo>
                  <a:lnTo>
                    <a:pt x="2219972" y="48526"/>
                  </a:lnTo>
                  <a:close/>
                </a:path>
                <a:path w="2220595" h="84454">
                  <a:moveTo>
                    <a:pt x="2219972" y="33540"/>
                  </a:moveTo>
                  <a:lnTo>
                    <a:pt x="2194966" y="33540"/>
                  </a:lnTo>
                  <a:lnTo>
                    <a:pt x="2194966" y="40881"/>
                  </a:lnTo>
                  <a:lnTo>
                    <a:pt x="2194966" y="46240"/>
                  </a:lnTo>
                  <a:lnTo>
                    <a:pt x="2219972" y="46240"/>
                  </a:lnTo>
                  <a:lnTo>
                    <a:pt x="2219972" y="40881"/>
                  </a:lnTo>
                  <a:lnTo>
                    <a:pt x="2219972" y="33540"/>
                  </a:lnTo>
                  <a:close/>
                </a:path>
                <a:path w="2220595" h="84454">
                  <a:moveTo>
                    <a:pt x="2219972" y="20840"/>
                  </a:moveTo>
                  <a:lnTo>
                    <a:pt x="2194966" y="20840"/>
                  </a:lnTo>
                  <a:lnTo>
                    <a:pt x="2194966" y="25654"/>
                  </a:lnTo>
                  <a:lnTo>
                    <a:pt x="2194966" y="33299"/>
                  </a:lnTo>
                  <a:lnTo>
                    <a:pt x="2219972" y="33299"/>
                  </a:lnTo>
                  <a:lnTo>
                    <a:pt x="2219972" y="25654"/>
                  </a:lnTo>
                  <a:lnTo>
                    <a:pt x="2219972" y="20840"/>
                  </a:lnTo>
                  <a:close/>
                </a:path>
                <a:path w="2220595" h="84454">
                  <a:moveTo>
                    <a:pt x="2219972" y="10426"/>
                  </a:moveTo>
                  <a:lnTo>
                    <a:pt x="2194966" y="10426"/>
                  </a:lnTo>
                  <a:lnTo>
                    <a:pt x="2194966" y="18072"/>
                  </a:lnTo>
                  <a:lnTo>
                    <a:pt x="2219972" y="18072"/>
                  </a:lnTo>
                  <a:lnTo>
                    <a:pt x="2219972" y="10426"/>
                  </a:lnTo>
                  <a:close/>
                </a:path>
                <a:path w="2220595" h="84454">
                  <a:moveTo>
                    <a:pt x="2219972" y="0"/>
                  </a:moveTo>
                  <a:lnTo>
                    <a:pt x="2194572" y="0"/>
                  </a:lnTo>
                  <a:lnTo>
                    <a:pt x="2194572" y="3073"/>
                  </a:lnTo>
                  <a:lnTo>
                    <a:pt x="2194966" y="3073"/>
                  </a:lnTo>
                  <a:lnTo>
                    <a:pt x="2194966" y="8140"/>
                  </a:lnTo>
                  <a:lnTo>
                    <a:pt x="2219972" y="8140"/>
                  </a:lnTo>
                  <a:lnTo>
                    <a:pt x="2219972" y="3073"/>
                  </a:lnTo>
                  <a:lnTo>
                    <a:pt x="2219972" y="2781"/>
                  </a:lnTo>
                  <a:lnTo>
                    <a:pt x="2219972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128619" y="3866387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 h="0">
                  <a:moveTo>
                    <a:pt x="0" y="0"/>
                  </a:moveTo>
                  <a:lnTo>
                    <a:pt x="29261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5286603" y="3866387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 h="0">
                  <a:moveTo>
                    <a:pt x="0" y="0"/>
                  </a:moveTo>
                  <a:lnTo>
                    <a:pt x="29261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128619" y="3874007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268315" y="3874007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549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137763" y="3881627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 h="0">
                  <a:moveTo>
                    <a:pt x="0" y="0"/>
                  </a:moveTo>
                  <a:lnTo>
                    <a:pt x="2168956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149600" y="3886200"/>
              <a:ext cx="2146300" cy="7620"/>
            </a:xfrm>
            <a:custGeom>
              <a:avLst/>
              <a:gdLst/>
              <a:ahLst/>
              <a:cxnLst/>
              <a:rect l="l" t="t" r="r" b="b"/>
              <a:pathLst>
                <a:path w="2146300" h="7620">
                  <a:moveTo>
                    <a:pt x="2146300" y="0"/>
                  </a:moveTo>
                  <a:lnTo>
                    <a:pt x="0" y="0"/>
                  </a:lnTo>
                  <a:lnTo>
                    <a:pt x="0" y="7340"/>
                  </a:lnTo>
                  <a:lnTo>
                    <a:pt x="2146300" y="7340"/>
                  </a:lnTo>
                  <a:lnTo>
                    <a:pt x="2146300" y="0"/>
                  </a:lnTo>
                  <a:close/>
                </a:path>
              </a:pathLst>
            </a:custGeom>
            <a:solidFill>
              <a:srgbClr val="EB1A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165195" y="3896867"/>
              <a:ext cx="2114550" cy="0"/>
            </a:xfrm>
            <a:custGeom>
              <a:avLst/>
              <a:gdLst/>
              <a:ahLst/>
              <a:cxnLst/>
              <a:rect l="l" t="t" r="r" b="b"/>
              <a:pathLst>
                <a:path w="2114550" h="0">
                  <a:moveTo>
                    <a:pt x="0" y="0"/>
                  </a:moveTo>
                  <a:lnTo>
                    <a:pt x="2114092" y="0"/>
                  </a:lnTo>
                </a:path>
              </a:pathLst>
            </a:custGeom>
            <a:ln w="9449">
              <a:solidFill>
                <a:srgbClr val="EB1A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738109" y="5412828"/>
              <a:ext cx="7853045" cy="1245235"/>
            </a:xfrm>
            <a:custGeom>
              <a:avLst/>
              <a:gdLst/>
              <a:ahLst/>
              <a:cxnLst/>
              <a:rect l="l" t="t" r="r" b="b"/>
              <a:pathLst>
                <a:path w="7853045" h="1245234">
                  <a:moveTo>
                    <a:pt x="7852422" y="1244993"/>
                  </a:moveTo>
                  <a:lnTo>
                    <a:pt x="0" y="1244993"/>
                  </a:lnTo>
                  <a:lnTo>
                    <a:pt x="0" y="0"/>
                  </a:lnTo>
                  <a:lnTo>
                    <a:pt x="7852422" y="0"/>
                  </a:lnTo>
                  <a:lnTo>
                    <a:pt x="7852422" y="12449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448217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303092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159504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014366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869241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6724154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579017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433892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9282709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448217" y="6048273"/>
              <a:ext cx="6834505" cy="56515"/>
            </a:xfrm>
            <a:custGeom>
              <a:avLst/>
              <a:gdLst/>
              <a:ahLst/>
              <a:cxnLst/>
              <a:rect l="l" t="t" r="r" b="b"/>
              <a:pathLst>
                <a:path w="6834505" h="56514">
                  <a:moveTo>
                    <a:pt x="0" y="0"/>
                  </a:moveTo>
                  <a:lnTo>
                    <a:pt x="0" y="56413"/>
                  </a:lnTo>
                </a:path>
                <a:path w="6834505" h="56514">
                  <a:moveTo>
                    <a:pt x="854875" y="0"/>
                  </a:moveTo>
                  <a:lnTo>
                    <a:pt x="854875" y="56413"/>
                  </a:lnTo>
                </a:path>
                <a:path w="6834505" h="56514">
                  <a:moveTo>
                    <a:pt x="1711286" y="0"/>
                  </a:moveTo>
                  <a:lnTo>
                    <a:pt x="1711286" y="56413"/>
                  </a:lnTo>
                </a:path>
                <a:path w="6834505" h="56514">
                  <a:moveTo>
                    <a:pt x="2566149" y="0"/>
                  </a:moveTo>
                  <a:lnTo>
                    <a:pt x="2566149" y="56413"/>
                  </a:lnTo>
                </a:path>
                <a:path w="6834505" h="56514">
                  <a:moveTo>
                    <a:pt x="3421024" y="0"/>
                  </a:moveTo>
                  <a:lnTo>
                    <a:pt x="3421024" y="56413"/>
                  </a:lnTo>
                </a:path>
                <a:path w="6834505" h="56514">
                  <a:moveTo>
                    <a:pt x="4275937" y="0"/>
                  </a:moveTo>
                  <a:lnTo>
                    <a:pt x="4275937" y="56413"/>
                  </a:lnTo>
                </a:path>
                <a:path w="6834505" h="56514">
                  <a:moveTo>
                    <a:pt x="5130800" y="0"/>
                  </a:moveTo>
                  <a:lnTo>
                    <a:pt x="5130800" y="56413"/>
                  </a:lnTo>
                </a:path>
                <a:path w="6834505" h="56514">
                  <a:moveTo>
                    <a:pt x="5985675" y="0"/>
                  </a:moveTo>
                  <a:lnTo>
                    <a:pt x="5985675" y="56413"/>
                  </a:lnTo>
                </a:path>
                <a:path w="6834505" h="56514">
                  <a:moveTo>
                    <a:pt x="6834492" y="0"/>
                  </a:moveTo>
                  <a:lnTo>
                    <a:pt x="6834492" y="5641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1738109" y="5537796"/>
              <a:ext cx="7851140" cy="1077595"/>
            </a:xfrm>
            <a:custGeom>
              <a:avLst/>
              <a:gdLst/>
              <a:ahLst/>
              <a:cxnLst/>
              <a:rect l="l" t="t" r="r" b="b"/>
              <a:pathLst>
                <a:path w="7851140" h="1077595">
                  <a:moveTo>
                    <a:pt x="0" y="1077366"/>
                  </a:moveTo>
                  <a:lnTo>
                    <a:pt x="7850885" y="1077366"/>
                  </a:lnTo>
                </a:path>
                <a:path w="7851140" h="1077595">
                  <a:moveTo>
                    <a:pt x="0" y="807643"/>
                  </a:moveTo>
                  <a:lnTo>
                    <a:pt x="7850885" y="807643"/>
                  </a:lnTo>
                </a:path>
                <a:path w="7851140" h="1077595">
                  <a:moveTo>
                    <a:pt x="0" y="537908"/>
                  </a:moveTo>
                  <a:lnTo>
                    <a:pt x="7850885" y="537908"/>
                  </a:lnTo>
                </a:path>
                <a:path w="7851140" h="1077595">
                  <a:moveTo>
                    <a:pt x="0" y="269722"/>
                  </a:moveTo>
                  <a:lnTo>
                    <a:pt x="7850885" y="269722"/>
                  </a:lnTo>
                </a:path>
                <a:path w="7851140" h="1077595">
                  <a:moveTo>
                    <a:pt x="0" y="0"/>
                  </a:moveTo>
                  <a:lnTo>
                    <a:pt x="78508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698472" y="5537796"/>
              <a:ext cx="40005" cy="1077595"/>
            </a:xfrm>
            <a:custGeom>
              <a:avLst/>
              <a:gdLst/>
              <a:ahLst/>
              <a:cxnLst/>
              <a:rect l="l" t="t" r="r" b="b"/>
              <a:pathLst>
                <a:path w="40005" h="1077595">
                  <a:moveTo>
                    <a:pt x="0" y="1077366"/>
                  </a:moveTo>
                  <a:lnTo>
                    <a:pt x="39636" y="1077366"/>
                  </a:lnTo>
                </a:path>
                <a:path w="40005" h="1077595">
                  <a:moveTo>
                    <a:pt x="0" y="807643"/>
                  </a:moveTo>
                  <a:lnTo>
                    <a:pt x="39636" y="807643"/>
                  </a:lnTo>
                </a:path>
                <a:path w="40005" h="1077595">
                  <a:moveTo>
                    <a:pt x="0" y="537908"/>
                  </a:moveTo>
                  <a:lnTo>
                    <a:pt x="39636" y="537908"/>
                  </a:lnTo>
                </a:path>
                <a:path w="40005" h="1077595">
                  <a:moveTo>
                    <a:pt x="0" y="269722"/>
                  </a:moveTo>
                  <a:lnTo>
                    <a:pt x="39636" y="269722"/>
                  </a:lnTo>
                </a:path>
                <a:path w="40005" h="1077595">
                  <a:moveTo>
                    <a:pt x="0" y="0"/>
                  </a:moveTo>
                  <a:lnTo>
                    <a:pt x="3963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448217" y="5412828"/>
              <a:ext cx="0" cy="1245235"/>
            </a:xfrm>
            <a:custGeom>
              <a:avLst/>
              <a:gdLst/>
              <a:ahLst/>
              <a:cxnLst/>
              <a:rect l="l" t="t" r="r" b="b"/>
              <a:pathLst>
                <a:path w="0" h="1245234">
                  <a:moveTo>
                    <a:pt x="0" y="0"/>
                  </a:moveTo>
                  <a:lnTo>
                    <a:pt x="0" y="124499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7347" y="5290934"/>
              <a:ext cx="7852409" cy="1645742"/>
            </a:xfrm>
            <a:prstGeom prst="rect">
              <a:avLst/>
            </a:prstGeom>
          </p:spPr>
        </p:pic>
      </p:grpSp>
      <p:sp>
        <p:nvSpPr>
          <p:cNvPr id="74" name="object 74"/>
          <p:cNvSpPr txBox="1">
            <a:spLocks noGrp="1"/>
          </p:cNvSpPr>
          <p:nvPr>
            <p:ph type="title"/>
          </p:nvPr>
        </p:nvSpPr>
        <p:spPr>
          <a:xfrm>
            <a:off x="2330373" y="638091"/>
            <a:ext cx="6807200" cy="51244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</a:t>
            </a:r>
            <a:endParaRPr sz="1600"/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1B4067"/>
                </a:solidFill>
              </a:rPr>
              <a:t>Desconexión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T9-</a:t>
            </a:r>
            <a:r>
              <a:rPr dirty="0" sz="1600">
                <a:solidFill>
                  <a:srgbClr val="1B4067"/>
                </a:solidFill>
              </a:rPr>
              <a:t>261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SE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Huancavelica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17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2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6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10:43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sp>
        <p:nvSpPr>
          <p:cNvPr id="75" name="object 75" descr=""/>
          <p:cNvSpPr txBox="1"/>
          <p:nvPr/>
        </p:nvSpPr>
        <p:spPr>
          <a:xfrm>
            <a:off x="9449814" y="6142890"/>
            <a:ext cx="101600" cy="97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t/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s</a:t>
            </a:r>
            <a:endParaRPr sz="45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394367" y="6118778"/>
            <a:ext cx="10096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249247" y="6118778"/>
            <a:ext cx="10096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104115" y="6118778"/>
            <a:ext cx="10096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959000" y="6118778"/>
            <a:ext cx="10096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3</a:t>
            </a:r>
            <a:endParaRPr sz="3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813881" y="6118778"/>
            <a:ext cx="10096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6668748" y="6118778"/>
            <a:ext cx="10223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7523634" y="6118778"/>
            <a:ext cx="10223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8380038" y="6118778"/>
            <a:ext cx="10096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.</a:t>
            </a:r>
            <a:r>
              <a:rPr dirty="0" sz="3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7</a:t>
            </a:r>
            <a:endParaRPr sz="3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9224250" y="6118778"/>
            <a:ext cx="10223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5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524252" y="6577452"/>
            <a:ext cx="14033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3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3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524252" y="6307733"/>
            <a:ext cx="14033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3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5</a:t>
            </a:r>
            <a:r>
              <a:rPr dirty="0" sz="300" spc="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615686" y="6039533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542540" y="5765237"/>
            <a:ext cx="113030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2 5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487676" y="5362665"/>
            <a:ext cx="167640" cy="208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i</a:t>
            </a:r>
            <a:r>
              <a:rPr dirty="0" sz="45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E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/</a:t>
            </a:r>
            <a:r>
              <a:rPr dirty="0" sz="450" spc="-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400">
              <a:latin typeface="Arial"/>
              <a:cs typeface="Arial"/>
            </a:endParaRPr>
          </a:p>
          <a:p>
            <a:pPr marL="67310">
              <a:lnSpc>
                <a:spcPct val="100000"/>
              </a:lnSpc>
            </a:pPr>
            <a:r>
              <a:rPr dirty="0" sz="300">
                <a:solidFill>
                  <a:srgbClr val="231F1F"/>
                </a:solidFill>
                <a:latin typeface="Arial"/>
                <a:cs typeface="Arial"/>
              </a:rPr>
              <a:t>5 0 </a:t>
            </a:r>
            <a:r>
              <a:rPr dirty="0" sz="300" spc="-5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90" name="object 90" descr=""/>
          <p:cNvGrpSpPr/>
          <p:nvPr/>
        </p:nvGrpSpPr>
        <p:grpSpPr>
          <a:xfrm>
            <a:off x="3300907" y="6913016"/>
            <a:ext cx="4392295" cy="508000"/>
            <a:chOff x="3300907" y="6913016"/>
            <a:chExt cx="4392295" cy="508000"/>
          </a:xfrm>
        </p:grpSpPr>
        <p:sp>
          <p:nvSpPr>
            <p:cNvPr id="91" name="object 91" descr=""/>
            <p:cNvSpPr/>
            <p:nvPr/>
          </p:nvSpPr>
          <p:spPr>
            <a:xfrm>
              <a:off x="3307257" y="69193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307257" y="69193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8341" y="638091"/>
            <a:ext cx="8050530" cy="18853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6459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</a:t>
            </a:r>
            <a:endParaRPr sz="1600">
              <a:latin typeface="Arial"/>
              <a:cs typeface="Arial"/>
            </a:endParaRPr>
          </a:p>
          <a:p>
            <a:pPr marL="1164590">
              <a:lnSpc>
                <a:spcPct val="100000"/>
              </a:lnSpc>
            </a:pP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Desconexión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T9-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261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SE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Huancavelica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17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10:43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4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4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curioso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4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durante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4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4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400" spc="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400" spc="8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devanado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alta</a:t>
            </a:r>
            <a:r>
              <a:rPr dirty="0" sz="1400" spc="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4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ponen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alinean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decir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están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fase.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conocido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paradoja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Bauchs.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697454"/>
            <a:ext cx="9143365" cy="4609465"/>
            <a:chOff x="775023" y="2697454"/>
            <a:chExt cx="9143365" cy="4609465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40000" y="2697454"/>
              <a:ext cx="5537200" cy="108054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40000" y="3776459"/>
              <a:ext cx="5537200" cy="2950464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991891" y="68050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991891" y="68050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3013593"/>
            <a:ext cx="9143365" cy="4274185"/>
            <a:chOff x="775023" y="3013593"/>
            <a:chExt cx="9143365" cy="427418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85644" y="3013593"/>
              <a:ext cx="3502587" cy="764402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7809" y="3596223"/>
              <a:ext cx="3826085" cy="181772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23800" y="3776459"/>
              <a:ext cx="3598164" cy="2954540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04900" y="3776459"/>
              <a:ext cx="4315968" cy="2624340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2983407" y="6786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983407" y="6786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 descr=""/>
          <p:cNvSpPr txBox="1"/>
          <p:nvPr/>
        </p:nvSpPr>
        <p:spPr>
          <a:xfrm>
            <a:off x="1178341" y="1681928"/>
            <a:ext cx="7727950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registros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oscilograficos</a:t>
            </a:r>
            <a:r>
              <a:rPr dirty="0" sz="14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muestran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tres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R,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4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prácticamente</a:t>
            </a:r>
            <a:r>
              <a:rPr dirty="0" sz="14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fase.</a:t>
            </a: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neutro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llega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tres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valor</a:t>
            </a:r>
            <a:r>
              <a:rPr dirty="0" sz="14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fase.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30373" y="638091"/>
            <a:ext cx="680720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Desconexión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T9-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261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SE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Huancavelica</a:t>
            </a:r>
            <a:r>
              <a:rPr dirty="0" sz="1600" spc="-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17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10:43</a:t>
            </a:r>
            <a:r>
              <a:rPr dirty="0" sz="16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4700" y="348995"/>
            <a:ext cx="9144000" cy="3429000"/>
            <a:chOff x="774700" y="348995"/>
            <a:chExt cx="9144000" cy="34290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4700" y="348995"/>
              <a:ext cx="9143504" cy="3429000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1553718" y="2267597"/>
              <a:ext cx="7927340" cy="1510665"/>
            </a:xfrm>
            <a:custGeom>
              <a:avLst/>
              <a:gdLst/>
              <a:ahLst/>
              <a:cxnLst/>
              <a:rect l="l" t="t" r="r" b="b"/>
              <a:pathLst>
                <a:path w="7927340" h="1510664">
                  <a:moveTo>
                    <a:pt x="7927086" y="1467497"/>
                  </a:moveTo>
                  <a:lnTo>
                    <a:pt x="0" y="1467497"/>
                  </a:lnTo>
                  <a:lnTo>
                    <a:pt x="0" y="1510157"/>
                  </a:lnTo>
                  <a:lnTo>
                    <a:pt x="7927086" y="1510157"/>
                  </a:lnTo>
                  <a:lnTo>
                    <a:pt x="7927086" y="1467497"/>
                  </a:lnTo>
                  <a:close/>
                </a:path>
                <a:path w="7927340" h="1510664">
                  <a:moveTo>
                    <a:pt x="7927086" y="0"/>
                  </a:moveTo>
                  <a:lnTo>
                    <a:pt x="0" y="0"/>
                  </a:lnTo>
                  <a:lnTo>
                    <a:pt x="0" y="1465961"/>
                  </a:lnTo>
                  <a:lnTo>
                    <a:pt x="7927086" y="1465961"/>
                  </a:lnTo>
                  <a:lnTo>
                    <a:pt x="79270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271458" y="2266060"/>
              <a:ext cx="6901815" cy="1467485"/>
            </a:xfrm>
            <a:custGeom>
              <a:avLst/>
              <a:gdLst/>
              <a:ahLst/>
              <a:cxnLst/>
              <a:rect l="l" t="t" r="r" b="b"/>
              <a:pathLst>
                <a:path w="6901815" h="1467485">
                  <a:moveTo>
                    <a:pt x="0" y="0"/>
                  </a:moveTo>
                  <a:lnTo>
                    <a:pt x="0" y="1467485"/>
                  </a:lnTo>
                </a:path>
                <a:path w="6901815" h="1467485">
                  <a:moveTo>
                    <a:pt x="862469" y="0"/>
                  </a:moveTo>
                  <a:lnTo>
                    <a:pt x="862469" y="1467485"/>
                  </a:lnTo>
                </a:path>
                <a:path w="6901815" h="1467485">
                  <a:moveTo>
                    <a:pt x="1724977" y="0"/>
                  </a:moveTo>
                  <a:lnTo>
                    <a:pt x="1724977" y="1467485"/>
                  </a:lnTo>
                </a:path>
                <a:path w="6901815" h="1467485">
                  <a:moveTo>
                    <a:pt x="2587485" y="0"/>
                  </a:moveTo>
                  <a:lnTo>
                    <a:pt x="2587485" y="1467485"/>
                  </a:lnTo>
                </a:path>
                <a:path w="6901815" h="1467485">
                  <a:moveTo>
                    <a:pt x="3449993" y="0"/>
                  </a:moveTo>
                  <a:lnTo>
                    <a:pt x="3449993" y="1467485"/>
                  </a:lnTo>
                </a:path>
                <a:path w="6901815" h="1467485">
                  <a:moveTo>
                    <a:pt x="4312500" y="0"/>
                  </a:moveTo>
                  <a:lnTo>
                    <a:pt x="4312500" y="1467485"/>
                  </a:lnTo>
                </a:path>
                <a:path w="6901815" h="1467485">
                  <a:moveTo>
                    <a:pt x="5176494" y="0"/>
                  </a:moveTo>
                  <a:lnTo>
                    <a:pt x="5176494" y="1467485"/>
                  </a:lnTo>
                </a:path>
                <a:path w="6901815" h="1467485">
                  <a:moveTo>
                    <a:pt x="6039002" y="0"/>
                  </a:moveTo>
                  <a:lnTo>
                    <a:pt x="6039002" y="1467485"/>
                  </a:lnTo>
                </a:path>
                <a:path w="6901815" h="1467485">
                  <a:moveTo>
                    <a:pt x="6901510" y="0"/>
                  </a:moveTo>
                  <a:lnTo>
                    <a:pt x="6901510" y="146748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271458" y="2898482"/>
              <a:ext cx="6901815" cy="73660"/>
            </a:xfrm>
            <a:custGeom>
              <a:avLst/>
              <a:gdLst/>
              <a:ahLst/>
              <a:cxnLst/>
              <a:rect l="l" t="t" r="r" b="b"/>
              <a:pathLst>
                <a:path w="6901815" h="73660">
                  <a:moveTo>
                    <a:pt x="0" y="0"/>
                  </a:moveTo>
                  <a:lnTo>
                    <a:pt x="0" y="73113"/>
                  </a:lnTo>
                </a:path>
                <a:path w="6901815" h="73660">
                  <a:moveTo>
                    <a:pt x="862469" y="0"/>
                  </a:moveTo>
                  <a:lnTo>
                    <a:pt x="862469" y="73113"/>
                  </a:lnTo>
                </a:path>
                <a:path w="6901815" h="73660">
                  <a:moveTo>
                    <a:pt x="1724977" y="0"/>
                  </a:moveTo>
                  <a:lnTo>
                    <a:pt x="1724977" y="73113"/>
                  </a:lnTo>
                </a:path>
                <a:path w="6901815" h="73660">
                  <a:moveTo>
                    <a:pt x="2587485" y="0"/>
                  </a:moveTo>
                  <a:lnTo>
                    <a:pt x="2587485" y="73113"/>
                  </a:lnTo>
                </a:path>
                <a:path w="6901815" h="73660">
                  <a:moveTo>
                    <a:pt x="3449993" y="0"/>
                  </a:moveTo>
                  <a:lnTo>
                    <a:pt x="3449993" y="73113"/>
                  </a:lnTo>
                </a:path>
                <a:path w="6901815" h="73660">
                  <a:moveTo>
                    <a:pt x="4312500" y="0"/>
                  </a:moveTo>
                  <a:lnTo>
                    <a:pt x="4312500" y="73113"/>
                  </a:lnTo>
                </a:path>
                <a:path w="6901815" h="73660">
                  <a:moveTo>
                    <a:pt x="5176494" y="0"/>
                  </a:moveTo>
                  <a:lnTo>
                    <a:pt x="5176494" y="73113"/>
                  </a:lnTo>
                </a:path>
                <a:path w="6901815" h="73660">
                  <a:moveTo>
                    <a:pt x="6039002" y="0"/>
                  </a:moveTo>
                  <a:lnTo>
                    <a:pt x="6039002" y="73113"/>
                  </a:lnTo>
                </a:path>
                <a:path w="6901815" h="73660">
                  <a:moveTo>
                    <a:pt x="6901510" y="0"/>
                  </a:moveTo>
                  <a:lnTo>
                    <a:pt x="6901510" y="7311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553718" y="2397125"/>
              <a:ext cx="7927340" cy="1077595"/>
            </a:xfrm>
            <a:custGeom>
              <a:avLst/>
              <a:gdLst/>
              <a:ahLst/>
              <a:cxnLst/>
              <a:rect l="l" t="t" r="r" b="b"/>
              <a:pathLst>
                <a:path w="7927340" h="1077595">
                  <a:moveTo>
                    <a:pt x="0" y="1077366"/>
                  </a:moveTo>
                  <a:lnTo>
                    <a:pt x="7927085" y="1077366"/>
                  </a:lnTo>
                </a:path>
                <a:path w="7927340" h="1077595">
                  <a:moveTo>
                    <a:pt x="0" y="807643"/>
                  </a:moveTo>
                  <a:lnTo>
                    <a:pt x="7927085" y="807643"/>
                  </a:lnTo>
                </a:path>
                <a:path w="7927340" h="1077595">
                  <a:moveTo>
                    <a:pt x="0" y="537908"/>
                  </a:moveTo>
                  <a:lnTo>
                    <a:pt x="7927085" y="537908"/>
                  </a:lnTo>
                </a:path>
                <a:path w="7927340" h="1077595">
                  <a:moveTo>
                    <a:pt x="0" y="268185"/>
                  </a:moveTo>
                  <a:lnTo>
                    <a:pt x="7927085" y="268185"/>
                  </a:lnTo>
                </a:path>
                <a:path w="7927340" h="1077595">
                  <a:moveTo>
                    <a:pt x="0" y="0"/>
                  </a:moveTo>
                  <a:lnTo>
                    <a:pt x="79270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514081" y="2397125"/>
              <a:ext cx="40005" cy="1077595"/>
            </a:xfrm>
            <a:custGeom>
              <a:avLst/>
              <a:gdLst/>
              <a:ahLst/>
              <a:cxnLst/>
              <a:rect l="l" t="t" r="r" b="b"/>
              <a:pathLst>
                <a:path w="40005" h="1077595">
                  <a:moveTo>
                    <a:pt x="0" y="1077366"/>
                  </a:moveTo>
                  <a:lnTo>
                    <a:pt x="39636" y="1077366"/>
                  </a:lnTo>
                </a:path>
                <a:path w="40005" h="1077595">
                  <a:moveTo>
                    <a:pt x="0" y="807643"/>
                  </a:moveTo>
                  <a:lnTo>
                    <a:pt x="39636" y="807643"/>
                  </a:lnTo>
                </a:path>
                <a:path w="40005" h="1077595">
                  <a:moveTo>
                    <a:pt x="0" y="537908"/>
                  </a:moveTo>
                  <a:lnTo>
                    <a:pt x="39636" y="537908"/>
                  </a:lnTo>
                </a:path>
                <a:path w="40005" h="1077595">
                  <a:moveTo>
                    <a:pt x="0" y="268185"/>
                  </a:moveTo>
                  <a:lnTo>
                    <a:pt x="39636" y="268185"/>
                  </a:lnTo>
                </a:path>
                <a:path w="40005" h="1077595">
                  <a:moveTo>
                    <a:pt x="0" y="0"/>
                  </a:moveTo>
                  <a:lnTo>
                    <a:pt x="3963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956" y="2266060"/>
              <a:ext cx="7928609" cy="1467485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9337059" y="3028348"/>
            <a:ext cx="114300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17609" y="2991818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92813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55316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17819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78794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541297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7405321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267824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130328" y="2991818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08445" y="3423072"/>
            <a:ext cx="8128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4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08445" y="3153348"/>
            <a:ext cx="8128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50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29775" y="2883624"/>
            <a:ext cx="5969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29775" y="2613905"/>
            <a:ext cx="5969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1</a:t>
            </a:r>
            <a:endParaRPr sz="4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56621" y="2205464"/>
            <a:ext cx="133350" cy="23495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I/A</a:t>
            </a:r>
            <a:endParaRPr sz="600">
              <a:latin typeface="Arial"/>
              <a:cs typeface="Arial"/>
            </a:endParaRPr>
          </a:p>
          <a:p>
            <a:pPr marL="85725">
              <a:lnSpc>
                <a:spcPct val="100000"/>
              </a:lnSpc>
              <a:spcBef>
                <a:spcPts val="365"/>
              </a:spcBef>
            </a:pPr>
            <a:r>
              <a:rPr dirty="0" sz="450" spc="15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4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64817" y="1643828"/>
            <a:ext cx="543306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Oscilografia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4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T9-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261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Huancavelica,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lado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220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kV.</a:t>
            </a:r>
            <a:endParaRPr sz="1400">
              <a:latin typeface="Arial"/>
              <a:cs typeface="Arial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title"/>
          </p:nvPr>
        </p:nvSpPr>
        <p:spPr>
          <a:xfrm>
            <a:off x="2330373" y="638091"/>
            <a:ext cx="6807200" cy="51244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</a:t>
            </a:r>
            <a:endParaRPr sz="1600"/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1B4067"/>
                </a:solidFill>
              </a:rPr>
              <a:t>Desconexión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T9-</a:t>
            </a:r>
            <a:r>
              <a:rPr dirty="0" sz="1600">
                <a:solidFill>
                  <a:srgbClr val="1B4067"/>
                </a:solidFill>
              </a:rPr>
              <a:t>261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SE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Huancavelica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17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2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6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10:43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grpSp>
        <p:nvGrpSpPr>
          <p:cNvPr id="27" name="object 27" descr=""/>
          <p:cNvGrpSpPr/>
          <p:nvPr/>
        </p:nvGrpSpPr>
        <p:grpSpPr>
          <a:xfrm>
            <a:off x="775023" y="3601745"/>
            <a:ext cx="9143365" cy="3599179"/>
            <a:chOff x="775023" y="3601745"/>
            <a:chExt cx="9143365" cy="3599179"/>
          </a:xfrm>
        </p:grpSpPr>
        <p:pic>
          <p:nvPicPr>
            <p:cNvPr id="28" name="object 2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88390" y="3601745"/>
              <a:ext cx="9115082" cy="3252635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1553718" y="3777754"/>
              <a:ext cx="7927340" cy="117475"/>
            </a:xfrm>
            <a:custGeom>
              <a:avLst/>
              <a:gdLst/>
              <a:ahLst/>
              <a:cxnLst/>
              <a:rect l="l" t="t" r="r" b="b"/>
              <a:pathLst>
                <a:path w="7927340" h="117475">
                  <a:moveTo>
                    <a:pt x="7927085" y="117322"/>
                  </a:moveTo>
                  <a:lnTo>
                    <a:pt x="0" y="117322"/>
                  </a:lnTo>
                  <a:lnTo>
                    <a:pt x="0" y="0"/>
                  </a:lnTo>
                  <a:lnTo>
                    <a:pt x="7927085" y="0"/>
                  </a:lnTo>
                  <a:lnTo>
                    <a:pt x="7927085" y="1173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618730" y="3752172"/>
            <a:ext cx="135890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iL1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513128" y="3813365"/>
            <a:ext cx="7969250" cy="1856105"/>
            <a:chOff x="1513128" y="3813365"/>
            <a:chExt cx="7969250" cy="1856105"/>
          </a:xfrm>
        </p:grpSpPr>
        <p:sp>
          <p:nvSpPr>
            <p:cNvPr id="33" name="object 33" descr=""/>
            <p:cNvSpPr/>
            <p:nvPr/>
          </p:nvSpPr>
          <p:spPr>
            <a:xfrm>
              <a:off x="1818830" y="3814318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304" y="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609748" y="3814318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69" h="0">
                  <a:moveTo>
                    <a:pt x="0" y="0"/>
                  </a:moveTo>
                  <a:lnTo>
                    <a:pt x="432739" y="0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403650" y="3814318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253" y="0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553717" y="5508828"/>
              <a:ext cx="7927340" cy="160655"/>
            </a:xfrm>
            <a:custGeom>
              <a:avLst/>
              <a:gdLst/>
              <a:ahLst/>
              <a:cxnLst/>
              <a:rect l="l" t="t" r="r" b="b"/>
              <a:pathLst>
                <a:path w="7927340" h="160654">
                  <a:moveTo>
                    <a:pt x="7927085" y="160045"/>
                  </a:moveTo>
                  <a:lnTo>
                    <a:pt x="0" y="160045"/>
                  </a:lnTo>
                  <a:lnTo>
                    <a:pt x="0" y="0"/>
                  </a:lnTo>
                  <a:lnTo>
                    <a:pt x="7927085" y="0"/>
                  </a:lnTo>
                  <a:lnTo>
                    <a:pt x="7927085" y="1600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780781" y="5588101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253" y="0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553717" y="4041381"/>
              <a:ext cx="7927340" cy="1466215"/>
            </a:xfrm>
            <a:custGeom>
              <a:avLst/>
              <a:gdLst/>
              <a:ahLst/>
              <a:cxnLst/>
              <a:rect l="l" t="t" r="r" b="b"/>
              <a:pathLst>
                <a:path w="7927340" h="1466214">
                  <a:moveTo>
                    <a:pt x="7927085" y="1465961"/>
                  </a:moveTo>
                  <a:lnTo>
                    <a:pt x="0" y="1465961"/>
                  </a:lnTo>
                  <a:lnTo>
                    <a:pt x="0" y="0"/>
                  </a:lnTo>
                  <a:lnTo>
                    <a:pt x="7927085" y="0"/>
                  </a:lnTo>
                  <a:lnTo>
                    <a:pt x="7927085" y="14659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271458" y="4039844"/>
              <a:ext cx="6901815" cy="1467485"/>
            </a:xfrm>
            <a:custGeom>
              <a:avLst/>
              <a:gdLst/>
              <a:ahLst/>
              <a:cxnLst/>
              <a:rect l="l" t="t" r="r" b="b"/>
              <a:pathLst>
                <a:path w="6901815" h="1467485">
                  <a:moveTo>
                    <a:pt x="0" y="0"/>
                  </a:moveTo>
                  <a:lnTo>
                    <a:pt x="0" y="1467446"/>
                  </a:lnTo>
                </a:path>
                <a:path w="6901815" h="1467485">
                  <a:moveTo>
                    <a:pt x="862469" y="0"/>
                  </a:moveTo>
                  <a:lnTo>
                    <a:pt x="862469" y="1467446"/>
                  </a:lnTo>
                </a:path>
                <a:path w="6901815" h="1467485">
                  <a:moveTo>
                    <a:pt x="1724977" y="0"/>
                  </a:moveTo>
                  <a:lnTo>
                    <a:pt x="1724977" y="1467446"/>
                  </a:lnTo>
                </a:path>
                <a:path w="6901815" h="1467485">
                  <a:moveTo>
                    <a:pt x="2587485" y="0"/>
                  </a:moveTo>
                  <a:lnTo>
                    <a:pt x="2587485" y="1467446"/>
                  </a:lnTo>
                </a:path>
                <a:path w="6901815" h="1467485">
                  <a:moveTo>
                    <a:pt x="3449993" y="0"/>
                  </a:moveTo>
                  <a:lnTo>
                    <a:pt x="3449993" y="1467446"/>
                  </a:lnTo>
                </a:path>
                <a:path w="6901815" h="1467485">
                  <a:moveTo>
                    <a:pt x="4312500" y="0"/>
                  </a:moveTo>
                  <a:lnTo>
                    <a:pt x="4312500" y="1467446"/>
                  </a:lnTo>
                </a:path>
                <a:path w="6901815" h="1467485">
                  <a:moveTo>
                    <a:pt x="5176494" y="0"/>
                  </a:moveTo>
                  <a:lnTo>
                    <a:pt x="5176494" y="1467446"/>
                  </a:lnTo>
                </a:path>
                <a:path w="6901815" h="1467485">
                  <a:moveTo>
                    <a:pt x="6039002" y="0"/>
                  </a:moveTo>
                  <a:lnTo>
                    <a:pt x="6039002" y="1467446"/>
                  </a:lnTo>
                </a:path>
                <a:path w="6901815" h="1467485">
                  <a:moveTo>
                    <a:pt x="6901510" y="0"/>
                  </a:moveTo>
                  <a:lnTo>
                    <a:pt x="6901510" y="1467446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271458" y="4806353"/>
              <a:ext cx="6901815" cy="73660"/>
            </a:xfrm>
            <a:custGeom>
              <a:avLst/>
              <a:gdLst/>
              <a:ahLst/>
              <a:cxnLst/>
              <a:rect l="l" t="t" r="r" b="b"/>
              <a:pathLst>
                <a:path w="6901815" h="73660">
                  <a:moveTo>
                    <a:pt x="0" y="0"/>
                  </a:moveTo>
                  <a:lnTo>
                    <a:pt x="0" y="73126"/>
                  </a:lnTo>
                </a:path>
                <a:path w="6901815" h="73660">
                  <a:moveTo>
                    <a:pt x="862469" y="0"/>
                  </a:moveTo>
                  <a:lnTo>
                    <a:pt x="862469" y="73126"/>
                  </a:lnTo>
                </a:path>
                <a:path w="6901815" h="73660">
                  <a:moveTo>
                    <a:pt x="1724977" y="0"/>
                  </a:moveTo>
                  <a:lnTo>
                    <a:pt x="1724977" y="73126"/>
                  </a:lnTo>
                </a:path>
                <a:path w="6901815" h="73660">
                  <a:moveTo>
                    <a:pt x="2587485" y="0"/>
                  </a:moveTo>
                  <a:lnTo>
                    <a:pt x="2587485" y="73126"/>
                  </a:lnTo>
                </a:path>
                <a:path w="6901815" h="73660">
                  <a:moveTo>
                    <a:pt x="3449993" y="0"/>
                  </a:moveTo>
                  <a:lnTo>
                    <a:pt x="3449993" y="73126"/>
                  </a:lnTo>
                </a:path>
                <a:path w="6901815" h="73660">
                  <a:moveTo>
                    <a:pt x="4312500" y="0"/>
                  </a:moveTo>
                  <a:lnTo>
                    <a:pt x="4312500" y="73126"/>
                  </a:lnTo>
                </a:path>
                <a:path w="6901815" h="73660">
                  <a:moveTo>
                    <a:pt x="5176494" y="0"/>
                  </a:moveTo>
                  <a:lnTo>
                    <a:pt x="5176494" y="73126"/>
                  </a:lnTo>
                </a:path>
                <a:path w="6901815" h="73660">
                  <a:moveTo>
                    <a:pt x="6039002" y="0"/>
                  </a:moveTo>
                  <a:lnTo>
                    <a:pt x="6039002" y="73126"/>
                  </a:lnTo>
                </a:path>
                <a:path w="6901815" h="73660">
                  <a:moveTo>
                    <a:pt x="6901510" y="0"/>
                  </a:moveTo>
                  <a:lnTo>
                    <a:pt x="6901510" y="7312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553717" y="4274489"/>
              <a:ext cx="7927340" cy="1135380"/>
            </a:xfrm>
            <a:custGeom>
              <a:avLst/>
              <a:gdLst/>
              <a:ahLst/>
              <a:cxnLst/>
              <a:rect l="l" t="t" r="r" b="b"/>
              <a:pathLst>
                <a:path w="7927340" h="1135379">
                  <a:moveTo>
                    <a:pt x="0" y="1135316"/>
                  </a:moveTo>
                  <a:lnTo>
                    <a:pt x="7927085" y="1135316"/>
                  </a:lnTo>
                </a:path>
                <a:path w="7927340" h="1135379">
                  <a:moveTo>
                    <a:pt x="0" y="851839"/>
                  </a:moveTo>
                  <a:lnTo>
                    <a:pt x="7927085" y="851839"/>
                  </a:lnTo>
                </a:path>
                <a:path w="7927340" h="1135379">
                  <a:moveTo>
                    <a:pt x="0" y="568426"/>
                  </a:moveTo>
                  <a:lnTo>
                    <a:pt x="7927085" y="568426"/>
                  </a:lnTo>
                </a:path>
                <a:path w="7927340" h="1135379">
                  <a:moveTo>
                    <a:pt x="0" y="284962"/>
                  </a:moveTo>
                  <a:lnTo>
                    <a:pt x="7927085" y="284962"/>
                  </a:lnTo>
                </a:path>
                <a:path w="7927340" h="1135379">
                  <a:moveTo>
                    <a:pt x="0" y="0"/>
                  </a:moveTo>
                  <a:lnTo>
                    <a:pt x="79270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514081" y="4039844"/>
              <a:ext cx="7967345" cy="1467485"/>
            </a:xfrm>
            <a:custGeom>
              <a:avLst/>
              <a:gdLst/>
              <a:ahLst/>
              <a:cxnLst/>
              <a:rect l="l" t="t" r="r" b="b"/>
              <a:pathLst>
                <a:path w="7967345" h="1467485">
                  <a:moveTo>
                    <a:pt x="0" y="1369961"/>
                  </a:moveTo>
                  <a:lnTo>
                    <a:pt x="39636" y="1369961"/>
                  </a:lnTo>
                </a:path>
                <a:path w="7967345" h="1467485">
                  <a:moveTo>
                    <a:pt x="0" y="1086485"/>
                  </a:moveTo>
                  <a:lnTo>
                    <a:pt x="39636" y="1086485"/>
                  </a:lnTo>
                </a:path>
                <a:path w="7967345" h="1467485">
                  <a:moveTo>
                    <a:pt x="0" y="803071"/>
                  </a:moveTo>
                  <a:lnTo>
                    <a:pt x="39636" y="803071"/>
                  </a:lnTo>
                </a:path>
                <a:path w="7967345" h="1467485">
                  <a:moveTo>
                    <a:pt x="0" y="519607"/>
                  </a:moveTo>
                  <a:lnTo>
                    <a:pt x="39636" y="519607"/>
                  </a:lnTo>
                </a:path>
                <a:path w="7967345" h="1467485">
                  <a:moveTo>
                    <a:pt x="0" y="234645"/>
                  </a:moveTo>
                  <a:lnTo>
                    <a:pt x="39636" y="234645"/>
                  </a:lnTo>
                </a:path>
                <a:path w="7967345" h="1467485">
                  <a:moveTo>
                    <a:pt x="757377" y="0"/>
                  </a:moveTo>
                  <a:lnTo>
                    <a:pt x="757377" y="1467446"/>
                  </a:lnTo>
                </a:path>
                <a:path w="7967345" h="1467485">
                  <a:moveTo>
                    <a:pt x="39636" y="803071"/>
                  </a:moveTo>
                  <a:lnTo>
                    <a:pt x="7966722" y="803071"/>
                  </a:lnTo>
                </a:path>
                <a:path w="7967345" h="1467485">
                  <a:moveTo>
                    <a:pt x="39636" y="803071"/>
                  </a:moveTo>
                  <a:lnTo>
                    <a:pt x="7966722" y="803071"/>
                  </a:lnTo>
                </a:path>
                <a:path w="7967345" h="1467485">
                  <a:moveTo>
                    <a:pt x="39636" y="0"/>
                  </a:moveTo>
                  <a:lnTo>
                    <a:pt x="39636" y="146744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553717" y="4106913"/>
              <a:ext cx="7927340" cy="1333500"/>
            </a:xfrm>
            <a:custGeom>
              <a:avLst/>
              <a:gdLst/>
              <a:ahLst/>
              <a:cxnLst/>
              <a:rect l="l" t="t" r="r" b="b"/>
              <a:pathLst>
                <a:path w="7927340" h="1333500">
                  <a:moveTo>
                    <a:pt x="0" y="731443"/>
                  </a:moveTo>
                  <a:lnTo>
                    <a:pt x="7594" y="732980"/>
                  </a:lnTo>
                  <a:lnTo>
                    <a:pt x="15227" y="736003"/>
                  </a:lnTo>
                  <a:lnTo>
                    <a:pt x="24358" y="737539"/>
                  </a:lnTo>
                  <a:lnTo>
                    <a:pt x="33528" y="739076"/>
                  </a:lnTo>
                  <a:lnTo>
                    <a:pt x="42659" y="739076"/>
                  </a:lnTo>
                  <a:lnTo>
                    <a:pt x="50253" y="740562"/>
                  </a:lnTo>
                  <a:lnTo>
                    <a:pt x="60972" y="740562"/>
                  </a:lnTo>
                  <a:lnTo>
                    <a:pt x="70091" y="739076"/>
                  </a:lnTo>
                  <a:lnTo>
                    <a:pt x="79222" y="737539"/>
                  </a:lnTo>
                  <a:lnTo>
                    <a:pt x="86817" y="734466"/>
                  </a:lnTo>
                  <a:lnTo>
                    <a:pt x="95986" y="731443"/>
                  </a:lnTo>
                  <a:lnTo>
                    <a:pt x="106654" y="731443"/>
                  </a:lnTo>
                  <a:lnTo>
                    <a:pt x="114249" y="729907"/>
                  </a:lnTo>
                  <a:lnTo>
                    <a:pt x="123431" y="728357"/>
                  </a:lnTo>
                  <a:lnTo>
                    <a:pt x="132549" y="728357"/>
                  </a:lnTo>
                  <a:lnTo>
                    <a:pt x="141681" y="731443"/>
                  </a:lnTo>
                  <a:lnTo>
                    <a:pt x="150863" y="731443"/>
                  </a:lnTo>
                  <a:lnTo>
                    <a:pt x="159994" y="736003"/>
                  </a:lnTo>
                  <a:lnTo>
                    <a:pt x="169113" y="737539"/>
                  </a:lnTo>
                  <a:lnTo>
                    <a:pt x="178295" y="739076"/>
                  </a:lnTo>
                  <a:lnTo>
                    <a:pt x="185889" y="739076"/>
                  </a:lnTo>
                  <a:lnTo>
                    <a:pt x="195059" y="740562"/>
                  </a:lnTo>
                  <a:lnTo>
                    <a:pt x="205727" y="740562"/>
                  </a:lnTo>
                  <a:lnTo>
                    <a:pt x="213321" y="739076"/>
                  </a:lnTo>
                  <a:lnTo>
                    <a:pt x="222491" y="737539"/>
                  </a:lnTo>
                  <a:lnTo>
                    <a:pt x="231622" y="734466"/>
                  </a:lnTo>
                  <a:lnTo>
                    <a:pt x="240753" y="731443"/>
                  </a:lnTo>
                  <a:lnTo>
                    <a:pt x="249936" y="731443"/>
                  </a:lnTo>
                  <a:lnTo>
                    <a:pt x="268185" y="728357"/>
                  </a:lnTo>
                  <a:lnTo>
                    <a:pt x="277317" y="728357"/>
                  </a:lnTo>
                  <a:lnTo>
                    <a:pt x="284949" y="731443"/>
                  </a:lnTo>
                  <a:lnTo>
                    <a:pt x="294081" y="732980"/>
                  </a:lnTo>
                  <a:lnTo>
                    <a:pt x="304749" y="736003"/>
                  </a:lnTo>
                  <a:lnTo>
                    <a:pt x="313880" y="737539"/>
                  </a:lnTo>
                  <a:lnTo>
                    <a:pt x="321513" y="739076"/>
                  </a:lnTo>
                  <a:lnTo>
                    <a:pt x="330644" y="739076"/>
                  </a:lnTo>
                  <a:lnTo>
                    <a:pt x="339826" y="740562"/>
                  </a:lnTo>
                  <a:lnTo>
                    <a:pt x="348945" y="740562"/>
                  </a:lnTo>
                  <a:lnTo>
                    <a:pt x="358076" y="739076"/>
                  </a:lnTo>
                  <a:lnTo>
                    <a:pt x="367258" y="737539"/>
                  </a:lnTo>
                  <a:lnTo>
                    <a:pt x="376389" y="691807"/>
                  </a:lnTo>
                  <a:lnTo>
                    <a:pt x="383971" y="519607"/>
                  </a:lnTo>
                  <a:lnTo>
                    <a:pt x="393153" y="348945"/>
                  </a:lnTo>
                  <a:lnTo>
                    <a:pt x="403821" y="179781"/>
                  </a:lnTo>
                  <a:lnTo>
                    <a:pt x="412940" y="42659"/>
                  </a:lnTo>
                  <a:lnTo>
                    <a:pt x="420585" y="0"/>
                  </a:lnTo>
                  <a:lnTo>
                    <a:pt x="429717" y="42659"/>
                  </a:lnTo>
                  <a:lnTo>
                    <a:pt x="438848" y="199631"/>
                  </a:lnTo>
                  <a:lnTo>
                    <a:pt x="447967" y="408381"/>
                  </a:lnTo>
                  <a:lnTo>
                    <a:pt x="457149" y="655243"/>
                  </a:lnTo>
                  <a:lnTo>
                    <a:pt x="466280" y="897534"/>
                  </a:lnTo>
                  <a:lnTo>
                    <a:pt x="475399" y="1101725"/>
                  </a:lnTo>
                  <a:lnTo>
                    <a:pt x="484581" y="1237361"/>
                  </a:lnTo>
                  <a:lnTo>
                    <a:pt x="492175" y="1286116"/>
                  </a:lnTo>
                  <a:lnTo>
                    <a:pt x="502843" y="1243456"/>
                  </a:lnTo>
                  <a:lnTo>
                    <a:pt x="512013" y="1110856"/>
                  </a:lnTo>
                  <a:lnTo>
                    <a:pt x="519607" y="906665"/>
                  </a:lnTo>
                  <a:lnTo>
                    <a:pt x="528789" y="664362"/>
                  </a:lnTo>
                  <a:lnTo>
                    <a:pt x="537908" y="426694"/>
                  </a:lnTo>
                  <a:lnTo>
                    <a:pt x="547039" y="233108"/>
                  </a:lnTo>
                  <a:lnTo>
                    <a:pt x="556221" y="105117"/>
                  </a:lnTo>
                  <a:lnTo>
                    <a:pt x="565340" y="56349"/>
                  </a:lnTo>
                  <a:lnTo>
                    <a:pt x="574471" y="100558"/>
                  </a:lnTo>
                  <a:lnTo>
                    <a:pt x="583603" y="242290"/>
                  </a:lnTo>
                  <a:lnTo>
                    <a:pt x="591248" y="460171"/>
                  </a:lnTo>
                  <a:lnTo>
                    <a:pt x="601903" y="707034"/>
                  </a:lnTo>
                  <a:lnTo>
                    <a:pt x="611035" y="944765"/>
                  </a:lnTo>
                  <a:lnTo>
                    <a:pt x="618680" y="1147457"/>
                  </a:lnTo>
                  <a:lnTo>
                    <a:pt x="627799" y="1286116"/>
                  </a:lnTo>
                  <a:lnTo>
                    <a:pt x="636930" y="1333347"/>
                  </a:lnTo>
                  <a:lnTo>
                    <a:pt x="647649" y="1286116"/>
                  </a:lnTo>
                  <a:lnTo>
                    <a:pt x="655243" y="1147457"/>
                  </a:lnTo>
                  <a:lnTo>
                    <a:pt x="664362" y="944765"/>
                  </a:lnTo>
                  <a:lnTo>
                    <a:pt x="673544" y="702462"/>
                  </a:lnTo>
                  <a:lnTo>
                    <a:pt x="682675" y="469303"/>
                  </a:lnTo>
                  <a:lnTo>
                    <a:pt x="690308" y="266649"/>
                  </a:lnTo>
                  <a:lnTo>
                    <a:pt x="700976" y="132549"/>
                  </a:lnTo>
                  <a:lnTo>
                    <a:pt x="710107" y="86817"/>
                  </a:lnTo>
                  <a:lnTo>
                    <a:pt x="717740" y="127990"/>
                  </a:lnTo>
                  <a:lnTo>
                    <a:pt x="726871" y="266649"/>
                  </a:lnTo>
                  <a:lnTo>
                    <a:pt x="736003" y="475399"/>
                  </a:lnTo>
                  <a:lnTo>
                    <a:pt x="746671" y="711644"/>
                  </a:lnTo>
                  <a:lnTo>
                    <a:pt x="754303" y="953884"/>
                  </a:lnTo>
                  <a:lnTo>
                    <a:pt x="763435" y="1147457"/>
                  </a:lnTo>
                  <a:lnTo>
                    <a:pt x="772566" y="1281556"/>
                  </a:lnTo>
                  <a:lnTo>
                    <a:pt x="781748" y="1328788"/>
                  </a:lnTo>
                  <a:lnTo>
                    <a:pt x="789330" y="1286116"/>
                  </a:lnTo>
                  <a:lnTo>
                    <a:pt x="799998" y="1147457"/>
                  </a:lnTo>
                  <a:lnTo>
                    <a:pt x="809180" y="947839"/>
                  </a:lnTo>
                  <a:lnTo>
                    <a:pt x="818299" y="736003"/>
                  </a:lnTo>
                  <a:lnTo>
                    <a:pt x="825893" y="498271"/>
                  </a:lnTo>
                  <a:lnTo>
                    <a:pt x="835075" y="300189"/>
                  </a:lnTo>
                  <a:lnTo>
                    <a:pt x="845743" y="176758"/>
                  </a:lnTo>
                  <a:lnTo>
                    <a:pt x="853325" y="143217"/>
                  </a:lnTo>
                  <a:lnTo>
                    <a:pt x="862507" y="190449"/>
                  </a:lnTo>
                  <a:lnTo>
                    <a:pt x="871639" y="309308"/>
                  </a:lnTo>
                  <a:lnTo>
                    <a:pt x="880757" y="479971"/>
                  </a:lnTo>
                  <a:lnTo>
                    <a:pt x="889888" y="691807"/>
                  </a:lnTo>
                  <a:lnTo>
                    <a:pt x="899071" y="911225"/>
                  </a:lnTo>
                  <a:lnTo>
                    <a:pt x="908202" y="1081925"/>
                  </a:lnTo>
                  <a:lnTo>
                    <a:pt x="917320" y="1194689"/>
                  </a:lnTo>
                  <a:lnTo>
                    <a:pt x="924966" y="1234274"/>
                  </a:lnTo>
                  <a:lnTo>
                    <a:pt x="934097" y="1191615"/>
                  </a:lnTo>
                  <a:lnTo>
                    <a:pt x="944752" y="1071257"/>
                  </a:lnTo>
                  <a:lnTo>
                    <a:pt x="952398" y="886866"/>
                  </a:lnTo>
                  <a:lnTo>
                    <a:pt x="961529" y="682675"/>
                  </a:lnTo>
                  <a:lnTo>
                    <a:pt x="970699" y="479971"/>
                  </a:lnTo>
                  <a:lnTo>
                    <a:pt x="979830" y="309308"/>
                  </a:lnTo>
                  <a:lnTo>
                    <a:pt x="988961" y="195008"/>
                  </a:lnTo>
                  <a:lnTo>
                    <a:pt x="998093" y="161531"/>
                  </a:lnTo>
                  <a:lnTo>
                    <a:pt x="1007262" y="210299"/>
                  </a:lnTo>
                  <a:lnTo>
                    <a:pt x="1016393" y="336753"/>
                  </a:lnTo>
                  <a:lnTo>
                    <a:pt x="1024039" y="518071"/>
                  </a:lnTo>
                  <a:lnTo>
                    <a:pt x="1033157" y="716203"/>
                  </a:lnTo>
                  <a:lnTo>
                    <a:pt x="1043825" y="924966"/>
                  </a:lnTo>
                  <a:lnTo>
                    <a:pt x="1051471" y="1095616"/>
                  </a:lnTo>
                  <a:lnTo>
                    <a:pt x="1060602" y="1209916"/>
                  </a:lnTo>
                  <a:lnTo>
                    <a:pt x="1088034" y="1068184"/>
                  </a:lnTo>
                  <a:lnTo>
                    <a:pt x="1097152" y="891425"/>
                  </a:lnTo>
                  <a:lnTo>
                    <a:pt x="1106284" y="682675"/>
                  </a:lnTo>
                  <a:lnTo>
                    <a:pt x="1115466" y="479971"/>
                  </a:lnTo>
                  <a:lnTo>
                    <a:pt x="1123061" y="312394"/>
                  </a:lnTo>
                  <a:lnTo>
                    <a:pt x="1132230" y="204190"/>
                  </a:lnTo>
                  <a:lnTo>
                    <a:pt x="1142898" y="176758"/>
                  </a:lnTo>
                  <a:lnTo>
                    <a:pt x="1152029" y="222453"/>
                  </a:lnTo>
                  <a:lnTo>
                    <a:pt x="1159662" y="351980"/>
                  </a:lnTo>
                  <a:lnTo>
                    <a:pt x="1168793" y="536371"/>
                  </a:lnTo>
                  <a:lnTo>
                    <a:pt x="1177925" y="745134"/>
                  </a:lnTo>
                  <a:lnTo>
                    <a:pt x="1187056" y="947839"/>
                  </a:lnTo>
                  <a:lnTo>
                    <a:pt x="1196174" y="1120025"/>
                  </a:lnTo>
                  <a:lnTo>
                    <a:pt x="1205357" y="1228178"/>
                  </a:lnTo>
                  <a:lnTo>
                    <a:pt x="1214488" y="1257147"/>
                  </a:lnTo>
                  <a:lnTo>
                    <a:pt x="1223619" y="1205356"/>
                  </a:lnTo>
                  <a:lnTo>
                    <a:pt x="1231252" y="1077315"/>
                  </a:lnTo>
                  <a:lnTo>
                    <a:pt x="1241920" y="897534"/>
                  </a:lnTo>
                  <a:lnTo>
                    <a:pt x="1251051" y="688771"/>
                  </a:lnTo>
                  <a:lnTo>
                    <a:pt x="1258684" y="489153"/>
                  </a:lnTo>
                  <a:lnTo>
                    <a:pt x="1267815" y="323049"/>
                  </a:lnTo>
                  <a:lnTo>
                    <a:pt x="1276997" y="213321"/>
                  </a:lnTo>
                  <a:lnTo>
                    <a:pt x="1286116" y="185889"/>
                  </a:lnTo>
                  <a:lnTo>
                    <a:pt x="1295247" y="237731"/>
                  </a:lnTo>
                  <a:lnTo>
                    <a:pt x="1304429" y="365721"/>
                  </a:lnTo>
                  <a:lnTo>
                    <a:pt x="1313561" y="545503"/>
                  </a:lnTo>
                  <a:lnTo>
                    <a:pt x="1322679" y="749744"/>
                  </a:lnTo>
                  <a:lnTo>
                    <a:pt x="1330325" y="953884"/>
                  </a:lnTo>
                  <a:lnTo>
                    <a:pt x="1340993" y="1120025"/>
                  </a:lnTo>
                  <a:lnTo>
                    <a:pt x="1350111" y="1225156"/>
                  </a:lnTo>
                  <a:lnTo>
                    <a:pt x="1357757" y="1252588"/>
                  </a:lnTo>
                  <a:lnTo>
                    <a:pt x="1366888" y="1200746"/>
                  </a:lnTo>
                  <a:lnTo>
                    <a:pt x="1376019" y="1071257"/>
                  </a:lnTo>
                  <a:lnTo>
                    <a:pt x="1385138" y="891425"/>
                  </a:lnTo>
                  <a:lnTo>
                    <a:pt x="1394320" y="691807"/>
                  </a:lnTo>
                  <a:lnTo>
                    <a:pt x="1403451" y="493712"/>
                  </a:lnTo>
                  <a:lnTo>
                    <a:pt x="1412570" y="327621"/>
                  </a:lnTo>
                  <a:lnTo>
                    <a:pt x="1421752" y="222453"/>
                  </a:lnTo>
                  <a:lnTo>
                    <a:pt x="1430883" y="195008"/>
                  </a:lnTo>
                  <a:lnTo>
                    <a:pt x="1440014" y="251421"/>
                  </a:lnTo>
                  <a:lnTo>
                    <a:pt x="1449184" y="379412"/>
                  </a:lnTo>
                  <a:lnTo>
                    <a:pt x="1456778" y="559244"/>
                  </a:lnTo>
                  <a:lnTo>
                    <a:pt x="1465961" y="763435"/>
                  </a:lnTo>
                  <a:lnTo>
                    <a:pt x="1475079" y="963066"/>
                  </a:lnTo>
                  <a:lnTo>
                    <a:pt x="1485747" y="1129156"/>
                  </a:lnTo>
                  <a:lnTo>
                    <a:pt x="1493393" y="1234274"/>
                  </a:lnTo>
                  <a:lnTo>
                    <a:pt x="1502511" y="1257147"/>
                  </a:lnTo>
                  <a:lnTo>
                    <a:pt x="1511642" y="1200746"/>
                  </a:lnTo>
                  <a:lnTo>
                    <a:pt x="1520774" y="1071257"/>
                  </a:lnTo>
                  <a:lnTo>
                    <a:pt x="1529956" y="891425"/>
                  </a:lnTo>
                  <a:lnTo>
                    <a:pt x="1539074" y="688771"/>
                  </a:lnTo>
                  <a:lnTo>
                    <a:pt x="1548206" y="489153"/>
                  </a:lnTo>
                  <a:lnTo>
                    <a:pt x="1557388" y="323049"/>
                  </a:lnTo>
                  <a:lnTo>
                    <a:pt x="1564970" y="222453"/>
                  </a:lnTo>
                  <a:lnTo>
                    <a:pt x="1574101" y="199631"/>
                  </a:lnTo>
                  <a:lnTo>
                    <a:pt x="1584769" y="255981"/>
                  </a:lnTo>
                  <a:lnTo>
                    <a:pt x="1592414" y="390080"/>
                  </a:lnTo>
                  <a:lnTo>
                    <a:pt x="1601533" y="574471"/>
                  </a:lnTo>
                  <a:lnTo>
                    <a:pt x="1610715" y="778662"/>
                  </a:lnTo>
                  <a:lnTo>
                    <a:pt x="1619846" y="978293"/>
                  </a:lnTo>
                  <a:lnTo>
                    <a:pt x="1628965" y="1142847"/>
                  </a:lnTo>
                  <a:lnTo>
                    <a:pt x="1638147" y="1243456"/>
                  </a:lnTo>
                  <a:lnTo>
                    <a:pt x="1647278" y="1266278"/>
                  </a:lnTo>
                  <a:lnTo>
                    <a:pt x="1656410" y="1205356"/>
                  </a:lnTo>
                  <a:lnTo>
                    <a:pt x="1664042" y="1071257"/>
                  </a:lnTo>
                  <a:lnTo>
                    <a:pt x="1673174" y="891425"/>
                  </a:lnTo>
                  <a:lnTo>
                    <a:pt x="1683842" y="688771"/>
                  </a:lnTo>
                  <a:lnTo>
                    <a:pt x="1691474" y="489153"/>
                  </a:lnTo>
                  <a:lnTo>
                    <a:pt x="1700606" y="327621"/>
                  </a:lnTo>
                  <a:lnTo>
                    <a:pt x="1709737" y="233108"/>
                  </a:lnTo>
                  <a:lnTo>
                    <a:pt x="1718919" y="210299"/>
                  </a:lnTo>
                  <a:lnTo>
                    <a:pt x="1728038" y="271208"/>
                  </a:lnTo>
                  <a:lnTo>
                    <a:pt x="1737169" y="408381"/>
                  </a:lnTo>
                  <a:lnTo>
                    <a:pt x="1746300" y="589699"/>
                  </a:lnTo>
                  <a:lnTo>
                    <a:pt x="1755470" y="796975"/>
                  </a:lnTo>
                  <a:lnTo>
                    <a:pt x="1763064" y="991984"/>
                  </a:lnTo>
                  <a:lnTo>
                    <a:pt x="1772246" y="1153515"/>
                  </a:lnTo>
                  <a:lnTo>
                    <a:pt x="1782914" y="1248016"/>
                  </a:lnTo>
                  <a:lnTo>
                    <a:pt x="1790496" y="1266278"/>
                  </a:lnTo>
                  <a:lnTo>
                    <a:pt x="1799678" y="1205356"/>
                  </a:lnTo>
                  <a:lnTo>
                    <a:pt x="1808810" y="1068184"/>
                  </a:lnTo>
                  <a:lnTo>
                    <a:pt x="1817928" y="882307"/>
                  </a:lnTo>
                  <a:lnTo>
                    <a:pt x="1827110" y="679602"/>
                  </a:lnTo>
                  <a:lnTo>
                    <a:pt x="1836242" y="479971"/>
                  </a:lnTo>
                  <a:lnTo>
                    <a:pt x="1845373" y="323049"/>
                  </a:lnTo>
                  <a:lnTo>
                    <a:pt x="1854542" y="228549"/>
                  </a:lnTo>
                  <a:lnTo>
                    <a:pt x="1862137" y="213321"/>
                  </a:lnTo>
                  <a:lnTo>
                    <a:pt x="1871319" y="275780"/>
                  </a:lnTo>
                  <a:lnTo>
                    <a:pt x="1881924" y="412953"/>
                  </a:lnTo>
                  <a:lnTo>
                    <a:pt x="1891106" y="598830"/>
                  </a:lnTo>
                  <a:lnTo>
                    <a:pt x="1898700" y="806107"/>
                  </a:lnTo>
                  <a:lnTo>
                    <a:pt x="1907819" y="1001166"/>
                  </a:lnTo>
                  <a:lnTo>
                    <a:pt x="1917001" y="1158125"/>
                  </a:lnTo>
                  <a:lnTo>
                    <a:pt x="1926132" y="1252588"/>
                  </a:lnTo>
                  <a:lnTo>
                    <a:pt x="1935264" y="1266278"/>
                  </a:lnTo>
                  <a:lnTo>
                    <a:pt x="1944433" y="1200746"/>
                  </a:lnTo>
                  <a:lnTo>
                    <a:pt x="1953564" y="1062139"/>
                  </a:lnTo>
                  <a:lnTo>
                    <a:pt x="1961210" y="882307"/>
                  </a:lnTo>
                  <a:lnTo>
                    <a:pt x="1970328" y="673544"/>
                  </a:lnTo>
                  <a:lnTo>
                    <a:pt x="1980996" y="479971"/>
                  </a:lnTo>
                  <a:lnTo>
                    <a:pt x="1990128" y="318439"/>
                  </a:lnTo>
                  <a:lnTo>
                    <a:pt x="1997773" y="228549"/>
                  </a:lnTo>
                  <a:lnTo>
                    <a:pt x="2006892" y="213321"/>
                  </a:lnTo>
                  <a:lnTo>
                    <a:pt x="2016023" y="280339"/>
                  </a:lnTo>
                  <a:lnTo>
                    <a:pt x="2025205" y="422071"/>
                  </a:lnTo>
                  <a:lnTo>
                    <a:pt x="2034324" y="608012"/>
                  </a:lnTo>
                  <a:lnTo>
                    <a:pt x="2043455" y="812203"/>
                  </a:lnTo>
                  <a:lnTo>
                    <a:pt x="2052637" y="1010297"/>
                  </a:lnTo>
                  <a:lnTo>
                    <a:pt x="2061768" y="1167256"/>
                  </a:lnTo>
                  <a:lnTo>
                    <a:pt x="2070887" y="1257147"/>
                  </a:lnTo>
                  <a:lnTo>
                    <a:pt x="2080069" y="1266278"/>
                  </a:lnTo>
                  <a:lnTo>
                    <a:pt x="2089200" y="1200746"/>
                  </a:lnTo>
                  <a:lnTo>
                    <a:pt x="2096782" y="1062139"/>
                  </a:lnTo>
                  <a:lnTo>
                    <a:pt x="2105964" y="877735"/>
                  </a:lnTo>
                  <a:lnTo>
                    <a:pt x="2115096" y="668934"/>
                  </a:lnTo>
                  <a:lnTo>
                    <a:pt x="2124227" y="469303"/>
                  </a:lnTo>
                  <a:lnTo>
                    <a:pt x="2133396" y="318439"/>
                  </a:lnTo>
                  <a:lnTo>
                    <a:pt x="2142528" y="222453"/>
                  </a:lnTo>
                  <a:lnTo>
                    <a:pt x="2151659" y="213321"/>
                  </a:lnTo>
                  <a:lnTo>
                    <a:pt x="2160828" y="284949"/>
                  </a:lnTo>
                  <a:lnTo>
                    <a:pt x="2169960" y="426694"/>
                  </a:lnTo>
                  <a:lnTo>
                    <a:pt x="2179091" y="612571"/>
                  </a:lnTo>
                  <a:lnTo>
                    <a:pt x="2188273" y="821334"/>
                  </a:lnTo>
                  <a:lnTo>
                    <a:pt x="2195855" y="1014856"/>
                  </a:lnTo>
                  <a:lnTo>
                    <a:pt x="2204986" y="1171816"/>
                  </a:lnTo>
                  <a:lnTo>
                    <a:pt x="2214168" y="1261719"/>
                  </a:lnTo>
                  <a:lnTo>
                    <a:pt x="2224824" y="1270889"/>
                  </a:lnTo>
                  <a:lnTo>
                    <a:pt x="2232418" y="1200746"/>
                  </a:lnTo>
                  <a:lnTo>
                    <a:pt x="2241600" y="1057516"/>
                  </a:lnTo>
                  <a:lnTo>
                    <a:pt x="2250719" y="873175"/>
                  </a:lnTo>
                  <a:lnTo>
                    <a:pt x="2259850" y="664362"/>
                  </a:lnTo>
                  <a:lnTo>
                    <a:pt x="2269032" y="469303"/>
                  </a:lnTo>
                  <a:lnTo>
                    <a:pt x="2278164" y="312394"/>
                  </a:lnTo>
                  <a:lnTo>
                    <a:pt x="2287282" y="228549"/>
                  </a:lnTo>
                  <a:lnTo>
                    <a:pt x="2294928" y="219417"/>
                  </a:lnTo>
                  <a:lnTo>
                    <a:pt x="2304059" y="289521"/>
                  </a:lnTo>
                  <a:lnTo>
                    <a:pt x="2313178" y="432739"/>
                  </a:lnTo>
                  <a:lnTo>
                    <a:pt x="2323846" y="617143"/>
                  </a:lnTo>
                  <a:lnTo>
                    <a:pt x="2331491" y="825893"/>
                  </a:lnTo>
                  <a:lnTo>
                    <a:pt x="2340622" y="1019416"/>
                  </a:lnTo>
                  <a:lnTo>
                    <a:pt x="2349741" y="1176388"/>
                  </a:lnTo>
                  <a:lnTo>
                    <a:pt x="2358923" y="1261719"/>
                  </a:lnTo>
                  <a:lnTo>
                    <a:pt x="2368054" y="1270889"/>
                  </a:lnTo>
                  <a:lnTo>
                    <a:pt x="2377185" y="1194689"/>
                  </a:lnTo>
                  <a:lnTo>
                    <a:pt x="2386355" y="1057516"/>
                  </a:lnTo>
                  <a:lnTo>
                    <a:pt x="2395486" y="868565"/>
                  </a:lnTo>
                  <a:lnTo>
                    <a:pt x="2403119" y="659803"/>
                  </a:lnTo>
                  <a:lnTo>
                    <a:pt x="2412250" y="466280"/>
                  </a:lnTo>
                  <a:lnTo>
                    <a:pt x="2422918" y="312394"/>
                  </a:lnTo>
                  <a:lnTo>
                    <a:pt x="2430564" y="222453"/>
                  </a:lnTo>
                  <a:lnTo>
                    <a:pt x="2439682" y="219417"/>
                  </a:lnTo>
                  <a:lnTo>
                    <a:pt x="2448814" y="294081"/>
                  </a:lnTo>
                  <a:lnTo>
                    <a:pt x="2457945" y="435813"/>
                  </a:lnTo>
                  <a:lnTo>
                    <a:pt x="2467127" y="626262"/>
                  </a:lnTo>
                  <a:lnTo>
                    <a:pt x="2476246" y="830465"/>
                  </a:lnTo>
                  <a:lnTo>
                    <a:pt x="2485377" y="1025525"/>
                  </a:lnTo>
                  <a:lnTo>
                    <a:pt x="2494559" y="1180947"/>
                  </a:lnTo>
                  <a:lnTo>
                    <a:pt x="2502141" y="1266278"/>
                  </a:lnTo>
                  <a:lnTo>
                    <a:pt x="2511272" y="1270889"/>
                  </a:lnTo>
                  <a:lnTo>
                    <a:pt x="2521940" y="1194689"/>
                  </a:lnTo>
                  <a:lnTo>
                    <a:pt x="2529585" y="1052956"/>
                  </a:lnTo>
                  <a:lnTo>
                    <a:pt x="2538704" y="863993"/>
                  </a:lnTo>
                  <a:lnTo>
                    <a:pt x="2547886" y="655243"/>
                  </a:lnTo>
                  <a:lnTo>
                    <a:pt x="2557018" y="466280"/>
                  </a:lnTo>
                  <a:lnTo>
                    <a:pt x="2566136" y="309308"/>
                  </a:lnTo>
                  <a:lnTo>
                    <a:pt x="2575318" y="228549"/>
                  </a:lnTo>
                  <a:lnTo>
                    <a:pt x="2584449" y="222453"/>
                  </a:lnTo>
                  <a:lnTo>
                    <a:pt x="2593581" y="294081"/>
                  </a:lnTo>
                  <a:lnTo>
                    <a:pt x="2601214" y="441921"/>
                  </a:lnTo>
                  <a:lnTo>
                    <a:pt x="2610345" y="630834"/>
                  </a:lnTo>
                  <a:lnTo>
                    <a:pt x="2621013" y="839635"/>
                  </a:lnTo>
                  <a:lnTo>
                    <a:pt x="2628646" y="1034707"/>
                  </a:lnTo>
                  <a:lnTo>
                    <a:pt x="2637777" y="1180947"/>
                  </a:lnTo>
                  <a:lnTo>
                    <a:pt x="2646908" y="1266278"/>
                  </a:lnTo>
                  <a:lnTo>
                    <a:pt x="2656039" y="1270889"/>
                  </a:lnTo>
                  <a:lnTo>
                    <a:pt x="2665209" y="1194689"/>
                  </a:lnTo>
                  <a:lnTo>
                    <a:pt x="2674340" y="1048397"/>
                  </a:lnTo>
                  <a:lnTo>
                    <a:pt x="2683471" y="857897"/>
                  </a:lnTo>
                  <a:lnTo>
                    <a:pt x="2692641" y="650671"/>
                  </a:lnTo>
                  <a:lnTo>
                    <a:pt x="2700235" y="455612"/>
                  </a:lnTo>
                  <a:lnTo>
                    <a:pt x="2710903" y="309308"/>
                  </a:lnTo>
                  <a:lnTo>
                    <a:pt x="2720085" y="222453"/>
                  </a:lnTo>
                  <a:lnTo>
                    <a:pt x="2729204" y="222453"/>
                  </a:lnTo>
                  <a:lnTo>
                    <a:pt x="2736849" y="300189"/>
                  </a:lnTo>
                  <a:lnTo>
                    <a:pt x="2745981" y="446481"/>
                  </a:lnTo>
                  <a:lnTo>
                    <a:pt x="2755099" y="635444"/>
                  </a:lnTo>
                  <a:lnTo>
                    <a:pt x="2764282" y="845743"/>
                  </a:lnTo>
                  <a:lnTo>
                    <a:pt x="2773413" y="1039266"/>
                  </a:lnTo>
                  <a:lnTo>
                    <a:pt x="2782544" y="1185557"/>
                  </a:lnTo>
                  <a:lnTo>
                    <a:pt x="2791714" y="1270889"/>
                  </a:lnTo>
                  <a:lnTo>
                    <a:pt x="2800845" y="1270889"/>
                  </a:lnTo>
                  <a:lnTo>
                    <a:pt x="2809976" y="1191615"/>
                  </a:lnTo>
                  <a:lnTo>
                    <a:pt x="2819095" y="1043825"/>
                  </a:lnTo>
                  <a:lnTo>
                    <a:pt x="2828277" y="854862"/>
                  </a:lnTo>
                  <a:lnTo>
                    <a:pt x="2835871" y="646112"/>
                  </a:lnTo>
                  <a:lnTo>
                    <a:pt x="2844990" y="455612"/>
                  </a:lnTo>
                  <a:lnTo>
                    <a:pt x="2854172" y="303212"/>
                  </a:lnTo>
                  <a:lnTo>
                    <a:pt x="2863303" y="222453"/>
                  </a:lnTo>
                  <a:lnTo>
                    <a:pt x="2872435" y="222453"/>
                  </a:lnTo>
                  <a:lnTo>
                    <a:pt x="2881604" y="303212"/>
                  </a:lnTo>
                  <a:lnTo>
                    <a:pt x="2890735" y="451053"/>
                  </a:lnTo>
                  <a:lnTo>
                    <a:pt x="2899867" y="646112"/>
                  </a:lnTo>
                  <a:lnTo>
                    <a:pt x="2909036" y="854862"/>
                  </a:lnTo>
                  <a:lnTo>
                    <a:pt x="2918167" y="1048397"/>
                  </a:lnTo>
                  <a:lnTo>
                    <a:pt x="2927299" y="1194689"/>
                  </a:lnTo>
                  <a:lnTo>
                    <a:pt x="2934944" y="1270889"/>
                  </a:lnTo>
                  <a:lnTo>
                    <a:pt x="2944063" y="1270889"/>
                  </a:lnTo>
                  <a:lnTo>
                    <a:pt x="2953194" y="1191615"/>
                  </a:lnTo>
                  <a:lnTo>
                    <a:pt x="2962376" y="1039266"/>
                  </a:lnTo>
                  <a:lnTo>
                    <a:pt x="2971495" y="848766"/>
                  </a:lnTo>
                  <a:lnTo>
                    <a:pt x="2980626" y="641502"/>
                  </a:lnTo>
                  <a:lnTo>
                    <a:pt x="2989808" y="446481"/>
                  </a:lnTo>
                  <a:lnTo>
                    <a:pt x="2998939" y="300189"/>
                  </a:lnTo>
                  <a:lnTo>
                    <a:pt x="3008058" y="222453"/>
                  </a:lnTo>
                  <a:lnTo>
                    <a:pt x="3017189" y="222453"/>
                  </a:lnTo>
                  <a:lnTo>
                    <a:pt x="3026371" y="303212"/>
                  </a:lnTo>
                  <a:lnTo>
                    <a:pt x="3033953" y="455612"/>
                  </a:lnTo>
                  <a:lnTo>
                    <a:pt x="3043135" y="650671"/>
                  </a:lnTo>
                  <a:lnTo>
                    <a:pt x="3052267" y="857897"/>
                  </a:lnTo>
                  <a:lnTo>
                    <a:pt x="3062935" y="1052956"/>
                  </a:lnTo>
                  <a:lnTo>
                    <a:pt x="3070567" y="1194689"/>
                  </a:lnTo>
                  <a:lnTo>
                    <a:pt x="3079699" y="1276946"/>
                  </a:lnTo>
                  <a:lnTo>
                    <a:pt x="3088830" y="1270889"/>
                  </a:lnTo>
                  <a:lnTo>
                    <a:pt x="3097999" y="1185557"/>
                  </a:lnTo>
                  <a:lnTo>
                    <a:pt x="3107131" y="1034707"/>
                  </a:lnTo>
                  <a:lnTo>
                    <a:pt x="3116262" y="839635"/>
                  </a:lnTo>
                  <a:lnTo>
                    <a:pt x="3125444" y="630834"/>
                  </a:lnTo>
                  <a:lnTo>
                    <a:pt x="3134563" y="441921"/>
                  </a:lnTo>
                  <a:lnTo>
                    <a:pt x="3142157" y="294081"/>
                  </a:lnTo>
                  <a:lnTo>
                    <a:pt x="3151339" y="219417"/>
                  </a:lnTo>
                  <a:lnTo>
                    <a:pt x="3161995" y="222453"/>
                  </a:lnTo>
                  <a:lnTo>
                    <a:pt x="3169589" y="309308"/>
                  </a:lnTo>
                  <a:lnTo>
                    <a:pt x="3178771" y="460171"/>
                  </a:lnTo>
                  <a:lnTo>
                    <a:pt x="3187890" y="655243"/>
                  </a:lnTo>
                  <a:lnTo>
                    <a:pt x="3197021" y="868565"/>
                  </a:lnTo>
                  <a:lnTo>
                    <a:pt x="3206153" y="1057516"/>
                  </a:lnTo>
                  <a:lnTo>
                    <a:pt x="3215335" y="1200746"/>
                  </a:lnTo>
                  <a:lnTo>
                    <a:pt x="3224453" y="1276946"/>
                  </a:lnTo>
                  <a:lnTo>
                    <a:pt x="3233585" y="1270889"/>
                  </a:lnTo>
                  <a:lnTo>
                    <a:pt x="3241230" y="1185557"/>
                  </a:lnTo>
                  <a:lnTo>
                    <a:pt x="3251898" y="1034707"/>
                  </a:lnTo>
                  <a:lnTo>
                    <a:pt x="3261017" y="839635"/>
                  </a:lnTo>
                  <a:lnTo>
                    <a:pt x="3268662" y="626262"/>
                  </a:lnTo>
                  <a:lnTo>
                    <a:pt x="3277793" y="435813"/>
                  </a:lnTo>
                  <a:lnTo>
                    <a:pt x="3286963" y="294081"/>
                  </a:lnTo>
                  <a:lnTo>
                    <a:pt x="3296094" y="219417"/>
                  </a:lnTo>
                  <a:lnTo>
                    <a:pt x="3305225" y="222453"/>
                  </a:lnTo>
                  <a:lnTo>
                    <a:pt x="3314344" y="312394"/>
                  </a:lnTo>
                  <a:lnTo>
                    <a:pt x="3323526" y="466280"/>
                  </a:lnTo>
                  <a:lnTo>
                    <a:pt x="3332657" y="664362"/>
                  </a:lnTo>
                  <a:lnTo>
                    <a:pt x="3340290" y="873175"/>
                  </a:lnTo>
                  <a:lnTo>
                    <a:pt x="3350958" y="1062139"/>
                  </a:lnTo>
                  <a:lnTo>
                    <a:pt x="3360089" y="1205356"/>
                  </a:lnTo>
                  <a:lnTo>
                    <a:pt x="3367684" y="1276946"/>
                  </a:lnTo>
                  <a:lnTo>
                    <a:pt x="3376853" y="1266278"/>
                  </a:lnTo>
                  <a:lnTo>
                    <a:pt x="3385985" y="1180947"/>
                  </a:lnTo>
                  <a:lnTo>
                    <a:pt x="3395116" y="1025525"/>
                  </a:lnTo>
                  <a:lnTo>
                    <a:pt x="3404298" y="830465"/>
                  </a:lnTo>
                  <a:lnTo>
                    <a:pt x="3413417" y="617143"/>
                  </a:lnTo>
                  <a:lnTo>
                    <a:pt x="3422548" y="432739"/>
                  </a:lnTo>
                  <a:lnTo>
                    <a:pt x="3431730" y="289521"/>
                  </a:lnTo>
                  <a:lnTo>
                    <a:pt x="3439312" y="213321"/>
                  </a:lnTo>
                  <a:lnTo>
                    <a:pt x="3449980" y="222453"/>
                  </a:lnTo>
                  <a:lnTo>
                    <a:pt x="3459111" y="312394"/>
                  </a:lnTo>
                  <a:lnTo>
                    <a:pt x="3468293" y="469303"/>
                  </a:lnTo>
                  <a:lnTo>
                    <a:pt x="3475875" y="664362"/>
                  </a:lnTo>
                  <a:lnTo>
                    <a:pt x="3485057" y="873175"/>
                  </a:lnTo>
                  <a:lnTo>
                    <a:pt x="3494189" y="1062139"/>
                  </a:lnTo>
                  <a:lnTo>
                    <a:pt x="3503307" y="1205356"/>
                  </a:lnTo>
                  <a:lnTo>
                    <a:pt x="3512489" y="1276946"/>
                  </a:lnTo>
                  <a:lnTo>
                    <a:pt x="3521621" y="1266278"/>
                  </a:lnTo>
                  <a:lnTo>
                    <a:pt x="3530752" y="1176388"/>
                  </a:lnTo>
                  <a:lnTo>
                    <a:pt x="3538385" y="1019416"/>
                  </a:lnTo>
                  <a:lnTo>
                    <a:pt x="3549053" y="825893"/>
                  </a:lnTo>
                  <a:lnTo>
                    <a:pt x="3558184" y="617143"/>
                  </a:lnTo>
                  <a:lnTo>
                    <a:pt x="3567303" y="426694"/>
                  </a:lnTo>
                  <a:lnTo>
                    <a:pt x="3574948" y="284949"/>
                  </a:lnTo>
                  <a:lnTo>
                    <a:pt x="3584079" y="213321"/>
                  </a:lnTo>
                  <a:lnTo>
                    <a:pt x="3593249" y="222453"/>
                  </a:lnTo>
                  <a:lnTo>
                    <a:pt x="3602380" y="312394"/>
                  </a:lnTo>
                  <a:lnTo>
                    <a:pt x="3611511" y="475399"/>
                  </a:lnTo>
                  <a:lnTo>
                    <a:pt x="3620693" y="668934"/>
                  </a:lnTo>
                  <a:lnTo>
                    <a:pt x="3629812" y="877735"/>
                  </a:lnTo>
                  <a:lnTo>
                    <a:pt x="3638943" y="1068184"/>
                  </a:lnTo>
                  <a:lnTo>
                    <a:pt x="3648075" y="1205356"/>
                  </a:lnTo>
                  <a:lnTo>
                    <a:pt x="3657244" y="1276946"/>
                  </a:lnTo>
                  <a:lnTo>
                    <a:pt x="3666375" y="1266278"/>
                  </a:lnTo>
                  <a:lnTo>
                    <a:pt x="3674021" y="1171816"/>
                  </a:lnTo>
                  <a:lnTo>
                    <a:pt x="3683152" y="1014856"/>
                  </a:lnTo>
                  <a:lnTo>
                    <a:pt x="3692271" y="821334"/>
                  </a:lnTo>
                  <a:lnTo>
                    <a:pt x="3701453" y="612571"/>
                  </a:lnTo>
                  <a:lnTo>
                    <a:pt x="3710584" y="422071"/>
                  </a:lnTo>
                  <a:lnTo>
                    <a:pt x="3719703" y="280339"/>
                  </a:lnTo>
                  <a:lnTo>
                    <a:pt x="3728885" y="213321"/>
                  </a:lnTo>
                  <a:lnTo>
                    <a:pt x="3738016" y="228549"/>
                  </a:lnTo>
                  <a:lnTo>
                    <a:pt x="3747147" y="323049"/>
                  </a:lnTo>
                  <a:lnTo>
                    <a:pt x="3756266" y="479971"/>
                  </a:lnTo>
                  <a:lnTo>
                    <a:pt x="3765397" y="679602"/>
                  </a:lnTo>
                  <a:lnTo>
                    <a:pt x="3773043" y="886866"/>
                  </a:lnTo>
                  <a:lnTo>
                    <a:pt x="3782161" y="1077315"/>
                  </a:lnTo>
                  <a:lnTo>
                    <a:pt x="3791343" y="1214488"/>
                  </a:lnTo>
                  <a:lnTo>
                    <a:pt x="3800475" y="1281556"/>
                  </a:lnTo>
                  <a:lnTo>
                    <a:pt x="3809606" y="1266278"/>
                  </a:lnTo>
                  <a:lnTo>
                    <a:pt x="3818775" y="1171816"/>
                  </a:lnTo>
                  <a:lnTo>
                    <a:pt x="3827906" y="1010297"/>
                  </a:lnTo>
                  <a:lnTo>
                    <a:pt x="3837038" y="815225"/>
                  </a:lnTo>
                  <a:lnTo>
                    <a:pt x="3846207" y="601903"/>
                  </a:lnTo>
                  <a:lnTo>
                    <a:pt x="3855339" y="417512"/>
                  </a:lnTo>
                  <a:lnTo>
                    <a:pt x="3864470" y="280339"/>
                  </a:lnTo>
                  <a:lnTo>
                    <a:pt x="3872103" y="213321"/>
                  </a:lnTo>
                  <a:lnTo>
                    <a:pt x="3881234" y="228549"/>
                  </a:lnTo>
                  <a:lnTo>
                    <a:pt x="3891902" y="323049"/>
                  </a:lnTo>
                  <a:lnTo>
                    <a:pt x="3901084" y="479971"/>
                  </a:lnTo>
                  <a:lnTo>
                    <a:pt x="3908666" y="679602"/>
                  </a:lnTo>
                  <a:lnTo>
                    <a:pt x="3917797" y="886866"/>
                  </a:lnTo>
                  <a:lnTo>
                    <a:pt x="3926979" y="1077315"/>
                  </a:lnTo>
                  <a:lnTo>
                    <a:pt x="3936110" y="1214488"/>
                  </a:lnTo>
                  <a:lnTo>
                    <a:pt x="3945229" y="1281556"/>
                  </a:lnTo>
                  <a:lnTo>
                    <a:pt x="3954360" y="1266278"/>
                  </a:lnTo>
                  <a:lnTo>
                    <a:pt x="3963543" y="1171816"/>
                  </a:lnTo>
                  <a:lnTo>
                    <a:pt x="3972661" y="1010297"/>
                  </a:lnTo>
                  <a:lnTo>
                    <a:pt x="3980306" y="812203"/>
                  </a:lnTo>
                  <a:lnTo>
                    <a:pt x="3990975" y="601903"/>
                  </a:lnTo>
                  <a:lnTo>
                    <a:pt x="4000106" y="417512"/>
                  </a:lnTo>
                  <a:lnTo>
                    <a:pt x="4007739" y="280339"/>
                  </a:lnTo>
                  <a:lnTo>
                    <a:pt x="4016870" y="213321"/>
                  </a:lnTo>
                  <a:lnTo>
                    <a:pt x="4026001" y="228549"/>
                  </a:lnTo>
                  <a:lnTo>
                    <a:pt x="4035171" y="327621"/>
                  </a:lnTo>
                  <a:lnTo>
                    <a:pt x="4044302" y="484581"/>
                  </a:lnTo>
                  <a:lnTo>
                    <a:pt x="4053433" y="682675"/>
                  </a:lnTo>
                  <a:lnTo>
                    <a:pt x="4062564" y="891425"/>
                  </a:lnTo>
                  <a:lnTo>
                    <a:pt x="4071734" y="1081925"/>
                  </a:lnTo>
                  <a:lnTo>
                    <a:pt x="4079328" y="1214488"/>
                  </a:lnTo>
                  <a:lnTo>
                    <a:pt x="4089996" y="1281556"/>
                  </a:lnTo>
                  <a:lnTo>
                    <a:pt x="4099166" y="1261719"/>
                  </a:lnTo>
                  <a:lnTo>
                    <a:pt x="4106760" y="1167256"/>
                  </a:lnTo>
                  <a:lnTo>
                    <a:pt x="4115892" y="1005725"/>
                  </a:lnTo>
                  <a:lnTo>
                    <a:pt x="4125061" y="806107"/>
                  </a:lnTo>
                  <a:lnTo>
                    <a:pt x="4134192" y="598830"/>
                  </a:lnTo>
                  <a:lnTo>
                    <a:pt x="4143324" y="412953"/>
                  </a:lnTo>
                  <a:lnTo>
                    <a:pt x="4152506" y="275780"/>
                  </a:lnTo>
                  <a:lnTo>
                    <a:pt x="4161624" y="213321"/>
                  </a:lnTo>
                  <a:lnTo>
                    <a:pt x="4170756" y="228549"/>
                  </a:lnTo>
                  <a:lnTo>
                    <a:pt x="4178401" y="327621"/>
                  </a:lnTo>
                  <a:lnTo>
                    <a:pt x="4189069" y="489153"/>
                  </a:lnTo>
                  <a:lnTo>
                    <a:pt x="4198188" y="688771"/>
                  </a:lnTo>
                  <a:lnTo>
                    <a:pt x="4205833" y="897534"/>
                  </a:lnTo>
                  <a:lnTo>
                    <a:pt x="4214964" y="1081925"/>
                  </a:lnTo>
                  <a:lnTo>
                    <a:pt x="4224134" y="1219047"/>
                  </a:lnTo>
                  <a:lnTo>
                    <a:pt x="4233265" y="1281556"/>
                  </a:lnTo>
                  <a:lnTo>
                    <a:pt x="4242396" y="1261719"/>
                  </a:lnTo>
                  <a:lnTo>
                    <a:pt x="4251515" y="1162697"/>
                  </a:lnTo>
                  <a:lnTo>
                    <a:pt x="4260697" y="1001166"/>
                  </a:lnTo>
                  <a:lnTo>
                    <a:pt x="4269828" y="801535"/>
                  </a:lnTo>
                  <a:lnTo>
                    <a:pt x="4277423" y="592734"/>
                  </a:lnTo>
                  <a:lnTo>
                    <a:pt x="4288129" y="408381"/>
                  </a:lnTo>
                  <a:lnTo>
                    <a:pt x="4297260" y="271208"/>
                  </a:lnTo>
                  <a:lnTo>
                    <a:pt x="4306392" y="210299"/>
                  </a:lnTo>
                  <a:lnTo>
                    <a:pt x="4314024" y="233108"/>
                  </a:lnTo>
                  <a:lnTo>
                    <a:pt x="4323156" y="332181"/>
                  </a:lnTo>
                  <a:lnTo>
                    <a:pt x="4332287" y="493712"/>
                  </a:lnTo>
                  <a:lnTo>
                    <a:pt x="4341469" y="691807"/>
                  </a:lnTo>
                  <a:lnTo>
                    <a:pt x="4350588" y="902093"/>
                  </a:lnTo>
                  <a:lnTo>
                    <a:pt x="4359719" y="1086497"/>
                  </a:lnTo>
                  <a:lnTo>
                    <a:pt x="4368901" y="1225156"/>
                  </a:lnTo>
                  <a:lnTo>
                    <a:pt x="4378020" y="1281556"/>
                  </a:lnTo>
                  <a:lnTo>
                    <a:pt x="4387151" y="1261719"/>
                  </a:lnTo>
                  <a:lnTo>
                    <a:pt x="4396282" y="1162697"/>
                  </a:lnTo>
                  <a:lnTo>
                    <a:pt x="4405464" y="996607"/>
                  </a:lnTo>
                  <a:lnTo>
                    <a:pt x="4413046" y="796975"/>
                  </a:lnTo>
                  <a:lnTo>
                    <a:pt x="4422228" y="589699"/>
                  </a:lnTo>
                  <a:lnTo>
                    <a:pt x="4432896" y="403821"/>
                  </a:lnTo>
                  <a:lnTo>
                    <a:pt x="4440478" y="271208"/>
                  </a:lnTo>
                  <a:lnTo>
                    <a:pt x="4449660" y="210299"/>
                  </a:lnTo>
                  <a:lnTo>
                    <a:pt x="4458792" y="233108"/>
                  </a:lnTo>
                  <a:lnTo>
                    <a:pt x="4467923" y="336753"/>
                  </a:lnTo>
                  <a:lnTo>
                    <a:pt x="4477042" y="498271"/>
                  </a:lnTo>
                  <a:lnTo>
                    <a:pt x="4486224" y="697903"/>
                  </a:lnTo>
                  <a:lnTo>
                    <a:pt x="4495355" y="839635"/>
                  </a:lnTo>
                  <a:lnTo>
                    <a:pt x="4504474" y="854862"/>
                  </a:lnTo>
                  <a:lnTo>
                    <a:pt x="4512119" y="854862"/>
                  </a:lnTo>
                  <a:lnTo>
                    <a:pt x="4521250" y="835075"/>
                  </a:lnTo>
                  <a:lnTo>
                    <a:pt x="4531918" y="796975"/>
                  </a:lnTo>
                  <a:lnTo>
                    <a:pt x="4539551" y="763435"/>
                  </a:lnTo>
                  <a:lnTo>
                    <a:pt x="4548682" y="707034"/>
                  </a:lnTo>
                  <a:lnTo>
                    <a:pt x="4557864" y="668934"/>
                  </a:lnTo>
                  <a:lnTo>
                    <a:pt x="4566983" y="646112"/>
                  </a:lnTo>
                  <a:lnTo>
                    <a:pt x="4576114" y="624776"/>
                  </a:lnTo>
                  <a:lnTo>
                    <a:pt x="4585246" y="633907"/>
                  </a:lnTo>
                  <a:lnTo>
                    <a:pt x="4594415" y="652157"/>
                  </a:lnTo>
                  <a:lnTo>
                    <a:pt x="4603546" y="685698"/>
                  </a:lnTo>
                  <a:lnTo>
                    <a:pt x="4611192" y="728357"/>
                  </a:lnTo>
                  <a:lnTo>
                    <a:pt x="4620323" y="775639"/>
                  </a:lnTo>
                  <a:lnTo>
                    <a:pt x="4630978" y="816762"/>
                  </a:lnTo>
                  <a:lnTo>
                    <a:pt x="4640110" y="844207"/>
                  </a:lnTo>
                  <a:lnTo>
                    <a:pt x="4647755" y="857897"/>
                  </a:lnTo>
                  <a:lnTo>
                    <a:pt x="4656874" y="854862"/>
                  </a:lnTo>
                  <a:lnTo>
                    <a:pt x="4666005" y="833539"/>
                  </a:lnTo>
                  <a:lnTo>
                    <a:pt x="4675187" y="801535"/>
                  </a:lnTo>
                  <a:lnTo>
                    <a:pt x="4684318" y="755802"/>
                  </a:lnTo>
                  <a:lnTo>
                    <a:pt x="4693437" y="708571"/>
                  </a:lnTo>
                  <a:lnTo>
                    <a:pt x="4702619" y="670471"/>
                  </a:lnTo>
                  <a:lnTo>
                    <a:pt x="4710214" y="643039"/>
                  </a:lnTo>
                  <a:lnTo>
                    <a:pt x="4719383" y="629348"/>
                  </a:lnTo>
                  <a:lnTo>
                    <a:pt x="4730051" y="635444"/>
                  </a:lnTo>
                  <a:lnTo>
                    <a:pt x="4739182" y="655243"/>
                  </a:lnTo>
                  <a:lnTo>
                    <a:pt x="4746777" y="688771"/>
                  </a:lnTo>
                  <a:lnTo>
                    <a:pt x="4755946" y="732980"/>
                  </a:lnTo>
                  <a:lnTo>
                    <a:pt x="4765078" y="780199"/>
                  </a:lnTo>
                  <a:lnTo>
                    <a:pt x="4774209" y="818299"/>
                  </a:lnTo>
                  <a:lnTo>
                    <a:pt x="4783378" y="847229"/>
                  </a:lnTo>
                  <a:lnTo>
                    <a:pt x="4792510" y="860971"/>
                  </a:lnTo>
                  <a:lnTo>
                    <a:pt x="4801641" y="854862"/>
                  </a:lnTo>
                  <a:lnTo>
                    <a:pt x="4810823" y="833539"/>
                  </a:lnTo>
                  <a:lnTo>
                    <a:pt x="4818405" y="798461"/>
                  </a:lnTo>
                  <a:lnTo>
                    <a:pt x="4829073" y="755802"/>
                  </a:lnTo>
                  <a:lnTo>
                    <a:pt x="4838255" y="708571"/>
                  </a:lnTo>
                  <a:lnTo>
                    <a:pt x="4845837" y="668934"/>
                  </a:lnTo>
                  <a:lnTo>
                    <a:pt x="4854968" y="643039"/>
                  </a:lnTo>
                  <a:lnTo>
                    <a:pt x="4864150" y="629348"/>
                  </a:lnTo>
                  <a:lnTo>
                    <a:pt x="4873269" y="635444"/>
                  </a:lnTo>
                  <a:lnTo>
                    <a:pt x="4882400" y="656780"/>
                  </a:lnTo>
                  <a:lnTo>
                    <a:pt x="4891532" y="691807"/>
                  </a:lnTo>
                  <a:lnTo>
                    <a:pt x="4900714" y="736003"/>
                  </a:lnTo>
                  <a:lnTo>
                    <a:pt x="4909832" y="783234"/>
                  </a:lnTo>
                  <a:lnTo>
                    <a:pt x="4917478" y="821334"/>
                  </a:lnTo>
                  <a:lnTo>
                    <a:pt x="4928146" y="848766"/>
                  </a:lnTo>
                  <a:lnTo>
                    <a:pt x="4937277" y="860971"/>
                  </a:lnTo>
                  <a:lnTo>
                    <a:pt x="4944910" y="854862"/>
                  </a:lnTo>
                  <a:lnTo>
                    <a:pt x="4954041" y="833539"/>
                  </a:lnTo>
                  <a:lnTo>
                    <a:pt x="4963172" y="798461"/>
                  </a:lnTo>
                  <a:lnTo>
                    <a:pt x="4972342" y="754303"/>
                  </a:lnTo>
                  <a:lnTo>
                    <a:pt x="4981473" y="707034"/>
                  </a:lnTo>
                  <a:lnTo>
                    <a:pt x="4990604" y="668934"/>
                  </a:lnTo>
                  <a:lnTo>
                    <a:pt x="4999774" y="641502"/>
                  </a:lnTo>
                  <a:lnTo>
                    <a:pt x="5008905" y="629348"/>
                  </a:lnTo>
                  <a:lnTo>
                    <a:pt x="5016500" y="636930"/>
                  </a:lnTo>
                  <a:lnTo>
                    <a:pt x="5027167" y="658266"/>
                  </a:lnTo>
                  <a:lnTo>
                    <a:pt x="5036337" y="691807"/>
                  </a:lnTo>
                  <a:lnTo>
                    <a:pt x="5043932" y="739076"/>
                  </a:lnTo>
                  <a:lnTo>
                    <a:pt x="5053114" y="784771"/>
                  </a:lnTo>
                  <a:lnTo>
                    <a:pt x="5062232" y="822871"/>
                  </a:lnTo>
                  <a:lnTo>
                    <a:pt x="5072900" y="850303"/>
                  </a:lnTo>
                  <a:lnTo>
                    <a:pt x="5080495" y="862507"/>
                  </a:lnTo>
                  <a:lnTo>
                    <a:pt x="5089677" y="854862"/>
                  </a:lnTo>
                  <a:lnTo>
                    <a:pt x="5098796" y="832002"/>
                  </a:lnTo>
                  <a:lnTo>
                    <a:pt x="5107927" y="796975"/>
                  </a:lnTo>
                  <a:lnTo>
                    <a:pt x="5115572" y="752767"/>
                  </a:lnTo>
                  <a:lnTo>
                    <a:pt x="5126228" y="705548"/>
                  </a:lnTo>
                  <a:lnTo>
                    <a:pt x="5135359" y="667448"/>
                  </a:lnTo>
                  <a:lnTo>
                    <a:pt x="5144541" y="641502"/>
                  </a:lnTo>
                  <a:lnTo>
                    <a:pt x="5152135" y="629348"/>
                  </a:lnTo>
                  <a:lnTo>
                    <a:pt x="5161305" y="636930"/>
                  </a:lnTo>
                  <a:lnTo>
                    <a:pt x="5171973" y="658266"/>
                  </a:lnTo>
                  <a:lnTo>
                    <a:pt x="5179567" y="694880"/>
                  </a:lnTo>
                  <a:lnTo>
                    <a:pt x="5188686" y="739076"/>
                  </a:lnTo>
                  <a:lnTo>
                    <a:pt x="5197868" y="784771"/>
                  </a:lnTo>
                  <a:lnTo>
                    <a:pt x="5207000" y="824407"/>
                  </a:lnTo>
                  <a:lnTo>
                    <a:pt x="5216131" y="850303"/>
                  </a:lnTo>
                  <a:lnTo>
                    <a:pt x="5225249" y="860971"/>
                  </a:lnTo>
                  <a:lnTo>
                    <a:pt x="5234432" y="853325"/>
                  </a:lnTo>
                  <a:lnTo>
                    <a:pt x="5243563" y="832002"/>
                  </a:lnTo>
                  <a:lnTo>
                    <a:pt x="5251196" y="795439"/>
                  </a:lnTo>
                  <a:lnTo>
                    <a:pt x="5260327" y="751230"/>
                  </a:lnTo>
                  <a:lnTo>
                    <a:pt x="5270995" y="703999"/>
                  </a:lnTo>
                  <a:lnTo>
                    <a:pt x="5278628" y="665899"/>
                  </a:lnTo>
                  <a:lnTo>
                    <a:pt x="5287759" y="638467"/>
                  </a:lnTo>
                  <a:lnTo>
                    <a:pt x="5296890" y="629348"/>
                  </a:lnTo>
                  <a:lnTo>
                    <a:pt x="5306072" y="636930"/>
                  </a:lnTo>
                  <a:lnTo>
                    <a:pt x="5315191" y="659803"/>
                  </a:lnTo>
                  <a:lnTo>
                    <a:pt x="5324322" y="694880"/>
                  </a:lnTo>
                  <a:lnTo>
                    <a:pt x="5333504" y="740562"/>
                  </a:lnTo>
                  <a:lnTo>
                    <a:pt x="5342635" y="787793"/>
                  </a:lnTo>
                  <a:lnTo>
                    <a:pt x="5350268" y="824407"/>
                  </a:lnTo>
                  <a:lnTo>
                    <a:pt x="5359400" y="850303"/>
                  </a:lnTo>
                  <a:lnTo>
                    <a:pt x="5370067" y="860971"/>
                  </a:lnTo>
                  <a:lnTo>
                    <a:pt x="5377649" y="851839"/>
                  </a:lnTo>
                  <a:lnTo>
                    <a:pt x="5386781" y="828967"/>
                  </a:lnTo>
                  <a:lnTo>
                    <a:pt x="5395963" y="792365"/>
                  </a:lnTo>
                  <a:lnTo>
                    <a:pt x="5405094" y="748207"/>
                  </a:lnTo>
                  <a:lnTo>
                    <a:pt x="5414213" y="702462"/>
                  </a:lnTo>
                  <a:lnTo>
                    <a:pt x="5423395" y="664362"/>
                  </a:lnTo>
                  <a:lnTo>
                    <a:pt x="5432526" y="638467"/>
                  </a:lnTo>
                  <a:lnTo>
                    <a:pt x="5441645" y="629348"/>
                  </a:lnTo>
                  <a:lnTo>
                    <a:pt x="5449290" y="636930"/>
                  </a:lnTo>
                  <a:lnTo>
                    <a:pt x="5458421" y="659803"/>
                  </a:lnTo>
                  <a:lnTo>
                    <a:pt x="5469089" y="696366"/>
                  </a:lnTo>
                  <a:lnTo>
                    <a:pt x="5478259" y="742099"/>
                  </a:lnTo>
                  <a:lnTo>
                    <a:pt x="5485853" y="789330"/>
                  </a:lnTo>
                  <a:lnTo>
                    <a:pt x="5494985" y="825893"/>
                  </a:lnTo>
                  <a:lnTo>
                    <a:pt x="5504154" y="850303"/>
                  </a:lnTo>
                  <a:lnTo>
                    <a:pt x="5513285" y="860971"/>
                  </a:lnTo>
                  <a:lnTo>
                    <a:pt x="5522417" y="851839"/>
                  </a:lnTo>
                  <a:lnTo>
                    <a:pt x="5531586" y="827430"/>
                  </a:lnTo>
                  <a:lnTo>
                    <a:pt x="5540717" y="790867"/>
                  </a:lnTo>
                  <a:lnTo>
                    <a:pt x="5549849" y="745134"/>
                  </a:lnTo>
                  <a:lnTo>
                    <a:pt x="5557494" y="699439"/>
                  </a:lnTo>
                  <a:lnTo>
                    <a:pt x="5568149" y="662876"/>
                  </a:lnTo>
                  <a:lnTo>
                    <a:pt x="5577281" y="636930"/>
                  </a:lnTo>
                  <a:lnTo>
                    <a:pt x="5584926" y="627799"/>
                  </a:lnTo>
                  <a:lnTo>
                    <a:pt x="5594045" y="636930"/>
                  </a:lnTo>
                  <a:lnTo>
                    <a:pt x="5603176" y="661339"/>
                  </a:lnTo>
                  <a:lnTo>
                    <a:pt x="5612358" y="696366"/>
                  </a:lnTo>
                  <a:lnTo>
                    <a:pt x="5621489" y="742099"/>
                  </a:lnTo>
                  <a:lnTo>
                    <a:pt x="5630608" y="789330"/>
                  </a:lnTo>
                  <a:lnTo>
                    <a:pt x="5639790" y="825893"/>
                  </a:lnTo>
                  <a:lnTo>
                    <a:pt x="5648921" y="851839"/>
                  </a:lnTo>
                  <a:lnTo>
                    <a:pt x="5656554" y="859434"/>
                  </a:lnTo>
                  <a:lnTo>
                    <a:pt x="5667222" y="850303"/>
                  </a:lnTo>
                  <a:lnTo>
                    <a:pt x="5676353" y="825893"/>
                  </a:lnTo>
                  <a:lnTo>
                    <a:pt x="5683948" y="789330"/>
                  </a:lnTo>
                  <a:lnTo>
                    <a:pt x="5693117" y="742099"/>
                  </a:lnTo>
                  <a:lnTo>
                    <a:pt x="5702249" y="696366"/>
                  </a:lnTo>
                  <a:lnTo>
                    <a:pt x="5711380" y="659803"/>
                  </a:lnTo>
                  <a:lnTo>
                    <a:pt x="5720549" y="635444"/>
                  </a:lnTo>
                  <a:lnTo>
                    <a:pt x="5729681" y="627799"/>
                  </a:lnTo>
                  <a:lnTo>
                    <a:pt x="5738812" y="636930"/>
                  </a:lnTo>
                  <a:lnTo>
                    <a:pt x="5747994" y="661339"/>
                  </a:lnTo>
                  <a:lnTo>
                    <a:pt x="5755576" y="697903"/>
                  </a:lnTo>
                  <a:lnTo>
                    <a:pt x="5766244" y="745134"/>
                  </a:lnTo>
                  <a:lnTo>
                    <a:pt x="5775375" y="790867"/>
                  </a:lnTo>
                  <a:lnTo>
                    <a:pt x="5783008" y="825893"/>
                  </a:lnTo>
                  <a:lnTo>
                    <a:pt x="5792139" y="851839"/>
                  </a:lnTo>
                  <a:lnTo>
                    <a:pt x="5801321" y="857897"/>
                  </a:lnTo>
                  <a:lnTo>
                    <a:pt x="5811989" y="848766"/>
                  </a:lnTo>
                  <a:lnTo>
                    <a:pt x="5819571" y="824407"/>
                  </a:lnTo>
                  <a:lnTo>
                    <a:pt x="5828753" y="786307"/>
                  </a:lnTo>
                  <a:lnTo>
                    <a:pt x="5837885" y="740562"/>
                  </a:lnTo>
                  <a:lnTo>
                    <a:pt x="5847003" y="694880"/>
                  </a:lnTo>
                  <a:lnTo>
                    <a:pt x="5854649" y="658266"/>
                  </a:lnTo>
                  <a:lnTo>
                    <a:pt x="5865317" y="633907"/>
                  </a:lnTo>
                  <a:lnTo>
                    <a:pt x="5874448" y="626262"/>
                  </a:lnTo>
                  <a:lnTo>
                    <a:pt x="5883567" y="636930"/>
                  </a:lnTo>
                  <a:lnTo>
                    <a:pt x="5891212" y="661339"/>
                  </a:lnTo>
                  <a:lnTo>
                    <a:pt x="5900343" y="699439"/>
                  </a:lnTo>
                  <a:lnTo>
                    <a:pt x="5910999" y="745134"/>
                  </a:lnTo>
                  <a:lnTo>
                    <a:pt x="5918644" y="790867"/>
                  </a:lnTo>
                  <a:lnTo>
                    <a:pt x="5927775" y="827430"/>
                  </a:lnTo>
                  <a:lnTo>
                    <a:pt x="5936894" y="851839"/>
                  </a:lnTo>
                  <a:lnTo>
                    <a:pt x="5946076" y="857897"/>
                  </a:lnTo>
                  <a:lnTo>
                    <a:pt x="5953671" y="847229"/>
                  </a:lnTo>
                  <a:lnTo>
                    <a:pt x="5964339" y="821334"/>
                  </a:lnTo>
                  <a:lnTo>
                    <a:pt x="5973508" y="784771"/>
                  </a:lnTo>
                  <a:lnTo>
                    <a:pt x="5982639" y="739076"/>
                  </a:lnTo>
                  <a:lnTo>
                    <a:pt x="5990285" y="691807"/>
                  </a:lnTo>
                  <a:lnTo>
                    <a:pt x="5999403" y="655243"/>
                  </a:lnTo>
                  <a:lnTo>
                    <a:pt x="6010071" y="632371"/>
                  </a:lnTo>
                  <a:lnTo>
                    <a:pt x="6017666" y="626262"/>
                  </a:lnTo>
                  <a:lnTo>
                    <a:pt x="6026848" y="636930"/>
                  </a:lnTo>
                  <a:lnTo>
                    <a:pt x="6035967" y="662876"/>
                  </a:lnTo>
                  <a:lnTo>
                    <a:pt x="6045098" y="699439"/>
                  </a:lnTo>
                  <a:lnTo>
                    <a:pt x="6054280" y="746671"/>
                  </a:lnTo>
                  <a:lnTo>
                    <a:pt x="6063399" y="792365"/>
                  </a:lnTo>
                  <a:lnTo>
                    <a:pt x="6072530" y="828967"/>
                  </a:lnTo>
                  <a:lnTo>
                    <a:pt x="6081712" y="851839"/>
                  </a:lnTo>
                  <a:lnTo>
                    <a:pt x="6089294" y="857897"/>
                  </a:lnTo>
                  <a:lnTo>
                    <a:pt x="6098425" y="845743"/>
                  </a:lnTo>
                  <a:lnTo>
                    <a:pt x="6109144" y="819797"/>
                  </a:lnTo>
                  <a:lnTo>
                    <a:pt x="6116739" y="781697"/>
                  </a:lnTo>
                  <a:lnTo>
                    <a:pt x="6125857" y="736003"/>
                  </a:lnTo>
                  <a:lnTo>
                    <a:pt x="6135039" y="688771"/>
                  </a:lnTo>
                  <a:lnTo>
                    <a:pt x="6144171" y="655243"/>
                  </a:lnTo>
                  <a:lnTo>
                    <a:pt x="6153302" y="630834"/>
                  </a:lnTo>
                  <a:lnTo>
                    <a:pt x="6162471" y="624776"/>
                  </a:lnTo>
                  <a:lnTo>
                    <a:pt x="6171603" y="636930"/>
                  </a:lnTo>
                  <a:lnTo>
                    <a:pt x="6180734" y="662876"/>
                  </a:lnTo>
                  <a:lnTo>
                    <a:pt x="6188367" y="700976"/>
                  </a:lnTo>
                  <a:lnTo>
                    <a:pt x="6197498" y="748207"/>
                  </a:lnTo>
                  <a:lnTo>
                    <a:pt x="6208166" y="793902"/>
                  </a:lnTo>
                  <a:lnTo>
                    <a:pt x="6217297" y="828967"/>
                  </a:lnTo>
                  <a:lnTo>
                    <a:pt x="6224930" y="851839"/>
                  </a:lnTo>
                  <a:lnTo>
                    <a:pt x="6234061" y="857897"/>
                  </a:lnTo>
                  <a:lnTo>
                    <a:pt x="6243243" y="845743"/>
                  </a:lnTo>
                  <a:lnTo>
                    <a:pt x="6252362" y="818299"/>
                  </a:lnTo>
                  <a:lnTo>
                    <a:pt x="6261493" y="780199"/>
                  </a:lnTo>
                  <a:lnTo>
                    <a:pt x="6270675" y="732980"/>
                  </a:lnTo>
                  <a:lnTo>
                    <a:pt x="6279794" y="687235"/>
                  </a:lnTo>
                  <a:lnTo>
                    <a:pt x="6287388" y="652157"/>
                  </a:lnTo>
                  <a:lnTo>
                    <a:pt x="6296571" y="629348"/>
                  </a:lnTo>
                  <a:lnTo>
                    <a:pt x="6307239" y="624776"/>
                  </a:lnTo>
                  <a:lnTo>
                    <a:pt x="6316357" y="636930"/>
                  </a:lnTo>
                  <a:lnTo>
                    <a:pt x="6323952" y="664362"/>
                  </a:lnTo>
                  <a:lnTo>
                    <a:pt x="6333134" y="702462"/>
                  </a:lnTo>
                  <a:lnTo>
                    <a:pt x="6342253" y="748207"/>
                  </a:lnTo>
                  <a:lnTo>
                    <a:pt x="6351384" y="795439"/>
                  </a:lnTo>
                  <a:lnTo>
                    <a:pt x="6360566" y="828967"/>
                  </a:lnTo>
                  <a:lnTo>
                    <a:pt x="6369697" y="851839"/>
                  </a:lnTo>
                  <a:lnTo>
                    <a:pt x="6378816" y="857897"/>
                  </a:lnTo>
                  <a:lnTo>
                    <a:pt x="6387998" y="842657"/>
                  </a:lnTo>
                  <a:lnTo>
                    <a:pt x="6395592" y="815225"/>
                  </a:lnTo>
                  <a:lnTo>
                    <a:pt x="6406260" y="777125"/>
                  </a:lnTo>
                  <a:lnTo>
                    <a:pt x="6415430" y="731443"/>
                  </a:lnTo>
                  <a:lnTo>
                    <a:pt x="6423025" y="685698"/>
                  </a:lnTo>
                  <a:lnTo>
                    <a:pt x="6432194" y="649135"/>
                  </a:lnTo>
                  <a:lnTo>
                    <a:pt x="6441325" y="614057"/>
                  </a:lnTo>
                  <a:lnTo>
                    <a:pt x="6450457" y="604939"/>
                  </a:lnTo>
                  <a:lnTo>
                    <a:pt x="6459639" y="623239"/>
                  </a:lnTo>
                  <a:lnTo>
                    <a:pt x="6468757" y="644575"/>
                  </a:lnTo>
                  <a:lnTo>
                    <a:pt x="6477888" y="678103"/>
                  </a:lnTo>
                  <a:lnTo>
                    <a:pt x="6487020" y="723798"/>
                  </a:lnTo>
                  <a:lnTo>
                    <a:pt x="6494653" y="792365"/>
                  </a:lnTo>
                  <a:lnTo>
                    <a:pt x="6503784" y="835075"/>
                  </a:lnTo>
                  <a:lnTo>
                    <a:pt x="6512915" y="865530"/>
                  </a:lnTo>
                  <a:lnTo>
                    <a:pt x="6522097" y="886866"/>
                  </a:lnTo>
                  <a:lnTo>
                    <a:pt x="6531216" y="885329"/>
                  </a:lnTo>
                  <a:lnTo>
                    <a:pt x="6540347" y="860971"/>
                  </a:lnTo>
                  <a:lnTo>
                    <a:pt x="6549529" y="818299"/>
                  </a:lnTo>
                  <a:lnTo>
                    <a:pt x="6558660" y="769543"/>
                  </a:lnTo>
                  <a:lnTo>
                    <a:pt x="6566293" y="713130"/>
                  </a:lnTo>
                  <a:lnTo>
                    <a:pt x="6576961" y="662876"/>
                  </a:lnTo>
                  <a:lnTo>
                    <a:pt x="6586092" y="621703"/>
                  </a:lnTo>
                  <a:lnTo>
                    <a:pt x="6593725" y="600367"/>
                  </a:lnTo>
                  <a:lnTo>
                    <a:pt x="6602857" y="604939"/>
                  </a:lnTo>
                  <a:lnTo>
                    <a:pt x="6611988" y="629348"/>
                  </a:lnTo>
                  <a:lnTo>
                    <a:pt x="6621119" y="665899"/>
                  </a:lnTo>
                  <a:lnTo>
                    <a:pt x="6630288" y="714667"/>
                  </a:lnTo>
                  <a:lnTo>
                    <a:pt x="6639420" y="772566"/>
                  </a:lnTo>
                  <a:lnTo>
                    <a:pt x="6648551" y="825893"/>
                  </a:lnTo>
                  <a:lnTo>
                    <a:pt x="6657721" y="863993"/>
                  </a:lnTo>
                  <a:lnTo>
                    <a:pt x="6665315" y="880757"/>
                  </a:lnTo>
                  <a:lnTo>
                    <a:pt x="6674446" y="879220"/>
                  </a:lnTo>
                  <a:lnTo>
                    <a:pt x="6683616" y="859434"/>
                  </a:lnTo>
                  <a:lnTo>
                    <a:pt x="6692747" y="821334"/>
                  </a:lnTo>
                  <a:lnTo>
                    <a:pt x="6701878" y="769543"/>
                  </a:lnTo>
                  <a:lnTo>
                    <a:pt x="6711060" y="711644"/>
                  </a:lnTo>
                  <a:lnTo>
                    <a:pt x="6720179" y="662876"/>
                  </a:lnTo>
                  <a:lnTo>
                    <a:pt x="6729310" y="624776"/>
                  </a:lnTo>
                  <a:lnTo>
                    <a:pt x="6736956" y="601903"/>
                  </a:lnTo>
                  <a:lnTo>
                    <a:pt x="6747611" y="603402"/>
                  </a:lnTo>
                  <a:lnTo>
                    <a:pt x="6756742" y="626262"/>
                  </a:lnTo>
                  <a:lnTo>
                    <a:pt x="6764388" y="662876"/>
                  </a:lnTo>
                  <a:lnTo>
                    <a:pt x="6773519" y="710107"/>
                  </a:lnTo>
                  <a:lnTo>
                    <a:pt x="6782688" y="764920"/>
                  </a:lnTo>
                  <a:lnTo>
                    <a:pt x="6791820" y="815225"/>
                  </a:lnTo>
                  <a:lnTo>
                    <a:pt x="6800951" y="851839"/>
                  </a:lnTo>
                  <a:lnTo>
                    <a:pt x="6810070" y="873175"/>
                  </a:lnTo>
                  <a:lnTo>
                    <a:pt x="6819252" y="874661"/>
                  </a:lnTo>
                  <a:lnTo>
                    <a:pt x="6828383" y="879220"/>
                  </a:lnTo>
                  <a:lnTo>
                    <a:pt x="6835965" y="844207"/>
                  </a:lnTo>
                  <a:lnTo>
                    <a:pt x="6845147" y="790867"/>
                  </a:lnTo>
                  <a:lnTo>
                    <a:pt x="6855815" y="700976"/>
                  </a:lnTo>
                  <a:lnTo>
                    <a:pt x="6863410" y="608012"/>
                  </a:lnTo>
                  <a:lnTo>
                    <a:pt x="6872579" y="524167"/>
                  </a:lnTo>
                  <a:lnTo>
                    <a:pt x="6881710" y="455612"/>
                  </a:lnTo>
                  <a:lnTo>
                    <a:pt x="6890842" y="359613"/>
                  </a:lnTo>
                  <a:lnTo>
                    <a:pt x="6900011" y="283413"/>
                  </a:lnTo>
                  <a:lnTo>
                    <a:pt x="6927405" y="382485"/>
                  </a:lnTo>
                  <a:lnTo>
                    <a:pt x="6935038" y="479971"/>
                  </a:lnTo>
                  <a:lnTo>
                    <a:pt x="6944169" y="598830"/>
                  </a:lnTo>
                  <a:lnTo>
                    <a:pt x="6953351" y="719239"/>
                  </a:lnTo>
                  <a:lnTo>
                    <a:pt x="6962470" y="824407"/>
                  </a:lnTo>
                  <a:lnTo>
                    <a:pt x="6971601" y="900556"/>
                  </a:lnTo>
                  <a:lnTo>
                    <a:pt x="6980783" y="927988"/>
                  </a:lnTo>
                  <a:lnTo>
                    <a:pt x="6989914" y="914298"/>
                  </a:lnTo>
                  <a:lnTo>
                    <a:pt x="6999033" y="857897"/>
                  </a:lnTo>
                  <a:lnTo>
                    <a:pt x="7006678" y="769543"/>
                  </a:lnTo>
                  <a:lnTo>
                    <a:pt x="7015810" y="665899"/>
                  </a:lnTo>
                  <a:lnTo>
                    <a:pt x="7026465" y="559244"/>
                  </a:lnTo>
                  <a:lnTo>
                    <a:pt x="7035596" y="466280"/>
                  </a:lnTo>
                  <a:lnTo>
                    <a:pt x="7043242" y="396176"/>
                  </a:lnTo>
                  <a:lnTo>
                    <a:pt x="7070674" y="467817"/>
                  </a:lnTo>
                  <a:lnTo>
                    <a:pt x="7079805" y="559244"/>
                  </a:lnTo>
                  <a:lnTo>
                    <a:pt x="7088974" y="681139"/>
                  </a:lnTo>
                  <a:lnTo>
                    <a:pt x="7098106" y="818299"/>
                  </a:lnTo>
                  <a:lnTo>
                    <a:pt x="7107237" y="940193"/>
                  </a:lnTo>
                  <a:lnTo>
                    <a:pt x="7114870" y="1028598"/>
                  </a:lnTo>
                  <a:lnTo>
                    <a:pt x="7124001" y="1063625"/>
                  </a:lnTo>
                  <a:lnTo>
                    <a:pt x="7133132" y="1057516"/>
                  </a:lnTo>
                  <a:lnTo>
                    <a:pt x="7142314" y="1007262"/>
                  </a:lnTo>
                  <a:lnTo>
                    <a:pt x="7151433" y="912761"/>
                  </a:lnTo>
                  <a:lnTo>
                    <a:pt x="7160564" y="795439"/>
                  </a:lnTo>
                  <a:lnTo>
                    <a:pt x="7169746" y="668934"/>
                  </a:lnTo>
                  <a:lnTo>
                    <a:pt x="7177328" y="556171"/>
                  </a:lnTo>
                  <a:lnTo>
                    <a:pt x="7186460" y="469303"/>
                  </a:lnTo>
                  <a:lnTo>
                    <a:pt x="7197128" y="432739"/>
                  </a:lnTo>
                  <a:lnTo>
                    <a:pt x="7206310" y="443407"/>
                  </a:lnTo>
                  <a:lnTo>
                    <a:pt x="7213892" y="498271"/>
                  </a:lnTo>
                  <a:lnTo>
                    <a:pt x="7223074" y="592734"/>
                  </a:lnTo>
                  <a:lnTo>
                    <a:pt x="7232205" y="711644"/>
                  </a:lnTo>
                  <a:lnTo>
                    <a:pt x="7241324" y="838098"/>
                  </a:lnTo>
                  <a:lnTo>
                    <a:pt x="7250506" y="955420"/>
                  </a:lnTo>
                  <a:lnTo>
                    <a:pt x="7259637" y="1039266"/>
                  </a:lnTo>
                  <a:lnTo>
                    <a:pt x="7268768" y="1078852"/>
                  </a:lnTo>
                  <a:lnTo>
                    <a:pt x="7277938" y="1069720"/>
                  </a:lnTo>
                  <a:lnTo>
                    <a:pt x="7285532" y="1016393"/>
                  </a:lnTo>
                  <a:lnTo>
                    <a:pt x="7294714" y="921892"/>
                  </a:lnTo>
                  <a:lnTo>
                    <a:pt x="7305319" y="803020"/>
                  </a:lnTo>
                  <a:lnTo>
                    <a:pt x="7312964" y="679602"/>
                  </a:lnTo>
                  <a:lnTo>
                    <a:pt x="7322096" y="568375"/>
                  </a:lnTo>
                  <a:lnTo>
                    <a:pt x="7331265" y="483044"/>
                  </a:lnTo>
                  <a:lnTo>
                    <a:pt x="7340396" y="449503"/>
                  </a:lnTo>
                  <a:lnTo>
                    <a:pt x="7349528" y="466280"/>
                  </a:lnTo>
                  <a:lnTo>
                    <a:pt x="7357173" y="522681"/>
                  </a:lnTo>
                  <a:lnTo>
                    <a:pt x="7367828" y="591248"/>
                  </a:lnTo>
                  <a:lnTo>
                    <a:pt x="7376960" y="650671"/>
                  </a:lnTo>
                  <a:lnTo>
                    <a:pt x="7384605" y="672007"/>
                  </a:lnTo>
                  <a:lnTo>
                    <a:pt x="7393724" y="684212"/>
                  </a:lnTo>
                  <a:lnTo>
                    <a:pt x="7402855" y="707034"/>
                  </a:lnTo>
                  <a:lnTo>
                    <a:pt x="7412037" y="729907"/>
                  </a:lnTo>
                  <a:lnTo>
                    <a:pt x="7421168" y="745134"/>
                  </a:lnTo>
                  <a:lnTo>
                    <a:pt x="7430287" y="751230"/>
                  </a:lnTo>
                  <a:lnTo>
                    <a:pt x="7439418" y="755802"/>
                  </a:lnTo>
                  <a:lnTo>
                    <a:pt x="7448600" y="755802"/>
                  </a:lnTo>
                  <a:lnTo>
                    <a:pt x="7456182" y="757339"/>
                  </a:lnTo>
                  <a:lnTo>
                    <a:pt x="7511059" y="757339"/>
                  </a:lnTo>
                  <a:lnTo>
                    <a:pt x="7520178" y="755802"/>
                  </a:lnTo>
                  <a:lnTo>
                    <a:pt x="7610119" y="755802"/>
                  </a:lnTo>
                  <a:lnTo>
                    <a:pt x="7619250" y="754303"/>
                  </a:lnTo>
                  <a:lnTo>
                    <a:pt x="7672578" y="754303"/>
                  </a:lnTo>
                  <a:lnTo>
                    <a:pt x="7681760" y="752767"/>
                  </a:lnTo>
                  <a:lnTo>
                    <a:pt x="7806677" y="752767"/>
                  </a:lnTo>
                  <a:lnTo>
                    <a:pt x="7817345" y="751230"/>
                  </a:lnTo>
                  <a:lnTo>
                    <a:pt x="7905750" y="751230"/>
                  </a:lnTo>
                  <a:lnTo>
                    <a:pt x="7914881" y="749744"/>
                  </a:lnTo>
                  <a:lnTo>
                    <a:pt x="7927085" y="749744"/>
                  </a:lnTo>
                </a:path>
              </a:pathLst>
            </a:custGeom>
            <a:ln w="3175">
              <a:solidFill>
                <a:srgbClr val="5A575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2409602" y="3752172"/>
            <a:ext cx="137160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iL2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203537" y="3752172"/>
            <a:ext cx="135890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iL3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9349759" y="4628396"/>
            <a:ext cx="101600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230309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092813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955316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817819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678794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541297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7405321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267824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130328" y="4683293"/>
            <a:ext cx="990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56625" y="5074927"/>
            <a:ext cx="13335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2.5</a:t>
            </a:r>
            <a:endParaRPr sz="45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77956" y="4789968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377956" y="4506528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2.5</a:t>
            </a:r>
            <a:endParaRPr sz="45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304823" y="3979235"/>
            <a:ext cx="184785" cy="3397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0">
                <a:solidFill>
                  <a:srgbClr val="231F1F"/>
                </a:solidFill>
                <a:latin typeface="Arial"/>
                <a:cs typeface="Arial"/>
              </a:rPr>
              <a:t>iE/A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Arial"/>
              <a:cs typeface="Arial"/>
            </a:endParaRPr>
          </a:p>
          <a:p>
            <a:pPr marL="85725">
              <a:lnSpc>
                <a:spcPct val="100000"/>
              </a:lnSpc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5.0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60" name="object 60" descr=""/>
          <p:cNvGrpSpPr/>
          <p:nvPr/>
        </p:nvGrpSpPr>
        <p:grpSpPr>
          <a:xfrm>
            <a:off x="1552765" y="5812675"/>
            <a:ext cx="7929245" cy="820419"/>
            <a:chOff x="1552765" y="5812675"/>
            <a:chExt cx="7929245" cy="820419"/>
          </a:xfrm>
        </p:grpSpPr>
        <p:sp>
          <p:nvSpPr>
            <p:cNvPr id="61" name="object 61" descr=""/>
            <p:cNvSpPr/>
            <p:nvPr/>
          </p:nvSpPr>
          <p:spPr>
            <a:xfrm>
              <a:off x="1553717" y="5815114"/>
              <a:ext cx="7927340" cy="780415"/>
            </a:xfrm>
            <a:custGeom>
              <a:avLst/>
              <a:gdLst/>
              <a:ahLst/>
              <a:cxnLst/>
              <a:rect l="l" t="t" r="r" b="b"/>
              <a:pathLst>
                <a:path w="7927340" h="780415">
                  <a:moveTo>
                    <a:pt x="7927085" y="780262"/>
                  </a:moveTo>
                  <a:lnTo>
                    <a:pt x="0" y="780262"/>
                  </a:lnTo>
                  <a:lnTo>
                    <a:pt x="0" y="0"/>
                  </a:lnTo>
                  <a:lnTo>
                    <a:pt x="7927085" y="0"/>
                  </a:lnTo>
                  <a:lnTo>
                    <a:pt x="7927085" y="780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271458" y="5813628"/>
              <a:ext cx="6901815" cy="782320"/>
            </a:xfrm>
            <a:custGeom>
              <a:avLst/>
              <a:gdLst/>
              <a:ahLst/>
              <a:cxnLst/>
              <a:rect l="l" t="t" r="r" b="b"/>
              <a:pathLst>
                <a:path w="6901815" h="782320">
                  <a:moveTo>
                    <a:pt x="0" y="0"/>
                  </a:moveTo>
                  <a:lnTo>
                    <a:pt x="0" y="781735"/>
                  </a:lnTo>
                </a:path>
                <a:path w="6901815" h="782320">
                  <a:moveTo>
                    <a:pt x="862469" y="0"/>
                  </a:moveTo>
                  <a:lnTo>
                    <a:pt x="862469" y="781735"/>
                  </a:lnTo>
                </a:path>
                <a:path w="6901815" h="782320">
                  <a:moveTo>
                    <a:pt x="1724977" y="0"/>
                  </a:moveTo>
                  <a:lnTo>
                    <a:pt x="1724977" y="781735"/>
                  </a:lnTo>
                </a:path>
                <a:path w="6901815" h="782320">
                  <a:moveTo>
                    <a:pt x="2587485" y="0"/>
                  </a:moveTo>
                  <a:lnTo>
                    <a:pt x="2587485" y="781735"/>
                  </a:lnTo>
                </a:path>
                <a:path w="6901815" h="782320">
                  <a:moveTo>
                    <a:pt x="3449993" y="0"/>
                  </a:moveTo>
                  <a:lnTo>
                    <a:pt x="3449993" y="781735"/>
                  </a:lnTo>
                </a:path>
                <a:path w="6901815" h="782320">
                  <a:moveTo>
                    <a:pt x="4312500" y="0"/>
                  </a:moveTo>
                  <a:lnTo>
                    <a:pt x="4312500" y="781735"/>
                  </a:lnTo>
                </a:path>
                <a:path w="6901815" h="782320">
                  <a:moveTo>
                    <a:pt x="5176494" y="0"/>
                  </a:moveTo>
                  <a:lnTo>
                    <a:pt x="5176494" y="781735"/>
                  </a:lnTo>
                </a:path>
                <a:path w="6901815" h="782320">
                  <a:moveTo>
                    <a:pt x="6039002" y="0"/>
                  </a:moveTo>
                  <a:lnTo>
                    <a:pt x="6039002" y="781735"/>
                  </a:lnTo>
                </a:path>
                <a:path w="6901815" h="782320">
                  <a:moveTo>
                    <a:pt x="6901510" y="0"/>
                  </a:moveTo>
                  <a:lnTo>
                    <a:pt x="6901510" y="78173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271458" y="6595364"/>
              <a:ext cx="6901815" cy="36830"/>
            </a:xfrm>
            <a:custGeom>
              <a:avLst/>
              <a:gdLst/>
              <a:ahLst/>
              <a:cxnLst/>
              <a:rect l="l" t="t" r="r" b="b"/>
              <a:pathLst>
                <a:path w="6901815" h="36829">
                  <a:moveTo>
                    <a:pt x="0" y="0"/>
                  </a:moveTo>
                  <a:lnTo>
                    <a:pt x="0" y="36563"/>
                  </a:lnTo>
                </a:path>
                <a:path w="6901815" h="36829">
                  <a:moveTo>
                    <a:pt x="862469" y="0"/>
                  </a:moveTo>
                  <a:lnTo>
                    <a:pt x="862469" y="36563"/>
                  </a:lnTo>
                </a:path>
                <a:path w="6901815" h="36829">
                  <a:moveTo>
                    <a:pt x="1724977" y="0"/>
                  </a:moveTo>
                  <a:lnTo>
                    <a:pt x="1724977" y="36563"/>
                  </a:lnTo>
                </a:path>
                <a:path w="6901815" h="36829">
                  <a:moveTo>
                    <a:pt x="2587485" y="0"/>
                  </a:moveTo>
                  <a:lnTo>
                    <a:pt x="2587485" y="36563"/>
                  </a:lnTo>
                </a:path>
                <a:path w="6901815" h="36829">
                  <a:moveTo>
                    <a:pt x="3449993" y="0"/>
                  </a:moveTo>
                  <a:lnTo>
                    <a:pt x="3449993" y="36563"/>
                  </a:lnTo>
                </a:path>
                <a:path w="6901815" h="36829">
                  <a:moveTo>
                    <a:pt x="4312500" y="0"/>
                  </a:moveTo>
                  <a:lnTo>
                    <a:pt x="4312500" y="36563"/>
                  </a:lnTo>
                </a:path>
                <a:path w="6901815" h="36829">
                  <a:moveTo>
                    <a:pt x="5176494" y="0"/>
                  </a:moveTo>
                  <a:lnTo>
                    <a:pt x="5176494" y="36563"/>
                  </a:lnTo>
                </a:path>
                <a:path w="6901815" h="36829">
                  <a:moveTo>
                    <a:pt x="6039002" y="0"/>
                  </a:moveTo>
                  <a:lnTo>
                    <a:pt x="6039002" y="36563"/>
                  </a:lnTo>
                </a:path>
                <a:path w="6901815" h="36829">
                  <a:moveTo>
                    <a:pt x="6901510" y="0"/>
                  </a:moveTo>
                  <a:lnTo>
                    <a:pt x="6901510" y="365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553717" y="5900483"/>
              <a:ext cx="7927340" cy="608330"/>
            </a:xfrm>
            <a:custGeom>
              <a:avLst/>
              <a:gdLst/>
              <a:ahLst/>
              <a:cxnLst/>
              <a:rect l="l" t="t" r="r" b="b"/>
              <a:pathLst>
                <a:path w="7927340" h="608329">
                  <a:moveTo>
                    <a:pt x="0" y="608012"/>
                  </a:moveTo>
                  <a:lnTo>
                    <a:pt x="7927085" y="608012"/>
                  </a:lnTo>
                </a:path>
                <a:path w="7927340" h="608329">
                  <a:moveTo>
                    <a:pt x="0" y="521157"/>
                  </a:moveTo>
                  <a:lnTo>
                    <a:pt x="7927085" y="521157"/>
                  </a:lnTo>
                </a:path>
                <a:path w="7927340" h="608329">
                  <a:moveTo>
                    <a:pt x="0" y="434289"/>
                  </a:moveTo>
                  <a:lnTo>
                    <a:pt x="7927085" y="434289"/>
                  </a:lnTo>
                </a:path>
                <a:path w="7927340" h="608329">
                  <a:moveTo>
                    <a:pt x="0" y="347421"/>
                  </a:moveTo>
                  <a:lnTo>
                    <a:pt x="7927085" y="347421"/>
                  </a:lnTo>
                </a:path>
                <a:path w="7927340" h="608329">
                  <a:moveTo>
                    <a:pt x="0" y="260553"/>
                  </a:moveTo>
                  <a:lnTo>
                    <a:pt x="7927085" y="260553"/>
                  </a:lnTo>
                </a:path>
                <a:path w="7927340" h="608329">
                  <a:moveTo>
                    <a:pt x="0" y="173685"/>
                  </a:moveTo>
                  <a:lnTo>
                    <a:pt x="7927085" y="173685"/>
                  </a:lnTo>
                </a:path>
                <a:path w="7927340" h="608329">
                  <a:moveTo>
                    <a:pt x="0" y="86867"/>
                  </a:moveTo>
                  <a:lnTo>
                    <a:pt x="7927085" y="86867"/>
                  </a:lnTo>
                </a:path>
                <a:path w="7927340" h="608329">
                  <a:moveTo>
                    <a:pt x="0" y="0"/>
                  </a:moveTo>
                  <a:lnTo>
                    <a:pt x="7927085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553717" y="5813628"/>
              <a:ext cx="7927340" cy="782320"/>
            </a:xfrm>
            <a:custGeom>
              <a:avLst/>
              <a:gdLst/>
              <a:ahLst/>
              <a:cxnLst/>
              <a:rect l="l" t="t" r="r" b="b"/>
              <a:pathLst>
                <a:path w="7927340" h="782320">
                  <a:moveTo>
                    <a:pt x="0" y="781735"/>
                  </a:moveTo>
                  <a:lnTo>
                    <a:pt x="7927085" y="781735"/>
                  </a:lnTo>
                </a:path>
                <a:path w="7927340" h="782320">
                  <a:moveTo>
                    <a:pt x="0" y="0"/>
                  </a:moveTo>
                  <a:lnTo>
                    <a:pt x="0" y="781735"/>
                  </a:lnTo>
                </a:path>
                <a:path w="7927340" h="782320">
                  <a:moveTo>
                    <a:pt x="0" y="739076"/>
                  </a:moveTo>
                  <a:lnTo>
                    <a:pt x="6953351" y="73907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8507069" y="6526758"/>
              <a:ext cx="809625" cy="48895"/>
            </a:xfrm>
            <a:custGeom>
              <a:avLst/>
              <a:gdLst/>
              <a:ahLst/>
              <a:cxnLst/>
              <a:rect l="l" t="t" r="r" b="b"/>
              <a:pathLst>
                <a:path w="809625" h="48895">
                  <a:moveTo>
                    <a:pt x="809129" y="48768"/>
                  </a:moveTo>
                  <a:lnTo>
                    <a:pt x="809129" y="0"/>
                  </a:lnTo>
                  <a:lnTo>
                    <a:pt x="0" y="0"/>
                  </a:lnTo>
                  <a:lnTo>
                    <a:pt x="0" y="48768"/>
                  </a:lnTo>
                  <a:lnTo>
                    <a:pt x="809129" y="48768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1553717" y="6465836"/>
              <a:ext cx="7927340" cy="109855"/>
            </a:xfrm>
            <a:custGeom>
              <a:avLst/>
              <a:gdLst/>
              <a:ahLst/>
              <a:cxnLst/>
              <a:rect l="l" t="t" r="r" b="b"/>
              <a:pathLst>
                <a:path w="7927340" h="109854">
                  <a:moveTo>
                    <a:pt x="6953351" y="60921"/>
                  </a:moveTo>
                  <a:lnTo>
                    <a:pt x="6953351" y="109689"/>
                  </a:lnTo>
                  <a:lnTo>
                    <a:pt x="7762481" y="109689"/>
                  </a:lnTo>
                  <a:lnTo>
                    <a:pt x="7762481" y="60921"/>
                  </a:lnTo>
                  <a:lnTo>
                    <a:pt x="6953351" y="60921"/>
                  </a:lnTo>
                  <a:close/>
                </a:path>
                <a:path w="7927340" h="109854">
                  <a:moveTo>
                    <a:pt x="7762481" y="86868"/>
                  </a:moveTo>
                  <a:lnTo>
                    <a:pt x="7927085" y="86868"/>
                  </a:lnTo>
                </a:path>
                <a:path w="7927340" h="109854">
                  <a:moveTo>
                    <a:pt x="0" y="0"/>
                  </a:moveTo>
                  <a:lnTo>
                    <a:pt x="71774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271458" y="6439890"/>
              <a:ext cx="6918325" cy="50800"/>
            </a:xfrm>
            <a:custGeom>
              <a:avLst/>
              <a:gdLst/>
              <a:ahLst/>
              <a:cxnLst/>
              <a:rect l="l" t="t" r="r" b="b"/>
              <a:pathLst>
                <a:path w="6918325" h="50800">
                  <a:moveTo>
                    <a:pt x="6918274" y="50304"/>
                  </a:moveTo>
                  <a:lnTo>
                    <a:pt x="6918274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6918274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1553717" y="6378968"/>
              <a:ext cx="7927340" cy="111760"/>
            </a:xfrm>
            <a:custGeom>
              <a:avLst/>
              <a:gdLst/>
              <a:ahLst/>
              <a:cxnLst/>
              <a:rect l="l" t="t" r="r" b="b"/>
              <a:pathLst>
                <a:path w="7927340" h="111760">
                  <a:moveTo>
                    <a:pt x="717740" y="60921"/>
                  </a:moveTo>
                  <a:lnTo>
                    <a:pt x="717740" y="111226"/>
                  </a:lnTo>
                  <a:lnTo>
                    <a:pt x="7636014" y="111226"/>
                  </a:lnTo>
                  <a:lnTo>
                    <a:pt x="7636014" y="60921"/>
                  </a:lnTo>
                  <a:lnTo>
                    <a:pt x="717740" y="60921"/>
                  </a:lnTo>
                  <a:close/>
                </a:path>
                <a:path w="7927340" h="111760">
                  <a:moveTo>
                    <a:pt x="7636027" y="86867"/>
                  </a:moveTo>
                  <a:lnTo>
                    <a:pt x="7927085" y="86867"/>
                  </a:lnTo>
                </a:path>
                <a:path w="7927340" h="111760">
                  <a:moveTo>
                    <a:pt x="0" y="0"/>
                  </a:moveTo>
                  <a:lnTo>
                    <a:pt x="695335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8507069" y="6353073"/>
              <a:ext cx="791210" cy="50800"/>
            </a:xfrm>
            <a:custGeom>
              <a:avLst/>
              <a:gdLst/>
              <a:ahLst/>
              <a:cxnLst/>
              <a:rect l="l" t="t" r="r" b="b"/>
              <a:pathLst>
                <a:path w="791209" h="50800">
                  <a:moveTo>
                    <a:pt x="790867" y="50253"/>
                  </a:moveTo>
                  <a:lnTo>
                    <a:pt x="790867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790867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1553717" y="6292100"/>
              <a:ext cx="7927340" cy="111760"/>
            </a:xfrm>
            <a:custGeom>
              <a:avLst/>
              <a:gdLst/>
              <a:ahLst/>
              <a:cxnLst/>
              <a:rect l="l" t="t" r="r" b="b"/>
              <a:pathLst>
                <a:path w="7927340" h="111760">
                  <a:moveTo>
                    <a:pt x="6953351" y="60972"/>
                  </a:moveTo>
                  <a:lnTo>
                    <a:pt x="6953351" y="111226"/>
                  </a:lnTo>
                  <a:lnTo>
                    <a:pt x="7744218" y="111226"/>
                  </a:lnTo>
                  <a:lnTo>
                    <a:pt x="7744218" y="60972"/>
                  </a:lnTo>
                  <a:lnTo>
                    <a:pt x="6953351" y="60972"/>
                  </a:lnTo>
                  <a:close/>
                </a:path>
                <a:path w="7927340" h="111760">
                  <a:moveTo>
                    <a:pt x="7744218" y="86868"/>
                  </a:moveTo>
                  <a:lnTo>
                    <a:pt x="7927085" y="86868"/>
                  </a:lnTo>
                </a:path>
                <a:path w="7927340" h="111760">
                  <a:moveTo>
                    <a:pt x="0" y="0"/>
                  </a:moveTo>
                  <a:lnTo>
                    <a:pt x="695335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8507069" y="6266205"/>
              <a:ext cx="809625" cy="50800"/>
            </a:xfrm>
            <a:custGeom>
              <a:avLst/>
              <a:gdLst/>
              <a:ahLst/>
              <a:cxnLst/>
              <a:rect l="l" t="t" r="r" b="b"/>
              <a:pathLst>
                <a:path w="809625" h="50800">
                  <a:moveTo>
                    <a:pt x="809129" y="50253"/>
                  </a:moveTo>
                  <a:lnTo>
                    <a:pt x="809129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809129" y="50253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1553717" y="6205245"/>
              <a:ext cx="7927340" cy="111760"/>
            </a:xfrm>
            <a:custGeom>
              <a:avLst/>
              <a:gdLst/>
              <a:ahLst/>
              <a:cxnLst/>
              <a:rect l="l" t="t" r="r" b="b"/>
              <a:pathLst>
                <a:path w="7927340" h="111760">
                  <a:moveTo>
                    <a:pt x="6953351" y="60960"/>
                  </a:moveTo>
                  <a:lnTo>
                    <a:pt x="6953351" y="111213"/>
                  </a:lnTo>
                  <a:lnTo>
                    <a:pt x="7762481" y="111213"/>
                  </a:lnTo>
                  <a:lnTo>
                    <a:pt x="7762481" y="60960"/>
                  </a:lnTo>
                  <a:lnTo>
                    <a:pt x="6953351" y="60960"/>
                  </a:lnTo>
                  <a:close/>
                </a:path>
                <a:path w="7927340" h="111760">
                  <a:moveTo>
                    <a:pt x="7762481" y="86855"/>
                  </a:moveTo>
                  <a:lnTo>
                    <a:pt x="7927085" y="86855"/>
                  </a:lnTo>
                </a:path>
                <a:path w="7927340" h="111760">
                  <a:moveTo>
                    <a:pt x="0" y="0"/>
                  </a:moveTo>
                  <a:lnTo>
                    <a:pt x="71774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271458" y="6179337"/>
              <a:ext cx="6901815" cy="50800"/>
            </a:xfrm>
            <a:custGeom>
              <a:avLst/>
              <a:gdLst/>
              <a:ahLst/>
              <a:cxnLst/>
              <a:rect l="l" t="t" r="r" b="b"/>
              <a:pathLst>
                <a:path w="6901815" h="50800">
                  <a:moveTo>
                    <a:pt x="6901510" y="50304"/>
                  </a:moveTo>
                  <a:lnTo>
                    <a:pt x="6901510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6901510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1553717" y="6118377"/>
              <a:ext cx="7927340" cy="111760"/>
            </a:xfrm>
            <a:custGeom>
              <a:avLst/>
              <a:gdLst/>
              <a:ahLst/>
              <a:cxnLst/>
              <a:rect l="l" t="t" r="r" b="b"/>
              <a:pathLst>
                <a:path w="7927340" h="111760">
                  <a:moveTo>
                    <a:pt x="717740" y="60960"/>
                  </a:moveTo>
                  <a:lnTo>
                    <a:pt x="717740" y="111264"/>
                  </a:lnTo>
                  <a:lnTo>
                    <a:pt x="7619250" y="111264"/>
                  </a:lnTo>
                  <a:lnTo>
                    <a:pt x="7619250" y="60960"/>
                  </a:lnTo>
                  <a:lnTo>
                    <a:pt x="717740" y="60960"/>
                  </a:lnTo>
                  <a:close/>
                </a:path>
                <a:path w="7927340" h="111760">
                  <a:moveTo>
                    <a:pt x="7619250" y="86867"/>
                  </a:moveTo>
                  <a:lnTo>
                    <a:pt x="7927085" y="86867"/>
                  </a:lnTo>
                </a:path>
                <a:path w="7927340" h="111760">
                  <a:moveTo>
                    <a:pt x="0" y="0"/>
                  </a:moveTo>
                  <a:lnTo>
                    <a:pt x="71774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271458" y="6092482"/>
              <a:ext cx="6901815" cy="50800"/>
            </a:xfrm>
            <a:custGeom>
              <a:avLst/>
              <a:gdLst/>
              <a:ahLst/>
              <a:cxnLst/>
              <a:rect l="l" t="t" r="r" b="b"/>
              <a:pathLst>
                <a:path w="6901815" h="50800">
                  <a:moveTo>
                    <a:pt x="6901510" y="50304"/>
                  </a:moveTo>
                  <a:lnTo>
                    <a:pt x="6901510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6901510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1553717" y="5944692"/>
              <a:ext cx="7927340" cy="198120"/>
            </a:xfrm>
            <a:custGeom>
              <a:avLst/>
              <a:gdLst/>
              <a:ahLst/>
              <a:cxnLst/>
              <a:rect l="l" t="t" r="r" b="b"/>
              <a:pathLst>
                <a:path w="7927340" h="198120">
                  <a:moveTo>
                    <a:pt x="717740" y="147789"/>
                  </a:moveTo>
                  <a:lnTo>
                    <a:pt x="717740" y="198094"/>
                  </a:lnTo>
                  <a:lnTo>
                    <a:pt x="7619250" y="198094"/>
                  </a:lnTo>
                  <a:lnTo>
                    <a:pt x="7619250" y="147789"/>
                  </a:lnTo>
                  <a:lnTo>
                    <a:pt x="717740" y="147789"/>
                  </a:lnTo>
                  <a:close/>
                </a:path>
                <a:path w="7927340" h="198120">
                  <a:moveTo>
                    <a:pt x="7619250" y="173685"/>
                  </a:moveTo>
                  <a:lnTo>
                    <a:pt x="7927085" y="173685"/>
                  </a:lnTo>
                </a:path>
                <a:path w="7927340" h="198120">
                  <a:moveTo>
                    <a:pt x="0" y="86817"/>
                  </a:moveTo>
                  <a:lnTo>
                    <a:pt x="7927085" y="86817"/>
                  </a:lnTo>
                </a:path>
                <a:path w="7927340" h="198120">
                  <a:moveTo>
                    <a:pt x="0" y="0"/>
                  </a:moveTo>
                  <a:lnTo>
                    <a:pt x="80918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362898" y="5918746"/>
              <a:ext cx="3757929" cy="50800"/>
            </a:xfrm>
            <a:custGeom>
              <a:avLst/>
              <a:gdLst/>
              <a:ahLst/>
              <a:cxnLst/>
              <a:rect l="l" t="t" r="r" b="b"/>
              <a:pathLst>
                <a:path w="3757929" h="50800">
                  <a:moveTo>
                    <a:pt x="3757815" y="50304"/>
                  </a:moveTo>
                  <a:lnTo>
                    <a:pt x="3757815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3757815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1553717" y="5857773"/>
              <a:ext cx="7927340" cy="111760"/>
            </a:xfrm>
            <a:custGeom>
              <a:avLst/>
              <a:gdLst/>
              <a:ahLst/>
              <a:cxnLst/>
              <a:rect l="l" t="t" r="r" b="b"/>
              <a:pathLst>
                <a:path w="7927340" h="111760">
                  <a:moveTo>
                    <a:pt x="809180" y="60972"/>
                  </a:moveTo>
                  <a:lnTo>
                    <a:pt x="809180" y="111277"/>
                  </a:lnTo>
                  <a:lnTo>
                    <a:pt x="4566996" y="111277"/>
                  </a:lnTo>
                  <a:lnTo>
                    <a:pt x="4566996" y="60972"/>
                  </a:lnTo>
                  <a:lnTo>
                    <a:pt x="809180" y="60972"/>
                  </a:lnTo>
                  <a:close/>
                </a:path>
                <a:path w="7927340" h="111760">
                  <a:moveTo>
                    <a:pt x="4566983" y="86918"/>
                  </a:moveTo>
                  <a:lnTo>
                    <a:pt x="7927085" y="86918"/>
                  </a:lnTo>
                </a:path>
                <a:path w="7927340" h="111760">
                  <a:moveTo>
                    <a:pt x="0" y="0"/>
                  </a:moveTo>
                  <a:lnTo>
                    <a:pt x="80918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362898" y="5831878"/>
              <a:ext cx="3848100" cy="50800"/>
            </a:xfrm>
            <a:custGeom>
              <a:avLst/>
              <a:gdLst/>
              <a:ahLst/>
              <a:cxnLst/>
              <a:rect l="l" t="t" r="r" b="b"/>
              <a:pathLst>
                <a:path w="3848100" h="50800">
                  <a:moveTo>
                    <a:pt x="3847706" y="50304"/>
                  </a:moveTo>
                  <a:lnTo>
                    <a:pt x="3847706" y="0"/>
                  </a:lnTo>
                  <a:lnTo>
                    <a:pt x="0" y="0"/>
                  </a:lnTo>
                  <a:lnTo>
                    <a:pt x="0" y="50304"/>
                  </a:lnTo>
                  <a:lnTo>
                    <a:pt x="3847706" y="50304"/>
                  </a:lnTo>
                  <a:close/>
                </a:path>
              </a:pathLst>
            </a:custGeom>
            <a:solidFill>
              <a:srgbClr val="F9AC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362898" y="5831878"/>
              <a:ext cx="7118350" cy="50800"/>
            </a:xfrm>
            <a:custGeom>
              <a:avLst/>
              <a:gdLst/>
              <a:ahLst/>
              <a:cxnLst/>
              <a:rect l="l" t="t" r="r" b="b"/>
              <a:pathLst>
                <a:path w="7118350" h="50800">
                  <a:moveTo>
                    <a:pt x="0" y="0"/>
                  </a:moveTo>
                  <a:lnTo>
                    <a:pt x="0" y="50304"/>
                  </a:lnTo>
                  <a:lnTo>
                    <a:pt x="3847706" y="50304"/>
                  </a:lnTo>
                  <a:lnTo>
                    <a:pt x="3847706" y="0"/>
                  </a:lnTo>
                  <a:lnTo>
                    <a:pt x="0" y="0"/>
                  </a:lnTo>
                  <a:close/>
                </a:path>
                <a:path w="7118350" h="50800">
                  <a:moveTo>
                    <a:pt x="3847693" y="25895"/>
                  </a:moveTo>
                  <a:lnTo>
                    <a:pt x="7117905" y="2589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 txBox="1"/>
          <p:nvPr/>
        </p:nvSpPr>
        <p:spPr>
          <a:xfrm>
            <a:off x="9337059" y="6685593"/>
            <a:ext cx="114300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217609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0.0</a:t>
            </a:r>
            <a:endParaRPr sz="4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080113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0.1</a:t>
            </a:r>
            <a:endParaRPr sz="4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942616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0.2</a:t>
            </a:r>
            <a:endParaRPr sz="45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805119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0.3</a:t>
            </a:r>
            <a:endParaRPr sz="45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666094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0.4</a:t>
            </a:r>
            <a:endParaRPr sz="45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6528597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0.5</a:t>
            </a:r>
            <a:endParaRPr sz="45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7392621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0.6</a:t>
            </a:r>
            <a:endParaRPr sz="4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8255124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0.7</a:t>
            </a:r>
            <a:endParaRPr sz="45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9117628" y="6649075"/>
            <a:ext cx="111760" cy="958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0.8</a:t>
            </a:r>
            <a:endParaRPr sz="45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840043" y="5358361"/>
            <a:ext cx="877569" cy="12522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28955">
              <a:lnSpc>
                <a:spcPct val="100000"/>
              </a:lnSpc>
              <a:spcBef>
                <a:spcPts val="110"/>
              </a:spcBef>
            </a:pPr>
            <a:r>
              <a:rPr dirty="0" sz="4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450" spc="-25">
                <a:solidFill>
                  <a:srgbClr val="231F1F"/>
                </a:solidFill>
                <a:latin typeface="Arial"/>
                <a:cs typeface="Arial"/>
              </a:rPr>
              <a:t>5.0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iE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550">
              <a:latin typeface="Arial"/>
              <a:cs typeface="Arial"/>
            </a:endParaRPr>
          </a:p>
          <a:p>
            <a:pPr algn="just" marL="111125" marR="233679">
              <a:lnSpc>
                <a:spcPct val="94200"/>
              </a:lnSpc>
              <a:spcBef>
                <a:spcPts val="5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O/C</a:t>
            </a:r>
            <a:r>
              <a:rPr dirty="0" sz="600" spc="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Ph</a:t>
            </a:r>
            <a:r>
              <a:rPr dirty="0" sz="6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L1</a:t>
            </a:r>
            <a:r>
              <a:rPr dirty="0" sz="6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PU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O/C</a:t>
            </a:r>
            <a:r>
              <a:rPr dirty="0" sz="600" spc="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Ph</a:t>
            </a:r>
            <a:r>
              <a:rPr dirty="0" sz="6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L2</a:t>
            </a:r>
            <a:r>
              <a:rPr dirty="0" sz="6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PU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O/C</a:t>
            </a:r>
            <a:r>
              <a:rPr dirty="0" sz="600" spc="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Ph</a:t>
            </a:r>
            <a:r>
              <a:rPr dirty="0" sz="6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L3</a:t>
            </a:r>
            <a:r>
              <a:rPr dirty="0" sz="600" spc="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PU</a:t>
            </a:r>
            <a:endParaRPr sz="600">
              <a:latin typeface="Arial"/>
              <a:cs typeface="Arial"/>
            </a:endParaRPr>
          </a:p>
          <a:p>
            <a:pPr algn="r" marL="12700" marR="233679" indent="118745">
              <a:lnSpc>
                <a:spcPts val="680"/>
              </a:lnSpc>
              <a:spcBef>
                <a:spcPts val="20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O/C</a:t>
            </a:r>
            <a:r>
              <a:rPr dirty="0" sz="600" spc="10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Earth</a:t>
            </a:r>
            <a:r>
              <a:rPr dirty="0" sz="600" spc="1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PU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Overcurrent</a:t>
            </a:r>
            <a:r>
              <a:rPr dirty="0" sz="600" spc="2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1F"/>
                </a:solidFill>
                <a:latin typeface="Arial"/>
                <a:cs typeface="Arial"/>
              </a:rPr>
              <a:t>PU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OvercurrentTRIP</a:t>
            </a:r>
            <a:endParaRPr sz="600">
              <a:latin typeface="Arial"/>
              <a:cs typeface="Arial"/>
            </a:endParaRPr>
          </a:p>
          <a:p>
            <a:pPr algn="r" marR="233679">
              <a:lnSpc>
                <a:spcPts val="660"/>
              </a:lnSpc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IEp</a:t>
            </a:r>
            <a:r>
              <a:rPr dirty="0" sz="600" spc="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endParaRPr sz="600">
              <a:latin typeface="Arial"/>
              <a:cs typeface="Arial"/>
            </a:endParaRPr>
          </a:p>
          <a:p>
            <a:pPr algn="r" marL="215265" marR="233045" indent="-120650">
              <a:lnSpc>
                <a:spcPts val="680"/>
              </a:lnSpc>
              <a:spcBef>
                <a:spcPts val="35"/>
              </a:spcBef>
            </a:pP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600" spc="1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1F"/>
                </a:solidFill>
                <a:latin typeface="Arial"/>
                <a:cs typeface="Arial"/>
              </a:rPr>
              <a:t>PICKUP</a:t>
            </a:r>
            <a:r>
              <a:rPr dirty="0" sz="6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1F"/>
                </a:solidFill>
                <a:latin typeface="Arial"/>
                <a:cs typeface="Arial"/>
              </a:rPr>
              <a:t>Relay</a:t>
            </a:r>
            <a:r>
              <a:rPr dirty="0" sz="600" spc="1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1F"/>
                </a:solidFill>
                <a:latin typeface="Arial"/>
                <a:cs typeface="Arial"/>
              </a:rPr>
              <a:t>TRIP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93" name="object 93" descr=""/>
          <p:cNvGrpSpPr/>
          <p:nvPr/>
        </p:nvGrpSpPr>
        <p:grpSpPr>
          <a:xfrm>
            <a:off x="3042691" y="6781800"/>
            <a:ext cx="6517640" cy="508000"/>
            <a:chOff x="3042691" y="6781800"/>
            <a:chExt cx="6517640" cy="508000"/>
          </a:xfrm>
        </p:grpSpPr>
        <p:sp>
          <p:nvSpPr>
            <p:cNvPr id="94" name="object 94" descr=""/>
            <p:cNvSpPr/>
            <p:nvPr/>
          </p:nvSpPr>
          <p:spPr>
            <a:xfrm>
              <a:off x="3049041" y="6788149"/>
              <a:ext cx="6511290" cy="495300"/>
            </a:xfrm>
            <a:custGeom>
              <a:avLst/>
              <a:gdLst/>
              <a:ahLst/>
              <a:cxnLst/>
              <a:rect l="l" t="t" r="r" b="b"/>
              <a:pathLst>
                <a:path w="6511290" h="495300">
                  <a:moveTo>
                    <a:pt x="4379417" y="0"/>
                  </a:moveTo>
                  <a:lnTo>
                    <a:pt x="0" y="0"/>
                  </a:ln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close/>
                </a:path>
                <a:path w="6511290" h="495300">
                  <a:moveTo>
                    <a:pt x="6510972" y="81508"/>
                  </a:moveTo>
                  <a:lnTo>
                    <a:pt x="6509499" y="81508"/>
                  </a:lnTo>
                  <a:lnTo>
                    <a:pt x="6509499" y="82994"/>
                  </a:lnTo>
                  <a:lnTo>
                    <a:pt x="6510972" y="82994"/>
                  </a:lnTo>
                  <a:lnTo>
                    <a:pt x="6510972" y="815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049041" y="678815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64817" y="1643828"/>
            <a:ext cx="41427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actúo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sobrecorriente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ante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falla.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055025"/>
            <a:ext cx="9143365" cy="5146040"/>
            <a:chOff x="775023" y="2055025"/>
            <a:chExt cx="9143365" cy="514604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97837" y="2055025"/>
              <a:ext cx="4614926" cy="1722970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91099" y="3776459"/>
              <a:ext cx="4628400" cy="3094240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375422" y="3972814"/>
              <a:ext cx="3503929" cy="1245235"/>
            </a:xfrm>
            <a:custGeom>
              <a:avLst/>
              <a:gdLst/>
              <a:ahLst/>
              <a:cxnLst/>
              <a:rect l="l" t="t" r="r" b="b"/>
              <a:pathLst>
                <a:path w="3503929" h="1245235">
                  <a:moveTo>
                    <a:pt x="3503358" y="1244942"/>
                  </a:moveTo>
                  <a:lnTo>
                    <a:pt x="0" y="1244942"/>
                  </a:lnTo>
                  <a:lnTo>
                    <a:pt x="0" y="0"/>
                  </a:lnTo>
                  <a:lnTo>
                    <a:pt x="3503358" y="0"/>
                  </a:lnTo>
                  <a:lnTo>
                    <a:pt x="3503358" y="12449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74660" y="3922509"/>
              <a:ext cx="3504831" cy="1645742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330373" y="638091"/>
            <a:ext cx="6807200" cy="51244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</a:t>
            </a:r>
            <a:endParaRPr sz="1600"/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1B4067"/>
                </a:solidFill>
              </a:rPr>
              <a:t>Desconexión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T9-</a:t>
            </a:r>
            <a:r>
              <a:rPr dirty="0" sz="1600">
                <a:solidFill>
                  <a:srgbClr val="1B4067"/>
                </a:solidFill>
              </a:rPr>
              <a:t>261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SE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Huancavelica</a:t>
            </a:r>
            <a:r>
              <a:rPr dirty="0" sz="1600" spc="-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17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5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</a:t>
            </a:r>
            <a:r>
              <a:rPr dirty="0" sz="1600" spc="-2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6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10:43</a:t>
            </a:r>
            <a:r>
              <a:rPr dirty="0" sz="1600" spc="-40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sp>
        <p:nvSpPr>
          <p:cNvPr id="10" name="object 10" descr=""/>
          <p:cNvSpPr txBox="1"/>
          <p:nvPr/>
        </p:nvSpPr>
        <p:spPr>
          <a:xfrm>
            <a:off x="1662931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43903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24856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07333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88305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69277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51753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332725" y="4678738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graphicFrame>
        <p:nvGraphicFramePr>
          <p:cNvPr id="18" name="object 18" descr=""/>
          <p:cNvGraphicFramePr>
            <a:graphicFrameLocks noGrp="1"/>
          </p:cNvGraphicFramePr>
          <p:nvPr/>
        </p:nvGraphicFramePr>
        <p:xfrm>
          <a:off x="1357160" y="3972052"/>
          <a:ext cx="3625215" cy="1200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4805"/>
                <a:gridCol w="399415"/>
                <a:gridCol w="391795"/>
                <a:gridCol w="390525"/>
                <a:gridCol w="390525"/>
                <a:gridCol w="391794"/>
                <a:gridCol w="390525"/>
                <a:gridCol w="390525"/>
                <a:gridCol w="398145"/>
                <a:gridCol w="137160"/>
              </a:tblGrid>
              <a:tr h="12446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231F1F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909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909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782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782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909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782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77825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715">
                        <a:lnSpc>
                          <a:spcPct val="100000"/>
                        </a:lnSpc>
                        <a:tabLst>
                          <a:tab pos="359410" algn="l"/>
                        </a:tabLst>
                      </a:pPr>
                      <a:r>
                        <a:rPr dirty="0" sz="300" spc="-5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300" spc="-2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0.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4445">
                        <a:lnSpc>
                          <a:spcPts val="275"/>
                        </a:lnSpc>
                      </a:pPr>
                      <a:r>
                        <a:rPr dirty="0" sz="300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 marL="80645">
                        <a:lnSpc>
                          <a:spcPts val="455"/>
                        </a:lnSpc>
                      </a:pPr>
                      <a:r>
                        <a:rPr dirty="0" sz="450" spc="-35">
                          <a:solidFill>
                            <a:srgbClr val="231F1F"/>
                          </a:solidFill>
                          <a:latin typeface="Arial"/>
                          <a:cs typeface="Arial"/>
                        </a:rPr>
                        <a:t>t/s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231F1F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231F1F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R w="3175">
                      <a:solidFill>
                        <a:srgbClr val="E4E3E3"/>
                      </a:solidFill>
                      <a:prstDash val="solid"/>
                    </a:lnR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E4E3E3"/>
                      </a:solidFill>
                      <a:prstDash val="solid"/>
                    </a:lnL>
                    <a:lnT w="3175">
                      <a:solidFill>
                        <a:srgbClr val="E4E3E3"/>
                      </a:solidFill>
                      <a:prstDash val="solid"/>
                    </a:lnT>
                    <a:lnB w="3175">
                      <a:solidFill>
                        <a:srgbClr val="E4E3E3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9" name="object 19" descr=""/>
          <p:cNvSpPr txBox="1"/>
          <p:nvPr/>
        </p:nvSpPr>
        <p:spPr>
          <a:xfrm>
            <a:off x="1272825" y="5137411"/>
            <a:ext cx="90170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-4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3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72825" y="4867692"/>
            <a:ext cx="90170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-4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12443" y="4599492"/>
            <a:ext cx="4889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80445" y="4325196"/>
            <a:ext cx="79375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250</a:t>
            </a:r>
            <a:endParaRPr sz="3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57585" y="3922624"/>
            <a:ext cx="108585" cy="2089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50" spc="-40">
                <a:solidFill>
                  <a:srgbClr val="231F1F"/>
                </a:solidFill>
                <a:latin typeface="Arial"/>
                <a:cs typeface="Arial"/>
              </a:rPr>
              <a:t>iE/A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400">
              <a:latin typeface="Arial"/>
              <a:cs typeface="Arial"/>
            </a:endParaRPr>
          </a:p>
          <a:p>
            <a:pPr marL="34925">
              <a:lnSpc>
                <a:spcPct val="100000"/>
              </a:lnSpc>
            </a:pPr>
            <a:r>
              <a:rPr dirty="0" sz="300" spc="-25">
                <a:solidFill>
                  <a:srgbClr val="231F1F"/>
                </a:solidFill>
                <a:latin typeface="Arial"/>
                <a:cs typeface="Arial"/>
              </a:rPr>
              <a:t>500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6487960" y="4833785"/>
            <a:ext cx="1051560" cy="1477010"/>
            <a:chOff x="6487960" y="4833785"/>
            <a:chExt cx="1051560" cy="1477010"/>
          </a:xfrm>
        </p:grpSpPr>
        <p:sp>
          <p:nvSpPr>
            <p:cNvPr id="25" name="object 25" descr=""/>
            <p:cNvSpPr/>
            <p:nvPr/>
          </p:nvSpPr>
          <p:spPr>
            <a:xfrm>
              <a:off x="6487960" y="5073002"/>
              <a:ext cx="1051560" cy="1237615"/>
            </a:xfrm>
            <a:custGeom>
              <a:avLst/>
              <a:gdLst/>
              <a:ahLst/>
              <a:cxnLst/>
              <a:rect l="l" t="t" r="r" b="b"/>
              <a:pathLst>
                <a:path w="1051559" h="1237614">
                  <a:moveTo>
                    <a:pt x="1051471" y="437362"/>
                  </a:moveTo>
                  <a:lnTo>
                    <a:pt x="1038110" y="411467"/>
                  </a:lnTo>
                  <a:lnTo>
                    <a:pt x="1025525" y="387057"/>
                  </a:lnTo>
                  <a:lnTo>
                    <a:pt x="1024775" y="388594"/>
                  </a:lnTo>
                  <a:lnTo>
                    <a:pt x="51346" y="388594"/>
                  </a:lnTo>
                  <a:lnTo>
                    <a:pt x="68554" y="370332"/>
                  </a:lnTo>
                  <a:lnTo>
                    <a:pt x="33426" y="388429"/>
                  </a:lnTo>
                  <a:lnTo>
                    <a:pt x="32042" y="171843"/>
                  </a:lnTo>
                  <a:lnTo>
                    <a:pt x="50253" y="188963"/>
                  </a:lnTo>
                  <a:lnTo>
                    <a:pt x="37706" y="164604"/>
                  </a:lnTo>
                  <a:lnTo>
                    <a:pt x="31419" y="152400"/>
                  </a:lnTo>
                  <a:lnTo>
                    <a:pt x="495223" y="152400"/>
                  </a:lnTo>
                  <a:lnTo>
                    <a:pt x="476948" y="170713"/>
                  </a:lnTo>
                  <a:lnTo>
                    <a:pt x="512445" y="152400"/>
                  </a:lnTo>
                  <a:lnTo>
                    <a:pt x="527253" y="144767"/>
                  </a:lnTo>
                  <a:lnTo>
                    <a:pt x="534847" y="144767"/>
                  </a:lnTo>
                  <a:lnTo>
                    <a:pt x="536282" y="33451"/>
                  </a:lnTo>
                  <a:lnTo>
                    <a:pt x="536384" y="25895"/>
                  </a:lnTo>
                  <a:lnTo>
                    <a:pt x="536448" y="33616"/>
                  </a:lnTo>
                  <a:lnTo>
                    <a:pt x="554685" y="51841"/>
                  </a:lnTo>
                  <a:lnTo>
                    <a:pt x="541693" y="25895"/>
                  </a:lnTo>
                  <a:lnTo>
                    <a:pt x="528739" y="0"/>
                  </a:lnTo>
                  <a:lnTo>
                    <a:pt x="502843" y="51841"/>
                  </a:lnTo>
                  <a:lnTo>
                    <a:pt x="521042" y="33616"/>
                  </a:lnTo>
                  <a:lnTo>
                    <a:pt x="519645" y="141097"/>
                  </a:lnTo>
                  <a:lnTo>
                    <a:pt x="511568" y="137172"/>
                  </a:lnTo>
                  <a:lnTo>
                    <a:pt x="476948" y="120408"/>
                  </a:lnTo>
                  <a:lnTo>
                    <a:pt x="494766" y="137172"/>
                  </a:lnTo>
                  <a:lnTo>
                    <a:pt x="24345" y="137172"/>
                  </a:lnTo>
                  <a:lnTo>
                    <a:pt x="24345" y="138658"/>
                  </a:lnTo>
                  <a:lnTo>
                    <a:pt x="0" y="190500"/>
                  </a:lnTo>
                  <a:lnTo>
                    <a:pt x="16776" y="172669"/>
                  </a:lnTo>
                  <a:lnTo>
                    <a:pt x="18262" y="397776"/>
                  </a:lnTo>
                  <a:lnTo>
                    <a:pt x="21259" y="397776"/>
                  </a:lnTo>
                  <a:lnTo>
                    <a:pt x="68554" y="422135"/>
                  </a:lnTo>
                  <a:lnTo>
                    <a:pt x="51308" y="403821"/>
                  </a:lnTo>
                  <a:lnTo>
                    <a:pt x="1017397" y="403821"/>
                  </a:lnTo>
                  <a:lnTo>
                    <a:pt x="1001166" y="437362"/>
                  </a:lnTo>
                  <a:lnTo>
                    <a:pt x="1017943" y="419531"/>
                  </a:lnTo>
                  <a:lnTo>
                    <a:pt x="1017943" y="1237361"/>
                  </a:lnTo>
                  <a:lnTo>
                    <a:pt x="1034707" y="1237361"/>
                  </a:lnTo>
                  <a:lnTo>
                    <a:pt x="1034707" y="420636"/>
                  </a:lnTo>
                  <a:lnTo>
                    <a:pt x="1051471" y="437362"/>
                  </a:lnTo>
                  <a:close/>
                </a:path>
              </a:pathLst>
            </a:custGeom>
            <a:solidFill>
              <a:srgbClr val="235C2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859790" y="4858143"/>
              <a:ext cx="361315" cy="360045"/>
            </a:xfrm>
            <a:custGeom>
              <a:avLst/>
              <a:gdLst/>
              <a:ahLst/>
              <a:cxnLst/>
              <a:rect l="l" t="t" r="r" b="b"/>
              <a:pathLst>
                <a:path w="361315" h="360045">
                  <a:moveTo>
                    <a:pt x="141681" y="359625"/>
                  </a:moveTo>
                  <a:lnTo>
                    <a:pt x="129527" y="260603"/>
                  </a:lnTo>
                  <a:lnTo>
                    <a:pt x="79222" y="294131"/>
                  </a:lnTo>
                  <a:lnTo>
                    <a:pt x="94449" y="231635"/>
                  </a:lnTo>
                  <a:lnTo>
                    <a:pt x="3022" y="242290"/>
                  </a:lnTo>
                  <a:lnTo>
                    <a:pt x="62458" y="196608"/>
                  </a:lnTo>
                  <a:lnTo>
                    <a:pt x="0" y="143230"/>
                  </a:lnTo>
                  <a:lnTo>
                    <a:pt x="77685" y="126504"/>
                  </a:lnTo>
                  <a:lnTo>
                    <a:pt x="6096" y="38100"/>
                  </a:lnTo>
                  <a:lnTo>
                    <a:pt x="121881" y="105168"/>
                  </a:lnTo>
                  <a:lnTo>
                    <a:pt x="140195" y="38100"/>
                  </a:lnTo>
                  <a:lnTo>
                    <a:pt x="179781" y="95999"/>
                  </a:lnTo>
                  <a:lnTo>
                    <a:pt x="242290" y="0"/>
                  </a:lnTo>
                  <a:lnTo>
                    <a:pt x="236181" y="88404"/>
                  </a:lnTo>
                  <a:lnTo>
                    <a:pt x="306285" y="74663"/>
                  </a:lnTo>
                  <a:lnTo>
                    <a:pt x="278853" y="121945"/>
                  </a:lnTo>
                  <a:lnTo>
                    <a:pt x="351967" y="135636"/>
                  </a:lnTo>
                  <a:lnTo>
                    <a:pt x="294081" y="173736"/>
                  </a:lnTo>
                  <a:lnTo>
                    <a:pt x="361149" y="220967"/>
                  </a:lnTo>
                  <a:lnTo>
                    <a:pt x="280390" y="214858"/>
                  </a:lnTo>
                  <a:lnTo>
                    <a:pt x="303212" y="301726"/>
                  </a:lnTo>
                  <a:lnTo>
                    <a:pt x="234645" y="240753"/>
                  </a:lnTo>
                  <a:lnTo>
                    <a:pt x="220903" y="329158"/>
                  </a:lnTo>
                  <a:lnTo>
                    <a:pt x="175221" y="248399"/>
                  </a:lnTo>
                  <a:lnTo>
                    <a:pt x="141681" y="359625"/>
                  </a:lnTo>
                  <a:close/>
                </a:path>
              </a:pathLst>
            </a:custGeom>
            <a:solidFill>
              <a:srgbClr val="FABA0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6839940" y="4833785"/>
              <a:ext cx="402590" cy="414655"/>
            </a:xfrm>
            <a:custGeom>
              <a:avLst/>
              <a:gdLst/>
              <a:ahLst/>
              <a:cxnLst/>
              <a:rect l="l" t="t" r="r" b="b"/>
              <a:pathLst>
                <a:path w="402590" h="414654">
                  <a:moveTo>
                    <a:pt x="210874" y="117335"/>
                  </a:moveTo>
                  <a:lnTo>
                    <a:pt x="205727" y="117335"/>
                  </a:lnTo>
                  <a:lnTo>
                    <a:pt x="200162" y="109333"/>
                  </a:lnTo>
                  <a:lnTo>
                    <a:pt x="269722" y="0"/>
                  </a:lnTo>
                  <a:lnTo>
                    <a:pt x="268084" y="24358"/>
                  </a:lnTo>
                  <a:lnTo>
                    <a:pt x="256032" y="24358"/>
                  </a:lnTo>
                  <a:lnTo>
                    <a:pt x="254470" y="48947"/>
                  </a:lnTo>
                  <a:lnTo>
                    <a:pt x="210874" y="117335"/>
                  </a:lnTo>
                  <a:close/>
                </a:path>
                <a:path w="402590" h="414654">
                  <a:moveTo>
                    <a:pt x="254470" y="48947"/>
                  </a:moveTo>
                  <a:lnTo>
                    <a:pt x="256032" y="24358"/>
                  </a:lnTo>
                  <a:lnTo>
                    <a:pt x="267883" y="27355"/>
                  </a:lnTo>
                  <a:lnTo>
                    <a:pt x="267841" y="27971"/>
                  </a:lnTo>
                  <a:lnTo>
                    <a:pt x="254470" y="48947"/>
                  </a:lnTo>
                  <a:close/>
                </a:path>
                <a:path w="402590" h="414654">
                  <a:moveTo>
                    <a:pt x="267883" y="27355"/>
                  </a:moveTo>
                  <a:lnTo>
                    <a:pt x="256032" y="24358"/>
                  </a:lnTo>
                  <a:lnTo>
                    <a:pt x="268084" y="24358"/>
                  </a:lnTo>
                  <a:lnTo>
                    <a:pt x="267883" y="27355"/>
                  </a:lnTo>
                  <a:close/>
                </a:path>
                <a:path w="402590" h="414654">
                  <a:moveTo>
                    <a:pt x="267841" y="27971"/>
                  </a:moveTo>
                  <a:lnTo>
                    <a:pt x="267883" y="27355"/>
                  </a:lnTo>
                  <a:lnTo>
                    <a:pt x="268185" y="27432"/>
                  </a:lnTo>
                  <a:lnTo>
                    <a:pt x="267841" y="27971"/>
                  </a:lnTo>
                  <a:close/>
                </a:path>
                <a:path w="402590" h="414654">
                  <a:moveTo>
                    <a:pt x="249936" y="120357"/>
                  </a:moveTo>
                  <a:lnTo>
                    <a:pt x="254470" y="48947"/>
                  </a:lnTo>
                  <a:lnTo>
                    <a:pt x="267841" y="27971"/>
                  </a:lnTo>
                  <a:lnTo>
                    <a:pt x="262658" y="105062"/>
                  </a:lnTo>
                  <a:lnTo>
                    <a:pt x="254495" y="106667"/>
                  </a:lnTo>
                  <a:lnTo>
                    <a:pt x="262140" y="112763"/>
                  </a:lnTo>
                  <a:lnTo>
                    <a:pt x="288681" y="112763"/>
                  </a:lnTo>
                  <a:lnTo>
                    <a:pt x="249936" y="120357"/>
                  </a:lnTo>
                  <a:close/>
                </a:path>
                <a:path w="402590" h="414654">
                  <a:moveTo>
                    <a:pt x="23053" y="68314"/>
                  </a:moveTo>
                  <a:lnTo>
                    <a:pt x="0" y="39585"/>
                  </a:lnTo>
                  <a:lnTo>
                    <a:pt x="31619" y="57899"/>
                  </a:lnTo>
                  <a:lnTo>
                    <a:pt x="30505" y="57899"/>
                  </a:lnTo>
                  <a:lnTo>
                    <a:pt x="23053" y="68314"/>
                  </a:lnTo>
                  <a:close/>
                </a:path>
                <a:path w="402590" h="414654">
                  <a:moveTo>
                    <a:pt x="149131" y="127990"/>
                  </a:moveTo>
                  <a:lnTo>
                    <a:pt x="135636" y="127990"/>
                  </a:lnTo>
                  <a:lnTo>
                    <a:pt x="144767" y="123431"/>
                  </a:lnTo>
                  <a:lnTo>
                    <a:pt x="137892" y="119449"/>
                  </a:lnTo>
                  <a:lnTo>
                    <a:pt x="156972" y="47231"/>
                  </a:lnTo>
                  <a:lnTo>
                    <a:pt x="168630" y="63995"/>
                  </a:lnTo>
                  <a:lnTo>
                    <a:pt x="166090" y="63995"/>
                  </a:lnTo>
                  <a:lnTo>
                    <a:pt x="153936" y="65493"/>
                  </a:lnTo>
                  <a:lnTo>
                    <a:pt x="162478" y="77623"/>
                  </a:lnTo>
                  <a:lnTo>
                    <a:pt x="149131" y="127990"/>
                  </a:lnTo>
                  <a:close/>
                </a:path>
                <a:path w="402590" h="414654">
                  <a:moveTo>
                    <a:pt x="52328" y="85293"/>
                  </a:moveTo>
                  <a:lnTo>
                    <a:pt x="23577" y="68967"/>
                  </a:lnTo>
                  <a:lnTo>
                    <a:pt x="23053" y="68314"/>
                  </a:lnTo>
                  <a:lnTo>
                    <a:pt x="30505" y="57899"/>
                  </a:lnTo>
                  <a:lnTo>
                    <a:pt x="52328" y="85293"/>
                  </a:lnTo>
                  <a:close/>
                </a:path>
                <a:path w="402590" h="414654">
                  <a:moveTo>
                    <a:pt x="146303" y="138658"/>
                  </a:moveTo>
                  <a:lnTo>
                    <a:pt x="52328" y="85293"/>
                  </a:lnTo>
                  <a:lnTo>
                    <a:pt x="30505" y="57899"/>
                  </a:lnTo>
                  <a:lnTo>
                    <a:pt x="31619" y="57899"/>
                  </a:lnTo>
                  <a:lnTo>
                    <a:pt x="137892" y="119449"/>
                  </a:lnTo>
                  <a:lnTo>
                    <a:pt x="135636" y="127990"/>
                  </a:lnTo>
                  <a:lnTo>
                    <a:pt x="149131" y="127990"/>
                  </a:lnTo>
                  <a:lnTo>
                    <a:pt x="146303" y="138658"/>
                  </a:lnTo>
                  <a:close/>
                </a:path>
                <a:path w="402590" h="414654">
                  <a:moveTo>
                    <a:pt x="162478" y="77623"/>
                  </a:moveTo>
                  <a:lnTo>
                    <a:pt x="153936" y="65493"/>
                  </a:lnTo>
                  <a:lnTo>
                    <a:pt x="166090" y="63995"/>
                  </a:lnTo>
                  <a:lnTo>
                    <a:pt x="162478" y="77623"/>
                  </a:lnTo>
                  <a:close/>
                </a:path>
                <a:path w="402590" h="414654">
                  <a:moveTo>
                    <a:pt x="201168" y="132562"/>
                  </a:moveTo>
                  <a:lnTo>
                    <a:pt x="162478" y="77623"/>
                  </a:lnTo>
                  <a:lnTo>
                    <a:pt x="166090" y="63995"/>
                  </a:lnTo>
                  <a:lnTo>
                    <a:pt x="168630" y="63995"/>
                  </a:lnTo>
                  <a:lnTo>
                    <a:pt x="200162" y="109333"/>
                  </a:lnTo>
                  <a:lnTo>
                    <a:pt x="195072" y="117335"/>
                  </a:lnTo>
                  <a:lnTo>
                    <a:pt x="210874" y="117335"/>
                  </a:lnTo>
                  <a:lnTo>
                    <a:pt x="201168" y="132562"/>
                  </a:lnTo>
                  <a:close/>
                </a:path>
                <a:path w="402590" h="414654">
                  <a:moveTo>
                    <a:pt x="23577" y="68967"/>
                  </a:moveTo>
                  <a:lnTo>
                    <a:pt x="22872" y="68567"/>
                  </a:lnTo>
                  <a:lnTo>
                    <a:pt x="23053" y="68314"/>
                  </a:lnTo>
                  <a:lnTo>
                    <a:pt x="23577" y="68967"/>
                  </a:lnTo>
                  <a:close/>
                </a:path>
                <a:path w="402590" h="414654">
                  <a:moveTo>
                    <a:pt x="86144" y="146936"/>
                  </a:moveTo>
                  <a:lnTo>
                    <a:pt x="23577" y="68967"/>
                  </a:lnTo>
                  <a:lnTo>
                    <a:pt x="52328" y="85293"/>
                  </a:lnTo>
                  <a:lnTo>
                    <a:pt x="99705" y="144767"/>
                  </a:lnTo>
                  <a:lnTo>
                    <a:pt x="95999" y="144767"/>
                  </a:lnTo>
                  <a:lnTo>
                    <a:pt x="86144" y="146936"/>
                  </a:lnTo>
                  <a:close/>
                </a:path>
                <a:path w="402590" h="414654">
                  <a:moveTo>
                    <a:pt x="288681" y="112763"/>
                  </a:moveTo>
                  <a:lnTo>
                    <a:pt x="262140" y="112763"/>
                  </a:lnTo>
                  <a:lnTo>
                    <a:pt x="262658" y="105062"/>
                  </a:lnTo>
                  <a:lnTo>
                    <a:pt x="339826" y="89890"/>
                  </a:lnTo>
                  <a:lnTo>
                    <a:pt x="337132" y="94462"/>
                  </a:lnTo>
                  <a:lnTo>
                    <a:pt x="321564" y="94462"/>
                  </a:lnTo>
                  <a:lnTo>
                    <a:pt x="313586" y="107881"/>
                  </a:lnTo>
                  <a:lnTo>
                    <a:pt x="288681" y="112763"/>
                  </a:lnTo>
                  <a:close/>
                </a:path>
                <a:path w="402590" h="414654">
                  <a:moveTo>
                    <a:pt x="313586" y="107881"/>
                  </a:moveTo>
                  <a:lnTo>
                    <a:pt x="321564" y="94462"/>
                  </a:lnTo>
                  <a:lnTo>
                    <a:pt x="327621" y="105130"/>
                  </a:lnTo>
                  <a:lnTo>
                    <a:pt x="313586" y="107881"/>
                  </a:lnTo>
                  <a:close/>
                </a:path>
                <a:path w="402590" h="414654">
                  <a:moveTo>
                    <a:pt x="354928" y="163240"/>
                  </a:moveTo>
                  <a:lnTo>
                    <a:pt x="288036" y="150863"/>
                  </a:lnTo>
                  <a:lnTo>
                    <a:pt x="313586" y="107881"/>
                  </a:lnTo>
                  <a:lnTo>
                    <a:pt x="327621" y="105130"/>
                  </a:lnTo>
                  <a:lnTo>
                    <a:pt x="321564" y="94462"/>
                  </a:lnTo>
                  <a:lnTo>
                    <a:pt x="337132" y="94462"/>
                  </a:lnTo>
                  <a:lnTo>
                    <a:pt x="310181" y="140195"/>
                  </a:lnTo>
                  <a:lnTo>
                    <a:pt x="300240" y="140195"/>
                  </a:lnTo>
                  <a:lnTo>
                    <a:pt x="304800" y="149326"/>
                  </a:lnTo>
                  <a:lnTo>
                    <a:pt x="348330" y="149326"/>
                  </a:lnTo>
                  <a:lnTo>
                    <a:pt x="372341" y="153885"/>
                  </a:lnTo>
                  <a:lnTo>
                    <a:pt x="368795" y="153885"/>
                  </a:lnTo>
                  <a:lnTo>
                    <a:pt x="354928" y="163240"/>
                  </a:lnTo>
                  <a:close/>
                </a:path>
                <a:path w="402590" h="414654">
                  <a:moveTo>
                    <a:pt x="262140" y="112763"/>
                  </a:moveTo>
                  <a:lnTo>
                    <a:pt x="254495" y="106667"/>
                  </a:lnTo>
                  <a:lnTo>
                    <a:pt x="262658" y="105062"/>
                  </a:lnTo>
                  <a:lnTo>
                    <a:pt x="262140" y="112763"/>
                  </a:lnTo>
                  <a:close/>
                </a:path>
                <a:path w="402590" h="414654">
                  <a:moveTo>
                    <a:pt x="205727" y="117335"/>
                  </a:moveTo>
                  <a:lnTo>
                    <a:pt x="195072" y="117335"/>
                  </a:lnTo>
                  <a:lnTo>
                    <a:pt x="200162" y="109333"/>
                  </a:lnTo>
                  <a:lnTo>
                    <a:pt x="205727" y="117335"/>
                  </a:lnTo>
                  <a:close/>
                </a:path>
                <a:path w="402590" h="414654">
                  <a:moveTo>
                    <a:pt x="135636" y="127990"/>
                  </a:moveTo>
                  <a:lnTo>
                    <a:pt x="137892" y="119449"/>
                  </a:lnTo>
                  <a:lnTo>
                    <a:pt x="144767" y="123431"/>
                  </a:lnTo>
                  <a:lnTo>
                    <a:pt x="135636" y="127990"/>
                  </a:lnTo>
                  <a:close/>
                </a:path>
                <a:path w="402590" h="414654">
                  <a:moveTo>
                    <a:pt x="304800" y="149326"/>
                  </a:moveTo>
                  <a:lnTo>
                    <a:pt x="300240" y="140195"/>
                  </a:lnTo>
                  <a:lnTo>
                    <a:pt x="309180" y="141892"/>
                  </a:lnTo>
                  <a:lnTo>
                    <a:pt x="304800" y="149326"/>
                  </a:lnTo>
                  <a:close/>
                </a:path>
                <a:path w="402590" h="414654">
                  <a:moveTo>
                    <a:pt x="309180" y="141892"/>
                  </a:moveTo>
                  <a:lnTo>
                    <a:pt x="300240" y="140195"/>
                  </a:lnTo>
                  <a:lnTo>
                    <a:pt x="310181" y="140195"/>
                  </a:lnTo>
                  <a:lnTo>
                    <a:pt x="309180" y="141892"/>
                  </a:lnTo>
                  <a:close/>
                </a:path>
                <a:path w="402590" h="414654">
                  <a:moveTo>
                    <a:pt x="348330" y="149326"/>
                  </a:moveTo>
                  <a:lnTo>
                    <a:pt x="304800" y="149326"/>
                  </a:lnTo>
                  <a:lnTo>
                    <a:pt x="309180" y="141892"/>
                  </a:lnTo>
                  <a:lnTo>
                    <a:pt x="348330" y="149326"/>
                  </a:lnTo>
                  <a:close/>
                </a:path>
                <a:path w="402590" h="414654">
                  <a:moveTo>
                    <a:pt x="92964" y="155435"/>
                  </a:moveTo>
                  <a:lnTo>
                    <a:pt x="86144" y="146936"/>
                  </a:lnTo>
                  <a:lnTo>
                    <a:pt x="95999" y="144767"/>
                  </a:lnTo>
                  <a:lnTo>
                    <a:pt x="92964" y="155435"/>
                  </a:lnTo>
                  <a:close/>
                </a:path>
                <a:path w="402590" h="414654">
                  <a:moveTo>
                    <a:pt x="108203" y="155435"/>
                  </a:moveTo>
                  <a:lnTo>
                    <a:pt x="92964" y="155435"/>
                  </a:lnTo>
                  <a:lnTo>
                    <a:pt x="95999" y="144767"/>
                  </a:lnTo>
                  <a:lnTo>
                    <a:pt x="99705" y="144767"/>
                  </a:lnTo>
                  <a:lnTo>
                    <a:pt x="108203" y="155435"/>
                  </a:lnTo>
                  <a:close/>
                </a:path>
                <a:path w="402590" h="414654">
                  <a:moveTo>
                    <a:pt x="71211" y="219972"/>
                  </a:moveTo>
                  <a:lnTo>
                    <a:pt x="6108" y="164553"/>
                  </a:lnTo>
                  <a:lnTo>
                    <a:pt x="86144" y="146936"/>
                  </a:lnTo>
                  <a:lnTo>
                    <a:pt x="92964" y="155435"/>
                  </a:lnTo>
                  <a:lnTo>
                    <a:pt x="108203" y="155435"/>
                  </a:lnTo>
                  <a:lnTo>
                    <a:pt x="72114" y="163017"/>
                  </a:lnTo>
                  <a:lnTo>
                    <a:pt x="24409" y="163017"/>
                  </a:lnTo>
                  <a:lnTo>
                    <a:pt x="21336" y="173685"/>
                  </a:lnTo>
                  <a:lnTo>
                    <a:pt x="37029" y="173685"/>
                  </a:lnTo>
                  <a:lnTo>
                    <a:pt x="85737" y="214858"/>
                  </a:lnTo>
                  <a:lnTo>
                    <a:pt x="77736" y="214858"/>
                  </a:lnTo>
                  <a:lnTo>
                    <a:pt x="71211" y="219972"/>
                  </a:lnTo>
                  <a:close/>
                </a:path>
                <a:path w="402590" h="414654">
                  <a:moveTo>
                    <a:pt x="370332" y="166090"/>
                  </a:moveTo>
                  <a:lnTo>
                    <a:pt x="354928" y="163240"/>
                  </a:lnTo>
                  <a:lnTo>
                    <a:pt x="368795" y="153885"/>
                  </a:lnTo>
                  <a:lnTo>
                    <a:pt x="370332" y="166090"/>
                  </a:lnTo>
                  <a:close/>
                </a:path>
                <a:path w="402590" h="414654">
                  <a:moveTo>
                    <a:pt x="374759" y="166090"/>
                  </a:moveTo>
                  <a:lnTo>
                    <a:pt x="370332" y="166090"/>
                  </a:lnTo>
                  <a:lnTo>
                    <a:pt x="368795" y="153885"/>
                  </a:lnTo>
                  <a:lnTo>
                    <a:pt x="372341" y="153885"/>
                  </a:lnTo>
                  <a:lnTo>
                    <a:pt x="388594" y="156972"/>
                  </a:lnTo>
                  <a:lnTo>
                    <a:pt x="374759" y="166090"/>
                  </a:lnTo>
                  <a:close/>
                </a:path>
                <a:path w="402590" h="414654">
                  <a:moveTo>
                    <a:pt x="21336" y="173685"/>
                  </a:moveTo>
                  <a:lnTo>
                    <a:pt x="24409" y="163017"/>
                  </a:lnTo>
                  <a:lnTo>
                    <a:pt x="33905" y="171044"/>
                  </a:lnTo>
                  <a:lnTo>
                    <a:pt x="21336" y="173685"/>
                  </a:lnTo>
                  <a:close/>
                </a:path>
                <a:path w="402590" h="414654">
                  <a:moveTo>
                    <a:pt x="33905" y="171044"/>
                  </a:moveTo>
                  <a:lnTo>
                    <a:pt x="24409" y="163017"/>
                  </a:lnTo>
                  <a:lnTo>
                    <a:pt x="72114" y="163017"/>
                  </a:lnTo>
                  <a:lnTo>
                    <a:pt x="33905" y="171044"/>
                  </a:lnTo>
                  <a:close/>
                </a:path>
                <a:path w="402590" h="414654">
                  <a:moveTo>
                    <a:pt x="380947" y="239213"/>
                  </a:moveTo>
                  <a:lnTo>
                    <a:pt x="357466" y="237594"/>
                  </a:lnTo>
                  <a:lnTo>
                    <a:pt x="303263" y="198094"/>
                  </a:lnTo>
                  <a:lnTo>
                    <a:pt x="354928" y="163240"/>
                  </a:lnTo>
                  <a:lnTo>
                    <a:pt x="370332" y="166090"/>
                  </a:lnTo>
                  <a:lnTo>
                    <a:pt x="374759" y="166090"/>
                  </a:lnTo>
                  <a:lnTo>
                    <a:pt x="333120" y="193535"/>
                  </a:lnTo>
                  <a:lnTo>
                    <a:pt x="316953" y="193535"/>
                  </a:lnTo>
                  <a:lnTo>
                    <a:pt x="316953" y="204190"/>
                  </a:lnTo>
                  <a:lnTo>
                    <a:pt x="331881" y="204190"/>
                  </a:lnTo>
                  <a:lnTo>
                    <a:pt x="380947" y="239213"/>
                  </a:lnTo>
                  <a:close/>
                </a:path>
                <a:path w="402590" h="414654">
                  <a:moveTo>
                    <a:pt x="37029" y="173685"/>
                  </a:moveTo>
                  <a:lnTo>
                    <a:pt x="21336" y="173685"/>
                  </a:lnTo>
                  <a:lnTo>
                    <a:pt x="33905" y="171044"/>
                  </a:lnTo>
                  <a:lnTo>
                    <a:pt x="37029" y="173685"/>
                  </a:lnTo>
                  <a:close/>
                </a:path>
                <a:path w="402590" h="414654">
                  <a:moveTo>
                    <a:pt x="316953" y="204190"/>
                  </a:moveTo>
                  <a:lnTo>
                    <a:pt x="316953" y="193535"/>
                  </a:lnTo>
                  <a:lnTo>
                    <a:pt x="324715" y="199075"/>
                  </a:lnTo>
                  <a:lnTo>
                    <a:pt x="316953" y="204190"/>
                  </a:lnTo>
                  <a:close/>
                </a:path>
                <a:path w="402590" h="414654">
                  <a:moveTo>
                    <a:pt x="324715" y="199075"/>
                  </a:moveTo>
                  <a:lnTo>
                    <a:pt x="316953" y="193535"/>
                  </a:lnTo>
                  <a:lnTo>
                    <a:pt x="333120" y="193535"/>
                  </a:lnTo>
                  <a:lnTo>
                    <a:pt x="324715" y="199075"/>
                  </a:lnTo>
                  <a:close/>
                </a:path>
                <a:path w="402590" h="414654">
                  <a:moveTo>
                    <a:pt x="331881" y="204190"/>
                  </a:moveTo>
                  <a:lnTo>
                    <a:pt x="316953" y="204190"/>
                  </a:lnTo>
                  <a:lnTo>
                    <a:pt x="324715" y="199075"/>
                  </a:lnTo>
                  <a:lnTo>
                    <a:pt x="331881" y="204190"/>
                  </a:lnTo>
                  <a:close/>
                </a:path>
                <a:path w="402590" h="414654">
                  <a:moveTo>
                    <a:pt x="77736" y="225526"/>
                  </a:moveTo>
                  <a:lnTo>
                    <a:pt x="71211" y="219972"/>
                  </a:lnTo>
                  <a:lnTo>
                    <a:pt x="77736" y="214858"/>
                  </a:lnTo>
                  <a:lnTo>
                    <a:pt x="77736" y="225526"/>
                  </a:lnTo>
                  <a:close/>
                </a:path>
                <a:path w="402590" h="414654">
                  <a:moveTo>
                    <a:pt x="87064" y="225526"/>
                  </a:moveTo>
                  <a:lnTo>
                    <a:pt x="77736" y="225526"/>
                  </a:lnTo>
                  <a:lnTo>
                    <a:pt x="77736" y="214858"/>
                  </a:lnTo>
                  <a:lnTo>
                    <a:pt x="85737" y="214858"/>
                  </a:lnTo>
                  <a:lnTo>
                    <a:pt x="92964" y="220967"/>
                  </a:lnTo>
                  <a:lnTo>
                    <a:pt x="87064" y="225526"/>
                  </a:lnTo>
                  <a:close/>
                </a:path>
                <a:path w="402590" h="414654">
                  <a:moveTo>
                    <a:pt x="0" y="275780"/>
                  </a:moveTo>
                  <a:lnTo>
                    <a:pt x="71211" y="219972"/>
                  </a:lnTo>
                  <a:lnTo>
                    <a:pt x="77736" y="225526"/>
                  </a:lnTo>
                  <a:lnTo>
                    <a:pt x="87064" y="225526"/>
                  </a:lnTo>
                  <a:lnTo>
                    <a:pt x="44929" y="258087"/>
                  </a:lnTo>
                  <a:lnTo>
                    <a:pt x="21336" y="260553"/>
                  </a:lnTo>
                  <a:lnTo>
                    <a:pt x="25946" y="272757"/>
                  </a:lnTo>
                  <a:lnTo>
                    <a:pt x="28807" y="272757"/>
                  </a:lnTo>
                  <a:lnTo>
                    <a:pt x="0" y="275780"/>
                  </a:lnTo>
                  <a:close/>
                </a:path>
                <a:path w="402590" h="414654">
                  <a:moveTo>
                    <a:pt x="329649" y="327621"/>
                  </a:moveTo>
                  <a:lnTo>
                    <a:pt x="316953" y="327621"/>
                  </a:lnTo>
                  <a:lnTo>
                    <a:pt x="327621" y="321525"/>
                  </a:lnTo>
                  <a:lnTo>
                    <a:pt x="311778" y="307541"/>
                  </a:lnTo>
                  <a:lnTo>
                    <a:pt x="292595" y="233121"/>
                  </a:lnTo>
                  <a:lnTo>
                    <a:pt x="357466" y="237594"/>
                  </a:lnTo>
                  <a:lnTo>
                    <a:pt x="307822" y="237680"/>
                  </a:lnTo>
                  <a:lnTo>
                    <a:pt x="300240" y="246862"/>
                  </a:lnTo>
                  <a:lnTo>
                    <a:pt x="310231" y="247604"/>
                  </a:lnTo>
                  <a:lnTo>
                    <a:pt x="329649" y="327621"/>
                  </a:lnTo>
                  <a:close/>
                </a:path>
                <a:path w="402590" h="414654">
                  <a:moveTo>
                    <a:pt x="376440" y="251421"/>
                  </a:moveTo>
                  <a:lnTo>
                    <a:pt x="357466" y="237594"/>
                  </a:lnTo>
                  <a:lnTo>
                    <a:pt x="380947" y="239213"/>
                  </a:lnTo>
                  <a:lnTo>
                    <a:pt x="376440" y="251421"/>
                  </a:lnTo>
                  <a:close/>
                </a:path>
                <a:path w="402590" h="414654">
                  <a:moveTo>
                    <a:pt x="310231" y="247604"/>
                  </a:moveTo>
                  <a:lnTo>
                    <a:pt x="300240" y="246862"/>
                  </a:lnTo>
                  <a:lnTo>
                    <a:pt x="307822" y="237680"/>
                  </a:lnTo>
                  <a:lnTo>
                    <a:pt x="310231" y="247604"/>
                  </a:lnTo>
                  <a:close/>
                </a:path>
                <a:path w="402590" h="414654">
                  <a:moveTo>
                    <a:pt x="402285" y="254444"/>
                  </a:moveTo>
                  <a:lnTo>
                    <a:pt x="310231" y="247604"/>
                  </a:lnTo>
                  <a:lnTo>
                    <a:pt x="307822" y="237680"/>
                  </a:lnTo>
                  <a:lnTo>
                    <a:pt x="357584" y="237680"/>
                  </a:lnTo>
                  <a:lnTo>
                    <a:pt x="376440" y="251421"/>
                  </a:lnTo>
                  <a:lnTo>
                    <a:pt x="398050" y="251421"/>
                  </a:lnTo>
                  <a:lnTo>
                    <a:pt x="402285" y="254444"/>
                  </a:lnTo>
                  <a:close/>
                </a:path>
                <a:path w="402590" h="414654">
                  <a:moveTo>
                    <a:pt x="398050" y="251421"/>
                  </a:moveTo>
                  <a:lnTo>
                    <a:pt x="376440" y="251421"/>
                  </a:lnTo>
                  <a:lnTo>
                    <a:pt x="380989" y="239244"/>
                  </a:lnTo>
                  <a:lnTo>
                    <a:pt x="398050" y="251421"/>
                  </a:lnTo>
                  <a:close/>
                </a:path>
                <a:path w="402590" h="414654">
                  <a:moveTo>
                    <a:pt x="28807" y="272757"/>
                  </a:moveTo>
                  <a:lnTo>
                    <a:pt x="25946" y="272757"/>
                  </a:lnTo>
                  <a:lnTo>
                    <a:pt x="44929" y="258087"/>
                  </a:lnTo>
                  <a:lnTo>
                    <a:pt x="123431" y="249885"/>
                  </a:lnTo>
                  <a:lnTo>
                    <a:pt x="122243" y="254444"/>
                  </a:lnTo>
                  <a:lnTo>
                    <a:pt x="108203" y="254444"/>
                  </a:lnTo>
                  <a:lnTo>
                    <a:pt x="105792" y="264680"/>
                  </a:lnTo>
                  <a:lnTo>
                    <a:pt x="28807" y="272757"/>
                  </a:lnTo>
                  <a:close/>
                </a:path>
                <a:path w="402590" h="414654">
                  <a:moveTo>
                    <a:pt x="248412" y="351980"/>
                  </a:moveTo>
                  <a:lnTo>
                    <a:pt x="234708" y="351980"/>
                  </a:lnTo>
                  <a:lnTo>
                    <a:pt x="246862" y="350443"/>
                  </a:lnTo>
                  <a:lnTo>
                    <a:pt x="237462" y="334070"/>
                  </a:lnTo>
                  <a:lnTo>
                    <a:pt x="249936" y="252958"/>
                  </a:lnTo>
                  <a:lnTo>
                    <a:pt x="265447" y="266649"/>
                  </a:lnTo>
                  <a:lnTo>
                    <a:pt x="260603" y="266649"/>
                  </a:lnTo>
                  <a:lnTo>
                    <a:pt x="249936" y="269735"/>
                  </a:lnTo>
                  <a:lnTo>
                    <a:pt x="259008" y="277818"/>
                  </a:lnTo>
                  <a:lnTo>
                    <a:pt x="248412" y="351980"/>
                  </a:lnTo>
                  <a:close/>
                </a:path>
                <a:path w="402590" h="414654">
                  <a:moveTo>
                    <a:pt x="105792" y="264680"/>
                  </a:moveTo>
                  <a:lnTo>
                    <a:pt x="108203" y="254444"/>
                  </a:lnTo>
                  <a:lnTo>
                    <a:pt x="115836" y="263626"/>
                  </a:lnTo>
                  <a:lnTo>
                    <a:pt x="105792" y="264680"/>
                  </a:lnTo>
                  <a:close/>
                </a:path>
                <a:path w="402590" h="414654">
                  <a:moveTo>
                    <a:pt x="89890" y="332193"/>
                  </a:moveTo>
                  <a:lnTo>
                    <a:pt x="105792" y="264680"/>
                  </a:lnTo>
                  <a:lnTo>
                    <a:pt x="115836" y="263626"/>
                  </a:lnTo>
                  <a:lnTo>
                    <a:pt x="108203" y="254444"/>
                  </a:lnTo>
                  <a:lnTo>
                    <a:pt x="122243" y="254444"/>
                  </a:lnTo>
                  <a:lnTo>
                    <a:pt x="109451" y="303548"/>
                  </a:lnTo>
                  <a:lnTo>
                    <a:pt x="95999" y="312394"/>
                  </a:lnTo>
                  <a:lnTo>
                    <a:pt x="105168" y="319989"/>
                  </a:lnTo>
                  <a:lnTo>
                    <a:pt x="107769" y="319989"/>
                  </a:lnTo>
                  <a:lnTo>
                    <a:pt x="89890" y="332193"/>
                  </a:lnTo>
                  <a:close/>
                </a:path>
                <a:path w="402590" h="414654">
                  <a:moveTo>
                    <a:pt x="167890" y="383984"/>
                  </a:moveTo>
                  <a:lnTo>
                    <a:pt x="167627" y="383984"/>
                  </a:lnTo>
                  <a:lnTo>
                    <a:pt x="163949" y="354519"/>
                  </a:lnTo>
                  <a:lnTo>
                    <a:pt x="193522" y="257530"/>
                  </a:lnTo>
                  <a:lnTo>
                    <a:pt x="203999" y="275780"/>
                  </a:lnTo>
                  <a:lnTo>
                    <a:pt x="190500" y="275780"/>
                  </a:lnTo>
                  <a:lnTo>
                    <a:pt x="197397" y="288041"/>
                  </a:lnTo>
                  <a:lnTo>
                    <a:pt x="167890" y="383984"/>
                  </a:lnTo>
                  <a:close/>
                </a:path>
                <a:path w="402590" h="414654">
                  <a:moveTo>
                    <a:pt x="25946" y="272757"/>
                  </a:moveTo>
                  <a:lnTo>
                    <a:pt x="21336" y="260553"/>
                  </a:lnTo>
                  <a:lnTo>
                    <a:pt x="44929" y="258087"/>
                  </a:lnTo>
                  <a:lnTo>
                    <a:pt x="25946" y="272757"/>
                  </a:lnTo>
                  <a:close/>
                </a:path>
                <a:path w="402590" h="414654">
                  <a:moveTo>
                    <a:pt x="259008" y="277818"/>
                  </a:moveTo>
                  <a:lnTo>
                    <a:pt x="249936" y="269735"/>
                  </a:lnTo>
                  <a:lnTo>
                    <a:pt x="260603" y="266649"/>
                  </a:lnTo>
                  <a:lnTo>
                    <a:pt x="259008" y="277818"/>
                  </a:lnTo>
                  <a:close/>
                </a:path>
                <a:path w="402590" h="414654">
                  <a:moveTo>
                    <a:pt x="333717" y="344385"/>
                  </a:moveTo>
                  <a:lnTo>
                    <a:pt x="259008" y="277818"/>
                  </a:lnTo>
                  <a:lnTo>
                    <a:pt x="260603" y="266649"/>
                  </a:lnTo>
                  <a:lnTo>
                    <a:pt x="265447" y="266649"/>
                  </a:lnTo>
                  <a:lnTo>
                    <a:pt x="311778" y="307541"/>
                  </a:lnTo>
                  <a:lnTo>
                    <a:pt x="316953" y="327621"/>
                  </a:lnTo>
                  <a:lnTo>
                    <a:pt x="329649" y="327621"/>
                  </a:lnTo>
                  <a:lnTo>
                    <a:pt x="333717" y="344385"/>
                  </a:lnTo>
                  <a:close/>
                </a:path>
                <a:path w="402590" h="414654">
                  <a:moveTo>
                    <a:pt x="107769" y="319989"/>
                  </a:moveTo>
                  <a:lnTo>
                    <a:pt x="105168" y="319989"/>
                  </a:lnTo>
                  <a:lnTo>
                    <a:pt x="109451" y="303548"/>
                  </a:lnTo>
                  <a:lnTo>
                    <a:pt x="153936" y="274294"/>
                  </a:lnTo>
                  <a:lnTo>
                    <a:pt x="155268" y="284962"/>
                  </a:lnTo>
                  <a:lnTo>
                    <a:pt x="143268" y="284962"/>
                  </a:lnTo>
                  <a:lnTo>
                    <a:pt x="144444" y="294952"/>
                  </a:lnTo>
                  <a:lnTo>
                    <a:pt x="107769" y="319989"/>
                  </a:lnTo>
                  <a:close/>
                </a:path>
                <a:path w="402590" h="414654">
                  <a:moveTo>
                    <a:pt x="197397" y="288041"/>
                  </a:moveTo>
                  <a:lnTo>
                    <a:pt x="190500" y="275780"/>
                  </a:lnTo>
                  <a:lnTo>
                    <a:pt x="201168" y="275780"/>
                  </a:lnTo>
                  <a:lnTo>
                    <a:pt x="197397" y="288041"/>
                  </a:lnTo>
                  <a:close/>
                </a:path>
                <a:path w="402590" h="414654">
                  <a:moveTo>
                    <a:pt x="245364" y="373316"/>
                  </a:moveTo>
                  <a:lnTo>
                    <a:pt x="197397" y="288041"/>
                  </a:lnTo>
                  <a:lnTo>
                    <a:pt x="201168" y="275780"/>
                  </a:lnTo>
                  <a:lnTo>
                    <a:pt x="203999" y="275780"/>
                  </a:lnTo>
                  <a:lnTo>
                    <a:pt x="237462" y="334070"/>
                  </a:lnTo>
                  <a:lnTo>
                    <a:pt x="234708" y="351980"/>
                  </a:lnTo>
                  <a:lnTo>
                    <a:pt x="248412" y="351980"/>
                  </a:lnTo>
                  <a:lnTo>
                    <a:pt x="245364" y="373316"/>
                  </a:lnTo>
                  <a:close/>
                </a:path>
                <a:path w="402590" h="414654">
                  <a:moveTo>
                    <a:pt x="144444" y="294952"/>
                  </a:moveTo>
                  <a:lnTo>
                    <a:pt x="143268" y="284962"/>
                  </a:lnTo>
                  <a:lnTo>
                    <a:pt x="152400" y="289521"/>
                  </a:lnTo>
                  <a:lnTo>
                    <a:pt x="144444" y="294952"/>
                  </a:lnTo>
                  <a:close/>
                </a:path>
                <a:path w="402590" h="414654">
                  <a:moveTo>
                    <a:pt x="158508" y="414489"/>
                  </a:moveTo>
                  <a:lnTo>
                    <a:pt x="144444" y="294952"/>
                  </a:lnTo>
                  <a:lnTo>
                    <a:pt x="152400" y="289521"/>
                  </a:lnTo>
                  <a:lnTo>
                    <a:pt x="143268" y="284962"/>
                  </a:lnTo>
                  <a:lnTo>
                    <a:pt x="155268" y="284962"/>
                  </a:lnTo>
                  <a:lnTo>
                    <a:pt x="163949" y="354519"/>
                  </a:lnTo>
                  <a:lnTo>
                    <a:pt x="155422" y="382485"/>
                  </a:lnTo>
                  <a:lnTo>
                    <a:pt x="167627" y="383984"/>
                  </a:lnTo>
                  <a:lnTo>
                    <a:pt x="167890" y="383984"/>
                  </a:lnTo>
                  <a:lnTo>
                    <a:pt x="158508" y="414489"/>
                  </a:lnTo>
                  <a:close/>
                </a:path>
                <a:path w="402590" h="414654">
                  <a:moveTo>
                    <a:pt x="105168" y="319989"/>
                  </a:moveTo>
                  <a:lnTo>
                    <a:pt x="95999" y="312394"/>
                  </a:lnTo>
                  <a:lnTo>
                    <a:pt x="109451" y="303548"/>
                  </a:lnTo>
                  <a:lnTo>
                    <a:pt x="105168" y="319989"/>
                  </a:lnTo>
                  <a:close/>
                </a:path>
                <a:path w="402590" h="414654">
                  <a:moveTo>
                    <a:pt x="316953" y="327621"/>
                  </a:moveTo>
                  <a:lnTo>
                    <a:pt x="311778" y="307541"/>
                  </a:lnTo>
                  <a:lnTo>
                    <a:pt x="327621" y="321525"/>
                  </a:lnTo>
                  <a:lnTo>
                    <a:pt x="316953" y="327621"/>
                  </a:lnTo>
                  <a:close/>
                </a:path>
                <a:path w="402590" h="414654">
                  <a:moveTo>
                    <a:pt x="234708" y="351980"/>
                  </a:moveTo>
                  <a:lnTo>
                    <a:pt x="237462" y="334070"/>
                  </a:lnTo>
                  <a:lnTo>
                    <a:pt x="246862" y="350443"/>
                  </a:lnTo>
                  <a:lnTo>
                    <a:pt x="234708" y="351980"/>
                  </a:lnTo>
                  <a:close/>
                </a:path>
                <a:path w="402590" h="414654">
                  <a:moveTo>
                    <a:pt x="167627" y="383984"/>
                  </a:moveTo>
                  <a:lnTo>
                    <a:pt x="155422" y="382485"/>
                  </a:lnTo>
                  <a:lnTo>
                    <a:pt x="163949" y="354519"/>
                  </a:lnTo>
                  <a:lnTo>
                    <a:pt x="167627" y="383984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7327086" y="6328167"/>
            <a:ext cx="359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 i="1">
                <a:solidFill>
                  <a:srgbClr val="575B5F"/>
                </a:solidFill>
                <a:latin typeface="Arial"/>
                <a:cs typeface="Arial"/>
              </a:rPr>
              <a:t>391</a:t>
            </a:r>
            <a:r>
              <a:rPr dirty="0" sz="1000" spc="-5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000" spc="-50" b="1" i="1">
                <a:solidFill>
                  <a:srgbClr val="575B5F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388392" y="5247753"/>
            <a:ext cx="793750" cy="608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46405">
              <a:lnSpc>
                <a:spcPct val="100000"/>
              </a:lnSpc>
              <a:spcBef>
                <a:spcPts val="95"/>
              </a:spcBef>
            </a:pPr>
            <a:r>
              <a:rPr dirty="0" sz="1000" b="1" i="1">
                <a:solidFill>
                  <a:srgbClr val="575B5F"/>
                </a:solidFill>
                <a:latin typeface="Arial"/>
                <a:cs typeface="Arial"/>
              </a:rPr>
              <a:t>240</a:t>
            </a:r>
            <a:r>
              <a:rPr dirty="0" sz="1000" spc="-5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000" spc="-50" b="1" i="1">
                <a:solidFill>
                  <a:srgbClr val="575B5F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b="1" i="1">
                <a:solidFill>
                  <a:srgbClr val="575B5F"/>
                </a:solidFill>
                <a:latin typeface="Arial"/>
                <a:cs typeface="Arial"/>
              </a:rPr>
              <a:t>72</a:t>
            </a:r>
            <a:r>
              <a:rPr dirty="0" sz="1000" spc="-35" b="1" i="1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000" spc="-50" b="1" i="1">
                <a:solidFill>
                  <a:srgbClr val="575B5F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2917825" y="6900316"/>
            <a:ext cx="4392295" cy="508000"/>
            <a:chOff x="2917825" y="6900316"/>
            <a:chExt cx="4392295" cy="508000"/>
          </a:xfrm>
        </p:grpSpPr>
        <p:sp>
          <p:nvSpPr>
            <p:cNvPr id="31" name="object 31" descr=""/>
            <p:cNvSpPr/>
            <p:nvPr/>
          </p:nvSpPr>
          <p:spPr>
            <a:xfrm>
              <a:off x="2924175" y="6906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924175" y="6906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681213" y="3051882"/>
            <a:ext cx="6327140" cy="172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13660" marR="5080" indent="-216598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SATURACIÓN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8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7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POTENCIA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TINGO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MARIA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2000" spc="-95">
                <a:solidFill>
                  <a:srgbClr val="6ECFE7"/>
                </a:solidFill>
                <a:latin typeface="Arial"/>
                <a:cs typeface="Arial"/>
              </a:rPr>
              <a:t>AT-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01</a:t>
            </a:r>
            <a:r>
              <a:rPr dirty="0" sz="2000" spc="-10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Tingo</a:t>
            </a:r>
            <a:r>
              <a:rPr dirty="0" sz="2000" spc="-2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6ECFE7"/>
                </a:solidFill>
                <a:latin typeface="Arial"/>
                <a:cs typeface="Arial"/>
              </a:rPr>
              <a:t>María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05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2000" spc="-1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diciembre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de 2010</a:t>
            </a:r>
            <a:r>
              <a:rPr dirty="0" sz="2000" spc="-25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6ECFE7"/>
                </a:solidFill>
                <a:latin typeface="Arial"/>
                <a:cs typeface="Arial"/>
              </a:rPr>
              <a:t>9:38</a:t>
            </a:r>
            <a:r>
              <a:rPr dirty="0" sz="2000" spc="-10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2000" spc="-20">
                <a:solidFill>
                  <a:srgbClr val="6ECFE7"/>
                </a:solidFill>
                <a:latin typeface="Arial"/>
                <a:cs typeface="Arial"/>
              </a:rPr>
              <a:t>a.m.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3173907" y="6838950"/>
            <a:ext cx="4392295" cy="508000"/>
            <a:chOff x="3173907" y="6838950"/>
            <a:chExt cx="4392295" cy="508000"/>
          </a:xfrm>
        </p:grpSpPr>
        <p:sp>
          <p:nvSpPr>
            <p:cNvPr id="5" name="object 5" descr=""/>
            <p:cNvSpPr/>
            <p:nvPr/>
          </p:nvSpPr>
          <p:spPr>
            <a:xfrm>
              <a:off x="3180257" y="68453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180257" y="68453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614320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178124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743477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307332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871148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434952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6000305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6564159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7127976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7691780" y="290155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74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614320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178124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743477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307332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871148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5434952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6000305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6564159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7127976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7691780" y="3360191"/>
            <a:ext cx="0" cy="417830"/>
          </a:xfrm>
          <a:custGeom>
            <a:avLst/>
            <a:gdLst/>
            <a:ahLst/>
            <a:cxnLst/>
            <a:rect l="l" t="t" r="r" b="b"/>
            <a:pathLst>
              <a:path w="0" h="417829">
                <a:moveTo>
                  <a:pt x="0" y="0"/>
                </a:moveTo>
                <a:lnTo>
                  <a:pt x="0" y="417563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2614320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3178124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3743477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4307332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4871148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5434952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6000305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6564159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7127976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7691780" y="3552228"/>
            <a:ext cx="0" cy="60960"/>
          </a:xfrm>
          <a:custGeom>
            <a:avLst/>
            <a:gdLst/>
            <a:ahLst/>
            <a:cxnLst/>
            <a:rect l="l" t="t" r="r" b="b"/>
            <a:pathLst>
              <a:path w="0" h="60960">
                <a:moveTo>
                  <a:pt x="0" y="0"/>
                </a:moveTo>
                <a:lnTo>
                  <a:pt x="0" y="60921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2076399" y="3689350"/>
            <a:ext cx="6088380" cy="0"/>
          </a:xfrm>
          <a:custGeom>
            <a:avLst/>
            <a:gdLst/>
            <a:ahLst/>
            <a:cxnLst/>
            <a:rect l="l" t="t" r="r" b="b"/>
            <a:pathLst>
              <a:path w="6088380" h="0">
                <a:moveTo>
                  <a:pt x="0" y="0"/>
                </a:moveTo>
                <a:lnTo>
                  <a:pt x="608777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2076399" y="3582695"/>
            <a:ext cx="6088380" cy="0"/>
          </a:xfrm>
          <a:custGeom>
            <a:avLst/>
            <a:gdLst/>
            <a:ahLst/>
            <a:cxnLst/>
            <a:rect l="l" t="t" r="r" b="b"/>
            <a:pathLst>
              <a:path w="6088380" h="0">
                <a:moveTo>
                  <a:pt x="0" y="0"/>
                </a:moveTo>
                <a:lnTo>
                  <a:pt x="608777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2076399" y="3476028"/>
            <a:ext cx="6088380" cy="0"/>
          </a:xfrm>
          <a:custGeom>
            <a:avLst/>
            <a:gdLst/>
            <a:ahLst/>
            <a:cxnLst/>
            <a:rect l="l" t="t" r="r" b="b"/>
            <a:pathLst>
              <a:path w="6088380" h="0">
                <a:moveTo>
                  <a:pt x="0" y="0"/>
                </a:moveTo>
                <a:lnTo>
                  <a:pt x="608777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2076399" y="3370859"/>
            <a:ext cx="6088380" cy="0"/>
          </a:xfrm>
          <a:custGeom>
            <a:avLst/>
            <a:gdLst/>
            <a:ahLst/>
            <a:cxnLst/>
            <a:rect l="l" t="t" r="r" b="b"/>
            <a:pathLst>
              <a:path w="6088380" h="0">
                <a:moveTo>
                  <a:pt x="0" y="0"/>
                </a:moveTo>
                <a:lnTo>
                  <a:pt x="608777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2045893" y="3689350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 h="0">
                <a:moveTo>
                  <a:pt x="0" y="0"/>
                </a:moveTo>
                <a:lnTo>
                  <a:pt x="3050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2045893" y="358269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 h="0">
                <a:moveTo>
                  <a:pt x="0" y="0"/>
                </a:moveTo>
                <a:lnTo>
                  <a:pt x="3050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2045893" y="3476028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 h="0">
                <a:moveTo>
                  <a:pt x="0" y="0"/>
                </a:moveTo>
                <a:lnTo>
                  <a:pt x="3050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2045893" y="337085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 h="0">
                <a:moveTo>
                  <a:pt x="0" y="0"/>
                </a:moveTo>
                <a:lnTo>
                  <a:pt x="3050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" name="object 40" descr=""/>
          <p:cNvGrpSpPr/>
          <p:nvPr/>
        </p:nvGrpSpPr>
        <p:grpSpPr>
          <a:xfrm>
            <a:off x="2075446" y="3359238"/>
            <a:ext cx="6090285" cy="419734"/>
            <a:chOff x="2075446" y="3359238"/>
            <a:chExt cx="6090285" cy="419734"/>
          </a:xfrm>
        </p:grpSpPr>
        <p:sp>
          <p:nvSpPr>
            <p:cNvPr id="41" name="object 41" descr=""/>
            <p:cNvSpPr/>
            <p:nvPr/>
          </p:nvSpPr>
          <p:spPr>
            <a:xfrm>
              <a:off x="2076399" y="3582695"/>
              <a:ext cx="6088380" cy="0"/>
            </a:xfrm>
            <a:custGeom>
              <a:avLst/>
              <a:gdLst/>
              <a:ahLst/>
              <a:cxnLst/>
              <a:rect l="l" t="t" r="r" b="b"/>
              <a:pathLst>
                <a:path w="6088380" h="0">
                  <a:moveTo>
                    <a:pt x="0" y="0"/>
                  </a:moveTo>
                  <a:lnTo>
                    <a:pt x="6087770" y="0"/>
                  </a:lnTo>
                </a:path>
                <a:path w="6088380" h="0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076399" y="3360191"/>
              <a:ext cx="0" cy="417830"/>
            </a:xfrm>
            <a:custGeom>
              <a:avLst/>
              <a:gdLst/>
              <a:ahLst/>
              <a:cxnLst/>
              <a:rect l="l" t="t" r="r" b="b"/>
              <a:pathLst>
                <a:path w="0" h="417829">
                  <a:moveTo>
                    <a:pt x="0" y="0"/>
                  </a:moveTo>
                  <a:lnTo>
                    <a:pt x="0" y="41756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090089" y="3383063"/>
              <a:ext cx="6060440" cy="394970"/>
            </a:xfrm>
            <a:custGeom>
              <a:avLst/>
              <a:gdLst/>
              <a:ahLst/>
              <a:cxnLst/>
              <a:rect l="l" t="t" r="r" b="b"/>
              <a:pathLst>
                <a:path w="6060440" h="394970">
                  <a:moveTo>
                    <a:pt x="0" y="394690"/>
                  </a:moveTo>
                  <a:lnTo>
                    <a:pt x="3073" y="394690"/>
                  </a:lnTo>
                  <a:lnTo>
                    <a:pt x="4571" y="393153"/>
                  </a:lnTo>
                  <a:lnTo>
                    <a:pt x="7645" y="391617"/>
                  </a:lnTo>
                  <a:lnTo>
                    <a:pt x="10667" y="390080"/>
                  </a:lnTo>
                  <a:lnTo>
                    <a:pt x="12204" y="388581"/>
                  </a:lnTo>
                  <a:lnTo>
                    <a:pt x="19850" y="380949"/>
                  </a:lnTo>
                  <a:lnTo>
                    <a:pt x="22872" y="379412"/>
                  </a:lnTo>
                  <a:lnTo>
                    <a:pt x="24409" y="374840"/>
                  </a:lnTo>
                  <a:lnTo>
                    <a:pt x="25895" y="373354"/>
                  </a:lnTo>
                  <a:lnTo>
                    <a:pt x="28968" y="368744"/>
                  </a:lnTo>
                  <a:lnTo>
                    <a:pt x="32003" y="365721"/>
                  </a:lnTo>
                  <a:lnTo>
                    <a:pt x="35077" y="362686"/>
                  </a:lnTo>
                  <a:lnTo>
                    <a:pt x="36563" y="358127"/>
                  </a:lnTo>
                  <a:lnTo>
                    <a:pt x="39636" y="353568"/>
                  </a:lnTo>
                  <a:lnTo>
                    <a:pt x="41122" y="348945"/>
                  </a:lnTo>
                  <a:lnTo>
                    <a:pt x="44208" y="345922"/>
                  </a:lnTo>
                  <a:lnTo>
                    <a:pt x="45745" y="341363"/>
                  </a:lnTo>
                  <a:lnTo>
                    <a:pt x="48767" y="335254"/>
                  </a:lnTo>
                  <a:lnTo>
                    <a:pt x="51790" y="330695"/>
                  </a:lnTo>
                  <a:lnTo>
                    <a:pt x="53327" y="326123"/>
                  </a:lnTo>
                  <a:lnTo>
                    <a:pt x="56413" y="321513"/>
                  </a:lnTo>
                  <a:lnTo>
                    <a:pt x="57899" y="315468"/>
                  </a:lnTo>
                  <a:lnTo>
                    <a:pt x="60972" y="310845"/>
                  </a:lnTo>
                  <a:lnTo>
                    <a:pt x="63995" y="306285"/>
                  </a:lnTo>
                  <a:lnTo>
                    <a:pt x="67068" y="300189"/>
                  </a:lnTo>
                  <a:lnTo>
                    <a:pt x="68567" y="295617"/>
                  </a:lnTo>
                  <a:lnTo>
                    <a:pt x="70103" y="289521"/>
                  </a:lnTo>
                  <a:lnTo>
                    <a:pt x="73177" y="283413"/>
                  </a:lnTo>
                  <a:lnTo>
                    <a:pt x="76199" y="277368"/>
                  </a:lnTo>
                  <a:lnTo>
                    <a:pt x="79222" y="271259"/>
                  </a:lnTo>
                  <a:lnTo>
                    <a:pt x="82308" y="259054"/>
                  </a:lnTo>
                  <a:lnTo>
                    <a:pt x="85331" y="252958"/>
                  </a:lnTo>
                  <a:lnTo>
                    <a:pt x="88404" y="246849"/>
                  </a:lnTo>
                  <a:lnTo>
                    <a:pt x="89890" y="240753"/>
                  </a:lnTo>
                  <a:lnTo>
                    <a:pt x="92976" y="233159"/>
                  </a:lnTo>
                  <a:lnTo>
                    <a:pt x="95999" y="227063"/>
                  </a:lnTo>
                  <a:lnTo>
                    <a:pt x="97535" y="220954"/>
                  </a:lnTo>
                  <a:lnTo>
                    <a:pt x="100558" y="214858"/>
                  </a:lnTo>
                  <a:lnTo>
                    <a:pt x="102095" y="207213"/>
                  </a:lnTo>
                  <a:lnTo>
                    <a:pt x="105168" y="201168"/>
                  </a:lnTo>
                  <a:lnTo>
                    <a:pt x="108203" y="195059"/>
                  </a:lnTo>
                  <a:lnTo>
                    <a:pt x="109740" y="187426"/>
                  </a:lnTo>
                  <a:lnTo>
                    <a:pt x="112763" y="181317"/>
                  </a:lnTo>
                  <a:lnTo>
                    <a:pt x="114299" y="175272"/>
                  </a:lnTo>
                  <a:lnTo>
                    <a:pt x="117322" y="169163"/>
                  </a:lnTo>
                  <a:lnTo>
                    <a:pt x="120408" y="161531"/>
                  </a:lnTo>
                  <a:lnTo>
                    <a:pt x="123431" y="155422"/>
                  </a:lnTo>
                  <a:lnTo>
                    <a:pt x="124967" y="147828"/>
                  </a:lnTo>
                  <a:lnTo>
                    <a:pt x="126504" y="143217"/>
                  </a:lnTo>
                  <a:lnTo>
                    <a:pt x="129527" y="135623"/>
                  </a:lnTo>
                  <a:lnTo>
                    <a:pt x="132613" y="129527"/>
                  </a:lnTo>
                  <a:lnTo>
                    <a:pt x="134099" y="123431"/>
                  </a:lnTo>
                  <a:lnTo>
                    <a:pt x="137172" y="117322"/>
                  </a:lnTo>
                  <a:lnTo>
                    <a:pt x="138658" y="111226"/>
                  </a:lnTo>
                  <a:lnTo>
                    <a:pt x="141731" y="105117"/>
                  </a:lnTo>
                  <a:lnTo>
                    <a:pt x="144767" y="100558"/>
                  </a:lnTo>
                  <a:lnTo>
                    <a:pt x="146303" y="94449"/>
                  </a:lnTo>
                  <a:lnTo>
                    <a:pt x="149377" y="88404"/>
                  </a:lnTo>
                  <a:lnTo>
                    <a:pt x="152399" y="83781"/>
                  </a:lnTo>
                  <a:lnTo>
                    <a:pt x="153936" y="79222"/>
                  </a:lnTo>
                  <a:lnTo>
                    <a:pt x="156971" y="74663"/>
                  </a:lnTo>
                  <a:lnTo>
                    <a:pt x="158508" y="68554"/>
                  </a:lnTo>
                  <a:lnTo>
                    <a:pt x="161531" y="63995"/>
                  </a:lnTo>
                  <a:lnTo>
                    <a:pt x="164604" y="57886"/>
                  </a:lnTo>
                  <a:lnTo>
                    <a:pt x="166090" y="53327"/>
                  </a:lnTo>
                  <a:lnTo>
                    <a:pt x="169176" y="48768"/>
                  </a:lnTo>
                  <a:lnTo>
                    <a:pt x="170713" y="44196"/>
                  </a:lnTo>
                  <a:lnTo>
                    <a:pt x="173735" y="39636"/>
                  </a:lnTo>
                  <a:lnTo>
                    <a:pt x="176758" y="36563"/>
                  </a:lnTo>
                  <a:lnTo>
                    <a:pt x="178295" y="31991"/>
                  </a:lnTo>
                  <a:lnTo>
                    <a:pt x="181368" y="28968"/>
                  </a:lnTo>
                  <a:lnTo>
                    <a:pt x="182867" y="25895"/>
                  </a:lnTo>
                  <a:lnTo>
                    <a:pt x="185940" y="22872"/>
                  </a:lnTo>
                  <a:lnTo>
                    <a:pt x="188963" y="19786"/>
                  </a:lnTo>
                  <a:lnTo>
                    <a:pt x="190499" y="18300"/>
                  </a:lnTo>
                  <a:lnTo>
                    <a:pt x="193522" y="15227"/>
                  </a:lnTo>
                  <a:lnTo>
                    <a:pt x="195071" y="12204"/>
                  </a:lnTo>
                  <a:lnTo>
                    <a:pt x="198145" y="10668"/>
                  </a:lnTo>
                  <a:lnTo>
                    <a:pt x="202704" y="6096"/>
                  </a:lnTo>
                  <a:lnTo>
                    <a:pt x="205727" y="4559"/>
                  </a:lnTo>
                  <a:lnTo>
                    <a:pt x="208813" y="3073"/>
                  </a:lnTo>
                  <a:lnTo>
                    <a:pt x="210299" y="1536"/>
                  </a:lnTo>
                  <a:lnTo>
                    <a:pt x="213372" y="0"/>
                  </a:lnTo>
                  <a:lnTo>
                    <a:pt x="225526" y="0"/>
                  </a:lnTo>
                  <a:lnTo>
                    <a:pt x="227063" y="1536"/>
                  </a:lnTo>
                  <a:lnTo>
                    <a:pt x="230085" y="1536"/>
                  </a:lnTo>
                  <a:lnTo>
                    <a:pt x="233171" y="3073"/>
                  </a:lnTo>
                  <a:lnTo>
                    <a:pt x="234708" y="4559"/>
                  </a:lnTo>
                  <a:lnTo>
                    <a:pt x="237731" y="4559"/>
                  </a:lnTo>
                  <a:lnTo>
                    <a:pt x="239267" y="6096"/>
                  </a:lnTo>
                  <a:lnTo>
                    <a:pt x="242290" y="7632"/>
                  </a:lnTo>
                  <a:lnTo>
                    <a:pt x="245376" y="10668"/>
                  </a:lnTo>
                  <a:lnTo>
                    <a:pt x="246862" y="12204"/>
                  </a:lnTo>
                  <a:lnTo>
                    <a:pt x="249935" y="13741"/>
                  </a:lnTo>
                  <a:lnTo>
                    <a:pt x="251421" y="16763"/>
                  </a:lnTo>
                  <a:lnTo>
                    <a:pt x="254495" y="18300"/>
                  </a:lnTo>
                  <a:lnTo>
                    <a:pt x="257530" y="21323"/>
                  </a:lnTo>
                  <a:lnTo>
                    <a:pt x="259067" y="24409"/>
                  </a:lnTo>
                  <a:lnTo>
                    <a:pt x="262089" y="27432"/>
                  </a:lnTo>
                  <a:lnTo>
                    <a:pt x="265163" y="30454"/>
                  </a:lnTo>
                  <a:lnTo>
                    <a:pt x="266699" y="35077"/>
                  </a:lnTo>
                  <a:lnTo>
                    <a:pt x="269722" y="38100"/>
                  </a:lnTo>
                  <a:lnTo>
                    <a:pt x="271271" y="42659"/>
                  </a:lnTo>
                  <a:lnTo>
                    <a:pt x="274294" y="47231"/>
                  </a:lnTo>
                  <a:lnTo>
                    <a:pt x="277367" y="51841"/>
                  </a:lnTo>
                  <a:lnTo>
                    <a:pt x="278853" y="56349"/>
                  </a:lnTo>
                  <a:lnTo>
                    <a:pt x="281927" y="60972"/>
                  </a:lnTo>
                  <a:lnTo>
                    <a:pt x="283476" y="65532"/>
                  </a:lnTo>
                  <a:lnTo>
                    <a:pt x="289521" y="74663"/>
                  </a:lnTo>
                  <a:lnTo>
                    <a:pt x="291058" y="80759"/>
                  </a:lnTo>
                  <a:lnTo>
                    <a:pt x="294131" y="85331"/>
                  </a:lnTo>
                  <a:lnTo>
                    <a:pt x="295630" y="89890"/>
                  </a:lnTo>
                  <a:lnTo>
                    <a:pt x="298703" y="95986"/>
                  </a:lnTo>
                  <a:lnTo>
                    <a:pt x="301726" y="100558"/>
                  </a:lnTo>
                  <a:lnTo>
                    <a:pt x="303263" y="106654"/>
                  </a:lnTo>
                  <a:lnTo>
                    <a:pt x="306285" y="112763"/>
                  </a:lnTo>
                  <a:lnTo>
                    <a:pt x="307822" y="118859"/>
                  </a:lnTo>
                  <a:lnTo>
                    <a:pt x="310908" y="123431"/>
                  </a:lnTo>
                  <a:lnTo>
                    <a:pt x="313931" y="129527"/>
                  </a:lnTo>
                  <a:lnTo>
                    <a:pt x="315467" y="137172"/>
                  </a:lnTo>
                  <a:lnTo>
                    <a:pt x="318490" y="143217"/>
                  </a:lnTo>
                  <a:lnTo>
                    <a:pt x="321576" y="147828"/>
                  </a:lnTo>
                  <a:lnTo>
                    <a:pt x="323062" y="155422"/>
                  </a:lnTo>
                  <a:lnTo>
                    <a:pt x="326135" y="161531"/>
                  </a:lnTo>
                  <a:lnTo>
                    <a:pt x="327621" y="169163"/>
                  </a:lnTo>
                  <a:lnTo>
                    <a:pt x="330695" y="175272"/>
                  </a:lnTo>
                  <a:lnTo>
                    <a:pt x="333730" y="181317"/>
                  </a:lnTo>
                  <a:lnTo>
                    <a:pt x="335267" y="187426"/>
                  </a:lnTo>
                  <a:lnTo>
                    <a:pt x="338289" y="195059"/>
                  </a:lnTo>
                  <a:lnTo>
                    <a:pt x="339826" y="201168"/>
                  </a:lnTo>
                  <a:lnTo>
                    <a:pt x="342899" y="207213"/>
                  </a:lnTo>
                  <a:lnTo>
                    <a:pt x="345922" y="213321"/>
                  </a:lnTo>
                  <a:lnTo>
                    <a:pt x="347421" y="220954"/>
                  </a:lnTo>
                  <a:lnTo>
                    <a:pt x="348957" y="227063"/>
                  </a:lnTo>
                  <a:lnTo>
                    <a:pt x="352031" y="233159"/>
                  </a:lnTo>
                  <a:lnTo>
                    <a:pt x="355053" y="239268"/>
                  </a:lnTo>
                  <a:lnTo>
                    <a:pt x="358127" y="246849"/>
                  </a:lnTo>
                  <a:lnTo>
                    <a:pt x="359625" y="252958"/>
                  </a:lnTo>
                  <a:lnTo>
                    <a:pt x="362699" y="259054"/>
                  </a:lnTo>
                  <a:lnTo>
                    <a:pt x="364185" y="265163"/>
                  </a:lnTo>
                  <a:lnTo>
                    <a:pt x="367258" y="271259"/>
                  </a:lnTo>
                  <a:lnTo>
                    <a:pt x="370281" y="278853"/>
                  </a:lnTo>
                  <a:lnTo>
                    <a:pt x="371830" y="284949"/>
                  </a:lnTo>
                  <a:lnTo>
                    <a:pt x="374853" y="291058"/>
                  </a:lnTo>
                  <a:lnTo>
                    <a:pt x="377926" y="295617"/>
                  </a:lnTo>
                  <a:lnTo>
                    <a:pt x="379463" y="301726"/>
                  </a:lnTo>
                  <a:lnTo>
                    <a:pt x="382485" y="306285"/>
                  </a:lnTo>
                  <a:lnTo>
                    <a:pt x="384022" y="310845"/>
                  </a:lnTo>
                  <a:lnTo>
                    <a:pt x="387057" y="316953"/>
                  </a:lnTo>
                  <a:lnTo>
                    <a:pt x="390131" y="321513"/>
                  </a:lnTo>
                  <a:lnTo>
                    <a:pt x="391617" y="327621"/>
                  </a:lnTo>
                  <a:lnTo>
                    <a:pt x="393153" y="332181"/>
                  </a:lnTo>
                  <a:lnTo>
                    <a:pt x="396227" y="336791"/>
                  </a:lnTo>
                  <a:lnTo>
                    <a:pt x="399262" y="342849"/>
                  </a:lnTo>
                  <a:lnTo>
                    <a:pt x="402285" y="347459"/>
                  </a:lnTo>
                  <a:lnTo>
                    <a:pt x="405358" y="356590"/>
                  </a:lnTo>
                  <a:lnTo>
                    <a:pt x="408381" y="361149"/>
                  </a:lnTo>
                  <a:lnTo>
                    <a:pt x="411467" y="364185"/>
                  </a:lnTo>
                  <a:lnTo>
                    <a:pt x="414489" y="367258"/>
                  </a:lnTo>
                  <a:lnTo>
                    <a:pt x="416026" y="371817"/>
                  </a:lnTo>
                  <a:lnTo>
                    <a:pt x="419049" y="374840"/>
                  </a:lnTo>
                  <a:lnTo>
                    <a:pt x="420585" y="377926"/>
                  </a:lnTo>
                  <a:lnTo>
                    <a:pt x="423621" y="379412"/>
                  </a:lnTo>
                  <a:lnTo>
                    <a:pt x="426694" y="382485"/>
                  </a:lnTo>
                  <a:lnTo>
                    <a:pt x="428231" y="385508"/>
                  </a:lnTo>
                  <a:lnTo>
                    <a:pt x="431253" y="387045"/>
                  </a:lnTo>
                  <a:lnTo>
                    <a:pt x="434327" y="390080"/>
                  </a:lnTo>
                  <a:lnTo>
                    <a:pt x="435825" y="391617"/>
                  </a:lnTo>
                  <a:lnTo>
                    <a:pt x="437362" y="393153"/>
                  </a:lnTo>
                  <a:lnTo>
                    <a:pt x="440385" y="394690"/>
                  </a:lnTo>
                </a:path>
                <a:path w="6060440" h="394970">
                  <a:moveTo>
                    <a:pt x="470890" y="394690"/>
                  </a:moveTo>
                  <a:lnTo>
                    <a:pt x="472427" y="393153"/>
                  </a:lnTo>
                  <a:lnTo>
                    <a:pt x="475462" y="393153"/>
                  </a:lnTo>
                  <a:lnTo>
                    <a:pt x="481558" y="387045"/>
                  </a:lnTo>
                  <a:lnTo>
                    <a:pt x="484581" y="385508"/>
                  </a:lnTo>
                  <a:lnTo>
                    <a:pt x="487667" y="382485"/>
                  </a:lnTo>
                  <a:lnTo>
                    <a:pt x="490689" y="379412"/>
                  </a:lnTo>
                  <a:lnTo>
                    <a:pt x="493763" y="373354"/>
                  </a:lnTo>
                  <a:lnTo>
                    <a:pt x="496785" y="370281"/>
                  </a:lnTo>
                  <a:lnTo>
                    <a:pt x="499821" y="367258"/>
                  </a:lnTo>
                  <a:lnTo>
                    <a:pt x="502894" y="362686"/>
                  </a:lnTo>
                  <a:lnTo>
                    <a:pt x="504431" y="359613"/>
                  </a:lnTo>
                  <a:lnTo>
                    <a:pt x="505917" y="355053"/>
                  </a:lnTo>
                  <a:lnTo>
                    <a:pt x="508990" y="350481"/>
                  </a:lnTo>
                  <a:lnTo>
                    <a:pt x="512025" y="347459"/>
                  </a:lnTo>
                  <a:lnTo>
                    <a:pt x="515099" y="342849"/>
                  </a:lnTo>
                  <a:lnTo>
                    <a:pt x="516585" y="336791"/>
                  </a:lnTo>
                  <a:lnTo>
                    <a:pt x="518121" y="332181"/>
                  </a:lnTo>
                  <a:lnTo>
                    <a:pt x="521195" y="327621"/>
                  </a:lnTo>
                  <a:lnTo>
                    <a:pt x="524230" y="323049"/>
                  </a:lnTo>
                  <a:lnTo>
                    <a:pt x="525767" y="316953"/>
                  </a:lnTo>
                  <a:lnTo>
                    <a:pt x="528789" y="312381"/>
                  </a:lnTo>
                  <a:lnTo>
                    <a:pt x="531863" y="306285"/>
                  </a:lnTo>
                  <a:lnTo>
                    <a:pt x="533349" y="301726"/>
                  </a:lnTo>
                  <a:lnTo>
                    <a:pt x="536384" y="297154"/>
                  </a:lnTo>
                  <a:lnTo>
                    <a:pt x="537921" y="291058"/>
                  </a:lnTo>
                  <a:lnTo>
                    <a:pt x="540994" y="284949"/>
                  </a:lnTo>
                  <a:lnTo>
                    <a:pt x="544017" y="278853"/>
                  </a:lnTo>
                  <a:lnTo>
                    <a:pt x="547090" y="274281"/>
                  </a:lnTo>
                  <a:lnTo>
                    <a:pt x="548589" y="268185"/>
                  </a:lnTo>
                  <a:lnTo>
                    <a:pt x="550125" y="260591"/>
                  </a:lnTo>
                  <a:lnTo>
                    <a:pt x="553148" y="254495"/>
                  </a:lnTo>
                  <a:lnTo>
                    <a:pt x="556221" y="248386"/>
                  </a:lnTo>
                  <a:lnTo>
                    <a:pt x="557758" y="242290"/>
                  </a:lnTo>
                  <a:lnTo>
                    <a:pt x="560781" y="236181"/>
                  </a:lnTo>
                  <a:lnTo>
                    <a:pt x="562330" y="228549"/>
                  </a:lnTo>
                  <a:lnTo>
                    <a:pt x="565353" y="222491"/>
                  </a:lnTo>
                  <a:lnTo>
                    <a:pt x="568426" y="216395"/>
                  </a:lnTo>
                  <a:lnTo>
                    <a:pt x="569912" y="210286"/>
                  </a:lnTo>
                  <a:lnTo>
                    <a:pt x="572985" y="202653"/>
                  </a:lnTo>
                  <a:lnTo>
                    <a:pt x="574484" y="196545"/>
                  </a:lnTo>
                  <a:lnTo>
                    <a:pt x="577557" y="190449"/>
                  </a:lnTo>
                  <a:lnTo>
                    <a:pt x="580580" y="182854"/>
                  </a:lnTo>
                  <a:lnTo>
                    <a:pt x="582117" y="176758"/>
                  </a:lnTo>
                  <a:lnTo>
                    <a:pt x="585190" y="170649"/>
                  </a:lnTo>
                  <a:lnTo>
                    <a:pt x="588225" y="164604"/>
                  </a:lnTo>
                  <a:lnTo>
                    <a:pt x="589762" y="156959"/>
                  </a:lnTo>
                  <a:lnTo>
                    <a:pt x="592785" y="150863"/>
                  </a:lnTo>
                  <a:lnTo>
                    <a:pt x="594321" y="144754"/>
                  </a:lnTo>
                  <a:lnTo>
                    <a:pt x="597344" y="138658"/>
                  </a:lnTo>
                  <a:lnTo>
                    <a:pt x="600430" y="131063"/>
                  </a:lnTo>
                  <a:lnTo>
                    <a:pt x="601916" y="124968"/>
                  </a:lnTo>
                  <a:lnTo>
                    <a:pt x="604989" y="118859"/>
                  </a:lnTo>
                  <a:lnTo>
                    <a:pt x="606526" y="112763"/>
                  </a:lnTo>
                  <a:lnTo>
                    <a:pt x="609549" y="106654"/>
                  </a:lnTo>
                  <a:lnTo>
                    <a:pt x="612584" y="102095"/>
                  </a:lnTo>
                  <a:lnTo>
                    <a:pt x="614121" y="95986"/>
                  </a:lnTo>
                  <a:lnTo>
                    <a:pt x="617194" y="89890"/>
                  </a:lnTo>
                  <a:lnTo>
                    <a:pt x="618680" y="85331"/>
                  </a:lnTo>
                  <a:lnTo>
                    <a:pt x="621753" y="80759"/>
                  </a:lnTo>
                  <a:lnTo>
                    <a:pt x="624789" y="76200"/>
                  </a:lnTo>
                  <a:lnTo>
                    <a:pt x="626325" y="70091"/>
                  </a:lnTo>
                  <a:lnTo>
                    <a:pt x="629348" y="65532"/>
                  </a:lnTo>
                  <a:lnTo>
                    <a:pt x="630885" y="60972"/>
                  </a:lnTo>
                  <a:lnTo>
                    <a:pt x="633958" y="54863"/>
                  </a:lnTo>
                  <a:lnTo>
                    <a:pt x="636981" y="50304"/>
                  </a:lnTo>
                  <a:lnTo>
                    <a:pt x="638530" y="45732"/>
                  </a:lnTo>
                  <a:lnTo>
                    <a:pt x="641553" y="41173"/>
                  </a:lnTo>
                  <a:lnTo>
                    <a:pt x="644626" y="36563"/>
                  </a:lnTo>
                  <a:lnTo>
                    <a:pt x="646112" y="33528"/>
                  </a:lnTo>
                  <a:lnTo>
                    <a:pt x="649185" y="30454"/>
                  </a:lnTo>
                  <a:lnTo>
                    <a:pt x="650684" y="27432"/>
                  </a:lnTo>
                  <a:lnTo>
                    <a:pt x="653757" y="24409"/>
                  </a:lnTo>
                  <a:lnTo>
                    <a:pt x="656780" y="21323"/>
                  </a:lnTo>
                  <a:lnTo>
                    <a:pt x="658317" y="18300"/>
                  </a:lnTo>
                  <a:lnTo>
                    <a:pt x="661339" y="16763"/>
                  </a:lnTo>
                  <a:lnTo>
                    <a:pt x="662889" y="13741"/>
                  </a:lnTo>
                  <a:lnTo>
                    <a:pt x="665911" y="10668"/>
                  </a:lnTo>
                  <a:lnTo>
                    <a:pt x="668985" y="7632"/>
                  </a:lnTo>
                  <a:lnTo>
                    <a:pt x="670521" y="6096"/>
                  </a:lnTo>
                  <a:lnTo>
                    <a:pt x="673544" y="4559"/>
                  </a:lnTo>
                  <a:lnTo>
                    <a:pt x="675081" y="3073"/>
                  </a:lnTo>
                  <a:lnTo>
                    <a:pt x="678116" y="1536"/>
                  </a:lnTo>
                  <a:lnTo>
                    <a:pt x="681189" y="1536"/>
                  </a:lnTo>
                  <a:lnTo>
                    <a:pt x="682675" y="0"/>
                  </a:lnTo>
                  <a:lnTo>
                    <a:pt x="693343" y="0"/>
                  </a:lnTo>
                  <a:lnTo>
                    <a:pt x="694880" y="1536"/>
                  </a:lnTo>
                  <a:lnTo>
                    <a:pt x="697903" y="1536"/>
                  </a:lnTo>
                  <a:lnTo>
                    <a:pt x="700989" y="3073"/>
                  </a:lnTo>
                  <a:lnTo>
                    <a:pt x="702525" y="4559"/>
                  </a:lnTo>
                  <a:lnTo>
                    <a:pt x="705548" y="4559"/>
                  </a:lnTo>
                  <a:lnTo>
                    <a:pt x="707085" y="6096"/>
                  </a:lnTo>
                  <a:lnTo>
                    <a:pt x="710107" y="7632"/>
                  </a:lnTo>
                  <a:lnTo>
                    <a:pt x="713181" y="9131"/>
                  </a:lnTo>
                  <a:lnTo>
                    <a:pt x="714679" y="10668"/>
                  </a:lnTo>
                  <a:lnTo>
                    <a:pt x="717753" y="12204"/>
                  </a:lnTo>
                  <a:lnTo>
                    <a:pt x="719289" y="15227"/>
                  </a:lnTo>
                  <a:lnTo>
                    <a:pt x="722312" y="18300"/>
                  </a:lnTo>
                  <a:lnTo>
                    <a:pt x="725347" y="19786"/>
                  </a:lnTo>
                  <a:lnTo>
                    <a:pt x="726884" y="24409"/>
                  </a:lnTo>
                  <a:lnTo>
                    <a:pt x="728421" y="25895"/>
                  </a:lnTo>
                  <a:lnTo>
                    <a:pt x="731443" y="30454"/>
                  </a:lnTo>
                  <a:lnTo>
                    <a:pt x="734517" y="33528"/>
                  </a:lnTo>
                  <a:lnTo>
                    <a:pt x="737539" y="38100"/>
                  </a:lnTo>
                  <a:lnTo>
                    <a:pt x="739089" y="41173"/>
                  </a:lnTo>
                  <a:lnTo>
                    <a:pt x="742111" y="45732"/>
                  </a:lnTo>
                  <a:lnTo>
                    <a:pt x="743648" y="50304"/>
                  </a:lnTo>
                  <a:lnTo>
                    <a:pt x="746721" y="54863"/>
                  </a:lnTo>
                  <a:lnTo>
                    <a:pt x="749744" y="59423"/>
                  </a:lnTo>
                  <a:lnTo>
                    <a:pt x="751281" y="63995"/>
                  </a:lnTo>
                  <a:lnTo>
                    <a:pt x="754316" y="68554"/>
                  </a:lnTo>
                  <a:lnTo>
                    <a:pt x="757389" y="73126"/>
                  </a:lnTo>
                  <a:lnTo>
                    <a:pt x="758875" y="77736"/>
                  </a:lnTo>
                  <a:lnTo>
                    <a:pt x="761949" y="83781"/>
                  </a:lnTo>
                  <a:lnTo>
                    <a:pt x="763447" y="88404"/>
                  </a:lnTo>
                  <a:lnTo>
                    <a:pt x="766521" y="94449"/>
                  </a:lnTo>
                  <a:lnTo>
                    <a:pt x="769543" y="99072"/>
                  </a:lnTo>
                  <a:lnTo>
                    <a:pt x="771080" y="105117"/>
                  </a:lnTo>
                  <a:lnTo>
                    <a:pt x="772617" y="109728"/>
                  </a:lnTo>
                  <a:lnTo>
                    <a:pt x="775639" y="115836"/>
                  </a:lnTo>
                  <a:lnTo>
                    <a:pt x="778725" y="121881"/>
                  </a:lnTo>
                  <a:lnTo>
                    <a:pt x="781748" y="127990"/>
                  </a:lnTo>
                  <a:lnTo>
                    <a:pt x="784821" y="140195"/>
                  </a:lnTo>
                  <a:lnTo>
                    <a:pt x="790879" y="152400"/>
                  </a:lnTo>
                  <a:lnTo>
                    <a:pt x="793953" y="159981"/>
                  </a:lnTo>
                  <a:lnTo>
                    <a:pt x="795489" y="166090"/>
                  </a:lnTo>
                  <a:lnTo>
                    <a:pt x="798512" y="172186"/>
                  </a:lnTo>
                  <a:lnTo>
                    <a:pt x="800049" y="178295"/>
                  </a:lnTo>
                  <a:lnTo>
                    <a:pt x="803084" y="185889"/>
                  </a:lnTo>
                  <a:lnTo>
                    <a:pt x="806157" y="191985"/>
                  </a:lnTo>
                  <a:lnTo>
                    <a:pt x="807643" y="198081"/>
                  </a:lnTo>
                  <a:lnTo>
                    <a:pt x="810717" y="205727"/>
                  </a:lnTo>
                  <a:lnTo>
                    <a:pt x="813739" y="211823"/>
                  </a:lnTo>
                  <a:lnTo>
                    <a:pt x="815289" y="219417"/>
                  </a:lnTo>
                  <a:lnTo>
                    <a:pt x="816825" y="225526"/>
                  </a:lnTo>
                  <a:lnTo>
                    <a:pt x="819848" y="231622"/>
                  </a:lnTo>
                  <a:lnTo>
                    <a:pt x="822921" y="237731"/>
                  </a:lnTo>
                  <a:lnTo>
                    <a:pt x="825944" y="243827"/>
                  </a:lnTo>
                  <a:lnTo>
                    <a:pt x="827481" y="251421"/>
                  </a:lnTo>
                  <a:lnTo>
                    <a:pt x="828979" y="257517"/>
                  </a:lnTo>
                  <a:lnTo>
                    <a:pt x="832053" y="263626"/>
                  </a:lnTo>
                  <a:lnTo>
                    <a:pt x="835075" y="269722"/>
                  </a:lnTo>
                  <a:lnTo>
                    <a:pt x="838149" y="275831"/>
                  </a:lnTo>
                  <a:lnTo>
                    <a:pt x="839647" y="281927"/>
                  </a:lnTo>
                  <a:lnTo>
                    <a:pt x="841184" y="288023"/>
                  </a:lnTo>
                  <a:lnTo>
                    <a:pt x="844207" y="294081"/>
                  </a:lnTo>
                  <a:lnTo>
                    <a:pt x="847280" y="298691"/>
                  </a:lnTo>
                  <a:lnTo>
                    <a:pt x="850303" y="304749"/>
                  </a:lnTo>
                  <a:lnTo>
                    <a:pt x="851839" y="310845"/>
                  </a:lnTo>
                  <a:lnTo>
                    <a:pt x="854875" y="315468"/>
                  </a:lnTo>
                  <a:lnTo>
                    <a:pt x="856411" y="320027"/>
                  </a:lnTo>
                  <a:lnTo>
                    <a:pt x="859434" y="324586"/>
                  </a:lnTo>
                  <a:lnTo>
                    <a:pt x="860971" y="330695"/>
                  </a:lnTo>
                  <a:lnTo>
                    <a:pt x="864044" y="335254"/>
                  </a:lnTo>
                  <a:lnTo>
                    <a:pt x="867079" y="341363"/>
                  </a:lnTo>
                  <a:lnTo>
                    <a:pt x="870153" y="345922"/>
                  </a:lnTo>
                  <a:lnTo>
                    <a:pt x="871639" y="350481"/>
                  </a:lnTo>
                  <a:lnTo>
                    <a:pt x="873175" y="355053"/>
                  </a:lnTo>
                  <a:lnTo>
                    <a:pt x="876198" y="359613"/>
                  </a:lnTo>
                  <a:lnTo>
                    <a:pt x="879284" y="362686"/>
                  </a:lnTo>
                  <a:lnTo>
                    <a:pt x="882307" y="367258"/>
                  </a:lnTo>
                  <a:lnTo>
                    <a:pt x="883843" y="370281"/>
                  </a:lnTo>
                  <a:lnTo>
                    <a:pt x="885380" y="373354"/>
                  </a:lnTo>
                  <a:lnTo>
                    <a:pt x="888403" y="376389"/>
                  </a:lnTo>
                  <a:lnTo>
                    <a:pt x="891489" y="379412"/>
                  </a:lnTo>
                  <a:lnTo>
                    <a:pt x="894511" y="380949"/>
                  </a:lnTo>
                  <a:lnTo>
                    <a:pt x="896048" y="384022"/>
                  </a:lnTo>
                  <a:lnTo>
                    <a:pt x="897534" y="387045"/>
                  </a:lnTo>
                  <a:lnTo>
                    <a:pt x="900607" y="388581"/>
                  </a:lnTo>
                  <a:lnTo>
                    <a:pt x="905179" y="393153"/>
                  </a:lnTo>
                  <a:lnTo>
                    <a:pt x="908253" y="394690"/>
                  </a:lnTo>
                </a:path>
                <a:path w="6060440" h="394970">
                  <a:moveTo>
                    <a:pt x="938707" y="394690"/>
                  </a:moveTo>
                  <a:lnTo>
                    <a:pt x="940244" y="394690"/>
                  </a:lnTo>
                  <a:lnTo>
                    <a:pt x="941743" y="393153"/>
                  </a:lnTo>
                  <a:lnTo>
                    <a:pt x="944816" y="391617"/>
                  </a:lnTo>
                  <a:lnTo>
                    <a:pt x="947839" y="390080"/>
                  </a:lnTo>
                  <a:lnTo>
                    <a:pt x="949375" y="387045"/>
                  </a:lnTo>
                  <a:lnTo>
                    <a:pt x="952398" y="385508"/>
                  </a:lnTo>
                  <a:lnTo>
                    <a:pt x="953947" y="384022"/>
                  </a:lnTo>
                  <a:lnTo>
                    <a:pt x="960043" y="377926"/>
                  </a:lnTo>
                  <a:lnTo>
                    <a:pt x="961580" y="374840"/>
                  </a:lnTo>
                  <a:lnTo>
                    <a:pt x="964603" y="371817"/>
                  </a:lnTo>
                  <a:lnTo>
                    <a:pt x="967689" y="367258"/>
                  </a:lnTo>
                  <a:lnTo>
                    <a:pt x="969175" y="364185"/>
                  </a:lnTo>
                  <a:lnTo>
                    <a:pt x="972197" y="361149"/>
                  </a:lnTo>
                  <a:lnTo>
                    <a:pt x="973734" y="356590"/>
                  </a:lnTo>
                  <a:lnTo>
                    <a:pt x="976807" y="353568"/>
                  </a:lnTo>
                  <a:lnTo>
                    <a:pt x="979843" y="348945"/>
                  </a:lnTo>
                  <a:lnTo>
                    <a:pt x="982916" y="342849"/>
                  </a:lnTo>
                  <a:lnTo>
                    <a:pt x="984402" y="339826"/>
                  </a:lnTo>
                  <a:lnTo>
                    <a:pt x="985939" y="333717"/>
                  </a:lnTo>
                  <a:lnTo>
                    <a:pt x="988961" y="329158"/>
                  </a:lnTo>
                  <a:lnTo>
                    <a:pt x="992047" y="324586"/>
                  </a:lnTo>
                  <a:lnTo>
                    <a:pt x="993584" y="318490"/>
                  </a:lnTo>
                  <a:lnTo>
                    <a:pt x="996607" y="313931"/>
                  </a:lnTo>
                  <a:lnTo>
                    <a:pt x="998143" y="309359"/>
                  </a:lnTo>
                  <a:lnTo>
                    <a:pt x="1001166" y="303263"/>
                  </a:lnTo>
                  <a:lnTo>
                    <a:pt x="1004239" y="298691"/>
                  </a:lnTo>
                  <a:lnTo>
                    <a:pt x="1005738" y="292595"/>
                  </a:lnTo>
                  <a:lnTo>
                    <a:pt x="1008811" y="286486"/>
                  </a:lnTo>
                  <a:lnTo>
                    <a:pt x="1010297" y="281927"/>
                  </a:lnTo>
                  <a:lnTo>
                    <a:pt x="1013371" y="275831"/>
                  </a:lnTo>
                  <a:lnTo>
                    <a:pt x="1016393" y="269722"/>
                  </a:lnTo>
                  <a:lnTo>
                    <a:pt x="1017943" y="263626"/>
                  </a:lnTo>
                  <a:lnTo>
                    <a:pt x="1021016" y="257517"/>
                  </a:lnTo>
                  <a:lnTo>
                    <a:pt x="1024039" y="251421"/>
                  </a:lnTo>
                  <a:lnTo>
                    <a:pt x="1025575" y="245313"/>
                  </a:lnTo>
                  <a:lnTo>
                    <a:pt x="1028598" y="237731"/>
                  </a:lnTo>
                  <a:lnTo>
                    <a:pt x="1030147" y="231622"/>
                  </a:lnTo>
                  <a:lnTo>
                    <a:pt x="1033170" y="225526"/>
                  </a:lnTo>
                  <a:lnTo>
                    <a:pt x="1036243" y="217881"/>
                  </a:lnTo>
                  <a:lnTo>
                    <a:pt x="1037729" y="211823"/>
                  </a:lnTo>
                  <a:lnTo>
                    <a:pt x="1040803" y="204190"/>
                  </a:lnTo>
                  <a:lnTo>
                    <a:pt x="1042339" y="198081"/>
                  </a:lnTo>
                  <a:lnTo>
                    <a:pt x="1048397" y="185889"/>
                  </a:lnTo>
                  <a:lnTo>
                    <a:pt x="1049934" y="178295"/>
                  </a:lnTo>
                  <a:lnTo>
                    <a:pt x="1053007" y="172186"/>
                  </a:lnTo>
                  <a:lnTo>
                    <a:pt x="1054493" y="166090"/>
                  </a:lnTo>
                  <a:lnTo>
                    <a:pt x="1057579" y="159981"/>
                  </a:lnTo>
                  <a:lnTo>
                    <a:pt x="1060602" y="152400"/>
                  </a:lnTo>
                  <a:lnTo>
                    <a:pt x="1062139" y="146291"/>
                  </a:lnTo>
                  <a:lnTo>
                    <a:pt x="1065161" y="140195"/>
                  </a:lnTo>
                  <a:lnTo>
                    <a:pt x="1066698" y="134086"/>
                  </a:lnTo>
                  <a:lnTo>
                    <a:pt x="1069784" y="126504"/>
                  </a:lnTo>
                  <a:lnTo>
                    <a:pt x="1072807" y="120396"/>
                  </a:lnTo>
                  <a:lnTo>
                    <a:pt x="1074343" y="114300"/>
                  </a:lnTo>
                  <a:lnTo>
                    <a:pt x="1077366" y="108191"/>
                  </a:lnTo>
                  <a:lnTo>
                    <a:pt x="1080439" y="102095"/>
                  </a:lnTo>
                  <a:lnTo>
                    <a:pt x="1081938" y="97523"/>
                  </a:lnTo>
                  <a:lnTo>
                    <a:pt x="1085011" y="92963"/>
                  </a:lnTo>
                  <a:lnTo>
                    <a:pt x="1086497" y="86868"/>
                  </a:lnTo>
                  <a:lnTo>
                    <a:pt x="1089571" y="82296"/>
                  </a:lnTo>
                  <a:lnTo>
                    <a:pt x="1092593" y="77736"/>
                  </a:lnTo>
                  <a:lnTo>
                    <a:pt x="1094143" y="71628"/>
                  </a:lnTo>
                  <a:lnTo>
                    <a:pt x="1097216" y="67017"/>
                  </a:lnTo>
                  <a:lnTo>
                    <a:pt x="1098702" y="62458"/>
                  </a:lnTo>
                  <a:lnTo>
                    <a:pt x="1101775" y="56349"/>
                  </a:lnTo>
                  <a:lnTo>
                    <a:pt x="1104798" y="51841"/>
                  </a:lnTo>
                  <a:lnTo>
                    <a:pt x="1106347" y="47231"/>
                  </a:lnTo>
                  <a:lnTo>
                    <a:pt x="1109370" y="42659"/>
                  </a:lnTo>
                  <a:lnTo>
                    <a:pt x="1110907" y="38100"/>
                  </a:lnTo>
                  <a:lnTo>
                    <a:pt x="1113929" y="33528"/>
                  </a:lnTo>
                  <a:lnTo>
                    <a:pt x="1117003" y="30454"/>
                  </a:lnTo>
                  <a:lnTo>
                    <a:pt x="1118539" y="27432"/>
                  </a:lnTo>
                  <a:lnTo>
                    <a:pt x="1123111" y="22872"/>
                  </a:lnTo>
                  <a:lnTo>
                    <a:pt x="1126134" y="19786"/>
                  </a:lnTo>
                  <a:lnTo>
                    <a:pt x="1129207" y="16763"/>
                  </a:lnTo>
                  <a:lnTo>
                    <a:pt x="1130693" y="13741"/>
                  </a:lnTo>
                  <a:lnTo>
                    <a:pt x="1133779" y="12204"/>
                  </a:lnTo>
                  <a:lnTo>
                    <a:pt x="1136802" y="9131"/>
                  </a:lnTo>
                  <a:lnTo>
                    <a:pt x="1138339" y="7632"/>
                  </a:lnTo>
                  <a:lnTo>
                    <a:pt x="1141361" y="6096"/>
                  </a:lnTo>
                  <a:lnTo>
                    <a:pt x="1142898" y="4559"/>
                  </a:lnTo>
                  <a:lnTo>
                    <a:pt x="1145984" y="1536"/>
                  </a:lnTo>
                  <a:lnTo>
                    <a:pt x="1149007" y="1536"/>
                  </a:lnTo>
                  <a:lnTo>
                    <a:pt x="1150543" y="0"/>
                  </a:lnTo>
                  <a:lnTo>
                    <a:pt x="1161160" y="0"/>
                  </a:lnTo>
                  <a:lnTo>
                    <a:pt x="1162697" y="1536"/>
                  </a:lnTo>
                  <a:lnTo>
                    <a:pt x="1167256" y="1536"/>
                  </a:lnTo>
                  <a:lnTo>
                    <a:pt x="1170343" y="3073"/>
                  </a:lnTo>
                  <a:lnTo>
                    <a:pt x="1173365" y="4559"/>
                  </a:lnTo>
                  <a:lnTo>
                    <a:pt x="1174902" y="6096"/>
                  </a:lnTo>
                  <a:lnTo>
                    <a:pt x="1177924" y="6096"/>
                  </a:lnTo>
                  <a:lnTo>
                    <a:pt x="1179461" y="7632"/>
                  </a:lnTo>
                  <a:lnTo>
                    <a:pt x="1182547" y="10668"/>
                  </a:lnTo>
                  <a:lnTo>
                    <a:pt x="1185570" y="12204"/>
                  </a:lnTo>
                  <a:lnTo>
                    <a:pt x="1190129" y="16763"/>
                  </a:lnTo>
                  <a:lnTo>
                    <a:pt x="1193203" y="19786"/>
                  </a:lnTo>
                  <a:lnTo>
                    <a:pt x="1194701" y="22872"/>
                  </a:lnTo>
                  <a:lnTo>
                    <a:pt x="1197775" y="25895"/>
                  </a:lnTo>
                  <a:lnTo>
                    <a:pt x="1199260" y="28968"/>
                  </a:lnTo>
                  <a:lnTo>
                    <a:pt x="1202334" y="31991"/>
                  </a:lnTo>
                  <a:lnTo>
                    <a:pt x="1205356" y="36563"/>
                  </a:lnTo>
                  <a:lnTo>
                    <a:pt x="1206893" y="39636"/>
                  </a:lnTo>
                  <a:lnTo>
                    <a:pt x="1208443" y="44196"/>
                  </a:lnTo>
                  <a:lnTo>
                    <a:pt x="1211465" y="48768"/>
                  </a:lnTo>
                  <a:lnTo>
                    <a:pt x="1214539" y="53327"/>
                  </a:lnTo>
                  <a:lnTo>
                    <a:pt x="1217561" y="57886"/>
                  </a:lnTo>
                  <a:lnTo>
                    <a:pt x="1219098" y="62458"/>
                  </a:lnTo>
                  <a:lnTo>
                    <a:pt x="1222133" y="67017"/>
                  </a:lnTo>
                  <a:lnTo>
                    <a:pt x="1223670" y="71628"/>
                  </a:lnTo>
                  <a:lnTo>
                    <a:pt x="1226692" y="76200"/>
                  </a:lnTo>
                  <a:lnTo>
                    <a:pt x="1229766" y="82296"/>
                  </a:lnTo>
                  <a:lnTo>
                    <a:pt x="1231303" y="86868"/>
                  </a:lnTo>
                  <a:lnTo>
                    <a:pt x="1234338" y="92963"/>
                  </a:lnTo>
                  <a:lnTo>
                    <a:pt x="1235875" y="97523"/>
                  </a:lnTo>
                  <a:lnTo>
                    <a:pt x="1238897" y="103632"/>
                  </a:lnTo>
                  <a:lnTo>
                    <a:pt x="1240434" y="108191"/>
                  </a:lnTo>
                  <a:lnTo>
                    <a:pt x="1243456" y="114300"/>
                  </a:lnTo>
                  <a:lnTo>
                    <a:pt x="1246543" y="120396"/>
                  </a:lnTo>
                  <a:lnTo>
                    <a:pt x="1249565" y="126504"/>
                  </a:lnTo>
                  <a:lnTo>
                    <a:pt x="1251102" y="132549"/>
                  </a:lnTo>
                  <a:lnTo>
                    <a:pt x="1252639" y="138658"/>
                  </a:lnTo>
                  <a:lnTo>
                    <a:pt x="1255661" y="144754"/>
                  </a:lnTo>
                  <a:lnTo>
                    <a:pt x="1258747" y="150863"/>
                  </a:lnTo>
                  <a:lnTo>
                    <a:pt x="1261770" y="156959"/>
                  </a:lnTo>
                  <a:lnTo>
                    <a:pt x="1263307" y="164604"/>
                  </a:lnTo>
                  <a:lnTo>
                    <a:pt x="1264792" y="170649"/>
                  </a:lnTo>
                  <a:lnTo>
                    <a:pt x="1267866" y="176758"/>
                  </a:lnTo>
                  <a:lnTo>
                    <a:pt x="1270901" y="182854"/>
                  </a:lnTo>
                  <a:lnTo>
                    <a:pt x="1273975" y="190449"/>
                  </a:lnTo>
                  <a:lnTo>
                    <a:pt x="1275460" y="196545"/>
                  </a:lnTo>
                  <a:lnTo>
                    <a:pt x="1278534" y="202653"/>
                  </a:lnTo>
                  <a:lnTo>
                    <a:pt x="1280071" y="210286"/>
                  </a:lnTo>
                  <a:lnTo>
                    <a:pt x="1283093" y="216395"/>
                  </a:lnTo>
                  <a:lnTo>
                    <a:pt x="1284643" y="222491"/>
                  </a:lnTo>
                  <a:lnTo>
                    <a:pt x="1287665" y="228549"/>
                  </a:lnTo>
                  <a:lnTo>
                    <a:pt x="1290739" y="236181"/>
                  </a:lnTo>
                  <a:lnTo>
                    <a:pt x="1293761" y="242290"/>
                  </a:lnTo>
                  <a:lnTo>
                    <a:pt x="1296847" y="254495"/>
                  </a:lnTo>
                  <a:lnTo>
                    <a:pt x="1299870" y="260591"/>
                  </a:lnTo>
                  <a:lnTo>
                    <a:pt x="1302892" y="268185"/>
                  </a:lnTo>
                  <a:lnTo>
                    <a:pt x="1305966" y="274281"/>
                  </a:lnTo>
                  <a:lnTo>
                    <a:pt x="1307503" y="280390"/>
                  </a:lnTo>
                  <a:lnTo>
                    <a:pt x="1309001" y="286486"/>
                  </a:lnTo>
                  <a:lnTo>
                    <a:pt x="1312075" y="292595"/>
                  </a:lnTo>
                  <a:lnTo>
                    <a:pt x="1315097" y="297154"/>
                  </a:lnTo>
                  <a:lnTo>
                    <a:pt x="1318171" y="303263"/>
                  </a:lnTo>
                  <a:lnTo>
                    <a:pt x="1319656" y="309359"/>
                  </a:lnTo>
                  <a:lnTo>
                    <a:pt x="1321193" y="313931"/>
                  </a:lnTo>
                  <a:lnTo>
                    <a:pt x="1324228" y="318490"/>
                  </a:lnTo>
                  <a:lnTo>
                    <a:pt x="1327302" y="323049"/>
                  </a:lnTo>
                  <a:lnTo>
                    <a:pt x="1328839" y="329158"/>
                  </a:lnTo>
                  <a:lnTo>
                    <a:pt x="1331861" y="333717"/>
                  </a:lnTo>
                  <a:lnTo>
                    <a:pt x="1334947" y="339826"/>
                  </a:lnTo>
                  <a:lnTo>
                    <a:pt x="1336433" y="344385"/>
                  </a:lnTo>
                  <a:lnTo>
                    <a:pt x="1339456" y="348945"/>
                  </a:lnTo>
                  <a:lnTo>
                    <a:pt x="1340992" y="353568"/>
                  </a:lnTo>
                  <a:lnTo>
                    <a:pt x="1344066" y="358127"/>
                  </a:lnTo>
                  <a:lnTo>
                    <a:pt x="1347101" y="362686"/>
                  </a:lnTo>
                  <a:lnTo>
                    <a:pt x="1350124" y="365721"/>
                  </a:lnTo>
                  <a:lnTo>
                    <a:pt x="1351660" y="368744"/>
                  </a:lnTo>
                  <a:lnTo>
                    <a:pt x="1353197" y="371817"/>
                  </a:lnTo>
                  <a:lnTo>
                    <a:pt x="1362328" y="380949"/>
                  </a:lnTo>
                  <a:lnTo>
                    <a:pt x="1363865" y="384022"/>
                  </a:lnTo>
                  <a:lnTo>
                    <a:pt x="1365402" y="385508"/>
                  </a:lnTo>
                  <a:lnTo>
                    <a:pt x="1368424" y="388581"/>
                  </a:lnTo>
                  <a:lnTo>
                    <a:pt x="1372996" y="393153"/>
                  </a:lnTo>
                  <a:lnTo>
                    <a:pt x="1376070" y="394690"/>
                  </a:lnTo>
                </a:path>
                <a:path w="6060440" h="394970">
                  <a:moveTo>
                    <a:pt x="1406525" y="394690"/>
                  </a:moveTo>
                  <a:lnTo>
                    <a:pt x="1408061" y="394690"/>
                  </a:lnTo>
                  <a:lnTo>
                    <a:pt x="1409547" y="393153"/>
                  </a:lnTo>
                  <a:lnTo>
                    <a:pt x="1412633" y="391617"/>
                  </a:lnTo>
                  <a:lnTo>
                    <a:pt x="1415656" y="390080"/>
                  </a:lnTo>
                  <a:lnTo>
                    <a:pt x="1417192" y="388581"/>
                  </a:lnTo>
                  <a:lnTo>
                    <a:pt x="1420266" y="387045"/>
                  </a:lnTo>
                  <a:lnTo>
                    <a:pt x="1421752" y="384022"/>
                  </a:lnTo>
                  <a:lnTo>
                    <a:pt x="1427860" y="377926"/>
                  </a:lnTo>
                  <a:lnTo>
                    <a:pt x="1429397" y="374840"/>
                  </a:lnTo>
                  <a:lnTo>
                    <a:pt x="1432420" y="371817"/>
                  </a:lnTo>
                  <a:lnTo>
                    <a:pt x="1433956" y="368744"/>
                  </a:lnTo>
                  <a:lnTo>
                    <a:pt x="1436992" y="365721"/>
                  </a:lnTo>
                  <a:lnTo>
                    <a:pt x="1440065" y="361149"/>
                  </a:lnTo>
                  <a:lnTo>
                    <a:pt x="1441602" y="358127"/>
                  </a:lnTo>
                  <a:lnTo>
                    <a:pt x="1444624" y="353568"/>
                  </a:lnTo>
                  <a:lnTo>
                    <a:pt x="1447647" y="348945"/>
                  </a:lnTo>
                  <a:lnTo>
                    <a:pt x="1449196" y="345922"/>
                  </a:lnTo>
                  <a:lnTo>
                    <a:pt x="1452270" y="341363"/>
                  </a:lnTo>
                  <a:lnTo>
                    <a:pt x="1453756" y="335254"/>
                  </a:lnTo>
                  <a:lnTo>
                    <a:pt x="1456829" y="330695"/>
                  </a:lnTo>
                  <a:lnTo>
                    <a:pt x="1459852" y="326123"/>
                  </a:lnTo>
                  <a:lnTo>
                    <a:pt x="1461401" y="321513"/>
                  </a:lnTo>
                  <a:lnTo>
                    <a:pt x="1464424" y="315468"/>
                  </a:lnTo>
                  <a:lnTo>
                    <a:pt x="1465960" y="310845"/>
                  </a:lnTo>
                  <a:lnTo>
                    <a:pt x="1468983" y="304749"/>
                  </a:lnTo>
                  <a:lnTo>
                    <a:pt x="1472056" y="300189"/>
                  </a:lnTo>
                  <a:lnTo>
                    <a:pt x="1473555" y="295617"/>
                  </a:lnTo>
                  <a:lnTo>
                    <a:pt x="1476628" y="289521"/>
                  </a:lnTo>
                  <a:lnTo>
                    <a:pt x="1478165" y="283413"/>
                  </a:lnTo>
                  <a:lnTo>
                    <a:pt x="1481188" y="277368"/>
                  </a:lnTo>
                  <a:lnTo>
                    <a:pt x="1484210" y="271259"/>
                  </a:lnTo>
                  <a:lnTo>
                    <a:pt x="1485747" y="265163"/>
                  </a:lnTo>
                  <a:lnTo>
                    <a:pt x="1488833" y="259054"/>
                  </a:lnTo>
                  <a:lnTo>
                    <a:pt x="1490319" y="252958"/>
                  </a:lnTo>
                  <a:lnTo>
                    <a:pt x="1493392" y="246849"/>
                  </a:lnTo>
                  <a:lnTo>
                    <a:pt x="1496415" y="239268"/>
                  </a:lnTo>
                  <a:lnTo>
                    <a:pt x="1497952" y="233159"/>
                  </a:lnTo>
                  <a:lnTo>
                    <a:pt x="1500987" y="227063"/>
                  </a:lnTo>
                  <a:lnTo>
                    <a:pt x="1504060" y="220954"/>
                  </a:lnTo>
                  <a:lnTo>
                    <a:pt x="1505597" y="213321"/>
                  </a:lnTo>
                  <a:lnTo>
                    <a:pt x="1508620" y="207213"/>
                  </a:lnTo>
                  <a:lnTo>
                    <a:pt x="1510156" y="201168"/>
                  </a:lnTo>
                  <a:lnTo>
                    <a:pt x="1513192" y="193522"/>
                  </a:lnTo>
                  <a:lnTo>
                    <a:pt x="1516265" y="187426"/>
                  </a:lnTo>
                  <a:lnTo>
                    <a:pt x="1517751" y="181317"/>
                  </a:lnTo>
                  <a:lnTo>
                    <a:pt x="1520824" y="175272"/>
                  </a:lnTo>
                  <a:lnTo>
                    <a:pt x="1522310" y="167627"/>
                  </a:lnTo>
                  <a:lnTo>
                    <a:pt x="1525396" y="161531"/>
                  </a:lnTo>
                  <a:lnTo>
                    <a:pt x="1528419" y="153936"/>
                  </a:lnTo>
                  <a:lnTo>
                    <a:pt x="1529956" y="147828"/>
                  </a:lnTo>
                  <a:lnTo>
                    <a:pt x="1532978" y="141732"/>
                  </a:lnTo>
                  <a:lnTo>
                    <a:pt x="1534515" y="135623"/>
                  </a:lnTo>
                  <a:lnTo>
                    <a:pt x="1537601" y="129527"/>
                  </a:lnTo>
                  <a:lnTo>
                    <a:pt x="1540624" y="121881"/>
                  </a:lnTo>
                  <a:lnTo>
                    <a:pt x="1542160" y="115836"/>
                  </a:lnTo>
                  <a:lnTo>
                    <a:pt x="1545183" y="109728"/>
                  </a:lnTo>
                  <a:lnTo>
                    <a:pt x="1546720" y="105117"/>
                  </a:lnTo>
                  <a:lnTo>
                    <a:pt x="1549755" y="99072"/>
                  </a:lnTo>
                  <a:lnTo>
                    <a:pt x="1552828" y="94449"/>
                  </a:lnTo>
                  <a:lnTo>
                    <a:pt x="1554365" y="88404"/>
                  </a:lnTo>
                  <a:lnTo>
                    <a:pt x="1557388" y="83781"/>
                  </a:lnTo>
                  <a:lnTo>
                    <a:pt x="1560410" y="77736"/>
                  </a:lnTo>
                  <a:lnTo>
                    <a:pt x="1561947" y="73126"/>
                  </a:lnTo>
                  <a:lnTo>
                    <a:pt x="1565033" y="68554"/>
                  </a:lnTo>
                  <a:lnTo>
                    <a:pt x="1566519" y="63995"/>
                  </a:lnTo>
                  <a:lnTo>
                    <a:pt x="1569592" y="57886"/>
                  </a:lnTo>
                  <a:lnTo>
                    <a:pt x="1572615" y="53327"/>
                  </a:lnTo>
                  <a:lnTo>
                    <a:pt x="1574152" y="48768"/>
                  </a:lnTo>
                  <a:lnTo>
                    <a:pt x="1577187" y="44196"/>
                  </a:lnTo>
                  <a:lnTo>
                    <a:pt x="1578724" y="39636"/>
                  </a:lnTo>
                  <a:lnTo>
                    <a:pt x="1581797" y="36563"/>
                  </a:lnTo>
                  <a:lnTo>
                    <a:pt x="1584820" y="31991"/>
                  </a:lnTo>
                  <a:lnTo>
                    <a:pt x="1586356" y="28968"/>
                  </a:lnTo>
                  <a:lnTo>
                    <a:pt x="1587855" y="25895"/>
                  </a:lnTo>
                  <a:lnTo>
                    <a:pt x="1590928" y="22872"/>
                  </a:lnTo>
                  <a:lnTo>
                    <a:pt x="1593951" y="19786"/>
                  </a:lnTo>
                  <a:lnTo>
                    <a:pt x="1597024" y="16763"/>
                  </a:lnTo>
                  <a:lnTo>
                    <a:pt x="1598510" y="15227"/>
                  </a:lnTo>
                  <a:lnTo>
                    <a:pt x="1601596" y="12204"/>
                  </a:lnTo>
                  <a:lnTo>
                    <a:pt x="1606156" y="7632"/>
                  </a:lnTo>
                  <a:lnTo>
                    <a:pt x="1609178" y="6096"/>
                  </a:lnTo>
                  <a:lnTo>
                    <a:pt x="1610715" y="4559"/>
                  </a:lnTo>
                  <a:lnTo>
                    <a:pt x="1613801" y="3073"/>
                  </a:lnTo>
                  <a:lnTo>
                    <a:pt x="1616824" y="1536"/>
                  </a:lnTo>
                  <a:lnTo>
                    <a:pt x="1618360" y="0"/>
                  </a:lnTo>
                  <a:lnTo>
                    <a:pt x="1630565" y="0"/>
                  </a:lnTo>
                  <a:lnTo>
                    <a:pt x="1632051" y="1536"/>
                  </a:lnTo>
                  <a:lnTo>
                    <a:pt x="1635124" y="1536"/>
                  </a:lnTo>
                  <a:lnTo>
                    <a:pt x="1638147" y="3073"/>
                  </a:lnTo>
                  <a:lnTo>
                    <a:pt x="1641233" y="4559"/>
                  </a:lnTo>
                  <a:lnTo>
                    <a:pt x="1642719" y="6096"/>
                  </a:lnTo>
                  <a:lnTo>
                    <a:pt x="1644256" y="6096"/>
                  </a:lnTo>
                  <a:lnTo>
                    <a:pt x="1647278" y="7632"/>
                  </a:lnTo>
                  <a:lnTo>
                    <a:pt x="1650352" y="10668"/>
                  </a:lnTo>
                  <a:lnTo>
                    <a:pt x="1653387" y="12204"/>
                  </a:lnTo>
                  <a:lnTo>
                    <a:pt x="1659483" y="18300"/>
                  </a:lnTo>
                  <a:lnTo>
                    <a:pt x="1662506" y="22872"/>
                  </a:lnTo>
                  <a:lnTo>
                    <a:pt x="1665592" y="24409"/>
                  </a:lnTo>
                  <a:lnTo>
                    <a:pt x="1667128" y="27432"/>
                  </a:lnTo>
                  <a:lnTo>
                    <a:pt x="1670151" y="31991"/>
                  </a:lnTo>
                  <a:lnTo>
                    <a:pt x="1673174" y="35077"/>
                  </a:lnTo>
                  <a:lnTo>
                    <a:pt x="1674710" y="38100"/>
                  </a:lnTo>
                  <a:lnTo>
                    <a:pt x="1676247" y="42659"/>
                  </a:lnTo>
                  <a:lnTo>
                    <a:pt x="1679282" y="47231"/>
                  </a:lnTo>
                  <a:lnTo>
                    <a:pt x="1682356" y="51841"/>
                  </a:lnTo>
                  <a:lnTo>
                    <a:pt x="1685378" y="56349"/>
                  </a:lnTo>
                  <a:lnTo>
                    <a:pt x="1686915" y="60972"/>
                  </a:lnTo>
                  <a:lnTo>
                    <a:pt x="1688452" y="65532"/>
                  </a:lnTo>
                  <a:lnTo>
                    <a:pt x="1691487" y="70091"/>
                  </a:lnTo>
                  <a:lnTo>
                    <a:pt x="1694560" y="76200"/>
                  </a:lnTo>
                  <a:lnTo>
                    <a:pt x="1697583" y="80759"/>
                  </a:lnTo>
                  <a:lnTo>
                    <a:pt x="1699120" y="85331"/>
                  </a:lnTo>
                  <a:lnTo>
                    <a:pt x="1700606" y="89890"/>
                  </a:lnTo>
                  <a:lnTo>
                    <a:pt x="1703692" y="95986"/>
                  </a:lnTo>
                  <a:lnTo>
                    <a:pt x="1706714" y="102095"/>
                  </a:lnTo>
                  <a:lnTo>
                    <a:pt x="1709788" y="106654"/>
                  </a:lnTo>
                  <a:lnTo>
                    <a:pt x="1711274" y="112763"/>
                  </a:lnTo>
                  <a:lnTo>
                    <a:pt x="1714347" y="118859"/>
                  </a:lnTo>
                  <a:lnTo>
                    <a:pt x="1715896" y="124968"/>
                  </a:lnTo>
                  <a:lnTo>
                    <a:pt x="1718919" y="131063"/>
                  </a:lnTo>
                  <a:lnTo>
                    <a:pt x="1720456" y="137172"/>
                  </a:lnTo>
                  <a:lnTo>
                    <a:pt x="1723478" y="143217"/>
                  </a:lnTo>
                  <a:lnTo>
                    <a:pt x="1726552" y="149326"/>
                  </a:lnTo>
                  <a:lnTo>
                    <a:pt x="1729587" y="155422"/>
                  </a:lnTo>
                  <a:lnTo>
                    <a:pt x="1731124" y="163068"/>
                  </a:lnTo>
                  <a:lnTo>
                    <a:pt x="1732660" y="169163"/>
                  </a:lnTo>
                  <a:lnTo>
                    <a:pt x="1735683" y="175272"/>
                  </a:lnTo>
                  <a:lnTo>
                    <a:pt x="1738706" y="181317"/>
                  </a:lnTo>
                  <a:lnTo>
                    <a:pt x="1741792" y="188963"/>
                  </a:lnTo>
                  <a:lnTo>
                    <a:pt x="1743328" y="195059"/>
                  </a:lnTo>
                  <a:lnTo>
                    <a:pt x="1744814" y="201168"/>
                  </a:lnTo>
                  <a:lnTo>
                    <a:pt x="1747888" y="207213"/>
                  </a:lnTo>
                  <a:lnTo>
                    <a:pt x="1750910" y="214858"/>
                  </a:lnTo>
                  <a:lnTo>
                    <a:pt x="1752447" y="220954"/>
                  </a:lnTo>
                  <a:lnTo>
                    <a:pt x="1755482" y="227063"/>
                  </a:lnTo>
                  <a:lnTo>
                    <a:pt x="1757019" y="234645"/>
                  </a:lnTo>
                  <a:lnTo>
                    <a:pt x="1760042" y="240753"/>
                  </a:lnTo>
                  <a:lnTo>
                    <a:pt x="1763115" y="246849"/>
                  </a:lnTo>
                  <a:lnTo>
                    <a:pt x="1764652" y="252958"/>
                  </a:lnTo>
                  <a:lnTo>
                    <a:pt x="1767687" y="259054"/>
                  </a:lnTo>
                  <a:lnTo>
                    <a:pt x="1770760" y="266649"/>
                  </a:lnTo>
                  <a:lnTo>
                    <a:pt x="1772246" y="272745"/>
                  </a:lnTo>
                  <a:lnTo>
                    <a:pt x="1775320" y="278853"/>
                  </a:lnTo>
                  <a:lnTo>
                    <a:pt x="1776806" y="284949"/>
                  </a:lnTo>
                  <a:lnTo>
                    <a:pt x="1779892" y="291058"/>
                  </a:lnTo>
                  <a:lnTo>
                    <a:pt x="1782914" y="295617"/>
                  </a:lnTo>
                  <a:lnTo>
                    <a:pt x="1785937" y="301726"/>
                  </a:lnTo>
                  <a:lnTo>
                    <a:pt x="1787474" y="306285"/>
                  </a:lnTo>
                  <a:lnTo>
                    <a:pt x="1789010" y="312381"/>
                  </a:lnTo>
                  <a:lnTo>
                    <a:pt x="1792046" y="316953"/>
                  </a:lnTo>
                  <a:lnTo>
                    <a:pt x="1795119" y="323049"/>
                  </a:lnTo>
                  <a:lnTo>
                    <a:pt x="1796605" y="327621"/>
                  </a:lnTo>
                  <a:lnTo>
                    <a:pt x="1799678" y="333717"/>
                  </a:lnTo>
                  <a:lnTo>
                    <a:pt x="1801215" y="338289"/>
                  </a:lnTo>
                  <a:lnTo>
                    <a:pt x="1804250" y="342849"/>
                  </a:lnTo>
                  <a:lnTo>
                    <a:pt x="1807273" y="347459"/>
                  </a:lnTo>
                  <a:lnTo>
                    <a:pt x="1808810" y="353568"/>
                  </a:lnTo>
                  <a:lnTo>
                    <a:pt x="1811883" y="356590"/>
                  </a:lnTo>
                  <a:lnTo>
                    <a:pt x="1813369" y="361149"/>
                  </a:lnTo>
                  <a:lnTo>
                    <a:pt x="1816455" y="365721"/>
                  </a:lnTo>
                  <a:lnTo>
                    <a:pt x="1819478" y="368744"/>
                  </a:lnTo>
                  <a:lnTo>
                    <a:pt x="1821014" y="371817"/>
                  </a:lnTo>
                  <a:lnTo>
                    <a:pt x="1827110" y="377926"/>
                  </a:lnTo>
                  <a:lnTo>
                    <a:pt x="1828647" y="379412"/>
                  </a:lnTo>
                  <a:lnTo>
                    <a:pt x="1831682" y="382485"/>
                  </a:lnTo>
                  <a:lnTo>
                    <a:pt x="1833219" y="385508"/>
                  </a:lnTo>
                  <a:lnTo>
                    <a:pt x="1836242" y="387045"/>
                  </a:lnTo>
                  <a:lnTo>
                    <a:pt x="1839315" y="390080"/>
                  </a:lnTo>
                  <a:lnTo>
                    <a:pt x="1840814" y="391617"/>
                  </a:lnTo>
                  <a:lnTo>
                    <a:pt x="1843887" y="394690"/>
                  </a:lnTo>
                  <a:lnTo>
                    <a:pt x="1845373" y="394690"/>
                  </a:lnTo>
                </a:path>
                <a:path w="6060440" h="394970">
                  <a:moveTo>
                    <a:pt x="1875878" y="394690"/>
                  </a:moveTo>
                  <a:lnTo>
                    <a:pt x="1877415" y="393153"/>
                  </a:lnTo>
                  <a:lnTo>
                    <a:pt x="1880450" y="393153"/>
                  </a:lnTo>
                  <a:lnTo>
                    <a:pt x="1883473" y="391617"/>
                  </a:lnTo>
                  <a:lnTo>
                    <a:pt x="1885010" y="388581"/>
                  </a:lnTo>
                  <a:lnTo>
                    <a:pt x="1888083" y="387045"/>
                  </a:lnTo>
                  <a:lnTo>
                    <a:pt x="1889569" y="385508"/>
                  </a:lnTo>
                  <a:lnTo>
                    <a:pt x="1892655" y="382485"/>
                  </a:lnTo>
                  <a:lnTo>
                    <a:pt x="1895678" y="379412"/>
                  </a:lnTo>
                  <a:lnTo>
                    <a:pt x="1897214" y="376389"/>
                  </a:lnTo>
                  <a:lnTo>
                    <a:pt x="1900237" y="373354"/>
                  </a:lnTo>
                  <a:lnTo>
                    <a:pt x="1901774" y="370281"/>
                  </a:lnTo>
                  <a:lnTo>
                    <a:pt x="1904847" y="367258"/>
                  </a:lnTo>
                  <a:lnTo>
                    <a:pt x="1907882" y="362686"/>
                  </a:lnTo>
                  <a:lnTo>
                    <a:pt x="1909419" y="359613"/>
                  </a:lnTo>
                  <a:lnTo>
                    <a:pt x="1912442" y="355053"/>
                  </a:lnTo>
                  <a:lnTo>
                    <a:pt x="1913978" y="350481"/>
                  </a:lnTo>
                  <a:lnTo>
                    <a:pt x="1917014" y="347459"/>
                  </a:lnTo>
                  <a:lnTo>
                    <a:pt x="1920087" y="341363"/>
                  </a:lnTo>
                  <a:lnTo>
                    <a:pt x="1921573" y="336791"/>
                  </a:lnTo>
                  <a:lnTo>
                    <a:pt x="1924646" y="332181"/>
                  </a:lnTo>
                  <a:lnTo>
                    <a:pt x="1926183" y="327621"/>
                  </a:lnTo>
                  <a:lnTo>
                    <a:pt x="1929206" y="323049"/>
                  </a:lnTo>
                  <a:lnTo>
                    <a:pt x="1932292" y="316953"/>
                  </a:lnTo>
                  <a:lnTo>
                    <a:pt x="1933778" y="312381"/>
                  </a:lnTo>
                  <a:lnTo>
                    <a:pt x="1936851" y="306285"/>
                  </a:lnTo>
                  <a:lnTo>
                    <a:pt x="1939874" y="301726"/>
                  </a:lnTo>
                  <a:lnTo>
                    <a:pt x="1941410" y="297154"/>
                  </a:lnTo>
                  <a:lnTo>
                    <a:pt x="1944446" y="291058"/>
                  </a:lnTo>
                  <a:lnTo>
                    <a:pt x="1945982" y="284949"/>
                  </a:lnTo>
                  <a:lnTo>
                    <a:pt x="1949005" y="278853"/>
                  </a:lnTo>
                  <a:lnTo>
                    <a:pt x="1952078" y="272745"/>
                  </a:lnTo>
                  <a:lnTo>
                    <a:pt x="1953615" y="266649"/>
                  </a:lnTo>
                  <a:lnTo>
                    <a:pt x="1956650" y="260591"/>
                  </a:lnTo>
                  <a:lnTo>
                    <a:pt x="1958187" y="254495"/>
                  </a:lnTo>
                  <a:lnTo>
                    <a:pt x="1964232" y="242290"/>
                  </a:lnTo>
                  <a:lnTo>
                    <a:pt x="1965769" y="234645"/>
                  </a:lnTo>
                  <a:lnTo>
                    <a:pt x="1968804" y="228549"/>
                  </a:lnTo>
                  <a:lnTo>
                    <a:pt x="1970341" y="222491"/>
                  </a:lnTo>
                  <a:lnTo>
                    <a:pt x="1973414" y="214858"/>
                  </a:lnTo>
                  <a:lnTo>
                    <a:pt x="1976437" y="208749"/>
                  </a:lnTo>
                  <a:lnTo>
                    <a:pt x="1977974" y="202653"/>
                  </a:lnTo>
                  <a:lnTo>
                    <a:pt x="1981009" y="196545"/>
                  </a:lnTo>
                  <a:lnTo>
                    <a:pt x="1982546" y="188963"/>
                  </a:lnTo>
                  <a:lnTo>
                    <a:pt x="1985568" y="182854"/>
                  </a:lnTo>
                  <a:lnTo>
                    <a:pt x="1988642" y="176758"/>
                  </a:lnTo>
                  <a:lnTo>
                    <a:pt x="1990178" y="170649"/>
                  </a:lnTo>
                  <a:lnTo>
                    <a:pt x="1993214" y="163068"/>
                  </a:lnTo>
                  <a:lnTo>
                    <a:pt x="1996236" y="156959"/>
                  </a:lnTo>
                  <a:lnTo>
                    <a:pt x="1997773" y="150863"/>
                  </a:lnTo>
                  <a:lnTo>
                    <a:pt x="2000846" y="144754"/>
                  </a:lnTo>
                  <a:lnTo>
                    <a:pt x="2002332" y="137172"/>
                  </a:lnTo>
                  <a:lnTo>
                    <a:pt x="2005406" y="131063"/>
                  </a:lnTo>
                  <a:lnTo>
                    <a:pt x="2008441" y="124968"/>
                  </a:lnTo>
                  <a:lnTo>
                    <a:pt x="2011514" y="112763"/>
                  </a:lnTo>
                  <a:lnTo>
                    <a:pt x="2014537" y="106654"/>
                  </a:lnTo>
                  <a:lnTo>
                    <a:pt x="2017610" y="100558"/>
                  </a:lnTo>
                  <a:lnTo>
                    <a:pt x="2020646" y="95986"/>
                  </a:lnTo>
                  <a:lnTo>
                    <a:pt x="2022182" y="89890"/>
                  </a:lnTo>
                  <a:lnTo>
                    <a:pt x="2025205" y="85331"/>
                  </a:lnTo>
                  <a:lnTo>
                    <a:pt x="2026742" y="80759"/>
                  </a:lnTo>
                  <a:lnTo>
                    <a:pt x="2029764" y="74663"/>
                  </a:lnTo>
                  <a:lnTo>
                    <a:pt x="2032850" y="70091"/>
                  </a:lnTo>
                  <a:lnTo>
                    <a:pt x="2034336" y="63995"/>
                  </a:lnTo>
                  <a:lnTo>
                    <a:pt x="2037410" y="59423"/>
                  </a:lnTo>
                  <a:lnTo>
                    <a:pt x="2038946" y="54863"/>
                  </a:lnTo>
                  <a:lnTo>
                    <a:pt x="2045004" y="45732"/>
                  </a:lnTo>
                  <a:lnTo>
                    <a:pt x="2046541" y="41173"/>
                  </a:lnTo>
                  <a:lnTo>
                    <a:pt x="2049614" y="36563"/>
                  </a:lnTo>
                  <a:lnTo>
                    <a:pt x="2052637" y="33528"/>
                  </a:lnTo>
                  <a:lnTo>
                    <a:pt x="2054174" y="30454"/>
                  </a:lnTo>
                  <a:lnTo>
                    <a:pt x="2055710" y="25895"/>
                  </a:lnTo>
                  <a:lnTo>
                    <a:pt x="2058746" y="24409"/>
                  </a:lnTo>
                  <a:lnTo>
                    <a:pt x="2061768" y="19786"/>
                  </a:lnTo>
                  <a:lnTo>
                    <a:pt x="2064842" y="18300"/>
                  </a:lnTo>
                  <a:lnTo>
                    <a:pt x="2066378" y="15227"/>
                  </a:lnTo>
                  <a:lnTo>
                    <a:pt x="2073973" y="7632"/>
                  </a:lnTo>
                  <a:lnTo>
                    <a:pt x="2077046" y="6096"/>
                  </a:lnTo>
                  <a:lnTo>
                    <a:pt x="2078532" y="4559"/>
                  </a:lnTo>
                  <a:lnTo>
                    <a:pt x="2081606" y="3073"/>
                  </a:lnTo>
                  <a:lnTo>
                    <a:pt x="2083104" y="1536"/>
                  </a:lnTo>
                  <a:lnTo>
                    <a:pt x="2086178" y="0"/>
                  </a:lnTo>
                  <a:lnTo>
                    <a:pt x="2098332" y="0"/>
                  </a:lnTo>
                  <a:lnTo>
                    <a:pt x="2099868" y="1536"/>
                  </a:lnTo>
                  <a:lnTo>
                    <a:pt x="2102942" y="1536"/>
                  </a:lnTo>
                  <a:lnTo>
                    <a:pt x="2105964" y="3073"/>
                  </a:lnTo>
                  <a:lnTo>
                    <a:pt x="2109000" y="4559"/>
                  </a:lnTo>
                  <a:lnTo>
                    <a:pt x="2110536" y="4559"/>
                  </a:lnTo>
                  <a:lnTo>
                    <a:pt x="2112073" y="6096"/>
                  </a:lnTo>
                  <a:lnTo>
                    <a:pt x="2115096" y="7632"/>
                  </a:lnTo>
                  <a:lnTo>
                    <a:pt x="2118169" y="9131"/>
                  </a:lnTo>
                  <a:lnTo>
                    <a:pt x="2121204" y="10668"/>
                  </a:lnTo>
                  <a:lnTo>
                    <a:pt x="2122741" y="13741"/>
                  </a:lnTo>
                  <a:lnTo>
                    <a:pt x="2124278" y="15227"/>
                  </a:lnTo>
                  <a:lnTo>
                    <a:pt x="2127300" y="18300"/>
                  </a:lnTo>
                  <a:lnTo>
                    <a:pt x="2130374" y="21323"/>
                  </a:lnTo>
                  <a:lnTo>
                    <a:pt x="2133409" y="24409"/>
                  </a:lnTo>
                  <a:lnTo>
                    <a:pt x="2134946" y="27432"/>
                  </a:lnTo>
                  <a:lnTo>
                    <a:pt x="2137968" y="30454"/>
                  </a:lnTo>
                  <a:lnTo>
                    <a:pt x="2139505" y="33528"/>
                  </a:lnTo>
                  <a:lnTo>
                    <a:pt x="2142528" y="38100"/>
                  </a:lnTo>
                  <a:lnTo>
                    <a:pt x="2144064" y="41173"/>
                  </a:lnTo>
                  <a:lnTo>
                    <a:pt x="2147100" y="45732"/>
                  </a:lnTo>
                  <a:lnTo>
                    <a:pt x="2150173" y="50304"/>
                  </a:lnTo>
                  <a:lnTo>
                    <a:pt x="2151710" y="54863"/>
                  </a:lnTo>
                  <a:lnTo>
                    <a:pt x="2154732" y="59423"/>
                  </a:lnTo>
                  <a:lnTo>
                    <a:pt x="2156269" y="63995"/>
                  </a:lnTo>
                  <a:lnTo>
                    <a:pt x="2159304" y="68554"/>
                  </a:lnTo>
                  <a:lnTo>
                    <a:pt x="2162378" y="74663"/>
                  </a:lnTo>
                  <a:lnTo>
                    <a:pt x="2165400" y="79222"/>
                  </a:lnTo>
                  <a:lnTo>
                    <a:pt x="2166937" y="83781"/>
                  </a:lnTo>
                  <a:lnTo>
                    <a:pt x="2168474" y="89890"/>
                  </a:lnTo>
                  <a:lnTo>
                    <a:pt x="2171509" y="94449"/>
                  </a:lnTo>
                  <a:lnTo>
                    <a:pt x="2174532" y="100558"/>
                  </a:lnTo>
                  <a:lnTo>
                    <a:pt x="2177605" y="105117"/>
                  </a:lnTo>
                  <a:lnTo>
                    <a:pt x="2179142" y="109728"/>
                  </a:lnTo>
                  <a:lnTo>
                    <a:pt x="2180628" y="115836"/>
                  </a:lnTo>
                  <a:lnTo>
                    <a:pt x="2183714" y="121881"/>
                  </a:lnTo>
                  <a:lnTo>
                    <a:pt x="2186736" y="127990"/>
                  </a:lnTo>
                  <a:lnTo>
                    <a:pt x="2188273" y="134086"/>
                  </a:lnTo>
                  <a:lnTo>
                    <a:pt x="2191296" y="140195"/>
                  </a:lnTo>
                  <a:lnTo>
                    <a:pt x="2194369" y="147828"/>
                  </a:lnTo>
                  <a:lnTo>
                    <a:pt x="2195868" y="153936"/>
                  </a:lnTo>
                  <a:lnTo>
                    <a:pt x="2198941" y="159981"/>
                  </a:lnTo>
                  <a:lnTo>
                    <a:pt x="2200478" y="166090"/>
                  </a:lnTo>
                  <a:lnTo>
                    <a:pt x="2203500" y="172186"/>
                  </a:lnTo>
                  <a:lnTo>
                    <a:pt x="2206574" y="179781"/>
                  </a:lnTo>
                  <a:lnTo>
                    <a:pt x="2208072" y="185889"/>
                  </a:lnTo>
                  <a:lnTo>
                    <a:pt x="2211146" y="191985"/>
                  </a:lnTo>
                  <a:lnTo>
                    <a:pt x="2212632" y="199631"/>
                  </a:lnTo>
                  <a:lnTo>
                    <a:pt x="2215705" y="205727"/>
                  </a:lnTo>
                  <a:lnTo>
                    <a:pt x="2218728" y="213321"/>
                  </a:lnTo>
                  <a:lnTo>
                    <a:pt x="2221814" y="219417"/>
                  </a:lnTo>
                  <a:lnTo>
                    <a:pt x="2223300" y="225526"/>
                  </a:lnTo>
                  <a:lnTo>
                    <a:pt x="2224836" y="231622"/>
                  </a:lnTo>
                  <a:lnTo>
                    <a:pt x="2227910" y="239268"/>
                  </a:lnTo>
                  <a:lnTo>
                    <a:pt x="2230932" y="245313"/>
                  </a:lnTo>
                  <a:lnTo>
                    <a:pt x="2232469" y="251421"/>
                  </a:lnTo>
                  <a:lnTo>
                    <a:pt x="2235504" y="257517"/>
                  </a:lnTo>
                  <a:lnTo>
                    <a:pt x="2237041" y="265163"/>
                  </a:lnTo>
                  <a:lnTo>
                    <a:pt x="2240064" y="271259"/>
                  </a:lnTo>
                  <a:lnTo>
                    <a:pt x="2243137" y="277368"/>
                  </a:lnTo>
                  <a:lnTo>
                    <a:pt x="2244674" y="283413"/>
                  </a:lnTo>
                  <a:lnTo>
                    <a:pt x="2250732" y="295617"/>
                  </a:lnTo>
                  <a:lnTo>
                    <a:pt x="2252268" y="300189"/>
                  </a:lnTo>
                  <a:lnTo>
                    <a:pt x="2255342" y="304749"/>
                  </a:lnTo>
                  <a:lnTo>
                    <a:pt x="2256828" y="310845"/>
                  </a:lnTo>
                  <a:lnTo>
                    <a:pt x="2259914" y="315468"/>
                  </a:lnTo>
                  <a:lnTo>
                    <a:pt x="2262936" y="321513"/>
                  </a:lnTo>
                  <a:lnTo>
                    <a:pt x="2264473" y="326123"/>
                  </a:lnTo>
                  <a:lnTo>
                    <a:pt x="2267496" y="330695"/>
                  </a:lnTo>
                  <a:lnTo>
                    <a:pt x="2269032" y="336791"/>
                  </a:lnTo>
                  <a:lnTo>
                    <a:pt x="2272068" y="341363"/>
                  </a:lnTo>
                  <a:lnTo>
                    <a:pt x="2275141" y="345922"/>
                  </a:lnTo>
                  <a:lnTo>
                    <a:pt x="2276678" y="350481"/>
                  </a:lnTo>
                  <a:lnTo>
                    <a:pt x="2279700" y="355053"/>
                  </a:lnTo>
                  <a:lnTo>
                    <a:pt x="2281186" y="359613"/>
                  </a:lnTo>
                  <a:lnTo>
                    <a:pt x="2284272" y="362686"/>
                  </a:lnTo>
                  <a:lnTo>
                    <a:pt x="2287295" y="367258"/>
                  </a:lnTo>
                  <a:lnTo>
                    <a:pt x="2288832" y="370281"/>
                  </a:lnTo>
                  <a:lnTo>
                    <a:pt x="2291905" y="373354"/>
                  </a:lnTo>
                  <a:lnTo>
                    <a:pt x="2293391" y="376389"/>
                  </a:lnTo>
                  <a:lnTo>
                    <a:pt x="2296464" y="379412"/>
                  </a:lnTo>
                  <a:lnTo>
                    <a:pt x="2299500" y="380949"/>
                  </a:lnTo>
                  <a:lnTo>
                    <a:pt x="2301036" y="384022"/>
                  </a:lnTo>
                  <a:lnTo>
                    <a:pt x="2304059" y="387045"/>
                  </a:lnTo>
                  <a:lnTo>
                    <a:pt x="2307132" y="388581"/>
                  </a:lnTo>
                  <a:lnTo>
                    <a:pt x="2308618" y="391617"/>
                  </a:lnTo>
                  <a:lnTo>
                    <a:pt x="2311704" y="393153"/>
                  </a:lnTo>
                  <a:lnTo>
                    <a:pt x="2313241" y="394690"/>
                  </a:lnTo>
                </a:path>
                <a:path w="6060440" h="394970">
                  <a:moveTo>
                    <a:pt x="2343696" y="394690"/>
                  </a:moveTo>
                  <a:lnTo>
                    <a:pt x="2345232" y="394690"/>
                  </a:lnTo>
                  <a:lnTo>
                    <a:pt x="2348268" y="393153"/>
                  </a:lnTo>
                  <a:lnTo>
                    <a:pt x="2352827" y="388581"/>
                  </a:lnTo>
                  <a:lnTo>
                    <a:pt x="2355900" y="387045"/>
                  </a:lnTo>
                  <a:lnTo>
                    <a:pt x="2357386" y="385508"/>
                  </a:lnTo>
                  <a:lnTo>
                    <a:pt x="2360472" y="384022"/>
                  </a:lnTo>
                  <a:lnTo>
                    <a:pt x="2363495" y="380949"/>
                  </a:lnTo>
                  <a:lnTo>
                    <a:pt x="2365032" y="377926"/>
                  </a:lnTo>
                  <a:lnTo>
                    <a:pt x="2368105" y="374840"/>
                  </a:lnTo>
                  <a:lnTo>
                    <a:pt x="2369591" y="371817"/>
                  </a:lnTo>
                  <a:lnTo>
                    <a:pt x="2372664" y="367258"/>
                  </a:lnTo>
                  <a:lnTo>
                    <a:pt x="2375700" y="364185"/>
                  </a:lnTo>
                  <a:lnTo>
                    <a:pt x="2377236" y="361149"/>
                  </a:lnTo>
                  <a:lnTo>
                    <a:pt x="2380259" y="356590"/>
                  </a:lnTo>
                  <a:lnTo>
                    <a:pt x="2381796" y="352031"/>
                  </a:lnTo>
                  <a:lnTo>
                    <a:pt x="2384818" y="347459"/>
                  </a:lnTo>
                  <a:lnTo>
                    <a:pt x="2387904" y="342849"/>
                  </a:lnTo>
                  <a:lnTo>
                    <a:pt x="2389441" y="338289"/>
                  </a:lnTo>
                  <a:lnTo>
                    <a:pt x="2392464" y="333717"/>
                  </a:lnTo>
                  <a:lnTo>
                    <a:pt x="2394000" y="329158"/>
                  </a:lnTo>
                  <a:lnTo>
                    <a:pt x="2397023" y="323049"/>
                  </a:lnTo>
                  <a:lnTo>
                    <a:pt x="2400109" y="318490"/>
                  </a:lnTo>
                  <a:lnTo>
                    <a:pt x="2401595" y="313931"/>
                  </a:lnTo>
                  <a:lnTo>
                    <a:pt x="2404617" y="309359"/>
                  </a:lnTo>
                  <a:lnTo>
                    <a:pt x="2406154" y="303263"/>
                  </a:lnTo>
                  <a:lnTo>
                    <a:pt x="2409228" y="297154"/>
                  </a:lnTo>
                  <a:lnTo>
                    <a:pt x="2412263" y="292595"/>
                  </a:lnTo>
                  <a:lnTo>
                    <a:pt x="2413800" y="286486"/>
                  </a:lnTo>
                  <a:lnTo>
                    <a:pt x="2416822" y="280390"/>
                  </a:lnTo>
                  <a:lnTo>
                    <a:pt x="2419896" y="274281"/>
                  </a:lnTo>
                  <a:lnTo>
                    <a:pt x="2421381" y="268185"/>
                  </a:lnTo>
                  <a:lnTo>
                    <a:pt x="2424468" y="263626"/>
                  </a:lnTo>
                  <a:lnTo>
                    <a:pt x="2426004" y="257517"/>
                  </a:lnTo>
                  <a:lnTo>
                    <a:pt x="2429027" y="249923"/>
                  </a:lnTo>
                  <a:lnTo>
                    <a:pt x="2432049" y="243827"/>
                  </a:lnTo>
                  <a:lnTo>
                    <a:pt x="2433586" y="236181"/>
                  </a:lnTo>
                  <a:lnTo>
                    <a:pt x="2436672" y="230085"/>
                  </a:lnTo>
                  <a:lnTo>
                    <a:pt x="2438158" y="223989"/>
                  </a:lnTo>
                  <a:lnTo>
                    <a:pt x="2441232" y="217881"/>
                  </a:lnTo>
                  <a:lnTo>
                    <a:pt x="2444254" y="210286"/>
                  </a:lnTo>
                  <a:lnTo>
                    <a:pt x="2447328" y="198081"/>
                  </a:lnTo>
                  <a:lnTo>
                    <a:pt x="2450363" y="190449"/>
                  </a:lnTo>
                  <a:lnTo>
                    <a:pt x="2453436" y="184391"/>
                  </a:lnTo>
                  <a:lnTo>
                    <a:pt x="2456459" y="178295"/>
                  </a:lnTo>
                  <a:lnTo>
                    <a:pt x="2457996" y="172186"/>
                  </a:lnTo>
                  <a:lnTo>
                    <a:pt x="2461018" y="164604"/>
                  </a:lnTo>
                  <a:lnTo>
                    <a:pt x="2462568" y="158496"/>
                  </a:lnTo>
                  <a:lnTo>
                    <a:pt x="2465590" y="152400"/>
                  </a:lnTo>
                  <a:lnTo>
                    <a:pt x="2468664" y="146291"/>
                  </a:lnTo>
                  <a:lnTo>
                    <a:pt x="2470149" y="138658"/>
                  </a:lnTo>
                  <a:lnTo>
                    <a:pt x="2473223" y="132549"/>
                  </a:lnTo>
                  <a:lnTo>
                    <a:pt x="2476258" y="126504"/>
                  </a:lnTo>
                  <a:lnTo>
                    <a:pt x="2479332" y="114300"/>
                  </a:lnTo>
                  <a:lnTo>
                    <a:pt x="2482354" y="108191"/>
                  </a:lnTo>
                  <a:lnTo>
                    <a:pt x="2485428" y="102095"/>
                  </a:lnTo>
                  <a:lnTo>
                    <a:pt x="2488463" y="97523"/>
                  </a:lnTo>
                  <a:lnTo>
                    <a:pt x="2490000" y="91427"/>
                  </a:lnTo>
                  <a:lnTo>
                    <a:pt x="2491536" y="86868"/>
                  </a:lnTo>
                  <a:lnTo>
                    <a:pt x="2494559" y="82296"/>
                  </a:lnTo>
                  <a:lnTo>
                    <a:pt x="2497581" y="76200"/>
                  </a:lnTo>
                  <a:lnTo>
                    <a:pt x="2500668" y="71628"/>
                  </a:lnTo>
                  <a:lnTo>
                    <a:pt x="2502204" y="65532"/>
                  </a:lnTo>
                  <a:lnTo>
                    <a:pt x="2503690" y="60972"/>
                  </a:lnTo>
                  <a:lnTo>
                    <a:pt x="2506764" y="56349"/>
                  </a:lnTo>
                  <a:lnTo>
                    <a:pt x="2509786" y="51841"/>
                  </a:lnTo>
                  <a:lnTo>
                    <a:pt x="2512872" y="45732"/>
                  </a:lnTo>
                  <a:lnTo>
                    <a:pt x="2514358" y="42659"/>
                  </a:lnTo>
                  <a:lnTo>
                    <a:pt x="2517432" y="38100"/>
                  </a:lnTo>
                  <a:lnTo>
                    <a:pt x="2518917" y="33528"/>
                  </a:lnTo>
                  <a:lnTo>
                    <a:pt x="2521991" y="30454"/>
                  </a:lnTo>
                  <a:lnTo>
                    <a:pt x="2523528" y="27432"/>
                  </a:lnTo>
                  <a:lnTo>
                    <a:pt x="2534196" y="16763"/>
                  </a:lnTo>
                  <a:lnTo>
                    <a:pt x="2535681" y="13741"/>
                  </a:lnTo>
                  <a:lnTo>
                    <a:pt x="2538768" y="12204"/>
                  </a:lnTo>
                  <a:lnTo>
                    <a:pt x="2541790" y="9131"/>
                  </a:lnTo>
                  <a:lnTo>
                    <a:pt x="2544864" y="7632"/>
                  </a:lnTo>
                  <a:lnTo>
                    <a:pt x="2546349" y="4559"/>
                  </a:lnTo>
                  <a:lnTo>
                    <a:pt x="2547886" y="3073"/>
                  </a:lnTo>
                  <a:lnTo>
                    <a:pt x="2550972" y="1536"/>
                  </a:lnTo>
                  <a:lnTo>
                    <a:pt x="2553995" y="1536"/>
                  </a:lnTo>
                  <a:lnTo>
                    <a:pt x="2557017" y="0"/>
                  </a:lnTo>
                  <a:lnTo>
                    <a:pt x="2566200" y="0"/>
                  </a:lnTo>
                  <a:lnTo>
                    <a:pt x="2567736" y="1536"/>
                  </a:lnTo>
                  <a:lnTo>
                    <a:pt x="2573781" y="1536"/>
                  </a:lnTo>
                  <a:lnTo>
                    <a:pt x="2575318" y="3073"/>
                  </a:lnTo>
                  <a:lnTo>
                    <a:pt x="2578404" y="4559"/>
                  </a:lnTo>
                  <a:lnTo>
                    <a:pt x="2579890" y="6096"/>
                  </a:lnTo>
                  <a:lnTo>
                    <a:pt x="2582964" y="7632"/>
                  </a:lnTo>
                  <a:lnTo>
                    <a:pt x="2585986" y="7632"/>
                  </a:lnTo>
                  <a:lnTo>
                    <a:pt x="2589072" y="10668"/>
                  </a:lnTo>
                  <a:lnTo>
                    <a:pt x="2590558" y="12204"/>
                  </a:lnTo>
                  <a:lnTo>
                    <a:pt x="2592095" y="15227"/>
                  </a:lnTo>
                  <a:lnTo>
                    <a:pt x="2595117" y="16763"/>
                  </a:lnTo>
                  <a:lnTo>
                    <a:pt x="2598191" y="19786"/>
                  </a:lnTo>
                  <a:lnTo>
                    <a:pt x="2601226" y="22872"/>
                  </a:lnTo>
                  <a:lnTo>
                    <a:pt x="2602763" y="25895"/>
                  </a:lnTo>
                  <a:lnTo>
                    <a:pt x="2604300" y="28968"/>
                  </a:lnTo>
                  <a:lnTo>
                    <a:pt x="2607322" y="31991"/>
                  </a:lnTo>
                  <a:lnTo>
                    <a:pt x="2610345" y="36563"/>
                  </a:lnTo>
                  <a:lnTo>
                    <a:pt x="2611881" y="39636"/>
                  </a:lnTo>
                  <a:lnTo>
                    <a:pt x="2614968" y="44196"/>
                  </a:lnTo>
                  <a:lnTo>
                    <a:pt x="2616453" y="48768"/>
                  </a:lnTo>
                  <a:lnTo>
                    <a:pt x="2619527" y="53327"/>
                  </a:lnTo>
                  <a:lnTo>
                    <a:pt x="2622549" y="57886"/>
                  </a:lnTo>
                  <a:lnTo>
                    <a:pt x="2624086" y="62458"/>
                  </a:lnTo>
                  <a:lnTo>
                    <a:pt x="2627121" y="68554"/>
                  </a:lnTo>
                  <a:lnTo>
                    <a:pt x="2630195" y="71628"/>
                  </a:lnTo>
                  <a:lnTo>
                    <a:pt x="2631681" y="77736"/>
                  </a:lnTo>
                  <a:lnTo>
                    <a:pt x="2634754" y="82296"/>
                  </a:lnTo>
                  <a:lnTo>
                    <a:pt x="2636291" y="88404"/>
                  </a:lnTo>
                  <a:lnTo>
                    <a:pt x="2639326" y="92963"/>
                  </a:lnTo>
                  <a:lnTo>
                    <a:pt x="2642400" y="99072"/>
                  </a:lnTo>
                  <a:lnTo>
                    <a:pt x="2645422" y="103632"/>
                  </a:lnTo>
                  <a:lnTo>
                    <a:pt x="2646959" y="108191"/>
                  </a:lnTo>
                  <a:lnTo>
                    <a:pt x="2648445" y="114300"/>
                  </a:lnTo>
                  <a:lnTo>
                    <a:pt x="2651518" y="120396"/>
                  </a:lnTo>
                  <a:lnTo>
                    <a:pt x="2654553" y="126504"/>
                  </a:lnTo>
                  <a:lnTo>
                    <a:pt x="2656090" y="132549"/>
                  </a:lnTo>
                  <a:lnTo>
                    <a:pt x="2659113" y="138658"/>
                  </a:lnTo>
                  <a:lnTo>
                    <a:pt x="2660649" y="144754"/>
                  </a:lnTo>
                  <a:lnTo>
                    <a:pt x="2663723" y="152400"/>
                  </a:lnTo>
                  <a:lnTo>
                    <a:pt x="2666758" y="158496"/>
                  </a:lnTo>
                  <a:lnTo>
                    <a:pt x="2668295" y="164604"/>
                  </a:lnTo>
                  <a:lnTo>
                    <a:pt x="2671317" y="170649"/>
                  </a:lnTo>
                  <a:lnTo>
                    <a:pt x="2672854" y="178295"/>
                  </a:lnTo>
                  <a:lnTo>
                    <a:pt x="2675877" y="184391"/>
                  </a:lnTo>
                  <a:lnTo>
                    <a:pt x="2678963" y="190449"/>
                  </a:lnTo>
                  <a:lnTo>
                    <a:pt x="2680500" y="196545"/>
                  </a:lnTo>
                  <a:lnTo>
                    <a:pt x="2683522" y="204190"/>
                  </a:lnTo>
                  <a:lnTo>
                    <a:pt x="2686545" y="210286"/>
                  </a:lnTo>
                  <a:lnTo>
                    <a:pt x="2688081" y="216395"/>
                  </a:lnTo>
                  <a:lnTo>
                    <a:pt x="2691168" y="222491"/>
                  </a:lnTo>
                  <a:lnTo>
                    <a:pt x="2692653" y="230085"/>
                  </a:lnTo>
                  <a:lnTo>
                    <a:pt x="2695727" y="236181"/>
                  </a:lnTo>
                  <a:lnTo>
                    <a:pt x="2698749" y="242290"/>
                  </a:lnTo>
                  <a:lnTo>
                    <a:pt x="2700286" y="248386"/>
                  </a:lnTo>
                  <a:lnTo>
                    <a:pt x="2703321" y="255981"/>
                  </a:lnTo>
                  <a:lnTo>
                    <a:pt x="2704858" y="262089"/>
                  </a:lnTo>
                  <a:lnTo>
                    <a:pt x="2707881" y="268185"/>
                  </a:lnTo>
                  <a:lnTo>
                    <a:pt x="2710954" y="274281"/>
                  </a:lnTo>
                  <a:lnTo>
                    <a:pt x="2712491" y="280390"/>
                  </a:lnTo>
                  <a:lnTo>
                    <a:pt x="2715526" y="286486"/>
                  </a:lnTo>
                  <a:lnTo>
                    <a:pt x="2717063" y="292595"/>
                  </a:lnTo>
                  <a:lnTo>
                    <a:pt x="2720085" y="298691"/>
                  </a:lnTo>
                  <a:lnTo>
                    <a:pt x="2723159" y="303263"/>
                  </a:lnTo>
                  <a:lnTo>
                    <a:pt x="2724645" y="309359"/>
                  </a:lnTo>
                  <a:lnTo>
                    <a:pt x="2727718" y="313931"/>
                  </a:lnTo>
                  <a:lnTo>
                    <a:pt x="2729268" y="318490"/>
                  </a:lnTo>
                  <a:lnTo>
                    <a:pt x="2732290" y="324586"/>
                  </a:lnTo>
                  <a:lnTo>
                    <a:pt x="2735313" y="329158"/>
                  </a:lnTo>
                  <a:lnTo>
                    <a:pt x="2736849" y="335254"/>
                  </a:lnTo>
                  <a:lnTo>
                    <a:pt x="2739923" y="339826"/>
                  </a:lnTo>
                  <a:lnTo>
                    <a:pt x="2742958" y="345922"/>
                  </a:lnTo>
                  <a:lnTo>
                    <a:pt x="2744495" y="348945"/>
                  </a:lnTo>
                  <a:lnTo>
                    <a:pt x="2747517" y="355053"/>
                  </a:lnTo>
                  <a:lnTo>
                    <a:pt x="2749054" y="358127"/>
                  </a:lnTo>
                  <a:lnTo>
                    <a:pt x="2752077" y="362686"/>
                  </a:lnTo>
                  <a:lnTo>
                    <a:pt x="2755163" y="365721"/>
                  </a:lnTo>
                  <a:lnTo>
                    <a:pt x="2756700" y="368744"/>
                  </a:lnTo>
                  <a:lnTo>
                    <a:pt x="2759722" y="373354"/>
                  </a:lnTo>
                  <a:lnTo>
                    <a:pt x="2761259" y="374840"/>
                  </a:lnTo>
                  <a:lnTo>
                    <a:pt x="2764281" y="377926"/>
                  </a:lnTo>
                  <a:lnTo>
                    <a:pt x="2767368" y="380949"/>
                  </a:lnTo>
                  <a:lnTo>
                    <a:pt x="2768853" y="384022"/>
                  </a:lnTo>
                  <a:lnTo>
                    <a:pt x="2771927" y="385508"/>
                  </a:lnTo>
                  <a:lnTo>
                    <a:pt x="2773413" y="388581"/>
                  </a:lnTo>
                  <a:lnTo>
                    <a:pt x="2776486" y="391617"/>
                  </a:lnTo>
                  <a:lnTo>
                    <a:pt x="2779521" y="393153"/>
                  </a:lnTo>
                  <a:lnTo>
                    <a:pt x="2781058" y="394690"/>
                  </a:lnTo>
                </a:path>
                <a:path w="6060440" h="394970">
                  <a:moveTo>
                    <a:pt x="2811513" y="394690"/>
                  </a:moveTo>
                  <a:lnTo>
                    <a:pt x="2813049" y="394690"/>
                  </a:lnTo>
                  <a:lnTo>
                    <a:pt x="2816072" y="393153"/>
                  </a:lnTo>
                  <a:lnTo>
                    <a:pt x="2817621" y="391617"/>
                  </a:lnTo>
                  <a:lnTo>
                    <a:pt x="2820644" y="390080"/>
                  </a:lnTo>
                  <a:lnTo>
                    <a:pt x="2823717" y="388581"/>
                  </a:lnTo>
                  <a:lnTo>
                    <a:pt x="2825254" y="385508"/>
                  </a:lnTo>
                  <a:lnTo>
                    <a:pt x="2835922" y="374840"/>
                  </a:lnTo>
                  <a:lnTo>
                    <a:pt x="2837408" y="371817"/>
                  </a:lnTo>
                  <a:lnTo>
                    <a:pt x="2840481" y="368744"/>
                  </a:lnTo>
                  <a:lnTo>
                    <a:pt x="2842018" y="365721"/>
                  </a:lnTo>
                  <a:lnTo>
                    <a:pt x="2848076" y="356590"/>
                  </a:lnTo>
                  <a:lnTo>
                    <a:pt x="2849613" y="353568"/>
                  </a:lnTo>
                  <a:lnTo>
                    <a:pt x="2852686" y="348945"/>
                  </a:lnTo>
                  <a:lnTo>
                    <a:pt x="2855721" y="345922"/>
                  </a:lnTo>
                  <a:lnTo>
                    <a:pt x="2857258" y="339826"/>
                  </a:lnTo>
                  <a:lnTo>
                    <a:pt x="2860281" y="335254"/>
                  </a:lnTo>
                  <a:lnTo>
                    <a:pt x="2861817" y="330695"/>
                  </a:lnTo>
                  <a:lnTo>
                    <a:pt x="2864840" y="324586"/>
                  </a:lnTo>
                  <a:lnTo>
                    <a:pt x="2867926" y="320027"/>
                  </a:lnTo>
                  <a:lnTo>
                    <a:pt x="2869412" y="315468"/>
                  </a:lnTo>
                  <a:lnTo>
                    <a:pt x="2870949" y="309359"/>
                  </a:lnTo>
                  <a:lnTo>
                    <a:pt x="2874022" y="304749"/>
                  </a:lnTo>
                  <a:lnTo>
                    <a:pt x="2877045" y="298691"/>
                  </a:lnTo>
                  <a:lnTo>
                    <a:pt x="2880118" y="294081"/>
                  </a:lnTo>
                  <a:lnTo>
                    <a:pt x="2881617" y="288023"/>
                  </a:lnTo>
                  <a:lnTo>
                    <a:pt x="2883153" y="283413"/>
                  </a:lnTo>
                  <a:lnTo>
                    <a:pt x="2886176" y="277368"/>
                  </a:lnTo>
                  <a:lnTo>
                    <a:pt x="2889249" y="271259"/>
                  </a:lnTo>
                  <a:lnTo>
                    <a:pt x="2892272" y="265163"/>
                  </a:lnTo>
                  <a:lnTo>
                    <a:pt x="2893821" y="259054"/>
                  </a:lnTo>
                  <a:lnTo>
                    <a:pt x="2896844" y="252958"/>
                  </a:lnTo>
                  <a:lnTo>
                    <a:pt x="2898381" y="245313"/>
                  </a:lnTo>
                  <a:lnTo>
                    <a:pt x="2901403" y="239268"/>
                  </a:lnTo>
                  <a:lnTo>
                    <a:pt x="2904477" y="233159"/>
                  </a:lnTo>
                  <a:lnTo>
                    <a:pt x="2905975" y="227063"/>
                  </a:lnTo>
                  <a:lnTo>
                    <a:pt x="2909049" y="219417"/>
                  </a:lnTo>
                  <a:lnTo>
                    <a:pt x="2912071" y="213321"/>
                  </a:lnTo>
                  <a:lnTo>
                    <a:pt x="2913608" y="207213"/>
                  </a:lnTo>
                  <a:lnTo>
                    <a:pt x="2915145" y="199631"/>
                  </a:lnTo>
                  <a:lnTo>
                    <a:pt x="2918180" y="193522"/>
                  </a:lnTo>
                  <a:lnTo>
                    <a:pt x="2921253" y="185889"/>
                  </a:lnTo>
                  <a:lnTo>
                    <a:pt x="2924276" y="181317"/>
                  </a:lnTo>
                  <a:lnTo>
                    <a:pt x="2925813" y="173723"/>
                  </a:lnTo>
                  <a:lnTo>
                    <a:pt x="2927349" y="167627"/>
                  </a:lnTo>
                  <a:lnTo>
                    <a:pt x="2930372" y="159981"/>
                  </a:lnTo>
                  <a:lnTo>
                    <a:pt x="2933407" y="153936"/>
                  </a:lnTo>
                  <a:lnTo>
                    <a:pt x="2936481" y="147828"/>
                  </a:lnTo>
                  <a:lnTo>
                    <a:pt x="2938017" y="141732"/>
                  </a:lnTo>
                  <a:lnTo>
                    <a:pt x="2939503" y="135623"/>
                  </a:lnTo>
                  <a:lnTo>
                    <a:pt x="2942577" y="127990"/>
                  </a:lnTo>
                  <a:lnTo>
                    <a:pt x="2945612" y="121881"/>
                  </a:lnTo>
                  <a:lnTo>
                    <a:pt x="2948685" y="115836"/>
                  </a:lnTo>
                  <a:lnTo>
                    <a:pt x="2950171" y="109728"/>
                  </a:lnTo>
                  <a:lnTo>
                    <a:pt x="2953245" y="105117"/>
                  </a:lnTo>
                  <a:lnTo>
                    <a:pt x="2954731" y="99072"/>
                  </a:lnTo>
                  <a:lnTo>
                    <a:pt x="2957817" y="92963"/>
                  </a:lnTo>
                  <a:lnTo>
                    <a:pt x="2959353" y="88404"/>
                  </a:lnTo>
                  <a:lnTo>
                    <a:pt x="2962376" y="82296"/>
                  </a:lnTo>
                  <a:lnTo>
                    <a:pt x="2965449" y="77736"/>
                  </a:lnTo>
                  <a:lnTo>
                    <a:pt x="2968472" y="73126"/>
                  </a:lnTo>
                  <a:lnTo>
                    <a:pt x="2970021" y="68554"/>
                  </a:lnTo>
                  <a:lnTo>
                    <a:pt x="2971507" y="62458"/>
                  </a:lnTo>
                  <a:lnTo>
                    <a:pt x="2974581" y="57886"/>
                  </a:lnTo>
                  <a:lnTo>
                    <a:pt x="2977603" y="53327"/>
                  </a:lnTo>
                  <a:lnTo>
                    <a:pt x="2980677" y="48768"/>
                  </a:lnTo>
                  <a:lnTo>
                    <a:pt x="2982175" y="44196"/>
                  </a:lnTo>
                  <a:lnTo>
                    <a:pt x="2983712" y="39636"/>
                  </a:lnTo>
                  <a:lnTo>
                    <a:pt x="2986785" y="35077"/>
                  </a:lnTo>
                  <a:lnTo>
                    <a:pt x="2989808" y="31991"/>
                  </a:lnTo>
                  <a:lnTo>
                    <a:pt x="2991345" y="27432"/>
                  </a:lnTo>
                  <a:lnTo>
                    <a:pt x="2994380" y="25895"/>
                  </a:lnTo>
                  <a:lnTo>
                    <a:pt x="2995917" y="22872"/>
                  </a:lnTo>
                  <a:lnTo>
                    <a:pt x="2998939" y="19786"/>
                  </a:lnTo>
                  <a:lnTo>
                    <a:pt x="3002013" y="16763"/>
                  </a:lnTo>
                  <a:lnTo>
                    <a:pt x="3003549" y="13741"/>
                  </a:lnTo>
                  <a:lnTo>
                    <a:pt x="3009607" y="10668"/>
                  </a:lnTo>
                  <a:lnTo>
                    <a:pt x="3011144" y="7632"/>
                  </a:lnTo>
                  <a:lnTo>
                    <a:pt x="3014217" y="6096"/>
                  </a:lnTo>
                  <a:lnTo>
                    <a:pt x="3015703" y="4559"/>
                  </a:lnTo>
                  <a:lnTo>
                    <a:pt x="3018777" y="3073"/>
                  </a:lnTo>
                  <a:lnTo>
                    <a:pt x="3021812" y="1536"/>
                  </a:lnTo>
                  <a:lnTo>
                    <a:pt x="3024885" y="0"/>
                  </a:lnTo>
                  <a:lnTo>
                    <a:pt x="3035553" y="0"/>
                  </a:lnTo>
                  <a:lnTo>
                    <a:pt x="3038576" y="1536"/>
                  </a:lnTo>
                  <a:lnTo>
                    <a:pt x="3040113" y="1536"/>
                  </a:lnTo>
                  <a:lnTo>
                    <a:pt x="3043135" y="3073"/>
                  </a:lnTo>
                  <a:lnTo>
                    <a:pt x="3046221" y="4559"/>
                  </a:lnTo>
                  <a:lnTo>
                    <a:pt x="3047707" y="4559"/>
                  </a:lnTo>
                  <a:lnTo>
                    <a:pt x="3050781" y="6096"/>
                  </a:lnTo>
                  <a:lnTo>
                    <a:pt x="3055340" y="10668"/>
                  </a:lnTo>
                  <a:lnTo>
                    <a:pt x="3058375" y="12204"/>
                  </a:lnTo>
                  <a:lnTo>
                    <a:pt x="3059912" y="13741"/>
                  </a:lnTo>
                  <a:lnTo>
                    <a:pt x="3062985" y="16763"/>
                  </a:lnTo>
                  <a:lnTo>
                    <a:pt x="3066008" y="19786"/>
                  </a:lnTo>
                  <a:lnTo>
                    <a:pt x="3067545" y="22872"/>
                  </a:lnTo>
                  <a:lnTo>
                    <a:pt x="3070580" y="24409"/>
                  </a:lnTo>
                  <a:lnTo>
                    <a:pt x="3072117" y="27432"/>
                  </a:lnTo>
                  <a:lnTo>
                    <a:pt x="3075139" y="31991"/>
                  </a:lnTo>
                  <a:lnTo>
                    <a:pt x="3078213" y="35077"/>
                  </a:lnTo>
                  <a:lnTo>
                    <a:pt x="3079749" y="38100"/>
                  </a:lnTo>
                  <a:lnTo>
                    <a:pt x="3082772" y="42659"/>
                  </a:lnTo>
                  <a:lnTo>
                    <a:pt x="3084321" y="47231"/>
                  </a:lnTo>
                  <a:lnTo>
                    <a:pt x="3087344" y="51841"/>
                  </a:lnTo>
                  <a:lnTo>
                    <a:pt x="3090367" y="56349"/>
                  </a:lnTo>
                  <a:lnTo>
                    <a:pt x="3091903" y="60972"/>
                  </a:lnTo>
                  <a:lnTo>
                    <a:pt x="3094939" y="65532"/>
                  </a:lnTo>
                  <a:lnTo>
                    <a:pt x="3096475" y="71628"/>
                  </a:lnTo>
                  <a:lnTo>
                    <a:pt x="3099549" y="76200"/>
                  </a:lnTo>
                  <a:lnTo>
                    <a:pt x="3102571" y="80759"/>
                  </a:lnTo>
                  <a:lnTo>
                    <a:pt x="3104108" y="86868"/>
                  </a:lnTo>
                  <a:lnTo>
                    <a:pt x="3107131" y="91427"/>
                  </a:lnTo>
                  <a:lnTo>
                    <a:pt x="3108680" y="95986"/>
                  </a:lnTo>
                  <a:lnTo>
                    <a:pt x="3111703" y="102095"/>
                  </a:lnTo>
                  <a:lnTo>
                    <a:pt x="3114776" y="106654"/>
                  </a:lnTo>
                  <a:lnTo>
                    <a:pt x="3116313" y="112763"/>
                  </a:lnTo>
                  <a:lnTo>
                    <a:pt x="3122371" y="124968"/>
                  </a:lnTo>
                  <a:lnTo>
                    <a:pt x="3123907" y="131063"/>
                  </a:lnTo>
                  <a:lnTo>
                    <a:pt x="3126981" y="137172"/>
                  </a:lnTo>
                  <a:lnTo>
                    <a:pt x="3128467" y="143217"/>
                  </a:lnTo>
                  <a:lnTo>
                    <a:pt x="3131540" y="149326"/>
                  </a:lnTo>
                  <a:lnTo>
                    <a:pt x="3134575" y="156959"/>
                  </a:lnTo>
                  <a:lnTo>
                    <a:pt x="3136112" y="163068"/>
                  </a:lnTo>
                  <a:lnTo>
                    <a:pt x="3139135" y="169163"/>
                  </a:lnTo>
                  <a:lnTo>
                    <a:pt x="3140671" y="175272"/>
                  </a:lnTo>
                  <a:lnTo>
                    <a:pt x="3143694" y="182854"/>
                  </a:lnTo>
                  <a:lnTo>
                    <a:pt x="3146780" y="188963"/>
                  </a:lnTo>
                  <a:lnTo>
                    <a:pt x="3148317" y="195059"/>
                  </a:lnTo>
                  <a:lnTo>
                    <a:pt x="3151339" y="202653"/>
                  </a:lnTo>
                  <a:lnTo>
                    <a:pt x="3152876" y="208749"/>
                  </a:lnTo>
                  <a:lnTo>
                    <a:pt x="3155899" y="214858"/>
                  </a:lnTo>
                  <a:lnTo>
                    <a:pt x="3158972" y="220954"/>
                  </a:lnTo>
                  <a:lnTo>
                    <a:pt x="3160471" y="227063"/>
                  </a:lnTo>
                  <a:lnTo>
                    <a:pt x="3163544" y="234645"/>
                  </a:lnTo>
                  <a:lnTo>
                    <a:pt x="3165081" y="240753"/>
                  </a:lnTo>
                  <a:lnTo>
                    <a:pt x="3171139" y="252958"/>
                  </a:lnTo>
                  <a:lnTo>
                    <a:pt x="3172675" y="260591"/>
                  </a:lnTo>
                  <a:lnTo>
                    <a:pt x="3175749" y="266649"/>
                  </a:lnTo>
                  <a:lnTo>
                    <a:pt x="3178771" y="272745"/>
                  </a:lnTo>
                  <a:lnTo>
                    <a:pt x="3180308" y="278853"/>
                  </a:lnTo>
                  <a:lnTo>
                    <a:pt x="3183331" y="284949"/>
                  </a:lnTo>
                  <a:lnTo>
                    <a:pt x="3184880" y="291058"/>
                  </a:lnTo>
                  <a:lnTo>
                    <a:pt x="3187903" y="297154"/>
                  </a:lnTo>
                  <a:lnTo>
                    <a:pt x="3190976" y="303263"/>
                  </a:lnTo>
                  <a:lnTo>
                    <a:pt x="3192513" y="307822"/>
                  </a:lnTo>
                  <a:lnTo>
                    <a:pt x="3195535" y="312381"/>
                  </a:lnTo>
                  <a:lnTo>
                    <a:pt x="3197072" y="316953"/>
                  </a:lnTo>
                  <a:lnTo>
                    <a:pt x="3200107" y="323049"/>
                  </a:lnTo>
                  <a:lnTo>
                    <a:pt x="3203181" y="327621"/>
                  </a:lnTo>
                  <a:lnTo>
                    <a:pt x="3204667" y="333717"/>
                  </a:lnTo>
                  <a:lnTo>
                    <a:pt x="3207740" y="338289"/>
                  </a:lnTo>
                  <a:lnTo>
                    <a:pt x="3209239" y="342849"/>
                  </a:lnTo>
                  <a:lnTo>
                    <a:pt x="3212312" y="347459"/>
                  </a:lnTo>
                  <a:lnTo>
                    <a:pt x="3215335" y="353568"/>
                  </a:lnTo>
                  <a:lnTo>
                    <a:pt x="3216871" y="356590"/>
                  </a:lnTo>
                  <a:lnTo>
                    <a:pt x="3219894" y="361149"/>
                  </a:lnTo>
                  <a:lnTo>
                    <a:pt x="3221431" y="365721"/>
                  </a:lnTo>
                  <a:lnTo>
                    <a:pt x="3227539" y="371817"/>
                  </a:lnTo>
                  <a:lnTo>
                    <a:pt x="3229025" y="374840"/>
                  </a:lnTo>
                  <a:lnTo>
                    <a:pt x="3235134" y="380949"/>
                  </a:lnTo>
                  <a:lnTo>
                    <a:pt x="3236671" y="384022"/>
                  </a:lnTo>
                  <a:lnTo>
                    <a:pt x="3239744" y="385508"/>
                  </a:lnTo>
                  <a:lnTo>
                    <a:pt x="3241230" y="387045"/>
                  </a:lnTo>
                  <a:lnTo>
                    <a:pt x="3244303" y="390080"/>
                  </a:lnTo>
                  <a:lnTo>
                    <a:pt x="3247339" y="391617"/>
                  </a:lnTo>
                  <a:lnTo>
                    <a:pt x="3248875" y="394690"/>
                  </a:lnTo>
                  <a:lnTo>
                    <a:pt x="3250412" y="394690"/>
                  </a:lnTo>
                </a:path>
                <a:path w="6060440" h="394970">
                  <a:moveTo>
                    <a:pt x="3277844" y="394690"/>
                  </a:moveTo>
                  <a:lnTo>
                    <a:pt x="3280867" y="394690"/>
                  </a:lnTo>
                  <a:lnTo>
                    <a:pt x="3283889" y="393153"/>
                  </a:lnTo>
                  <a:lnTo>
                    <a:pt x="3285439" y="391617"/>
                  </a:lnTo>
                  <a:lnTo>
                    <a:pt x="3288512" y="390080"/>
                  </a:lnTo>
                  <a:lnTo>
                    <a:pt x="3291535" y="388581"/>
                  </a:lnTo>
                  <a:lnTo>
                    <a:pt x="3293071" y="387045"/>
                  </a:lnTo>
                  <a:lnTo>
                    <a:pt x="3294557" y="384022"/>
                  </a:lnTo>
                  <a:lnTo>
                    <a:pt x="3297631" y="380949"/>
                  </a:lnTo>
                  <a:lnTo>
                    <a:pt x="3300666" y="379412"/>
                  </a:lnTo>
                  <a:lnTo>
                    <a:pt x="3303739" y="376389"/>
                  </a:lnTo>
                  <a:lnTo>
                    <a:pt x="3305225" y="373354"/>
                  </a:lnTo>
                  <a:lnTo>
                    <a:pt x="3306762" y="370281"/>
                  </a:lnTo>
                  <a:lnTo>
                    <a:pt x="3309835" y="367258"/>
                  </a:lnTo>
                  <a:lnTo>
                    <a:pt x="3312871" y="362686"/>
                  </a:lnTo>
                  <a:lnTo>
                    <a:pt x="3315944" y="359613"/>
                  </a:lnTo>
                  <a:lnTo>
                    <a:pt x="3317430" y="355053"/>
                  </a:lnTo>
                  <a:lnTo>
                    <a:pt x="3320503" y="350481"/>
                  </a:lnTo>
                  <a:lnTo>
                    <a:pt x="3321989" y="345922"/>
                  </a:lnTo>
                  <a:lnTo>
                    <a:pt x="3325075" y="341363"/>
                  </a:lnTo>
                  <a:lnTo>
                    <a:pt x="3328098" y="336791"/>
                  </a:lnTo>
                  <a:lnTo>
                    <a:pt x="3329635" y="330695"/>
                  </a:lnTo>
                  <a:lnTo>
                    <a:pt x="3332657" y="327621"/>
                  </a:lnTo>
                  <a:lnTo>
                    <a:pt x="3334194" y="321513"/>
                  </a:lnTo>
                  <a:lnTo>
                    <a:pt x="3337280" y="316953"/>
                  </a:lnTo>
                  <a:lnTo>
                    <a:pt x="3338766" y="310845"/>
                  </a:lnTo>
                  <a:lnTo>
                    <a:pt x="3350971" y="284949"/>
                  </a:lnTo>
                  <a:lnTo>
                    <a:pt x="3354044" y="278853"/>
                  </a:lnTo>
                  <a:lnTo>
                    <a:pt x="3360089" y="266649"/>
                  </a:lnTo>
                  <a:lnTo>
                    <a:pt x="3361639" y="260591"/>
                  </a:lnTo>
                  <a:lnTo>
                    <a:pt x="3363175" y="254495"/>
                  </a:lnTo>
                  <a:lnTo>
                    <a:pt x="3366198" y="246849"/>
                  </a:lnTo>
                  <a:lnTo>
                    <a:pt x="3369271" y="240753"/>
                  </a:lnTo>
                  <a:lnTo>
                    <a:pt x="3372294" y="234645"/>
                  </a:lnTo>
                  <a:lnTo>
                    <a:pt x="3373831" y="228549"/>
                  </a:lnTo>
                  <a:lnTo>
                    <a:pt x="3376866" y="220954"/>
                  </a:lnTo>
                  <a:lnTo>
                    <a:pt x="3378403" y="214858"/>
                  </a:lnTo>
                  <a:lnTo>
                    <a:pt x="3381425" y="208749"/>
                  </a:lnTo>
                  <a:lnTo>
                    <a:pt x="3382962" y="202653"/>
                  </a:lnTo>
                  <a:lnTo>
                    <a:pt x="3386035" y="195059"/>
                  </a:lnTo>
                  <a:lnTo>
                    <a:pt x="3389071" y="188963"/>
                  </a:lnTo>
                  <a:lnTo>
                    <a:pt x="3390607" y="182854"/>
                  </a:lnTo>
                  <a:lnTo>
                    <a:pt x="3393630" y="176758"/>
                  </a:lnTo>
                  <a:lnTo>
                    <a:pt x="3395167" y="169163"/>
                  </a:lnTo>
                  <a:lnTo>
                    <a:pt x="3398189" y="163068"/>
                  </a:lnTo>
                  <a:lnTo>
                    <a:pt x="3401275" y="156959"/>
                  </a:lnTo>
                  <a:lnTo>
                    <a:pt x="3404298" y="150863"/>
                  </a:lnTo>
                  <a:lnTo>
                    <a:pt x="3405835" y="143217"/>
                  </a:lnTo>
                  <a:lnTo>
                    <a:pt x="3407321" y="137172"/>
                  </a:lnTo>
                  <a:lnTo>
                    <a:pt x="3410394" y="131063"/>
                  </a:lnTo>
                  <a:lnTo>
                    <a:pt x="3413429" y="124968"/>
                  </a:lnTo>
                  <a:lnTo>
                    <a:pt x="3416503" y="118859"/>
                  </a:lnTo>
                  <a:lnTo>
                    <a:pt x="3417989" y="112763"/>
                  </a:lnTo>
                  <a:lnTo>
                    <a:pt x="3419525" y="106654"/>
                  </a:lnTo>
                  <a:lnTo>
                    <a:pt x="3422599" y="100558"/>
                  </a:lnTo>
                  <a:lnTo>
                    <a:pt x="3425634" y="94449"/>
                  </a:lnTo>
                  <a:lnTo>
                    <a:pt x="3427171" y="89890"/>
                  </a:lnTo>
                  <a:lnTo>
                    <a:pt x="3430193" y="83781"/>
                  </a:lnTo>
                  <a:lnTo>
                    <a:pt x="3433267" y="80759"/>
                  </a:lnTo>
                  <a:lnTo>
                    <a:pt x="3434753" y="74663"/>
                  </a:lnTo>
                  <a:lnTo>
                    <a:pt x="3437839" y="70091"/>
                  </a:lnTo>
                  <a:lnTo>
                    <a:pt x="3439375" y="63995"/>
                  </a:lnTo>
                  <a:lnTo>
                    <a:pt x="3445421" y="54863"/>
                  </a:lnTo>
                  <a:lnTo>
                    <a:pt x="3446957" y="50304"/>
                  </a:lnTo>
                  <a:lnTo>
                    <a:pt x="3450031" y="44196"/>
                  </a:lnTo>
                  <a:lnTo>
                    <a:pt x="3451529" y="39636"/>
                  </a:lnTo>
                  <a:lnTo>
                    <a:pt x="3460699" y="30454"/>
                  </a:lnTo>
                  <a:lnTo>
                    <a:pt x="3462197" y="25895"/>
                  </a:lnTo>
                  <a:lnTo>
                    <a:pt x="3463734" y="24409"/>
                  </a:lnTo>
                  <a:lnTo>
                    <a:pt x="3466757" y="19786"/>
                  </a:lnTo>
                  <a:lnTo>
                    <a:pt x="3469830" y="18300"/>
                  </a:lnTo>
                  <a:lnTo>
                    <a:pt x="3471367" y="15227"/>
                  </a:lnTo>
                  <a:lnTo>
                    <a:pt x="3478961" y="7632"/>
                  </a:lnTo>
                  <a:lnTo>
                    <a:pt x="3482035" y="6096"/>
                  </a:lnTo>
                  <a:lnTo>
                    <a:pt x="3483521" y="4559"/>
                  </a:lnTo>
                  <a:lnTo>
                    <a:pt x="3486594" y="3073"/>
                  </a:lnTo>
                  <a:lnTo>
                    <a:pt x="3489629" y="1536"/>
                  </a:lnTo>
                  <a:lnTo>
                    <a:pt x="3491166" y="0"/>
                  </a:lnTo>
                  <a:lnTo>
                    <a:pt x="3503371" y="0"/>
                  </a:lnTo>
                  <a:lnTo>
                    <a:pt x="3506393" y="1536"/>
                  </a:lnTo>
                  <a:lnTo>
                    <a:pt x="3507930" y="1536"/>
                  </a:lnTo>
                  <a:lnTo>
                    <a:pt x="3510953" y="3073"/>
                  </a:lnTo>
                  <a:lnTo>
                    <a:pt x="3514039" y="4559"/>
                  </a:lnTo>
                  <a:lnTo>
                    <a:pt x="3515575" y="4559"/>
                  </a:lnTo>
                  <a:lnTo>
                    <a:pt x="3518598" y="6096"/>
                  </a:lnTo>
                  <a:lnTo>
                    <a:pt x="3520135" y="7632"/>
                  </a:lnTo>
                  <a:lnTo>
                    <a:pt x="3523157" y="9131"/>
                  </a:lnTo>
                  <a:lnTo>
                    <a:pt x="3526193" y="10668"/>
                  </a:lnTo>
                  <a:lnTo>
                    <a:pt x="3527729" y="13741"/>
                  </a:lnTo>
                  <a:lnTo>
                    <a:pt x="3532289" y="18300"/>
                  </a:lnTo>
                  <a:lnTo>
                    <a:pt x="3535362" y="21323"/>
                  </a:lnTo>
                  <a:lnTo>
                    <a:pt x="3538397" y="24409"/>
                  </a:lnTo>
                  <a:lnTo>
                    <a:pt x="3539934" y="27432"/>
                  </a:lnTo>
                  <a:lnTo>
                    <a:pt x="3546030" y="33528"/>
                  </a:lnTo>
                  <a:lnTo>
                    <a:pt x="3547516" y="38100"/>
                  </a:lnTo>
                  <a:lnTo>
                    <a:pt x="3550589" y="42659"/>
                  </a:lnTo>
                  <a:lnTo>
                    <a:pt x="3552139" y="45732"/>
                  </a:lnTo>
                  <a:lnTo>
                    <a:pt x="3558184" y="54863"/>
                  </a:lnTo>
                  <a:lnTo>
                    <a:pt x="3559721" y="59423"/>
                  </a:lnTo>
                  <a:lnTo>
                    <a:pt x="3562794" y="63995"/>
                  </a:lnTo>
                  <a:lnTo>
                    <a:pt x="3564293" y="70091"/>
                  </a:lnTo>
                  <a:lnTo>
                    <a:pt x="3567366" y="74663"/>
                  </a:lnTo>
                  <a:lnTo>
                    <a:pt x="3570389" y="79222"/>
                  </a:lnTo>
                  <a:lnTo>
                    <a:pt x="3571925" y="83781"/>
                  </a:lnTo>
                  <a:lnTo>
                    <a:pt x="3574948" y="89890"/>
                  </a:lnTo>
                  <a:lnTo>
                    <a:pt x="3576497" y="94449"/>
                  </a:lnTo>
                  <a:lnTo>
                    <a:pt x="3579520" y="100558"/>
                  </a:lnTo>
                  <a:lnTo>
                    <a:pt x="3582593" y="106654"/>
                  </a:lnTo>
                  <a:lnTo>
                    <a:pt x="3584130" y="111226"/>
                  </a:lnTo>
                  <a:lnTo>
                    <a:pt x="3587153" y="117322"/>
                  </a:lnTo>
                  <a:lnTo>
                    <a:pt x="3588689" y="121881"/>
                  </a:lnTo>
                  <a:lnTo>
                    <a:pt x="3591725" y="127990"/>
                  </a:lnTo>
                  <a:lnTo>
                    <a:pt x="3594798" y="134086"/>
                  </a:lnTo>
                  <a:lnTo>
                    <a:pt x="3596284" y="141732"/>
                  </a:lnTo>
                  <a:lnTo>
                    <a:pt x="3599357" y="147828"/>
                  </a:lnTo>
                  <a:lnTo>
                    <a:pt x="3602393" y="153936"/>
                  </a:lnTo>
                  <a:lnTo>
                    <a:pt x="3603929" y="159981"/>
                  </a:lnTo>
                  <a:lnTo>
                    <a:pt x="3606952" y="166090"/>
                  </a:lnTo>
                  <a:lnTo>
                    <a:pt x="3608489" y="173723"/>
                  </a:lnTo>
                  <a:lnTo>
                    <a:pt x="3611562" y="181317"/>
                  </a:lnTo>
                  <a:lnTo>
                    <a:pt x="3614597" y="185889"/>
                  </a:lnTo>
                  <a:lnTo>
                    <a:pt x="3616134" y="193522"/>
                  </a:lnTo>
                  <a:lnTo>
                    <a:pt x="3619157" y="199631"/>
                  </a:lnTo>
                  <a:lnTo>
                    <a:pt x="3620693" y="207213"/>
                  </a:lnTo>
                  <a:lnTo>
                    <a:pt x="3623716" y="213321"/>
                  </a:lnTo>
                  <a:lnTo>
                    <a:pt x="3626789" y="219417"/>
                  </a:lnTo>
                  <a:lnTo>
                    <a:pt x="3628339" y="225526"/>
                  </a:lnTo>
                  <a:lnTo>
                    <a:pt x="3631361" y="233159"/>
                  </a:lnTo>
                  <a:lnTo>
                    <a:pt x="3632898" y="239268"/>
                  </a:lnTo>
                  <a:lnTo>
                    <a:pt x="3635921" y="245313"/>
                  </a:lnTo>
                  <a:lnTo>
                    <a:pt x="3638994" y="251421"/>
                  </a:lnTo>
                  <a:lnTo>
                    <a:pt x="3640493" y="257517"/>
                  </a:lnTo>
                  <a:lnTo>
                    <a:pt x="3643566" y="265163"/>
                  </a:lnTo>
                  <a:lnTo>
                    <a:pt x="3645052" y="271259"/>
                  </a:lnTo>
                  <a:lnTo>
                    <a:pt x="3648125" y="277368"/>
                  </a:lnTo>
                  <a:lnTo>
                    <a:pt x="3651148" y="283413"/>
                  </a:lnTo>
                  <a:lnTo>
                    <a:pt x="3652697" y="289521"/>
                  </a:lnTo>
                  <a:lnTo>
                    <a:pt x="3655720" y="295617"/>
                  </a:lnTo>
                  <a:lnTo>
                    <a:pt x="3658793" y="301726"/>
                  </a:lnTo>
                  <a:lnTo>
                    <a:pt x="3660330" y="306285"/>
                  </a:lnTo>
                  <a:lnTo>
                    <a:pt x="3663353" y="310845"/>
                  </a:lnTo>
                  <a:lnTo>
                    <a:pt x="3664889" y="316953"/>
                  </a:lnTo>
                  <a:lnTo>
                    <a:pt x="3667925" y="321513"/>
                  </a:lnTo>
                  <a:lnTo>
                    <a:pt x="3670998" y="326123"/>
                  </a:lnTo>
                  <a:lnTo>
                    <a:pt x="3672484" y="330695"/>
                  </a:lnTo>
                  <a:lnTo>
                    <a:pt x="3674021" y="336791"/>
                  </a:lnTo>
                  <a:lnTo>
                    <a:pt x="3677094" y="341363"/>
                  </a:lnTo>
                  <a:lnTo>
                    <a:pt x="3680129" y="347459"/>
                  </a:lnTo>
                  <a:lnTo>
                    <a:pt x="3683152" y="350481"/>
                  </a:lnTo>
                  <a:lnTo>
                    <a:pt x="3686225" y="359613"/>
                  </a:lnTo>
                  <a:lnTo>
                    <a:pt x="3689248" y="364185"/>
                  </a:lnTo>
                  <a:lnTo>
                    <a:pt x="3692334" y="367258"/>
                  </a:lnTo>
                  <a:lnTo>
                    <a:pt x="3695357" y="371817"/>
                  </a:lnTo>
                  <a:lnTo>
                    <a:pt x="3696893" y="373354"/>
                  </a:lnTo>
                  <a:lnTo>
                    <a:pt x="3699916" y="377926"/>
                  </a:lnTo>
                  <a:lnTo>
                    <a:pt x="3701453" y="379412"/>
                  </a:lnTo>
                  <a:lnTo>
                    <a:pt x="3707561" y="385508"/>
                  </a:lnTo>
                  <a:lnTo>
                    <a:pt x="3709047" y="387045"/>
                  </a:lnTo>
                  <a:lnTo>
                    <a:pt x="3712121" y="388581"/>
                  </a:lnTo>
                  <a:lnTo>
                    <a:pt x="3718229" y="394690"/>
                  </a:lnTo>
                </a:path>
                <a:path w="6060440" h="394970">
                  <a:moveTo>
                    <a:pt x="3748684" y="394690"/>
                  </a:moveTo>
                  <a:lnTo>
                    <a:pt x="3751757" y="393153"/>
                  </a:lnTo>
                  <a:lnTo>
                    <a:pt x="3753243" y="393153"/>
                  </a:lnTo>
                  <a:lnTo>
                    <a:pt x="3756329" y="391617"/>
                  </a:lnTo>
                  <a:lnTo>
                    <a:pt x="3757815" y="388581"/>
                  </a:lnTo>
                  <a:lnTo>
                    <a:pt x="3760889" y="387045"/>
                  </a:lnTo>
                  <a:lnTo>
                    <a:pt x="3765448" y="382485"/>
                  </a:lnTo>
                  <a:lnTo>
                    <a:pt x="3768483" y="379412"/>
                  </a:lnTo>
                  <a:lnTo>
                    <a:pt x="3771557" y="377926"/>
                  </a:lnTo>
                  <a:lnTo>
                    <a:pt x="3773093" y="374840"/>
                  </a:lnTo>
                  <a:lnTo>
                    <a:pt x="3774579" y="371817"/>
                  </a:lnTo>
                  <a:lnTo>
                    <a:pt x="3777653" y="367258"/>
                  </a:lnTo>
                  <a:lnTo>
                    <a:pt x="3780688" y="364185"/>
                  </a:lnTo>
                  <a:lnTo>
                    <a:pt x="3783761" y="359613"/>
                  </a:lnTo>
                  <a:lnTo>
                    <a:pt x="3785247" y="356590"/>
                  </a:lnTo>
                  <a:lnTo>
                    <a:pt x="3786784" y="352031"/>
                  </a:lnTo>
                  <a:lnTo>
                    <a:pt x="3789857" y="347459"/>
                  </a:lnTo>
                  <a:lnTo>
                    <a:pt x="3792893" y="342849"/>
                  </a:lnTo>
                  <a:lnTo>
                    <a:pt x="3795915" y="338289"/>
                  </a:lnTo>
                  <a:lnTo>
                    <a:pt x="3797452" y="333717"/>
                  </a:lnTo>
                  <a:lnTo>
                    <a:pt x="3798989" y="327621"/>
                  </a:lnTo>
                  <a:lnTo>
                    <a:pt x="3802011" y="323049"/>
                  </a:lnTo>
                  <a:lnTo>
                    <a:pt x="3805097" y="318490"/>
                  </a:lnTo>
                  <a:lnTo>
                    <a:pt x="3806583" y="312381"/>
                  </a:lnTo>
                  <a:lnTo>
                    <a:pt x="3809657" y="307822"/>
                  </a:lnTo>
                  <a:lnTo>
                    <a:pt x="3812679" y="303263"/>
                  </a:lnTo>
                  <a:lnTo>
                    <a:pt x="3814216" y="297154"/>
                  </a:lnTo>
                  <a:lnTo>
                    <a:pt x="3817251" y="292595"/>
                  </a:lnTo>
                  <a:lnTo>
                    <a:pt x="3818788" y="286486"/>
                  </a:lnTo>
                  <a:lnTo>
                    <a:pt x="3821861" y="280390"/>
                  </a:lnTo>
                  <a:lnTo>
                    <a:pt x="3824884" y="274281"/>
                  </a:lnTo>
                  <a:lnTo>
                    <a:pt x="3827957" y="268185"/>
                  </a:lnTo>
                  <a:lnTo>
                    <a:pt x="3829443" y="262089"/>
                  </a:lnTo>
                  <a:lnTo>
                    <a:pt x="3830993" y="255981"/>
                  </a:lnTo>
                  <a:lnTo>
                    <a:pt x="3834015" y="249923"/>
                  </a:lnTo>
                  <a:lnTo>
                    <a:pt x="3837089" y="242290"/>
                  </a:lnTo>
                  <a:lnTo>
                    <a:pt x="3840111" y="236181"/>
                  </a:lnTo>
                  <a:lnTo>
                    <a:pt x="3841648" y="230085"/>
                  </a:lnTo>
                  <a:lnTo>
                    <a:pt x="3843146" y="223989"/>
                  </a:lnTo>
                  <a:lnTo>
                    <a:pt x="3846220" y="216395"/>
                  </a:lnTo>
                  <a:lnTo>
                    <a:pt x="3849242" y="210286"/>
                  </a:lnTo>
                  <a:lnTo>
                    <a:pt x="3850779" y="204190"/>
                  </a:lnTo>
                  <a:lnTo>
                    <a:pt x="3853802" y="198081"/>
                  </a:lnTo>
                  <a:lnTo>
                    <a:pt x="3855351" y="190449"/>
                  </a:lnTo>
                  <a:lnTo>
                    <a:pt x="3858425" y="184391"/>
                  </a:lnTo>
                  <a:lnTo>
                    <a:pt x="3861447" y="178295"/>
                  </a:lnTo>
                  <a:lnTo>
                    <a:pt x="3862984" y="170649"/>
                  </a:lnTo>
                  <a:lnTo>
                    <a:pt x="3866006" y="164604"/>
                  </a:lnTo>
                  <a:lnTo>
                    <a:pt x="3869093" y="158496"/>
                  </a:lnTo>
                  <a:lnTo>
                    <a:pt x="3870578" y="152400"/>
                  </a:lnTo>
                  <a:lnTo>
                    <a:pt x="3873652" y="144754"/>
                  </a:lnTo>
                  <a:lnTo>
                    <a:pt x="3875189" y="138658"/>
                  </a:lnTo>
                  <a:lnTo>
                    <a:pt x="3878211" y="132549"/>
                  </a:lnTo>
                  <a:lnTo>
                    <a:pt x="3881246" y="126504"/>
                  </a:lnTo>
                  <a:lnTo>
                    <a:pt x="3884320" y="120396"/>
                  </a:lnTo>
                  <a:lnTo>
                    <a:pt x="3885857" y="114300"/>
                  </a:lnTo>
                  <a:lnTo>
                    <a:pt x="3887342" y="108191"/>
                  </a:lnTo>
                  <a:lnTo>
                    <a:pt x="3890416" y="102095"/>
                  </a:lnTo>
                  <a:lnTo>
                    <a:pt x="3893451" y="95986"/>
                  </a:lnTo>
                  <a:lnTo>
                    <a:pt x="3894988" y="91427"/>
                  </a:lnTo>
                  <a:lnTo>
                    <a:pt x="3898010" y="86868"/>
                  </a:lnTo>
                  <a:lnTo>
                    <a:pt x="3899547" y="80759"/>
                  </a:lnTo>
                  <a:lnTo>
                    <a:pt x="3902570" y="76200"/>
                  </a:lnTo>
                  <a:lnTo>
                    <a:pt x="3905643" y="71628"/>
                  </a:lnTo>
                  <a:lnTo>
                    <a:pt x="3907193" y="65532"/>
                  </a:lnTo>
                  <a:lnTo>
                    <a:pt x="3910215" y="60972"/>
                  </a:lnTo>
                  <a:lnTo>
                    <a:pt x="3911752" y="56349"/>
                  </a:lnTo>
                  <a:lnTo>
                    <a:pt x="3914774" y="50304"/>
                  </a:lnTo>
                  <a:lnTo>
                    <a:pt x="3917848" y="45732"/>
                  </a:lnTo>
                  <a:lnTo>
                    <a:pt x="3919346" y="42659"/>
                  </a:lnTo>
                  <a:lnTo>
                    <a:pt x="3922420" y="38100"/>
                  </a:lnTo>
                  <a:lnTo>
                    <a:pt x="3925442" y="33528"/>
                  </a:lnTo>
                  <a:lnTo>
                    <a:pt x="3926979" y="30454"/>
                  </a:lnTo>
                  <a:lnTo>
                    <a:pt x="3930002" y="27432"/>
                  </a:lnTo>
                  <a:lnTo>
                    <a:pt x="3931551" y="24409"/>
                  </a:lnTo>
                  <a:lnTo>
                    <a:pt x="3942206" y="13741"/>
                  </a:lnTo>
                  <a:lnTo>
                    <a:pt x="3943743" y="10668"/>
                  </a:lnTo>
                  <a:lnTo>
                    <a:pt x="3946778" y="9131"/>
                  </a:lnTo>
                  <a:lnTo>
                    <a:pt x="3949852" y="6096"/>
                  </a:lnTo>
                  <a:lnTo>
                    <a:pt x="3951389" y="4559"/>
                  </a:lnTo>
                  <a:lnTo>
                    <a:pt x="3954411" y="3073"/>
                  </a:lnTo>
                  <a:lnTo>
                    <a:pt x="3955948" y="1536"/>
                  </a:lnTo>
                  <a:lnTo>
                    <a:pt x="3958983" y="1536"/>
                  </a:lnTo>
                  <a:lnTo>
                    <a:pt x="3962057" y="0"/>
                  </a:lnTo>
                  <a:lnTo>
                    <a:pt x="3971188" y="0"/>
                  </a:lnTo>
                  <a:lnTo>
                    <a:pt x="3974210" y="1536"/>
                  </a:lnTo>
                  <a:lnTo>
                    <a:pt x="3978770" y="1536"/>
                  </a:lnTo>
                  <a:lnTo>
                    <a:pt x="3981843" y="4559"/>
                  </a:lnTo>
                  <a:lnTo>
                    <a:pt x="3983393" y="4559"/>
                  </a:lnTo>
                  <a:lnTo>
                    <a:pt x="3986415" y="6096"/>
                  </a:lnTo>
                  <a:lnTo>
                    <a:pt x="3987952" y="7632"/>
                  </a:lnTo>
                  <a:lnTo>
                    <a:pt x="3990974" y="7632"/>
                  </a:lnTo>
                  <a:lnTo>
                    <a:pt x="3994048" y="10668"/>
                  </a:lnTo>
                  <a:lnTo>
                    <a:pt x="3995546" y="12204"/>
                  </a:lnTo>
                  <a:lnTo>
                    <a:pt x="3998620" y="15227"/>
                  </a:lnTo>
                  <a:lnTo>
                    <a:pt x="4000157" y="18300"/>
                  </a:lnTo>
                  <a:lnTo>
                    <a:pt x="4003179" y="19786"/>
                  </a:lnTo>
                  <a:lnTo>
                    <a:pt x="4006202" y="22872"/>
                  </a:lnTo>
                  <a:lnTo>
                    <a:pt x="4007751" y="25895"/>
                  </a:lnTo>
                  <a:lnTo>
                    <a:pt x="4010825" y="30454"/>
                  </a:lnTo>
                  <a:lnTo>
                    <a:pt x="4012310" y="33528"/>
                  </a:lnTo>
                  <a:lnTo>
                    <a:pt x="4015384" y="36563"/>
                  </a:lnTo>
                  <a:lnTo>
                    <a:pt x="4018406" y="41173"/>
                  </a:lnTo>
                  <a:lnTo>
                    <a:pt x="4019943" y="44196"/>
                  </a:lnTo>
                  <a:lnTo>
                    <a:pt x="4022978" y="48768"/>
                  </a:lnTo>
                  <a:lnTo>
                    <a:pt x="4024515" y="53327"/>
                  </a:lnTo>
                  <a:lnTo>
                    <a:pt x="4027538" y="57886"/>
                  </a:lnTo>
                  <a:lnTo>
                    <a:pt x="4030611" y="62458"/>
                  </a:lnTo>
                  <a:lnTo>
                    <a:pt x="4032097" y="68554"/>
                  </a:lnTo>
                  <a:lnTo>
                    <a:pt x="4035183" y="73126"/>
                  </a:lnTo>
                  <a:lnTo>
                    <a:pt x="4038206" y="77736"/>
                  </a:lnTo>
                  <a:lnTo>
                    <a:pt x="4039742" y="82296"/>
                  </a:lnTo>
                  <a:lnTo>
                    <a:pt x="4042765" y="88404"/>
                  </a:lnTo>
                  <a:lnTo>
                    <a:pt x="4044302" y="92963"/>
                  </a:lnTo>
                  <a:lnTo>
                    <a:pt x="4047388" y="99072"/>
                  </a:lnTo>
                  <a:lnTo>
                    <a:pt x="4050410" y="105117"/>
                  </a:lnTo>
                  <a:lnTo>
                    <a:pt x="4051947" y="109728"/>
                  </a:lnTo>
                  <a:lnTo>
                    <a:pt x="4054970" y="115836"/>
                  </a:lnTo>
                  <a:lnTo>
                    <a:pt x="4056506" y="120396"/>
                  </a:lnTo>
                  <a:lnTo>
                    <a:pt x="4059542" y="126504"/>
                  </a:lnTo>
                  <a:lnTo>
                    <a:pt x="4062615" y="132549"/>
                  </a:lnTo>
                  <a:lnTo>
                    <a:pt x="4064152" y="140195"/>
                  </a:lnTo>
                  <a:lnTo>
                    <a:pt x="4065638" y="146291"/>
                  </a:lnTo>
                  <a:lnTo>
                    <a:pt x="4068711" y="152400"/>
                  </a:lnTo>
                  <a:lnTo>
                    <a:pt x="4071746" y="158496"/>
                  </a:lnTo>
                  <a:lnTo>
                    <a:pt x="4074820" y="164604"/>
                  </a:lnTo>
                  <a:lnTo>
                    <a:pt x="4076306" y="172186"/>
                  </a:lnTo>
                  <a:lnTo>
                    <a:pt x="4079379" y="178295"/>
                  </a:lnTo>
                  <a:lnTo>
                    <a:pt x="4080865" y="184391"/>
                  </a:lnTo>
                  <a:lnTo>
                    <a:pt x="4083951" y="190449"/>
                  </a:lnTo>
                  <a:lnTo>
                    <a:pt x="4086974" y="198081"/>
                  </a:lnTo>
                  <a:lnTo>
                    <a:pt x="4088510" y="204190"/>
                  </a:lnTo>
                  <a:lnTo>
                    <a:pt x="4091533" y="210286"/>
                  </a:lnTo>
                  <a:lnTo>
                    <a:pt x="4094606" y="217881"/>
                  </a:lnTo>
                  <a:lnTo>
                    <a:pt x="4096143" y="223989"/>
                  </a:lnTo>
                  <a:lnTo>
                    <a:pt x="4099178" y="230085"/>
                  </a:lnTo>
                  <a:lnTo>
                    <a:pt x="4100715" y="236181"/>
                  </a:lnTo>
                  <a:lnTo>
                    <a:pt x="4103738" y="242290"/>
                  </a:lnTo>
                  <a:lnTo>
                    <a:pt x="4106811" y="249923"/>
                  </a:lnTo>
                  <a:lnTo>
                    <a:pt x="4108297" y="255981"/>
                  </a:lnTo>
                  <a:lnTo>
                    <a:pt x="4109846" y="263626"/>
                  </a:lnTo>
                  <a:lnTo>
                    <a:pt x="4112920" y="268185"/>
                  </a:lnTo>
                  <a:lnTo>
                    <a:pt x="4115942" y="274281"/>
                  </a:lnTo>
                  <a:lnTo>
                    <a:pt x="4118965" y="281927"/>
                  </a:lnTo>
                  <a:lnTo>
                    <a:pt x="4120502" y="286486"/>
                  </a:lnTo>
                  <a:lnTo>
                    <a:pt x="4122051" y="292595"/>
                  </a:lnTo>
                  <a:lnTo>
                    <a:pt x="4125074" y="298691"/>
                  </a:lnTo>
                  <a:lnTo>
                    <a:pt x="4128147" y="304749"/>
                  </a:lnTo>
                  <a:lnTo>
                    <a:pt x="4131170" y="309359"/>
                  </a:lnTo>
                  <a:lnTo>
                    <a:pt x="4132706" y="315468"/>
                  </a:lnTo>
                  <a:lnTo>
                    <a:pt x="4135742" y="320027"/>
                  </a:lnTo>
                  <a:lnTo>
                    <a:pt x="4137278" y="324586"/>
                  </a:lnTo>
                  <a:lnTo>
                    <a:pt x="4140352" y="330695"/>
                  </a:lnTo>
                  <a:lnTo>
                    <a:pt x="4143374" y="335254"/>
                  </a:lnTo>
                  <a:lnTo>
                    <a:pt x="4144911" y="339826"/>
                  </a:lnTo>
                  <a:lnTo>
                    <a:pt x="4147946" y="345922"/>
                  </a:lnTo>
                  <a:lnTo>
                    <a:pt x="4151020" y="350481"/>
                  </a:lnTo>
                  <a:lnTo>
                    <a:pt x="4152506" y="355053"/>
                  </a:lnTo>
                  <a:lnTo>
                    <a:pt x="4154042" y="359613"/>
                  </a:lnTo>
                  <a:lnTo>
                    <a:pt x="4157065" y="362686"/>
                  </a:lnTo>
                  <a:lnTo>
                    <a:pt x="4160151" y="367258"/>
                  </a:lnTo>
                  <a:lnTo>
                    <a:pt x="4163174" y="368744"/>
                  </a:lnTo>
                  <a:lnTo>
                    <a:pt x="4164710" y="373354"/>
                  </a:lnTo>
                  <a:lnTo>
                    <a:pt x="4166247" y="376389"/>
                  </a:lnTo>
                  <a:lnTo>
                    <a:pt x="4169270" y="379412"/>
                  </a:lnTo>
                  <a:lnTo>
                    <a:pt x="4172343" y="380949"/>
                  </a:lnTo>
                  <a:lnTo>
                    <a:pt x="4175378" y="384022"/>
                  </a:lnTo>
                  <a:lnTo>
                    <a:pt x="4176915" y="387045"/>
                  </a:lnTo>
                  <a:lnTo>
                    <a:pt x="4181474" y="391617"/>
                  </a:lnTo>
                  <a:lnTo>
                    <a:pt x="4184497" y="393153"/>
                  </a:lnTo>
                  <a:lnTo>
                    <a:pt x="4186046" y="394690"/>
                  </a:lnTo>
                </a:path>
                <a:path w="6060440" h="394970">
                  <a:moveTo>
                    <a:pt x="4216501" y="394690"/>
                  </a:moveTo>
                  <a:lnTo>
                    <a:pt x="4219574" y="394690"/>
                  </a:lnTo>
                  <a:lnTo>
                    <a:pt x="4221060" y="393153"/>
                  </a:lnTo>
                  <a:lnTo>
                    <a:pt x="4222597" y="391617"/>
                  </a:lnTo>
                  <a:lnTo>
                    <a:pt x="4225683" y="390080"/>
                  </a:lnTo>
                  <a:lnTo>
                    <a:pt x="4228706" y="388581"/>
                  </a:lnTo>
                  <a:lnTo>
                    <a:pt x="4230242" y="385508"/>
                  </a:lnTo>
                  <a:lnTo>
                    <a:pt x="4233265" y="384022"/>
                  </a:lnTo>
                  <a:lnTo>
                    <a:pt x="4234802" y="380949"/>
                  </a:lnTo>
                  <a:lnTo>
                    <a:pt x="4240910" y="374840"/>
                  </a:lnTo>
                  <a:lnTo>
                    <a:pt x="4242396" y="371817"/>
                  </a:lnTo>
                  <a:lnTo>
                    <a:pt x="4248505" y="365721"/>
                  </a:lnTo>
                  <a:lnTo>
                    <a:pt x="4250042" y="361149"/>
                  </a:lnTo>
                  <a:lnTo>
                    <a:pt x="4253064" y="356590"/>
                  </a:lnTo>
                  <a:lnTo>
                    <a:pt x="4254601" y="353568"/>
                  </a:lnTo>
                  <a:lnTo>
                    <a:pt x="4257674" y="348945"/>
                  </a:lnTo>
                  <a:lnTo>
                    <a:pt x="4260697" y="344385"/>
                  </a:lnTo>
                  <a:lnTo>
                    <a:pt x="4263783" y="339826"/>
                  </a:lnTo>
                  <a:lnTo>
                    <a:pt x="4265269" y="335254"/>
                  </a:lnTo>
                  <a:lnTo>
                    <a:pt x="4266806" y="329158"/>
                  </a:lnTo>
                  <a:lnTo>
                    <a:pt x="4269828" y="324586"/>
                  </a:lnTo>
                  <a:lnTo>
                    <a:pt x="4272902" y="320027"/>
                  </a:lnTo>
                  <a:lnTo>
                    <a:pt x="4274451" y="315468"/>
                  </a:lnTo>
                  <a:lnTo>
                    <a:pt x="4277474" y="309359"/>
                  </a:lnTo>
                  <a:lnTo>
                    <a:pt x="4279010" y="304749"/>
                  </a:lnTo>
                  <a:lnTo>
                    <a:pt x="4282033" y="298691"/>
                  </a:lnTo>
                  <a:lnTo>
                    <a:pt x="4285106" y="294081"/>
                  </a:lnTo>
                  <a:lnTo>
                    <a:pt x="4286605" y="288023"/>
                  </a:lnTo>
                  <a:lnTo>
                    <a:pt x="4289678" y="283413"/>
                  </a:lnTo>
                  <a:lnTo>
                    <a:pt x="4291164" y="277368"/>
                  </a:lnTo>
                  <a:lnTo>
                    <a:pt x="4294238" y="271259"/>
                  </a:lnTo>
                  <a:lnTo>
                    <a:pt x="4297260" y="265163"/>
                  </a:lnTo>
                  <a:lnTo>
                    <a:pt x="4298797" y="257517"/>
                  </a:lnTo>
                  <a:lnTo>
                    <a:pt x="4301883" y="251421"/>
                  </a:lnTo>
                  <a:lnTo>
                    <a:pt x="4304906" y="245313"/>
                  </a:lnTo>
                  <a:lnTo>
                    <a:pt x="4306442" y="239268"/>
                  </a:lnTo>
                  <a:lnTo>
                    <a:pt x="4309465" y="233159"/>
                  </a:lnTo>
                  <a:lnTo>
                    <a:pt x="4311002" y="225526"/>
                  </a:lnTo>
                  <a:lnTo>
                    <a:pt x="4314037" y="219417"/>
                  </a:lnTo>
                  <a:lnTo>
                    <a:pt x="4317110" y="213321"/>
                  </a:lnTo>
                  <a:lnTo>
                    <a:pt x="4318596" y="205727"/>
                  </a:lnTo>
                  <a:lnTo>
                    <a:pt x="4321670" y="199631"/>
                  </a:lnTo>
                  <a:lnTo>
                    <a:pt x="4323206" y="191985"/>
                  </a:lnTo>
                  <a:lnTo>
                    <a:pt x="4329264" y="179781"/>
                  </a:lnTo>
                  <a:lnTo>
                    <a:pt x="4330801" y="172186"/>
                  </a:lnTo>
                  <a:lnTo>
                    <a:pt x="4333874" y="166090"/>
                  </a:lnTo>
                  <a:lnTo>
                    <a:pt x="4335360" y="159981"/>
                  </a:lnTo>
                  <a:lnTo>
                    <a:pt x="4338396" y="153936"/>
                  </a:lnTo>
                  <a:lnTo>
                    <a:pt x="4341469" y="147828"/>
                  </a:lnTo>
                  <a:lnTo>
                    <a:pt x="4343006" y="140195"/>
                  </a:lnTo>
                  <a:lnTo>
                    <a:pt x="4346028" y="134086"/>
                  </a:lnTo>
                  <a:lnTo>
                    <a:pt x="4347565" y="127990"/>
                  </a:lnTo>
                  <a:lnTo>
                    <a:pt x="4350600" y="121881"/>
                  </a:lnTo>
                  <a:lnTo>
                    <a:pt x="4353674" y="115836"/>
                  </a:lnTo>
                  <a:lnTo>
                    <a:pt x="4355160" y="109728"/>
                  </a:lnTo>
                  <a:lnTo>
                    <a:pt x="4358233" y="103632"/>
                  </a:lnTo>
                  <a:lnTo>
                    <a:pt x="4361256" y="99072"/>
                  </a:lnTo>
                  <a:lnTo>
                    <a:pt x="4362805" y="92963"/>
                  </a:lnTo>
                  <a:lnTo>
                    <a:pt x="4365828" y="88404"/>
                  </a:lnTo>
                  <a:lnTo>
                    <a:pt x="4367364" y="82296"/>
                  </a:lnTo>
                  <a:lnTo>
                    <a:pt x="4370438" y="77736"/>
                  </a:lnTo>
                  <a:lnTo>
                    <a:pt x="4373460" y="71628"/>
                  </a:lnTo>
                  <a:lnTo>
                    <a:pt x="4374997" y="67017"/>
                  </a:lnTo>
                  <a:lnTo>
                    <a:pt x="4378032" y="62458"/>
                  </a:lnTo>
                  <a:lnTo>
                    <a:pt x="4379569" y="57886"/>
                  </a:lnTo>
                  <a:lnTo>
                    <a:pt x="4382592" y="51841"/>
                  </a:lnTo>
                  <a:lnTo>
                    <a:pt x="4385665" y="47231"/>
                  </a:lnTo>
                  <a:lnTo>
                    <a:pt x="4387202" y="42659"/>
                  </a:lnTo>
                  <a:lnTo>
                    <a:pt x="4390237" y="38100"/>
                  </a:lnTo>
                  <a:lnTo>
                    <a:pt x="4391774" y="35077"/>
                  </a:lnTo>
                  <a:lnTo>
                    <a:pt x="4394796" y="31991"/>
                  </a:lnTo>
                  <a:lnTo>
                    <a:pt x="4397870" y="27432"/>
                  </a:lnTo>
                  <a:lnTo>
                    <a:pt x="4399356" y="24409"/>
                  </a:lnTo>
                  <a:lnTo>
                    <a:pt x="4402442" y="22872"/>
                  </a:lnTo>
                  <a:lnTo>
                    <a:pt x="4403928" y="19786"/>
                  </a:lnTo>
                  <a:lnTo>
                    <a:pt x="4407001" y="16763"/>
                  </a:lnTo>
                  <a:lnTo>
                    <a:pt x="4411560" y="12204"/>
                  </a:lnTo>
                  <a:lnTo>
                    <a:pt x="4414596" y="10668"/>
                  </a:lnTo>
                  <a:lnTo>
                    <a:pt x="4417669" y="7632"/>
                  </a:lnTo>
                  <a:lnTo>
                    <a:pt x="4419206" y="6096"/>
                  </a:lnTo>
                  <a:lnTo>
                    <a:pt x="4422228" y="4559"/>
                  </a:lnTo>
                  <a:lnTo>
                    <a:pt x="4423765" y="1536"/>
                  </a:lnTo>
                  <a:lnTo>
                    <a:pt x="4426800" y="1536"/>
                  </a:lnTo>
                  <a:lnTo>
                    <a:pt x="4429874" y="0"/>
                  </a:lnTo>
                  <a:lnTo>
                    <a:pt x="4442028" y="0"/>
                  </a:lnTo>
                  <a:lnTo>
                    <a:pt x="4443564" y="1536"/>
                  </a:lnTo>
                  <a:lnTo>
                    <a:pt x="4446638" y="1536"/>
                  </a:lnTo>
                  <a:lnTo>
                    <a:pt x="4448124" y="3073"/>
                  </a:lnTo>
                  <a:lnTo>
                    <a:pt x="4451197" y="4559"/>
                  </a:lnTo>
                  <a:lnTo>
                    <a:pt x="4454232" y="6096"/>
                  </a:lnTo>
                  <a:lnTo>
                    <a:pt x="4455769" y="6096"/>
                  </a:lnTo>
                  <a:lnTo>
                    <a:pt x="4458792" y="7632"/>
                  </a:lnTo>
                  <a:lnTo>
                    <a:pt x="4460328" y="10668"/>
                  </a:lnTo>
                  <a:lnTo>
                    <a:pt x="4463402" y="12204"/>
                  </a:lnTo>
                  <a:lnTo>
                    <a:pt x="4466437" y="13741"/>
                  </a:lnTo>
                  <a:lnTo>
                    <a:pt x="4467974" y="16763"/>
                  </a:lnTo>
                  <a:lnTo>
                    <a:pt x="4474070" y="22872"/>
                  </a:lnTo>
                  <a:lnTo>
                    <a:pt x="4475556" y="25895"/>
                  </a:lnTo>
                  <a:lnTo>
                    <a:pt x="4478642" y="27432"/>
                  </a:lnTo>
                  <a:lnTo>
                    <a:pt x="4480128" y="31991"/>
                  </a:lnTo>
                  <a:lnTo>
                    <a:pt x="4483201" y="35077"/>
                  </a:lnTo>
                  <a:lnTo>
                    <a:pt x="4486224" y="39636"/>
                  </a:lnTo>
                  <a:lnTo>
                    <a:pt x="4489297" y="48768"/>
                  </a:lnTo>
                  <a:lnTo>
                    <a:pt x="4492332" y="51841"/>
                  </a:lnTo>
                  <a:lnTo>
                    <a:pt x="4495406" y="56349"/>
                  </a:lnTo>
                  <a:lnTo>
                    <a:pt x="4498428" y="62458"/>
                  </a:lnTo>
                  <a:lnTo>
                    <a:pt x="4499965" y="65532"/>
                  </a:lnTo>
                  <a:lnTo>
                    <a:pt x="4503000" y="71628"/>
                  </a:lnTo>
                  <a:lnTo>
                    <a:pt x="4504537" y="76200"/>
                  </a:lnTo>
                  <a:lnTo>
                    <a:pt x="4507560" y="82296"/>
                  </a:lnTo>
                  <a:lnTo>
                    <a:pt x="4510633" y="86868"/>
                  </a:lnTo>
                  <a:lnTo>
                    <a:pt x="4512170" y="92963"/>
                  </a:lnTo>
                  <a:lnTo>
                    <a:pt x="4515205" y="97523"/>
                  </a:lnTo>
                  <a:lnTo>
                    <a:pt x="4516742" y="102095"/>
                  </a:lnTo>
                  <a:lnTo>
                    <a:pt x="4519764" y="108191"/>
                  </a:lnTo>
                  <a:lnTo>
                    <a:pt x="4522787" y="112763"/>
                  </a:lnTo>
                  <a:lnTo>
                    <a:pt x="4524324" y="118859"/>
                  </a:lnTo>
                  <a:lnTo>
                    <a:pt x="4527359" y="124968"/>
                  </a:lnTo>
                  <a:lnTo>
                    <a:pt x="4530432" y="131063"/>
                  </a:lnTo>
                  <a:lnTo>
                    <a:pt x="4531969" y="137172"/>
                  </a:lnTo>
                  <a:lnTo>
                    <a:pt x="4533455" y="144754"/>
                  </a:lnTo>
                  <a:lnTo>
                    <a:pt x="4536528" y="150863"/>
                  </a:lnTo>
                  <a:lnTo>
                    <a:pt x="4539564" y="156959"/>
                  </a:lnTo>
                  <a:lnTo>
                    <a:pt x="4542637" y="163068"/>
                  </a:lnTo>
                  <a:lnTo>
                    <a:pt x="4544123" y="170649"/>
                  </a:lnTo>
                  <a:lnTo>
                    <a:pt x="4545660" y="176758"/>
                  </a:lnTo>
                  <a:lnTo>
                    <a:pt x="4548733" y="182854"/>
                  </a:lnTo>
                  <a:lnTo>
                    <a:pt x="4551756" y="188963"/>
                  </a:lnTo>
                  <a:lnTo>
                    <a:pt x="4554791" y="196545"/>
                  </a:lnTo>
                  <a:lnTo>
                    <a:pt x="4556328" y="202653"/>
                  </a:lnTo>
                  <a:lnTo>
                    <a:pt x="4559401" y="208749"/>
                  </a:lnTo>
                  <a:lnTo>
                    <a:pt x="4560887" y="214858"/>
                  </a:lnTo>
                  <a:lnTo>
                    <a:pt x="4563960" y="222491"/>
                  </a:lnTo>
                  <a:lnTo>
                    <a:pt x="4566996" y="228549"/>
                  </a:lnTo>
                  <a:lnTo>
                    <a:pt x="4568532" y="234645"/>
                  </a:lnTo>
                  <a:lnTo>
                    <a:pt x="4571555" y="240753"/>
                  </a:lnTo>
                  <a:lnTo>
                    <a:pt x="4573092" y="248386"/>
                  </a:lnTo>
                  <a:lnTo>
                    <a:pt x="4576165" y="254495"/>
                  </a:lnTo>
                  <a:lnTo>
                    <a:pt x="4577664" y="260591"/>
                  </a:lnTo>
                  <a:lnTo>
                    <a:pt x="4580737" y="266649"/>
                  </a:lnTo>
                  <a:lnTo>
                    <a:pt x="4583760" y="272745"/>
                  </a:lnTo>
                  <a:lnTo>
                    <a:pt x="4586833" y="280390"/>
                  </a:lnTo>
                  <a:lnTo>
                    <a:pt x="4588319" y="286486"/>
                  </a:lnTo>
                  <a:lnTo>
                    <a:pt x="4589856" y="291058"/>
                  </a:lnTo>
                  <a:lnTo>
                    <a:pt x="4592891" y="297154"/>
                  </a:lnTo>
                  <a:lnTo>
                    <a:pt x="4595964" y="303263"/>
                  </a:lnTo>
                  <a:lnTo>
                    <a:pt x="4598987" y="307822"/>
                  </a:lnTo>
                  <a:lnTo>
                    <a:pt x="4600524" y="312381"/>
                  </a:lnTo>
                  <a:lnTo>
                    <a:pt x="4602060" y="318490"/>
                  </a:lnTo>
                  <a:lnTo>
                    <a:pt x="4605096" y="323049"/>
                  </a:lnTo>
                  <a:lnTo>
                    <a:pt x="4608169" y="329158"/>
                  </a:lnTo>
                  <a:lnTo>
                    <a:pt x="4611192" y="333717"/>
                  </a:lnTo>
                  <a:lnTo>
                    <a:pt x="4612728" y="338289"/>
                  </a:lnTo>
                  <a:lnTo>
                    <a:pt x="4615764" y="342849"/>
                  </a:lnTo>
                  <a:lnTo>
                    <a:pt x="4617300" y="348945"/>
                  </a:lnTo>
                  <a:lnTo>
                    <a:pt x="4620323" y="353568"/>
                  </a:lnTo>
                  <a:lnTo>
                    <a:pt x="4621860" y="358127"/>
                  </a:lnTo>
                  <a:lnTo>
                    <a:pt x="4624933" y="361149"/>
                  </a:lnTo>
                  <a:lnTo>
                    <a:pt x="4627956" y="365721"/>
                  </a:lnTo>
                  <a:lnTo>
                    <a:pt x="4629505" y="368744"/>
                  </a:lnTo>
                  <a:lnTo>
                    <a:pt x="4632528" y="371817"/>
                  </a:lnTo>
                  <a:lnTo>
                    <a:pt x="4634064" y="374840"/>
                  </a:lnTo>
                  <a:lnTo>
                    <a:pt x="4637087" y="377926"/>
                  </a:lnTo>
                  <a:lnTo>
                    <a:pt x="4640160" y="380949"/>
                  </a:lnTo>
                  <a:lnTo>
                    <a:pt x="4643196" y="384022"/>
                  </a:lnTo>
                  <a:lnTo>
                    <a:pt x="4644732" y="385508"/>
                  </a:lnTo>
                  <a:lnTo>
                    <a:pt x="4646269" y="388581"/>
                  </a:lnTo>
                  <a:lnTo>
                    <a:pt x="4649292" y="390080"/>
                  </a:lnTo>
                  <a:lnTo>
                    <a:pt x="4652314" y="393153"/>
                  </a:lnTo>
                  <a:lnTo>
                    <a:pt x="4655400" y="394690"/>
                  </a:lnTo>
                </a:path>
                <a:path w="6060440" h="394970">
                  <a:moveTo>
                    <a:pt x="4684318" y="394690"/>
                  </a:moveTo>
                  <a:lnTo>
                    <a:pt x="4685855" y="394690"/>
                  </a:lnTo>
                  <a:lnTo>
                    <a:pt x="4688878" y="393153"/>
                  </a:lnTo>
                  <a:lnTo>
                    <a:pt x="4690414" y="391617"/>
                  </a:lnTo>
                  <a:lnTo>
                    <a:pt x="4693500" y="390080"/>
                  </a:lnTo>
                  <a:lnTo>
                    <a:pt x="4696523" y="388581"/>
                  </a:lnTo>
                  <a:lnTo>
                    <a:pt x="4701082" y="384022"/>
                  </a:lnTo>
                  <a:lnTo>
                    <a:pt x="4702619" y="380949"/>
                  </a:lnTo>
                  <a:lnTo>
                    <a:pt x="4705654" y="379412"/>
                  </a:lnTo>
                  <a:lnTo>
                    <a:pt x="4708728" y="376389"/>
                  </a:lnTo>
                  <a:lnTo>
                    <a:pt x="4710264" y="373354"/>
                  </a:lnTo>
                  <a:lnTo>
                    <a:pt x="4713287" y="368744"/>
                  </a:lnTo>
                  <a:lnTo>
                    <a:pt x="4714824" y="365721"/>
                  </a:lnTo>
                  <a:lnTo>
                    <a:pt x="4717859" y="362686"/>
                  </a:lnTo>
                  <a:lnTo>
                    <a:pt x="4720932" y="358127"/>
                  </a:lnTo>
                  <a:lnTo>
                    <a:pt x="4722418" y="355053"/>
                  </a:lnTo>
                  <a:lnTo>
                    <a:pt x="4725492" y="350481"/>
                  </a:lnTo>
                  <a:lnTo>
                    <a:pt x="4728514" y="345922"/>
                  </a:lnTo>
                  <a:lnTo>
                    <a:pt x="4730064" y="341363"/>
                  </a:lnTo>
                  <a:lnTo>
                    <a:pt x="4733086" y="336791"/>
                  </a:lnTo>
                  <a:lnTo>
                    <a:pt x="4734623" y="330695"/>
                  </a:lnTo>
                  <a:lnTo>
                    <a:pt x="4737696" y="326123"/>
                  </a:lnTo>
                  <a:lnTo>
                    <a:pt x="4740719" y="321513"/>
                  </a:lnTo>
                  <a:lnTo>
                    <a:pt x="4742256" y="316953"/>
                  </a:lnTo>
                  <a:lnTo>
                    <a:pt x="4745291" y="310845"/>
                  </a:lnTo>
                  <a:lnTo>
                    <a:pt x="4746828" y="306285"/>
                  </a:lnTo>
                  <a:lnTo>
                    <a:pt x="4749850" y="301726"/>
                  </a:lnTo>
                  <a:lnTo>
                    <a:pt x="4752924" y="295617"/>
                  </a:lnTo>
                  <a:lnTo>
                    <a:pt x="4754422" y="289521"/>
                  </a:lnTo>
                  <a:lnTo>
                    <a:pt x="4757496" y="283413"/>
                  </a:lnTo>
                  <a:lnTo>
                    <a:pt x="4759032" y="278853"/>
                  </a:lnTo>
                  <a:lnTo>
                    <a:pt x="4762055" y="272745"/>
                  </a:lnTo>
                  <a:lnTo>
                    <a:pt x="4765078" y="265163"/>
                  </a:lnTo>
                  <a:lnTo>
                    <a:pt x="4766614" y="259054"/>
                  </a:lnTo>
                  <a:lnTo>
                    <a:pt x="4769700" y="252958"/>
                  </a:lnTo>
                  <a:lnTo>
                    <a:pt x="4771186" y="246849"/>
                  </a:lnTo>
                  <a:lnTo>
                    <a:pt x="4774260" y="240753"/>
                  </a:lnTo>
                  <a:lnTo>
                    <a:pt x="4777282" y="234645"/>
                  </a:lnTo>
                  <a:lnTo>
                    <a:pt x="4778819" y="227063"/>
                  </a:lnTo>
                  <a:lnTo>
                    <a:pt x="4781854" y="220954"/>
                  </a:lnTo>
                  <a:lnTo>
                    <a:pt x="4784928" y="214858"/>
                  </a:lnTo>
                  <a:lnTo>
                    <a:pt x="4786464" y="208749"/>
                  </a:lnTo>
                  <a:lnTo>
                    <a:pt x="4789487" y="201168"/>
                  </a:lnTo>
                  <a:lnTo>
                    <a:pt x="4791024" y="195059"/>
                  </a:lnTo>
                  <a:lnTo>
                    <a:pt x="4794059" y="188963"/>
                  </a:lnTo>
                  <a:lnTo>
                    <a:pt x="4797132" y="181317"/>
                  </a:lnTo>
                  <a:lnTo>
                    <a:pt x="4798618" y="175272"/>
                  </a:lnTo>
                  <a:lnTo>
                    <a:pt x="4801692" y="169163"/>
                  </a:lnTo>
                  <a:lnTo>
                    <a:pt x="4803178" y="163068"/>
                  </a:lnTo>
                  <a:lnTo>
                    <a:pt x="4806264" y="155422"/>
                  </a:lnTo>
                  <a:lnTo>
                    <a:pt x="4809286" y="147828"/>
                  </a:lnTo>
                  <a:lnTo>
                    <a:pt x="4810823" y="143217"/>
                  </a:lnTo>
                  <a:lnTo>
                    <a:pt x="4813896" y="137172"/>
                  </a:lnTo>
                  <a:lnTo>
                    <a:pt x="4815382" y="129527"/>
                  </a:lnTo>
                  <a:lnTo>
                    <a:pt x="4818456" y="123431"/>
                  </a:lnTo>
                  <a:lnTo>
                    <a:pt x="4821491" y="117322"/>
                  </a:lnTo>
                  <a:lnTo>
                    <a:pt x="4823028" y="111226"/>
                  </a:lnTo>
                  <a:lnTo>
                    <a:pt x="4826050" y="105117"/>
                  </a:lnTo>
                  <a:lnTo>
                    <a:pt x="4827587" y="100558"/>
                  </a:lnTo>
                  <a:lnTo>
                    <a:pt x="4830622" y="94449"/>
                  </a:lnTo>
                  <a:lnTo>
                    <a:pt x="4833696" y="89890"/>
                  </a:lnTo>
                  <a:lnTo>
                    <a:pt x="4835182" y="83781"/>
                  </a:lnTo>
                  <a:lnTo>
                    <a:pt x="4838255" y="79222"/>
                  </a:lnTo>
                  <a:lnTo>
                    <a:pt x="4841278" y="74663"/>
                  </a:lnTo>
                  <a:lnTo>
                    <a:pt x="4842814" y="68554"/>
                  </a:lnTo>
                  <a:lnTo>
                    <a:pt x="4845850" y="63995"/>
                  </a:lnTo>
                  <a:lnTo>
                    <a:pt x="4847386" y="57886"/>
                  </a:lnTo>
                  <a:lnTo>
                    <a:pt x="4850409" y="53327"/>
                  </a:lnTo>
                  <a:lnTo>
                    <a:pt x="4853482" y="48768"/>
                  </a:lnTo>
                  <a:lnTo>
                    <a:pt x="4855019" y="44196"/>
                  </a:lnTo>
                  <a:lnTo>
                    <a:pt x="4858054" y="39636"/>
                  </a:lnTo>
                  <a:lnTo>
                    <a:pt x="4859591" y="36563"/>
                  </a:lnTo>
                  <a:lnTo>
                    <a:pt x="4862614" y="31991"/>
                  </a:lnTo>
                  <a:lnTo>
                    <a:pt x="4865687" y="28968"/>
                  </a:lnTo>
                  <a:lnTo>
                    <a:pt x="4867173" y="25895"/>
                  </a:lnTo>
                  <a:lnTo>
                    <a:pt x="4868722" y="22872"/>
                  </a:lnTo>
                  <a:lnTo>
                    <a:pt x="4871796" y="19786"/>
                  </a:lnTo>
                  <a:lnTo>
                    <a:pt x="4874818" y="18300"/>
                  </a:lnTo>
                  <a:lnTo>
                    <a:pt x="4877841" y="15227"/>
                  </a:lnTo>
                  <a:lnTo>
                    <a:pt x="4879378" y="12204"/>
                  </a:lnTo>
                  <a:lnTo>
                    <a:pt x="4882464" y="10668"/>
                  </a:lnTo>
                  <a:lnTo>
                    <a:pt x="4883950" y="7632"/>
                  </a:lnTo>
                  <a:lnTo>
                    <a:pt x="4887023" y="6096"/>
                  </a:lnTo>
                  <a:lnTo>
                    <a:pt x="4890046" y="4559"/>
                  </a:lnTo>
                  <a:lnTo>
                    <a:pt x="4891582" y="3073"/>
                  </a:lnTo>
                  <a:lnTo>
                    <a:pt x="4894618" y="1536"/>
                  </a:lnTo>
                  <a:lnTo>
                    <a:pt x="4897691" y="0"/>
                  </a:lnTo>
                  <a:lnTo>
                    <a:pt x="4909896" y="0"/>
                  </a:lnTo>
                  <a:lnTo>
                    <a:pt x="4911382" y="1536"/>
                  </a:lnTo>
                  <a:lnTo>
                    <a:pt x="4912918" y="1536"/>
                  </a:lnTo>
                  <a:lnTo>
                    <a:pt x="4915941" y="3073"/>
                  </a:lnTo>
                  <a:lnTo>
                    <a:pt x="4919014" y="4559"/>
                  </a:lnTo>
                  <a:lnTo>
                    <a:pt x="4922050" y="4559"/>
                  </a:lnTo>
                  <a:lnTo>
                    <a:pt x="4925123" y="7632"/>
                  </a:lnTo>
                  <a:lnTo>
                    <a:pt x="4928146" y="9131"/>
                  </a:lnTo>
                  <a:lnTo>
                    <a:pt x="4931219" y="12204"/>
                  </a:lnTo>
                  <a:lnTo>
                    <a:pt x="4934254" y="13741"/>
                  </a:lnTo>
                  <a:lnTo>
                    <a:pt x="4935791" y="16763"/>
                  </a:lnTo>
                  <a:lnTo>
                    <a:pt x="4938814" y="18300"/>
                  </a:lnTo>
                  <a:lnTo>
                    <a:pt x="4940350" y="21323"/>
                  </a:lnTo>
                  <a:lnTo>
                    <a:pt x="4943373" y="24409"/>
                  </a:lnTo>
                  <a:lnTo>
                    <a:pt x="4946459" y="27432"/>
                  </a:lnTo>
                  <a:lnTo>
                    <a:pt x="4947996" y="30454"/>
                  </a:lnTo>
                  <a:lnTo>
                    <a:pt x="4951018" y="33528"/>
                  </a:lnTo>
                  <a:lnTo>
                    <a:pt x="4954041" y="38100"/>
                  </a:lnTo>
                  <a:lnTo>
                    <a:pt x="4955578" y="42659"/>
                  </a:lnTo>
                  <a:lnTo>
                    <a:pt x="4957114" y="45732"/>
                  </a:lnTo>
                  <a:lnTo>
                    <a:pt x="4963172" y="54863"/>
                  </a:lnTo>
                  <a:lnTo>
                    <a:pt x="4966246" y="60972"/>
                  </a:lnTo>
                  <a:lnTo>
                    <a:pt x="4967782" y="65532"/>
                  </a:lnTo>
                  <a:lnTo>
                    <a:pt x="4969268" y="70091"/>
                  </a:lnTo>
                  <a:lnTo>
                    <a:pt x="4972354" y="74663"/>
                  </a:lnTo>
                  <a:lnTo>
                    <a:pt x="4975377" y="80759"/>
                  </a:lnTo>
                  <a:lnTo>
                    <a:pt x="4978450" y="85331"/>
                  </a:lnTo>
                  <a:lnTo>
                    <a:pt x="4979936" y="89890"/>
                  </a:lnTo>
                  <a:lnTo>
                    <a:pt x="4981473" y="95986"/>
                  </a:lnTo>
                  <a:lnTo>
                    <a:pt x="4984559" y="100558"/>
                  </a:lnTo>
                  <a:lnTo>
                    <a:pt x="4990604" y="112763"/>
                  </a:lnTo>
                  <a:lnTo>
                    <a:pt x="4992141" y="117322"/>
                  </a:lnTo>
                  <a:lnTo>
                    <a:pt x="4995214" y="123431"/>
                  </a:lnTo>
                  <a:lnTo>
                    <a:pt x="4996713" y="129527"/>
                  </a:lnTo>
                  <a:lnTo>
                    <a:pt x="4999786" y="135623"/>
                  </a:lnTo>
                  <a:lnTo>
                    <a:pt x="5001272" y="143217"/>
                  </a:lnTo>
                  <a:lnTo>
                    <a:pt x="5004346" y="147828"/>
                  </a:lnTo>
                  <a:lnTo>
                    <a:pt x="5007368" y="153936"/>
                  </a:lnTo>
                  <a:lnTo>
                    <a:pt x="5010454" y="161531"/>
                  </a:lnTo>
                  <a:lnTo>
                    <a:pt x="5011991" y="167627"/>
                  </a:lnTo>
                  <a:lnTo>
                    <a:pt x="5013477" y="175272"/>
                  </a:lnTo>
                  <a:lnTo>
                    <a:pt x="5016550" y="181317"/>
                  </a:lnTo>
                  <a:lnTo>
                    <a:pt x="5019573" y="187426"/>
                  </a:lnTo>
                  <a:lnTo>
                    <a:pt x="5022659" y="195059"/>
                  </a:lnTo>
                  <a:lnTo>
                    <a:pt x="5024145" y="201168"/>
                  </a:lnTo>
                  <a:lnTo>
                    <a:pt x="5025682" y="207213"/>
                  </a:lnTo>
                  <a:lnTo>
                    <a:pt x="5028704" y="213321"/>
                  </a:lnTo>
                  <a:lnTo>
                    <a:pt x="5031778" y="220954"/>
                  </a:lnTo>
                  <a:lnTo>
                    <a:pt x="5034813" y="227063"/>
                  </a:lnTo>
                  <a:lnTo>
                    <a:pt x="5037886" y="239268"/>
                  </a:lnTo>
                  <a:lnTo>
                    <a:pt x="5040909" y="245313"/>
                  </a:lnTo>
                  <a:lnTo>
                    <a:pt x="5043982" y="252958"/>
                  </a:lnTo>
                  <a:lnTo>
                    <a:pt x="5045468" y="259054"/>
                  </a:lnTo>
                  <a:lnTo>
                    <a:pt x="5048554" y="265163"/>
                  </a:lnTo>
                  <a:lnTo>
                    <a:pt x="5051577" y="271259"/>
                  </a:lnTo>
                  <a:lnTo>
                    <a:pt x="5053114" y="277368"/>
                  </a:lnTo>
                  <a:lnTo>
                    <a:pt x="5056136" y="283413"/>
                  </a:lnTo>
                  <a:lnTo>
                    <a:pt x="5057673" y="289521"/>
                  </a:lnTo>
                  <a:lnTo>
                    <a:pt x="5060759" y="295617"/>
                  </a:lnTo>
                  <a:lnTo>
                    <a:pt x="5063782" y="301726"/>
                  </a:lnTo>
                  <a:lnTo>
                    <a:pt x="5066804" y="306285"/>
                  </a:lnTo>
                  <a:lnTo>
                    <a:pt x="5068341" y="310845"/>
                  </a:lnTo>
                  <a:lnTo>
                    <a:pt x="5069878" y="316953"/>
                  </a:lnTo>
                  <a:lnTo>
                    <a:pt x="5072913" y="321513"/>
                  </a:lnTo>
                  <a:lnTo>
                    <a:pt x="5075986" y="327621"/>
                  </a:lnTo>
                  <a:lnTo>
                    <a:pt x="5079009" y="332181"/>
                  </a:lnTo>
                  <a:lnTo>
                    <a:pt x="5080546" y="336791"/>
                  </a:lnTo>
                  <a:lnTo>
                    <a:pt x="5082082" y="342849"/>
                  </a:lnTo>
                  <a:lnTo>
                    <a:pt x="5085118" y="347459"/>
                  </a:lnTo>
                  <a:lnTo>
                    <a:pt x="5088191" y="352031"/>
                  </a:lnTo>
                  <a:lnTo>
                    <a:pt x="5089677" y="356590"/>
                  </a:lnTo>
                  <a:lnTo>
                    <a:pt x="5092750" y="361149"/>
                  </a:lnTo>
                  <a:lnTo>
                    <a:pt x="5094236" y="364185"/>
                  </a:lnTo>
                  <a:lnTo>
                    <a:pt x="5097322" y="367258"/>
                  </a:lnTo>
                  <a:lnTo>
                    <a:pt x="5100345" y="371817"/>
                  </a:lnTo>
                  <a:lnTo>
                    <a:pt x="5101882" y="374840"/>
                  </a:lnTo>
                  <a:lnTo>
                    <a:pt x="5104904" y="377926"/>
                  </a:lnTo>
                  <a:lnTo>
                    <a:pt x="5107978" y="379412"/>
                  </a:lnTo>
                  <a:lnTo>
                    <a:pt x="5109514" y="382485"/>
                  </a:lnTo>
                  <a:lnTo>
                    <a:pt x="5117109" y="390080"/>
                  </a:lnTo>
                  <a:lnTo>
                    <a:pt x="5120182" y="391617"/>
                  </a:lnTo>
                  <a:lnTo>
                    <a:pt x="5123218" y="393153"/>
                  </a:lnTo>
                  <a:lnTo>
                    <a:pt x="5124754" y="394690"/>
                  </a:lnTo>
                </a:path>
                <a:path w="6060440" h="394970">
                  <a:moveTo>
                    <a:pt x="5153672" y="394690"/>
                  </a:moveTo>
                  <a:lnTo>
                    <a:pt x="5156746" y="393153"/>
                  </a:lnTo>
                  <a:lnTo>
                    <a:pt x="5158231" y="393153"/>
                  </a:lnTo>
                  <a:lnTo>
                    <a:pt x="5161318" y="391617"/>
                  </a:lnTo>
                  <a:lnTo>
                    <a:pt x="5165877" y="387045"/>
                  </a:lnTo>
                  <a:lnTo>
                    <a:pt x="5168899" y="385508"/>
                  </a:lnTo>
                  <a:lnTo>
                    <a:pt x="5170436" y="382485"/>
                  </a:lnTo>
                  <a:lnTo>
                    <a:pt x="5173522" y="379412"/>
                  </a:lnTo>
                  <a:lnTo>
                    <a:pt x="5176545" y="377926"/>
                  </a:lnTo>
                  <a:lnTo>
                    <a:pt x="5178082" y="373354"/>
                  </a:lnTo>
                  <a:lnTo>
                    <a:pt x="5181104" y="370281"/>
                  </a:lnTo>
                  <a:lnTo>
                    <a:pt x="5182641" y="367258"/>
                  </a:lnTo>
                  <a:lnTo>
                    <a:pt x="5185676" y="362686"/>
                  </a:lnTo>
                  <a:lnTo>
                    <a:pt x="5188750" y="359613"/>
                  </a:lnTo>
                  <a:lnTo>
                    <a:pt x="5190235" y="355053"/>
                  </a:lnTo>
                  <a:lnTo>
                    <a:pt x="5193309" y="350481"/>
                  </a:lnTo>
                  <a:lnTo>
                    <a:pt x="5194846" y="347459"/>
                  </a:lnTo>
                  <a:lnTo>
                    <a:pt x="5197868" y="342849"/>
                  </a:lnTo>
                  <a:lnTo>
                    <a:pt x="5202440" y="333717"/>
                  </a:lnTo>
                  <a:lnTo>
                    <a:pt x="5205514" y="327621"/>
                  </a:lnTo>
                  <a:lnTo>
                    <a:pt x="5206999" y="323049"/>
                  </a:lnTo>
                  <a:lnTo>
                    <a:pt x="5210073" y="316953"/>
                  </a:lnTo>
                  <a:lnTo>
                    <a:pt x="5213108" y="312381"/>
                  </a:lnTo>
                  <a:lnTo>
                    <a:pt x="5214645" y="306285"/>
                  </a:lnTo>
                  <a:lnTo>
                    <a:pt x="5217667" y="301726"/>
                  </a:lnTo>
                  <a:lnTo>
                    <a:pt x="5220741" y="297154"/>
                  </a:lnTo>
                  <a:lnTo>
                    <a:pt x="5222278" y="291058"/>
                  </a:lnTo>
                  <a:lnTo>
                    <a:pt x="5225313" y="286486"/>
                  </a:lnTo>
                  <a:lnTo>
                    <a:pt x="5226850" y="280390"/>
                  </a:lnTo>
                  <a:lnTo>
                    <a:pt x="5229872" y="274281"/>
                  </a:lnTo>
                  <a:lnTo>
                    <a:pt x="5232946" y="268185"/>
                  </a:lnTo>
                  <a:lnTo>
                    <a:pt x="5234431" y="262089"/>
                  </a:lnTo>
                  <a:lnTo>
                    <a:pt x="5237518" y="254495"/>
                  </a:lnTo>
                  <a:lnTo>
                    <a:pt x="5239003" y="248386"/>
                  </a:lnTo>
                  <a:lnTo>
                    <a:pt x="5242077" y="242290"/>
                  </a:lnTo>
                  <a:lnTo>
                    <a:pt x="5245099" y="236181"/>
                  </a:lnTo>
                  <a:lnTo>
                    <a:pt x="5246636" y="228549"/>
                  </a:lnTo>
                  <a:lnTo>
                    <a:pt x="5249722" y="222491"/>
                  </a:lnTo>
                  <a:lnTo>
                    <a:pt x="5251208" y="216395"/>
                  </a:lnTo>
                  <a:lnTo>
                    <a:pt x="5254282" y="210286"/>
                  </a:lnTo>
                  <a:lnTo>
                    <a:pt x="5257304" y="202653"/>
                  </a:lnTo>
                  <a:lnTo>
                    <a:pt x="5258841" y="196545"/>
                  </a:lnTo>
                  <a:lnTo>
                    <a:pt x="5261876" y="190449"/>
                  </a:lnTo>
                  <a:lnTo>
                    <a:pt x="5263413" y="184391"/>
                  </a:lnTo>
                  <a:lnTo>
                    <a:pt x="5266435" y="176758"/>
                  </a:lnTo>
                  <a:lnTo>
                    <a:pt x="5269509" y="170649"/>
                  </a:lnTo>
                  <a:lnTo>
                    <a:pt x="5271046" y="164604"/>
                  </a:lnTo>
                  <a:lnTo>
                    <a:pt x="5274068" y="158496"/>
                  </a:lnTo>
                  <a:lnTo>
                    <a:pt x="5277103" y="150863"/>
                  </a:lnTo>
                  <a:lnTo>
                    <a:pt x="5278640" y="144754"/>
                  </a:lnTo>
                  <a:lnTo>
                    <a:pt x="5281714" y="138658"/>
                  </a:lnTo>
                  <a:lnTo>
                    <a:pt x="5283199" y="131063"/>
                  </a:lnTo>
                  <a:lnTo>
                    <a:pt x="5286273" y="124968"/>
                  </a:lnTo>
                  <a:lnTo>
                    <a:pt x="5289308" y="118859"/>
                  </a:lnTo>
                  <a:lnTo>
                    <a:pt x="5290845" y="112763"/>
                  </a:lnTo>
                  <a:lnTo>
                    <a:pt x="5293867" y="106654"/>
                  </a:lnTo>
                  <a:lnTo>
                    <a:pt x="5295404" y="102095"/>
                  </a:lnTo>
                  <a:lnTo>
                    <a:pt x="5298478" y="95986"/>
                  </a:lnTo>
                  <a:lnTo>
                    <a:pt x="5301513" y="89890"/>
                  </a:lnTo>
                  <a:lnTo>
                    <a:pt x="5303050" y="85331"/>
                  </a:lnTo>
                  <a:lnTo>
                    <a:pt x="5304535" y="80759"/>
                  </a:lnTo>
                  <a:lnTo>
                    <a:pt x="5307609" y="76200"/>
                  </a:lnTo>
                  <a:lnTo>
                    <a:pt x="5310631" y="70091"/>
                  </a:lnTo>
                  <a:lnTo>
                    <a:pt x="5313718" y="65532"/>
                  </a:lnTo>
                  <a:lnTo>
                    <a:pt x="5315203" y="60972"/>
                  </a:lnTo>
                  <a:lnTo>
                    <a:pt x="5318277" y="54863"/>
                  </a:lnTo>
                  <a:lnTo>
                    <a:pt x="5319814" y="50304"/>
                  </a:lnTo>
                  <a:lnTo>
                    <a:pt x="5322836" y="45732"/>
                  </a:lnTo>
                  <a:lnTo>
                    <a:pt x="5325922" y="41173"/>
                  </a:lnTo>
                  <a:lnTo>
                    <a:pt x="5327408" y="36563"/>
                  </a:lnTo>
                  <a:lnTo>
                    <a:pt x="5333504" y="30454"/>
                  </a:lnTo>
                  <a:lnTo>
                    <a:pt x="5335041" y="25895"/>
                  </a:lnTo>
                  <a:lnTo>
                    <a:pt x="5338076" y="24409"/>
                  </a:lnTo>
                  <a:lnTo>
                    <a:pt x="5339613" y="21323"/>
                  </a:lnTo>
                  <a:lnTo>
                    <a:pt x="5342635" y="18300"/>
                  </a:lnTo>
                  <a:lnTo>
                    <a:pt x="5345709" y="16763"/>
                  </a:lnTo>
                  <a:lnTo>
                    <a:pt x="5347195" y="13741"/>
                  </a:lnTo>
                  <a:lnTo>
                    <a:pt x="5348731" y="10668"/>
                  </a:lnTo>
                  <a:lnTo>
                    <a:pt x="5351767" y="7632"/>
                  </a:lnTo>
                  <a:lnTo>
                    <a:pt x="5354840" y="6096"/>
                  </a:lnTo>
                  <a:lnTo>
                    <a:pt x="5357863" y="4559"/>
                  </a:lnTo>
                  <a:lnTo>
                    <a:pt x="5359399" y="3073"/>
                  </a:lnTo>
                  <a:lnTo>
                    <a:pt x="5360936" y="1536"/>
                  </a:lnTo>
                  <a:lnTo>
                    <a:pt x="5363971" y="0"/>
                  </a:lnTo>
                  <a:lnTo>
                    <a:pt x="5376176" y="0"/>
                  </a:lnTo>
                  <a:lnTo>
                    <a:pt x="5379199" y="1536"/>
                  </a:lnTo>
                  <a:lnTo>
                    <a:pt x="5383809" y="1536"/>
                  </a:lnTo>
                  <a:lnTo>
                    <a:pt x="5386831" y="3073"/>
                  </a:lnTo>
                  <a:lnTo>
                    <a:pt x="5389867" y="4559"/>
                  </a:lnTo>
                  <a:lnTo>
                    <a:pt x="5392940" y="7632"/>
                  </a:lnTo>
                  <a:lnTo>
                    <a:pt x="5405145" y="18300"/>
                  </a:lnTo>
                  <a:lnTo>
                    <a:pt x="5408167" y="19786"/>
                  </a:lnTo>
                  <a:lnTo>
                    <a:pt x="5411241" y="24409"/>
                  </a:lnTo>
                  <a:lnTo>
                    <a:pt x="5414276" y="25895"/>
                  </a:lnTo>
                  <a:lnTo>
                    <a:pt x="5415813" y="30454"/>
                  </a:lnTo>
                  <a:lnTo>
                    <a:pt x="5417299" y="33528"/>
                  </a:lnTo>
                  <a:lnTo>
                    <a:pt x="5420372" y="36563"/>
                  </a:lnTo>
                  <a:lnTo>
                    <a:pt x="5423395" y="41173"/>
                  </a:lnTo>
                  <a:lnTo>
                    <a:pt x="5424931" y="45732"/>
                  </a:lnTo>
                  <a:lnTo>
                    <a:pt x="5427967" y="50304"/>
                  </a:lnTo>
                  <a:lnTo>
                    <a:pt x="5431040" y="54863"/>
                  </a:lnTo>
                  <a:lnTo>
                    <a:pt x="5432577" y="57886"/>
                  </a:lnTo>
                  <a:lnTo>
                    <a:pt x="5435599" y="63995"/>
                  </a:lnTo>
                  <a:lnTo>
                    <a:pt x="5437136" y="68554"/>
                  </a:lnTo>
                  <a:lnTo>
                    <a:pt x="5440171" y="73126"/>
                  </a:lnTo>
                  <a:lnTo>
                    <a:pt x="5443245" y="77736"/>
                  </a:lnTo>
                  <a:lnTo>
                    <a:pt x="5446267" y="83781"/>
                  </a:lnTo>
                  <a:lnTo>
                    <a:pt x="5447804" y="88404"/>
                  </a:lnTo>
                  <a:lnTo>
                    <a:pt x="5449341" y="94449"/>
                  </a:lnTo>
                  <a:lnTo>
                    <a:pt x="5452376" y="99072"/>
                  </a:lnTo>
                  <a:lnTo>
                    <a:pt x="5455399" y="105117"/>
                  </a:lnTo>
                  <a:lnTo>
                    <a:pt x="5458472" y="109728"/>
                  </a:lnTo>
                  <a:lnTo>
                    <a:pt x="5459958" y="115836"/>
                  </a:lnTo>
                  <a:lnTo>
                    <a:pt x="5461495" y="121881"/>
                  </a:lnTo>
                  <a:lnTo>
                    <a:pt x="5464530" y="127990"/>
                  </a:lnTo>
                  <a:lnTo>
                    <a:pt x="5467603" y="134086"/>
                  </a:lnTo>
                  <a:lnTo>
                    <a:pt x="5469140" y="140195"/>
                  </a:lnTo>
                  <a:lnTo>
                    <a:pt x="5472163" y="146291"/>
                  </a:lnTo>
                  <a:lnTo>
                    <a:pt x="5473699" y="152400"/>
                  </a:lnTo>
                  <a:lnTo>
                    <a:pt x="5476722" y="159981"/>
                  </a:lnTo>
                  <a:lnTo>
                    <a:pt x="5479808" y="166090"/>
                  </a:lnTo>
                  <a:lnTo>
                    <a:pt x="5481294" y="172186"/>
                  </a:lnTo>
                  <a:lnTo>
                    <a:pt x="5484367" y="178295"/>
                  </a:lnTo>
                  <a:lnTo>
                    <a:pt x="5487390" y="185889"/>
                  </a:lnTo>
                  <a:lnTo>
                    <a:pt x="5488927" y="191985"/>
                  </a:lnTo>
                  <a:lnTo>
                    <a:pt x="5491962" y="198081"/>
                  </a:lnTo>
                  <a:lnTo>
                    <a:pt x="5493499" y="204190"/>
                  </a:lnTo>
                  <a:lnTo>
                    <a:pt x="5496572" y="211823"/>
                  </a:lnTo>
                  <a:lnTo>
                    <a:pt x="5499595" y="217881"/>
                  </a:lnTo>
                  <a:lnTo>
                    <a:pt x="5502630" y="225526"/>
                  </a:lnTo>
                  <a:lnTo>
                    <a:pt x="5504167" y="230085"/>
                  </a:lnTo>
                  <a:lnTo>
                    <a:pt x="5505703" y="237731"/>
                  </a:lnTo>
                  <a:lnTo>
                    <a:pt x="5508726" y="243827"/>
                  </a:lnTo>
                  <a:lnTo>
                    <a:pt x="5511799" y="251421"/>
                  </a:lnTo>
                  <a:lnTo>
                    <a:pt x="5513285" y="257517"/>
                  </a:lnTo>
                  <a:lnTo>
                    <a:pt x="5516371" y="263626"/>
                  </a:lnTo>
                  <a:lnTo>
                    <a:pt x="5517908" y="269722"/>
                  </a:lnTo>
                  <a:lnTo>
                    <a:pt x="5523953" y="281927"/>
                  </a:lnTo>
                  <a:lnTo>
                    <a:pt x="5525490" y="288023"/>
                  </a:lnTo>
                  <a:lnTo>
                    <a:pt x="5528576" y="294081"/>
                  </a:lnTo>
                  <a:lnTo>
                    <a:pt x="5530062" y="300189"/>
                  </a:lnTo>
                  <a:lnTo>
                    <a:pt x="5533135" y="304749"/>
                  </a:lnTo>
                  <a:lnTo>
                    <a:pt x="5536158" y="310845"/>
                  </a:lnTo>
                  <a:lnTo>
                    <a:pt x="5537695" y="315468"/>
                  </a:lnTo>
                  <a:lnTo>
                    <a:pt x="5540730" y="320027"/>
                  </a:lnTo>
                  <a:lnTo>
                    <a:pt x="5543803" y="324586"/>
                  </a:lnTo>
                  <a:lnTo>
                    <a:pt x="5545340" y="330695"/>
                  </a:lnTo>
                  <a:lnTo>
                    <a:pt x="5548363" y="335254"/>
                  </a:lnTo>
                  <a:lnTo>
                    <a:pt x="5549899" y="341363"/>
                  </a:lnTo>
                  <a:lnTo>
                    <a:pt x="5552922" y="345922"/>
                  </a:lnTo>
                  <a:lnTo>
                    <a:pt x="5556008" y="350481"/>
                  </a:lnTo>
                  <a:lnTo>
                    <a:pt x="5557494" y="355053"/>
                  </a:lnTo>
                  <a:lnTo>
                    <a:pt x="5560567" y="359613"/>
                  </a:lnTo>
                  <a:lnTo>
                    <a:pt x="5562053" y="362686"/>
                  </a:lnTo>
                  <a:lnTo>
                    <a:pt x="5565127" y="367258"/>
                  </a:lnTo>
                  <a:lnTo>
                    <a:pt x="5568162" y="370281"/>
                  </a:lnTo>
                  <a:lnTo>
                    <a:pt x="5569699" y="373354"/>
                  </a:lnTo>
                  <a:lnTo>
                    <a:pt x="5572772" y="376389"/>
                  </a:lnTo>
                  <a:lnTo>
                    <a:pt x="5574258" y="379412"/>
                  </a:lnTo>
                  <a:lnTo>
                    <a:pt x="5577331" y="380949"/>
                  </a:lnTo>
                  <a:lnTo>
                    <a:pt x="5580367" y="384022"/>
                  </a:lnTo>
                  <a:lnTo>
                    <a:pt x="5581903" y="387045"/>
                  </a:lnTo>
                  <a:lnTo>
                    <a:pt x="5584926" y="388581"/>
                  </a:lnTo>
                  <a:lnTo>
                    <a:pt x="5586463" y="391617"/>
                  </a:lnTo>
                  <a:lnTo>
                    <a:pt x="5589485" y="393153"/>
                  </a:lnTo>
                  <a:lnTo>
                    <a:pt x="5592571" y="394690"/>
                  </a:lnTo>
                </a:path>
                <a:path w="6060440" h="394970">
                  <a:moveTo>
                    <a:pt x="5621540" y="394690"/>
                  </a:moveTo>
                  <a:lnTo>
                    <a:pt x="5624563" y="394690"/>
                  </a:lnTo>
                  <a:lnTo>
                    <a:pt x="5626099" y="393153"/>
                  </a:lnTo>
                  <a:lnTo>
                    <a:pt x="5629122" y="391617"/>
                  </a:lnTo>
                  <a:lnTo>
                    <a:pt x="5633694" y="387045"/>
                  </a:lnTo>
                  <a:lnTo>
                    <a:pt x="5636767" y="385508"/>
                  </a:lnTo>
                  <a:lnTo>
                    <a:pt x="5641327" y="380949"/>
                  </a:lnTo>
                  <a:lnTo>
                    <a:pt x="5642825" y="377926"/>
                  </a:lnTo>
                  <a:lnTo>
                    <a:pt x="5648921" y="371817"/>
                  </a:lnTo>
                  <a:lnTo>
                    <a:pt x="5650458" y="368744"/>
                  </a:lnTo>
                  <a:lnTo>
                    <a:pt x="5653481" y="365721"/>
                  </a:lnTo>
                  <a:lnTo>
                    <a:pt x="5656567" y="361149"/>
                  </a:lnTo>
                  <a:lnTo>
                    <a:pt x="5658103" y="356590"/>
                  </a:lnTo>
                  <a:lnTo>
                    <a:pt x="5661126" y="353568"/>
                  </a:lnTo>
                  <a:lnTo>
                    <a:pt x="5662663" y="348945"/>
                  </a:lnTo>
                  <a:lnTo>
                    <a:pt x="5665685" y="342849"/>
                  </a:lnTo>
                  <a:lnTo>
                    <a:pt x="5668771" y="339826"/>
                  </a:lnTo>
                  <a:lnTo>
                    <a:pt x="5670257" y="333717"/>
                  </a:lnTo>
                  <a:lnTo>
                    <a:pt x="5673331" y="329158"/>
                  </a:lnTo>
                  <a:lnTo>
                    <a:pt x="5674817" y="324586"/>
                  </a:lnTo>
                  <a:lnTo>
                    <a:pt x="5677890" y="318490"/>
                  </a:lnTo>
                  <a:lnTo>
                    <a:pt x="5680925" y="313931"/>
                  </a:lnTo>
                  <a:lnTo>
                    <a:pt x="5682462" y="309359"/>
                  </a:lnTo>
                  <a:lnTo>
                    <a:pt x="5685535" y="303263"/>
                  </a:lnTo>
                  <a:lnTo>
                    <a:pt x="5687021" y="298691"/>
                  </a:lnTo>
                  <a:lnTo>
                    <a:pt x="5690095" y="292595"/>
                  </a:lnTo>
                  <a:lnTo>
                    <a:pt x="5693130" y="286486"/>
                  </a:lnTo>
                  <a:lnTo>
                    <a:pt x="5694667" y="281927"/>
                  </a:lnTo>
                  <a:lnTo>
                    <a:pt x="5697689" y="275831"/>
                  </a:lnTo>
                  <a:lnTo>
                    <a:pt x="5699226" y="269722"/>
                  </a:lnTo>
                  <a:lnTo>
                    <a:pt x="5702249" y="263626"/>
                  </a:lnTo>
                  <a:lnTo>
                    <a:pt x="5705322" y="257517"/>
                  </a:lnTo>
                  <a:lnTo>
                    <a:pt x="5706871" y="251421"/>
                  </a:lnTo>
                  <a:lnTo>
                    <a:pt x="5709894" y="245313"/>
                  </a:lnTo>
                  <a:lnTo>
                    <a:pt x="5712917" y="237731"/>
                  </a:lnTo>
                  <a:lnTo>
                    <a:pt x="5714453" y="231622"/>
                  </a:lnTo>
                  <a:lnTo>
                    <a:pt x="5717527" y="225526"/>
                  </a:lnTo>
                  <a:lnTo>
                    <a:pt x="5719025" y="219417"/>
                  </a:lnTo>
                  <a:lnTo>
                    <a:pt x="5722099" y="211823"/>
                  </a:lnTo>
                  <a:lnTo>
                    <a:pt x="5725121" y="204190"/>
                  </a:lnTo>
                  <a:lnTo>
                    <a:pt x="5728195" y="191985"/>
                  </a:lnTo>
                  <a:lnTo>
                    <a:pt x="5731230" y="185889"/>
                  </a:lnTo>
                  <a:lnTo>
                    <a:pt x="5734303" y="178295"/>
                  </a:lnTo>
                  <a:lnTo>
                    <a:pt x="5737326" y="172186"/>
                  </a:lnTo>
                  <a:lnTo>
                    <a:pt x="5738863" y="166090"/>
                  </a:lnTo>
                  <a:lnTo>
                    <a:pt x="5741885" y="159981"/>
                  </a:lnTo>
                  <a:lnTo>
                    <a:pt x="5743422" y="152400"/>
                  </a:lnTo>
                  <a:lnTo>
                    <a:pt x="5746457" y="146291"/>
                  </a:lnTo>
                  <a:lnTo>
                    <a:pt x="5749531" y="140195"/>
                  </a:lnTo>
                  <a:lnTo>
                    <a:pt x="5751017" y="134086"/>
                  </a:lnTo>
                  <a:lnTo>
                    <a:pt x="5754090" y="126504"/>
                  </a:lnTo>
                  <a:lnTo>
                    <a:pt x="5755627" y="120396"/>
                  </a:lnTo>
                  <a:lnTo>
                    <a:pt x="5758662" y="114300"/>
                  </a:lnTo>
                  <a:lnTo>
                    <a:pt x="5761735" y="108191"/>
                  </a:lnTo>
                  <a:lnTo>
                    <a:pt x="5763221" y="102095"/>
                  </a:lnTo>
                  <a:lnTo>
                    <a:pt x="5766244" y="97523"/>
                  </a:lnTo>
                  <a:lnTo>
                    <a:pt x="5769330" y="92963"/>
                  </a:lnTo>
                  <a:lnTo>
                    <a:pt x="5770867" y="86868"/>
                  </a:lnTo>
                  <a:lnTo>
                    <a:pt x="5772353" y="82296"/>
                  </a:lnTo>
                  <a:lnTo>
                    <a:pt x="5775426" y="76200"/>
                  </a:lnTo>
                  <a:lnTo>
                    <a:pt x="5778449" y="71628"/>
                  </a:lnTo>
                  <a:lnTo>
                    <a:pt x="5781522" y="67017"/>
                  </a:lnTo>
                  <a:lnTo>
                    <a:pt x="5783021" y="62458"/>
                  </a:lnTo>
                  <a:lnTo>
                    <a:pt x="5784557" y="56349"/>
                  </a:lnTo>
                  <a:lnTo>
                    <a:pt x="5787580" y="51841"/>
                  </a:lnTo>
                  <a:lnTo>
                    <a:pt x="5790653" y="47231"/>
                  </a:lnTo>
                  <a:lnTo>
                    <a:pt x="5793689" y="42659"/>
                  </a:lnTo>
                  <a:lnTo>
                    <a:pt x="5795225" y="38100"/>
                  </a:lnTo>
                  <a:lnTo>
                    <a:pt x="5798248" y="33528"/>
                  </a:lnTo>
                  <a:lnTo>
                    <a:pt x="5799785" y="30454"/>
                  </a:lnTo>
                  <a:lnTo>
                    <a:pt x="5802858" y="27432"/>
                  </a:lnTo>
                  <a:lnTo>
                    <a:pt x="5807430" y="22872"/>
                  </a:lnTo>
                  <a:lnTo>
                    <a:pt x="5810453" y="18300"/>
                  </a:lnTo>
                  <a:lnTo>
                    <a:pt x="5819622" y="9131"/>
                  </a:lnTo>
                  <a:lnTo>
                    <a:pt x="5822657" y="7632"/>
                  </a:lnTo>
                  <a:lnTo>
                    <a:pt x="5825680" y="6096"/>
                  </a:lnTo>
                  <a:lnTo>
                    <a:pt x="5827217" y="4559"/>
                  </a:lnTo>
                  <a:lnTo>
                    <a:pt x="5828753" y="1536"/>
                  </a:lnTo>
                  <a:lnTo>
                    <a:pt x="5831789" y="1536"/>
                  </a:lnTo>
                  <a:lnTo>
                    <a:pt x="5834862" y="0"/>
                  </a:lnTo>
                  <a:lnTo>
                    <a:pt x="5847067" y="0"/>
                  </a:lnTo>
                  <a:lnTo>
                    <a:pt x="5850089" y="1536"/>
                  </a:lnTo>
                  <a:lnTo>
                    <a:pt x="5851626" y="1536"/>
                  </a:lnTo>
                  <a:lnTo>
                    <a:pt x="5854649" y="3073"/>
                  </a:lnTo>
                  <a:lnTo>
                    <a:pt x="5856185" y="4559"/>
                  </a:lnTo>
                  <a:lnTo>
                    <a:pt x="5859221" y="6096"/>
                  </a:lnTo>
                  <a:lnTo>
                    <a:pt x="5860757" y="6096"/>
                  </a:lnTo>
                  <a:lnTo>
                    <a:pt x="5863780" y="7632"/>
                  </a:lnTo>
                  <a:lnTo>
                    <a:pt x="5866853" y="10668"/>
                  </a:lnTo>
                  <a:lnTo>
                    <a:pt x="5868390" y="12204"/>
                  </a:lnTo>
                  <a:lnTo>
                    <a:pt x="5871425" y="13741"/>
                  </a:lnTo>
                  <a:lnTo>
                    <a:pt x="5872962" y="16763"/>
                  </a:lnTo>
                  <a:lnTo>
                    <a:pt x="5882081" y="25895"/>
                  </a:lnTo>
                  <a:lnTo>
                    <a:pt x="5883630" y="28968"/>
                  </a:lnTo>
                  <a:lnTo>
                    <a:pt x="5885167" y="31991"/>
                  </a:lnTo>
                  <a:lnTo>
                    <a:pt x="5888189" y="36563"/>
                  </a:lnTo>
                  <a:lnTo>
                    <a:pt x="5891212" y="39636"/>
                  </a:lnTo>
                  <a:lnTo>
                    <a:pt x="5894285" y="44196"/>
                  </a:lnTo>
                  <a:lnTo>
                    <a:pt x="5895822" y="48768"/>
                  </a:lnTo>
                  <a:lnTo>
                    <a:pt x="5897321" y="51841"/>
                  </a:lnTo>
                  <a:lnTo>
                    <a:pt x="5900394" y="57886"/>
                  </a:lnTo>
                  <a:lnTo>
                    <a:pt x="5903417" y="62458"/>
                  </a:lnTo>
                  <a:lnTo>
                    <a:pt x="5904953" y="67017"/>
                  </a:lnTo>
                  <a:lnTo>
                    <a:pt x="5907989" y="71628"/>
                  </a:lnTo>
                  <a:lnTo>
                    <a:pt x="5911062" y="76200"/>
                  </a:lnTo>
                  <a:lnTo>
                    <a:pt x="5912548" y="82296"/>
                  </a:lnTo>
                  <a:lnTo>
                    <a:pt x="5915621" y="86868"/>
                  </a:lnTo>
                  <a:lnTo>
                    <a:pt x="5917158" y="92963"/>
                  </a:lnTo>
                  <a:lnTo>
                    <a:pt x="5920181" y="97523"/>
                  </a:lnTo>
                  <a:lnTo>
                    <a:pt x="5923267" y="103632"/>
                  </a:lnTo>
                  <a:lnTo>
                    <a:pt x="5924753" y="108191"/>
                  </a:lnTo>
                  <a:lnTo>
                    <a:pt x="5927826" y="114300"/>
                  </a:lnTo>
                  <a:lnTo>
                    <a:pt x="5929312" y="120396"/>
                  </a:lnTo>
                  <a:lnTo>
                    <a:pt x="5932385" y="126504"/>
                  </a:lnTo>
                  <a:lnTo>
                    <a:pt x="5935421" y="132549"/>
                  </a:lnTo>
                  <a:lnTo>
                    <a:pt x="5936957" y="138658"/>
                  </a:lnTo>
                  <a:lnTo>
                    <a:pt x="5939980" y="144754"/>
                  </a:lnTo>
                  <a:lnTo>
                    <a:pt x="5941517" y="150863"/>
                  </a:lnTo>
                  <a:lnTo>
                    <a:pt x="5944590" y="158496"/>
                  </a:lnTo>
                  <a:lnTo>
                    <a:pt x="5947625" y="164604"/>
                  </a:lnTo>
                  <a:lnTo>
                    <a:pt x="5949162" y="170649"/>
                  </a:lnTo>
                  <a:lnTo>
                    <a:pt x="5952185" y="176758"/>
                  </a:lnTo>
                  <a:lnTo>
                    <a:pt x="5953721" y="184391"/>
                  </a:lnTo>
                  <a:lnTo>
                    <a:pt x="5956744" y="190449"/>
                  </a:lnTo>
                  <a:lnTo>
                    <a:pt x="5959779" y="196545"/>
                  </a:lnTo>
                  <a:lnTo>
                    <a:pt x="5961316" y="202653"/>
                  </a:lnTo>
                  <a:lnTo>
                    <a:pt x="5964389" y="210286"/>
                  </a:lnTo>
                  <a:lnTo>
                    <a:pt x="5967412" y="216395"/>
                  </a:lnTo>
                  <a:lnTo>
                    <a:pt x="5968949" y="222491"/>
                  </a:lnTo>
                  <a:lnTo>
                    <a:pt x="5971984" y="228549"/>
                  </a:lnTo>
                  <a:lnTo>
                    <a:pt x="5973521" y="234645"/>
                  </a:lnTo>
                  <a:lnTo>
                    <a:pt x="5976543" y="242290"/>
                  </a:lnTo>
                  <a:lnTo>
                    <a:pt x="5979617" y="248386"/>
                  </a:lnTo>
                  <a:lnTo>
                    <a:pt x="5981153" y="254495"/>
                  </a:lnTo>
                  <a:lnTo>
                    <a:pt x="5984189" y="260591"/>
                  </a:lnTo>
                  <a:lnTo>
                    <a:pt x="5985725" y="268185"/>
                  </a:lnTo>
                  <a:lnTo>
                    <a:pt x="5988748" y="274281"/>
                  </a:lnTo>
                  <a:lnTo>
                    <a:pt x="5991821" y="280390"/>
                  </a:lnTo>
                  <a:lnTo>
                    <a:pt x="5993307" y="286486"/>
                  </a:lnTo>
                  <a:lnTo>
                    <a:pt x="5996381" y="292595"/>
                  </a:lnTo>
                  <a:lnTo>
                    <a:pt x="5997879" y="298691"/>
                  </a:lnTo>
                  <a:lnTo>
                    <a:pt x="6000953" y="303263"/>
                  </a:lnTo>
                  <a:lnTo>
                    <a:pt x="6003975" y="309359"/>
                  </a:lnTo>
                  <a:lnTo>
                    <a:pt x="6005512" y="313931"/>
                  </a:lnTo>
                  <a:lnTo>
                    <a:pt x="6008585" y="318490"/>
                  </a:lnTo>
                  <a:lnTo>
                    <a:pt x="6010084" y="323049"/>
                  </a:lnTo>
                  <a:lnTo>
                    <a:pt x="6013157" y="329158"/>
                  </a:lnTo>
                  <a:lnTo>
                    <a:pt x="6016180" y="333717"/>
                  </a:lnTo>
                  <a:lnTo>
                    <a:pt x="6017717" y="339826"/>
                  </a:lnTo>
                  <a:lnTo>
                    <a:pt x="6020739" y="344385"/>
                  </a:lnTo>
                  <a:lnTo>
                    <a:pt x="6023825" y="348945"/>
                  </a:lnTo>
                  <a:lnTo>
                    <a:pt x="6025311" y="353568"/>
                  </a:lnTo>
                  <a:lnTo>
                    <a:pt x="6028385" y="358127"/>
                  </a:lnTo>
                  <a:lnTo>
                    <a:pt x="6029921" y="362686"/>
                  </a:lnTo>
                  <a:lnTo>
                    <a:pt x="6035979" y="368744"/>
                  </a:lnTo>
                  <a:lnTo>
                    <a:pt x="6037516" y="373354"/>
                  </a:lnTo>
                  <a:lnTo>
                    <a:pt x="6040589" y="374840"/>
                  </a:lnTo>
                  <a:lnTo>
                    <a:pt x="6042075" y="377926"/>
                  </a:lnTo>
                  <a:lnTo>
                    <a:pt x="6045149" y="380949"/>
                  </a:lnTo>
                  <a:lnTo>
                    <a:pt x="6048184" y="384022"/>
                  </a:lnTo>
                  <a:lnTo>
                    <a:pt x="6049721" y="385508"/>
                  </a:lnTo>
                  <a:lnTo>
                    <a:pt x="6052743" y="388581"/>
                  </a:lnTo>
                  <a:lnTo>
                    <a:pt x="6054280" y="390080"/>
                  </a:lnTo>
                  <a:lnTo>
                    <a:pt x="6057353" y="393153"/>
                  </a:lnTo>
                  <a:lnTo>
                    <a:pt x="6060389" y="394690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8049398" y="3657421"/>
            <a:ext cx="9334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546774" y="3628154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0.58</a:t>
            </a:r>
            <a:endParaRPr sz="3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112134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0.56</a:t>
            </a:r>
            <a:endParaRPr sz="3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675951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0.54</a:t>
            </a:r>
            <a:endParaRPr sz="35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239760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3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803604" y="3628154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3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368965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0.48</a:t>
            </a:r>
            <a:endParaRPr sz="3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932782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0.46</a:t>
            </a:r>
            <a:endParaRPr sz="3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496591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0.44</a:t>
            </a:r>
            <a:endParaRPr sz="35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7060436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0.42</a:t>
            </a:r>
            <a:endParaRPr sz="35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7624245" y="3628154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35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06740" y="3538251"/>
            <a:ext cx="12255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3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3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35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76066" y="3306939"/>
            <a:ext cx="453390" cy="2082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VR</a:t>
            </a:r>
            <a:r>
              <a:rPr dirty="0" sz="50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L-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2252/kV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35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21574" y="1966890"/>
            <a:ext cx="797877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4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siguiente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registro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oscilografico</a:t>
            </a:r>
            <a:r>
              <a:rPr dirty="0" sz="14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muestra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presencia</a:t>
            </a:r>
            <a:r>
              <a:rPr dirty="0" sz="1400" spc="4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4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magnetización</a:t>
            </a:r>
            <a:r>
              <a:rPr dirty="0" sz="1400" spc="484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400" spc="5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el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transformador</a:t>
            </a:r>
            <a:r>
              <a:rPr dirty="0" sz="14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Tingo</a:t>
            </a:r>
            <a:r>
              <a:rPr dirty="0" sz="14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María.</a:t>
            </a:r>
            <a:endParaRPr sz="1400">
              <a:latin typeface="Arial"/>
              <a:cs typeface="Arial"/>
            </a:endParaRPr>
          </a:p>
        </p:txBody>
      </p:sp>
      <p:sp>
        <p:nvSpPr>
          <p:cNvPr id="58" name="object 58"/>
          <p:cNvSpPr txBox="1">
            <a:spLocks noGrp="1"/>
          </p:cNvSpPr>
          <p:nvPr>
            <p:ph type="title"/>
          </p:nvPr>
        </p:nvSpPr>
        <p:spPr>
          <a:xfrm>
            <a:off x="2330373" y="638087"/>
            <a:ext cx="465074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 </a:t>
            </a:r>
            <a:r>
              <a:rPr dirty="0" sz="1600">
                <a:solidFill>
                  <a:srgbClr val="1B4067"/>
                </a:solidFill>
              </a:rPr>
              <a:t>Saturación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transformador</a:t>
            </a:r>
            <a:r>
              <a:rPr dirty="0" sz="1600" spc="-45">
                <a:solidFill>
                  <a:srgbClr val="1B4067"/>
                </a:solidFill>
              </a:rPr>
              <a:t> </a:t>
            </a:r>
            <a:r>
              <a:rPr dirty="0" sz="1600" spc="-100">
                <a:solidFill>
                  <a:srgbClr val="1B4067"/>
                </a:solidFill>
              </a:rPr>
              <a:t>AT-</a:t>
            </a:r>
            <a:r>
              <a:rPr dirty="0" sz="1600">
                <a:solidFill>
                  <a:srgbClr val="1B4067"/>
                </a:solidFill>
              </a:rPr>
              <a:t>01</a:t>
            </a:r>
            <a:r>
              <a:rPr dirty="0" sz="1600" spc="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Tingo</a:t>
            </a:r>
            <a:r>
              <a:rPr dirty="0" sz="1600" spc="-2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María </a:t>
            </a:r>
            <a:r>
              <a:rPr dirty="0" sz="1600">
                <a:solidFill>
                  <a:srgbClr val="1B4067"/>
                </a:solidFill>
              </a:rPr>
              <a:t>05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 de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9:38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grpSp>
        <p:nvGrpSpPr>
          <p:cNvPr id="59" name="object 59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60" name="object 6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2076399" y="3777754"/>
              <a:ext cx="6088380" cy="29209"/>
            </a:xfrm>
            <a:custGeom>
              <a:avLst/>
              <a:gdLst/>
              <a:ahLst/>
              <a:cxnLst/>
              <a:rect l="l" t="t" r="r" b="b"/>
              <a:pathLst>
                <a:path w="6088380" h="29210">
                  <a:moveTo>
                    <a:pt x="6087770" y="28917"/>
                  </a:moveTo>
                  <a:lnTo>
                    <a:pt x="0" y="28917"/>
                  </a:lnTo>
                  <a:lnTo>
                    <a:pt x="0" y="0"/>
                  </a:lnTo>
                  <a:lnTo>
                    <a:pt x="6087770" y="0"/>
                  </a:lnTo>
                  <a:lnTo>
                    <a:pt x="6087770" y="289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614320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178124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743477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307331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871148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5434952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6000305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6564160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7127976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7691780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076399" y="3796004"/>
              <a:ext cx="6088380" cy="0"/>
            </a:xfrm>
            <a:custGeom>
              <a:avLst/>
              <a:gdLst/>
              <a:ahLst/>
              <a:cxnLst/>
              <a:rect l="l" t="t" r="r" b="b"/>
              <a:pathLst>
                <a:path w="6088380" h="0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045893" y="3796004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 h="0">
                  <a:moveTo>
                    <a:pt x="0" y="0"/>
                  </a:moveTo>
                  <a:lnTo>
                    <a:pt x="30505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076399" y="377775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1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076399" y="3777754"/>
              <a:ext cx="6088380" cy="5080"/>
            </a:xfrm>
            <a:custGeom>
              <a:avLst/>
              <a:gdLst/>
              <a:ahLst/>
              <a:cxnLst/>
              <a:rect l="l" t="t" r="r" b="b"/>
              <a:pathLst>
                <a:path w="6088380" h="5079">
                  <a:moveTo>
                    <a:pt x="0" y="4559"/>
                  </a:moveTo>
                  <a:lnTo>
                    <a:pt x="4559" y="4559"/>
                  </a:lnTo>
                  <a:lnTo>
                    <a:pt x="6108" y="3022"/>
                  </a:lnTo>
                  <a:lnTo>
                    <a:pt x="9131" y="3022"/>
                  </a:lnTo>
                  <a:lnTo>
                    <a:pt x="10668" y="1485"/>
                  </a:lnTo>
                  <a:lnTo>
                    <a:pt x="13690" y="0"/>
                  </a:lnTo>
                  <a:lnTo>
                    <a:pt x="16763" y="0"/>
                  </a:lnTo>
                </a:path>
                <a:path w="6088380" h="5079">
                  <a:moveTo>
                    <a:pt x="454075" y="0"/>
                  </a:moveTo>
                  <a:lnTo>
                    <a:pt x="457149" y="3022"/>
                  </a:lnTo>
                  <a:lnTo>
                    <a:pt x="460171" y="3022"/>
                  </a:lnTo>
                  <a:lnTo>
                    <a:pt x="461721" y="4559"/>
                  </a:lnTo>
                  <a:lnTo>
                    <a:pt x="472376" y="4559"/>
                  </a:lnTo>
                  <a:lnTo>
                    <a:pt x="473913" y="3022"/>
                  </a:lnTo>
                  <a:lnTo>
                    <a:pt x="478485" y="3022"/>
                  </a:lnTo>
                  <a:lnTo>
                    <a:pt x="481507" y="1485"/>
                  </a:lnTo>
                  <a:lnTo>
                    <a:pt x="484581" y="0"/>
                  </a:lnTo>
                </a:path>
                <a:path w="6088380" h="5079">
                  <a:moveTo>
                    <a:pt x="921943" y="0"/>
                  </a:moveTo>
                  <a:lnTo>
                    <a:pt x="924966" y="1485"/>
                  </a:lnTo>
                  <a:lnTo>
                    <a:pt x="926503" y="3022"/>
                  </a:lnTo>
                  <a:lnTo>
                    <a:pt x="929538" y="4559"/>
                  </a:lnTo>
                  <a:lnTo>
                    <a:pt x="940193" y="4559"/>
                  </a:lnTo>
                  <a:lnTo>
                    <a:pt x="941730" y="3022"/>
                  </a:lnTo>
                  <a:lnTo>
                    <a:pt x="946302" y="3022"/>
                  </a:lnTo>
                  <a:lnTo>
                    <a:pt x="949325" y="1485"/>
                  </a:lnTo>
                  <a:lnTo>
                    <a:pt x="952398" y="0"/>
                  </a:lnTo>
                  <a:lnTo>
                    <a:pt x="953935" y="0"/>
                  </a:lnTo>
                </a:path>
                <a:path w="6088380" h="5079">
                  <a:moveTo>
                    <a:pt x="1389760" y="0"/>
                  </a:moveTo>
                  <a:lnTo>
                    <a:pt x="1391246" y="1485"/>
                  </a:lnTo>
                  <a:lnTo>
                    <a:pt x="1394320" y="3022"/>
                  </a:lnTo>
                  <a:lnTo>
                    <a:pt x="1397342" y="3022"/>
                  </a:lnTo>
                  <a:lnTo>
                    <a:pt x="1398892" y="4559"/>
                  </a:lnTo>
                  <a:lnTo>
                    <a:pt x="1406524" y="4559"/>
                  </a:lnTo>
                  <a:lnTo>
                    <a:pt x="1409547" y="3022"/>
                  </a:lnTo>
                  <a:lnTo>
                    <a:pt x="1414119" y="3022"/>
                  </a:lnTo>
                  <a:lnTo>
                    <a:pt x="1417193" y="1485"/>
                  </a:lnTo>
                  <a:lnTo>
                    <a:pt x="1420215" y="0"/>
                  </a:lnTo>
                  <a:lnTo>
                    <a:pt x="1421752" y="0"/>
                  </a:lnTo>
                </a:path>
                <a:path w="6088380" h="5079">
                  <a:moveTo>
                    <a:pt x="1857578" y="0"/>
                  </a:moveTo>
                  <a:lnTo>
                    <a:pt x="1859064" y="0"/>
                  </a:lnTo>
                  <a:lnTo>
                    <a:pt x="1862137" y="3022"/>
                  </a:lnTo>
                  <a:lnTo>
                    <a:pt x="1865160" y="3022"/>
                  </a:lnTo>
                  <a:lnTo>
                    <a:pt x="1866696" y="4559"/>
                  </a:lnTo>
                  <a:lnTo>
                    <a:pt x="1877364" y="4559"/>
                  </a:lnTo>
                  <a:lnTo>
                    <a:pt x="1878901" y="3022"/>
                  </a:lnTo>
                  <a:lnTo>
                    <a:pt x="1883473" y="3022"/>
                  </a:lnTo>
                  <a:lnTo>
                    <a:pt x="1886496" y="1485"/>
                  </a:lnTo>
                  <a:lnTo>
                    <a:pt x="1889569" y="0"/>
                  </a:lnTo>
                </a:path>
                <a:path w="6088380" h="5079">
                  <a:moveTo>
                    <a:pt x="2326932" y="0"/>
                  </a:moveTo>
                  <a:lnTo>
                    <a:pt x="2329954" y="3022"/>
                  </a:lnTo>
                  <a:lnTo>
                    <a:pt x="2332977" y="3022"/>
                  </a:lnTo>
                  <a:lnTo>
                    <a:pt x="2334513" y="4559"/>
                  </a:lnTo>
                  <a:lnTo>
                    <a:pt x="2345182" y="4559"/>
                  </a:lnTo>
                  <a:lnTo>
                    <a:pt x="2346718" y="3022"/>
                  </a:lnTo>
                  <a:lnTo>
                    <a:pt x="2351290" y="3022"/>
                  </a:lnTo>
                  <a:lnTo>
                    <a:pt x="2354364" y="1485"/>
                  </a:lnTo>
                  <a:lnTo>
                    <a:pt x="2357386" y="0"/>
                  </a:lnTo>
                  <a:lnTo>
                    <a:pt x="2358923" y="0"/>
                  </a:lnTo>
                </a:path>
                <a:path w="6088380" h="5079">
                  <a:moveTo>
                    <a:pt x="2794749" y="0"/>
                  </a:moveTo>
                  <a:lnTo>
                    <a:pt x="2797771" y="1485"/>
                  </a:lnTo>
                  <a:lnTo>
                    <a:pt x="2799308" y="3022"/>
                  </a:lnTo>
                  <a:lnTo>
                    <a:pt x="2802331" y="3022"/>
                  </a:lnTo>
                  <a:lnTo>
                    <a:pt x="2805417" y="4559"/>
                  </a:lnTo>
                  <a:lnTo>
                    <a:pt x="2812999" y="4559"/>
                  </a:lnTo>
                  <a:lnTo>
                    <a:pt x="2814535" y="3022"/>
                  </a:lnTo>
                  <a:lnTo>
                    <a:pt x="2819107" y="3022"/>
                  </a:lnTo>
                  <a:lnTo>
                    <a:pt x="2822181" y="1485"/>
                  </a:lnTo>
                  <a:lnTo>
                    <a:pt x="2825203" y="0"/>
                  </a:lnTo>
                  <a:lnTo>
                    <a:pt x="2826740" y="0"/>
                  </a:lnTo>
                </a:path>
                <a:path w="6088380" h="5079">
                  <a:moveTo>
                    <a:pt x="3262566" y="0"/>
                  </a:moveTo>
                  <a:lnTo>
                    <a:pt x="3264103" y="0"/>
                  </a:lnTo>
                  <a:lnTo>
                    <a:pt x="3267125" y="3022"/>
                  </a:lnTo>
                  <a:lnTo>
                    <a:pt x="3270148" y="3022"/>
                  </a:lnTo>
                  <a:lnTo>
                    <a:pt x="3273221" y="4559"/>
                  </a:lnTo>
                  <a:lnTo>
                    <a:pt x="3282353" y="4559"/>
                  </a:lnTo>
                  <a:lnTo>
                    <a:pt x="3285426" y="3022"/>
                  </a:lnTo>
                  <a:lnTo>
                    <a:pt x="3286925" y="3022"/>
                  </a:lnTo>
                  <a:lnTo>
                    <a:pt x="3289998" y="1485"/>
                  </a:lnTo>
                  <a:lnTo>
                    <a:pt x="3291535" y="0"/>
                  </a:lnTo>
                  <a:lnTo>
                    <a:pt x="3294557" y="0"/>
                  </a:lnTo>
                </a:path>
                <a:path w="6088380" h="5079">
                  <a:moveTo>
                    <a:pt x="3731920" y="0"/>
                  </a:moveTo>
                  <a:lnTo>
                    <a:pt x="3734943" y="3022"/>
                  </a:lnTo>
                  <a:lnTo>
                    <a:pt x="3738016" y="3022"/>
                  </a:lnTo>
                  <a:lnTo>
                    <a:pt x="3741038" y="4559"/>
                  </a:lnTo>
                  <a:lnTo>
                    <a:pt x="3750170" y="4559"/>
                  </a:lnTo>
                  <a:lnTo>
                    <a:pt x="3753243" y="3022"/>
                  </a:lnTo>
                  <a:lnTo>
                    <a:pt x="3756279" y="3022"/>
                  </a:lnTo>
                  <a:lnTo>
                    <a:pt x="3759352" y="1485"/>
                  </a:lnTo>
                  <a:lnTo>
                    <a:pt x="3762375" y="0"/>
                  </a:lnTo>
                </a:path>
                <a:path w="6088380" h="5079">
                  <a:moveTo>
                    <a:pt x="4199737" y="0"/>
                  </a:moveTo>
                  <a:lnTo>
                    <a:pt x="4202810" y="1485"/>
                  </a:lnTo>
                  <a:lnTo>
                    <a:pt x="4205833" y="3022"/>
                  </a:lnTo>
                  <a:lnTo>
                    <a:pt x="4207370" y="3022"/>
                  </a:lnTo>
                  <a:lnTo>
                    <a:pt x="4210392" y="4559"/>
                  </a:lnTo>
                  <a:lnTo>
                    <a:pt x="4218038" y="4559"/>
                  </a:lnTo>
                  <a:lnTo>
                    <a:pt x="4221060" y="3022"/>
                  </a:lnTo>
                  <a:lnTo>
                    <a:pt x="4224096" y="3022"/>
                  </a:lnTo>
                  <a:lnTo>
                    <a:pt x="4227169" y="1485"/>
                  </a:lnTo>
                  <a:lnTo>
                    <a:pt x="4230192" y="0"/>
                  </a:lnTo>
                  <a:lnTo>
                    <a:pt x="4233265" y="0"/>
                  </a:lnTo>
                </a:path>
                <a:path w="6088380" h="5079">
                  <a:moveTo>
                    <a:pt x="4669091" y="0"/>
                  </a:moveTo>
                  <a:lnTo>
                    <a:pt x="4672114" y="3022"/>
                  </a:lnTo>
                  <a:lnTo>
                    <a:pt x="4675187" y="3022"/>
                  </a:lnTo>
                  <a:lnTo>
                    <a:pt x="4678210" y="4559"/>
                  </a:lnTo>
                  <a:lnTo>
                    <a:pt x="4687341" y="4559"/>
                  </a:lnTo>
                  <a:lnTo>
                    <a:pt x="4690414" y="3022"/>
                  </a:lnTo>
                  <a:lnTo>
                    <a:pt x="4691913" y="3022"/>
                  </a:lnTo>
                  <a:lnTo>
                    <a:pt x="4694986" y="1485"/>
                  </a:lnTo>
                  <a:lnTo>
                    <a:pt x="4698009" y="0"/>
                  </a:lnTo>
                  <a:lnTo>
                    <a:pt x="4699546" y="0"/>
                  </a:lnTo>
                </a:path>
                <a:path w="6088380" h="5079">
                  <a:moveTo>
                    <a:pt x="5138445" y="0"/>
                  </a:moveTo>
                  <a:lnTo>
                    <a:pt x="5139982" y="3022"/>
                  </a:lnTo>
                  <a:lnTo>
                    <a:pt x="5143004" y="3022"/>
                  </a:lnTo>
                  <a:lnTo>
                    <a:pt x="5146027" y="4559"/>
                  </a:lnTo>
                  <a:lnTo>
                    <a:pt x="5155209" y="4559"/>
                  </a:lnTo>
                  <a:lnTo>
                    <a:pt x="5158232" y="3022"/>
                  </a:lnTo>
                  <a:lnTo>
                    <a:pt x="5162804" y="3022"/>
                  </a:lnTo>
                  <a:lnTo>
                    <a:pt x="5164340" y="1485"/>
                  </a:lnTo>
                  <a:lnTo>
                    <a:pt x="5167363" y="0"/>
                  </a:lnTo>
                </a:path>
                <a:path w="6088380" h="5079">
                  <a:moveTo>
                    <a:pt x="5606262" y="0"/>
                  </a:moveTo>
                  <a:lnTo>
                    <a:pt x="5607799" y="1485"/>
                  </a:lnTo>
                  <a:lnTo>
                    <a:pt x="5613844" y="4559"/>
                  </a:lnTo>
                  <a:lnTo>
                    <a:pt x="5626049" y="4559"/>
                  </a:lnTo>
                  <a:lnTo>
                    <a:pt x="5627585" y="3022"/>
                  </a:lnTo>
                  <a:lnTo>
                    <a:pt x="5630621" y="3022"/>
                  </a:lnTo>
                  <a:lnTo>
                    <a:pt x="5632157" y="1485"/>
                  </a:lnTo>
                  <a:lnTo>
                    <a:pt x="5635231" y="0"/>
                  </a:lnTo>
                  <a:lnTo>
                    <a:pt x="5638253" y="0"/>
                  </a:lnTo>
                </a:path>
                <a:path w="6088380" h="5079">
                  <a:moveTo>
                    <a:pt x="6074079" y="0"/>
                  </a:moveTo>
                  <a:lnTo>
                    <a:pt x="6075616" y="1485"/>
                  </a:lnTo>
                  <a:lnTo>
                    <a:pt x="6078639" y="3022"/>
                  </a:lnTo>
                  <a:lnTo>
                    <a:pt x="6080175" y="3022"/>
                  </a:lnTo>
                  <a:lnTo>
                    <a:pt x="6083198" y="4559"/>
                  </a:lnTo>
                  <a:lnTo>
                    <a:pt x="6087770" y="4559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076399" y="3928618"/>
              <a:ext cx="6088380" cy="445134"/>
            </a:xfrm>
            <a:custGeom>
              <a:avLst/>
              <a:gdLst/>
              <a:ahLst/>
              <a:cxnLst/>
              <a:rect l="l" t="t" r="r" b="b"/>
              <a:pathLst>
                <a:path w="6088380" h="445135">
                  <a:moveTo>
                    <a:pt x="6087770" y="444944"/>
                  </a:moveTo>
                  <a:lnTo>
                    <a:pt x="0" y="444944"/>
                  </a:lnTo>
                  <a:lnTo>
                    <a:pt x="0" y="0"/>
                  </a:lnTo>
                  <a:lnTo>
                    <a:pt x="6087770" y="0"/>
                  </a:lnTo>
                  <a:lnTo>
                    <a:pt x="6087770" y="4449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614320" y="3927081"/>
              <a:ext cx="5077460" cy="447040"/>
            </a:xfrm>
            <a:custGeom>
              <a:avLst/>
              <a:gdLst/>
              <a:ahLst/>
              <a:cxnLst/>
              <a:rect l="l" t="t" r="r" b="b"/>
              <a:pathLst>
                <a:path w="5077459" h="447039">
                  <a:moveTo>
                    <a:pt x="0" y="0"/>
                  </a:moveTo>
                  <a:lnTo>
                    <a:pt x="0" y="446481"/>
                  </a:lnTo>
                </a:path>
                <a:path w="5077459" h="447039">
                  <a:moveTo>
                    <a:pt x="563803" y="0"/>
                  </a:moveTo>
                  <a:lnTo>
                    <a:pt x="563803" y="446481"/>
                  </a:lnTo>
                </a:path>
                <a:path w="5077459" h="447039">
                  <a:moveTo>
                    <a:pt x="1129157" y="0"/>
                  </a:moveTo>
                  <a:lnTo>
                    <a:pt x="1129157" y="446481"/>
                  </a:lnTo>
                </a:path>
                <a:path w="5077459" h="447039">
                  <a:moveTo>
                    <a:pt x="1693011" y="0"/>
                  </a:moveTo>
                  <a:lnTo>
                    <a:pt x="1693011" y="446481"/>
                  </a:lnTo>
                </a:path>
                <a:path w="5077459" h="447039">
                  <a:moveTo>
                    <a:pt x="2256828" y="0"/>
                  </a:moveTo>
                  <a:lnTo>
                    <a:pt x="2256828" y="446481"/>
                  </a:lnTo>
                </a:path>
                <a:path w="5077459" h="447039">
                  <a:moveTo>
                    <a:pt x="2820631" y="0"/>
                  </a:moveTo>
                  <a:lnTo>
                    <a:pt x="2820631" y="446481"/>
                  </a:lnTo>
                </a:path>
                <a:path w="5077459" h="447039">
                  <a:moveTo>
                    <a:pt x="3385985" y="0"/>
                  </a:moveTo>
                  <a:lnTo>
                    <a:pt x="3385985" y="446481"/>
                  </a:lnTo>
                </a:path>
                <a:path w="5077459" h="447039">
                  <a:moveTo>
                    <a:pt x="3949839" y="0"/>
                  </a:moveTo>
                  <a:lnTo>
                    <a:pt x="3949839" y="446481"/>
                  </a:lnTo>
                </a:path>
                <a:path w="5077459" h="447039">
                  <a:moveTo>
                    <a:pt x="4513656" y="0"/>
                  </a:moveTo>
                  <a:lnTo>
                    <a:pt x="4513656" y="446481"/>
                  </a:lnTo>
                </a:path>
                <a:path w="5077459" h="447039">
                  <a:moveTo>
                    <a:pt x="5077460" y="0"/>
                  </a:moveTo>
                  <a:lnTo>
                    <a:pt x="5077460" y="44648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614320" y="4119067"/>
              <a:ext cx="5077460" cy="61594"/>
            </a:xfrm>
            <a:custGeom>
              <a:avLst/>
              <a:gdLst/>
              <a:ahLst/>
              <a:cxnLst/>
              <a:rect l="l" t="t" r="r" b="b"/>
              <a:pathLst>
                <a:path w="5077459" h="61595">
                  <a:moveTo>
                    <a:pt x="0" y="0"/>
                  </a:moveTo>
                  <a:lnTo>
                    <a:pt x="0" y="60972"/>
                  </a:lnTo>
                </a:path>
                <a:path w="5077459" h="61595">
                  <a:moveTo>
                    <a:pt x="563803" y="0"/>
                  </a:moveTo>
                  <a:lnTo>
                    <a:pt x="563803" y="60972"/>
                  </a:lnTo>
                </a:path>
                <a:path w="5077459" h="61595">
                  <a:moveTo>
                    <a:pt x="1129157" y="0"/>
                  </a:moveTo>
                  <a:lnTo>
                    <a:pt x="1129157" y="60972"/>
                  </a:lnTo>
                </a:path>
                <a:path w="5077459" h="61595">
                  <a:moveTo>
                    <a:pt x="1693011" y="0"/>
                  </a:moveTo>
                  <a:lnTo>
                    <a:pt x="1693011" y="60972"/>
                  </a:lnTo>
                </a:path>
                <a:path w="5077459" h="61595">
                  <a:moveTo>
                    <a:pt x="2256828" y="0"/>
                  </a:moveTo>
                  <a:lnTo>
                    <a:pt x="2256828" y="60972"/>
                  </a:lnTo>
                </a:path>
                <a:path w="5077459" h="61595">
                  <a:moveTo>
                    <a:pt x="2820631" y="0"/>
                  </a:moveTo>
                  <a:lnTo>
                    <a:pt x="2820631" y="60972"/>
                  </a:lnTo>
                </a:path>
                <a:path w="5077459" h="61595">
                  <a:moveTo>
                    <a:pt x="3385985" y="0"/>
                  </a:moveTo>
                  <a:lnTo>
                    <a:pt x="3385985" y="60972"/>
                  </a:lnTo>
                </a:path>
                <a:path w="5077459" h="61595">
                  <a:moveTo>
                    <a:pt x="3949839" y="0"/>
                  </a:moveTo>
                  <a:lnTo>
                    <a:pt x="3949839" y="60972"/>
                  </a:lnTo>
                </a:path>
                <a:path w="5077459" h="61595">
                  <a:moveTo>
                    <a:pt x="4513656" y="0"/>
                  </a:moveTo>
                  <a:lnTo>
                    <a:pt x="4513656" y="60972"/>
                  </a:lnTo>
                </a:path>
                <a:path w="5077459" h="61595">
                  <a:moveTo>
                    <a:pt x="5077460" y="0"/>
                  </a:moveTo>
                  <a:lnTo>
                    <a:pt x="5077460" y="609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076399" y="3940772"/>
              <a:ext cx="6088380" cy="417830"/>
            </a:xfrm>
            <a:custGeom>
              <a:avLst/>
              <a:gdLst/>
              <a:ahLst/>
              <a:cxnLst/>
              <a:rect l="l" t="t" r="r" b="b"/>
              <a:pathLst>
                <a:path w="6088380" h="417829">
                  <a:moveTo>
                    <a:pt x="0" y="417563"/>
                  </a:moveTo>
                  <a:lnTo>
                    <a:pt x="6087770" y="417563"/>
                  </a:lnTo>
                </a:path>
                <a:path w="6088380" h="417829">
                  <a:moveTo>
                    <a:pt x="0" y="312394"/>
                  </a:moveTo>
                  <a:lnTo>
                    <a:pt x="6087770" y="312394"/>
                  </a:lnTo>
                </a:path>
                <a:path w="6088380" h="417829">
                  <a:moveTo>
                    <a:pt x="0" y="208800"/>
                  </a:moveTo>
                  <a:lnTo>
                    <a:pt x="6087770" y="208800"/>
                  </a:lnTo>
                </a:path>
                <a:path w="6088380" h="417829">
                  <a:moveTo>
                    <a:pt x="0" y="105168"/>
                  </a:moveTo>
                  <a:lnTo>
                    <a:pt x="6087770" y="105168"/>
                  </a:lnTo>
                </a:path>
                <a:path w="6088380" h="417829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045893" y="3927081"/>
              <a:ext cx="6118860" cy="447040"/>
            </a:xfrm>
            <a:custGeom>
              <a:avLst/>
              <a:gdLst/>
              <a:ahLst/>
              <a:cxnLst/>
              <a:rect l="l" t="t" r="r" b="b"/>
              <a:pathLst>
                <a:path w="6118859" h="447039">
                  <a:moveTo>
                    <a:pt x="0" y="431253"/>
                  </a:moveTo>
                  <a:lnTo>
                    <a:pt x="30505" y="431253"/>
                  </a:lnTo>
                </a:path>
                <a:path w="6118859" h="447039">
                  <a:moveTo>
                    <a:pt x="0" y="326085"/>
                  </a:moveTo>
                  <a:lnTo>
                    <a:pt x="30505" y="326085"/>
                  </a:lnTo>
                </a:path>
                <a:path w="6118859" h="447039">
                  <a:moveTo>
                    <a:pt x="0" y="222491"/>
                  </a:moveTo>
                  <a:lnTo>
                    <a:pt x="30505" y="222491"/>
                  </a:lnTo>
                </a:path>
                <a:path w="6118859" h="447039">
                  <a:moveTo>
                    <a:pt x="0" y="118859"/>
                  </a:moveTo>
                  <a:lnTo>
                    <a:pt x="30505" y="118859"/>
                  </a:lnTo>
                </a:path>
                <a:path w="6118859" h="447039">
                  <a:moveTo>
                    <a:pt x="0" y="13690"/>
                  </a:moveTo>
                  <a:lnTo>
                    <a:pt x="30505" y="13690"/>
                  </a:lnTo>
                </a:path>
                <a:path w="6118859" h="447039">
                  <a:moveTo>
                    <a:pt x="6118275" y="0"/>
                  </a:moveTo>
                  <a:lnTo>
                    <a:pt x="6118275" y="446481"/>
                  </a:lnTo>
                </a:path>
                <a:path w="6118859" h="447039">
                  <a:moveTo>
                    <a:pt x="30505" y="222491"/>
                  </a:moveTo>
                  <a:lnTo>
                    <a:pt x="6118275" y="222491"/>
                  </a:lnTo>
                </a:path>
                <a:path w="6118859" h="447039">
                  <a:moveTo>
                    <a:pt x="30505" y="222491"/>
                  </a:moveTo>
                  <a:lnTo>
                    <a:pt x="6118275" y="222491"/>
                  </a:lnTo>
                </a:path>
                <a:path w="6118859" h="447039">
                  <a:moveTo>
                    <a:pt x="30505" y="0"/>
                  </a:moveTo>
                  <a:lnTo>
                    <a:pt x="30505" y="44648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076399" y="3951440"/>
              <a:ext cx="6088380" cy="398145"/>
            </a:xfrm>
            <a:custGeom>
              <a:avLst/>
              <a:gdLst/>
              <a:ahLst/>
              <a:cxnLst/>
              <a:rect l="l" t="t" r="r" b="b"/>
              <a:pathLst>
                <a:path w="6088380" h="398145">
                  <a:moveTo>
                    <a:pt x="0" y="91478"/>
                  </a:moveTo>
                  <a:lnTo>
                    <a:pt x="1485" y="96037"/>
                  </a:lnTo>
                  <a:lnTo>
                    <a:pt x="4559" y="102146"/>
                  </a:lnTo>
                  <a:lnTo>
                    <a:pt x="6108" y="106705"/>
                  </a:lnTo>
                  <a:lnTo>
                    <a:pt x="9131" y="112763"/>
                  </a:lnTo>
                  <a:lnTo>
                    <a:pt x="10668" y="118859"/>
                  </a:lnTo>
                  <a:lnTo>
                    <a:pt x="13690" y="124967"/>
                  </a:lnTo>
                  <a:lnTo>
                    <a:pt x="16763" y="129527"/>
                  </a:lnTo>
                  <a:lnTo>
                    <a:pt x="18262" y="135623"/>
                  </a:lnTo>
                  <a:lnTo>
                    <a:pt x="21335" y="143268"/>
                  </a:lnTo>
                  <a:lnTo>
                    <a:pt x="24358" y="149364"/>
                  </a:lnTo>
                  <a:lnTo>
                    <a:pt x="25895" y="155473"/>
                  </a:lnTo>
                  <a:lnTo>
                    <a:pt x="27431" y="161518"/>
                  </a:lnTo>
                  <a:lnTo>
                    <a:pt x="30467" y="167627"/>
                  </a:lnTo>
                  <a:lnTo>
                    <a:pt x="33540" y="173723"/>
                  </a:lnTo>
                  <a:lnTo>
                    <a:pt x="36563" y="181368"/>
                  </a:lnTo>
                  <a:lnTo>
                    <a:pt x="38100" y="187464"/>
                  </a:lnTo>
                  <a:lnTo>
                    <a:pt x="39585" y="193573"/>
                  </a:lnTo>
                  <a:lnTo>
                    <a:pt x="42659" y="199618"/>
                  </a:lnTo>
                  <a:lnTo>
                    <a:pt x="45694" y="205727"/>
                  </a:lnTo>
                  <a:lnTo>
                    <a:pt x="48768" y="211823"/>
                  </a:lnTo>
                  <a:lnTo>
                    <a:pt x="50253" y="219468"/>
                  </a:lnTo>
                  <a:lnTo>
                    <a:pt x="53327" y="225564"/>
                  </a:lnTo>
                  <a:lnTo>
                    <a:pt x="54813" y="231622"/>
                  </a:lnTo>
                  <a:lnTo>
                    <a:pt x="57899" y="237718"/>
                  </a:lnTo>
                  <a:lnTo>
                    <a:pt x="59435" y="245363"/>
                  </a:lnTo>
                  <a:lnTo>
                    <a:pt x="62458" y="251472"/>
                  </a:lnTo>
                  <a:lnTo>
                    <a:pt x="65481" y="257517"/>
                  </a:lnTo>
                  <a:lnTo>
                    <a:pt x="67017" y="263626"/>
                  </a:lnTo>
                  <a:lnTo>
                    <a:pt x="70103" y="269722"/>
                  </a:lnTo>
                  <a:lnTo>
                    <a:pt x="71589" y="275818"/>
                  </a:lnTo>
                  <a:lnTo>
                    <a:pt x="74663" y="281927"/>
                  </a:lnTo>
                  <a:lnTo>
                    <a:pt x="77685" y="286486"/>
                  </a:lnTo>
                  <a:lnTo>
                    <a:pt x="80759" y="292595"/>
                  </a:lnTo>
                  <a:lnTo>
                    <a:pt x="82257" y="298691"/>
                  </a:lnTo>
                  <a:lnTo>
                    <a:pt x="83794" y="303263"/>
                  </a:lnTo>
                  <a:lnTo>
                    <a:pt x="86868" y="307822"/>
                  </a:lnTo>
                  <a:lnTo>
                    <a:pt x="89890" y="313918"/>
                  </a:lnTo>
                  <a:lnTo>
                    <a:pt x="92913" y="318490"/>
                  </a:lnTo>
                  <a:lnTo>
                    <a:pt x="94462" y="324586"/>
                  </a:lnTo>
                  <a:lnTo>
                    <a:pt x="95999" y="329158"/>
                  </a:lnTo>
                  <a:lnTo>
                    <a:pt x="99021" y="335254"/>
                  </a:lnTo>
                  <a:lnTo>
                    <a:pt x="102095" y="338327"/>
                  </a:lnTo>
                  <a:lnTo>
                    <a:pt x="103581" y="344436"/>
                  </a:lnTo>
                  <a:lnTo>
                    <a:pt x="106667" y="348996"/>
                  </a:lnTo>
                  <a:lnTo>
                    <a:pt x="109689" y="352018"/>
                  </a:lnTo>
                  <a:lnTo>
                    <a:pt x="111226" y="356590"/>
                  </a:lnTo>
                  <a:lnTo>
                    <a:pt x="114249" y="361149"/>
                  </a:lnTo>
                  <a:lnTo>
                    <a:pt x="115785" y="364223"/>
                  </a:lnTo>
                  <a:lnTo>
                    <a:pt x="118859" y="367258"/>
                  </a:lnTo>
                  <a:lnTo>
                    <a:pt x="121894" y="370332"/>
                  </a:lnTo>
                  <a:lnTo>
                    <a:pt x="123431" y="373354"/>
                  </a:lnTo>
                  <a:lnTo>
                    <a:pt x="126453" y="376427"/>
                  </a:lnTo>
                  <a:lnTo>
                    <a:pt x="127990" y="377926"/>
                  </a:lnTo>
                  <a:lnTo>
                    <a:pt x="131013" y="381000"/>
                  </a:lnTo>
                  <a:lnTo>
                    <a:pt x="134099" y="384022"/>
                  </a:lnTo>
                  <a:lnTo>
                    <a:pt x="137121" y="387096"/>
                  </a:lnTo>
                  <a:lnTo>
                    <a:pt x="138658" y="388581"/>
                  </a:lnTo>
                  <a:lnTo>
                    <a:pt x="140195" y="390118"/>
                  </a:lnTo>
                  <a:lnTo>
                    <a:pt x="143217" y="393204"/>
                  </a:lnTo>
                  <a:lnTo>
                    <a:pt x="146303" y="394690"/>
                  </a:lnTo>
                  <a:lnTo>
                    <a:pt x="147789" y="394690"/>
                  </a:lnTo>
                  <a:lnTo>
                    <a:pt x="150863" y="396227"/>
                  </a:lnTo>
                  <a:lnTo>
                    <a:pt x="166090" y="396227"/>
                  </a:lnTo>
                  <a:lnTo>
                    <a:pt x="167627" y="394690"/>
                  </a:lnTo>
                  <a:lnTo>
                    <a:pt x="170662" y="394690"/>
                  </a:lnTo>
                  <a:lnTo>
                    <a:pt x="172199" y="393204"/>
                  </a:lnTo>
                  <a:lnTo>
                    <a:pt x="175221" y="391667"/>
                  </a:lnTo>
                  <a:lnTo>
                    <a:pt x="178295" y="390118"/>
                  </a:lnTo>
                  <a:lnTo>
                    <a:pt x="179781" y="388581"/>
                  </a:lnTo>
                  <a:lnTo>
                    <a:pt x="182867" y="387096"/>
                  </a:lnTo>
                  <a:lnTo>
                    <a:pt x="184403" y="385559"/>
                  </a:lnTo>
                  <a:lnTo>
                    <a:pt x="187426" y="384022"/>
                  </a:lnTo>
                  <a:lnTo>
                    <a:pt x="190449" y="381000"/>
                  </a:lnTo>
                  <a:lnTo>
                    <a:pt x="191985" y="377926"/>
                  </a:lnTo>
                  <a:lnTo>
                    <a:pt x="195059" y="374891"/>
                  </a:lnTo>
                  <a:lnTo>
                    <a:pt x="196557" y="373354"/>
                  </a:lnTo>
                  <a:lnTo>
                    <a:pt x="199631" y="368795"/>
                  </a:lnTo>
                  <a:lnTo>
                    <a:pt x="202653" y="365772"/>
                  </a:lnTo>
                  <a:lnTo>
                    <a:pt x="204190" y="361149"/>
                  </a:lnTo>
                  <a:lnTo>
                    <a:pt x="207213" y="358127"/>
                  </a:lnTo>
                  <a:lnTo>
                    <a:pt x="208762" y="353567"/>
                  </a:lnTo>
                  <a:lnTo>
                    <a:pt x="211835" y="348996"/>
                  </a:lnTo>
                  <a:lnTo>
                    <a:pt x="214858" y="344436"/>
                  </a:lnTo>
                  <a:lnTo>
                    <a:pt x="216395" y="339826"/>
                  </a:lnTo>
                  <a:lnTo>
                    <a:pt x="219417" y="336791"/>
                  </a:lnTo>
                  <a:lnTo>
                    <a:pt x="222503" y="330695"/>
                  </a:lnTo>
                  <a:lnTo>
                    <a:pt x="223989" y="326123"/>
                  </a:lnTo>
                  <a:lnTo>
                    <a:pt x="227063" y="321563"/>
                  </a:lnTo>
                  <a:lnTo>
                    <a:pt x="228549" y="315467"/>
                  </a:lnTo>
                  <a:lnTo>
                    <a:pt x="231622" y="310896"/>
                  </a:lnTo>
                  <a:lnTo>
                    <a:pt x="234657" y="304800"/>
                  </a:lnTo>
                  <a:lnTo>
                    <a:pt x="236194" y="298691"/>
                  </a:lnTo>
                  <a:lnTo>
                    <a:pt x="239217" y="294132"/>
                  </a:lnTo>
                  <a:lnTo>
                    <a:pt x="240753" y="288023"/>
                  </a:lnTo>
                  <a:lnTo>
                    <a:pt x="243776" y="281927"/>
                  </a:lnTo>
                  <a:lnTo>
                    <a:pt x="246862" y="275818"/>
                  </a:lnTo>
                  <a:lnTo>
                    <a:pt x="248399" y="269722"/>
                  </a:lnTo>
                  <a:lnTo>
                    <a:pt x="251421" y="263626"/>
                  </a:lnTo>
                  <a:lnTo>
                    <a:pt x="252958" y="257517"/>
                  </a:lnTo>
                  <a:lnTo>
                    <a:pt x="255981" y="252958"/>
                  </a:lnTo>
                  <a:lnTo>
                    <a:pt x="259067" y="245363"/>
                  </a:lnTo>
                  <a:lnTo>
                    <a:pt x="260553" y="239267"/>
                  </a:lnTo>
                  <a:lnTo>
                    <a:pt x="263626" y="233159"/>
                  </a:lnTo>
                  <a:lnTo>
                    <a:pt x="265112" y="225564"/>
                  </a:lnTo>
                  <a:lnTo>
                    <a:pt x="268185" y="219468"/>
                  </a:lnTo>
                  <a:lnTo>
                    <a:pt x="271221" y="213372"/>
                  </a:lnTo>
                  <a:lnTo>
                    <a:pt x="272757" y="207263"/>
                  </a:lnTo>
                  <a:lnTo>
                    <a:pt x="275780" y="201167"/>
                  </a:lnTo>
                  <a:lnTo>
                    <a:pt x="278853" y="193573"/>
                  </a:lnTo>
                  <a:lnTo>
                    <a:pt x="280390" y="187464"/>
                  </a:lnTo>
                  <a:lnTo>
                    <a:pt x="283413" y="181368"/>
                  </a:lnTo>
                  <a:lnTo>
                    <a:pt x="284962" y="175272"/>
                  </a:lnTo>
                  <a:lnTo>
                    <a:pt x="287985" y="167627"/>
                  </a:lnTo>
                  <a:lnTo>
                    <a:pt x="291058" y="161518"/>
                  </a:lnTo>
                  <a:lnTo>
                    <a:pt x="292544" y="155473"/>
                  </a:lnTo>
                  <a:lnTo>
                    <a:pt x="295617" y="149364"/>
                  </a:lnTo>
                  <a:lnTo>
                    <a:pt x="297167" y="141732"/>
                  </a:lnTo>
                  <a:lnTo>
                    <a:pt x="303212" y="129527"/>
                  </a:lnTo>
                  <a:lnTo>
                    <a:pt x="304749" y="123418"/>
                  </a:lnTo>
                  <a:lnTo>
                    <a:pt x="307822" y="117373"/>
                  </a:lnTo>
                  <a:lnTo>
                    <a:pt x="309321" y="112763"/>
                  </a:lnTo>
                  <a:lnTo>
                    <a:pt x="312394" y="108191"/>
                  </a:lnTo>
                  <a:lnTo>
                    <a:pt x="315417" y="102146"/>
                  </a:lnTo>
                  <a:lnTo>
                    <a:pt x="316953" y="96037"/>
                  </a:lnTo>
                  <a:lnTo>
                    <a:pt x="319976" y="91478"/>
                  </a:lnTo>
                  <a:lnTo>
                    <a:pt x="321513" y="85369"/>
                  </a:lnTo>
                  <a:lnTo>
                    <a:pt x="324599" y="80810"/>
                  </a:lnTo>
                  <a:lnTo>
                    <a:pt x="327621" y="76200"/>
                  </a:lnTo>
                  <a:lnTo>
                    <a:pt x="329158" y="70142"/>
                  </a:lnTo>
                  <a:lnTo>
                    <a:pt x="332181" y="65532"/>
                  </a:lnTo>
                  <a:lnTo>
                    <a:pt x="335267" y="59474"/>
                  </a:lnTo>
                  <a:lnTo>
                    <a:pt x="336753" y="56400"/>
                  </a:lnTo>
                  <a:lnTo>
                    <a:pt x="339826" y="51841"/>
                  </a:lnTo>
                  <a:lnTo>
                    <a:pt x="341312" y="45732"/>
                  </a:lnTo>
                  <a:lnTo>
                    <a:pt x="344385" y="42710"/>
                  </a:lnTo>
                  <a:lnTo>
                    <a:pt x="347421" y="38100"/>
                  </a:lnTo>
                  <a:lnTo>
                    <a:pt x="348957" y="35064"/>
                  </a:lnTo>
                  <a:lnTo>
                    <a:pt x="351980" y="30505"/>
                  </a:lnTo>
                  <a:lnTo>
                    <a:pt x="353517" y="27432"/>
                  </a:lnTo>
                  <a:lnTo>
                    <a:pt x="356590" y="24409"/>
                  </a:lnTo>
                  <a:lnTo>
                    <a:pt x="359613" y="21374"/>
                  </a:lnTo>
                  <a:lnTo>
                    <a:pt x="361111" y="19837"/>
                  </a:lnTo>
                  <a:lnTo>
                    <a:pt x="362648" y="16763"/>
                  </a:lnTo>
                  <a:lnTo>
                    <a:pt x="365721" y="13741"/>
                  </a:lnTo>
                  <a:lnTo>
                    <a:pt x="368744" y="12204"/>
                  </a:lnTo>
                  <a:lnTo>
                    <a:pt x="371817" y="9169"/>
                  </a:lnTo>
                  <a:lnTo>
                    <a:pt x="373316" y="7632"/>
                  </a:lnTo>
                  <a:lnTo>
                    <a:pt x="376389" y="6096"/>
                  </a:lnTo>
                  <a:lnTo>
                    <a:pt x="377875" y="3073"/>
                  </a:lnTo>
                  <a:lnTo>
                    <a:pt x="380949" y="1536"/>
                  </a:lnTo>
                  <a:lnTo>
                    <a:pt x="383971" y="1536"/>
                  </a:lnTo>
                  <a:lnTo>
                    <a:pt x="385521" y="0"/>
                  </a:lnTo>
                  <a:lnTo>
                    <a:pt x="397713" y="0"/>
                  </a:lnTo>
                  <a:lnTo>
                    <a:pt x="400748" y="1536"/>
                  </a:lnTo>
                  <a:lnTo>
                    <a:pt x="403821" y="1536"/>
                  </a:lnTo>
                  <a:lnTo>
                    <a:pt x="405307" y="3073"/>
                  </a:lnTo>
                  <a:lnTo>
                    <a:pt x="406844" y="3073"/>
                  </a:lnTo>
                  <a:lnTo>
                    <a:pt x="409917" y="4610"/>
                  </a:lnTo>
                  <a:lnTo>
                    <a:pt x="412953" y="6096"/>
                  </a:lnTo>
                  <a:lnTo>
                    <a:pt x="415975" y="7632"/>
                  </a:lnTo>
                  <a:lnTo>
                    <a:pt x="417512" y="9169"/>
                  </a:lnTo>
                  <a:lnTo>
                    <a:pt x="419049" y="12204"/>
                  </a:lnTo>
                  <a:lnTo>
                    <a:pt x="422071" y="13741"/>
                  </a:lnTo>
                  <a:lnTo>
                    <a:pt x="425157" y="16763"/>
                  </a:lnTo>
                  <a:lnTo>
                    <a:pt x="428180" y="19837"/>
                  </a:lnTo>
                  <a:lnTo>
                    <a:pt x="429717" y="21374"/>
                  </a:lnTo>
                  <a:lnTo>
                    <a:pt x="432739" y="25946"/>
                  </a:lnTo>
                  <a:lnTo>
                    <a:pt x="434276" y="28968"/>
                  </a:lnTo>
                  <a:lnTo>
                    <a:pt x="437311" y="32042"/>
                  </a:lnTo>
                  <a:lnTo>
                    <a:pt x="440385" y="36614"/>
                  </a:lnTo>
                  <a:lnTo>
                    <a:pt x="441921" y="39636"/>
                  </a:lnTo>
                  <a:lnTo>
                    <a:pt x="444944" y="44196"/>
                  </a:lnTo>
                  <a:lnTo>
                    <a:pt x="448017" y="48767"/>
                  </a:lnTo>
                  <a:lnTo>
                    <a:pt x="449516" y="53378"/>
                  </a:lnTo>
                  <a:lnTo>
                    <a:pt x="451053" y="57937"/>
                  </a:lnTo>
                  <a:lnTo>
                    <a:pt x="454075" y="62509"/>
                  </a:lnTo>
                  <a:lnTo>
                    <a:pt x="457149" y="67068"/>
                  </a:lnTo>
                  <a:lnTo>
                    <a:pt x="460171" y="71627"/>
                  </a:lnTo>
                  <a:lnTo>
                    <a:pt x="472376" y="99072"/>
                  </a:lnTo>
                  <a:lnTo>
                    <a:pt x="473913" y="105168"/>
                  </a:lnTo>
                  <a:lnTo>
                    <a:pt x="475411" y="111264"/>
                  </a:lnTo>
                  <a:lnTo>
                    <a:pt x="478485" y="117373"/>
                  </a:lnTo>
                  <a:lnTo>
                    <a:pt x="481507" y="121932"/>
                  </a:lnTo>
                  <a:lnTo>
                    <a:pt x="484581" y="128041"/>
                  </a:lnTo>
                  <a:lnTo>
                    <a:pt x="486117" y="134086"/>
                  </a:lnTo>
                  <a:lnTo>
                    <a:pt x="489153" y="140195"/>
                  </a:lnTo>
                  <a:lnTo>
                    <a:pt x="490689" y="146291"/>
                  </a:lnTo>
                  <a:lnTo>
                    <a:pt x="493712" y="153936"/>
                  </a:lnTo>
                  <a:lnTo>
                    <a:pt x="495249" y="160032"/>
                  </a:lnTo>
                  <a:lnTo>
                    <a:pt x="498271" y="166141"/>
                  </a:lnTo>
                  <a:lnTo>
                    <a:pt x="501357" y="172186"/>
                  </a:lnTo>
                  <a:lnTo>
                    <a:pt x="504380" y="178295"/>
                  </a:lnTo>
                  <a:lnTo>
                    <a:pt x="505917" y="185927"/>
                  </a:lnTo>
                  <a:lnTo>
                    <a:pt x="507453" y="192036"/>
                  </a:lnTo>
                  <a:lnTo>
                    <a:pt x="513511" y="204241"/>
                  </a:lnTo>
                  <a:lnTo>
                    <a:pt x="516585" y="210286"/>
                  </a:lnTo>
                  <a:lnTo>
                    <a:pt x="518121" y="216395"/>
                  </a:lnTo>
                  <a:lnTo>
                    <a:pt x="519607" y="224027"/>
                  </a:lnTo>
                  <a:lnTo>
                    <a:pt x="522681" y="230136"/>
                  </a:lnTo>
                  <a:lnTo>
                    <a:pt x="525716" y="236181"/>
                  </a:lnTo>
                  <a:lnTo>
                    <a:pt x="528789" y="243827"/>
                  </a:lnTo>
                  <a:lnTo>
                    <a:pt x="530275" y="249923"/>
                  </a:lnTo>
                  <a:lnTo>
                    <a:pt x="531812" y="256032"/>
                  </a:lnTo>
                  <a:lnTo>
                    <a:pt x="534885" y="262127"/>
                  </a:lnTo>
                  <a:lnTo>
                    <a:pt x="537921" y="268236"/>
                  </a:lnTo>
                  <a:lnTo>
                    <a:pt x="539457" y="274281"/>
                  </a:lnTo>
                  <a:lnTo>
                    <a:pt x="542480" y="280390"/>
                  </a:lnTo>
                  <a:lnTo>
                    <a:pt x="545553" y="284949"/>
                  </a:lnTo>
                  <a:lnTo>
                    <a:pt x="547039" y="291058"/>
                  </a:lnTo>
                  <a:lnTo>
                    <a:pt x="550075" y="295617"/>
                  </a:lnTo>
                  <a:lnTo>
                    <a:pt x="551611" y="301726"/>
                  </a:lnTo>
                  <a:lnTo>
                    <a:pt x="554685" y="306336"/>
                  </a:lnTo>
                  <a:lnTo>
                    <a:pt x="557707" y="312381"/>
                  </a:lnTo>
                  <a:lnTo>
                    <a:pt x="560781" y="317004"/>
                  </a:lnTo>
                  <a:lnTo>
                    <a:pt x="562279" y="323049"/>
                  </a:lnTo>
                  <a:lnTo>
                    <a:pt x="563816" y="327672"/>
                  </a:lnTo>
                  <a:lnTo>
                    <a:pt x="566839" y="332232"/>
                  </a:lnTo>
                  <a:lnTo>
                    <a:pt x="569912" y="336791"/>
                  </a:lnTo>
                  <a:lnTo>
                    <a:pt x="571449" y="342900"/>
                  </a:lnTo>
                  <a:lnTo>
                    <a:pt x="574471" y="345922"/>
                  </a:lnTo>
                  <a:lnTo>
                    <a:pt x="576021" y="350481"/>
                  </a:lnTo>
                  <a:lnTo>
                    <a:pt x="579043" y="355104"/>
                  </a:lnTo>
                  <a:lnTo>
                    <a:pt x="582117" y="359663"/>
                  </a:lnTo>
                  <a:lnTo>
                    <a:pt x="583603" y="362686"/>
                  </a:lnTo>
                  <a:lnTo>
                    <a:pt x="586676" y="367258"/>
                  </a:lnTo>
                  <a:lnTo>
                    <a:pt x="588175" y="370332"/>
                  </a:lnTo>
                  <a:lnTo>
                    <a:pt x="591248" y="373354"/>
                  </a:lnTo>
                  <a:lnTo>
                    <a:pt x="594271" y="376427"/>
                  </a:lnTo>
                  <a:lnTo>
                    <a:pt x="595807" y="377926"/>
                  </a:lnTo>
                  <a:lnTo>
                    <a:pt x="598881" y="381000"/>
                  </a:lnTo>
                  <a:lnTo>
                    <a:pt x="601916" y="382536"/>
                  </a:lnTo>
                  <a:lnTo>
                    <a:pt x="603453" y="385559"/>
                  </a:lnTo>
                  <a:lnTo>
                    <a:pt x="606475" y="387096"/>
                  </a:lnTo>
                  <a:lnTo>
                    <a:pt x="608012" y="390118"/>
                  </a:lnTo>
                  <a:lnTo>
                    <a:pt x="611035" y="391667"/>
                  </a:lnTo>
                  <a:lnTo>
                    <a:pt x="614121" y="393204"/>
                  </a:lnTo>
                  <a:lnTo>
                    <a:pt x="615607" y="394690"/>
                  </a:lnTo>
                  <a:lnTo>
                    <a:pt x="618680" y="396227"/>
                  </a:lnTo>
                  <a:lnTo>
                    <a:pt x="632371" y="396227"/>
                  </a:lnTo>
                  <a:lnTo>
                    <a:pt x="635444" y="394690"/>
                  </a:lnTo>
                  <a:lnTo>
                    <a:pt x="638479" y="394690"/>
                  </a:lnTo>
                  <a:lnTo>
                    <a:pt x="640016" y="393204"/>
                  </a:lnTo>
                  <a:lnTo>
                    <a:pt x="643039" y="393204"/>
                  </a:lnTo>
                  <a:lnTo>
                    <a:pt x="644575" y="390118"/>
                  </a:lnTo>
                  <a:lnTo>
                    <a:pt x="647649" y="390118"/>
                  </a:lnTo>
                  <a:lnTo>
                    <a:pt x="650671" y="388581"/>
                  </a:lnTo>
                  <a:lnTo>
                    <a:pt x="652221" y="387096"/>
                  </a:lnTo>
                  <a:lnTo>
                    <a:pt x="655243" y="384022"/>
                  </a:lnTo>
                  <a:lnTo>
                    <a:pt x="658317" y="382536"/>
                  </a:lnTo>
                  <a:lnTo>
                    <a:pt x="659803" y="379463"/>
                  </a:lnTo>
                  <a:lnTo>
                    <a:pt x="662876" y="376427"/>
                  </a:lnTo>
                  <a:lnTo>
                    <a:pt x="664375" y="373354"/>
                  </a:lnTo>
                  <a:lnTo>
                    <a:pt x="667448" y="370332"/>
                  </a:lnTo>
                  <a:lnTo>
                    <a:pt x="670471" y="367258"/>
                  </a:lnTo>
                  <a:lnTo>
                    <a:pt x="672007" y="362686"/>
                  </a:lnTo>
                  <a:lnTo>
                    <a:pt x="675030" y="358127"/>
                  </a:lnTo>
                  <a:lnTo>
                    <a:pt x="676579" y="355104"/>
                  </a:lnTo>
                  <a:lnTo>
                    <a:pt x="679602" y="350481"/>
                  </a:lnTo>
                  <a:lnTo>
                    <a:pt x="682675" y="345922"/>
                  </a:lnTo>
                  <a:lnTo>
                    <a:pt x="684212" y="342900"/>
                  </a:lnTo>
                  <a:lnTo>
                    <a:pt x="687235" y="336791"/>
                  </a:lnTo>
                  <a:lnTo>
                    <a:pt x="688771" y="332232"/>
                  </a:lnTo>
                  <a:lnTo>
                    <a:pt x="691807" y="327672"/>
                  </a:lnTo>
                  <a:lnTo>
                    <a:pt x="694880" y="323049"/>
                  </a:lnTo>
                  <a:lnTo>
                    <a:pt x="696366" y="317004"/>
                  </a:lnTo>
                  <a:lnTo>
                    <a:pt x="699439" y="312381"/>
                  </a:lnTo>
                  <a:lnTo>
                    <a:pt x="700938" y="306336"/>
                  </a:lnTo>
                  <a:lnTo>
                    <a:pt x="704011" y="300227"/>
                  </a:lnTo>
                  <a:lnTo>
                    <a:pt x="707034" y="295617"/>
                  </a:lnTo>
                  <a:lnTo>
                    <a:pt x="708571" y="289572"/>
                  </a:lnTo>
                  <a:lnTo>
                    <a:pt x="711593" y="283463"/>
                  </a:lnTo>
                  <a:lnTo>
                    <a:pt x="714679" y="278904"/>
                  </a:lnTo>
                  <a:lnTo>
                    <a:pt x="716216" y="272796"/>
                  </a:lnTo>
                  <a:lnTo>
                    <a:pt x="719239" y="266700"/>
                  </a:lnTo>
                  <a:lnTo>
                    <a:pt x="720775" y="260591"/>
                  </a:lnTo>
                  <a:lnTo>
                    <a:pt x="723798" y="254495"/>
                  </a:lnTo>
                  <a:lnTo>
                    <a:pt x="726871" y="248386"/>
                  </a:lnTo>
                  <a:lnTo>
                    <a:pt x="728370" y="240804"/>
                  </a:lnTo>
                  <a:lnTo>
                    <a:pt x="731443" y="234696"/>
                  </a:lnTo>
                  <a:lnTo>
                    <a:pt x="732980" y="228600"/>
                  </a:lnTo>
                  <a:lnTo>
                    <a:pt x="739038" y="216395"/>
                  </a:lnTo>
                  <a:lnTo>
                    <a:pt x="740575" y="208800"/>
                  </a:lnTo>
                  <a:lnTo>
                    <a:pt x="742111" y="202704"/>
                  </a:lnTo>
                  <a:lnTo>
                    <a:pt x="745134" y="196596"/>
                  </a:lnTo>
                  <a:lnTo>
                    <a:pt x="748207" y="190500"/>
                  </a:lnTo>
                  <a:lnTo>
                    <a:pt x="751230" y="184391"/>
                  </a:lnTo>
                  <a:lnTo>
                    <a:pt x="752779" y="176809"/>
                  </a:lnTo>
                  <a:lnTo>
                    <a:pt x="755802" y="170700"/>
                  </a:lnTo>
                  <a:lnTo>
                    <a:pt x="757339" y="164604"/>
                  </a:lnTo>
                  <a:lnTo>
                    <a:pt x="760412" y="158496"/>
                  </a:lnTo>
                  <a:lnTo>
                    <a:pt x="763435" y="150863"/>
                  </a:lnTo>
                  <a:lnTo>
                    <a:pt x="764971" y="144805"/>
                  </a:lnTo>
                  <a:lnTo>
                    <a:pt x="768007" y="137172"/>
                  </a:lnTo>
                  <a:lnTo>
                    <a:pt x="771080" y="132600"/>
                  </a:lnTo>
                  <a:lnTo>
                    <a:pt x="772566" y="126504"/>
                  </a:lnTo>
                  <a:lnTo>
                    <a:pt x="775639" y="120396"/>
                  </a:lnTo>
                  <a:lnTo>
                    <a:pt x="777138" y="114300"/>
                  </a:lnTo>
                  <a:lnTo>
                    <a:pt x="780211" y="109727"/>
                  </a:lnTo>
                  <a:lnTo>
                    <a:pt x="783234" y="103632"/>
                  </a:lnTo>
                  <a:lnTo>
                    <a:pt x="784771" y="97574"/>
                  </a:lnTo>
                  <a:lnTo>
                    <a:pt x="786307" y="92963"/>
                  </a:lnTo>
                  <a:lnTo>
                    <a:pt x="789330" y="88404"/>
                  </a:lnTo>
                  <a:lnTo>
                    <a:pt x="792416" y="82296"/>
                  </a:lnTo>
                  <a:lnTo>
                    <a:pt x="795439" y="77736"/>
                  </a:lnTo>
                  <a:lnTo>
                    <a:pt x="796975" y="71627"/>
                  </a:lnTo>
                  <a:lnTo>
                    <a:pt x="798512" y="67068"/>
                  </a:lnTo>
                  <a:lnTo>
                    <a:pt x="801535" y="60972"/>
                  </a:lnTo>
                  <a:lnTo>
                    <a:pt x="804570" y="57937"/>
                  </a:lnTo>
                  <a:lnTo>
                    <a:pt x="807643" y="51841"/>
                  </a:lnTo>
                  <a:lnTo>
                    <a:pt x="809180" y="47269"/>
                  </a:lnTo>
                  <a:lnTo>
                    <a:pt x="812203" y="44196"/>
                  </a:lnTo>
                  <a:lnTo>
                    <a:pt x="813739" y="39636"/>
                  </a:lnTo>
                  <a:lnTo>
                    <a:pt x="816775" y="35064"/>
                  </a:lnTo>
                  <a:lnTo>
                    <a:pt x="819848" y="32042"/>
                  </a:lnTo>
                  <a:lnTo>
                    <a:pt x="821334" y="28968"/>
                  </a:lnTo>
                  <a:lnTo>
                    <a:pt x="824407" y="25946"/>
                  </a:lnTo>
                  <a:lnTo>
                    <a:pt x="827430" y="22872"/>
                  </a:lnTo>
                  <a:lnTo>
                    <a:pt x="828979" y="19837"/>
                  </a:lnTo>
                  <a:lnTo>
                    <a:pt x="830516" y="16763"/>
                  </a:lnTo>
                  <a:lnTo>
                    <a:pt x="833539" y="15278"/>
                  </a:lnTo>
                  <a:lnTo>
                    <a:pt x="841171" y="7632"/>
                  </a:lnTo>
                  <a:lnTo>
                    <a:pt x="842670" y="6096"/>
                  </a:lnTo>
                  <a:lnTo>
                    <a:pt x="845743" y="3073"/>
                  </a:lnTo>
                  <a:lnTo>
                    <a:pt x="848766" y="3073"/>
                  </a:lnTo>
                  <a:lnTo>
                    <a:pt x="851839" y="1536"/>
                  </a:lnTo>
                  <a:lnTo>
                    <a:pt x="853338" y="0"/>
                  </a:lnTo>
                  <a:lnTo>
                    <a:pt x="868565" y="0"/>
                  </a:lnTo>
                  <a:lnTo>
                    <a:pt x="870102" y="1536"/>
                  </a:lnTo>
                  <a:lnTo>
                    <a:pt x="873125" y="1536"/>
                  </a:lnTo>
                  <a:lnTo>
                    <a:pt x="874661" y="3073"/>
                  </a:lnTo>
                  <a:lnTo>
                    <a:pt x="877735" y="4610"/>
                  </a:lnTo>
                  <a:lnTo>
                    <a:pt x="880770" y="6096"/>
                  </a:lnTo>
                  <a:lnTo>
                    <a:pt x="883843" y="7632"/>
                  </a:lnTo>
                  <a:lnTo>
                    <a:pt x="885329" y="9169"/>
                  </a:lnTo>
                  <a:lnTo>
                    <a:pt x="886866" y="10667"/>
                  </a:lnTo>
                  <a:lnTo>
                    <a:pt x="889888" y="13741"/>
                  </a:lnTo>
                  <a:lnTo>
                    <a:pt x="892975" y="15278"/>
                  </a:lnTo>
                  <a:lnTo>
                    <a:pt x="895997" y="18300"/>
                  </a:lnTo>
                  <a:lnTo>
                    <a:pt x="897534" y="21374"/>
                  </a:lnTo>
                  <a:lnTo>
                    <a:pt x="899071" y="24409"/>
                  </a:lnTo>
                  <a:lnTo>
                    <a:pt x="902093" y="27432"/>
                  </a:lnTo>
                  <a:lnTo>
                    <a:pt x="905179" y="32042"/>
                  </a:lnTo>
                  <a:lnTo>
                    <a:pt x="908202" y="35064"/>
                  </a:lnTo>
                  <a:lnTo>
                    <a:pt x="909739" y="39636"/>
                  </a:lnTo>
                  <a:lnTo>
                    <a:pt x="911225" y="44196"/>
                  </a:lnTo>
                  <a:lnTo>
                    <a:pt x="914298" y="47269"/>
                  </a:lnTo>
                  <a:lnTo>
                    <a:pt x="917333" y="51841"/>
                  </a:lnTo>
                  <a:lnTo>
                    <a:pt x="918870" y="56400"/>
                  </a:lnTo>
                  <a:lnTo>
                    <a:pt x="921943" y="60972"/>
                  </a:lnTo>
                  <a:lnTo>
                    <a:pt x="924966" y="65532"/>
                  </a:lnTo>
                  <a:lnTo>
                    <a:pt x="926503" y="70142"/>
                  </a:lnTo>
                  <a:lnTo>
                    <a:pt x="929538" y="76200"/>
                  </a:lnTo>
                  <a:lnTo>
                    <a:pt x="931075" y="80810"/>
                  </a:lnTo>
                  <a:lnTo>
                    <a:pt x="934097" y="86867"/>
                  </a:lnTo>
                  <a:lnTo>
                    <a:pt x="937171" y="91478"/>
                  </a:lnTo>
                  <a:lnTo>
                    <a:pt x="940193" y="97574"/>
                  </a:lnTo>
                  <a:lnTo>
                    <a:pt x="941730" y="103632"/>
                  </a:lnTo>
                  <a:lnTo>
                    <a:pt x="943279" y="109727"/>
                  </a:lnTo>
                  <a:lnTo>
                    <a:pt x="946302" y="114300"/>
                  </a:lnTo>
                  <a:lnTo>
                    <a:pt x="949325" y="120396"/>
                  </a:lnTo>
                  <a:lnTo>
                    <a:pt x="952398" y="126504"/>
                  </a:lnTo>
                  <a:lnTo>
                    <a:pt x="953935" y="132600"/>
                  </a:lnTo>
                  <a:lnTo>
                    <a:pt x="955433" y="138709"/>
                  </a:lnTo>
                  <a:lnTo>
                    <a:pt x="958507" y="144805"/>
                  </a:lnTo>
                  <a:lnTo>
                    <a:pt x="961529" y="150863"/>
                  </a:lnTo>
                  <a:lnTo>
                    <a:pt x="963066" y="158496"/>
                  </a:lnTo>
                  <a:lnTo>
                    <a:pt x="966088" y="164604"/>
                  </a:lnTo>
                  <a:lnTo>
                    <a:pt x="967638" y="170700"/>
                  </a:lnTo>
                  <a:lnTo>
                    <a:pt x="970711" y="176809"/>
                  </a:lnTo>
                  <a:lnTo>
                    <a:pt x="973734" y="182905"/>
                  </a:lnTo>
                  <a:lnTo>
                    <a:pt x="975271" y="190500"/>
                  </a:lnTo>
                  <a:lnTo>
                    <a:pt x="978293" y="196596"/>
                  </a:lnTo>
                  <a:lnTo>
                    <a:pt x="981379" y="202704"/>
                  </a:lnTo>
                  <a:lnTo>
                    <a:pt x="982865" y="208800"/>
                  </a:lnTo>
                  <a:lnTo>
                    <a:pt x="985888" y="214909"/>
                  </a:lnTo>
                  <a:lnTo>
                    <a:pt x="987425" y="222491"/>
                  </a:lnTo>
                  <a:lnTo>
                    <a:pt x="990498" y="228600"/>
                  </a:lnTo>
                  <a:lnTo>
                    <a:pt x="993533" y="234696"/>
                  </a:lnTo>
                  <a:lnTo>
                    <a:pt x="996607" y="240804"/>
                  </a:lnTo>
                  <a:lnTo>
                    <a:pt x="998093" y="248386"/>
                  </a:lnTo>
                  <a:lnTo>
                    <a:pt x="999629" y="254495"/>
                  </a:lnTo>
                  <a:lnTo>
                    <a:pt x="1002652" y="260591"/>
                  </a:lnTo>
                  <a:lnTo>
                    <a:pt x="1005738" y="266700"/>
                  </a:lnTo>
                  <a:lnTo>
                    <a:pt x="1007275" y="272796"/>
                  </a:lnTo>
                  <a:lnTo>
                    <a:pt x="1010297" y="278904"/>
                  </a:lnTo>
                  <a:lnTo>
                    <a:pt x="1011834" y="283463"/>
                  </a:lnTo>
                  <a:lnTo>
                    <a:pt x="1014857" y="289572"/>
                  </a:lnTo>
                  <a:lnTo>
                    <a:pt x="1017930" y="294132"/>
                  </a:lnTo>
                  <a:lnTo>
                    <a:pt x="1019428" y="300227"/>
                  </a:lnTo>
                  <a:lnTo>
                    <a:pt x="1022502" y="304800"/>
                  </a:lnTo>
                  <a:lnTo>
                    <a:pt x="1023988" y="310896"/>
                  </a:lnTo>
                  <a:lnTo>
                    <a:pt x="1027061" y="315467"/>
                  </a:lnTo>
                  <a:lnTo>
                    <a:pt x="1030084" y="320027"/>
                  </a:lnTo>
                  <a:lnTo>
                    <a:pt x="1031633" y="326123"/>
                  </a:lnTo>
                  <a:lnTo>
                    <a:pt x="1034707" y="330695"/>
                  </a:lnTo>
                  <a:lnTo>
                    <a:pt x="1037729" y="336791"/>
                  </a:lnTo>
                  <a:lnTo>
                    <a:pt x="1039266" y="339826"/>
                  </a:lnTo>
                  <a:lnTo>
                    <a:pt x="1042288" y="345922"/>
                  </a:lnTo>
                  <a:lnTo>
                    <a:pt x="1043838" y="350481"/>
                  </a:lnTo>
                  <a:lnTo>
                    <a:pt x="1046860" y="355104"/>
                  </a:lnTo>
                  <a:lnTo>
                    <a:pt x="1049934" y="358127"/>
                  </a:lnTo>
                  <a:lnTo>
                    <a:pt x="1051420" y="362686"/>
                  </a:lnTo>
                  <a:lnTo>
                    <a:pt x="1054493" y="365772"/>
                  </a:lnTo>
                  <a:lnTo>
                    <a:pt x="1056030" y="368795"/>
                  </a:lnTo>
                  <a:lnTo>
                    <a:pt x="1059065" y="371817"/>
                  </a:lnTo>
                  <a:lnTo>
                    <a:pt x="1062088" y="374891"/>
                  </a:lnTo>
                  <a:lnTo>
                    <a:pt x="1063625" y="377926"/>
                  </a:lnTo>
                  <a:lnTo>
                    <a:pt x="1066698" y="381000"/>
                  </a:lnTo>
                  <a:lnTo>
                    <a:pt x="1068184" y="382536"/>
                  </a:lnTo>
                  <a:lnTo>
                    <a:pt x="1071270" y="384022"/>
                  </a:lnTo>
                  <a:lnTo>
                    <a:pt x="1074293" y="387096"/>
                  </a:lnTo>
                  <a:lnTo>
                    <a:pt x="1075829" y="388581"/>
                  </a:lnTo>
                  <a:lnTo>
                    <a:pt x="1078852" y="390118"/>
                  </a:lnTo>
                  <a:lnTo>
                    <a:pt x="1080389" y="393204"/>
                  </a:lnTo>
                  <a:lnTo>
                    <a:pt x="1083475" y="394690"/>
                  </a:lnTo>
                  <a:lnTo>
                    <a:pt x="1086497" y="396227"/>
                  </a:lnTo>
                  <a:lnTo>
                    <a:pt x="1091057" y="396227"/>
                  </a:lnTo>
                  <a:lnTo>
                    <a:pt x="1094130" y="397763"/>
                  </a:lnTo>
                  <a:lnTo>
                    <a:pt x="1095628" y="396227"/>
                  </a:lnTo>
                  <a:lnTo>
                    <a:pt x="1103261" y="396227"/>
                  </a:lnTo>
                  <a:lnTo>
                    <a:pt x="1106284" y="394690"/>
                  </a:lnTo>
                  <a:lnTo>
                    <a:pt x="1107833" y="394690"/>
                  </a:lnTo>
                  <a:lnTo>
                    <a:pt x="1110907" y="393204"/>
                  </a:lnTo>
                  <a:lnTo>
                    <a:pt x="1112393" y="391667"/>
                  </a:lnTo>
                  <a:lnTo>
                    <a:pt x="1115466" y="390118"/>
                  </a:lnTo>
                  <a:lnTo>
                    <a:pt x="1118489" y="388581"/>
                  </a:lnTo>
                  <a:lnTo>
                    <a:pt x="1120038" y="387096"/>
                  </a:lnTo>
                  <a:lnTo>
                    <a:pt x="1123060" y="384022"/>
                  </a:lnTo>
                  <a:lnTo>
                    <a:pt x="1124597" y="382536"/>
                  </a:lnTo>
                  <a:lnTo>
                    <a:pt x="1127620" y="381000"/>
                  </a:lnTo>
                  <a:lnTo>
                    <a:pt x="1130693" y="377926"/>
                  </a:lnTo>
                  <a:lnTo>
                    <a:pt x="1132230" y="374891"/>
                  </a:lnTo>
                  <a:lnTo>
                    <a:pt x="1135265" y="370332"/>
                  </a:lnTo>
                  <a:lnTo>
                    <a:pt x="1136802" y="367258"/>
                  </a:lnTo>
                  <a:lnTo>
                    <a:pt x="1142898" y="361149"/>
                  </a:lnTo>
                  <a:lnTo>
                    <a:pt x="1144384" y="356590"/>
                  </a:lnTo>
                  <a:lnTo>
                    <a:pt x="1147470" y="352018"/>
                  </a:lnTo>
                  <a:lnTo>
                    <a:pt x="1150493" y="347459"/>
                  </a:lnTo>
                  <a:lnTo>
                    <a:pt x="1152029" y="342900"/>
                  </a:lnTo>
                  <a:lnTo>
                    <a:pt x="1155052" y="338327"/>
                  </a:lnTo>
                  <a:lnTo>
                    <a:pt x="1156589" y="335254"/>
                  </a:lnTo>
                  <a:lnTo>
                    <a:pt x="1159675" y="329158"/>
                  </a:lnTo>
                  <a:lnTo>
                    <a:pt x="1162697" y="324586"/>
                  </a:lnTo>
                  <a:lnTo>
                    <a:pt x="1164234" y="318490"/>
                  </a:lnTo>
                  <a:lnTo>
                    <a:pt x="1167257" y="313918"/>
                  </a:lnTo>
                  <a:lnTo>
                    <a:pt x="1168793" y="307822"/>
                  </a:lnTo>
                  <a:lnTo>
                    <a:pt x="1171828" y="301726"/>
                  </a:lnTo>
                  <a:lnTo>
                    <a:pt x="1174851" y="297154"/>
                  </a:lnTo>
                  <a:lnTo>
                    <a:pt x="1176388" y="291058"/>
                  </a:lnTo>
                  <a:lnTo>
                    <a:pt x="1179461" y="284949"/>
                  </a:lnTo>
                  <a:lnTo>
                    <a:pt x="1180947" y="280390"/>
                  </a:lnTo>
                  <a:lnTo>
                    <a:pt x="1184033" y="274281"/>
                  </a:lnTo>
                  <a:lnTo>
                    <a:pt x="1187056" y="268236"/>
                  </a:lnTo>
                  <a:lnTo>
                    <a:pt x="1188593" y="262127"/>
                  </a:lnTo>
                  <a:lnTo>
                    <a:pt x="1191615" y="256032"/>
                  </a:lnTo>
                  <a:lnTo>
                    <a:pt x="1193152" y="249923"/>
                  </a:lnTo>
                  <a:lnTo>
                    <a:pt x="1196238" y="243827"/>
                  </a:lnTo>
                  <a:lnTo>
                    <a:pt x="1199260" y="236181"/>
                  </a:lnTo>
                  <a:lnTo>
                    <a:pt x="1200797" y="230136"/>
                  </a:lnTo>
                  <a:lnTo>
                    <a:pt x="1203820" y="224027"/>
                  </a:lnTo>
                  <a:lnTo>
                    <a:pt x="1206893" y="217932"/>
                  </a:lnTo>
                  <a:lnTo>
                    <a:pt x="1208392" y="210286"/>
                  </a:lnTo>
                  <a:lnTo>
                    <a:pt x="1211465" y="204241"/>
                  </a:lnTo>
                  <a:lnTo>
                    <a:pt x="1212951" y="198132"/>
                  </a:lnTo>
                  <a:lnTo>
                    <a:pt x="1216024" y="192036"/>
                  </a:lnTo>
                  <a:lnTo>
                    <a:pt x="1219047" y="185927"/>
                  </a:lnTo>
                  <a:lnTo>
                    <a:pt x="1220584" y="179832"/>
                  </a:lnTo>
                  <a:lnTo>
                    <a:pt x="1222133" y="172186"/>
                  </a:lnTo>
                  <a:lnTo>
                    <a:pt x="1225156" y="166141"/>
                  </a:lnTo>
                  <a:lnTo>
                    <a:pt x="1228229" y="160032"/>
                  </a:lnTo>
                  <a:lnTo>
                    <a:pt x="1231252" y="152400"/>
                  </a:lnTo>
                  <a:lnTo>
                    <a:pt x="1232788" y="146291"/>
                  </a:lnTo>
                  <a:lnTo>
                    <a:pt x="1235824" y="140195"/>
                  </a:lnTo>
                  <a:lnTo>
                    <a:pt x="1237360" y="134086"/>
                  </a:lnTo>
                  <a:lnTo>
                    <a:pt x="1240383" y="128041"/>
                  </a:lnTo>
                  <a:lnTo>
                    <a:pt x="1243457" y="121932"/>
                  </a:lnTo>
                  <a:lnTo>
                    <a:pt x="1244993" y="115836"/>
                  </a:lnTo>
                  <a:lnTo>
                    <a:pt x="1248029" y="111264"/>
                  </a:lnTo>
                  <a:lnTo>
                    <a:pt x="1249565" y="105168"/>
                  </a:lnTo>
                  <a:lnTo>
                    <a:pt x="1252588" y="99072"/>
                  </a:lnTo>
                  <a:lnTo>
                    <a:pt x="1254124" y="94500"/>
                  </a:lnTo>
                  <a:lnTo>
                    <a:pt x="1257147" y="89941"/>
                  </a:lnTo>
                  <a:lnTo>
                    <a:pt x="1260233" y="83832"/>
                  </a:lnTo>
                  <a:lnTo>
                    <a:pt x="1263256" y="79273"/>
                  </a:lnTo>
                  <a:lnTo>
                    <a:pt x="1264793" y="73164"/>
                  </a:lnTo>
                  <a:lnTo>
                    <a:pt x="1266329" y="68605"/>
                  </a:lnTo>
                  <a:lnTo>
                    <a:pt x="1269352" y="64046"/>
                  </a:lnTo>
                  <a:lnTo>
                    <a:pt x="1272438" y="57937"/>
                  </a:lnTo>
                  <a:lnTo>
                    <a:pt x="1275460" y="53378"/>
                  </a:lnTo>
                  <a:lnTo>
                    <a:pt x="1276997" y="50304"/>
                  </a:lnTo>
                  <a:lnTo>
                    <a:pt x="1278483" y="45732"/>
                  </a:lnTo>
                  <a:lnTo>
                    <a:pt x="1281557" y="41173"/>
                  </a:lnTo>
                  <a:lnTo>
                    <a:pt x="1284592" y="36614"/>
                  </a:lnTo>
                  <a:lnTo>
                    <a:pt x="1287665" y="33527"/>
                  </a:lnTo>
                  <a:lnTo>
                    <a:pt x="1289151" y="28968"/>
                  </a:lnTo>
                  <a:lnTo>
                    <a:pt x="1292224" y="25946"/>
                  </a:lnTo>
                  <a:lnTo>
                    <a:pt x="1293761" y="22872"/>
                  </a:lnTo>
                  <a:lnTo>
                    <a:pt x="1296784" y="21374"/>
                  </a:lnTo>
                  <a:lnTo>
                    <a:pt x="1298333" y="16763"/>
                  </a:lnTo>
                  <a:lnTo>
                    <a:pt x="1301356" y="15278"/>
                  </a:lnTo>
                  <a:lnTo>
                    <a:pt x="1304429" y="13741"/>
                  </a:lnTo>
                  <a:lnTo>
                    <a:pt x="1307452" y="10667"/>
                  </a:lnTo>
                  <a:lnTo>
                    <a:pt x="1308988" y="9169"/>
                  </a:lnTo>
                  <a:lnTo>
                    <a:pt x="1310538" y="6096"/>
                  </a:lnTo>
                  <a:lnTo>
                    <a:pt x="1313560" y="4610"/>
                  </a:lnTo>
                  <a:lnTo>
                    <a:pt x="1316583" y="3073"/>
                  </a:lnTo>
                  <a:lnTo>
                    <a:pt x="1319657" y="1536"/>
                  </a:lnTo>
                  <a:lnTo>
                    <a:pt x="1321193" y="0"/>
                  </a:lnTo>
                  <a:lnTo>
                    <a:pt x="1334884" y="0"/>
                  </a:lnTo>
                  <a:lnTo>
                    <a:pt x="1337919" y="1536"/>
                  </a:lnTo>
                  <a:lnTo>
                    <a:pt x="1340993" y="1536"/>
                  </a:lnTo>
                  <a:lnTo>
                    <a:pt x="1342529" y="3073"/>
                  </a:lnTo>
                  <a:lnTo>
                    <a:pt x="1345552" y="3073"/>
                  </a:lnTo>
                  <a:lnTo>
                    <a:pt x="1348638" y="6096"/>
                  </a:lnTo>
                  <a:lnTo>
                    <a:pt x="1350124" y="7632"/>
                  </a:lnTo>
                  <a:lnTo>
                    <a:pt x="1353146" y="7632"/>
                  </a:lnTo>
                  <a:lnTo>
                    <a:pt x="1354683" y="9169"/>
                  </a:lnTo>
                  <a:lnTo>
                    <a:pt x="1357757" y="12204"/>
                  </a:lnTo>
                  <a:lnTo>
                    <a:pt x="1360792" y="15278"/>
                  </a:lnTo>
                  <a:lnTo>
                    <a:pt x="1363814" y="16763"/>
                  </a:lnTo>
                  <a:lnTo>
                    <a:pt x="1365351" y="19837"/>
                  </a:lnTo>
                  <a:lnTo>
                    <a:pt x="1366888" y="22872"/>
                  </a:lnTo>
                  <a:lnTo>
                    <a:pt x="1369910" y="27432"/>
                  </a:lnTo>
                  <a:lnTo>
                    <a:pt x="1376019" y="33527"/>
                  </a:lnTo>
                  <a:lnTo>
                    <a:pt x="1377556" y="38100"/>
                  </a:lnTo>
                  <a:lnTo>
                    <a:pt x="1379093" y="41173"/>
                  </a:lnTo>
                  <a:lnTo>
                    <a:pt x="1385138" y="50304"/>
                  </a:lnTo>
                  <a:lnTo>
                    <a:pt x="1386687" y="54863"/>
                  </a:lnTo>
                  <a:lnTo>
                    <a:pt x="1389760" y="59474"/>
                  </a:lnTo>
                  <a:lnTo>
                    <a:pt x="1391246" y="64046"/>
                  </a:lnTo>
                  <a:lnTo>
                    <a:pt x="1394320" y="68605"/>
                  </a:lnTo>
                  <a:lnTo>
                    <a:pt x="1397342" y="73164"/>
                  </a:lnTo>
                  <a:lnTo>
                    <a:pt x="1398892" y="79273"/>
                  </a:lnTo>
                  <a:lnTo>
                    <a:pt x="1401914" y="85369"/>
                  </a:lnTo>
                  <a:lnTo>
                    <a:pt x="1404988" y="89941"/>
                  </a:lnTo>
                  <a:lnTo>
                    <a:pt x="1406524" y="96037"/>
                  </a:lnTo>
                  <a:lnTo>
                    <a:pt x="1409547" y="102146"/>
                  </a:lnTo>
                  <a:lnTo>
                    <a:pt x="1411084" y="108191"/>
                  </a:lnTo>
                  <a:lnTo>
                    <a:pt x="1414119" y="112763"/>
                  </a:lnTo>
                  <a:lnTo>
                    <a:pt x="1417193" y="118859"/>
                  </a:lnTo>
                  <a:lnTo>
                    <a:pt x="1420215" y="124967"/>
                  </a:lnTo>
                  <a:lnTo>
                    <a:pt x="1421752" y="131063"/>
                  </a:lnTo>
                  <a:lnTo>
                    <a:pt x="1423238" y="137172"/>
                  </a:lnTo>
                  <a:lnTo>
                    <a:pt x="1426324" y="143268"/>
                  </a:lnTo>
                  <a:lnTo>
                    <a:pt x="1429346" y="149364"/>
                  </a:lnTo>
                  <a:lnTo>
                    <a:pt x="1430883" y="155473"/>
                  </a:lnTo>
                  <a:lnTo>
                    <a:pt x="1433957" y="161518"/>
                  </a:lnTo>
                  <a:lnTo>
                    <a:pt x="1435442" y="167627"/>
                  </a:lnTo>
                  <a:lnTo>
                    <a:pt x="1438529" y="175272"/>
                  </a:lnTo>
                  <a:lnTo>
                    <a:pt x="1441551" y="181368"/>
                  </a:lnTo>
                  <a:lnTo>
                    <a:pt x="1443088" y="187464"/>
                  </a:lnTo>
                  <a:lnTo>
                    <a:pt x="1446110" y="193573"/>
                  </a:lnTo>
                  <a:lnTo>
                    <a:pt x="1447647" y="199618"/>
                  </a:lnTo>
                  <a:lnTo>
                    <a:pt x="1450682" y="205727"/>
                  </a:lnTo>
                  <a:lnTo>
                    <a:pt x="1453756" y="213372"/>
                  </a:lnTo>
                  <a:lnTo>
                    <a:pt x="1455293" y="219468"/>
                  </a:lnTo>
                  <a:lnTo>
                    <a:pt x="1458315" y="225564"/>
                  </a:lnTo>
                  <a:lnTo>
                    <a:pt x="1461338" y="231622"/>
                  </a:lnTo>
                  <a:lnTo>
                    <a:pt x="1462887" y="239267"/>
                  </a:lnTo>
                  <a:lnTo>
                    <a:pt x="1465960" y="245363"/>
                  </a:lnTo>
                  <a:lnTo>
                    <a:pt x="1467446" y="252958"/>
                  </a:lnTo>
                  <a:lnTo>
                    <a:pt x="1470520" y="257517"/>
                  </a:lnTo>
                  <a:lnTo>
                    <a:pt x="1473542" y="263626"/>
                  </a:lnTo>
                  <a:lnTo>
                    <a:pt x="1475092" y="269722"/>
                  </a:lnTo>
                  <a:lnTo>
                    <a:pt x="1478114" y="275818"/>
                  </a:lnTo>
                  <a:lnTo>
                    <a:pt x="1479651" y="281927"/>
                  </a:lnTo>
                  <a:lnTo>
                    <a:pt x="1482674" y="288023"/>
                  </a:lnTo>
                  <a:lnTo>
                    <a:pt x="1485747" y="292595"/>
                  </a:lnTo>
                  <a:lnTo>
                    <a:pt x="1487246" y="298691"/>
                  </a:lnTo>
                  <a:lnTo>
                    <a:pt x="1490319" y="303263"/>
                  </a:lnTo>
                  <a:lnTo>
                    <a:pt x="1491856" y="307822"/>
                  </a:lnTo>
                  <a:lnTo>
                    <a:pt x="1494878" y="313918"/>
                  </a:lnTo>
                  <a:lnTo>
                    <a:pt x="1497901" y="318490"/>
                  </a:lnTo>
                  <a:lnTo>
                    <a:pt x="1499438" y="324586"/>
                  </a:lnTo>
                  <a:lnTo>
                    <a:pt x="1502524" y="329158"/>
                  </a:lnTo>
                  <a:lnTo>
                    <a:pt x="1504010" y="335254"/>
                  </a:lnTo>
                  <a:lnTo>
                    <a:pt x="1507083" y="339826"/>
                  </a:lnTo>
                  <a:lnTo>
                    <a:pt x="1510106" y="344436"/>
                  </a:lnTo>
                  <a:lnTo>
                    <a:pt x="1511642" y="348996"/>
                  </a:lnTo>
                  <a:lnTo>
                    <a:pt x="1514678" y="352018"/>
                  </a:lnTo>
                  <a:lnTo>
                    <a:pt x="1517751" y="356590"/>
                  </a:lnTo>
                  <a:lnTo>
                    <a:pt x="1519288" y="361149"/>
                  </a:lnTo>
                  <a:lnTo>
                    <a:pt x="1522310" y="364223"/>
                  </a:lnTo>
                  <a:lnTo>
                    <a:pt x="1523847" y="367258"/>
                  </a:lnTo>
                  <a:lnTo>
                    <a:pt x="1526882" y="370332"/>
                  </a:lnTo>
                  <a:lnTo>
                    <a:pt x="1529956" y="374891"/>
                  </a:lnTo>
                  <a:lnTo>
                    <a:pt x="1531442" y="376427"/>
                  </a:lnTo>
                  <a:lnTo>
                    <a:pt x="1534515" y="379463"/>
                  </a:lnTo>
                  <a:lnTo>
                    <a:pt x="1536001" y="382536"/>
                  </a:lnTo>
                  <a:lnTo>
                    <a:pt x="1539087" y="384022"/>
                  </a:lnTo>
                  <a:lnTo>
                    <a:pt x="1542110" y="387096"/>
                  </a:lnTo>
                  <a:lnTo>
                    <a:pt x="1543646" y="388581"/>
                  </a:lnTo>
                  <a:lnTo>
                    <a:pt x="1546669" y="390118"/>
                  </a:lnTo>
                  <a:lnTo>
                    <a:pt x="1548206" y="393204"/>
                  </a:lnTo>
                  <a:lnTo>
                    <a:pt x="1551292" y="394690"/>
                  </a:lnTo>
                  <a:lnTo>
                    <a:pt x="1554314" y="394690"/>
                  </a:lnTo>
                  <a:lnTo>
                    <a:pt x="1555851" y="396227"/>
                  </a:lnTo>
                  <a:lnTo>
                    <a:pt x="1558874" y="396227"/>
                  </a:lnTo>
                  <a:lnTo>
                    <a:pt x="1560410" y="397763"/>
                  </a:lnTo>
                  <a:lnTo>
                    <a:pt x="1563446" y="397763"/>
                  </a:lnTo>
                  <a:lnTo>
                    <a:pt x="1566519" y="396227"/>
                  </a:lnTo>
                  <a:lnTo>
                    <a:pt x="1571078" y="396227"/>
                  </a:lnTo>
                  <a:lnTo>
                    <a:pt x="1574101" y="394690"/>
                  </a:lnTo>
                  <a:lnTo>
                    <a:pt x="1575638" y="394690"/>
                  </a:lnTo>
                  <a:lnTo>
                    <a:pt x="1578724" y="393204"/>
                  </a:lnTo>
                  <a:lnTo>
                    <a:pt x="1580210" y="391667"/>
                  </a:lnTo>
                  <a:lnTo>
                    <a:pt x="1583283" y="390118"/>
                  </a:lnTo>
                  <a:lnTo>
                    <a:pt x="1586306" y="388581"/>
                  </a:lnTo>
                  <a:lnTo>
                    <a:pt x="1587842" y="387096"/>
                  </a:lnTo>
                  <a:lnTo>
                    <a:pt x="1590878" y="385559"/>
                  </a:lnTo>
                  <a:lnTo>
                    <a:pt x="1592414" y="384022"/>
                  </a:lnTo>
                  <a:lnTo>
                    <a:pt x="1595488" y="381000"/>
                  </a:lnTo>
                  <a:lnTo>
                    <a:pt x="1598510" y="377926"/>
                  </a:lnTo>
                  <a:lnTo>
                    <a:pt x="1600047" y="374891"/>
                  </a:lnTo>
                  <a:lnTo>
                    <a:pt x="1601546" y="373354"/>
                  </a:lnTo>
                  <a:lnTo>
                    <a:pt x="1604619" y="368795"/>
                  </a:lnTo>
                  <a:lnTo>
                    <a:pt x="1607642" y="364223"/>
                  </a:lnTo>
                  <a:lnTo>
                    <a:pt x="1610715" y="361149"/>
                  </a:lnTo>
                  <a:lnTo>
                    <a:pt x="1612201" y="356590"/>
                  </a:lnTo>
                  <a:lnTo>
                    <a:pt x="1615287" y="353567"/>
                  </a:lnTo>
                  <a:lnTo>
                    <a:pt x="1616824" y="348996"/>
                  </a:lnTo>
                  <a:lnTo>
                    <a:pt x="1619846" y="344436"/>
                  </a:lnTo>
                  <a:lnTo>
                    <a:pt x="1622869" y="339826"/>
                  </a:lnTo>
                  <a:lnTo>
                    <a:pt x="1624406" y="335254"/>
                  </a:lnTo>
                  <a:lnTo>
                    <a:pt x="1627492" y="330695"/>
                  </a:lnTo>
                  <a:lnTo>
                    <a:pt x="1630514" y="326123"/>
                  </a:lnTo>
                  <a:lnTo>
                    <a:pt x="1632051" y="320027"/>
                  </a:lnTo>
                  <a:lnTo>
                    <a:pt x="1635074" y="315467"/>
                  </a:lnTo>
                  <a:lnTo>
                    <a:pt x="1636610" y="310896"/>
                  </a:lnTo>
                  <a:lnTo>
                    <a:pt x="1639646" y="304800"/>
                  </a:lnTo>
                  <a:lnTo>
                    <a:pt x="1642719" y="298691"/>
                  </a:lnTo>
                  <a:lnTo>
                    <a:pt x="1644256" y="292595"/>
                  </a:lnTo>
                  <a:lnTo>
                    <a:pt x="1645742" y="286486"/>
                  </a:lnTo>
                  <a:lnTo>
                    <a:pt x="1648815" y="281927"/>
                  </a:lnTo>
                  <a:lnTo>
                    <a:pt x="1651838" y="275818"/>
                  </a:lnTo>
                  <a:lnTo>
                    <a:pt x="1654924" y="269722"/>
                  </a:lnTo>
                  <a:lnTo>
                    <a:pt x="1656410" y="263626"/>
                  </a:lnTo>
                  <a:lnTo>
                    <a:pt x="1657946" y="257517"/>
                  </a:lnTo>
                  <a:lnTo>
                    <a:pt x="1660969" y="251472"/>
                  </a:lnTo>
                  <a:lnTo>
                    <a:pt x="1664042" y="245363"/>
                  </a:lnTo>
                  <a:lnTo>
                    <a:pt x="1667078" y="237718"/>
                  </a:lnTo>
                  <a:lnTo>
                    <a:pt x="1668614" y="231622"/>
                  </a:lnTo>
                  <a:lnTo>
                    <a:pt x="1671637" y="225564"/>
                  </a:lnTo>
                  <a:lnTo>
                    <a:pt x="1673174" y="219468"/>
                  </a:lnTo>
                  <a:lnTo>
                    <a:pt x="1676196" y="213372"/>
                  </a:lnTo>
                  <a:lnTo>
                    <a:pt x="1679282" y="205727"/>
                  </a:lnTo>
                  <a:lnTo>
                    <a:pt x="1680819" y="199618"/>
                  </a:lnTo>
                  <a:lnTo>
                    <a:pt x="1683842" y="193573"/>
                  </a:lnTo>
                  <a:lnTo>
                    <a:pt x="1686864" y="187464"/>
                  </a:lnTo>
                  <a:lnTo>
                    <a:pt x="1688401" y="181368"/>
                  </a:lnTo>
                  <a:lnTo>
                    <a:pt x="1689938" y="173723"/>
                  </a:lnTo>
                  <a:lnTo>
                    <a:pt x="1692973" y="167627"/>
                  </a:lnTo>
                  <a:lnTo>
                    <a:pt x="1696046" y="161518"/>
                  </a:lnTo>
                  <a:lnTo>
                    <a:pt x="1699069" y="155473"/>
                  </a:lnTo>
                  <a:lnTo>
                    <a:pt x="1700606" y="147827"/>
                  </a:lnTo>
                  <a:lnTo>
                    <a:pt x="1702142" y="141732"/>
                  </a:lnTo>
                  <a:lnTo>
                    <a:pt x="1705178" y="135623"/>
                  </a:lnTo>
                  <a:lnTo>
                    <a:pt x="1708251" y="129527"/>
                  </a:lnTo>
                  <a:lnTo>
                    <a:pt x="1711274" y="123418"/>
                  </a:lnTo>
                  <a:lnTo>
                    <a:pt x="1712810" y="117373"/>
                  </a:lnTo>
                  <a:lnTo>
                    <a:pt x="1714296" y="111264"/>
                  </a:lnTo>
                  <a:lnTo>
                    <a:pt x="1717382" y="106705"/>
                  </a:lnTo>
                  <a:lnTo>
                    <a:pt x="1720405" y="102146"/>
                  </a:lnTo>
                  <a:lnTo>
                    <a:pt x="1723478" y="96037"/>
                  </a:lnTo>
                  <a:lnTo>
                    <a:pt x="1724964" y="91478"/>
                  </a:lnTo>
                  <a:lnTo>
                    <a:pt x="1728038" y="85369"/>
                  </a:lnTo>
                  <a:lnTo>
                    <a:pt x="1729587" y="80810"/>
                  </a:lnTo>
                  <a:lnTo>
                    <a:pt x="1732610" y="76200"/>
                  </a:lnTo>
                  <a:lnTo>
                    <a:pt x="1734146" y="70142"/>
                  </a:lnTo>
                  <a:lnTo>
                    <a:pt x="1737169" y="65532"/>
                  </a:lnTo>
                  <a:lnTo>
                    <a:pt x="1740242" y="59474"/>
                  </a:lnTo>
                  <a:lnTo>
                    <a:pt x="1743278" y="54863"/>
                  </a:lnTo>
                  <a:lnTo>
                    <a:pt x="1746351" y="45732"/>
                  </a:lnTo>
                  <a:lnTo>
                    <a:pt x="1749374" y="41173"/>
                  </a:lnTo>
                  <a:lnTo>
                    <a:pt x="1752396" y="38100"/>
                  </a:lnTo>
                  <a:lnTo>
                    <a:pt x="1755482" y="33527"/>
                  </a:lnTo>
                  <a:lnTo>
                    <a:pt x="1757019" y="30505"/>
                  </a:lnTo>
                  <a:lnTo>
                    <a:pt x="1758505" y="27432"/>
                  </a:lnTo>
                  <a:lnTo>
                    <a:pt x="1761578" y="24409"/>
                  </a:lnTo>
                  <a:lnTo>
                    <a:pt x="1764601" y="21374"/>
                  </a:lnTo>
                  <a:lnTo>
                    <a:pt x="1766138" y="18300"/>
                  </a:lnTo>
                  <a:lnTo>
                    <a:pt x="1770710" y="13741"/>
                  </a:lnTo>
                  <a:lnTo>
                    <a:pt x="1773732" y="12204"/>
                  </a:lnTo>
                  <a:lnTo>
                    <a:pt x="1776806" y="9169"/>
                  </a:lnTo>
                  <a:lnTo>
                    <a:pt x="1778342" y="7632"/>
                  </a:lnTo>
                  <a:lnTo>
                    <a:pt x="1781378" y="6096"/>
                  </a:lnTo>
                  <a:lnTo>
                    <a:pt x="1784451" y="3073"/>
                  </a:lnTo>
                  <a:lnTo>
                    <a:pt x="1785937" y="1536"/>
                  </a:lnTo>
                  <a:lnTo>
                    <a:pt x="1789010" y="1536"/>
                  </a:lnTo>
                  <a:lnTo>
                    <a:pt x="1790496" y="0"/>
                  </a:lnTo>
                  <a:lnTo>
                    <a:pt x="1802701" y="0"/>
                  </a:lnTo>
                  <a:lnTo>
                    <a:pt x="1805736" y="1536"/>
                  </a:lnTo>
                  <a:lnTo>
                    <a:pt x="1808810" y="1536"/>
                  </a:lnTo>
                  <a:lnTo>
                    <a:pt x="1810296" y="3073"/>
                  </a:lnTo>
                  <a:lnTo>
                    <a:pt x="1813369" y="3073"/>
                  </a:lnTo>
                  <a:lnTo>
                    <a:pt x="1814906" y="4610"/>
                  </a:lnTo>
                  <a:lnTo>
                    <a:pt x="1817941" y="6096"/>
                  </a:lnTo>
                  <a:lnTo>
                    <a:pt x="1820964" y="7632"/>
                  </a:lnTo>
                  <a:lnTo>
                    <a:pt x="1822500" y="9169"/>
                  </a:lnTo>
                  <a:lnTo>
                    <a:pt x="1825574" y="12204"/>
                  </a:lnTo>
                  <a:lnTo>
                    <a:pt x="1827060" y="13741"/>
                  </a:lnTo>
                  <a:lnTo>
                    <a:pt x="1830146" y="16763"/>
                  </a:lnTo>
                  <a:lnTo>
                    <a:pt x="1833168" y="19837"/>
                  </a:lnTo>
                  <a:lnTo>
                    <a:pt x="1834705" y="22872"/>
                  </a:lnTo>
                  <a:lnTo>
                    <a:pt x="1837728" y="25946"/>
                  </a:lnTo>
                  <a:lnTo>
                    <a:pt x="1840801" y="28968"/>
                  </a:lnTo>
                  <a:lnTo>
                    <a:pt x="1842338" y="33527"/>
                  </a:lnTo>
                  <a:lnTo>
                    <a:pt x="1845373" y="36614"/>
                  </a:lnTo>
                  <a:lnTo>
                    <a:pt x="1846910" y="41173"/>
                  </a:lnTo>
                  <a:lnTo>
                    <a:pt x="1849932" y="45732"/>
                  </a:lnTo>
                  <a:lnTo>
                    <a:pt x="1853006" y="48767"/>
                  </a:lnTo>
                  <a:lnTo>
                    <a:pt x="1854504" y="53378"/>
                  </a:lnTo>
                  <a:lnTo>
                    <a:pt x="1857578" y="57937"/>
                  </a:lnTo>
                  <a:lnTo>
                    <a:pt x="1859064" y="62509"/>
                  </a:lnTo>
                  <a:lnTo>
                    <a:pt x="1862137" y="67068"/>
                  </a:lnTo>
                  <a:lnTo>
                    <a:pt x="1865160" y="73164"/>
                  </a:lnTo>
                  <a:lnTo>
                    <a:pt x="1866696" y="77736"/>
                  </a:lnTo>
                  <a:lnTo>
                    <a:pt x="1869782" y="83832"/>
                  </a:lnTo>
                  <a:lnTo>
                    <a:pt x="1871268" y="88404"/>
                  </a:lnTo>
                  <a:lnTo>
                    <a:pt x="1874342" y="94500"/>
                  </a:lnTo>
                  <a:lnTo>
                    <a:pt x="1877364" y="99072"/>
                  </a:lnTo>
                  <a:lnTo>
                    <a:pt x="1878901" y="105168"/>
                  </a:lnTo>
                  <a:lnTo>
                    <a:pt x="1881936" y="111264"/>
                  </a:lnTo>
                  <a:lnTo>
                    <a:pt x="1883473" y="117373"/>
                  </a:lnTo>
                  <a:lnTo>
                    <a:pt x="1886496" y="123418"/>
                  </a:lnTo>
                  <a:lnTo>
                    <a:pt x="1889569" y="129527"/>
                  </a:lnTo>
                  <a:lnTo>
                    <a:pt x="1891106" y="135623"/>
                  </a:lnTo>
                  <a:lnTo>
                    <a:pt x="1897164" y="147827"/>
                  </a:lnTo>
                  <a:lnTo>
                    <a:pt x="1898700" y="153936"/>
                  </a:lnTo>
                  <a:lnTo>
                    <a:pt x="1901774" y="160032"/>
                  </a:lnTo>
                  <a:lnTo>
                    <a:pt x="1903260" y="166141"/>
                  </a:lnTo>
                  <a:lnTo>
                    <a:pt x="1906346" y="173723"/>
                  </a:lnTo>
                  <a:lnTo>
                    <a:pt x="1909368" y="179832"/>
                  </a:lnTo>
                  <a:lnTo>
                    <a:pt x="1910905" y="185927"/>
                  </a:lnTo>
                  <a:lnTo>
                    <a:pt x="1913928" y="192036"/>
                  </a:lnTo>
                  <a:lnTo>
                    <a:pt x="1915464" y="198132"/>
                  </a:lnTo>
                  <a:lnTo>
                    <a:pt x="1918538" y="204241"/>
                  </a:lnTo>
                  <a:lnTo>
                    <a:pt x="1921573" y="211823"/>
                  </a:lnTo>
                  <a:lnTo>
                    <a:pt x="1923110" y="217932"/>
                  </a:lnTo>
                  <a:lnTo>
                    <a:pt x="1926132" y="224027"/>
                  </a:lnTo>
                  <a:lnTo>
                    <a:pt x="1927669" y="230136"/>
                  </a:lnTo>
                  <a:lnTo>
                    <a:pt x="1930704" y="237718"/>
                  </a:lnTo>
                  <a:lnTo>
                    <a:pt x="1933778" y="243827"/>
                  </a:lnTo>
                  <a:lnTo>
                    <a:pt x="1935264" y="249923"/>
                  </a:lnTo>
                  <a:lnTo>
                    <a:pt x="1938337" y="256032"/>
                  </a:lnTo>
                  <a:lnTo>
                    <a:pt x="1939874" y="262127"/>
                  </a:lnTo>
                  <a:lnTo>
                    <a:pt x="1942896" y="268236"/>
                  </a:lnTo>
                  <a:lnTo>
                    <a:pt x="1945982" y="274281"/>
                  </a:lnTo>
                  <a:lnTo>
                    <a:pt x="1947468" y="280390"/>
                  </a:lnTo>
                  <a:lnTo>
                    <a:pt x="1950542" y="286486"/>
                  </a:lnTo>
                  <a:lnTo>
                    <a:pt x="1953564" y="291058"/>
                  </a:lnTo>
                  <a:lnTo>
                    <a:pt x="1955101" y="295617"/>
                  </a:lnTo>
                  <a:lnTo>
                    <a:pt x="1958136" y="301726"/>
                  </a:lnTo>
                  <a:lnTo>
                    <a:pt x="1959673" y="306336"/>
                  </a:lnTo>
                  <a:lnTo>
                    <a:pt x="1962696" y="312381"/>
                  </a:lnTo>
                  <a:lnTo>
                    <a:pt x="1965769" y="317004"/>
                  </a:lnTo>
                  <a:lnTo>
                    <a:pt x="1967306" y="323049"/>
                  </a:lnTo>
                  <a:lnTo>
                    <a:pt x="1970341" y="327672"/>
                  </a:lnTo>
                  <a:lnTo>
                    <a:pt x="1971878" y="332232"/>
                  </a:lnTo>
                  <a:lnTo>
                    <a:pt x="1974900" y="338327"/>
                  </a:lnTo>
                  <a:lnTo>
                    <a:pt x="1977923" y="342900"/>
                  </a:lnTo>
                  <a:lnTo>
                    <a:pt x="1979460" y="347459"/>
                  </a:lnTo>
                  <a:lnTo>
                    <a:pt x="1982495" y="352018"/>
                  </a:lnTo>
                  <a:lnTo>
                    <a:pt x="1984032" y="356590"/>
                  </a:lnTo>
                  <a:lnTo>
                    <a:pt x="1990128" y="362686"/>
                  </a:lnTo>
                  <a:lnTo>
                    <a:pt x="1991664" y="367258"/>
                  </a:lnTo>
                  <a:lnTo>
                    <a:pt x="1994700" y="370332"/>
                  </a:lnTo>
                  <a:lnTo>
                    <a:pt x="1996236" y="373354"/>
                  </a:lnTo>
                  <a:lnTo>
                    <a:pt x="1999259" y="376427"/>
                  </a:lnTo>
                  <a:lnTo>
                    <a:pt x="2002332" y="377926"/>
                  </a:lnTo>
                  <a:lnTo>
                    <a:pt x="2003869" y="381000"/>
                  </a:lnTo>
                  <a:lnTo>
                    <a:pt x="2006904" y="382536"/>
                  </a:lnTo>
                  <a:lnTo>
                    <a:pt x="2009927" y="385559"/>
                  </a:lnTo>
                  <a:lnTo>
                    <a:pt x="2011464" y="388581"/>
                  </a:lnTo>
                  <a:lnTo>
                    <a:pt x="2014537" y="390118"/>
                  </a:lnTo>
                  <a:lnTo>
                    <a:pt x="2016023" y="391667"/>
                  </a:lnTo>
                  <a:lnTo>
                    <a:pt x="2019096" y="393204"/>
                  </a:lnTo>
                  <a:lnTo>
                    <a:pt x="2022132" y="394690"/>
                  </a:lnTo>
                  <a:lnTo>
                    <a:pt x="2023668" y="396227"/>
                  </a:lnTo>
                  <a:lnTo>
                    <a:pt x="2028228" y="396227"/>
                  </a:lnTo>
                  <a:lnTo>
                    <a:pt x="2031301" y="397763"/>
                  </a:lnTo>
                  <a:lnTo>
                    <a:pt x="2034336" y="396227"/>
                  </a:lnTo>
                  <a:lnTo>
                    <a:pt x="2038896" y="396227"/>
                  </a:lnTo>
                  <a:lnTo>
                    <a:pt x="2040432" y="394690"/>
                  </a:lnTo>
                  <a:lnTo>
                    <a:pt x="2043455" y="394690"/>
                  </a:lnTo>
                  <a:lnTo>
                    <a:pt x="2046541" y="393204"/>
                  </a:lnTo>
                  <a:lnTo>
                    <a:pt x="2048027" y="393204"/>
                  </a:lnTo>
                  <a:lnTo>
                    <a:pt x="2051100" y="390118"/>
                  </a:lnTo>
                  <a:lnTo>
                    <a:pt x="2052637" y="390118"/>
                  </a:lnTo>
                  <a:lnTo>
                    <a:pt x="2055660" y="388581"/>
                  </a:lnTo>
                  <a:lnTo>
                    <a:pt x="2058695" y="387096"/>
                  </a:lnTo>
                  <a:lnTo>
                    <a:pt x="2060232" y="384022"/>
                  </a:lnTo>
                  <a:lnTo>
                    <a:pt x="2063305" y="382536"/>
                  </a:lnTo>
                  <a:lnTo>
                    <a:pt x="2066328" y="379463"/>
                  </a:lnTo>
                  <a:lnTo>
                    <a:pt x="2067864" y="376427"/>
                  </a:lnTo>
                  <a:lnTo>
                    <a:pt x="2069401" y="373354"/>
                  </a:lnTo>
                  <a:lnTo>
                    <a:pt x="2072436" y="370332"/>
                  </a:lnTo>
                  <a:lnTo>
                    <a:pt x="2075459" y="367258"/>
                  </a:lnTo>
                  <a:lnTo>
                    <a:pt x="2078532" y="362686"/>
                  </a:lnTo>
                  <a:lnTo>
                    <a:pt x="2080069" y="358127"/>
                  </a:lnTo>
                  <a:lnTo>
                    <a:pt x="2081555" y="355104"/>
                  </a:lnTo>
                  <a:lnTo>
                    <a:pt x="2084641" y="350481"/>
                  </a:lnTo>
                  <a:lnTo>
                    <a:pt x="2087664" y="345922"/>
                  </a:lnTo>
                  <a:lnTo>
                    <a:pt x="2090737" y="341363"/>
                  </a:lnTo>
                  <a:lnTo>
                    <a:pt x="2092223" y="336791"/>
                  </a:lnTo>
                  <a:lnTo>
                    <a:pt x="2095296" y="332232"/>
                  </a:lnTo>
                  <a:lnTo>
                    <a:pt x="2096795" y="327672"/>
                  </a:lnTo>
                  <a:lnTo>
                    <a:pt x="2099868" y="323049"/>
                  </a:lnTo>
                  <a:lnTo>
                    <a:pt x="2102891" y="317004"/>
                  </a:lnTo>
                  <a:lnTo>
                    <a:pt x="2104428" y="312381"/>
                  </a:lnTo>
                  <a:lnTo>
                    <a:pt x="2107463" y="306336"/>
                  </a:lnTo>
                  <a:lnTo>
                    <a:pt x="2109000" y="300227"/>
                  </a:lnTo>
                  <a:lnTo>
                    <a:pt x="2112022" y="294132"/>
                  </a:lnTo>
                  <a:lnTo>
                    <a:pt x="2113559" y="289572"/>
                  </a:lnTo>
                  <a:lnTo>
                    <a:pt x="2116632" y="283463"/>
                  </a:lnTo>
                  <a:lnTo>
                    <a:pt x="2122690" y="271259"/>
                  </a:lnTo>
                  <a:lnTo>
                    <a:pt x="2125764" y="259054"/>
                  </a:lnTo>
                  <a:lnTo>
                    <a:pt x="2128786" y="252958"/>
                  </a:lnTo>
                  <a:lnTo>
                    <a:pt x="2131860" y="246849"/>
                  </a:lnTo>
                  <a:lnTo>
                    <a:pt x="2134895" y="240804"/>
                  </a:lnTo>
                  <a:lnTo>
                    <a:pt x="2137968" y="228600"/>
                  </a:lnTo>
                  <a:lnTo>
                    <a:pt x="2140991" y="221005"/>
                  </a:lnTo>
                  <a:lnTo>
                    <a:pt x="2144064" y="214909"/>
                  </a:lnTo>
                  <a:lnTo>
                    <a:pt x="2147100" y="208800"/>
                  </a:lnTo>
                  <a:lnTo>
                    <a:pt x="2148636" y="202704"/>
                  </a:lnTo>
                  <a:lnTo>
                    <a:pt x="2151659" y="196596"/>
                  </a:lnTo>
                  <a:lnTo>
                    <a:pt x="2153196" y="190500"/>
                  </a:lnTo>
                  <a:lnTo>
                    <a:pt x="2156218" y="182905"/>
                  </a:lnTo>
                  <a:lnTo>
                    <a:pt x="2157755" y="176809"/>
                  </a:lnTo>
                  <a:lnTo>
                    <a:pt x="2160790" y="170700"/>
                  </a:lnTo>
                  <a:lnTo>
                    <a:pt x="2163864" y="164604"/>
                  </a:lnTo>
                  <a:lnTo>
                    <a:pt x="2165400" y="156959"/>
                  </a:lnTo>
                  <a:lnTo>
                    <a:pt x="2168423" y="149364"/>
                  </a:lnTo>
                  <a:lnTo>
                    <a:pt x="2169960" y="143268"/>
                  </a:lnTo>
                  <a:lnTo>
                    <a:pt x="2172995" y="137172"/>
                  </a:lnTo>
                  <a:lnTo>
                    <a:pt x="2176068" y="131063"/>
                  </a:lnTo>
                  <a:lnTo>
                    <a:pt x="2179091" y="126504"/>
                  </a:lnTo>
                  <a:lnTo>
                    <a:pt x="2182164" y="114300"/>
                  </a:lnTo>
                  <a:lnTo>
                    <a:pt x="2185200" y="108191"/>
                  </a:lnTo>
                  <a:lnTo>
                    <a:pt x="2188222" y="103632"/>
                  </a:lnTo>
                  <a:lnTo>
                    <a:pt x="2191296" y="97574"/>
                  </a:lnTo>
                  <a:lnTo>
                    <a:pt x="2192832" y="92963"/>
                  </a:lnTo>
                  <a:lnTo>
                    <a:pt x="2194318" y="88404"/>
                  </a:lnTo>
                  <a:lnTo>
                    <a:pt x="2197404" y="82296"/>
                  </a:lnTo>
                  <a:lnTo>
                    <a:pt x="2200427" y="76200"/>
                  </a:lnTo>
                  <a:lnTo>
                    <a:pt x="2201964" y="71627"/>
                  </a:lnTo>
                  <a:lnTo>
                    <a:pt x="2204986" y="67068"/>
                  </a:lnTo>
                  <a:lnTo>
                    <a:pt x="2208060" y="60972"/>
                  </a:lnTo>
                  <a:lnTo>
                    <a:pt x="2209558" y="56400"/>
                  </a:lnTo>
                  <a:lnTo>
                    <a:pt x="2212632" y="51841"/>
                  </a:lnTo>
                  <a:lnTo>
                    <a:pt x="2214168" y="47269"/>
                  </a:lnTo>
                  <a:lnTo>
                    <a:pt x="2217191" y="42710"/>
                  </a:lnTo>
                  <a:lnTo>
                    <a:pt x="2220264" y="39636"/>
                  </a:lnTo>
                  <a:lnTo>
                    <a:pt x="2221763" y="35064"/>
                  </a:lnTo>
                  <a:lnTo>
                    <a:pt x="2224836" y="32042"/>
                  </a:lnTo>
                  <a:lnTo>
                    <a:pt x="2226322" y="27432"/>
                  </a:lnTo>
                  <a:lnTo>
                    <a:pt x="2229396" y="25946"/>
                  </a:lnTo>
                  <a:lnTo>
                    <a:pt x="2232418" y="21374"/>
                  </a:lnTo>
                  <a:lnTo>
                    <a:pt x="2235504" y="19837"/>
                  </a:lnTo>
                  <a:lnTo>
                    <a:pt x="2236990" y="16763"/>
                  </a:lnTo>
                  <a:lnTo>
                    <a:pt x="2238527" y="13741"/>
                  </a:lnTo>
                  <a:lnTo>
                    <a:pt x="2241600" y="12204"/>
                  </a:lnTo>
                  <a:lnTo>
                    <a:pt x="2246160" y="7632"/>
                  </a:lnTo>
                  <a:lnTo>
                    <a:pt x="2249195" y="6096"/>
                  </a:lnTo>
                  <a:lnTo>
                    <a:pt x="2250732" y="3073"/>
                  </a:lnTo>
                  <a:lnTo>
                    <a:pt x="2253754" y="1536"/>
                  </a:lnTo>
                  <a:lnTo>
                    <a:pt x="2256828" y="1536"/>
                  </a:lnTo>
                  <a:lnTo>
                    <a:pt x="2258364" y="0"/>
                  </a:lnTo>
                  <a:lnTo>
                    <a:pt x="2273604" y="0"/>
                  </a:lnTo>
                  <a:lnTo>
                    <a:pt x="2276627" y="1536"/>
                  </a:lnTo>
                  <a:lnTo>
                    <a:pt x="2278164" y="1536"/>
                  </a:lnTo>
                  <a:lnTo>
                    <a:pt x="2281186" y="3073"/>
                  </a:lnTo>
                  <a:lnTo>
                    <a:pt x="2282723" y="4610"/>
                  </a:lnTo>
                  <a:lnTo>
                    <a:pt x="2285758" y="6096"/>
                  </a:lnTo>
                  <a:lnTo>
                    <a:pt x="2288832" y="7632"/>
                  </a:lnTo>
                  <a:lnTo>
                    <a:pt x="2290368" y="9169"/>
                  </a:lnTo>
                  <a:lnTo>
                    <a:pt x="2293391" y="10667"/>
                  </a:lnTo>
                  <a:lnTo>
                    <a:pt x="2294877" y="13741"/>
                  </a:lnTo>
                  <a:lnTo>
                    <a:pt x="2297963" y="15278"/>
                  </a:lnTo>
                  <a:lnTo>
                    <a:pt x="2300985" y="18300"/>
                  </a:lnTo>
                  <a:lnTo>
                    <a:pt x="2302522" y="21374"/>
                  </a:lnTo>
                  <a:lnTo>
                    <a:pt x="2305596" y="24409"/>
                  </a:lnTo>
                  <a:lnTo>
                    <a:pt x="2307082" y="27432"/>
                  </a:lnTo>
                  <a:lnTo>
                    <a:pt x="2310155" y="32042"/>
                  </a:lnTo>
                  <a:lnTo>
                    <a:pt x="2313190" y="35064"/>
                  </a:lnTo>
                  <a:lnTo>
                    <a:pt x="2314727" y="39636"/>
                  </a:lnTo>
                  <a:lnTo>
                    <a:pt x="2317749" y="44196"/>
                  </a:lnTo>
                  <a:lnTo>
                    <a:pt x="2320823" y="47269"/>
                  </a:lnTo>
                  <a:lnTo>
                    <a:pt x="2322309" y="51841"/>
                  </a:lnTo>
                  <a:lnTo>
                    <a:pt x="2325395" y="56400"/>
                  </a:lnTo>
                  <a:lnTo>
                    <a:pt x="2326932" y="60972"/>
                  </a:lnTo>
                  <a:lnTo>
                    <a:pt x="2329954" y="65532"/>
                  </a:lnTo>
                  <a:lnTo>
                    <a:pt x="2332977" y="71627"/>
                  </a:lnTo>
                  <a:lnTo>
                    <a:pt x="2334513" y="76200"/>
                  </a:lnTo>
                  <a:lnTo>
                    <a:pt x="2337600" y="82296"/>
                  </a:lnTo>
                  <a:lnTo>
                    <a:pt x="2339085" y="86867"/>
                  </a:lnTo>
                  <a:lnTo>
                    <a:pt x="2342159" y="92963"/>
                  </a:lnTo>
                  <a:lnTo>
                    <a:pt x="2345182" y="97574"/>
                  </a:lnTo>
                  <a:lnTo>
                    <a:pt x="2346718" y="103632"/>
                  </a:lnTo>
                  <a:lnTo>
                    <a:pt x="2349754" y="109727"/>
                  </a:lnTo>
                  <a:lnTo>
                    <a:pt x="2351290" y="115836"/>
                  </a:lnTo>
                  <a:lnTo>
                    <a:pt x="2354364" y="121932"/>
                  </a:lnTo>
                  <a:lnTo>
                    <a:pt x="2357386" y="128041"/>
                  </a:lnTo>
                  <a:lnTo>
                    <a:pt x="2358923" y="134086"/>
                  </a:lnTo>
                  <a:lnTo>
                    <a:pt x="2361958" y="140195"/>
                  </a:lnTo>
                  <a:lnTo>
                    <a:pt x="2363495" y="146291"/>
                  </a:lnTo>
                  <a:lnTo>
                    <a:pt x="2366518" y="152400"/>
                  </a:lnTo>
                  <a:lnTo>
                    <a:pt x="2369591" y="158496"/>
                  </a:lnTo>
                  <a:lnTo>
                    <a:pt x="2371077" y="164604"/>
                  </a:lnTo>
                  <a:lnTo>
                    <a:pt x="2374163" y="170700"/>
                  </a:lnTo>
                  <a:lnTo>
                    <a:pt x="2377185" y="178295"/>
                  </a:lnTo>
                  <a:lnTo>
                    <a:pt x="2378722" y="184391"/>
                  </a:lnTo>
                  <a:lnTo>
                    <a:pt x="2381796" y="190500"/>
                  </a:lnTo>
                  <a:lnTo>
                    <a:pt x="2383282" y="196596"/>
                  </a:lnTo>
                  <a:lnTo>
                    <a:pt x="2386355" y="202704"/>
                  </a:lnTo>
                  <a:lnTo>
                    <a:pt x="2389390" y="208800"/>
                  </a:lnTo>
                  <a:lnTo>
                    <a:pt x="2390927" y="216395"/>
                  </a:lnTo>
                  <a:lnTo>
                    <a:pt x="2393949" y="222491"/>
                  </a:lnTo>
                  <a:lnTo>
                    <a:pt x="2395486" y="228600"/>
                  </a:lnTo>
                  <a:lnTo>
                    <a:pt x="2398509" y="234696"/>
                  </a:lnTo>
                  <a:lnTo>
                    <a:pt x="2401595" y="242290"/>
                  </a:lnTo>
                  <a:lnTo>
                    <a:pt x="2403132" y="248386"/>
                  </a:lnTo>
                  <a:lnTo>
                    <a:pt x="2406154" y="254495"/>
                  </a:lnTo>
                  <a:lnTo>
                    <a:pt x="2407691" y="260591"/>
                  </a:lnTo>
                  <a:lnTo>
                    <a:pt x="2410713" y="266700"/>
                  </a:lnTo>
                  <a:lnTo>
                    <a:pt x="2413800" y="272796"/>
                  </a:lnTo>
                  <a:lnTo>
                    <a:pt x="2415285" y="278904"/>
                  </a:lnTo>
                  <a:lnTo>
                    <a:pt x="2418308" y="284949"/>
                  </a:lnTo>
                  <a:lnTo>
                    <a:pt x="2419845" y="289572"/>
                  </a:lnTo>
                  <a:lnTo>
                    <a:pt x="2422918" y="294132"/>
                  </a:lnTo>
                  <a:lnTo>
                    <a:pt x="2425954" y="300227"/>
                  </a:lnTo>
                  <a:lnTo>
                    <a:pt x="2427490" y="306336"/>
                  </a:lnTo>
                  <a:lnTo>
                    <a:pt x="2430513" y="310896"/>
                  </a:lnTo>
                  <a:lnTo>
                    <a:pt x="2433586" y="317004"/>
                  </a:lnTo>
                  <a:lnTo>
                    <a:pt x="2435072" y="321563"/>
                  </a:lnTo>
                  <a:lnTo>
                    <a:pt x="2438158" y="326123"/>
                  </a:lnTo>
                  <a:lnTo>
                    <a:pt x="2439695" y="330695"/>
                  </a:lnTo>
                  <a:lnTo>
                    <a:pt x="2442718" y="336791"/>
                  </a:lnTo>
                  <a:lnTo>
                    <a:pt x="2445740" y="341363"/>
                  </a:lnTo>
                  <a:lnTo>
                    <a:pt x="2447277" y="345922"/>
                  </a:lnTo>
                  <a:lnTo>
                    <a:pt x="2450363" y="350481"/>
                  </a:lnTo>
                  <a:lnTo>
                    <a:pt x="2451849" y="355104"/>
                  </a:lnTo>
                  <a:lnTo>
                    <a:pt x="2454922" y="358127"/>
                  </a:lnTo>
                  <a:lnTo>
                    <a:pt x="2457945" y="362686"/>
                  </a:lnTo>
                  <a:lnTo>
                    <a:pt x="2459482" y="365772"/>
                  </a:lnTo>
                  <a:lnTo>
                    <a:pt x="2461018" y="368795"/>
                  </a:lnTo>
                  <a:lnTo>
                    <a:pt x="2470149" y="377926"/>
                  </a:lnTo>
                  <a:lnTo>
                    <a:pt x="2471686" y="381000"/>
                  </a:lnTo>
                  <a:lnTo>
                    <a:pt x="2474709" y="382536"/>
                  </a:lnTo>
                  <a:lnTo>
                    <a:pt x="2476258" y="384022"/>
                  </a:lnTo>
                  <a:lnTo>
                    <a:pt x="2479281" y="387096"/>
                  </a:lnTo>
                  <a:lnTo>
                    <a:pt x="2482354" y="388581"/>
                  </a:lnTo>
                  <a:lnTo>
                    <a:pt x="2483840" y="391667"/>
                  </a:lnTo>
                  <a:lnTo>
                    <a:pt x="2486913" y="393204"/>
                  </a:lnTo>
                  <a:lnTo>
                    <a:pt x="2489949" y="394690"/>
                  </a:lnTo>
                  <a:lnTo>
                    <a:pt x="2491485" y="396227"/>
                  </a:lnTo>
                  <a:lnTo>
                    <a:pt x="2508249" y="396227"/>
                  </a:lnTo>
                  <a:lnTo>
                    <a:pt x="2511272" y="394690"/>
                  </a:lnTo>
                  <a:lnTo>
                    <a:pt x="2514358" y="393204"/>
                  </a:lnTo>
                  <a:lnTo>
                    <a:pt x="2515895" y="393204"/>
                  </a:lnTo>
                  <a:lnTo>
                    <a:pt x="2517381" y="391667"/>
                  </a:lnTo>
                  <a:lnTo>
                    <a:pt x="2520454" y="390118"/>
                  </a:lnTo>
                  <a:lnTo>
                    <a:pt x="2523477" y="388581"/>
                  </a:lnTo>
                  <a:lnTo>
                    <a:pt x="2526563" y="387096"/>
                  </a:lnTo>
                  <a:lnTo>
                    <a:pt x="2528049" y="384022"/>
                  </a:lnTo>
                  <a:lnTo>
                    <a:pt x="2531122" y="382536"/>
                  </a:lnTo>
                  <a:lnTo>
                    <a:pt x="2532608" y="381000"/>
                  </a:lnTo>
                  <a:lnTo>
                    <a:pt x="2535682" y="376427"/>
                  </a:lnTo>
                  <a:lnTo>
                    <a:pt x="2537218" y="374891"/>
                  </a:lnTo>
                  <a:lnTo>
                    <a:pt x="2540254" y="370332"/>
                  </a:lnTo>
                  <a:lnTo>
                    <a:pt x="2546349" y="364223"/>
                  </a:lnTo>
                  <a:lnTo>
                    <a:pt x="2547886" y="359663"/>
                  </a:lnTo>
                  <a:lnTo>
                    <a:pt x="2549372" y="355104"/>
                  </a:lnTo>
                  <a:lnTo>
                    <a:pt x="2552458" y="352018"/>
                  </a:lnTo>
                  <a:lnTo>
                    <a:pt x="2555481" y="347459"/>
                  </a:lnTo>
                  <a:lnTo>
                    <a:pt x="2558554" y="342900"/>
                  </a:lnTo>
                  <a:lnTo>
                    <a:pt x="2560040" y="338327"/>
                  </a:lnTo>
                  <a:lnTo>
                    <a:pt x="2561577" y="333717"/>
                  </a:lnTo>
                  <a:lnTo>
                    <a:pt x="2573782" y="307822"/>
                  </a:lnTo>
                  <a:lnTo>
                    <a:pt x="2576817" y="301726"/>
                  </a:lnTo>
                  <a:lnTo>
                    <a:pt x="2579890" y="295617"/>
                  </a:lnTo>
                  <a:lnTo>
                    <a:pt x="2581427" y="291058"/>
                  </a:lnTo>
                  <a:lnTo>
                    <a:pt x="2584449" y="284949"/>
                  </a:lnTo>
                  <a:lnTo>
                    <a:pt x="2587472" y="278904"/>
                  </a:lnTo>
                  <a:lnTo>
                    <a:pt x="2589009" y="272796"/>
                  </a:lnTo>
                  <a:lnTo>
                    <a:pt x="2592095" y="268236"/>
                  </a:lnTo>
                  <a:lnTo>
                    <a:pt x="2593581" y="262127"/>
                  </a:lnTo>
                  <a:lnTo>
                    <a:pt x="2596654" y="254495"/>
                  </a:lnTo>
                  <a:lnTo>
                    <a:pt x="2599677" y="248386"/>
                  </a:lnTo>
                  <a:lnTo>
                    <a:pt x="2602763" y="242290"/>
                  </a:lnTo>
                  <a:lnTo>
                    <a:pt x="2604249" y="236181"/>
                  </a:lnTo>
                  <a:lnTo>
                    <a:pt x="2605785" y="230136"/>
                  </a:lnTo>
                  <a:lnTo>
                    <a:pt x="2608808" y="224027"/>
                  </a:lnTo>
                  <a:lnTo>
                    <a:pt x="2611882" y="216395"/>
                  </a:lnTo>
                  <a:lnTo>
                    <a:pt x="2614917" y="210286"/>
                  </a:lnTo>
                  <a:lnTo>
                    <a:pt x="2616454" y="204241"/>
                  </a:lnTo>
                  <a:lnTo>
                    <a:pt x="2617990" y="198132"/>
                  </a:lnTo>
                  <a:lnTo>
                    <a:pt x="2624035" y="185927"/>
                  </a:lnTo>
                  <a:lnTo>
                    <a:pt x="2625572" y="178295"/>
                  </a:lnTo>
                  <a:lnTo>
                    <a:pt x="2628658" y="172186"/>
                  </a:lnTo>
                  <a:lnTo>
                    <a:pt x="2630144" y="166141"/>
                  </a:lnTo>
                  <a:lnTo>
                    <a:pt x="2633218" y="158496"/>
                  </a:lnTo>
                  <a:lnTo>
                    <a:pt x="2636240" y="152400"/>
                  </a:lnTo>
                  <a:lnTo>
                    <a:pt x="2637777" y="146291"/>
                  </a:lnTo>
                  <a:lnTo>
                    <a:pt x="2640812" y="140195"/>
                  </a:lnTo>
                  <a:lnTo>
                    <a:pt x="2643885" y="134086"/>
                  </a:lnTo>
                  <a:lnTo>
                    <a:pt x="2645371" y="128041"/>
                  </a:lnTo>
                  <a:lnTo>
                    <a:pt x="2648445" y="121932"/>
                  </a:lnTo>
                  <a:lnTo>
                    <a:pt x="2649982" y="115836"/>
                  </a:lnTo>
                  <a:lnTo>
                    <a:pt x="2653017" y="109727"/>
                  </a:lnTo>
                  <a:lnTo>
                    <a:pt x="2656090" y="105168"/>
                  </a:lnTo>
                  <a:lnTo>
                    <a:pt x="2659113" y="99072"/>
                  </a:lnTo>
                  <a:lnTo>
                    <a:pt x="2660649" y="94500"/>
                  </a:lnTo>
                  <a:lnTo>
                    <a:pt x="2662135" y="88404"/>
                  </a:lnTo>
                  <a:lnTo>
                    <a:pt x="2665209" y="83832"/>
                  </a:lnTo>
                  <a:lnTo>
                    <a:pt x="2668244" y="77736"/>
                  </a:lnTo>
                  <a:lnTo>
                    <a:pt x="2669781" y="73164"/>
                  </a:lnTo>
                  <a:lnTo>
                    <a:pt x="2672803" y="67068"/>
                  </a:lnTo>
                  <a:lnTo>
                    <a:pt x="2674340" y="64046"/>
                  </a:lnTo>
                  <a:lnTo>
                    <a:pt x="2677413" y="57937"/>
                  </a:lnTo>
                  <a:lnTo>
                    <a:pt x="2680449" y="53378"/>
                  </a:lnTo>
                  <a:lnTo>
                    <a:pt x="2681985" y="48767"/>
                  </a:lnTo>
                  <a:lnTo>
                    <a:pt x="2685008" y="44196"/>
                  </a:lnTo>
                  <a:lnTo>
                    <a:pt x="2686545" y="39636"/>
                  </a:lnTo>
                  <a:lnTo>
                    <a:pt x="2692654" y="33527"/>
                  </a:lnTo>
                  <a:lnTo>
                    <a:pt x="2694190" y="28968"/>
                  </a:lnTo>
                  <a:lnTo>
                    <a:pt x="2697213" y="25946"/>
                  </a:lnTo>
                  <a:lnTo>
                    <a:pt x="2700235" y="22872"/>
                  </a:lnTo>
                  <a:lnTo>
                    <a:pt x="2701772" y="19837"/>
                  </a:lnTo>
                  <a:lnTo>
                    <a:pt x="2709418" y="12204"/>
                  </a:lnTo>
                  <a:lnTo>
                    <a:pt x="2712440" y="10667"/>
                  </a:lnTo>
                  <a:lnTo>
                    <a:pt x="2713977" y="7632"/>
                  </a:lnTo>
                  <a:lnTo>
                    <a:pt x="2717012" y="6096"/>
                  </a:lnTo>
                  <a:lnTo>
                    <a:pt x="2718549" y="4610"/>
                  </a:lnTo>
                  <a:lnTo>
                    <a:pt x="2721571" y="3073"/>
                  </a:lnTo>
                  <a:lnTo>
                    <a:pt x="2724645" y="1536"/>
                  </a:lnTo>
                  <a:lnTo>
                    <a:pt x="2726182" y="0"/>
                  </a:lnTo>
                  <a:lnTo>
                    <a:pt x="2741409" y="0"/>
                  </a:lnTo>
                  <a:lnTo>
                    <a:pt x="2742958" y="1536"/>
                  </a:lnTo>
                  <a:lnTo>
                    <a:pt x="2745981" y="1536"/>
                  </a:lnTo>
                  <a:lnTo>
                    <a:pt x="2749003" y="3073"/>
                  </a:lnTo>
                  <a:lnTo>
                    <a:pt x="2750540" y="4610"/>
                  </a:lnTo>
                  <a:lnTo>
                    <a:pt x="2753613" y="6096"/>
                  </a:lnTo>
                  <a:lnTo>
                    <a:pt x="2756649" y="7632"/>
                  </a:lnTo>
                  <a:lnTo>
                    <a:pt x="2758185" y="9169"/>
                  </a:lnTo>
                  <a:lnTo>
                    <a:pt x="2761208" y="10667"/>
                  </a:lnTo>
                  <a:lnTo>
                    <a:pt x="2762745" y="12204"/>
                  </a:lnTo>
                  <a:lnTo>
                    <a:pt x="2765767" y="15278"/>
                  </a:lnTo>
                  <a:lnTo>
                    <a:pt x="2768854" y="16763"/>
                  </a:lnTo>
                  <a:lnTo>
                    <a:pt x="2770390" y="19837"/>
                  </a:lnTo>
                  <a:lnTo>
                    <a:pt x="2773413" y="22872"/>
                  </a:lnTo>
                  <a:lnTo>
                    <a:pt x="2774949" y="27432"/>
                  </a:lnTo>
                  <a:lnTo>
                    <a:pt x="2777972" y="30505"/>
                  </a:lnTo>
                  <a:lnTo>
                    <a:pt x="2781058" y="33527"/>
                  </a:lnTo>
                  <a:lnTo>
                    <a:pt x="2782544" y="38100"/>
                  </a:lnTo>
                  <a:lnTo>
                    <a:pt x="2785618" y="42710"/>
                  </a:lnTo>
                  <a:lnTo>
                    <a:pt x="2787103" y="45732"/>
                  </a:lnTo>
                  <a:lnTo>
                    <a:pt x="2790177" y="50304"/>
                  </a:lnTo>
                  <a:lnTo>
                    <a:pt x="2793212" y="54863"/>
                  </a:lnTo>
                  <a:lnTo>
                    <a:pt x="2794749" y="59474"/>
                  </a:lnTo>
                  <a:lnTo>
                    <a:pt x="2797771" y="64046"/>
                  </a:lnTo>
                  <a:lnTo>
                    <a:pt x="2799308" y="70142"/>
                  </a:lnTo>
                  <a:lnTo>
                    <a:pt x="2802331" y="74714"/>
                  </a:lnTo>
                  <a:lnTo>
                    <a:pt x="2805417" y="79273"/>
                  </a:lnTo>
                  <a:lnTo>
                    <a:pt x="2806903" y="85369"/>
                  </a:lnTo>
                  <a:lnTo>
                    <a:pt x="2809976" y="91478"/>
                  </a:lnTo>
                  <a:lnTo>
                    <a:pt x="2812999" y="96037"/>
                  </a:lnTo>
                  <a:lnTo>
                    <a:pt x="2814535" y="102146"/>
                  </a:lnTo>
                  <a:lnTo>
                    <a:pt x="2817609" y="108191"/>
                  </a:lnTo>
                  <a:lnTo>
                    <a:pt x="2819107" y="114300"/>
                  </a:lnTo>
                  <a:lnTo>
                    <a:pt x="2822181" y="120396"/>
                  </a:lnTo>
                  <a:lnTo>
                    <a:pt x="2825203" y="126504"/>
                  </a:lnTo>
                  <a:lnTo>
                    <a:pt x="2826740" y="131063"/>
                  </a:lnTo>
                  <a:lnTo>
                    <a:pt x="2829763" y="137172"/>
                  </a:lnTo>
                  <a:lnTo>
                    <a:pt x="2831312" y="143268"/>
                  </a:lnTo>
                  <a:lnTo>
                    <a:pt x="2834335" y="149364"/>
                  </a:lnTo>
                  <a:lnTo>
                    <a:pt x="2837408" y="155473"/>
                  </a:lnTo>
                  <a:lnTo>
                    <a:pt x="2838945" y="163067"/>
                  </a:lnTo>
                  <a:lnTo>
                    <a:pt x="2840431" y="169163"/>
                  </a:lnTo>
                  <a:lnTo>
                    <a:pt x="2843517" y="175272"/>
                  </a:lnTo>
                  <a:lnTo>
                    <a:pt x="2846539" y="181368"/>
                  </a:lnTo>
                  <a:lnTo>
                    <a:pt x="2849613" y="187464"/>
                  </a:lnTo>
                  <a:lnTo>
                    <a:pt x="2851099" y="195059"/>
                  </a:lnTo>
                  <a:lnTo>
                    <a:pt x="2854172" y="201167"/>
                  </a:lnTo>
                  <a:lnTo>
                    <a:pt x="2855709" y="207263"/>
                  </a:lnTo>
                  <a:lnTo>
                    <a:pt x="2858744" y="214909"/>
                  </a:lnTo>
                  <a:lnTo>
                    <a:pt x="2861767" y="219468"/>
                  </a:lnTo>
                  <a:lnTo>
                    <a:pt x="2863303" y="225564"/>
                  </a:lnTo>
                  <a:lnTo>
                    <a:pt x="2866377" y="233159"/>
                  </a:lnTo>
                  <a:lnTo>
                    <a:pt x="2869412" y="240804"/>
                  </a:lnTo>
                  <a:lnTo>
                    <a:pt x="2870949" y="246849"/>
                  </a:lnTo>
                  <a:lnTo>
                    <a:pt x="2873971" y="252958"/>
                  </a:lnTo>
                  <a:lnTo>
                    <a:pt x="2875508" y="259054"/>
                  </a:lnTo>
                  <a:lnTo>
                    <a:pt x="2878531" y="265163"/>
                  </a:lnTo>
                  <a:lnTo>
                    <a:pt x="2881617" y="271259"/>
                  </a:lnTo>
                  <a:lnTo>
                    <a:pt x="2883103" y="275818"/>
                  </a:lnTo>
                  <a:lnTo>
                    <a:pt x="2884639" y="281927"/>
                  </a:lnTo>
                  <a:lnTo>
                    <a:pt x="2887713" y="288023"/>
                  </a:lnTo>
                  <a:lnTo>
                    <a:pt x="2890735" y="292595"/>
                  </a:lnTo>
                  <a:lnTo>
                    <a:pt x="2893809" y="298691"/>
                  </a:lnTo>
                  <a:lnTo>
                    <a:pt x="2895307" y="304800"/>
                  </a:lnTo>
                  <a:lnTo>
                    <a:pt x="2896844" y="309359"/>
                  </a:lnTo>
                  <a:lnTo>
                    <a:pt x="2899867" y="313918"/>
                  </a:lnTo>
                  <a:lnTo>
                    <a:pt x="2902940" y="320027"/>
                  </a:lnTo>
                  <a:lnTo>
                    <a:pt x="2905963" y="324586"/>
                  </a:lnTo>
                  <a:lnTo>
                    <a:pt x="2907512" y="330695"/>
                  </a:lnTo>
                  <a:lnTo>
                    <a:pt x="2910535" y="335254"/>
                  </a:lnTo>
                  <a:lnTo>
                    <a:pt x="2912071" y="339826"/>
                  </a:lnTo>
                  <a:lnTo>
                    <a:pt x="2915094" y="344436"/>
                  </a:lnTo>
                  <a:lnTo>
                    <a:pt x="2918167" y="348996"/>
                  </a:lnTo>
                  <a:lnTo>
                    <a:pt x="2919666" y="353567"/>
                  </a:lnTo>
                  <a:lnTo>
                    <a:pt x="2922739" y="356590"/>
                  </a:lnTo>
                  <a:lnTo>
                    <a:pt x="2925762" y="361149"/>
                  </a:lnTo>
                  <a:lnTo>
                    <a:pt x="2927299" y="364223"/>
                  </a:lnTo>
                  <a:lnTo>
                    <a:pt x="2928835" y="368795"/>
                  </a:lnTo>
                  <a:lnTo>
                    <a:pt x="2931871" y="370332"/>
                  </a:lnTo>
                  <a:lnTo>
                    <a:pt x="2934944" y="374891"/>
                  </a:lnTo>
                  <a:lnTo>
                    <a:pt x="2937967" y="376427"/>
                  </a:lnTo>
                  <a:lnTo>
                    <a:pt x="2939503" y="379463"/>
                  </a:lnTo>
                  <a:lnTo>
                    <a:pt x="2941040" y="382536"/>
                  </a:lnTo>
                  <a:lnTo>
                    <a:pt x="2944063" y="384022"/>
                  </a:lnTo>
                  <a:lnTo>
                    <a:pt x="2947098" y="387096"/>
                  </a:lnTo>
                  <a:lnTo>
                    <a:pt x="2950171" y="388581"/>
                  </a:lnTo>
                  <a:lnTo>
                    <a:pt x="2951708" y="390118"/>
                  </a:lnTo>
                  <a:lnTo>
                    <a:pt x="2953194" y="393204"/>
                  </a:lnTo>
                  <a:lnTo>
                    <a:pt x="2956267" y="394690"/>
                  </a:lnTo>
                  <a:lnTo>
                    <a:pt x="2959303" y="394690"/>
                  </a:lnTo>
                  <a:lnTo>
                    <a:pt x="2962376" y="396227"/>
                  </a:lnTo>
                  <a:lnTo>
                    <a:pt x="2976067" y="396227"/>
                  </a:lnTo>
                  <a:lnTo>
                    <a:pt x="2979140" y="394690"/>
                  </a:lnTo>
                  <a:lnTo>
                    <a:pt x="2982163" y="394690"/>
                  </a:lnTo>
                  <a:lnTo>
                    <a:pt x="2983712" y="393204"/>
                  </a:lnTo>
                  <a:lnTo>
                    <a:pt x="2985198" y="391667"/>
                  </a:lnTo>
                  <a:lnTo>
                    <a:pt x="2988271" y="390118"/>
                  </a:lnTo>
                  <a:lnTo>
                    <a:pt x="2991294" y="388581"/>
                  </a:lnTo>
                  <a:lnTo>
                    <a:pt x="2994367" y="387096"/>
                  </a:lnTo>
                  <a:lnTo>
                    <a:pt x="2995866" y="385559"/>
                  </a:lnTo>
                  <a:lnTo>
                    <a:pt x="2997403" y="382536"/>
                  </a:lnTo>
                  <a:lnTo>
                    <a:pt x="3000476" y="381000"/>
                  </a:lnTo>
                  <a:lnTo>
                    <a:pt x="3003499" y="377926"/>
                  </a:lnTo>
                  <a:lnTo>
                    <a:pt x="3005035" y="374891"/>
                  </a:lnTo>
                  <a:lnTo>
                    <a:pt x="3008071" y="371817"/>
                  </a:lnTo>
                  <a:lnTo>
                    <a:pt x="3009607" y="368795"/>
                  </a:lnTo>
                  <a:lnTo>
                    <a:pt x="3012630" y="364223"/>
                  </a:lnTo>
                  <a:lnTo>
                    <a:pt x="3015703" y="361149"/>
                  </a:lnTo>
                  <a:lnTo>
                    <a:pt x="3017240" y="356590"/>
                  </a:lnTo>
                  <a:lnTo>
                    <a:pt x="3020263" y="352018"/>
                  </a:lnTo>
                  <a:lnTo>
                    <a:pt x="3023298" y="348996"/>
                  </a:lnTo>
                  <a:lnTo>
                    <a:pt x="3024835" y="344436"/>
                  </a:lnTo>
                  <a:lnTo>
                    <a:pt x="3027908" y="339826"/>
                  </a:lnTo>
                  <a:lnTo>
                    <a:pt x="3029394" y="335254"/>
                  </a:lnTo>
                  <a:lnTo>
                    <a:pt x="3032467" y="330695"/>
                  </a:lnTo>
                  <a:lnTo>
                    <a:pt x="3035503" y="326123"/>
                  </a:lnTo>
                  <a:lnTo>
                    <a:pt x="3038576" y="320027"/>
                  </a:lnTo>
                  <a:lnTo>
                    <a:pt x="3040062" y="313918"/>
                  </a:lnTo>
                  <a:lnTo>
                    <a:pt x="3041599" y="309359"/>
                  </a:lnTo>
                  <a:lnTo>
                    <a:pt x="3044621" y="304800"/>
                  </a:lnTo>
                  <a:lnTo>
                    <a:pt x="3047707" y="298691"/>
                  </a:lnTo>
                  <a:lnTo>
                    <a:pt x="3049244" y="292595"/>
                  </a:lnTo>
                  <a:lnTo>
                    <a:pt x="3052267" y="286486"/>
                  </a:lnTo>
                  <a:lnTo>
                    <a:pt x="3053803" y="280390"/>
                  </a:lnTo>
                  <a:lnTo>
                    <a:pt x="3056826" y="275818"/>
                  </a:lnTo>
                  <a:lnTo>
                    <a:pt x="3059912" y="269722"/>
                  </a:lnTo>
                  <a:lnTo>
                    <a:pt x="3061398" y="263626"/>
                  </a:lnTo>
                  <a:lnTo>
                    <a:pt x="3064471" y="257517"/>
                  </a:lnTo>
                  <a:lnTo>
                    <a:pt x="3066008" y="249923"/>
                  </a:lnTo>
                  <a:lnTo>
                    <a:pt x="3072066" y="237718"/>
                  </a:lnTo>
                  <a:lnTo>
                    <a:pt x="3073603" y="231622"/>
                  </a:lnTo>
                  <a:lnTo>
                    <a:pt x="3076676" y="225564"/>
                  </a:lnTo>
                  <a:lnTo>
                    <a:pt x="3079699" y="219468"/>
                  </a:lnTo>
                  <a:lnTo>
                    <a:pt x="3081235" y="211823"/>
                  </a:lnTo>
                  <a:lnTo>
                    <a:pt x="3084271" y="205727"/>
                  </a:lnTo>
                  <a:lnTo>
                    <a:pt x="3085807" y="199618"/>
                  </a:lnTo>
                  <a:lnTo>
                    <a:pt x="3088830" y="193573"/>
                  </a:lnTo>
                  <a:lnTo>
                    <a:pt x="3091903" y="187464"/>
                  </a:lnTo>
                  <a:lnTo>
                    <a:pt x="3093440" y="179832"/>
                  </a:lnTo>
                  <a:lnTo>
                    <a:pt x="3096463" y="173723"/>
                  </a:lnTo>
                  <a:lnTo>
                    <a:pt x="3098012" y="167627"/>
                  </a:lnTo>
                  <a:lnTo>
                    <a:pt x="3101035" y="161518"/>
                  </a:lnTo>
                  <a:lnTo>
                    <a:pt x="3104057" y="153936"/>
                  </a:lnTo>
                  <a:lnTo>
                    <a:pt x="3105594" y="147827"/>
                  </a:lnTo>
                  <a:lnTo>
                    <a:pt x="3108629" y="141732"/>
                  </a:lnTo>
                  <a:lnTo>
                    <a:pt x="3110166" y="135623"/>
                  </a:lnTo>
                  <a:lnTo>
                    <a:pt x="3113239" y="129527"/>
                  </a:lnTo>
                  <a:lnTo>
                    <a:pt x="3116262" y="123418"/>
                  </a:lnTo>
                  <a:lnTo>
                    <a:pt x="3117799" y="117373"/>
                  </a:lnTo>
                  <a:lnTo>
                    <a:pt x="3120821" y="111264"/>
                  </a:lnTo>
                  <a:lnTo>
                    <a:pt x="3122371" y="106705"/>
                  </a:lnTo>
                  <a:lnTo>
                    <a:pt x="3125393" y="102146"/>
                  </a:lnTo>
                  <a:lnTo>
                    <a:pt x="3128467" y="96037"/>
                  </a:lnTo>
                  <a:lnTo>
                    <a:pt x="3130003" y="89941"/>
                  </a:lnTo>
                  <a:lnTo>
                    <a:pt x="3133026" y="85369"/>
                  </a:lnTo>
                  <a:lnTo>
                    <a:pt x="3136061" y="79273"/>
                  </a:lnTo>
                  <a:lnTo>
                    <a:pt x="3137598" y="74714"/>
                  </a:lnTo>
                  <a:lnTo>
                    <a:pt x="3140671" y="70142"/>
                  </a:lnTo>
                  <a:lnTo>
                    <a:pt x="3142157" y="64046"/>
                  </a:lnTo>
                  <a:lnTo>
                    <a:pt x="3145231" y="59474"/>
                  </a:lnTo>
                  <a:lnTo>
                    <a:pt x="3148266" y="54863"/>
                  </a:lnTo>
                  <a:lnTo>
                    <a:pt x="3149803" y="50304"/>
                  </a:lnTo>
                  <a:lnTo>
                    <a:pt x="3152825" y="45732"/>
                  </a:lnTo>
                  <a:lnTo>
                    <a:pt x="3154362" y="41173"/>
                  </a:lnTo>
                  <a:lnTo>
                    <a:pt x="3157385" y="38100"/>
                  </a:lnTo>
                  <a:lnTo>
                    <a:pt x="3160471" y="33527"/>
                  </a:lnTo>
                  <a:lnTo>
                    <a:pt x="3162007" y="30505"/>
                  </a:lnTo>
                  <a:lnTo>
                    <a:pt x="3165030" y="27432"/>
                  </a:lnTo>
                  <a:lnTo>
                    <a:pt x="3166567" y="24409"/>
                  </a:lnTo>
                  <a:lnTo>
                    <a:pt x="3172663" y="18300"/>
                  </a:lnTo>
                  <a:lnTo>
                    <a:pt x="3174161" y="15278"/>
                  </a:lnTo>
                  <a:lnTo>
                    <a:pt x="3177235" y="13741"/>
                  </a:lnTo>
                  <a:lnTo>
                    <a:pt x="3181794" y="9169"/>
                  </a:lnTo>
                  <a:lnTo>
                    <a:pt x="3184829" y="7632"/>
                  </a:lnTo>
                  <a:lnTo>
                    <a:pt x="3186366" y="4610"/>
                  </a:lnTo>
                  <a:lnTo>
                    <a:pt x="3189439" y="3073"/>
                  </a:lnTo>
                  <a:lnTo>
                    <a:pt x="3192462" y="1536"/>
                  </a:lnTo>
                  <a:lnTo>
                    <a:pt x="3193999" y="0"/>
                  </a:lnTo>
                  <a:lnTo>
                    <a:pt x="3209226" y="0"/>
                  </a:lnTo>
                  <a:lnTo>
                    <a:pt x="3210763" y="1536"/>
                  </a:lnTo>
                  <a:lnTo>
                    <a:pt x="3213798" y="1536"/>
                  </a:lnTo>
                  <a:lnTo>
                    <a:pt x="3216871" y="3073"/>
                  </a:lnTo>
                  <a:lnTo>
                    <a:pt x="3218357" y="3073"/>
                  </a:lnTo>
                  <a:lnTo>
                    <a:pt x="3221431" y="6096"/>
                  </a:lnTo>
                  <a:lnTo>
                    <a:pt x="3222929" y="6096"/>
                  </a:lnTo>
                  <a:lnTo>
                    <a:pt x="3226003" y="7632"/>
                  </a:lnTo>
                  <a:lnTo>
                    <a:pt x="3229025" y="9169"/>
                  </a:lnTo>
                  <a:lnTo>
                    <a:pt x="3230562" y="12204"/>
                  </a:lnTo>
                  <a:lnTo>
                    <a:pt x="3233585" y="13741"/>
                  </a:lnTo>
                  <a:lnTo>
                    <a:pt x="3235121" y="16763"/>
                  </a:lnTo>
                  <a:lnTo>
                    <a:pt x="3238157" y="19837"/>
                  </a:lnTo>
                  <a:lnTo>
                    <a:pt x="3241230" y="22872"/>
                  </a:lnTo>
                  <a:lnTo>
                    <a:pt x="3242716" y="25946"/>
                  </a:lnTo>
                  <a:lnTo>
                    <a:pt x="3245789" y="28968"/>
                  </a:lnTo>
                  <a:lnTo>
                    <a:pt x="3248825" y="33527"/>
                  </a:lnTo>
                  <a:lnTo>
                    <a:pt x="3250361" y="38100"/>
                  </a:lnTo>
                  <a:lnTo>
                    <a:pt x="3253435" y="41173"/>
                  </a:lnTo>
                  <a:lnTo>
                    <a:pt x="3254921" y="45732"/>
                  </a:lnTo>
                  <a:lnTo>
                    <a:pt x="3257994" y="50304"/>
                  </a:lnTo>
                  <a:lnTo>
                    <a:pt x="3261029" y="53378"/>
                  </a:lnTo>
                  <a:lnTo>
                    <a:pt x="3262566" y="57937"/>
                  </a:lnTo>
                  <a:lnTo>
                    <a:pt x="3264103" y="64046"/>
                  </a:lnTo>
                  <a:lnTo>
                    <a:pt x="3267125" y="67068"/>
                  </a:lnTo>
                  <a:lnTo>
                    <a:pt x="3270148" y="73164"/>
                  </a:lnTo>
                  <a:lnTo>
                    <a:pt x="3273221" y="77736"/>
                  </a:lnTo>
                  <a:lnTo>
                    <a:pt x="3274771" y="83832"/>
                  </a:lnTo>
                  <a:lnTo>
                    <a:pt x="3277793" y="89941"/>
                  </a:lnTo>
                  <a:lnTo>
                    <a:pt x="3279330" y="94500"/>
                  </a:lnTo>
                  <a:lnTo>
                    <a:pt x="3282353" y="100609"/>
                  </a:lnTo>
                  <a:lnTo>
                    <a:pt x="3285426" y="105168"/>
                  </a:lnTo>
                  <a:lnTo>
                    <a:pt x="3286925" y="111264"/>
                  </a:lnTo>
                  <a:lnTo>
                    <a:pt x="3289998" y="117373"/>
                  </a:lnTo>
                  <a:lnTo>
                    <a:pt x="3291535" y="123418"/>
                  </a:lnTo>
                  <a:lnTo>
                    <a:pt x="3297580" y="135623"/>
                  </a:lnTo>
                  <a:lnTo>
                    <a:pt x="3299129" y="141732"/>
                  </a:lnTo>
                  <a:lnTo>
                    <a:pt x="3302203" y="147827"/>
                  </a:lnTo>
                  <a:lnTo>
                    <a:pt x="3305225" y="153936"/>
                  </a:lnTo>
                  <a:lnTo>
                    <a:pt x="3306762" y="160032"/>
                  </a:lnTo>
                  <a:lnTo>
                    <a:pt x="3308248" y="167627"/>
                  </a:lnTo>
                  <a:lnTo>
                    <a:pt x="3311321" y="173723"/>
                  </a:lnTo>
                  <a:lnTo>
                    <a:pt x="3314357" y="179832"/>
                  </a:lnTo>
                  <a:lnTo>
                    <a:pt x="3317430" y="185927"/>
                  </a:lnTo>
                  <a:lnTo>
                    <a:pt x="3318916" y="192036"/>
                  </a:lnTo>
                  <a:lnTo>
                    <a:pt x="3320453" y="199618"/>
                  </a:lnTo>
                  <a:lnTo>
                    <a:pt x="3323526" y="205727"/>
                  </a:lnTo>
                  <a:lnTo>
                    <a:pt x="3326561" y="211823"/>
                  </a:lnTo>
                  <a:lnTo>
                    <a:pt x="3329635" y="217932"/>
                  </a:lnTo>
                  <a:lnTo>
                    <a:pt x="3331121" y="224027"/>
                  </a:lnTo>
                  <a:lnTo>
                    <a:pt x="3334194" y="231622"/>
                  </a:lnTo>
                  <a:lnTo>
                    <a:pt x="3335680" y="237718"/>
                  </a:lnTo>
                  <a:lnTo>
                    <a:pt x="3338766" y="243827"/>
                  </a:lnTo>
                  <a:lnTo>
                    <a:pt x="3341789" y="249923"/>
                  </a:lnTo>
                  <a:lnTo>
                    <a:pt x="3343325" y="257517"/>
                  </a:lnTo>
                  <a:lnTo>
                    <a:pt x="3346348" y="263626"/>
                  </a:lnTo>
                  <a:lnTo>
                    <a:pt x="3347885" y="269722"/>
                  </a:lnTo>
                  <a:lnTo>
                    <a:pt x="3350971" y="274281"/>
                  </a:lnTo>
                  <a:lnTo>
                    <a:pt x="3352457" y="280390"/>
                  </a:lnTo>
                  <a:lnTo>
                    <a:pt x="3355530" y="286486"/>
                  </a:lnTo>
                  <a:lnTo>
                    <a:pt x="3358553" y="291058"/>
                  </a:lnTo>
                  <a:lnTo>
                    <a:pt x="3361626" y="297154"/>
                  </a:lnTo>
                  <a:lnTo>
                    <a:pt x="3363125" y="301726"/>
                  </a:lnTo>
                  <a:lnTo>
                    <a:pt x="3364661" y="307822"/>
                  </a:lnTo>
                  <a:lnTo>
                    <a:pt x="3367735" y="312381"/>
                  </a:lnTo>
                  <a:lnTo>
                    <a:pt x="3370757" y="318490"/>
                  </a:lnTo>
                  <a:lnTo>
                    <a:pt x="3373780" y="323049"/>
                  </a:lnTo>
                  <a:lnTo>
                    <a:pt x="3375329" y="329158"/>
                  </a:lnTo>
                  <a:lnTo>
                    <a:pt x="3376866" y="333717"/>
                  </a:lnTo>
                  <a:lnTo>
                    <a:pt x="3379889" y="338327"/>
                  </a:lnTo>
                  <a:lnTo>
                    <a:pt x="3382962" y="342900"/>
                  </a:lnTo>
                  <a:lnTo>
                    <a:pt x="3385985" y="347459"/>
                  </a:lnTo>
                  <a:lnTo>
                    <a:pt x="3387521" y="352018"/>
                  </a:lnTo>
                  <a:lnTo>
                    <a:pt x="3390557" y="356590"/>
                  </a:lnTo>
                  <a:lnTo>
                    <a:pt x="3392093" y="359663"/>
                  </a:lnTo>
                  <a:lnTo>
                    <a:pt x="3395116" y="364223"/>
                  </a:lnTo>
                  <a:lnTo>
                    <a:pt x="3396653" y="367258"/>
                  </a:lnTo>
                  <a:lnTo>
                    <a:pt x="3402761" y="373354"/>
                  </a:lnTo>
                  <a:lnTo>
                    <a:pt x="3404298" y="376427"/>
                  </a:lnTo>
                  <a:lnTo>
                    <a:pt x="3407321" y="377926"/>
                  </a:lnTo>
                  <a:lnTo>
                    <a:pt x="3408857" y="381000"/>
                  </a:lnTo>
                  <a:lnTo>
                    <a:pt x="3411880" y="384022"/>
                  </a:lnTo>
                  <a:lnTo>
                    <a:pt x="3414966" y="385559"/>
                  </a:lnTo>
                  <a:lnTo>
                    <a:pt x="3419525" y="390118"/>
                  </a:lnTo>
                  <a:lnTo>
                    <a:pt x="3421011" y="391667"/>
                  </a:lnTo>
                  <a:lnTo>
                    <a:pt x="3424085" y="393204"/>
                  </a:lnTo>
                  <a:lnTo>
                    <a:pt x="3427120" y="394690"/>
                  </a:lnTo>
                  <a:lnTo>
                    <a:pt x="3430193" y="396227"/>
                  </a:lnTo>
                  <a:lnTo>
                    <a:pt x="3443884" y="396227"/>
                  </a:lnTo>
                  <a:lnTo>
                    <a:pt x="3446957" y="394690"/>
                  </a:lnTo>
                  <a:lnTo>
                    <a:pt x="3448443" y="394690"/>
                  </a:lnTo>
                  <a:lnTo>
                    <a:pt x="3451529" y="393204"/>
                  </a:lnTo>
                  <a:lnTo>
                    <a:pt x="3453066" y="393204"/>
                  </a:lnTo>
                  <a:lnTo>
                    <a:pt x="3456089" y="390118"/>
                  </a:lnTo>
                  <a:lnTo>
                    <a:pt x="3459111" y="388581"/>
                  </a:lnTo>
                  <a:lnTo>
                    <a:pt x="3460648" y="388581"/>
                  </a:lnTo>
                  <a:lnTo>
                    <a:pt x="3463721" y="387096"/>
                  </a:lnTo>
                  <a:lnTo>
                    <a:pt x="3465220" y="384022"/>
                  </a:lnTo>
                  <a:lnTo>
                    <a:pt x="3468293" y="381000"/>
                  </a:lnTo>
                  <a:lnTo>
                    <a:pt x="3471316" y="377926"/>
                  </a:lnTo>
                  <a:lnTo>
                    <a:pt x="3474389" y="376427"/>
                  </a:lnTo>
                  <a:lnTo>
                    <a:pt x="3475888" y="373354"/>
                  </a:lnTo>
                  <a:lnTo>
                    <a:pt x="3477425" y="368795"/>
                  </a:lnTo>
                  <a:lnTo>
                    <a:pt x="3483521" y="362686"/>
                  </a:lnTo>
                  <a:lnTo>
                    <a:pt x="3485057" y="358127"/>
                  </a:lnTo>
                  <a:lnTo>
                    <a:pt x="3488080" y="355104"/>
                  </a:lnTo>
                  <a:lnTo>
                    <a:pt x="3489629" y="350481"/>
                  </a:lnTo>
                  <a:lnTo>
                    <a:pt x="3492652" y="345922"/>
                  </a:lnTo>
                  <a:lnTo>
                    <a:pt x="3495725" y="341363"/>
                  </a:lnTo>
                  <a:lnTo>
                    <a:pt x="3497211" y="336791"/>
                  </a:lnTo>
                  <a:lnTo>
                    <a:pt x="3500285" y="332232"/>
                  </a:lnTo>
                  <a:lnTo>
                    <a:pt x="3503320" y="326123"/>
                  </a:lnTo>
                  <a:lnTo>
                    <a:pt x="3504857" y="321563"/>
                  </a:lnTo>
                  <a:lnTo>
                    <a:pt x="3507879" y="317004"/>
                  </a:lnTo>
                  <a:lnTo>
                    <a:pt x="3509416" y="310896"/>
                  </a:lnTo>
                  <a:lnTo>
                    <a:pt x="3512489" y="306336"/>
                  </a:lnTo>
                  <a:lnTo>
                    <a:pt x="3515525" y="300227"/>
                  </a:lnTo>
                  <a:lnTo>
                    <a:pt x="3517061" y="294132"/>
                  </a:lnTo>
                  <a:lnTo>
                    <a:pt x="3520084" y="288023"/>
                  </a:lnTo>
                  <a:lnTo>
                    <a:pt x="3521621" y="281927"/>
                  </a:lnTo>
                  <a:lnTo>
                    <a:pt x="3524643" y="277367"/>
                  </a:lnTo>
                  <a:lnTo>
                    <a:pt x="3527729" y="271259"/>
                  </a:lnTo>
                  <a:lnTo>
                    <a:pt x="3529266" y="265163"/>
                  </a:lnTo>
                  <a:lnTo>
                    <a:pt x="3532289" y="259054"/>
                  </a:lnTo>
                  <a:lnTo>
                    <a:pt x="3533825" y="252958"/>
                  </a:lnTo>
                  <a:lnTo>
                    <a:pt x="3536848" y="246849"/>
                  </a:lnTo>
                  <a:lnTo>
                    <a:pt x="3539883" y="240804"/>
                  </a:lnTo>
                  <a:lnTo>
                    <a:pt x="3541420" y="234696"/>
                  </a:lnTo>
                  <a:lnTo>
                    <a:pt x="3544443" y="227063"/>
                  </a:lnTo>
                  <a:lnTo>
                    <a:pt x="3545979" y="221005"/>
                  </a:lnTo>
                  <a:lnTo>
                    <a:pt x="3549053" y="214909"/>
                  </a:lnTo>
                  <a:lnTo>
                    <a:pt x="3552088" y="208800"/>
                  </a:lnTo>
                  <a:lnTo>
                    <a:pt x="3553625" y="202704"/>
                  </a:lnTo>
                  <a:lnTo>
                    <a:pt x="3556647" y="195059"/>
                  </a:lnTo>
                  <a:lnTo>
                    <a:pt x="3559721" y="188963"/>
                  </a:lnTo>
                  <a:lnTo>
                    <a:pt x="3561206" y="182905"/>
                  </a:lnTo>
                  <a:lnTo>
                    <a:pt x="3564280" y="176809"/>
                  </a:lnTo>
                  <a:lnTo>
                    <a:pt x="3565829" y="170700"/>
                  </a:lnTo>
                  <a:lnTo>
                    <a:pt x="3568852" y="163067"/>
                  </a:lnTo>
                  <a:lnTo>
                    <a:pt x="3571875" y="155473"/>
                  </a:lnTo>
                  <a:lnTo>
                    <a:pt x="3573411" y="149364"/>
                  </a:lnTo>
                  <a:lnTo>
                    <a:pt x="3576485" y="143268"/>
                  </a:lnTo>
                  <a:lnTo>
                    <a:pt x="3577983" y="137172"/>
                  </a:lnTo>
                  <a:lnTo>
                    <a:pt x="3581057" y="131063"/>
                  </a:lnTo>
                  <a:lnTo>
                    <a:pt x="3584079" y="124967"/>
                  </a:lnTo>
                  <a:lnTo>
                    <a:pt x="3585616" y="118859"/>
                  </a:lnTo>
                  <a:lnTo>
                    <a:pt x="3588638" y="114300"/>
                  </a:lnTo>
                  <a:lnTo>
                    <a:pt x="3590188" y="108191"/>
                  </a:lnTo>
                  <a:lnTo>
                    <a:pt x="3593210" y="102146"/>
                  </a:lnTo>
                  <a:lnTo>
                    <a:pt x="3596284" y="97574"/>
                  </a:lnTo>
                  <a:lnTo>
                    <a:pt x="3597821" y="91478"/>
                  </a:lnTo>
                  <a:lnTo>
                    <a:pt x="3600843" y="86867"/>
                  </a:lnTo>
                  <a:lnTo>
                    <a:pt x="3602380" y="82296"/>
                  </a:lnTo>
                  <a:lnTo>
                    <a:pt x="3605415" y="76200"/>
                  </a:lnTo>
                  <a:lnTo>
                    <a:pt x="3608489" y="71627"/>
                  </a:lnTo>
                  <a:lnTo>
                    <a:pt x="3609975" y="65532"/>
                  </a:lnTo>
                  <a:lnTo>
                    <a:pt x="3613048" y="60972"/>
                  </a:lnTo>
                  <a:lnTo>
                    <a:pt x="3616083" y="56400"/>
                  </a:lnTo>
                  <a:lnTo>
                    <a:pt x="3617620" y="51841"/>
                  </a:lnTo>
                  <a:lnTo>
                    <a:pt x="3620643" y="47269"/>
                  </a:lnTo>
                  <a:lnTo>
                    <a:pt x="3622179" y="42710"/>
                  </a:lnTo>
                  <a:lnTo>
                    <a:pt x="3625253" y="39636"/>
                  </a:lnTo>
                  <a:lnTo>
                    <a:pt x="3628288" y="35064"/>
                  </a:lnTo>
                  <a:lnTo>
                    <a:pt x="3629825" y="32042"/>
                  </a:lnTo>
                  <a:lnTo>
                    <a:pt x="3632847" y="27432"/>
                  </a:lnTo>
                  <a:lnTo>
                    <a:pt x="3634384" y="25946"/>
                  </a:lnTo>
                  <a:lnTo>
                    <a:pt x="3637406" y="21374"/>
                  </a:lnTo>
                  <a:lnTo>
                    <a:pt x="3640480" y="19837"/>
                  </a:lnTo>
                  <a:lnTo>
                    <a:pt x="3642029" y="16763"/>
                  </a:lnTo>
                  <a:lnTo>
                    <a:pt x="3649611" y="9169"/>
                  </a:lnTo>
                  <a:lnTo>
                    <a:pt x="3652685" y="7632"/>
                  </a:lnTo>
                  <a:lnTo>
                    <a:pt x="3654183" y="6096"/>
                  </a:lnTo>
                  <a:lnTo>
                    <a:pt x="3657257" y="3073"/>
                  </a:lnTo>
                  <a:lnTo>
                    <a:pt x="3658743" y="1536"/>
                  </a:lnTo>
                  <a:lnTo>
                    <a:pt x="3661816" y="1536"/>
                  </a:lnTo>
                  <a:lnTo>
                    <a:pt x="3664838" y="0"/>
                  </a:lnTo>
                  <a:lnTo>
                    <a:pt x="3678580" y="0"/>
                  </a:lnTo>
                  <a:lnTo>
                    <a:pt x="3681615" y="1536"/>
                  </a:lnTo>
                  <a:lnTo>
                    <a:pt x="3684689" y="1536"/>
                  </a:lnTo>
                  <a:lnTo>
                    <a:pt x="3686175" y="3073"/>
                  </a:lnTo>
                  <a:lnTo>
                    <a:pt x="3687711" y="4610"/>
                  </a:lnTo>
                  <a:lnTo>
                    <a:pt x="3690785" y="6096"/>
                  </a:lnTo>
                  <a:lnTo>
                    <a:pt x="3696843" y="9169"/>
                  </a:lnTo>
                  <a:lnTo>
                    <a:pt x="3698379" y="12204"/>
                  </a:lnTo>
                  <a:lnTo>
                    <a:pt x="3699916" y="13741"/>
                  </a:lnTo>
                  <a:lnTo>
                    <a:pt x="3702938" y="15278"/>
                  </a:lnTo>
                  <a:lnTo>
                    <a:pt x="3706025" y="18300"/>
                  </a:lnTo>
                  <a:lnTo>
                    <a:pt x="3709047" y="21374"/>
                  </a:lnTo>
                  <a:lnTo>
                    <a:pt x="3710584" y="24409"/>
                  </a:lnTo>
                  <a:lnTo>
                    <a:pt x="3713606" y="27432"/>
                  </a:lnTo>
                  <a:lnTo>
                    <a:pt x="3715143" y="32042"/>
                  </a:lnTo>
                  <a:lnTo>
                    <a:pt x="3718229" y="35064"/>
                  </a:lnTo>
                  <a:lnTo>
                    <a:pt x="3721252" y="39636"/>
                  </a:lnTo>
                  <a:lnTo>
                    <a:pt x="3722738" y="44196"/>
                  </a:lnTo>
                  <a:lnTo>
                    <a:pt x="3725811" y="47269"/>
                  </a:lnTo>
                  <a:lnTo>
                    <a:pt x="3728834" y="51841"/>
                  </a:lnTo>
                  <a:lnTo>
                    <a:pt x="3730383" y="57937"/>
                  </a:lnTo>
                  <a:lnTo>
                    <a:pt x="3731920" y="60972"/>
                  </a:lnTo>
                  <a:lnTo>
                    <a:pt x="3734943" y="65532"/>
                  </a:lnTo>
                  <a:lnTo>
                    <a:pt x="3738016" y="71627"/>
                  </a:lnTo>
                  <a:lnTo>
                    <a:pt x="3741038" y="76200"/>
                  </a:lnTo>
                  <a:lnTo>
                    <a:pt x="3742588" y="82296"/>
                  </a:lnTo>
                  <a:lnTo>
                    <a:pt x="3744074" y="88404"/>
                  </a:lnTo>
                  <a:lnTo>
                    <a:pt x="3747147" y="92963"/>
                  </a:lnTo>
                  <a:lnTo>
                    <a:pt x="3750170" y="99072"/>
                  </a:lnTo>
                  <a:lnTo>
                    <a:pt x="3753243" y="103632"/>
                  </a:lnTo>
                  <a:lnTo>
                    <a:pt x="3754742" y="109727"/>
                  </a:lnTo>
                  <a:lnTo>
                    <a:pt x="3756279" y="115836"/>
                  </a:lnTo>
                  <a:lnTo>
                    <a:pt x="3759352" y="121932"/>
                  </a:lnTo>
                  <a:lnTo>
                    <a:pt x="3762375" y="128041"/>
                  </a:lnTo>
                  <a:lnTo>
                    <a:pt x="3765448" y="134086"/>
                  </a:lnTo>
                  <a:lnTo>
                    <a:pt x="3766934" y="140195"/>
                  </a:lnTo>
                  <a:lnTo>
                    <a:pt x="3770020" y="146291"/>
                  </a:lnTo>
                  <a:lnTo>
                    <a:pt x="3771506" y="152400"/>
                  </a:lnTo>
                  <a:lnTo>
                    <a:pt x="3774579" y="158496"/>
                  </a:lnTo>
                  <a:lnTo>
                    <a:pt x="3776116" y="164604"/>
                  </a:lnTo>
                  <a:lnTo>
                    <a:pt x="3779138" y="172186"/>
                  </a:lnTo>
                  <a:lnTo>
                    <a:pt x="3782174" y="178295"/>
                  </a:lnTo>
                  <a:lnTo>
                    <a:pt x="3785247" y="184391"/>
                  </a:lnTo>
                  <a:lnTo>
                    <a:pt x="3786784" y="190500"/>
                  </a:lnTo>
                  <a:lnTo>
                    <a:pt x="3788270" y="196596"/>
                  </a:lnTo>
                  <a:lnTo>
                    <a:pt x="3791343" y="204241"/>
                  </a:lnTo>
                  <a:lnTo>
                    <a:pt x="3794379" y="210286"/>
                  </a:lnTo>
                  <a:lnTo>
                    <a:pt x="3797452" y="216395"/>
                  </a:lnTo>
                  <a:lnTo>
                    <a:pt x="3798938" y="222491"/>
                  </a:lnTo>
                  <a:lnTo>
                    <a:pt x="3800475" y="228600"/>
                  </a:lnTo>
                  <a:lnTo>
                    <a:pt x="3803548" y="236181"/>
                  </a:lnTo>
                  <a:lnTo>
                    <a:pt x="3809606" y="248386"/>
                  </a:lnTo>
                  <a:lnTo>
                    <a:pt x="3811143" y="254495"/>
                  </a:lnTo>
                  <a:lnTo>
                    <a:pt x="3812679" y="262127"/>
                  </a:lnTo>
                  <a:lnTo>
                    <a:pt x="3815702" y="268236"/>
                  </a:lnTo>
                  <a:lnTo>
                    <a:pt x="3818788" y="272796"/>
                  </a:lnTo>
                  <a:lnTo>
                    <a:pt x="3820274" y="278904"/>
                  </a:lnTo>
                  <a:lnTo>
                    <a:pt x="3823347" y="284949"/>
                  </a:lnTo>
                  <a:lnTo>
                    <a:pt x="3826370" y="291058"/>
                  </a:lnTo>
                  <a:lnTo>
                    <a:pt x="3827906" y="295617"/>
                  </a:lnTo>
                  <a:lnTo>
                    <a:pt x="3830942" y="300227"/>
                  </a:lnTo>
                  <a:lnTo>
                    <a:pt x="3832479" y="306336"/>
                  </a:lnTo>
                  <a:lnTo>
                    <a:pt x="3835552" y="310896"/>
                  </a:lnTo>
                  <a:lnTo>
                    <a:pt x="3838575" y="317004"/>
                  </a:lnTo>
                  <a:lnTo>
                    <a:pt x="3841648" y="321563"/>
                  </a:lnTo>
                  <a:lnTo>
                    <a:pt x="3843134" y="326123"/>
                  </a:lnTo>
                  <a:lnTo>
                    <a:pt x="3844683" y="332232"/>
                  </a:lnTo>
                  <a:lnTo>
                    <a:pt x="3847706" y="336791"/>
                  </a:lnTo>
                  <a:lnTo>
                    <a:pt x="3850779" y="341363"/>
                  </a:lnTo>
                  <a:lnTo>
                    <a:pt x="3853802" y="345922"/>
                  </a:lnTo>
                  <a:lnTo>
                    <a:pt x="3855338" y="350481"/>
                  </a:lnTo>
                  <a:lnTo>
                    <a:pt x="3856837" y="355104"/>
                  </a:lnTo>
                  <a:lnTo>
                    <a:pt x="3859910" y="358127"/>
                  </a:lnTo>
                  <a:lnTo>
                    <a:pt x="3862933" y="362686"/>
                  </a:lnTo>
                  <a:lnTo>
                    <a:pt x="3864470" y="367258"/>
                  </a:lnTo>
                  <a:lnTo>
                    <a:pt x="3867492" y="368795"/>
                  </a:lnTo>
                  <a:lnTo>
                    <a:pt x="3869042" y="373354"/>
                  </a:lnTo>
                  <a:lnTo>
                    <a:pt x="3872115" y="374891"/>
                  </a:lnTo>
                  <a:lnTo>
                    <a:pt x="3875138" y="377926"/>
                  </a:lnTo>
                  <a:lnTo>
                    <a:pt x="3876675" y="381000"/>
                  </a:lnTo>
                  <a:lnTo>
                    <a:pt x="3879697" y="382536"/>
                  </a:lnTo>
                  <a:lnTo>
                    <a:pt x="3882783" y="385559"/>
                  </a:lnTo>
                  <a:lnTo>
                    <a:pt x="3884269" y="387096"/>
                  </a:lnTo>
                  <a:lnTo>
                    <a:pt x="3887343" y="390118"/>
                  </a:lnTo>
                  <a:lnTo>
                    <a:pt x="3888879" y="391667"/>
                  </a:lnTo>
                  <a:lnTo>
                    <a:pt x="3891902" y="393204"/>
                  </a:lnTo>
                  <a:lnTo>
                    <a:pt x="3894937" y="394690"/>
                  </a:lnTo>
                  <a:lnTo>
                    <a:pt x="3898010" y="396227"/>
                  </a:lnTo>
                  <a:lnTo>
                    <a:pt x="3901033" y="396227"/>
                  </a:lnTo>
                  <a:lnTo>
                    <a:pt x="3904106" y="397763"/>
                  </a:lnTo>
                  <a:lnTo>
                    <a:pt x="3907142" y="396227"/>
                  </a:lnTo>
                  <a:lnTo>
                    <a:pt x="3911701" y="396227"/>
                  </a:lnTo>
                  <a:lnTo>
                    <a:pt x="3913238" y="394690"/>
                  </a:lnTo>
                  <a:lnTo>
                    <a:pt x="3916260" y="394690"/>
                  </a:lnTo>
                  <a:lnTo>
                    <a:pt x="3919334" y="393204"/>
                  </a:lnTo>
                  <a:lnTo>
                    <a:pt x="3920883" y="393204"/>
                  </a:lnTo>
                  <a:lnTo>
                    <a:pt x="3923906" y="391667"/>
                  </a:lnTo>
                  <a:lnTo>
                    <a:pt x="3925443" y="390118"/>
                  </a:lnTo>
                  <a:lnTo>
                    <a:pt x="3928465" y="388581"/>
                  </a:lnTo>
                  <a:lnTo>
                    <a:pt x="3931538" y="387096"/>
                  </a:lnTo>
                  <a:lnTo>
                    <a:pt x="3933037" y="384022"/>
                  </a:lnTo>
                  <a:lnTo>
                    <a:pt x="3936110" y="382536"/>
                  </a:lnTo>
                  <a:lnTo>
                    <a:pt x="3939133" y="379463"/>
                  </a:lnTo>
                  <a:lnTo>
                    <a:pt x="3940670" y="376427"/>
                  </a:lnTo>
                  <a:lnTo>
                    <a:pt x="3943692" y="373354"/>
                  </a:lnTo>
                  <a:lnTo>
                    <a:pt x="3945242" y="370332"/>
                  </a:lnTo>
                  <a:lnTo>
                    <a:pt x="3948315" y="367258"/>
                  </a:lnTo>
                  <a:lnTo>
                    <a:pt x="3951338" y="362686"/>
                  </a:lnTo>
                  <a:lnTo>
                    <a:pt x="3952875" y="359663"/>
                  </a:lnTo>
                  <a:lnTo>
                    <a:pt x="3955897" y="355104"/>
                  </a:lnTo>
                  <a:lnTo>
                    <a:pt x="3957434" y="350481"/>
                  </a:lnTo>
                  <a:lnTo>
                    <a:pt x="3960469" y="345922"/>
                  </a:lnTo>
                  <a:lnTo>
                    <a:pt x="3963543" y="342900"/>
                  </a:lnTo>
                  <a:lnTo>
                    <a:pt x="3965079" y="338327"/>
                  </a:lnTo>
                  <a:lnTo>
                    <a:pt x="3968102" y="333717"/>
                  </a:lnTo>
                  <a:lnTo>
                    <a:pt x="3969638" y="329158"/>
                  </a:lnTo>
                  <a:lnTo>
                    <a:pt x="3972674" y="323049"/>
                  </a:lnTo>
                  <a:lnTo>
                    <a:pt x="3975747" y="318490"/>
                  </a:lnTo>
                  <a:lnTo>
                    <a:pt x="3977233" y="312381"/>
                  </a:lnTo>
                  <a:lnTo>
                    <a:pt x="3980306" y="307822"/>
                  </a:lnTo>
                  <a:lnTo>
                    <a:pt x="3981792" y="301726"/>
                  </a:lnTo>
                  <a:lnTo>
                    <a:pt x="3984879" y="295617"/>
                  </a:lnTo>
                  <a:lnTo>
                    <a:pt x="3987901" y="291058"/>
                  </a:lnTo>
                  <a:lnTo>
                    <a:pt x="3989438" y="284949"/>
                  </a:lnTo>
                  <a:lnTo>
                    <a:pt x="3992460" y="278904"/>
                  </a:lnTo>
                  <a:lnTo>
                    <a:pt x="3995534" y="272796"/>
                  </a:lnTo>
                  <a:lnTo>
                    <a:pt x="3997083" y="266700"/>
                  </a:lnTo>
                  <a:lnTo>
                    <a:pt x="4000106" y="260591"/>
                  </a:lnTo>
                  <a:lnTo>
                    <a:pt x="4001643" y="254495"/>
                  </a:lnTo>
                  <a:lnTo>
                    <a:pt x="4004665" y="248386"/>
                  </a:lnTo>
                  <a:lnTo>
                    <a:pt x="4007738" y="242290"/>
                  </a:lnTo>
                  <a:lnTo>
                    <a:pt x="4009237" y="236181"/>
                  </a:lnTo>
                  <a:lnTo>
                    <a:pt x="4012310" y="230136"/>
                  </a:lnTo>
                  <a:lnTo>
                    <a:pt x="4013847" y="222491"/>
                  </a:lnTo>
                  <a:lnTo>
                    <a:pt x="4019892" y="210286"/>
                  </a:lnTo>
                  <a:lnTo>
                    <a:pt x="4021442" y="204241"/>
                  </a:lnTo>
                  <a:lnTo>
                    <a:pt x="4024515" y="198132"/>
                  </a:lnTo>
                  <a:lnTo>
                    <a:pt x="4026001" y="190500"/>
                  </a:lnTo>
                  <a:lnTo>
                    <a:pt x="4029075" y="184391"/>
                  </a:lnTo>
                  <a:lnTo>
                    <a:pt x="4032097" y="178295"/>
                  </a:lnTo>
                  <a:lnTo>
                    <a:pt x="4033634" y="172186"/>
                  </a:lnTo>
                  <a:lnTo>
                    <a:pt x="4036669" y="164604"/>
                  </a:lnTo>
                  <a:lnTo>
                    <a:pt x="4038206" y="158496"/>
                  </a:lnTo>
                  <a:lnTo>
                    <a:pt x="4041228" y="152400"/>
                  </a:lnTo>
                  <a:lnTo>
                    <a:pt x="4044302" y="146291"/>
                  </a:lnTo>
                  <a:lnTo>
                    <a:pt x="4045788" y="138709"/>
                  </a:lnTo>
                  <a:lnTo>
                    <a:pt x="4048874" y="132600"/>
                  </a:lnTo>
                  <a:lnTo>
                    <a:pt x="4051896" y="126504"/>
                  </a:lnTo>
                  <a:lnTo>
                    <a:pt x="4053433" y="120396"/>
                  </a:lnTo>
                  <a:lnTo>
                    <a:pt x="4056456" y="115836"/>
                  </a:lnTo>
                  <a:lnTo>
                    <a:pt x="4057992" y="109727"/>
                  </a:lnTo>
                  <a:lnTo>
                    <a:pt x="4061079" y="103632"/>
                  </a:lnTo>
                  <a:lnTo>
                    <a:pt x="4064101" y="99072"/>
                  </a:lnTo>
                  <a:lnTo>
                    <a:pt x="4065638" y="94500"/>
                  </a:lnTo>
                  <a:lnTo>
                    <a:pt x="4068660" y="88404"/>
                  </a:lnTo>
                  <a:lnTo>
                    <a:pt x="4070197" y="83832"/>
                  </a:lnTo>
                  <a:lnTo>
                    <a:pt x="4073232" y="77736"/>
                  </a:lnTo>
                  <a:lnTo>
                    <a:pt x="4076306" y="73164"/>
                  </a:lnTo>
                  <a:lnTo>
                    <a:pt x="4077843" y="67068"/>
                  </a:lnTo>
                  <a:lnTo>
                    <a:pt x="4079328" y="62509"/>
                  </a:lnTo>
                  <a:lnTo>
                    <a:pt x="4082402" y="57937"/>
                  </a:lnTo>
                  <a:lnTo>
                    <a:pt x="4085437" y="53378"/>
                  </a:lnTo>
                  <a:lnTo>
                    <a:pt x="4088510" y="48767"/>
                  </a:lnTo>
                  <a:lnTo>
                    <a:pt x="4089996" y="44196"/>
                  </a:lnTo>
                  <a:lnTo>
                    <a:pt x="4093070" y="39636"/>
                  </a:lnTo>
                  <a:lnTo>
                    <a:pt x="4094556" y="35064"/>
                  </a:lnTo>
                  <a:lnTo>
                    <a:pt x="4097642" y="32042"/>
                  </a:lnTo>
                  <a:lnTo>
                    <a:pt x="4100664" y="28968"/>
                  </a:lnTo>
                  <a:lnTo>
                    <a:pt x="4102201" y="25946"/>
                  </a:lnTo>
                  <a:lnTo>
                    <a:pt x="4105224" y="22872"/>
                  </a:lnTo>
                  <a:lnTo>
                    <a:pt x="4108297" y="19837"/>
                  </a:lnTo>
                  <a:lnTo>
                    <a:pt x="4109834" y="16763"/>
                  </a:lnTo>
                  <a:lnTo>
                    <a:pt x="4112869" y="15278"/>
                  </a:lnTo>
                  <a:lnTo>
                    <a:pt x="4114406" y="12204"/>
                  </a:lnTo>
                  <a:lnTo>
                    <a:pt x="4117428" y="10667"/>
                  </a:lnTo>
                  <a:lnTo>
                    <a:pt x="4120502" y="7632"/>
                  </a:lnTo>
                  <a:lnTo>
                    <a:pt x="4121988" y="6096"/>
                  </a:lnTo>
                  <a:lnTo>
                    <a:pt x="4123537" y="4610"/>
                  </a:lnTo>
                  <a:lnTo>
                    <a:pt x="4126610" y="3073"/>
                  </a:lnTo>
                  <a:lnTo>
                    <a:pt x="4132656" y="0"/>
                  </a:lnTo>
                  <a:lnTo>
                    <a:pt x="4146397" y="0"/>
                  </a:lnTo>
                  <a:lnTo>
                    <a:pt x="4149432" y="1536"/>
                  </a:lnTo>
                  <a:lnTo>
                    <a:pt x="4150969" y="1536"/>
                  </a:lnTo>
                  <a:lnTo>
                    <a:pt x="4154043" y="3073"/>
                  </a:lnTo>
                  <a:lnTo>
                    <a:pt x="4157065" y="4610"/>
                  </a:lnTo>
                  <a:lnTo>
                    <a:pt x="4158602" y="6096"/>
                  </a:lnTo>
                  <a:lnTo>
                    <a:pt x="4161637" y="7632"/>
                  </a:lnTo>
                  <a:lnTo>
                    <a:pt x="4164710" y="9169"/>
                  </a:lnTo>
                  <a:lnTo>
                    <a:pt x="4167733" y="12204"/>
                  </a:lnTo>
                  <a:lnTo>
                    <a:pt x="4170756" y="15278"/>
                  </a:lnTo>
                  <a:lnTo>
                    <a:pt x="4173842" y="16763"/>
                  </a:lnTo>
                  <a:lnTo>
                    <a:pt x="4176864" y="21374"/>
                  </a:lnTo>
                  <a:lnTo>
                    <a:pt x="4178401" y="22872"/>
                  </a:lnTo>
                  <a:lnTo>
                    <a:pt x="4179938" y="27432"/>
                  </a:lnTo>
                  <a:lnTo>
                    <a:pt x="4182960" y="30505"/>
                  </a:lnTo>
                  <a:lnTo>
                    <a:pt x="4186034" y="35064"/>
                  </a:lnTo>
                  <a:lnTo>
                    <a:pt x="4189069" y="38100"/>
                  </a:lnTo>
                  <a:lnTo>
                    <a:pt x="4190606" y="42710"/>
                  </a:lnTo>
                  <a:lnTo>
                    <a:pt x="4192143" y="47269"/>
                  </a:lnTo>
                  <a:lnTo>
                    <a:pt x="4198188" y="56400"/>
                  </a:lnTo>
                  <a:lnTo>
                    <a:pt x="4199737" y="59474"/>
                  </a:lnTo>
                  <a:lnTo>
                    <a:pt x="4202810" y="65532"/>
                  </a:lnTo>
                  <a:lnTo>
                    <a:pt x="4205833" y="70142"/>
                  </a:lnTo>
                  <a:lnTo>
                    <a:pt x="4207370" y="74714"/>
                  </a:lnTo>
                  <a:lnTo>
                    <a:pt x="4210392" y="80810"/>
                  </a:lnTo>
                  <a:lnTo>
                    <a:pt x="4211942" y="85369"/>
                  </a:lnTo>
                  <a:lnTo>
                    <a:pt x="4214964" y="91478"/>
                  </a:lnTo>
                  <a:lnTo>
                    <a:pt x="4218038" y="97574"/>
                  </a:lnTo>
                  <a:lnTo>
                    <a:pt x="4221060" y="102146"/>
                  </a:lnTo>
                  <a:lnTo>
                    <a:pt x="4222597" y="108191"/>
                  </a:lnTo>
                  <a:lnTo>
                    <a:pt x="4224096" y="114300"/>
                  </a:lnTo>
                  <a:lnTo>
                    <a:pt x="4227169" y="120396"/>
                  </a:lnTo>
                  <a:lnTo>
                    <a:pt x="4230192" y="126504"/>
                  </a:lnTo>
                  <a:lnTo>
                    <a:pt x="4233265" y="132600"/>
                  </a:lnTo>
                  <a:lnTo>
                    <a:pt x="4234751" y="137172"/>
                  </a:lnTo>
                  <a:lnTo>
                    <a:pt x="4236288" y="143268"/>
                  </a:lnTo>
                  <a:lnTo>
                    <a:pt x="4239374" y="149364"/>
                  </a:lnTo>
                  <a:lnTo>
                    <a:pt x="4242396" y="156959"/>
                  </a:lnTo>
                  <a:lnTo>
                    <a:pt x="4243933" y="163067"/>
                  </a:lnTo>
                  <a:lnTo>
                    <a:pt x="4246956" y="170700"/>
                  </a:lnTo>
                  <a:lnTo>
                    <a:pt x="4248492" y="176809"/>
                  </a:lnTo>
                  <a:lnTo>
                    <a:pt x="4251528" y="182905"/>
                  </a:lnTo>
                  <a:lnTo>
                    <a:pt x="4254601" y="188963"/>
                  </a:lnTo>
                  <a:lnTo>
                    <a:pt x="4256087" y="195059"/>
                  </a:lnTo>
                  <a:lnTo>
                    <a:pt x="4259160" y="201167"/>
                  </a:lnTo>
                  <a:lnTo>
                    <a:pt x="4262196" y="208800"/>
                  </a:lnTo>
                  <a:lnTo>
                    <a:pt x="4263732" y="214909"/>
                  </a:lnTo>
                  <a:lnTo>
                    <a:pt x="4266755" y="219468"/>
                  </a:lnTo>
                  <a:lnTo>
                    <a:pt x="4268292" y="227063"/>
                  </a:lnTo>
                  <a:lnTo>
                    <a:pt x="4271365" y="234696"/>
                  </a:lnTo>
                  <a:lnTo>
                    <a:pt x="4274388" y="240804"/>
                  </a:lnTo>
                  <a:lnTo>
                    <a:pt x="4277474" y="246849"/>
                  </a:lnTo>
                  <a:lnTo>
                    <a:pt x="4278960" y="252958"/>
                  </a:lnTo>
                  <a:lnTo>
                    <a:pt x="4280496" y="259054"/>
                  </a:lnTo>
                  <a:lnTo>
                    <a:pt x="4283519" y="265163"/>
                  </a:lnTo>
                  <a:lnTo>
                    <a:pt x="4286592" y="271259"/>
                  </a:lnTo>
                  <a:lnTo>
                    <a:pt x="4288142" y="277367"/>
                  </a:lnTo>
                  <a:lnTo>
                    <a:pt x="4291164" y="281927"/>
                  </a:lnTo>
                  <a:lnTo>
                    <a:pt x="4292701" y="288023"/>
                  </a:lnTo>
                  <a:lnTo>
                    <a:pt x="4295724" y="294132"/>
                  </a:lnTo>
                  <a:lnTo>
                    <a:pt x="4298797" y="298691"/>
                  </a:lnTo>
                  <a:lnTo>
                    <a:pt x="4300296" y="304800"/>
                  </a:lnTo>
                  <a:lnTo>
                    <a:pt x="4303369" y="309359"/>
                  </a:lnTo>
                  <a:lnTo>
                    <a:pt x="4304855" y="313918"/>
                  </a:lnTo>
                  <a:lnTo>
                    <a:pt x="4307928" y="320027"/>
                  </a:lnTo>
                  <a:lnTo>
                    <a:pt x="4310951" y="324586"/>
                  </a:lnTo>
                  <a:lnTo>
                    <a:pt x="4312488" y="330695"/>
                  </a:lnTo>
                  <a:lnTo>
                    <a:pt x="4315574" y="335254"/>
                  </a:lnTo>
                  <a:lnTo>
                    <a:pt x="4318596" y="339826"/>
                  </a:lnTo>
                  <a:lnTo>
                    <a:pt x="4320133" y="344436"/>
                  </a:lnTo>
                  <a:lnTo>
                    <a:pt x="4323156" y="348996"/>
                  </a:lnTo>
                  <a:lnTo>
                    <a:pt x="4324692" y="353567"/>
                  </a:lnTo>
                  <a:lnTo>
                    <a:pt x="4327728" y="358127"/>
                  </a:lnTo>
                  <a:lnTo>
                    <a:pt x="4330801" y="361149"/>
                  </a:lnTo>
                  <a:lnTo>
                    <a:pt x="4332287" y="364223"/>
                  </a:lnTo>
                  <a:lnTo>
                    <a:pt x="4335360" y="368795"/>
                  </a:lnTo>
                  <a:lnTo>
                    <a:pt x="4336897" y="371817"/>
                  </a:lnTo>
                  <a:lnTo>
                    <a:pt x="4339932" y="374891"/>
                  </a:lnTo>
                  <a:lnTo>
                    <a:pt x="4342955" y="376427"/>
                  </a:lnTo>
                  <a:lnTo>
                    <a:pt x="4344492" y="379463"/>
                  </a:lnTo>
                  <a:lnTo>
                    <a:pt x="4349051" y="384022"/>
                  </a:lnTo>
                  <a:lnTo>
                    <a:pt x="4352086" y="387096"/>
                  </a:lnTo>
                  <a:lnTo>
                    <a:pt x="4355160" y="388581"/>
                  </a:lnTo>
                  <a:lnTo>
                    <a:pt x="4356696" y="390118"/>
                  </a:lnTo>
                  <a:lnTo>
                    <a:pt x="4359719" y="393204"/>
                  </a:lnTo>
                  <a:lnTo>
                    <a:pt x="4361256" y="394690"/>
                  </a:lnTo>
                  <a:lnTo>
                    <a:pt x="4364291" y="394690"/>
                  </a:lnTo>
                  <a:lnTo>
                    <a:pt x="4367364" y="396227"/>
                  </a:lnTo>
                  <a:lnTo>
                    <a:pt x="4368850" y="396227"/>
                  </a:lnTo>
                  <a:lnTo>
                    <a:pt x="4371924" y="397763"/>
                  </a:lnTo>
                  <a:lnTo>
                    <a:pt x="4374946" y="397763"/>
                  </a:lnTo>
                  <a:lnTo>
                    <a:pt x="4376496" y="396227"/>
                  </a:lnTo>
                  <a:lnTo>
                    <a:pt x="4381055" y="396227"/>
                  </a:lnTo>
                  <a:lnTo>
                    <a:pt x="4384128" y="394690"/>
                  </a:lnTo>
                  <a:lnTo>
                    <a:pt x="4387151" y="394690"/>
                  </a:lnTo>
                  <a:lnTo>
                    <a:pt x="4388688" y="393204"/>
                  </a:lnTo>
                  <a:lnTo>
                    <a:pt x="4391723" y="391667"/>
                  </a:lnTo>
                  <a:lnTo>
                    <a:pt x="4393260" y="390118"/>
                  </a:lnTo>
                  <a:lnTo>
                    <a:pt x="4396282" y="388581"/>
                  </a:lnTo>
                  <a:lnTo>
                    <a:pt x="4399356" y="387096"/>
                  </a:lnTo>
                  <a:lnTo>
                    <a:pt x="4405464" y="381000"/>
                  </a:lnTo>
                  <a:lnTo>
                    <a:pt x="4408487" y="377926"/>
                  </a:lnTo>
                  <a:lnTo>
                    <a:pt x="4411560" y="374891"/>
                  </a:lnTo>
                  <a:lnTo>
                    <a:pt x="4413046" y="371817"/>
                  </a:lnTo>
                  <a:lnTo>
                    <a:pt x="4416132" y="368795"/>
                  </a:lnTo>
                  <a:lnTo>
                    <a:pt x="4417618" y="364223"/>
                  </a:lnTo>
                  <a:lnTo>
                    <a:pt x="4420692" y="361149"/>
                  </a:lnTo>
                  <a:lnTo>
                    <a:pt x="4423714" y="356590"/>
                  </a:lnTo>
                  <a:lnTo>
                    <a:pt x="4425251" y="352018"/>
                  </a:lnTo>
                  <a:lnTo>
                    <a:pt x="4428286" y="348996"/>
                  </a:lnTo>
                  <a:lnTo>
                    <a:pt x="4431360" y="344436"/>
                  </a:lnTo>
                  <a:lnTo>
                    <a:pt x="4432896" y="339826"/>
                  </a:lnTo>
                  <a:lnTo>
                    <a:pt x="4435919" y="335254"/>
                  </a:lnTo>
                  <a:lnTo>
                    <a:pt x="4437456" y="330695"/>
                  </a:lnTo>
                  <a:lnTo>
                    <a:pt x="4440491" y="324586"/>
                  </a:lnTo>
                  <a:lnTo>
                    <a:pt x="4443564" y="320027"/>
                  </a:lnTo>
                  <a:lnTo>
                    <a:pt x="4445050" y="313918"/>
                  </a:lnTo>
                  <a:lnTo>
                    <a:pt x="4448124" y="309359"/>
                  </a:lnTo>
                  <a:lnTo>
                    <a:pt x="4449660" y="303263"/>
                  </a:lnTo>
                  <a:lnTo>
                    <a:pt x="4452696" y="298691"/>
                  </a:lnTo>
                  <a:lnTo>
                    <a:pt x="4455718" y="292595"/>
                  </a:lnTo>
                  <a:lnTo>
                    <a:pt x="4457255" y="286486"/>
                  </a:lnTo>
                  <a:lnTo>
                    <a:pt x="4460328" y="280390"/>
                  </a:lnTo>
                  <a:lnTo>
                    <a:pt x="4461814" y="274281"/>
                  </a:lnTo>
                  <a:lnTo>
                    <a:pt x="4464888" y="268236"/>
                  </a:lnTo>
                  <a:lnTo>
                    <a:pt x="4467923" y="262127"/>
                  </a:lnTo>
                  <a:lnTo>
                    <a:pt x="4469460" y="256032"/>
                  </a:lnTo>
                  <a:lnTo>
                    <a:pt x="4472482" y="249923"/>
                  </a:lnTo>
                  <a:lnTo>
                    <a:pt x="4474019" y="243827"/>
                  </a:lnTo>
                  <a:lnTo>
                    <a:pt x="4477092" y="237718"/>
                  </a:lnTo>
                  <a:lnTo>
                    <a:pt x="4480128" y="231622"/>
                  </a:lnTo>
                  <a:lnTo>
                    <a:pt x="4481664" y="224027"/>
                  </a:lnTo>
                  <a:lnTo>
                    <a:pt x="4484687" y="217932"/>
                  </a:lnTo>
                  <a:lnTo>
                    <a:pt x="4487760" y="211823"/>
                  </a:lnTo>
                  <a:lnTo>
                    <a:pt x="4489246" y="205727"/>
                  </a:lnTo>
                  <a:lnTo>
                    <a:pt x="4492332" y="199618"/>
                  </a:lnTo>
                  <a:lnTo>
                    <a:pt x="4493818" y="193573"/>
                  </a:lnTo>
                  <a:lnTo>
                    <a:pt x="4496892" y="185927"/>
                  </a:lnTo>
                  <a:lnTo>
                    <a:pt x="4499914" y="179832"/>
                  </a:lnTo>
                  <a:lnTo>
                    <a:pt x="4502988" y="167627"/>
                  </a:lnTo>
                  <a:lnTo>
                    <a:pt x="4506023" y="160032"/>
                  </a:lnTo>
                  <a:lnTo>
                    <a:pt x="4509096" y="153936"/>
                  </a:lnTo>
                  <a:lnTo>
                    <a:pt x="4512119" y="147827"/>
                  </a:lnTo>
                  <a:lnTo>
                    <a:pt x="4513656" y="140195"/>
                  </a:lnTo>
                  <a:lnTo>
                    <a:pt x="4516691" y="134086"/>
                  </a:lnTo>
                  <a:lnTo>
                    <a:pt x="4518228" y="128041"/>
                  </a:lnTo>
                  <a:lnTo>
                    <a:pt x="4521250" y="121932"/>
                  </a:lnTo>
                  <a:lnTo>
                    <a:pt x="4524324" y="117373"/>
                  </a:lnTo>
                  <a:lnTo>
                    <a:pt x="4525860" y="111264"/>
                  </a:lnTo>
                  <a:lnTo>
                    <a:pt x="4528896" y="105168"/>
                  </a:lnTo>
                  <a:lnTo>
                    <a:pt x="4530432" y="100609"/>
                  </a:lnTo>
                  <a:lnTo>
                    <a:pt x="4533455" y="96037"/>
                  </a:lnTo>
                  <a:lnTo>
                    <a:pt x="4536478" y="89941"/>
                  </a:lnTo>
                  <a:lnTo>
                    <a:pt x="4538014" y="85369"/>
                  </a:lnTo>
                  <a:lnTo>
                    <a:pt x="4541050" y="79273"/>
                  </a:lnTo>
                  <a:lnTo>
                    <a:pt x="4544123" y="74714"/>
                  </a:lnTo>
                  <a:lnTo>
                    <a:pt x="4545660" y="70142"/>
                  </a:lnTo>
                  <a:lnTo>
                    <a:pt x="4547146" y="64046"/>
                  </a:lnTo>
                  <a:lnTo>
                    <a:pt x="4550219" y="59474"/>
                  </a:lnTo>
                  <a:lnTo>
                    <a:pt x="4553254" y="53378"/>
                  </a:lnTo>
                  <a:lnTo>
                    <a:pt x="4556328" y="50304"/>
                  </a:lnTo>
                  <a:lnTo>
                    <a:pt x="4557814" y="45732"/>
                  </a:lnTo>
                  <a:lnTo>
                    <a:pt x="4559350" y="41173"/>
                  </a:lnTo>
                  <a:lnTo>
                    <a:pt x="4562424" y="38100"/>
                  </a:lnTo>
                  <a:lnTo>
                    <a:pt x="4568482" y="28968"/>
                  </a:lnTo>
                  <a:lnTo>
                    <a:pt x="4570018" y="27432"/>
                  </a:lnTo>
                  <a:lnTo>
                    <a:pt x="4573092" y="22872"/>
                  </a:lnTo>
                  <a:lnTo>
                    <a:pt x="4582223" y="13741"/>
                  </a:lnTo>
                  <a:lnTo>
                    <a:pt x="4585246" y="10667"/>
                  </a:lnTo>
                  <a:lnTo>
                    <a:pt x="4586782" y="9169"/>
                  </a:lnTo>
                  <a:lnTo>
                    <a:pt x="4591354" y="4610"/>
                  </a:lnTo>
                  <a:lnTo>
                    <a:pt x="4594428" y="3073"/>
                  </a:lnTo>
                  <a:lnTo>
                    <a:pt x="4597450" y="1536"/>
                  </a:lnTo>
                  <a:lnTo>
                    <a:pt x="4600524" y="0"/>
                  </a:lnTo>
                  <a:lnTo>
                    <a:pt x="4614214" y="0"/>
                  </a:lnTo>
                  <a:lnTo>
                    <a:pt x="4615751" y="1536"/>
                  </a:lnTo>
                  <a:lnTo>
                    <a:pt x="4618786" y="1536"/>
                  </a:lnTo>
                  <a:lnTo>
                    <a:pt x="4621860" y="3073"/>
                  </a:lnTo>
                  <a:lnTo>
                    <a:pt x="4624882" y="3073"/>
                  </a:lnTo>
                  <a:lnTo>
                    <a:pt x="4626419" y="6096"/>
                  </a:lnTo>
                  <a:lnTo>
                    <a:pt x="4629454" y="6096"/>
                  </a:lnTo>
                  <a:lnTo>
                    <a:pt x="4630991" y="7632"/>
                  </a:lnTo>
                  <a:lnTo>
                    <a:pt x="4634014" y="9169"/>
                  </a:lnTo>
                  <a:lnTo>
                    <a:pt x="4635550" y="12204"/>
                  </a:lnTo>
                  <a:lnTo>
                    <a:pt x="4638624" y="13741"/>
                  </a:lnTo>
                  <a:lnTo>
                    <a:pt x="4641646" y="16763"/>
                  </a:lnTo>
                  <a:lnTo>
                    <a:pt x="4643196" y="19837"/>
                  </a:lnTo>
                  <a:lnTo>
                    <a:pt x="4646218" y="22872"/>
                  </a:lnTo>
                  <a:lnTo>
                    <a:pt x="4647755" y="25946"/>
                  </a:lnTo>
                  <a:lnTo>
                    <a:pt x="4659960" y="45732"/>
                  </a:lnTo>
                  <a:lnTo>
                    <a:pt x="4662982" y="50304"/>
                  </a:lnTo>
                  <a:lnTo>
                    <a:pt x="4666005" y="53378"/>
                  </a:lnTo>
                  <a:lnTo>
                    <a:pt x="4669091" y="59474"/>
                  </a:lnTo>
                  <a:lnTo>
                    <a:pt x="4670577" y="64046"/>
                  </a:lnTo>
                  <a:lnTo>
                    <a:pt x="4672114" y="68605"/>
                  </a:lnTo>
                  <a:lnTo>
                    <a:pt x="4675187" y="73164"/>
                  </a:lnTo>
                  <a:lnTo>
                    <a:pt x="4678210" y="79273"/>
                  </a:lnTo>
                  <a:lnTo>
                    <a:pt x="4679746" y="83832"/>
                  </a:lnTo>
                  <a:lnTo>
                    <a:pt x="4682782" y="89941"/>
                  </a:lnTo>
                  <a:lnTo>
                    <a:pt x="4685855" y="96037"/>
                  </a:lnTo>
                  <a:lnTo>
                    <a:pt x="4687341" y="100609"/>
                  </a:lnTo>
                  <a:lnTo>
                    <a:pt x="4690414" y="106705"/>
                  </a:lnTo>
                  <a:lnTo>
                    <a:pt x="4691913" y="112763"/>
                  </a:lnTo>
                  <a:lnTo>
                    <a:pt x="4694986" y="117373"/>
                  </a:lnTo>
                  <a:lnTo>
                    <a:pt x="4698009" y="123418"/>
                  </a:lnTo>
                  <a:lnTo>
                    <a:pt x="4699546" y="129527"/>
                  </a:lnTo>
                  <a:lnTo>
                    <a:pt x="4702568" y="135623"/>
                  </a:lnTo>
                  <a:lnTo>
                    <a:pt x="4704105" y="141732"/>
                  </a:lnTo>
                  <a:lnTo>
                    <a:pt x="4707191" y="147827"/>
                  </a:lnTo>
                  <a:lnTo>
                    <a:pt x="4710214" y="155473"/>
                  </a:lnTo>
                  <a:lnTo>
                    <a:pt x="4711750" y="161518"/>
                  </a:lnTo>
                  <a:lnTo>
                    <a:pt x="4714773" y="167627"/>
                  </a:lnTo>
                  <a:lnTo>
                    <a:pt x="4716310" y="173723"/>
                  </a:lnTo>
                  <a:lnTo>
                    <a:pt x="4719345" y="179832"/>
                  </a:lnTo>
                  <a:lnTo>
                    <a:pt x="4722418" y="187464"/>
                  </a:lnTo>
                  <a:lnTo>
                    <a:pt x="4723955" y="193573"/>
                  </a:lnTo>
                  <a:lnTo>
                    <a:pt x="4726978" y="199618"/>
                  </a:lnTo>
                  <a:lnTo>
                    <a:pt x="4728514" y="205727"/>
                  </a:lnTo>
                  <a:lnTo>
                    <a:pt x="4731550" y="211823"/>
                  </a:lnTo>
                  <a:lnTo>
                    <a:pt x="4734623" y="217932"/>
                  </a:lnTo>
                  <a:lnTo>
                    <a:pt x="4736109" y="225564"/>
                  </a:lnTo>
                  <a:lnTo>
                    <a:pt x="4739182" y="231622"/>
                  </a:lnTo>
                  <a:lnTo>
                    <a:pt x="4742205" y="237718"/>
                  </a:lnTo>
                  <a:lnTo>
                    <a:pt x="4743754" y="245363"/>
                  </a:lnTo>
                  <a:lnTo>
                    <a:pt x="4746777" y="251472"/>
                  </a:lnTo>
                  <a:lnTo>
                    <a:pt x="4748314" y="257517"/>
                  </a:lnTo>
                  <a:lnTo>
                    <a:pt x="4751387" y="263626"/>
                  </a:lnTo>
                  <a:lnTo>
                    <a:pt x="4754410" y="269722"/>
                  </a:lnTo>
                  <a:lnTo>
                    <a:pt x="4755946" y="275818"/>
                  </a:lnTo>
                  <a:lnTo>
                    <a:pt x="4758982" y="280390"/>
                  </a:lnTo>
                  <a:lnTo>
                    <a:pt x="4760518" y="286486"/>
                  </a:lnTo>
                  <a:lnTo>
                    <a:pt x="4763541" y="292595"/>
                  </a:lnTo>
                  <a:lnTo>
                    <a:pt x="4766614" y="297154"/>
                  </a:lnTo>
                  <a:lnTo>
                    <a:pt x="4768113" y="301726"/>
                  </a:lnTo>
                  <a:lnTo>
                    <a:pt x="4771186" y="307822"/>
                  </a:lnTo>
                  <a:lnTo>
                    <a:pt x="4772723" y="313918"/>
                  </a:lnTo>
                  <a:lnTo>
                    <a:pt x="4775746" y="318490"/>
                  </a:lnTo>
                  <a:lnTo>
                    <a:pt x="4778768" y="324586"/>
                  </a:lnTo>
                  <a:lnTo>
                    <a:pt x="4780305" y="329158"/>
                  </a:lnTo>
                  <a:lnTo>
                    <a:pt x="4783391" y="333717"/>
                  </a:lnTo>
                  <a:lnTo>
                    <a:pt x="4784877" y="338327"/>
                  </a:lnTo>
                  <a:lnTo>
                    <a:pt x="4787950" y="342900"/>
                  </a:lnTo>
                  <a:lnTo>
                    <a:pt x="4790973" y="348996"/>
                  </a:lnTo>
                  <a:lnTo>
                    <a:pt x="4792510" y="352018"/>
                  </a:lnTo>
                  <a:lnTo>
                    <a:pt x="4795545" y="356590"/>
                  </a:lnTo>
                  <a:lnTo>
                    <a:pt x="4798618" y="361149"/>
                  </a:lnTo>
                  <a:lnTo>
                    <a:pt x="4800155" y="364223"/>
                  </a:lnTo>
                  <a:lnTo>
                    <a:pt x="4803178" y="367258"/>
                  </a:lnTo>
                  <a:lnTo>
                    <a:pt x="4804714" y="370332"/>
                  </a:lnTo>
                  <a:lnTo>
                    <a:pt x="4815382" y="381000"/>
                  </a:lnTo>
                  <a:lnTo>
                    <a:pt x="4816868" y="384022"/>
                  </a:lnTo>
                  <a:lnTo>
                    <a:pt x="4819954" y="387096"/>
                  </a:lnTo>
                  <a:lnTo>
                    <a:pt x="4822977" y="388581"/>
                  </a:lnTo>
                  <a:lnTo>
                    <a:pt x="4829073" y="394690"/>
                  </a:lnTo>
                  <a:lnTo>
                    <a:pt x="4832146" y="394690"/>
                  </a:lnTo>
                  <a:lnTo>
                    <a:pt x="4835182" y="396227"/>
                  </a:lnTo>
                  <a:lnTo>
                    <a:pt x="4848872" y="396227"/>
                  </a:lnTo>
                  <a:lnTo>
                    <a:pt x="4851946" y="394690"/>
                  </a:lnTo>
                  <a:lnTo>
                    <a:pt x="4854968" y="394690"/>
                  </a:lnTo>
                  <a:lnTo>
                    <a:pt x="4856505" y="393204"/>
                  </a:lnTo>
                  <a:lnTo>
                    <a:pt x="4859540" y="391667"/>
                  </a:lnTo>
                  <a:lnTo>
                    <a:pt x="4861077" y="390118"/>
                  </a:lnTo>
                  <a:lnTo>
                    <a:pt x="4864100" y="388581"/>
                  </a:lnTo>
                  <a:lnTo>
                    <a:pt x="4867173" y="387096"/>
                  </a:lnTo>
                  <a:lnTo>
                    <a:pt x="4868710" y="385559"/>
                  </a:lnTo>
                  <a:lnTo>
                    <a:pt x="4871745" y="384022"/>
                  </a:lnTo>
                  <a:lnTo>
                    <a:pt x="4873282" y="381000"/>
                  </a:lnTo>
                  <a:lnTo>
                    <a:pt x="4876304" y="377926"/>
                  </a:lnTo>
                  <a:lnTo>
                    <a:pt x="4879378" y="376427"/>
                  </a:lnTo>
                  <a:lnTo>
                    <a:pt x="4880864" y="373354"/>
                  </a:lnTo>
                  <a:lnTo>
                    <a:pt x="4882413" y="368795"/>
                  </a:lnTo>
                  <a:lnTo>
                    <a:pt x="4885486" y="365772"/>
                  </a:lnTo>
                  <a:lnTo>
                    <a:pt x="4888509" y="361149"/>
                  </a:lnTo>
                  <a:lnTo>
                    <a:pt x="4891532" y="358127"/>
                  </a:lnTo>
                  <a:lnTo>
                    <a:pt x="4893068" y="353567"/>
                  </a:lnTo>
                  <a:lnTo>
                    <a:pt x="4896154" y="348996"/>
                  </a:lnTo>
                  <a:lnTo>
                    <a:pt x="4897640" y="344436"/>
                  </a:lnTo>
                  <a:lnTo>
                    <a:pt x="4900714" y="339826"/>
                  </a:lnTo>
                  <a:lnTo>
                    <a:pt x="4903736" y="336791"/>
                  </a:lnTo>
                  <a:lnTo>
                    <a:pt x="4905273" y="330695"/>
                  </a:lnTo>
                  <a:lnTo>
                    <a:pt x="4908308" y="326123"/>
                  </a:lnTo>
                  <a:lnTo>
                    <a:pt x="4911382" y="321563"/>
                  </a:lnTo>
                  <a:lnTo>
                    <a:pt x="4912918" y="317004"/>
                  </a:lnTo>
                  <a:lnTo>
                    <a:pt x="4915941" y="310896"/>
                  </a:lnTo>
                  <a:lnTo>
                    <a:pt x="4917478" y="304800"/>
                  </a:lnTo>
                  <a:lnTo>
                    <a:pt x="4920513" y="298691"/>
                  </a:lnTo>
                  <a:lnTo>
                    <a:pt x="4923586" y="294132"/>
                  </a:lnTo>
                  <a:lnTo>
                    <a:pt x="4925072" y="288023"/>
                  </a:lnTo>
                  <a:lnTo>
                    <a:pt x="4926609" y="281927"/>
                  </a:lnTo>
                  <a:lnTo>
                    <a:pt x="4929632" y="275818"/>
                  </a:lnTo>
                  <a:lnTo>
                    <a:pt x="4932705" y="269722"/>
                  </a:lnTo>
                  <a:lnTo>
                    <a:pt x="4935740" y="263626"/>
                  </a:lnTo>
                  <a:lnTo>
                    <a:pt x="4937277" y="257517"/>
                  </a:lnTo>
                  <a:lnTo>
                    <a:pt x="4938814" y="252958"/>
                  </a:lnTo>
                  <a:lnTo>
                    <a:pt x="4941836" y="246849"/>
                  </a:lnTo>
                  <a:lnTo>
                    <a:pt x="4944910" y="239267"/>
                  </a:lnTo>
                  <a:lnTo>
                    <a:pt x="4947945" y="233159"/>
                  </a:lnTo>
                  <a:lnTo>
                    <a:pt x="4949482" y="225564"/>
                  </a:lnTo>
                  <a:lnTo>
                    <a:pt x="4952504" y="219468"/>
                  </a:lnTo>
                  <a:lnTo>
                    <a:pt x="4954041" y="214909"/>
                  </a:lnTo>
                  <a:lnTo>
                    <a:pt x="4957064" y="207263"/>
                  </a:lnTo>
                  <a:lnTo>
                    <a:pt x="4960150" y="201167"/>
                  </a:lnTo>
                  <a:lnTo>
                    <a:pt x="4961686" y="195059"/>
                  </a:lnTo>
                  <a:lnTo>
                    <a:pt x="4964709" y="187464"/>
                  </a:lnTo>
                  <a:lnTo>
                    <a:pt x="4967732" y="181368"/>
                  </a:lnTo>
                  <a:lnTo>
                    <a:pt x="4970805" y="169163"/>
                  </a:lnTo>
                  <a:lnTo>
                    <a:pt x="4973840" y="161518"/>
                  </a:lnTo>
                  <a:lnTo>
                    <a:pt x="4976863" y="155473"/>
                  </a:lnTo>
                  <a:lnTo>
                    <a:pt x="4979936" y="149364"/>
                  </a:lnTo>
                  <a:lnTo>
                    <a:pt x="4981473" y="143268"/>
                  </a:lnTo>
                  <a:lnTo>
                    <a:pt x="4982959" y="135623"/>
                  </a:lnTo>
                  <a:lnTo>
                    <a:pt x="4986045" y="129527"/>
                  </a:lnTo>
                  <a:lnTo>
                    <a:pt x="4989068" y="123418"/>
                  </a:lnTo>
                  <a:lnTo>
                    <a:pt x="4992141" y="118859"/>
                  </a:lnTo>
                  <a:lnTo>
                    <a:pt x="4993627" y="112763"/>
                  </a:lnTo>
                  <a:lnTo>
                    <a:pt x="4995164" y="108191"/>
                  </a:lnTo>
                  <a:lnTo>
                    <a:pt x="4998250" y="102146"/>
                  </a:lnTo>
                  <a:lnTo>
                    <a:pt x="5001272" y="97574"/>
                  </a:lnTo>
                  <a:lnTo>
                    <a:pt x="5004295" y="91478"/>
                  </a:lnTo>
                  <a:lnTo>
                    <a:pt x="5005832" y="85369"/>
                  </a:lnTo>
                  <a:lnTo>
                    <a:pt x="5008905" y="80810"/>
                  </a:lnTo>
                  <a:lnTo>
                    <a:pt x="5010404" y="76200"/>
                  </a:lnTo>
                  <a:lnTo>
                    <a:pt x="5013477" y="70142"/>
                  </a:lnTo>
                  <a:lnTo>
                    <a:pt x="5014963" y="65532"/>
                  </a:lnTo>
                  <a:lnTo>
                    <a:pt x="5018036" y="60972"/>
                  </a:lnTo>
                  <a:lnTo>
                    <a:pt x="5021059" y="56400"/>
                  </a:lnTo>
                  <a:lnTo>
                    <a:pt x="5024145" y="51841"/>
                  </a:lnTo>
                  <a:lnTo>
                    <a:pt x="5025682" y="47269"/>
                  </a:lnTo>
                  <a:lnTo>
                    <a:pt x="5027168" y="42710"/>
                  </a:lnTo>
                  <a:lnTo>
                    <a:pt x="5030241" y="38100"/>
                  </a:lnTo>
                  <a:lnTo>
                    <a:pt x="5033264" y="35064"/>
                  </a:lnTo>
                  <a:lnTo>
                    <a:pt x="5036350" y="30505"/>
                  </a:lnTo>
                  <a:lnTo>
                    <a:pt x="5037836" y="27432"/>
                  </a:lnTo>
                  <a:lnTo>
                    <a:pt x="5039372" y="24409"/>
                  </a:lnTo>
                  <a:lnTo>
                    <a:pt x="5042395" y="21374"/>
                  </a:lnTo>
                  <a:lnTo>
                    <a:pt x="5045468" y="19837"/>
                  </a:lnTo>
                  <a:lnTo>
                    <a:pt x="5048504" y="16763"/>
                  </a:lnTo>
                  <a:lnTo>
                    <a:pt x="5050040" y="13741"/>
                  </a:lnTo>
                  <a:lnTo>
                    <a:pt x="5054600" y="9169"/>
                  </a:lnTo>
                  <a:lnTo>
                    <a:pt x="5057673" y="7632"/>
                  </a:lnTo>
                  <a:lnTo>
                    <a:pt x="5059159" y="6096"/>
                  </a:lnTo>
                  <a:lnTo>
                    <a:pt x="5062245" y="3073"/>
                  </a:lnTo>
                  <a:lnTo>
                    <a:pt x="5065268" y="1536"/>
                  </a:lnTo>
                  <a:lnTo>
                    <a:pt x="5066804" y="1536"/>
                  </a:lnTo>
                  <a:lnTo>
                    <a:pt x="5069827" y="0"/>
                  </a:lnTo>
                  <a:lnTo>
                    <a:pt x="5083568" y="0"/>
                  </a:lnTo>
                  <a:lnTo>
                    <a:pt x="5086604" y="1536"/>
                  </a:lnTo>
                  <a:lnTo>
                    <a:pt x="5089677" y="3073"/>
                  </a:lnTo>
                  <a:lnTo>
                    <a:pt x="5092700" y="3073"/>
                  </a:lnTo>
                  <a:lnTo>
                    <a:pt x="5094236" y="4610"/>
                  </a:lnTo>
                  <a:lnTo>
                    <a:pt x="5095773" y="6096"/>
                  </a:lnTo>
                  <a:lnTo>
                    <a:pt x="5098808" y="7632"/>
                  </a:lnTo>
                  <a:lnTo>
                    <a:pt x="5101882" y="9169"/>
                  </a:lnTo>
                  <a:lnTo>
                    <a:pt x="5103368" y="12204"/>
                  </a:lnTo>
                  <a:lnTo>
                    <a:pt x="5106441" y="13741"/>
                  </a:lnTo>
                  <a:lnTo>
                    <a:pt x="5107927" y="15278"/>
                  </a:lnTo>
                  <a:lnTo>
                    <a:pt x="5111013" y="19837"/>
                  </a:lnTo>
                  <a:lnTo>
                    <a:pt x="5114036" y="21374"/>
                  </a:lnTo>
                  <a:lnTo>
                    <a:pt x="5115572" y="25946"/>
                  </a:lnTo>
                  <a:lnTo>
                    <a:pt x="5121668" y="32042"/>
                  </a:lnTo>
                  <a:lnTo>
                    <a:pt x="5123205" y="36614"/>
                  </a:lnTo>
                  <a:lnTo>
                    <a:pt x="5126240" y="39636"/>
                  </a:lnTo>
                  <a:lnTo>
                    <a:pt x="5127777" y="44196"/>
                  </a:lnTo>
                  <a:lnTo>
                    <a:pt x="5130800" y="48767"/>
                  </a:lnTo>
                  <a:lnTo>
                    <a:pt x="5133873" y="53378"/>
                  </a:lnTo>
                  <a:lnTo>
                    <a:pt x="5136908" y="57937"/>
                  </a:lnTo>
                  <a:lnTo>
                    <a:pt x="5139982" y="67068"/>
                  </a:lnTo>
                  <a:lnTo>
                    <a:pt x="5143004" y="71627"/>
                  </a:lnTo>
                  <a:lnTo>
                    <a:pt x="5146027" y="77736"/>
                  </a:lnTo>
                  <a:lnTo>
                    <a:pt x="5147564" y="82296"/>
                  </a:lnTo>
                  <a:lnTo>
                    <a:pt x="5150650" y="88404"/>
                  </a:lnTo>
                  <a:lnTo>
                    <a:pt x="5152136" y="94500"/>
                  </a:lnTo>
                  <a:lnTo>
                    <a:pt x="5155209" y="99072"/>
                  </a:lnTo>
                  <a:lnTo>
                    <a:pt x="5158232" y="105168"/>
                  </a:lnTo>
                  <a:lnTo>
                    <a:pt x="5159768" y="111264"/>
                  </a:lnTo>
                  <a:lnTo>
                    <a:pt x="5162804" y="115836"/>
                  </a:lnTo>
                  <a:lnTo>
                    <a:pt x="5164340" y="121932"/>
                  </a:lnTo>
                  <a:lnTo>
                    <a:pt x="5167363" y="128041"/>
                  </a:lnTo>
                  <a:lnTo>
                    <a:pt x="5170436" y="134086"/>
                  </a:lnTo>
                  <a:lnTo>
                    <a:pt x="5171922" y="140195"/>
                  </a:lnTo>
                  <a:lnTo>
                    <a:pt x="5175008" y="146291"/>
                  </a:lnTo>
                  <a:lnTo>
                    <a:pt x="5178031" y="152400"/>
                  </a:lnTo>
                  <a:lnTo>
                    <a:pt x="5179568" y="160032"/>
                  </a:lnTo>
                  <a:lnTo>
                    <a:pt x="5182590" y="166141"/>
                  </a:lnTo>
                  <a:lnTo>
                    <a:pt x="5184127" y="172186"/>
                  </a:lnTo>
                  <a:lnTo>
                    <a:pt x="5187213" y="178295"/>
                  </a:lnTo>
                  <a:lnTo>
                    <a:pt x="5190236" y="185927"/>
                  </a:lnTo>
                  <a:lnTo>
                    <a:pt x="5191772" y="192036"/>
                  </a:lnTo>
                  <a:lnTo>
                    <a:pt x="5194795" y="198132"/>
                  </a:lnTo>
                  <a:lnTo>
                    <a:pt x="5196332" y="204241"/>
                  </a:lnTo>
                  <a:lnTo>
                    <a:pt x="5199367" y="210286"/>
                  </a:lnTo>
                  <a:lnTo>
                    <a:pt x="5202440" y="216395"/>
                  </a:lnTo>
                  <a:lnTo>
                    <a:pt x="5203926" y="224027"/>
                  </a:lnTo>
                  <a:lnTo>
                    <a:pt x="5207000" y="230136"/>
                  </a:lnTo>
                  <a:lnTo>
                    <a:pt x="5208536" y="236181"/>
                  </a:lnTo>
                  <a:lnTo>
                    <a:pt x="5211559" y="242290"/>
                  </a:lnTo>
                  <a:lnTo>
                    <a:pt x="5214594" y="249923"/>
                  </a:lnTo>
                  <a:lnTo>
                    <a:pt x="5216131" y="256032"/>
                  </a:lnTo>
                  <a:lnTo>
                    <a:pt x="5219204" y="262127"/>
                  </a:lnTo>
                  <a:lnTo>
                    <a:pt x="5220690" y="268236"/>
                  </a:lnTo>
                  <a:lnTo>
                    <a:pt x="5223764" y="274281"/>
                  </a:lnTo>
                  <a:lnTo>
                    <a:pt x="5226799" y="280390"/>
                  </a:lnTo>
                  <a:lnTo>
                    <a:pt x="5228336" y="284949"/>
                  </a:lnTo>
                  <a:lnTo>
                    <a:pt x="5231358" y="291058"/>
                  </a:lnTo>
                  <a:lnTo>
                    <a:pt x="5234432" y="295617"/>
                  </a:lnTo>
                  <a:lnTo>
                    <a:pt x="5235968" y="301726"/>
                  </a:lnTo>
                  <a:lnTo>
                    <a:pt x="5239004" y="306336"/>
                  </a:lnTo>
                  <a:lnTo>
                    <a:pt x="5240540" y="312381"/>
                  </a:lnTo>
                  <a:lnTo>
                    <a:pt x="5243563" y="317004"/>
                  </a:lnTo>
                  <a:lnTo>
                    <a:pt x="5246636" y="323049"/>
                  </a:lnTo>
                  <a:lnTo>
                    <a:pt x="5248122" y="327672"/>
                  </a:lnTo>
                  <a:lnTo>
                    <a:pt x="5251208" y="332232"/>
                  </a:lnTo>
                  <a:lnTo>
                    <a:pt x="5252694" y="336791"/>
                  </a:lnTo>
                  <a:lnTo>
                    <a:pt x="5255768" y="342900"/>
                  </a:lnTo>
                  <a:lnTo>
                    <a:pt x="5258790" y="345922"/>
                  </a:lnTo>
                  <a:lnTo>
                    <a:pt x="5260327" y="350481"/>
                  </a:lnTo>
                  <a:lnTo>
                    <a:pt x="5263413" y="355104"/>
                  </a:lnTo>
                  <a:lnTo>
                    <a:pt x="5264899" y="359663"/>
                  </a:lnTo>
                  <a:lnTo>
                    <a:pt x="5267972" y="362686"/>
                  </a:lnTo>
                  <a:lnTo>
                    <a:pt x="5270995" y="367258"/>
                  </a:lnTo>
                  <a:lnTo>
                    <a:pt x="5272532" y="370332"/>
                  </a:lnTo>
                  <a:lnTo>
                    <a:pt x="5287759" y="385559"/>
                  </a:lnTo>
                  <a:lnTo>
                    <a:pt x="5290794" y="387096"/>
                  </a:lnTo>
                  <a:lnTo>
                    <a:pt x="5292331" y="390118"/>
                  </a:lnTo>
                  <a:lnTo>
                    <a:pt x="5295404" y="391667"/>
                  </a:lnTo>
                  <a:lnTo>
                    <a:pt x="5296890" y="393204"/>
                  </a:lnTo>
                  <a:lnTo>
                    <a:pt x="5299964" y="394690"/>
                  </a:lnTo>
                  <a:lnTo>
                    <a:pt x="5302999" y="396227"/>
                  </a:lnTo>
                  <a:lnTo>
                    <a:pt x="5307558" y="396227"/>
                  </a:lnTo>
                  <a:lnTo>
                    <a:pt x="5309095" y="397763"/>
                  </a:lnTo>
                  <a:lnTo>
                    <a:pt x="5312168" y="396227"/>
                  </a:lnTo>
                  <a:lnTo>
                    <a:pt x="5316740" y="396227"/>
                  </a:lnTo>
                  <a:lnTo>
                    <a:pt x="5318226" y="394690"/>
                  </a:lnTo>
                  <a:lnTo>
                    <a:pt x="5321300" y="394690"/>
                  </a:lnTo>
                  <a:lnTo>
                    <a:pt x="5324322" y="393204"/>
                  </a:lnTo>
                  <a:lnTo>
                    <a:pt x="5327408" y="393204"/>
                  </a:lnTo>
                  <a:lnTo>
                    <a:pt x="5328894" y="390118"/>
                  </a:lnTo>
                  <a:lnTo>
                    <a:pt x="5331968" y="390118"/>
                  </a:lnTo>
                  <a:lnTo>
                    <a:pt x="5333504" y="388581"/>
                  </a:lnTo>
                  <a:lnTo>
                    <a:pt x="5336527" y="387096"/>
                  </a:lnTo>
                  <a:lnTo>
                    <a:pt x="5341099" y="382536"/>
                  </a:lnTo>
                  <a:lnTo>
                    <a:pt x="5344121" y="379463"/>
                  </a:lnTo>
                  <a:lnTo>
                    <a:pt x="5347195" y="376427"/>
                  </a:lnTo>
                  <a:lnTo>
                    <a:pt x="5348732" y="373354"/>
                  </a:lnTo>
                  <a:lnTo>
                    <a:pt x="5351767" y="370332"/>
                  </a:lnTo>
                  <a:lnTo>
                    <a:pt x="5353304" y="367258"/>
                  </a:lnTo>
                  <a:lnTo>
                    <a:pt x="5356326" y="362686"/>
                  </a:lnTo>
                  <a:lnTo>
                    <a:pt x="5359400" y="358127"/>
                  </a:lnTo>
                  <a:lnTo>
                    <a:pt x="5360885" y="355104"/>
                  </a:lnTo>
                  <a:lnTo>
                    <a:pt x="5362422" y="350481"/>
                  </a:lnTo>
                  <a:lnTo>
                    <a:pt x="5365457" y="345922"/>
                  </a:lnTo>
                  <a:lnTo>
                    <a:pt x="5368531" y="342900"/>
                  </a:lnTo>
                  <a:lnTo>
                    <a:pt x="5371553" y="338327"/>
                  </a:lnTo>
                  <a:lnTo>
                    <a:pt x="5373090" y="332232"/>
                  </a:lnTo>
                  <a:lnTo>
                    <a:pt x="5374627" y="327672"/>
                  </a:lnTo>
                  <a:lnTo>
                    <a:pt x="5377662" y="323049"/>
                  </a:lnTo>
                  <a:lnTo>
                    <a:pt x="5380736" y="317004"/>
                  </a:lnTo>
                  <a:lnTo>
                    <a:pt x="5383758" y="312381"/>
                  </a:lnTo>
                  <a:lnTo>
                    <a:pt x="5385295" y="306336"/>
                  </a:lnTo>
                  <a:lnTo>
                    <a:pt x="5388317" y="300227"/>
                  </a:lnTo>
                  <a:lnTo>
                    <a:pt x="5389867" y="295617"/>
                  </a:lnTo>
                  <a:lnTo>
                    <a:pt x="5392889" y="289572"/>
                  </a:lnTo>
                  <a:lnTo>
                    <a:pt x="5395963" y="284949"/>
                  </a:lnTo>
                  <a:lnTo>
                    <a:pt x="5397500" y="278904"/>
                  </a:lnTo>
                  <a:lnTo>
                    <a:pt x="5403557" y="266700"/>
                  </a:lnTo>
                  <a:lnTo>
                    <a:pt x="5406631" y="254495"/>
                  </a:lnTo>
                  <a:lnTo>
                    <a:pt x="5409653" y="248386"/>
                  </a:lnTo>
                  <a:lnTo>
                    <a:pt x="5412727" y="242290"/>
                  </a:lnTo>
                  <a:lnTo>
                    <a:pt x="5415762" y="234696"/>
                  </a:lnTo>
                  <a:lnTo>
                    <a:pt x="5418836" y="222491"/>
                  </a:lnTo>
                  <a:lnTo>
                    <a:pt x="5421858" y="216395"/>
                  </a:lnTo>
                  <a:lnTo>
                    <a:pt x="5424932" y="208800"/>
                  </a:lnTo>
                  <a:lnTo>
                    <a:pt x="5427967" y="202704"/>
                  </a:lnTo>
                  <a:lnTo>
                    <a:pt x="5429504" y="196596"/>
                  </a:lnTo>
                  <a:lnTo>
                    <a:pt x="5430989" y="190500"/>
                  </a:lnTo>
                  <a:lnTo>
                    <a:pt x="5434063" y="184391"/>
                  </a:lnTo>
                  <a:lnTo>
                    <a:pt x="5437085" y="178295"/>
                  </a:lnTo>
                  <a:lnTo>
                    <a:pt x="5438622" y="170700"/>
                  </a:lnTo>
                  <a:lnTo>
                    <a:pt x="5441657" y="164604"/>
                  </a:lnTo>
                  <a:lnTo>
                    <a:pt x="5444731" y="158496"/>
                  </a:lnTo>
                  <a:lnTo>
                    <a:pt x="5446268" y="150863"/>
                  </a:lnTo>
                  <a:lnTo>
                    <a:pt x="5449290" y="144805"/>
                  </a:lnTo>
                  <a:lnTo>
                    <a:pt x="5450827" y="137172"/>
                  </a:lnTo>
                  <a:lnTo>
                    <a:pt x="5453862" y="132600"/>
                  </a:lnTo>
                  <a:lnTo>
                    <a:pt x="5456936" y="126504"/>
                  </a:lnTo>
                  <a:lnTo>
                    <a:pt x="5459958" y="120396"/>
                  </a:lnTo>
                  <a:lnTo>
                    <a:pt x="5461495" y="114300"/>
                  </a:lnTo>
                  <a:lnTo>
                    <a:pt x="5463032" y="109727"/>
                  </a:lnTo>
                  <a:lnTo>
                    <a:pt x="5466067" y="103632"/>
                  </a:lnTo>
                  <a:lnTo>
                    <a:pt x="5469089" y="97574"/>
                  </a:lnTo>
                  <a:lnTo>
                    <a:pt x="5472163" y="92963"/>
                  </a:lnTo>
                  <a:lnTo>
                    <a:pt x="5473649" y="88404"/>
                  </a:lnTo>
                  <a:lnTo>
                    <a:pt x="5475185" y="82296"/>
                  </a:lnTo>
                  <a:lnTo>
                    <a:pt x="5478221" y="77736"/>
                  </a:lnTo>
                  <a:lnTo>
                    <a:pt x="5481294" y="71627"/>
                  </a:lnTo>
                  <a:lnTo>
                    <a:pt x="5482831" y="67068"/>
                  </a:lnTo>
                  <a:lnTo>
                    <a:pt x="5485853" y="60972"/>
                  </a:lnTo>
                  <a:lnTo>
                    <a:pt x="5487390" y="57937"/>
                  </a:lnTo>
                  <a:lnTo>
                    <a:pt x="5490413" y="51841"/>
                  </a:lnTo>
                  <a:lnTo>
                    <a:pt x="5493499" y="47269"/>
                  </a:lnTo>
                  <a:lnTo>
                    <a:pt x="5494985" y="44196"/>
                  </a:lnTo>
                  <a:lnTo>
                    <a:pt x="5498058" y="39636"/>
                  </a:lnTo>
                  <a:lnTo>
                    <a:pt x="5501081" y="35064"/>
                  </a:lnTo>
                  <a:lnTo>
                    <a:pt x="5502617" y="32042"/>
                  </a:lnTo>
                  <a:lnTo>
                    <a:pt x="5505653" y="28968"/>
                  </a:lnTo>
                  <a:lnTo>
                    <a:pt x="5507189" y="25946"/>
                  </a:lnTo>
                  <a:lnTo>
                    <a:pt x="5513285" y="19837"/>
                  </a:lnTo>
                  <a:lnTo>
                    <a:pt x="5516321" y="16763"/>
                  </a:lnTo>
                  <a:lnTo>
                    <a:pt x="5517857" y="15278"/>
                  </a:lnTo>
                  <a:lnTo>
                    <a:pt x="5519394" y="12204"/>
                  </a:lnTo>
                  <a:lnTo>
                    <a:pt x="5522417" y="9169"/>
                  </a:lnTo>
                  <a:lnTo>
                    <a:pt x="5525490" y="7632"/>
                  </a:lnTo>
                  <a:lnTo>
                    <a:pt x="5526976" y="6096"/>
                  </a:lnTo>
                  <a:lnTo>
                    <a:pt x="5530062" y="3073"/>
                  </a:lnTo>
                  <a:lnTo>
                    <a:pt x="5531599" y="3073"/>
                  </a:lnTo>
                  <a:lnTo>
                    <a:pt x="5537644" y="0"/>
                  </a:lnTo>
                  <a:lnTo>
                    <a:pt x="5551385" y="0"/>
                  </a:lnTo>
                  <a:lnTo>
                    <a:pt x="5554421" y="1536"/>
                  </a:lnTo>
                  <a:lnTo>
                    <a:pt x="5557494" y="1536"/>
                  </a:lnTo>
                  <a:lnTo>
                    <a:pt x="5559031" y="3073"/>
                  </a:lnTo>
                  <a:lnTo>
                    <a:pt x="5562053" y="4610"/>
                  </a:lnTo>
                  <a:lnTo>
                    <a:pt x="5563590" y="6096"/>
                  </a:lnTo>
                  <a:lnTo>
                    <a:pt x="5566613" y="7632"/>
                  </a:lnTo>
                  <a:lnTo>
                    <a:pt x="5569699" y="9169"/>
                  </a:lnTo>
                  <a:lnTo>
                    <a:pt x="5574258" y="13741"/>
                  </a:lnTo>
                  <a:lnTo>
                    <a:pt x="5575744" y="15278"/>
                  </a:lnTo>
                  <a:lnTo>
                    <a:pt x="5578817" y="18300"/>
                  </a:lnTo>
                  <a:lnTo>
                    <a:pt x="5581853" y="21374"/>
                  </a:lnTo>
                  <a:lnTo>
                    <a:pt x="5583389" y="24409"/>
                  </a:lnTo>
                  <a:lnTo>
                    <a:pt x="5586463" y="27432"/>
                  </a:lnTo>
                  <a:lnTo>
                    <a:pt x="5587949" y="32042"/>
                  </a:lnTo>
                  <a:lnTo>
                    <a:pt x="5591022" y="35064"/>
                  </a:lnTo>
                  <a:lnTo>
                    <a:pt x="5594057" y="39636"/>
                  </a:lnTo>
                  <a:lnTo>
                    <a:pt x="5595594" y="44196"/>
                  </a:lnTo>
                  <a:lnTo>
                    <a:pt x="5598617" y="47269"/>
                  </a:lnTo>
                  <a:lnTo>
                    <a:pt x="5600153" y="51841"/>
                  </a:lnTo>
                  <a:lnTo>
                    <a:pt x="5603176" y="56400"/>
                  </a:lnTo>
                  <a:lnTo>
                    <a:pt x="5606262" y="60972"/>
                  </a:lnTo>
                  <a:lnTo>
                    <a:pt x="5607799" y="65532"/>
                  </a:lnTo>
                  <a:lnTo>
                    <a:pt x="5610821" y="70142"/>
                  </a:lnTo>
                  <a:lnTo>
                    <a:pt x="5613844" y="76200"/>
                  </a:lnTo>
                  <a:lnTo>
                    <a:pt x="5615381" y="80810"/>
                  </a:lnTo>
                  <a:lnTo>
                    <a:pt x="5618467" y="86867"/>
                  </a:lnTo>
                  <a:lnTo>
                    <a:pt x="5619953" y="91478"/>
                  </a:lnTo>
                  <a:lnTo>
                    <a:pt x="5623026" y="97574"/>
                  </a:lnTo>
                  <a:lnTo>
                    <a:pt x="5626049" y="103632"/>
                  </a:lnTo>
                  <a:lnTo>
                    <a:pt x="5627585" y="109727"/>
                  </a:lnTo>
                  <a:lnTo>
                    <a:pt x="5630621" y="114300"/>
                  </a:lnTo>
                  <a:lnTo>
                    <a:pt x="5632157" y="120396"/>
                  </a:lnTo>
                  <a:lnTo>
                    <a:pt x="5635231" y="126504"/>
                  </a:lnTo>
                  <a:lnTo>
                    <a:pt x="5638253" y="132600"/>
                  </a:lnTo>
                  <a:lnTo>
                    <a:pt x="5639790" y="138709"/>
                  </a:lnTo>
                  <a:lnTo>
                    <a:pt x="5642813" y="144805"/>
                  </a:lnTo>
                  <a:lnTo>
                    <a:pt x="5644362" y="150863"/>
                  </a:lnTo>
                  <a:lnTo>
                    <a:pt x="5647385" y="158496"/>
                  </a:lnTo>
                  <a:lnTo>
                    <a:pt x="5650458" y="164604"/>
                  </a:lnTo>
                  <a:lnTo>
                    <a:pt x="5651944" y="170700"/>
                  </a:lnTo>
                  <a:lnTo>
                    <a:pt x="5655017" y="176809"/>
                  </a:lnTo>
                  <a:lnTo>
                    <a:pt x="5656516" y="182905"/>
                  </a:lnTo>
                  <a:lnTo>
                    <a:pt x="5659589" y="190500"/>
                  </a:lnTo>
                  <a:lnTo>
                    <a:pt x="5662612" y="196596"/>
                  </a:lnTo>
                  <a:lnTo>
                    <a:pt x="5664149" y="202704"/>
                  </a:lnTo>
                  <a:lnTo>
                    <a:pt x="5667171" y="208800"/>
                  </a:lnTo>
                  <a:lnTo>
                    <a:pt x="5670257" y="214909"/>
                  </a:lnTo>
                  <a:lnTo>
                    <a:pt x="5671794" y="222491"/>
                  </a:lnTo>
                  <a:lnTo>
                    <a:pt x="5674817" y="228600"/>
                  </a:lnTo>
                  <a:lnTo>
                    <a:pt x="5676353" y="234696"/>
                  </a:lnTo>
                  <a:lnTo>
                    <a:pt x="5679376" y="240804"/>
                  </a:lnTo>
                  <a:lnTo>
                    <a:pt x="5682462" y="248386"/>
                  </a:lnTo>
                  <a:lnTo>
                    <a:pt x="5683948" y="254495"/>
                  </a:lnTo>
                  <a:lnTo>
                    <a:pt x="5687021" y="260591"/>
                  </a:lnTo>
                  <a:lnTo>
                    <a:pt x="5688507" y="266700"/>
                  </a:lnTo>
                  <a:lnTo>
                    <a:pt x="5691581" y="272796"/>
                  </a:lnTo>
                  <a:lnTo>
                    <a:pt x="5694616" y="278904"/>
                  </a:lnTo>
                  <a:lnTo>
                    <a:pt x="5696153" y="283463"/>
                  </a:lnTo>
                  <a:lnTo>
                    <a:pt x="5699226" y="288023"/>
                  </a:lnTo>
                  <a:lnTo>
                    <a:pt x="5700712" y="294132"/>
                  </a:lnTo>
                  <a:lnTo>
                    <a:pt x="5703785" y="300227"/>
                  </a:lnTo>
                  <a:lnTo>
                    <a:pt x="5706821" y="304800"/>
                  </a:lnTo>
                  <a:lnTo>
                    <a:pt x="5708357" y="310896"/>
                  </a:lnTo>
                  <a:lnTo>
                    <a:pt x="5711380" y="315467"/>
                  </a:lnTo>
                  <a:lnTo>
                    <a:pt x="5712917" y="320027"/>
                  </a:lnTo>
                  <a:lnTo>
                    <a:pt x="5715939" y="326123"/>
                  </a:lnTo>
                  <a:lnTo>
                    <a:pt x="5719013" y="330695"/>
                  </a:lnTo>
                  <a:lnTo>
                    <a:pt x="5720562" y="336791"/>
                  </a:lnTo>
                  <a:lnTo>
                    <a:pt x="5723585" y="339826"/>
                  </a:lnTo>
                  <a:lnTo>
                    <a:pt x="5726607" y="345922"/>
                  </a:lnTo>
                  <a:lnTo>
                    <a:pt x="5728144" y="350481"/>
                  </a:lnTo>
                  <a:lnTo>
                    <a:pt x="5731217" y="355104"/>
                  </a:lnTo>
                  <a:lnTo>
                    <a:pt x="5732716" y="358127"/>
                  </a:lnTo>
                  <a:lnTo>
                    <a:pt x="5735789" y="362686"/>
                  </a:lnTo>
                  <a:lnTo>
                    <a:pt x="5738812" y="365772"/>
                  </a:lnTo>
                  <a:lnTo>
                    <a:pt x="5741885" y="371817"/>
                  </a:lnTo>
                  <a:lnTo>
                    <a:pt x="5744921" y="374891"/>
                  </a:lnTo>
                  <a:lnTo>
                    <a:pt x="5747994" y="377926"/>
                  </a:lnTo>
                  <a:lnTo>
                    <a:pt x="5751017" y="381000"/>
                  </a:lnTo>
                  <a:lnTo>
                    <a:pt x="5752553" y="382536"/>
                  </a:lnTo>
                  <a:lnTo>
                    <a:pt x="5755576" y="384022"/>
                  </a:lnTo>
                  <a:lnTo>
                    <a:pt x="5757113" y="387096"/>
                  </a:lnTo>
                  <a:lnTo>
                    <a:pt x="5760148" y="388581"/>
                  </a:lnTo>
                  <a:lnTo>
                    <a:pt x="5763221" y="390118"/>
                  </a:lnTo>
                  <a:lnTo>
                    <a:pt x="5764707" y="393204"/>
                  </a:lnTo>
                  <a:lnTo>
                    <a:pt x="5767781" y="394690"/>
                  </a:lnTo>
                  <a:lnTo>
                    <a:pt x="5769317" y="396227"/>
                  </a:lnTo>
                  <a:lnTo>
                    <a:pt x="5786043" y="396227"/>
                  </a:lnTo>
                  <a:lnTo>
                    <a:pt x="5789117" y="394690"/>
                  </a:lnTo>
                  <a:lnTo>
                    <a:pt x="5792139" y="394690"/>
                  </a:lnTo>
                  <a:lnTo>
                    <a:pt x="5795213" y="393204"/>
                  </a:lnTo>
                  <a:lnTo>
                    <a:pt x="5796711" y="391667"/>
                  </a:lnTo>
                  <a:lnTo>
                    <a:pt x="5798248" y="390118"/>
                  </a:lnTo>
                  <a:lnTo>
                    <a:pt x="5801271" y="388581"/>
                  </a:lnTo>
                  <a:lnTo>
                    <a:pt x="5804344" y="387096"/>
                  </a:lnTo>
                  <a:lnTo>
                    <a:pt x="5807379" y="384022"/>
                  </a:lnTo>
                  <a:lnTo>
                    <a:pt x="5808916" y="382536"/>
                  </a:lnTo>
                  <a:lnTo>
                    <a:pt x="5811939" y="381000"/>
                  </a:lnTo>
                  <a:lnTo>
                    <a:pt x="5813475" y="377926"/>
                  </a:lnTo>
                  <a:lnTo>
                    <a:pt x="5816549" y="374891"/>
                  </a:lnTo>
                  <a:lnTo>
                    <a:pt x="5819571" y="370332"/>
                  </a:lnTo>
                  <a:lnTo>
                    <a:pt x="5821121" y="367258"/>
                  </a:lnTo>
                  <a:lnTo>
                    <a:pt x="5824143" y="364223"/>
                  </a:lnTo>
                  <a:lnTo>
                    <a:pt x="5825680" y="361149"/>
                  </a:lnTo>
                  <a:lnTo>
                    <a:pt x="5828703" y="356590"/>
                  </a:lnTo>
                  <a:lnTo>
                    <a:pt x="5830239" y="352018"/>
                  </a:lnTo>
                  <a:lnTo>
                    <a:pt x="5833313" y="347459"/>
                  </a:lnTo>
                  <a:lnTo>
                    <a:pt x="5839371" y="338327"/>
                  </a:lnTo>
                  <a:lnTo>
                    <a:pt x="5840907" y="335254"/>
                  </a:lnTo>
                  <a:lnTo>
                    <a:pt x="5842444" y="329158"/>
                  </a:lnTo>
                  <a:lnTo>
                    <a:pt x="5845479" y="324586"/>
                  </a:lnTo>
                  <a:lnTo>
                    <a:pt x="5848553" y="318490"/>
                  </a:lnTo>
                  <a:lnTo>
                    <a:pt x="5851575" y="313918"/>
                  </a:lnTo>
                  <a:lnTo>
                    <a:pt x="5854649" y="301726"/>
                  </a:lnTo>
                  <a:lnTo>
                    <a:pt x="5857671" y="297154"/>
                  </a:lnTo>
                  <a:lnTo>
                    <a:pt x="5860757" y="291058"/>
                  </a:lnTo>
                  <a:lnTo>
                    <a:pt x="5863780" y="286486"/>
                  </a:lnTo>
                  <a:lnTo>
                    <a:pt x="5865317" y="280390"/>
                  </a:lnTo>
                  <a:lnTo>
                    <a:pt x="5868339" y="274281"/>
                  </a:lnTo>
                  <a:lnTo>
                    <a:pt x="5869876" y="268236"/>
                  </a:lnTo>
                  <a:lnTo>
                    <a:pt x="5872911" y="262127"/>
                  </a:lnTo>
                  <a:lnTo>
                    <a:pt x="5874448" y="256032"/>
                  </a:lnTo>
                  <a:lnTo>
                    <a:pt x="5877471" y="249923"/>
                  </a:lnTo>
                  <a:lnTo>
                    <a:pt x="5880544" y="243827"/>
                  </a:lnTo>
                  <a:lnTo>
                    <a:pt x="5882081" y="236181"/>
                  </a:lnTo>
                  <a:lnTo>
                    <a:pt x="5885116" y="230136"/>
                  </a:lnTo>
                  <a:lnTo>
                    <a:pt x="5886653" y="224027"/>
                  </a:lnTo>
                  <a:lnTo>
                    <a:pt x="5889675" y="217932"/>
                  </a:lnTo>
                  <a:lnTo>
                    <a:pt x="5892749" y="211823"/>
                  </a:lnTo>
                  <a:lnTo>
                    <a:pt x="5895771" y="204241"/>
                  </a:lnTo>
                  <a:lnTo>
                    <a:pt x="5898857" y="192036"/>
                  </a:lnTo>
                  <a:lnTo>
                    <a:pt x="5904903" y="179832"/>
                  </a:lnTo>
                  <a:lnTo>
                    <a:pt x="5907976" y="172186"/>
                  </a:lnTo>
                  <a:lnTo>
                    <a:pt x="5909513" y="166141"/>
                  </a:lnTo>
                  <a:lnTo>
                    <a:pt x="5911011" y="160032"/>
                  </a:lnTo>
                  <a:lnTo>
                    <a:pt x="5914085" y="152400"/>
                  </a:lnTo>
                  <a:lnTo>
                    <a:pt x="5917107" y="146291"/>
                  </a:lnTo>
                  <a:lnTo>
                    <a:pt x="5918644" y="140195"/>
                  </a:lnTo>
                  <a:lnTo>
                    <a:pt x="5921679" y="134086"/>
                  </a:lnTo>
                  <a:lnTo>
                    <a:pt x="5924753" y="128041"/>
                  </a:lnTo>
                  <a:lnTo>
                    <a:pt x="5926239" y="121932"/>
                  </a:lnTo>
                  <a:lnTo>
                    <a:pt x="5929312" y="115836"/>
                  </a:lnTo>
                  <a:lnTo>
                    <a:pt x="5930849" y="111264"/>
                  </a:lnTo>
                  <a:lnTo>
                    <a:pt x="5933871" y="105168"/>
                  </a:lnTo>
                  <a:lnTo>
                    <a:pt x="5936957" y="99072"/>
                  </a:lnTo>
                  <a:lnTo>
                    <a:pt x="5938443" y="94500"/>
                  </a:lnTo>
                  <a:lnTo>
                    <a:pt x="5941517" y="89941"/>
                  </a:lnTo>
                  <a:lnTo>
                    <a:pt x="5943003" y="83832"/>
                  </a:lnTo>
                  <a:lnTo>
                    <a:pt x="5946076" y="79273"/>
                  </a:lnTo>
                  <a:lnTo>
                    <a:pt x="5949111" y="73164"/>
                  </a:lnTo>
                  <a:lnTo>
                    <a:pt x="5950648" y="68605"/>
                  </a:lnTo>
                  <a:lnTo>
                    <a:pt x="5953671" y="64046"/>
                  </a:lnTo>
                  <a:lnTo>
                    <a:pt x="5955207" y="57937"/>
                  </a:lnTo>
                  <a:lnTo>
                    <a:pt x="5958281" y="53378"/>
                  </a:lnTo>
                  <a:lnTo>
                    <a:pt x="5961316" y="50304"/>
                  </a:lnTo>
                  <a:lnTo>
                    <a:pt x="5962853" y="45732"/>
                  </a:lnTo>
                  <a:lnTo>
                    <a:pt x="5965875" y="41173"/>
                  </a:lnTo>
                  <a:lnTo>
                    <a:pt x="5967412" y="36614"/>
                  </a:lnTo>
                  <a:lnTo>
                    <a:pt x="5970435" y="33527"/>
                  </a:lnTo>
                  <a:lnTo>
                    <a:pt x="5973470" y="28968"/>
                  </a:lnTo>
                  <a:lnTo>
                    <a:pt x="5975007" y="25946"/>
                  </a:lnTo>
                  <a:lnTo>
                    <a:pt x="5981103" y="19837"/>
                  </a:lnTo>
                  <a:lnTo>
                    <a:pt x="5982639" y="16763"/>
                  </a:lnTo>
                  <a:lnTo>
                    <a:pt x="5985675" y="15278"/>
                  </a:lnTo>
                  <a:lnTo>
                    <a:pt x="5987211" y="13741"/>
                  </a:lnTo>
                  <a:lnTo>
                    <a:pt x="5990234" y="10667"/>
                  </a:lnTo>
                  <a:lnTo>
                    <a:pt x="5993307" y="9169"/>
                  </a:lnTo>
                  <a:lnTo>
                    <a:pt x="5994844" y="6096"/>
                  </a:lnTo>
                  <a:lnTo>
                    <a:pt x="5997879" y="4610"/>
                  </a:lnTo>
                  <a:lnTo>
                    <a:pt x="5999416" y="3073"/>
                  </a:lnTo>
                  <a:lnTo>
                    <a:pt x="6002439" y="1536"/>
                  </a:lnTo>
                  <a:lnTo>
                    <a:pt x="6005512" y="0"/>
                  </a:lnTo>
                  <a:lnTo>
                    <a:pt x="6019203" y="0"/>
                  </a:lnTo>
                  <a:lnTo>
                    <a:pt x="6022276" y="1536"/>
                  </a:lnTo>
                  <a:lnTo>
                    <a:pt x="6023775" y="1536"/>
                  </a:lnTo>
                  <a:lnTo>
                    <a:pt x="6026848" y="3073"/>
                  </a:lnTo>
                  <a:lnTo>
                    <a:pt x="6029871" y="3073"/>
                  </a:lnTo>
                  <a:lnTo>
                    <a:pt x="6031407" y="6096"/>
                  </a:lnTo>
                  <a:lnTo>
                    <a:pt x="6034430" y="6096"/>
                  </a:lnTo>
                  <a:lnTo>
                    <a:pt x="6037516" y="7632"/>
                  </a:lnTo>
                  <a:lnTo>
                    <a:pt x="6039002" y="9169"/>
                  </a:lnTo>
                  <a:lnTo>
                    <a:pt x="6042075" y="12204"/>
                  </a:lnTo>
                  <a:lnTo>
                    <a:pt x="6043612" y="15278"/>
                  </a:lnTo>
                  <a:lnTo>
                    <a:pt x="6046635" y="16763"/>
                  </a:lnTo>
                  <a:lnTo>
                    <a:pt x="6049670" y="19837"/>
                  </a:lnTo>
                  <a:lnTo>
                    <a:pt x="6051207" y="22872"/>
                  </a:lnTo>
                  <a:lnTo>
                    <a:pt x="6054280" y="27432"/>
                  </a:lnTo>
                  <a:lnTo>
                    <a:pt x="6055766" y="30505"/>
                  </a:lnTo>
                  <a:lnTo>
                    <a:pt x="6058839" y="33527"/>
                  </a:lnTo>
                  <a:lnTo>
                    <a:pt x="6061875" y="38100"/>
                  </a:lnTo>
                  <a:lnTo>
                    <a:pt x="6063411" y="41173"/>
                  </a:lnTo>
                  <a:lnTo>
                    <a:pt x="6066434" y="45732"/>
                  </a:lnTo>
                  <a:lnTo>
                    <a:pt x="6067971" y="50304"/>
                  </a:lnTo>
                  <a:lnTo>
                    <a:pt x="6071044" y="54863"/>
                  </a:lnTo>
                  <a:lnTo>
                    <a:pt x="6074079" y="59474"/>
                  </a:lnTo>
                  <a:lnTo>
                    <a:pt x="6075616" y="64046"/>
                  </a:lnTo>
                  <a:lnTo>
                    <a:pt x="6078639" y="68605"/>
                  </a:lnTo>
                  <a:lnTo>
                    <a:pt x="6080175" y="73164"/>
                  </a:lnTo>
                  <a:lnTo>
                    <a:pt x="6083198" y="79273"/>
                  </a:lnTo>
                  <a:lnTo>
                    <a:pt x="6086271" y="85369"/>
                  </a:lnTo>
                  <a:lnTo>
                    <a:pt x="6087770" y="88404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 txBox="1"/>
          <p:nvPr/>
        </p:nvSpPr>
        <p:spPr>
          <a:xfrm>
            <a:off x="8049398" y="4222774"/>
            <a:ext cx="9334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546774" y="4195031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0.58</a:t>
            </a:r>
            <a:endParaRPr sz="3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112134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0.56</a:t>
            </a:r>
            <a:endParaRPr sz="3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675951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0.54</a:t>
            </a:r>
            <a:endParaRPr sz="35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239760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35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803604" y="4195031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35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368965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0.48</a:t>
            </a:r>
            <a:endParaRPr sz="35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932782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0.46</a:t>
            </a:r>
            <a:endParaRPr sz="3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6496591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0.44</a:t>
            </a:r>
            <a:endParaRPr sz="35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7060436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0.42</a:t>
            </a:r>
            <a:endParaRPr sz="35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7624245" y="4195031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35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906740" y="4210271"/>
            <a:ext cx="122555" cy="1873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35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580637" y="3751586"/>
            <a:ext cx="448945" cy="4375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VS</a:t>
            </a:r>
            <a:r>
              <a:rPr dirty="0" sz="500" spc="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L-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2252/kV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25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3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3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95" name="object 95" descr=""/>
          <p:cNvGrpSpPr/>
          <p:nvPr/>
        </p:nvGrpSpPr>
        <p:grpSpPr>
          <a:xfrm>
            <a:off x="2044941" y="4493005"/>
            <a:ext cx="6120765" cy="449580"/>
            <a:chOff x="2044941" y="4493005"/>
            <a:chExt cx="6120765" cy="449580"/>
          </a:xfrm>
        </p:grpSpPr>
        <p:sp>
          <p:nvSpPr>
            <p:cNvPr id="96" name="object 96" descr=""/>
            <p:cNvSpPr/>
            <p:nvPr/>
          </p:nvSpPr>
          <p:spPr>
            <a:xfrm>
              <a:off x="2076399" y="4495507"/>
              <a:ext cx="6088380" cy="447040"/>
            </a:xfrm>
            <a:custGeom>
              <a:avLst/>
              <a:gdLst/>
              <a:ahLst/>
              <a:cxnLst/>
              <a:rect l="l" t="t" r="r" b="b"/>
              <a:pathLst>
                <a:path w="6088380" h="447039">
                  <a:moveTo>
                    <a:pt x="6087770" y="446481"/>
                  </a:moveTo>
                  <a:lnTo>
                    <a:pt x="0" y="446481"/>
                  </a:lnTo>
                  <a:lnTo>
                    <a:pt x="0" y="0"/>
                  </a:lnTo>
                  <a:lnTo>
                    <a:pt x="6087770" y="0"/>
                  </a:lnTo>
                  <a:lnTo>
                    <a:pt x="6087770" y="4464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2614320" y="4493958"/>
              <a:ext cx="5077460" cy="447040"/>
            </a:xfrm>
            <a:custGeom>
              <a:avLst/>
              <a:gdLst/>
              <a:ahLst/>
              <a:cxnLst/>
              <a:rect l="l" t="t" r="r" b="b"/>
              <a:pathLst>
                <a:path w="5077459" h="447039">
                  <a:moveTo>
                    <a:pt x="0" y="0"/>
                  </a:moveTo>
                  <a:lnTo>
                    <a:pt x="0" y="446493"/>
                  </a:lnTo>
                </a:path>
                <a:path w="5077459" h="447039">
                  <a:moveTo>
                    <a:pt x="563803" y="0"/>
                  </a:moveTo>
                  <a:lnTo>
                    <a:pt x="563803" y="446493"/>
                  </a:lnTo>
                </a:path>
                <a:path w="5077459" h="447039">
                  <a:moveTo>
                    <a:pt x="1129157" y="0"/>
                  </a:moveTo>
                  <a:lnTo>
                    <a:pt x="1129157" y="446493"/>
                  </a:lnTo>
                </a:path>
                <a:path w="5077459" h="447039">
                  <a:moveTo>
                    <a:pt x="1693011" y="0"/>
                  </a:moveTo>
                  <a:lnTo>
                    <a:pt x="1693011" y="446493"/>
                  </a:lnTo>
                </a:path>
                <a:path w="5077459" h="447039">
                  <a:moveTo>
                    <a:pt x="2256828" y="0"/>
                  </a:moveTo>
                  <a:lnTo>
                    <a:pt x="2256828" y="446493"/>
                  </a:lnTo>
                </a:path>
                <a:path w="5077459" h="447039">
                  <a:moveTo>
                    <a:pt x="2820631" y="0"/>
                  </a:moveTo>
                  <a:lnTo>
                    <a:pt x="2820631" y="446493"/>
                  </a:lnTo>
                </a:path>
                <a:path w="5077459" h="447039">
                  <a:moveTo>
                    <a:pt x="3385985" y="0"/>
                  </a:moveTo>
                  <a:lnTo>
                    <a:pt x="3385985" y="446493"/>
                  </a:lnTo>
                </a:path>
                <a:path w="5077459" h="447039">
                  <a:moveTo>
                    <a:pt x="3949839" y="0"/>
                  </a:moveTo>
                  <a:lnTo>
                    <a:pt x="3949839" y="446493"/>
                  </a:lnTo>
                </a:path>
                <a:path w="5077459" h="447039">
                  <a:moveTo>
                    <a:pt x="4513656" y="0"/>
                  </a:moveTo>
                  <a:lnTo>
                    <a:pt x="4513656" y="446493"/>
                  </a:lnTo>
                </a:path>
                <a:path w="5077459" h="447039">
                  <a:moveTo>
                    <a:pt x="5077460" y="0"/>
                  </a:moveTo>
                  <a:lnTo>
                    <a:pt x="5077460" y="446493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2614320" y="4687493"/>
              <a:ext cx="5077460" cy="60960"/>
            </a:xfrm>
            <a:custGeom>
              <a:avLst/>
              <a:gdLst/>
              <a:ahLst/>
              <a:cxnLst/>
              <a:rect l="l" t="t" r="r" b="b"/>
              <a:pathLst>
                <a:path w="5077459" h="60960">
                  <a:moveTo>
                    <a:pt x="0" y="0"/>
                  </a:moveTo>
                  <a:lnTo>
                    <a:pt x="0" y="60921"/>
                  </a:lnTo>
                </a:path>
                <a:path w="5077459" h="60960">
                  <a:moveTo>
                    <a:pt x="563803" y="0"/>
                  </a:moveTo>
                  <a:lnTo>
                    <a:pt x="563803" y="60921"/>
                  </a:lnTo>
                </a:path>
                <a:path w="5077459" h="60960">
                  <a:moveTo>
                    <a:pt x="1129157" y="0"/>
                  </a:moveTo>
                  <a:lnTo>
                    <a:pt x="1129157" y="60921"/>
                  </a:lnTo>
                </a:path>
                <a:path w="5077459" h="60960">
                  <a:moveTo>
                    <a:pt x="1693011" y="0"/>
                  </a:moveTo>
                  <a:lnTo>
                    <a:pt x="1693011" y="60921"/>
                  </a:lnTo>
                </a:path>
                <a:path w="5077459" h="60960">
                  <a:moveTo>
                    <a:pt x="2256828" y="0"/>
                  </a:moveTo>
                  <a:lnTo>
                    <a:pt x="2256828" y="60921"/>
                  </a:lnTo>
                </a:path>
                <a:path w="5077459" h="60960">
                  <a:moveTo>
                    <a:pt x="2820631" y="0"/>
                  </a:moveTo>
                  <a:lnTo>
                    <a:pt x="2820631" y="60921"/>
                  </a:lnTo>
                </a:path>
                <a:path w="5077459" h="60960">
                  <a:moveTo>
                    <a:pt x="3385985" y="0"/>
                  </a:moveTo>
                  <a:lnTo>
                    <a:pt x="3385985" y="60921"/>
                  </a:lnTo>
                </a:path>
                <a:path w="5077459" h="60960">
                  <a:moveTo>
                    <a:pt x="3949839" y="0"/>
                  </a:moveTo>
                  <a:lnTo>
                    <a:pt x="3949839" y="60921"/>
                  </a:lnTo>
                </a:path>
                <a:path w="5077459" h="60960">
                  <a:moveTo>
                    <a:pt x="4513656" y="0"/>
                  </a:moveTo>
                  <a:lnTo>
                    <a:pt x="4513656" y="60921"/>
                  </a:lnTo>
                </a:path>
                <a:path w="5077459" h="60960">
                  <a:moveTo>
                    <a:pt x="5077460" y="0"/>
                  </a:moveTo>
                  <a:lnTo>
                    <a:pt x="5077460" y="609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2076399" y="4503089"/>
              <a:ext cx="6088380" cy="428625"/>
            </a:xfrm>
            <a:custGeom>
              <a:avLst/>
              <a:gdLst/>
              <a:ahLst/>
              <a:cxnLst/>
              <a:rect l="l" t="t" r="r" b="b"/>
              <a:pathLst>
                <a:path w="6088380" h="428625">
                  <a:moveTo>
                    <a:pt x="0" y="428231"/>
                  </a:moveTo>
                  <a:lnTo>
                    <a:pt x="6087770" y="428231"/>
                  </a:lnTo>
                </a:path>
                <a:path w="6088380" h="428625">
                  <a:moveTo>
                    <a:pt x="0" y="321525"/>
                  </a:moveTo>
                  <a:lnTo>
                    <a:pt x="6087770" y="321525"/>
                  </a:lnTo>
                </a:path>
                <a:path w="6088380" h="428625">
                  <a:moveTo>
                    <a:pt x="0" y="214858"/>
                  </a:moveTo>
                  <a:lnTo>
                    <a:pt x="6087770" y="214858"/>
                  </a:lnTo>
                </a:path>
                <a:path w="6088380" h="428625">
                  <a:moveTo>
                    <a:pt x="0" y="108203"/>
                  </a:moveTo>
                  <a:lnTo>
                    <a:pt x="6087770" y="108203"/>
                  </a:lnTo>
                </a:path>
                <a:path w="6088380" h="428625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2045893" y="4493958"/>
              <a:ext cx="6118860" cy="447040"/>
            </a:xfrm>
            <a:custGeom>
              <a:avLst/>
              <a:gdLst/>
              <a:ahLst/>
              <a:cxnLst/>
              <a:rect l="l" t="t" r="r" b="b"/>
              <a:pathLst>
                <a:path w="6118859" h="447039">
                  <a:moveTo>
                    <a:pt x="0" y="437362"/>
                  </a:moveTo>
                  <a:lnTo>
                    <a:pt x="30505" y="437362"/>
                  </a:lnTo>
                </a:path>
                <a:path w="6118859" h="447039">
                  <a:moveTo>
                    <a:pt x="0" y="330657"/>
                  </a:moveTo>
                  <a:lnTo>
                    <a:pt x="30505" y="330657"/>
                  </a:lnTo>
                </a:path>
                <a:path w="6118859" h="447039">
                  <a:moveTo>
                    <a:pt x="0" y="223989"/>
                  </a:moveTo>
                  <a:lnTo>
                    <a:pt x="30505" y="223989"/>
                  </a:lnTo>
                </a:path>
                <a:path w="6118859" h="447039">
                  <a:moveTo>
                    <a:pt x="0" y="117335"/>
                  </a:moveTo>
                  <a:lnTo>
                    <a:pt x="30505" y="117335"/>
                  </a:lnTo>
                </a:path>
                <a:path w="6118859" h="447039">
                  <a:moveTo>
                    <a:pt x="0" y="9131"/>
                  </a:moveTo>
                  <a:lnTo>
                    <a:pt x="30505" y="9131"/>
                  </a:lnTo>
                </a:path>
                <a:path w="6118859" h="447039">
                  <a:moveTo>
                    <a:pt x="6118275" y="0"/>
                  </a:moveTo>
                  <a:lnTo>
                    <a:pt x="6118275" y="446493"/>
                  </a:lnTo>
                </a:path>
                <a:path w="6118859" h="447039">
                  <a:moveTo>
                    <a:pt x="30505" y="223989"/>
                  </a:moveTo>
                  <a:lnTo>
                    <a:pt x="6118275" y="223989"/>
                  </a:lnTo>
                </a:path>
                <a:path w="6118859" h="447039">
                  <a:moveTo>
                    <a:pt x="30505" y="223989"/>
                  </a:moveTo>
                  <a:lnTo>
                    <a:pt x="6118275" y="223989"/>
                  </a:lnTo>
                </a:path>
                <a:path w="6118859" h="447039">
                  <a:moveTo>
                    <a:pt x="30505" y="0"/>
                  </a:moveTo>
                  <a:lnTo>
                    <a:pt x="30505" y="446493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2076399" y="4518317"/>
              <a:ext cx="6088380" cy="399415"/>
            </a:xfrm>
            <a:custGeom>
              <a:avLst/>
              <a:gdLst/>
              <a:ahLst/>
              <a:cxnLst/>
              <a:rect l="l" t="t" r="r" b="b"/>
              <a:pathLst>
                <a:path w="6088380" h="399414">
                  <a:moveTo>
                    <a:pt x="0" y="109740"/>
                  </a:moveTo>
                  <a:lnTo>
                    <a:pt x="1485" y="105181"/>
                  </a:lnTo>
                  <a:lnTo>
                    <a:pt x="4559" y="99072"/>
                  </a:lnTo>
                  <a:lnTo>
                    <a:pt x="6108" y="94513"/>
                  </a:lnTo>
                  <a:lnTo>
                    <a:pt x="9131" y="88404"/>
                  </a:lnTo>
                  <a:lnTo>
                    <a:pt x="10668" y="83845"/>
                  </a:lnTo>
                  <a:lnTo>
                    <a:pt x="13690" y="79235"/>
                  </a:lnTo>
                  <a:lnTo>
                    <a:pt x="16763" y="73177"/>
                  </a:lnTo>
                  <a:lnTo>
                    <a:pt x="18262" y="68567"/>
                  </a:lnTo>
                  <a:lnTo>
                    <a:pt x="21335" y="63995"/>
                  </a:lnTo>
                  <a:lnTo>
                    <a:pt x="24358" y="57899"/>
                  </a:lnTo>
                  <a:lnTo>
                    <a:pt x="25895" y="54876"/>
                  </a:lnTo>
                  <a:lnTo>
                    <a:pt x="27431" y="50304"/>
                  </a:lnTo>
                  <a:lnTo>
                    <a:pt x="30467" y="45745"/>
                  </a:lnTo>
                  <a:lnTo>
                    <a:pt x="33540" y="41135"/>
                  </a:lnTo>
                  <a:lnTo>
                    <a:pt x="36563" y="36614"/>
                  </a:lnTo>
                  <a:lnTo>
                    <a:pt x="38100" y="33540"/>
                  </a:lnTo>
                  <a:lnTo>
                    <a:pt x="39585" y="30518"/>
                  </a:lnTo>
                  <a:lnTo>
                    <a:pt x="42659" y="25946"/>
                  </a:lnTo>
                  <a:lnTo>
                    <a:pt x="45694" y="24409"/>
                  </a:lnTo>
                  <a:lnTo>
                    <a:pt x="48768" y="19850"/>
                  </a:lnTo>
                  <a:lnTo>
                    <a:pt x="50253" y="18313"/>
                  </a:lnTo>
                  <a:lnTo>
                    <a:pt x="53327" y="15290"/>
                  </a:lnTo>
                  <a:lnTo>
                    <a:pt x="54813" y="12204"/>
                  </a:lnTo>
                  <a:lnTo>
                    <a:pt x="57899" y="10667"/>
                  </a:lnTo>
                  <a:lnTo>
                    <a:pt x="59435" y="7645"/>
                  </a:lnTo>
                  <a:lnTo>
                    <a:pt x="62458" y="6108"/>
                  </a:lnTo>
                  <a:lnTo>
                    <a:pt x="65481" y="4622"/>
                  </a:lnTo>
                  <a:lnTo>
                    <a:pt x="67017" y="3086"/>
                  </a:lnTo>
                  <a:lnTo>
                    <a:pt x="70103" y="3086"/>
                  </a:lnTo>
                  <a:lnTo>
                    <a:pt x="71589" y="0"/>
                  </a:lnTo>
                  <a:lnTo>
                    <a:pt x="89890" y="0"/>
                  </a:lnTo>
                  <a:lnTo>
                    <a:pt x="92913" y="1549"/>
                  </a:lnTo>
                  <a:lnTo>
                    <a:pt x="95999" y="4622"/>
                  </a:lnTo>
                  <a:lnTo>
                    <a:pt x="99021" y="4622"/>
                  </a:lnTo>
                  <a:lnTo>
                    <a:pt x="102095" y="6108"/>
                  </a:lnTo>
                  <a:lnTo>
                    <a:pt x="103581" y="7645"/>
                  </a:lnTo>
                  <a:lnTo>
                    <a:pt x="106667" y="10667"/>
                  </a:lnTo>
                  <a:lnTo>
                    <a:pt x="109689" y="12204"/>
                  </a:lnTo>
                  <a:lnTo>
                    <a:pt x="111226" y="15290"/>
                  </a:lnTo>
                  <a:lnTo>
                    <a:pt x="114249" y="18313"/>
                  </a:lnTo>
                  <a:lnTo>
                    <a:pt x="115785" y="21335"/>
                  </a:lnTo>
                  <a:lnTo>
                    <a:pt x="121894" y="27444"/>
                  </a:lnTo>
                  <a:lnTo>
                    <a:pt x="123431" y="30518"/>
                  </a:lnTo>
                  <a:lnTo>
                    <a:pt x="126453" y="35077"/>
                  </a:lnTo>
                  <a:lnTo>
                    <a:pt x="127990" y="38100"/>
                  </a:lnTo>
                  <a:lnTo>
                    <a:pt x="131013" y="42671"/>
                  </a:lnTo>
                  <a:lnTo>
                    <a:pt x="134099" y="47231"/>
                  </a:lnTo>
                  <a:lnTo>
                    <a:pt x="137121" y="51841"/>
                  </a:lnTo>
                  <a:lnTo>
                    <a:pt x="140195" y="60972"/>
                  </a:lnTo>
                  <a:lnTo>
                    <a:pt x="143217" y="65544"/>
                  </a:lnTo>
                  <a:lnTo>
                    <a:pt x="146303" y="70103"/>
                  </a:lnTo>
                  <a:lnTo>
                    <a:pt x="147789" y="74663"/>
                  </a:lnTo>
                  <a:lnTo>
                    <a:pt x="150863" y="80771"/>
                  </a:lnTo>
                  <a:lnTo>
                    <a:pt x="152349" y="85331"/>
                  </a:lnTo>
                  <a:lnTo>
                    <a:pt x="155422" y="89941"/>
                  </a:lnTo>
                  <a:lnTo>
                    <a:pt x="158457" y="95999"/>
                  </a:lnTo>
                  <a:lnTo>
                    <a:pt x="159994" y="102095"/>
                  </a:lnTo>
                  <a:lnTo>
                    <a:pt x="163068" y="108203"/>
                  </a:lnTo>
                  <a:lnTo>
                    <a:pt x="166090" y="112763"/>
                  </a:lnTo>
                  <a:lnTo>
                    <a:pt x="167627" y="118871"/>
                  </a:lnTo>
                  <a:lnTo>
                    <a:pt x="170662" y="124967"/>
                  </a:lnTo>
                  <a:lnTo>
                    <a:pt x="172199" y="131076"/>
                  </a:lnTo>
                  <a:lnTo>
                    <a:pt x="175221" y="137172"/>
                  </a:lnTo>
                  <a:lnTo>
                    <a:pt x="178295" y="144767"/>
                  </a:lnTo>
                  <a:lnTo>
                    <a:pt x="179781" y="150863"/>
                  </a:lnTo>
                  <a:lnTo>
                    <a:pt x="182867" y="156971"/>
                  </a:lnTo>
                  <a:lnTo>
                    <a:pt x="184403" y="163067"/>
                  </a:lnTo>
                  <a:lnTo>
                    <a:pt x="187426" y="169176"/>
                  </a:lnTo>
                  <a:lnTo>
                    <a:pt x="190449" y="176758"/>
                  </a:lnTo>
                  <a:lnTo>
                    <a:pt x="191985" y="182867"/>
                  </a:lnTo>
                  <a:lnTo>
                    <a:pt x="195059" y="188963"/>
                  </a:lnTo>
                  <a:lnTo>
                    <a:pt x="196557" y="196608"/>
                  </a:lnTo>
                  <a:lnTo>
                    <a:pt x="199631" y="202653"/>
                  </a:lnTo>
                  <a:lnTo>
                    <a:pt x="202653" y="208762"/>
                  </a:lnTo>
                  <a:lnTo>
                    <a:pt x="204190" y="214858"/>
                  </a:lnTo>
                  <a:lnTo>
                    <a:pt x="207213" y="222503"/>
                  </a:lnTo>
                  <a:lnTo>
                    <a:pt x="208762" y="228600"/>
                  </a:lnTo>
                  <a:lnTo>
                    <a:pt x="211835" y="234708"/>
                  </a:lnTo>
                  <a:lnTo>
                    <a:pt x="214858" y="240753"/>
                  </a:lnTo>
                  <a:lnTo>
                    <a:pt x="216395" y="246862"/>
                  </a:lnTo>
                  <a:lnTo>
                    <a:pt x="219417" y="254495"/>
                  </a:lnTo>
                  <a:lnTo>
                    <a:pt x="222503" y="260603"/>
                  </a:lnTo>
                  <a:lnTo>
                    <a:pt x="223989" y="266700"/>
                  </a:lnTo>
                  <a:lnTo>
                    <a:pt x="227063" y="272808"/>
                  </a:lnTo>
                  <a:lnTo>
                    <a:pt x="228549" y="278853"/>
                  </a:lnTo>
                  <a:lnTo>
                    <a:pt x="231622" y="284962"/>
                  </a:lnTo>
                  <a:lnTo>
                    <a:pt x="234657" y="291058"/>
                  </a:lnTo>
                  <a:lnTo>
                    <a:pt x="236194" y="295630"/>
                  </a:lnTo>
                  <a:lnTo>
                    <a:pt x="239217" y="301726"/>
                  </a:lnTo>
                  <a:lnTo>
                    <a:pt x="240753" y="306298"/>
                  </a:lnTo>
                  <a:lnTo>
                    <a:pt x="243776" y="310908"/>
                  </a:lnTo>
                  <a:lnTo>
                    <a:pt x="246862" y="316953"/>
                  </a:lnTo>
                  <a:lnTo>
                    <a:pt x="248399" y="321576"/>
                  </a:lnTo>
                  <a:lnTo>
                    <a:pt x="251421" y="327672"/>
                  </a:lnTo>
                  <a:lnTo>
                    <a:pt x="252958" y="332244"/>
                  </a:lnTo>
                  <a:lnTo>
                    <a:pt x="255981" y="336803"/>
                  </a:lnTo>
                  <a:lnTo>
                    <a:pt x="259067" y="341363"/>
                  </a:lnTo>
                  <a:lnTo>
                    <a:pt x="260553" y="345935"/>
                  </a:lnTo>
                  <a:lnTo>
                    <a:pt x="263626" y="350494"/>
                  </a:lnTo>
                  <a:lnTo>
                    <a:pt x="265112" y="355053"/>
                  </a:lnTo>
                  <a:lnTo>
                    <a:pt x="268185" y="359625"/>
                  </a:lnTo>
                  <a:lnTo>
                    <a:pt x="271221" y="362699"/>
                  </a:lnTo>
                  <a:lnTo>
                    <a:pt x="272757" y="367258"/>
                  </a:lnTo>
                  <a:lnTo>
                    <a:pt x="278853" y="373367"/>
                  </a:lnTo>
                  <a:lnTo>
                    <a:pt x="280390" y="376389"/>
                  </a:lnTo>
                  <a:lnTo>
                    <a:pt x="283413" y="379463"/>
                  </a:lnTo>
                  <a:lnTo>
                    <a:pt x="284962" y="380961"/>
                  </a:lnTo>
                  <a:lnTo>
                    <a:pt x="287985" y="384035"/>
                  </a:lnTo>
                  <a:lnTo>
                    <a:pt x="291058" y="387057"/>
                  </a:lnTo>
                  <a:lnTo>
                    <a:pt x="292544" y="390131"/>
                  </a:lnTo>
                  <a:lnTo>
                    <a:pt x="295617" y="391617"/>
                  </a:lnTo>
                  <a:lnTo>
                    <a:pt x="297167" y="393153"/>
                  </a:lnTo>
                  <a:lnTo>
                    <a:pt x="303212" y="396239"/>
                  </a:lnTo>
                  <a:lnTo>
                    <a:pt x="304749" y="397725"/>
                  </a:lnTo>
                  <a:lnTo>
                    <a:pt x="307822" y="397725"/>
                  </a:lnTo>
                  <a:lnTo>
                    <a:pt x="309321" y="399262"/>
                  </a:lnTo>
                  <a:lnTo>
                    <a:pt x="321513" y="399262"/>
                  </a:lnTo>
                  <a:lnTo>
                    <a:pt x="324599" y="397725"/>
                  </a:lnTo>
                  <a:lnTo>
                    <a:pt x="327621" y="397725"/>
                  </a:lnTo>
                  <a:lnTo>
                    <a:pt x="329158" y="396239"/>
                  </a:lnTo>
                  <a:lnTo>
                    <a:pt x="332181" y="394703"/>
                  </a:lnTo>
                  <a:lnTo>
                    <a:pt x="335267" y="393153"/>
                  </a:lnTo>
                  <a:lnTo>
                    <a:pt x="336753" y="391617"/>
                  </a:lnTo>
                  <a:lnTo>
                    <a:pt x="339826" y="390131"/>
                  </a:lnTo>
                  <a:lnTo>
                    <a:pt x="341312" y="387057"/>
                  </a:lnTo>
                  <a:lnTo>
                    <a:pt x="344385" y="385571"/>
                  </a:lnTo>
                  <a:lnTo>
                    <a:pt x="347421" y="382498"/>
                  </a:lnTo>
                  <a:lnTo>
                    <a:pt x="348957" y="379463"/>
                  </a:lnTo>
                  <a:lnTo>
                    <a:pt x="351980" y="377926"/>
                  </a:lnTo>
                  <a:lnTo>
                    <a:pt x="353517" y="373367"/>
                  </a:lnTo>
                  <a:lnTo>
                    <a:pt x="359613" y="367258"/>
                  </a:lnTo>
                  <a:lnTo>
                    <a:pt x="361111" y="362699"/>
                  </a:lnTo>
                  <a:lnTo>
                    <a:pt x="362648" y="359625"/>
                  </a:lnTo>
                  <a:lnTo>
                    <a:pt x="365721" y="355053"/>
                  </a:lnTo>
                  <a:lnTo>
                    <a:pt x="368744" y="350494"/>
                  </a:lnTo>
                  <a:lnTo>
                    <a:pt x="371817" y="345935"/>
                  </a:lnTo>
                  <a:lnTo>
                    <a:pt x="373316" y="341363"/>
                  </a:lnTo>
                  <a:lnTo>
                    <a:pt x="376389" y="336803"/>
                  </a:lnTo>
                  <a:lnTo>
                    <a:pt x="377875" y="332244"/>
                  </a:lnTo>
                  <a:lnTo>
                    <a:pt x="380949" y="327672"/>
                  </a:lnTo>
                  <a:lnTo>
                    <a:pt x="383971" y="323062"/>
                  </a:lnTo>
                  <a:lnTo>
                    <a:pt x="385521" y="316953"/>
                  </a:lnTo>
                  <a:lnTo>
                    <a:pt x="388543" y="310908"/>
                  </a:lnTo>
                  <a:lnTo>
                    <a:pt x="391617" y="306298"/>
                  </a:lnTo>
                  <a:lnTo>
                    <a:pt x="393153" y="301726"/>
                  </a:lnTo>
                  <a:lnTo>
                    <a:pt x="396176" y="295630"/>
                  </a:lnTo>
                  <a:lnTo>
                    <a:pt x="397713" y="289572"/>
                  </a:lnTo>
                  <a:lnTo>
                    <a:pt x="400748" y="283476"/>
                  </a:lnTo>
                  <a:lnTo>
                    <a:pt x="403821" y="277367"/>
                  </a:lnTo>
                  <a:lnTo>
                    <a:pt x="405307" y="271271"/>
                  </a:lnTo>
                  <a:lnTo>
                    <a:pt x="406844" y="265163"/>
                  </a:lnTo>
                  <a:lnTo>
                    <a:pt x="409917" y="259067"/>
                  </a:lnTo>
                  <a:lnTo>
                    <a:pt x="415975" y="246862"/>
                  </a:lnTo>
                  <a:lnTo>
                    <a:pt x="417512" y="240753"/>
                  </a:lnTo>
                  <a:lnTo>
                    <a:pt x="419049" y="233171"/>
                  </a:lnTo>
                  <a:lnTo>
                    <a:pt x="422071" y="227063"/>
                  </a:lnTo>
                  <a:lnTo>
                    <a:pt x="425157" y="220967"/>
                  </a:lnTo>
                  <a:lnTo>
                    <a:pt x="428180" y="214858"/>
                  </a:lnTo>
                  <a:lnTo>
                    <a:pt x="429717" y="207276"/>
                  </a:lnTo>
                  <a:lnTo>
                    <a:pt x="432739" y="201167"/>
                  </a:lnTo>
                  <a:lnTo>
                    <a:pt x="434276" y="195071"/>
                  </a:lnTo>
                  <a:lnTo>
                    <a:pt x="437311" y="187426"/>
                  </a:lnTo>
                  <a:lnTo>
                    <a:pt x="440385" y="181330"/>
                  </a:lnTo>
                  <a:lnTo>
                    <a:pt x="441921" y="175272"/>
                  </a:lnTo>
                  <a:lnTo>
                    <a:pt x="444944" y="169176"/>
                  </a:lnTo>
                  <a:lnTo>
                    <a:pt x="448017" y="161531"/>
                  </a:lnTo>
                  <a:lnTo>
                    <a:pt x="449516" y="155435"/>
                  </a:lnTo>
                  <a:lnTo>
                    <a:pt x="451053" y="149377"/>
                  </a:lnTo>
                  <a:lnTo>
                    <a:pt x="454075" y="143281"/>
                  </a:lnTo>
                  <a:lnTo>
                    <a:pt x="457149" y="137172"/>
                  </a:lnTo>
                  <a:lnTo>
                    <a:pt x="460171" y="131076"/>
                  </a:lnTo>
                  <a:lnTo>
                    <a:pt x="463257" y="118871"/>
                  </a:lnTo>
                  <a:lnTo>
                    <a:pt x="466280" y="112763"/>
                  </a:lnTo>
                  <a:lnTo>
                    <a:pt x="469353" y="106667"/>
                  </a:lnTo>
                  <a:lnTo>
                    <a:pt x="472376" y="100609"/>
                  </a:lnTo>
                  <a:lnTo>
                    <a:pt x="473913" y="95999"/>
                  </a:lnTo>
                  <a:lnTo>
                    <a:pt x="475411" y="89941"/>
                  </a:lnTo>
                  <a:lnTo>
                    <a:pt x="478485" y="85331"/>
                  </a:lnTo>
                  <a:lnTo>
                    <a:pt x="481507" y="80771"/>
                  </a:lnTo>
                  <a:lnTo>
                    <a:pt x="484581" y="74663"/>
                  </a:lnTo>
                  <a:lnTo>
                    <a:pt x="486117" y="70103"/>
                  </a:lnTo>
                  <a:lnTo>
                    <a:pt x="489153" y="65544"/>
                  </a:lnTo>
                  <a:lnTo>
                    <a:pt x="490689" y="60972"/>
                  </a:lnTo>
                  <a:lnTo>
                    <a:pt x="493712" y="56413"/>
                  </a:lnTo>
                  <a:lnTo>
                    <a:pt x="495249" y="51841"/>
                  </a:lnTo>
                  <a:lnTo>
                    <a:pt x="498271" y="47231"/>
                  </a:lnTo>
                  <a:lnTo>
                    <a:pt x="501357" y="42671"/>
                  </a:lnTo>
                  <a:lnTo>
                    <a:pt x="504380" y="38100"/>
                  </a:lnTo>
                  <a:lnTo>
                    <a:pt x="505917" y="35077"/>
                  </a:lnTo>
                  <a:lnTo>
                    <a:pt x="507453" y="30518"/>
                  </a:lnTo>
                  <a:lnTo>
                    <a:pt x="510476" y="27444"/>
                  </a:lnTo>
                  <a:lnTo>
                    <a:pt x="516585" y="21335"/>
                  </a:lnTo>
                  <a:lnTo>
                    <a:pt x="518121" y="18313"/>
                  </a:lnTo>
                  <a:lnTo>
                    <a:pt x="519607" y="16776"/>
                  </a:lnTo>
                  <a:lnTo>
                    <a:pt x="522681" y="13741"/>
                  </a:lnTo>
                  <a:lnTo>
                    <a:pt x="525716" y="10667"/>
                  </a:lnTo>
                  <a:lnTo>
                    <a:pt x="528789" y="9182"/>
                  </a:lnTo>
                  <a:lnTo>
                    <a:pt x="530275" y="7645"/>
                  </a:lnTo>
                  <a:lnTo>
                    <a:pt x="531812" y="4622"/>
                  </a:lnTo>
                  <a:lnTo>
                    <a:pt x="534885" y="4622"/>
                  </a:lnTo>
                  <a:lnTo>
                    <a:pt x="537921" y="3086"/>
                  </a:lnTo>
                  <a:lnTo>
                    <a:pt x="539457" y="1549"/>
                  </a:lnTo>
                  <a:lnTo>
                    <a:pt x="542480" y="0"/>
                  </a:lnTo>
                  <a:lnTo>
                    <a:pt x="557707" y="0"/>
                  </a:lnTo>
                  <a:lnTo>
                    <a:pt x="560781" y="1549"/>
                  </a:lnTo>
                  <a:lnTo>
                    <a:pt x="562279" y="3086"/>
                  </a:lnTo>
                  <a:lnTo>
                    <a:pt x="563816" y="3086"/>
                  </a:lnTo>
                  <a:lnTo>
                    <a:pt x="566839" y="4622"/>
                  </a:lnTo>
                  <a:lnTo>
                    <a:pt x="569912" y="6108"/>
                  </a:lnTo>
                  <a:lnTo>
                    <a:pt x="576021" y="12204"/>
                  </a:lnTo>
                  <a:lnTo>
                    <a:pt x="579043" y="13741"/>
                  </a:lnTo>
                  <a:lnTo>
                    <a:pt x="582117" y="16776"/>
                  </a:lnTo>
                  <a:lnTo>
                    <a:pt x="583603" y="19850"/>
                  </a:lnTo>
                  <a:lnTo>
                    <a:pt x="586676" y="22872"/>
                  </a:lnTo>
                  <a:lnTo>
                    <a:pt x="588175" y="25946"/>
                  </a:lnTo>
                  <a:lnTo>
                    <a:pt x="591248" y="30518"/>
                  </a:lnTo>
                  <a:lnTo>
                    <a:pt x="594271" y="33540"/>
                  </a:lnTo>
                  <a:lnTo>
                    <a:pt x="595807" y="38100"/>
                  </a:lnTo>
                  <a:lnTo>
                    <a:pt x="598881" y="41135"/>
                  </a:lnTo>
                  <a:lnTo>
                    <a:pt x="601916" y="45745"/>
                  </a:lnTo>
                  <a:lnTo>
                    <a:pt x="603453" y="50304"/>
                  </a:lnTo>
                  <a:lnTo>
                    <a:pt x="606475" y="54876"/>
                  </a:lnTo>
                  <a:lnTo>
                    <a:pt x="608012" y="57899"/>
                  </a:lnTo>
                  <a:lnTo>
                    <a:pt x="611035" y="63995"/>
                  </a:lnTo>
                  <a:lnTo>
                    <a:pt x="614121" y="68567"/>
                  </a:lnTo>
                  <a:lnTo>
                    <a:pt x="615607" y="73177"/>
                  </a:lnTo>
                  <a:lnTo>
                    <a:pt x="618680" y="79235"/>
                  </a:lnTo>
                  <a:lnTo>
                    <a:pt x="620217" y="83845"/>
                  </a:lnTo>
                  <a:lnTo>
                    <a:pt x="623239" y="88404"/>
                  </a:lnTo>
                  <a:lnTo>
                    <a:pt x="626275" y="94513"/>
                  </a:lnTo>
                  <a:lnTo>
                    <a:pt x="627811" y="100609"/>
                  </a:lnTo>
                  <a:lnTo>
                    <a:pt x="630885" y="106667"/>
                  </a:lnTo>
                  <a:lnTo>
                    <a:pt x="632371" y="111277"/>
                  </a:lnTo>
                  <a:lnTo>
                    <a:pt x="635444" y="117335"/>
                  </a:lnTo>
                  <a:lnTo>
                    <a:pt x="638479" y="123431"/>
                  </a:lnTo>
                  <a:lnTo>
                    <a:pt x="640016" y="129539"/>
                  </a:lnTo>
                  <a:lnTo>
                    <a:pt x="643039" y="135635"/>
                  </a:lnTo>
                  <a:lnTo>
                    <a:pt x="644575" y="141744"/>
                  </a:lnTo>
                  <a:lnTo>
                    <a:pt x="647649" y="149377"/>
                  </a:lnTo>
                  <a:lnTo>
                    <a:pt x="650671" y="155435"/>
                  </a:lnTo>
                  <a:lnTo>
                    <a:pt x="652221" y="161531"/>
                  </a:lnTo>
                  <a:lnTo>
                    <a:pt x="655243" y="167639"/>
                  </a:lnTo>
                  <a:lnTo>
                    <a:pt x="658317" y="173735"/>
                  </a:lnTo>
                  <a:lnTo>
                    <a:pt x="659803" y="181330"/>
                  </a:lnTo>
                  <a:lnTo>
                    <a:pt x="662876" y="187426"/>
                  </a:lnTo>
                  <a:lnTo>
                    <a:pt x="664375" y="193535"/>
                  </a:lnTo>
                  <a:lnTo>
                    <a:pt x="667448" y="201167"/>
                  </a:lnTo>
                  <a:lnTo>
                    <a:pt x="670471" y="207276"/>
                  </a:lnTo>
                  <a:lnTo>
                    <a:pt x="672007" y="213372"/>
                  </a:lnTo>
                  <a:lnTo>
                    <a:pt x="675030" y="219430"/>
                  </a:lnTo>
                  <a:lnTo>
                    <a:pt x="676579" y="227063"/>
                  </a:lnTo>
                  <a:lnTo>
                    <a:pt x="679602" y="233171"/>
                  </a:lnTo>
                  <a:lnTo>
                    <a:pt x="682675" y="239267"/>
                  </a:lnTo>
                  <a:lnTo>
                    <a:pt x="684212" y="245376"/>
                  </a:lnTo>
                  <a:lnTo>
                    <a:pt x="687235" y="251472"/>
                  </a:lnTo>
                  <a:lnTo>
                    <a:pt x="688771" y="259067"/>
                  </a:lnTo>
                  <a:lnTo>
                    <a:pt x="691807" y="265163"/>
                  </a:lnTo>
                  <a:lnTo>
                    <a:pt x="694880" y="271271"/>
                  </a:lnTo>
                  <a:lnTo>
                    <a:pt x="696366" y="277367"/>
                  </a:lnTo>
                  <a:lnTo>
                    <a:pt x="699439" y="283476"/>
                  </a:lnTo>
                  <a:lnTo>
                    <a:pt x="700938" y="289572"/>
                  </a:lnTo>
                  <a:lnTo>
                    <a:pt x="704011" y="294144"/>
                  </a:lnTo>
                  <a:lnTo>
                    <a:pt x="707034" y="298703"/>
                  </a:lnTo>
                  <a:lnTo>
                    <a:pt x="708571" y="304800"/>
                  </a:lnTo>
                  <a:lnTo>
                    <a:pt x="711593" y="310908"/>
                  </a:lnTo>
                  <a:lnTo>
                    <a:pt x="714679" y="315467"/>
                  </a:lnTo>
                  <a:lnTo>
                    <a:pt x="716216" y="320039"/>
                  </a:lnTo>
                  <a:lnTo>
                    <a:pt x="719239" y="326135"/>
                  </a:lnTo>
                  <a:lnTo>
                    <a:pt x="720775" y="330695"/>
                  </a:lnTo>
                  <a:lnTo>
                    <a:pt x="723798" y="335267"/>
                  </a:lnTo>
                  <a:lnTo>
                    <a:pt x="726871" y="339826"/>
                  </a:lnTo>
                  <a:lnTo>
                    <a:pt x="728370" y="345935"/>
                  </a:lnTo>
                  <a:lnTo>
                    <a:pt x="731443" y="349008"/>
                  </a:lnTo>
                  <a:lnTo>
                    <a:pt x="732980" y="353517"/>
                  </a:lnTo>
                  <a:lnTo>
                    <a:pt x="736003" y="358139"/>
                  </a:lnTo>
                  <a:lnTo>
                    <a:pt x="739038" y="361162"/>
                  </a:lnTo>
                  <a:lnTo>
                    <a:pt x="740575" y="365721"/>
                  </a:lnTo>
                  <a:lnTo>
                    <a:pt x="742111" y="368795"/>
                  </a:lnTo>
                  <a:lnTo>
                    <a:pt x="751230" y="377926"/>
                  </a:lnTo>
                  <a:lnTo>
                    <a:pt x="752779" y="380961"/>
                  </a:lnTo>
                  <a:lnTo>
                    <a:pt x="755802" y="384035"/>
                  </a:lnTo>
                  <a:lnTo>
                    <a:pt x="757339" y="385571"/>
                  </a:lnTo>
                  <a:lnTo>
                    <a:pt x="760412" y="388594"/>
                  </a:lnTo>
                  <a:lnTo>
                    <a:pt x="763435" y="390131"/>
                  </a:lnTo>
                  <a:lnTo>
                    <a:pt x="764971" y="393153"/>
                  </a:lnTo>
                  <a:lnTo>
                    <a:pt x="768007" y="394703"/>
                  </a:lnTo>
                  <a:lnTo>
                    <a:pt x="771080" y="396239"/>
                  </a:lnTo>
                  <a:lnTo>
                    <a:pt x="772566" y="397725"/>
                  </a:lnTo>
                  <a:lnTo>
                    <a:pt x="775639" y="397725"/>
                  </a:lnTo>
                  <a:lnTo>
                    <a:pt x="777138" y="399262"/>
                  </a:lnTo>
                  <a:lnTo>
                    <a:pt x="789330" y="399262"/>
                  </a:lnTo>
                  <a:lnTo>
                    <a:pt x="792416" y="397725"/>
                  </a:lnTo>
                  <a:lnTo>
                    <a:pt x="795439" y="397725"/>
                  </a:lnTo>
                  <a:lnTo>
                    <a:pt x="796975" y="396239"/>
                  </a:lnTo>
                  <a:lnTo>
                    <a:pt x="798512" y="396239"/>
                  </a:lnTo>
                  <a:lnTo>
                    <a:pt x="801535" y="393153"/>
                  </a:lnTo>
                  <a:lnTo>
                    <a:pt x="804570" y="391617"/>
                  </a:lnTo>
                  <a:lnTo>
                    <a:pt x="807643" y="390131"/>
                  </a:lnTo>
                  <a:lnTo>
                    <a:pt x="813739" y="384035"/>
                  </a:lnTo>
                  <a:lnTo>
                    <a:pt x="816775" y="380961"/>
                  </a:lnTo>
                  <a:lnTo>
                    <a:pt x="819848" y="377926"/>
                  </a:lnTo>
                  <a:lnTo>
                    <a:pt x="821334" y="374903"/>
                  </a:lnTo>
                  <a:lnTo>
                    <a:pt x="824407" y="371830"/>
                  </a:lnTo>
                  <a:lnTo>
                    <a:pt x="827430" y="367258"/>
                  </a:lnTo>
                  <a:lnTo>
                    <a:pt x="828979" y="364235"/>
                  </a:lnTo>
                  <a:lnTo>
                    <a:pt x="830516" y="359625"/>
                  </a:lnTo>
                  <a:lnTo>
                    <a:pt x="833539" y="356603"/>
                  </a:lnTo>
                  <a:lnTo>
                    <a:pt x="836612" y="352031"/>
                  </a:lnTo>
                  <a:lnTo>
                    <a:pt x="839635" y="347471"/>
                  </a:lnTo>
                  <a:lnTo>
                    <a:pt x="841171" y="342900"/>
                  </a:lnTo>
                  <a:lnTo>
                    <a:pt x="842670" y="338340"/>
                  </a:lnTo>
                  <a:lnTo>
                    <a:pt x="845743" y="333730"/>
                  </a:lnTo>
                  <a:lnTo>
                    <a:pt x="848766" y="329158"/>
                  </a:lnTo>
                  <a:lnTo>
                    <a:pt x="851839" y="323062"/>
                  </a:lnTo>
                  <a:lnTo>
                    <a:pt x="853338" y="318503"/>
                  </a:lnTo>
                  <a:lnTo>
                    <a:pt x="854875" y="313931"/>
                  </a:lnTo>
                  <a:lnTo>
                    <a:pt x="857897" y="307835"/>
                  </a:lnTo>
                  <a:lnTo>
                    <a:pt x="860971" y="303263"/>
                  </a:lnTo>
                  <a:lnTo>
                    <a:pt x="863993" y="297167"/>
                  </a:lnTo>
                  <a:lnTo>
                    <a:pt x="865530" y="291058"/>
                  </a:lnTo>
                  <a:lnTo>
                    <a:pt x="868565" y="284962"/>
                  </a:lnTo>
                  <a:lnTo>
                    <a:pt x="870102" y="278853"/>
                  </a:lnTo>
                  <a:lnTo>
                    <a:pt x="873125" y="272808"/>
                  </a:lnTo>
                  <a:lnTo>
                    <a:pt x="874661" y="266700"/>
                  </a:lnTo>
                  <a:lnTo>
                    <a:pt x="877735" y="260603"/>
                  </a:lnTo>
                  <a:lnTo>
                    <a:pt x="880770" y="254495"/>
                  </a:lnTo>
                  <a:lnTo>
                    <a:pt x="883843" y="248399"/>
                  </a:lnTo>
                  <a:lnTo>
                    <a:pt x="885329" y="242303"/>
                  </a:lnTo>
                  <a:lnTo>
                    <a:pt x="886866" y="236194"/>
                  </a:lnTo>
                  <a:lnTo>
                    <a:pt x="889888" y="228600"/>
                  </a:lnTo>
                  <a:lnTo>
                    <a:pt x="892975" y="222503"/>
                  </a:lnTo>
                  <a:lnTo>
                    <a:pt x="895997" y="216395"/>
                  </a:lnTo>
                  <a:lnTo>
                    <a:pt x="897534" y="208762"/>
                  </a:lnTo>
                  <a:lnTo>
                    <a:pt x="899071" y="202653"/>
                  </a:lnTo>
                  <a:lnTo>
                    <a:pt x="902093" y="196608"/>
                  </a:lnTo>
                  <a:lnTo>
                    <a:pt x="905179" y="190500"/>
                  </a:lnTo>
                  <a:lnTo>
                    <a:pt x="908202" y="182867"/>
                  </a:lnTo>
                  <a:lnTo>
                    <a:pt x="909739" y="176758"/>
                  </a:lnTo>
                  <a:lnTo>
                    <a:pt x="911225" y="170662"/>
                  </a:lnTo>
                  <a:lnTo>
                    <a:pt x="914298" y="164553"/>
                  </a:lnTo>
                  <a:lnTo>
                    <a:pt x="917333" y="156971"/>
                  </a:lnTo>
                  <a:lnTo>
                    <a:pt x="918870" y="150863"/>
                  </a:lnTo>
                  <a:lnTo>
                    <a:pt x="921943" y="144767"/>
                  </a:lnTo>
                  <a:lnTo>
                    <a:pt x="924966" y="138709"/>
                  </a:lnTo>
                  <a:lnTo>
                    <a:pt x="926503" y="132613"/>
                  </a:lnTo>
                  <a:lnTo>
                    <a:pt x="929538" y="126504"/>
                  </a:lnTo>
                  <a:lnTo>
                    <a:pt x="931075" y="120408"/>
                  </a:lnTo>
                  <a:lnTo>
                    <a:pt x="934097" y="114300"/>
                  </a:lnTo>
                  <a:lnTo>
                    <a:pt x="937171" y="108203"/>
                  </a:lnTo>
                  <a:lnTo>
                    <a:pt x="940193" y="102095"/>
                  </a:lnTo>
                  <a:lnTo>
                    <a:pt x="943279" y="92976"/>
                  </a:lnTo>
                  <a:lnTo>
                    <a:pt x="946302" y="86867"/>
                  </a:lnTo>
                  <a:lnTo>
                    <a:pt x="949325" y="82308"/>
                  </a:lnTo>
                  <a:lnTo>
                    <a:pt x="952398" y="76200"/>
                  </a:lnTo>
                  <a:lnTo>
                    <a:pt x="953935" y="71640"/>
                  </a:lnTo>
                  <a:lnTo>
                    <a:pt x="955433" y="67081"/>
                  </a:lnTo>
                  <a:lnTo>
                    <a:pt x="958507" y="62509"/>
                  </a:lnTo>
                  <a:lnTo>
                    <a:pt x="961529" y="56413"/>
                  </a:lnTo>
                  <a:lnTo>
                    <a:pt x="963066" y="51841"/>
                  </a:lnTo>
                  <a:lnTo>
                    <a:pt x="966088" y="48767"/>
                  </a:lnTo>
                  <a:lnTo>
                    <a:pt x="967638" y="44208"/>
                  </a:lnTo>
                  <a:lnTo>
                    <a:pt x="970711" y="39649"/>
                  </a:lnTo>
                  <a:lnTo>
                    <a:pt x="973734" y="36614"/>
                  </a:lnTo>
                  <a:lnTo>
                    <a:pt x="975271" y="32003"/>
                  </a:lnTo>
                  <a:lnTo>
                    <a:pt x="978293" y="28981"/>
                  </a:lnTo>
                  <a:lnTo>
                    <a:pt x="981379" y="25946"/>
                  </a:lnTo>
                  <a:lnTo>
                    <a:pt x="982865" y="22872"/>
                  </a:lnTo>
                  <a:lnTo>
                    <a:pt x="985888" y="19850"/>
                  </a:lnTo>
                  <a:lnTo>
                    <a:pt x="987425" y="16776"/>
                  </a:lnTo>
                  <a:lnTo>
                    <a:pt x="990498" y="13741"/>
                  </a:lnTo>
                  <a:lnTo>
                    <a:pt x="993533" y="12204"/>
                  </a:lnTo>
                  <a:lnTo>
                    <a:pt x="996607" y="10667"/>
                  </a:lnTo>
                  <a:lnTo>
                    <a:pt x="998093" y="7645"/>
                  </a:lnTo>
                  <a:lnTo>
                    <a:pt x="999629" y="6108"/>
                  </a:lnTo>
                  <a:lnTo>
                    <a:pt x="1002652" y="4622"/>
                  </a:lnTo>
                  <a:lnTo>
                    <a:pt x="1005738" y="3086"/>
                  </a:lnTo>
                  <a:lnTo>
                    <a:pt x="1007275" y="1549"/>
                  </a:lnTo>
                  <a:lnTo>
                    <a:pt x="1010297" y="0"/>
                  </a:lnTo>
                  <a:lnTo>
                    <a:pt x="1023988" y="0"/>
                  </a:lnTo>
                  <a:lnTo>
                    <a:pt x="1027061" y="1549"/>
                  </a:lnTo>
                  <a:lnTo>
                    <a:pt x="1030084" y="3086"/>
                  </a:lnTo>
                  <a:lnTo>
                    <a:pt x="1031633" y="3086"/>
                  </a:lnTo>
                  <a:lnTo>
                    <a:pt x="1034707" y="4622"/>
                  </a:lnTo>
                  <a:lnTo>
                    <a:pt x="1037729" y="6108"/>
                  </a:lnTo>
                  <a:lnTo>
                    <a:pt x="1039266" y="7645"/>
                  </a:lnTo>
                  <a:lnTo>
                    <a:pt x="1042288" y="9182"/>
                  </a:lnTo>
                  <a:lnTo>
                    <a:pt x="1043838" y="12204"/>
                  </a:lnTo>
                  <a:lnTo>
                    <a:pt x="1046860" y="13741"/>
                  </a:lnTo>
                  <a:lnTo>
                    <a:pt x="1049934" y="16776"/>
                  </a:lnTo>
                  <a:lnTo>
                    <a:pt x="1051420" y="19850"/>
                  </a:lnTo>
                  <a:lnTo>
                    <a:pt x="1054493" y="22872"/>
                  </a:lnTo>
                  <a:lnTo>
                    <a:pt x="1056030" y="25946"/>
                  </a:lnTo>
                  <a:lnTo>
                    <a:pt x="1062088" y="32003"/>
                  </a:lnTo>
                  <a:lnTo>
                    <a:pt x="1063625" y="36614"/>
                  </a:lnTo>
                  <a:lnTo>
                    <a:pt x="1066698" y="41135"/>
                  </a:lnTo>
                  <a:lnTo>
                    <a:pt x="1068184" y="44208"/>
                  </a:lnTo>
                  <a:lnTo>
                    <a:pt x="1071270" y="48767"/>
                  </a:lnTo>
                  <a:lnTo>
                    <a:pt x="1074293" y="51841"/>
                  </a:lnTo>
                  <a:lnTo>
                    <a:pt x="1075829" y="57899"/>
                  </a:lnTo>
                  <a:lnTo>
                    <a:pt x="1078852" y="62509"/>
                  </a:lnTo>
                  <a:lnTo>
                    <a:pt x="1080389" y="67081"/>
                  </a:lnTo>
                  <a:lnTo>
                    <a:pt x="1083475" y="71640"/>
                  </a:lnTo>
                  <a:lnTo>
                    <a:pt x="1086497" y="76200"/>
                  </a:lnTo>
                  <a:lnTo>
                    <a:pt x="1088034" y="82308"/>
                  </a:lnTo>
                  <a:lnTo>
                    <a:pt x="1091057" y="86867"/>
                  </a:lnTo>
                  <a:lnTo>
                    <a:pt x="1094130" y="92976"/>
                  </a:lnTo>
                  <a:lnTo>
                    <a:pt x="1095628" y="99072"/>
                  </a:lnTo>
                  <a:lnTo>
                    <a:pt x="1098702" y="105181"/>
                  </a:lnTo>
                  <a:lnTo>
                    <a:pt x="1100188" y="109740"/>
                  </a:lnTo>
                  <a:lnTo>
                    <a:pt x="1103261" y="115849"/>
                  </a:lnTo>
                  <a:lnTo>
                    <a:pt x="1106284" y="121945"/>
                  </a:lnTo>
                  <a:lnTo>
                    <a:pt x="1107833" y="128041"/>
                  </a:lnTo>
                  <a:lnTo>
                    <a:pt x="1110907" y="134099"/>
                  </a:lnTo>
                  <a:lnTo>
                    <a:pt x="1112393" y="140195"/>
                  </a:lnTo>
                  <a:lnTo>
                    <a:pt x="1115466" y="146303"/>
                  </a:lnTo>
                  <a:lnTo>
                    <a:pt x="1118489" y="152400"/>
                  </a:lnTo>
                  <a:lnTo>
                    <a:pt x="1120038" y="158508"/>
                  </a:lnTo>
                  <a:lnTo>
                    <a:pt x="1123060" y="166103"/>
                  </a:lnTo>
                  <a:lnTo>
                    <a:pt x="1124597" y="172199"/>
                  </a:lnTo>
                  <a:lnTo>
                    <a:pt x="1127620" y="178295"/>
                  </a:lnTo>
                  <a:lnTo>
                    <a:pt x="1130693" y="184403"/>
                  </a:lnTo>
                  <a:lnTo>
                    <a:pt x="1132230" y="191998"/>
                  </a:lnTo>
                  <a:lnTo>
                    <a:pt x="1135265" y="198094"/>
                  </a:lnTo>
                  <a:lnTo>
                    <a:pt x="1136802" y="205739"/>
                  </a:lnTo>
                  <a:lnTo>
                    <a:pt x="1139825" y="210299"/>
                  </a:lnTo>
                  <a:lnTo>
                    <a:pt x="1142898" y="217944"/>
                  </a:lnTo>
                  <a:lnTo>
                    <a:pt x="1144384" y="224040"/>
                  </a:lnTo>
                  <a:lnTo>
                    <a:pt x="1147470" y="231635"/>
                  </a:lnTo>
                  <a:lnTo>
                    <a:pt x="1150493" y="237731"/>
                  </a:lnTo>
                  <a:lnTo>
                    <a:pt x="1152029" y="243839"/>
                  </a:lnTo>
                  <a:lnTo>
                    <a:pt x="1155052" y="249935"/>
                  </a:lnTo>
                  <a:lnTo>
                    <a:pt x="1156589" y="256044"/>
                  </a:lnTo>
                  <a:lnTo>
                    <a:pt x="1159675" y="263626"/>
                  </a:lnTo>
                  <a:lnTo>
                    <a:pt x="1162697" y="269735"/>
                  </a:lnTo>
                  <a:lnTo>
                    <a:pt x="1164234" y="275831"/>
                  </a:lnTo>
                  <a:lnTo>
                    <a:pt x="1167257" y="281939"/>
                  </a:lnTo>
                  <a:lnTo>
                    <a:pt x="1168793" y="288035"/>
                  </a:lnTo>
                  <a:lnTo>
                    <a:pt x="1174851" y="297167"/>
                  </a:lnTo>
                  <a:lnTo>
                    <a:pt x="1176388" y="303263"/>
                  </a:lnTo>
                  <a:lnTo>
                    <a:pt x="1179461" y="309371"/>
                  </a:lnTo>
                  <a:lnTo>
                    <a:pt x="1180947" y="313931"/>
                  </a:lnTo>
                  <a:lnTo>
                    <a:pt x="1184033" y="318503"/>
                  </a:lnTo>
                  <a:lnTo>
                    <a:pt x="1187056" y="323062"/>
                  </a:lnTo>
                  <a:lnTo>
                    <a:pt x="1188593" y="329158"/>
                  </a:lnTo>
                  <a:lnTo>
                    <a:pt x="1191615" y="333730"/>
                  </a:lnTo>
                  <a:lnTo>
                    <a:pt x="1193152" y="338340"/>
                  </a:lnTo>
                  <a:lnTo>
                    <a:pt x="1196238" y="342900"/>
                  </a:lnTo>
                  <a:lnTo>
                    <a:pt x="1199260" y="347471"/>
                  </a:lnTo>
                  <a:lnTo>
                    <a:pt x="1200797" y="352031"/>
                  </a:lnTo>
                  <a:lnTo>
                    <a:pt x="1203820" y="356603"/>
                  </a:lnTo>
                  <a:lnTo>
                    <a:pt x="1206893" y="361162"/>
                  </a:lnTo>
                  <a:lnTo>
                    <a:pt x="1208392" y="364235"/>
                  </a:lnTo>
                  <a:lnTo>
                    <a:pt x="1211465" y="367258"/>
                  </a:lnTo>
                  <a:lnTo>
                    <a:pt x="1212951" y="371830"/>
                  </a:lnTo>
                  <a:lnTo>
                    <a:pt x="1220584" y="379463"/>
                  </a:lnTo>
                  <a:lnTo>
                    <a:pt x="1222133" y="382498"/>
                  </a:lnTo>
                  <a:lnTo>
                    <a:pt x="1225156" y="385571"/>
                  </a:lnTo>
                  <a:lnTo>
                    <a:pt x="1228229" y="387057"/>
                  </a:lnTo>
                  <a:lnTo>
                    <a:pt x="1231252" y="390131"/>
                  </a:lnTo>
                  <a:lnTo>
                    <a:pt x="1232788" y="391617"/>
                  </a:lnTo>
                  <a:lnTo>
                    <a:pt x="1235824" y="393153"/>
                  </a:lnTo>
                  <a:lnTo>
                    <a:pt x="1237360" y="396239"/>
                  </a:lnTo>
                  <a:lnTo>
                    <a:pt x="1240383" y="396239"/>
                  </a:lnTo>
                  <a:lnTo>
                    <a:pt x="1243457" y="397725"/>
                  </a:lnTo>
                  <a:lnTo>
                    <a:pt x="1244993" y="399262"/>
                  </a:lnTo>
                  <a:lnTo>
                    <a:pt x="1257147" y="399262"/>
                  </a:lnTo>
                  <a:lnTo>
                    <a:pt x="1260233" y="397725"/>
                  </a:lnTo>
                  <a:lnTo>
                    <a:pt x="1263256" y="397725"/>
                  </a:lnTo>
                  <a:lnTo>
                    <a:pt x="1264793" y="396239"/>
                  </a:lnTo>
                  <a:lnTo>
                    <a:pt x="1266329" y="396239"/>
                  </a:lnTo>
                  <a:lnTo>
                    <a:pt x="1269352" y="394703"/>
                  </a:lnTo>
                  <a:lnTo>
                    <a:pt x="1272438" y="393153"/>
                  </a:lnTo>
                  <a:lnTo>
                    <a:pt x="1275460" y="391617"/>
                  </a:lnTo>
                  <a:lnTo>
                    <a:pt x="1276997" y="390131"/>
                  </a:lnTo>
                  <a:lnTo>
                    <a:pt x="1278483" y="387057"/>
                  </a:lnTo>
                  <a:lnTo>
                    <a:pt x="1281557" y="384035"/>
                  </a:lnTo>
                  <a:lnTo>
                    <a:pt x="1284592" y="380961"/>
                  </a:lnTo>
                  <a:lnTo>
                    <a:pt x="1287665" y="379463"/>
                  </a:lnTo>
                  <a:lnTo>
                    <a:pt x="1289151" y="374903"/>
                  </a:lnTo>
                  <a:lnTo>
                    <a:pt x="1292224" y="371830"/>
                  </a:lnTo>
                  <a:lnTo>
                    <a:pt x="1293761" y="368795"/>
                  </a:lnTo>
                  <a:lnTo>
                    <a:pt x="1296784" y="365721"/>
                  </a:lnTo>
                  <a:lnTo>
                    <a:pt x="1298333" y="361162"/>
                  </a:lnTo>
                  <a:lnTo>
                    <a:pt x="1301356" y="358139"/>
                  </a:lnTo>
                  <a:lnTo>
                    <a:pt x="1304429" y="353517"/>
                  </a:lnTo>
                  <a:lnTo>
                    <a:pt x="1307452" y="349008"/>
                  </a:lnTo>
                  <a:lnTo>
                    <a:pt x="1308988" y="344398"/>
                  </a:lnTo>
                  <a:lnTo>
                    <a:pt x="1310538" y="339826"/>
                  </a:lnTo>
                  <a:lnTo>
                    <a:pt x="1316583" y="330695"/>
                  </a:lnTo>
                  <a:lnTo>
                    <a:pt x="1319657" y="326135"/>
                  </a:lnTo>
                  <a:lnTo>
                    <a:pt x="1321193" y="320039"/>
                  </a:lnTo>
                  <a:lnTo>
                    <a:pt x="1322692" y="315467"/>
                  </a:lnTo>
                  <a:lnTo>
                    <a:pt x="1325765" y="309371"/>
                  </a:lnTo>
                  <a:lnTo>
                    <a:pt x="1328788" y="304800"/>
                  </a:lnTo>
                  <a:lnTo>
                    <a:pt x="1331861" y="298703"/>
                  </a:lnTo>
                  <a:lnTo>
                    <a:pt x="1333347" y="292595"/>
                  </a:lnTo>
                  <a:lnTo>
                    <a:pt x="1334884" y="288035"/>
                  </a:lnTo>
                  <a:lnTo>
                    <a:pt x="1337919" y="281939"/>
                  </a:lnTo>
                  <a:lnTo>
                    <a:pt x="1340993" y="275831"/>
                  </a:lnTo>
                  <a:lnTo>
                    <a:pt x="1342529" y="269735"/>
                  </a:lnTo>
                  <a:lnTo>
                    <a:pt x="1345552" y="263626"/>
                  </a:lnTo>
                  <a:lnTo>
                    <a:pt x="1348638" y="257530"/>
                  </a:lnTo>
                  <a:lnTo>
                    <a:pt x="1350124" y="251472"/>
                  </a:lnTo>
                  <a:lnTo>
                    <a:pt x="1353146" y="243839"/>
                  </a:lnTo>
                  <a:lnTo>
                    <a:pt x="1354683" y="237731"/>
                  </a:lnTo>
                  <a:lnTo>
                    <a:pt x="1357757" y="231635"/>
                  </a:lnTo>
                  <a:lnTo>
                    <a:pt x="1360792" y="225526"/>
                  </a:lnTo>
                  <a:lnTo>
                    <a:pt x="1363814" y="217944"/>
                  </a:lnTo>
                  <a:lnTo>
                    <a:pt x="1366888" y="205739"/>
                  </a:lnTo>
                  <a:lnTo>
                    <a:pt x="1369910" y="199631"/>
                  </a:lnTo>
                  <a:lnTo>
                    <a:pt x="1372984" y="191998"/>
                  </a:lnTo>
                  <a:lnTo>
                    <a:pt x="1376019" y="185940"/>
                  </a:lnTo>
                  <a:lnTo>
                    <a:pt x="1377556" y="178295"/>
                  </a:lnTo>
                  <a:lnTo>
                    <a:pt x="1379093" y="172199"/>
                  </a:lnTo>
                  <a:lnTo>
                    <a:pt x="1382115" y="166103"/>
                  </a:lnTo>
                  <a:lnTo>
                    <a:pt x="1385138" y="158508"/>
                  </a:lnTo>
                  <a:lnTo>
                    <a:pt x="1386687" y="152400"/>
                  </a:lnTo>
                  <a:lnTo>
                    <a:pt x="1389760" y="146303"/>
                  </a:lnTo>
                  <a:lnTo>
                    <a:pt x="1391246" y="140195"/>
                  </a:lnTo>
                  <a:lnTo>
                    <a:pt x="1394320" y="134099"/>
                  </a:lnTo>
                  <a:lnTo>
                    <a:pt x="1397342" y="128041"/>
                  </a:lnTo>
                  <a:lnTo>
                    <a:pt x="1398892" y="121945"/>
                  </a:lnTo>
                  <a:lnTo>
                    <a:pt x="1401914" y="115849"/>
                  </a:lnTo>
                  <a:lnTo>
                    <a:pt x="1404988" y="111277"/>
                  </a:lnTo>
                  <a:lnTo>
                    <a:pt x="1406524" y="105181"/>
                  </a:lnTo>
                  <a:lnTo>
                    <a:pt x="1409547" y="99072"/>
                  </a:lnTo>
                  <a:lnTo>
                    <a:pt x="1411084" y="94513"/>
                  </a:lnTo>
                  <a:lnTo>
                    <a:pt x="1414119" y="88404"/>
                  </a:lnTo>
                  <a:lnTo>
                    <a:pt x="1417193" y="83845"/>
                  </a:lnTo>
                  <a:lnTo>
                    <a:pt x="1420215" y="79235"/>
                  </a:lnTo>
                  <a:lnTo>
                    <a:pt x="1421752" y="73177"/>
                  </a:lnTo>
                  <a:lnTo>
                    <a:pt x="1423238" y="68567"/>
                  </a:lnTo>
                  <a:lnTo>
                    <a:pt x="1426324" y="63995"/>
                  </a:lnTo>
                  <a:lnTo>
                    <a:pt x="1429346" y="57899"/>
                  </a:lnTo>
                  <a:lnTo>
                    <a:pt x="1430883" y="54876"/>
                  </a:lnTo>
                  <a:lnTo>
                    <a:pt x="1433957" y="48767"/>
                  </a:lnTo>
                  <a:lnTo>
                    <a:pt x="1435442" y="44208"/>
                  </a:lnTo>
                  <a:lnTo>
                    <a:pt x="1438529" y="41135"/>
                  </a:lnTo>
                  <a:lnTo>
                    <a:pt x="1441551" y="36614"/>
                  </a:lnTo>
                  <a:lnTo>
                    <a:pt x="1443088" y="33540"/>
                  </a:lnTo>
                  <a:lnTo>
                    <a:pt x="1446110" y="30518"/>
                  </a:lnTo>
                  <a:lnTo>
                    <a:pt x="1447647" y="25946"/>
                  </a:lnTo>
                  <a:lnTo>
                    <a:pt x="1450682" y="22872"/>
                  </a:lnTo>
                  <a:lnTo>
                    <a:pt x="1453756" y="19850"/>
                  </a:lnTo>
                  <a:lnTo>
                    <a:pt x="1458315" y="15290"/>
                  </a:lnTo>
                  <a:lnTo>
                    <a:pt x="1461338" y="12204"/>
                  </a:lnTo>
                  <a:lnTo>
                    <a:pt x="1462887" y="10667"/>
                  </a:lnTo>
                  <a:lnTo>
                    <a:pt x="1465960" y="7645"/>
                  </a:lnTo>
                  <a:lnTo>
                    <a:pt x="1467446" y="6108"/>
                  </a:lnTo>
                  <a:lnTo>
                    <a:pt x="1470520" y="4622"/>
                  </a:lnTo>
                  <a:lnTo>
                    <a:pt x="1473542" y="3086"/>
                  </a:lnTo>
                  <a:lnTo>
                    <a:pt x="1475092" y="1549"/>
                  </a:lnTo>
                  <a:lnTo>
                    <a:pt x="1478114" y="0"/>
                  </a:lnTo>
                  <a:lnTo>
                    <a:pt x="1494878" y="0"/>
                  </a:lnTo>
                  <a:lnTo>
                    <a:pt x="1497901" y="1549"/>
                  </a:lnTo>
                  <a:lnTo>
                    <a:pt x="1499438" y="3086"/>
                  </a:lnTo>
                  <a:lnTo>
                    <a:pt x="1502524" y="4622"/>
                  </a:lnTo>
                  <a:lnTo>
                    <a:pt x="1504010" y="4622"/>
                  </a:lnTo>
                  <a:lnTo>
                    <a:pt x="1507083" y="6108"/>
                  </a:lnTo>
                  <a:lnTo>
                    <a:pt x="1510106" y="7645"/>
                  </a:lnTo>
                  <a:lnTo>
                    <a:pt x="1511642" y="10667"/>
                  </a:lnTo>
                  <a:lnTo>
                    <a:pt x="1514678" y="12204"/>
                  </a:lnTo>
                  <a:lnTo>
                    <a:pt x="1517751" y="15290"/>
                  </a:lnTo>
                  <a:lnTo>
                    <a:pt x="1519288" y="18313"/>
                  </a:lnTo>
                  <a:lnTo>
                    <a:pt x="1522310" y="21335"/>
                  </a:lnTo>
                  <a:lnTo>
                    <a:pt x="1523847" y="24409"/>
                  </a:lnTo>
                  <a:lnTo>
                    <a:pt x="1526882" y="28981"/>
                  </a:lnTo>
                  <a:lnTo>
                    <a:pt x="1529956" y="32003"/>
                  </a:lnTo>
                  <a:lnTo>
                    <a:pt x="1531442" y="35077"/>
                  </a:lnTo>
                  <a:lnTo>
                    <a:pt x="1534515" y="38100"/>
                  </a:lnTo>
                  <a:lnTo>
                    <a:pt x="1536001" y="42671"/>
                  </a:lnTo>
                  <a:lnTo>
                    <a:pt x="1539087" y="47231"/>
                  </a:lnTo>
                  <a:lnTo>
                    <a:pt x="1542110" y="51841"/>
                  </a:lnTo>
                  <a:lnTo>
                    <a:pt x="1543646" y="56413"/>
                  </a:lnTo>
                  <a:lnTo>
                    <a:pt x="1546669" y="60972"/>
                  </a:lnTo>
                  <a:lnTo>
                    <a:pt x="1548206" y="65544"/>
                  </a:lnTo>
                  <a:lnTo>
                    <a:pt x="1551292" y="70103"/>
                  </a:lnTo>
                  <a:lnTo>
                    <a:pt x="1554314" y="74663"/>
                  </a:lnTo>
                  <a:lnTo>
                    <a:pt x="1555851" y="80771"/>
                  </a:lnTo>
                  <a:lnTo>
                    <a:pt x="1558874" y="86867"/>
                  </a:lnTo>
                  <a:lnTo>
                    <a:pt x="1560410" y="91439"/>
                  </a:lnTo>
                  <a:lnTo>
                    <a:pt x="1563446" y="95999"/>
                  </a:lnTo>
                  <a:lnTo>
                    <a:pt x="1566519" y="102095"/>
                  </a:lnTo>
                  <a:lnTo>
                    <a:pt x="1568056" y="108203"/>
                  </a:lnTo>
                  <a:lnTo>
                    <a:pt x="1574101" y="120408"/>
                  </a:lnTo>
                  <a:lnTo>
                    <a:pt x="1575638" y="126504"/>
                  </a:lnTo>
                  <a:lnTo>
                    <a:pt x="1578724" y="132613"/>
                  </a:lnTo>
                  <a:lnTo>
                    <a:pt x="1580210" y="138709"/>
                  </a:lnTo>
                  <a:lnTo>
                    <a:pt x="1583283" y="144767"/>
                  </a:lnTo>
                  <a:lnTo>
                    <a:pt x="1586306" y="150863"/>
                  </a:lnTo>
                  <a:lnTo>
                    <a:pt x="1587842" y="156971"/>
                  </a:lnTo>
                  <a:lnTo>
                    <a:pt x="1590878" y="163067"/>
                  </a:lnTo>
                  <a:lnTo>
                    <a:pt x="1592414" y="170662"/>
                  </a:lnTo>
                  <a:lnTo>
                    <a:pt x="1595488" y="176758"/>
                  </a:lnTo>
                  <a:lnTo>
                    <a:pt x="1598510" y="182867"/>
                  </a:lnTo>
                  <a:lnTo>
                    <a:pt x="1600047" y="190500"/>
                  </a:lnTo>
                  <a:lnTo>
                    <a:pt x="1601546" y="196608"/>
                  </a:lnTo>
                  <a:lnTo>
                    <a:pt x="1604619" y="202653"/>
                  </a:lnTo>
                  <a:lnTo>
                    <a:pt x="1607642" y="208762"/>
                  </a:lnTo>
                  <a:lnTo>
                    <a:pt x="1610715" y="216395"/>
                  </a:lnTo>
                  <a:lnTo>
                    <a:pt x="1612201" y="222503"/>
                  </a:lnTo>
                  <a:lnTo>
                    <a:pt x="1615287" y="228600"/>
                  </a:lnTo>
                  <a:lnTo>
                    <a:pt x="1616824" y="234708"/>
                  </a:lnTo>
                  <a:lnTo>
                    <a:pt x="1619846" y="240753"/>
                  </a:lnTo>
                  <a:lnTo>
                    <a:pt x="1622869" y="248399"/>
                  </a:lnTo>
                  <a:lnTo>
                    <a:pt x="1624406" y="254495"/>
                  </a:lnTo>
                  <a:lnTo>
                    <a:pt x="1627492" y="260603"/>
                  </a:lnTo>
                  <a:lnTo>
                    <a:pt x="1630514" y="266700"/>
                  </a:lnTo>
                  <a:lnTo>
                    <a:pt x="1632051" y="272808"/>
                  </a:lnTo>
                  <a:lnTo>
                    <a:pt x="1635074" y="278853"/>
                  </a:lnTo>
                  <a:lnTo>
                    <a:pt x="1636610" y="284962"/>
                  </a:lnTo>
                  <a:lnTo>
                    <a:pt x="1639646" y="291058"/>
                  </a:lnTo>
                  <a:lnTo>
                    <a:pt x="1642719" y="295630"/>
                  </a:lnTo>
                  <a:lnTo>
                    <a:pt x="1644256" y="301726"/>
                  </a:lnTo>
                  <a:lnTo>
                    <a:pt x="1645742" y="307835"/>
                  </a:lnTo>
                  <a:lnTo>
                    <a:pt x="1648815" y="312394"/>
                  </a:lnTo>
                  <a:lnTo>
                    <a:pt x="1651838" y="316953"/>
                  </a:lnTo>
                  <a:lnTo>
                    <a:pt x="1654924" y="323062"/>
                  </a:lnTo>
                  <a:lnTo>
                    <a:pt x="1656410" y="327672"/>
                  </a:lnTo>
                  <a:lnTo>
                    <a:pt x="1657946" y="332244"/>
                  </a:lnTo>
                  <a:lnTo>
                    <a:pt x="1660969" y="336803"/>
                  </a:lnTo>
                  <a:lnTo>
                    <a:pt x="1664042" y="341363"/>
                  </a:lnTo>
                  <a:lnTo>
                    <a:pt x="1667078" y="347471"/>
                  </a:lnTo>
                  <a:lnTo>
                    <a:pt x="1668614" y="352031"/>
                  </a:lnTo>
                  <a:lnTo>
                    <a:pt x="1671637" y="355053"/>
                  </a:lnTo>
                  <a:lnTo>
                    <a:pt x="1673174" y="359625"/>
                  </a:lnTo>
                  <a:lnTo>
                    <a:pt x="1676196" y="364235"/>
                  </a:lnTo>
                  <a:lnTo>
                    <a:pt x="1679282" y="367258"/>
                  </a:lnTo>
                  <a:lnTo>
                    <a:pt x="1680819" y="370293"/>
                  </a:lnTo>
                  <a:lnTo>
                    <a:pt x="1683842" y="373367"/>
                  </a:lnTo>
                  <a:lnTo>
                    <a:pt x="1686864" y="376389"/>
                  </a:lnTo>
                  <a:lnTo>
                    <a:pt x="1688401" y="379463"/>
                  </a:lnTo>
                  <a:lnTo>
                    <a:pt x="1689938" y="380961"/>
                  </a:lnTo>
                  <a:lnTo>
                    <a:pt x="1692973" y="384035"/>
                  </a:lnTo>
                  <a:lnTo>
                    <a:pt x="1696046" y="387057"/>
                  </a:lnTo>
                  <a:lnTo>
                    <a:pt x="1699069" y="390131"/>
                  </a:lnTo>
                  <a:lnTo>
                    <a:pt x="1700606" y="391617"/>
                  </a:lnTo>
                  <a:lnTo>
                    <a:pt x="1702142" y="393153"/>
                  </a:lnTo>
                  <a:lnTo>
                    <a:pt x="1705178" y="394703"/>
                  </a:lnTo>
                  <a:lnTo>
                    <a:pt x="1708251" y="396239"/>
                  </a:lnTo>
                  <a:lnTo>
                    <a:pt x="1711274" y="397725"/>
                  </a:lnTo>
                  <a:lnTo>
                    <a:pt x="1712810" y="397725"/>
                  </a:lnTo>
                  <a:lnTo>
                    <a:pt x="1714296" y="399262"/>
                  </a:lnTo>
                  <a:lnTo>
                    <a:pt x="1724964" y="399262"/>
                  </a:lnTo>
                  <a:lnTo>
                    <a:pt x="1728038" y="397725"/>
                  </a:lnTo>
                  <a:lnTo>
                    <a:pt x="1732610" y="397725"/>
                  </a:lnTo>
                  <a:lnTo>
                    <a:pt x="1734146" y="396239"/>
                  </a:lnTo>
                  <a:lnTo>
                    <a:pt x="1737169" y="394703"/>
                  </a:lnTo>
                  <a:lnTo>
                    <a:pt x="1740242" y="393153"/>
                  </a:lnTo>
                  <a:lnTo>
                    <a:pt x="1743278" y="391617"/>
                  </a:lnTo>
                  <a:lnTo>
                    <a:pt x="1744814" y="390131"/>
                  </a:lnTo>
                  <a:lnTo>
                    <a:pt x="1746351" y="387057"/>
                  </a:lnTo>
                  <a:lnTo>
                    <a:pt x="1749374" y="385571"/>
                  </a:lnTo>
                  <a:lnTo>
                    <a:pt x="1752396" y="382498"/>
                  </a:lnTo>
                  <a:lnTo>
                    <a:pt x="1755482" y="379463"/>
                  </a:lnTo>
                  <a:lnTo>
                    <a:pt x="1757019" y="376389"/>
                  </a:lnTo>
                  <a:lnTo>
                    <a:pt x="1758505" y="373367"/>
                  </a:lnTo>
                  <a:lnTo>
                    <a:pt x="1761578" y="370293"/>
                  </a:lnTo>
                  <a:lnTo>
                    <a:pt x="1764601" y="365721"/>
                  </a:lnTo>
                  <a:lnTo>
                    <a:pt x="1766138" y="362699"/>
                  </a:lnTo>
                  <a:lnTo>
                    <a:pt x="1769173" y="358139"/>
                  </a:lnTo>
                  <a:lnTo>
                    <a:pt x="1770710" y="355053"/>
                  </a:lnTo>
                  <a:lnTo>
                    <a:pt x="1773732" y="350494"/>
                  </a:lnTo>
                  <a:lnTo>
                    <a:pt x="1776806" y="345935"/>
                  </a:lnTo>
                  <a:lnTo>
                    <a:pt x="1778342" y="341363"/>
                  </a:lnTo>
                  <a:lnTo>
                    <a:pt x="1781378" y="336803"/>
                  </a:lnTo>
                  <a:lnTo>
                    <a:pt x="1784451" y="332244"/>
                  </a:lnTo>
                  <a:lnTo>
                    <a:pt x="1785937" y="327672"/>
                  </a:lnTo>
                  <a:lnTo>
                    <a:pt x="1789010" y="321576"/>
                  </a:lnTo>
                  <a:lnTo>
                    <a:pt x="1790496" y="316953"/>
                  </a:lnTo>
                  <a:lnTo>
                    <a:pt x="1793582" y="310908"/>
                  </a:lnTo>
                  <a:lnTo>
                    <a:pt x="1796605" y="306298"/>
                  </a:lnTo>
                  <a:lnTo>
                    <a:pt x="1799628" y="300240"/>
                  </a:lnTo>
                  <a:lnTo>
                    <a:pt x="1801164" y="295630"/>
                  </a:lnTo>
                  <a:lnTo>
                    <a:pt x="1802701" y="289572"/>
                  </a:lnTo>
                  <a:lnTo>
                    <a:pt x="1805736" y="283476"/>
                  </a:lnTo>
                  <a:lnTo>
                    <a:pt x="1808810" y="277367"/>
                  </a:lnTo>
                  <a:lnTo>
                    <a:pt x="1810296" y="271271"/>
                  </a:lnTo>
                  <a:lnTo>
                    <a:pt x="1813369" y="265163"/>
                  </a:lnTo>
                  <a:lnTo>
                    <a:pt x="1814906" y="259067"/>
                  </a:lnTo>
                  <a:lnTo>
                    <a:pt x="1817941" y="252958"/>
                  </a:lnTo>
                  <a:lnTo>
                    <a:pt x="1820964" y="245376"/>
                  </a:lnTo>
                  <a:lnTo>
                    <a:pt x="1822500" y="239267"/>
                  </a:lnTo>
                  <a:lnTo>
                    <a:pt x="1825574" y="233171"/>
                  </a:lnTo>
                  <a:lnTo>
                    <a:pt x="1827060" y="227063"/>
                  </a:lnTo>
                  <a:lnTo>
                    <a:pt x="1830146" y="220967"/>
                  </a:lnTo>
                  <a:lnTo>
                    <a:pt x="1833168" y="213372"/>
                  </a:lnTo>
                  <a:lnTo>
                    <a:pt x="1834705" y="207276"/>
                  </a:lnTo>
                  <a:lnTo>
                    <a:pt x="1837728" y="201167"/>
                  </a:lnTo>
                  <a:lnTo>
                    <a:pt x="1840801" y="195071"/>
                  </a:lnTo>
                  <a:lnTo>
                    <a:pt x="1842338" y="187426"/>
                  </a:lnTo>
                  <a:lnTo>
                    <a:pt x="1845373" y="181330"/>
                  </a:lnTo>
                  <a:lnTo>
                    <a:pt x="1846910" y="175272"/>
                  </a:lnTo>
                  <a:lnTo>
                    <a:pt x="1849932" y="167639"/>
                  </a:lnTo>
                  <a:lnTo>
                    <a:pt x="1853006" y="161531"/>
                  </a:lnTo>
                  <a:lnTo>
                    <a:pt x="1854504" y="155435"/>
                  </a:lnTo>
                  <a:lnTo>
                    <a:pt x="1857578" y="149377"/>
                  </a:lnTo>
                  <a:lnTo>
                    <a:pt x="1859064" y="141744"/>
                  </a:lnTo>
                  <a:lnTo>
                    <a:pt x="1862137" y="135635"/>
                  </a:lnTo>
                  <a:lnTo>
                    <a:pt x="1865160" y="129539"/>
                  </a:lnTo>
                  <a:lnTo>
                    <a:pt x="1866696" y="123431"/>
                  </a:lnTo>
                  <a:lnTo>
                    <a:pt x="1869782" y="117335"/>
                  </a:lnTo>
                  <a:lnTo>
                    <a:pt x="1871268" y="112763"/>
                  </a:lnTo>
                  <a:lnTo>
                    <a:pt x="1874342" y="106667"/>
                  </a:lnTo>
                  <a:lnTo>
                    <a:pt x="1877364" y="100609"/>
                  </a:lnTo>
                  <a:lnTo>
                    <a:pt x="1878901" y="95999"/>
                  </a:lnTo>
                  <a:lnTo>
                    <a:pt x="1881936" y="89941"/>
                  </a:lnTo>
                  <a:lnTo>
                    <a:pt x="1883473" y="85331"/>
                  </a:lnTo>
                  <a:lnTo>
                    <a:pt x="1886496" y="80771"/>
                  </a:lnTo>
                  <a:lnTo>
                    <a:pt x="1889569" y="74663"/>
                  </a:lnTo>
                  <a:lnTo>
                    <a:pt x="1891106" y="70103"/>
                  </a:lnTo>
                  <a:lnTo>
                    <a:pt x="1894141" y="63995"/>
                  </a:lnTo>
                  <a:lnTo>
                    <a:pt x="1897164" y="60972"/>
                  </a:lnTo>
                  <a:lnTo>
                    <a:pt x="1898700" y="54876"/>
                  </a:lnTo>
                  <a:lnTo>
                    <a:pt x="1901774" y="50304"/>
                  </a:lnTo>
                  <a:lnTo>
                    <a:pt x="1903260" y="47231"/>
                  </a:lnTo>
                  <a:lnTo>
                    <a:pt x="1906346" y="42671"/>
                  </a:lnTo>
                  <a:lnTo>
                    <a:pt x="1909368" y="38100"/>
                  </a:lnTo>
                  <a:lnTo>
                    <a:pt x="1910905" y="35077"/>
                  </a:lnTo>
                  <a:lnTo>
                    <a:pt x="1913928" y="30518"/>
                  </a:lnTo>
                  <a:lnTo>
                    <a:pt x="1915464" y="27444"/>
                  </a:lnTo>
                  <a:lnTo>
                    <a:pt x="1918538" y="24409"/>
                  </a:lnTo>
                  <a:lnTo>
                    <a:pt x="1921573" y="21335"/>
                  </a:lnTo>
                  <a:lnTo>
                    <a:pt x="1923110" y="18313"/>
                  </a:lnTo>
                  <a:lnTo>
                    <a:pt x="1926132" y="16776"/>
                  </a:lnTo>
                  <a:lnTo>
                    <a:pt x="1927669" y="13741"/>
                  </a:lnTo>
                  <a:lnTo>
                    <a:pt x="1930704" y="10667"/>
                  </a:lnTo>
                  <a:lnTo>
                    <a:pt x="1933778" y="9182"/>
                  </a:lnTo>
                  <a:lnTo>
                    <a:pt x="1935264" y="6108"/>
                  </a:lnTo>
                  <a:lnTo>
                    <a:pt x="1938337" y="4622"/>
                  </a:lnTo>
                  <a:lnTo>
                    <a:pt x="1939874" y="3086"/>
                  </a:lnTo>
                  <a:lnTo>
                    <a:pt x="1942896" y="3086"/>
                  </a:lnTo>
                  <a:lnTo>
                    <a:pt x="1945982" y="1549"/>
                  </a:lnTo>
                  <a:lnTo>
                    <a:pt x="1947468" y="0"/>
                  </a:lnTo>
                  <a:lnTo>
                    <a:pt x="1962696" y="0"/>
                  </a:lnTo>
                  <a:lnTo>
                    <a:pt x="1965769" y="1549"/>
                  </a:lnTo>
                  <a:lnTo>
                    <a:pt x="1967306" y="3086"/>
                  </a:lnTo>
                  <a:lnTo>
                    <a:pt x="1970341" y="3086"/>
                  </a:lnTo>
                  <a:lnTo>
                    <a:pt x="1971878" y="4622"/>
                  </a:lnTo>
                  <a:lnTo>
                    <a:pt x="1974900" y="6108"/>
                  </a:lnTo>
                  <a:lnTo>
                    <a:pt x="1977923" y="7645"/>
                  </a:lnTo>
                  <a:lnTo>
                    <a:pt x="1979460" y="10667"/>
                  </a:lnTo>
                  <a:lnTo>
                    <a:pt x="1982495" y="12204"/>
                  </a:lnTo>
                  <a:lnTo>
                    <a:pt x="1984032" y="13741"/>
                  </a:lnTo>
                  <a:lnTo>
                    <a:pt x="1987105" y="18313"/>
                  </a:lnTo>
                  <a:lnTo>
                    <a:pt x="1990128" y="19850"/>
                  </a:lnTo>
                  <a:lnTo>
                    <a:pt x="1991664" y="24409"/>
                  </a:lnTo>
                  <a:lnTo>
                    <a:pt x="1994700" y="25946"/>
                  </a:lnTo>
                  <a:lnTo>
                    <a:pt x="1996236" y="30518"/>
                  </a:lnTo>
                  <a:lnTo>
                    <a:pt x="1999259" y="35077"/>
                  </a:lnTo>
                  <a:lnTo>
                    <a:pt x="2002332" y="38100"/>
                  </a:lnTo>
                  <a:lnTo>
                    <a:pt x="2003869" y="42671"/>
                  </a:lnTo>
                  <a:lnTo>
                    <a:pt x="2006904" y="45745"/>
                  </a:lnTo>
                  <a:lnTo>
                    <a:pt x="2009927" y="50304"/>
                  </a:lnTo>
                  <a:lnTo>
                    <a:pt x="2011464" y="54876"/>
                  </a:lnTo>
                  <a:lnTo>
                    <a:pt x="2014537" y="59435"/>
                  </a:lnTo>
                  <a:lnTo>
                    <a:pt x="2016023" y="63995"/>
                  </a:lnTo>
                  <a:lnTo>
                    <a:pt x="2019096" y="68567"/>
                  </a:lnTo>
                  <a:lnTo>
                    <a:pt x="2022132" y="74663"/>
                  </a:lnTo>
                  <a:lnTo>
                    <a:pt x="2023668" y="79235"/>
                  </a:lnTo>
                  <a:lnTo>
                    <a:pt x="2025205" y="85331"/>
                  </a:lnTo>
                  <a:lnTo>
                    <a:pt x="2028228" y="89941"/>
                  </a:lnTo>
                  <a:lnTo>
                    <a:pt x="2031301" y="94513"/>
                  </a:lnTo>
                  <a:lnTo>
                    <a:pt x="2034336" y="100609"/>
                  </a:lnTo>
                  <a:lnTo>
                    <a:pt x="2035873" y="106667"/>
                  </a:lnTo>
                  <a:lnTo>
                    <a:pt x="2038896" y="112763"/>
                  </a:lnTo>
                  <a:lnTo>
                    <a:pt x="2040432" y="118871"/>
                  </a:lnTo>
                  <a:lnTo>
                    <a:pt x="2043455" y="124967"/>
                  </a:lnTo>
                  <a:lnTo>
                    <a:pt x="2046541" y="131076"/>
                  </a:lnTo>
                  <a:lnTo>
                    <a:pt x="2048027" y="137172"/>
                  </a:lnTo>
                  <a:lnTo>
                    <a:pt x="2051100" y="143281"/>
                  </a:lnTo>
                  <a:lnTo>
                    <a:pt x="2052637" y="149377"/>
                  </a:lnTo>
                  <a:lnTo>
                    <a:pt x="2055660" y="155435"/>
                  </a:lnTo>
                  <a:lnTo>
                    <a:pt x="2058695" y="161531"/>
                  </a:lnTo>
                  <a:lnTo>
                    <a:pt x="2060232" y="169176"/>
                  </a:lnTo>
                  <a:lnTo>
                    <a:pt x="2063305" y="175272"/>
                  </a:lnTo>
                  <a:lnTo>
                    <a:pt x="2066328" y="181330"/>
                  </a:lnTo>
                  <a:lnTo>
                    <a:pt x="2067864" y="187426"/>
                  </a:lnTo>
                  <a:lnTo>
                    <a:pt x="2069401" y="195071"/>
                  </a:lnTo>
                  <a:lnTo>
                    <a:pt x="2075459" y="207276"/>
                  </a:lnTo>
                  <a:lnTo>
                    <a:pt x="2078532" y="213372"/>
                  </a:lnTo>
                  <a:lnTo>
                    <a:pt x="2080069" y="220967"/>
                  </a:lnTo>
                  <a:lnTo>
                    <a:pt x="2081555" y="227063"/>
                  </a:lnTo>
                  <a:lnTo>
                    <a:pt x="2084641" y="233171"/>
                  </a:lnTo>
                  <a:lnTo>
                    <a:pt x="2087664" y="239267"/>
                  </a:lnTo>
                  <a:lnTo>
                    <a:pt x="2090737" y="246862"/>
                  </a:lnTo>
                  <a:lnTo>
                    <a:pt x="2092223" y="252958"/>
                  </a:lnTo>
                  <a:lnTo>
                    <a:pt x="2095296" y="259067"/>
                  </a:lnTo>
                  <a:lnTo>
                    <a:pt x="2096795" y="265163"/>
                  </a:lnTo>
                  <a:lnTo>
                    <a:pt x="2099868" y="271271"/>
                  </a:lnTo>
                  <a:lnTo>
                    <a:pt x="2102891" y="277367"/>
                  </a:lnTo>
                  <a:lnTo>
                    <a:pt x="2104428" y="283476"/>
                  </a:lnTo>
                  <a:lnTo>
                    <a:pt x="2107463" y="289572"/>
                  </a:lnTo>
                  <a:lnTo>
                    <a:pt x="2109000" y="295630"/>
                  </a:lnTo>
                  <a:lnTo>
                    <a:pt x="2112022" y="300240"/>
                  </a:lnTo>
                  <a:lnTo>
                    <a:pt x="2113559" y="304800"/>
                  </a:lnTo>
                  <a:lnTo>
                    <a:pt x="2116632" y="310908"/>
                  </a:lnTo>
                  <a:lnTo>
                    <a:pt x="2119655" y="315467"/>
                  </a:lnTo>
                  <a:lnTo>
                    <a:pt x="2122690" y="321576"/>
                  </a:lnTo>
                  <a:lnTo>
                    <a:pt x="2125764" y="330695"/>
                  </a:lnTo>
                  <a:lnTo>
                    <a:pt x="2128786" y="335267"/>
                  </a:lnTo>
                  <a:lnTo>
                    <a:pt x="2131860" y="341363"/>
                  </a:lnTo>
                  <a:lnTo>
                    <a:pt x="2134895" y="345935"/>
                  </a:lnTo>
                  <a:lnTo>
                    <a:pt x="2136432" y="349008"/>
                  </a:lnTo>
                  <a:lnTo>
                    <a:pt x="2137968" y="353517"/>
                  </a:lnTo>
                  <a:lnTo>
                    <a:pt x="2140991" y="358139"/>
                  </a:lnTo>
                  <a:lnTo>
                    <a:pt x="2144064" y="362699"/>
                  </a:lnTo>
                  <a:lnTo>
                    <a:pt x="2147100" y="365721"/>
                  </a:lnTo>
                  <a:lnTo>
                    <a:pt x="2148636" y="368795"/>
                  </a:lnTo>
                  <a:lnTo>
                    <a:pt x="2151659" y="373367"/>
                  </a:lnTo>
                  <a:lnTo>
                    <a:pt x="2153196" y="374903"/>
                  </a:lnTo>
                  <a:lnTo>
                    <a:pt x="2156218" y="379463"/>
                  </a:lnTo>
                  <a:lnTo>
                    <a:pt x="2157755" y="380961"/>
                  </a:lnTo>
                  <a:lnTo>
                    <a:pt x="2160790" y="384035"/>
                  </a:lnTo>
                  <a:lnTo>
                    <a:pt x="2163864" y="385571"/>
                  </a:lnTo>
                  <a:lnTo>
                    <a:pt x="2165400" y="388594"/>
                  </a:lnTo>
                  <a:lnTo>
                    <a:pt x="2168423" y="390131"/>
                  </a:lnTo>
                  <a:lnTo>
                    <a:pt x="2169960" y="393153"/>
                  </a:lnTo>
                  <a:lnTo>
                    <a:pt x="2172995" y="394703"/>
                  </a:lnTo>
                  <a:lnTo>
                    <a:pt x="2176068" y="396239"/>
                  </a:lnTo>
                  <a:lnTo>
                    <a:pt x="2179091" y="397725"/>
                  </a:lnTo>
                  <a:lnTo>
                    <a:pt x="2180628" y="397725"/>
                  </a:lnTo>
                  <a:lnTo>
                    <a:pt x="2182164" y="399262"/>
                  </a:lnTo>
                  <a:lnTo>
                    <a:pt x="2194318" y="399262"/>
                  </a:lnTo>
                  <a:lnTo>
                    <a:pt x="2197404" y="397725"/>
                  </a:lnTo>
                  <a:lnTo>
                    <a:pt x="2200427" y="397725"/>
                  </a:lnTo>
                  <a:lnTo>
                    <a:pt x="2201964" y="396239"/>
                  </a:lnTo>
                  <a:lnTo>
                    <a:pt x="2204986" y="394703"/>
                  </a:lnTo>
                  <a:lnTo>
                    <a:pt x="2208060" y="393153"/>
                  </a:lnTo>
                  <a:lnTo>
                    <a:pt x="2209558" y="391617"/>
                  </a:lnTo>
                  <a:lnTo>
                    <a:pt x="2212632" y="390131"/>
                  </a:lnTo>
                  <a:lnTo>
                    <a:pt x="2214168" y="387057"/>
                  </a:lnTo>
                  <a:lnTo>
                    <a:pt x="2217191" y="385571"/>
                  </a:lnTo>
                  <a:lnTo>
                    <a:pt x="2220264" y="384035"/>
                  </a:lnTo>
                  <a:lnTo>
                    <a:pt x="2221763" y="380961"/>
                  </a:lnTo>
                  <a:lnTo>
                    <a:pt x="2224836" y="377926"/>
                  </a:lnTo>
                  <a:lnTo>
                    <a:pt x="2226322" y="374903"/>
                  </a:lnTo>
                  <a:lnTo>
                    <a:pt x="2229396" y="371830"/>
                  </a:lnTo>
                  <a:lnTo>
                    <a:pt x="2232418" y="367258"/>
                  </a:lnTo>
                  <a:lnTo>
                    <a:pt x="2235504" y="364235"/>
                  </a:lnTo>
                  <a:lnTo>
                    <a:pt x="2236990" y="359625"/>
                  </a:lnTo>
                  <a:lnTo>
                    <a:pt x="2238527" y="355053"/>
                  </a:lnTo>
                  <a:lnTo>
                    <a:pt x="2241600" y="352031"/>
                  </a:lnTo>
                  <a:lnTo>
                    <a:pt x="2244623" y="347471"/>
                  </a:lnTo>
                  <a:lnTo>
                    <a:pt x="2246160" y="342900"/>
                  </a:lnTo>
                  <a:lnTo>
                    <a:pt x="2249195" y="338340"/>
                  </a:lnTo>
                  <a:lnTo>
                    <a:pt x="2250732" y="333730"/>
                  </a:lnTo>
                  <a:lnTo>
                    <a:pt x="2253754" y="329158"/>
                  </a:lnTo>
                  <a:lnTo>
                    <a:pt x="2256828" y="323062"/>
                  </a:lnTo>
                  <a:lnTo>
                    <a:pt x="2258364" y="318503"/>
                  </a:lnTo>
                  <a:lnTo>
                    <a:pt x="2261400" y="313931"/>
                  </a:lnTo>
                  <a:lnTo>
                    <a:pt x="2264422" y="307835"/>
                  </a:lnTo>
                  <a:lnTo>
                    <a:pt x="2265959" y="301726"/>
                  </a:lnTo>
                  <a:lnTo>
                    <a:pt x="2269032" y="297167"/>
                  </a:lnTo>
                  <a:lnTo>
                    <a:pt x="2270518" y="291058"/>
                  </a:lnTo>
                  <a:lnTo>
                    <a:pt x="2273604" y="284962"/>
                  </a:lnTo>
                  <a:lnTo>
                    <a:pt x="2276627" y="278853"/>
                  </a:lnTo>
                  <a:lnTo>
                    <a:pt x="2278164" y="272808"/>
                  </a:lnTo>
                  <a:lnTo>
                    <a:pt x="2281186" y="266700"/>
                  </a:lnTo>
                  <a:lnTo>
                    <a:pt x="2282723" y="260603"/>
                  </a:lnTo>
                  <a:lnTo>
                    <a:pt x="2285758" y="254495"/>
                  </a:lnTo>
                  <a:lnTo>
                    <a:pt x="2288832" y="248399"/>
                  </a:lnTo>
                  <a:lnTo>
                    <a:pt x="2290368" y="240753"/>
                  </a:lnTo>
                  <a:lnTo>
                    <a:pt x="2293391" y="234708"/>
                  </a:lnTo>
                  <a:lnTo>
                    <a:pt x="2294877" y="228600"/>
                  </a:lnTo>
                  <a:lnTo>
                    <a:pt x="2297963" y="222503"/>
                  </a:lnTo>
                  <a:lnTo>
                    <a:pt x="2300985" y="214858"/>
                  </a:lnTo>
                  <a:lnTo>
                    <a:pt x="2302522" y="208762"/>
                  </a:lnTo>
                  <a:lnTo>
                    <a:pt x="2305596" y="202653"/>
                  </a:lnTo>
                  <a:lnTo>
                    <a:pt x="2307082" y="196608"/>
                  </a:lnTo>
                  <a:lnTo>
                    <a:pt x="2310155" y="188963"/>
                  </a:lnTo>
                  <a:lnTo>
                    <a:pt x="2313190" y="182867"/>
                  </a:lnTo>
                  <a:lnTo>
                    <a:pt x="2314727" y="176758"/>
                  </a:lnTo>
                  <a:lnTo>
                    <a:pt x="2317749" y="170662"/>
                  </a:lnTo>
                  <a:lnTo>
                    <a:pt x="2320823" y="163067"/>
                  </a:lnTo>
                  <a:lnTo>
                    <a:pt x="2322309" y="156971"/>
                  </a:lnTo>
                  <a:lnTo>
                    <a:pt x="2325395" y="150863"/>
                  </a:lnTo>
                  <a:lnTo>
                    <a:pt x="2326932" y="144767"/>
                  </a:lnTo>
                  <a:lnTo>
                    <a:pt x="2329954" y="137172"/>
                  </a:lnTo>
                  <a:lnTo>
                    <a:pt x="2332977" y="131076"/>
                  </a:lnTo>
                  <a:lnTo>
                    <a:pt x="2334513" y="124967"/>
                  </a:lnTo>
                  <a:lnTo>
                    <a:pt x="2337600" y="118871"/>
                  </a:lnTo>
                  <a:lnTo>
                    <a:pt x="2339085" y="114300"/>
                  </a:lnTo>
                  <a:lnTo>
                    <a:pt x="2342159" y="108203"/>
                  </a:lnTo>
                  <a:lnTo>
                    <a:pt x="2345182" y="102095"/>
                  </a:lnTo>
                  <a:lnTo>
                    <a:pt x="2346718" y="95999"/>
                  </a:lnTo>
                  <a:lnTo>
                    <a:pt x="2349754" y="91439"/>
                  </a:lnTo>
                  <a:lnTo>
                    <a:pt x="2351290" y="86867"/>
                  </a:lnTo>
                  <a:lnTo>
                    <a:pt x="2354364" y="80771"/>
                  </a:lnTo>
                  <a:lnTo>
                    <a:pt x="2357386" y="76200"/>
                  </a:lnTo>
                  <a:lnTo>
                    <a:pt x="2358923" y="71640"/>
                  </a:lnTo>
                  <a:lnTo>
                    <a:pt x="2361958" y="67081"/>
                  </a:lnTo>
                  <a:lnTo>
                    <a:pt x="2363495" y="60972"/>
                  </a:lnTo>
                  <a:lnTo>
                    <a:pt x="2366518" y="56413"/>
                  </a:lnTo>
                  <a:lnTo>
                    <a:pt x="2369591" y="51841"/>
                  </a:lnTo>
                  <a:lnTo>
                    <a:pt x="2371077" y="47231"/>
                  </a:lnTo>
                  <a:lnTo>
                    <a:pt x="2374163" y="44208"/>
                  </a:lnTo>
                  <a:lnTo>
                    <a:pt x="2377185" y="39649"/>
                  </a:lnTo>
                  <a:lnTo>
                    <a:pt x="2378722" y="35077"/>
                  </a:lnTo>
                  <a:lnTo>
                    <a:pt x="2381796" y="32003"/>
                  </a:lnTo>
                  <a:lnTo>
                    <a:pt x="2383282" y="28981"/>
                  </a:lnTo>
                  <a:lnTo>
                    <a:pt x="2386355" y="24409"/>
                  </a:lnTo>
                  <a:lnTo>
                    <a:pt x="2389390" y="22872"/>
                  </a:lnTo>
                  <a:lnTo>
                    <a:pt x="2390927" y="19850"/>
                  </a:lnTo>
                  <a:lnTo>
                    <a:pt x="2393949" y="16776"/>
                  </a:lnTo>
                  <a:lnTo>
                    <a:pt x="2395486" y="13741"/>
                  </a:lnTo>
                  <a:lnTo>
                    <a:pt x="2398509" y="12204"/>
                  </a:lnTo>
                  <a:lnTo>
                    <a:pt x="2401595" y="9182"/>
                  </a:lnTo>
                  <a:lnTo>
                    <a:pt x="2403132" y="7645"/>
                  </a:lnTo>
                  <a:lnTo>
                    <a:pt x="2406154" y="6108"/>
                  </a:lnTo>
                  <a:lnTo>
                    <a:pt x="2407691" y="4622"/>
                  </a:lnTo>
                  <a:lnTo>
                    <a:pt x="2410713" y="3086"/>
                  </a:lnTo>
                  <a:lnTo>
                    <a:pt x="2413800" y="1549"/>
                  </a:lnTo>
                  <a:lnTo>
                    <a:pt x="2415285" y="0"/>
                  </a:lnTo>
                  <a:lnTo>
                    <a:pt x="2430513" y="0"/>
                  </a:lnTo>
                  <a:lnTo>
                    <a:pt x="2433586" y="1549"/>
                  </a:lnTo>
                  <a:lnTo>
                    <a:pt x="2435072" y="3086"/>
                  </a:lnTo>
                  <a:lnTo>
                    <a:pt x="2438158" y="3086"/>
                  </a:lnTo>
                  <a:lnTo>
                    <a:pt x="2439695" y="4622"/>
                  </a:lnTo>
                  <a:lnTo>
                    <a:pt x="2442718" y="6108"/>
                  </a:lnTo>
                  <a:lnTo>
                    <a:pt x="2445740" y="7645"/>
                  </a:lnTo>
                  <a:lnTo>
                    <a:pt x="2447277" y="9182"/>
                  </a:lnTo>
                  <a:lnTo>
                    <a:pt x="2450363" y="12204"/>
                  </a:lnTo>
                  <a:lnTo>
                    <a:pt x="2451849" y="13741"/>
                  </a:lnTo>
                  <a:lnTo>
                    <a:pt x="2454922" y="16776"/>
                  </a:lnTo>
                  <a:lnTo>
                    <a:pt x="2457945" y="19850"/>
                  </a:lnTo>
                  <a:lnTo>
                    <a:pt x="2459482" y="22872"/>
                  </a:lnTo>
                  <a:lnTo>
                    <a:pt x="2461018" y="25946"/>
                  </a:lnTo>
                  <a:lnTo>
                    <a:pt x="2464054" y="28981"/>
                  </a:lnTo>
                  <a:lnTo>
                    <a:pt x="2467127" y="32003"/>
                  </a:lnTo>
                  <a:lnTo>
                    <a:pt x="2470149" y="36614"/>
                  </a:lnTo>
                  <a:lnTo>
                    <a:pt x="2471686" y="41135"/>
                  </a:lnTo>
                  <a:lnTo>
                    <a:pt x="2474709" y="44208"/>
                  </a:lnTo>
                  <a:lnTo>
                    <a:pt x="2476258" y="48767"/>
                  </a:lnTo>
                  <a:lnTo>
                    <a:pt x="2479281" y="53339"/>
                  </a:lnTo>
                  <a:lnTo>
                    <a:pt x="2482354" y="57899"/>
                  </a:lnTo>
                  <a:lnTo>
                    <a:pt x="2483840" y="62509"/>
                  </a:lnTo>
                  <a:lnTo>
                    <a:pt x="2486913" y="67081"/>
                  </a:lnTo>
                  <a:lnTo>
                    <a:pt x="2489949" y="73177"/>
                  </a:lnTo>
                  <a:lnTo>
                    <a:pt x="2493022" y="82308"/>
                  </a:lnTo>
                  <a:lnTo>
                    <a:pt x="2496045" y="88404"/>
                  </a:lnTo>
                  <a:lnTo>
                    <a:pt x="2499118" y="92976"/>
                  </a:lnTo>
                  <a:lnTo>
                    <a:pt x="2502154" y="99072"/>
                  </a:lnTo>
                  <a:lnTo>
                    <a:pt x="2505227" y="111277"/>
                  </a:lnTo>
                  <a:lnTo>
                    <a:pt x="2508249" y="117335"/>
                  </a:lnTo>
                  <a:lnTo>
                    <a:pt x="2511272" y="121945"/>
                  </a:lnTo>
                  <a:lnTo>
                    <a:pt x="2514358" y="128041"/>
                  </a:lnTo>
                  <a:lnTo>
                    <a:pt x="2515895" y="134099"/>
                  </a:lnTo>
                  <a:lnTo>
                    <a:pt x="2517381" y="140195"/>
                  </a:lnTo>
                  <a:lnTo>
                    <a:pt x="2520454" y="146303"/>
                  </a:lnTo>
                  <a:lnTo>
                    <a:pt x="2523477" y="152400"/>
                  </a:lnTo>
                  <a:lnTo>
                    <a:pt x="2526563" y="160045"/>
                  </a:lnTo>
                  <a:lnTo>
                    <a:pt x="2528049" y="166103"/>
                  </a:lnTo>
                  <a:lnTo>
                    <a:pt x="2531122" y="172199"/>
                  </a:lnTo>
                  <a:lnTo>
                    <a:pt x="2532608" y="178295"/>
                  </a:lnTo>
                  <a:lnTo>
                    <a:pt x="2535682" y="185940"/>
                  </a:lnTo>
                  <a:lnTo>
                    <a:pt x="2537218" y="193535"/>
                  </a:lnTo>
                  <a:lnTo>
                    <a:pt x="2540254" y="199631"/>
                  </a:lnTo>
                  <a:lnTo>
                    <a:pt x="2543327" y="205739"/>
                  </a:lnTo>
                  <a:lnTo>
                    <a:pt x="2546349" y="211835"/>
                  </a:lnTo>
                  <a:lnTo>
                    <a:pt x="2547886" y="219430"/>
                  </a:lnTo>
                  <a:lnTo>
                    <a:pt x="2549372" y="225526"/>
                  </a:lnTo>
                  <a:lnTo>
                    <a:pt x="2552458" y="231635"/>
                  </a:lnTo>
                  <a:lnTo>
                    <a:pt x="2555481" y="237731"/>
                  </a:lnTo>
                  <a:lnTo>
                    <a:pt x="2558554" y="243839"/>
                  </a:lnTo>
                  <a:lnTo>
                    <a:pt x="2560040" y="251472"/>
                  </a:lnTo>
                  <a:lnTo>
                    <a:pt x="2561577" y="257530"/>
                  </a:lnTo>
                  <a:lnTo>
                    <a:pt x="2564663" y="263626"/>
                  </a:lnTo>
                  <a:lnTo>
                    <a:pt x="2570708" y="275831"/>
                  </a:lnTo>
                  <a:lnTo>
                    <a:pt x="2573782" y="288035"/>
                  </a:lnTo>
                  <a:lnTo>
                    <a:pt x="2576817" y="292595"/>
                  </a:lnTo>
                  <a:lnTo>
                    <a:pt x="2579890" y="298703"/>
                  </a:lnTo>
                  <a:lnTo>
                    <a:pt x="2581427" y="303263"/>
                  </a:lnTo>
                  <a:lnTo>
                    <a:pt x="2584449" y="309371"/>
                  </a:lnTo>
                  <a:lnTo>
                    <a:pt x="2587472" y="313931"/>
                  </a:lnTo>
                  <a:lnTo>
                    <a:pt x="2589009" y="320039"/>
                  </a:lnTo>
                  <a:lnTo>
                    <a:pt x="2592095" y="324599"/>
                  </a:lnTo>
                  <a:lnTo>
                    <a:pt x="2593581" y="329158"/>
                  </a:lnTo>
                  <a:lnTo>
                    <a:pt x="2596654" y="333730"/>
                  </a:lnTo>
                  <a:lnTo>
                    <a:pt x="2599677" y="339826"/>
                  </a:lnTo>
                  <a:lnTo>
                    <a:pt x="2602763" y="342900"/>
                  </a:lnTo>
                  <a:lnTo>
                    <a:pt x="2604249" y="349008"/>
                  </a:lnTo>
                  <a:lnTo>
                    <a:pt x="2605785" y="353517"/>
                  </a:lnTo>
                  <a:lnTo>
                    <a:pt x="2608808" y="358139"/>
                  </a:lnTo>
                  <a:lnTo>
                    <a:pt x="2611882" y="361162"/>
                  </a:lnTo>
                  <a:lnTo>
                    <a:pt x="2614917" y="365721"/>
                  </a:lnTo>
                  <a:lnTo>
                    <a:pt x="2616454" y="368795"/>
                  </a:lnTo>
                  <a:lnTo>
                    <a:pt x="2617990" y="371830"/>
                  </a:lnTo>
                  <a:lnTo>
                    <a:pt x="2621013" y="374903"/>
                  </a:lnTo>
                  <a:lnTo>
                    <a:pt x="2624035" y="377926"/>
                  </a:lnTo>
                  <a:lnTo>
                    <a:pt x="2625572" y="380961"/>
                  </a:lnTo>
                  <a:lnTo>
                    <a:pt x="2628658" y="384035"/>
                  </a:lnTo>
                  <a:lnTo>
                    <a:pt x="2630144" y="385571"/>
                  </a:lnTo>
                  <a:lnTo>
                    <a:pt x="2633218" y="387057"/>
                  </a:lnTo>
                  <a:lnTo>
                    <a:pt x="2636240" y="390131"/>
                  </a:lnTo>
                  <a:lnTo>
                    <a:pt x="2637777" y="391617"/>
                  </a:lnTo>
                  <a:lnTo>
                    <a:pt x="2640812" y="393153"/>
                  </a:lnTo>
                  <a:lnTo>
                    <a:pt x="2643885" y="396239"/>
                  </a:lnTo>
                  <a:lnTo>
                    <a:pt x="2645371" y="396239"/>
                  </a:lnTo>
                  <a:lnTo>
                    <a:pt x="2648445" y="397725"/>
                  </a:lnTo>
                  <a:lnTo>
                    <a:pt x="2649982" y="399262"/>
                  </a:lnTo>
                  <a:lnTo>
                    <a:pt x="2662135" y="399262"/>
                  </a:lnTo>
                  <a:lnTo>
                    <a:pt x="2665209" y="397725"/>
                  </a:lnTo>
                  <a:lnTo>
                    <a:pt x="2668244" y="397725"/>
                  </a:lnTo>
                  <a:lnTo>
                    <a:pt x="2669781" y="396239"/>
                  </a:lnTo>
                  <a:lnTo>
                    <a:pt x="2672803" y="396239"/>
                  </a:lnTo>
                  <a:lnTo>
                    <a:pt x="2674340" y="393153"/>
                  </a:lnTo>
                  <a:lnTo>
                    <a:pt x="2677413" y="393153"/>
                  </a:lnTo>
                  <a:lnTo>
                    <a:pt x="2680449" y="391617"/>
                  </a:lnTo>
                  <a:lnTo>
                    <a:pt x="2681985" y="388594"/>
                  </a:lnTo>
                  <a:lnTo>
                    <a:pt x="2685008" y="387057"/>
                  </a:lnTo>
                  <a:lnTo>
                    <a:pt x="2686545" y="384035"/>
                  </a:lnTo>
                  <a:lnTo>
                    <a:pt x="2689567" y="380961"/>
                  </a:lnTo>
                  <a:lnTo>
                    <a:pt x="2692654" y="377926"/>
                  </a:lnTo>
                  <a:lnTo>
                    <a:pt x="2694190" y="374903"/>
                  </a:lnTo>
                  <a:lnTo>
                    <a:pt x="2697213" y="371830"/>
                  </a:lnTo>
                  <a:lnTo>
                    <a:pt x="2700235" y="368795"/>
                  </a:lnTo>
                  <a:lnTo>
                    <a:pt x="2701772" y="365721"/>
                  </a:lnTo>
                  <a:lnTo>
                    <a:pt x="2704858" y="361162"/>
                  </a:lnTo>
                  <a:lnTo>
                    <a:pt x="2706344" y="358139"/>
                  </a:lnTo>
                  <a:lnTo>
                    <a:pt x="2709418" y="353517"/>
                  </a:lnTo>
                  <a:lnTo>
                    <a:pt x="2712440" y="349008"/>
                  </a:lnTo>
                  <a:lnTo>
                    <a:pt x="2713977" y="344398"/>
                  </a:lnTo>
                  <a:lnTo>
                    <a:pt x="2717012" y="339826"/>
                  </a:lnTo>
                  <a:lnTo>
                    <a:pt x="2718549" y="335267"/>
                  </a:lnTo>
                  <a:lnTo>
                    <a:pt x="2721571" y="329158"/>
                  </a:lnTo>
                  <a:lnTo>
                    <a:pt x="2724645" y="326135"/>
                  </a:lnTo>
                  <a:lnTo>
                    <a:pt x="2726182" y="320039"/>
                  </a:lnTo>
                  <a:lnTo>
                    <a:pt x="2729217" y="315467"/>
                  </a:lnTo>
                  <a:lnTo>
                    <a:pt x="2730754" y="309371"/>
                  </a:lnTo>
                  <a:lnTo>
                    <a:pt x="2733776" y="303263"/>
                  </a:lnTo>
                  <a:lnTo>
                    <a:pt x="2736849" y="298703"/>
                  </a:lnTo>
                  <a:lnTo>
                    <a:pt x="2738335" y="292595"/>
                  </a:lnTo>
                  <a:lnTo>
                    <a:pt x="2741409" y="288035"/>
                  </a:lnTo>
                  <a:lnTo>
                    <a:pt x="2742958" y="281939"/>
                  </a:lnTo>
                  <a:lnTo>
                    <a:pt x="2749003" y="269735"/>
                  </a:lnTo>
                  <a:lnTo>
                    <a:pt x="2750540" y="263626"/>
                  </a:lnTo>
                  <a:lnTo>
                    <a:pt x="2753613" y="256044"/>
                  </a:lnTo>
                  <a:lnTo>
                    <a:pt x="2756649" y="249935"/>
                  </a:lnTo>
                  <a:lnTo>
                    <a:pt x="2758185" y="243839"/>
                  </a:lnTo>
                  <a:lnTo>
                    <a:pt x="2761208" y="237731"/>
                  </a:lnTo>
                  <a:lnTo>
                    <a:pt x="2762745" y="231635"/>
                  </a:lnTo>
                  <a:lnTo>
                    <a:pt x="2765767" y="224040"/>
                  </a:lnTo>
                  <a:lnTo>
                    <a:pt x="2768854" y="217944"/>
                  </a:lnTo>
                  <a:lnTo>
                    <a:pt x="2770390" y="210299"/>
                  </a:lnTo>
                  <a:lnTo>
                    <a:pt x="2773413" y="205739"/>
                  </a:lnTo>
                  <a:lnTo>
                    <a:pt x="2774949" y="198094"/>
                  </a:lnTo>
                  <a:lnTo>
                    <a:pt x="2777972" y="190500"/>
                  </a:lnTo>
                  <a:lnTo>
                    <a:pt x="2781058" y="184403"/>
                  </a:lnTo>
                  <a:lnTo>
                    <a:pt x="2782544" y="178295"/>
                  </a:lnTo>
                  <a:lnTo>
                    <a:pt x="2785618" y="172199"/>
                  </a:lnTo>
                  <a:lnTo>
                    <a:pt x="2787103" y="164553"/>
                  </a:lnTo>
                  <a:lnTo>
                    <a:pt x="2790177" y="158508"/>
                  </a:lnTo>
                  <a:lnTo>
                    <a:pt x="2793212" y="152400"/>
                  </a:lnTo>
                  <a:lnTo>
                    <a:pt x="2794749" y="146303"/>
                  </a:lnTo>
                  <a:lnTo>
                    <a:pt x="2797771" y="140195"/>
                  </a:lnTo>
                  <a:lnTo>
                    <a:pt x="2799308" y="132613"/>
                  </a:lnTo>
                  <a:lnTo>
                    <a:pt x="2802331" y="126504"/>
                  </a:lnTo>
                  <a:lnTo>
                    <a:pt x="2805417" y="120408"/>
                  </a:lnTo>
                  <a:lnTo>
                    <a:pt x="2806903" y="115849"/>
                  </a:lnTo>
                  <a:lnTo>
                    <a:pt x="2809976" y="109740"/>
                  </a:lnTo>
                  <a:lnTo>
                    <a:pt x="2812999" y="105181"/>
                  </a:lnTo>
                  <a:lnTo>
                    <a:pt x="2814535" y="99072"/>
                  </a:lnTo>
                  <a:lnTo>
                    <a:pt x="2817609" y="92976"/>
                  </a:lnTo>
                  <a:lnTo>
                    <a:pt x="2819107" y="88404"/>
                  </a:lnTo>
                  <a:lnTo>
                    <a:pt x="2822181" y="82308"/>
                  </a:lnTo>
                  <a:lnTo>
                    <a:pt x="2825203" y="77749"/>
                  </a:lnTo>
                  <a:lnTo>
                    <a:pt x="2826740" y="73177"/>
                  </a:lnTo>
                  <a:lnTo>
                    <a:pt x="2829763" y="68567"/>
                  </a:lnTo>
                  <a:lnTo>
                    <a:pt x="2831312" y="62509"/>
                  </a:lnTo>
                  <a:lnTo>
                    <a:pt x="2834335" y="57899"/>
                  </a:lnTo>
                  <a:lnTo>
                    <a:pt x="2837408" y="53339"/>
                  </a:lnTo>
                  <a:lnTo>
                    <a:pt x="2838945" y="48767"/>
                  </a:lnTo>
                  <a:lnTo>
                    <a:pt x="2840431" y="44208"/>
                  </a:lnTo>
                  <a:lnTo>
                    <a:pt x="2843517" y="41135"/>
                  </a:lnTo>
                  <a:lnTo>
                    <a:pt x="2846539" y="36614"/>
                  </a:lnTo>
                  <a:lnTo>
                    <a:pt x="2849613" y="32003"/>
                  </a:lnTo>
                  <a:lnTo>
                    <a:pt x="2851099" y="28981"/>
                  </a:lnTo>
                  <a:lnTo>
                    <a:pt x="2854172" y="25946"/>
                  </a:lnTo>
                  <a:lnTo>
                    <a:pt x="2855709" y="22872"/>
                  </a:lnTo>
                  <a:lnTo>
                    <a:pt x="2858744" y="19850"/>
                  </a:lnTo>
                  <a:lnTo>
                    <a:pt x="2861767" y="18313"/>
                  </a:lnTo>
                  <a:lnTo>
                    <a:pt x="2863303" y="15290"/>
                  </a:lnTo>
                  <a:lnTo>
                    <a:pt x="2866377" y="12204"/>
                  </a:lnTo>
                  <a:lnTo>
                    <a:pt x="2869412" y="10667"/>
                  </a:lnTo>
                  <a:lnTo>
                    <a:pt x="2870949" y="7645"/>
                  </a:lnTo>
                  <a:lnTo>
                    <a:pt x="2873971" y="6108"/>
                  </a:lnTo>
                  <a:lnTo>
                    <a:pt x="2875508" y="4622"/>
                  </a:lnTo>
                  <a:lnTo>
                    <a:pt x="2878531" y="3086"/>
                  </a:lnTo>
                  <a:lnTo>
                    <a:pt x="2881617" y="1549"/>
                  </a:lnTo>
                  <a:lnTo>
                    <a:pt x="2883103" y="0"/>
                  </a:lnTo>
                  <a:lnTo>
                    <a:pt x="2896844" y="0"/>
                  </a:lnTo>
                  <a:lnTo>
                    <a:pt x="2899867" y="1549"/>
                  </a:lnTo>
                  <a:lnTo>
                    <a:pt x="2902940" y="3086"/>
                  </a:lnTo>
                  <a:lnTo>
                    <a:pt x="2905963" y="3086"/>
                  </a:lnTo>
                  <a:lnTo>
                    <a:pt x="2907512" y="4622"/>
                  </a:lnTo>
                  <a:lnTo>
                    <a:pt x="2910535" y="6108"/>
                  </a:lnTo>
                  <a:lnTo>
                    <a:pt x="2912071" y="6108"/>
                  </a:lnTo>
                  <a:lnTo>
                    <a:pt x="2915094" y="9182"/>
                  </a:lnTo>
                  <a:lnTo>
                    <a:pt x="2918167" y="10667"/>
                  </a:lnTo>
                  <a:lnTo>
                    <a:pt x="2919666" y="13741"/>
                  </a:lnTo>
                  <a:lnTo>
                    <a:pt x="2922739" y="16776"/>
                  </a:lnTo>
                  <a:lnTo>
                    <a:pt x="2925762" y="18313"/>
                  </a:lnTo>
                  <a:lnTo>
                    <a:pt x="2927299" y="21335"/>
                  </a:lnTo>
                  <a:lnTo>
                    <a:pt x="2928835" y="24409"/>
                  </a:lnTo>
                  <a:lnTo>
                    <a:pt x="2931871" y="28981"/>
                  </a:lnTo>
                  <a:lnTo>
                    <a:pt x="2934944" y="32003"/>
                  </a:lnTo>
                  <a:lnTo>
                    <a:pt x="2937967" y="35077"/>
                  </a:lnTo>
                  <a:lnTo>
                    <a:pt x="2941040" y="44208"/>
                  </a:lnTo>
                  <a:lnTo>
                    <a:pt x="2944063" y="47231"/>
                  </a:lnTo>
                  <a:lnTo>
                    <a:pt x="2947098" y="51841"/>
                  </a:lnTo>
                  <a:lnTo>
                    <a:pt x="2950171" y="56413"/>
                  </a:lnTo>
                  <a:lnTo>
                    <a:pt x="2951708" y="60972"/>
                  </a:lnTo>
                  <a:lnTo>
                    <a:pt x="2953194" y="65544"/>
                  </a:lnTo>
                  <a:lnTo>
                    <a:pt x="2956267" y="70103"/>
                  </a:lnTo>
                  <a:lnTo>
                    <a:pt x="2959303" y="76200"/>
                  </a:lnTo>
                  <a:lnTo>
                    <a:pt x="2962376" y="80771"/>
                  </a:lnTo>
                  <a:lnTo>
                    <a:pt x="2963862" y="86867"/>
                  </a:lnTo>
                  <a:lnTo>
                    <a:pt x="2966935" y="91439"/>
                  </a:lnTo>
                  <a:lnTo>
                    <a:pt x="2968421" y="97535"/>
                  </a:lnTo>
                  <a:lnTo>
                    <a:pt x="2971507" y="102095"/>
                  </a:lnTo>
                  <a:lnTo>
                    <a:pt x="2973044" y="108203"/>
                  </a:lnTo>
                  <a:lnTo>
                    <a:pt x="2976067" y="114300"/>
                  </a:lnTo>
                  <a:lnTo>
                    <a:pt x="2979140" y="120408"/>
                  </a:lnTo>
                  <a:lnTo>
                    <a:pt x="2982163" y="126504"/>
                  </a:lnTo>
                  <a:lnTo>
                    <a:pt x="2983712" y="132613"/>
                  </a:lnTo>
                  <a:lnTo>
                    <a:pt x="2985198" y="138709"/>
                  </a:lnTo>
                  <a:lnTo>
                    <a:pt x="2988271" y="144767"/>
                  </a:lnTo>
                  <a:lnTo>
                    <a:pt x="2991294" y="150863"/>
                  </a:lnTo>
                  <a:lnTo>
                    <a:pt x="2994367" y="156971"/>
                  </a:lnTo>
                  <a:lnTo>
                    <a:pt x="2995866" y="164553"/>
                  </a:lnTo>
                  <a:lnTo>
                    <a:pt x="2997403" y="170662"/>
                  </a:lnTo>
                  <a:lnTo>
                    <a:pt x="3000476" y="176758"/>
                  </a:lnTo>
                  <a:lnTo>
                    <a:pt x="3003499" y="184403"/>
                  </a:lnTo>
                  <a:lnTo>
                    <a:pt x="3005035" y="190500"/>
                  </a:lnTo>
                  <a:lnTo>
                    <a:pt x="3008071" y="196608"/>
                  </a:lnTo>
                  <a:lnTo>
                    <a:pt x="3009607" y="202653"/>
                  </a:lnTo>
                  <a:lnTo>
                    <a:pt x="3012630" y="210299"/>
                  </a:lnTo>
                  <a:lnTo>
                    <a:pt x="3015703" y="216395"/>
                  </a:lnTo>
                  <a:lnTo>
                    <a:pt x="3017240" y="222503"/>
                  </a:lnTo>
                  <a:lnTo>
                    <a:pt x="3020263" y="228600"/>
                  </a:lnTo>
                  <a:lnTo>
                    <a:pt x="3023298" y="236194"/>
                  </a:lnTo>
                  <a:lnTo>
                    <a:pt x="3024835" y="242303"/>
                  </a:lnTo>
                  <a:lnTo>
                    <a:pt x="3027908" y="248399"/>
                  </a:lnTo>
                  <a:lnTo>
                    <a:pt x="3029394" y="254495"/>
                  </a:lnTo>
                  <a:lnTo>
                    <a:pt x="3032467" y="260603"/>
                  </a:lnTo>
                  <a:lnTo>
                    <a:pt x="3035503" y="266700"/>
                  </a:lnTo>
                  <a:lnTo>
                    <a:pt x="3038576" y="272808"/>
                  </a:lnTo>
                  <a:lnTo>
                    <a:pt x="3040062" y="278853"/>
                  </a:lnTo>
                  <a:lnTo>
                    <a:pt x="3041599" y="284962"/>
                  </a:lnTo>
                  <a:lnTo>
                    <a:pt x="3044621" y="291058"/>
                  </a:lnTo>
                  <a:lnTo>
                    <a:pt x="3047707" y="297167"/>
                  </a:lnTo>
                  <a:lnTo>
                    <a:pt x="3049244" y="301726"/>
                  </a:lnTo>
                  <a:lnTo>
                    <a:pt x="3052267" y="307835"/>
                  </a:lnTo>
                  <a:lnTo>
                    <a:pt x="3053803" y="312394"/>
                  </a:lnTo>
                  <a:lnTo>
                    <a:pt x="3056826" y="316953"/>
                  </a:lnTo>
                  <a:lnTo>
                    <a:pt x="3059912" y="323062"/>
                  </a:lnTo>
                  <a:lnTo>
                    <a:pt x="3061398" y="327672"/>
                  </a:lnTo>
                  <a:lnTo>
                    <a:pt x="3064471" y="333730"/>
                  </a:lnTo>
                  <a:lnTo>
                    <a:pt x="3066008" y="336803"/>
                  </a:lnTo>
                  <a:lnTo>
                    <a:pt x="3069031" y="342900"/>
                  </a:lnTo>
                  <a:lnTo>
                    <a:pt x="3072066" y="347471"/>
                  </a:lnTo>
                  <a:lnTo>
                    <a:pt x="3073603" y="352031"/>
                  </a:lnTo>
                  <a:lnTo>
                    <a:pt x="3076676" y="355053"/>
                  </a:lnTo>
                  <a:lnTo>
                    <a:pt x="3079699" y="359625"/>
                  </a:lnTo>
                  <a:lnTo>
                    <a:pt x="3081235" y="364235"/>
                  </a:lnTo>
                  <a:lnTo>
                    <a:pt x="3084271" y="367258"/>
                  </a:lnTo>
                  <a:lnTo>
                    <a:pt x="3085807" y="370293"/>
                  </a:lnTo>
                  <a:lnTo>
                    <a:pt x="3088830" y="373367"/>
                  </a:lnTo>
                  <a:lnTo>
                    <a:pt x="3091903" y="377926"/>
                  </a:lnTo>
                  <a:lnTo>
                    <a:pt x="3096463" y="382498"/>
                  </a:lnTo>
                  <a:lnTo>
                    <a:pt x="3098012" y="385571"/>
                  </a:lnTo>
                  <a:lnTo>
                    <a:pt x="3101035" y="387057"/>
                  </a:lnTo>
                  <a:lnTo>
                    <a:pt x="3104057" y="390131"/>
                  </a:lnTo>
                  <a:lnTo>
                    <a:pt x="3105594" y="391617"/>
                  </a:lnTo>
                  <a:lnTo>
                    <a:pt x="3108629" y="393153"/>
                  </a:lnTo>
                  <a:lnTo>
                    <a:pt x="3110166" y="394703"/>
                  </a:lnTo>
                  <a:lnTo>
                    <a:pt x="3113239" y="396239"/>
                  </a:lnTo>
                  <a:lnTo>
                    <a:pt x="3116262" y="397725"/>
                  </a:lnTo>
                  <a:lnTo>
                    <a:pt x="3117799" y="397725"/>
                  </a:lnTo>
                  <a:lnTo>
                    <a:pt x="3120821" y="399262"/>
                  </a:lnTo>
                  <a:lnTo>
                    <a:pt x="3130003" y="399262"/>
                  </a:lnTo>
                  <a:lnTo>
                    <a:pt x="3133026" y="397725"/>
                  </a:lnTo>
                  <a:lnTo>
                    <a:pt x="3137598" y="397725"/>
                  </a:lnTo>
                  <a:lnTo>
                    <a:pt x="3140671" y="396239"/>
                  </a:lnTo>
                  <a:lnTo>
                    <a:pt x="3142157" y="394703"/>
                  </a:lnTo>
                  <a:lnTo>
                    <a:pt x="3145231" y="393153"/>
                  </a:lnTo>
                  <a:lnTo>
                    <a:pt x="3148266" y="391617"/>
                  </a:lnTo>
                  <a:lnTo>
                    <a:pt x="3149803" y="390131"/>
                  </a:lnTo>
                  <a:lnTo>
                    <a:pt x="3152825" y="387057"/>
                  </a:lnTo>
                  <a:lnTo>
                    <a:pt x="3154362" y="385571"/>
                  </a:lnTo>
                  <a:lnTo>
                    <a:pt x="3157385" y="382498"/>
                  </a:lnTo>
                  <a:lnTo>
                    <a:pt x="3160471" y="379463"/>
                  </a:lnTo>
                  <a:lnTo>
                    <a:pt x="3162007" y="376389"/>
                  </a:lnTo>
                  <a:lnTo>
                    <a:pt x="3165030" y="373367"/>
                  </a:lnTo>
                  <a:lnTo>
                    <a:pt x="3166567" y="368795"/>
                  </a:lnTo>
                  <a:lnTo>
                    <a:pt x="3169589" y="365721"/>
                  </a:lnTo>
                  <a:lnTo>
                    <a:pt x="3172663" y="362699"/>
                  </a:lnTo>
                  <a:lnTo>
                    <a:pt x="3174161" y="358139"/>
                  </a:lnTo>
                  <a:lnTo>
                    <a:pt x="3177235" y="353517"/>
                  </a:lnTo>
                  <a:lnTo>
                    <a:pt x="3178771" y="350494"/>
                  </a:lnTo>
                  <a:lnTo>
                    <a:pt x="3184829" y="341363"/>
                  </a:lnTo>
                  <a:lnTo>
                    <a:pt x="3186366" y="336803"/>
                  </a:lnTo>
                  <a:lnTo>
                    <a:pt x="3189439" y="330695"/>
                  </a:lnTo>
                  <a:lnTo>
                    <a:pt x="3192462" y="326135"/>
                  </a:lnTo>
                  <a:lnTo>
                    <a:pt x="3193999" y="321576"/>
                  </a:lnTo>
                  <a:lnTo>
                    <a:pt x="3197021" y="315467"/>
                  </a:lnTo>
                  <a:lnTo>
                    <a:pt x="3198571" y="310908"/>
                  </a:lnTo>
                  <a:lnTo>
                    <a:pt x="3201593" y="304800"/>
                  </a:lnTo>
                  <a:lnTo>
                    <a:pt x="3204667" y="300240"/>
                  </a:lnTo>
                  <a:lnTo>
                    <a:pt x="3206203" y="294144"/>
                  </a:lnTo>
                  <a:lnTo>
                    <a:pt x="3209226" y="289572"/>
                  </a:lnTo>
                  <a:lnTo>
                    <a:pt x="3210763" y="283476"/>
                  </a:lnTo>
                  <a:lnTo>
                    <a:pt x="3213798" y="277367"/>
                  </a:lnTo>
                  <a:lnTo>
                    <a:pt x="3216871" y="271271"/>
                  </a:lnTo>
                  <a:lnTo>
                    <a:pt x="3218357" y="265163"/>
                  </a:lnTo>
                  <a:lnTo>
                    <a:pt x="3221431" y="259067"/>
                  </a:lnTo>
                  <a:lnTo>
                    <a:pt x="3222929" y="251472"/>
                  </a:lnTo>
                  <a:lnTo>
                    <a:pt x="3226003" y="245376"/>
                  </a:lnTo>
                  <a:lnTo>
                    <a:pt x="3229025" y="239267"/>
                  </a:lnTo>
                  <a:lnTo>
                    <a:pt x="3230562" y="233171"/>
                  </a:lnTo>
                  <a:lnTo>
                    <a:pt x="3233585" y="227063"/>
                  </a:lnTo>
                  <a:lnTo>
                    <a:pt x="3235121" y="219430"/>
                  </a:lnTo>
                  <a:lnTo>
                    <a:pt x="3238157" y="213372"/>
                  </a:lnTo>
                  <a:lnTo>
                    <a:pt x="3241230" y="207276"/>
                  </a:lnTo>
                  <a:lnTo>
                    <a:pt x="3242716" y="199631"/>
                  </a:lnTo>
                  <a:lnTo>
                    <a:pt x="3245789" y="193535"/>
                  </a:lnTo>
                  <a:lnTo>
                    <a:pt x="3248825" y="187426"/>
                  </a:lnTo>
                  <a:lnTo>
                    <a:pt x="3250361" y="181330"/>
                  </a:lnTo>
                  <a:lnTo>
                    <a:pt x="3253435" y="173735"/>
                  </a:lnTo>
                  <a:lnTo>
                    <a:pt x="3254921" y="167639"/>
                  </a:lnTo>
                  <a:lnTo>
                    <a:pt x="3257994" y="161531"/>
                  </a:lnTo>
                  <a:lnTo>
                    <a:pt x="3261029" y="155435"/>
                  </a:lnTo>
                  <a:lnTo>
                    <a:pt x="3262566" y="149377"/>
                  </a:lnTo>
                  <a:lnTo>
                    <a:pt x="3264103" y="141744"/>
                  </a:lnTo>
                  <a:lnTo>
                    <a:pt x="3270148" y="129539"/>
                  </a:lnTo>
                  <a:lnTo>
                    <a:pt x="3273221" y="123431"/>
                  </a:lnTo>
                  <a:lnTo>
                    <a:pt x="3274771" y="117335"/>
                  </a:lnTo>
                  <a:lnTo>
                    <a:pt x="3277793" y="111277"/>
                  </a:lnTo>
                  <a:lnTo>
                    <a:pt x="3279330" y="105181"/>
                  </a:lnTo>
                  <a:lnTo>
                    <a:pt x="3282353" y="100609"/>
                  </a:lnTo>
                  <a:lnTo>
                    <a:pt x="3285426" y="94513"/>
                  </a:lnTo>
                  <a:lnTo>
                    <a:pt x="3286925" y="89941"/>
                  </a:lnTo>
                  <a:lnTo>
                    <a:pt x="3289998" y="85331"/>
                  </a:lnTo>
                  <a:lnTo>
                    <a:pt x="3291535" y="79235"/>
                  </a:lnTo>
                  <a:lnTo>
                    <a:pt x="3297580" y="70103"/>
                  </a:lnTo>
                  <a:lnTo>
                    <a:pt x="3299129" y="63995"/>
                  </a:lnTo>
                  <a:lnTo>
                    <a:pt x="3302203" y="59435"/>
                  </a:lnTo>
                  <a:lnTo>
                    <a:pt x="3305225" y="54876"/>
                  </a:lnTo>
                  <a:lnTo>
                    <a:pt x="3306762" y="50304"/>
                  </a:lnTo>
                  <a:lnTo>
                    <a:pt x="3308248" y="47231"/>
                  </a:lnTo>
                  <a:lnTo>
                    <a:pt x="3311321" y="42671"/>
                  </a:lnTo>
                  <a:lnTo>
                    <a:pt x="3314357" y="38100"/>
                  </a:lnTo>
                  <a:lnTo>
                    <a:pt x="3317430" y="35077"/>
                  </a:lnTo>
                  <a:lnTo>
                    <a:pt x="3318916" y="30518"/>
                  </a:lnTo>
                  <a:lnTo>
                    <a:pt x="3320453" y="27444"/>
                  </a:lnTo>
                  <a:lnTo>
                    <a:pt x="3323526" y="24409"/>
                  </a:lnTo>
                  <a:lnTo>
                    <a:pt x="3326561" y="21335"/>
                  </a:lnTo>
                  <a:lnTo>
                    <a:pt x="3329635" y="18313"/>
                  </a:lnTo>
                  <a:lnTo>
                    <a:pt x="3331121" y="16776"/>
                  </a:lnTo>
                  <a:lnTo>
                    <a:pt x="3334194" y="13741"/>
                  </a:lnTo>
                  <a:lnTo>
                    <a:pt x="3335680" y="10667"/>
                  </a:lnTo>
                  <a:lnTo>
                    <a:pt x="3338766" y="9182"/>
                  </a:lnTo>
                  <a:lnTo>
                    <a:pt x="3341789" y="6108"/>
                  </a:lnTo>
                  <a:lnTo>
                    <a:pt x="3343325" y="4622"/>
                  </a:lnTo>
                  <a:lnTo>
                    <a:pt x="3346348" y="3086"/>
                  </a:lnTo>
                  <a:lnTo>
                    <a:pt x="3347885" y="3086"/>
                  </a:lnTo>
                  <a:lnTo>
                    <a:pt x="3350971" y="1549"/>
                  </a:lnTo>
                  <a:lnTo>
                    <a:pt x="3352457" y="0"/>
                  </a:lnTo>
                  <a:lnTo>
                    <a:pt x="3367735" y="0"/>
                  </a:lnTo>
                  <a:lnTo>
                    <a:pt x="3373780" y="3086"/>
                  </a:lnTo>
                  <a:lnTo>
                    <a:pt x="3375329" y="4622"/>
                  </a:lnTo>
                  <a:lnTo>
                    <a:pt x="3376866" y="4622"/>
                  </a:lnTo>
                  <a:lnTo>
                    <a:pt x="3392093" y="18313"/>
                  </a:lnTo>
                  <a:lnTo>
                    <a:pt x="3395116" y="19850"/>
                  </a:lnTo>
                  <a:lnTo>
                    <a:pt x="3396653" y="24409"/>
                  </a:lnTo>
                  <a:lnTo>
                    <a:pt x="3399726" y="27444"/>
                  </a:lnTo>
                  <a:lnTo>
                    <a:pt x="3402761" y="30518"/>
                  </a:lnTo>
                  <a:lnTo>
                    <a:pt x="3404298" y="35077"/>
                  </a:lnTo>
                  <a:lnTo>
                    <a:pt x="3407321" y="38100"/>
                  </a:lnTo>
                  <a:lnTo>
                    <a:pt x="3408857" y="42671"/>
                  </a:lnTo>
                  <a:lnTo>
                    <a:pt x="3411880" y="47231"/>
                  </a:lnTo>
                  <a:lnTo>
                    <a:pt x="3414966" y="50304"/>
                  </a:lnTo>
                  <a:lnTo>
                    <a:pt x="3417989" y="54876"/>
                  </a:lnTo>
                  <a:lnTo>
                    <a:pt x="3419525" y="59435"/>
                  </a:lnTo>
                  <a:lnTo>
                    <a:pt x="3421011" y="63995"/>
                  </a:lnTo>
                  <a:lnTo>
                    <a:pt x="3424085" y="68567"/>
                  </a:lnTo>
                  <a:lnTo>
                    <a:pt x="3427120" y="74663"/>
                  </a:lnTo>
                  <a:lnTo>
                    <a:pt x="3430193" y="79235"/>
                  </a:lnTo>
                  <a:lnTo>
                    <a:pt x="3431679" y="85331"/>
                  </a:lnTo>
                  <a:lnTo>
                    <a:pt x="3433216" y="89941"/>
                  </a:lnTo>
                  <a:lnTo>
                    <a:pt x="3436289" y="95999"/>
                  </a:lnTo>
                  <a:lnTo>
                    <a:pt x="3439325" y="100609"/>
                  </a:lnTo>
                  <a:lnTo>
                    <a:pt x="3440861" y="106667"/>
                  </a:lnTo>
                  <a:lnTo>
                    <a:pt x="3443884" y="112763"/>
                  </a:lnTo>
                  <a:lnTo>
                    <a:pt x="3446957" y="118871"/>
                  </a:lnTo>
                  <a:lnTo>
                    <a:pt x="3448443" y="124967"/>
                  </a:lnTo>
                  <a:lnTo>
                    <a:pt x="3451529" y="131076"/>
                  </a:lnTo>
                  <a:lnTo>
                    <a:pt x="3453066" y="137172"/>
                  </a:lnTo>
                  <a:lnTo>
                    <a:pt x="3459111" y="149377"/>
                  </a:lnTo>
                  <a:lnTo>
                    <a:pt x="3460648" y="155435"/>
                  </a:lnTo>
                  <a:lnTo>
                    <a:pt x="3463721" y="163067"/>
                  </a:lnTo>
                  <a:lnTo>
                    <a:pt x="3465220" y="169176"/>
                  </a:lnTo>
                  <a:lnTo>
                    <a:pt x="3468293" y="175272"/>
                  </a:lnTo>
                  <a:lnTo>
                    <a:pt x="3471316" y="181330"/>
                  </a:lnTo>
                  <a:lnTo>
                    <a:pt x="3474389" y="188963"/>
                  </a:lnTo>
                  <a:lnTo>
                    <a:pt x="3475888" y="195071"/>
                  </a:lnTo>
                  <a:lnTo>
                    <a:pt x="3477425" y="201167"/>
                  </a:lnTo>
                  <a:lnTo>
                    <a:pt x="3480447" y="207276"/>
                  </a:lnTo>
                  <a:lnTo>
                    <a:pt x="3483521" y="214858"/>
                  </a:lnTo>
                  <a:lnTo>
                    <a:pt x="3485057" y="220967"/>
                  </a:lnTo>
                  <a:lnTo>
                    <a:pt x="3488080" y="227063"/>
                  </a:lnTo>
                  <a:lnTo>
                    <a:pt x="3489629" y="233171"/>
                  </a:lnTo>
                  <a:lnTo>
                    <a:pt x="3492652" y="240753"/>
                  </a:lnTo>
                  <a:lnTo>
                    <a:pt x="3495725" y="246862"/>
                  </a:lnTo>
                  <a:lnTo>
                    <a:pt x="3497211" y="252958"/>
                  </a:lnTo>
                  <a:lnTo>
                    <a:pt x="3500285" y="259067"/>
                  </a:lnTo>
                  <a:lnTo>
                    <a:pt x="3503320" y="265163"/>
                  </a:lnTo>
                  <a:lnTo>
                    <a:pt x="3504857" y="271271"/>
                  </a:lnTo>
                  <a:lnTo>
                    <a:pt x="3507879" y="277367"/>
                  </a:lnTo>
                  <a:lnTo>
                    <a:pt x="3509416" y="283476"/>
                  </a:lnTo>
                  <a:lnTo>
                    <a:pt x="3512489" y="289572"/>
                  </a:lnTo>
                  <a:lnTo>
                    <a:pt x="3515525" y="295630"/>
                  </a:lnTo>
                  <a:lnTo>
                    <a:pt x="3517061" y="300240"/>
                  </a:lnTo>
                  <a:lnTo>
                    <a:pt x="3520084" y="304800"/>
                  </a:lnTo>
                  <a:lnTo>
                    <a:pt x="3521621" y="310908"/>
                  </a:lnTo>
                  <a:lnTo>
                    <a:pt x="3524643" y="315467"/>
                  </a:lnTo>
                  <a:lnTo>
                    <a:pt x="3527729" y="321576"/>
                  </a:lnTo>
                  <a:lnTo>
                    <a:pt x="3529266" y="326135"/>
                  </a:lnTo>
                  <a:lnTo>
                    <a:pt x="3532289" y="330695"/>
                  </a:lnTo>
                  <a:lnTo>
                    <a:pt x="3533825" y="336803"/>
                  </a:lnTo>
                  <a:lnTo>
                    <a:pt x="3539883" y="345935"/>
                  </a:lnTo>
                  <a:lnTo>
                    <a:pt x="3541420" y="350494"/>
                  </a:lnTo>
                  <a:lnTo>
                    <a:pt x="3544443" y="355053"/>
                  </a:lnTo>
                  <a:lnTo>
                    <a:pt x="3545979" y="358139"/>
                  </a:lnTo>
                  <a:lnTo>
                    <a:pt x="3549053" y="362699"/>
                  </a:lnTo>
                  <a:lnTo>
                    <a:pt x="3552088" y="365721"/>
                  </a:lnTo>
                  <a:lnTo>
                    <a:pt x="3553625" y="368795"/>
                  </a:lnTo>
                  <a:lnTo>
                    <a:pt x="3556647" y="373367"/>
                  </a:lnTo>
                  <a:lnTo>
                    <a:pt x="3559721" y="374903"/>
                  </a:lnTo>
                  <a:lnTo>
                    <a:pt x="3561206" y="379463"/>
                  </a:lnTo>
                  <a:lnTo>
                    <a:pt x="3564280" y="380961"/>
                  </a:lnTo>
                  <a:lnTo>
                    <a:pt x="3565829" y="384035"/>
                  </a:lnTo>
                  <a:lnTo>
                    <a:pt x="3568852" y="387057"/>
                  </a:lnTo>
                  <a:lnTo>
                    <a:pt x="3571875" y="388594"/>
                  </a:lnTo>
                  <a:lnTo>
                    <a:pt x="3573411" y="391617"/>
                  </a:lnTo>
                  <a:lnTo>
                    <a:pt x="3576485" y="393153"/>
                  </a:lnTo>
                  <a:lnTo>
                    <a:pt x="3577983" y="394703"/>
                  </a:lnTo>
                  <a:lnTo>
                    <a:pt x="3581057" y="396239"/>
                  </a:lnTo>
                  <a:lnTo>
                    <a:pt x="3584079" y="397725"/>
                  </a:lnTo>
                  <a:lnTo>
                    <a:pt x="3585616" y="397725"/>
                  </a:lnTo>
                  <a:lnTo>
                    <a:pt x="3588638" y="399262"/>
                  </a:lnTo>
                  <a:lnTo>
                    <a:pt x="3600843" y="399262"/>
                  </a:lnTo>
                  <a:lnTo>
                    <a:pt x="3602380" y="397725"/>
                  </a:lnTo>
                  <a:lnTo>
                    <a:pt x="3605415" y="397725"/>
                  </a:lnTo>
                  <a:lnTo>
                    <a:pt x="3608489" y="396239"/>
                  </a:lnTo>
                  <a:lnTo>
                    <a:pt x="3609975" y="394703"/>
                  </a:lnTo>
                  <a:lnTo>
                    <a:pt x="3613048" y="393153"/>
                  </a:lnTo>
                  <a:lnTo>
                    <a:pt x="3616083" y="391617"/>
                  </a:lnTo>
                  <a:lnTo>
                    <a:pt x="3617620" y="390131"/>
                  </a:lnTo>
                  <a:lnTo>
                    <a:pt x="3620643" y="387057"/>
                  </a:lnTo>
                  <a:lnTo>
                    <a:pt x="3622179" y="385571"/>
                  </a:lnTo>
                  <a:lnTo>
                    <a:pt x="3625253" y="384035"/>
                  </a:lnTo>
                  <a:lnTo>
                    <a:pt x="3628288" y="379463"/>
                  </a:lnTo>
                  <a:lnTo>
                    <a:pt x="3629825" y="377926"/>
                  </a:lnTo>
                  <a:lnTo>
                    <a:pt x="3632847" y="373367"/>
                  </a:lnTo>
                  <a:lnTo>
                    <a:pt x="3634384" y="370293"/>
                  </a:lnTo>
                  <a:lnTo>
                    <a:pt x="3637406" y="367258"/>
                  </a:lnTo>
                  <a:lnTo>
                    <a:pt x="3640480" y="364235"/>
                  </a:lnTo>
                  <a:lnTo>
                    <a:pt x="3642029" y="359625"/>
                  </a:lnTo>
                  <a:lnTo>
                    <a:pt x="3645052" y="355053"/>
                  </a:lnTo>
                  <a:lnTo>
                    <a:pt x="3646589" y="352031"/>
                  </a:lnTo>
                  <a:lnTo>
                    <a:pt x="3649611" y="347471"/>
                  </a:lnTo>
                  <a:lnTo>
                    <a:pt x="3652685" y="342900"/>
                  </a:lnTo>
                  <a:lnTo>
                    <a:pt x="3654183" y="336803"/>
                  </a:lnTo>
                  <a:lnTo>
                    <a:pt x="3657257" y="333730"/>
                  </a:lnTo>
                  <a:lnTo>
                    <a:pt x="3658743" y="327672"/>
                  </a:lnTo>
                  <a:lnTo>
                    <a:pt x="3661816" y="323062"/>
                  </a:lnTo>
                  <a:lnTo>
                    <a:pt x="3664838" y="316953"/>
                  </a:lnTo>
                  <a:lnTo>
                    <a:pt x="3666388" y="312394"/>
                  </a:lnTo>
                  <a:lnTo>
                    <a:pt x="3669410" y="307835"/>
                  </a:lnTo>
                  <a:lnTo>
                    <a:pt x="3672484" y="301726"/>
                  </a:lnTo>
                  <a:lnTo>
                    <a:pt x="3674021" y="295630"/>
                  </a:lnTo>
                  <a:lnTo>
                    <a:pt x="3677043" y="291058"/>
                  </a:lnTo>
                  <a:lnTo>
                    <a:pt x="3678580" y="284962"/>
                  </a:lnTo>
                  <a:lnTo>
                    <a:pt x="3681615" y="278853"/>
                  </a:lnTo>
                  <a:lnTo>
                    <a:pt x="3684689" y="272808"/>
                  </a:lnTo>
                  <a:lnTo>
                    <a:pt x="3686175" y="266700"/>
                  </a:lnTo>
                  <a:lnTo>
                    <a:pt x="3687711" y="260603"/>
                  </a:lnTo>
                  <a:lnTo>
                    <a:pt x="3690785" y="254495"/>
                  </a:lnTo>
                  <a:lnTo>
                    <a:pt x="3693820" y="246862"/>
                  </a:lnTo>
                  <a:lnTo>
                    <a:pt x="3696843" y="240753"/>
                  </a:lnTo>
                  <a:lnTo>
                    <a:pt x="3698379" y="234708"/>
                  </a:lnTo>
                  <a:lnTo>
                    <a:pt x="3699916" y="228600"/>
                  </a:lnTo>
                  <a:lnTo>
                    <a:pt x="3702938" y="220967"/>
                  </a:lnTo>
                  <a:lnTo>
                    <a:pt x="3706025" y="214858"/>
                  </a:lnTo>
                  <a:lnTo>
                    <a:pt x="3709047" y="208762"/>
                  </a:lnTo>
                  <a:lnTo>
                    <a:pt x="3710584" y="202653"/>
                  </a:lnTo>
                  <a:lnTo>
                    <a:pt x="3713606" y="195071"/>
                  </a:lnTo>
                  <a:lnTo>
                    <a:pt x="3715143" y="188963"/>
                  </a:lnTo>
                  <a:lnTo>
                    <a:pt x="3718229" y="182867"/>
                  </a:lnTo>
                  <a:lnTo>
                    <a:pt x="3721252" y="175272"/>
                  </a:lnTo>
                  <a:lnTo>
                    <a:pt x="3722738" y="169176"/>
                  </a:lnTo>
                  <a:lnTo>
                    <a:pt x="3725811" y="163067"/>
                  </a:lnTo>
                  <a:lnTo>
                    <a:pt x="3728834" y="156971"/>
                  </a:lnTo>
                  <a:lnTo>
                    <a:pt x="3730383" y="150863"/>
                  </a:lnTo>
                  <a:lnTo>
                    <a:pt x="3731920" y="143281"/>
                  </a:lnTo>
                  <a:lnTo>
                    <a:pt x="3734943" y="137172"/>
                  </a:lnTo>
                  <a:lnTo>
                    <a:pt x="3738016" y="131076"/>
                  </a:lnTo>
                  <a:lnTo>
                    <a:pt x="3741038" y="124967"/>
                  </a:lnTo>
                  <a:lnTo>
                    <a:pt x="3742588" y="118871"/>
                  </a:lnTo>
                  <a:lnTo>
                    <a:pt x="3744074" y="112763"/>
                  </a:lnTo>
                  <a:lnTo>
                    <a:pt x="3747147" y="106667"/>
                  </a:lnTo>
                  <a:lnTo>
                    <a:pt x="3750170" y="102095"/>
                  </a:lnTo>
                  <a:lnTo>
                    <a:pt x="3753243" y="95999"/>
                  </a:lnTo>
                  <a:lnTo>
                    <a:pt x="3754742" y="91439"/>
                  </a:lnTo>
                  <a:lnTo>
                    <a:pt x="3756279" y="86867"/>
                  </a:lnTo>
                  <a:lnTo>
                    <a:pt x="3759352" y="80771"/>
                  </a:lnTo>
                  <a:lnTo>
                    <a:pt x="3762375" y="76200"/>
                  </a:lnTo>
                  <a:lnTo>
                    <a:pt x="3765448" y="70103"/>
                  </a:lnTo>
                  <a:lnTo>
                    <a:pt x="3766934" y="67081"/>
                  </a:lnTo>
                  <a:lnTo>
                    <a:pt x="3770020" y="60972"/>
                  </a:lnTo>
                  <a:lnTo>
                    <a:pt x="3771506" y="56413"/>
                  </a:lnTo>
                  <a:lnTo>
                    <a:pt x="3774579" y="51841"/>
                  </a:lnTo>
                  <a:lnTo>
                    <a:pt x="3776116" y="47231"/>
                  </a:lnTo>
                  <a:lnTo>
                    <a:pt x="3779138" y="42671"/>
                  </a:lnTo>
                  <a:lnTo>
                    <a:pt x="3782174" y="39649"/>
                  </a:lnTo>
                  <a:lnTo>
                    <a:pt x="3785247" y="35077"/>
                  </a:lnTo>
                  <a:lnTo>
                    <a:pt x="3786784" y="32003"/>
                  </a:lnTo>
                  <a:lnTo>
                    <a:pt x="3788270" y="28981"/>
                  </a:lnTo>
                  <a:lnTo>
                    <a:pt x="3791343" y="24409"/>
                  </a:lnTo>
                  <a:lnTo>
                    <a:pt x="3794379" y="22872"/>
                  </a:lnTo>
                  <a:lnTo>
                    <a:pt x="3797452" y="18313"/>
                  </a:lnTo>
                  <a:lnTo>
                    <a:pt x="3798938" y="16776"/>
                  </a:lnTo>
                  <a:lnTo>
                    <a:pt x="3800475" y="13741"/>
                  </a:lnTo>
                  <a:lnTo>
                    <a:pt x="3803548" y="12204"/>
                  </a:lnTo>
                  <a:lnTo>
                    <a:pt x="3806583" y="9182"/>
                  </a:lnTo>
                  <a:lnTo>
                    <a:pt x="3809606" y="7645"/>
                  </a:lnTo>
                  <a:lnTo>
                    <a:pt x="3811143" y="6108"/>
                  </a:lnTo>
                  <a:lnTo>
                    <a:pt x="3812679" y="4622"/>
                  </a:lnTo>
                  <a:lnTo>
                    <a:pt x="3815702" y="3086"/>
                  </a:lnTo>
                  <a:lnTo>
                    <a:pt x="3818788" y="1549"/>
                  </a:lnTo>
                  <a:lnTo>
                    <a:pt x="3820274" y="0"/>
                  </a:lnTo>
                  <a:lnTo>
                    <a:pt x="3835552" y="0"/>
                  </a:lnTo>
                  <a:lnTo>
                    <a:pt x="3838575" y="1549"/>
                  </a:lnTo>
                  <a:lnTo>
                    <a:pt x="3841648" y="3086"/>
                  </a:lnTo>
                  <a:lnTo>
                    <a:pt x="3843134" y="3086"/>
                  </a:lnTo>
                  <a:lnTo>
                    <a:pt x="3844683" y="4622"/>
                  </a:lnTo>
                  <a:lnTo>
                    <a:pt x="3847706" y="6108"/>
                  </a:lnTo>
                  <a:lnTo>
                    <a:pt x="3850779" y="7645"/>
                  </a:lnTo>
                  <a:lnTo>
                    <a:pt x="3855338" y="12204"/>
                  </a:lnTo>
                  <a:lnTo>
                    <a:pt x="3856837" y="13741"/>
                  </a:lnTo>
                  <a:lnTo>
                    <a:pt x="3859910" y="16776"/>
                  </a:lnTo>
                  <a:lnTo>
                    <a:pt x="3862933" y="19850"/>
                  </a:lnTo>
                  <a:lnTo>
                    <a:pt x="3864470" y="22872"/>
                  </a:lnTo>
                  <a:lnTo>
                    <a:pt x="3867492" y="25946"/>
                  </a:lnTo>
                  <a:lnTo>
                    <a:pt x="3869042" y="28981"/>
                  </a:lnTo>
                  <a:lnTo>
                    <a:pt x="3872115" y="33540"/>
                  </a:lnTo>
                  <a:lnTo>
                    <a:pt x="3875138" y="36614"/>
                  </a:lnTo>
                  <a:lnTo>
                    <a:pt x="3876675" y="41135"/>
                  </a:lnTo>
                  <a:lnTo>
                    <a:pt x="3879697" y="44208"/>
                  </a:lnTo>
                  <a:lnTo>
                    <a:pt x="3882783" y="48767"/>
                  </a:lnTo>
                  <a:lnTo>
                    <a:pt x="3884269" y="53339"/>
                  </a:lnTo>
                  <a:lnTo>
                    <a:pt x="3887343" y="57899"/>
                  </a:lnTo>
                  <a:lnTo>
                    <a:pt x="3888879" y="62509"/>
                  </a:lnTo>
                  <a:lnTo>
                    <a:pt x="3891902" y="68567"/>
                  </a:lnTo>
                  <a:lnTo>
                    <a:pt x="3894937" y="73177"/>
                  </a:lnTo>
                  <a:lnTo>
                    <a:pt x="3898010" y="77749"/>
                  </a:lnTo>
                  <a:lnTo>
                    <a:pt x="3899547" y="82308"/>
                  </a:lnTo>
                  <a:lnTo>
                    <a:pt x="3901033" y="88404"/>
                  </a:lnTo>
                  <a:lnTo>
                    <a:pt x="3904106" y="94513"/>
                  </a:lnTo>
                  <a:lnTo>
                    <a:pt x="3907142" y="99072"/>
                  </a:lnTo>
                  <a:lnTo>
                    <a:pt x="3908679" y="105181"/>
                  </a:lnTo>
                  <a:lnTo>
                    <a:pt x="3911701" y="111277"/>
                  </a:lnTo>
                  <a:lnTo>
                    <a:pt x="3913238" y="117335"/>
                  </a:lnTo>
                  <a:lnTo>
                    <a:pt x="3916260" y="123431"/>
                  </a:lnTo>
                  <a:lnTo>
                    <a:pt x="3919334" y="128041"/>
                  </a:lnTo>
                  <a:lnTo>
                    <a:pt x="3920883" y="134099"/>
                  </a:lnTo>
                  <a:lnTo>
                    <a:pt x="3923906" y="140195"/>
                  </a:lnTo>
                  <a:lnTo>
                    <a:pt x="3925443" y="147840"/>
                  </a:lnTo>
                  <a:lnTo>
                    <a:pt x="3928465" y="153949"/>
                  </a:lnTo>
                  <a:lnTo>
                    <a:pt x="3931538" y="160045"/>
                  </a:lnTo>
                  <a:lnTo>
                    <a:pt x="3933037" y="167639"/>
                  </a:lnTo>
                  <a:lnTo>
                    <a:pt x="3936110" y="172199"/>
                  </a:lnTo>
                  <a:lnTo>
                    <a:pt x="3939133" y="179844"/>
                  </a:lnTo>
                  <a:lnTo>
                    <a:pt x="3940670" y="187426"/>
                  </a:lnTo>
                  <a:lnTo>
                    <a:pt x="3943692" y="193535"/>
                  </a:lnTo>
                  <a:lnTo>
                    <a:pt x="3945242" y="199631"/>
                  </a:lnTo>
                  <a:lnTo>
                    <a:pt x="3948315" y="205739"/>
                  </a:lnTo>
                  <a:lnTo>
                    <a:pt x="3951338" y="213372"/>
                  </a:lnTo>
                  <a:lnTo>
                    <a:pt x="3952875" y="219430"/>
                  </a:lnTo>
                  <a:lnTo>
                    <a:pt x="3955897" y="225526"/>
                  </a:lnTo>
                  <a:lnTo>
                    <a:pt x="3957434" y="231635"/>
                  </a:lnTo>
                  <a:lnTo>
                    <a:pt x="3960469" y="239267"/>
                  </a:lnTo>
                  <a:lnTo>
                    <a:pt x="3963543" y="245376"/>
                  </a:lnTo>
                  <a:lnTo>
                    <a:pt x="3965079" y="251472"/>
                  </a:lnTo>
                  <a:lnTo>
                    <a:pt x="3968102" y="257530"/>
                  </a:lnTo>
                  <a:lnTo>
                    <a:pt x="3969638" y="263626"/>
                  </a:lnTo>
                  <a:lnTo>
                    <a:pt x="3972674" y="269735"/>
                  </a:lnTo>
                  <a:lnTo>
                    <a:pt x="3975747" y="275831"/>
                  </a:lnTo>
                  <a:lnTo>
                    <a:pt x="3977233" y="281939"/>
                  </a:lnTo>
                  <a:lnTo>
                    <a:pt x="3980306" y="288035"/>
                  </a:lnTo>
                  <a:lnTo>
                    <a:pt x="3981792" y="292595"/>
                  </a:lnTo>
                  <a:lnTo>
                    <a:pt x="3984879" y="298703"/>
                  </a:lnTo>
                  <a:lnTo>
                    <a:pt x="3987901" y="304800"/>
                  </a:lnTo>
                  <a:lnTo>
                    <a:pt x="3989438" y="309371"/>
                  </a:lnTo>
                  <a:lnTo>
                    <a:pt x="3992460" y="315467"/>
                  </a:lnTo>
                  <a:lnTo>
                    <a:pt x="3995534" y="320039"/>
                  </a:lnTo>
                  <a:lnTo>
                    <a:pt x="3997083" y="324599"/>
                  </a:lnTo>
                  <a:lnTo>
                    <a:pt x="4000106" y="329158"/>
                  </a:lnTo>
                  <a:lnTo>
                    <a:pt x="4001643" y="335267"/>
                  </a:lnTo>
                  <a:lnTo>
                    <a:pt x="4004665" y="339826"/>
                  </a:lnTo>
                  <a:lnTo>
                    <a:pt x="4007738" y="344398"/>
                  </a:lnTo>
                  <a:lnTo>
                    <a:pt x="4009237" y="349008"/>
                  </a:lnTo>
                  <a:lnTo>
                    <a:pt x="4012310" y="353517"/>
                  </a:lnTo>
                  <a:lnTo>
                    <a:pt x="4013847" y="358139"/>
                  </a:lnTo>
                  <a:lnTo>
                    <a:pt x="4016870" y="361162"/>
                  </a:lnTo>
                  <a:lnTo>
                    <a:pt x="4019892" y="365721"/>
                  </a:lnTo>
                  <a:lnTo>
                    <a:pt x="4021442" y="368795"/>
                  </a:lnTo>
                  <a:lnTo>
                    <a:pt x="4024515" y="371830"/>
                  </a:lnTo>
                  <a:lnTo>
                    <a:pt x="4026001" y="374903"/>
                  </a:lnTo>
                  <a:lnTo>
                    <a:pt x="4029075" y="377926"/>
                  </a:lnTo>
                  <a:lnTo>
                    <a:pt x="4032097" y="380961"/>
                  </a:lnTo>
                  <a:lnTo>
                    <a:pt x="4033634" y="384035"/>
                  </a:lnTo>
                  <a:lnTo>
                    <a:pt x="4036669" y="385571"/>
                  </a:lnTo>
                  <a:lnTo>
                    <a:pt x="4038206" y="387057"/>
                  </a:lnTo>
                  <a:lnTo>
                    <a:pt x="4041228" y="390131"/>
                  </a:lnTo>
                  <a:lnTo>
                    <a:pt x="4044302" y="391617"/>
                  </a:lnTo>
                  <a:lnTo>
                    <a:pt x="4045788" y="393153"/>
                  </a:lnTo>
                  <a:lnTo>
                    <a:pt x="4048874" y="396239"/>
                  </a:lnTo>
                  <a:lnTo>
                    <a:pt x="4051896" y="397725"/>
                  </a:lnTo>
                  <a:lnTo>
                    <a:pt x="4053433" y="397725"/>
                  </a:lnTo>
                  <a:lnTo>
                    <a:pt x="4056456" y="399262"/>
                  </a:lnTo>
                  <a:lnTo>
                    <a:pt x="4068660" y="399262"/>
                  </a:lnTo>
                  <a:lnTo>
                    <a:pt x="4070197" y="397725"/>
                  </a:lnTo>
                  <a:lnTo>
                    <a:pt x="4073232" y="397725"/>
                  </a:lnTo>
                  <a:lnTo>
                    <a:pt x="4076306" y="396239"/>
                  </a:lnTo>
                  <a:lnTo>
                    <a:pt x="4077843" y="396239"/>
                  </a:lnTo>
                  <a:lnTo>
                    <a:pt x="4079328" y="393153"/>
                  </a:lnTo>
                  <a:lnTo>
                    <a:pt x="4082402" y="391617"/>
                  </a:lnTo>
                  <a:lnTo>
                    <a:pt x="4085437" y="390131"/>
                  </a:lnTo>
                  <a:lnTo>
                    <a:pt x="4088510" y="388594"/>
                  </a:lnTo>
                  <a:lnTo>
                    <a:pt x="4089996" y="385571"/>
                  </a:lnTo>
                  <a:lnTo>
                    <a:pt x="4093070" y="384035"/>
                  </a:lnTo>
                  <a:lnTo>
                    <a:pt x="4094556" y="380961"/>
                  </a:lnTo>
                  <a:lnTo>
                    <a:pt x="4097642" y="377926"/>
                  </a:lnTo>
                  <a:lnTo>
                    <a:pt x="4100664" y="374903"/>
                  </a:lnTo>
                  <a:lnTo>
                    <a:pt x="4102201" y="371830"/>
                  </a:lnTo>
                  <a:lnTo>
                    <a:pt x="4105224" y="368795"/>
                  </a:lnTo>
                  <a:lnTo>
                    <a:pt x="4108297" y="364235"/>
                  </a:lnTo>
                  <a:lnTo>
                    <a:pt x="4109834" y="361162"/>
                  </a:lnTo>
                  <a:lnTo>
                    <a:pt x="4112869" y="356603"/>
                  </a:lnTo>
                  <a:lnTo>
                    <a:pt x="4114406" y="352031"/>
                  </a:lnTo>
                  <a:lnTo>
                    <a:pt x="4117428" y="347471"/>
                  </a:lnTo>
                  <a:lnTo>
                    <a:pt x="4120502" y="342900"/>
                  </a:lnTo>
                  <a:lnTo>
                    <a:pt x="4121988" y="339826"/>
                  </a:lnTo>
                  <a:lnTo>
                    <a:pt x="4123537" y="335267"/>
                  </a:lnTo>
                  <a:lnTo>
                    <a:pt x="4126610" y="329158"/>
                  </a:lnTo>
                  <a:lnTo>
                    <a:pt x="4132656" y="320039"/>
                  </a:lnTo>
                  <a:lnTo>
                    <a:pt x="4134192" y="313931"/>
                  </a:lnTo>
                  <a:lnTo>
                    <a:pt x="4135742" y="309371"/>
                  </a:lnTo>
                  <a:lnTo>
                    <a:pt x="4138764" y="303263"/>
                  </a:lnTo>
                  <a:lnTo>
                    <a:pt x="4141838" y="297167"/>
                  </a:lnTo>
                  <a:lnTo>
                    <a:pt x="4144860" y="292595"/>
                  </a:lnTo>
                  <a:lnTo>
                    <a:pt x="4146397" y="286499"/>
                  </a:lnTo>
                  <a:lnTo>
                    <a:pt x="4149432" y="280403"/>
                  </a:lnTo>
                  <a:lnTo>
                    <a:pt x="4150969" y="274294"/>
                  </a:lnTo>
                  <a:lnTo>
                    <a:pt x="4154043" y="268198"/>
                  </a:lnTo>
                  <a:lnTo>
                    <a:pt x="4157065" y="262140"/>
                  </a:lnTo>
                  <a:lnTo>
                    <a:pt x="4158602" y="256044"/>
                  </a:lnTo>
                  <a:lnTo>
                    <a:pt x="4161637" y="248399"/>
                  </a:lnTo>
                  <a:lnTo>
                    <a:pt x="4164710" y="243839"/>
                  </a:lnTo>
                  <a:lnTo>
                    <a:pt x="4166196" y="237731"/>
                  </a:lnTo>
                  <a:lnTo>
                    <a:pt x="4167733" y="230098"/>
                  </a:lnTo>
                  <a:lnTo>
                    <a:pt x="4170756" y="224040"/>
                  </a:lnTo>
                  <a:lnTo>
                    <a:pt x="4173842" y="216395"/>
                  </a:lnTo>
                  <a:lnTo>
                    <a:pt x="4176864" y="210299"/>
                  </a:lnTo>
                  <a:lnTo>
                    <a:pt x="4178401" y="204203"/>
                  </a:lnTo>
                  <a:lnTo>
                    <a:pt x="4179938" y="196608"/>
                  </a:lnTo>
                  <a:lnTo>
                    <a:pt x="4182960" y="190500"/>
                  </a:lnTo>
                  <a:lnTo>
                    <a:pt x="4186034" y="184403"/>
                  </a:lnTo>
                  <a:lnTo>
                    <a:pt x="4189069" y="178295"/>
                  </a:lnTo>
                  <a:lnTo>
                    <a:pt x="4190606" y="170662"/>
                  </a:lnTo>
                  <a:lnTo>
                    <a:pt x="4192143" y="164553"/>
                  </a:lnTo>
                  <a:lnTo>
                    <a:pt x="4195165" y="158508"/>
                  </a:lnTo>
                  <a:lnTo>
                    <a:pt x="4198188" y="152400"/>
                  </a:lnTo>
                  <a:lnTo>
                    <a:pt x="4199737" y="144767"/>
                  </a:lnTo>
                  <a:lnTo>
                    <a:pt x="4202810" y="138709"/>
                  </a:lnTo>
                  <a:lnTo>
                    <a:pt x="4205833" y="132613"/>
                  </a:lnTo>
                  <a:lnTo>
                    <a:pt x="4207370" y="126504"/>
                  </a:lnTo>
                  <a:lnTo>
                    <a:pt x="4210392" y="120408"/>
                  </a:lnTo>
                  <a:lnTo>
                    <a:pt x="4211942" y="114300"/>
                  </a:lnTo>
                  <a:lnTo>
                    <a:pt x="4214964" y="108203"/>
                  </a:lnTo>
                  <a:lnTo>
                    <a:pt x="4218038" y="103644"/>
                  </a:lnTo>
                  <a:lnTo>
                    <a:pt x="4221060" y="99072"/>
                  </a:lnTo>
                  <a:lnTo>
                    <a:pt x="4233265" y="73177"/>
                  </a:lnTo>
                  <a:lnTo>
                    <a:pt x="4234751" y="67081"/>
                  </a:lnTo>
                  <a:lnTo>
                    <a:pt x="4236288" y="62509"/>
                  </a:lnTo>
                  <a:lnTo>
                    <a:pt x="4239374" y="57899"/>
                  </a:lnTo>
                  <a:lnTo>
                    <a:pt x="4242396" y="53339"/>
                  </a:lnTo>
                  <a:lnTo>
                    <a:pt x="4243933" y="48767"/>
                  </a:lnTo>
                  <a:lnTo>
                    <a:pt x="4246956" y="44208"/>
                  </a:lnTo>
                  <a:lnTo>
                    <a:pt x="4248492" y="41135"/>
                  </a:lnTo>
                  <a:lnTo>
                    <a:pt x="4251528" y="36614"/>
                  </a:lnTo>
                  <a:lnTo>
                    <a:pt x="4254601" y="32003"/>
                  </a:lnTo>
                  <a:lnTo>
                    <a:pt x="4256087" y="28981"/>
                  </a:lnTo>
                  <a:lnTo>
                    <a:pt x="4259160" y="25946"/>
                  </a:lnTo>
                  <a:lnTo>
                    <a:pt x="4262196" y="22872"/>
                  </a:lnTo>
                  <a:lnTo>
                    <a:pt x="4263732" y="19850"/>
                  </a:lnTo>
                  <a:lnTo>
                    <a:pt x="4266755" y="16776"/>
                  </a:lnTo>
                  <a:lnTo>
                    <a:pt x="4268292" y="13741"/>
                  </a:lnTo>
                  <a:lnTo>
                    <a:pt x="4271365" y="12204"/>
                  </a:lnTo>
                  <a:lnTo>
                    <a:pt x="4274388" y="10667"/>
                  </a:lnTo>
                  <a:lnTo>
                    <a:pt x="4277474" y="7645"/>
                  </a:lnTo>
                  <a:lnTo>
                    <a:pt x="4278960" y="6108"/>
                  </a:lnTo>
                  <a:lnTo>
                    <a:pt x="4280496" y="4622"/>
                  </a:lnTo>
                  <a:lnTo>
                    <a:pt x="4283519" y="3086"/>
                  </a:lnTo>
                  <a:lnTo>
                    <a:pt x="4286592" y="1549"/>
                  </a:lnTo>
                  <a:lnTo>
                    <a:pt x="4288142" y="0"/>
                  </a:lnTo>
                  <a:lnTo>
                    <a:pt x="4304855" y="0"/>
                  </a:lnTo>
                  <a:lnTo>
                    <a:pt x="4307928" y="1549"/>
                  </a:lnTo>
                  <a:lnTo>
                    <a:pt x="4310951" y="3086"/>
                  </a:lnTo>
                  <a:lnTo>
                    <a:pt x="4312488" y="4622"/>
                  </a:lnTo>
                  <a:lnTo>
                    <a:pt x="4315574" y="6108"/>
                  </a:lnTo>
                  <a:lnTo>
                    <a:pt x="4318596" y="7645"/>
                  </a:lnTo>
                  <a:lnTo>
                    <a:pt x="4320133" y="9182"/>
                  </a:lnTo>
                  <a:lnTo>
                    <a:pt x="4323156" y="10667"/>
                  </a:lnTo>
                  <a:lnTo>
                    <a:pt x="4324692" y="13741"/>
                  </a:lnTo>
                  <a:lnTo>
                    <a:pt x="4327728" y="16776"/>
                  </a:lnTo>
                  <a:lnTo>
                    <a:pt x="4330801" y="18313"/>
                  </a:lnTo>
                  <a:lnTo>
                    <a:pt x="4332287" y="22872"/>
                  </a:lnTo>
                  <a:lnTo>
                    <a:pt x="4335360" y="24409"/>
                  </a:lnTo>
                  <a:lnTo>
                    <a:pt x="4336897" y="28981"/>
                  </a:lnTo>
                  <a:lnTo>
                    <a:pt x="4339932" y="32003"/>
                  </a:lnTo>
                  <a:lnTo>
                    <a:pt x="4342955" y="36614"/>
                  </a:lnTo>
                  <a:lnTo>
                    <a:pt x="4344492" y="39649"/>
                  </a:lnTo>
                  <a:lnTo>
                    <a:pt x="4347565" y="44208"/>
                  </a:lnTo>
                  <a:lnTo>
                    <a:pt x="4349051" y="48767"/>
                  </a:lnTo>
                  <a:lnTo>
                    <a:pt x="4352086" y="51841"/>
                  </a:lnTo>
                  <a:lnTo>
                    <a:pt x="4355160" y="56413"/>
                  </a:lnTo>
                  <a:lnTo>
                    <a:pt x="4356696" y="60972"/>
                  </a:lnTo>
                  <a:lnTo>
                    <a:pt x="4359719" y="67081"/>
                  </a:lnTo>
                  <a:lnTo>
                    <a:pt x="4361256" y="71640"/>
                  </a:lnTo>
                  <a:lnTo>
                    <a:pt x="4364291" y="76200"/>
                  </a:lnTo>
                  <a:lnTo>
                    <a:pt x="4367364" y="80771"/>
                  </a:lnTo>
                  <a:lnTo>
                    <a:pt x="4368850" y="86867"/>
                  </a:lnTo>
                  <a:lnTo>
                    <a:pt x="4371924" y="92976"/>
                  </a:lnTo>
                  <a:lnTo>
                    <a:pt x="4374946" y="97535"/>
                  </a:lnTo>
                  <a:lnTo>
                    <a:pt x="4376496" y="103644"/>
                  </a:lnTo>
                  <a:lnTo>
                    <a:pt x="4379518" y="108203"/>
                  </a:lnTo>
                  <a:lnTo>
                    <a:pt x="4381055" y="114300"/>
                  </a:lnTo>
                  <a:lnTo>
                    <a:pt x="4384128" y="120408"/>
                  </a:lnTo>
                  <a:lnTo>
                    <a:pt x="4387151" y="126504"/>
                  </a:lnTo>
                  <a:lnTo>
                    <a:pt x="4388688" y="132613"/>
                  </a:lnTo>
                  <a:lnTo>
                    <a:pt x="4391723" y="138709"/>
                  </a:lnTo>
                  <a:lnTo>
                    <a:pt x="4393260" y="144767"/>
                  </a:lnTo>
                  <a:lnTo>
                    <a:pt x="4396282" y="152400"/>
                  </a:lnTo>
                  <a:lnTo>
                    <a:pt x="4399356" y="158508"/>
                  </a:lnTo>
                  <a:lnTo>
                    <a:pt x="4400892" y="164553"/>
                  </a:lnTo>
                  <a:lnTo>
                    <a:pt x="4403928" y="170662"/>
                  </a:lnTo>
                  <a:lnTo>
                    <a:pt x="4405464" y="178295"/>
                  </a:lnTo>
                  <a:lnTo>
                    <a:pt x="4408487" y="184403"/>
                  </a:lnTo>
                  <a:lnTo>
                    <a:pt x="4411560" y="190500"/>
                  </a:lnTo>
                  <a:lnTo>
                    <a:pt x="4413046" y="198094"/>
                  </a:lnTo>
                  <a:lnTo>
                    <a:pt x="4416132" y="204203"/>
                  </a:lnTo>
                  <a:lnTo>
                    <a:pt x="4417618" y="210299"/>
                  </a:lnTo>
                  <a:lnTo>
                    <a:pt x="4420692" y="216395"/>
                  </a:lnTo>
                  <a:lnTo>
                    <a:pt x="4423714" y="222503"/>
                  </a:lnTo>
                  <a:lnTo>
                    <a:pt x="4425251" y="230098"/>
                  </a:lnTo>
                  <a:lnTo>
                    <a:pt x="4428286" y="236194"/>
                  </a:lnTo>
                  <a:lnTo>
                    <a:pt x="4431360" y="243839"/>
                  </a:lnTo>
                  <a:lnTo>
                    <a:pt x="4432896" y="248399"/>
                  </a:lnTo>
                  <a:lnTo>
                    <a:pt x="4435919" y="254495"/>
                  </a:lnTo>
                  <a:lnTo>
                    <a:pt x="4437456" y="262140"/>
                  </a:lnTo>
                  <a:lnTo>
                    <a:pt x="4440491" y="268198"/>
                  </a:lnTo>
                  <a:lnTo>
                    <a:pt x="4443564" y="274294"/>
                  </a:lnTo>
                  <a:lnTo>
                    <a:pt x="4445050" y="280403"/>
                  </a:lnTo>
                  <a:lnTo>
                    <a:pt x="4448124" y="286499"/>
                  </a:lnTo>
                  <a:lnTo>
                    <a:pt x="4449660" y="291058"/>
                  </a:lnTo>
                  <a:lnTo>
                    <a:pt x="4455718" y="303263"/>
                  </a:lnTo>
                  <a:lnTo>
                    <a:pt x="4457255" y="307835"/>
                  </a:lnTo>
                  <a:lnTo>
                    <a:pt x="4460328" y="313931"/>
                  </a:lnTo>
                  <a:lnTo>
                    <a:pt x="4461814" y="318503"/>
                  </a:lnTo>
                  <a:lnTo>
                    <a:pt x="4464888" y="323062"/>
                  </a:lnTo>
                  <a:lnTo>
                    <a:pt x="4467923" y="327672"/>
                  </a:lnTo>
                  <a:lnTo>
                    <a:pt x="4469460" y="333730"/>
                  </a:lnTo>
                  <a:lnTo>
                    <a:pt x="4472482" y="338340"/>
                  </a:lnTo>
                  <a:lnTo>
                    <a:pt x="4474019" y="342900"/>
                  </a:lnTo>
                  <a:lnTo>
                    <a:pt x="4477092" y="347471"/>
                  </a:lnTo>
                  <a:lnTo>
                    <a:pt x="4480128" y="352031"/>
                  </a:lnTo>
                  <a:lnTo>
                    <a:pt x="4481664" y="355053"/>
                  </a:lnTo>
                  <a:lnTo>
                    <a:pt x="4484687" y="359625"/>
                  </a:lnTo>
                  <a:lnTo>
                    <a:pt x="4487760" y="364235"/>
                  </a:lnTo>
                  <a:lnTo>
                    <a:pt x="4489246" y="367258"/>
                  </a:lnTo>
                  <a:lnTo>
                    <a:pt x="4492332" y="371830"/>
                  </a:lnTo>
                  <a:lnTo>
                    <a:pt x="4493818" y="373367"/>
                  </a:lnTo>
                  <a:lnTo>
                    <a:pt x="4496892" y="377926"/>
                  </a:lnTo>
                  <a:lnTo>
                    <a:pt x="4499914" y="379463"/>
                  </a:lnTo>
                  <a:lnTo>
                    <a:pt x="4501451" y="382498"/>
                  </a:lnTo>
                  <a:lnTo>
                    <a:pt x="4502988" y="385571"/>
                  </a:lnTo>
                  <a:lnTo>
                    <a:pt x="4506023" y="387057"/>
                  </a:lnTo>
                  <a:lnTo>
                    <a:pt x="4509096" y="390131"/>
                  </a:lnTo>
                  <a:lnTo>
                    <a:pt x="4512119" y="391617"/>
                  </a:lnTo>
                  <a:lnTo>
                    <a:pt x="4513656" y="393153"/>
                  </a:lnTo>
                  <a:lnTo>
                    <a:pt x="4516691" y="394703"/>
                  </a:lnTo>
                  <a:lnTo>
                    <a:pt x="4518228" y="396239"/>
                  </a:lnTo>
                  <a:lnTo>
                    <a:pt x="4521250" y="397725"/>
                  </a:lnTo>
                  <a:lnTo>
                    <a:pt x="4524324" y="397725"/>
                  </a:lnTo>
                  <a:lnTo>
                    <a:pt x="4525860" y="399262"/>
                  </a:lnTo>
                  <a:lnTo>
                    <a:pt x="4538014" y="399262"/>
                  </a:lnTo>
                  <a:lnTo>
                    <a:pt x="4541050" y="397725"/>
                  </a:lnTo>
                  <a:lnTo>
                    <a:pt x="4544123" y="397725"/>
                  </a:lnTo>
                  <a:lnTo>
                    <a:pt x="4545660" y="396239"/>
                  </a:lnTo>
                  <a:lnTo>
                    <a:pt x="4547146" y="394703"/>
                  </a:lnTo>
                  <a:lnTo>
                    <a:pt x="4550219" y="393153"/>
                  </a:lnTo>
                  <a:lnTo>
                    <a:pt x="4553254" y="391617"/>
                  </a:lnTo>
                  <a:lnTo>
                    <a:pt x="4556328" y="390131"/>
                  </a:lnTo>
                  <a:lnTo>
                    <a:pt x="4557814" y="387057"/>
                  </a:lnTo>
                  <a:lnTo>
                    <a:pt x="4559350" y="384035"/>
                  </a:lnTo>
                  <a:lnTo>
                    <a:pt x="4562424" y="380961"/>
                  </a:lnTo>
                  <a:lnTo>
                    <a:pt x="4565446" y="379463"/>
                  </a:lnTo>
                  <a:lnTo>
                    <a:pt x="4568482" y="376389"/>
                  </a:lnTo>
                  <a:lnTo>
                    <a:pt x="4570018" y="373367"/>
                  </a:lnTo>
                  <a:lnTo>
                    <a:pt x="4573092" y="368795"/>
                  </a:lnTo>
                  <a:lnTo>
                    <a:pt x="4574578" y="365721"/>
                  </a:lnTo>
                  <a:lnTo>
                    <a:pt x="4577651" y="361162"/>
                  </a:lnTo>
                  <a:lnTo>
                    <a:pt x="4580686" y="358139"/>
                  </a:lnTo>
                  <a:lnTo>
                    <a:pt x="4582223" y="353517"/>
                  </a:lnTo>
                  <a:lnTo>
                    <a:pt x="4585246" y="349008"/>
                  </a:lnTo>
                  <a:lnTo>
                    <a:pt x="4586782" y="345935"/>
                  </a:lnTo>
                  <a:lnTo>
                    <a:pt x="4589856" y="341363"/>
                  </a:lnTo>
                  <a:lnTo>
                    <a:pt x="4591354" y="335267"/>
                  </a:lnTo>
                  <a:lnTo>
                    <a:pt x="4594428" y="330695"/>
                  </a:lnTo>
                  <a:lnTo>
                    <a:pt x="4597450" y="326135"/>
                  </a:lnTo>
                  <a:lnTo>
                    <a:pt x="4600524" y="321576"/>
                  </a:lnTo>
                  <a:lnTo>
                    <a:pt x="4602010" y="315467"/>
                  </a:lnTo>
                  <a:lnTo>
                    <a:pt x="4603546" y="310908"/>
                  </a:lnTo>
                  <a:lnTo>
                    <a:pt x="4606582" y="304800"/>
                  </a:lnTo>
                  <a:lnTo>
                    <a:pt x="4609655" y="298703"/>
                  </a:lnTo>
                  <a:lnTo>
                    <a:pt x="4612678" y="294144"/>
                  </a:lnTo>
                  <a:lnTo>
                    <a:pt x="4615751" y="281939"/>
                  </a:lnTo>
                  <a:lnTo>
                    <a:pt x="4618786" y="275831"/>
                  </a:lnTo>
                  <a:lnTo>
                    <a:pt x="4621860" y="269735"/>
                  </a:lnTo>
                  <a:lnTo>
                    <a:pt x="4624882" y="263626"/>
                  </a:lnTo>
                  <a:lnTo>
                    <a:pt x="4626419" y="257530"/>
                  </a:lnTo>
                  <a:lnTo>
                    <a:pt x="4629454" y="251472"/>
                  </a:lnTo>
                  <a:lnTo>
                    <a:pt x="4630991" y="245376"/>
                  </a:lnTo>
                  <a:lnTo>
                    <a:pt x="4634014" y="239267"/>
                  </a:lnTo>
                  <a:lnTo>
                    <a:pt x="4635550" y="231635"/>
                  </a:lnTo>
                  <a:lnTo>
                    <a:pt x="4638624" y="225526"/>
                  </a:lnTo>
                  <a:lnTo>
                    <a:pt x="4641646" y="219430"/>
                  </a:lnTo>
                  <a:lnTo>
                    <a:pt x="4643196" y="213372"/>
                  </a:lnTo>
                  <a:lnTo>
                    <a:pt x="4646218" y="205739"/>
                  </a:lnTo>
                  <a:lnTo>
                    <a:pt x="4647755" y="199631"/>
                  </a:lnTo>
                  <a:lnTo>
                    <a:pt x="4650778" y="193535"/>
                  </a:lnTo>
                  <a:lnTo>
                    <a:pt x="4653851" y="185940"/>
                  </a:lnTo>
                  <a:lnTo>
                    <a:pt x="4656886" y="179844"/>
                  </a:lnTo>
                  <a:lnTo>
                    <a:pt x="4658423" y="172199"/>
                  </a:lnTo>
                  <a:lnTo>
                    <a:pt x="4659960" y="167639"/>
                  </a:lnTo>
                  <a:lnTo>
                    <a:pt x="4662982" y="161531"/>
                  </a:lnTo>
                  <a:lnTo>
                    <a:pt x="4666005" y="153949"/>
                  </a:lnTo>
                  <a:lnTo>
                    <a:pt x="4669091" y="147840"/>
                  </a:lnTo>
                  <a:lnTo>
                    <a:pt x="4670577" y="140195"/>
                  </a:lnTo>
                  <a:lnTo>
                    <a:pt x="4672114" y="134099"/>
                  </a:lnTo>
                  <a:lnTo>
                    <a:pt x="4675187" y="128041"/>
                  </a:lnTo>
                  <a:lnTo>
                    <a:pt x="4678210" y="123431"/>
                  </a:lnTo>
                  <a:lnTo>
                    <a:pt x="4679746" y="117335"/>
                  </a:lnTo>
                  <a:lnTo>
                    <a:pt x="4682782" y="111277"/>
                  </a:lnTo>
                  <a:lnTo>
                    <a:pt x="4685855" y="105181"/>
                  </a:lnTo>
                  <a:lnTo>
                    <a:pt x="4687341" y="99072"/>
                  </a:lnTo>
                  <a:lnTo>
                    <a:pt x="4690414" y="94513"/>
                  </a:lnTo>
                  <a:lnTo>
                    <a:pt x="4691913" y="88404"/>
                  </a:lnTo>
                  <a:lnTo>
                    <a:pt x="4694986" y="83845"/>
                  </a:lnTo>
                  <a:lnTo>
                    <a:pt x="4698009" y="79235"/>
                  </a:lnTo>
                  <a:lnTo>
                    <a:pt x="4699546" y="74663"/>
                  </a:lnTo>
                  <a:lnTo>
                    <a:pt x="4702568" y="68567"/>
                  </a:lnTo>
                  <a:lnTo>
                    <a:pt x="4704105" y="63995"/>
                  </a:lnTo>
                  <a:lnTo>
                    <a:pt x="4707191" y="59435"/>
                  </a:lnTo>
                  <a:lnTo>
                    <a:pt x="4710214" y="54876"/>
                  </a:lnTo>
                  <a:lnTo>
                    <a:pt x="4711750" y="50304"/>
                  </a:lnTo>
                  <a:lnTo>
                    <a:pt x="4714773" y="45745"/>
                  </a:lnTo>
                  <a:lnTo>
                    <a:pt x="4716310" y="41135"/>
                  </a:lnTo>
                  <a:lnTo>
                    <a:pt x="4719345" y="38100"/>
                  </a:lnTo>
                  <a:lnTo>
                    <a:pt x="4722418" y="33540"/>
                  </a:lnTo>
                  <a:lnTo>
                    <a:pt x="4723955" y="30518"/>
                  </a:lnTo>
                  <a:lnTo>
                    <a:pt x="4726978" y="25946"/>
                  </a:lnTo>
                  <a:lnTo>
                    <a:pt x="4728514" y="24409"/>
                  </a:lnTo>
                  <a:lnTo>
                    <a:pt x="4731550" y="19850"/>
                  </a:lnTo>
                  <a:lnTo>
                    <a:pt x="4734623" y="18313"/>
                  </a:lnTo>
                  <a:lnTo>
                    <a:pt x="4736109" y="15290"/>
                  </a:lnTo>
                  <a:lnTo>
                    <a:pt x="4739182" y="12204"/>
                  </a:lnTo>
                  <a:lnTo>
                    <a:pt x="4742205" y="10667"/>
                  </a:lnTo>
                  <a:lnTo>
                    <a:pt x="4743754" y="7645"/>
                  </a:lnTo>
                  <a:lnTo>
                    <a:pt x="4746777" y="6108"/>
                  </a:lnTo>
                  <a:lnTo>
                    <a:pt x="4748314" y="4622"/>
                  </a:lnTo>
                  <a:lnTo>
                    <a:pt x="4751387" y="3086"/>
                  </a:lnTo>
                  <a:lnTo>
                    <a:pt x="4754410" y="3086"/>
                  </a:lnTo>
                  <a:lnTo>
                    <a:pt x="4755946" y="0"/>
                  </a:lnTo>
                  <a:lnTo>
                    <a:pt x="4772723" y="0"/>
                  </a:lnTo>
                  <a:lnTo>
                    <a:pt x="4778768" y="3086"/>
                  </a:lnTo>
                  <a:lnTo>
                    <a:pt x="4780305" y="4622"/>
                  </a:lnTo>
                  <a:lnTo>
                    <a:pt x="4783391" y="4622"/>
                  </a:lnTo>
                  <a:lnTo>
                    <a:pt x="4784877" y="6108"/>
                  </a:lnTo>
                  <a:lnTo>
                    <a:pt x="4787950" y="7645"/>
                  </a:lnTo>
                  <a:lnTo>
                    <a:pt x="4792510" y="12204"/>
                  </a:lnTo>
                  <a:lnTo>
                    <a:pt x="4795545" y="15290"/>
                  </a:lnTo>
                  <a:lnTo>
                    <a:pt x="4798618" y="18313"/>
                  </a:lnTo>
                  <a:lnTo>
                    <a:pt x="4800155" y="21335"/>
                  </a:lnTo>
                  <a:lnTo>
                    <a:pt x="4803178" y="24409"/>
                  </a:lnTo>
                  <a:lnTo>
                    <a:pt x="4804714" y="27444"/>
                  </a:lnTo>
                  <a:lnTo>
                    <a:pt x="4807750" y="30518"/>
                  </a:lnTo>
                  <a:lnTo>
                    <a:pt x="4810823" y="35077"/>
                  </a:lnTo>
                  <a:lnTo>
                    <a:pt x="4812309" y="38100"/>
                  </a:lnTo>
                  <a:lnTo>
                    <a:pt x="4815382" y="42671"/>
                  </a:lnTo>
                  <a:lnTo>
                    <a:pt x="4816868" y="47231"/>
                  </a:lnTo>
                  <a:lnTo>
                    <a:pt x="4819954" y="50304"/>
                  </a:lnTo>
                  <a:lnTo>
                    <a:pt x="4822977" y="56413"/>
                  </a:lnTo>
                  <a:lnTo>
                    <a:pt x="4824514" y="60972"/>
                  </a:lnTo>
                  <a:lnTo>
                    <a:pt x="4827587" y="63995"/>
                  </a:lnTo>
                  <a:lnTo>
                    <a:pt x="4829073" y="70103"/>
                  </a:lnTo>
                  <a:lnTo>
                    <a:pt x="4832146" y="74663"/>
                  </a:lnTo>
                  <a:lnTo>
                    <a:pt x="4835182" y="80771"/>
                  </a:lnTo>
                  <a:lnTo>
                    <a:pt x="4836718" y="85331"/>
                  </a:lnTo>
                  <a:lnTo>
                    <a:pt x="4839741" y="89941"/>
                  </a:lnTo>
                  <a:lnTo>
                    <a:pt x="4841278" y="95999"/>
                  </a:lnTo>
                  <a:lnTo>
                    <a:pt x="4844313" y="102095"/>
                  </a:lnTo>
                  <a:lnTo>
                    <a:pt x="4847386" y="106667"/>
                  </a:lnTo>
                  <a:lnTo>
                    <a:pt x="4848872" y="112763"/>
                  </a:lnTo>
                  <a:lnTo>
                    <a:pt x="4851946" y="118871"/>
                  </a:lnTo>
                  <a:lnTo>
                    <a:pt x="4854968" y="124967"/>
                  </a:lnTo>
                  <a:lnTo>
                    <a:pt x="4856505" y="131076"/>
                  </a:lnTo>
                  <a:lnTo>
                    <a:pt x="4859540" y="137172"/>
                  </a:lnTo>
                  <a:lnTo>
                    <a:pt x="4861077" y="143281"/>
                  </a:lnTo>
                  <a:lnTo>
                    <a:pt x="4864100" y="150863"/>
                  </a:lnTo>
                  <a:lnTo>
                    <a:pt x="4867173" y="156971"/>
                  </a:lnTo>
                  <a:lnTo>
                    <a:pt x="4868710" y="163067"/>
                  </a:lnTo>
                  <a:lnTo>
                    <a:pt x="4871745" y="169176"/>
                  </a:lnTo>
                  <a:lnTo>
                    <a:pt x="4873282" y="176758"/>
                  </a:lnTo>
                  <a:lnTo>
                    <a:pt x="4876304" y="182867"/>
                  </a:lnTo>
                  <a:lnTo>
                    <a:pt x="4879378" y="188963"/>
                  </a:lnTo>
                  <a:lnTo>
                    <a:pt x="4880864" y="195071"/>
                  </a:lnTo>
                  <a:lnTo>
                    <a:pt x="4882413" y="202653"/>
                  </a:lnTo>
                  <a:lnTo>
                    <a:pt x="4885486" y="208762"/>
                  </a:lnTo>
                  <a:lnTo>
                    <a:pt x="4891532" y="220967"/>
                  </a:lnTo>
                  <a:lnTo>
                    <a:pt x="4893068" y="228600"/>
                  </a:lnTo>
                  <a:lnTo>
                    <a:pt x="4896154" y="234708"/>
                  </a:lnTo>
                  <a:lnTo>
                    <a:pt x="4897640" y="240753"/>
                  </a:lnTo>
                  <a:lnTo>
                    <a:pt x="4900714" y="246862"/>
                  </a:lnTo>
                  <a:lnTo>
                    <a:pt x="4903736" y="254495"/>
                  </a:lnTo>
                  <a:lnTo>
                    <a:pt x="4905273" y="260603"/>
                  </a:lnTo>
                  <a:lnTo>
                    <a:pt x="4908308" y="266700"/>
                  </a:lnTo>
                  <a:lnTo>
                    <a:pt x="4911382" y="272808"/>
                  </a:lnTo>
                  <a:lnTo>
                    <a:pt x="4912918" y="278853"/>
                  </a:lnTo>
                  <a:lnTo>
                    <a:pt x="4915941" y="284962"/>
                  </a:lnTo>
                  <a:lnTo>
                    <a:pt x="4917478" y="289572"/>
                  </a:lnTo>
                  <a:lnTo>
                    <a:pt x="4920513" y="295630"/>
                  </a:lnTo>
                  <a:lnTo>
                    <a:pt x="4923586" y="301726"/>
                  </a:lnTo>
                  <a:lnTo>
                    <a:pt x="4925072" y="306298"/>
                  </a:lnTo>
                  <a:lnTo>
                    <a:pt x="4926609" y="310908"/>
                  </a:lnTo>
                  <a:lnTo>
                    <a:pt x="4929632" y="316953"/>
                  </a:lnTo>
                  <a:lnTo>
                    <a:pt x="4932705" y="321576"/>
                  </a:lnTo>
                  <a:lnTo>
                    <a:pt x="4935740" y="327672"/>
                  </a:lnTo>
                  <a:lnTo>
                    <a:pt x="4937277" y="330695"/>
                  </a:lnTo>
                  <a:lnTo>
                    <a:pt x="4938814" y="336803"/>
                  </a:lnTo>
                  <a:lnTo>
                    <a:pt x="4941836" y="341363"/>
                  </a:lnTo>
                  <a:lnTo>
                    <a:pt x="4944910" y="345935"/>
                  </a:lnTo>
                  <a:lnTo>
                    <a:pt x="4947945" y="350494"/>
                  </a:lnTo>
                  <a:lnTo>
                    <a:pt x="4949482" y="355053"/>
                  </a:lnTo>
                  <a:lnTo>
                    <a:pt x="4952504" y="359625"/>
                  </a:lnTo>
                  <a:lnTo>
                    <a:pt x="4954041" y="362699"/>
                  </a:lnTo>
                  <a:lnTo>
                    <a:pt x="4960150" y="368795"/>
                  </a:lnTo>
                  <a:lnTo>
                    <a:pt x="4961686" y="373367"/>
                  </a:lnTo>
                  <a:lnTo>
                    <a:pt x="4964709" y="376389"/>
                  </a:lnTo>
                  <a:lnTo>
                    <a:pt x="4967732" y="379463"/>
                  </a:lnTo>
                  <a:lnTo>
                    <a:pt x="4969268" y="380961"/>
                  </a:lnTo>
                  <a:lnTo>
                    <a:pt x="4970805" y="384035"/>
                  </a:lnTo>
                  <a:lnTo>
                    <a:pt x="4973840" y="387057"/>
                  </a:lnTo>
                  <a:lnTo>
                    <a:pt x="4976863" y="388594"/>
                  </a:lnTo>
                  <a:lnTo>
                    <a:pt x="4979936" y="391617"/>
                  </a:lnTo>
                  <a:lnTo>
                    <a:pt x="4981473" y="393153"/>
                  </a:lnTo>
                  <a:lnTo>
                    <a:pt x="4982959" y="394703"/>
                  </a:lnTo>
                  <a:lnTo>
                    <a:pt x="4986045" y="396239"/>
                  </a:lnTo>
                  <a:lnTo>
                    <a:pt x="4989068" y="397725"/>
                  </a:lnTo>
                  <a:lnTo>
                    <a:pt x="4992141" y="397725"/>
                  </a:lnTo>
                  <a:lnTo>
                    <a:pt x="4993627" y="399262"/>
                  </a:lnTo>
                  <a:lnTo>
                    <a:pt x="5005832" y="399262"/>
                  </a:lnTo>
                  <a:lnTo>
                    <a:pt x="5008905" y="397725"/>
                  </a:lnTo>
                  <a:lnTo>
                    <a:pt x="5010404" y="397725"/>
                  </a:lnTo>
                  <a:lnTo>
                    <a:pt x="5013477" y="396239"/>
                  </a:lnTo>
                  <a:lnTo>
                    <a:pt x="5014963" y="394703"/>
                  </a:lnTo>
                  <a:lnTo>
                    <a:pt x="5018036" y="393153"/>
                  </a:lnTo>
                  <a:lnTo>
                    <a:pt x="5021059" y="391617"/>
                  </a:lnTo>
                  <a:lnTo>
                    <a:pt x="5024145" y="390131"/>
                  </a:lnTo>
                  <a:lnTo>
                    <a:pt x="5025682" y="387057"/>
                  </a:lnTo>
                  <a:lnTo>
                    <a:pt x="5033264" y="379463"/>
                  </a:lnTo>
                  <a:lnTo>
                    <a:pt x="5036350" y="377926"/>
                  </a:lnTo>
                  <a:lnTo>
                    <a:pt x="5037836" y="373367"/>
                  </a:lnTo>
                  <a:lnTo>
                    <a:pt x="5039372" y="370293"/>
                  </a:lnTo>
                  <a:lnTo>
                    <a:pt x="5042395" y="367258"/>
                  </a:lnTo>
                  <a:lnTo>
                    <a:pt x="5045468" y="364235"/>
                  </a:lnTo>
                  <a:lnTo>
                    <a:pt x="5048504" y="359625"/>
                  </a:lnTo>
                  <a:lnTo>
                    <a:pt x="5051577" y="350494"/>
                  </a:lnTo>
                  <a:lnTo>
                    <a:pt x="5054600" y="345935"/>
                  </a:lnTo>
                  <a:lnTo>
                    <a:pt x="5057673" y="341363"/>
                  </a:lnTo>
                  <a:lnTo>
                    <a:pt x="5059159" y="336803"/>
                  </a:lnTo>
                  <a:lnTo>
                    <a:pt x="5062245" y="332244"/>
                  </a:lnTo>
                  <a:lnTo>
                    <a:pt x="5065268" y="327672"/>
                  </a:lnTo>
                  <a:lnTo>
                    <a:pt x="5066804" y="323062"/>
                  </a:lnTo>
                  <a:lnTo>
                    <a:pt x="5069827" y="316953"/>
                  </a:lnTo>
                  <a:lnTo>
                    <a:pt x="5071364" y="312394"/>
                  </a:lnTo>
                  <a:lnTo>
                    <a:pt x="5074450" y="306298"/>
                  </a:lnTo>
                  <a:lnTo>
                    <a:pt x="5077472" y="301726"/>
                  </a:lnTo>
                  <a:lnTo>
                    <a:pt x="5080495" y="295630"/>
                  </a:lnTo>
                  <a:lnTo>
                    <a:pt x="5082032" y="289572"/>
                  </a:lnTo>
                  <a:lnTo>
                    <a:pt x="5083568" y="283476"/>
                  </a:lnTo>
                  <a:lnTo>
                    <a:pt x="5086604" y="277367"/>
                  </a:lnTo>
                  <a:lnTo>
                    <a:pt x="5089677" y="271271"/>
                  </a:lnTo>
                  <a:lnTo>
                    <a:pt x="5092700" y="265163"/>
                  </a:lnTo>
                  <a:lnTo>
                    <a:pt x="5095773" y="252958"/>
                  </a:lnTo>
                  <a:lnTo>
                    <a:pt x="5098808" y="246862"/>
                  </a:lnTo>
                  <a:lnTo>
                    <a:pt x="5101882" y="240753"/>
                  </a:lnTo>
                  <a:lnTo>
                    <a:pt x="5103368" y="234708"/>
                  </a:lnTo>
                  <a:lnTo>
                    <a:pt x="5106441" y="227063"/>
                  </a:lnTo>
                  <a:lnTo>
                    <a:pt x="5107927" y="220967"/>
                  </a:lnTo>
                  <a:lnTo>
                    <a:pt x="5111013" y="214858"/>
                  </a:lnTo>
                  <a:lnTo>
                    <a:pt x="5114036" y="207276"/>
                  </a:lnTo>
                  <a:lnTo>
                    <a:pt x="5115572" y="201167"/>
                  </a:lnTo>
                  <a:lnTo>
                    <a:pt x="5118595" y="195071"/>
                  </a:lnTo>
                  <a:lnTo>
                    <a:pt x="5121668" y="188963"/>
                  </a:lnTo>
                  <a:lnTo>
                    <a:pt x="5123205" y="181330"/>
                  </a:lnTo>
                  <a:lnTo>
                    <a:pt x="5126240" y="175272"/>
                  </a:lnTo>
                  <a:lnTo>
                    <a:pt x="5127777" y="169176"/>
                  </a:lnTo>
                  <a:lnTo>
                    <a:pt x="5130800" y="163067"/>
                  </a:lnTo>
                  <a:lnTo>
                    <a:pt x="5133873" y="155435"/>
                  </a:lnTo>
                  <a:lnTo>
                    <a:pt x="5136908" y="149377"/>
                  </a:lnTo>
                  <a:lnTo>
                    <a:pt x="5139982" y="137172"/>
                  </a:lnTo>
                  <a:lnTo>
                    <a:pt x="5146027" y="124967"/>
                  </a:lnTo>
                  <a:lnTo>
                    <a:pt x="5147564" y="118871"/>
                  </a:lnTo>
                  <a:lnTo>
                    <a:pt x="5150650" y="112763"/>
                  </a:lnTo>
                  <a:lnTo>
                    <a:pt x="5152136" y="106667"/>
                  </a:lnTo>
                  <a:lnTo>
                    <a:pt x="5155209" y="100609"/>
                  </a:lnTo>
                  <a:lnTo>
                    <a:pt x="5158232" y="95999"/>
                  </a:lnTo>
                  <a:lnTo>
                    <a:pt x="5159768" y="89941"/>
                  </a:lnTo>
                  <a:lnTo>
                    <a:pt x="5162804" y="85331"/>
                  </a:lnTo>
                  <a:lnTo>
                    <a:pt x="5164340" y="80771"/>
                  </a:lnTo>
                  <a:lnTo>
                    <a:pt x="5167363" y="74663"/>
                  </a:lnTo>
                  <a:lnTo>
                    <a:pt x="5170436" y="70103"/>
                  </a:lnTo>
                  <a:lnTo>
                    <a:pt x="5171922" y="65544"/>
                  </a:lnTo>
                  <a:lnTo>
                    <a:pt x="5175008" y="60972"/>
                  </a:lnTo>
                  <a:lnTo>
                    <a:pt x="5178031" y="56413"/>
                  </a:lnTo>
                  <a:lnTo>
                    <a:pt x="5179568" y="51841"/>
                  </a:lnTo>
                  <a:lnTo>
                    <a:pt x="5182590" y="47231"/>
                  </a:lnTo>
                  <a:lnTo>
                    <a:pt x="5184127" y="42671"/>
                  </a:lnTo>
                  <a:lnTo>
                    <a:pt x="5187213" y="38100"/>
                  </a:lnTo>
                  <a:lnTo>
                    <a:pt x="5190236" y="35077"/>
                  </a:lnTo>
                  <a:lnTo>
                    <a:pt x="5191772" y="30518"/>
                  </a:lnTo>
                  <a:lnTo>
                    <a:pt x="5194795" y="27444"/>
                  </a:lnTo>
                  <a:lnTo>
                    <a:pt x="5196332" y="24409"/>
                  </a:lnTo>
                  <a:lnTo>
                    <a:pt x="5199367" y="21335"/>
                  </a:lnTo>
                  <a:lnTo>
                    <a:pt x="5202440" y="18313"/>
                  </a:lnTo>
                  <a:lnTo>
                    <a:pt x="5203926" y="16776"/>
                  </a:lnTo>
                  <a:lnTo>
                    <a:pt x="5207000" y="13741"/>
                  </a:lnTo>
                  <a:lnTo>
                    <a:pt x="5211559" y="9182"/>
                  </a:lnTo>
                  <a:lnTo>
                    <a:pt x="5214594" y="7645"/>
                  </a:lnTo>
                  <a:lnTo>
                    <a:pt x="5216131" y="4622"/>
                  </a:lnTo>
                  <a:lnTo>
                    <a:pt x="5219204" y="4622"/>
                  </a:lnTo>
                  <a:lnTo>
                    <a:pt x="5220690" y="3086"/>
                  </a:lnTo>
                  <a:lnTo>
                    <a:pt x="5223764" y="1549"/>
                  </a:lnTo>
                  <a:lnTo>
                    <a:pt x="5226799" y="0"/>
                  </a:lnTo>
                  <a:lnTo>
                    <a:pt x="5240540" y="0"/>
                  </a:lnTo>
                  <a:lnTo>
                    <a:pt x="5243563" y="1549"/>
                  </a:lnTo>
                  <a:lnTo>
                    <a:pt x="5246636" y="3086"/>
                  </a:lnTo>
                  <a:lnTo>
                    <a:pt x="5248122" y="3086"/>
                  </a:lnTo>
                  <a:lnTo>
                    <a:pt x="5251208" y="4622"/>
                  </a:lnTo>
                  <a:lnTo>
                    <a:pt x="5252694" y="6108"/>
                  </a:lnTo>
                  <a:lnTo>
                    <a:pt x="5255768" y="7645"/>
                  </a:lnTo>
                  <a:lnTo>
                    <a:pt x="5260327" y="12204"/>
                  </a:lnTo>
                  <a:lnTo>
                    <a:pt x="5263413" y="13741"/>
                  </a:lnTo>
                  <a:lnTo>
                    <a:pt x="5264899" y="16776"/>
                  </a:lnTo>
                  <a:lnTo>
                    <a:pt x="5270995" y="22872"/>
                  </a:lnTo>
                  <a:lnTo>
                    <a:pt x="5272532" y="25946"/>
                  </a:lnTo>
                  <a:lnTo>
                    <a:pt x="5275567" y="30518"/>
                  </a:lnTo>
                  <a:lnTo>
                    <a:pt x="5277104" y="33540"/>
                  </a:lnTo>
                  <a:lnTo>
                    <a:pt x="5280126" y="36614"/>
                  </a:lnTo>
                  <a:lnTo>
                    <a:pt x="5283200" y="41135"/>
                  </a:lnTo>
                  <a:lnTo>
                    <a:pt x="5284736" y="45745"/>
                  </a:lnTo>
                  <a:lnTo>
                    <a:pt x="5290794" y="54876"/>
                  </a:lnTo>
                  <a:lnTo>
                    <a:pt x="5292331" y="57899"/>
                  </a:lnTo>
                  <a:lnTo>
                    <a:pt x="5295404" y="63995"/>
                  </a:lnTo>
                  <a:lnTo>
                    <a:pt x="5296890" y="68567"/>
                  </a:lnTo>
                  <a:lnTo>
                    <a:pt x="5299964" y="73177"/>
                  </a:lnTo>
                  <a:lnTo>
                    <a:pt x="5302999" y="79235"/>
                  </a:lnTo>
                  <a:lnTo>
                    <a:pt x="5304536" y="83845"/>
                  </a:lnTo>
                  <a:lnTo>
                    <a:pt x="5307558" y="88404"/>
                  </a:lnTo>
                  <a:lnTo>
                    <a:pt x="5309095" y="94513"/>
                  </a:lnTo>
                  <a:lnTo>
                    <a:pt x="5312168" y="100609"/>
                  </a:lnTo>
                  <a:lnTo>
                    <a:pt x="5315204" y="105181"/>
                  </a:lnTo>
                  <a:lnTo>
                    <a:pt x="5316740" y="111277"/>
                  </a:lnTo>
                  <a:lnTo>
                    <a:pt x="5318226" y="117335"/>
                  </a:lnTo>
                  <a:lnTo>
                    <a:pt x="5321300" y="123431"/>
                  </a:lnTo>
                  <a:lnTo>
                    <a:pt x="5324322" y="129539"/>
                  </a:lnTo>
                  <a:lnTo>
                    <a:pt x="5327408" y="135635"/>
                  </a:lnTo>
                  <a:lnTo>
                    <a:pt x="5328894" y="141744"/>
                  </a:lnTo>
                  <a:lnTo>
                    <a:pt x="5331968" y="147840"/>
                  </a:lnTo>
                  <a:lnTo>
                    <a:pt x="5333504" y="155435"/>
                  </a:lnTo>
                  <a:lnTo>
                    <a:pt x="5336527" y="161531"/>
                  </a:lnTo>
                  <a:lnTo>
                    <a:pt x="5339613" y="167639"/>
                  </a:lnTo>
                  <a:lnTo>
                    <a:pt x="5341099" y="173735"/>
                  </a:lnTo>
                  <a:lnTo>
                    <a:pt x="5344121" y="181330"/>
                  </a:lnTo>
                  <a:lnTo>
                    <a:pt x="5347195" y="187426"/>
                  </a:lnTo>
                  <a:lnTo>
                    <a:pt x="5348732" y="193535"/>
                  </a:lnTo>
                  <a:lnTo>
                    <a:pt x="5351767" y="201167"/>
                  </a:lnTo>
                  <a:lnTo>
                    <a:pt x="5353304" y="207276"/>
                  </a:lnTo>
                  <a:lnTo>
                    <a:pt x="5356326" y="213372"/>
                  </a:lnTo>
                  <a:lnTo>
                    <a:pt x="5359400" y="219430"/>
                  </a:lnTo>
                  <a:lnTo>
                    <a:pt x="5360885" y="225526"/>
                  </a:lnTo>
                  <a:lnTo>
                    <a:pt x="5362422" y="233171"/>
                  </a:lnTo>
                  <a:lnTo>
                    <a:pt x="5365457" y="239267"/>
                  </a:lnTo>
                  <a:lnTo>
                    <a:pt x="5368531" y="245376"/>
                  </a:lnTo>
                  <a:lnTo>
                    <a:pt x="5371553" y="251472"/>
                  </a:lnTo>
                  <a:lnTo>
                    <a:pt x="5373090" y="259067"/>
                  </a:lnTo>
                  <a:lnTo>
                    <a:pt x="5374627" y="265163"/>
                  </a:lnTo>
                  <a:lnTo>
                    <a:pt x="5377662" y="271271"/>
                  </a:lnTo>
                  <a:lnTo>
                    <a:pt x="5380736" y="277367"/>
                  </a:lnTo>
                  <a:lnTo>
                    <a:pt x="5383758" y="283476"/>
                  </a:lnTo>
                  <a:lnTo>
                    <a:pt x="5385295" y="288035"/>
                  </a:lnTo>
                  <a:lnTo>
                    <a:pt x="5388317" y="294144"/>
                  </a:lnTo>
                  <a:lnTo>
                    <a:pt x="5389867" y="298703"/>
                  </a:lnTo>
                  <a:lnTo>
                    <a:pt x="5392889" y="304800"/>
                  </a:lnTo>
                  <a:lnTo>
                    <a:pt x="5395963" y="309371"/>
                  </a:lnTo>
                  <a:lnTo>
                    <a:pt x="5397500" y="315467"/>
                  </a:lnTo>
                  <a:lnTo>
                    <a:pt x="5400522" y="320039"/>
                  </a:lnTo>
                  <a:lnTo>
                    <a:pt x="5403557" y="326135"/>
                  </a:lnTo>
                  <a:lnTo>
                    <a:pt x="5406631" y="335267"/>
                  </a:lnTo>
                  <a:lnTo>
                    <a:pt x="5409653" y="339826"/>
                  </a:lnTo>
                  <a:lnTo>
                    <a:pt x="5412727" y="344398"/>
                  </a:lnTo>
                  <a:lnTo>
                    <a:pt x="5415762" y="349008"/>
                  </a:lnTo>
                  <a:lnTo>
                    <a:pt x="5417299" y="353517"/>
                  </a:lnTo>
                  <a:lnTo>
                    <a:pt x="5418836" y="358139"/>
                  </a:lnTo>
                  <a:lnTo>
                    <a:pt x="5421858" y="361162"/>
                  </a:lnTo>
                  <a:lnTo>
                    <a:pt x="5424932" y="365721"/>
                  </a:lnTo>
                  <a:lnTo>
                    <a:pt x="5427967" y="368795"/>
                  </a:lnTo>
                  <a:lnTo>
                    <a:pt x="5429504" y="371830"/>
                  </a:lnTo>
                  <a:lnTo>
                    <a:pt x="5430989" y="374903"/>
                  </a:lnTo>
                  <a:lnTo>
                    <a:pt x="5434063" y="377926"/>
                  </a:lnTo>
                  <a:lnTo>
                    <a:pt x="5437085" y="380961"/>
                  </a:lnTo>
                  <a:lnTo>
                    <a:pt x="5438622" y="384035"/>
                  </a:lnTo>
                  <a:lnTo>
                    <a:pt x="5441657" y="385571"/>
                  </a:lnTo>
                  <a:lnTo>
                    <a:pt x="5444731" y="388594"/>
                  </a:lnTo>
                  <a:lnTo>
                    <a:pt x="5446268" y="390131"/>
                  </a:lnTo>
                  <a:lnTo>
                    <a:pt x="5449290" y="391617"/>
                  </a:lnTo>
                  <a:lnTo>
                    <a:pt x="5450827" y="393153"/>
                  </a:lnTo>
                  <a:lnTo>
                    <a:pt x="5453862" y="396239"/>
                  </a:lnTo>
                  <a:lnTo>
                    <a:pt x="5456936" y="397725"/>
                  </a:lnTo>
                  <a:lnTo>
                    <a:pt x="5459958" y="397725"/>
                  </a:lnTo>
                  <a:lnTo>
                    <a:pt x="5461495" y="399262"/>
                  </a:lnTo>
                  <a:lnTo>
                    <a:pt x="5473649" y="399262"/>
                  </a:lnTo>
                  <a:lnTo>
                    <a:pt x="5475185" y="397725"/>
                  </a:lnTo>
                  <a:lnTo>
                    <a:pt x="5478221" y="397725"/>
                  </a:lnTo>
                  <a:lnTo>
                    <a:pt x="5481294" y="396239"/>
                  </a:lnTo>
                  <a:lnTo>
                    <a:pt x="5482831" y="396239"/>
                  </a:lnTo>
                  <a:lnTo>
                    <a:pt x="5485853" y="393153"/>
                  </a:lnTo>
                  <a:lnTo>
                    <a:pt x="5487390" y="391617"/>
                  </a:lnTo>
                  <a:lnTo>
                    <a:pt x="5490413" y="390131"/>
                  </a:lnTo>
                  <a:lnTo>
                    <a:pt x="5493499" y="388594"/>
                  </a:lnTo>
                  <a:lnTo>
                    <a:pt x="5494985" y="385571"/>
                  </a:lnTo>
                  <a:lnTo>
                    <a:pt x="5498058" y="384035"/>
                  </a:lnTo>
                  <a:lnTo>
                    <a:pt x="5501081" y="380961"/>
                  </a:lnTo>
                  <a:lnTo>
                    <a:pt x="5502617" y="377926"/>
                  </a:lnTo>
                  <a:lnTo>
                    <a:pt x="5505653" y="374903"/>
                  </a:lnTo>
                  <a:lnTo>
                    <a:pt x="5507189" y="371830"/>
                  </a:lnTo>
                  <a:lnTo>
                    <a:pt x="5510263" y="367258"/>
                  </a:lnTo>
                  <a:lnTo>
                    <a:pt x="5513285" y="364235"/>
                  </a:lnTo>
                  <a:lnTo>
                    <a:pt x="5516321" y="361162"/>
                  </a:lnTo>
                  <a:lnTo>
                    <a:pt x="5519394" y="352031"/>
                  </a:lnTo>
                  <a:lnTo>
                    <a:pt x="5522417" y="347471"/>
                  </a:lnTo>
                  <a:lnTo>
                    <a:pt x="5525490" y="342900"/>
                  </a:lnTo>
                  <a:lnTo>
                    <a:pt x="5526976" y="339826"/>
                  </a:lnTo>
                  <a:lnTo>
                    <a:pt x="5530062" y="333730"/>
                  </a:lnTo>
                  <a:lnTo>
                    <a:pt x="5531599" y="329158"/>
                  </a:lnTo>
                  <a:lnTo>
                    <a:pt x="5534621" y="323062"/>
                  </a:lnTo>
                  <a:lnTo>
                    <a:pt x="5537644" y="320039"/>
                  </a:lnTo>
                  <a:lnTo>
                    <a:pt x="5539181" y="313931"/>
                  </a:lnTo>
                  <a:lnTo>
                    <a:pt x="5542267" y="307835"/>
                  </a:lnTo>
                  <a:lnTo>
                    <a:pt x="5543753" y="303263"/>
                  </a:lnTo>
                  <a:lnTo>
                    <a:pt x="5546826" y="297167"/>
                  </a:lnTo>
                  <a:lnTo>
                    <a:pt x="5549849" y="291058"/>
                  </a:lnTo>
                  <a:lnTo>
                    <a:pt x="5551385" y="284962"/>
                  </a:lnTo>
                  <a:lnTo>
                    <a:pt x="5554421" y="278853"/>
                  </a:lnTo>
                  <a:lnTo>
                    <a:pt x="5557494" y="272808"/>
                  </a:lnTo>
                  <a:lnTo>
                    <a:pt x="5559031" y="266700"/>
                  </a:lnTo>
                  <a:lnTo>
                    <a:pt x="5562053" y="260603"/>
                  </a:lnTo>
                  <a:lnTo>
                    <a:pt x="5563590" y="254495"/>
                  </a:lnTo>
                  <a:lnTo>
                    <a:pt x="5566613" y="248399"/>
                  </a:lnTo>
                  <a:lnTo>
                    <a:pt x="5569699" y="242303"/>
                  </a:lnTo>
                  <a:lnTo>
                    <a:pt x="5571185" y="236194"/>
                  </a:lnTo>
                  <a:lnTo>
                    <a:pt x="5574258" y="228600"/>
                  </a:lnTo>
                  <a:lnTo>
                    <a:pt x="5575744" y="222503"/>
                  </a:lnTo>
                  <a:lnTo>
                    <a:pt x="5578817" y="216395"/>
                  </a:lnTo>
                  <a:lnTo>
                    <a:pt x="5581853" y="210299"/>
                  </a:lnTo>
                  <a:lnTo>
                    <a:pt x="5583389" y="202653"/>
                  </a:lnTo>
                  <a:lnTo>
                    <a:pt x="5586463" y="196608"/>
                  </a:lnTo>
                  <a:lnTo>
                    <a:pt x="5587949" y="190500"/>
                  </a:lnTo>
                  <a:lnTo>
                    <a:pt x="5591022" y="182867"/>
                  </a:lnTo>
                  <a:lnTo>
                    <a:pt x="5594057" y="176758"/>
                  </a:lnTo>
                  <a:lnTo>
                    <a:pt x="5595594" y="170662"/>
                  </a:lnTo>
                  <a:lnTo>
                    <a:pt x="5598617" y="164553"/>
                  </a:lnTo>
                  <a:lnTo>
                    <a:pt x="5600153" y="156971"/>
                  </a:lnTo>
                  <a:lnTo>
                    <a:pt x="5603176" y="150863"/>
                  </a:lnTo>
                  <a:lnTo>
                    <a:pt x="5606262" y="144767"/>
                  </a:lnTo>
                  <a:lnTo>
                    <a:pt x="5607799" y="138709"/>
                  </a:lnTo>
                  <a:lnTo>
                    <a:pt x="5613844" y="126504"/>
                  </a:lnTo>
                  <a:lnTo>
                    <a:pt x="5615381" y="120408"/>
                  </a:lnTo>
                  <a:lnTo>
                    <a:pt x="5618467" y="114300"/>
                  </a:lnTo>
                  <a:lnTo>
                    <a:pt x="5619953" y="108203"/>
                  </a:lnTo>
                  <a:lnTo>
                    <a:pt x="5623026" y="102095"/>
                  </a:lnTo>
                  <a:lnTo>
                    <a:pt x="5626049" y="97535"/>
                  </a:lnTo>
                  <a:lnTo>
                    <a:pt x="5627585" y="92976"/>
                  </a:lnTo>
                  <a:lnTo>
                    <a:pt x="5630621" y="86867"/>
                  </a:lnTo>
                  <a:lnTo>
                    <a:pt x="5632157" y="82308"/>
                  </a:lnTo>
                  <a:lnTo>
                    <a:pt x="5635231" y="76200"/>
                  </a:lnTo>
                  <a:lnTo>
                    <a:pt x="5638253" y="71640"/>
                  </a:lnTo>
                  <a:lnTo>
                    <a:pt x="5639790" y="67081"/>
                  </a:lnTo>
                  <a:lnTo>
                    <a:pt x="5642813" y="62509"/>
                  </a:lnTo>
                  <a:lnTo>
                    <a:pt x="5644362" y="56413"/>
                  </a:lnTo>
                  <a:lnTo>
                    <a:pt x="5647385" y="51841"/>
                  </a:lnTo>
                  <a:lnTo>
                    <a:pt x="5650458" y="48767"/>
                  </a:lnTo>
                  <a:lnTo>
                    <a:pt x="5651944" y="44208"/>
                  </a:lnTo>
                  <a:lnTo>
                    <a:pt x="5655017" y="39649"/>
                  </a:lnTo>
                  <a:lnTo>
                    <a:pt x="5656516" y="36614"/>
                  </a:lnTo>
                  <a:lnTo>
                    <a:pt x="5659589" y="32003"/>
                  </a:lnTo>
                  <a:lnTo>
                    <a:pt x="5662612" y="28981"/>
                  </a:lnTo>
                  <a:lnTo>
                    <a:pt x="5664149" y="25946"/>
                  </a:lnTo>
                  <a:lnTo>
                    <a:pt x="5667171" y="22872"/>
                  </a:lnTo>
                  <a:lnTo>
                    <a:pt x="5670257" y="19850"/>
                  </a:lnTo>
                  <a:lnTo>
                    <a:pt x="5671794" y="16776"/>
                  </a:lnTo>
                  <a:lnTo>
                    <a:pt x="5676353" y="12204"/>
                  </a:lnTo>
                  <a:lnTo>
                    <a:pt x="5679376" y="10667"/>
                  </a:lnTo>
                  <a:lnTo>
                    <a:pt x="5682462" y="7645"/>
                  </a:lnTo>
                  <a:lnTo>
                    <a:pt x="5683948" y="6108"/>
                  </a:lnTo>
                  <a:lnTo>
                    <a:pt x="5687021" y="4622"/>
                  </a:lnTo>
                  <a:lnTo>
                    <a:pt x="5688507" y="3086"/>
                  </a:lnTo>
                  <a:lnTo>
                    <a:pt x="5691581" y="1549"/>
                  </a:lnTo>
                  <a:lnTo>
                    <a:pt x="5694616" y="0"/>
                  </a:lnTo>
                  <a:lnTo>
                    <a:pt x="5711380" y="0"/>
                  </a:lnTo>
                  <a:lnTo>
                    <a:pt x="5712917" y="1549"/>
                  </a:lnTo>
                  <a:lnTo>
                    <a:pt x="5715939" y="3086"/>
                  </a:lnTo>
                  <a:lnTo>
                    <a:pt x="5719013" y="4622"/>
                  </a:lnTo>
                  <a:lnTo>
                    <a:pt x="5720562" y="6108"/>
                  </a:lnTo>
                  <a:lnTo>
                    <a:pt x="5726607" y="9182"/>
                  </a:lnTo>
                  <a:lnTo>
                    <a:pt x="5728144" y="12204"/>
                  </a:lnTo>
                  <a:lnTo>
                    <a:pt x="5731217" y="13741"/>
                  </a:lnTo>
                  <a:lnTo>
                    <a:pt x="5732716" y="16776"/>
                  </a:lnTo>
                  <a:lnTo>
                    <a:pt x="5738812" y="22872"/>
                  </a:lnTo>
                  <a:lnTo>
                    <a:pt x="5740349" y="25946"/>
                  </a:lnTo>
                  <a:lnTo>
                    <a:pt x="5741885" y="28981"/>
                  </a:lnTo>
                  <a:lnTo>
                    <a:pt x="5744921" y="32003"/>
                  </a:lnTo>
                  <a:lnTo>
                    <a:pt x="5747994" y="36614"/>
                  </a:lnTo>
                  <a:lnTo>
                    <a:pt x="5751017" y="41135"/>
                  </a:lnTo>
                  <a:lnTo>
                    <a:pt x="5752553" y="44208"/>
                  </a:lnTo>
                  <a:lnTo>
                    <a:pt x="5755576" y="48767"/>
                  </a:lnTo>
                  <a:lnTo>
                    <a:pt x="5760148" y="57899"/>
                  </a:lnTo>
                  <a:lnTo>
                    <a:pt x="5763221" y="62509"/>
                  </a:lnTo>
                  <a:lnTo>
                    <a:pt x="5764707" y="67081"/>
                  </a:lnTo>
                  <a:lnTo>
                    <a:pt x="5767781" y="71640"/>
                  </a:lnTo>
                  <a:lnTo>
                    <a:pt x="5769317" y="76200"/>
                  </a:lnTo>
                  <a:lnTo>
                    <a:pt x="5772353" y="82308"/>
                  </a:lnTo>
                  <a:lnTo>
                    <a:pt x="5775426" y="86867"/>
                  </a:lnTo>
                  <a:lnTo>
                    <a:pt x="5776912" y="92976"/>
                  </a:lnTo>
                  <a:lnTo>
                    <a:pt x="5779935" y="99072"/>
                  </a:lnTo>
                  <a:lnTo>
                    <a:pt x="5783021" y="105181"/>
                  </a:lnTo>
                  <a:lnTo>
                    <a:pt x="5784557" y="109740"/>
                  </a:lnTo>
                  <a:lnTo>
                    <a:pt x="5786043" y="115849"/>
                  </a:lnTo>
                  <a:lnTo>
                    <a:pt x="5789117" y="121945"/>
                  </a:lnTo>
                  <a:lnTo>
                    <a:pt x="5792139" y="128041"/>
                  </a:lnTo>
                  <a:lnTo>
                    <a:pt x="5795213" y="134099"/>
                  </a:lnTo>
                  <a:lnTo>
                    <a:pt x="5796711" y="140195"/>
                  </a:lnTo>
                  <a:lnTo>
                    <a:pt x="5798248" y="146303"/>
                  </a:lnTo>
                  <a:lnTo>
                    <a:pt x="5801271" y="152400"/>
                  </a:lnTo>
                  <a:lnTo>
                    <a:pt x="5804344" y="158508"/>
                  </a:lnTo>
                  <a:lnTo>
                    <a:pt x="5807379" y="164553"/>
                  </a:lnTo>
                  <a:lnTo>
                    <a:pt x="5808916" y="172199"/>
                  </a:lnTo>
                  <a:lnTo>
                    <a:pt x="5811939" y="178295"/>
                  </a:lnTo>
                  <a:lnTo>
                    <a:pt x="5813475" y="184403"/>
                  </a:lnTo>
                  <a:lnTo>
                    <a:pt x="5816549" y="191998"/>
                  </a:lnTo>
                  <a:lnTo>
                    <a:pt x="5819571" y="199631"/>
                  </a:lnTo>
                  <a:lnTo>
                    <a:pt x="5821121" y="205739"/>
                  </a:lnTo>
                  <a:lnTo>
                    <a:pt x="5824143" y="211835"/>
                  </a:lnTo>
                  <a:lnTo>
                    <a:pt x="5825680" y="217944"/>
                  </a:lnTo>
                  <a:lnTo>
                    <a:pt x="5828703" y="224040"/>
                  </a:lnTo>
                  <a:lnTo>
                    <a:pt x="5830239" y="231635"/>
                  </a:lnTo>
                  <a:lnTo>
                    <a:pt x="5833313" y="237731"/>
                  </a:lnTo>
                  <a:lnTo>
                    <a:pt x="5839371" y="249935"/>
                  </a:lnTo>
                  <a:lnTo>
                    <a:pt x="5840907" y="256044"/>
                  </a:lnTo>
                  <a:lnTo>
                    <a:pt x="5842444" y="263626"/>
                  </a:lnTo>
                  <a:lnTo>
                    <a:pt x="5845479" y="269735"/>
                  </a:lnTo>
                  <a:lnTo>
                    <a:pt x="5848553" y="275831"/>
                  </a:lnTo>
                  <a:lnTo>
                    <a:pt x="5851575" y="281939"/>
                  </a:lnTo>
                  <a:lnTo>
                    <a:pt x="5853112" y="288035"/>
                  </a:lnTo>
                  <a:lnTo>
                    <a:pt x="5854649" y="292595"/>
                  </a:lnTo>
                  <a:lnTo>
                    <a:pt x="5857671" y="297167"/>
                  </a:lnTo>
                  <a:lnTo>
                    <a:pt x="5860757" y="303263"/>
                  </a:lnTo>
                  <a:lnTo>
                    <a:pt x="5863780" y="309371"/>
                  </a:lnTo>
                  <a:lnTo>
                    <a:pt x="5865317" y="313931"/>
                  </a:lnTo>
                  <a:lnTo>
                    <a:pt x="5868339" y="320039"/>
                  </a:lnTo>
                  <a:lnTo>
                    <a:pt x="5869876" y="323062"/>
                  </a:lnTo>
                  <a:lnTo>
                    <a:pt x="5872911" y="329158"/>
                  </a:lnTo>
                  <a:lnTo>
                    <a:pt x="5874448" y="333730"/>
                  </a:lnTo>
                  <a:lnTo>
                    <a:pt x="5877471" y="338340"/>
                  </a:lnTo>
                  <a:lnTo>
                    <a:pt x="5880544" y="342900"/>
                  </a:lnTo>
                  <a:lnTo>
                    <a:pt x="5882081" y="347471"/>
                  </a:lnTo>
                  <a:lnTo>
                    <a:pt x="5885116" y="352031"/>
                  </a:lnTo>
                  <a:lnTo>
                    <a:pt x="5886653" y="356603"/>
                  </a:lnTo>
                  <a:lnTo>
                    <a:pt x="5889675" y="361162"/>
                  </a:lnTo>
                  <a:lnTo>
                    <a:pt x="5895771" y="367258"/>
                  </a:lnTo>
                  <a:lnTo>
                    <a:pt x="5897321" y="371830"/>
                  </a:lnTo>
                  <a:lnTo>
                    <a:pt x="5898857" y="374903"/>
                  </a:lnTo>
                  <a:lnTo>
                    <a:pt x="5901880" y="377926"/>
                  </a:lnTo>
                  <a:lnTo>
                    <a:pt x="5904903" y="379463"/>
                  </a:lnTo>
                  <a:lnTo>
                    <a:pt x="5907976" y="382498"/>
                  </a:lnTo>
                  <a:lnTo>
                    <a:pt x="5909513" y="385571"/>
                  </a:lnTo>
                  <a:lnTo>
                    <a:pt x="5914085" y="390131"/>
                  </a:lnTo>
                  <a:lnTo>
                    <a:pt x="5917107" y="391617"/>
                  </a:lnTo>
                  <a:lnTo>
                    <a:pt x="5918644" y="393153"/>
                  </a:lnTo>
                  <a:lnTo>
                    <a:pt x="5921679" y="396239"/>
                  </a:lnTo>
                  <a:lnTo>
                    <a:pt x="5924753" y="396239"/>
                  </a:lnTo>
                  <a:lnTo>
                    <a:pt x="5926239" y="397725"/>
                  </a:lnTo>
                  <a:lnTo>
                    <a:pt x="5929312" y="397725"/>
                  </a:lnTo>
                  <a:lnTo>
                    <a:pt x="5930849" y="399262"/>
                  </a:lnTo>
                  <a:lnTo>
                    <a:pt x="5941517" y="399262"/>
                  </a:lnTo>
                  <a:lnTo>
                    <a:pt x="5943003" y="397725"/>
                  </a:lnTo>
                  <a:lnTo>
                    <a:pt x="5946076" y="397725"/>
                  </a:lnTo>
                  <a:lnTo>
                    <a:pt x="5949111" y="396239"/>
                  </a:lnTo>
                  <a:lnTo>
                    <a:pt x="5950648" y="396239"/>
                  </a:lnTo>
                  <a:lnTo>
                    <a:pt x="5953671" y="394703"/>
                  </a:lnTo>
                  <a:lnTo>
                    <a:pt x="5955207" y="393153"/>
                  </a:lnTo>
                  <a:lnTo>
                    <a:pt x="5958281" y="391617"/>
                  </a:lnTo>
                  <a:lnTo>
                    <a:pt x="5965875" y="384035"/>
                  </a:lnTo>
                  <a:lnTo>
                    <a:pt x="5967412" y="380961"/>
                  </a:lnTo>
                  <a:lnTo>
                    <a:pt x="5970435" y="379463"/>
                  </a:lnTo>
                  <a:lnTo>
                    <a:pt x="5973470" y="374903"/>
                  </a:lnTo>
                  <a:lnTo>
                    <a:pt x="5975007" y="371830"/>
                  </a:lnTo>
                  <a:lnTo>
                    <a:pt x="5978080" y="368795"/>
                  </a:lnTo>
                  <a:lnTo>
                    <a:pt x="5981103" y="365721"/>
                  </a:lnTo>
                  <a:lnTo>
                    <a:pt x="5982639" y="361162"/>
                  </a:lnTo>
                  <a:lnTo>
                    <a:pt x="5985675" y="358139"/>
                  </a:lnTo>
                  <a:lnTo>
                    <a:pt x="5987211" y="353517"/>
                  </a:lnTo>
                  <a:lnTo>
                    <a:pt x="5990234" y="349008"/>
                  </a:lnTo>
                  <a:lnTo>
                    <a:pt x="5993307" y="344398"/>
                  </a:lnTo>
                  <a:lnTo>
                    <a:pt x="5994844" y="339826"/>
                  </a:lnTo>
                  <a:lnTo>
                    <a:pt x="5997879" y="335267"/>
                  </a:lnTo>
                  <a:lnTo>
                    <a:pt x="5999416" y="330695"/>
                  </a:lnTo>
                  <a:lnTo>
                    <a:pt x="6002439" y="326135"/>
                  </a:lnTo>
                  <a:lnTo>
                    <a:pt x="6005512" y="320039"/>
                  </a:lnTo>
                  <a:lnTo>
                    <a:pt x="6006998" y="315467"/>
                  </a:lnTo>
                  <a:lnTo>
                    <a:pt x="6010071" y="309371"/>
                  </a:lnTo>
                  <a:lnTo>
                    <a:pt x="6011570" y="304800"/>
                  </a:lnTo>
                  <a:lnTo>
                    <a:pt x="6014643" y="298703"/>
                  </a:lnTo>
                  <a:lnTo>
                    <a:pt x="6017666" y="292595"/>
                  </a:lnTo>
                  <a:lnTo>
                    <a:pt x="6019203" y="288035"/>
                  </a:lnTo>
                  <a:lnTo>
                    <a:pt x="6022276" y="281939"/>
                  </a:lnTo>
                  <a:lnTo>
                    <a:pt x="6023775" y="275831"/>
                  </a:lnTo>
                  <a:lnTo>
                    <a:pt x="6026848" y="269735"/>
                  </a:lnTo>
                  <a:lnTo>
                    <a:pt x="6029871" y="263626"/>
                  </a:lnTo>
                  <a:lnTo>
                    <a:pt x="6031407" y="257530"/>
                  </a:lnTo>
                  <a:lnTo>
                    <a:pt x="6034430" y="251472"/>
                  </a:lnTo>
                  <a:lnTo>
                    <a:pt x="6037516" y="243839"/>
                  </a:lnTo>
                  <a:lnTo>
                    <a:pt x="6039002" y="237731"/>
                  </a:lnTo>
                  <a:lnTo>
                    <a:pt x="6042075" y="231635"/>
                  </a:lnTo>
                  <a:lnTo>
                    <a:pt x="6043612" y="225526"/>
                  </a:lnTo>
                  <a:lnTo>
                    <a:pt x="6046635" y="217944"/>
                  </a:lnTo>
                  <a:lnTo>
                    <a:pt x="6049670" y="211835"/>
                  </a:lnTo>
                  <a:lnTo>
                    <a:pt x="6051207" y="205739"/>
                  </a:lnTo>
                  <a:lnTo>
                    <a:pt x="6054280" y="199631"/>
                  </a:lnTo>
                  <a:lnTo>
                    <a:pt x="6055766" y="191998"/>
                  </a:lnTo>
                  <a:lnTo>
                    <a:pt x="6058839" y="184403"/>
                  </a:lnTo>
                  <a:lnTo>
                    <a:pt x="6061875" y="178295"/>
                  </a:lnTo>
                  <a:lnTo>
                    <a:pt x="6063411" y="172199"/>
                  </a:lnTo>
                  <a:lnTo>
                    <a:pt x="6066434" y="166103"/>
                  </a:lnTo>
                  <a:lnTo>
                    <a:pt x="6067971" y="160045"/>
                  </a:lnTo>
                  <a:lnTo>
                    <a:pt x="6071044" y="152400"/>
                  </a:lnTo>
                  <a:lnTo>
                    <a:pt x="6074079" y="146303"/>
                  </a:lnTo>
                  <a:lnTo>
                    <a:pt x="6075616" y="140195"/>
                  </a:lnTo>
                  <a:lnTo>
                    <a:pt x="6078639" y="134099"/>
                  </a:lnTo>
                  <a:lnTo>
                    <a:pt x="6080175" y="128041"/>
                  </a:lnTo>
                  <a:lnTo>
                    <a:pt x="6083198" y="121945"/>
                  </a:lnTo>
                  <a:lnTo>
                    <a:pt x="6086271" y="115849"/>
                  </a:lnTo>
                  <a:lnTo>
                    <a:pt x="6087770" y="112763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" name="object 102" descr=""/>
          <p:cNvSpPr txBox="1"/>
          <p:nvPr/>
        </p:nvSpPr>
        <p:spPr>
          <a:xfrm>
            <a:off x="8049398" y="4791163"/>
            <a:ext cx="9334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546774" y="4761909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0.58</a:t>
            </a:r>
            <a:endParaRPr sz="3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112134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0.56</a:t>
            </a:r>
            <a:endParaRPr sz="35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675951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0.54</a:t>
            </a:r>
            <a:endParaRPr sz="35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239760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35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803604" y="4761909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35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368965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0.48</a:t>
            </a:r>
            <a:endParaRPr sz="35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932782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0.46</a:t>
            </a:r>
            <a:endParaRPr sz="35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6496591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0.44</a:t>
            </a:r>
            <a:endParaRPr sz="35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7060436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0.42</a:t>
            </a:r>
            <a:endParaRPr sz="35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7624245" y="4761909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350">
              <a:latin typeface="Arial"/>
              <a:cs typeface="Aria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906740" y="4780196"/>
            <a:ext cx="12255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350">
              <a:latin typeface="Arial"/>
              <a:cs typeface="Aria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585207" y="4442205"/>
            <a:ext cx="444500" cy="3149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VT</a:t>
            </a:r>
            <a:r>
              <a:rPr dirty="0" sz="50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L-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2252/kV</a:t>
            </a:r>
            <a:endParaRPr sz="500">
              <a:latin typeface="Arial"/>
              <a:cs typeface="Arial"/>
            </a:endParaRPr>
          </a:p>
          <a:p>
            <a:pPr marL="350520">
              <a:lnSpc>
                <a:spcPct val="100000"/>
              </a:lnSpc>
              <a:spcBef>
                <a:spcPts val="400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350">
              <a:latin typeface="Arial"/>
              <a:cs typeface="Arial"/>
            </a:endParaRPr>
          </a:p>
          <a:p>
            <a:pPr marL="403860">
              <a:lnSpc>
                <a:spcPct val="100000"/>
              </a:lnSpc>
            </a:pPr>
            <a:r>
              <a:rPr dirty="0" sz="3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15" name="object 115" descr=""/>
          <p:cNvGrpSpPr/>
          <p:nvPr/>
        </p:nvGrpSpPr>
        <p:grpSpPr>
          <a:xfrm>
            <a:off x="2044941" y="5061381"/>
            <a:ext cx="6120765" cy="447675"/>
            <a:chOff x="2044941" y="5061381"/>
            <a:chExt cx="6120765" cy="447675"/>
          </a:xfrm>
        </p:grpSpPr>
        <p:sp>
          <p:nvSpPr>
            <p:cNvPr id="116" name="object 116" descr=""/>
            <p:cNvSpPr/>
            <p:nvPr/>
          </p:nvSpPr>
          <p:spPr>
            <a:xfrm>
              <a:off x="2076399" y="5062334"/>
              <a:ext cx="6088380" cy="447040"/>
            </a:xfrm>
            <a:custGeom>
              <a:avLst/>
              <a:gdLst/>
              <a:ahLst/>
              <a:cxnLst/>
              <a:rect l="l" t="t" r="r" b="b"/>
              <a:pathLst>
                <a:path w="6088380" h="447039">
                  <a:moveTo>
                    <a:pt x="6087770" y="446481"/>
                  </a:moveTo>
                  <a:lnTo>
                    <a:pt x="0" y="446481"/>
                  </a:lnTo>
                  <a:lnTo>
                    <a:pt x="0" y="0"/>
                  </a:lnTo>
                  <a:lnTo>
                    <a:pt x="6087770" y="0"/>
                  </a:lnTo>
                  <a:lnTo>
                    <a:pt x="6087770" y="4464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2614320" y="5062334"/>
              <a:ext cx="5077460" cy="445134"/>
            </a:xfrm>
            <a:custGeom>
              <a:avLst/>
              <a:gdLst/>
              <a:ahLst/>
              <a:cxnLst/>
              <a:rect l="l" t="t" r="r" b="b"/>
              <a:pathLst>
                <a:path w="5077459" h="445135">
                  <a:moveTo>
                    <a:pt x="0" y="0"/>
                  </a:moveTo>
                  <a:lnTo>
                    <a:pt x="0" y="444957"/>
                  </a:lnTo>
                </a:path>
                <a:path w="5077459" h="445135">
                  <a:moveTo>
                    <a:pt x="563803" y="0"/>
                  </a:moveTo>
                  <a:lnTo>
                    <a:pt x="563803" y="444957"/>
                  </a:lnTo>
                </a:path>
                <a:path w="5077459" h="445135">
                  <a:moveTo>
                    <a:pt x="1129157" y="0"/>
                  </a:moveTo>
                  <a:lnTo>
                    <a:pt x="1129157" y="444957"/>
                  </a:lnTo>
                </a:path>
                <a:path w="5077459" h="445135">
                  <a:moveTo>
                    <a:pt x="1693011" y="0"/>
                  </a:moveTo>
                  <a:lnTo>
                    <a:pt x="1693011" y="444957"/>
                  </a:lnTo>
                </a:path>
                <a:path w="5077459" h="445135">
                  <a:moveTo>
                    <a:pt x="2256828" y="0"/>
                  </a:moveTo>
                  <a:lnTo>
                    <a:pt x="2256828" y="444957"/>
                  </a:lnTo>
                </a:path>
                <a:path w="5077459" h="445135">
                  <a:moveTo>
                    <a:pt x="2820631" y="0"/>
                  </a:moveTo>
                  <a:lnTo>
                    <a:pt x="2820631" y="444957"/>
                  </a:lnTo>
                </a:path>
                <a:path w="5077459" h="445135">
                  <a:moveTo>
                    <a:pt x="3385985" y="0"/>
                  </a:moveTo>
                  <a:lnTo>
                    <a:pt x="3385985" y="444957"/>
                  </a:lnTo>
                </a:path>
                <a:path w="5077459" h="445135">
                  <a:moveTo>
                    <a:pt x="3949839" y="0"/>
                  </a:moveTo>
                  <a:lnTo>
                    <a:pt x="3949839" y="444957"/>
                  </a:lnTo>
                </a:path>
                <a:path w="5077459" h="445135">
                  <a:moveTo>
                    <a:pt x="4513656" y="0"/>
                  </a:moveTo>
                  <a:lnTo>
                    <a:pt x="4513656" y="444957"/>
                  </a:lnTo>
                </a:path>
                <a:path w="5077459" h="445135">
                  <a:moveTo>
                    <a:pt x="5077460" y="0"/>
                  </a:moveTo>
                  <a:lnTo>
                    <a:pt x="5077460" y="44495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614320" y="5214734"/>
              <a:ext cx="5077460" cy="61594"/>
            </a:xfrm>
            <a:custGeom>
              <a:avLst/>
              <a:gdLst/>
              <a:ahLst/>
              <a:cxnLst/>
              <a:rect l="l" t="t" r="r" b="b"/>
              <a:pathLst>
                <a:path w="5077459" h="61595">
                  <a:moveTo>
                    <a:pt x="0" y="0"/>
                  </a:moveTo>
                  <a:lnTo>
                    <a:pt x="0" y="60972"/>
                  </a:lnTo>
                </a:path>
                <a:path w="5077459" h="61595">
                  <a:moveTo>
                    <a:pt x="563803" y="0"/>
                  </a:moveTo>
                  <a:lnTo>
                    <a:pt x="563803" y="60972"/>
                  </a:lnTo>
                </a:path>
                <a:path w="5077459" h="61595">
                  <a:moveTo>
                    <a:pt x="1129157" y="0"/>
                  </a:moveTo>
                  <a:lnTo>
                    <a:pt x="1129157" y="60972"/>
                  </a:lnTo>
                </a:path>
                <a:path w="5077459" h="61595">
                  <a:moveTo>
                    <a:pt x="1693011" y="0"/>
                  </a:moveTo>
                  <a:lnTo>
                    <a:pt x="1693011" y="60972"/>
                  </a:lnTo>
                </a:path>
                <a:path w="5077459" h="61595">
                  <a:moveTo>
                    <a:pt x="2256828" y="0"/>
                  </a:moveTo>
                  <a:lnTo>
                    <a:pt x="2256828" y="60972"/>
                  </a:lnTo>
                </a:path>
                <a:path w="5077459" h="61595">
                  <a:moveTo>
                    <a:pt x="2820631" y="0"/>
                  </a:moveTo>
                  <a:lnTo>
                    <a:pt x="2820631" y="60972"/>
                  </a:lnTo>
                </a:path>
                <a:path w="5077459" h="61595">
                  <a:moveTo>
                    <a:pt x="3385985" y="0"/>
                  </a:moveTo>
                  <a:lnTo>
                    <a:pt x="3385985" y="60972"/>
                  </a:lnTo>
                </a:path>
                <a:path w="5077459" h="61595">
                  <a:moveTo>
                    <a:pt x="3949839" y="0"/>
                  </a:moveTo>
                  <a:lnTo>
                    <a:pt x="3949839" y="60972"/>
                  </a:lnTo>
                </a:path>
                <a:path w="5077459" h="61595">
                  <a:moveTo>
                    <a:pt x="4513656" y="0"/>
                  </a:moveTo>
                  <a:lnTo>
                    <a:pt x="4513656" y="60972"/>
                  </a:lnTo>
                </a:path>
                <a:path w="5077459" h="61595">
                  <a:moveTo>
                    <a:pt x="5077460" y="0"/>
                  </a:moveTo>
                  <a:lnTo>
                    <a:pt x="5077460" y="60972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2076399" y="5149202"/>
              <a:ext cx="6088380" cy="285115"/>
            </a:xfrm>
            <a:custGeom>
              <a:avLst/>
              <a:gdLst/>
              <a:ahLst/>
              <a:cxnLst/>
              <a:rect l="l" t="t" r="r" b="b"/>
              <a:pathLst>
                <a:path w="6088380" h="285114">
                  <a:moveTo>
                    <a:pt x="0" y="284962"/>
                  </a:moveTo>
                  <a:lnTo>
                    <a:pt x="6087770" y="284962"/>
                  </a:lnTo>
                </a:path>
                <a:path w="6088380" h="285114">
                  <a:moveTo>
                    <a:pt x="0" y="190500"/>
                  </a:moveTo>
                  <a:lnTo>
                    <a:pt x="6087770" y="190500"/>
                  </a:lnTo>
                </a:path>
                <a:path w="6088380" h="285114">
                  <a:moveTo>
                    <a:pt x="0" y="95999"/>
                  </a:moveTo>
                  <a:lnTo>
                    <a:pt x="6087770" y="95999"/>
                  </a:lnTo>
                </a:path>
                <a:path w="6088380" h="285114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045893" y="5062334"/>
              <a:ext cx="6118860" cy="445134"/>
            </a:xfrm>
            <a:custGeom>
              <a:avLst/>
              <a:gdLst/>
              <a:ahLst/>
              <a:cxnLst/>
              <a:rect l="l" t="t" r="r" b="b"/>
              <a:pathLst>
                <a:path w="6118859" h="445135">
                  <a:moveTo>
                    <a:pt x="0" y="371830"/>
                  </a:moveTo>
                  <a:lnTo>
                    <a:pt x="30505" y="371830"/>
                  </a:lnTo>
                </a:path>
                <a:path w="6118859" h="445135">
                  <a:moveTo>
                    <a:pt x="0" y="277368"/>
                  </a:moveTo>
                  <a:lnTo>
                    <a:pt x="30505" y="277368"/>
                  </a:lnTo>
                </a:path>
                <a:path w="6118859" h="445135">
                  <a:moveTo>
                    <a:pt x="0" y="182867"/>
                  </a:moveTo>
                  <a:lnTo>
                    <a:pt x="30505" y="182867"/>
                  </a:lnTo>
                </a:path>
                <a:path w="6118859" h="445135">
                  <a:moveTo>
                    <a:pt x="0" y="86868"/>
                  </a:moveTo>
                  <a:lnTo>
                    <a:pt x="30505" y="86868"/>
                  </a:lnTo>
                </a:path>
                <a:path w="6118859" h="445135">
                  <a:moveTo>
                    <a:pt x="6118275" y="0"/>
                  </a:moveTo>
                  <a:lnTo>
                    <a:pt x="6118275" y="444957"/>
                  </a:lnTo>
                </a:path>
                <a:path w="6118859" h="445135">
                  <a:moveTo>
                    <a:pt x="30505" y="182867"/>
                  </a:moveTo>
                  <a:lnTo>
                    <a:pt x="6118275" y="182867"/>
                  </a:lnTo>
                </a:path>
                <a:path w="6118859" h="445135">
                  <a:moveTo>
                    <a:pt x="30505" y="182867"/>
                  </a:moveTo>
                  <a:lnTo>
                    <a:pt x="6118275" y="182867"/>
                  </a:lnTo>
                </a:path>
                <a:path w="6118859" h="445135">
                  <a:moveTo>
                    <a:pt x="30505" y="0"/>
                  </a:moveTo>
                  <a:lnTo>
                    <a:pt x="30505" y="44495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2076399" y="5082184"/>
              <a:ext cx="6088380" cy="405765"/>
            </a:xfrm>
            <a:custGeom>
              <a:avLst/>
              <a:gdLst/>
              <a:ahLst/>
              <a:cxnLst/>
              <a:rect l="l" t="t" r="r" b="b"/>
              <a:pathLst>
                <a:path w="6088380" h="405764">
                  <a:moveTo>
                    <a:pt x="0" y="182854"/>
                  </a:moveTo>
                  <a:lnTo>
                    <a:pt x="1485" y="190449"/>
                  </a:lnTo>
                  <a:lnTo>
                    <a:pt x="4559" y="201117"/>
                  </a:lnTo>
                  <a:lnTo>
                    <a:pt x="6108" y="214858"/>
                  </a:lnTo>
                  <a:lnTo>
                    <a:pt x="9131" y="227012"/>
                  </a:lnTo>
                  <a:lnTo>
                    <a:pt x="10668" y="239217"/>
                  </a:lnTo>
                  <a:lnTo>
                    <a:pt x="13690" y="251421"/>
                  </a:lnTo>
                  <a:lnTo>
                    <a:pt x="16763" y="260553"/>
                  </a:lnTo>
                  <a:lnTo>
                    <a:pt x="18262" y="274294"/>
                  </a:lnTo>
                  <a:lnTo>
                    <a:pt x="21335" y="283413"/>
                  </a:lnTo>
                  <a:lnTo>
                    <a:pt x="24358" y="292544"/>
                  </a:lnTo>
                  <a:lnTo>
                    <a:pt x="25895" y="300189"/>
                  </a:lnTo>
                  <a:lnTo>
                    <a:pt x="27431" y="309308"/>
                  </a:lnTo>
                  <a:lnTo>
                    <a:pt x="30467" y="316953"/>
                  </a:lnTo>
                  <a:lnTo>
                    <a:pt x="33540" y="321513"/>
                  </a:lnTo>
                  <a:lnTo>
                    <a:pt x="36563" y="324548"/>
                  </a:lnTo>
                  <a:lnTo>
                    <a:pt x="38100" y="329107"/>
                  </a:lnTo>
                  <a:lnTo>
                    <a:pt x="39585" y="330644"/>
                  </a:lnTo>
                  <a:lnTo>
                    <a:pt x="42659" y="329107"/>
                  </a:lnTo>
                  <a:lnTo>
                    <a:pt x="45694" y="330644"/>
                  </a:lnTo>
                  <a:lnTo>
                    <a:pt x="48768" y="327621"/>
                  </a:lnTo>
                  <a:lnTo>
                    <a:pt x="50253" y="329107"/>
                  </a:lnTo>
                  <a:lnTo>
                    <a:pt x="53327" y="327621"/>
                  </a:lnTo>
                  <a:lnTo>
                    <a:pt x="54813" y="324548"/>
                  </a:lnTo>
                  <a:lnTo>
                    <a:pt x="59435" y="324548"/>
                  </a:lnTo>
                  <a:lnTo>
                    <a:pt x="62458" y="319976"/>
                  </a:lnTo>
                  <a:lnTo>
                    <a:pt x="65481" y="316953"/>
                  </a:lnTo>
                  <a:lnTo>
                    <a:pt x="70103" y="316953"/>
                  </a:lnTo>
                  <a:lnTo>
                    <a:pt x="71589" y="315417"/>
                  </a:lnTo>
                  <a:lnTo>
                    <a:pt x="74663" y="315417"/>
                  </a:lnTo>
                  <a:lnTo>
                    <a:pt x="77685" y="316953"/>
                  </a:lnTo>
                  <a:lnTo>
                    <a:pt x="80759" y="321513"/>
                  </a:lnTo>
                  <a:lnTo>
                    <a:pt x="83794" y="321513"/>
                  </a:lnTo>
                  <a:lnTo>
                    <a:pt x="86868" y="324548"/>
                  </a:lnTo>
                  <a:lnTo>
                    <a:pt x="89890" y="327621"/>
                  </a:lnTo>
                  <a:lnTo>
                    <a:pt x="92913" y="330644"/>
                  </a:lnTo>
                  <a:lnTo>
                    <a:pt x="94462" y="341312"/>
                  </a:lnTo>
                  <a:lnTo>
                    <a:pt x="95999" y="342849"/>
                  </a:lnTo>
                  <a:lnTo>
                    <a:pt x="99021" y="353517"/>
                  </a:lnTo>
                  <a:lnTo>
                    <a:pt x="102095" y="358076"/>
                  </a:lnTo>
                  <a:lnTo>
                    <a:pt x="103581" y="359613"/>
                  </a:lnTo>
                  <a:lnTo>
                    <a:pt x="106667" y="368744"/>
                  </a:lnTo>
                  <a:lnTo>
                    <a:pt x="109689" y="377875"/>
                  </a:lnTo>
                  <a:lnTo>
                    <a:pt x="111226" y="379412"/>
                  </a:lnTo>
                  <a:lnTo>
                    <a:pt x="114249" y="387045"/>
                  </a:lnTo>
                  <a:lnTo>
                    <a:pt x="115785" y="391617"/>
                  </a:lnTo>
                  <a:lnTo>
                    <a:pt x="118859" y="393153"/>
                  </a:lnTo>
                  <a:lnTo>
                    <a:pt x="121894" y="397713"/>
                  </a:lnTo>
                  <a:lnTo>
                    <a:pt x="123431" y="400748"/>
                  </a:lnTo>
                  <a:lnTo>
                    <a:pt x="126453" y="403821"/>
                  </a:lnTo>
                  <a:lnTo>
                    <a:pt x="127990" y="400748"/>
                  </a:lnTo>
                  <a:lnTo>
                    <a:pt x="131013" y="400748"/>
                  </a:lnTo>
                  <a:lnTo>
                    <a:pt x="134099" y="396176"/>
                  </a:lnTo>
                  <a:lnTo>
                    <a:pt x="137121" y="393153"/>
                  </a:lnTo>
                  <a:lnTo>
                    <a:pt x="138658" y="388594"/>
                  </a:lnTo>
                  <a:lnTo>
                    <a:pt x="140195" y="380949"/>
                  </a:lnTo>
                  <a:lnTo>
                    <a:pt x="143217" y="374853"/>
                  </a:lnTo>
                  <a:lnTo>
                    <a:pt x="146303" y="368744"/>
                  </a:lnTo>
                  <a:lnTo>
                    <a:pt x="147789" y="358076"/>
                  </a:lnTo>
                  <a:lnTo>
                    <a:pt x="150863" y="347408"/>
                  </a:lnTo>
                  <a:lnTo>
                    <a:pt x="152349" y="333717"/>
                  </a:lnTo>
                  <a:lnTo>
                    <a:pt x="155422" y="327621"/>
                  </a:lnTo>
                  <a:lnTo>
                    <a:pt x="158457" y="316953"/>
                  </a:lnTo>
                  <a:lnTo>
                    <a:pt x="159994" y="309308"/>
                  </a:lnTo>
                  <a:lnTo>
                    <a:pt x="163068" y="298653"/>
                  </a:lnTo>
                  <a:lnTo>
                    <a:pt x="166090" y="292544"/>
                  </a:lnTo>
                  <a:lnTo>
                    <a:pt x="167627" y="283413"/>
                  </a:lnTo>
                  <a:lnTo>
                    <a:pt x="170662" y="271208"/>
                  </a:lnTo>
                  <a:lnTo>
                    <a:pt x="172199" y="269671"/>
                  </a:lnTo>
                  <a:lnTo>
                    <a:pt x="175221" y="262089"/>
                  </a:lnTo>
                  <a:lnTo>
                    <a:pt x="178295" y="260553"/>
                  </a:lnTo>
                  <a:lnTo>
                    <a:pt x="179781" y="254444"/>
                  </a:lnTo>
                  <a:lnTo>
                    <a:pt x="182867" y="252907"/>
                  </a:lnTo>
                  <a:lnTo>
                    <a:pt x="184403" y="251421"/>
                  </a:lnTo>
                  <a:lnTo>
                    <a:pt x="195059" y="251421"/>
                  </a:lnTo>
                  <a:lnTo>
                    <a:pt x="196557" y="254444"/>
                  </a:lnTo>
                  <a:lnTo>
                    <a:pt x="202653" y="254444"/>
                  </a:lnTo>
                  <a:lnTo>
                    <a:pt x="204190" y="260553"/>
                  </a:lnTo>
                  <a:lnTo>
                    <a:pt x="207213" y="260553"/>
                  </a:lnTo>
                  <a:lnTo>
                    <a:pt x="208762" y="257517"/>
                  </a:lnTo>
                  <a:lnTo>
                    <a:pt x="211835" y="262089"/>
                  </a:lnTo>
                  <a:lnTo>
                    <a:pt x="214858" y="260553"/>
                  </a:lnTo>
                  <a:lnTo>
                    <a:pt x="216395" y="257517"/>
                  </a:lnTo>
                  <a:lnTo>
                    <a:pt x="219417" y="254444"/>
                  </a:lnTo>
                  <a:lnTo>
                    <a:pt x="222503" y="251421"/>
                  </a:lnTo>
                  <a:lnTo>
                    <a:pt x="223989" y="242239"/>
                  </a:lnTo>
                  <a:lnTo>
                    <a:pt x="227063" y="236194"/>
                  </a:lnTo>
                  <a:lnTo>
                    <a:pt x="228549" y="231571"/>
                  </a:lnTo>
                  <a:lnTo>
                    <a:pt x="231622" y="222453"/>
                  </a:lnTo>
                  <a:lnTo>
                    <a:pt x="234657" y="213321"/>
                  </a:lnTo>
                  <a:lnTo>
                    <a:pt x="236194" y="198094"/>
                  </a:lnTo>
                  <a:lnTo>
                    <a:pt x="239217" y="188912"/>
                  </a:lnTo>
                  <a:lnTo>
                    <a:pt x="240753" y="173685"/>
                  </a:lnTo>
                  <a:lnTo>
                    <a:pt x="243776" y="166090"/>
                  </a:lnTo>
                  <a:lnTo>
                    <a:pt x="246862" y="155422"/>
                  </a:lnTo>
                  <a:lnTo>
                    <a:pt x="248399" y="143217"/>
                  </a:lnTo>
                  <a:lnTo>
                    <a:pt x="251421" y="135585"/>
                  </a:lnTo>
                  <a:lnTo>
                    <a:pt x="252958" y="121894"/>
                  </a:lnTo>
                  <a:lnTo>
                    <a:pt x="255981" y="109689"/>
                  </a:lnTo>
                  <a:lnTo>
                    <a:pt x="259067" y="102044"/>
                  </a:lnTo>
                  <a:lnTo>
                    <a:pt x="260553" y="95986"/>
                  </a:lnTo>
                  <a:lnTo>
                    <a:pt x="263626" y="86867"/>
                  </a:lnTo>
                  <a:lnTo>
                    <a:pt x="265112" y="80759"/>
                  </a:lnTo>
                  <a:lnTo>
                    <a:pt x="268185" y="76200"/>
                  </a:lnTo>
                  <a:lnTo>
                    <a:pt x="271221" y="71589"/>
                  </a:lnTo>
                  <a:lnTo>
                    <a:pt x="272757" y="67017"/>
                  </a:lnTo>
                  <a:lnTo>
                    <a:pt x="275780" y="68554"/>
                  </a:lnTo>
                  <a:lnTo>
                    <a:pt x="278853" y="67017"/>
                  </a:lnTo>
                  <a:lnTo>
                    <a:pt x="280390" y="67017"/>
                  </a:lnTo>
                  <a:lnTo>
                    <a:pt x="283413" y="68554"/>
                  </a:lnTo>
                  <a:lnTo>
                    <a:pt x="284962" y="68554"/>
                  </a:lnTo>
                  <a:lnTo>
                    <a:pt x="291058" y="74663"/>
                  </a:lnTo>
                  <a:lnTo>
                    <a:pt x="292544" y="74663"/>
                  </a:lnTo>
                  <a:lnTo>
                    <a:pt x="295617" y="79222"/>
                  </a:lnTo>
                  <a:lnTo>
                    <a:pt x="300189" y="79222"/>
                  </a:lnTo>
                  <a:lnTo>
                    <a:pt x="303212" y="83794"/>
                  </a:lnTo>
                  <a:lnTo>
                    <a:pt x="304749" y="86867"/>
                  </a:lnTo>
                  <a:lnTo>
                    <a:pt x="307822" y="83794"/>
                  </a:lnTo>
                  <a:lnTo>
                    <a:pt x="309321" y="83794"/>
                  </a:lnTo>
                  <a:lnTo>
                    <a:pt x="312394" y="80759"/>
                  </a:lnTo>
                  <a:lnTo>
                    <a:pt x="315417" y="80759"/>
                  </a:lnTo>
                  <a:lnTo>
                    <a:pt x="316953" y="76200"/>
                  </a:lnTo>
                  <a:lnTo>
                    <a:pt x="319976" y="74663"/>
                  </a:lnTo>
                  <a:lnTo>
                    <a:pt x="321513" y="71589"/>
                  </a:lnTo>
                  <a:lnTo>
                    <a:pt x="324599" y="67017"/>
                  </a:lnTo>
                  <a:lnTo>
                    <a:pt x="327621" y="59435"/>
                  </a:lnTo>
                  <a:lnTo>
                    <a:pt x="329158" y="54813"/>
                  </a:lnTo>
                  <a:lnTo>
                    <a:pt x="332181" y="50253"/>
                  </a:lnTo>
                  <a:lnTo>
                    <a:pt x="335267" y="45694"/>
                  </a:lnTo>
                  <a:lnTo>
                    <a:pt x="336753" y="42659"/>
                  </a:lnTo>
                  <a:lnTo>
                    <a:pt x="339826" y="33489"/>
                  </a:lnTo>
                  <a:lnTo>
                    <a:pt x="341312" y="28917"/>
                  </a:lnTo>
                  <a:lnTo>
                    <a:pt x="344385" y="21335"/>
                  </a:lnTo>
                  <a:lnTo>
                    <a:pt x="347421" y="16713"/>
                  </a:lnTo>
                  <a:lnTo>
                    <a:pt x="348957" y="12153"/>
                  </a:lnTo>
                  <a:lnTo>
                    <a:pt x="351980" y="9131"/>
                  </a:lnTo>
                  <a:lnTo>
                    <a:pt x="353517" y="3022"/>
                  </a:lnTo>
                  <a:lnTo>
                    <a:pt x="356590" y="3022"/>
                  </a:lnTo>
                  <a:lnTo>
                    <a:pt x="359613" y="0"/>
                  </a:lnTo>
                  <a:lnTo>
                    <a:pt x="362648" y="0"/>
                  </a:lnTo>
                  <a:lnTo>
                    <a:pt x="365721" y="3022"/>
                  </a:lnTo>
                  <a:lnTo>
                    <a:pt x="368744" y="4559"/>
                  </a:lnTo>
                  <a:lnTo>
                    <a:pt x="371817" y="9131"/>
                  </a:lnTo>
                  <a:lnTo>
                    <a:pt x="373316" y="13690"/>
                  </a:lnTo>
                  <a:lnTo>
                    <a:pt x="376389" y="21335"/>
                  </a:lnTo>
                  <a:lnTo>
                    <a:pt x="377875" y="30454"/>
                  </a:lnTo>
                  <a:lnTo>
                    <a:pt x="380949" y="36563"/>
                  </a:lnTo>
                  <a:lnTo>
                    <a:pt x="383971" y="47231"/>
                  </a:lnTo>
                  <a:lnTo>
                    <a:pt x="385521" y="54813"/>
                  </a:lnTo>
                  <a:lnTo>
                    <a:pt x="388543" y="67017"/>
                  </a:lnTo>
                  <a:lnTo>
                    <a:pt x="391617" y="76200"/>
                  </a:lnTo>
                  <a:lnTo>
                    <a:pt x="393153" y="88353"/>
                  </a:lnTo>
                  <a:lnTo>
                    <a:pt x="396176" y="92913"/>
                  </a:lnTo>
                  <a:lnTo>
                    <a:pt x="397713" y="102044"/>
                  </a:lnTo>
                  <a:lnTo>
                    <a:pt x="400748" y="112712"/>
                  </a:lnTo>
                  <a:lnTo>
                    <a:pt x="403821" y="121894"/>
                  </a:lnTo>
                  <a:lnTo>
                    <a:pt x="405307" y="124917"/>
                  </a:lnTo>
                  <a:lnTo>
                    <a:pt x="406844" y="127990"/>
                  </a:lnTo>
                  <a:lnTo>
                    <a:pt x="409917" y="135585"/>
                  </a:lnTo>
                  <a:lnTo>
                    <a:pt x="412953" y="140144"/>
                  </a:lnTo>
                  <a:lnTo>
                    <a:pt x="415975" y="144754"/>
                  </a:lnTo>
                  <a:lnTo>
                    <a:pt x="417512" y="147789"/>
                  </a:lnTo>
                  <a:lnTo>
                    <a:pt x="419049" y="147789"/>
                  </a:lnTo>
                  <a:lnTo>
                    <a:pt x="422071" y="150812"/>
                  </a:lnTo>
                  <a:lnTo>
                    <a:pt x="425157" y="147789"/>
                  </a:lnTo>
                  <a:lnTo>
                    <a:pt x="428180" y="150812"/>
                  </a:lnTo>
                  <a:lnTo>
                    <a:pt x="429717" y="144754"/>
                  </a:lnTo>
                  <a:lnTo>
                    <a:pt x="434276" y="144754"/>
                  </a:lnTo>
                  <a:lnTo>
                    <a:pt x="437311" y="143217"/>
                  </a:lnTo>
                  <a:lnTo>
                    <a:pt x="440385" y="138658"/>
                  </a:lnTo>
                  <a:lnTo>
                    <a:pt x="441921" y="135585"/>
                  </a:lnTo>
                  <a:lnTo>
                    <a:pt x="444944" y="135585"/>
                  </a:lnTo>
                  <a:lnTo>
                    <a:pt x="448017" y="143217"/>
                  </a:lnTo>
                  <a:lnTo>
                    <a:pt x="451053" y="143217"/>
                  </a:lnTo>
                  <a:lnTo>
                    <a:pt x="454075" y="147789"/>
                  </a:lnTo>
                  <a:lnTo>
                    <a:pt x="457149" y="150812"/>
                  </a:lnTo>
                  <a:lnTo>
                    <a:pt x="460171" y="159994"/>
                  </a:lnTo>
                  <a:lnTo>
                    <a:pt x="461721" y="163017"/>
                  </a:lnTo>
                  <a:lnTo>
                    <a:pt x="463257" y="166090"/>
                  </a:lnTo>
                  <a:lnTo>
                    <a:pt x="466280" y="178244"/>
                  </a:lnTo>
                  <a:lnTo>
                    <a:pt x="469353" y="188912"/>
                  </a:lnTo>
                  <a:lnTo>
                    <a:pt x="472376" y="201117"/>
                  </a:lnTo>
                  <a:lnTo>
                    <a:pt x="473913" y="213321"/>
                  </a:lnTo>
                  <a:lnTo>
                    <a:pt x="475411" y="223989"/>
                  </a:lnTo>
                  <a:lnTo>
                    <a:pt x="478485" y="236194"/>
                  </a:lnTo>
                  <a:lnTo>
                    <a:pt x="481507" y="245313"/>
                  </a:lnTo>
                  <a:lnTo>
                    <a:pt x="484581" y="257517"/>
                  </a:lnTo>
                  <a:lnTo>
                    <a:pt x="486117" y="271208"/>
                  </a:lnTo>
                  <a:lnTo>
                    <a:pt x="489153" y="278853"/>
                  </a:lnTo>
                  <a:lnTo>
                    <a:pt x="490689" y="291007"/>
                  </a:lnTo>
                  <a:lnTo>
                    <a:pt x="493712" y="298653"/>
                  </a:lnTo>
                  <a:lnTo>
                    <a:pt x="495249" y="307771"/>
                  </a:lnTo>
                  <a:lnTo>
                    <a:pt x="498271" y="315417"/>
                  </a:lnTo>
                  <a:lnTo>
                    <a:pt x="501357" y="319976"/>
                  </a:lnTo>
                  <a:lnTo>
                    <a:pt x="504380" y="324548"/>
                  </a:lnTo>
                  <a:lnTo>
                    <a:pt x="505917" y="327621"/>
                  </a:lnTo>
                  <a:lnTo>
                    <a:pt x="507453" y="329107"/>
                  </a:lnTo>
                  <a:lnTo>
                    <a:pt x="513511" y="329107"/>
                  </a:lnTo>
                  <a:lnTo>
                    <a:pt x="516585" y="330644"/>
                  </a:lnTo>
                  <a:lnTo>
                    <a:pt x="522681" y="324548"/>
                  </a:lnTo>
                  <a:lnTo>
                    <a:pt x="528789" y="324548"/>
                  </a:lnTo>
                  <a:lnTo>
                    <a:pt x="530275" y="321513"/>
                  </a:lnTo>
                  <a:lnTo>
                    <a:pt x="531812" y="316953"/>
                  </a:lnTo>
                  <a:lnTo>
                    <a:pt x="534885" y="319976"/>
                  </a:lnTo>
                  <a:lnTo>
                    <a:pt x="537921" y="315417"/>
                  </a:lnTo>
                  <a:lnTo>
                    <a:pt x="545553" y="315417"/>
                  </a:lnTo>
                  <a:lnTo>
                    <a:pt x="547039" y="319976"/>
                  </a:lnTo>
                  <a:lnTo>
                    <a:pt x="550075" y="319976"/>
                  </a:lnTo>
                  <a:lnTo>
                    <a:pt x="551611" y="321513"/>
                  </a:lnTo>
                  <a:lnTo>
                    <a:pt x="554685" y="327621"/>
                  </a:lnTo>
                  <a:lnTo>
                    <a:pt x="557707" y="327621"/>
                  </a:lnTo>
                  <a:lnTo>
                    <a:pt x="560781" y="333717"/>
                  </a:lnTo>
                  <a:lnTo>
                    <a:pt x="562279" y="336753"/>
                  </a:lnTo>
                  <a:lnTo>
                    <a:pt x="563816" y="342849"/>
                  </a:lnTo>
                  <a:lnTo>
                    <a:pt x="566839" y="350494"/>
                  </a:lnTo>
                  <a:lnTo>
                    <a:pt x="569912" y="355053"/>
                  </a:lnTo>
                  <a:lnTo>
                    <a:pt x="571449" y="362648"/>
                  </a:lnTo>
                  <a:lnTo>
                    <a:pt x="574471" y="367207"/>
                  </a:lnTo>
                  <a:lnTo>
                    <a:pt x="576021" y="377875"/>
                  </a:lnTo>
                  <a:lnTo>
                    <a:pt x="579043" y="380949"/>
                  </a:lnTo>
                  <a:lnTo>
                    <a:pt x="582117" y="383971"/>
                  </a:lnTo>
                  <a:lnTo>
                    <a:pt x="583603" y="391617"/>
                  </a:lnTo>
                  <a:lnTo>
                    <a:pt x="586676" y="393153"/>
                  </a:lnTo>
                  <a:lnTo>
                    <a:pt x="588175" y="396176"/>
                  </a:lnTo>
                  <a:lnTo>
                    <a:pt x="591248" y="400748"/>
                  </a:lnTo>
                  <a:lnTo>
                    <a:pt x="594271" y="397713"/>
                  </a:lnTo>
                  <a:lnTo>
                    <a:pt x="595807" y="400748"/>
                  </a:lnTo>
                  <a:lnTo>
                    <a:pt x="598881" y="400748"/>
                  </a:lnTo>
                  <a:lnTo>
                    <a:pt x="601916" y="396176"/>
                  </a:lnTo>
                  <a:lnTo>
                    <a:pt x="603453" y="393153"/>
                  </a:lnTo>
                  <a:lnTo>
                    <a:pt x="606475" y="388594"/>
                  </a:lnTo>
                  <a:lnTo>
                    <a:pt x="608012" y="383971"/>
                  </a:lnTo>
                  <a:lnTo>
                    <a:pt x="611035" y="377875"/>
                  </a:lnTo>
                  <a:lnTo>
                    <a:pt x="614121" y="367207"/>
                  </a:lnTo>
                  <a:lnTo>
                    <a:pt x="615607" y="359613"/>
                  </a:lnTo>
                  <a:lnTo>
                    <a:pt x="618680" y="350494"/>
                  </a:lnTo>
                  <a:lnTo>
                    <a:pt x="620217" y="341312"/>
                  </a:lnTo>
                  <a:lnTo>
                    <a:pt x="626275" y="319976"/>
                  </a:lnTo>
                  <a:lnTo>
                    <a:pt x="627811" y="312394"/>
                  </a:lnTo>
                  <a:lnTo>
                    <a:pt x="630885" y="303212"/>
                  </a:lnTo>
                  <a:lnTo>
                    <a:pt x="632371" y="292544"/>
                  </a:lnTo>
                  <a:lnTo>
                    <a:pt x="635444" y="286448"/>
                  </a:lnTo>
                  <a:lnTo>
                    <a:pt x="638479" y="278853"/>
                  </a:lnTo>
                  <a:lnTo>
                    <a:pt x="640016" y="271208"/>
                  </a:lnTo>
                  <a:lnTo>
                    <a:pt x="643039" y="266649"/>
                  </a:lnTo>
                  <a:lnTo>
                    <a:pt x="644575" y="262089"/>
                  </a:lnTo>
                  <a:lnTo>
                    <a:pt x="647649" y="257517"/>
                  </a:lnTo>
                  <a:lnTo>
                    <a:pt x="650671" y="254444"/>
                  </a:lnTo>
                  <a:lnTo>
                    <a:pt x="652221" y="252907"/>
                  </a:lnTo>
                  <a:lnTo>
                    <a:pt x="662876" y="252907"/>
                  </a:lnTo>
                  <a:lnTo>
                    <a:pt x="664375" y="254444"/>
                  </a:lnTo>
                  <a:lnTo>
                    <a:pt x="667448" y="257517"/>
                  </a:lnTo>
                  <a:lnTo>
                    <a:pt x="670471" y="257517"/>
                  </a:lnTo>
                  <a:lnTo>
                    <a:pt x="672007" y="260553"/>
                  </a:lnTo>
                  <a:lnTo>
                    <a:pt x="675030" y="257517"/>
                  </a:lnTo>
                  <a:lnTo>
                    <a:pt x="676579" y="262089"/>
                  </a:lnTo>
                  <a:lnTo>
                    <a:pt x="679602" y="260553"/>
                  </a:lnTo>
                  <a:lnTo>
                    <a:pt x="682675" y="257517"/>
                  </a:lnTo>
                  <a:lnTo>
                    <a:pt x="687235" y="257517"/>
                  </a:lnTo>
                  <a:lnTo>
                    <a:pt x="688771" y="251421"/>
                  </a:lnTo>
                  <a:lnTo>
                    <a:pt x="691807" y="245313"/>
                  </a:lnTo>
                  <a:lnTo>
                    <a:pt x="694880" y="239217"/>
                  </a:lnTo>
                  <a:lnTo>
                    <a:pt x="696366" y="233108"/>
                  </a:lnTo>
                  <a:lnTo>
                    <a:pt x="699439" y="227012"/>
                  </a:lnTo>
                  <a:lnTo>
                    <a:pt x="700938" y="214858"/>
                  </a:lnTo>
                  <a:lnTo>
                    <a:pt x="704011" y="202653"/>
                  </a:lnTo>
                  <a:lnTo>
                    <a:pt x="707034" y="188912"/>
                  </a:lnTo>
                  <a:lnTo>
                    <a:pt x="708571" y="178244"/>
                  </a:lnTo>
                  <a:lnTo>
                    <a:pt x="711593" y="166090"/>
                  </a:lnTo>
                  <a:lnTo>
                    <a:pt x="714679" y="159994"/>
                  </a:lnTo>
                  <a:lnTo>
                    <a:pt x="716216" y="147789"/>
                  </a:lnTo>
                  <a:lnTo>
                    <a:pt x="719239" y="135585"/>
                  </a:lnTo>
                  <a:lnTo>
                    <a:pt x="720775" y="126453"/>
                  </a:lnTo>
                  <a:lnTo>
                    <a:pt x="723798" y="114249"/>
                  </a:lnTo>
                  <a:lnTo>
                    <a:pt x="726871" y="106654"/>
                  </a:lnTo>
                  <a:lnTo>
                    <a:pt x="728370" y="97535"/>
                  </a:lnTo>
                  <a:lnTo>
                    <a:pt x="731443" y="89890"/>
                  </a:lnTo>
                  <a:lnTo>
                    <a:pt x="732980" y="83794"/>
                  </a:lnTo>
                  <a:lnTo>
                    <a:pt x="736003" y="76200"/>
                  </a:lnTo>
                  <a:lnTo>
                    <a:pt x="739038" y="74663"/>
                  </a:lnTo>
                  <a:lnTo>
                    <a:pt x="740575" y="68554"/>
                  </a:lnTo>
                  <a:lnTo>
                    <a:pt x="742111" y="68554"/>
                  </a:lnTo>
                  <a:lnTo>
                    <a:pt x="745134" y="63995"/>
                  </a:lnTo>
                  <a:lnTo>
                    <a:pt x="748207" y="63995"/>
                  </a:lnTo>
                  <a:lnTo>
                    <a:pt x="755802" y="71589"/>
                  </a:lnTo>
                  <a:lnTo>
                    <a:pt x="757339" y="71589"/>
                  </a:lnTo>
                  <a:lnTo>
                    <a:pt x="760412" y="76200"/>
                  </a:lnTo>
                  <a:lnTo>
                    <a:pt x="763435" y="76200"/>
                  </a:lnTo>
                  <a:lnTo>
                    <a:pt x="764971" y="79222"/>
                  </a:lnTo>
                  <a:lnTo>
                    <a:pt x="768007" y="80759"/>
                  </a:lnTo>
                  <a:lnTo>
                    <a:pt x="771080" y="83794"/>
                  </a:lnTo>
                  <a:lnTo>
                    <a:pt x="777138" y="83794"/>
                  </a:lnTo>
                  <a:lnTo>
                    <a:pt x="780211" y="86867"/>
                  </a:lnTo>
                  <a:lnTo>
                    <a:pt x="783234" y="83794"/>
                  </a:lnTo>
                  <a:lnTo>
                    <a:pt x="784771" y="79222"/>
                  </a:lnTo>
                  <a:lnTo>
                    <a:pt x="786307" y="76200"/>
                  </a:lnTo>
                  <a:lnTo>
                    <a:pt x="789330" y="71589"/>
                  </a:lnTo>
                  <a:lnTo>
                    <a:pt x="792416" y="68554"/>
                  </a:lnTo>
                  <a:lnTo>
                    <a:pt x="795439" y="67017"/>
                  </a:lnTo>
                  <a:lnTo>
                    <a:pt x="796975" y="59435"/>
                  </a:lnTo>
                  <a:lnTo>
                    <a:pt x="798512" y="51790"/>
                  </a:lnTo>
                  <a:lnTo>
                    <a:pt x="801535" y="47231"/>
                  </a:lnTo>
                  <a:lnTo>
                    <a:pt x="804570" y="41122"/>
                  </a:lnTo>
                  <a:lnTo>
                    <a:pt x="807643" y="36563"/>
                  </a:lnTo>
                  <a:lnTo>
                    <a:pt x="809180" y="30454"/>
                  </a:lnTo>
                  <a:lnTo>
                    <a:pt x="812203" y="24358"/>
                  </a:lnTo>
                  <a:lnTo>
                    <a:pt x="813739" y="18249"/>
                  </a:lnTo>
                  <a:lnTo>
                    <a:pt x="816775" y="13690"/>
                  </a:lnTo>
                  <a:lnTo>
                    <a:pt x="819848" y="12153"/>
                  </a:lnTo>
                  <a:lnTo>
                    <a:pt x="821334" y="7594"/>
                  </a:lnTo>
                  <a:lnTo>
                    <a:pt x="824407" y="4559"/>
                  </a:lnTo>
                  <a:lnTo>
                    <a:pt x="827430" y="3022"/>
                  </a:lnTo>
                  <a:lnTo>
                    <a:pt x="828979" y="0"/>
                  </a:lnTo>
                  <a:lnTo>
                    <a:pt x="833539" y="0"/>
                  </a:lnTo>
                  <a:lnTo>
                    <a:pt x="836612" y="4559"/>
                  </a:lnTo>
                  <a:lnTo>
                    <a:pt x="839635" y="7594"/>
                  </a:lnTo>
                  <a:lnTo>
                    <a:pt x="841171" y="13690"/>
                  </a:lnTo>
                  <a:lnTo>
                    <a:pt x="842670" y="18249"/>
                  </a:lnTo>
                  <a:lnTo>
                    <a:pt x="845743" y="25895"/>
                  </a:lnTo>
                  <a:lnTo>
                    <a:pt x="848766" y="30454"/>
                  </a:lnTo>
                  <a:lnTo>
                    <a:pt x="851839" y="42659"/>
                  </a:lnTo>
                  <a:lnTo>
                    <a:pt x="853338" y="51790"/>
                  </a:lnTo>
                  <a:lnTo>
                    <a:pt x="854875" y="62458"/>
                  </a:lnTo>
                  <a:lnTo>
                    <a:pt x="857897" y="74663"/>
                  </a:lnTo>
                  <a:lnTo>
                    <a:pt x="860971" y="83794"/>
                  </a:lnTo>
                  <a:lnTo>
                    <a:pt x="863993" y="89890"/>
                  </a:lnTo>
                  <a:lnTo>
                    <a:pt x="865530" y="102044"/>
                  </a:lnTo>
                  <a:lnTo>
                    <a:pt x="868565" y="109689"/>
                  </a:lnTo>
                  <a:lnTo>
                    <a:pt x="870102" y="114249"/>
                  </a:lnTo>
                  <a:lnTo>
                    <a:pt x="873125" y="126453"/>
                  </a:lnTo>
                  <a:lnTo>
                    <a:pt x="874661" y="131013"/>
                  </a:lnTo>
                  <a:lnTo>
                    <a:pt x="877735" y="134086"/>
                  </a:lnTo>
                  <a:lnTo>
                    <a:pt x="880770" y="140144"/>
                  </a:lnTo>
                  <a:lnTo>
                    <a:pt x="883843" y="143217"/>
                  </a:lnTo>
                  <a:lnTo>
                    <a:pt x="885329" y="147789"/>
                  </a:lnTo>
                  <a:lnTo>
                    <a:pt x="889888" y="147789"/>
                  </a:lnTo>
                  <a:lnTo>
                    <a:pt x="892975" y="150812"/>
                  </a:lnTo>
                  <a:lnTo>
                    <a:pt x="895997" y="147789"/>
                  </a:lnTo>
                  <a:lnTo>
                    <a:pt x="897534" y="144754"/>
                  </a:lnTo>
                  <a:lnTo>
                    <a:pt x="899071" y="143217"/>
                  </a:lnTo>
                  <a:lnTo>
                    <a:pt x="902093" y="143217"/>
                  </a:lnTo>
                  <a:lnTo>
                    <a:pt x="905179" y="140144"/>
                  </a:lnTo>
                  <a:lnTo>
                    <a:pt x="909739" y="140144"/>
                  </a:lnTo>
                  <a:lnTo>
                    <a:pt x="911225" y="135585"/>
                  </a:lnTo>
                  <a:lnTo>
                    <a:pt x="914298" y="135585"/>
                  </a:lnTo>
                  <a:lnTo>
                    <a:pt x="917333" y="140144"/>
                  </a:lnTo>
                  <a:lnTo>
                    <a:pt x="918870" y="143217"/>
                  </a:lnTo>
                  <a:lnTo>
                    <a:pt x="921943" y="144754"/>
                  </a:lnTo>
                  <a:lnTo>
                    <a:pt x="924966" y="150812"/>
                  </a:lnTo>
                  <a:lnTo>
                    <a:pt x="926503" y="155422"/>
                  </a:lnTo>
                  <a:lnTo>
                    <a:pt x="929538" y="163017"/>
                  </a:lnTo>
                  <a:lnTo>
                    <a:pt x="931075" y="164553"/>
                  </a:lnTo>
                  <a:lnTo>
                    <a:pt x="934097" y="173685"/>
                  </a:lnTo>
                  <a:lnTo>
                    <a:pt x="937171" y="182854"/>
                  </a:lnTo>
                  <a:lnTo>
                    <a:pt x="940193" y="198094"/>
                  </a:lnTo>
                  <a:lnTo>
                    <a:pt x="941730" y="204190"/>
                  </a:lnTo>
                  <a:lnTo>
                    <a:pt x="943279" y="219417"/>
                  </a:lnTo>
                  <a:lnTo>
                    <a:pt x="946302" y="231571"/>
                  </a:lnTo>
                  <a:lnTo>
                    <a:pt x="949325" y="242239"/>
                  </a:lnTo>
                  <a:lnTo>
                    <a:pt x="952398" y="254444"/>
                  </a:lnTo>
                  <a:lnTo>
                    <a:pt x="953935" y="266649"/>
                  </a:lnTo>
                  <a:lnTo>
                    <a:pt x="955433" y="278853"/>
                  </a:lnTo>
                  <a:lnTo>
                    <a:pt x="958507" y="289521"/>
                  </a:lnTo>
                  <a:lnTo>
                    <a:pt x="961529" y="300189"/>
                  </a:lnTo>
                  <a:lnTo>
                    <a:pt x="963066" y="304749"/>
                  </a:lnTo>
                  <a:lnTo>
                    <a:pt x="966088" y="312394"/>
                  </a:lnTo>
                  <a:lnTo>
                    <a:pt x="967638" y="319976"/>
                  </a:lnTo>
                  <a:lnTo>
                    <a:pt x="970711" y="324548"/>
                  </a:lnTo>
                  <a:lnTo>
                    <a:pt x="973734" y="327621"/>
                  </a:lnTo>
                  <a:lnTo>
                    <a:pt x="975271" y="329107"/>
                  </a:lnTo>
                  <a:lnTo>
                    <a:pt x="978293" y="329107"/>
                  </a:lnTo>
                  <a:lnTo>
                    <a:pt x="981379" y="330644"/>
                  </a:lnTo>
                  <a:lnTo>
                    <a:pt x="982865" y="330644"/>
                  </a:lnTo>
                  <a:lnTo>
                    <a:pt x="985888" y="329107"/>
                  </a:lnTo>
                  <a:lnTo>
                    <a:pt x="987425" y="329107"/>
                  </a:lnTo>
                  <a:lnTo>
                    <a:pt x="990498" y="327621"/>
                  </a:lnTo>
                  <a:lnTo>
                    <a:pt x="993533" y="324548"/>
                  </a:lnTo>
                  <a:lnTo>
                    <a:pt x="996607" y="324548"/>
                  </a:lnTo>
                  <a:lnTo>
                    <a:pt x="998093" y="321513"/>
                  </a:lnTo>
                  <a:lnTo>
                    <a:pt x="1002652" y="316953"/>
                  </a:lnTo>
                  <a:lnTo>
                    <a:pt x="1005738" y="316953"/>
                  </a:lnTo>
                  <a:lnTo>
                    <a:pt x="1010297" y="312394"/>
                  </a:lnTo>
                  <a:lnTo>
                    <a:pt x="1011834" y="316953"/>
                  </a:lnTo>
                  <a:lnTo>
                    <a:pt x="1014857" y="319976"/>
                  </a:lnTo>
                  <a:lnTo>
                    <a:pt x="1017930" y="316953"/>
                  </a:lnTo>
                  <a:lnTo>
                    <a:pt x="1019428" y="316953"/>
                  </a:lnTo>
                  <a:lnTo>
                    <a:pt x="1022502" y="324548"/>
                  </a:lnTo>
                  <a:lnTo>
                    <a:pt x="1023988" y="324548"/>
                  </a:lnTo>
                  <a:lnTo>
                    <a:pt x="1027061" y="329107"/>
                  </a:lnTo>
                  <a:lnTo>
                    <a:pt x="1030084" y="333717"/>
                  </a:lnTo>
                  <a:lnTo>
                    <a:pt x="1031633" y="342849"/>
                  </a:lnTo>
                  <a:lnTo>
                    <a:pt x="1034707" y="347408"/>
                  </a:lnTo>
                  <a:lnTo>
                    <a:pt x="1037729" y="353517"/>
                  </a:lnTo>
                  <a:lnTo>
                    <a:pt x="1039266" y="359613"/>
                  </a:lnTo>
                  <a:lnTo>
                    <a:pt x="1042288" y="367207"/>
                  </a:lnTo>
                  <a:lnTo>
                    <a:pt x="1043838" y="374853"/>
                  </a:lnTo>
                  <a:lnTo>
                    <a:pt x="1046860" y="379412"/>
                  </a:lnTo>
                  <a:lnTo>
                    <a:pt x="1049934" y="380949"/>
                  </a:lnTo>
                  <a:lnTo>
                    <a:pt x="1051420" y="388594"/>
                  </a:lnTo>
                  <a:lnTo>
                    <a:pt x="1054493" y="393153"/>
                  </a:lnTo>
                  <a:lnTo>
                    <a:pt x="1056030" y="396176"/>
                  </a:lnTo>
                  <a:lnTo>
                    <a:pt x="1059065" y="397713"/>
                  </a:lnTo>
                  <a:lnTo>
                    <a:pt x="1062088" y="397713"/>
                  </a:lnTo>
                  <a:lnTo>
                    <a:pt x="1063625" y="403821"/>
                  </a:lnTo>
                  <a:lnTo>
                    <a:pt x="1066698" y="397713"/>
                  </a:lnTo>
                  <a:lnTo>
                    <a:pt x="1068184" y="397713"/>
                  </a:lnTo>
                  <a:lnTo>
                    <a:pt x="1071270" y="396176"/>
                  </a:lnTo>
                  <a:lnTo>
                    <a:pt x="1074293" y="391617"/>
                  </a:lnTo>
                  <a:lnTo>
                    <a:pt x="1075829" y="387045"/>
                  </a:lnTo>
                  <a:lnTo>
                    <a:pt x="1078852" y="380949"/>
                  </a:lnTo>
                  <a:lnTo>
                    <a:pt x="1083475" y="362648"/>
                  </a:lnTo>
                  <a:lnTo>
                    <a:pt x="1086497" y="353517"/>
                  </a:lnTo>
                  <a:lnTo>
                    <a:pt x="1088034" y="345871"/>
                  </a:lnTo>
                  <a:lnTo>
                    <a:pt x="1091057" y="333717"/>
                  </a:lnTo>
                  <a:lnTo>
                    <a:pt x="1094130" y="324548"/>
                  </a:lnTo>
                  <a:lnTo>
                    <a:pt x="1095628" y="315417"/>
                  </a:lnTo>
                  <a:lnTo>
                    <a:pt x="1098702" y="304749"/>
                  </a:lnTo>
                  <a:lnTo>
                    <a:pt x="1100188" y="295617"/>
                  </a:lnTo>
                  <a:lnTo>
                    <a:pt x="1103261" y="289521"/>
                  </a:lnTo>
                  <a:lnTo>
                    <a:pt x="1106284" y="277317"/>
                  </a:lnTo>
                  <a:lnTo>
                    <a:pt x="1107833" y="274294"/>
                  </a:lnTo>
                  <a:lnTo>
                    <a:pt x="1110907" y="266649"/>
                  </a:lnTo>
                  <a:lnTo>
                    <a:pt x="1112393" y="262089"/>
                  </a:lnTo>
                  <a:lnTo>
                    <a:pt x="1115466" y="260553"/>
                  </a:lnTo>
                  <a:lnTo>
                    <a:pt x="1118489" y="254444"/>
                  </a:lnTo>
                  <a:lnTo>
                    <a:pt x="1120038" y="252907"/>
                  </a:lnTo>
                  <a:lnTo>
                    <a:pt x="1123060" y="252907"/>
                  </a:lnTo>
                  <a:lnTo>
                    <a:pt x="1124597" y="248348"/>
                  </a:lnTo>
                  <a:lnTo>
                    <a:pt x="1127620" y="251421"/>
                  </a:lnTo>
                  <a:lnTo>
                    <a:pt x="1130693" y="248348"/>
                  </a:lnTo>
                  <a:lnTo>
                    <a:pt x="1132230" y="254444"/>
                  </a:lnTo>
                  <a:lnTo>
                    <a:pt x="1135265" y="252907"/>
                  </a:lnTo>
                  <a:lnTo>
                    <a:pt x="1136802" y="254444"/>
                  </a:lnTo>
                  <a:lnTo>
                    <a:pt x="1139825" y="260553"/>
                  </a:lnTo>
                  <a:lnTo>
                    <a:pt x="1142898" y="260553"/>
                  </a:lnTo>
                  <a:lnTo>
                    <a:pt x="1144384" y="257517"/>
                  </a:lnTo>
                  <a:lnTo>
                    <a:pt x="1147470" y="262089"/>
                  </a:lnTo>
                  <a:lnTo>
                    <a:pt x="1150493" y="262089"/>
                  </a:lnTo>
                  <a:lnTo>
                    <a:pt x="1155052" y="257517"/>
                  </a:lnTo>
                  <a:lnTo>
                    <a:pt x="1156589" y="252907"/>
                  </a:lnTo>
                  <a:lnTo>
                    <a:pt x="1159675" y="248348"/>
                  </a:lnTo>
                  <a:lnTo>
                    <a:pt x="1162697" y="240753"/>
                  </a:lnTo>
                  <a:lnTo>
                    <a:pt x="1164234" y="236194"/>
                  </a:lnTo>
                  <a:lnTo>
                    <a:pt x="1167257" y="223989"/>
                  </a:lnTo>
                  <a:lnTo>
                    <a:pt x="1168793" y="214858"/>
                  </a:lnTo>
                  <a:lnTo>
                    <a:pt x="1174851" y="193522"/>
                  </a:lnTo>
                  <a:lnTo>
                    <a:pt x="1184033" y="150812"/>
                  </a:lnTo>
                  <a:lnTo>
                    <a:pt x="1187056" y="140144"/>
                  </a:lnTo>
                  <a:lnTo>
                    <a:pt x="1188593" y="127990"/>
                  </a:lnTo>
                  <a:lnTo>
                    <a:pt x="1191615" y="118808"/>
                  </a:lnTo>
                  <a:lnTo>
                    <a:pt x="1193152" y="106654"/>
                  </a:lnTo>
                  <a:lnTo>
                    <a:pt x="1196238" y="100558"/>
                  </a:lnTo>
                  <a:lnTo>
                    <a:pt x="1199260" y="89890"/>
                  </a:lnTo>
                  <a:lnTo>
                    <a:pt x="1200797" y="83794"/>
                  </a:lnTo>
                  <a:lnTo>
                    <a:pt x="1203820" y="79222"/>
                  </a:lnTo>
                  <a:lnTo>
                    <a:pt x="1206893" y="74663"/>
                  </a:lnTo>
                  <a:lnTo>
                    <a:pt x="1208392" y="71589"/>
                  </a:lnTo>
                  <a:lnTo>
                    <a:pt x="1211465" y="67017"/>
                  </a:lnTo>
                  <a:lnTo>
                    <a:pt x="1212951" y="68554"/>
                  </a:lnTo>
                  <a:lnTo>
                    <a:pt x="1216024" y="63995"/>
                  </a:lnTo>
                  <a:lnTo>
                    <a:pt x="1219047" y="67017"/>
                  </a:lnTo>
                  <a:lnTo>
                    <a:pt x="1220584" y="67017"/>
                  </a:lnTo>
                  <a:lnTo>
                    <a:pt x="1228229" y="74663"/>
                  </a:lnTo>
                  <a:lnTo>
                    <a:pt x="1231252" y="76200"/>
                  </a:lnTo>
                  <a:lnTo>
                    <a:pt x="1232788" y="79222"/>
                  </a:lnTo>
                  <a:lnTo>
                    <a:pt x="1235824" y="79222"/>
                  </a:lnTo>
                  <a:lnTo>
                    <a:pt x="1237360" y="80759"/>
                  </a:lnTo>
                  <a:lnTo>
                    <a:pt x="1240383" y="80759"/>
                  </a:lnTo>
                  <a:lnTo>
                    <a:pt x="1243457" y="83794"/>
                  </a:lnTo>
                  <a:lnTo>
                    <a:pt x="1244993" y="86867"/>
                  </a:lnTo>
                  <a:lnTo>
                    <a:pt x="1248029" y="86867"/>
                  </a:lnTo>
                  <a:lnTo>
                    <a:pt x="1249565" y="80759"/>
                  </a:lnTo>
                  <a:lnTo>
                    <a:pt x="1252588" y="80759"/>
                  </a:lnTo>
                  <a:lnTo>
                    <a:pt x="1257147" y="76200"/>
                  </a:lnTo>
                  <a:lnTo>
                    <a:pt x="1260233" y="68554"/>
                  </a:lnTo>
                  <a:lnTo>
                    <a:pt x="1263256" y="67017"/>
                  </a:lnTo>
                  <a:lnTo>
                    <a:pt x="1264793" y="59435"/>
                  </a:lnTo>
                  <a:lnTo>
                    <a:pt x="1266329" y="54813"/>
                  </a:lnTo>
                  <a:lnTo>
                    <a:pt x="1269352" y="47231"/>
                  </a:lnTo>
                  <a:lnTo>
                    <a:pt x="1272438" y="42659"/>
                  </a:lnTo>
                  <a:lnTo>
                    <a:pt x="1275460" y="36563"/>
                  </a:lnTo>
                  <a:lnTo>
                    <a:pt x="1276997" y="30454"/>
                  </a:lnTo>
                  <a:lnTo>
                    <a:pt x="1278483" y="28917"/>
                  </a:lnTo>
                  <a:lnTo>
                    <a:pt x="1281557" y="21335"/>
                  </a:lnTo>
                  <a:lnTo>
                    <a:pt x="1284592" y="16713"/>
                  </a:lnTo>
                  <a:lnTo>
                    <a:pt x="1287665" y="9131"/>
                  </a:lnTo>
                  <a:lnTo>
                    <a:pt x="1289151" y="9131"/>
                  </a:lnTo>
                  <a:lnTo>
                    <a:pt x="1292224" y="4559"/>
                  </a:lnTo>
                  <a:lnTo>
                    <a:pt x="1296784" y="0"/>
                  </a:lnTo>
                  <a:lnTo>
                    <a:pt x="1304429" y="0"/>
                  </a:lnTo>
                  <a:lnTo>
                    <a:pt x="1307452" y="7594"/>
                  </a:lnTo>
                  <a:lnTo>
                    <a:pt x="1308988" y="9131"/>
                  </a:lnTo>
                  <a:lnTo>
                    <a:pt x="1310538" y="13690"/>
                  </a:lnTo>
                  <a:lnTo>
                    <a:pt x="1313560" y="21335"/>
                  </a:lnTo>
                  <a:lnTo>
                    <a:pt x="1316583" y="30454"/>
                  </a:lnTo>
                  <a:lnTo>
                    <a:pt x="1319657" y="38100"/>
                  </a:lnTo>
                  <a:lnTo>
                    <a:pt x="1321193" y="47231"/>
                  </a:lnTo>
                  <a:lnTo>
                    <a:pt x="1322692" y="57886"/>
                  </a:lnTo>
                  <a:lnTo>
                    <a:pt x="1325765" y="71589"/>
                  </a:lnTo>
                  <a:lnTo>
                    <a:pt x="1328788" y="80759"/>
                  </a:lnTo>
                  <a:lnTo>
                    <a:pt x="1331861" y="88353"/>
                  </a:lnTo>
                  <a:lnTo>
                    <a:pt x="1333347" y="97535"/>
                  </a:lnTo>
                  <a:lnTo>
                    <a:pt x="1334884" y="105117"/>
                  </a:lnTo>
                  <a:lnTo>
                    <a:pt x="1337919" y="114249"/>
                  </a:lnTo>
                  <a:lnTo>
                    <a:pt x="1340993" y="121894"/>
                  </a:lnTo>
                  <a:lnTo>
                    <a:pt x="1342529" y="131013"/>
                  </a:lnTo>
                  <a:lnTo>
                    <a:pt x="1345552" y="134086"/>
                  </a:lnTo>
                  <a:lnTo>
                    <a:pt x="1348638" y="138658"/>
                  </a:lnTo>
                  <a:lnTo>
                    <a:pt x="1350124" y="140144"/>
                  </a:lnTo>
                  <a:lnTo>
                    <a:pt x="1353146" y="144754"/>
                  </a:lnTo>
                  <a:lnTo>
                    <a:pt x="1354683" y="147789"/>
                  </a:lnTo>
                  <a:lnTo>
                    <a:pt x="1357757" y="150812"/>
                  </a:lnTo>
                  <a:lnTo>
                    <a:pt x="1360792" y="150812"/>
                  </a:lnTo>
                  <a:lnTo>
                    <a:pt x="1363814" y="144754"/>
                  </a:lnTo>
                  <a:lnTo>
                    <a:pt x="1365351" y="147789"/>
                  </a:lnTo>
                  <a:lnTo>
                    <a:pt x="1366888" y="144754"/>
                  </a:lnTo>
                  <a:lnTo>
                    <a:pt x="1369910" y="143217"/>
                  </a:lnTo>
                  <a:lnTo>
                    <a:pt x="1372984" y="140144"/>
                  </a:lnTo>
                  <a:lnTo>
                    <a:pt x="1377556" y="140144"/>
                  </a:lnTo>
                  <a:lnTo>
                    <a:pt x="1379093" y="138658"/>
                  </a:lnTo>
                  <a:lnTo>
                    <a:pt x="1385138" y="138658"/>
                  </a:lnTo>
                  <a:lnTo>
                    <a:pt x="1386687" y="143217"/>
                  </a:lnTo>
                  <a:lnTo>
                    <a:pt x="1389760" y="144754"/>
                  </a:lnTo>
                  <a:lnTo>
                    <a:pt x="1391246" y="144754"/>
                  </a:lnTo>
                  <a:lnTo>
                    <a:pt x="1394320" y="152349"/>
                  </a:lnTo>
                  <a:lnTo>
                    <a:pt x="1397342" y="159994"/>
                  </a:lnTo>
                  <a:lnTo>
                    <a:pt x="1398892" y="163017"/>
                  </a:lnTo>
                  <a:lnTo>
                    <a:pt x="1401914" y="173685"/>
                  </a:lnTo>
                  <a:lnTo>
                    <a:pt x="1404988" y="181317"/>
                  </a:lnTo>
                  <a:lnTo>
                    <a:pt x="1406524" y="193522"/>
                  </a:lnTo>
                  <a:lnTo>
                    <a:pt x="1409547" y="204190"/>
                  </a:lnTo>
                  <a:lnTo>
                    <a:pt x="1411084" y="216344"/>
                  </a:lnTo>
                  <a:lnTo>
                    <a:pt x="1414119" y="227012"/>
                  </a:lnTo>
                  <a:lnTo>
                    <a:pt x="1417193" y="239217"/>
                  </a:lnTo>
                  <a:lnTo>
                    <a:pt x="1420215" y="252907"/>
                  </a:lnTo>
                  <a:lnTo>
                    <a:pt x="1421752" y="262089"/>
                  </a:lnTo>
                  <a:lnTo>
                    <a:pt x="1423238" y="271208"/>
                  </a:lnTo>
                  <a:lnTo>
                    <a:pt x="1426324" y="281876"/>
                  </a:lnTo>
                  <a:lnTo>
                    <a:pt x="1429346" y="292544"/>
                  </a:lnTo>
                  <a:lnTo>
                    <a:pt x="1430883" y="303212"/>
                  </a:lnTo>
                  <a:lnTo>
                    <a:pt x="1433957" y="312394"/>
                  </a:lnTo>
                  <a:lnTo>
                    <a:pt x="1435442" y="316953"/>
                  </a:lnTo>
                  <a:lnTo>
                    <a:pt x="1438529" y="321513"/>
                  </a:lnTo>
                  <a:lnTo>
                    <a:pt x="1441551" y="324548"/>
                  </a:lnTo>
                  <a:lnTo>
                    <a:pt x="1443088" y="324548"/>
                  </a:lnTo>
                  <a:lnTo>
                    <a:pt x="1446110" y="329107"/>
                  </a:lnTo>
                  <a:lnTo>
                    <a:pt x="1447647" y="330644"/>
                  </a:lnTo>
                  <a:lnTo>
                    <a:pt x="1450682" y="329107"/>
                  </a:lnTo>
                  <a:lnTo>
                    <a:pt x="1453756" y="329107"/>
                  </a:lnTo>
                  <a:lnTo>
                    <a:pt x="1455293" y="327621"/>
                  </a:lnTo>
                  <a:lnTo>
                    <a:pt x="1458315" y="327621"/>
                  </a:lnTo>
                  <a:lnTo>
                    <a:pt x="1461338" y="324548"/>
                  </a:lnTo>
                  <a:lnTo>
                    <a:pt x="1462887" y="324548"/>
                  </a:lnTo>
                  <a:lnTo>
                    <a:pt x="1465960" y="321513"/>
                  </a:lnTo>
                  <a:lnTo>
                    <a:pt x="1467446" y="321513"/>
                  </a:lnTo>
                  <a:lnTo>
                    <a:pt x="1470520" y="319976"/>
                  </a:lnTo>
                  <a:lnTo>
                    <a:pt x="1475092" y="319976"/>
                  </a:lnTo>
                  <a:lnTo>
                    <a:pt x="1478114" y="315417"/>
                  </a:lnTo>
                  <a:lnTo>
                    <a:pt x="1479651" y="316953"/>
                  </a:lnTo>
                  <a:lnTo>
                    <a:pt x="1485747" y="316953"/>
                  </a:lnTo>
                  <a:lnTo>
                    <a:pt x="1487246" y="319976"/>
                  </a:lnTo>
                  <a:lnTo>
                    <a:pt x="1490319" y="324548"/>
                  </a:lnTo>
                  <a:lnTo>
                    <a:pt x="1491856" y="324548"/>
                  </a:lnTo>
                  <a:lnTo>
                    <a:pt x="1494878" y="327621"/>
                  </a:lnTo>
                  <a:lnTo>
                    <a:pt x="1497901" y="336753"/>
                  </a:lnTo>
                  <a:lnTo>
                    <a:pt x="1499438" y="338289"/>
                  </a:lnTo>
                  <a:lnTo>
                    <a:pt x="1502524" y="347408"/>
                  </a:lnTo>
                  <a:lnTo>
                    <a:pt x="1504010" y="353517"/>
                  </a:lnTo>
                  <a:lnTo>
                    <a:pt x="1507083" y="358076"/>
                  </a:lnTo>
                  <a:lnTo>
                    <a:pt x="1510106" y="365721"/>
                  </a:lnTo>
                  <a:lnTo>
                    <a:pt x="1511642" y="371817"/>
                  </a:lnTo>
                  <a:lnTo>
                    <a:pt x="1514678" y="379412"/>
                  </a:lnTo>
                  <a:lnTo>
                    <a:pt x="1517751" y="380949"/>
                  </a:lnTo>
                  <a:lnTo>
                    <a:pt x="1519288" y="387045"/>
                  </a:lnTo>
                  <a:lnTo>
                    <a:pt x="1522310" y="391617"/>
                  </a:lnTo>
                  <a:lnTo>
                    <a:pt x="1523847" y="396176"/>
                  </a:lnTo>
                  <a:lnTo>
                    <a:pt x="1526882" y="400748"/>
                  </a:lnTo>
                  <a:lnTo>
                    <a:pt x="1529956" y="403821"/>
                  </a:lnTo>
                  <a:lnTo>
                    <a:pt x="1531442" y="403821"/>
                  </a:lnTo>
                  <a:lnTo>
                    <a:pt x="1534515" y="400748"/>
                  </a:lnTo>
                  <a:lnTo>
                    <a:pt x="1536001" y="400748"/>
                  </a:lnTo>
                  <a:lnTo>
                    <a:pt x="1539087" y="397713"/>
                  </a:lnTo>
                  <a:lnTo>
                    <a:pt x="1542110" y="393153"/>
                  </a:lnTo>
                  <a:lnTo>
                    <a:pt x="1543646" y="388594"/>
                  </a:lnTo>
                  <a:lnTo>
                    <a:pt x="1546669" y="380949"/>
                  </a:lnTo>
                  <a:lnTo>
                    <a:pt x="1548206" y="374853"/>
                  </a:lnTo>
                  <a:lnTo>
                    <a:pt x="1551292" y="367207"/>
                  </a:lnTo>
                  <a:lnTo>
                    <a:pt x="1554314" y="359613"/>
                  </a:lnTo>
                  <a:lnTo>
                    <a:pt x="1555851" y="347408"/>
                  </a:lnTo>
                  <a:lnTo>
                    <a:pt x="1558874" y="336753"/>
                  </a:lnTo>
                  <a:lnTo>
                    <a:pt x="1560410" y="329107"/>
                  </a:lnTo>
                  <a:lnTo>
                    <a:pt x="1563446" y="319976"/>
                  </a:lnTo>
                  <a:lnTo>
                    <a:pt x="1566519" y="309308"/>
                  </a:lnTo>
                  <a:lnTo>
                    <a:pt x="1568056" y="298653"/>
                  </a:lnTo>
                  <a:lnTo>
                    <a:pt x="1571078" y="286448"/>
                  </a:lnTo>
                  <a:lnTo>
                    <a:pt x="1574101" y="281876"/>
                  </a:lnTo>
                  <a:lnTo>
                    <a:pt x="1575638" y="277317"/>
                  </a:lnTo>
                  <a:lnTo>
                    <a:pt x="1578724" y="266649"/>
                  </a:lnTo>
                  <a:lnTo>
                    <a:pt x="1580210" y="262089"/>
                  </a:lnTo>
                  <a:lnTo>
                    <a:pt x="1583283" y="260553"/>
                  </a:lnTo>
                  <a:lnTo>
                    <a:pt x="1586306" y="257517"/>
                  </a:lnTo>
                  <a:lnTo>
                    <a:pt x="1587842" y="254444"/>
                  </a:lnTo>
                  <a:lnTo>
                    <a:pt x="1590878" y="252907"/>
                  </a:lnTo>
                  <a:lnTo>
                    <a:pt x="1595488" y="252907"/>
                  </a:lnTo>
                  <a:lnTo>
                    <a:pt x="1598510" y="254444"/>
                  </a:lnTo>
                  <a:lnTo>
                    <a:pt x="1600047" y="251421"/>
                  </a:lnTo>
                  <a:lnTo>
                    <a:pt x="1601546" y="254444"/>
                  </a:lnTo>
                  <a:lnTo>
                    <a:pt x="1607642" y="254444"/>
                  </a:lnTo>
                  <a:lnTo>
                    <a:pt x="1610715" y="260553"/>
                  </a:lnTo>
                  <a:lnTo>
                    <a:pt x="1612201" y="260553"/>
                  </a:lnTo>
                  <a:lnTo>
                    <a:pt x="1615287" y="265112"/>
                  </a:lnTo>
                  <a:lnTo>
                    <a:pt x="1616824" y="262089"/>
                  </a:lnTo>
                  <a:lnTo>
                    <a:pt x="1619846" y="262089"/>
                  </a:lnTo>
                  <a:lnTo>
                    <a:pt x="1622869" y="257517"/>
                  </a:lnTo>
                  <a:lnTo>
                    <a:pt x="1624406" y="252907"/>
                  </a:lnTo>
                  <a:lnTo>
                    <a:pt x="1627492" y="252907"/>
                  </a:lnTo>
                  <a:lnTo>
                    <a:pt x="1630514" y="242239"/>
                  </a:lnTo>
                  <a:lnTo>
                    <a:pt x="1632051" y="236194"/>
                  </a:lnTo>
                  <a:lnTo>
                    <a:pt x="1635074" y="227012"/>
                  </a:lnTo>
                  <a:lnTo>
                    <a:pt x="1636610" y="219417"/>
                  </a:lnTo>
                  <a:lnTo>
                    <a:pt x="1639646" y="207213"/>
                  </a:lnTo>
                  <a:lnTo>
                    <a:pt x="1642719" y="198094"/>
                  </a:lnTo>
                  <a:lnTo>
                    <a:pt x="1644256" y="188912"/>
                  </a:lnTo>
                  <a:lnTo>
                    <a:pt x="1645742" y="176758"/>
                  </a:lnTo>
                  <a:lnTo>
                    <a:pt x="1648815" y="163017"/>
                  </a:lnTo>
                  <a:lnTo>
                    <a:pt x="1651838" y="155422"/>
                  </a:lnTo>
                  <a:lnTo>
                    <a:pt x="1654924" y="143217"/>
                  </a:lnTo>
                  <a:lnTo>
                    <a:pt x="1656410" y="135585"/>
                  </a:lnTo>
                  <a:lnTo>
                    <a:pt x="1657946" y="121894"/>
                  </a:lnTo>
                  <a:lnTo>
                    <a:pt x="1660969" y="109689"/>
                  </a:lnTo>
                  <a:lnTo>
                    <a:pt x="1664042" y="100558"/>
                  </a:lnTo>
                  <a:lnTo>
                    <a:pt x="1667078" y="89890"/>
                  </a:lnTo>
                  <a:lnTo>
                    <a:pt x="1668614" y="86867"/>
                  </a:lnTo>
                  <a:lnTo>
                    <a:pt x="1671637" y="79222"/>
                  </a:lnTo>
                  <a:lnTo>
                    <a:pt x="1673174" y="76200"/>
                  </a:lnTo>
                  <a:lnTo>
                    <a:pt x="1676196" y="68554"/>
                  </a:lnTo>
                  <a:lnTo>
                    <a:pt x="1679282" y="68554"/>
                  </a:lnTo>
                  <a:lnTo>
                    <a:pt x="1680819" y="63995"/>
                  </a:lnTo>
                  <a:lnTo>
                    <a:pt x="1683842" y="67017"/>
                  </a:lnTo>
                  <a:lnTo>
                    <a:pt x="1689938" y="67017"/>
                  </a:lnTo>
                  <a:lnTo>
                    <a:pt x="1692973" y="71589"/>
                  </a:lnTo>
                  <a:lnTo>
                    <a:pt x="1696046" y="71589"/>
                  </a:lnTo>
                  <a:lnTo>
                    <a:pt x="1699069" y="76200"/>
                  </a:lnTo>
                  <a:lnTo>
                    <a:pt x="1700606" y="79222"/>
                  </a:lnTo>
                  <a:lnTo>
                    <a:pt x="1702142" y="80759"/>
                  </a:lnTo>
                  <a:lnTo>
                    <a:pt x="1705178" y="79222"/>
                  </a:lnTo>
                  <a:lnTo>
                    <a:pt x="1708251" y="86867"/>
                  </a:lnTo>
                  <a:lnTo>
                    <a:pt x="1711274" y="86867"/>
                  </a:lnTo>
                  <a:lnTo>
                    <a:pt x="1712810" y="88353"/>
                  </a:lnTo>
                  <a:lnTo>
                    <a:pt x="1714296" y="83794"/>
                  </a:lnTo>
                  <a:lnTo>
                    <a:pt x="1717382" y="80759"/>
                  </a:lnTo>
                  <a:lnTo>
                    <a:pt x="1720405" y="80759"/>
                  </a:lnTo>
                  <a:lnTo>
                    <a:pt x="1723478" y="79222"/>
                  </a:lnTo>
                  <a:lnTo>
                    <a:pt x="1724964" y="76200"/>
                  </a:lnTo>
                  <a:lnTo>
                    <a:pt x="1728038" y="71589"/>
                  </a:lnTo>
                  <a:lnTo>
                    <a:pt x="1729587" y="67017"/>
                  </a:lnTo>
                  <a:lnTo>
                    <a:pt x="1732610" y="63995"/>
                  </a:lnTo>
                  <a:lnTo>
                    <a:pt x="1734146" y="57886"/>
                  </a:lnTo>
                  <a:lnTo>
                    <a:pt x="1737169" y="50253"/>
                  </a:lnTo>
                  <a:lnTo>
                    <a:pt x="1740242" y="47231"/>
                  </a:lnTo>
                  <a:lnTo>
                    <a:pt x="1743278" y="38100"/>
                  </a:lnTo>
                  <a:lnTo>
                    <a:pt x="1744814" y="36563"/>
                  </a:lnTo>
                  <a:lnTo>
                    <a:pt x="1746351" y="25895"/>
                  </a:lnTo>
                  <a:lnTo>
                    <a:pt x="1749374" y="21335"/>
                  </a:lnTo>
                  <a:lnTo>
                    <a:pt x="1752396" y="16713"/>
                  </a:lnTo>
                  <a:lnTo>
                    <a:pt x="1755482" y="12153"/>
                  </a:lnTo>
                  <a:lnTo>
                    <a:pt x="1757019" y="7594"/>
                  </a:lnTo>
                  <a:lnTo>
                    <a:pt x="1758505" y="4559"/>
                  </a:lnTo>
                  <a:lnTo>
                    <a:pt x="1761578" y="0"/>
                  </a:lnTo>
                  <a:lnTo>
                    <a:pt x="1769173" y="0"/>
                  </a:lnTo>
                  <a:lnTo>
                    <a:pt x="1770710" y="3022"/>
                  </a:lnTo>
                  <a:lnTo>
                    <a:pt x="1773732" y="4559"/>
                  </a:lnTo>
                  <a:lnTo>
                    <a:pt x="1776806" y="12153"/>
                  </a:lnTo>
                  <a:lnTo>
                    <a:pt x="1778342" y="16713"/>
                  </a:lnTo>
                  <a:lnTo>
                    <a:pt x="1781378" y="18249"/>
                  </a:lnTo>
                  <a:lnTo>
                    <a:pt x="1784451" y="25895"/>
                  </a:lnTo>
                  <a:lnTo>
                    <a:pt x="1785937" y="36563"/>
                  </a:lnTo>
                  <a:lnTo>
                    <a:pt x="1789010" y="45694"/>
                  </a:lnTo>
                  <a:lnTo>
                    <a:pt x="1790496" y="54813"/>
                  </a:lnTo>
                  <a:lnTo>
                    <a:pt x="1793582" y="63995"/>
                  </a:lnTo>
                  <a:lnTo>
                    <a:pt x="1796605" y="76200"/>
                  </a:lnTo>
                  <a:lnTo>
                    <a:pt x="1799628" y="86867"/>
                  </a:lnTo>
                  <a:lnTo>
                    <a:pt x="1802701" y="105117"/>
                  </a:lnTo>
                  <a:lnTo>
                    <a:pt x="1805736" y="112712"/>
                  </a:lnTo>
                  <a:lnTo>
                    <a:pt x="1808810" y="118808"/>
                  </a:lnTo>
                  <a:lnTo>
                    <a:pt x="1810296" y="126453"/>
                  </a:lnTo>
                  <a:lnTo>
                    <a:pt x="1813369" y="135585"/>
                  </a:lnTo>
                  <a:lnTo>
                    <a:pt x="1814906" y="138658"/>
                  </a:lnTo>
                  <a:lnTo>
                    <a:pt x="1817941" y="140144"/>
                  </a:lnTo>
                  <a:lnTo>
                    <a:pt x="1820964" y="144754"/>
                  </a:lnTo>
                  <a:lnTo>
                    <a:pt x="1822500" y="144754"/>
                  </a:lnTo>
                  <a:lnTo>
                    <a:pt x="1825574" y="147789"/>
                  </a:lnTo>
                  <a:lnTo>
                    <a:pt x="1827060" y="147789"/>
                  </a:lnTo>
                  <a:lnTo>
                    <a:pt x="1830146" y="150812"/>
                  </a:lnTo>
                  <a:lnTo>
                    <a:pt x="1833168" y="147789"/>
                  </a:lnTo>
                  <a:lnTo>
                    <a:pt x="1834705" y="144754"/>
                  </a:lnTo>
                  <a:lnTo>
                    <a:pt x="1837728" y="144754"/>
                  </a:lnTo>
                  <a:lnTo>
                    <a:pt x="1840801" y="140144"/>
                  </a:lnTo>
                  <a:lnTo>
                    <a:pt x="1842338" y="140144"/>
                  </a:lnTo>
                  <a:lnTo>
                    <a:pt x="1845373" y="138658"/>
                  </a:lnTo>
                  <a:lnTo>
                    <a:pt x="1853006" y="138658"/>
                  </a:lnTo>
                  <a:lnTo>
                    <a:pt x="1854504" y="140144"/>
                  </a:lnTo>
                  <a:lnTo>
                    <a:pt x="1857578" y="144754"/>
                  </a:lnTo>
                  <a:lnTo>
                    <a:pt x="1859064" y="147789"/>
                  </a:lnTo>
                  <a:lnTo>
                    <a:pt x="1862137" y="155422"/>
                  </a:lnTo>
                  <a:lnTo>
                    <a:pt x="1865160" y="156908"/>
                  </a:lnTo>
                  <a:lnTo>
                    <a:pt x="1866696" y="163017"/>
                  </a:lnTo>
                  <a:lnTo>
                    <a:pt x="1869782" y="172186"/>
                  </a:lnTo>
                  <a:lnTo>
                    <a:pt x="1871268" y="178244"/>
                  </a:lnTo>
                  <a:lnTo>
                    <a:pt x="1874342" y="190449"/>
                  </a:lnTo>
                  <a:lnTo>
                    <a:pt x="1877364" y="201117"/>
                  </a:lnTo>
                  <a:lnTo>
                    <a:pt x="1878901" y="213321"/>
                  </a:lnTo>
                  <a:lnTo>
                    <a:pt x="1881936" y="223989"/>
                  </a:lnTo>
                  <a:lnTo>
                    <a:pt x="1883473" y="240753"/>
                  </a:lnTo>
                  <a:lnTo>
                    <a:pt x="1886496" y="245313"/>
                  </a:lnTo>
                  <a:lnTo>
                    <a:pt x="1889569" y="260553"/>
                  </a:lnTo>
                  <a:lnTo>
                    <a:pt x="1891106" y="271208"/>
                  </a:lnTo>
                  <a:lnTo>
                    <a:pt x="1897164" y="292544"/>
                  </a:lnTo>
                  <a:lnTo>
                    <a:pt x="1898700" y="300189"/>
                  </a:lnTo>
                  <a:lnTo>
                    <a:pt x="1901774" y="309308"/>
                  </a:lnTo>
                  <a:lnTo>
                    <a:pt x="1903260" y="316953"/>
                  </a:lnTo>
                  <a:lnTo>
                    <a:pt x="1906346" y="321513"/>
                  </a:lnTo>
                  <a:lnTo>
                    <a:pt x="1909368" y="324548"/>
                  </a:lnTo>
                  <a:lnTo>
                    <a:pt x="1910905" y="327621"/>
                  </a:lnTo>
                  <a:lnTo>
                    <a:pt x="1913928" y="329107"/>
                  </a:lnTo>
                  <a:lnTo>
                    <a:pt x="1918538" y="329107"/>
                  </a:lnTo>
                  <a:lnTo>
                    <a:pt x="1921573" y="333717"/>
                  </a:lnTo>
                  <a:lnTo>
                    <a:pt x="1923110" y="329107"/>
                  </a:lnTo>
                  <a:lnTo>
                    <a:pt x="1926132" y="327621"/>
                  </a:lnTo>
                  <a:lnTo>
                    <a:pt x="1927669" y="324548"/>
                  </a:lnTo>
                  <a:lnTo>
                    <a:pt x="1933778" y="324548"/>
                  </a:lnTo>
                  <a:lnTo>
                    <a:pt x="1935264" y="321513"/>
                  </a:lnTo>
                  <a:lnTo>
                    <a:pt x="1938337" y="319976"/>
                  </a:lnTo>
                  <a:lnTo>
                    <a:pt x="1939874" y="319976"/>
                  </a:lnTo>
                  <a:lnTo>
                    <a:pt x="1942896" y="312394"/>
                  </a:lnTo>
                  <a:lnTo>
                    <a:pt x="1945982" y="315417"/>
                  </a:lnTo>
                  <a:lnTo>
                    <a:pt x="1947468" y="316953"/>
                  </a:lnTo>
                  <a:lnTo>
                    <a:pt x="1950542" y="315417"/>
                  </a:lnTo>
                  <a:lnTo>
                    <a:pt x="1953564" y="319976"/>
                  </a:lnTo>
                  <a:lnTo>
                    <a:pt x="1955101" y="319976"/>
                  </a:lnTo>
                  <a:lnTo>
                    <a:pt x="1958136" y="321513"/>
                  </a:lnTo>
                  <a:lnTo>
                    <a:pt x="1959673" y="324548"/>
                  </a:lnTo>
                  <a:lnTo>
                    <a:pt x="1962696" y="329107"/>
                  </a:lnTo>
                  <a:lnTo>
                    <a:pt x="1965769" y="330644"/>
                  </a:lnTo>
                  <a:lnTo>
                    <a:pt x="1967306" y="336753"/>
                  </a:lnTo>
                  <a:lnTo>
                    <a:pt x="1970341" y="345871"/>
                  </a:lnTo>
                  <a:lnTo>
                    <a:pt x="1971878" y="353517"/>
                  </a:lnTo>
                  <a:lnTo>
                    <a:pt x="1974900" y="358076"/>
                  </a:lnTo>
                  <a:lnTo>
                    <a:pt x="1977923" y="365721"/>
                  </a:lnTo>
                  <a:lnTo>
                    <a:pt x="1979460" y="368744"/>
                  </a:lnTo>
                  <a:lnTo>
                    <a:pt x="1982495" y="377875"/>
                  </a:lnTo>
                  <a:lnTo>
                    <a:pt x="1984032" y="380949"/>
                  </a:lnTo>
                  <a:lnTo>
                    <a:pt x="1987105" y="383971"/>
                  </a:lnTo>
                  <a:lnTo>
                    <a:pt x="1990128" y="391617"/>
                  </a:lnTo>
                  <a:lnTo>
                    <a:pt x="1991664" y="396176"/>
                  </a:lnTo>
                  <a:lnTo>
                    <a:pt x="1994700" y="396176"/>
                  </a:lnTo>
                  <a:lnTo>
                    <a:pt x="1996236" y="400748"/>
                  </a:lnTo>
                  <a:lnTo>
                    <a:pt x="1999259" y="403821"/>
                  </a:lnTo>
                  <a:lnTo>
                    <a:pt x="2002332" y="400748"/>
                  </a:lnTo>
                  <a:lnTo>
                    <a:pt x="2003869" y="403821"/>
                  </a:lnTo>
                  <a:lnTo>
                    <a:pt x="2006904" y="396176"/>
                  </a:lnTo>
                  <a:lnTo>
                    <a:pt x="2009927" y="391617"/>
                  </a:lnTo>
                  <a:lnTo>
                    <a:pt x="2011464" y="391617"/>
                  </a:lnTo>
                  <a:lnTo>
                    <a:pt x="2014537" y="380949"/>
                  </a:lnTo>
                  <a:lnTo>
                    <a:pt x="2016023" y="377875"/>
                  </a:lnTo>
                  <a:lnTo>
                    <a:pt x="2019096" y="368744"/>
                  </a:lnTo>
                  <a:lnTo>
                    <a:pt x="2022132" y="358076"/>
                  </a:lnTo>
                  <a:lnTo>
                    <a:pt x="2023668" y="347408"/>
                  </a:lnTo>
                  <a:lnTo>
                    <a:pt x="2025205" y="341312"/>
                  </a:lnTo>
                  <a:lnTo>
                    <a:pt x="2028228" y="330644"/>
                  </a:lnTo>
                  <a:lnTo>
                    <a:pt x="2031301" y="321513"/>
                  </a:lnTo>
                  <a:lnTo>
                    <a:pt x="2034336" y="312394"/>
                  </a:lnTo>
                  <a:lnTo>
                    <a:pt x="2035873" y="300189"/>
                  </a:lnTo>
                  <a:lnTo>
                    <a:pt x="2038896" y="291007"/>
                  </a:lnTo>
                  <a:lnTo>
                    <a:pt x="2040432" y="286448"/>
                  </a:lnTo>
                  <a:lnTo>
                    <a:pt x="2043455" y="278853"/>
                  </a:lnTo>
                  <a:lnTo>
                    <a:pt x="2046541" y="266649"/>
                  </a:lnTo>
                  <a:lnTo>
                    <a:pt x="2048027" y="265112"/>
                  </a:lnTo>
                  <a:lnTo>
                    <a:pt x="2051100" y="257517"/>
                  </a:lnTo>
                  <a:lnTo>
                    <a:pt x="2052637" y="257517"/>
                  </a:lnTo>
                  <a:lnTo>
                    <a:pt x="2055660" y="254444"/>
                  </a:lnTo>
                  <a:lnTo>
                    <a:pt x="2058695" y="252907"/>
                  </a:lnTo>
                  <a:lnTo>
                    <a:pt x="2060232" y="252907"/>
                  </a:lnTo>
                  <a:lnTo>
                    <a:pt x="2063305" y="251421"/>
                  </a:lnTo>
                  <a:lnTo>
                    <a:pt x="2066328" y="252907"/>
                  </a:lnTo>
                  <a:lnTo>
                    <a:pt x="2067864" y="254444"/>
                  </a:lnTo>
                  <a:lnTo>
                    <a:pt x="2069401" y="252907"/>
                  </a:lnTo>
                  <a:lnTo>
                    <a:pt x="2072436" y="254444"/>
                  </a:lnTo>
                  <a:lnTo>
                    <a:pt x="2075459" y="257517"/>
                  </a:lnTo>
                  <a:lnTo>
                    <a:pt x="2078532" y="257517"/>
                  </a:lnTo>
                  <a:lnTo>
                    <a:pt x="2080069" y="260553"/>
                  </a:lnTo>
                  <a:lnTo>
                    <a:pt x="2081555" y="260553"/>
                  </a:lnTo>
                  <a:lnTo>
                    <a:pt x="2084641" y="262089"/>
                  </a:lnTo>
                  <a:lnTo>
                    <a:pt x="2087664" y="260553"/>
                  </a:lnTo>
                  <a:lnTo>
                    <a:pt x="2090737" y="260553"/>
                  </a:lnTo>
                  <a:lnTo>
                    <a:pt x="2092223" y="257517"/>
                  </a:lnTo>
                  <a:lnTo>
                    <a:pt x="2095296" y="248348"/>
                  </a:lnTo>
                  <a:lnTo>
                    <a:pt x="2096795" y="245313"/>
                  </a:lnTo>
                  <a:lnTo>
                    <a:pt x="2099868" y="239217"/>
                  </a:lnTo>
                  <a:lnTo>
                    <a:pt x="2102891" y="233108"/>
                  </a:lnTo>
                  <a:lnTo>
                    <a:pt x="2104428" y="222453"/>
                  </a:lnTo>
                  <a:lnTo>
                    <a:pt x="2107463" y="213321"/>
                  </a:lnTo>
                  <a:lnTo>
                    <a:pt x="2109000" y="201117"/>
                  </a:lnTo>
                  <a:lnTo>
                    <a:pt x="2112022" y="185889"/>
                  </a:lnTo>
                  <a:lnTo>
                    <a:pt x="2113559" y="181317"/>
                  </a:lnTo>
                  <a:lnTo>
                    <a:pt x="2116632" y="166090"/>
                  </a:lnTo>
                  <a:lnTo>
                    <a:pt x="2119655" y="159994"/>
                  </a:lnTo>
                  <a:lnTo>
                    <a:pt x="2122690" y="144754"/>
                  </a:lnTo>
                  <a:lnTo>
                    <a:pt x="2124227" y="138658"/>
                  </a:lnTo>
                  <a:lnTo>
                    <a:pt x="2125764" y="126453"/>
                  </a:lnTo>
                  <a:lnTo>
                    <a:pt x="2128786" y="114249"/>
                  </a:lnTo>
                  <a:lnTo>
                    <a:pt x="2131860" y="105117"/>
                  </a:lnTo>
                  <a:lnTo>
                    <a:pt x="2134895" y="95986"/>
                  </a:lnTo>
                  <a:lnTo>
                    <a:pt x="2136432" y="89890"/>
                  </a:lnTo>
                  <a:lnTo>
                    <a:pt x="2137968" y="80759"/>
                  </a:lnTo>
                  <a:lnTo>
                    <a:pt x="2140991" y="76200"/>
                  </a:lnTo>
                  <a:lnTo>
                    <a:pt x="2144064" y="71589"/>
                  </a:lnTo>
                  <a:lnTo>
                    <a:pt x="2148636" y="67017"/>
                  </a:lnTo>
                  <a:lnTo>
                    <a:pt x="2153196" y="67017"/>
                  </a:lnTo>
                  <a:lnTo>
                    <a:pt x="2156218" y="63995"/>
                  </a:lnTo>
                  <a:lnTo>
                    <a:pt x="2157755" y="68554"/>
                  </a:lnTo>
                  <a:lnTo>
                    <a:pt x="2163864" y="74663"/>
                  </a:lnTo>
                  <a:lnTo>
                    <a:pt x="2165400" y="74663"/>
                  </a:lnTo>
                  <a:lnTo>
                    <a:pt x="2168423" y="76200"/>
                  </a:lnTo>
                  <a:lnTo>
                    <a:pt x="2169960" y="79222"/>
                  </a:lnTo>
                  <a:lnTo>
                    <a:pt x="2172995" y="79222"/>
                  </a:lnTo>
                  <a:lnTo>
                    <a:pt x="2176068" y="83794"/>
                  </a:lnTo>
                  <a:lnTo>
                    <a:pt x="2179091" y="83794"/>
                  </a:lnTo>
                  <a:lnTo>
                    <a:pt x="2180628" y="86867"/>
                  </a:lnTo>
                  <a:lnTo>
                    <a:pt x="2185200" y="86867"/>
                  </a:lnTo>
                  <a:lnTo>
                    <a:pt x="2188222" y="83794"/>
                  </a:lnTo>
                  <a:lnTo>
                    <a:pt x="2191296" y="76200"/>
                  </a:lnTo>
                  <a:lnTo>
                    <a:pt x="2192832" y="74663"/>
                  </a:lnTo>
                  <a:lnTo>
                    <a:pt x="2194318" y="71589"/>
                  </a:lnTo>
                  <a:lnTo>
                    <a:pt x="2197404" y="67017"/>
                  </a:lnTo>
                  <a:lnTo>
                    <a:pt x="2200427" y="62458"/>
                  </a:lnTo>
                  <a:lnTo>
                    <a:pt x="2201964" y="59435"/>
                  </a:lnTo>
                  <a:lnTo>
                    <a:pt x="2204986" y="54813"/>
                  </a:lnTo>
                  <a:lnTo>
                    <a:pt x="2208060" y="47231"/>
                  </a:lnTo>
                  <a:lnTo>
                    <a:pt x="2209558" y="38100"/>
                  </a:lnTo>
                  <a:lnTo>
                    <a:pt x="2212632" y="36563"/>
                  </a:lnTo>
                  <a:lnTo>
                    <a:pt x="2214168" y="25895"/>
                  </a:lnTo>
                  <a:lnTo>
                    <a:pt x="2217191" y="24358"/>
                  </a:lnTo>
                  <a:lnTo>
                    <a:pt x="2220264" y="18249"/>
                  </a:lnTo>
                  <a:lnTo>
                    <a:pt x="2221763" y="13690"/>
                  </a:lnTo>
                  <a:lnTo>
                    <a:pt x="2224836" y="7594"/>
                  </a:lnTo>
                  <a:lnTo>
                    <a:pt x="2226322" y="7594"/>
                  </a:lnTo>
                  <a:lnTo>
                    <a:pt x="2229396" y="4559"/>
                  </a:lnTo>
                  <a:lnTo>
                    <a:pt x="2232418" y="3022"/>
                  </a:lnTo>
                  <a:lnTo>
                    <a:pt x="2235504" y="0"/>
                  </a:lnTo>
                  <a:lnTo>
                    <a:pt x="2236990" y="0"/>
                  </a:lnTo>
                  <a:lnTo>
                    <a:pt x="2238527" y="3022"/>
                  </a:lnTo>
                  <a:lnTo>
                    <a:pt x="2241600" y="4559"/>
                  </a:lnTo>
                  <a:lnTo>
                    <a:pt x="2244623" y="9131"/>
                  </a:lnTo>
                  <a:lnTo>
                    <a:pt x="2246160" y="13690"/>
                  </a:lnTo>
                  <a:lnTo>
                    <a:pt x="2249195" y="21335"/>
                  </a:lnTo>
                  <a:lnTo>
                    <a:pt x="2250732" y="24358"/>
                  </a:lnTo>
                  <a:lnTo>
                    <a:pt x="2253754" y="38100"/>
                  </a:lnTo>
                  <a:lnTo>
                    <a:pt x="2256828" y="42659"/>
                  </a:lnTo>
                  <a:lnTo>
                    <a:pt x="2258364" y="54813"/>
                  </a:lnTo>
                  <a:lnTo>
                    <a:pt x="2261400" y="63995"/>
                  </a:lnTo>
                  <a:lnTo>
                    <a:pt x="2264422" y="74663"/>
                  </a:lnTo>
                  <a:lnTo>
                    <a:pt x="2265959" y="83794"/>
                  </a:lnTo>
                  <a:lnTo>
                    <a:pt x="2269032" y="92913"/>
                  </a:lnTo>
                  <a:lnTo>
                    <a:pt x="2270518" y="102044"/>
                  </a:lnTo>
                  <a:lnTo>
                    <a:pt x="2273604" y="112712"/>
                  </a:lnTo>
                  <a:lnTo>
                    <a:pt x="2276627" y="118808"/>
                  </a:lnTo>
                  <a:lnTo>
                    <a:pt x="2278164" y="126453"/>
                  </a:lnTo>
                  <a:lnTo>
                    <a:pt x="2281186" y="131013"/>
                  </a:lnTo>
                  <a:lnTo>
                    <a:pt x="2282723" y="135585"/>
                  </a:lnTo>
                  <a:lnTo>
                    <a:pt x="2285758" y="140144"/>
                  </a:lnTo>
                  <a:lnTo>
                    <a:pt x="2288832" y="144754"/>
                  </a:lnTo>
                  <a:lnTo>
                    <a:pt x="2290368" y="144754"/>
                  </a:lnTo>
                  <a:lnTo>
                    <a:pt x="2293391" y="150812"/>
                  </a:lnTo>
                  <a:lnTo>
                    <a:pt x="2297963" y="150812"/>
                  </a:lnTo>
                  <a:lnTo>
                    <a:pt x="2300985" y="147789"/>
                  </a:lnTo>
                  <a:lnTo>
                    <a:pt x="2302522" y="144754"/>
                  </a:lnTo>
                  <a:lnTo>
                    <a:pt x="2305596" y="144754"/>
                  </a:lnTo>
                  <a:lnTo>
                    <a:pt x="2307082" y="143217"/>
                  </a:lnTo>
                  <a:lnTo>
                    <a:pt x="2310155" y="140144"/>
                  </a:lnTo>
                  <a:lnTo>
                    <a:pt x="2314727" y="140144"/>
                  </a:lnTo>
                  <a:lnTo>
                    <a:pt x="2317749" y="135585"/>
                  </a:lnTo>
                  <a:lnTo>
                    <a:pt x="2325395" y="143217"/>
                  </a:lnTo>
                  <a:lnTo>
                    <a:pt x="2326932" y="143217"/>
                  </a:lnTo>
                  <a:lnTo>
                    <a:pt x="2329954" y="150812"/>
                  </a:lnTo>
                  <a:lnTo>
                    <a:pt x="2332977" y="156908"/>
                  </a:lnTo>
                  <a:lnTo>
                    <a:pt x="2334513" y="163017"/>
                  </a:lnTo>
                  <a:lnTo>
                    <a:pt x="2337600" y="164553"/>
                  </a:lnTo>
                  <a:lnTo>
                    <a:pt x="2339085" y="176758"/>
                  </a:lnTo>
                  <a:lnTo>
                    <a:pt x="2342159" y="185889"/>
                  </a:lnTo>
                  <a:lnTo>
                    <a:pt x="2345182" y="198094"/>
                  </a:lnTo>
                  <a:lnTo>
                    <a:pt x="2346718" y="207213"/>
                  </a:lnTo>
                  <a:lnTo>
                    <a:pt x="2349754" y="216344"/>
                  </a:lnTo>
                  <a:lnTo>
                    <a:pt x="2351290" y="233108"/>
                  </a:lnTo>
                  <a:lnTo>
                    <a:pt x="2354364" y="245313"/>
                  </a:lnTo>
                  <a:lnTo>
                    <a:pt x="2357386" y="252907"/>
                  </a:lnTo>
                  <a:lnTo>
                    <a:pt x="2358923" y="265112"/>
                  </a:lnTo>
                  <a:lnTo>
                    <a:pt x="2361958" y="278853"/>
                  </a:lnTo>
                  <a:lnTo>
                    <a:pt x="2363495" y="289521"/>
                  </a:lnTo>
                  <a:lnTo>
                    <a:pt x="2366518" y="298653"/>
                  </a:lnTo>
                  <a:lnTo>
                    <a:pt x="2369591" y="307771"/>
                  </a:lnTo>
                  <a:lnTo>
                    <a:pt x="2371077" y="315417"/>
                  </a:lnTo>
                  <a:lnTo>
                    <a:pt x="2374163" y="319976"/>
                  </a:lnTo>
                  <a:lnTo>
                    <a:pt x="2377185" y="324548"/>
                  </a:lnTo>
                  <a:lnTo>
                    <a:pt x="2378722" y="327621"/>
                  </a:lnTo>
                  <a:lnTo>
                    <a:pt x="2381796" y="329107"/>
                  </a:lnTo>
                  <a:lnTo>
                    <a:pt x="2383282" y="329107"/>
                  </a:lnTo>
                  <a:lnTo>
                    <a:pt x="2386355" y="330644"/>
                  </a:lnTo>
                  <a:lnTo>
                    <a:pt x="2389390" y="329107"/>
                  </a:lnTo>
                  <a:lnTo>
                    <a:pt x="2393949" y="329107"/>
                  </a:lnTo>
                  <a:lnTo>
                    <a:pt x="2395486" y="324548"/>
                  </a:lnTo>
                  <a:lnTo>
                    <a:pt x="2403132" y="324548"/>
                  </a:lnTo>
                  <a:lnTo>
                    <a:pt x="2406154" y="319976"/>
                  </a:lnTo>
                  <a:lnTo>
                    <a:pt x="2407691" y="321513"/>
                  </a:lnTo>
                  <a:lnTo>
                    <a:pt x="2410713" y="316953"/>
                  </a:lnTo>
                  <a:lnTo>
                    <a:pt x="2413800" y="316953"/>
                  </a:lnTo>
                  <a:lnTo>
                    <a:pt x="2415285" y="315417"/>
                  </a:lnTo>
                  <a:lnTo>
                    <a:pt x="2418308" y="316953"/>
                  </a:lnTo>
                  <a:lnTo>
                    <a:pt x="2419845" y="319976"/>
                  </a:lnTo>
                  <a:lnTo>
                    <a:pt x="2422918" y="319976"/>
                  </a:lnTo>
                  <a:lnTo>
                    <a:pt x="2425954" y="321513"/>
                  </a:lnTo>
                  <a:lnTo>
                    <a:pt x="2427490" y="324548"/>
                  </a:lnTo>
                  <a:lnTo>
                    <a:pt x="2430513" y="329107"/>
                  </a:lnTo>
                  <a:lnTo>
                    <a:pt x="2433586" y="333717"/>
                  </a:lnTo>
                  <a:lnTo>
                    <a:pt x="2435072" y="333717"/>
                  </a:lnTo>
                  <a:lnTo>
                    <a:pt x="2438158" y="341312"/>
                  </a:lnTo>
                  <a:lnTo>
                    <a:pt x="2439695" y="347408"/>
                  </a:lnTo>
                  <a:lnTo>
                    <a:pt x="2442718" y="355053"/>
                  </a:lnTo>
                  <a:lnTo>
                    <a:pt x="2445740" y="362648"/>
                  </a:lnTo>
                  <a:lnTo>
                    <a:pt x="2447277" y="367207"/>
                  </a:lnTo>
                  <a:lnTo>
                    <a:pt x="2450363" y="368744"/>
                  </a:lnTo>
                  <a:lnTo>
                    <a:pt x="2451849" y="380949"/>
                  </a:lnTo>
                  <a:lnTo>
                    <a:pt x="2454922" y="383971"/>
                  </a:lnTo>
                  <a:lnTo>
                    <a:pt x="2457945" y="388594"/>
                  </a:lnTo>
                  <a:lnTo>
                    <a:pt x="2459482" y="393153"/>
                  </a:lnTo>
                  <a:lnTo>
                    <a:pt x="2461018" y="396176"/>
                  </a:lnTo>
                  <a:lnTo>
                    <a:pt x="2464054" y="396176"/>
                  </a:lnTo>
                  <a:lnTo>
                    <a:pt x="2467127" y="400748"/>
                  </a:lnTo>
                  <a:lnTo>
                    <a:pt x="2470149" y="405307"/>
                  </a:lnTo>
                  <a:lnTo>
                    <a:pt x="2471686" y="400748"/>
                  </a:lnTo>
                  <a:lnTo>
                    <a:pt x="2474709" y="397713"/>
                  </a:lnTo>
                  <a:lnTo>
                    <a:pt x="2476258" y="397713"/>
                  </a:lnTo>
                  <a:lnTo>
                    <a:pt x="2479281" y="391617"/>
                  </a:lnTo>
                  <a:lnTo>
                    <a:pt x="2482354" y="387045"/>
                  </a:lnTo>
                  <a:lnTo>
                    <a:pt x="2483840" y="379412"/>
                  </a:lnTo>
                  <a:lnTo>
                    <a:pt x="2486913" y="371817"/>
                  </a:lnTo>
                  <a:lnTo>
                    <a:pt x="2489949" y="362648"/>
                  </a:lnTo>
                  <a:lnTo>
                    <a:pt x="2491485" y="353517"/>
                  </a:lnTo>
                  <a:lnTo>
                    <a:pt x="2493022" y="347408"/>
                  </a:lnTo>
                  <a:lnTo>
                    <a:pt x="2496045" y="330644"/>
                  </a:lnTo>
                  <a:lnTo>
                    <a:pt x="2499118" y="324548"/>
                  </a:lnTo>
                  <a:lnTo>
                    <a:pt x="2502154" y="316953"/>
                  </a:lnTo>
                  <a:lnTo>
                    <a:pt x="2503690" y="304749"/>
                  </a:lnTo>
                  <a:lnTo>
                    <a:pt x="2505227" y="295617"/>
                  </a:lnTo>
                  <a:lnTo>
                    <a:pt x="2508249" y="289521"/>
                  </a:lnTo>
                  <a:lnTo>
                    <a:pt x="2511272" y="281876"/>
                  </a:lnTo>
                  <a:lnTo>
                    <a:pt x="2514358" y="274294"/>
                  </a:lnTo>
                  <a:lnTo>
                    <a:pt x="2515895" y="266649"/>
                  </a:lnTo>
                  <a:lnTo>
                    <a:pt x="2517381" y="262089"/>
                  </a:lnTo>
                  <a:lnTo>
                    <a:pt x="2520454" y="257517"/>
                  </a:lnTo>
                  <a:lnTo>
                    <a:pt x="2523477" y="252907"/>
                  </a:lnTo>
                  <a:lnTo>
                    <a:pt x="2526563" y="252907"/>
                  </a:lnTo>
                  <a:lnTo>
                    <a:pt x="2528049" y="251421"/>
                  </a:lnTo>
                  <a:lnTo>
                    <a:pt x="2535682" y="251421"/>
                  </a:lnTo>
                  <a:lnTo>
                    <a:pt x="2537218" y="252907"/>
                  </a:lnTo>
                  <a:lnTo>
                    <a:pt x="2540254" y="260553"/>
                  </a:lnTo>
                  <a:lnTo>
                    <a:pt x="2543327" y="257517"/>
                  </a:lnTo>
                  <a:lnTo>
                    <a:pt x="2547886" y="262089"/>
                  </a:lnTo>
                  <a:lnTo>
                    <a:pt x="2549372" y="260553"/>
                  </a:lnTo>
                  <a:lnTo>
                    <a:pt x="2552458" y="262089"/>
                  </a:lnTo>
                  <a:lnTo>
                    <a:pt x="2555481" y="260553"/>
                  </a:lnTo>
                  <a:lnTo>
                    <a:pt x="2558554" y="260553"/>
                  </a:lnTo>
                  <a:lnTo>
                    <a:pt x="2560040" y="257517"/>
                  </a:lnTo>
                  <a:lnTo>
                    <a:pt x="2561577" y="254444"/>
                  </a:lnTo>
                  <a:lnTo>
                    <a:pt x="2564663" y="245313"/>
                  </a:lnTo>
                  <a:lnTo>
                    <a:pt x="2570708" y="236194"/>
                  </a:lnTo>
                  <a:lnTo>
                    <a:pt x="2572245" y="227012"/>
                  </a:lnTo>
                  <a:lnTo>
                    <a:pt x="2573782" y="216344"/>
                  </a:lnTo>
                  <a:lnTo>
                    <a:pt x="2576817" y="204190"/>
                  </a:lnTo>
                  <a:lnTo>
                    <a:pt x="2579890" y="195008"/>
                  </a:lnTo>
                  <a:lnTo>
                    <a:pt x="2581427" y="182854"/>
                  </a:lnTo>
                  <a:lnTo>
                    <a:pt x="2584449" y="169113"/>
                  </a:lnTo>
                  <a:lnTo>
                    <a:pt x="2587472" y="163017"/>
                  </a:lnTo>
                  <a:lnTo>
                    <a:pt x="2589009" y="150812"/>
                  </a:lnTo>
                  <a:lnTo>
                    <a:pt x="2592095" y="140144"/>
                  </a:lnTo>
                  <a:lnTo>
                    <a:pt x="2593581" y="131013"/>
                  </a:lnTo>
                  <a:lnTo>
                    <a:pt x="2596654" y="118808"/>
                  </a:lnTo>
                  <a:lnTo>
                    <a:pt x="2599677" y="106654"/>
                  </a:lnTo>
                  <a:lnTo>
                    <a:pt x="2602763" y="97535"/>
                  </a:lnTo>
                  <a:lnTo>
                    <a:pt x="2604249" y="89890"/>
                  </a:lnTo>
                  <a:lnTo>
                    <a:pt x="2605785" y="83794"/>
                  </a:lnTo>
                  <a:lnTo>
                    <a:pt x="2608808" y="79222"/>
                  </a:lnTo>
                  <a:lnTo>
                    <a:pt x="2611882" y="71589"/>
                  </a:lnTo>
                  <a:lnTo>
                    <a:pt x="2614917" y="68554"/>
                  </a:lnTo>
                  <a:lnTo>
                    <a:pt x="2616454" y="63995"/>
                  </a:lnTo>
                  <a:lnTo>
                    <a:pt x="2617990" y="67017"/>
                  </a:lnTo>
                  <a:lnTo>
                    <a:pt x="2621013" y="62458"/>
                  </a:lnTo>
                  <a:lnTo>
                    <a:pt x="2624035" y="67017"/>
                  </a:lnTo>
                  <a:lnTo>
                    <a:pt x="2625572" y="68554"/>
                  </a:lnTo>
                  <a:lnTo>
                    <a:pt x="2628658" y="68554"/>
                  </a:lnTo>
                  <a:lnTo>
                    <a:pt x="2630144" y="74663"/>
                  </a:lnTo>
                  <a:lnTo>
                    <a:pt x="2633218" y="76200"/>
                  </a:lnTo>
                  <a:lnTo>
                    <a:pt x="2636240" y="76200"/>
                  </a:lnTo>
                  <a:lnTo>
                    <a:pt x="2637777" y="79222"/>
                  </a:lnTo>
                  <a:lnTo>
                    <a:pt x="2640812" y="79222"/>
                  </a:lnTo>
                  <a:lnTo>
                    <a:pt x="2643885" y="80759"/>
                  </a:lnTo>
                  <a:lnTo>
                    <a:pt x="2645371" y="83794"/>
                  </a:lnTo>
                  <a:lnTo>
                    <a:pt x="2648445" y="83794"/>
                  </a:lnTo>
                  <a:lnTo>
                    <a:pt x="2649982" y="86867"/>
                  </a:lnTo>
                  <a:lnTo>
                    <a:pt x="2653017" y="83794"/>
                  </a:lnTo>
                  <a:lnTo>
                    <a:pt x="2656090" y="83794"/>
                  </a:lnTo>
                  <a:lnTo>
                    <a:pt x="2660649" y="79222"/>
                  </a:lnTo>
                  <a:lnTo>
                    <a:pt x="2662135" y="76200"/>
                  </a:lnTo>
                  <a:lnTo>
                    <a:pt x="2665209" y="74663"/>
                  </a:lnTo>
                  <a:lnTo>
                    <a:pt x="2668244" y="67017"/>
                  </a:lnTo>
                  <a:lnTo>
                    <a:pt x="2669781" y="59435"/>
                  </a:lnTo>
                  <a:lnTo>
                    <a:pt x="2672803" y="54813"/>
                  </a:lnTo>
                  <a:lnTo>
                    <a:pt x="2674340" y="50253"/>
                  </a:lnTo>
                  <a:lnTo>
                    <a:pt x="2677413" y="42659"/>
                  </a:lnTo>
                  <a:lnTo>
                    <a:pt x="2680449" y="36563"/>
                  </a:lnTo>
                  <a:lnTo>
                    <a:pt x="2681985" y="33489"/>
                  </a:lnTo>
                  <a:lnTo>
                    <a:pt x="2685008" y="24358"/>
                  </a:lnTo>
                  <a:lnTo>
                    <a:pt x="2700235" y="3022"/>
                  </a:lnTo>
                  <a:lnTo>
                    <a:pt x="2701772" y="0"/>
                  </a:lnTo>
                  <a:lnTo>
                    <a:pt x="2704858" y="0"/>
                  </a:lnTo>
                  <a:lnTo>
                    <a:pt x="2706344" y="3022"/>
                  </a:lnTo>
                  <a:lnTo>
                    <a:pt x="2709418" y="4559"/>
                  </a:lnTo>
                  <a:lnTo>
                    <a:pt x="2713977" y="9131"/>
                  </a:lnTo>
                  <a:lnTo>
                    <a:pt x="2717012" y="16713"/>
                  </a:lnTo>
                  <a:lnTo>
                    <a:pt x="2718549" y="24358"/>
                  </a:lnTo>
                  <a:lnTo>
                    <a:pt x="2721571" y="30454"/>
                  </a:lnTo>
                  <a:lnTo>
                    <a:pt x="2724645" y="38100"/>
                  </a:lnTo>
                  <a:lnTo>
                    <a:pt x="2726182" y="50253"/>
                  </a:lnTo>
                  <a:lnTo>
                    <a:pt x="2729217" y="59435"/>
                  </a:lnTo>
                  <a:lnTo>
                    <a:pt x="2730754" y="71589"/>
                  </a:lnTo>
                  <a:lnTo>
                    <a:pt x="2733776" y="79222"/>
                  </a:lnTo>
                  <a:lnTo>
                    <a:pt x="2736849" y="89890"/>
                  </a:lnTo>
                  <a:lnTo>
                    <a:pt x="2738335" y="102044"/>
                  </a:lnTo>
                  <a:lnTo>
                    <a:pt x="2741409" y="105117"/>
                  </a:lnTo>
                  <a:lnTo>
                    <a:pt x="2742958" y="117322"/>
                  </a:lnTo>
                  <a:lnTo>
                    <a:pt x="2745981" y="124917"/>
                  </a:lnTo>
                  <a:lnTo>
                    <a:pt x="2749003" y="127990"/>
                  </a:lnTo>
                  <a:lnTo>
                    <a:pt x="2750540" y="135585"/>
                  </a:lnTo>
                  <a:lnTo>
                    <a:pt x="2753613" y="140144"/>
                  </a:lnTo>
                  <a:lnTo>
                    <a:pt x="2756649" y="147789"/>
                  </a:lnTo>
                  <a:lnTo>
                    <a:pt x="2758185" y="143217"/>
                  </a:lnTo>
                  <a:lnTo>
                    <a:pt x="2761208" y="150812"/>
                  </a:lnTo>
                  <a:lnTo>
                    <a:pt x="2768854" y="150812"/>
                  </a:lnTo>
                  <a:lnTo>
                    <a:pt x="2770390" y="144754"/>
                  </a:lnTo>
                  <a:lnTo>
                    <a:pt x="2773413" y="144754"/>
                  </a:lnTo>
                  <a:lnTo>
                    <a:pt x="2774949" y="143217"/>
                  </a:lnTo>
                  <a:lnTo>
                    <a:pt x="2777972" y="140144"/>
                  </a:lnTo>
                  <a:lnTo>
                    <a:pt x="2781058" y="140144"/>
                  </a:lnTo>
                  <a:lnTo>
                    <a:pt x="2782544" y="143217"/>
                  </a:lnTo>
                  <a:lnTo>
                    <a:pt x="2785618" y="138658"/>
                  </a:lnTo>
                  <a:lnTo>
                    <a:pt x="2787103" y="140144"/>
                  </a:lnTo>
                  <a:lnTo>
                    <a:pt x="2790177" y="140144"/>
                  </a:lnTo>
                  <a:lnTo>
                    <a:pt x="2793212" y="143217"/>
                  </a:lnTo>
                  <a:lnTo>
                    <a:pt x="2797771" y="147789"/>
                  </a:lnTo>
                  <a:lnTo>
                    <a:pt x="2799308" y="150812"/>
                  </a:lnTo>
                  <a:lnTo>
                    <a:pt x="2802331" y="163017"/>
                  </a:lnTo>
                  <a:lnTo>
                    <a:pt x="2805417" y="164553"/>
                  </a:lnTo>
                  <a:lnTo>
                    <a:pt x="2806903" y="173685"/>
                  </a:lnTo>
                  <a:lnTo>
                    <a:pt x="2809976" y="185889"/>
                  </a:lnTo>
                  <a:lnTo>
                    <a:pt x="2812999" y="193522"/>
                  </a:lnTo>
                  <a:lnTo>
                    <a:pt x="2814535" y="204190"/>
                  </a:lnTo>
                  <a:lnTo>
                    <a:pt x="2817609" y="216344"/>
                  </a:lnTo>
                  <a:lnTo>
                    <a:pt x="2819107" y="228549"/>
                  </a:lnTo>
                  <a:lnTo>
                    <a:pt x="2822181" y="239217"/>
                  </a:lnTo>
                  <a:lnTo>
                    <a:pt x="2825203" y="252907"/>
                  </a:lnTo>
                  <a:lnTo>
                    <a:pt x="2826740" y="265112"/>
                  </a:lnTo>
                  <a:lnTo>
                    <a:pt x="2829763" y="274294"/>
                  </a:lnTo>
                  <a:lnTo>
                    <a:pt x="2831312" y="286448"/>
                  </a:lnTo>
                  <a:lnTo>
                    <a:pt x="2834335" y="298653"/>
                  </a:lnTo>
                  <a:lnTo>
                    <a:pt x="2837408" y="304749"/>
                  </a:lnTo>
                  <a:lnTo>
                    <a:pt x="2838945" y="312394"/>
                  </a:lnTo>
                  <a:lnTo>
                    <a:pt x="2840431" y="319976"/>
                  </a:lnTo>
                  <a:lnTo>
                    <a:pt x="2843517" y="321513"/>
                  </a:lnTo>
                  <a:lnTo>
                    <a:pt x="2851099" y="329107"/>
                  </a:lnTo>
                  <a:lnTo>
                    <a:pt x="2854172" y="330644"/>
                  </a:lnTo>
                  <a:lnTo>
                    <a:pt x="2855709" y="330644"/>
                  </a:lnTo>
                  <a:lnTo>
                    <a:pt x="2858744" y="329107"/>
                  </a:lnTo>
                  <a:lnTo>
                    <a:pt x="2861767" y="327621"/>
                  </a:lnTo>
                  <a:lnTo>
                    <a:pt x="2863303" y="329107"/>
                  </a:lnTo>
                  <a:lnTo>
                    <a:pt x="2866377" y="324548"/>
                  </a:lnTo>
                  <a:lnTo>
                    <a:pt x="2870949" y="324548"/>
                  </a:lnTo>
                  <a:lnTo>
                    <a:pt x="2873971" y="319976"/>
                  </a:lnTo>
                  <a:lnTo>
                    <a:pt x="2875508" y="316953"/>
                  </a:lnTo>
                  <a:lnTo>
                    <a:pt x="2878531" y="319976"/>
                  </a:lnTo>
                  <a:lnTo>
                    <a:pt x="2881617" y="316953"/>
                  </a:lnTo>
                  <a:lnTo>
                    <a:pt x="2883103" y="316953"/>
                  </a:lnTo>
                  <a:lnTo>
                    <a:pt x="2884639" y="315417"/>
                  </a:lnTo>
                  <a:lnTo>
                    <a:pt x="2887713" y="316953"/>
                  </a:lnTo>
                  <a:lnTo>
                    <a:pt x="2890735" y="319976"/>
                  </a:lnTo>
                  <a:lnTo>
                    <a:pt x="2893809" y="319976"/>
                  </a:lnTo>
                  <a:lnTo>
                    <a:pt x="2895307" y="324548"/>
                  </a:lnTo>
                  <a:lnTo>
                    <a:pt x="2896844" y="324548"/>
                  </a:lnTo>
                  <a:lnTo>
                    <a:pt x="2899867" y="329107"/>
                  </a:lnTo>
                  <a:lnTo>
                    <a:pt x="2902940" y="336753"/>
                  </a:lnTo>
                  <a:lnTo>
                    <a:pt x="2905963" y="341312"/>
                  </a:lnTo>
                  <a:lnTo>
                    <a:pt x="2907512" y="345871"/>
                  </a:lnTo>
                  <a:lnTo>
                    <a:pt x="2910535" y="350494"/>
                  </a:lnTo>
                  <a:lnTo>
                    <a:pt x="2912071" y="358076"/>
                  </a:lnTo>
                  <a:lnTo>
                    <a:pt x="2915094" y="367207"/>
                  </a:lnTo>
                  <a:lnTo>
                    <a:pt x="2918167" y="368744"/>
                  </a:lnTo>
                  <a:lnTo>
                    <a:pt x="2919666" y="379412"/>
                  </a:lnTo>
                  <a:lnTo>
                    <a:pt x="2922739" y="383971"/>
                  </a:lnTo>
                  <a:lnTo>
                    <a:pt x="2925762" y="387045"/>
                  </a:lnTo>
                  <a:lnTo>
                    <a:pt x="2927299" y="393153"/>
                  </a:lnTo>
                  <a:lnTo>
                    <a:pt x="2928835" y="397713"/>
                  </a:lnTo>
                  <a:lnTo>
                    <a:pt x="2931871" y="397713"/>
                  </a:lnTo>
                  <a:lnTo>
                    <a:pt x="2934944" y="400748"/>
                  </a:lnTo>
                  <a:lnTo>
                    <a:pt x="2939503" y="400748"/>
                  </a:lnTo>
                  <a:lnTo>
                    <a:pt x="2941040" y="397713"/>
                  </a:lnTo>
                  <a:lnTo>
                    <a:pt x="2944063" y="396176"/>
                  </a:lnTo>
                  <a:lnTo>
                    <a:pt x="2947098" y="393153"/>
                  </a:lnTo>
                  <a:lnTo>
                    <a:pt x="2950171" y="387045"/>
                  </a:lnTo>
                  <a:lnTo>
                    <a:pt x="2951708" y="380949"/>
                  </a:lnTo>
                  <a:lnTo>
                    <a:pt x="2953194" y="371817"/>
                  </a:lnTo>
                  <a:lnTo>
                    <a:pt x="2956267" y="365721"/>
                  </a:lnTo>
                  <a:lnTo>
                    <a:pt x="2959303" y="355053"/>
                  </a:lnTo>
                  <a:lnTo>
                    <a:pt x="2962376" y="345871"/>
                  </a:lnTo>
                  <a:lnTo>
                    <a:pt x="2963862" y="341312"/>
                  </a:lnTo>
                  <a:lnTo>
                    <a:pt x="2966935" y="327621"/>
                  </a:lnTo>
                  <a:lnTo>
                    <a:pt x="2968421" y="319976"/>
                  </a:lnTo>
                  <a:lnTo>
                    <a:pt x="2971507" y="309308"/>
                  </a:lnTo>
                  <a:lnTo>
                    <a:pt x="2973044" y="298653"/>
                  </a:lnTo>
                  <a:lnTo>
                    <a:pt x="2976067" y="291007"/>
                  </a:lnTo>
                  <a:lnTo>
                    <a:pt x="2979140" y="281876"/>
                  </a:lnTo>
                  <a:lnTo>
                    <a:pt x="2982163" y="277317"/>
                  </a:lnTo>
                  <a:lnTo>
                    <a:pt x="2983712" y="269671"/>
                  </a:lnTo>
                  <a:lnTo>
                    <a:pt x="2985198" y="262089"/>
                  </a:lnTo>
                  <a:lnTo>
                    <a:pt x="2988271" y="260553"/>
                  </a:lnTo>
                  <a:lnTo>
                    <a:pt x="2991294" y="254444"/>
                  </a:lnTo>
                  <a:lnTo>
                    <a:pt x="2994367" y="252907"/>
                  </a:lnTo>
                  <a:lnTo>
                    <a:pt x="3005035" y="252907"/>
                  </a:lnTo>
                  <a:lnTo>
                    <a:pt x="3008071" y="254444"/>
                  </a:lnTo>
                  <a:lnTo>
                    <a:pt x="3009607" y="257517"/>
                  </a:lnTo>
                  <a:lnTo>
                    <a:pt x="3012630" y="254444"/>
                  </a:lnTo>
                  <a:lnTo>
                    <a:pt x="3015703" y="260553"/>
                  </a:lnTo>
                  <a:lnTo>
                    <a:pt x="3017240" y="262089"/>
                  </a:lnTo>
                  <a:lnTo>
                    <a:pt x="3023298" y="262089"/>
                  </a:lnTo>
                  <a:lnTo>
                    <a:pt x="3024835" y="257517"/>
                  </a:lnTo>
                  <a:lnTo>
                    <a:pt x="3027908" y="257517"/>
                  </a:lnTo>
                  <a:lnTo>
                    <a:pt x="3029394" y="254444"/>
                  </a:lnTo>
                  <a:lnTo>
                    <a:pt x="3032467" y="251421"/>
                  </a:lnTo>
                  <a:lnTo>
                    <a:pt x="3035503" y="245313"/>
                  </a:lnTo>
                  <a:lnTo>
                    <a:pt x="3038576" y="239217"/>
                  </a:lnTo>
                  <a:lnTo>
                    <a:pt x="3040062" y="228549"/>
                  </a:lnTo>
                  <a:lnTo>
                    <a:pt x="3041599" y="222453"/>
                  </a:lnTo>
                  <a:lnTo>
                    <a:pt x="3044621" y="210286"/>
                  </a:lnTo>
                  <a:lnTo>
                    <a:pt x="3047707" y="201117"/>
                  </a:lnTo>
                  <a:lnTo>
                    <a:pt x="3049244" y="182854"/>
                  </a:lnTo>
                  <a:lnTo>
                    <a:pt x="3052267" y="172186"/>
                  </a:lnTo>
                  <a:lnTo>
                    <a:pt x="3053803" y="164553"/>
                  </a:lnTo>
                  <a:lnTo>
                    <a:pt x="3056826" y="155422"/>
                  </a:lnTo>
                  <a:lnTo>
                    <a:pt x="3059912" y="144754"/>
                  </a:lnTo>
                  <a:lnTo>
                    <a:pt x="3061398" y="134086"/>
                  </a:lnTo>
                  <a:lnTo>
                    <a:pt x="3064471" y="118808"/>
                  </a:lnTo>
                  <a:lnTo>
                    <a:pt x="3066008" y="109689"/>
                  </a:lnTo>
                  <a:lnTo>
                    <a:pt x="3069031" y="102044"/>
                  </a:lnTo>
                  <a:lnTo>
                    <a:pt x="3072066" y="92913"/>
                  </a:lnTo>
                  <a:lnTo>
                    <a:pt x="3073603" y="86867"/>
                  </a:lnTo>
                  <a:lnTo>
                    <a:pt x="3076676" y="79222"/>
                  </a:lnTo>
                  <a:lnTo>
                    <a:pt x="3079699" y="74663"/>
                  </a:lnTo>
                  <a:lnTo>
                    <a:pt x="3081235" y="71589"/>
                  </a:lnTo>
                  <a:lnTo>
                    <a:pt x="3085807" y="67017"/>
                  </a:lnTo>
                  <a:lnTo>
                    <a:pt x="3088830" y="67017"/>
                  </a:lnTo>
                  <a:lnTo>
                    <a:pt x="3091903" y="68554"/>
                  </a:lnTo>
                  <a:lnTo>
                    <a:pt x="3093440" y="67017"/>
                  </a:lnTo>
                  <a:lnTo>
                    <a:pt x="3096463" y="68554"/>
                  </a:lnTo>
                  <a:lnTo>
                    <a:pt x="3098012" y="71589"/>
                  </a:lnTo>
                  <a:lnTo>
                    <a:pt x="3101035" y="71589"/>
                  </a:lnTo>
                  <a:lnTo>
                    <a:pt x="3104057" y="74663"/>
                  </a:lnTo>
                  <a:lnTo>
                    <a:pt x="3105594" y="79222"/>
                  </a:lnTo>
                  <a:lnTo>
                    <a:pt x="3108629" y="79222"/>
                  </a:lnTo>
                  <a:lnTo>
                    <a:pt x="3110166" y="80759"/>
                  </a:lnTo>
                  <a:lnTo>
                    <a:pt x="3113239" y="83794"/>
                  </a:lnTo>
                  <a:lnTo>
                    <a:pt x="3116262" y="86867"/>
                  </a:lnTo>
                  <a:lnTo>
                    <a:pt x="3117799" y="86867"/>
                  </a:lnTo>
                  <a:lnTo>
                    <a:pt x="3120821" y="83794"/>
                  </a:lnTo>
                  <a:lnTo>
                    <a:pt x="3122371" y="83794"/>
                  </a:lnTo>
                  <a:lnTo>
                    <a:pt x="3125393" y="79222"/>
                  </a:lnTo>
                  <a:lnTo>
                    <a:pt x="3128467" y="76200"/>
                  </a:lnTo>
                  <a:lnTo>
                    <a:pt x="3130003" y="76200"/>
                  </a:lnTo>
                  <a:lnTo>
                    <a:pt x="3133026" y="71589"/>
                  </a:lnTo>
                  <a:lnTo>
                    <a:pt x="3136061" y="68554"/>
                  </a:lnTo>
                  <a:lnTo>
                    <a:pt x="3137598" y="63995"/>
                  </a:lnTo>
                  <a:lnTo>
                    <a:pt x="3140671" y="57886"/>
                  </a:lnTo>
                  <a:lnTo>
                    <a:pt x="3142157" y="51790"/>
                  </a:lnTo>
                  <a:lnTo>
                    <a:pt x="3145231" y="45694"/>
                  </a:lnTo>
                  <a:lnTo>
                    <a:pt x="3148266" y="38100"/>
                  </a:lnTo>
                  <a:lnTo>
                    <a:pt x="3149803" y="33489"/>
                  </a:lnTo>
                  <a:lnTo>
                    <a:pt x="3152825" y="25895"/>
                  </a:lnTo>
                  <a:lnTo>
                    <a:pt x="3154362" y="21335"/>
                  </a:lnTo>
                  <a:lnTo>
                    <a:pt x="3157385" y="16713"/>
                  </a:lnTo>
                  <a:lnTo>
                    <a:pt x="3160471" y="9131"/>
                  </a:lnTo>
                  <a:lnTo>
                    <a:pt x="3162007" y="9131"/>
                  </a:lnTo>
                  <a:lnTo>
                    <a:pt x="3165030" y="4559"/>
                  </a:lnTo>
                  <a:lnTo>
                    <a:pt x="3169589" y="0"/>
                  </a:lnTo>
                  <a:lnTo>
                    <a:pt x="3172663" y="0"/>
                  </a:lnTo>
                  <a:lnTo>
                    <a:pt x="3174161" y="3022"/>
                  </a:lnTo>
                  <a:lnTo>
                    <a:pt x="3177235" y="3022"/>
                  </a:lnTo>
                  <a:lnTo>
                    <a:pt x="3178771" y="4559"/>
                  </a:lnTo>
                  <a:lnTo>
                    <a:pt x="3181794" y="12153"/>
                  </a:lnTo>
                  <a:lnTo>
                    <a:pt x="3184829" y="13690"/>
                  </a:lnTo>
                  <a:lnTo>
                    <a:pt x="3186366" y="21335"/>
                  </a:lnTo>
                  <a:lnTo>
                    <a:pt x="3189439" y="30454"/>
                  </a:lnTo>
                  <a:lnTo>
                    <a:pt x="3192462" y="36563"/>
                  </a:lnTo>
                  <a:lnTo>
                    <a:pt x="3193999" y="47231"/>
                  </a:lnTo>
                  <a:lnTo>
                    <a:pt x="3197021" y="59435"/>
                  </a:lnTo>
                  <a:lnTo>
                    <a:pt x="3198571" y="67017"/>
                  </a:lnTo>
                  <a:lnTo>
                    <a:pt x="3201593" y="79222"/>
                  </a:lnTo>
                  <a:lnTo>
                    <a:pt x="3204667" y="88353"/>
                  </a:lnTo>
                  <a:lnTo>
                    <a:pt x="3206203" y="97535"/>
                  </a:lnTo>
                  <a:lnTo>
                    <a:pt x="3209226" y="102044"/>
                  </a:lnTo>
                  <a:lnTo>
                    <a:pt x="3210763" y="114249"/>
                  </a:lnTo>
                  <a:lnTo>
                    <a:pt x="3213798" y="118808"/>
                  </a:lnTo>
                  <a:lnTo>
                    <a:pt x="3216871" y="126453"/>
                  </a:lnTo>
                  <a:lnTo>
                    <a:pt x="3218357" y="135585"/>
                  </a:lnTo>
                  <a:lnTo>
                    <a:pt x="3221431" y="140144"/>
                  </a:lnTo>
                  <a:lnTo>
                    <a:pt x="3222929" y="143217"/>
                  </a:lnTo>
                  <a:lnTo>
                    <a:pt x="3226003" y="144754"/>
                  </a:lnTo>
                  <a:lnTo>
                    <a:pt x="3229025" y="144754"/>
                  </a:lnTo>
                  <a:lnTo>
                    <a:pt x="3230562" y="150812"/>
                  </a:lnTo>
                  <a:lnTo>
                    <a:pt x="3238157" y="150812"/>
                  </a:lnTo>
                  <a:lnTo>
                    <a:pt x="3241230" y="147789"/>
                  </a:lnTo>
                  <a:lnTo>
                    <a:pt x="3242716" y="147789"/>
                  </a:lnTo>
                  <a:lnTo>
                    <a:pt x="3245789" y="144754"/>
                  </a:lnTo>
                  <a:lnTo>
                    <a:pt x="3248825" y="143217"/>
                  </a:lnTo>
                  <a:lnTo>
                    <a:pt x="3250361" y="140144"/>
                  </a:lnTo>
                  <a:lnTo>
                    <a:pt x="3261029" y="140144"/>
                  </a:lnTo>
                  <a:lnTo>
                    <a:pt x="3262566" y="144754"/>
                  </a:lnTo>
                  <a:lnTo>
                    <a:pt x="3264103" y="150812"/>
                  </a:lnTo>
                  <a:lnTo>
                    <a:pt x="3267125" y="152349"/>
                  </a:lnTo>
                  <a:lnTo>
                    <a:pt x="3270148" y="156908"/>
                  </a:lnTo>
                  <a:lnTo>
                    <a:pt x="3273221" y="163017"/>
                  </a:lnTo>
                  <a:lnTo>
                    <a:pt x="3274771" y="172186"/>
                  </a:lnTo>
                  <a:lnTo>
                    <a:pt x="3277793" y="181317"/>
                  </a:lnTo>
                  <a:lnTo>
                    <a:pt x="3279330" y="190449"/>
                  </a:lnTo>
                  <a:lnTo>
                    <a:pt x="3282353" y="202653"/>
                  </a:lnTo>
                  <a:lnTo>
                    <a:pt x="3285426" y="213321"/>
                  </a:lnTo>
                  <a:lnTo>
                    <a:pt x="3286925" y="223989"/>
                  </a:lnTo>
                  <a:lnTo>
                    <a:pt x="3289998" y="236194"/>
                  </a:lnTo>
                  <a:lnTo>
                    <a:pt x="3291535" y="248348"/>
                  </a:lnTo>
                  <a:lnTo>
                    <a:pt x="3294557" y="260553"/>
                  </a:lnTo>
                  <a:lnTo>
                    <a:pt x="3297580" y="271208"/>
                  </a:lnTo>
                  <a:lnTo>
                    <a:pt x="3299129" y="281876"/>
                  </a:lnTo>
                  <a:lnTo>
                    <a:pt x="3302203" y="292544"/>
                  </a:lnTo>
                  <a:lnTo>
                    <a:pt x="3305225" y="300189"/>
                  </a:lnTo>
                  <a:lnTo>
                    <a:pt x="3306762" y="309308"/>
                  </a:lnTo>
                  <a:lnTo>
                    <a:pt x="3308248" y="316953"/>
                  </a:lnTo>
                  <a:lnTo>
                    <a:pt x="3311321" y="321513"/>
                  </a:lnTo>
                  <a:lnTo>
                    <a:pt x="3320453" y="330644"/>
                  </a:lnTo>
                  <a:lnTo>
                    <a:pt x="3323526" y="330644"/>
                  </a:lnTo>
                  <a:lnTo>
                    <a:pt x="3326561" y="329107"/>
                  </a:lnTo>
                  <a:lnTo>
                    <a:pt x="3329635" y="330644"/>
                  </a:lnTo>
                  <a:lnTo>
                    <a:pt x="3331121" y="327621"/>
                  </a:lnTo>
                  <a:lnTo>
                    <a:pt x="3334194" y="324548"/>
                  </a:lnTo>
                  <a:lnTo>
                    <a:pt x="3335680" y="324548"/>
                  </a:lnTo>
                  <a:lnTo>
                    <a:pt x="3338766" y="321513"/>
                  </a:lnTo>
                  <a:lnTo>
                    <a:pt x="3341789" y="321513"/>
                  </a:lnTo>
                  <a:lnTo>
                    <a:pt x="3343325" y="319976"/>
                  </a:lnTo>
                  <a:lnTo>
                    <a:pt x="3347885" y="319976"/>
                  </a:lnTo>
                  <a:lnTo>
                    <a:pt x="3350971" y="316953"/>
                  </a:lnTo>
                  <a:lnTo>
                    <a:pt x="3358553" y="316953"/>
                  </a:lnTo>
                  <a:lnTo>
                    <a:pt x="3361626" y="319976"/>
                  </a:lnTo>
                  <a:lnTo>
                    <a:pt x="3363125" y="321513"/>
                  </a:lnTo>
                  <a:lnTo>
                    <a:pt x="3364661" y="324548"/>
                  </a:lnTo>
                  <a:lnTo>
                    <a:pt x="3367735" y="327621"/>
                  </a:lnTo>
                  <a:lnTo>
                    <a:pt x="3370757" y="333717"/>
                  </a:lnTo>
                  <a:lnTo>
                    <a:pt x="3373780" y="338289"/>
                  </a:lnTo>
                  <a:lnTo>
                    <a:pt x="3375329" y="345871"/>
                  </a:lnTo>
                  <a:lnTo>
                    <a:pt x="3376866" y="350494"/>
                  </a:lnTo>
                  <a:lnTo>
                    <a:pt x="3379889" y="359613"/>
                  </a:lnTo>
                  <a:lnTo>
                    <a:pt x="3382962" y="362648"/>
                  </a:lnTo>
                  <a:lnTo>
                    <a:pt x="3385985" y="368744"/>
                  </a:lnTo>
                  <a:lnTo>
                    <a:pt x="3387521" y="374853"/>
                  </a:lnTo>
                  <a:lnTo>
                    <a:pt x="3390557" y="380949"/>
                  </a:lnTo>
                  <a:lnTo>
                    <a:pt x="3392093" y="387045"/>
                  </a:lnTo>
                  <a:lnTo>
                    <a:pt x="3395116" y="391617"/>
                  </a:lnTo>
                  <a:lnTo>
                    <a:pt x="3396653" y="393153"/>
                  </a:lnTo>
                  <a:lnTo>
                    <a:pt x="3399726" y="397713"/>
                  </a:lnTo>
                  <a:lnTo>
                    <a:pt x="3402761" y="400748"/>
                  </a:lnTo>
                  <a:lnTo>
                    <a:pt x="3404298" y="400748"/>
                  </a:lnTo>
                  <a:lnTo>
                    <a:pt x="3407321" y="403821"/>
                  </a:lnTo>
                  <a:lnTo>
                    <a:pt x="3408857" y="397713"/>
                  </a:lnTo>
                  <a:lnTo>
                    <a:pt x="3411880" y="396176"/>
                  </a:lnTo>
                  <a:lnTo>
                    <a:pt x="3414966" y="393153"/>
                  </a:lnTo>
                  <a:lnTo>
                    <a:pt x="3417989" y="391617"/>
                  </a:lnTo>
                  <a:lnTo>
                    <a:pt x="3419525" y="383971"/>
                  </a:lnTo>
                  <a:lnTo>
                    <a:pt x="3421011" y="379412"/>
                  </a:lnTo>
                  <a:lnTo>
                    <a:pt x="3424085" y="368744"/>
                  </a:lnTo>
                  <a:lnTo>
                    <a:pt x="3427120" y="358076"/>
                  </a:lnTo>
                  <a:lnTo>
                    <a:pt x="3430193" y="347408"/>
                  </a:lnTo>
                  <a:lnTo>
                    <a:pt x="3431679" y="338289"/>
                  </a:lnTo>
                  <a:lnTo>
                    <a:pt x="3433216" y="330644"/>
                  </a:lnTo>
                  <a:lnTo>
                    <a:pt x="3436289" y="319976"/>
                  </a:lnTo>
                  <a:lnTo>
                    <a:pt x="3439325" y="309308"/>
                  </a:lnTo>
                  <a:lnTo>
                    <a:pt x="3440861" y="303212"/>
                  </a:lnTo>
                  <a:lnTo>
                    <a:pt x="3443884" y="292544"/>
                  </a:lnTo>
                  <a:lnTo>
                    <a:pt x="3446957" y="283413"/>
                  </a:lnTo>
                  <a:lnTo>
                    <a:pt x="3448443" y="277317"/>
                  </a:lnTo>
                  <a:lnTo>
                    <a:pt x="3451529" y="271208"/>
                  </a:lnTo>
                  <a:lnTo>
                    <a:pt x="3453066" y="266649"/>
                  </a:lnTo>
                  <a:lnTo>
                    <a:pt x="3456089" y="260553"/>
                  </a:lnTo>
                  <a:lnTo>
                    <a:pt x="3459111" y="257517"/>
                  </a:lnTo>
                  <a:lnTo>
                    <a:pt x="3460648" y="257517"/>
                  </a:lnTo>
                  <a:lnTo>
                    <a:pt x="3463721" y="252907"/>
                  </a:lnTo>
                  <a:lnTo>
                    <a:pt x="3465220" y="251421"/>
                  </a:lnTo>
                  <a:lnTo>
                    <a:pt x="3468293" y="252907"/>
                  </a:lnTo>
                  <a:lnTo>
                    <a:pt x="3474389" y="252907"/>
                  </a:lnTo>
                  <a:lnTo>
                    <a:pt x="3475888" y="254444"/>
                  </a:lnTo>
                  <a:lnTo>
                    <a:pt x="3477425" y="252907"/>
                  </a:lnTo>
                  <a:lnTo>
                    <a:pt x="3480447" y="257517"/>
                  </a:lnTo>
                  <a:lnTo>
                    <a:pt x="3483521" y="257517"/>
                  </a:lnTo>
                  <a:lnTo>
                    <a:pt x="3485057" y="262089"/>
                  </a:lnTo>
                  <a:lnTo>
                    <a:pt x="3489629" y="262089"/>
                  </a:lnTo>
                  <a:lnTo>
                    <a:pt x="3492652" y="260553"/>
                  </a:lnTo>
                  <a:lnTo>
                    <a:pt x="3495725" y="257517"/>
                  </a:lnTo>
                  <a:lnTo>
                    <a:pt x="3497211" y="254444"/>
                  </a:lnTo>
                  <a:lnTo>
                    <a:pt x="3500285" y="252907"/>
                  </a:lnTo>
                  <a:lnTo>
                    <a:pt x="3503320" y="248348"/>
                  </a:lnTo>
                  <a:lnTo>
                    <a:pt x="3504857" y="239217"/>
                  </a:lnTo>
                  <a:lnTo>
                    <a:pt x="3507879" y="231571"/>
                  </a:lnTo>
                  <a:lnTo>
                    <a:pt x="3509416" y="222453"/>
                  </a:lnTo>
                  <a:lnTo>
                    <a:pt x="3512489" y="210286"/>
                  </a:lnTo>
                  <a:lnTo>
                    <a:pt x="3515525" y="202653"/>
                  </a:lnTo>
                  <a:lnTo>
                    <a:pt x="3517061" y="190449"/>
                  </a:lnTo>
                  <a:lnTo>
                    <a:pt x="3520084" y="178244"/>
                  </a:lnTo>
                  <a:lnTo>
                    <a:pt x="3521621" y="166090"/>
                  </a:lnTo>
                  <a:lnTo>
                    <a:pt x="3524643" y="159994"/>
                  </a:lnTo>
                  <a:lnTo>
                    <a:pt x="3527729" y="147789"/>
                  </a:lnTo>
                  <a:lnTo>
                    <a:pt x="3529266" y="138658"/>
                  </a:lnTo>
                  <a:lnTo>
                    <a:pt x="3532289" y="126453"/>
                  </a:lnTo>
                  <a:lnTo>
                    <a:pt x="3533825" y="114249"/>
                  </a:lnTo>
                  <a:lnTo>
                    <a:pt x="3536848" y="106654"/>
                  </a:lnTo>
                  <a:lnTo>
                    <a:pt x="3539883" y="95986"/>
                  </a:lnTo>
                  <a:lnTo>
                    <a:pt x="3541420" y="86867"/>
                  </a:lnTo>
                  <a:lnTo>
                    <a:pt x="3544443" y="80759"/>
                  </a:lnTo>
                  <a:lnTo>
                    <a:pt x="3545979" y="76200"/>
                  </a:lnTo>
                  <a:lnTo>
                    <a:pt x="3549053" y="74663"/>
                  </a:lnTo>
                  <a:lnTo>
                    <a:pt x="3552088" y="68554"/>
                  </a:lnTo>
                  <a:lnTo>
                    <a:pt x="3553625" y="63995"/>
                  </a:lnTo>
                  <a:lnTo>
                    <a:pt x="3556647" y="68554"/>
                  </a:lnTo>
                  <a:lnTo>
                    <a:pt x="3559721" y="67017"/>
                  </a:lnTo>
                  <a:lnTo>
                    <a:pt x="3561206" y="67017"/>
                  </a:lnTo>
                  <a:lnTo>
                    <a:pt x="3564280" y="68554"/>
                  </a:lnTo>
                  <a:lnTo>
                    <a:pt x="3565829" y="71589"/>
                  </a:lnTo>
                  <a:lnTo>
                    <a:pt x="3568852" y="74663"/>
                  </a:lnTo>
                  <a:lnTo>
                    <a:pt x="3571875" y="76200"/>
                  </a:lnTo>
                  <a:lnTo>
                    <a:pt x="3573411" y="76200"/>
                  </a:lnTo>
                  <a:lnTo>
                    <a:pt x="3576485" y="80759"/>
                  </a:lnTo>
                  <a:lnTo>
                    <a:pt x="3577983" y="80759"/>
                  </a:lnTo>
                  <a:lnTo>
                    <a:pt x="3581057" y="79222"/>
                  </a:lnTo>
                  <a:lnTo>
                    <a:pt x="3584079" y="83794"/>
                  </a:lnTo>
                  <a:lnTo>
                    <a:pt x="3585616" y="86867"/>
                  </a:lnTo>
                  <a:lnTo>
                    <a:pt x="3588638" y="86867"/>
                  </a:lnTo>
                  <a:lnTo>
                    <a:pt x="3590188" y="83794"/>
                  </a:lnTo>
                  <a:lnTo>
                    <a:pt x="3593210" y="83794"/>
                  </a:lnTo>
                  <a:lnTo>
                    <a:pt x="3596284" y="76200"/>
                  </a:lnTo>
                  <a:lnTo>
                    <a:pt x="3597821" y="76200"/>
                  </a:lnTo>
                  <a:lnTo>
                    <a:pt x="3600843" y="71589"/>
                  </a:lnTo>
                  <a:lnTo>
                    <a:pt x="3602380" y="68554"/>
                  </a:lnTo>
                  <a:lnTo>
                    <a:pt x="3605415" y="63995"/>
                  </a:lnTo>
                  <a:lnTo>
                    <a:pt x="3608489" y="59435"/>
                  </a:lnTo>
                  <a:lnTo>
                    <a:pt x="3609975" y="54813"/>
                  </a:lnTo>
                  <a:lnTo>
                    <a:pt x="3613048" y="50253"/>
                  </a:lnTo>
                  <a:lnTo>
                    <a:pt x="3616083" y="41122"/>
                  </a:lnTo>
                  <a:lnTo>
                    <a:pt x="3617620" y="33489"/>
                  </a:lnTo>
                  <a:lnTo>
                    <a:pt x="3620643" y="25895"/>
                  </a:lnTo>
                  <a:lnTo>
                    <a:pt x="3622179" y="24358"/>
                  </a:lnTo>
                  <a:lnTo>
                    <a:pt x="3625253" y="18249"/>
                  </a:lnTo>
                  <a:lnTo>
                    <a:pt x="3628288" y="12153"/>
                  </a:lnTo>
                  <a:lnTo>
                    <a:pt x="3629825" y="9131"/>
                  </a:lnTo>
                  <a:lnTo>
                    <a:pt x="3632847" y="4559"/>
                  </a:lnTo>
                  <a:lnTo>
                    <a:pt x="3637406" y="0"/>
                  </a:lnTo>
                  <a:lnTo>
                    <a:pt x="3645052" y="0"/>
                  </a:lnTo>
                  <a:lnTo>
                    <a:pt x="3646589" y="4559"/>
                  </a:lnTo>
                  <a:lnTo>
                    <a:pt x="3649611" y="7594"/>
                  </a:lnTo>
                  <a:lnTo>
                    <a:pt x="3652685" y="12153"/>
                  </a:lnTo>
                  <a:lnTo>
                    <a:pt x="3654183" y="18249"/>
                  </a:lnTo>
                  <a:lnTo>
                    <a:pt x="3657257" y="25895"/>
                  </a:lnTo>
                  <a:lnTo>
                    <a:pt x="3658743" y="36563"/>
                  </a:lnTo>
                  <a:lnTo>
                    <a:pt x="3661816" y="45694"/>
                  </a:lnTo>
                  <a:lnTo>
                    <a:pt x="3664838" y="54813"/>
                  </a:lnTo>
                  <a:lnTo>
                    <a:pt x="3666388" y="63995"/>
                  </a:lnTo>
                  <a:lnTo>
                    <a:pt x="3669410" y="71589"/>
                  </a:lnTo>
                  <a:lnTo>
                    <a:pt x="3672484" y="83794"/>
                  </a:lnTo>
                  <a:lnTo>
                    <a:pt x="3674021" y="92913"/>
                  </a:lnTo>
                  <a:lnTo>
                    <a:pt x="3677043" y="102044"/>
                  </a:lnTo>
                  <a:lnTo>
                    <a:pt x="3678580" y="112712"/>
                  </a:lnTo>
                  <a:lnTo>
                    <a:pt x="3681615" y="117322"/>
                  </a:lnTo>
                  <a:lnTo>
                    <a:pt x="3684689" y="124917"/>
                  </a:lnTo>
                  <a:lnTo>
                    <a:pt x="3686175" y="131013"/>
                  </a:lnTo>
                  <a:lnTo>
                    <a:pt x="3687711" y="135585"/>
                  </a:lnTo>
                  <a:lnTo>
                    <a:pt x="3690785" y="140144"/>
                  </a:lnTo>
                  <a:lnTo>
                    <a:pt x="3693820" y="144754"/>
                  </a:lnTo>
                  <a:lnTo>
                    <a:pt x="3696843" y="150812"/>
                  </a:lnTo>
                  <a:lnTo>
                    <a:pt x="3699916" y="150812"/>
                  </a:lnTo>
                  <a:lnTo>
                    <a:pt x="3702938" y="147789"/>
                  </a:lnTo>
                  <a:lnTo>
                    <a:pt x="3706025" y="152349"/>
                  </a:lnTo>
                  <a:lnTo>
                    <a:pt x="3709047" y="144754"/>
                  </a:lnTo>
                  <a:lnTo>
                    <a:pt x="3713606" y="144754"/>
                  </a:lnTo>
                  <a:lnTo>
                    <a:pt x="3718229" y="140144"/>
                  </a:lnTo>
                  <a:lnTo>
                    <a:pt x="3721252" y="138658"/>
                  </a:lnTo>
                  <a:lnTo>
                    <a:pt x="3722738" y="138658"/>
                  </a:lnTo>
                  <a:lnTo>
                    <a:pt x="3725811" y="140144"/>
                  </a:lnTo>
                  <a:lnTo>
                    <a:pt x="3730383" y="140144"/>
                  </a:lnTo>
                  <a:lnTo>
                    <a:pt x="3731920" y="147789"/>
                  </a:lnTo>
                  <a:lnTo>
                    <a:pt x="3734943" y="152349"/>
                  </a:lnTo>
                  <a:lnTo>
                    <a:pt x="3738016" y="155422"/>
                  </a:lnTo>
                  <a:lnTo>
                    <a:pt x="3741038" y="163017"/>
                  </a:lnTo>
                  <a:lnTo>
                    <a:pt x="3742588" y="166090"/>
                  </a:lnTo>
                  <a:lnTo>
                    <a:pt x="3744074" y="176758"/>
                  </a:lnTo>
                  <a:lnTo>
                    <a:pt x="3747147" y="188912"/>
                  </a:lnTo>
                  <a:lnTo>
                    <a:pt x="3750170" y="201117"/>
                  </a:lnTo>
                  <a:lnTo>
                    <a:pt x="3753243" y="207213"/>
                  </a:lnTo>
                  <a:lnTo>
                    <a:pt x="3754742" y="222453"/>
                  </a:lnTo>
                  <a:lnTo>
                    <a:pt x="3756279" y="233108"/>
                  </a:lnTo>
                  <a:lnTo>
                    <a:pt x="3759352" y="242239"/>
                  </a:lnTo>
                  <a:lnTo>
                    <a:pt x="3762375" y="257517"/>
                  </a:lnTo>
                  <a:lnTo>
                    <a:pt x="3765448" y="266649"/>
                  </a:lnTo>
                  <a:lnTo>
                    <a:pt x="3766934" y="277317"/>
                  </a:lnTo>
                  <a:lnTo>
                    <a:pt x="3770020" y="291007"/>
                  </a:lnTo>
                  <a:lnTo>
                    <a:pt x="3771506" y="300189"/>
                  </a:lnTo>
                  <a:lnTo>
                    <a:pt x="3774579" y="307771"/>
                  </a:lnTo>
                  <a:lnTo>
                    <a:pt x="3776116" y="315417"/>
                  </a:lnTo>
                  <a:lnTo>
                    <a:pt x="3782174" y="324548"/>
                  </a:lnTo>
                  <a:lnTo>
                    <a:pt x="3785247" y="327621"/>
                  </a:lnTo>
                  <a:lnTo>
                    <a:pt x="3786784" y="329107"/>
                  </a:lnTo>
                  <a:lnTo>
                    <a:pt x="3788270" y="330644"/>
                  </a:lnTo>
                  <a:lnTo>
                    <a:pt x="3791343" y="333717"/>
                  </a:lnTo>
                  <a:lnTo>
                    <a:pt x="3794379" y="330644"/>
                  </a:lnTo>
                  <a:lnTo>
                    <a:pt x="3797452" y="330644"/>
                  </a:lnTo>
                  <a:lnTo>
                    <a:pt x="3798938" y="329107"/>
                  </a:lnTo>
                  <a:lnTo>
                    <a:pt x="3800475" y="327621"/>
                  </a:lnTo>
                  <a:lnTo>
                    <a:pt x="3806583" y="321513"/>
                  </a:lnTo>
                  <a:lnTo>
                    <a:pt x="3809606" y="321513"/>
                  </a:lnTo>
                  <a:lnTo>
                    <a:pt x="3811143" y="319976"/>
                  </a:lnTo>
                  <a:lnTo>
                    <a:pt x="3812679" y="316953"/>
                  </a:lnTo>
                  <a:lnTo>
                    <a:pt x="3815702" y="315417"/>
                  </a:lnTo>
                  <a:lnTo>
                    <a:pt x="3818788" y="312394"/>
                  </a:lnTo>
                  <a:lnTo>
                    <a:pt x="3820274" y="316953"/>
                  </a:lnTo>
                  <a:lnTo>
                    <a:pt x="3823347" y="316953"/>
                  </a:lnTo>
                  <a:lnTo>
                    <a:pt x="3826370" y="319976"/>
                  </a:lnTo>
                  <a:lnTo>
                    <a:pt x="3827906" y="316953"/>
                  </a:lnTo>
                  <a:lnTo>
                    <a:pt x="3830942" y="321513"/>
                  </a:lnTo>
                  <a:lnTo>
                    <a:pt x="3832479" y="324548"/>
                  </a:lnTo>
                  <a:lnTo>
                    <a:pt x="3835552" y="329107"/>
                  </a:lnTo>
                  <a:lnTo>
                    <a:pt x="3838575" y="330644"/>
                  </a:lnTo>
                  <a:lnTo>
                    <a:pt x="3841648" y="336753"/>
                  </a:lnTo>
                  <a:lnTo>
                    <a:pt x="3843134" y="341312"/>
                  </a:lnTo>
                  <a:lnTo>
                    <a:pt x="3844683" y="347408"/>
                  </a:lnTo>
                  <a:lnTo>
                    <a:pt x="3847706" y="355053"/>
                  </a:lnTo>
                  <a:lnTo>
                    <a:pt x="3850779" y="362648"/>
                  </a:lnTo>
                  <a:lnTo>
                    <a:pt x="3853802" y="367207"/>
                  </a:lnTo>
                  <a:lnTo>
                    <a:pt x="3855338" y="374853"/>
                  </a:lnTo>
                  <a:lnTo>
                    <a:pt x="3856837" y="379412"/>
                  </a:lnTo>
                  <a:lnTo>
                    <a:pt x="3859910" y="383971"/>
                  </a:lnTo>
                  <a:lnTo>
                    <a:pt x="3862933" y="391617"/>
                  </a:lnTo>
                  <a:lnTo>
                    <a:pt x="3867492" y="396176"/>
                  </a:lnTo>
                  <a:lnTo>
                    <a:pt x="3869042" y="400748"/>
                  </a:lnTo>
                  <a:lnTo>
                    <a:pt x="3872115" y="400748"/>
                  </a:lnTo>
                  <a:lnTo>
                    <a:pt x="3875138" y="397713"/>
                  </a:lnTo>
                  <a:lnTo>
                    <a:pt x="3876675" y="400748"/>
                  </a:lnTo>
                  <a:lnTo>
                    <a:pt x="3879697" y="397713"/>
                  </a:lnTo>
                  <a:lnTo>
                    <a:pt x="3882783" y="396176"/>
                  </a:lnTo>
                  <a:lnTo>
                    <a:pt x="3884269" y="388594"/>
                  </a:lnTo>
                  <a:lnTo>
                    <a:pt x="3887343" y="383971"/>
                  </a:lnTo>
                  <a:lnTo>
                    <a:pt x="3888879" y="379412"/>
                  </a:lnTo>
                  <a:lnTo>
                    <a:pt x="3891902" y="368744"/>
                  </a:lnTo>
                  <a:lnTo>
                    <a:pt x="3894937" y="365721"/>
                  </a:lnTo>
                  <a:lnTo>
                    <a:pt x="3898010" y="353517"/>
                  </a:lnTo>
                  <a:lnTo>
                    <a:pt x="3899547" y="341312"/>
                  </a:lnTo>
                  <a:lnTo>
                    <a:pt x="3901033" y="329107"/>
                  </a:lnTo>
                  <a:lnTo>
                    <a:pt x="3904106" y="324548"/>
                  </a:lnTo>
                  <a:lnTo>
                    <a:pt x="3907142" y="312394"/>
                  </a:lnTo>
                  <a:lnTo>
                    <a:pt x="3908679" y="304749"/>
                  </a:lnTo>
                  <a:lnTo>
                    <a:pt x="3911701" y="295617"/>
                  </a:lnTo>
                  <a:lnTo>
                    <a:pt x="3913238" y="286448"/>
                  </a:lnTo>
                  <a:lnTo>
                    <a:pt x="3916260" y="278853"/>
                  </a:lnTo>
                  <a:lnTo>
                    <a:pt x="3919334" y="274294"/>
                  </a:lnTo>
                  <a:lnTo>
                    <a:pt x="3920883" y="266649"/>
                  </a:lnTo>
                  <a:lnTo>
                    <a:pt x="3923906" y="262089"/>
                  </a:lnTo>
                  <a:lnTo>
                    <a:pt x="3925443" y="257517"/>
                  </a:lnTo>
                  <a:lnTo>
                    <a:pt x="3928465" y="254444"/>
                  </a:lnTo>
                  <a:lnTo>
                    <a:pt x="3931538" y="252907"/>
                  </a:lnTo>
                  <a:lnTo>
                    <a:pt x="3933037" y="251421"/>
                  </a:lnTo>
                  <a:lnTo>
                    <a:pt x="3939133" y="251421"/>
                  </a:lnTo>
                  <a:lnTo>
                    <a:pt x="3940670" y="252907"/>
                  </a:lnTo>
                  <a:lnTo>
                    <a:pt x="3943692" y="252907"/>
                  </a:lnTo>
                  <a:lnTo>
                    <a:pt x="3945242" y="254444"/>
                  </a:lnTo>
                  <a:lnTo>
                    <a:pt x="3948315" y="254444"/>
                  </a:lnTo>
                  <a:lnTo>
                    <a:pt x="3951338" y="257517"/>
                  </a:lnTo>
                  <a:lnTo>
                    <a:pt x="3952875" y="260553"/>
                  </a:lnTo>
                  <a:lnTo>
                    <a:pt x="3955897" y="260553"/>
                  </a:lnTo>
                  <a:lnTo>
                    <a:pt x="3957434" y="262089"/>
                  </a:lnTo>
                  <a:lnTo>
                    <a:pt x="3960469" y="262089"/>
                  </a:lnTo>
                  <a:lnTo>
                    <a:pt x="3963543" y="257517"/>
                  </a:lnTo>
                  <a:lnTo>
                    <a:pt x="3965079" y="257517"/>
                  </a:lnTo>
                  <a:lnTo>
                    <a:pt x="3968102" y="254444"/>
                  </a:lnTo>
                  <a:lnTo>
                    <a:pt x="3969638" y="245313"/>
                  </a:lnTo>
                  <a:lnTo>
                    <a:pt x="3972674" y="240753"/>
                  </a:lnTo>
                  <a:lnTo>
                    <a:pt x="3975747" y="233108"/>
                  </a:lnTo>
                  <a:lnTo>
                    <a:pt x="3977233" y="227012"/>
                  </a:lnTo>
                  <a:lnTo>
                    <a:pt x="3980306" y="214858"/>
                  </a:lnTo>
                  <a:lnTo>
                    <a:pt x="3981792" y="204190"/>
                  </a:lnTo>
                  <a:lnTo>
                    <a:pt x="3984879" y="190449"/>
                  </a:lnTo>
                  <a:lnTo>
                    <a:pt x="3987901" y="182854"/>
                  </a:lnTo>
                  <a:lnTo>
                    <a:pt x="3989438" y="169113"/>
                  </a:lnTo>
                  <a:lnTo>
                    <a:pt x="3992460" y="163017"/>
                  </a:lnTo>
                  <a:lnTo>
                    <a:pt x="3995534" y="152349"/>
                  </a:lnTo>
                  <a:lnTo>
                    <a:pt x="3997083" y="140144"/>
                  </a:lnTo>
                  <a:lnTo>
                    <a:pt x="4000106" y="127990"/>
                  </a:lnTo>
                  <a:lnTo>
                    <a:pt x="4001643" y="117322"/>
                  </a:lnTo>
                  <a:lnTo>
                    <a:pt x="4004665" y="106654"/>
                  </a:lnTo>
                  <a:lnTo>
                    <a:pt x="4007738" y="97535"/>
                  </a:lnTo>
                  <a:lnTo>
                    <a:pt x="4009237" y="89890"/>
                  </a:lnTo>
                  <a:lnTo>
                    <a:pt x="4012310" y="83794"/>
                  </a:lnTo>
                  <a:lnTo>
                    <a:pt x="4013847" y="79222"/>
                  </a:lnTo>
                  <a:lnTo>
                    <a:pt x="4016870" y="74663"/>
                  </a:lnTo>
                  <a:lnTo>
                    <a:pt x="4019892" y="68554"/>
                  </a:lnTo>
                  <a:lnTo>
                    <a:pt x="4021442" y="67017"/>
                  </a:lnTo>
                  <a:lnTo>
                    <a:pt x="4029075" y="67017"/>
                  </a:lnTo>
                  <a:lnTo>
                    <a:pt x="4032097" y="68554"/>
                  </a:lnTo>
                  <a:lnTo>
                    <a:pt x="4033634" y="68554"/>
                  </a:lnTo>
                  <a:lnTo>
                    <a:pt x="4036669" y="74663"/>
                  </a:lnTo>
                  <a:lnTo>
                    <a:pt x="4038206" y="71589"/>
                  </a:lnTo>
                  <a:lnTo>
                    <a:pt x="4041228" y="76200"/>
                  </a:lnTo>
                  <a:lnTo>
                    <a:pt x="4044302" y="79222"/>
                  </a:lnTo>
                  <a:lnTo>
                    <a:pt x="4045788" y="80759"/>
                  </a:lnTo>
                  <a:lnTo>
                    <a:pt x="4051896" y="80759"/>
                  </a:lnTo>
                  <a:lnTo>
                    <a:pt x="4053433" y="86867"/>
                  </a:lnTo>
                  <a:lnTo>
                    <a:pt x="4056456" y="83794"/>
                  </a:lnTo>
                  <a:lnTo>
                    <a:pt x="4057992" y="86867"/>
                  </a:lnTo>
                  <a:lnTo>
                    <a:pt x="4061079" y="83794"/>
                  </a:lnTo>
                  <a:lnTo>
                    <a:pt x="4064101" y="79222"/>
                  </a:lnTo>
                  <a:lnTo>
                    <a:pt x="4065638" y="76200"/>
                  </a:lnTo>
                  <a:lnTo>
                    <a:pt x="4068660" y="76200"/>
                  </a:lnTo>
                  <a:lnTo>
                    <a:pt x="4070197" y="68554"/>
                  </a:lnTo>
                  <a:lnTo>
                    <a:pt x="4073232" y="63995"/>
                  </a:lnTo>
                  <a:lnTo>
                    <a:pt x="4076306" y="62458"/>
                  </a:lnTo>
                  <a:lnTo>
                    <a:pt x="4077843" y="57886"/>
                  </a:lnTo>
                  <a:lnTo>
                    <a:pt x="4079328" y="50253"/>
                  </a:lnTo>
                  <a:lnTo>
                    <a:pt x="4082402" y="41122"/>
                  </a:lnTo>
                  <a:lnTo>
                    <a:pt x="4085437" y="38100"/>
                  </a:lnTo>
                  <a:lnTo>
                    <a:pt x="4088510" y="30454"/>
                  </a:lnTo>
                  <a:lnTo>
                    <a:pt x="4089996" y="25895"/>
                  </a:lnTo>
                  <a:lnTo>
                    <a:pt x="4093070" y="18249"/>
                  </a:lnTo>
                  <a:lnTo>
                    <a:pt x="4094556" y="16713"/>
                  </a:lnTo>
                  <a:lnTo>
                    <a:pt x="4097642" y="9131"/>
                  </a:lnTo>
                  <a:lnTo>
                    <a:pt x="4100664" y="7594"/>
                  </a:lnTo>
                  <a:lnTo>
                    <a:pt x="4102201" y="3022"/>
                  </a:lnTo>
                  <a:lnTo>
                    <a:pt x="4109834" y="3022"/>
                  </a:lnTo>
                  <a:lnTo>
                    <a:pt x="4112869" y="0"/>
                  </a:lnTo>
                  <a:lnTo>
                    <a:pt x="4114406" y="3022"/>
                  </a:lnTo>
                  <a:lnTo>
                    <a:pt x="4117428" y="7594"/>
                  </a:lnTo>
                  <a:lnTo>
                    <a:pt x="4120502" y="13690"/>
                  </a:lnTo>
                  <a:lnTo>
                    <a:pt x="4121988" y="18249"/>
                  </a:lnTo>
                  <a:lnTo>
                    <a:pt x="4123537" y="24358"/>
                  </a:lnTo>
                  <a:lnTo>
                    <a:pt x="4126610" y="30454"/>
                  </a:lnTo>
                  <a:lnTo>
                    <a:pt x="4132656" y="51790"/>
                  </a:lnTo>
                  <a:lnTo>
                    <a:pt x="4134192" y="62458"/>
                  </a:lnTo>
                  <a:lnTo>
                    <a:pt x="4135742" y="71589"/>
                  </a:lnTo>
                  <a:lnTo>
                    <a:pt x="4138764" y="80759"/>
                  </a:lnTo>
                  <a:lnTo>
                    <a:pt x="4141838" y="88353"/>
                  </a:lnTo>
                  <a:lnTo>
                    <a:pt x="4144860" y="100558"/>
                  </a:lnTo>
                  <a:lnTo>
                    <a:pt x="4146397" y="112712"/>
                  </a:lnTo>
                  <a:lnTo>
                    <a:pt x="4149432" y="114249"/>
                  </a:lnTo>
                  <a:lnTo>
                    <a:pt x="4150969" y="121894"/>
                  </a:lnTo>
                  <a:lnTo>
                    <a:pt x="4154043" y="134086"/>
                  </a:lnTo>
                  <a:lnTo>
                    <a:pt x="4157065" y="135585"/>
                  </a:lnTo>
                  <a:lnTo>
                    <a:pt x="4158602" y="140144"/>
                  </a:lnTo>
                  <a:lnTo>
                    <a:pt x="4161637" y="143217"/>
                  </a:lnTo>
                  <a:lnTo>
                    <a:pt x="4164710" y="147789"/>
                  </a:lnTo>
                  <a:lnTo>
                    <a:pt x="4166196" y="150812"/>
                  </a:lnTo>
                  <a:lnTo>
                    <a:pt x="4173842" y="150812"/>
                  </a:lnTo>
                  <a:lnTo>
                    <a:pt x="4176864" y="144754"/>
                  </a:lnTo>
                  <a:lnTo>
                    <a:pt x="4178401" y="143217"/>
                  </a:lnTo>
                  <a:lnTo>
                    <a:pt x="4182960" y="143217"/>
                  </a:lnTo>
                  <a:lnTo>
                    <a:pt x="4186034" y="140144"/>
                  </a:lnTo>
                  <a:lnTo>
                    <a:pt x="4189069" y="140144"/>
                  </a:lnTo>
                  <a:lnTo>
                    <a:pt x="4190606" y="138658"/>
                  </a:lnTo>
                  <a:lnTo>
                    <a:pt x="4195165" y="138658"/>
                  </a:lnTo>
                  <a:lnTo>
                    <a:pt x="4198188" y="140144"/>
                  </a:lnTo>
                  <a:lnTo>
                    <a:pt x="4199737" y="144754"/>
                  </a:lnTo>
                  <a:lnTo>
                    <a:pt x="4202810" y="152349"/>
                  </a:lnTo>
                  <a:lnTo>
                    <a:pt x="4205833" y="155422"/>
                  </a:lnTo>
                  <a:lnTo>
                    <a:pt x="4207370" y="163017"/>
                  </a:lnTo>
                  <a:lnTo>
                    <a:pt x="4210392" y="163017"/>
                  </a:lnTo>
                  <a:lnTo>
                    <a:pt x="4211942" y="173685"/>
                  </a:lnTo>
                  <a:lnTo>
                    <a:pt x="4214964" y="182854"/>
                  </a:lnTo>
                  <a:lnTo>
                    <a:pt x="4218038" y="195008"/>
                  </a:lnTo>
                  <a:lnTo>
                    <a:pt x="4221060" y="207213"/>
                  </a:lnTo>
                  <a:lnTo>
                    <a:pt x="4222597" y="216344"/>
                  </a:lnTo>
                  <a:lnTo>
                    <a:pt x="4224096" y="228549"/>
                  </a:lnTo>
                  <a:lnTo>
                    <a:pt x="4227169" y="240753"/>
                  </a:lnTo>
                  <a:lnTo>
                    <a:pt x="4230192" y="254444"/>
                  </a:lnTo>
                  <a:lnTo>
                    <a:pt x="4233265" y="265112"/>
                  </a:lnTo>
                  <a:lnTo>
                    <a:pt x="4234751" y="277317"/>
                  </a:lnTo>
                  <a:lnTo>
                    <a:pt x="4236288" y="286448"/>
                  </a:lnTo>
                  <a:lnTo>
                    <a:pt x="4239374" y="295617"/>
                  </a:lnTo>
                  <a:lnTo>
                    <a:pt x="4242396" y="303212"/>
                  </a:lnTo>
                  <a:lnTo>
                    <a:pt x="4243933" y="312394"/>
                  </a:lnTo>
                  <a:lnTo>
                    <a:pt x="4246956" y="319976"/>
                  </a:lnTo>
                  <a:lnTo>
                    <a:pt x="4251528" y="324548"/>
                  </a:lnTo>
                  <a:lnTo>
                    <a:pt x="4254601" y="329107"/>
                  </a:lnTo>
                  <a:lnTo>
                    <a:pt x="4256087" y="329107"/>
                  </a:lnTo>
                  <a:lnTo>
                    <a:pt x="4259160" y="333717"/>
                  </a:lnTo>
                  <a:lnTo>
                    <a:pt x="4262196" y="330644"/>
                  </a:lnTo>
                  <a:lnTo>
                    <a:pt x="4263732" y="330644"/>
                  </a:lnTo>
                  <a:lnTo>
                    <a:pt x="4266755" y="327621"/>
                  </a:lnTo>
                  <a:lnTo>
                    <a:pt x="4268292" y="329107"/>
                  </a:lnTo>
                  <a:lnTo>
                    <a:pt x="4271365" y="324548"/>
                  </a:lnTo>
                  <a:lnTo>
                    <a:pt x="4274388" y="324548"/>
                  </a:lnTo>
                  <a:lnTo>
                    <a:pt x="4277474" y="321513"/>
                  </a:lnTo>
                  <a:lnTo>
                    <a:pt x="4278960" y="319976"/>
                  </a:lnTo>
                  <a:lnTo>
                    <a:pt x="4280496" y="316953"/>
                  </a:lnTo>
                  <a:lnTo>
                    <a:pt x="4283519" y="316953"/>
                  </a:lnTo>
                  <a:lnTo>
                    <a:pt x="4286592" y="315417"/>
                  </a:lnTo>
                  <a:lnTo>
                    <a:pt x="4288142" y="316953"/>
                  </a:lnTo>
                  <a:lnTo>
                    <a:pt x="4291164" y="316953"/>
                  </a:lnTo>
                  <a:lnTo>
                    <a:pt x="4292701" y="315417"/>
                  </a:lnTo>
                  <a:lnTo>
                    <a:pt x="4295724" y="319976"/>
                  </a:lnTo>
                  <a:lnTo>
                    <a:pt x="4298797" y="321513"/>
                  </a:lnTo>
                  <a:lnTo>
                    <a:pt x="4300296" y="324548"/>
                  </a:lnTo>
                  <a:lnTo>
                    <a:pt x="4304855" y="329107"/>
                  </a:lnTo>
                  <a:lnTo>
                    <a:pt x="4307928" y="333717"/>
                  </a:lnTo>
                  <a:lnTo>
                    <a:pt x="4310951" y="341312"/>
                  </a:lnTo>
                  <a:lnTo>
                    <a:pt x="4312488" y="345871"/>
                  </a:lnTo>
                  <a:lnTo>
                    <a:pt x="4315574" y="350494"/>
                  </a:lnTo>
                  <a:lnTo>
                    <a:pt x="4318596" y="359613"/>
                  </a:lnTo>
                  <a:lnTo>
                    <a:pt x="4320133" y="365721"/>
                  </a:lnTo>
                  <a:lnTo>
                    <a:pt x="4323156" y="371817"/>
                  </a:lnTo>
                  <a:lnTo>
                    <a:pt x="4324692" y="377875"/>
                  </a:lnTo>
                  <a:lnTo>
                    <a:pt x="4327728" y="380949"/>
                  </a:lnTo>
                  <a:lnTo>
                    <a:pt x="4330801" y="388594"/>
                  </a:lnTo>
                  <a:lnTo>
                    <a:pt x="4332287" y="393153"/>
                  </a:lnTo>
                  <a:lnTo>
                    <a:pt x="4335360" y="393153"/>
                  </a:lnTo>
                  <a:lnTo>
                    <a:pt x="4336897" y="396176"/>
                  </a:lnTo>
                  <a:lnTo>
                    <a:pt x="4339932" y="400748"/>
                  </a:lnTo>
                  <a:lnTo>
                    <a:pt x="4342955" y="400748"/>
                  </a:lnTo>
                  <a:lnTo>
                    <a:pt x="4344492" y="397713"/>
                  </a:lnTo>
                  <a:lnTo>
                    <a:pt x="4349051" y="397713"/>
                  </a:lnTo>
                  <a:lnTo>
                    <a:pt x="4352086" y="391617"/>
                  </a:lnTo>
                  <a:lnTo>
                    <a:pt x="4355160" y="388594"/>
                  </a:lnTo>
                  <a:lnTo>
                    <a:pt x="4356696" y="379412"/>
                  </a:lnTo>
                  <a:lnTo>
                    <a:pt x="4359719" y="374853"/>
                  </a:lnTo>
                  <a:lnTo>
                    <a:pt x="4361256" y="365721"/>
                  </a:lnTo>
                  <a:lnTo>
                    <a:pt x="4364291" y="355053"/>
                  </a:lnTo>
                  <a:lnTo>
                    <a:pt x="4367364" y="345871"/>
                  </a:lnTo>
                  <a:lnTo>
                    <a:pt x="4368850" y="336753"/>
                  </a:lnTo>
                  <a:lnTo>
                    <a:pt x="4371924" y="324548"/>
                  </a:lnTo>
                  <a:lnTo>
                    <a:pt x="4374946" y="316953"/>
                  </a:lnTo>
                  <a:lnTo>
                    <a:pt x="4376496" y="309308"/>
                  </a:lnTo>
                  <a:lnTo>
                    <a:pt x="4379518" y="300189"/>
                  </a:lnTo>
                  <a:lnTo>
                    <a:pt x="4381055" y="291007"/>
                  </a:lnTo>
                  <a:lnTo>
                    <a:pt x="4384128" y="281876"/>
                  </a:lnTo>
                  <a:lnTo>
                    <a:pt x="4387151" y="274294"/>
                  </a:lnTo>
                  <a:lnTo>
                    <a:pt x="4388688" y="269671"/>
                  </a:lnTo>
                  <a:lnTo>
                    <a:pt x="4391723" y="265112"/>
                  </a:lnTo>
                  <a:lnTo>
                    <a:pt x="4393260" y="260553"/>
                  </a:lnTo>
                  <a:lnTo>
                    <a:pt x="4396282" y="254444"/>
                  </a:lnTo>
                  <a:lnTo>
                    <a:pt x="4399356" y="252907"/>
                  </a:lnTo>
                  <a:lnTo>
                    <a:pt x="4400892" y="251421"/>
                  </a:lnTo>
                  <a:lnTo>
                    <a:pt x="4403928" y="251421"/>
                  </a:lnTo>
                  <a:lnTo>
                    <a:pt x="4405464" y="252907"/>
                  </a:lnTo>
                  <a:lnTo>
                    <a:pt x="4408487" y="252907"/>
                  </a:lnTo>
                  <a:lnTo>
                    <a:pt x="4411560" y="254444"/>
                  </a:lnTo>
                  <a:lnTo>
                    <a:pt x="4413046" y="252907"/>
                  </a:lnTo>
                  <a:lnTo>
                    <a:pt x="4416132" y="254444"/>
                  </a:lnTo>
                  <a:lnTo>
                    <a:pt x="4417618" y="257517"/>
                  </a:lnTo>
                  <a:lnTo>
                    <a:pt x="4420692" y="260553"/>
                  </a:lnTo>
                  <a:lnTo>
                    <a:pt x="4425251" y="260553"/>
                  </a:lnTo>
                  <a:lnTo>
                    <a:pt x="4428286" y="262089"/>
                  </a:lnTo>
                  <a:lnTo>
                    <a:pt x="4431360" y="260553"/>
                  </a:lnTo>
                  <a:lnTo>
                    <a:pt x="4432896" y="257517"/>
                  </a:lnTo>
                  <a:lnTo>
                    <a:pt x="4435919" y="252907"/>
                  </a:lnTo>
                  <a:lnTo>
                    <a:pt x="4437456" y="245313"/>
                  </a:lnTo>
                  <a:lnTo>
                    <a:pt x="4440491" y="240753"/>
                  </a:lnTo>
                  <a:lnTo>
                    <a:pt x="4443564" y="236194"/>
                  </a:lnTo>
                  <a:lnTo>
                    <a:pt x="4445050" y="228549"/>
                  </a:lnTo>
                  <a:lnTo>
                    <a:pt x="4448124" y="219417"/>
                  </a:lnTo>
                  <a:lnTo>
                    <a:pt x="4449660" y="207213"/>
                  </a:lnTo>
                  <a:lnTo>
                    <a:pt x="4452696" y="195008"/>
                  </a:lnTo>
                  <a:lnTo>
                    <a:pt x="4455718" y="182854"/>
                  </a:lnTo>
                  <a:lnTo>
                    <a:pt x="4457255" y="172186"/>
                  </a:lnTo>
                  <a:lnTo>
                    <a:pt x="4460328" y="163017"/>
                  </a:lnTo>
                  <a:lnTo>
                    <a:pt x="4461814" y="152349"/>
                  </a:lnTo>
                  <a:lnTo>
                    <a:pt x="4464888" y="143217"/>
                  </a:lnTo>
                  <a:lnTo>
                    <a:pt x="4467923" y="127990"/>
                  </a:lnTo>
                  <a:lnTo>
                    <a:pt x="4469460" y="118808"/>
                  </a:lnTo>
                  <a:lnTo>
                    <a:pt x="4472482" y="109689"/>
                  </a:lnTo>
                  <a:lnTo>
                    <a:pt x="4474019" y="100558"/>
                  </a:lnTo>
                  <a:lnTo>
                    <a:pt x="4477092" y="92913"/>
                  </a:lnTo>
                  <a:lnTo>
                    <a:pt x="4480128" y="83794"/>
                  </a:lnTo>
                  <a:lnTo>
                    <a:pt x="4481664" y="80759"/>
                  </a:lnTo>
                  <a:lnTo>
                    <a:pt x="4484687" y="76200"/>
                  </a:lnTo>
                  <a:lnTo>
                    <a:pt x="4487760" y="74663"/>
                  </a:lnTo>
                  <a:lnTo>
                    <a:pt x="4489246" y="63995"/>
                  </a:lnTo>
                  <a:lnTo>
                    <a:pt x="4492332" y="67017"/>
                  </a:lnTo>
                  <a:lnTo>
                    <a:pt x="4493818" y="63995"/>
                  </a:lnTo>
                  <a:lnTo>
                    <a:pt x="4496892" y="63995"/>
                  </a:lnTo>
                  <a:lnTo>
                    <a:pt x="4499914" y="67017"/>
                  </a:lnTo>
                  <a:lnTo>
                    <a:pt x="4501451" y="67017"/>
                  </a:lnTo>
                  <a:lnTo>
                    <a:pt x="4502988" y="71589"/>
                  </a:lnTo>
                  <a:lnTo>
                    <a:pt x="4506023" y="74663"/>
                  </a:lnTo>
                  <a:lnTo>
                    <a:pt x="4509096" y="76200"/>
                  </a:lnTo>
                  <a:lnTo>
                    <a:pt x="4512119" y="76200"/>
                  </a:lnTo>
                  <a:lnTo>
                    <a:pt x="4513656" y="80759"/>
                  </a:lnTo>
                  <a:lnTo>
                    <a:pt x="4516691" y="83794"/>
                  </a:lnTo>
                  <a:lnTo>
                    <a:pt x="4528896" y="83794"/>
                  </a:lnTo>
                  <a:lnTo>
                    <a:pt x="4530432" y="80759"/>
                  </a:lnTo>
                  <a:lnTo>
                    <a:pt x="4533455" y="79222"/>
                  </a:lnTo>
                  <a:lnTo>
                    <a:pt x="4536478" y="76200"/>
                  </a:lnTo>
                  <a:lnTo>
                    <a:pt x="4538014" y="71589"/>
                  </a:lnTo>
                  <a:lnTo>
                    <a:pt x="4541050" y="68554"/>
                  </a:lnTo>
                  <a:lnTo>
                    <a:pt x="4544123" y="59435"/>
                  </a:lnTo>
                  <a:lnTo>
                    <a:pt x="4545660" y="57886"/>
                  </a:lnTo>
                  <a:lnTo>
                    <a:pt x="4547146" y="51790"/>
                  </a:lnTo>
                  <a:lnTo>
                    <a:pt x="4550219" y="42659"/>
                  </a:lnTo>
                  <a:lnTo>
                    <a:pt x="4553254" y="38100"/>
                  </a:lnTo>
                  <a:lnTo>
                    <a:pt x="4556328" y="33489"/>
                  </a:lnTo>
                  <a:lnTo>
                    <a:pt x="4557814" y="25895"/>
                  </a:lnTo>
                  <a:lnTo>
                    <a:pt x="4559350" y="21335"/>
                  </a:lnTo>
                  <a:lnTo>
                    <a:pt x="4562424" y="13690"/>
                  </a:lnTo>
                  <a:lnTo>
                    <a:pt x="4565446" y="12153"/>
                  </a:lnTo>
                  <a:lnTo>
                    <a:pt x="4568482" y="7594"/>
                  </a:lnTo>
                  <a:lnTo>
                    <a:pt x="4570018" y="3022"/>
                  </a:lnTo>
                  <a:lnTo>
                    <a:pt x="4574578" y="3022"/>
                  </a:lnTo>
                  <a:lnTo>
                    <a:pt x="4577651" y="0"/>
                  </a:lnTo>
                  <a:lnTo>
                    <a:pt x="4580686" y="3022"/>
                  </a:lnTo>
                  <a:lnTo>
                    <a:pt x="4582223" y="0"/>
                  </a:lnTo>
                  <a:lnTo>
                    <a:pt x="4585246" y="4559"/>
                  </a:lnTo>
                  <a:lnTo>
                    <a:pt x="4586782" y="9131"/>
                  </a:lnTo>
                  <a:lnTo>
                    <a:pt x="4589856" y="16713"/>
                  </a:lnTo>
                  <a:lnTo>
                    <a:pt x="4591354" y="21335"/>
                  </a:lnTo>
                  <a:lnTo>
                    <a:pt x="4594428" y="28917"/>
                  </a:lnTo>
                  <a:lnTo>
                    <a:pt x="4597450" y="38100"/>
                  </a:lnTo>
                  <a:lnTo>
                    <a:pt x="4600524" y="45694"/>
                  </a:lnTo>
                  <a:lnTo>
                    <a:pt x="4602010" y="59435"/>
                  </a:lnTo>
                  <a:lnTo>
                    <a:pt x="4603546" y="67017"/>
                  </a:lnTo>
                  <a:lnTo>
                    <a:pt x="4606582" y="79222"/>
                  </a:lnTo>
                  <a:lnTo>
                    <a:pt x="4609655" y="86867"/>
                  </a:lnTo>
                  <a:lnTo>
                    <a:pt x="4612678" y="95986"/>
                  </a:lnTo>
                  <a:lnTo>
                    <a:pt x="4614214" y="105117"/>
                  </a:lnTo>
                  <a:lnTo>
                    <a:pt x="4615751" y="112712"/>
                  </a:lnTo>
                  <a:lnTo>
                    <a:pt x="4618786" y="121894"/>
                  </a:lnTo>
                  <a:lnTo>
                    <a:pt x="4621860" y="127990"/>
                  </a:lnTo>
                  <a:lnTo>
                    <a:pt x="4624882" y="134086"/>
                  </a:lnTo>
                  <a:lnTo>
                    <a:pt x="4626419" y="140144"/>
                  </a:lnTo>
                  <a:lnTo>
                    <a:pt x="4629454" y="140144"/>
                  </a:lnTo>
                  <a:lnTo>
                    <a:pt x="4630991" y="144754"/>
                  </a:lnTo>
                  <a:lnTo>
                    <a:pt x="4634014" y="147789"/>
                  </a:lnTo>
                  <a:lnTo>
                    <a:pt x="4635550" y="150812"/>
                  </a:lnTo>
                  <a:lnTo>
                    <a:pt x="4638624" y="150812"/>
                  </a:lnTo>
                  <a:lnTo>
                    <a:pt x="4641646" y="147789"/>
                  </a:lnTo>
                  <a:lnTo>
                    <a:pt x="4643196" y="147789"/>
                  </a:lnTo>
                  <a:lnTo>
                    <a:pt x="4647755" y="143217"/>
                  </a:lnTo>
                  <a:lnTo>
                    <a:pt x="4650778" y="144754"/>
                  </a:lnTo>
                  <a:lnTo>
                    <a:pt x="4653851" y="143217"/>
                  </a:lnTo>
                  <a:lnTo>
                    <a:pt x="4656886" y="138658"/>
                  </a:lnTo>
                  <a:lnTo>
                    <a:pt x="4659960" y="138658"/>
                  </a:lnTo>
                  <a:lnTo>
                    <a:pt x="4662982" y="140144"/>
                  </a:lnTo>
                  <a:lnTo>
                    <a:pt x="4666005" y="143217"/>
                  </a:lnTo>
                  <a:lnTo>
                    <a:pt x="4669091" y="143217"/>
                  </a:lnTo>
                  <a:lnTo>
                    <a:pt x="4670577" y="147789"/>
                  </a:lnTo>
                  <a:lnTo>
                    <a:pt x="4672114" y="152349"/>
                  </a:lnTo>
                  <a:lnTo>
                    <a:pt x="4675187" y="156908"/>
                  </a:lnTo>
                  <a:lnTo>
                    <a:pt x="4678210" y="164553"/>
                  </a:lnTo>
                  <a:lnTo>
                    <a:pt x="4679746" y="172186"/>
                  </a:lnTo>
                  <a:lnTo>
                    <a:pt x="4682782" y="178244"/>
                  </a:lnTo>
                  <a:lnTo>
                    <a:pt x="4685855" y="190449"/>
                  </a:lnTo>
                  <a:lnTo>
                    <a:pt x="4687341" y="202653"/>
                  </a:lnTo>
                  <a:lnTo>
                    <a:pt x="4690414" y="216344"/>
                  </a:lnTo>
                  <a:lnTo>
                    <a:pt x="4691913" y="228549"/>
                  </a:lnTo>
                  <a:lnTo>
                    <a:pt x="4694986" y="239217"/>
                  </a:lnTo>
                  <a:lnTo>
                    <a:pt x="4698009" y="251421"/>
                  </a:lnTo>
                  <a:lnTo>
                    <a:pt x="4699546" y="260553"/>
                  </a:lnTo>
                  <a:lnTo>
                    <a:pt x="4702568" y="271208"/>
                  </a:lnTo>
                  <a:lnTo>
                    <a:pt x="4704105" y="281876"/>
                  </a:lnTo>
                  <a:lnTo>
                    <a:pt x="4707191" y="292544"/>
                  </a:lnTo>
                  <a:lnTo>
                    <a:pt x="4710214" y="300189"/>
                  </a:lnTo>
                  <a:lnTo>
                    <a:pt x="4711750" y="307771"/>
                  </a:lnTo>
                  <a:lnTo>
                    <a:pt x="4714773" y="315417"/>
                  </a:lnTo>
                  <a:lnTo>
                    <a:pt x="4716310" y="321513"/>
                  </a:lnTo>
                  <a:lnTo>
                    <a:pt x="4722418" y="327621"/>
                  </a:lnTo>
                  <a:lnTo>
                    <a:pt x="4723955" y="329107"/>
                  </a:lnTo>
                  <a:lnTo>
                    <a:pt x="4726978" y="329107"/>
                  </a:lnTo>
                  <a:lnTo>
                    <a:pt x="4728514" y="330644"/>
                  </a:lnTo>
                  <a:lnTo>
                    <a:pt x="4731550" y="330644"/>
                  </a:lnTo>
                  <a:lnTo>
                    <a:pt x="4734623" y="329107"/>
                  </a:lnTo>
                  <a:lnTo>
                    <a:pt x="4736109" y="327621"/>
                  </a:lnTo>
                  <a:lnTo>
                    <a:pt x="4739182" y="327621"/>
                  </a:lnTo>
                  <a:lnTo>
                    <a:pt x="4742205" y="324548"/>
                  </a:lnTo>
                  <a:lnTo>
                    <a:pt x="4746777" y="324548"/>
                  </a:lnTo>
                  <a:lnTo>
                    <a:pt x="4748314" y="321513"/>
                  </a:lnTo>
                  <a:lnTo>
                    <a:pt x="4751387" y="316953"/>
                  </a:lnTo>
                  <a:lnTo>
                    <a:pt x="4755946" y="316953"/>
                  </a:lnTo>
                  <a:lnTo>
                    <a:pt x="4758982" y="315417"/>
                  </a:lnTo>
                  <a:lnTo>
                    <a:pt x="4763541" y="319976"/>
                  </a:lnTo>
                  <a:lnTo>
                    <a:pt x="4766614" y="319976"/>
                  </a:lnTo>
                  <a:lnTo>
                    <a:pt x="4768113" y="321513"/>
                  </a:lnTo>
                  <a:lnTo>
                    <a:pt x="4771186" y="324548"/>
                  </a:lnTo>
                  <a:lnTo>
                    <a:pt x="4772723" y="329107"/>
                  </a:lnTo>
                  <a:lnTo>
                    <a:pt x="4775746" y="330644"/>
                  </a:lnTo>
                  <a:lnTo>
                    <a:pt x="4778768" y="338289"/>
                  </a:lnTo>
                  <a:lnTo>
                    <a:pt x="4780305" y="342849"/>
                  </a:lnTo>
                  <a:lnTo>
                    <a:pt x="4783391" y="350494"/>
                  </a:lnTo>
                  <a:lnTo>
                    <a:pt x="4784877" y="358076"/>
                  </a:lnTo>
                  <a:lnTo>
                    <a:pt x="4787950" y="365721"/>
                  </a:lnTo>
                  <a:lnTo>
                    <a:pt x="4790973" y="368744"/>
                  </a:lnTo>
                  <a:lnTo>
                    <a:pt x="4792510" y="377875"/>
                  </a:lnTo>
                  <a:lnTo>
                    <a:pt x="4795545" y="383971"/>
                  </a:lnTo>
                  <a:lnTo>
                    <a:pt x="4798618" y="383971"/>
                  </a:lnTo>
                  <a:lnTo>
                    <a:pt x="4800155" y="391617"/>
                  </a:lnTo>
                  <a:lnTo>
                    <a:pt x="4803178" y="396176"/>
                  </a:lnTo>
                  <a:lnTo>
                    <a:pt x="4804714" y="396176"/>
                  </a:lnTo>
                  <a:lnTo>
                    <a:pt x="4807750" y="397713"/>
                  </a:lnTo>
                  <a:lnTo>
                    <a:pt x="4810823" y="400748"/>
                  </a:lnTo>
                  <a:lnTo>
                    <a:pt x="4815382" y="400748"/>
                  </a:lnTo>
                  <a:lnTo>
                    <a:pt x="4816868" y="397713"/>
                  </a:lnTo>
                  <a:lnTo>
                    <a:pt x="4819954" y="393153"/>
                  </a:lnTo>
                  <a:lnTo>
                    <a:pt x="4822977" y="387045"/>
                  </a:lnTo>
                  <a:lnTo>
                    <a:pt x="4824514" y="379412"/>
                  </a:lnTo>
                  <a:lnTo>
                    <a:pt x="4827587" y="377875"/>
                  </a:lnTo>
                  <a:lnTo>
                    <a:pt x="4829073" y="367207"/>
                  </a:lnTo>
                  <a:lnTo>
                    <a:pt x="4832146" y="358076"/>
                  </a:lnTo>
                  <a:lnTo>
                    <a:pt x="4835182" y="347408"/>
                  </a:lnTo>
                  <a:lnTo>
                    <a:pt x="4836718" y="338289"/>
                  </a:lnTo>
                  <a:lnTo>
                    <a:pt x="4839741" y="329107"/>
                  </a:lnTo>
                  <a:lnTo>
                    <a:pt x="4841278" y="324548"/>
                  </a:lnTo>
                  <a:lnTo>
                    <a:pt x="4844313" y="309308"/>
                  </a:lnTo>
                  <a:lnTo>
                    <a:pt x="4847386" y="300189"/>
                  </a:lnTo>
                  <a:lnTo>
                    <a:pt x="4848872" y="292544"/>
                  </a:lnTo>
                  <a:lnTo>
                    <a:pt x="4851946" y="283413"/>
                  </a:lnTo>
                  <a:lnTo>
                    <a:pt x="4854968" y="277317"/>
                  </a:lnTo>
                  <a:lnTo>
                    <a:pt x="4856505" y="271208"/>
                  </a:lnTo>
                  <a:lnTo>
                    <a:pt x="4859540" y="266649"/>
                  </a:lnTo>
                  <a:lnTo>
                    <a:pt x="4861077" y="262089"/>
                  </a:lnTo>
                  <a:lnTo>
                    <a:pt x="4864100" y="254444"/>
                  </a:lnTo>
                  <a:lnTo>
                    <a:pt x="4868710" y="254444"/>
                  </a:lnTo>
                  <a:lnTo>
                    <a:pt x="4871745" y="251421"/>
                  </a:lnTo>
                  <a:lnTo>
                    <a:pt x="4873282" y="252907"/>
                  </a:lnTo>
                  <a:lnTo>
                    <a:pt x="4880864" y="252907"/>
                  </a:lnTo>
                  <a:lnTo>
                    <a:pt x="4882413" y="254444"/>
                  </a:lnTo>
                  <a:lnTo>
                    <a:pt x="4885486" y="254444"/>
                  </a:lnTo>
                  <a:lnTo>
                    <a:pt x="4888509" y="257517"/>
                  </a:lnTo>
                  <a:lnTo>
                    <a:pt x="4891532" y="260553"/>
                  </a:lnTo>
                  <a:lnTo>
                    <a:pt x="4893068" y="260553"/>
                  </a:lnTo>
                  <a:lnTo>
                    <a:pt x="4896154" y="262089"/>
                  </a:lnTo>
                  <a:lnTo>
                    <a:pt x="4897640" y="260553"/>
                  </a:lnTo>
                  <a:lnTo>
                    <a:pt x="4900714" y="257517"/>
                  </a:lnTo>
                  <a:lnTo>
                    <a:pt x="4903736" y="252907"/>
                  </a:lnTo>
                  <a:lnTo>
                    <a:pt x="4905273" y="251421"/>
                  </a:lnTo>
                  <a:lnTo>
                    <a:pt x="4908308" y="242239"/>
                  </a:lnTo>
                  <a:lnTo>
                    <a:pt x="4911382" y="236194"/>
                  </a:lnTo>
                  <a:lnTo>
                    <a:pt x="4912918" y="228549"/>
                  </a:lnTo>
                  <a:lnTo>
                    <a:pt x="4915941" y="219417"/>
                  </a:lnTo>
                  <a:lnTo>
                    <a:pt x="4917478" y="210286"/>
                  </a:lnTo>
                  <a:lnTo>
                    <a:pt x="4920513" y="201117"/>
                  </a:lnTo>
                  <a:lnTo>
                    <a:pt x="4923586" y="185889"/>
                  </a:lnTo>
                  <a:lnTo>
                    <a:pt x="4925072" y="176758"/>
                  </a:lnTo>
                  <a:lnTo>
                    <a:pt x="4926609" y="164553"/>
                  </a:lnTo>
                  <a:lnTo>
                    <a:pt x="4929632" y="159994"/>
                  </a:lnTo>
                  <a:lnTo>
                    <a:pt x="4932705" y="144754"/>
                  </a:lnTo>
                  <a:lnTo>
                    <a:pt x="4935740" y="135585"/>
                  </a:lnTo>
                  <a:lnTo>
                    <a:pt x="4937277" y="124917"/>
                  </a:lnTo>
                  <a:lnTo>
                    <a:pt x="4938814" y="112712"/>
                  </a:lnTo>
                  <a:lnTo>
                    <a:pt x="4941836" y="102044"/>
                  </a:lnTo>
                  <a:lnTo>
                    <a:pt x="4944910" y="92913"/>
                  </a:lnTo>
                  <a:lnTo>
                    <a:pt x="4947945" y="88353"/>
                  </a:lnTo>
                  <a:lnTo>
                    <a:pt x="4949482" y="80759"/>
                  </a:lnTo>
                  <a:lnTo>
                    <a:pt x="4952504" y="79222"/>
                  </a:lnTo>
                  <a:lnTo>
                    <a:pt x="4954041" y="71589"/>
                  </a:lnTo>
                  <a:lnTo>
                    <a:pt x="4957064" y="67017"/>
                  </a:lnTo>
                  <a:lnTo>
                    <a:pt x="4961686" y="67017"/>
                  </a:lnTo>
                  <a:lnTo>
                    <a:pt x="4964709" y="63995"/>
                  </a:lnTo>
                  <a:lnTo>
                    <a:pt x="4967732" y="68554"/>
                  </a:lnTo>
                  <a:lnTo>
                    <a:pt x="4969268" y="68554"/>
                  </a:lnTo>
                  <a:lnTo>
                    <a:pt x="4970805" y="71589"/>
                  </a:lnTo>
                  <a:lnTo>
                    <a:pt x="4973840" y="74663"/>
                  </a:lnTo>
                  <a:lnTo>
                    <a:pt x="4976863" y="74663"/>
                  </a:lnTo>
                  <a:lnTo>
                    <a:pt x="4979936" y="79222"/>
                  </a:lnTo>
                  <a:lnTo>
                    <a:pt x="4981473" y="79222"/>
                  </a:lnTo>
                  <a:lnTo>
                    <a:pt x="4982959" y="80759"/>
                  </a:lnTo>
                  <a:lnTo>
                    <a:pt x="4986045" y="80759"/>
                  </a:lnTo>
                  <a:lnTo>
                    <a:pt x="4989068" y="83794"/>
                  </a:lnTo>
                  <a:lnTo>
                    <a:pt x="4992141" y="83794"/>
                  </a:lnTo>
                  <a:lnTo>
                    <a:pt x="4993627" y="86867"/>
                  </a:lnTo>
                  <a:lnTo>
                    <a:pt x="4995164" y="86867"/>
                  </a:lnTo>
                  <a:lnTo>
                    <a:pt x="4998250" y="80759"/>
                  </a:lnTo>
                  <a:lnTo>
                    <a:pt x="5001272" y="79222"/>
                  </a:lnTo>
                  <a:lnTo>
                    <a:pt x="5004295" y="79222"/>
                  </a:lnTo>
                  <a:lnTo>
                    <a:pt x="5005832" y="71589"/>
                  </a:lnTo>
                  <a:lnTo>
                    <a:pt x="5008905" y="68554"/>
                  </a:lnTo>
                  <a:lnTo>
                    <a:pt x="5010404" y="63995"/>
                  </a:lnTo>
                  <a:lnTo>
                    <a:pt x="5013477" y="59435"/>
                  </a:lnTo>
                  <a:lnTo>
                    <a:pt x="5014963" y="54813"/>
                  </a:lnTo>
                  <a:lnTo>
                    <a:pt x="5018036" y="47231"/>
                  </a:lnTo>
                  <a:lnTo>
                    <a:pt x="5021059" y="38100"/>
                  </a:lnTo>
                  <a:lnTo>
                    <a:pt x="5024145" y="36563"/>
                  </a:lnTo>
                  <a:lnTo>
                    <a:pt x="5025682" y="28917"/>
                  </a:lnTo>
                  <a:lnTo>
                    <a:pt x="5027168" y="21335"/>
                  </a:lnTo>
                  <a:lnTo>
                    <a:pt x="5030241" y="16713"/>
                  </a:lnTo>
                  <a:lnTo>
                    <a:pt x="5033264" y="16713"/>
                  </a:lnTo>
                  <a:lnTo>
                    <a:pt x="5036350" y="7594"/>
                  </a:lnTo>
                  <a:lnTo>
                    <a:pt x="5037836" y="7594"/>
                  </a:lnTo>
                  <a:lnTo>
                    <a:pt x="5039372" y="3022"/>
                  </a:lnTo>
                  <a:lnTo>
                    <a:pt x="5042395" y="3022"/>
                  </a:lnTo>
                  <a:lnTo>
                    <a:pt x="5045468" y="0"/>
                  </a:lnTo>
                  <a:lnTo>
                    <a:pt x="5048504" y="3022"/>
                  </a:lnTo>
                  <a:lnTo>
                    <a:pt x="5050040" y="3022"/>
                  </a:lnTo>
                  <a:lnTo>
                    <a:pt x="5051577" y="4559"/>
                  </a:lnTo>
                  <a:lnTo>
                    <a:pt x="5054600" y="9131"/>
                  </a:lnTo>
                  <a:lnTo>
                    <a:pt x="5057673" y="13690"/>
                  </a:lnTo>
                  <a:lnTo>
                    <a:pt x="5059159" y="18249"/>
                  </a:lnTo>
                  <a:lnTo>
                    <a:pt x="5062245" y="25895"/>
                  </a:lnTo>
                  <a:lnTo>
                    <a:pt x="5065268" y="36563"/>
                  </a:lnTo>
                  <a:lnTo>
                    <a:pt x="5066804" y="41122"/>
                  </a:lnTo>
                  <a:lnTo>
                    <a:pt x="5069827" y="54813"/>
                  </a:lnTo>
                  <a:lnTo>
                    <a:pt x="5071364" y="63995"/>
                  </a:lnTo>
                  <a:lnTo>
                    <a:pt x="5074450" y="71589"/>
                  </a:lnTo>
                  <a:lnTo>
                    <a:pt x="5077472" y="86867"/>
                  </a:lnTo>
                  <a:lnTo>
                    <a:pt x="5080495" y="92913"/>
                  </a:lnTo>
                  <a:lnTo>
                    <a:pt x="5082032" y="102044"/>
                  </a:lnTo>
                  <a:lnTo>
                    <a:pt x="5083568" y="114249"/>
                  </a:lnTo>
                  <a:lnTo>
                    <a:pt x="5086604" y="118808"/>
                  </a:lnTo>
                  <a:lnTo>
                    <a:pt x="5089677" y="126453"/>
                  </a:lnTo>
                  <a:lnTo>
                    <a:pt x="5092700" y="131013"/>
                  </a:lnTo>
                  <a:lnTo>
                    <a:pt x="5094236" y="138658"/>
                  </a:lnTo>
                  <a:lnTo>
                    <a:pt x="5095773" y="140144"/>
                  </a:lnTo>
                  <a:lnTo>
                    <a:pt x="5098808" y="144754"/>
                  </a:lnTo>
                  <a:lnTo>
                    <a:pt x="5101882" y="147789"/>
                  </a:lnTo>
                  <a:lnTo>
                    <a:pt x="5103368" y="150812"/>
                  </a:lnTo>
                  <a:lnTo>
                    <a:pt x="5106441" y="147789"/>
                  </a:lnTo>
                  <a:lnTo>
                    <a:pt x="5111013" y="147789"/>
                  </a:lnTo>
                  <a:lnTo>
                    <a:pt x="5114036" y="144754"/>
                  </a:lnTo>
                  <a:lnTo>
                    <a:pt x="5115572" y="144754"/>
                  </a:lnTo>
                  <a:lnTo>
                    <a:pt x="5118595" y="143217"/>
                  </a:lnTo>
                  <a:lnTo>
                    <a:pt x="5121668" y="143217"/>
                  </a:lnTo>
                  <a:lnTo>
                    <a:pt x="5123205" y="138658"/>
                  </a:lnTo>
                  <a:lnTo>
                    <a:pt x="5126240" y="140144"/>
                  </a:lnTo>
                  <a:lnTo>
                    <a:pt x="5127777" y="135585"/>
                  </a:lnTo>
                  <a:lnTo>
                    <a:pt x="5130800" y="135585"/>
                  </a:lnTo>
                  <a:lnTo>
                    <a:pt x="5133873" y="140144"/>
                  </a:lnTo>
                  <a:lnTo>
                    <a:pt x="5136908" y="144754"/>
                  </a:lnTo>
                  <a:lnTo>
                    <a:pt x="5139982" y="150812"/>
                  </a:lnTo>
                  <a:lnTo>
                    <a:pt x="5146027" y="163017"/>
                  </a:lnTo>
                  <a:lnTo>
                    <a:pt x="5147564" y="169113"/>
                  </a:lnTo>
                  <a:lnTo>
                    <a:pt x="5150650" y="176758"/>
                  </a:lnTo>
                  <a:lnTo>
                    <a:pt x="5152136" y="188912"/>
                  </a:lnTo>
                  <a:lnTo>
                    <a:pt x="5155209" y="198094"/>
                  </a:lnTo>
                  <a:lnTo>
                    <a:pt x="5158232" y="210286"/>
                  </a:lnTo>
                  <a:lnTo>
                    <a:pt x="5159768" y="219417"/>
                  </a:lnTo>
                  <a:lnTo>
                    <a:pt x="5162804" y="233108"/>
                  </a:lnTo>
                  <a:lnTo>
                    <a:pt x="5164340" y="248348"/>
                  </a:lnTo>
                  <a:lnTo>
                    <a:pt x="5167363" y="257517"/>
                  </a:lnTo>
                  <a:lnTo>
                    <a:pt x="5170436" y="266649"/>
                  </a:lnTo>
                  <a:lnTo>
                    <a:pt x="5171922" y="277317"/>
                  </a:lnTo>
                  <a:lnTo>
                    <a:pt x="5175008" y="291007"/>
                  </a:lnTo>
                  <a:lnTo>
                    <a:pt x="5178031" y="300189"/>
                  </a:lnTo>
                  <a:lnTo>
                    <a:pt x="5179568" y="307771"/>
                  </a:lnTo>
                  <a:lnTo>
                    <a:pt x="5182590" y="312394"/>
                  </a:lnTo>
                  <a:lnTo>
                    <a:pt x="5184127" y="321513"/>
                  </a:lnTo>
                  <a:lnTo>
                    <a:pt x="5187213" y="324548"/>
                  </a:lnTo>
                  <a:lnTo>
                    <a:pt x="5190236" y="324548"/>
                  </a:lnTo>
                  <a:lnTo>
                    <a:pt x="5191772" y="329107"/>
                  </a:lnTo>
                  <a:lnTo>
                    <a:pt x="5194795" y="330644"/>
                  </a:lnTo>
                  <a:lnTo>
                    <a:pt x="5199367" y="330644"/>
                  </a:lnTo>
                  <a:lnTo>
                    <a:pt x="5202440" y="329107"/>
                  </a:lnTo>
                  <a:lnTo>
                    <a:pt x="5203926" y="327621"/>
                  </a:lnTo>
                  <a:lnTo>
                    <a:pt x="5207000" y="327621"/>
                  </a:lnTo>
                  <a:lnTo>
                    <a:pt x="5208536" y="324548"/>
                  </a:lnTo>
                  <a:lnTo>
                    <a:pt x="5214594" y="324548"/>
                  </a:lnTo>
                  <a:lnTo>
                    <a:pt x="5216131" y="321513"/>
                  </a:lnTo>
                  <a:lnTo>
                    <a:pt x="5219204" y="319976"/>
                  </a:lnTo>
                  <a:lnTo>
                    <a:pt x="5220690" y="316953"/>
                  </a:lnTo>
                  <a:lnTo>
                    <a:pt x="5226799" y="316953"/>
                  </a:lnTo>
                  <a:lnTo>
                    <a:pt x="5228336" y="319976"/>
                  </a:lnTo>
                  <a:lnTo>
                    <a:pt x="5231358" y="319976"/>
                  </a:lnTo>
                  <a:lnTo>
                    <a:pt x="5234432" y="324548"/>
                  </a:lnTo>
                  <a:lnTo>
                    <a:pt x="5239004" y="324548"/>
                  </a:lnTo>
                  <a:lnTo>
                    <a:pt x="5240540" y="327621"/>
                  </a:lnTo>
                  <a:lnTo>
                    <a:pt x="5243563" y="330644"/>
                  </a:lnTo>
                  <a:lnTo>
                    <a:pt x="5246636" y="338289"/>
                  </a:lnTo>
                  <a:lnTo>
                    <a:pt x="5248122" y="345871"/>
                  </a:lnTo>
                  <a:lnTo>
                    <a:pt x="5251208" y="350494"/>
                  </a:lnTo>
                  <a:lnTo>
                    <a:pt x="5252694" y="355053"/>
                  </a:lnTo>
                  <a:lnTo>
                    <a:pt x="5255768" y="362648"/>
                  </a:lnTo>
                  <a:lnTo>
                    <a:pt x="5258790" y="368744"/>
                  </a:lnTo>
                  <a:lnTo>
                    <a:pt x="5260327" y="374853"/>
                  </a:lnTo>
                  <a:lnTo>
                    <a:pt x="5263413" y="380949"/>
                  </a:lnTo>
                  <a:lnTo>
                    <a:pt x="5264899" y="387045"/>
                  </a:lnTo>
                  <a:lnTo>
                    <a:pt x="5267972" y="388594"/>
                  </a:lnTo>
                  <a:lnTo>
                    <a:pt x="5270995" y="393153"/>
                  </a:lnTo>
                  <a:lnTo>
                    <a:pt x="5272532" y="396176"/>
                  </a:lnTo>
                  <a:lnTo>
                    <a:pt x="5275567" y="400748"/>
                  </a:lnTo>
                  <a:lnTo>
                    <a:pt x="5277104" y="397713"/>
                  </a:lnTo>
                  <a:lnTo>
                    <a:pt x="5280126" y="400748"/>
                  </a:lnTo>
                  <a:lnTo>
                    <a:pt x="5283200" y="397713"/>
                  </a:lnTo>
                  <a:lnTo>
                    <a:pt x="5284736" y="396176"/>
                  </a:lnTo>
                  <a:lnTo>
                    <a:pt x="5287759" y="396176"/>
                  </a:lnTo>
                  <a:lnTo>
                    <a:pt x="5290794" y="391617"/>
                  </a:lnTo>
                  <a:lnTo>
                    <a:pt x="5292331" y="383971"/>
                  </a:lnTo>
                  <a:lnTo>
                    <a:pt x="5295404" y="377875"/>
                  </a:lnTo>
                  <a:lnTo>
                    <a:pt x="5296890" y="374853"/>
                  </a:lnTo>
                  <a:lnTo>
                    <a:pt x="5299964" y="359613"/>
                  </a:lnTo>
                  <a:lnTo>
                    <a:pt x="5302999" y="355053"/>
                  </a:lnTo>
                  <a:lnTo>
                    <a:pt x="5304536" y="341312"/>
                  </a:lnTo>
                  <a:lnTo>
                    <a:pt x="5307558" y="329107"/>
                  </a:lnTo>
                  <a:lnTo>
                    <a:pt x="5309095" y="321513"/>
                  </a:lnTo>
                  <a:lnTo>
                    <a:pt x="5312168" y="315417"/>
                  </a:lnTo>
                  <a:lnTo>
                    <a:pt x="5315204" y="303212"/>
                  </a:lnTo>
                  <a:lnTo>
                    <a:pt x="5316740" y="298653"/>
                  </a:lnTo>
                  <a:lnTo>
                    <a:pt x="5318226" y="289521"/>
                  </a:lnTo>
                  <a:lnTo>
                    <a:pt x="5321300" y="278853"/>
                  </a:lnTo>
                  <a:lnTo>
                    <a:pt x="5324322" y="271208"/>
                  </a:lnTo>
                  <a:lnTo>
                    <a:pt x="5327408" y="266649"/>
                  </a:lnTo>
                  <a:lnTo>
                    <a:pt x="5328894" y="262089"/>
                  </a:lnTo>
                  <a:lnTo>
                    <a:pt x="5331968" y="260553"/>
                  </a:lnTo>
                  <a:lnTo>
                    <a:pt x="5333504" y="254444"/>
                  </a:lnTo>
                  <a:lnTo>
                    <a:pt x="5336527" y="254444"/>
                  </a:lnTo>
                  <a:lnTo>
                    <a:pt x="5339613" y="252907"/>
                  </a:lnTo>
                  <a:lnTo>
                    <a:pt x="5344121" y="252907"/>
                  </a:lnTo>
                  <a:lnTo>
                    <a:pt x="5347195" y="251421"/>
                  </a:lnTo>
                  <a:lnTo>
                    <a:pt x="5348732" y="252907"/>
                  </a:lnTo>
                  <a:lnTo>
                    <a:pt x="5351767" y="254444"/>
                  </a:lnTo>
                  <a:lnTo>
                    <a:pt x="5353304" y="257517"/>
                  </a:lnTo>
                  <a:lnTo>
                    <a:pt x="5356326" y="260553"/>
                  </a:lnTo>
                  <a:lnTo>
                    <a:pt x="5359400" y="262089"/>
                  </a:lnTo>
                  <a:lnTo>
                    <a:pt x="5360885" y="262089"/>
                  </a:lnTo>
                  <a:lnTo>
                    <a:pt x="5362422" y="260553"/>
                  </a:lnTo>
                  <a:lnTo>
                    <a:pt x="5365457" y="260553"/>
                  </a:lnTo>
                  <a:lnTo>
                    <a:pt x="5368531" y="257517"/>
                  </a:lnTo>
                  <a:lnTo>
                    <a:pt x="5371553" y="254444"/>
                  </a:lnTo>
                  <a:lnTo>
                    <a:pt x="5373090" y="251421"/>
                  </a:lnTo>
                  <a:lnTo>
                    <a:pt x="5374627" y="245313"/>
                  </a:lnTo>
                  <a:lnTo>
                    <a:pt x="5377662" y="239217"/>
                  </a:lnTo>
                  <a:lnTo>
                    <a:pt x="5380736" y="231571"/>
                  </a:lnTo>
                  <a:lnTo>
                    <a:pt x="5383758" y="222453"/>
                  </a:lnTo>
                  <a:lnTo>
                    <a:pt x="5385295" y="213321"/>
                  </a:lnTo>
                  <a:lnTo>
                    <a:pt x="5388317" y="202653"/>
                  </a:lnTo>
                  <a:lnTo>
                    <a:pt x="5389867" y="190449"/>
                  </a:lnTo>
                  <a:lnTo>
                    <a:pt x="5392889" y="176758"/>
                  </a:lnTo>
                  <a:lnTo>
                    <a:pt x="5395963" y="169113"/>
                  </a:lnTo>
                  <a:lnTo>
                    <a:pt x="5397500" y="163017"/>
                  </a:lnTo>
                  <a:lnTo>
                    <a:pt x="5400522" y="150812"/>
                  </a:lnTo>
                  <a:lnTo>
                    <a:pt x="5403557" y="135585"/>
                  </a:lnTo>
                  <a:lnTo>
                    <a:pt x="5406631" y="117322"/>
                  </a:lnTo>
                  <a:lnTo>
                    <a:pt x="5409653" y="106654"/>
                  </a:lnTo>
                  <a:lnTo>
                    <a:pt x="5412727" y="97535"/>
                  </a:lnTo>
                  <a:lnTo>
                    <a:pt x="5415762" y="89890"/>
                  </a:lnTo>
                  <a:lnTo>
                    <a:pt x="5417299" y="83794"/>
                  </a:lnTo>
                  <a:lnTo>
                    <a:pt x="5418836" y="79222"/>
                  </a:lnTo>
                  <a:lnTo>
                    <a:pt x="5421858" y="71589"/>
                  </a:lnTo>
                  <a:lnTo>
                    <a:pt x="5424932" y="68554"/>
                  </a:lnTo>
                  <a:lnTo>
                    <a:pt x="5427967" y="67017"/>
                  </a:lnTo>
                  <a:lnTo>
                    <a:pt x="5430989" y="67017"/>
                  </a:lnTo>
                  <a:lnTo>
                    <a:pt x="5434063" y="68554"/>
                  </a:lnTo>
                  <a:lnTo>
                    <a:pt x="5437085" y="67017"/>
                  </a:lnTo>
                  <a:lnTo>
                    <a:pt x="5438622" y="71589"/>
                  </a:lnTo>
                  <a:lnTo>
                    <a:pt x="5441657" y="74663"/>
                  </a:lnTo>
                  <a:lnTo>
                    <a:pt x="5444731" y="74663"/>
                  </a:lnTo>
                  <a:lnTo>
                    <a:pt x="5449290" y="79222"/>
                  </a:lnTo>
                  <a:lnTo>
                    <a:pt x="5450827" y="79222"/>
                  </a:lnTo>
                  <a:lnTo>
                    <a:pt x="5453862" y="80759"/>
                  </a:lnTo>
                  <a:lnTo>
                    <a:pt x="5456936" y="83794"/>
                  </a:lnTo>
                  <a:lnTo>
                    <a:pt x="5461495" y="83794"/>
                  </a:lnTo>
                  <a:lnTo>
                    <a:pt x="5463032" y="80759"/>
                  </a:lnTo>
                  <a:lnTo>
                    <a:pt x="5466067" y="80759"/>
                  </a:lnTo>
                  <a:lnTo>
                    <a:pt x="5469089" y="79222"/>
                  </a:lnTo>
                  <a:lnTo>
                    <a:pt x="5472163" y="76200"/>
                  </a:lnTo>
                  <a:lnTo>
                    <a:pt x="5473649" y="74663"/>
                  </a:lnTo>
                  <a:lnTo>
                    <a:pt x="5475185" y="68554"/>
                  </a:lnTo>
                  <a:lnTo>
                    <a:pt x="5478221" y="67017"/>
                  </a:lnTo>
                  <a:lnTo>
                    <a:pt x="5481294" y="62458"/>
                  </a:lnTo>
                  <a:lnTo>
                    <a:pt x="5482831" y="50253"/>
                  </a:lnTo>
                  <a:lnTo>
                    <a:pt x="5485853" y="50253"/>
                  </a:lnTo>
                  <a:lnTo>
                    <a:pt x="5487390" y="41122"/>
                  </a:lnTo>
                  <a:lnTo>
                    <a:pt x="5490413" y="33489"/>
                  </a:lnTo>
                  <a:lnTo>
                    <a:pt x="5493499" y="30454"/>
                  </a:lnTo>
                  <a:lnTo>
                    <a:pt x="5494985" y="25895"/>
                  </a:lnTo>
                  <a:lnTo>
                    <a:pt x="5498058" y="18249"/>
                  </a:lnTo>
                  <a:lnTo>
                    <a:pt x="5501081" y="12153"/>
                  </a:lnTo>
                  <a:lnTo>
                    <a:pt x="5502617" y="9131"/>
                  </a:lnTo>
                  <a:lnTo>
                    <a:pt x="5505653" y="7594"/>
                  </a:lnTo>
                  <a:lnTo>
                    <a:pt x="5507189" y="4559"/>
                  </a:lnTo>
                  <a:lnTo>
                    <a:pt x="5510263" y="3022"/>
                  </a:lnTo>
                  <a:lnTo>
                    <a:pt x="5513285" y="0"/>
                  </a:lnTo>
                  <a:lnTo>
                    <a:pt x="5516321" y="3022"/>
                  </a:lnTo>
                  <a:lnTo>
                    <a:pt x="5517857" y="0"/>
                  </a:lnTo>
                  <a:lnTo>
                    <a:pt x="5519394" y="7594"/>
                  </a:lnTo>
                  <a:lnTo>
                    <a:pt x="5522417" y="9131"/>
                  </a:lnTo>
                  <a:lnTo>
                    <a:pt x="5525490" y="13690"/>
                  </a:lnTo>
                  <a:lnTo>
                    <a:pt x="5526976" y="16713"/>
                  </a:lnTo>
                  <a:lnTo>
                    <a:pt x="5530062" y="24358"/>
                  </a:lnTo>
                  <a:lnTo>
                    <a:pt x="5531599" y="33489"/>
                  </a:lnTo>
                  <a:lnTo>
                    <a:pt x="5534621" y="38100"/>
                  </a:lnTo>
                  <a:lnTo>
                    <a:pt x="5537644" y="51790"/>
                  </a:lnTo>
                  <a:lnTo>
                    <a:pt x="5539181" y="59435"/>
                  </a:lnTo>
                  <a:lnTo>
                    <a:pt x="5542267" y="71589"/>
                  </a:lnTo>
                  <a:lnTo>
                    <a:pt x="5543753" y="80759"/>
                  </a:lnTo>
                  <a:lnTo>
                    <a:pt x="5546826" y="89890"/>
                  </a:lnTo>
                  <a:lnTo>
                    <a:pt x="5549849" y="97535"/>
                  </a:lnTo>
                  <a:lnTo>
                    <a:pt x="5551385" y="106654"/>
                  </a:lnTo>
                  <a:lnTo>
                    <a:pt x="5554421" y="117322"/>
                  </a:lnTo>
                  <a:lnTo>
                    <a:pt x="5557494" y="121894"/>
                  </a:lnTo>
                  <a:lnTo>
                    <a:pt x="5559031" y="126453"/>
                  </a:lnTo>
                  <a:lnTo>
                    <a:pt x="5562053" y="135585"/>
                  </a:lnTo>
                  <a:lnTo>
                    <a:pt x="5563590" y="135585"/>
                  </a:lnTo>
                  <a:lnTo>
                    <a:pt x="5566613" y="140144"/>
                  </a:lnTo>
                  <a:lnTo>
                    <a:pt x="5569699" y="147789"/>
                  </a:lnTo>
                  <a:lnTo>
                    <a:pt x="5571185" y="147789"/>
                  </a:lnTo>
                  <a:lnTo>
                    <a:pt x="5574258" y="150812"/>
                  </a:lnTo>
                  <a:lnTo>
                    <a:pt x="5575744" y="147789"/>
                  </a:lnTo>
                  <a:lnTo>
                    <a:pt x="5578817" y="150812"/>
                  </a:lnTo>
                  <a:lnTo>
                    <a:pt x="5581853" y="147789"/>
                  </a:lnTo>
                  <a:lnTo>
                    <a:pt x="5583389" y="147789"/>
                  </a:lnTo>
                  <a:lnTo>
                    <a:pt x="5586463" y="143217"/>
                  </a:lnTo>
                  <a:lnTo>
                    <a:pt x="5591022" y="143217"/>
                  </a:lnTo>
                  <a:lnTo>
                    <a:pt x="5594057" y="140144"/>
                  </a:lnTo>
                  <a:lnTo>
                    <a:pt x="5600153" y="140144"/>
                  </a:lnTo>
                  <a:lnTo>
                    <a:pt x="5603176" y="143217"/>
                  </a:lnTo>
                  <a:lnTo>
                    <a:pt x="5606262" y="144754"/>
                  </a:lnTo>
                  <a:lnTo>
                    <a:pt x="5607799" y="150812"/>
                  </a:lnTo>
                  <a:lnTo>
                    <a:pt x="5613844" y="163017"/>
                  </a:lnTo>
                  <a:lnTo>
                    <a:pt x="5615381" y="166090"/>
                  </a:lnTo>
                  <a:lnTo>
                    <a:pt x="5618467" y="176758"/>
                  </a:lnTo>
                  <a:lnTo>
                    <a:pt x="5619953" y="185889"/>
                  </a:lnTo>
                  <a:lnTo>
                    <a:pt x="5623026" y="198094"/>
                  </a:lnTo>
                  <a:lnTo>
                    <a:pt x="5626049" y="210286"/>
                  </a:lnTo>
                  <a:lnTo>
                    <a:pt x="5627585" y="216344"/>
                  </a:lnTo>
                  <a:lnTo>
                    <a:pt x="5630621" y="228549"/>
                  </a:lnTo>
                  <a:lnTo>
                    <a:pt x="5632157" y="242239"/>
                  </a:lnTo>
                  <a:lnTo>
                    <a:pt x="5635231" y="254444"/>
                  </a:lnTo>
                  <a:lnTo>
                    <a:pt x="5638253" y="262089"/>
                  </a:lnTo>
                  <a:lnTo>
                    <a:pt x="5639790" y="277317"/>
                  </a:lnTo>
                  <a:lnTo>
                    <a:pt x="5642813" y="289521"/>
                  </a:lnTo>
                  <a:lnTo>
                    <a:pt x="5644362" y="298653"/>
                  </a:lnTo>
                  <a:lnTo>
                    <a:pt x="5647385" y="304749"/>
                  </a:lnTo>
                  <a:lnTo>
                    <a:pt x="5650458" y="312394"/>
                  </a:lnTo>
                  <a:lnTo>
                    <a:pt x="5651944" y="316953"/>
                  </a:lnTo>
                  <a:lnTo>
                    <a:pt x="5655017" y="324548"/>
                  </a:lnTo>
                  <a:lnTo>
                    <a:pt x="5656516" y="327621"/>
                  </a:lnTo>
                  <a:lnTo>
                    <a:pt x="5659589" y="327621"/>
                  </a:lnTo>
                  <a:lnTo>
                    <a:pt x="5662612" y="329107"/>
                  </a:lnTo>
                  <a:lnTo>
                    <a:pt x="5664149" y="329107"/>
                  </a:lnTo>
                  <a:lnTo>
                    <a:pt x="5667171" y="330644"/>
                  </a:lnTo>
                  <a:lnTo>
                    <a:pt x="5670257" y="327621"/>
                  </a:lnTo>
                  <a:lnTo>
                    <a:pt x="5671794" y="329107"/>
                  </a:lnTo>
                  <a:lnTo>
                    <a:pt x="5674817" y="327621"/>
                  </a:lnTo>
                  <a:lnTo>
                    <a:pt x="5676353" y="324548"/>
                  </a:lnTo>
                  <a:lnTo>
                    <a:pt x="5679376" y="324548"/>
                  </a:lnTo>
                  <a:lnTo>
                    <a:pt x="5682462" y="321513"/>
                  </a:lnTo>
                  <a:lnTo>
                    <a:pt x="5683948" y="321513"/>
                  </a:lnTo>
                  <a:lnTo>
                    <a:pt x="5687021" y="319976"/>
                  </a:lnTo>
                  <a:lnTo>
                    <a:pt x="5691581" y="319976"/>
                  </a:lnTo>
                  <a:lnTo>
                    <a:pt x="5694616" y="316953"/>
                  </a:lnTo>
                  <a:lnTo>
                    <a:pt x="5696153" y="316953"/>
                  </a:lnTo>
                  <a:lnTo>
                    <a:pt x="5699226" y="319976"/>
                  </a:lnTo>
                  <a:lnTo>
                    <a:pt x="5700712" y="319976"/>
                  </a:lnTo>
                  <a:lnTo>
                    <a:pt x="5703785" y="324548"/>
                  </a:lnTo>
                  <a:lnTo>
                    <a:pt x="5706821" y="324548"/>
                  </a:lnTo>
                  <a:lnTo>
                    <a:pt x="5708357" y="327621"/>
                  </a:lnTo>
                  <a:lnTo>
                    <a:pt x="5711380" y="329107"/>
                  </a:lnTo>
                  <a:lnTo>
                    <a:pt x="5712917" y="336753"/>
                  </a:lnTo>
                  <a:lnTo>
                    <a:pt x="5715939" y="342849"/>
                  </a:lnTo>
                  <a:lnTo>
                    <a:pt x="5719013" y="347408"/>
                  </a:lnTo>
                  <a:lnTo>
                    <a:pt x="5720562" y="358076"/>
                  </a:lnTo>
                  <a:lnTo>
                    <a:pt x="5723585" y="359613"/>
                  </a:lnTo>
                  <a:lnTo>
                    <a:pt x="5726607" y="367207"/>
                  </a:lnTo>
                  <a:lnTo>
                    <a:pt x="5728144" y="374853"/>
                  </a:lnTo>
                  <a:lnTo>
                    <a:pt x="5731217" y="379412"/>
                  </a:lnTo>
                  <a:lnTo>
                    <a:pt x="5732716" y="383971"/>
                  </a:lnTo>
                  <a:lnTo>
                    <a:pt x="5735789" y="388594"/>
                  </a:lnTo>
                  <a:lnTo>
                    <a:pt x="5738812" y="393153"/>
                  </a:lnTo>
                  <a:lnTo>
                    <a:pt x="5740349" y="393153"/>
                  </a:lnTo>
                  <a:lnTo>
                    <a:pt x="5741885" y="400748"/>
                  </a:lnTo>
                  <a:lnTo>
                    <a:pt x="5752553" y="400748"/>
                  </a:lnTo>
                  <a:lnTo>
                    <a:pt x="5755576" y="396176"/>
                  </a:lnTo>
                  <a:lnTo>
                    <a:pt x="5757113" y="393153"/>
                  </a:lnTo>
                  <a:lnTo>
                    <a:pt x="5760148" y="387045"/>
                  </a:lnTo>
                  <a:lnTo>
                    <a:pt x="5763221" y="380949"/>
                  </a:lnTo>
                  <a:lnTo>
                    <a:pt x="5764707" y="371817"/>
                  </a:lnTo>
                  <a:lnTo>
                    <a:pt x="5767781" y="362648"/>
                  </a:lnTo>
                  <a:lnTo>
                    <a:pt x="5769317" y="358076"/>
                  </a:lnTo>
                  <a:lnTo>
                    <a:pt x="5772353" y="345871"/>
                  </a:lnTo>
                  <a:lnTo>
                    <a:pt x="5775426" y="336753"/>
                  </a:lnTo>
                  <a:lnTo>
                    <a:pt x="5776912" y="324548"/>
                  </a:lnTo>
                  <a:lnTo>
                    <a:pt x="5779935" y="315417"/>
                  </a:lnTo>
                  <a:lnTo>
                    <a:pt x="5783021" y="307771"/>
                  </a:lnTo>
                  <a:lnTo>
                    <a:pt x="5784557" y="295617"/>
                  </a:lnTo>
                  <a:lnTo>
                    <a:pt x="5786043" y="286448"/>
                  </a:lnTo>
                  <a:lnTo>
                    <a:pt x="5789117" y="281876"/>
                  </a:lnTo>
                  <a:lnTo>
                    <a:pt x="5792139" y="274294"/>
                  </a:lnTo>
                  <a:lnTo>
                    <a:pt x="5795213" y="266649"/>
                  </a:lnTo>
                  <a:lnTo>
                    <a:pt x="5796711" y="262089"/>
                  </a:lnTo>
                  <a:lnTo>
                    <a:pt x="5798248" y="257517"/>
                  </a:lnTo>
                  <a:lnTo>
                    <a:pt x="5801271" y="257517"/>
                  </a:lnTo>
                  <a:lnTo>
                    <a:pt x="5804344" y="254444"/>
                  </a:lnTo>
                  <a:lnTo>
                    <a:pt x="5807379" y="252907"/>
                  </a:lnTo>
                  <a:lnTo>
                    <a:pt x="5813475" y="252907"/>
                  </a:lnTo>
                  <a:lnTo>
                    <a:pt x="5816549" y="254444"/>
                  </a:lnTo>
                  <a:lnTo>
                    <a:pt x="5819571" y="254444"/>
                  </a:lnTo>
                  <a:lnTo>
                    <a:pt x="5821121" y="257517"/>
                  </a:lnTo>
                  <a:lnTo>
                    <a:pt x="5824143" y="260553"/>
                  </a:lnTo>
                  <a:lnTo>
                    <a:pt x="5828703" y="260553"/>
                  </a:lnTo>
                  <a:lnTo>
                    <a:pt x="5830239" y="262089"/>
                  </a:lnTo>
                  <a:lnTo>
                    <a:pt x="5833313" y="262089"/>
                  </a:lnTo>
                  <a:lnTo>
                    <a:pt x="5836348" y="257517"/>
                  </a:lnTo>
                  <a:lnTo>
                    <a:pt x="5839371" y="257517"/>
                  </a:lnTo>
                  <a:lnTo>
                    <a:pt x="5840907" y="252907"/>
                  </a:lnTo>
                  <a:lnTo>
                    <a:pt x="5842444" y="251421"/>
                  </a:lnTo>
                  <a:lnTo>
                    <a:pt x="5845479" y="240753"/>
                  </a:lnTo>
                  <a:lnTo>
                    <a:pt x="5848553" y="233108"/>
                  </a:lnTo>
                  <a:lnTo>
                    <a:pt x="5851575" y="223989"/>
                  </a:lnTo>
                  <a:lnTo>
                    <a:pt x="5853112" y="216344"/>
                  </a:lnTo>
                  <a:lnTo>
                    <a:pt x="5854649" y="207213"/>
                  </a:lnTo>
                  <a:lnTo>
                    <a:pt x="5857671" y="195008"/>
                  </a:lnTo>
                  <a:lnTo>
                    <a:pt x="5860757" y="188912"/>
                  </a:lnTo>
                  <a:lnTo>
                    <a:pt x="5863780" y="172186"/>
                  </a:lnTo>
                  <a:lnTo>
                    <a:pt x="5865317" y="163017"/>
                  </a:lnTo>
                  <a:lnTo>
                    <a:pt x="5868339" y="155422"/>
                  </a:lnTo>
                  <a:lnTo>
                    <a:pt x="5869876" y="143217"/>
                  </a:lnTo>
                  <a:lnTo>
                    <a:pt x="5872911" y="127990"/>
                  </a:lnTo>
                  <a:lnTo>
                    <a:pt x="5874448" y="121894"/>
                  </a:lnTo>
                  <a:lnTo>
                    <a:pt x="5877471" y="109689"/>
                  </a:lnTo>
                  <a:lnTo>
                    <a:pt x="5880544" y="102044"/>
                  </a:lnTo>
                  <a:lnTo>
                    <a:pt x="5882081" y="92913"/>
                  </a:lnTo>
                  <a:lnTo>
                    <a:pt x="5885116" y="83794"/>
                  </a:lnTo>
                  <a:lnTo>
                    <a:pt x="5886653" y="80759"/>
                  </a:lnTo>
                  <a:lnTo>
                    <a:pt x="5889675" y="74663"/>
                  </a:lnTo>
                  <a:lnTo>
                    <a:pt x="5897321" y="67017"/>
                  </a:lnTo>
                  <a:lnTo>
                    <a:pt x="5904903" y="67017"/>
                  </a:lnTo>
                  <a:lnTo>
                    <a:pt x="5907976" y="68554"/>
                  </a:lnTo>
                  <a:lnTo>
                    <a:pt x="5909513" y="74663"/>
                  </a:lnTo>
                  <a:lnTo>
                    <a:pt x="5911011" y="76200"/>
                  </a:lnTo>
                  <a:lnTo>
                    <a:pt x="5917107" y="76200"/>
                  </a:lnTo>
                  <a:lnTo>
                    <a:pt x="5918644" y="79222"/>
                  </a:lnTo>
                  <a:lnTo>
                    <a:pt x="5921679" y="80759"/>
                  </a:lnTo>
                  <a:lnTo>
                    <a:pt x="5924753" y="83794"/>
                  </a:lnTo>
                  <a:lnTo>
                    <a:pt x="5933871" y="83794"/>
                  </a:lnTo>
                  <a:lnTo>
                    <a:pt x="5946076" y="63995"/>
                  </a:lnTo>
                  <a:lnTo>
                    <a:pt x="5949111" y="59435"/>
                  </a:lnTo>
                  <a:lnTo>
                    <a:pt x="5950648" y="57886"/>
                  </a:lnTo>
                  <a:lnTo>
                    <a:pt x="5953671" y="47231"/>
                  </a:lnTo>
                  <a:lnTo>
                    <a:pt x="5955207" y="42659"/>
                  </a:lnTo>
                  <a:lnTo>
                    <a:pt x="5958281" y="38100"/>
                  </a:lnTo>
                  <a:lnTo>
                    <a:pt x="5961316" y="30454"/>
                  </a:lnTo>
                  <a:lnTo>
                    <a:pt x="5962853" y="25895"/>
                  </a:lnTo>
                  <a:lnTo>
                    <a:pt x="5965875" y="21335"/>
                  </a:lnTo>
                  <a:lnTo>
                    <a:pt x="5967412" y="16713"/>
                  </a:lnTo>
                  <a:lnTo>
                    <a:pt x="5970435" y="9131"/>
                  </a:lnTo>
                  <a:lnTo>
                    <a:pt x="5973470" y="7594"/>
                  </a:lnTo>
                  <a:lnTo>
                    <a:pt x="5975007" y="4559"/>
                  </a:lnTo>
                  <a:lnTo>
                    <a:pt x="5978080" y="3022"/>
                  </a:lnTo>
                  <a:lnTo>
                    <a:pt x="5981103" y="0"/>
                  </a:lnTo>
                  <a:lnTo>
                    <a:pt x="5982639" y="3022"/>
                  </a:lnTo>
                  <a:lnTo>
                    <a:pt x="5985675" y="4559"/>
                  </a:lnTo>
                  <a:lnTo>
                    <a:pt x="5987211" y="3022"/>
                  </a:lnTo>
                  <a:lnTo>
                    <a:pt x="5990234" y="7594"/>
                  </a:lnTo>
                  <a:lnTo>
                    <a:pt x="5993307" y="12153"/>
                  </a:lnTo>
                  <a:lnTo>
                    <a:pt x="5994844" y="16713"/>
                  </a:lnTo>
                  <a:lnTo>
                    <a:pt x="5997879" y="24358"/>
                  </a:lnTo>
                  <a:lnTo>
                    <a:pt x="5999416" y="28917"/>
                  </a:lnTo>
                  <a:lnTo>
                    <a:pt x="6002439" y="41122"/>
                  </a:lnTo>
                  <a:lnTo>
                    <a:pt x="6005512" y="50253"/>
                  </a:lnTo>
                  <a:lnTo>
                    <a:pt x="6006998" y="57886"/>
                  </a:lnTo>
                  <a:lnTo>
                    <a:pt x="6010071" y="71589"/>
                  </a:lnTo>
                  <a:lnTo>
                    <a:pt x="6011570" y="79222"/>
                  </a:lnTo>
                  <a:lnTo>
                    <a:pt x="6014643" y="88353"/>
                  </a:lnTo>
                  <a:lnTo>
                    <a:pt x="6017666" y="97535"/>
                  </a:lnTo>
                  <a:lnTo>
                    <a:pt x="6019203" y="106654"/>
                  </a:lnTo>
                  <a:lnTo>
                    <a:pt x="6022276" y="114249"/>
                  </a:lnTo>
                  <a:lnTo>
                    <a:pt x="6023775" y="124917"/>
                  </a:lnTo>
                  <a:lnTo>
                    <a:pt x="6026848" y="126453"/>
                  </a:lnTo>
                  <a:lnTo>
                    <a:pt x="6029871" y="135585"/>
                  </a:lnTo>
                  <a:lnTo>
                    <a:pt x="6031407" y="140144"/>
                  </a:lnTo>
                  <a:lnTo>
                    <a:pt x="6034430" y="143217"/>
                  </a:lnTo>
                  <a:lnTo>
                    <a:pt x="6037516" y="144754"/>
                  </a:lnTo>
                  <a:lnTo>
                    <a:pt x="6039002" y="144754"/>
                  </a:lnTo>
                  <a:lnTo>
                    <a:pt x="6042075" y="147789"/>
                  </a:lnTo>
                  <a:lnTo>
                    <a:pt x="6043612" y="150812"/>
                  </a:lnTo>
                  <a:lnTo>
                    <a:pt x="6046635" y="150812"/>
                  </a:lnTo>
                  <a:lnTo>
                    <a:pt x="6049670" y="147789"/>
                  </a:lnTo>
                  <a:lnTo>
                    <a:pt x="6051207" y="147789"/>
                  </a:lnTo>
                  <a:lnTo>
                    <a:pt x="6054280" y="144754"/>
                  </a:lnTo>
                  <a:lnTo>
                    <a:pt x="6055766" y="143217"/>
                  </a:lnTo>
                  <a:lnTo>
                    <a:pt x="6061875" y="143217"/>
                  </a:lnTo>
                  <a:lnTo>
                    <a:pt x="6063411" y="140144"/>
                  </a:lnTo>
                  <a:lnTo>
                    <a:pt x="6066434" y="138658"/>
                  </a:lnTo>
                  <a:lnTo>
                    <a:pt x="6067971" y="140144"/>
                  </a:lnTo>
                  <a:lnTo>
                    <a:pt x="6071044" y="143217"/>
                  </a:lnTo>
                  <a:lnTo>
                    <a:pt x="6074079" y="147789"/>
                  </a:lnTo>
                  <a:lnTo>
                    <a:pt x="6075616" y="147789"/>
                  </a:lnTo>
                  <a:lnTo>
                    <a:pt x="6078639" y="155422"/>
                  </a:lnTo>
                  <a:lnTo>
                    <a:pt x="6080175" y="159994"/>
                  </a:lnTo>
                  <a:lnTo>
                    <a:pt x="6083198" y="164553"/>
                  </a:lnTo>
                  <a:lnTo>
                    <a:pt x="6086271" y="173685"/>
                  </a:lnTo>
                  <a:lnTo>
                    <a:pt x="6087770" y="181317"/>
                  </a:lnTo>
                </a:path>
              </a:pathLst>
            </a:custGeom>
            <a:ln w="317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" name="object 122" descr=""/>
          <p:cNvSpPr txBox="1"/>
          <p:nvPr/>
        </p:nvSpPr>
        <p:spPr>
          <a:xfrm>
            <a:off x="8049398" y="5318429"/>
            <a:ext cx="9334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546774" y="5289162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0.58</a:t>
            </a:r>
            <a:endParaRPr sz="35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112134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0.56</a:t>
            </a:r>
            <a:endParaRPr sz="35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675951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0.54</a:t>
            </a:r>
            <a:endParaRPr sz="35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4239760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350">
              <a:latin typeface="Arial"/>
              <a:cs typeface="Aria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4803604" y="5289162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350">
              <a:latin typeface="Arial"/>
              <a:cs typeface="Aria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5368965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0.48</a:t>
            </a:r>
            <a:endParaRPr sz="35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5932782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0.46</a:t>
            </a:r>
            <a:endParaRPr sz="35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6496591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0.44</a:t>
            </a:r>
            <a:endParaRPr sz="35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7060436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0.42</a:t>
            </a:r>
            <a:endParaRPr sz="350">
              <a:latin typeface="Arial"/>
              <a:cs typeface="Aria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7624245" y="528916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35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332244" y="4888388"/>
            <a:ext cx="697230" cy="22415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200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IR</a:t>
            </a: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ATRAFO</a:t>
            </a:r>
            <a:r>
              <a:rPr dirty="0" sz="500" spc="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220</a:t>
            </a:r>
            <a:r>
              <a:rPr dirty="0" sz="50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KV/A</a:t>
            </a:r>
            <a:endParaRPr sz="500">
              <a:latin typeface="Arial"/>
              <a:cs typeface="Aria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932642" y="5200775"/>
            <a:ext cx="97155" cy="2730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6515">
              <a:lnSpc>
                <a:spcPct val="100000"/>
              </a:lnSpc>
              <a:spcBef>
                <a:spcPts val="130"/>
              </a:spcBef>
            </a:pPr>
            <a:r>
              <a:rPr dirty="0" sz="3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35" name="object 135" descr=""/>
          <p:cNvGrpSpPr/>
          <p:nvPr/>
        </p:nvGrpSpPr>
        <p:grpSpPr>
          <a:xfrm>
            <a:off x="2044941" y="5628271"/>
            <a:ext cx="6120765" cy="448945"/>
            <a:chOff x="2044941" y="5628271"/>
            <a:chExt cx="6120765" cy="448945"/>
          </a:xfrm>
        </p:grpSpPr>
        <p:sp>
          <p:nvSpPr>
            <p:cNvPr id="136" name="object 136" descr=""/>
            <p:cNvSpPr/>
            <p:nvPr/>
          </p:nvSpPr>
          <p:spPr>
            <a:xfrm>
              <a:off x="2076399" y="5629224"/>
              <a:ext cx="6088380" cy="447040"/>
            </a:xfrm>
            <a:custGeom>
              <a:avLst/>
              <a:gdLst/>
              <a:ahLst/>
              <a:cxnLst/>
              <a:rect l="l" t="t" r="r" b="b"/>
              <a:pathLst>
                <a:path w="6088380" h="447039">
                  <a:moveTo>
                    <a:pt x="6087770" y="446481"/>
                  </a:moveTo>
                  <a:lnTo>
                    <a:pt x="0" y="446481"/>
                  </a:lnTo>
                  <a:lnTo>
                    <a:pt x="0" y="0"/>
                  </a:lnTo>
                  <a:lnTo>
                    <a:pt x="6087770" y="0"/>
                  </a:lnTo>
                  <a:lnTo>
                    <a:pt x="6087770" y="4464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2614320" y="5629224"/>
              <a:ext cx="5077460" cy="447040"/>
            </a:xfrm>
            <a:custGeom>
              <a:avLst/>
              <a:gdLst/>
              <a:ahLst/>
              <a:cxnLst/>
              <a:rect l="l" t="t" r="r" b="b"/>
              <a:pathLst>
                <a:path w="5077459" h="447039">
                  <a:moveTo>
                    <a:pt x="0" y="0"/>
                  </a:moveTo>
                  <a:lnTo>
                    <a:pt x="0" y="446481"/>
                  </a:lnTo>
                </a:path>
                <a:path w="5077459" h="447039">
                  <a:moveTo>
                    <a:pt x="563803" y="0"/>
                  </a:moveTo>
                  <a:lnTo>
                    <a:pt x="563803" y="446481"/>
                  </a:lnTo>
                </a:path>
                <a:path w="5077459" h="447039">
                  <a:moveTo>
                    <a:pt x="1129157" y="0"/>
                  </a:moveTo>
                  <a:lnTo>
                    <a:pt x="1129157" y="446481"/>
                  </a:lnTo>
                </a:path>
                <a:path w="5077459" h="447039">
                  <a:moveTo>
                    <a:pt x="1693011" y="0"/>
                  </a:moveTo>
                  <a:lnTo>
                    <a:pt x="1693011" y="446481"/>
                  </a:lnTo>
                </a:path>
                <a:path w="5077459" h="447039">
                  <a:moveTo>
                    <a:pt x="2256828" y="0"/>
                  </a:moveTo>
                  <a:lnTo>
                    <a:pt x="2256828" y="446481"/>
                  </a:lnTo>
                </a:path>
                <a:path w="5077459" h="447039">
                  <a:moveTo>
                    <a:pt x="2820631" y="0"/>
                  </a:moveTo>
                  <a:lnTo>
                    <a:pt x="2820631" y="446481"/>
                  </a:lnTo>
                </a:path>
                <a:path w="5077459" h="447039">
                  <a:moveTo>
                    <a:pt x="3385985" y="0"/>
                  </a:moveTo>
                  <a:lnTo>
                    <a:pt x="3385985" y="446481"/>
                  </a:lnTo>
                </a:path>
                <a:path w="5077459" h="447039">
                  <a:moveTo>
                    <a:pt x="3949839" y="0"/>
                  </a:moveTo>
                  <a:lnTo>
                    <a:pt x="3949839" y="446481"/>
                  </a:lnTo>
                </a:path>
                <a:path w="5077459" h="447039">
                  <a:moveTo>
                    <a:pt x="4513656" y="0"/>
                  </a:moveTo>
                  <a:lnTo>
                    <a:pt x="4513656" y="446481"/>
                  </a:lnTo>
                </a:path>
                <a:path w="5077459" h="447039">
                  <a:moveTo>
                    <a:pt x="5077460" y="0"/>
                  </a:moveTo>
                  <a:lnTo>
                    <a:pt x="5077460" y="44648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2614320" y="5813628"/>
              <a:ext cx="5077460" cy="60960"/>
            </a:xfrm>
            <a:custGeom>
              <a:avLst/>
              <a:gdLst/>
              <a:ahLst/>
              <a:cxnLst/>
              <a:rect l="l" t="t" r="r" b="b"/>
              <a:pathLst>
                <a:path w="5077459" h="60960">
                  <a:moveTo>
                    <a:pt x="0" y="0"/>
                  </a:moveTo>
                  <a:lnTo>
                    <a:pt x="0" y="60909"/>
                  </a:lnTo>
                </a:path>
                <a:path w="5077459" h="60960">
                  <a:moveTo>
                    <a:pt x="563803" y="0"/>
                  </a:moveTo>
                  <a:lnTo>
                    <a:pt x="563803" y="60909"/>
                  </a:lnTo>
                </a:path>
                <a:path w="5077459" h="60960">
                  <a:moveTo>
                    <a:pt x="1129157" y="0"/>
                  </a:moveTo>
                  <a:lnTo>
                    <a:pt x="1129157" y="60909"/>
                  </a:lnTo>
                </a:path>
                <a:path w="5077459" h="60960">
                  <a:moveTo>
                    <a:pt x="1693011" y="0"/>
                  </a:moveTo>
                  <a:lnTo>
                    <a:pt x="1693011" y="60909"/>
                  </a:lnTo>
                </a:path>
                <a:path w="5077459" h="60960">
                  <a:moveTo>
                    <a:pt x="2256828" y="0"/>
                  </a:moveTo>
                  <a:lnTo>
                    <a:pt x="2256828" y="60909"/>
                  </a:lnTo>
                </a:path>
                <a:path w="5077459" h="60960">
                  <a:moveTo>
                    <a:pt x="2820631" y="0"/>
                  </a:moveTo>
                  <a:lnTo>
                    <a:pt x="2820631" y="60909"/>
                  </a:lnTo>
                </a:path>
                <a:path w="5077459" h="60960">
                  <a:moveTo>
                    <a:pt x="3385985" y="0"/>
                  </a:moveTo>
                  <a:lnTo>
                    <a:pt x="3385985" y="60909"/>
                  </a:lnTo>
                </a:path>
                <a:path w="5077459" h="60960">
                  <a:moveTo>
                    <a:pt x="3949839" y="0"/>
                  </a:moveTo>
                  <a:lnTo>
                    <a:pt x="3949839" y="60909"/>
                  </a:lnTo>
                </a:path>
                <a:path w="5077459" h="60960">
                  <a:moveTo>
                    <a:pt x="4513656" y="0"/>
                  </a:moveTo>
                  <a:lnTo>
                    <a:pt x="4513656" y="60909"/>
                  </a:lnTo>
                </a:path>
                <a:path w="5077459" h="60960">
                  <a:moveTo>
                    <a:pt x="5077460" y="0"/>
                  </a:moveTo>
                  <a:lnTo>
                    <a:pt x="5077460" y="60909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2076399" y="5681014"/>
              <a:ext cx="6088380" cy="326390"/>
            </a:xfrm>
            <a:custGeom>
              <a:avLst/>
              <a:gdLst/>
              <a:ahLst/>
              <a:cxnLst/>
              <a:rect l="l" t="t" r="r" b="b"/>
              <a:pathLst>
                <a:path w="6088380" h="326389">
                  <a:moveTo>
                    <a:pt x="0" y="326136"/>
                  </a:moveTo>
                  <a:lnTo>
                    <a:pt x="6087770" y="326136"/>
                  </a:lnTo>
                </a:path>
                <a:path w="6088380" h="326389">
                  <a:moveTo>
                    <a:pt x="0" y="243827"/>
                  </a:moveTo>
                  <a:lnTo>
                    <a:pt x="6087770" y="243827"/>
                  </a:lnTo>
                </a:path>
                <a:path w="6088380" h="326389">
                  <a:moveTo>
                    <a:pt x="0" y="163067"/>
                  </a:moveTo>
                  <a:lnTo>
                    <a:pt x="6087770" y="163067"/>
                  </a:lnTo>
                </a:path>
                <a:path w="6088380" h="326389">
                  <a:moveTo>
                    <a:pt x="0" y="82308"/>
                  </a:moveTo>
                  <a:lnTo>
                    <a:pt x="6087770" y="82308"/>
                  </a:lnTo>
                </a:path>
                <a:path w="6088380" h="326389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2045893" y="5629224"/>
              <a:ext cx="6118860" cy="447040"/>
            </a:xfrm>
            <a:custGeom>
              <a:avLst/>
              <a:gdLst/>
              <a:ahLst/>
              <a:cxnLst/>
              <a:rect l="l" t="t" r="r" b="b"/>
              <a:pathLst>
                <a:path w="6118859" h="447039">
                  <a:moveTo>
                    <a:pt x="0" y="377926"/>
                  </a:moveTo>
                  <a:lnTo>
                    <a:pt x="30505" y="377926"/>
                  </a:lnTo>
                </a:path>
                <a:path w="6118859" h="447039">
                  <a:moveTo>
                    <a:pt x="0" y="295617"/>
                  </a:moveTo>
                  <a:lnTo>
                    <a:pt x="30505" y="295617"/>
                  </a:lnTo>
                </a:path>
                <a:path w="6118859" h="447039">
                  <a:moveTo>
                    <a:pt x="0" y="214858"/>
                  </a:moveTo>
                  <a:lnTo>
                    <a:pt x="30505" y="214858"/>
                  </a:lnTo>
                </a:path>
                <a:path w="6118859" h="447039">
                  <a:moveTo>
                    <a:pt x="0" y="134099"/>
                  </a:moveTo>
                  <a:lnTo>
                    <a:pt x="30505" y="134099"/>
                  </a:lnTo>
                </a:path>
                <a:path w="6118859" h="447039">
                  <a:moveTo>
                    <a:pt x="0" y="51790"/>
                  </a:moveTo>
                  <a:lnTo>
                    <a:pt x="30505" y="51790"/>
                  </a:lnTo>
                </a:path>
                <a:path w="6118859" h="447039">
                  <a:moveTo>
                    <a:pt x="6118275" y="0"/>
                  </a:moveTo>
                  <a:lnTo>
                    <a:pt x="6118275" y="446481"/>
                  </a:lnTo>
                </a:path>
                <a:path w="6118859" h="447039">
                  <a:moveTo>
                    <a:pt x="30505" y="214858"/>
                  </a:moveTo>
                  <a:lnTo>
                    <a:pt x="6118275" y="214858"/>
                  </a:lnTo>
                </a:path>
                <a:path w="6118859" h="447039">
                  <a:moveTo>
                    <a:pt x="30505" y="214858"/>
                  </a:moveTo>
                  <a:lnTo>
                    <a:pt x="6118275" y="214858"/>
                  </a:lnTo>
                </a:path>
                <a:path w="6118859" h="447039">
                  <a:moveTo>
                    <a:pt x="30505" y="0"/>
                  </a:moveTo>
                  <a:lnTo>
                    <a:pt x="30505" y="44648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2076399" y="5652096"/>
              <a:ext cx="6088380" cy="403860"/>
            </a:xfrm>
            <a:custGeom>
              <a:avLst/>
              <a:gdLst/>
              <a:ahLst/>
              <a:cxnLst/>
              <a:rect l="l" t="t" r="r" b="b"/>
              <a:pathLst>
                <a:path w="6088380" h="403860">
                  <a:moveTo>
                    <a:pt x="0" y="105117"/>
                  </a:moveTo>
                  <a:lnTo>
                    <a:pt x="1485" y="102095"/>
                  </a:lnTo>
                  <a:lnTo>
                    <a:pt x="4559" y="99021"/>
                  </a:lnTo>
                  <a:lnTo>
                    <a:pt x="6108" y="95986"/>
                  </a:lnTo>
                  <a:lnTo>
                    <a:pt x="9131" y="94449"/>
                  </a:lnTo>
                  <a:lnTo>
                    <a:pt x="10668" y="86867"/>
                  </a:lnTo>
                  <a:lnTo>
                    <a:pt x="13690" y="82245"/>
                  </a:lnTo>
                  <a:lnTo>
                    <a:pt x="16763" y="77685"/>
                  </a:lnTo>
                  <a:lnTo>
                    <a:pt x="18262" y="71589"/>
                  </a:lnTo>
                  <a:lnTo>
                    <a:pt x="21335" y="63995"/>
                  </a:lnTo>
                  <a:lnTo>
                    <a:pt x="24358" y="57886"/>
                  </a:lnTo>
                  <a:lnTo>
                    <a:pt x="25895" y="51790"/>
                  </a:lnTo>
                  <a:lnTo>
                    <a:pt x="27431" y="41122"/>
                  </a:lnTo>
                  <a:lnTo>
                    <a:pt x="30467" y="36563"/>
                  </a:lnTo>
                  <a:lnTo>
                    <a:pt x="33540" y="31991"/>
                  </a:lnTo>
                  <a:lnTo>
                    <a:pt x="36563" y="25895"/>
                  </a:lnTo>
                  <a:lnTo>
                    <a:pt x="38100" y="22821"/>
                  </a:lnTo>
                  <a:lnTo>
                    <a:pt x="39585" y="18249"/>
                  </a:lnTo>
                  <a:lnTo>
                    <a:pt x="42659" y="13690"/>
                  </a:lnTo>
                  <a:lnTo>
                    <a:pt x="45694" y="6045"/>
                  </a:lnTo>
                  <a:lnTo>
                    <a:pt x="48768" y="6045"/>
                  </a:lnTo>
                  <a:lnTo>
                    <a:pt x="50253" y="4559"/>
                  </a:lnTo>
                  <a:lnTo>
                    <a:pt x="53327" y="4559"/>
                  </a:lnTo>
                  <a:lnTo>
                    <a:pt x="54813" y="1485"/>
                  </a:lnTo>
                  <a:lnTo>
                    <a:pt x="57899" y="4559"/>
                  </a:lnTo>
                  <a:lnTo>
                    <a:pt x="59435" y="6045"/>
                  </a:lnTo>
                  <a:lnTo>
                    <a:pt x="62458" y="6045"/>
                  </a:lnTo>
                  <a:lnTo>
                    <a:pt x="65481" y="13690"/>
                  </a:lnTo>
                  <a:lnTo>
                    <a:pt x="67017" y="16713"/>
                  </a:lnTo>
                  <a:lnTo>
                    <a:pt x="70103" y="25895"/>
                  </a:lnTo>
                  <a:lnTo>
                    <a:pt x="71589" y="30454"/>
                  </a:lnTo>
                  <a:lnTo>
                    <a:pt x="74663" y="36563"/>
                  </a:lnTo>
                  <a:lnTo>
                    <a:pt x="77685" y="47231"/>
                  </a:lnTo>
                  <a:lnTo>
                    <a:pt x="80759" y="53327"/>
                  </a:lnTo>
                  <a:lnTo>
                    <a:pt x="82257" y="63995"/>
                  </a:lnTo>
                  <a:lnTo>
                    <a:pt x="83794" y="70091"/>
                  </a:lnTo>
                  <a:lnTo>
                    <a:pt x="86868" y="74663"/>
                  </a:lnTo>
                  <a:lnTo>
                    <a:pt x="89890" y="80759"/>
                  </a:lnTo>
                  <a:lnTo>
                    <a:pt x="92913" y="88353"/>
                  </a:lnTo>
                  <a:lnTo>
                    <a:pt x="94462" y="89890"/>
                  </a:lnTo>
                  <a:lnTo>
                    <a:pt x="95999" y="99021"/>
                  </a:lnTo>
                  <a:lnTo>
                    <a:pt x="99021" y="100558"/>
                  </a:lnTo>
                  <a:lnTo>
                    <a:pt x="102095" y="105117"/>
                  </a:lnTo>
                  <a:lnTo>
                    <a:pt x="103581" y="111226"/>
                  </a:lnTo>
                  <a:lnTo>
                    <a:pt x="106667" y="108191"/>
                  </a:lnTo>
                  <a:lnTo>
                    <a:pt x="109689" y="112763"/>
                  </a:lnTo>
                  <a:lnTo>
                    <a:pt x="111226" y="111226"/>
                  </a:lnTo>
                  <a:lnTo>
                    <a:pt x="114249" y="111226"/>
                  </a:lnTo>
                  <a:lnTo>
                    <a:pt x="115785" y="108191"/>
                  </a:lnTo>
                  <a:lnTo>
                    <a:pt x="118859" y="108191"/>
                  </a:lnTo>
                  <a:lnTo>
                    <a:pt x="121894" y="106654"/>
                  </a:lnTo>
                  <a:lnTo>
                    <a:pt x="123431" y="105117"/>
                  </a:lnTo>
                  <a:lnTo>
                    <a:pt x="126453" y="106654"/>
                  </a:lnTo>
                  <a:lnTo>
                    <a:pt x="127990" y="102095"/>
                  </a:lnTo>
                  <a:lnTo>
                    <a:pt x="131013" y="105117"/>
                  </a:lnTo>
                  <a:lnTo>
                    <a:pt x="134099" y="102095"/>
                  </a:lnTo>
                  <a:lnTo>
                    <a:pt x="137121" y="105117"/>
                  </a:lnTo>
                  <a:lnTo>
                    <a:pt x="138658" y="105117"/>
                  </a:lnTo>
                  <a:lnTo>
                    <a:pt x="140195" y="111226"/>
                  </a:lnTo>
                  <a:lnTo>
                    <a:pt x="143217" y="115785"/>
                  </a:lnTo>
                  <a:lnTo>
                    <a:pt x="146303" y="118859"/>
                  </a:lnTo>
                  <a:lnTo>
                    <a:pt x="147789" y="127990"/>
                  </a:lnTo>
                  <a:lnTo>
                    <a:pt x="150863" y="135635"/>
                  </a:lnTo>
                  <a:lnTo>
                    <a:pt x="152349" y="143217"/>
                  </a:lnTo>
                  <a:lnTo>
                    <a:pt x="155422" y="152349"/>
                  </a:lnTo>
                  <a:lnTo>
                    <a:pt x="158457" y="164553"/>
                  </a:lnTo>
                  <a:lnTo>
                    <a:pt x="159994" y="175221"/>
                  </a:lnTo>
                  <a:lnTo>
                    <a:pt x="163068" y="182854"/>
                  </a:lnTo>
                  <a:lnTo>
                    <a:pt x="166090" y="193522"/>
                  </a:lnTo>
                  <a:lnTo>
                    <a:pt x="167627" y="207213"/>
                  </a:lnTo>
                  <a:lnTo>
                    <a:pt x="170662" y="216395"/>
                  </a:lnTo>
                  <a:lnTo>
                    <a:pt x="172199" y="228549"/>
                  </a:lnTo>
                  <a:lnTo>
                    <a:pt x="175221" y="236194"/>
                  </a:lnTo>
                  <a:lnTo>
                    <a:pt x="178295" y="251421"/>
                  </a:lnTo>
                  <a:lnTo>
                    <a:pt x="179781" y="262089"/>
                  </a:lnTo>
                  <a:lnTo>
                    <a:pt x="182867" y="268185"/>
                  </a:lnTo>
                  <a:lnTo>
                    <a:pt x="184403" y="278853"/>
                  </a:lnTo>
                  <a:lnTo>
                    <a:pt x="187426" y="283413"/>
                  </a:lnTo>
                  <a:lnTo>
                    <a:pt x="190449" y="289521"/>
                  </a:lnTo>
                  <a:lnTo>
                    <a:pt x="191985" y="291058"/>
                  </a:lnTo>
                  <a:lnTo>
                    <a:pt x="195059" y="297154"/>
                  </a:lnTo>
                  <a:lnTo>
                    <a:pt x="196557" y="301726"/>
                  </a:lnTo>
                  <a:lnTo>
                    <a:pt x="199631" y="304749"/>
                  </a:lnTo>
                  <a:lnTo>
                    <a:pt x="202653" y="303263"/>
                  </a:lnTo>
                  <a:lnTo>
                    <a:pt x="204190" y="304749"/>
                  </a:lnTo>
                  <a:lnTo>
                    <a:pt x="207213" y="303263"/>
                  </a:lnTo>
                  <a:lnTo>
                    <a:pt x="208762" y="301726"/>
                  </a:lnTo>
                  <a:lnTo>
                    <a:pt x="211835" y="301726"/>
                  </a:lnTo>
                  <a:lnTo>
                    <a:pt x="214858" y="298640"/>
                  </a:lnTo>
                  <a:lnTo>
                    <a:pt x="216395" y="297154"/>
                  </a:lnTo>
                  <a:lnTo>
                    <a:pt x="219417" y="292595"/>
                  </a:lnTo>
                  <a:lnTo>
                    <a:pt x="222503" y="295617"/>
                  </a:lnTo>
                  <a:lnTo>
                    <a:pt x="223989" y="292595"/>
                  </a:lnTo>
                  <a:lnTo>
                    <a:pt x="234657" y="292595"/>
                  </a:lnTo>
                  <a:lnTo>
                    <a:pt x="236194" y="298640"/>
                  </a:lnTo>
                  <a:lnTo>
                    <a:pt x="239217" y="301726"/>
                  </a:lnTo>
                  <a:lnTo>
                    <a:pt x="240753" y="304749"/>
                  </a:lnTo>
                  <a:lnTo>
                    <a:pt x="243776" y="309308"/>
                  </a:lnTo>
                  <a:lnTo>
                    <a:pt x="246862" y="315417"/>
                  </a:lnTo>
                  <a:lnTo>
                    <a:pt x="248399" y="321513"/>
                  </a:lnTo>
                  <a:lnTo>
                    <a:pt x="251421" y="326085"/>
                  </a:lnTo>
                  <a:lnTo>
                    <a:pt x="252958" y="330695"/>
                  </a:lnTo>
                  <a:lnTo>
                    <a:pt x="255981" y="339826"/>
                  </a:lnTo>
                  <a:lnTo>
                    <a:pt x="259067" y="345871"/>
                  </a:lnTo>
                  <a:lnTo>
                    <a:pt x="260553" y="351980"/>
                  </a:lnTo>
                  <a:lnTo>
                    <a:pt x="263626" y="359613"/>
                  </a:lnTo>
                  <a:lnTo>
                    <a:pt x="265112" y="367207"/>
                  </a:lnTo>
                  <a:lnTo>
                    <a:pt x="268185" y="371817"/>
                  </a:lnTo>
                  <a:lnTo>
                    <a:pt x="271221" y="377926"/>
                  </a:lnTo>
                  <a:lnTo>
                    <a:pt x="272757" y="382485"/>
                  </a:lnTo>
                  <a:lnTo>
                    <a:pt x="275780" y="388594"/>
                  </a:lnTo>
                  <a:lnTo>
                    <a:pt x="278853" y="393153"/>
                  </a:lnTo>
                  <a:lnTo>
                    <a:pt x="280390" y="394639"/>
                  </a:lnTo>
                  <a:lnTo>
                    <a:pt x="283413" y="396176"/>
                  </a:lnTo>
                  <a:lnTo>
                    <a:pt x="284962" y="400748"/>
                  </a:lnTo>
                  <a:lnTo>
                    <a:pt x="292544" y="400748"/>
                  </a:lnTo>
                  <a:lnTo>
                    <a:pt x="295617" y="396176"/>
                  </a:lnTo>
                  <a:lnTo>
                    <a:pt x="297167" y="390080"/>
                  </a:lnTo>
                  <a:lnTo>
                    <a:pt x="300189" y="385508"/>
                  </a:lnTo>
                  <a:lnTo>
                    <a:pt x="303212" y="379412"/>
                  </a:lnTo>
                  <a:lnTo>
                    <a:pt x="304749" y="373303"/>
                  </a:lnTo>
                  <a:lnTo>
                    <a:pt x="307822" y="365721"/>
                  </a:lnTo>
                  <a:lnTo>
                    <a:pt x="309321" y="359613"/>
                  </a:lnTo>
                  <a:lnTo>
                    <a:pt x="312394" y="353517"/>
                  </a:lnTo>
                  <a:lnTo>
                    <a:pt x="315417" y="342849"/>
                  </a:lnTo>
                  <a:lnTo>
                    <a:pt x="316953" y="336740"/>
                  </a:lnTo>
                  <a:lnTo>
                    <a:pt x="319976" y="326085"/>
                  </a:lnTo>
                  <a:lnTo>
                    <a:pt x="321513" y="321513"/>
                  </a:lnTo>
                  <a:lnTo>
                    <a:pt x="324599" y="315417"/>
                  </a:lnTo>
                  <a:lnTo>
                    <a:pt x="327621" y="307822"/>
                  </a:lnTo>
                  <a:lnTo>
                    <a:pt x="329158" y="303263"/>
                  </a:lnTo>
                  <a:lnTo>
                    <a:pt x="332181" y="301726"/>
                  </a:lnTo>
                  <a:lnTo>
                    <a:pt x="335267" y="292595"/>
                  </a:lnTo>
                  <a:lnTo>
                    <a:pt x="336753" y="292595"/>
                  </a:lnTo>
                  <a:lnTo>
                    <a:pt x="339826" y="291058"/>
                  </a:lnTo>
                  <a:lnTo>
                    <a:pt x="341312" y="289521"/>
                  </a:lnTo>
                  <a:lnTo>
                    <a:pt x="344385" y="284949"/>
                  </a:lnTo>
                  <a:lnTo>
                    <a:pt x="347421" y="289521"/>
                  </a:lnTo>
                  <a:lnTo>
                    <a:pt x="348957" y="289521"/>
                  </a:lnTo>
                  <a:lnTo>
                    <a:pt x="351980" y="286486"/>
                  </a:lnTo>
                  <a:lnTo>
                    <a:pt x="353517" y="286486"/>
                  </a:lnTo>
                  <a:lnTo>
                    <a:pt x="356590" y="292595"/>
                  </a:lnTo>
                  <a:lnTo>
                    <a:pt x="359613" y="292595"/>
                  </a:lnTo>
                  <a:lnTo>
                    <a:pt x="361111" y="295617"/>
                  </a:lnTo>
                  <a:lnTo>
                    <a:pt x="362648" y="297154"/>
                  </a:lnTo>
                  <a:lnTo>
                    <a:pt x="371817" y="297154"/>
                  </a:lnTo>
                  <a:lnTo>
                    <a:pt x="373316" y="291058"/>
                  </a:lnTo>
                  <a:lnTo>
                    <a:pt x="376389" y="286486"/>
                  </a:lnTo>
                  <a:lnTo>
                    <a:pt x="377875" y="284949"/>
                  </a:lnTo>
                  <a:lnTo>
                    <a:pt x="380949" y="277317"/>
                  </a:lnTo>
                  <a:lnTo>
                    <a:pt x="383971" y="268185"/>
                  </a:lnTo>
                  <a:lnTo>
                    <a:pt x="385521" y="260540"/>
                  </a:lnTo>
                  <a:lnTo>
                    <a:pt x="388543" y="249885"/>
                  </a:lnTo>
                  <a:lnTo>
                    <a:pt x="391617" y="240753"/>
                  </a:lnTo>
                  <a:lnTo>
                    <a:pt x="393153" y="228549"/>
                  </a:lnTo>
                  <a:lnTo>
                    <a:pt x="396176" y="219417"/>
                  </a:lnTo>
                  <a:lnTo>
                    <a:pt x="397713" y="207213"/>
                  </a:lnTo>
                  <a:lnTo>
                    <a:pt x="400748" y="196545"/>
                  </a:lnTo>
                  <a:lnTo>
                    <a:pt x="403821" y="187426"/>
                  </a:lnTo>
                  <a:lnTo>
                    <a:pt x="405307" y="176758"/>
                  </a:lnTo>
                  <a:lnTo>
                    <a:pt x="406844" y="164553"/>
                  </a:lnTo>
                  <a:lnTo>
                    <a:pt x="409917" y="156908"/>
                  </a:lnTo>
                  <a:lnTo>
                    <a:pt x="412953" y="144754"/>
                  </a:lnTo>
                  <a:lnTo>
                    <a:pt x="415975" y="134086"/>
                  </a:lnTo>
                  <a:lnTo>
                    <a:pt x="417512" y="126453"/>
                  </a:lnTo>
                  <a:lnTo>
                    <a:pt x="419049" y="117322"/>
                  </a:lnTo>
                  <a:lnTo>
                    <a:pt x="422071" y="108191"/>
                  </a:lnTo>
                  <a:lnTo>
                    <a:pt x="425157" y="106654"/>
                  </a:lnTo>
                  <a:lnTo>
                    <a:pt x="428180" y="100558"/>
                  </a:lnTo>
                  <a:lnTo>
                    <a:pt x="429717" y="99021"/>
                  </a:lnTo>
                  <a:lnTo>
                    <a:pt x="432739" y="94449"/>
                  </a:lnTo>
                  <a:lnTo>
                    <a:pt x="440385" y="94449"/>
                  </a:lnTo>
                  <a:lnTo>
                    <a:pt x="441921" y="95986"/>
                  </a:lnTo>
                  <a:lnTo>
                    <a:pt x="444944" y="95986"/>
                  </a:lnTo>
                  <a:lnTo>
                    <a:pt x="448017" y="99021"/>
                  </a:lnTo>
                  <a:lnTo>
                    <a:pt x="449516" y="102095"/>
                  </a:lnTo>
                  <a:lnTo>
                    <a:pt x="451053" y="102095"/>
                  </a:lnTo>
                  <a:lnTo>
                    <a:pt x="454075" y="105117"/>
                  </a:lnTo>
                  <a:lnTo>
                    <a:pt x="460171" y="105117"/>
                  </a:lnTo>
                  <a:lnTo>
                    <a:pt x="461721" y="106654"/>
                  </a:lnTo>
                  <a:lnTo>
                    <a:pt x="463257" y="106654"/>
                  </a:lnTo>
                  <a:lnTo>
                    <a:pt x="466280" y="108191"/>
                  </a:lnTo>
                  <a:lnTo>
                    <a:pt x="472376" y="102095"/>
                  </a:lnTo>
                  <a:lnTo>
                    <a:pt x="473913" y="99021"/>
                  </a:lnTo>
                  <a:lnTo>
                    <a:pt x="475411" y="95986"/>
                  </a:lnTo>
                  <a:lnTo>
                    <a:pt x="478485" y="89890"/>
                  </a:lnTo>
                  <a:lnTo>
                    <a:pt x="481507" y="83794"/>
                  </a:lnTo>
                  <a:lnTo>
                    <a:pt x="484581" y="80759"/>
                  </a:lnTo>
                  <a:lnTo>
                    <a:pt x="486117" y="74663"/>
                  </a:lnTo>
                  <a:lnTo>
                    <a:pt x="489153" y="68554"/>
                  </a:lnTo>
                  <a:lnTo>
                    <a:pt x="490689" y="60921"/>
                  </a:lnTo>
                  <a:lnTo>
                    <a:pt x="493712" y="53327"/>
                  </a:lnTo>
                  <a:lnTo>
                    <a:pt x="495249" y="47231"/>
                  </a:lnTo>
                  <a:lnTo>
                    <a:pt x="498271" y="38100"/>
                  </a:lnTo>
                  <a:lnTo>
                    <a:pt x="501357" y="33489"/>
                  </a:lnTo>
                  <a:lnTo>
                    <a:pt x="504380" y="28917"/>
                  </a:lnTo>
                  <a:lnTo>
                    <a:pt x="505917" y="22821"/>
                  </a:lnTo>
                  <a:lnTo>
                    <a:pt x="507453" y="13690"/>
                  </a:lnTo>
                  <a:lnTo>
                    <a:pt x="510476" y="12153"/>
                  </a:lnTo>
                  <a:lnTo>
                    <a:pt x="513511" y="7594"/>
                  </a:lnTo>
                  <a:lnTo>
                    <a:pt x="516585" y="6045"/>
                  </a:lnTo>
                  <a:lnTo>
                    <a:pt x="518121" y="4559"/>
                  </a:lnTo>
                  <a:lnTo>
                    <a:pt x="519607" y="4559"/>
                  </a:lnTo>
                  <a:lnTo>
                    <a:pt x="522681" y="1485"/>
                  </a:lnTo>
                  <a:lnTo>
                    <a:pt x="525716" y="1485"/>
                  </a:lnTo>
                  <a:lnTo>
                    <a:pt x="528789" y="6045"/>
                  </a:lnTo>
                  <a:lnTo>
                    <a:pt x="530275" y="6045"/>
                  </a:lnTo>
                  <a:lnTo>
                    <a:pt x="531812" y="10667"/>
                  </a:lnTo>
                  <a:lnTo>
                    <a:pt x="534885" y="13690"/>
                  </a:lnTo>
                  <a:lnTo>
                    <a:pt x="537921" y="22821"/>
                  </a:lnTo>
                  <a:lnTo>
                    <a:pt x="539457" y="25895"/>
                  </a:lnTo>
                  <a:lnTo>
                    <a:pt x="542480" y="31991"/>
                  </a:lnTo>
                  <a:lnTo>
                    <a:pt x="545553" y="42659"/>
                  </a:lnTo>
                  <a:lnTo>
                    <a:pt x="547039" y="51790"/>
                  </a:lnTo>
                  <a:lnTo>
                    <a:pt x="550075" y="59435"/>
                  </a:lnTo>
                  <a:lnTo>
                    <a:pt x="551611" y="65531"/>
                  </a:lnTo>
                  <a:lnTo>
                    <a:pt x="554685" y="74663"/>
                  </a:lnTo>
                  <a:lnTo>
                    <a:pt x="557707" y="77685"/>
                  </a:lnTo>
                  <a:lnTo>
                    <a:pt x="560781" y="88353"/>
                  </a:lnTo>
                  <a:lnTo>
                    <a:pt x="562279" y="94449"/>
                  </a:lnTo>
                  <a:lnTo>
                    <a:pt x="563816" y="95986"/>
                  </a:lnTo>
                  <a:lnTo>
                    <a:pt x="566839" y="100558"/>
                  </a:lnTo>
                  <a:lnTo>
                    <a:pt x="569912" y="105117"/>
                  </a:lnTo>
                  <a:lnTo>
                    <a:pt x="571449" y="108191"/>
                  </a:lnTo>
                  <a:lnTo>
                    <a:pt x="576021" y="108191"/>
                  </a:lnTo>
                  <a:lnTo>
                    <a:pt x="579043" y="111226"/>
                  </a:lnTo>
                  <a:lnTo>
                    <a:pt x="582117" y="111226"/>
                  </a:lnTo>
                  <a:lnTo>
                    <a:pt x="583603" y="108191"/>
                  </a:lnTo>
                  <a:lnTo>
                    <a:pt x="586676" y="108191"/>
                  </a:lnTo>
                  <a:lnTo>
                    <a:pt x="588175" y="105117"/>
                  </a:lnTo>
                  <a:lnTo>
                    <a:pt x="591248" y="102095"/>
                  </a:lnTo>
                  <a:lnTo>
                    <a:pt x="594271" y="105117"/>
                  </a:lnTo>
                  <a:lnTo>
                    <a:pt x="595807" y="100558"/>
                  </a:lnTo>
                  <a:lnTo>
                    <a:pt x="598881" y="102095"/>
                  </a:lnTo>
                  <a:lnTo>
                    <a:pt x="601916" y="102095"/>
                  </a:lnTo>
                  <a:lnTo>
                    <a:pt x="603453" y="105117"/>
                  </a:lnTo>
                  <a:lnTo>
                    <a:pt x="606475" y="105117"/>
                  </a:lnTo>
                  <a:lnTo>
                    <a:pt x="608012" y="106654"/>
                  </a:lnTo>
                  <a:lnTo>
                    <a:pt x="611035" y="112763"/>
                  </a:lnTo>
                  <a:lnTo>
                    <a:pt x="614121" y="118859"/>
                  </a:lnTo>
                  <a:lnTo>
                    <a:pt x="615607" y="123431"/>
                  </a:lnTo>
                  <a:lnTo>
                    <a:pt x="618680" y="129527"/>
                  </a:lnTo>
                  <a:lnTo>
                    <a:pt x="620217" y="140195"/>
                  </a:lnTo>
                  <a:lnTo>
                    <a:pt x="623239" y="150863"/>
                  </a:lnTo>
                  <a:lnTo>
                    <a:pt x="626275" y="159994"/>
                  </a:lnTo>
                  <a:lnTo>
                    <a:pt x="627811" y="170649"/>
                  </a:lnTo>
                  <a:lnTo>
                    <a:pt x="630885" y="182854"/>
                  </a:lnTo>
                  <a:lnTo>
                    <a:pt x="632371" y="191985"/>
                  </a:lnTo>
                  <a:lnTo>
                    <a:pt x="635444" y="202653"/>
                  </a:lnTo>
                  <a:lnTo>
                    <a:pt x="638479" y="210286"/>
                  </a:lnTo>
                  <a:lnTo>
                    <a:pt x="640016" y="222440"/>
                  </a:lnTo>
                  <a:lnTo>
                    <a:pt x="643039" y="233108"/>
                  </a:lnTo>
                  <a:lnTo>
                    <a:pt x="644575" y="245313"/>
                  </a:lnTo>
                  <a:lnTo>
                    <a:pt x="647649" y="254495"/>
                  </a:lnTo>
                  <a:lnTo>
                    <a:pt x="650671" y="265163"/>
                  </a:lnTo>
                  <a:lnTo>
                    <a:pt x="652221" y="272745"/>
                  </a:lnTo>
                  <a:lnTo>
                    <a:pt x="655243" y="280390"/>
                  </a:lnTo>
                  <a:lnTo>
                    <a:pt x="658317" y="286486"/>
                  </a:lnTo>
                  <a:lnTo>
                    <a:pt x="659803" y="292595"/>
                  </a:lnTo>
                  <a:lnTo>
                    <a:pt x="662876" y="298640"/>
                  </a:lnTo>
                  <a:lnTo>
                    <a:pt x="664375" y="298640"/>
                  </a:lnTo>
                  <a:lnTo>
                    <a:pt x="670471" y="304749"/>
                  </a:lnTo>
                  <a:lnTo>
                    <a:pt x="672007" y="303263"/>
                  </a:lnTo>
                  <a:lnTo>
                    <a:pt x="675030" y="307822"/>
                  </a:lnTo>
                  <a:lnTo>
                    <a:pt x="676579" y="301726"/>
                  </a:lnTo>
                  <a:lnTo>
                    <a:pt x="679602" y="301726"/>
                  </a:lnTo>
                  <a:lnTo>
                    <a:pt x="682675" y="297154"/>
                  </a:lnTo>
                  <a:lnTo>
                    <a:pt x="684212" y="292595"/>
                  </a:lnTo>
                  <a:lnTo>
                    <a:pt x="687235" y="297154"/>
                  </a:lnTo>
                  <a:lnTo>
                    <a:pt x="688771" y="295617"/>
                  </a:lnTo>
                  <a:lnTo>
                    <a:pt x="691807" y="295617"/>
                  </a:lnTo>
                  <a:lnTo>
                    <a:pt x="694880" y="292595"/>
                  </a:lnTo>
                  <a:lnTo>
                    <a:pt x="696366" y="291058"/>
                  </a:lnTo>
                  <a:lnTo>
                    <a:pt x="700938" y="291058"/>
                  </a:lnTo>
                  <a:lnTo>
                    <a:pt x="704011" y="292595"/>
                  </a:lnTo>
                  <a:lnTo>
                    <a:pt x="707034" y="298640"/>
                  </a:lnTo>
                  <a:lnTo>
                    <a:pt x="708571" y="298640"/>
                  </a:lnTo>
                  <a:lnTo>
                    <a:pt x="711593" y="304749"/>
                  </a:lnTo>
                  <a:lnTo>
                    <a:pt x="714679" y="310845"/>
                  </a:lnTo>
                  <a:lnTo>
                    <a:pt x="716216" y="318490"/>
                  </a:lnTo>
                  <a:lnTo>
                    <a:pt x="719239" y="324586"/>
                  </a:lnTo>
                  <a:lnTo>
                    <a:pt x="720775" y="330695"/>
                  </a:lnTo>
                  <a:lnTo>
                    <a:pt x="723798" y="336740"/>
                  </a:lnTo>
                  <a:lnTo>
                    <a:pt x="726871" y="342849"/>
                  </a:lnTo>
                  <a:lnTo>
                    <a:pt x="728370" y="348945"/>
                  </a:lnTo>
                  <a:lnTo>
                    <a:pt x="731443" y="355053"/>
                  </a:lnTo>
                  <a:lnTo>
                    <a:pt x="732980" y="365721"/>
                  </a:lnTo>
                  <a:lnTo>
                    <a:pt x="736003" y="367207"/>
                  </a:lnTo>
                  <a:lnTo>
                    <a:pt x="739038" y="373303"/>
                  </a:lnTo>
                  <a:lnTo>
                    <a:pt x="740575" y="382485"/>
                  </a:lnTo>
                  <a:lnTo>
                    <a:pt x="742111" y="385508"/>
                  </a:lnTo>
                  <a:lnTo>
                    <a:pt x="745134" y="393153"/>
                  </a:lnTo>
                  <a:lnTo>
                    <a:pt x="748207" y="394639"/>
                  </a:lnTo>
                  <a:lnTo>
                    <a:pt x="751230" y="399249"/>
                  </a:lnTo>
                  <a:lnTo>
                    <a:pt x="752779" y="399249"/>
                  </a:lnTo>
                  <a:lnTo>
                    <a:pt x="755802" y="403821"/>
                  </a:lnTo>
                  <a:lnTo>
                    <a:pt x="757339" y="399249"/>
                  </a:lnTo>
                  <a:lnTo>
                    <a:pt x="763435" y="399249"/>
                  </a:lnTo>
                  <a:lnTo>
                    <a:pt x="764971" y="393153"/>
                  </a:lnTo>
                  <a:lnTo>
                    <a:pt x="768007" y="390080"/>
                  </a:lnTo>
                  <a:lnTo>
                    <a:pt x="771080" y="382485"/>
                  </a:lnTo>
                  <a:lnTo>
                    <a:pt x="772566" y="376389"/>
                  </a:lnTo>
                  <a:lnTo>
                    <a:pt x="775639" y="368744"/>
                  </a:lnTo>
                  <a:lnTo>
                    <a:pt x="777138" y="362648"/>
                  </a:lnTo>
                  <a:lnTo>
                    <a:pt x="780211" y="351980"/>
                  </a:lnTo>
                  <a:lnTo>
                    <a:pt x="783234" y="347408"/>
                  </a:lnTo>
                  <a:lnTo>
                    <a:pt x="784771" y="336740"/>
                  </a:lnTo>
                  <a:lnTo>
                    <a:pt x="786307" y="330695"/>
                  </a:lnTo>
                  <a:lnTo>
                    <a:pt x="789330" y="321513"/>
                  </a:lnTo>
                  <a:lnTo>
                    <a:pt x="792416" y="315417"/>
                  </a:lnTo>
                  <a:lnTo>
                    <a:pt x="795439" y="310845"/>
                  </a:lnTo>
                  <a:lnTo>
                    <a:pt x="798512" y="298640"/>
                  </a:lnTo>
                  <a:lnTo>
                    <a:pt x="801535" y="295617"/>
                  </a:lnTo>
                  <a:lnTo>
                    <a:pt x="804570" y="289521"/>
                  </a:lnTo>
                  <a:lnTo>
                    <a:pt x="813739" y="289521"/>
                  </a:lnTo>
                  <a:lnTo>
                    <a:pt x="816775" y="286486"/>
                  </a:lnTo>
                  <a:lnTo>
                    <a:pt x="819848" y="289521"/>
                  </a:lnTo>
                  <a:lnTo>
                    <a:pt x="821334" y="291058"/>
                  </a:lnTo>
                  <a:lnTo>
                    <a:pt x="824407" y="291058"/>
                  </a:lnTo>
                  <a:lnTo>
                    <a:pt x="827430" y="292595"/>
                  </a:lnTo>
                  <a:lnTo>
                    <a:pt x="828979" y="292595"/>
                  </a:lnTo>
                  <a:lnTo>
                    <a:pt x="830516" y="295617"/>
                  </a:lnTo>
                  <a:lnTo>
                    <a:pt x="833539" y="297154"/>
                  </a:lnTo>
                  <a:lnTo>
                    <a:pt x="836612" y="297154"/>
                  </a:lnTo>
                  <a:lnTo>
                    <a:pt x="839635" y="295617"/>
                  </a:lnTo>
                  <a:lnTo>
                    <a:pt x="841171" y="292595"/>
                  </a:lnTo>
                  <a:lnTo>
                    <a:pt x="842670" y="289521"/>
                  </a:lnTo>
                  <a:lnTo>
                    <a:pt x="845743" y="286486"/>
                  </a:lnTo>
                  <a:lnTo>
                    <a:pt x="848766" y="280390"/>
                  </a:lnTo>
                  <a:lnTo>
                    <a:pt x="851839" y="272745"/>
                  </a:lnTo>
                  <a:lnTo>
                    <a:pt x="853338" y="265163"/>
                  </a:lnTo>
                  <a:lnTo>
                    <a:pt x="854875" y="255981"/>
                  </a:lnTo>
                  <a:lnTo>
                    <a:pt x="857897" y="243776"/>
                  </a:lnTo>
                  <a:lnTo>
                    <a:pt x="860971" y="233108"/>
                  </a:lnTo>
                  <a:lnTo>
                    <a:pt x="863993" y="222440"/>
                  </a:lnTo>
                  <a:lnTo>
                    <a:pt x="865530" y="210286"/>
                  </a:lnTo>
                  <a:lnTo>
                    <a:pt x="868565" y="199631"/>
                  </a:lnTo>
                  <a:lnTo>
                    <a:pt x="870102" y="190449"/>
                  </a:lnTo>
                  <a:lnTo>
                    <a:pt x="873125" y="182854"/>
                  </a:lnTo>
                  <a:lnTo>
                    <a:pt x="874661" y="170649"/>
                  </a:lnTo>
                  <a:lnTo>
                    <a:pt x="877735" y="158445"/>
                  </a:lnTo>
                  <a:lnTo>
                    <a:pt x="880770" y="146291"/>
                  </a:lnTo>
                  <a:lnTo>
                    <a:pt x="883843" y="140195"/>
                  </a:lnTo>
                  <a:lnTo>
                    <a:pt x="885329" y="129527"/>
                  </a:lnTo>
                  <a:lnTo>
                    <a:pt x="886866" y="121894"/>
                  </a:lnTo>
                  <a:lnTo>
                    <a:pt x="889888" y="115785"/>
                  </a:lnTo>
                  <a:lnTo>
                    <a:pt x="892975" y="108191"/>
                  </a:lnTo>
                  <a:lnTo>
                    <a:pt x="895997" y="102095"/>
                  </a:lnTo>
                  <a:lnTo>
                    <a:pt x="897534" y="102095"/>
                  </a:lnTo>
                  <a:lnTo>
                    <a:pt x="899071" y="94449"/>
                  </a:lnTo>
                  <a:lnTo>
                    <a:pt x="905179" y="94449"/>
                  </a:lnTo>
                  <a:lnTo>
                    <a:pt x="908202" y="95986"/>
                  </a:lnTo>
                  <a:lnTo>
                    <a:pt x="909739" y="95986"/>
                  </a:lnTo>
                  <a:lnTo>
                    <a:pt x="911225" y="99021"/>
                  </a:lnTo>
                  <a:lnTo>
                    <a:pt x="914298" y="99021"/>
                  </a:lnTo>
                  <a:lnTo>
                    <a:pt x="917333" y="100558"/>
                  </a:lnTo>
                  <a:lnTo>
                    <a:pt x="921943" y="100558"/>
                  </a:lnTo>
                  <a:lnTo>
                    <a:pt x="924966" y="105117"/>
                  </a:lnTo>
                  <a:lnTo>
                    <a:pt x="929538" y="105117"/>
                  </a:lnTo>
                  <a:lnTo>
                    <a:pt x="931075" y="108191"/>
                  </a:lnTo>
                  <a:lnTo>
                    <a:pt x="934097" y="105117"/>
                  </a:lnTo>
                  <a:lnTo>
                    <a:pt x="937171" y="102095"/>
                  </a:lnTo>
                  <a:lnTo>
                    <a:pt x="940193" y="102095"/>
                  </a:lnTo>
                  <a:lnTo>
                    <a:pt x="941730" y="99021"/>
                  </a:lnTo>
                  <a:lnTo>
                    <a:pt x="943279" y="94449"/>
                  </a:lnTo>
                  <a:lnTo>
                    <a:pt x="946302" y="89890"/>
                  </a:lnTo>
                  <a:lnTo>
                    <a:pt x="949325" y="88353"/>
                  </a:lnTo>
                  <a:lnTo>
                    <a:pt x="952398" y="80759"/>
                  </a:lnTo>
                  <a:lnTo>
                    <a:pt x="953935" y="76200"/>
                  </a:lnTo>
                  <a:lnTo>
                    <a:pt x="955433" y="70091"/>
                  </a:lnTo>
                  <a:lnTo>
                    <a:pt x="958507" y="60921"/>
                  </a:lnTo>
                  <a:lnTo>
                    <a:pt x="961529" y="53327"/>
                  </a:lnTo>
                  <a:lnTo>
                    <a:pt x="963066" y="47231"/>
                  </a:lnTo>
                  <a:lnTo>
                    <a:pt x="966088" y="38100"/>
                  </a:lnTo>
                  <a:lnTo>
                    <a:pt x="967638" y="33489"/>
                  </a:lnTo>
                  <a:lnTo>
                    <a:pt x="970711" y="28917"/>
                  </a:lnTo>
                  <a:lnTo>
                    <a:pt x="973734" y="24358"/>
                  </a:lnTo>
                  <a:lnTo>
                    <a:pt x="975271" y="16713"/>
                  </a:lnTo>
                  <a:lnTo>
                    <a:pt x="978293" y="13690"/>
                  </a:lnTo>
                  <a:lnTo>
                    <a:pt x="981379" y="10667"/>
                  </a:lnTo>
                  <a:lnTo>
                    <a:pt x="982865" y="7594"/>
                  </a:lnTo>
                  <a:lnTo>
                    <a:pt x="985888" y="6045"/>
                  </a:lnTo>
                  <a:lnTo>
                    <a:pt x="987425" y="1485"/>
                  </a:lnTo>
                  <a:lnTo>
                    <a:pt x="990498" y="0"/>
                  </a:lnTo>
                  <a:lnTo>
                    <a:pt x="993533" y="1485"/>
                  </a:lnTo>
                  <a:lnTo>
                    <a:pt x="996607" y="1485"/>
                  </a:lnTo>
                  <a:lnTo>
                    <a:pt x="998093" y="6045"/>
                  </a:lnTo>
                  <a:lnTo>
                    <a:pt x="999629" y="7594"/>
                  </a:lnTo>
                  <a:lnTo>
                    <a:pt x="1002652" y="12153"/>
                  </a:lnTo>
                  <a:lnTo>
                    <a:pt x="1005738" y="18249"/>
                  </a:lnTo>
                  <a:lnTo>
                    <a:pt x="1007275" y="25895"/>
                  </a:lnTo>
                  <a:lnTo>
                    <a:pt x="1010297" y="31991"/>
                  </a:lnTo>
                  <a:lnTo>
                    <a:pt x="1011834" y="42659"/>
                  </a:lnTo>
                  <a:lnTo>
                    <a:pt x="1014857" y="47231"/>
                  </a:lnTo>
                  <a:lnTo>
                    <a:pt x="1017930" y="54813"/>
                  </a:lnTo>
                  <a:lnTo>
                    <a:pt x="1019428" y="60921"/>
                  </a:lnTo>
                  <a:lnTo>
                    <a:pt x="1022502" y="70091"/>
                  </a:lnTo>
                  <a:lnTo>
                    <a:pt x="1023988" y="77685"/>
                  </a:lnTo>
                  <a:lnTo>
                    <a:pt x="1027061" y="83794"/>
                  </a:lnTo>
                  <a:lnTo>
                    <a:pt x="1030084" y="88353"/>
                  </a:lnTo>
                  <a:lnTo>
                    <a:pt x="1031633" y="92913"/>
                  </a:lnTo>
                  <a:lnTo>
                    <a:pt x="1034707" y="100558"/>
                  </a:lnTo>
                  <a:lnTo>
                    <a:pt x="1037729" y="105117"/>
                  </a:lnTo>
                  <a:lnTo>
                    <a:pt x="1039266" y="106654"/>
                  </a:lnTo>
                  <a:lnTo>
                    <a:pt x="1042288" y="106654"/>
                  </a:lnTo>
                  <a:lnTo>
                    <a:pt x="1043838" y="111226"/>
                  </a:lnTo>
                  <a:lnTo>
                    <a:pt x="1046860" y="108191"/>
                  </a:lnTo>
                  <a:lnTo>
                    <a:pt x="1049934" y="112763"/>
                  </a:lnTo>
                  <a:lnTo>
                    <a:pt x="1051420" y="108191"/>
                  </a:lnTo>
                  <a:lnTo>
                    <a:pt x="1054493" y="108191"/>
                  </a:lnTo>
                  <a:lnTo>
                    <a:pt x="1056030" y="111226"/>
                  </a:lnTo>
                  <a:lnTo>
                    <a:pt x="1059065" y="106654"/>
                  </a:lnTo>
                  <a:lnTo>
                    <a:pt x="1062088" y="106654"/>
                  </a:lnTo>
                  <a:lnTo>
                    <a:pt x="1063625" y="105117"/>
                  </a:lnTo>
                  <a:lnTo>
                    <a:pt x="1066698" y="102095"/>
                  </a:lnTo>
                  <a:lnTo>
                    <a:pt x="1068184" y="105117"/>
                  </a:lnTo>
                  <a:lnTo>
                    <a:pt x="1071270" y="102095"/>
                  </a:lnTo>
                  <a:lnTo>
                    <a:pt x="1074293" y="105117"/>
                  </a:lnTo>
                  <a:lnTo>
                    <a:pt x="1075829" y="108191"/>
                  </a:lnTo>
                  <a:lnTo>
                    <a:pt x="1078852" y="108191"/>
                  </a:lnTo>
                  <a:lnTo>
                    <a:pt x="1080389" y="115785"/>
                  </a:lnTo>
                  <a:lnTo>
                    <a:pt x="1083475" y="121894"/>
                  </a:lnTo>
                  <a:lnTo>
                    <a:pt x="1086497" y="127990"/>
                  </a:lnTo>
                  <a:lnTo>
                    <a:pt x="1088034" y="138658"/>
                  </a:lnTo>
                  <a:lnTo>
                    <a:pt x="1091057" y="149326"/>
                  </a:lnTo>
                  <a:lnTo>
                    <a:pt x="1094130" y="156908"/>
                  </a:lnTo>
                  <a:lnTo>
                    <a:pt x="1095628" y="169113"/>
                  </a:lnTo>
                  <a:lnTo>
                    <a:pt x="1098702" y="179781"/>
                  </a:lnTo>
                  <a:lnTo>
                    <a:pt x="1100188" y="190449"/>
                  </a:lnTo>
                  <a:lnTo>
                    <a:pt x="1103261" y="198094"/>
                  </a:lnTo>
                  <a:lnTo>
                    <a:pt x="1106284" y="210286"/>
                  </a:lnTo>
                  <a:lnTo>
                    <a:pt x="1107833" y="222440"/>
                  </a:lnTo>
                  <a:lnTo>
                    <a:pt x="1110907" y="231622"/>
                  </a:lnTo>
                  <a:lnTo>
                    <a:pt x="1112393" y="245313"/>
                  </a:lnTo>
                  <a:lnTo>
                    <a:pt x="1115466" y="255981"/>
                  </a:lnTo>
                  <a:lnTo>
                    <a:pt x="1118489" y="262089"/>
                  </a:lnTo>
                  <a:lnTo>
                    <a:pt x="1120038" y="272745"/>
                  </a:lnTo>
                  <a:lnTo>
                    <a:pt x="1123060" y="278853"/>
                  </a:lnTo>
                  <a:lnTo>
                    <a:pt x="1124597" y="289521"/>
                  </a:lnTo>
                  <a:lnTo>
                    <a:pt x="1127620" y="292595"/>
                  </a:lnTo>
                  <a:lnTo>
                    <a:pt x="1130693" y="295617"/>
                  </a:lnTo>
                  <a:lnTo>
                    <a:pt x="1132230" y="298640"/>
                  </a:lnTo>
                  <a:lnTo>
                    <a:pt x="1135265" y="303263"/>
                  </a:lnTo>
                  <a:lnTo>
                    <a:pt x="1136802" y="304749"/>
                  </a:lnTo>
                  <a:lnTo>
                    <a:pt x="1139825" y="303263"/>
                  </a:lnTo>
                  <a:lnTo>
                    <a:pt x="1142898" y="304749"/>
                  </a:lnTo>
                  <a:lnTo>
                    <a:pt x="1144384" y="303263"/>
                  </a:lnTo>
                  <a:lnTo>
                    <a:pt x="1147470" y="303263"/>
                  </a:lnTo>
                  <a:lnTo>
                    <a:pt x="1150493" y="301726"/>
                  </a:lnTo>
                  <a:lnTo>
                    <a:pt x="1152029" y="298640"/>
                  </a:lnTo>
                  <a:lnTo>
                    <a:pt x="1155052" y="295617"/>
                  </a:lnTo>
                  <a:lnTo>
                    <a:pt x="1156589" y="297154"/>
                  </a:lnTo>
                  <a:lnTo>
                    <a:pt x="1159675" y="292595"/>
                  </a:lnTo>
                  <a:lnTo>
                    <a:pt x="1167257" y="292595"/>
                  </a:lnTo>
                  <a:lnTo>
                    <a:pt x="1168793" y="295617"/>
                  </a:lnTo>
                  <a:lnTo>
                    <a:pt x="1171828" y="297154"/>
                  </a:lnTo>
                  <a:lnTo>
                    <a:pt x="1174851" y="297154"/>
                  </a:lnTo>
                  <a:lnTo>
                    <a:pt x="1176388" y="301726"/>
                  </a:lnTo>
                  <a:lnTo>
                    <a:pt x="1179461" y="304749"/>
                  </a:lnTo>
                  <a:lnTo>
                    <a:pt x="1180947" y="310845"/>
                  </a:lnTo>
                  <a:lnTo>
                    <a:pt x="1184033" y="313931"/>
                  </a:lnTo>
                  <a:lnTo>
                    <a:pt x="1187056" y="318490"/>
                  </a:lnTo>
                  <a:lnTo>
                    <a:pt x="1188593" y="326085"/>
                  </a:lnTo>
                  <a:lnTo>
                    <a:pt x="1191615" y="332181"/>
                  </a:lnTo>
                  <a:lnTo>
                    <a:pt x="1193152" y="339826"/>
                  </a:lnTo>
                  <a:lnTo>
                    <a:pt x="1196238" y="347408"/>
                  </a:lnTo>
                  <a:lnTo>
                    <a:pt x="1199260" y="355053"/>
                  </a:lnTo>
                  <a:lnTo>
                    <a:pt x="1200797" y="361149"/>
                  </a:lnTo>
                  <a:lnTo>
                    <a:pt x="1203820" y="367207"/>
                  </a:lnTo>
                  <a:lnTo>
                    <a:pt x="1206893" y="373303"/>
                  </a:lnTo>
                  <a:lnTo>
                    <a:pt x="1208392" y="377926"/>
                  </a:lnTo>
                  <a:lnTo>
                    <a:pt x="1211465" y="383971"/>
                  </a:lnTo>
                  <a:lnTo>
                    <a:pt x="1212951" y="388594"/>
                  </a:lnTo>
                  <a:lnTo>
                    <a:pt x="1216024" y="393153"/>
                  </a:lnTo>
                  <a:lnTo>
                    <a:pt x="1219047" y="396176"/>
                  </a:lnTo>
                  <a:lnTo>
                    <a:pt x="1220584" y="399249"/>
                  </a:lnTo>
                  <a:lnTo>
                    <a:pt x="1222133" y="400748"/>
                  </a:lnTo>
                  <a:lnTo>
                    <a:pt x="1225156" y="400748"/>
                  </a:lnTo>
                  <a:lnTo>
                    <a:pt x="1228229" y="399249"/>
                  </a:lnTo>
                  <a:lnTo>
                    <a:pt x="1231252" y="396176"/>
                  </a:lnTo>
                  <a:lnTo>
                    <a:pt x="1232788" y="393153"/>
                  </a:lnTo>
                  <a:lnTo>
                    <a:pt x="1235824" y="388594"/>
                  </a:lnTo>
                  <a:lnTo>
                    <a:pt x="1237360" y="383971"/>
                  </a:lnTo>
                  <a:lnTo>
                    <a:pt x="1240383" y="379412"/>
                  </a:lnTo>
                  <a:lnTo>
                    <a:pt x="1243457" y="368744"/>
                  </a:lnTo>
                  <a:lnTo>
                    <a:pt x="1244993" y="362648"/>
                  </a:lnTo>
                  <a:lnTo>
                    <a:pt x="1248029" y="356539"/>
                  </a:lnTo>
                  <a:lnTo>
                    <a:pt x="1249565" y="347408"/>
                  </a:lnTo>
                  <a:lnTo>
                    <a:pt x="1252588" y="339826"/>
                  </a:lnTo>
                  <a:lnTo>
                    <a:pt x="1254124" y="330695"/>
                  </a:lnTo>
                  <a:lnTo>
                    <a:pt x="1257147" y="324586"/>
                  </a:lnTo>
                  <a:lnTo>
                    <a:pt x="1260233" y="318490"/>
                  </a:lnTo>
                  <a:lnTo>
                    <a:pt x="1263256" y="309308"/>
                  </a:lnTo>
                  <a:lnTo>
                    <a:pt x="1264793" y="303263"/>
                  </a:lnTo>
                  <a:lnTo>
                    <a:pt x="1266329" y="298640"/>
                  </a:lnTo>
                  <a:lnTo>
                    <a:pt x="1269352" y="297154"/>
                  </a:lnTo>
                  <a:lnTo>
                    <a:pt x="1272438" y="295617"/>
                  </a:lnTo>
                  <a:lnTo>
                    <a:pt x="1275460" y="291058"/>
                  </a:lnTo>
                  <a:lnTo>
                    <a:pt x="1276997" y="289521"/>
                  </a:lnTo>
                  <a:lnTo>
                    <a:pt x="1278483" y="286486"/>
                  </a:lnTo>
                  <a:lnTo>
                    <a:pt x="1284592" y="286486"/>
                  </a:lnTo>
                  <a:lnTo>
                    <a:pt x="1287665" y="289521"/>
                  </a:lnTo>
                  <a:lnTo>
                    <a:pt x="1292224" y="289521"/>
                  </a:lnTo>
                  <a:lnTo>
                    <a:pt x="1293761" y="291058"/>
                  </a:lnTo>
                  <a:lnTo>
                    <a:pt x="1296784" y="292595"/>
                  </a:lnTo>
                  <a:lnTo>
                    <a:pt x="1298333" y="295617"/>
                  </a:lnTo>
                  <a:lnTo>
                    <a:pt x="1301356" y="297154"/>
                  </a:lnTo>
                  <a:lnTo>
                    <a:pt x="1304429" y="297154"/>
                  </a:lnTo>
                  <a:lnTo>
                    <a:pt x="1307452" y="295617"/>
                  </a:lnTo>
                  <a:lnTo>
                    <a:pt x="1308988" y="292595"/>
                  </a:lnTo>
                  <a:lnTo>
                    <a:pt x="1310538" y="289521"/>
                  </a:lnTo>
                  <a:lnTo>
                    <a:pt x="1313560" y="284949"/>
                  </a:lnTo>
                  <a:lnTo>
                    <a:pt x="1316583" y="278853"/>
                  </a:lnTo>
                  <a:lnTo>
                    <a:pt x="1319657" y="274294"/>
                  </a:lnTo>
                  <a:lnTo>
                    <a:pt x="1321193" y="265163"/>
                  </a:lnTo>
                  <a:lnTo>
                    <a:pt x="1322692" y="255981"/>
                  </a:lnTo>
                  <a:lnTo>
                    <a:pt x="1325765" y="246849"/>
                  </a:lnTo>
                  <a:lnTo>
                    <a:pt x="1328788" y="236194"/>
                  </a:lnTo>
                  <a:lnTo>
                    <a:pt x="1331861" y="227063"/>
                  </a:lnTo>
                  <a:lnTo>
                    <a:pt x="1333347" y="214858"/>
                  </a:lnTo>
                  <a:lnTo>
                    <a:pt x="1334884" y="204190"/>
                  </a:lnTo>
                  <a:lnTo>
                    <a:pt x="1337919" y="191985"/>
                  </a:lnTo>
                  <a:lnTo>
                    <a:pt x="1340993" y="181317"/>
                  </a:lnTo>
                  <a:lnTo>
                    <a:pt x="1342529" y="172186"/>
                  </a:lnTo>
                  <a:lnTo>
                    <a:pt x="1345552" y="163017"/>
                  </a:lnTo>
                  <a:lnTo>
                    <a:pt x="1348638" y="152349"/>
                  </a:lnTo>
                  <a:lnTo>
                    <a:pt x="1350124" y="135635"/>
                  </a:lnTo>
                  <a:lnTo>
                    <a:pt x="1353146" y="129527"/>
                  </a:lnTo>
                  <a:lnTo>
                    <a:pt x="1354683" y="123431"/>
                  </a:lnTo>
                  <a:lnTo>
                    <a:pt x="1357757" y="115785"/>
                  </a:lnTo>
                  <a:lnTo>
                    <a:pt x="1360792" y="106654"/>
                  </a:lnTo>
                  <a:lnTo>
                    <a:pt x="1363814" y="102095"/>
                  </a:lnTo>
                  <a:lnTo>
                    <a:pt x="1365351" y="100558"/>
                  </a:lnTo>
                  <a:lnTo>
                    <a:pt x="1366888" y="95986"/>
                  </a:lnTo>
                  <a:lnTo>
                    <a:pt x="1369910" y="94449"/>
                  </a:lnTo>
                  <a:lnTo>
                    <a:pt x="1372984" y="94449"/>
                  </a:lnTo>
                  <a:lnTo>
                    <a:pt x="1376019" y="95986"/>
                  </a:lnTo>
                  <a:lnTo>
                    <a:pt x="1377556" y="95986"/>
                  </a:lnTo>
                  <a:lnTo>
                    <a:pt x="1379093" y="99021"/>
                  </a:lnTo>
                  <a:lnTo>
                    <a:pt x="1382115" y="100558"/>
                  </a:lnTo>
                  <a:lnTo>
                    <a:pt x="1385138" y="99021"/>
                  </a:lnTo>
                  <a:lnTo>
                    <a:pt x="1386687" y="100558"/>
                  </a:lnTo>
                  <a:lnTo>
                    <a:pt x="1389760" y="100558"/>
                  </a:lnTo>
                  <a:lnTo>
                    <a:pt x="1391246" y="105117"/>
                  </a:lnTo>
                  <a:lnTo>
                    <a:pt x="1394320" y="106654"/>
                  </a:lnTo>
                  <a:lnTo>
                    <a:pt x="1397342" y="108191"/>
                  </a:lnTo>
                  <a:lnTo>
                    <a:pt x="1398892" y="106654"/>
                  </a:lnTo>
                  <a:lnTo>
                    <a:pt x="1401914" y="106654"/>
                  </a:lnTo>
                  <a:lnTo>
                    <a:pt x="1404988" y="105117"/>
                  </a:lnTo>
                  <a:lnTo>
                    <a:pt x="1406524" y="100558"/>
                  </a:lnTo>
                  <a:lnTo>
                    <a:pt x="1409547" y="100558"/>
                  </a:lnTo>
                  <a:lnTo>
                    <a:pt x="1411084" y="95986"/>
                  </a:lnTo>
                  <a:lnTo>
                    <a:pt x="1414119" y="89890"/>
                  </a:lnTo>
                  <a:lnTo>
                    <a:pt x="1417193" y="88353"/>
                  </a:lnTo>
                  <a:lnTo>
                    <a:pt x="1420215" y="82245"/>
                  </a:lnTo>
                  <a:lnTo>
                    <a:pt x="1421752" y="74663"/>
                  </a:lnTo>
                  <a:lnTo>
                    <a:pt x="1423238" y="70091"/>
                  </a:lnTo>
                  <a:lnTo>
                    <a:pt x="1426324" y="60921"/>
                  </a:lnTo>
                  <a:lnTo>
                    <a:pt x="1429346" y="54813"/>
                  </a:lnTo>
                  <a:lnTo>
                    <a:pt x="1430883" y="48767"/>
                  </a:lnTo>
                  <a:lnTo>
                    <a:pt x="1433957" y="42659"/>
                  </a:lnTo>
                  <a:lnTo>
                    <a:pt x="1435442" y="36563"/>
                  </a:lnTo>
                  <a:lnTo>
                    <a:pt x="1438529" y="30454"/>
                  </a:lnTo>
                  <a:lnTo>
                    <a:pt x="1441551" y="24358"/>
                  </a:lnTo>
                  <a:lnTo>
                    <a:pt x="1443088" y="18249"/>
                  </a:lnTo>
                  <a:lnTo>
                    <a:pt x="1446110" y="13690"/>
                  </a:lnTo>
                  <a:lnTo>
                    <a:pt x="1447647" y="7594"/>
                  </a:lnTo>
                  <a:lnTo>
                    <a:pt x="1450682" y="7594"/>
                  </a:lnTo>
                  <a:lnTo>
                    <a:pt x="1453756" y="4559"/>
                  </a:lnTo>
                  <a:lnTo>
                    <a:pt x="1455293" y="0"/>
                  </a:lnTo>
                  <a:lnTo>
                    <a:pt x="1462887" y="0"/>
                  </a:lnTo>
                  <a:lnTo>
                    <a:pt x="1465960" y="6045"/>
                  </a:lnTo>
                  <a:lnTo>
                    <a:pt x="1467446" y="10667"/>
                  </a:lnTo>
                  <a:lnTo>
                    <a:pt x="1470520" y="10667"/>
                  </a:lnTo>
                  <a:lnTo>
                    <a:pt x="1473542" y="16713"/>
                  </a:lnTo>
                  <a:lnTo>
                    <a:pt x="1475092" y="22821"/>
                  </a:lnTo>
                  <a:lnTo>
                    <a:pt x="1478114" y="31991"/>
                  </a:lnTo>
                  <a:lnTo>
                    <a:pt x="1479651" y="36563"/>
                  </a:lnTo>
                  <a:lnTo>
                    <a:pt x="1482674" y="42659"/>
                  </a:lnTo>
                  <a:lnTo>
                    <a:pt x="1485747" y="54813"/>
                  </a:lnTo>
                  <a:lnTo>
                    <a:pt x="1487246" y="63995"/>
                  </a:lnTo>
                  <a:lnTo>
                    <a:pt x="1490319" y="70091"/>
                  </a:lnTo>
                  <a:lnTo>
                    <a:pt x="1491856" y="77685"/>
                  </a:lnTo>
                  <a:lnTo>
                    <a:pt x="1494878" y="82245"/>
                  </a:lnTo>
                  <a:lnTo>
                    <a:pt x="1497901" y="89890"/>
                  </a:lnTo>
                  <a:lnTo>
                    <a:pt x="1499438" y="94449"/>
                  </a:lnTo>
                  <a:lnTo>
                    <a:pt x="1502524" y="99021"/>
                  </a:lnTo>
                  <a:lnTo>
                    <a:pt x="1504010" y="102095"/>
                  </a:lnTo>
                  <a:lnTo>
                    <a:pt x="1507083" y="105117"/>
                  </a:lnTo>
                  <a:lnTo>
                    <a:pt x="1510106" y="106654"/>
                  </a:lnTo>
                  <a:lnTo>
                    <a:pt x="1514678" y="111226"/>
                  </a:lnTo>
                  <a:lnTo>
                    <a:pt x="1517751" y="111226"/>
                  </a:lnTo>
                  <a:lnTo>
                    <a:pt x="1519288" y="108191"/>
                  </a:lnTo>
                  <a:lnTo>
                    <a:pt x="1522310" y="111226"/>
                  </a:lnTo>
                  <a:lnTo>
                    <a:pt x="1523847" y="106654"/>
                  </a:lnTo>
                  <a:lnTo>
                    <a:pt x="1526882" y="106654"/>
                  </a:lnTo>
                  <a:lnTo>
                    <a:pt x="1529956" y="102095"/>
                  </a:lnTo>
                  <a:lnTo>
                    <a:pt x="1531442" y="102095"/>
                  </a:lnTo>
                  <a:lnTo>
                    <a:pt x="1534515" y="100558"/>
                  </a:lnTo>
                  <a:lnTo>
                    <a:pt x="1539087" y="100558"/>
                  </a:lnTo>
                  <a:lnTo>
                    <a:pt x="1542110" y="102095"/>
                  </a:lnTo>
                  <a:lnTo>
                    <a:pt x="1543646" y="105117"/>
                  </a:lnTo>
                  <a:lnTo>
                    <a:pt x="1546669" y="108191"/>
                  </a:lnTo>
                  <a:lnTo>
                    <a:pt x="1548206" y="112763"/>
                  </a:lnTo>
                  <a:lnTo>
                    <a:pt x="1551292" y="118859"/>
                  </a:lnTo>
                  <a:lnTo>
                    <a:pt x="1554314" y="126453"/>
                  </a:lnTo>
                  <a:lnTo>
                    <a:pt x="1555851" y="135635"/>
                  </a:lnTo>
                  <a:lnTo>
                    <a:pt x="1558874" y="144754"/>
                  </a:lnTo>
                  <a:lnTo>
                    <a:pt x="1560410" y="153885"/>
                  </a:lnTo>
                  <a:lnTo>
                    <a:pt x="1563446" y="164553"/>
                  </a:lnTo>
                  <a:lnTo>
                    <a:pt x="1566519" y="176758"/>
                  </a:lnTo>
                  <a:lnTo>
                    <a:pt x="1568056" y="187426"/>
                  </a:lnTo>
                  <a:lnTo>
                    <a:pt x="1571078" y="193522"/>
                  </a:lnTo>
                  <a:lnTo>
                    <a:pt x="1574101" y="207213"/>
                  </a:lnTo>
                  <a:lnTo>
                    <a:pt x="1575638" y="216395"/>
                  </a:lnTo>
                  <a:lnTo>
                    <a:pt x="1578724" y="227063"/>
                  </a:lnTo>
                  <a:lnTo>
                    <a:pt x="1580210" y="240753"/>
                  </a:lnTo>
                  <a:lnTo>
                    <a:pt x="1583283" y="249885"/>
                  </a:lnTo>
                  <a:lnTo>
                    <a:pt x="1586306" y="262089"/>
                  </a:lnTo>
                  <a:lnTo>
                    <a:pt x="1587842" y="271208"/>
                  </a:lnTo>
                  <a:lnTo>
                    <a:pt x="1590878" y="278853"/>
                  </a:lnTo>
                  <a:lnTo>
                    <a:pt x="1592414" y="283413"/>
                  </a:lnTo>
                  <a:lnTo>
                    <a:pt x="1595488" y="292595"/>
                  </a:lnTo>
                  <a:lnTo>
                    <a:pt x="1598510" y="297154"/>
                  </a:lnTo>
                  <a:lnTo>
                    <a:pt x="1600047" y="298640"/>
                  </a:lnTo>
                  <a:lnTo>
                    <a:pt x="1601546" y="303263"/>
                  </a:lnTo>
                  <a:lnTo>
                    <a:pt x="1607642" y="303263"/>
                  </a:lnTo>
                  <a:lnTo>
                    <a:pt x="1610715" y="304749"/>
                  </a:lnTo>
                  <a:lnTo>
                    <a:pt x="1612201" y="303263"/>
                  </a:lnTo>
                  <a:lnTo>
                    <a:pt x="1615287" y="301726"/>
                  </a:lnTo>
                  <a:lnTo>
                    <a:pt x="1616824" y="298640"/>
                  </a:lnTo>
                  <a:lnTo>
                    <a:pt x="1619846" y="298640"/>
                  </a:lnTo>
                  <a:lnTo>
                    <a:pt x="1622869" y="297154"/>
                  </a:lnTo>
                  <a:lnTo>
                    <a:pt x="1624406" y="297154"/>
                  </a:lnTo>
                  <a:lnTo>
                    <a:pt x="1627492" y="295617"/>
                  </a:lnTo>
                  <a:lnTo>
                    <a:pt x="1630514" y="292595"/>
                  </a:lnTo>
                  <a:lnTo>
                    <a:pt x="1632051" y="292595"/>
                  </a:lnTo>
                  <a:lnTo>
                    <a:pt x="1635074" y="291058"/>
                  </a:lnTo>
                  <a:lnTo>
                    <a:pt x="1639646" y="295617"/>
                  </a:lnTo>
                  <a:lnTo>
                    <a:pt x="1642719" y="298640"/>
                  </a:lnTo>
                  <a:lnTo>
                    <a:pt x="1644256" y="298640"/>
                  </a:lnTo>
                  <a:lnTo>
                    <a:pt x="1645742" y="303263"/>
                  </a:lnTo>
                  <a:lnTo>
                    <a:pt x="1648815" y="304749"/>
                  </a:lnTo>
                  <a:lnTo>
                    <a:pt x="1651838" y="315417"/>
                  </a:lnTo>
                  <a:lnTo>
                    <a:pt x="1654924" y="318490"/>
                  </a:lnTo>
                  <a:lnTo>
                    <a:pt x="1667078" y="348945"/>
                  </a:lnTo>
                  <a:lnTo>
                    <a:pt x="1668614" y="359613"/>
                  </a:lnTo>
                  <a:lnTo>
                    <a:pt x="1671637" y="365721"/>
                  </a:lnTo>
                  <a:lnTo>
                    <a:pt x="1673174" y="368744"/>
                  </a:lnTo>
                  <a:lnTo>
                    <a:pt x="1676196" y="377926"/>
                  </a:lnTo>
                  <a:lnTo>
                    <a:pt x="1679282" y="383971"/>
                  </a:lnTo>
                  <a:lnTo>
                    <a:pt x="1680819" y="390080"/>
                  </a:lnTo>
                  <a:lnTo>
                    <a:pt x="1683842" y="390080"/>
                  </a:lnTo>
                  <a:lnTo>
                    <a:pt x="1686864" y="396176"/>
                  </a:lnTo>
                  <a:lnTo>
                    <a:pt x="1688401" y="399249"/>
                  </a:lnTo>
                  <a:lnTo>
                    <a:pt x="1692973" y="399249"/>
                  </a:lnTo>
                  <a:lnTo>
                    <a:pt x="1696046" y="400748"/>
                  </a:lnTo>
                  <a:lnTo>
                    <a:pt x="1699069" y="396176"/>
                  </a:lnTo>
                  <a:lnTo>
                    <a:pt x="1700606" y="396176"/>
                  </a:lnTo>
                  <a:lnTo>
                    <a:pt x="1702142" y="390080"/>
                  </a:lnTo>
                  <a:lnTo>
                    <a:pt x="1714296" y="356539"/>
                  </a:lnTo>
                  <a:lnTo>
                    <a:pt x="1717382" y="348945"/>
                  </a:lnTo>
                  <a:lnTo>
                    <a:pt x="1720405" y="341312"/>
                  </a:lnTo>
                  <a:lnTo>
                    <a:pt x="1723478" y="332181"/>
                  </a:lnTo>
                  <a:lnTo>
                    <a:pt x="1724964" y="329158"/>
                  </a:lnTo>
                  <a:lnTo>
                    <a:pt x="1728038" y="321513"/>
                  </a:lnTo>
                  <a:lnTo>
                    <a:pt x="1729587" y="313931"/>
                  </a:lnTo>
                  <a:lnTo>
                    <a:pt x="1732610" y="307822"/>
                  </a:lnTo>
                  <a:lnTo>
                    <a:pt x="1734146" y="303263"/>
                  </a:lnTo>
                  <a:lnTo>
                    <a:pt x="1737169" y="298640"/>
                  </a:lnTo>
                  <a:lnTo>
                    <a:pt x="1740242" y="292595"/>
                  </a:lnTo>
                  <a:lnTo>
                    <a:pt x="1743278" y="291058"/>
                  </a:lnTo>
                  <a:lnTo>
                    <a:pt x="1744814" y="289521"/>
                  </a:lnTo>
                  <a:lnTo>
                    <a:pt x="1746351" y="286486"/>
                  </a:lnTo>
                  <a:lnTo>
                    <a:pt x="1749374" y="289521"/>
                  </a:lnTo>
                  <a:lnTo>
                    <a:pt x="1757019" y="289521"/>
                  </a:lnTo>
                  <a:lnTo>
                    <a:pt x="1758505" y="291058"/>
                  </a:lnTo>
                  <a:lnTo>
                    <a:pt x="1761578" y="292595"/>
                  </a:lnTo>
                  <a:lnTo>
                    <a:pt x="1764601" y="291058"/>
                  </a:lnTo>
                  <a:lnTo>
                    <a:pt x="1769173" y="295617"/>
                  </a:lnTo>
                  <a:lnTo>
                    <a:pt x="1770710" y="292595"/>
                  </a:lnTo>
                  <a:lnTo>
                    <a:pt x="1776806" y="292595"/>
                  </a:lnTo>
                  <a:lnTo>
                    <a:pt x="1778342" y="291058"/>
                  </a:lnTo>
                  <a:lnTo>
                    <a:pt x="1781378" y="286486"/>
                  </a:lnTo>
                  <a:lnTo>
                    <a:pt x="1784451" y="283413"/>
                  </a:lnTo>
                  <a:lnTo>
                    <a:pt x="1785937" y="278853"/>
                  </a:lnTo>
                  <a:lnTo>
                    <a:pt x="1789010" y="268185"/>
                  </a:lnTo>
                  <a:lnTo>
                    <a:pt x="1790496" y="260540"/>
                  </a:lnTo>
                  <a:lnTo>
                    <a:pt x="1793582" y="249885"/>
                  </a:lnTo>
                  <a:lnTo>
                    <a:pt x="1796605" y="236194"/>
                  </a:lnTo>
                  <a:lnTo>
                    <a:pt x="1799628" y="228549"/>
                  </a:lnTo>
                  <a:lnTo>
                    <a:pt x="1801164" y="216395"/>
                  </a:lnTo>
                  <a:lnTo>
                    <a:pt x="1802701" y="204190"/>
                  </a:lnTo>
                  <a:lnTo>
                    <a:pt x="1805736" y="193522"/>
                  </a:lnTo>
                  <a:lnTo>
                    <a:pt x="1808810" y="185889"/>
                  </a:lnTo>
                  <a:lnTo>
                    <a:pt x="1810296" y="175221"/>
                  </a:lnTo>
                  <a:lnTo>
                    <a:pt x="1813369" y="163017"/>
                  </a:lnTo>
                  <a:lnTo>
                    <a:pt x="1814906" y="152349"/>
                  </a:lnTo>
                  <a:lnTo>
                    <a:pt x="1817941" y="143217"/>
                  </a:lnTo>
                  <a:lnTo>
                    <a:pt x="1820964" y="132549"/>
                  </a:lnTo>
                  <a:lnTo>
                    <a:pt x="1822500" y="127990"/>
                  </a:lnTo>
                  <a:lnTo>
                    <a:pt x="1825574" y="117322"/>
                  </a:lnTo>
                  <a:lnTo>
                    <a:pt x="1827060" y="111226"/>
                  </a:lnTo>
                  <a:lnTo>
                    <a:pt x="1830146" y="106654"/>
                  </a:lnTo>
                  <a:lnTo>
                    <a:pt x="1833168" y="102095"/>
                  </a:lnTo>
                  <a:lnTo>
                    <a:pt x="1834705" y="100558"/>
                  </a:lnTo>
                  <a:lnTo>
                    <a:pt x="1837728" y="94449"/>
                  </a:lnTo>
                  <a:lnTo>
                    <a:pt x="1840801" y="92913"/>
                  </a:lnTo>
                  <a:lnTo>
                    <a:pt x="1842338" y="94449"/>
                  </a:lnTo>
                  <a:lnTo>
                    <a:pt x="1845373" y="95986"/>
                  </a:lnTo>
                  <a:lnTo>
                    <a:pt x="1846910" y="94449"/>
                  </a:lnTo>
                  <a:lnTo>
                    <a:pt x="1849932" y="99021"/>
                  </a:lnTo>
                  <a:lnTo>
                    <a:pt x="1853006" y="100558"/>
                  </a:lnTo>
                  <a:lnTo>
                    <a:pt x="1857578" y="100558"/>
                  </a:lnTo>
                  <a:lnTo>
                    <a:pt x="1859064" y="105117"/>
                  </a:lnTo>
                  <a:lnTo>
                    <a:pt x="1862137" y="105117"/>
                  </a:lnTo>
                  <a:lnTo>
                    <a:pt x="1865160" y="106654"/>
                  </a:lnTo>
                  <a:lnTo>
                    <a:pt x="1871268" y="106654"/>
                  </a:lnTo>
                  <a:lnTo>
                    <a:pt x="1874342" y="102095"/>
                  </a:lnTo>
                  <a:lnTo>
                    <a:pt x="1877364" y="100558"/>
                  </a:lnTo>
                  <a:lnTo>
                    <a:pt x="1878901" y="95986"/>
                  </a:lnTo>
                  <a:lnTo>
                    <a:pt x="1881936" y="92913"/>
                  </a:lnTo>
                  <a:lnTo>
                    <a:pt x="1883473" y="89890"/>
                  </a:lnTo>
                  <a:lnTo>
                    <a:pt x="1886496" y="83794"/>
                  </a:lnTo>
                  <a:lnTo>
                    <a:pt x="1889569" y="77685"/>
                  </a:lnTo>
                  <a:lnTo>
                    <a:pt x="1891106" y="74663"/>
                  </a:lnTo>
                  <a:lnTo>
                    <a:pt x="1894141" y="65531"/>
                  </a:lnTo>
                  <a:lnTo>
                    <a:pt x="1897164" y="59435"/>
                  </a:lnTo>
                  <a:lnTo>
                    <a:pt x="1898700" y="51790"/>
                  </a:lnTo>
                  <a:lnTo>
                    <a:pt x="1901774" y="47231"/>
                  </a:lnTo>
                  <a:lnTo>
                    <a:pt x="1903260" y="38100"/>
                  </a:lnTo>
                  <a:lnTo>
                    <a:pt x="1906346" y="31991"/>
                  </a:lnTo>
                  <a:lnTo>
                    <a:pt x="1909368" y="25895"/>
                  </a:lnTo>
                  <a:lnTo>
                    <a:pt x="1910905" y="19786"/>
                  </a:lnTo>
                  <a:lnTo>
                    <a:pt x="1913928" y="18249"/>
                  </a:lnTo>
                  <a:lnTo>
                    <a:pt x="1915464" y="12153"/>
                  </a:lnTo>
                  <a:lnTo>
                    <a:pt x="1918538" y="6045"/>
                  </a:lnTo>
                  <a:lnTo>
                    <a:pt x="1921573" y="4559"/>
                  </a:lnTo>
                  <a:lnTo>
                    <a:pt x="1923110" y="4559"/>
                  </a:lnTo>
                  <a:lnTo>
                    <a:pt x="1926132" y="1485"/>
                  </a:lnTo>
                  <a:lnTo>
                    <a:pt x="1927669" y="0"/>
                  </a:lnTo>
                  <a:lnTo>
                    <a:pt x="1930704" y="1485"/>
                  </a:lnTo>
                  <a:lnTo>
                    <a:pt x="1933778" y="1485"/>
                  </a:lnTo>
                  <a:lnTo>
                    <a:pt x="1935264" y="6045"/>
                  </a:lnTo>
                  <a:lnTo>
                    <a:pt x="1938337" y="10667"/>
                  </a:lnTo>
                  <a:lnTo>
                    <a:pt x="1939874" y="13690"/>
                  </a:lnTo>
                  <a:lnTo>
                    <a:pt x="1942896" y="24358"/>
                  </a:lnTo>
                  <a:lnTo>
                    <a:pt x="1945982" y="28917"/>
                  </a:lnTo>
                  <a:lnTo>
                    <a:pt x="1947468" y="33489"/>
                  </a:lnTo>
                  <a:lnTo>
                    <a:pt x="1950542" y="42659"/>
                  </a:lnTo>
                  <a:lnTo>
                    <a:pt x="1953564" y="53327"/>
                  </a:lnTo>
                  <a:lnTo>
                    <a:pt x="1955101" y="60921"/>
                  </a:lnTo>
                  <a:lnTo>
                    <a:pt x="1958136" y="70091"/>
                  </a:lnTo>
                  <a:lnTo>
                    <a:pt x="1959673" y="71589"/>
                  </a:lnTo>
                  <a:lnTo>
                    <a:pt x="1962696" y="82245"/>
                  </a:lnTo>
                  <a:lnTo>
                    <a:pt x="1965769" y="86867"/>
                  </a:lnTo>
                  <a:lnTo>
                    <a:pt x="1967306" y="89890"/>
                  </a:lnTo>
                  <a:lnTo>
                    <a:pt x="1970341" y="95986"/>
                  </a:lnTo>
                  <a:lnTo>
                    <a:pt x="1971878" y="102095"/>
                  </a:lnTo>
                  <a:lnTo>
                    <a:pt x="1974900" y="105117"/>
                  </a:lnTo>
                  <a:lnTo>
                    <a:pt x="1977923" y="106654"/>
                  </a:lnTo>
                  <a:lnTo>
                    <a:pt x="1979460" y="111226"/>
                  </a:lnTo>
                  <a:lnTo>
                    <a:pt x="1987105" y="111226"/>
                  </a:lnTo>
                  <a:lnTo>
                    <a:pt x="1990128" y="108191"/>
                  </a:lnTo>
                  <a:lnTo>
                    <a:pt x="1991664" y="111226"/>
                  </a:lnTo>
                  <a:lnTo>
                    <a:pt x="1994700" y="105117"/>
                  </a:lnTo>
                  <a:lnTo>
                    <a:pt x="1996236" y="106654"/>
                  </a:lnTo>
                  <a:lnTo>
                    <a:pt x="1999259" y="105117"/>
                  </a:lnTo>
                  <a:lnTo>
                    <a:pt x="2002332" y="102095"/>
                  </a:lnTo>
                  <a:lnTo>
                    <a:pt x="2003869" y="99021"/>
                  </a:lnTo>
                  <a:lnTo>
                    <a:pt x="2006904" y="100558"/>
                  </a:lnTo>
                  <a:lnTo>
                    <a:pt x="2009927" y="100558"/>
                  </a:lnTo>
                  <a:lnTo>
                    <a:pt x="2011464" y="105117"/>
                  </a:lnTo>
                  <a:lnTo>
                    <a:pt x="2014537" y="106654"/>
                  </a:lnTo>
                  <a:lnTo>
                    <a:pt x="2016023" y="111226"/>
                  </a:lnTo>
                  <a:lnTo>
                    <a:pt x="2019096" y="118859"/>
                  </a:lnTo>
                  <a:lnTo>
                    <a:pt x="2022132" y="123431"/>
                  </a:lnTo>
                  <a:lnTo>
                    <a:pt x="2023668" y="129527"/>
                  </a:lnTo>
                  <a:lnTo>
                    <a:pt x="2025205" y="143217"/>
                  </a:lnTo>
                  <a:lnTo>
                    <a:pt x="2028228" y="149326"/>
                  </a:lnTo>
                  <a:lnTo>
                    <a:pt x="2031301" y="158445"/>
                  </a:lnTo>
                  <a:lnTo>
                    <a:pt x="2034336" y="170649"/>
                  </a:lnTo>
                  <a:lnTo>
                    <a:pt x="2035873" y="182854"/>
                  </a:lnTo>
                  <a:lnTo>
                    <a:pt x="2038896" y="191985"/>
                  </a:lnTo>
                  <a:lnTo>
                    <a:pt x="2040432" y="204190"/>
                  </a:lnTo>
                  <a:lnTo>
                    <a:pt x="2043455" y="216395"/>
                  </a:lnTo>
                  <a:lnTo>
                    <a:pt x="2046541" y="227063"/>
                  </a:lnTo>
                  <a:lnTo>
                    <a:pt x="2048027" y="236194"/>
                  </a:lnTo>
                  <a:lnTo>
                    <a:pt x="2051100" y="246849"/>
                  </a:lnTo>
                  <a:lnTo>
                    <a:pt x="2052637" y="257517"/>
                  </a:lnTo>
                  <a:lnTo>
                    <a:pt x="2055660" y="266649"/>
                  </a:lnTo>
                  <a:lnTo>
                    <a:pt x="2058695" y="274294"/>
                  </a:lnTo>
                  <a:lnTo>
                    <a:pt x="2060232" y="283413"/>
                  </a:lnTo>
                  <a:lnTo>
                    <a:pt x="2063305" y="291058"/>
                  </a:lnTo>
                  <a:lnTo>
                    <a:pt x="2066328" y="292595"/>
                  </a:lnTo>
                  <a:lnTo>
                    <a:pt x="2067864" y="297154"/>
                  </a:lnTo>
                  <a:lnTo>
                    <a:pt x="2069401" y="298640"/>
                  </a:lnTo>
                  <a:lnTo>
                    <a:pt x="2072436" y="303263"/>
                  </a:lnTo>
                  <a:lnTo>
                    <a:pt x="2075459" y="301726"/>
                  </a:lnTo>
                  <a:lnTo>
                    <a:pt x="2078532" y="304749"/>
                  </a:lnTo>
                  <a:lnTo>
                    <a:pt x="2080069" y="303263"/>
                  </a:lnTo>
                  <a:lnTo>
                    <a:pt x="2081555" y="301726"/>
                  </a:lnTo>
                  <a:lnTo>
                    <a:pt x="2084641" y="298640"/>
                  </a:lnTo>
                  <a:lnTo>
                    <a:pt x="2087664" y="297154"/>
                  </a:lnTo>
                  <a:lnTo>
                    <a:pt x="2090737" y="297154"/>
                  </a:lnTo>
                  <a:lnTo>
                    <a:pt x="2092223" y="292595"/>
                  </a:lnTo>
                  <a:lnTo>
                    <a:pt x="2102891" y="292595"/>
                  </a:lnTo>
                  <a:lnTo>
                    <a:pt x="2104428" y="291058"/>
                  </a:lnTo>
                  <a:lnTo>
                    <a:pt x="2107463" y="295617"/>
                  </a:lnTo>
                  <a:lnTo>
                    <a:pt x="2109000" y="297154"/>
                  </a:lnTo>
                  <a:lnTo>
                    <a:pt x="2112022" y="297154"/>
                  </a:lnTo>
                  <a:lnTo>
                    <a:pt x="2113559" y="298640"/>
                  </a:lnTo>
                  <a:lnTo>
                    <a:pt x="2116632" y="304749"/>
                  </a:lnTo>
                  <a:lnTo>
                    <a:pt x="2119655" y="309308"/>
                  </a:lnTo>
                  <a:lnTo>
                    <a:pt x="2122690" y="315417"/>
                  </a:lnTo>
                  <a:lnTo>
                    <a:pt x="2124227" y="319976"/>
                  </a:lnTo>
                  <a:lnTo>
                    <a:pt x="2125764" y="330695"/>
                  </a:lnTo>
                  <a:lnTo>
                    <a:pt x="2128786" y="339826"/>
                  </a:lnTo>
                  <a:lnTo>
                    <a:pt x="2131860" y="345871"/>
                  </a:lnTo>
                  <a:lnTo>
                    <a:pt x="2134895" y="351980"/>
                  </a:lnTo>
                  <a:lnTo>
                    <a:pt x="2136432" y="356539"/>
                  </a:lnTo>
                  <a:lnTo>
                    <a:pt x="2137968" y="365721"/>
                  </a:lnTo>
                  <a:lnTo>
                    <a:pt x="2140991" y="368744"/>
                  </a:lnTo>
                  <a:lnTo>
                    <a:pt x="2144064" y="373303"/>
                  </a:lnTo>
                  <a:lnTo>
                    <a:pt x="2147100" y="379412"/>
                  </a:lnTo>
                  <a:lnTo>
                    <a:pt x="2148636" y="383971"/>
                  </a:lnTo>
                  <a:lnTo>
                    <a:pt x="2151659" y="390080"/>
                  </a:lnTo>
                  <a:lnTo>
                    <a:pt x="2153196" y="394639"/>
                  </a:lnTo>
                  <a:lnTo>
                    <a:pt x="2156218" y="396176"/>
                  </a:lnTo>
                  <a:lnTo>
                    <a:pt x="2157755" y="400748"/>
                  </a:lnTo>
                  <a:lnTo>
                    <a:pt x="2163864" y="400748"/>
                  </a:lnTo>
                  <a:lnTo>
                    <a:pt x="2165400" y="399249"/>
                  </a:lnTo>
                  <a:lnTo>
                    <a:pt x="2168423" y="394639"/>
                  </a:lnTo>
                  <a:lnTo>
                    <a:pt x="2169960" y="393153"/>
                  </a:lnTo>
                  <a:lnTo>
                    <a:pt x="2172995" y="385508"/>
                  </a:lnTo>
                  <a:lnTo>
                    <a:pt x="2176068" y="383971"/>
                  </a:lnTo>
                  <a:lnTo>
                    <a:pt x="2179091" y="376389"/>
                  </a:lnTo>
                  <a:lnTo>
                    <a:pt x="2191296" y="335254"/>
                  </a:lnTo>
                  <a:lnTo>
                    <a:pt x="2192832" y="330695"/>
                  </a:lnTo>
                  <a:lnTo>
                    <a:pt x="2194318" y="321513"/>
                  </a:lnTo>
                  <a:lnTo>
                    <a:pt x="2197404" y="313931"/>
                  </a:lnTo>
                  <a:lnTo>
                    <a:pt x="2200427" y="307822"/>
                  </a:lnTo>
                  <a:lnTo>
                    <a:pt x="2201964" y="303263"/>
                  </a:lnTo>
                  <a:lnTo>
                    <a:pt x="2204986" y="298640"/>
                  </a:lnTo>
                  <a:lnTo>
                    <a:pt x="2208060" y="292595"/>
                  </a:lnTo>
                  <a:lnTo>
                    <a:pt x="2209558" y="292595"/>
                  </a:lnTo>
                  <a:lnTo>
                    <a:pt x="2212632" y="289521"/>
                  </a:lnTo>
                  <a:lnTo>
                    <a:pt x="2214168" y="286486"/>
                  </a:lnTo>
                  <a:lnTo>
                    <a:pt x="2217191" y="286486"/>
                  </a:lnTo>
                  <a:lnTo>
                    <a:pt x="2220264" y="284949"/>
                  </a:lnTo>
                  <a:lnTo>
                    <a:pt x="2221763" y="284949"/>
                  </a:lnTo>
                  <a:lnTo>
                    <a:pt x="2224836" y="286486"/>
                  </a:lnTo>
                  <a:lnTo>
                    <a:pt x="2226322" y="286486"/>
                  </a:lnTo>
                  <a:lnTo>
                    <a:pt x="2229396" y="289521"/>
                  </a:lnTo>
                  <a:lnTo>
                    <a:pt x="2232418" y="292595"/>
                  </a:lnTo>
                  <a:lnTo>
                    <a:pt x="2235504" y="292595"/>
                  </a:lnTo>
                  <a:lnTo>
                    <a:pt x="2236990" y="297154"/>
                  </a:lnTo>
                  <a:lnTo>
                    <a:pt x="2238527" y="295617"/>
                  </a:lnTo>
                  <a:lnTo>
                    <a:pt x="2241600" y="295617"/>
                  </a:lnTo>
                  <a:lnTo>
                    <a:pt x="2244623" y="292595"/>
                  </a:lnTo>
                  <a:lnTo>
                    <a:pt x="2246160" y="292595"/>
                  </a:lnTo>
                  <a:lnTo>
                    <a:pt x="2249195" y="286486"/>
                  </a:lnTo>
                  <a:lnTo>
                    <a:pt x="2250732" y="283413"/>
                  </a:lnTo>
                  <a:lnTo>
                    <a:pt x="2253754" y="277317"/>
                  </a:lnTo>
                  <a:lnTo>
                    <a:pt x="2256828" y="271208"/>
                  </a:lnTo>
                  <a:lnTo>
                    <a:pt x="2258364" y="260540"/>
                  </a:lnTo>
                  <a:lnTo>
                    <a:pt x="2261400" y="251421"/>
                  </a:lnTo>
                  <a:lnTo>
                    <a:pt x="2264422" y="240753"/>
                  </a:lnTo>
                  <a:lnTo>
                    <a:pt x="2265959" y="228549"/>
                  </a:lnTo>
                  <a:lnTo>
                    <a:pt x="2269032" y="220954"/>
                  </a:lnTo>
                  <a:lnTo>
                    <a:pt x="2270518" y="210286"/>
                  </a:lnTo>
                  <a:lnTo>
                    <a:pt x="2273604" y="198094"/>
                  </a:lnTo>
                  <a:lnTo>
                    <a:pt x="2276627" y="191985"/>
                  </a:lnTo>
                  <a:lnTo>
                    <a:pt x="2278164" y="179781"/>
                  </a:lnTo>
                  <a:lnTo>
                    <a:pt x="2281186" y="166090"/>
                  </a:lnTo>
                  <a:lnTo>
                    <a:pt x="2282723" y="156908"/>
                  </a:lnTo>
                  <a:lnTo>
                    <a:pt x="2285758" y="144754"/>
                  </a:lnTo>
                  <a:lnTo>
                    <a:pt x="2288832" y="134086"/>
                  </a:lnTo>
                  <a:lnTo>
                    <a:pt x="2290368" y="126453"/>
                  </a:lnTo>
                  <a:lnTo>
                    <a:pt x="2293391" y="118859"/>
                  </a:lnTo>
                  <a:lnTo>
                    <a:pt x="2294877" y="111226"/>
                  </a:lnTo>
                  <a:lnTo>
                    <a:pt x="2297963" y="105117"/>
                  </a:lnTo>
                  <a:lnTo>
                    <a:pt x="2300985" y="102095"/>
                  </a:lnTo>
                  <a:lnTo>
                    <a:pt x="2302522" y="99021"/>
                  </a:lnTo>
                  <a:lnTo>
                    <a:pt x="2305596" y="95986"/>
                  </a:lnTo>
                  <a:lnTo>
                    <a:pt x="2307082" y="94449"/>
                  </a:lnTo>
                  <a:lnTo>
                    <a:pt x="2310155" y="92913"/>
                  </a:lnTo>
                  <a:lnTo>
                    <a:pt x="2313190" y="92913"/>
                  </a:lnTo>
                  <a:lnTo>
                    <a:pt x="2314727" y="94449"/>
                  </a:lnTo>
                  <a:lnTo>
                    <a:pt x="2317749" y="99021"/>
                  </a:lnTo>
                  <a:lnTo>
                    <a:pt x="2320823" y="99021"/>
                  </a:lnTo>
                  <a:lnTo>
                    <a:pt x="2322309" y="100558"/>
                  </a:lnTo>
                  <a:lnTo>
                    <a:pt x="2325395" y="102095"/>
                  </a:lnTo>
                  <a:lnTo>
                    <a:pt x="2326932" y="105117"/>
                  </a:lnTo>
                  <a:lnTo>
                    <a:pt x="2329954" y="102095"/>
                  </a:lnTo>
                  <a:lnTo>
                    <a:pt x="2334513" y="106654"/>
                  </a:lnTo>
                  <a:lnTo>
                    <a:pt x="2337600" y="105117"/>
                  </a:lnTo>
                  <a:lnTo>
                    <a:pt x="2339085" y="106654"/>
                  </a:lnTo>
                  <a:lnTo>
                    <a:pt x="2342159" y="105117"/>
                  </a:lnTo>
                  <a:lnTo>
                    <a:pt x="2346718" y="100558"/>
                  </a:lnTo>
                  <a:lnTo>
                    <a:pt x="2349754" y="94449"/>
                  </a:lnTo>
                  <a:lnTo>
                    <a:pt x="2351290" y="89890"/>
                  </a:lnTo>
                  <a:lnTo>
                    <a:pt x="2354364" y="86867"/>
                  </a:lnTo>
                  <a:lnTo>
                    <a:pt x="2357386" y="82245"/>
                  </a:lnTo>
                  <a:lnTo>
                    <a:pt x="2358923" y="74663"/>
                  </a:lnTo>
                  <a:lnTo>
                    <a:pt x="2361958" y="65531"/>
                  </a:lnTo>
                  <a:lnTo>
                    <a:pt x="2363495" y="60921"/>
                  </a:lnTo>
                  <a:lnTo>
                    <a:pt x="2366518" y="54813"/>
                  </a:lnTo>
                  <a:lnTo>
                    <a:pt x="2369591" y="47231"/>
                  </a:lnTo>
                  <a:lnTo>
                    <a:pt x="2371077" y="38100"/>
                  </a:lnTo>
                  <a:lnTo>
                    <a:pt x="2374163" y="33489"/>
                  </a:lnTo>
                  <a:lnTo>
                    <a:pt x="2377185" y="28917"/>
                  </a:lnTo>
                  <a:lnTo>
                    <a:pt x="2378722" y="22821"/>
                  </a:lnTo>
                  <a:lnTo>
                    <a:pt x="2381796" y="18249"/>
                  </a:lnTo>
                  <a:lnTo>
                    <a:pt x="2383282" y="13690"/>
                  </a:lnTo>
                  <a:lnTo>
                    <a:pt x="2386355" y="7594"/>
                  </a:lnTo>
                  <a:lnTo>
                    <a:pt x="2389390" y="6045"/>
                  </a:lnTo>
                  <a:lnTo>
                    <a:pt x="2390927" y="4559"/>
                  </a:lnTo>
                  <a:lnTo>
                    <a:pt x="2393949" y="0"/>
                  </a:lnTo>
                  <a:lnTo>
                    <a:pt x="2398509" y="0"/>
                  </a:lnTo>
                  <a:lnTo>
                    <a:pt x="2401595" y="1485"/>
                  </a:lnTo>
                  <a:lnTo>
                    <a:pt x="2403132" y="4559"/>
                  </a:lnTo>
                  <a:lnTo>
                    <a:pt x="2406154" y="10667"/>
                  </a:lnTo>
                  <a:lnTo>
                    <a:pt x="2407691" y="13690"/>
                  </a:lnTo>
                  <a:lnTo>
                    <a:pt x="2410713" y="22821"/>
                  </a:lnTo>
                  <a:lnTo>
                    <a:pt x="2413800" y="24358"/>
                  </a:lnTo>
                  <a:lnTo>
                    <a:pt x="2415285" y="33489"/>
                  </a:lnTo>
                  <a:lnTo>
                    <a:pt x="2418308" y="42659"/>
                  </a:lnTo>
                  <a:lnTo>
                    <a:pt x="2419845" y="48767"/>
                  </a:lnTo>
                  <a:lnTo>
                    <a:pt x="2422918" y="57886"/>
                  </a:lnTo>
                  <a:lnTo>
                    <a:pt x="2425954" y="65531"/>
                  </a:lnTo>
                  <a:lnTo>
                    <a:pt x="2427490" y="74663"/>
                  </a:lnTo>
                  <a:lnTo>
                    <a:pt x="2430513" y="77685"/>
                  </a:lnTo>
                  <a:lnTo>
                    <a:pt x="2433586" y="83794"/>
                  </a:lnTo>
                  <a:lnTo>
                    <a:pt x="2435072" y="89890"/>
                  </a:lnTo>
                  <a:lnTo>
                    <a:pt x="2438158" y="95986"/>
                  </a:lnTo>
                  <a:lnTo>
                    <a:pt x="2439695" y="95986"/>
                  </a:lnTo>
                  <a:lnTo>
                    <a:pt x="2442718" y="102095"/>
                  </a:lnTo>
                  <a:lnTo>
                    <a:pt x="2445740" y="106654"/>
                  </a:lnTo>
                  <a:lnTo>
                    <a:pt x="2447277" y="108191"/>
                  </a:lnTo>
                  <a:lnTo>
                    <a:pt x="2450363" y="108191"/>
                  </a:lnTo>
                  <a:lnTo>
                    <a:pt x="2451849" y="111226"/>
                  </a:lnTo>
                  <a:lnTo>
                    <a:pt x="2457945" y="111226"/>
                  </a:lnTo>
                  <a:lnTo>
                    <a:pt x="2459482" y="108191"/>
                  </a:lnTo>
                  <a:lnTo>
                    <a:pt x="2461018" y="105117"/>
                  </a:lnTo>
                  <a:lnTo>
                    <a:pt x="2464054" y="106654"/>
                  </a:lnTo>
                  <a:lnTo>
                    <a:pt x="2467127" y="105117"/>
                  </a:lnTo>
                  <a:lnTo>
                    <a:pt x="2470149" y="105117"/>
                  </a:lnTo>
                  <a:lnTo>
                    <a:pt x="2471686" y="102095"/>
                  </a:lnTo>
                  <a:lnTo>
                    <a:pt x="2474709" y="100558"/>
                  </a:lnTo>
                  <a:lnTo>
                    <a:pt x="2476258" y="102095"/>
                  </a:lnTo>
                  <a:lnTo>
                    <a:pt x="2479281" y="106654"/>
                  </a:lnTo>
                  <a:lnTo>
                    <a:pt x="2482354" y="106654"/>
                  </a:lnTo>
                  <a:lnTo>
                    <a:pt x="2483840" y="108191"/>
                  </a:lnTo>
                  <a:lnTo>
                    <a:pt x="2486913" y="117322"/>
                  </a:lnTo>
                  <a:lnTo>
                    <a:pt x="2489949" y="121894"/>
                  </a:lnTo>
                  <a:lnTo>
                    <a:pt x="2491485" y="132549"/>
                  </a:lnTo>
                  <a:lnTo>
                    <a:pt x="2493022" y="138658"/>
                  </a:lnTo>
                  <a:lnTo>
                    <a:pt x="2496045" y="150863"/>
                  </a:lnTo>
                  <a:lnTo>
                    <a:pt x="2499118" y="156908"/>
                  </a:lnTo>
                  <a:lnTo>
                    <a:pt x="2502154" y="169113"/>
                  </a:lnTo>
                  <a:lnTo>
                    <a:pt x="2503690" y="179781"/>
                  </a:lnTo>
                  <a:lnTo>
                    <a:pt x="2505227" y="191985"/>
                  </a:lnTo>
                  <a:lnTo>
                    <a:pt x="2508249" y="196545"/>
                  </a:lnTo>
                  <a:lnTo>
                    <a:pt x="2511272" y="210286"/>
                  </a:lnTo>
                  <a:lnTo>
                    <a:pt x="2514358" y="222440"/>
                  </a:lnTo>
                  <a:lnTo>
                    <a:pt x="2515895" y="233108"/>
                  </a:lnTo>
                  <a:lnTo>
                    <a:pt x="2517381" y="243776"/>
                  </a:lnTo>
                  <a:lnTo>
                    <a:pt x="2520454" y="254495"/>
                  </a:lnTo>
                  <a:lnTo>
                    <a:pt x="2523477" y="265163"/>
                  </a:lnTo>
                  <a:lnTo>
                    <a:pt x="2526563" y="272745"/>
                  </a:lnTo>
                  <a:lnTo>
                    <a:pt x="2528049" y="283413"/>
                  </a:lnTo>
                  <a:lnTo>
                    <a:pt x="2531122" y="286486"/>
                  </a:lnTo>
                  <a:lnTo>
                    <a:pt x="2532608" y="292595"/>
                  </a:lnTo>
                  <a:lnTo>
                    <a:pt x="2535682" y="297154"/>
                  </a:lnTo>
                  <a:lnTo>
                    <a:pt x="2537218" y="298640"/>
                  </a:lnTo>
                  <a:lnTo>
                    <a:pt x="2540254" y="301726"/>
                  </a:lnTo>
                  <a:lnTo>
                    <a:pt x="2543327" y="303263"/>
                  </a:lnTo>
                  <a:lnTo>
                    <a:pt x="2546349" y="303263"/>
                  </a:lnTo>
                  <a:lnTo>
                    <a:pt x="2547886" y="301726"/>
                  </a:lnTo>
                  <a:lnTo>
                    <a:pt x="2549372" y="301726"/>
                  </a:lnTo>
                  <a:lnTo>
                    <a:pt x="2552458" y="298640"/>
                  </a:lnTo>
                  <a:lnTo>
                    <a:pt x="2555481" y="298640"/>
                  </a:lnTo>
                  <a:lnTo>
                    <a:pt x="2558554" y="297154"/>
                  </a:lnTo>
                  <a:lnTo>
                    <a:pt x="2560040" y="297154"/>
                  </a:lnTo>
                  <a:lnTo>
                    <a:pt x="2561577" y="295617"/>
                  </a:lnTo>
                  <a:lnTo>
                    <a:pt x="2564663" y="292595"/>
                  </a:lnTo>
                  <a:lnTo>
                    <a:pt x="2570708" y="292595"/>
                  </a:lnTo>
                  <a:lnTo>
                    <a:pt x="2572245" y="291058"/>
                  </a:lnTo>
                  <a:lnTo>
                    <a:pt x="2573782" y="295617"/>
                  </a:lnTo>
                  <a:lnTo>
                    <a:pt x="2576817" y="295617"/>
                  </a:lnTo>
                  <a:lnTo>
                    <a:pt x="2579890" y="301726"/>
                  </a:lnTo>
                  <a:lnTo>
                    <a:pt x="2581427" y="301726"/>
                  </a:lnTo>
                  <a:lnTo>
                    <a:pt x="2584449" y="307822"/>
                  </a:lnTo>
                  <a:lnTo>
                    <a:pt x="2587472" y="310845"/>
                  </a:lnTo>
                  <a:lnTo>
                    <a:pt x="2589009" y="318490"/>
                  </a:lnTo>
                  <a:lnTo>
                    <a:pt x="2592095" y="324586"/>
                  </a:lnTo>
                  <a:lnTo>
                    <a:pt x="2593581" y="326085"/>
                  </a:lnTo>
                  <a:lnTo>
                    <a:pt x="2596654" y="336740"/>
                  </a:lnTo>
                  <a:lnTo>
                    <a:pt x="2599677" y="342849"/>
                  </a:lnTo>
                  <a:lnTo>
                    <a:pt x="2602763" y="345871"/>
                  </a:lnTo>
                  <a:lnTo>
                    <a:pt x="2604249" y="355053"/>
                  </a:lnTo>
                  <a:lnTo>
                    <a:pt x="2605785" y="361149"/>
                  </a:lnTo>
                  <a:lnTo>
                    <a:pt x="2608808" y="367207"/>
                  </a:lnTo>
                  <a:lnTo>
                    <a:pt x="2611882" y="376389"/>
                  </a:lnTo>
                  <a:lnTo>
                    <a:pt x="2614917" y="377926"/>
                  </a:lnTo>
                  <a:lnTo>
                    <a:pt x="2616454" y="383971"/>
                  </a:lnTo>
                  <a:lnTo>
                    <a:pt x="2617990" y="388594"/>
                  </a:lnTo>
                  <a:lnTo>
                    <a:pt x="2621013" y="393153"/>
                  </a:lnTo>
                  <a:lnTo>
                    <a:pt x="2624035" y="394639"/>
                  </a:lnTo>
                  <a:lnTo>
                    <a:pt x="2625572" y="400748"/>
                  </a:lnTo>
                  <a:lnTo>
                    <a:pt x="2628658" y="399249"/>
                  </a:lnTo>
                  <a:lnTo>
                    <a:pt x="2636240" y="399249"/>
                  </a:lnTo>
                  <a:lnTo>
                    <a:pt x="2637777" y="396176"/>
                  </a:lnTo>
                  <a:lnTo>
                    <a:pt x="2640812" y="390080"/>
                  </a:lnTo>
                  <a:lnTo>
                    <a:pt x="2643885" y="385508"/>
                  </a:lnTo>
                  <a:lnTo>
                    <a:pt x="2645371" y="379412"/>
                  </a:lnTo>
                  <a:lnTo>
                    <a:pt x="2648445" y="368744"/>
                  </a:lnTo>
                  <a:lnTo>
                    <a:pt x="2649982" y="362648"/>
                  </a:lnTo>
                  <a:lnTo>
                    <a:pt x="2653017" y="355053"/>
                  </a:lnTo>
                  <a:lnTo>
                    <a:pt x="2656090" y="347408"/>
                  </a:lnTo>
                  <a:lnTo>
                    <a:pt x="2659113" y="339826"/>
                  </a:lnTo>
                  <a:lnTo>
                    <a:pt x="2660649" y="335254"/>
                  </a:lnTo>
                  <a:lnTo>
                    <a:pt x="2662135" y="326085"/>
                  </a:lnTo>
                  <a:lnTo>
                    <a:pt x="2665209" y="318490"/>
                  </a:lnTo>
                  <a:lnTo>
                    <a:pt x="2668244" y="310845"/>
                  </a:lnTo>
                  <a:lnTo>
                    <a:pt x="2669781" y="303263"/>
                  </a:lnTo>
                  <a:lnTo>
                    <a:pt x="2672803" y="301726"/>
                  </a:lnTo>
                  <a:lnTo>
                    <a:pt x="2674340" y="292595"/>
                  </a:lnTo>
                  <a:lnTo>
                    <a:pt x="2677413" y="292595"/>
                  </a:lnTo>
                  <a:lnTo>
                    <a:pt x="2680449" y="291058"/>
                  </a:lnTo>
                  <a:lnTo>
                    <a:pt x="2685008" y="286486"/>
                  </a:lnTo>
                  <a:lnTo>
                    <a:pt x="2689567" y="286486"/>
                  </a:lnTo>
                  <a:lnTo>
                    <a:pt x="2692654" y="289521"/>
                  </a:lnTo>
                  <a:lnTo>
                    <a:pt x="2694190" y="291058"/>
                  </a:lnTo>
                  <a:lnTo>
                    <a:pt x="2697213" y="291058"/>
                  </a:lnTo>
                  <a:lnTo>
                    <a:pt x="2700235" y="295617"/>
                  </a:lnTo>
                  <a:lnTo>
                    <a:pt x="2701772" y="292595"/>
                  </a:lnTo>
                  <a:lnTo>
                    <a:pt x="2704858" y="295617"/>
                  </a:lnTo>
                  <a:lnTo>
                    <a:pt x="2712440" y="295617"/>
                  </a:lnTo>
                  <a:lnTo>
                    <a:pt x="2713977" y="292595"/>
                  </a:lnTo>
                  <a:lnTo>
                    <a:pt x="2717012" y="291058"/>
                  </a:lnTo>
                  <a:lnTo>
                    <a:pt x="2718549" y="286486"/>
                  </a:lnTo>
                  <a:lnTo>
                    <a:pt x="2721571" y="280390"/>
                  </a:lnTo>
                  <a:lnTo>
                    <a:pt x="2724645" y="272745"/>
                  </a:lnTo>
                  <a:lnTo>
                    <a:pt x="2726182" y="266649"/>
                  </a:lnTo>
                  <a:lnTo>
                    <a:pt x="2729217" y="255981"/>
                  </a:lnTo>
                  <a:lnTo>
                    <a:pt x="2730754" y="245313"/>
                  </a:lnTo>
                  <a:lnTo>
                    <a:pt x="2733776" y="236194"/>
                  </a:lnTo>
                  <a:lnTo>
                    <a:pt x="2736849" y="222440"/>
                  </a:lnTo>
                  <a:lnTo>
                    <a:pt x="2738335" y="214858"/>
                  </a:lnTo>
                  <a:lnTo>
                    <a:pt x="2741409" y="202653"/>
                  </a:lnTo>
                  <a:lnTo>
                    <a:pt x="2742958" y="191985"/>
                  </a:lnTo>
                  <a:lnTo>
                    <a:pt x="2745981" y="182854"/>
                  </a:lnTo>
                  <a:lnTo>
                    <a:pt x="2749003" y="172186"/>
                  </a:lnTo>
                  <a:lnTo>
                    <a:pt x="2750540" y="159994"/>
                  </a:lnTo>
                  <a:lnTo>
                    <a:pt x="2753613" y="150863"/>
                  </a:lnTo>
                  <a:lnTo>
                    <a:pt x="2756649" y="138658"/>
                  </a:lnTo>
                  <a:lnTo>
                    <a:pt x="2758185" y="129527"/>
                  </a:lnTo>
                  <a:lnTo>
                    <a:pt x="2761208" y="123431"/>
                  </a:lnTo>
                  <a:lnTo>
                    <a:pt x="2762745" y="112763"/>
                  </a:lnTo>
                  <a:lnTo>
                    <a:pt x="2765767" y="106654"/>
                  </a:lnTo>
                  <a:lnTo>
                    <a:pt x="2768854" y="105117"/>
                  </a:lnTo>
                  <a:lnTo>
                    <a:pt x="2770390" y="99021"/>
                  </a:lnTo>
                  <a:lnTo>
                    <a:pt x="2773413" y="95986"/>
                  </a:lnTo>
                  <a:lnTo>
                    <a:pt x="2774949" y="92913"/>
                  </a:lnTo>
                  <a:lnTo>
                    <a:pt x="2777972" y="94449"/>
                  </a:lnTo>
                  <a:lnTo>
                    <a:pt x="2781058" y="94449"/>
                  </a:lnTo>
                  <a:lnTo>
                    <a:pt x="2782544" y="95986"/>
                  </a:lnTo>
                  <a:lnTo>
                    <a:pt x="2787103" y="95986"/>
                  </a:lnTo>
                  <a:lnTo>
                    <a:pt x="2790177" y="100558"/>
                  </a:lnTo>
                  <a:lnTo>
                    <a:pt x="2793212" y="102095"/>
                  </a:lnTo>
                  <a:lnTo>
                    <a:pt x="2794749" y="102095"/>
                  </a:lnTo>
                  <a:lnTo>
                    <a:pt x="2797771" y="105117"/>
                  </a:lnTo>
                  <a:lnTo>
                    <a:pt x="2799308" y="102095"/>
                  </a:lnTo>
                  <a:lnTo>
                    <a:pt x="2802331" y="106654"/>
                  </a:lnTo>
                  <a:lnTo>
                    <a:pt x="2806903" y="106654"/>
                  </a:lnTo>
                  <a:lnTo>
                    <a:pt x="2809976" y="102095"/>
                  </a:lnTo>
                  <a:lnTo>
                    <a:pt x="2812999" y="102095"/>
                  </a:lnTo>
                  <a:lnTo>
                    <a:pt x="2814535" y="100558"/>
                  </a:lnTo>
                  <a:lnTo>
                    <a:pt x="2817609" y="95986"/>
                  </a:lnTo>
                  <a:lnTo>
                    <a:pt x="2819107" y="92913"/>
                  </a:lnTo>
                  <a:lnTo>
                    <a:pt x="2822181" y="88353"/>
                  </a:lnTo>
                  <a:lnTo>
                    <a:pt x="2825203" y="83794"/>
                  </a:lnTo>
                  <a:lnTo>
                    <a:pt x="2826740" y="76200"/>
                  </a:lnTo>
                  <a:lnTo>
                    <a:pt x="2829763" y="70091"/>
                  </a:lnTo>
                  <a:lnTo>
                    <a:pt x="2831312" y="65531"/>
                  </a:lnTo>
                  <a:lnTo>
                    <a:pt x="2834335" y="57886"/>
                  </a:lnTo>
                  <a:lnTo>
                    <a:pt x="2837408" y="48767"/>
                  </a:lnTo>
                  <a:lnTo>
                    <a:pt x="2838945" y="42659"/>
                  </a:lnTo>
                  <a:lnTo>
                    <a:pt x="2840431" y="33489"/>
                  </a:lnTo>
                  <a:lnTo>
                    <a:pt x="2843517" y="30454"/>
                  </a:lnTo>
                  <a:lnTo>
                    <a:pt x="2846539" y="25895"/>
                  </a:lnTo>
                  <a:lnTo>
                    <a:pt x="2849613" y="18249"/>
                  </a:lnTo>
                  <a:lnTo>
                    <a:pt x="2851099" y="16713"/>
                  </a:lnTo>
                  <a:lnTo>
                    <a:pt x="2854172" y="10667"/>
                  </a:lnTo>
                  <a:lnTo>
                    <a:pt x="2855709" y="7594"/>
                  </a:lnTo>
                  <a:lnTo>
                    <a:pt x="2858744" y="4559"/>
                  </a:lnTo>
                  <a:lnTo>
                    <a:pt x="2861767" y="1485"/>
                  </a:lnTo>
                  <a:lnTo>
                    <a:pt x="2863303" y="0"/>
                  </a:lnTo>
                  <a:lnTo>
                    <a:pt x="2866377" y="1485"/>
                  </a:lnTo>
                  <a:lnTo>
                    <a:pt x="2870949" y="1485"/>
                  </a:lnTo>
                  <a:lnTo>
                    <a:pt x="2873971" y="7594"/>
                  </a:lnTo>
                  <a:lnTo>
                    <a:pt x="2875508" y="12153"/>
                  </a:lnTo>
                  <a:lnTo>
                    <a:pt x="2878531" y="16713"/>
                  </a:lnTo>
                  <a:lnTo>
                    <a:pt x="2881617" y="22821"/>
                  </a:lnTo>
                  <a:lnTo>
                    <a:pt x="2883103" y="31991"/>
                  </a:lnTo>
                  <a:lnTo>
                    <a:pt x="2884639" y="38100"/>
                  </a:lnTo>
                  <a:lnTo>
                    <a:pt x="2887713" y="44145"/>
                  </a:lnTo>
                  <a:lnTo>
                    <a:pt x="2890735" y="57886"/>
                  </a:lnTo>
                  <a:lnTo>
                    <a:pt x="2893809" y="60921"/>
                  </a:lnTo>
                  <a:lnTo>
                    <a:pt x="2895307" y="68554"/>
                  </a:lnTo>
                  <a:lnTo>
                    <a:pt x="2896844" y="76200"/>
                  </a:lnTo>
                  <a:lnTo>
                    <a:pt x="2899867" y="82245"/>
                  </a:lnTo>
                  <a:lnTo>
                    <a:pt x="2902940" y="86867"/>
                  </a:lnTo>
                  <a:lnTo>
                    <a:pt x="2905963" y="94449"/>
                  </a:lnTo>
                  <a:lnTo>
                    <a:pt x="2907512" y="99021"/>
                  </a:lnTo>
                  <a:lnTo>
                    <a:pt x="2910535" y="102095"/>
                  </a:lnTo>
                  <a:lnTo>
                    <a:pt x="2912071" y="106654"/>
                  </a:lnTo>
                  <a:lnTo>
                    <a:pt x="2915094" y="108191"/>
                  </a:lnTo>
                  <a:lnTo>
                    <a:pt x="2918167" y="111226"/>
                  </a:lnTo>
                  <a:lnTo>
                    <a:pt x="2919666" y="111226"/>
                  </a:lnTo>
                  <a:lnTo>
                    <a:pt x="2922739" y="115785"/>
                  </a:lnTo>
                  <a:lnTo>
                    <a:pt x="2925762" y="111226"/>
                  </a:lnTo>
                  <a:lnTo>
                    <a:pt x="2927299" y="106654"/>
                  </a:lnTo>
                  <a:lnTo>
                    <a:pt x="2928835" y="106654"/>
                  </a:lnTo>
                  <a:lnTo>
                    <a:pt x="2931871" y="108191"/>
                  </a:lnTo>
                  <a:lnTo>
                    <a:pt x="2934944" y="108191"/>
                  </a:lnTo>
                  <a:lnTo>
                    <a:pt x="2937967" y="105117"/>
                  </a:lnTo>
                  <a:lnTo>
                    <a:pt x="2939503" y="102095"/>
                  </a:lnTo>
                  <a:lnTo>
                    <a:pt x="2941040" y="105117"/>
                  </a:lnTo>
                  <a:lnTo>
                    <a:pt x="2944063" y="102095"/>
                  </a:lnTo>
                  <a:lnTo>
                    <a:pt x="2947098" y="102095"/>
                  </a:lnTo>
                  <a:lnTo>
                    <a:pt x="2950171" y="105117"/>
                  </a:lnTo>
                  <a:lnTo>
                    <a:pt x="2951708" y="111226"/>
                  </a:lnTo>
                  <a:lnTo>
                    <a:pt x="2953194" y="115785"/>
                  </a:lnTo>
                  <a:lnTo>
                    <a:pt x="2956267" y="118859"/>
                  </a:lnTo>
                  <a:lnTo>
                    <a:pt x="2959303" y="127990"/>
                  </a:lnTo>
                  <a:lnTo>
                    <a:pt x="2962376" y="134086"/>
                  </a:lnTo>
                  <a:lnTo>
                    <a:pt x="2963862" y="144754"/>
                  </a:lnTo>
                  <a:lnTo>
                    <a:pt x="2966935" y="153885"/>
                  </a:lnTo>
                  <a:lnTo>
                    <a:pt x="2968421" y="166090"/>
                  </a:lnTo>
                  <a:lnTo>
                    <a:pt x="2971507" y="176758"/>
                  </a:lnTo>
                  <a:lnTo>
                    <a:pt x="2973044" y="185889"/>
                  </a:lnTo>
                  <a:lnTo>
                    <a:pt x="2976067" y="198094"/>
                  </a:lnTo>
                  <a:lnTo>
                    <a:pt x="2979140" y="207213"/>
                  </a:lnTo>
                  <a:lnTo>
                    <a:pt x="2982163" y="219417"/>
                  </a:lnTo>
                  <a:lnTo>
                    <a:pt x="2983712" y="228549"/>
                  </a:lnTo>
                  <a:lnTo>
                    <a:pt x="2985198" y="236194"/>
                  </a:lnTo>
                  <a:lnTo>
                    <a:pt x="2988271" y="251421"/>
                  </a:lnTo>
                  <a:lnTo>
                    <a:pt x="2991294" y="262089"/>
                  </a:lnTo>
                  <a:lnTo>
                    <a:pt x="2994367" y="271208"/>
                  </a:lnTo>
                  <a:lnTo>
                    <a:pt x="2995866" y="274294"/>
                  </a:lnTo>
                  <a:lnTo>
                    <a:pt x="2997403" y="284949"/>
                  </a:lnTo>
                  <a:lnTo>
                    <a:pt x="3000476" y="291058"/>
                  </a:lnTo>
                  <a:lnTo>
                    <a:pt x="3003499" y="295617"/>
                  </a:lnTo>
                  <a:lnTo>
                    <a:pt x="3005035" y="297154"/>
                  </a:lnTo>
                  <a:lnTo>
                    <a:pt x="3008071" y="301726"/>
                  </a:lnTo>
                  <a:lnTo>
                    <a:pt x="3009607" y="301726"/>
                  </a:lnTo>
                  <a:lnTo>
                    <a:pt x="3012630" y="303263"/>
                  </a:lnTo>
                  <a:lnTo>
                    <a:pt x="3017240" y="303263"/>
                  </a:lnTo>
                  <a:lnTo>
                    <a:pt x="3020263" y="297154"/>
                  </a:lnTo>
                  <a:lnTo>
                    <a:pt x="3024835" y="297154"/>
                  </a:lnTo>
                  <a:lnTo>
                    <a:pt x="3027908" y="295617"/>
                  </a:lnTo>
                  <a:lnTo>
                    <a:pt x="3029394" y="295617"/>
                  </a:lnTo>
                  <a:lnTo>
                    <a:pt x="3032467" y="292595"/>
                  </a:lnTo>
                  <a:lnTo>
                    <a:pt x="3035503" y="291058"/>
                  </a:lnTo>
                  <a:lnTo>
                    <a:pt x="3038576" y="292595"/>
                  </a:lnTo>
                  <a:lnTo>
                    <a:pt x="3040062" y="292595"/>
                  </a:lnTo>
                  <a:lnTo>
                    <a:pt x="3041599" y="297154"/>
                  </a:lnTo>
                  <a:lnTo>
                    <a:pt x="3044621" y="295617"/>
                  </a:lnTo>
                  <a:lnTo>
                    <a:pt x="3047707" y="297154"/>
                  </a:lnTo>
                  <a:lnTo>
                    <a:pt x="3049244" y="298640"/>
                  </a:lnTo>
                  <a:lnTo>
                    <a:pt x="3052267" y="303263"/>
                  </a:lnTo>
                  <a:lnTo>
                    <a:pt x="3053803" y="307822"/>
                  </a:lnTo>
                  <a:lnTo>
                    <a:pt x="3056826" y="310845"/>
                  </a:lnTo>
                  <a:lnTo>
                    <a:pt x="3059912" y="319976"/>
                  </a:lnTo>
                  <a:lnTo>
                    <a:pt x="3061398" y="326085"/>
                  </a:lnTo>
                  <a:lnTo>
                    <a:pt x="3064471" y="330695"/>
                  </a:lnTo>
                  <a:lnTo>
                    <a:pt x="3066008" y="341312"/>
                  </a:lnTo>
                  <a:lnTo>
                    <a:pt x="3072066" y="353517"/>
                  </a:lnTo>
                  <a:lnTo>
                    <a:pt x="3073603" y="359613"/>
                  </a:lnTo>
                  <a:lnTo>
                    <a:pt x="3076676" y="362648"/>
                  </a:lnTo>
                  <a:lnTo>
                    <a:pt x="3079699" y="368744"/>
                  </a:lnTo>
                  <a:lnTo>
                    <a:pt x="3081235" y="377926"/>
                  </a:lnTo>
                  <a:lnTo>
                    <a:pt x="3084271" y="382485"/>
                  </a:lnTo>
                  <a:lnTo>
                    <a:pt x="3085807" y="385508"/>
                  </a:lnTo>
                  <a:lnTo>
                    <a:pt x="3088830" y="394639"/>
                  </a:lnTo>
                  <a:lnTo>
                    <a:pt x="3091903" y="396176"/>
                  </a:lnTo>
                  <a:lnTo>
                    <a:pt x="3093440" y="399249"/>
                  </a:lnTo>
                  <a:lnTo>
                    <a:pt x="3098012" y="399249"/>
                  </a:lnTo>
                  <a:lnTo>
                    <a:pt x="3101035" y="400748"/>
                  </a:lnTo>
                  <a:lnTo>
                    <a:pt x="3104057" y="396176"/>
                  </a:lnTo>
                  <a:lnTo>
                    <a:pt x="3105594" y="393153"/>
                  </a:lnTo>
                  <a:lnTo>
                    <a:pt x="3108629" y="390080"/>
                  </a:lnTo>
                  <a:lnTo>
                    <a:pt x="3110166" y="385508"/>
                  </a:lnTo>
                  <a:lnTo>
                    <a:pt x="3113239" y="379412"/>
                  </a:lnTo>
                  <a:lnTo>
                    <a:pt x="3116262" y="373303"/>
                  </a:lnTo>
                  <a:lnTo>
                    <a:pt x="3117799" y="367207"/>
                  </a:lnTo>
                  <a:lnTo>
                    <a:pt x="3120821" y="356539"/>
                  </a:lnTo>
                  <a:lnTo>
                    <a:pt x="3122371" y="348945"/>
                  </a:lnTo>
                  <a:lnTo>
                    <a:pt x="3125393" y="342849"/>
                  </a:lnTo>
                  <a:lnTo>
                    <a:pt x="3128467" y="332181"/>
                  </a:lnTo>
                  <a:lnTo>
                    <a:pt x="3130003" y="326085"/>
                  </a:lnTo>
                  <a:lnTo>
                    <a:pt x="3133026" y="318490"/>
                  </a:lnTo>
                  <a:lnTo>
                    <a:pt x="3136061" y="310845"/>
                  </a:lnTo>
                  <a:lnTo>
                    <a:pt x="3137598" y="307822"/>
                  </a:lnTo>
                  <a:lnTo>
                    <a:pt x="3140671" y="303263"/>
                  </a:lnTo>
                  <a:lnTo>
                    <a:pt x="3142157" y="297154"/>
                  </a:lnTo>
                  <a:lnTo>
                    <a:pt x="3145231" y="295617"/>
                  </a:lnTo>
                  <a:lnTo>
                    <a:pt x="3148266" y="291058"/>
                  </a:lnTo>
                  <a:lnTo>
                    <a:pt x="3149803" y="286486"/>
                  </a:lnTo>
                  <a:lnTo>
                    <a:pt x="3152825" y="289521"/>
                  </a:lnTo>
                  <a:lnTo>
                    <a:pt x="3154362" y="283413"/>
                  </a:lnTo>
                  <a:lnTo>
                    <a:pt x="3157385" y="286486"/>
                  </a:lnTo>
                  <a:lnTo>
                    <a:pt x="3160471" y="284949"/>
                  </a:lnTo>
                  <a:lnTo>
                    <a:pt x="3165030" y="289521"/>
                  </a:lnTo>
                  <a:lnTo>
                    <a:pt x="3166567" y="289521"/>
                  </a:lnTo>
                  <a:lnTo>
                    <a:pt x="3169589" y="291058"/>
                  </a:lnTo>
                  <a:lnTo>
                    <a:pt x="3172663" y="292595"/>
                  </a:lnTo>
                  <a:lnTo>
                    <a:pt x="3174161" y="295617"/>
                  </a:lnTo>
                  <a:lnTo>
                    <a:pt x="3177235" y="297154"/>
                  </a:lnTo>
                  <a:lnTo>
                    <a:pt x="3178771" y="295617"/>
                  </a:lnTo>
                  <a:lnTo>
                    <a:pt x="3181794" y="291058"/>
                  </a:lnTo>
                  <a:lnTo>
                    <a:pt x="3184829" y="289521"/>
                  </a:lnTo>
                  <a:lnTo>
                    <a:pt x="3186366" y="286486"/>
                  </a:lnTo>
                  <a:lnTo>
                    <a:pt x="3189439" y="280390"/>
                  </a:lnTo>
                  <a:lnTo>
                    <a:pt x="3192462" y="277317"/>
                  </a:lnTo>
                  <a:lnTo>
                    <a:pt x="3193999" y="266649"/>
                  </a:lnTo>
                  <a:lnTo>
                    <a:pt x="3197021" y="257517"/>
                  </a:lnTo>
                  <a:lnTo>
                    <a:pt x="3198571" y="249885"/>
                  </a:lnTo>
                  <a:lnTo>
                    <a:pt x="3201593" y="236194"/>
                  </a:lnTo>
                  <a:lnTo>
                    <a:pt x="3204667" y="228549"/>
                  </a:lnTo>
                  <a:lnTo>
                    <a:pt x="3206203" y="216395"/>
                  </a:lnTo>
                  <a:lnTo>
                    <a:pt x="3209226" y="204190"/>
                  </a:lnTo>
                  <a:lnTo>
                    <a:pt x="3210763" y="193522"/>
                  </a:lnTo>
                  <a:lnTo>
                    <a:pt x="3213798" y="185889"/>
                  </a:lnTo>
                  <a:lnTo>
                    <a:pt x="3216871" y="172186"/>
                  </a:lnTo>
                  <a:lnTo>
                    <a:pt x="3218357" y="164553"/>
                  </a:lnTo>
                  <a:lnTo>
                    <a:pt x="3221431" y="152349"/>
                  </a:lnTo>
                  <a:lnTo>
                    <a:pt x="3222929" y="140195"/>
                  </a:lnTo>
                  <a:lnTo>
                    <a:pt x="3226003" y="132549"/>
                  </a:lnTo>
                  <a:lnTo>
                    <a:pt x="3229025" y="121894"/>
                  </a:lnTo>
                  <a:lnTo>
                    <a:pt x="3230562" y="115785"/>
                  </a:lnTo>
                  <a:lnTo>
                    <a:pt x="3233585" y="111226"/>
                  </a:lnTo>
                  <a:lnTo>
                    <a:pt x="3235121" y="105117"/>
                  </a:lnTo>
                  <a:lnTo>
                    <a:pt x="3238157" y="100558"/>
                  </a:lnTo>
                  <a:lnTo>
                    <a:pt x="3241230" y="99021"/>
                  </a:lnTo>
                  <a:lnTo>
                    <a:pt x="3242716" y="94449"/>
                  </a:lnTo>
                  <a:lnTo>
                    <a:pt x="3245789" y="92913"/>
                  </a:lnTo>
                  <a:lnTo>
                    <a:pt x="3248825" y="94449"/>
                  </a:lnTo>
                  <a:lnTo>
                    <a:pt x="3250361" y="92913"/>
                  </a:lnTo>
                  <a:lnTo>
                    <a:pt x="3253435" y="95986"/>
                  </a:lnTo>
                  <a:lnTo>
                    <a:pt x="3254921" y="95986"/>
                  </a:lnTo>
                  <a:lnTo>
                    <a:pt x="3257994" y="100558"/>
                  </a:lnTo>
                  <a:lnTo>
                    <a:pt x="3261029" y="102095"/>
                  </a:lnTo>
                  <a:lnTo>
                    <a:pt x="3262566" y="100558"/>
                  </a:lnTo>
                  <a:lnTo>
                    <a:pt x="3264103" y="100558"/>
                  </a:lnTo>
                  <a:lnTo>
                    <a:pt x="3267125" y="105117"/>
                  </a:lnTo>
                  <a:lnTo>
                    <a:pt x="3270148" y="105117"/>
                  </a:lnTo>
                  <a:lnTo>
                    <a:pt x="3273221" y="106654"/>
                  </a:lnTo>
                  <a:lnTo>
                    <a:pt x="3274771" y="106654"/>
                  </a:lnTo>
                  <a:lnTo>
                    <a:pt x="3277793" y="105117"/>
                  </a:lnTo>
                  <a:lnTo>
                    <a:pt x="3279330" y="100558"/>
                  </a:lnTo>
                  <a:lnTo>
                    <a:pt x="3282353" y="100558"/>
                  </a:lnTo>
                  <a:lnTo>
                    <a:pt x="3285426" y="95986"/>
                  </a:lnTo>
                  <a:lnTo>
                    <a:pt x="3286925" y="92913"/>
                  </a:lnTo>
                  <a:lnTo>
                    <a:pt x="3289998" y="88353"/>
                  </a:lnTo>
                  <a:lnTo>
                    <a:pt x="3291535" y="83794"/>
                  </a:lnTo>
                  <a:lnTo>
                    <a:pt x="3294557" y="80759"/>
                  </a:lnTo>
                  <a:lnTo>
                    <a:pt x="3297580" y="68554"/>
                  </a:lnTo>
                  <a:lnTo>
                    <a:pt x="3299129" y="65531"/>
                  </a:lnTo>
                  <a:lnTo>
                    <a:pt x="3302203" y="59435"/>
                  </a:lnTo>
                  <a:lnTo>
                    <a:pt x="3305225" y="53327"/>
                  </a:lnTo>
                  <a:lnTo>
                    <a:pt x="3306762" y="44145"/>
                  </a:lnTo>
                  <a:lnTo>
                    <a:pt x="3308248" y="38100"/>
                  </a:lnTo>
                  <a:lnTo>
                    <a:pt x="3311321" y="33489"/>
                  </a:lnTo>
                  <a:lnTo>
                    <a:pt x="3314357" y="30454"/>
                  </a:lnTo>
                  <a:lnTo>
                    <a:pt x="3317430" y="22821"/>
                  </a:lnTo>
                  <a:lnTo>
                    <a:pt x="3318916" y="18249"/>
                  </a:lnTo>
                  <a:lnTo>
                    <a:pt x="3320453" y="12153"/>
                  </a:lnTo>
                  <a:lnTo>
                    <a:pt x="3323526" y="7594"/>
                  </a:lnTo>
                  <a:lnTo>
                    <a:pt x="3326561" y="6045"/>
                  </a:lnTo>
                  <a:lnTo>
                    <a:pt x="3329635" y="4559"/>
                  </a:lnTo>
                  <a:lnTo>
                    <a:pt x="3331121" y="1485"/>
                  </a:lnTo>
                  <a:lnTo>
                    <a:pt x="3334194" y="1485"/>
                  </a:lnTo>
                  <a:lnTo>
                    <a:pt x="3335680" y="4559"/>
                  </a:lnTo>
                  <a:lnTo>
                    <a:pt x="3338766" y="6045"/>
                  </a:lnTo>
                  <a:lnTo>
                    <a:pt x="3341789" y="7594"/>
                  </a:lnTo>
                  <a:lnTo>
                    <a:pt x="3343325" y="12153"/>
                  </a:lnTo>
                  <a:lnTo>
                    <a:pt x="3346348" y="16713"/>
                  </a:lnTo>
                  <a:lnTo>
                    <a:pt x="3347885" y="22821"/>
                  </a:lnTo>
                  <a:lnTo>
                    <a:pt x="3350971" y="28917"/>
                  </a:lnTo>
                  <a:lnTo>
                    <a:pt x="3352457" y="36563"/>
                  </a:lnTo>
                  <a:lnTo>
                    <a:pt x="3355530" y="42659"/>
                  </a:lnTo>
                  <a:lnTo>
                    <a:pt x="3358553" y="54813"/>
                  </a:lnTo>
                  <a:lnTo>
                    <a:pt x="3361626" y="59435"/>
                  </a:lnTo>
                  <a:lnTo>
                    <a:pt x="3363125" y="68554"/>
                  </a:lnTo>
                  <a:lnTo>
                    <a:pt x="3364661" y="76200"/>
                  </a:lnTo>
                  <a:lnTo>
                    <a:pt x="3367735" y="80759"/>
                  </a:lnTo>
                  <a:lnTo>
                    <a:pt x="3370757" y="83794"/>
                  </a:lnTo>
                  <a:lnTo>
                    <a:pt x="3373780" y="94449"/>
                  </a:lnTo>
                  <a:lnTo>
                    <a:pt x="3375329" y="95986"/>
                  </a:lnTo>
                  <a:lnTo>
                    <a:pt x="3376866" y="100558"/>
                  </a:lnTo>
                  <a:lnTo>
                    <a:pt x="3379889" y="105117"/>
                  </a:lnTo>
                  <a:lnTo>
                    <a:pt x="3385985" y="111226"/>
                  </a:lnTo>
                  <a:lnTo>
                    <a:pt x="3390557" y="111226"/>
                  </a:lnTo>
                  <a:lnTo>
                    <a:pt x="3392093" y="112763"/>
                  </a:lnTo>
                  <a:lnTo>
                    <a:pt x="3395116" y="111226"/>
                  </a:lnTo>
                  <a:lnTo>
                    <a:pt x="3396653" y="106654"/>
                  </a:lnTo>
                  <a:lnTo>
                    <a:pt x="3399726" y="108191"/>
                  </a:lnTo>
                  <a:lnTo>
                    <a:pt x="3402761" y="106654"/>
                  </a:lnTo>
                  <a:lnTo>
                    <a:pt x="3407321" y="102095"/>
                  </a:lnTo>
                  <a:lnTo>
                    <a:pt x="3411880" y="102095"/>
                  </a:lnTo>
                  <a:lnTo>
                    <a:pt x="3414966" y="105117"/>
                  </a:lnTo>
                  <a:lnTo>
                    <a:pt x="3417989" y="105117"/>
                  </a:lnTo>
                  <a:lnTo>
                    <a:pt x="3419525" y="108191"/>
                  </a:lnTo>
                  <a:lnTo>
                    <a:pt x="3421011" y="112763"/>
                  </a:lnTo>
                  <a:lnTo>
                    <a:pt x="3424085" y="118859"/>
                  </a:lnTo>
                  <a:lnTo>
                    <a:pt x="3427120" y="126453"/>
                  </a:lnTo>
                  <a:lnTo>
                    <a:pt x="3430193" y="134086"/>
                  </a:lnTo>
                  <a:lnTo>
                    <a:pt x="3431679" y="144754"/>
                  </a:lnTo>
                  <a:lnTo>
                    <a:pt x="3433216" y="150863"/>
                  </a:lnTo>
                  <a:lnTo>
                    <a:pt x="3436289" y="159994"/>
                  </a:lnTo>
                  <a:lnTo>
                    <a:pt x="3439325" y="170649"/>
                  </a:lnTo>
                  <a:lnTo>
                    <a:pt x="3440861" y="182854"/>
                  </a:lnTo>
                  <a:lnTo>
                    <a:pt x="3443884" y="193522"/>
                  </a:lnTo>
                  <a:lnTo>
                    <a:pt x="3446957" y="204190"/>
                  </a:lnTo>
                  <a:lnTo>
                    <a:pt x="3448443" y="216395"/>
                  </a:lnTo>
                  <a:lnTo>
                    <a:pt x="3451529" y="225526"/>
                  </a:lnTo>
                  <a:lnTo>
                    <a:pt x="3453066" y="236194"/>
                  </a:lnTo>
                  <a:lnTo>
                    <a:pt x="3456089" y="249885"/>
                  </a:lnTo>
                  <a:lnTo>
                    <a:pt x="3459111" y="257517"/>
                  </a:lnTo>
                  <a:lnTo>
                    <a:pt x="3460648" y="266649"/>
                  </a:lnTo>
                  <a:lnTo>
                    <a:pt x="3463721" y="277317"/>
                  </a:lnTo>
                  <a:lnTo>
                    <a:pt x="3465220" y="283413"/>
                  </a:lnTo>
                  <a:lnTo>
                    <a:pt x="3468293" y="289521"/>
                  </a:lnTo>
                  <a:lnTo>
                    <a:pt x="3471316" y="292595"/>
                  </a:lnTo>
                  <a:lnTo>
                    <a:pt x="3474389" y="297154"/>
                  </a:lnTo>
                  <a:lnTo>
                    <a:pt x="3475888" y="298640"/>
                  </a:lnTo>
                  <a:lnTo>
                    <a:pt x="3477425" y="301726"/>
                  </a:lnTo>
                  <a:lnTo>
                    <a:pt x="3480447" y="303263"/>
                  </a:lnTo>
                  <a:lnTo>
                    <a:pt x="3485057" y="303263"/>
                  </a:lnTo>
                  <a:lnTo>
                    <a:pt x="3488080" y="301726"/>
                  </a:lnTo>
                  <a:lnTo>
                    <a:pt x="3489629" y="298640"/>
                  </a:lnTo>
                  <a:lnTo>
                    <a:pt x="3492652" y="295617"/>
                  </a:lnTo>
                  <a:lnTo>
                    <a:pt x="3495725" y="298640"/>
                  </a:lnTo>
                  <a:lnTo>
                    <a:pt x="3497211" y="295617"/>
                  </a:lnTo>
                  <a:lnTo>
                    <a:pt x="3500285" y="292595"/>
                  </a:lnTo>
                  <a:lnTo>
                    <a:pt x="3509416" y="292595"/>
                  </a:lnTo>
                  <a:lnTo>
                    <a:pt x="3512489" y="297154"/>
                  </a:lnTo>
                  <a:lnTo>
                    <a:pt x="3515525" y="297154"/>
                  </a:lnTo>
                  <a:lnTo>
                    <a:pt x="3517061" y="298640"/>
                  </a:lnTo>
                  <a:lnTo>
                    <a:pt x="3520084" y="303263"/>
                  </a:lnTo>
                  <a:lnTo>
                    <a:pt x="3521621" y="307822"/>
                  </a:lnTo>
                  <a:lnTo>
                    <a:pt x="3524643" y="313931"/>
                  </a:lnTo>
                  <a:lnTo>
                    <a:pt x="3527729" y="318490"/>
                  </a:lnTo>
                  <a:lnTo>
                    <a:pt x="3529266" y="321513"/>
                  </a:lnTo>
                  <a:lnTo>
                    <a:pt x="3532289" y="329158"/>
                  </a:lnTo>
                  <a:lnTo>
                    <a:pt x="3533825" y="335254"/>
                  </a:lnTo>
                  <a:lnTo>
                    <a:pt x="3536848" y="342849"/>
                  </a:lnTo>
                  <a:lnTo>
                    <a:pt x="3539883" y="353517"/>
                  </a:lnTo>
                  <a:lnTo>
                    <a:pt x="3541420" y="356539"/>
                  </a:lnTo>
                  <a:lnTo>
                    <a:pt x="3544443" y="365721"/>
                  </a:lnTo>
                  <a:lnTo>
                    <a:pt x="3545979" y="371817"/>
                  </a:lnTo>
                  <a:lnTo>
                    <a:pt x="3549053" y="377926"/>
                  </a:lnTo>
                  <a:lnTo>
                    <a:pt x="3552088" y="382485"/>
                  </a:lnTo>
                  <a:lnTo>
                    <a:pt x="3553625" y="385508"/>
                  </a:lnTo>
                  <a:lnTo>
                    <a:pt x="3556647" y="390080"/>
                  </a:lnTo>
                  <a:lnTo>
                    <a:pt x="3559721" y="396176"/>
                  </a:lnTo>
                  <a:lnTo>
                    <a:pt x="3561206" y="396176"/>
                  </a:lnTo>
                  <a:lnTo>
                    <a:pt x="3564280" y="399249"/>
                  </a:lnTo>
                  <a:lnTo>
                    <a:pt x="3565829" y="399249"/>
                  </a:lnTo>
                  <a:lnTo>
                    <a:pt x="3568852" y="400748"/>
                  </a:lnTo>
                  <a:lnTo>
                    <a:pt x="3571875" y="400748"/>
                  </a:lnTo>
                  <a:lnTo>
                    <a:pt x="3573411" y="399249"/>
                  </a:lnTo>
                  <a:lnTo>
                    <a:pt x="3576485" y="390080"/>
                  </a:lnTo>
                  <a:lnTo>
                    <a:pt x="3577983" y="385508"/>
                  </a:lnTo>
                  <a:lnTo>
                    <a:pt x="3581057" y="379412"/>
                  </a:lnTo>
                  <a:lnTo>
                    <a:pt x="3584079" y="376389"/>
                  </a:lnTo>
                  <a:lnTo>
                    <a:pt x="3585616" y="365721"/>
                  </a:lnTo>
                  <a:lnTo>
                    <a:pt x="3588638" y="361149"/>
                  </a:lnTo>
                  <a:lnTo>
                    <a:pt x="3590188" y="353517"/>
                  </a:lnTo>
                  <a:lnTo>
                    <a:pt x="3593210" y="341312"/>
                  </a:lnTo>
                  <a:lnTo>
                    <a:pt x="3596284" y="336740"/>
                  </a:lnTo>
                  <a:lnTo>
                    <a:pt x="3597821" y="330695"/>
                  </a:lnTo>
                  <a:lnTo>
                    <a:pt x="3600843" y="321513"/>
                  </a:lnTo>
                  <a:lnTo>
                    <a:pt x="3602380" y="315417"/>
                  </a:lnTo>
                  <a:lnTo>
                    <a:pt x="3605415" y="309308"/>
                  </a:lnTo>
                  <a:lnTo>
                    <a:pt x="3608489" y="304749"/>
                  </a:lnTo>
                  <a:lnTo>
                    <a:pt x="3609975" y="298640"/>
                  </a:lnTo>
                  <a:lnTo>
                    <a:pt x="3613048" y="295617"/>
                  </a:lnTo>
                  <a:lnTo>
                    <a:pt x="3616083" y="291058"/>
                  </a:lnTo>
                  <a:lnTo>
                    <a:pt x="3620643" y="286486"/>
                  </a:lnTo>
                  <a:lnTo>
                    <a:pt x="3625253" y="286486"/>
                  </a:lnTo>
                  <a:lnTo>
                    <a:pt x="3628288" y="289521"/>
                  </a:lnTo>
                  <a:lnTo>
                    <a:pt x="3632847" y="289521"/>
                  </a:lnTo>
                  <a:lnTo>
                    <a:pt x="3634384" y="292595"/>
                  </a:lnTo>
                  <a:lnTo>
                    <a:pt x="3637406" y="292595"/>
                  </a:lnTo>
                  <a:lnTo>
                    <a:pt x="3640480" y="295617"/>
                  </a:lnTo>
                  <a:lnTo>
                    <a:pt x="3645052" y="295617"/>
                  </a:lnTo>
                  <a:lnTo>
                    <a:pt x="3646589" y="297154"/>
                  </a:lnTo>
                  <a:lnTo>
                    <a:pt x="3649611" y="292595"/>
                  </a:lnTo>
                  <a:lnTo>
                    <a:pt x="3652685" y="295617"/>
                  </a:lnTo>
                  <a:lnTo>
                    <a:pt x="3654183" y="289521"/>
                  </a:lnTo>
                  <a:lnTo>
                    <a:pt x="3657257" y="284949"/>
                  </a:lnTo>
                  <a:lnTo>
                    <a:pt x="3658743" y="278853"/>
                  </a:lnTo>
                  <a:lnTo>
                    <a:pt x="3661816" y="271208"/>
                  </a:lnTo>
                  <a:lnTo>
                    <a:pt x="3664838" y="265163"/>
                  </a:lnTo>
                  <a:lnTo>
                    <a:pt x="3666388" y="255981"/>
                  </a:lnTo>
                  <a:lnTo>
                    <a:pt x="3669410" y="240753"/>
                  </a:lnTo>
                  <a:lnTo>
                    <a:pt x="3672484" y="233108"/>
                  </a:lnTo>
                  <a:lnTo>
                    <a:pt x="3674021" y="220954"/>
                  </a:lnTo>
                  <a:lnTo>
                    <a:pt x="3677043" y="210286"/>
                  </a:lnTo>
                  <a:lnTo>
                    <a:pt x="3678580" y="198094"/>
                  </a:lnTo>
                  <a:lnTo>
                    <a:pt x="3681615" y="187426"/>
                  </a:lnTo>
                  <a:lnTo>
                    <a:pt x="3684689" y="179781"/>
                  </a:lnTo>
                  <a:lnTo>
                    <a:pt x="3686175" y="169113"/>
                  </a:lnTo>
                  <a:lnTo>
                    <a:pt x="3687711" y="158445"/>
                  </a:lnTo>
                  <a:lnTo>
                    <a:pt x="3690785" y="146291"/>
                  </a:lnTo>
                  <a:lnTo>
                    <a:pt x="3693820" y="135635"/>
                  </a:lnTo>
                  <a:lnTo>
                    <a:pt x="3696843" y="127990"/>
                  </a:lnTo>
                  <a:lnTo>
                    <a:pt x="3698379" y="118859"/>
                  </a:lnTo>
                  <a:lnTo>
                    <a:pt x="3699916" y="112763"/>
                  </a:lnTo>
                  <a:lnTo>
                    <a:pt x="3702938" y="106654"/>
                  </a:lnTo>
                  <a:lnTo>
                    <a:pt x="3706025" y="102095"/>
                  </a:lnTo>
                  <a:lnTo>
                    <a:pt x="3709047" y="95986"/>
                  </a:lnTo>
                  <a:lnTo>
                    <a:pt x="3713606" y="95986"/>
                  </a:lnTo>
                  <a:lnTo>
                    <a:pt x="3715143" y="92913"/>
                  </a:lnTo>
                  <a:lnTo>
                    <a:pt x="3718229" y="92913"/>
                  </a:lnTo>
                  <a:lnTo>
                    <a:pt x="3721252" y="94449"/>
                  </a:lnTo>
                  <a:lnTo>
                    <a:pt x="3722738" y="94449"/>
                  </a:lnTo>
                  <a:lnTo>
                    <a:pt x="3725811" y="99021"/>
                  </a:lnTo>
                  <a:lnTo>
                    <a:pt x="3728834" y="95986"/>
                  </a:lnTo>
                  <a:lnTo>
                    <a:pt x="3730383" y="102095"/>
                  </a:lnTo>
                  <a:lnTo>
                    <a:pt x="3738016" y="102095"/>
                  </a:lnTo>
                  <a:lnTo>
                    <a:pt x="3742588" y="106654"/>
                  </a:lnTo>
                  <a:lnTo>
                    <a:pt x="3744074" y="106654"/>
                  </a:lnTo>
                  <a:lnTo>
                    <a:pt x="3747147" y="102095"/>
                  </a:lnTo>
                  <a:lnTo>
                    <a:pt x="3750170" y="99021"/>
                  </a:lnTo>
                  <a:lnTo>
                    <a:pt x="3753243" y="99021"/>
                  </a:lnTo>
                  <a:lnTo>
                    <a:pt x="3754742" y="94449"/>
                  </a:lnTo>
                  <a:lnTo>
                    <a:pt x="3756279" y="92913"/>
                  </a:lnTo>
                  <a:lnTo>
                    <a:pt x="3759352" y="86867"/>
                  </a:lnTo>
                  <a:lnTo>
                    <a:pt x="3762375" y="82245"/>
                  </a:lnTo>
                  <a:lnTo>
                    <a:pt x="3765448" y="77685"/>
                  </a:lnTo>
                  <a:lnTo>
                    <a:pt x="3766934" y="68554"/>
                  </a:lnTo>
                  <a:lnTo>
                    <a:pt x="3770020" y="59435"/>
                  </a:lnTo>
                  <a:lnTo>
                    <a:pt x="3771506" y="53327"/>
                  </a:lnTo>
                  <a:lnTo>
                    <a:pt x="3774579" y="47231"/>
                  </a:lnTo>
                  <a:lnTo>
                    <a:pt x="3776116" y="41122"/>
                  </a:lnTo>
                  <a:lnTo>
                    <a:pt x="3779138" y="33489"/>
                  </a:lnTo>
                  <a:lnTo>
                    <a:pt x="3782174" y="30454"/>
                  </a:lnTo>
                  <a:lnTo>
                    <a:pt x="3785247" y="24358"/>
                  </a:lnTo>
                  <a:lnTo>
                    <a:pt x="3786784" y="18249"/>
                  </a:lnTo>
                  <a:lnTo>
                    <a:pt x="3788270" y="13690"/>
                  </a:lnTo>
                  <a:lnTo>
                    <a:pt x="3791343" y="10667"/>
                  </a:lnTo>
                  <a:lnTo>
                    <a:pt x="3794379" y="4559"/>
                  </a:lnTo>
                  <a:lnTo>
                    <a:pt x="3798938" y="0"/>
                  </a:lnTo>
                  <a:lnTo>
                    <a:pt x="3800475" y="0"/>
                  </a:lnTo>
                  <a:lnTo>
                    <a:pt x="3803548" y="1485"/>
                  </a:lnTo>
                  <a:lnTo>
                    <a:pt x="3806583" y="4559"/>
                  </a:lnTo>
                  <a:lnTo>
                    <a:pt x="3809606" y="7594"/>
                  </a:lnTo>
                  <a:lnTo>
                    <a:pt x="3811143" y="10667"/>
                  </a:lnTo>
                  <a:lnTo>
                    <a:pt x="3812679" y="16713"/>
                  </a:lnTo>
                  <a:lnTo>
                    <a:pt x="3815702" y="18249"/>
                  </a:lnTo>
                  <a:lnTo>
                    <a:pt x="3818788" y="28917"/>
                  </a:lnTo>
                  <a:lnTo>
                    <a:pt x="3820274" y="33489"/>
                  </a:lnTo>
                  <a:lnTo>
                    <a:pt x="3823347" y="38100"/>
                  </a:lnTo>
                  <a:lnTo>
                    <a:pt x="3826370" y="48767"/>
                  </a:lnTo>
                  <a:lnTo>
                    <a:pt x="3827906" y="54813"/>
                  </a:lnTo>
                  <a:lnTo>
                    <a:pt x="3830942" y="65531"/>
                  </a:lnTo>
                  <a:lnTo>
                    <a:pt x="3832479" y="70091"/>
                  </a:lnTo>
                  <a:lnTo>
                    <a:pt x="3835552" y="76200"/>
                  </a:lnTo>
                  <a:lnTo>
                    <a:pt x="3838575" y="83794"/>
                  </a:lnTo>
                  <a:lnTo>
                    <a:pt x="3841648" y="89890"/>
                  </a:lnTo>
                  <a:lnTo>
                    <a:pt x="3843134" y="94449"/>
                  </a:lnTo>
                  <a:lnTo>
                    <a:pt x="3844683" y="99021"/>
                  </a:lnTo>
                  <a:lnTo>
                    <a:pt x="3847706" y="105117"/>
                  </a:lnTo>
                  <a:lnTo>
                    <a:pt x="3850779" y="105117"/>
                  </a:lnTo>
                  <a:lnTo>
                    <a:pt x="3853802" y="108191"/>
                  </a:lnTo>
                  <a:lnTo>
                    <a:pt x="3855338" y="112763"/>
                  </a:lnTo>
                  <a:lnTo>
                    <a:pt x="3856837" y="112763"/>
                  </a:lnTo>
                  <a:lnTo>
                    <a:pt x="3859910" y="111226"/>
                  </a:lnTo>
                  <a:lnTo>
                    <a:pt x="3862933" y="111226"/>
                  </a:lnTo>
                  <a:lnTo>
                    <a:pt x="3864470" y="108191"/>
                  </a:lnTo>
                  <a:lnTo>
                    <a:pt x="3867492" y="108191"/>
                  </a:lnTo>
                  <a:lnTo>
                    <a:pt x="3869042" y="105117"/>
                  </a:lnTo>
                  <a:lnTo>
                    <a:pt x="3872115" y="105117"/>
                  </a:lnTo>
                  <a:lnTo>
                    <a:pt x="3875138" y="102095"/>
                  </a:lnTo>
                  <a:lnTo>
                    <a:pt x="3876675" y="102095"/>
                  </a:lnTo>
                  <a:lnTo>
                    <a:pt x="3879697" y="100558"/>
                  </a:lnTo>
                  <a:lnTo>
                    <a:pt x="3882783" y="102095"/>
                  </a:lnTo>
                  <a:lnTo>
                    <a:pt x="3884269" y="105117"/>
                  </a:lnTo>
                  <a:lnTo>
                    <a:pt x="3887343" y="106654"/>
                  </a:lnTo>
                  <a:lnTo>
                    <a:pt x="3888879" y="111226"/>
                  </a:lnTo>
                  <a:lnTo>
                    <a:pt x="3894937" y="123431"/>
                  </a:lnTo>
                  <a:lnTo>
                    <a:pt x="3898010" y="129527"/>
                  </a:lnTo>
                  <a:lnTo>
                    <a:pt x="3899547" y="138658"/>
                  </a:lnTo>
                  <a:lnTo>
                    <a:pt x="3901033" y="150863"/>
                  </a:lnTo>
                  <a:lnTo>
                    <a:pt x="3904106" y="159994"/>
                  </a:lnTo>
                  <a:lnTo>
                    <a:pt x="3907142" y="170649"/>
                  </a:lnTo>
                  <a:lnTo>
                    <a:pt x="3908679" y="182854"/>
                  </a:lnTo>
                  <a:lnTo>
                    <a:pt x="3911701" y="191985"/>
                  </a:lnTo>
                  <a:lnTo>
                    <a:pt x="3913238" y="202653"/>
                  </a:lnTo>
                  <a:lnTo>
                    <a:pt x="3916260" y="214858"/>
                  </a:lnTo>
                  <a:lnTo>
                    <a:pt x="3919334" y="225526"/>
                  </a:lnTo>
                  <a:lnTo>
                    <a:pt x="3920883" y="233108"/>
                  </a:lnTo>
                  <a:lnTo>
                    <a:pt x="3923906" y="245313"/>
                  </a:lnTo>
                  <a:lnTo>
                    <a:pt x="3925443" y="254495"/>
                  </a:lnTo>
                  <a:lnTo>
                    <a:pt x="3928465" y="265163"/>
                  </a:lnTo>
                  <a:lnTo>
                    <a:pt x="3931538" y="272745"/>
                  </a:lnTo>
                  <a:lnTo>
                    <a:pt x="3933037" y="280390"/>
                  </a:lnTo>
                  <a:lnTo>
                    <a:pt x="3936110" y="284949"/>
                  </a:lnTo>
                  <a:lnTo>
                    <a:pt x="3939133" y="292595"/>
                  </a:lnTo>
                  <a:lnTo>
                    <a:pt x="3940670" y="297154"/>
                  </a:lnTo>
                  <a:lnTo>
                    <a:pt x="3943692" y="298640"/>
                  </a:lnTo>
                  <a:lnTo>
                    <a:pt x="3945242" y="303263"/>
                  </a:lnTo>
                  <a:lnTo>
                    <a:pt x="3948315" y="304749"/>
                  </a:lnTo>
                  <a:lnTo>
                    <a:pt x="3951338" y="303263"/>
                  </a:lnTo>
                  <a:lnTo>
                    <a:pt x="3952875" y="303263"/>
                  </a:lnTo>
                  <a:lnTo>
                    <a:pt x="3955897" y="301726"/>
                  </a:lnTo>
                  <a:lnTo>
                    <a:pt x="3957434" y="298640"/>
                  </a:lnTo>
                  <a:lnTo>
                    <a:pt x="3963543" y="298640"/>
                  </a:lnTo>
                  <a:lnTo>
                    <a:pt x="3965079" y="297154"/>
                  </a:lnTo>
                  <a:lnTo>
                    <a:pt x="3968102" y="295617"/>
                  </a:lnTo>
                  <a:lnTo>
                    <a:pt x="3969638" y="295617"/>
                  </a:lnTo>
                  <a:lnTo>
                    <a:pt x="3972674" y="292595"/>
                  </a:lnTo>
                  <a:lnTo>
                    <a:pt x="3977233" y="292595"/>
                  </a:lnTo>
                  <a:lnTo>
                    <a:pt x="3980306" y="295617"/>
                  </a:lnTo>
                  <a:lnTo>
                    <a:pt x="3981792" y="297154"/>
                  </a:lnTo>
                  <a:lnTo>
                    <a:pt x="3984879" y="297154"/>
                  </a:lnTo>
                  <a:lnTo>
                    <a:pt x="3987901" y="298640"/>
                  </a:lnTo>
                  <a:lnTo>
                    <a:pt x="3989438" y="304749"/>
                  </a:lnTo>
                  <a:lnTo>
                    <a:pt x="3992460" y="310845"/>
                  </a:lnTo>
                  <a:lnTo>
                    <a:pt x="3995534" y="318490"/>
                  </a:lnTo>
                  <a:lnTo>
                    <a:pt x="3997083" y="321513"/>
                  </a:lnTo>
                  <a:lnTo>
                    <a:pt x="4000106" y="330695"/>
                  </a:lnTo>
                  <a:lnTo>
                    <a:pt x="4001643" y="335254"/>
                  </a:lnTo>
                  <a:lnTo>
                    <a:pt x="4004665" y="342849"/>
                  </a:lnTo>
                  <a:lnTo>
                    <a:pt x="4007738" y="348945"/>
                  </a:lnTo>
                  <a:lnTo>
                    <a:pt x="4009237" y="356539"/>
                  </a:lnTo>
                  <a:lnTo>
                    <a:pt x="4012310" y="362648"/>
                  </a:lnTo>
                  <a:lnTo>
                    <a:pt x="4013847" y="368744"/>
                  </a:lnTo>
                  <a:lnTo>
                    <a:pt x="4016870" y="376389"/>
                  </a:lnTo>
                  <a:lnTo>
                    <a:pt x="4019892" y="377926"/>
                  </a:lnTo>
                  <a:lnTo>
                    <a:pt x="4021442" y="385508"/>
                  </a:lnTo>
                  <a:lnTo>
                    <a:pt x="4024515" y="390080"/>
                  </a:lnTo>
                  <a:lnTo>
                    <a:pt x="4026001" y="393153"/>
                  </a:lnTo>
                  <a:lnTo>
                    <a:pt x="4029075" y="399249"/>
                  </a:lnTo>
                  <a:lnTo>
                    <a:pt x="4032097" y="399249"/>
                  </a:lnTo>
                  <a:lnTo>
                    <a:pt x="4033634" y="400748"/>
                  </a:lnTo>
                  <a:lnTo>
                    <a:pt x="4036669" y="399249"/>
                  </a:lnTo>
                  <a:lnTo>
                    <a:pt x="4038206" y="399249"/>
                  </a:lnTo>
                  <a:lnTo>
                    <a:pt x="4041228" y="394639"/>
                  </a:lnTo>
                  <a:lnTo>
                    <a:pt x="4044302" y="393153"/>
                  </a:lnTo>
                  <a:lnTo>
                    <a:pt x="4045788" y="388594"/>
                  </a:lnTo>
                  <a:lnTo>
                    <a:pt x="4048874" y="383971"/>
                  </a:lnTo>
                  <a:lnTo>
                    <a:pt x="4051896" y="377926"/>
                  </a:lnTo>
                  <a:lnTo>
                    <a:pt x="4053433" y="371817"/>
                  </a:lnTo>
                  <a:lnTo>
                    <a:pt x="4056456" y="361149"/>
                  </a:lnTo>
                  <a:lnTo>
                    <a:pt x="4057992" y="355053"/>
                  </a:lnTo>
                  <a:lnTo>
                    <a:pt x="4061079" y="347408"/>
                  </a:lnTo>
                  <a:lnTo>
                    <a:pt x="4064101" y="339826"/>
                  </a:lnTo>
                  <a:lnTo>
                    <a:pt x="4065638" y="330695"/>
                  </a:lnTo>
                  <a:lnTo>
                    <a:pt x="4068660" y="321513"/>
                  </a:lnTo>
                  <a:lnTo>
                    <a:pt x="4070197" y="318490"/>
                  </a:lnTo>
                  <a:lnTo>
                    <a:pt x="4073232" y="313931"/>
                  </a:lnTo>
                  <a:lnTo>
                    <a:pt x="4076306" y="307822"/>
                  </a:lnTo>
                  <a:lnTo>
                    <a:pt x="4077843" y="301726"/>
                  </a:lnTo>
                  <a:lnTo>
                    <a:pt x="4079328" y="295617"/>
                  </a:lnTo>
                  <a:lnTo>
                    <a:pt x="4082402" y="292595"/>
                  </a:lnTo>
                  <a:lnTo>
                    <a:pt x="4085437" y="289521"/>
                  </a:lnTo>
                  <a:lnTo>
                    <a:pt x="4088510" y="286486"/>
                  </a:lnTo>
                  <a:lnTo>
                    <a:pt x="4094556" y="286486"/>
                  </a:lnTo>
                  <a:lnTo>
                    <a:pt x="4097642" y="289521"/>
                  </a:lnTo>
                  <a:lnTo>
                    <a:pt x="4100664" y="289521"/>
                  </a:lnTo>
                  <a:lnTo>
                    <a:pt x="4102201" y="292595"/>
                  </a:lnTo>
                  <a:lnTo>
                    <a:pt x="4108297" y="292595"/>
                  </a:lnTo>
                  <a:lnTo>
                    <a:pt x="4109834" y="295617"/>
                  </a:lnTo>
                  <a:lnTo>
                    <a:pt x="4112869" y="297154"/>
                  </a:lnTo>
                  <a:lnTo>
                    <a:pt x="4114406" y="295617"/>
                  </a:lnTo>
                  <a:lnTo>
                    <a:pt x="4117428" y="295617"/>
                  </a:lnTo>
                  <a:lnTo>
                    <a:pt x="4120502" y="292595"/>
                  </a:lnTo>
                  <a:lnTo>
                    <a:pt x="4121988" y="289521"/>
                  </a:lnTo>
                  <a:lnTo>
                    <a:pt x="4123537" y="283413"/>
                  </a:lnTo>
                  <a:lnTo>
                    <a:pt x="4126610" y="278853"/>
                  </a:lnTo>
                  <a:lnTo>
                    <a:pt x="4132656" y="266649"/>
                  </a:lnTo>
                  <a:lnTo>
                    <a:pt x="4134192" y="254495"/>
                  </a:lnTo>
                  <a:lnTo>
                    <a:pt x="4135742" y="246849"/>
                  </a:lnTo>
                  <a:lnTo>
                    <a:pt x="4138764" y="234645"/>
                  </a:lnTo>
                  <a:lnTo>
                    <a:pt x="4141838" y="225526"/>
                  </a:lnTo>
                  <a:lnTo>
                    <a:pt x="4144860" y="213321"/>
                  </a:lnTo>
                  <a:lnTo>
                    <a:pt x="4146397" y="199631"/>
                  </a:lnTo>
                  <a:lnTo>
                    <a:pt x="4149432" y="191985"/>
                  </a:lnTo>
                  <a:lnTo>
                    <a:pt x="4150969" y="181317"/>
                  </a:lnTo>
                  <a:lnTo>
                    <a:pt x="4154043" y="170649"/>
                  </a:lnTo>
                  <a:lnTo>
                    <a:pt x="4157065" y="158445"/>
                  </a:lnTo>
                  <a:lnTo>
                    <a:pt x="4158602" y="146291"/>
                  </a:lnTo>
                  <a:lnTo>
                    <a:pt x="4161637" y="138658"/>
                  </a:lnTo>
                  <a:lnTo>
                    <a:pt x="4164710" y="129527"/>
                  </a:lnTo>
                  <a:lnTo>
                    <a:pt x="4166196" y="118859"/>
                  </a:lnTo>
                  <a:lnTo>
                    <a:pt x="4167733" y="115785"/>
                  </a:lnTo>
                  <a:lnTo>
                    <a:pt x="4170756" y="106654"/>
                  </a:lnTo>
                  <a:lnTo>
                    <a:pt x="4173842" y="102095"/>
                  </a:lnTo>
                  <a:lnTo>
                    <a:pt x="4176864" y="100558"/>
                  </a:lnTo>
                  <a:lnTo>
                    <a:pt x="4178401" y="95986"/>
                  </a:lnTo>
                  <a:lnTo>
                    <a:pt x="4179938" y="99021"/>
                  </a:lnTo>
                  <a:lnTo>
                    <a:pt x="4182960" y="95986"/>
                  </a:lnTo>
                  <a:lnTo>
                    <a:pt x="4186034" y="94449"/>
                  </a:lnTo>
                  <a:lnTo>
                    <a:pt x="4189069" y="99021"/>
                  </a:lnTo>
                  <a:lnTo>
                    <a:pt x="4190606" y="94449"/>
                  </a:lnTo>
                  <a:lnTo>
                    <a:pt x="4192143" y="99021"/>
                  </a:lnTo>
                  <a:lnTo>
                    <a:pt x="4198188" y="102095"/>
                  </a:lnTo>
                  <a:lnTo>
                    <a:pt x="4199737" y="102095"/>
                  </a:lnTo>
                  <a:lnTo>
                    <a:pt x="4202810" y="105117"/>
                  </a:lnTo>
                  <a:lnTo>
                    <a:pt x="4205833" y="102095"/>
                  </a:lnTo>
                  <a:lnTo>
                    <a:pt x="4207370" y="106654"/>
                  </a:lnTo>
                  <a:lnTo>
                    <a:pt x="4210392" y="105117"/>
                  </a:lnTo>
                  <a:lnTo>
                    <a:pt x="4211942" y="105117"/>
                  </a:lnTo>
                  <a:lnTo>
                    <a:pt x="4214964" y="100558"/>
                  </a:lnTo>
                  <a:lnTo>
                    <a:pt x="4218038" y="102095"/>
                  </a:lnTo>
                  <a:lnTo>
                    <a:pt x="4221060" y="95986"/>
                  </a:lnTo>
                  <a:lnTo>
                    <a:pt x="4222597" y="94449"/>
                  </a:lnTo>
                  <a:lnTo>
                    <a:pt x="4224096" y="89890"/>
                  </a:lnTo>
                  <a:lnTo>
                    <a:pt x="4227169" y="83794"/>
                  </a:lnTo>
                  <a:lnTo>
                    <a:pt x="4230192" y="82245"/>
                  </a:lnTo>
                  <a:lnTo>
                    <a:pt x="4233265" y="76200"/>
                  </a:lnTo>
                  <a:lnTo>
                    <a:pt x="4234751" y="68554"/>
                  </a:lnTo>
                  <a:lnTo>
                    <a:pt x="4236288" y="60921"/>
                  </a:lnTo>
                  <a:lnTo>
                    <a:pt x="4239374" y="57886"/>
                  </a:lnTo>
                  <a:lnTo>
                    <a:pt x="4242396" y="48767"/>
                  </a:lnTo>
                  <a:lnTo>
                    <a:pt x="4243933" y="42659"/>
                  </a:lnTo>
                  <a:lnTo>
                    <a:pt x="4246956" y="36563"/>
                  </a:lnTo>
                  <a:lnTo>
                    <a:pt x="4248492" y="30454"/>
                  </a:lnTo>
                  <a:lnTo>
                    <a:pt x="4251528" y="22821"/>
                  </a:lnTo>
                  <a:lnTo>
                    <a:pt x="4254601" y="18249"/>
                  </a:lnTo>
                  <a:lnTo>
                    <a:pt x="4256087" y="16713"/>
                  </a:lnTo>
                  <a:lnTo>
                    <a:pt x="4259160" y="10667"/>
                  </a:lnTo>
                  <a:lnTo>
                    <a:pt x="4262196" y="7594"/>
                  </a:lnTo>
                  <a:lnTo>
                    <a:pt x="4263732" y="4559"/>
                  </a:lnTo>
                  <a:lnTo>
                    <a:pt x="4266755" y="4559"/>
                  </a:lnTo>
                  <a:lnTo>
                    <a:pt x="4268292" y="1485"/>
                  </a:lnTo>
                  <a:lnTo>
                    <a:pt x="4271365" y="4559"/>
                  </a:lnTo>
                  <a:lnTo>
                    <a:pt x="4274388" y="4559"/>
                  </a:lnTo>
                  <a:lnTo>
                    <a:pt x="4277474" y="7594"/>
                  </a:lnTo>
                  <a:lnTo>
                    <a:pt x="4278960" y="10667"/>
                  </a:lnTo>
                  <a:lnTo>
                    <a:pt x="4280496" y="12153"/>
                  </a:lnTo>
                  <a:lnTo>
                    <a:pt x="4283519" y="18249"/>
                  </a:lnTo>
                  <a:lnTo>
                    <a:pt x="4286592" y="24358"/>
                  </a:lnTo>
                  <a:lnTo>
                    <a:pt x="4288142" y="30454"/>
                  </a:lnTo>
                  <a:lnTo>
                    <a:pt x="4291164" y="38100"/>
                  </a:lnTo>
                  <a:lnTo>
                    <a:pt x="4292701" y="44145"/>
                  </a:lnTo>
                  <a:lnTo>
                    <a:pt x="4295724" y="54813"/>
                  </a:lnTo>
                  <a:lnTo>
                    <a:pt x="4298797" y="63995"/>
                  </a:lnTo>
                  <a:lnTo>
                    <a:pt x="4300296" y="70091"/>
                  </a:lnTo>
                  <a:lnTo>
                    <a:pt x="4303369" y="76200"/>
                  </a:lnTo>
                  <a:lnTo>
                    <a:pt x="4304855" y="82245"/>
                  </a:lnTo>
                  <a:lnTo>
                    <a:pt x="4307928" y="89890"/>
                  </a:lnTo>
                  <a:lnTo>
                    <a:pt x="4310951" y="92913"/>
                  </a:lnTo>
                  <a:lnTo>
                    <a:pt x="4312488" y="99021"/>
                  </a:lnTo>
                  <a:lnTo>
                    <a:pt x="4315574" y="100558"/>
                  </a:lnTo>
                  <a:lnTo>
                    <a:pt x="4318596" y="105117"/>
                  </a:lnTo>
                  <a:lnTo>
                    <a:pt x="4320133" y="106654"/>
                  </a:lnTo>
                  <a:lnTo>
                    <a:pt x="4323156" y="108191"/>
                  </a:lnTo>
                  <a:lnTo>
                    <a:pt x="4324692" y="111226"/>
                  </a:lnTo>
                  <a:lnTo>
                    <a:pt x="4327728" y="108191"/>
                  </a:lnTo>
                  <a:lnTo>
                    <a:pt x="4330801" y="108191"/>
                  </a:lnTo>
                  <a:lnTo>
                    <a:pt x="4332287" y="106654"/>
                  </a:lnTo>
                  <a:lnTo>
                    <a:pt x="4335360" y="105117"/>
                  </a:lnTo>
                  <a:lnTo>
                    <a:pt x="4339932" y="105117"/>
                  </a:lnTo>
                  <a:lnTo>
                    <a:pt x="4344492" y="100558"/>
                  </a:lnTo>
                  <a:lnTo>
                    <a:pt x="4347565" y="100558"/>
                  </a:lnTo>
                  <a:lnTo>
                    <a:pt x="4349051" y="102095"/>
                  </a:lnTo>
                  <a:lnTo>
                    <a:pt x="4352086" y="102095"/>
                  </a:lnTo>
                  <a:lnTo>
                    <a:pt x="4355160" y="108191"/>
                  </a:lnTo>
                  <a:lnTo>
                    <a:pt x="4356696" y="111226"/>
                  </a:lnTo>
                  <a:lnTo>
                    <a:pt x="4359719" y="112763"/>
                  </a:lnTo>
                  <a:lnTo>
                    <a:pt x="4361256" y="118859"/>
                  </a:lnTo>
                  <a:lnTo>
                    <a:pt x="4364291" y="129527"/>
                  </a:lnTo>
                  <a:lnTo>
                    <a:pt x="4367364" y="135635"/>
                  </a:lnTo>
                  <a:lnTo>
                    <a:pt x="4368850" y="144754"/>
                  </a:lnTo>
                  <a:lnTo>
                    <a:pt x="4371924" y="156908"/>
                  </a:lnTo>
                  <a:lnTo>
                    <a:pt x="4374946" y="164553"/>
                  </a:lnTo>
                  <a:lnTo>
                    <a:pt x="4376496" y="176758"/>
                  </a:lnTo>
                  <a:lnTo>
                    <a:pt x="4379518" y="190449"/>
                  </a:lnTo>
                  <a:lnTo>
                    <a:pt x="4381055" y="196545"/>
                  </a:lnTo>
                  <a:lnTo>
                    <a:pt x="4384128" y="207213"/>
                  </a:lnTo>
                  <a:lnTo>
                    <a:pt x="4387151" y="219417"/>
                  </a:lnTo>
                  <a:lnTo>
                    <a:pt x="4388688" y="228549"/>
                  </a:lnTo>
                  <a:lnTo>
                    <a:pt x="4391723" y="240753"/>
                  </a:lnTo>
                  <a:lnTo>
                    <a:pt x="4393260" y="251421"/>
                  </a:lnTo>
                  <a:lnTo>
                    <a:pt x="4396282" y="262089"/>
                  </a:lnTo>
                  <a:lnTo>
                    <a:pt x="4399356" y="274294"/>
                  </a:lnTo>
                  <a:lnTo>
                    <a:pt x="4400892" y="278853"/>
                  </a:lnTo>
                  <a:lnTo>
                    <a:pt x="4403928" y="284949"/>
                  </a:lnTo>
                  <a:lnTo>
                    <a:pt x="4405464" y="291058"/>
                  </a:lnTo>
                  <a:lnTo>
                    <a:pt x="4408487" y="295617"/>
                  </a:lnTo>
                  <a:lnTo>
                    <a:pt x="4411560" y="298640"/>
                  </a:lnTo>
                  <a:lnTo>
                    <a:pt x="4413046" y="303263"/>
                  </a:lnTo>
                  <a:lnTo>
                    <a:pt x="4417618" y="303263"/>
                  </a:lnTo>
                  <a:lnTo>
                    <a:pt x="4420692" y="304749"/>
                  </a:lnTo>
                  <a:lnTo>
                    <a:pt x="4423714" y="303263"/>
                  </a:lnTo>
                  <a:lnTo>
                    <a:pt x="4425251" y="303263"/>
                  </a:lnTo>
                  <a:lnTo>
                    <a:pt x="4428286" y="301726"/>
                  </a:lnTo>
                  <a:lnTo>
                    <a:pt x="4431360" y="301726"/>
                  </a:lnTo>
                  <a:lnTo>
                    <a:pt x="4432896" y="298640"/>
                  </a:lnTo>
                  <a:lnTo>
                    <a:pt x="4435919" y="295617"/>
                  </a:lnTo>
                  <a:lnTo>
                    <a:pt x="4443564" y="295617"/>
                  </a:lnTo>
                  <a:lnTo>
                    <a:pt x="4445050" y="292595"/>
                  </a:lnTo>
                  <a:lnTo>
                    <a:pt x="4448124" y="295617"/>
                  </a:lnTo>
                  <a:lnTo>
                    <a:pt x="4449660" y="295617"/>
                  </a:lnTo>
                  <a:lnTo>
                    <a:pt x="4452696" y="298640"/>
                  </a:lnTo>
                  <a:lnTo>
                    <a:pt x="4455718" y="301726"/>
                  </a:lnTo>
                  <a:lnTo>
                    <a:pt x="4457255" y="304749"/>
                  </a:lnTo>
                  <a:lnTo>
                    <a:pt x="4460328" y="307822"/>
                  </a:lnTo>
                  <a:lnTo>
                    <a:pt x="4461814" y="313931"/>
                  </a:lnTo>
                  <a:lnTo>
                    <a:pt x="4464888" y="319976"/>
                  </a:lnTo>
                  <a:lnTo>
                    <a:pt x="4467923" y="326085"/>
                  </a:lnTo>
                  <a:lnTo>
                    <a:pt x="4469460" y="335254"/>
                  </a:lnTo>
                  <a:lnTo>
                    <a:pt x="4472482" y="336740"/>
                  </a:lnTo>
                  <a:lnTo>
                    <a:pt x="4474019" y="348945"/>
                  </a:lnTo>
                  <a:lnTo>
                    <a:pt x="4477092" y="353517"/>
                  </a:lnTo>
                  <a:lnTo>
                    <a:pt x="4480128" y="361149"/>
                  </a:lnTo>
                  <a:lnTo>
                    <a:pt x="4481664" y="367207"/>
                  </a:lnTo>
                  <a:lnTo>
                    <a:pt x="4484687" y="373303"/>
                  </a:lnTo>
                  <a:lnTo>
                    <a:pt x="4487760" y="377926"/>
                  </a:lnTo>
                  <a:lnTo>
                    <a:pt x="4489246" y="383971"/>
                  </a:lnTo>
                  <a:lnTo>
                    <a:pt x="4492332" y="388594"/>
                  </a:lnTo>
                  <a:lnTo>
                    <a:pt x="4493818" y="390080"/>
                  </a:lnTo>
                  <a:lnTo>
                    <a:pt x="4496892" y="396176"/>
                  </a:lnTo>
                  <a:lnTo>
                    <a:pt x="4499914" y="399249"/>
                  </a:lnTo>
                  <a:lnTo>
                    <a:pt x="4501451" y="399249"/>
                  </a:lnTo>
                  <a:lnTo>
                    <a:pt x="4502988" y="400748"/>
                  </a:lnTo>
                  <a:lnTo>
                    <a:pt x="4506023" y="399249"/>
                  </a:lnTo>
                  <a:lnTo>
                    <a:pt x="4509096" y="400748"/>
                  </a:lnTo>
                  <a:lnTo>
                    <a:pt x="4512119" y="394639"/>
                  </a:lnTo>
                  <a:lnTo>
                    <a:pt x="4513656" y="393153"/>
                  </a:lnTo>
                  <a:lnTo>
                    <a:pt x="4516691" y="385508"/>
                  </a:lnTo>
                  <a:lnTo>
                    <a:pt x="4518228" y="379412"/>
                  </a:lnTo>
                  <a:lnTo>
                    <a:pt x="4521250" y="371817"/>
                  </a:lnTo>
                  <a:lnTo>
                    <a:pt x="4524324" y="362648"/>
                  </a:lnTo>
                  <a:lnTo>
                    <a:pt x="4525860" y="356539"/>
                  </a:lnTo>
                  <a:lnTo>
                    <a:pt x="4528896" y="348945"/>
                  </a:lnTo>
                  <a:lnTo>
                    <a:pt x="4530432" y="341312"/>
                  </a:lnTo>
                  <a:lnTo>
                    <a:pt x="4533455" y="332181"/>
                  </a:lnTo>
                  <a:lnTo>
                    <a:pt x="4536478" y="329158"/>
                  </a:lnTo>
                  <a:lnTo>
                    <a:pt x="4538014" y="318490"/>
                  </a:lnTo>
                  <a:lnTo>
                    <a:pt x="4541050" y="313931"/>
                  </a:lnTo>
                  <a:lnTo>
                    <a:pt x="4544123" y="307822"/>
                  </a:lnTo>
                  <a:lnTo>
                    <a:pt x="4545660" y="301726"/>
                  </a:lnTo>
                  <a:lnTo>
                    <a:pt x="4547146" y="297154"/>
                  </a:lnTo>
                  <a:lnTo>
                    <a:pt x="4550219" y="292595"/>
                  </a:lnTo>
                  <a:lnTo>
                    <a:pt x="4553254" y="291058"/>
                  </a:lnTo>
                  <a:lnTo>
                    <a:pt x="4556328" y="291058"/>
                  </a:lnTo>
                  <a:lnTo>
                    <a:pt x="4557814" y="284949"/>
                  </a:lnTo>
                  <a:lnTo>
                    <a:pt x="4559350" y="289521"/>
                  </a:lnTo>
                  <a:lnTo>
                    <a:pt x="4562424" y="286486"/>
                  </a:lnTo>
                  <a:lnTo>
                    <a:pt x="4565446" y="289521"/>
                  </a:lnTo>
                  <a:lnTo>
                    <a:pt x="4568482" y="286486"/>
                  </a:lnTo>
                  <a:lnTo>
                    <a:pt x="4570018" y="289521"/>
                  </a:lnTo>
                  <a:lnTo>
                    <a:pt x="4573092" y="291058"/>
                  </a:lnTo>
                  <a:lnTo>
                    <a:pt x="4574578" y="292595"/>
                  </a:lnTo>
                  <a:lnTo>
                    <a:pt x="4577651" y="292595"/>
                  </a:lnTo>
                  <a:lnTo>
                    <a:pt x="4580686" y="295617"/>
                  </a:lnTo>
                  <a:lnTo>
                    <a:pt x="4585246" y="295617"/>
                  </a:lnTo>
                  <a:lnTo>
                    <a:pt x="4586782" y="292595"/>
                  </a:lnTo>
                  <a:lnTo>
                    <a:pt x="4589856" y="291058"/>
                  </a:lnTo>
                  <a:lnTo>
                    <a:pt x="4591354" y="284949"/>
                  </a:lnTo>
                  <a:lnTo>
                    <a:pt x="4594428" y="278853"/>
                  </a:lnTo>
                  <a:lnTo>
                    <a:pt x="4597450" y="272745"/>
                  </a:lnTo>
                  <a:lnTo>
                    <a:pt x="4600524" y="265163"/>
                  </a:lnTo>
                  <a:lnTo>
                    <a:pt x="4602010" y="255981"/>
                  </a:lnTo>
                  <a:lnTo>
                    <a:pt x="4603546" y="246849"/>
                  </a:lnTo>
                  <a:lnTo>
                    <a:pt x="4606582" y="234645"/>
                  </a:lnTo>
                  <a:lnTo>
                    <a:pt x="4609655" y="227063"/>
                  </a:lnTo>
                  <a:lnTo>
                    <a:pt x="4612678" y="216395"/>
                  </a:lnTo>
                  <a:lnTo>
                    <a:pt x="4615751" y="191985"/>
                  </a:lnTo>
                  <a:lnTo>
                    <a:pt x="4618786" y="185889"/>
                  </a:lnTo>
                  <a:lnTo>
                    <a:pt x="4621860" y="176758"/>
                  </a:lnTo>
                  <a:lnTo>
                    <a:pt x="4624882" y="164553"/>
                  </a:lnTo>
                  <a:lnTo>
                    <a:pt x="4626419" y="153885"/>
                  </a:lnTo>
                  <a:lnTo>
                    <a:pt x="4629454" y="143217"/>
                  </a:lnTo>
                  <a:lnTo>
                    <a:pt x="4630991" y="132549"/>
                  </a:lnTo>
                  <a:lnTo>
                    <a:pt x="4634014" y="126453"/>
                  </a:lnTo>
                  <a:lnTo>
                    <a:pt x="4635550" y="117322"/>
                  </a:lnTo>
                  <a:lnTo>
                    <a:pt x="4638624" y="112763"/>
                  </a:lnTo>
                  <a:lnTo>
                    <a:pt x="4641646" y="105117"/>
                  </a:lnTo>
                  <a:lnTo>
                    <a:pt x="4643196" y="102095"/>
                  </a:lnTo>
                  <a:lnTo>
                    <a:pt x="4646218" y="100558"/>
                  </a:lnTo>
                  <a:lnTo>
                    <a:pt x="4647755" y="92913"/>
                  </a:lnTo>
                  <a:lnTo>
                    <a:pt x="4650778" y="92913"/>
                  </a:lnTo>
                  <a:lnTo>
                    <a:pt x="4653851" y="94449"/>
                  </a:lnTo>
                  <a:lnTo>
                    <a:pt x="4656886" y="94449"/>
                  </a:lnTo>
                  <a:lnTo>
                    <a:pt x="4658423" y="95986"/>
                  </a:lnTo>
                  <a:lnTo>
                    <a:pt x="4659960" y="99021"/>
                  </a:lnTo>
                  <a:lnTo>
                    <a:pt x="4662982" y="102095"/>
                  </a:lnTo>
                  <a:lnTo>
                    <a:pt x="4666005" y="100558"/>
                  </a:lnTo>
                  <a:lnTo>
                    <a:pt x="4669091" y="102095"/>
                  </a:lnTo>
                  <a:lnTo>
                    <a:pt x="4675187" y="102095"/>
                  </a:lnTo>
                  <a:lnTo>
                    <a:pt x="4678210" y="106654"/>
                  </a:lnTo>
                  <a:lnTo>
                    <a:pt x="4679746" y="106654"/>
                  </a:lnTo>
                  <a:lnTo>
                    <a:pt x="4691913" y="92913"/>
                  </a:lnTo>
                  <a:lnTo>
                    <a:pt x="4694986" y="89890"/>
                  </a:lnTo>
                  <a:lnTo>
                    <a:pt x="4698009" y="82245"/>
                  </a:lnTo>
                  <a:lnTo>
                    <a:pt x="4699546" y="77685"/>
                  </a:lnTo>
                  <a:lnTo>
                    <a:pt x="4702568" y="70091"/>
                  </a:lnTo>
                  <a:lnTo>
                    <a:pt x="4704105" y="63995"/>
                  </a:lnTo>
                  <a:lnTo>
                    <a:pt x="4707191" y="57886"/>
                  </a:lnTo>
                  <a:lnTo>
                    <a:pt x="4710214" y="51790"/>
                  </a:lnTo>
                  <a:lnTo>
                    <a:pt x="4711750" y="42659"/>
                  </a:lnTo>
                  <a:lnTo>
                    <a:pt x="4714773" y="38100"/>
                  </a:lnTo>
                  <a:lnTo>
                    <a:pt x="4716310" y="31991"/>
                  </a:lnTo>
                  <a:lnTo>
                    <a:pt x="4719345" y="24358"/>
                  </a:lnTo>
                  <a:lnTo>
                    <a:pt x="4722418" y="22821"/>
                  </a:lnTo>
                  <a:lnTo>
                    <a:pt x="4723955" y="16713"/>
                  </a:lnTo>
                  <a:lnTo>
                    <a:pt x="4728514" y="7594"/>
                  </a:lnTo>
                  <a:lnTo>
                    <a:pt x="4731550" y="1485"/>
                  </a:lnTo>
                  <a:lnTo>
                    <a:pt x="4734623" y="1485"/>
                  </a:lnTo>
                  <a:lnTo>
                    <a:pt x="4736109" y="0"/>
                  </a:lnTo>
                  <a:lnTo>
                    <a:pt x="4739182" y="1485"/>
                  </a:lnTo>
                  <a:lnTo>
                    <a:pt x="4742205" y="1485"/>
                  </a:lnTo>
                  <a:lnTo>
                    <a:pt x="4743754" y="4559"/>
                  </a:lnTo>
                  <a:lnTo>
                    <a:pt x="4746777" y="7594"/>
                  </a:lnTo>
                  <a:lnTo>
                    <a:pt x="4748314" y="10667"/>
                  </a:lnTo>
                  <a:lnTo>
                    <a:pt x="4751387" y="18249"/>
                  </a:lnTo>
                  <a:lnTo>
                    <a:pt x="4754410" y="22821"/>
                  </a:lnTo>
                  <a:lnTo>
                    <a:pt x="4755946" y="28917"/>
                  </a:lnTo>
                  <a:lnTo>
                    <a:pt x="4758982" y="33489"/>
                  </a:lnTo>
                  <a:lnTo>
                    <a:pt x="4760518" y="47231"/>
                  </a:lnTo>
                  <a:lnTo>
                    <a:pt x="4763541" y="51790"/>
                  </a:lnTo>
                  <a:lnTo>
                    <a:pt x="4766614" y="59435"/>
                  </a:lnTo>
                  <a:lnTo>
                    <a:pt x="4768113" y="65531"/>
                  </a:lnTo>
                  <a:lnTo>
                    <a:pt x="4771186" y="76200"/>
                  </a:lnTo>
                  <a:lnTo>
                    <a:pt x="4772723" y="80759"/>
                  </a:lnTo>
                  <a:lnTo>
                    <a:pt x="4775746" y="86867"/>
                  </a:lnTo>
                  <a:lnTo>
                    <a:pt x="4780305" y="95986"/>
                  </a:lnTo>
                  <a:lnTo>
                    <a:pt x="4783391" y="100558"/>
                  </a:lnTo>
                  <a:lnTo>
                    <a:pt x="4784877" y="108191"/>
                  </a:lnTo>
                  <a:lnTo>
                    <a:pt x="4787950" y="108191"/>
                  </a:lnTo>
                  <a:lnTo>
                    <a:pt x="4790973" y="111226"/>
                  </a:lnTo>
                  <a:lnTo>
                    <a:pt x="4792510" y="111226"/>
                  </a:lnTo>
                  <a:lnTo>
                    <a:pt x="4795545" y="108191"/>
                  </a:lnTo>
                  <a:lnTo>
                    <a:pt x="4800155" y="108191"/>
                  </a:lnTo>
                  <a:lnTo>
                    <a:pt x="4803178" y="106654"/>
                  </a:lnTo>
                  <a:lnTo>
                    <a:pt x="4804714" y="108191"/>
                  </a:lnTo>
                  <a:lnTo>
                    <a:pt x="4807750" y="106654"/>
                  </a:lnTo>
                  <a:lnTo>
                    <a:pt x="4810823" y="105117"/>
                  </a:lnTo>
                  <a:lnTo>
                    <a:pt x="4812309" y="100558"/>
                  </a:lnTo>
                  <a:lnTo>
                    <a:pt x="4815382" y="100558"/>
                  </a:lnTo>
                  <a:lnTo>
                    <a:pt x="4816868" y="102095"/>
                  </a:lnTo>
                  <a:lnTo>
                    <a:pt x="4819954" y="105117"/>
                  </a:lnTo>
                  <a:lnTo>
                    <a:pt x="4822977" y="105117"/>
                  </a:lnTo>
                  <a:lnTo>
                    <a:pt x="4824514" y="108191"/>
                  </a:lnTo>
                  <a:lnTo>
                    <a:pt x="4827587" y="115785"/>
                  </a:lnTo>
                  <a:lnTo>
                    <a:pt x="4829073" y="117322"/>
                  </a:lnTo>
                  <a:lnTo>
                    <a:pt x="4832146" y="126453"/>
                  </a:lnTo>
                  <a:lnTo>
                    <a:pt x="4835182" y="134086"/>
                  </a:lnTo>
                  <a:lnTo>
                    <a:pt x="4836718" y="140195"/>
                  </a:lnTo>
                  <a:lnTo>
                    <a:pt x="4839741" y="152349"/>
                  </a:lnTo>
                  <a:lnTo>
                    <a:pt x="4841278" y="163017"/>
                  </a:lnTo>
                  <a:lnTo>
                    <a:pt x="4844313" y="175221"/>
                  </a:lnTo>
                  <a:lnTo>
                    <a:pt x="4847386" y="187426"/>
                  </a:lnTo>
                  <a:lnTo>
                    <a:pt x="4848872" y="193522"/>
                  </a:lnTo>
                  <a:lnTo>
                    <a:pt x="4851946" y="207213"/>
                  </a:lnTo>
                  <a:lnTo>
                    <a:pt x="4854968" y="214858"/>
                  </a:lnTo>
                  <a:lnTo>
                    <a:pt x="4856505" y="227063"/>
                  </a:lnTo>
                  <a:lnTo>
                    <a:pt x="4859540" y="236194"/>
                  </a:lnTo>
                  <a:lnTo>
                    <a:pt x="4861077" y="246849"/>
                  </a:lnTo>
                  <a:lnTo>
                    <a:pt x="4864100" y="260540"/>
                  </a:lnTo>
                  <a:lnTo>
                    <a:pt x="4867173" y="268185"/>
                  </a:lnTo>
                  <a:lnTo>
                    <a:pt x="4868710" y="277317"/>
                  </a:lnTo>
                  <a:lnTo>
                    <a:pt x="4871745" y="283413"/>
                  </a:lnTo>
                  <a:lnTo>
                    <a:pt x="4873282" y="289521"/>
                  </a:lnTo>
                  <a:lnTo>
                    <a:pt x="4876304" y="291058"/>
                  </a:lnTo>
                  <a:lnTo>
                    <a:pt x="4879378" y="295617"/>
                  </a:lnTo>
                  <a:lnTo>
                    <a:pt x="4880864" y="303263"/>
                  </a:lnTo>
                  <a:lnTo>
                    <a:pt x="4882413" y="301726"/>
                  </a:lnTo>
                  <a:lnTo>
                    <a:pt x="4885486" y="303263"/>
                  </a:lnTo>
                  <a:lnTo>
                    <a:pt x="4888509" y="304749"/>
                  </a:lnTo>
                  <a:lnTo>
                    <a:pt x="4891532" y="303263"/>
                  </a:lnTo>
                  <a:lnTo>
                    <a:pt x="4893068" y="298640"/>
                  </a:lnTo>
                  <a:lnTo>
                    <a:pt x="4896154" y="298640"/>
                  </a:lnTo>
                  <a:lnTo>
                    <a:pt x="4897640" y="297154"/>
                  </a:lnTo>
                  <a:lnTo>
                    <a:pt x="4900714" y="295617"/>
                  </a:lnTo>
                  <a:lnTo>
                    <a:pt x="4905273" y="295617"/>
                  </a:lnTo>
                  <a:lnTo>
                    <a:pt x="4908308" y="292595"/>
                  </a:lnTo>
                  <a:lnTo>
                    <a:pt x="4917478" y="292595"/>
                  </a:lnTo>
                  <a:lnTo>
                    <a:pt x="4920513" y="295617"/>
                  </a:lnTo>
                  <a:lnTo>
                    <a:pt x="4923586" y="298640"/>
                  </a:lnTo>
                  <a:lnTo>
                    <a:pt x="4925072" y="304749"/>
                  </a:lnTo>
                  <a:lnTo>
                    <a:pt x="4926609" y="307822"/>
                  </a:lnTo>
                  <a:lnTo>
                    <a:pt x="4929632" y="310845"/>
                  </a:lnTo>
                  <a:lnTo>
                    <a:pt x="4932705" y="318490"/>
                  </a:lnTo>
                  <a:lnTo>
                    <a:pt x="4935740" y="324586"/>
                  </a:lnTo>
                  <a:lnTo>
                    <a:pt x="4937277" y="332181"/>
                  </a:lnTo>
                  <a:lnTo>
                    <a:pt x="4938814" y="336740"/>
                  </a:lnTo>
                  <a:lnTo>
                    <a:pt x="4941836" y="342849"/>
                  </a:lnTo>
                  <a:lnTo>
                    <a:pt x="4944910" y="348945"/>
                  </a:lnTo>
                  <a:lnTo>
                    <a:pt x="4947945" y="356539"/>
                  </a:lnTo>
                  <a:lnTo>
                    <a:pt x="4949482" y="362648"/>
                  </a:lnTo>
                  <a:lnTo>
                    <a:pt x="4952504" y="368744"/>
                  </a:lnTo>
                  <a:lnTo>
                    <a:pt x="4954041" y="373303"/>
                  </a:lnTo>
                  <a:lnTo>
                    <a:pt x="4957064" y="382485"/>
                  </a:lnTo>
                  <a:lnTo>
                    <a:pt x="4960150" y="385508"/>
                  </a:lnTo>
                  <a:lnTo>
                    <a:pt x="4961686" y="393153"/>
                  </a:lnTo>
                  <a:lnTo>
                    <a:pt x="4964709" y="394639"/>
                  </a:lnTo>
                  <a:lnTo>
                    <a:pt x="4967732" y="396176"/>
                  </a:lnTo>
                  <a:lnTo>
                    <a:pt x="4969268" y="399249"/>
                  </a:lnTo>
                  <a:lnTo>
                    <a:pt x="4976863" y="399249"/>
                  </a:lnTo>
                  <a:lnTo>
                    <a:pt x="4979936" y="394639"/>
                  </a:lnTo>
                  <a:lnTo>
                    <a:pt x="4981473" y="393153"/>
                  </a:lnTo>
                  <a:lnTo>
                    <a:pt x="4982959" y="385508"/>
                  </a:lnTo>
                  <a:lnTo>
                    <a:pt x="4986045" y="382485"/>
                  </a:lnTo>
                  <a:lnTo>
                    <a:pt x="4989068" y="376389"/>
                  </a:lnTo>
                  <a:lnTo>
                    <a:pt x="4992141" y="368744"/>
                  </a:lnTo>
                  <a:lnTo>
                    <a:pt x="4993627" y="361149"/>
                  </a:lnTo>
                  <a:lnTo>
                    <a:pt x="4995164" y="353517"/>
                  </a:lnTo>
                  <a:lnTo>
                    <a:pt x="4998250" y="345871"/>
                  </a:lnTo>
                  <a:lnTo>
                    <a:pt x="5001272" y="335254"/>
                  </a:lnTo>
                  <a:lnTo>
                    <a:pt x="5004295" y="329158"/>
                  </a:lnTo>
                  <a:lnTo>
                    <a:pt x="5005832" y="319976"/>
                  </a:lnTo>
                  <a:lnTo>
                    <a:pt x="5008905" y="313931"/>
                  </a:lnTo>
                  <a:lnTo>
                    <a:pt x="5010404" y="310845"/>
                  </a:lnTo>
                  <a:lnTo>
                    <a:pt x="5013477" y="303263"/>
                  </a:lnTo>
                  <a:lnTo>
                    <a:pt x="5014963" y="298640"/>
                  </a:lnTo>
                  <a:lnTo>
                    <a:pt x="5018036" y="292595"/>
                  </a:lnTo>
                  <a:lnTo>
                    <a:pt x="5021059" y="291058"/>
                  </a:lnTo>
                  <a:lnTo>
                    <a:pt x="5024145" y="291058"/>
                  </a:lnTo>
                  <a:lnTo>
                    <a:pt x="5025682" y="286486"/>
                  </a:lnTo>
                  <a:lnTo>
                    <a:pt x="5033264" y="286486"/>
                  </a:lnTo>
                  <a:lnTo>
                    <a:pt x="5036350" y="289521"/>
                  </a:lnTo>
                  <a:lnTo>
                    <a:pt x="5037836" y="289521"/>
                  </a:lnTo>
                  <a:lnTo>
                    <a:pt x="5039372" y="291058"/>
                  </a:lnTo>
                  <a:lnTo>
                    <a:pt x="5042395" y="291058"/>
                  </a:lnTo>
                  <a:lnTo>
                    <a:pt x="5045468" y="292595"/>
                  </a:lnTo>
                  <a:lnTo>
                    <a:pt x="5050040" y="292595"/>
                  </a:lnTo>
                  <a:lnTo>
                    <a:pt x="5051577" y="295617"/>
                  </a:lnTo>
                  <a:lnTo>
                    <a:pt x="5057673" y="289521"/>
                  </a:lnTo>
                  <a:lnTo>
                    <a:pt x="5059159" y="286486"/>
                  </a:lnTo>
                  <a:lnTo>
                    <a:pt x="5062245" y="283413"/>
                  </a:lnTo>
                  <a:lnTo>
                    <a:pt x="5065268" y="277317"/>
                  </a:lnTo>
                  <a:lnTo>
                    <a:pt x="5066804" y="268185"/>
                  </a:lnTo>
                  <a:lnTo>
                    <a:pt x="5069827" y="262089"/>
                  </a:lnTo>
                  <a:lnTo>
                    <a:pt x="5071364" y="251421"/>
                  </a:lnTo>
                  <a:lnTo>
                    <a:pt x="5074450" y="240753"/>
                  </a:lnTo>
                  <a:lnTo>
                    <a:pt x="5077472" y="228549"/>
                  </a:lnTo>
                  <a:lnTo>
                    <a:pt x="5080495" y="219417"/>
                  </a:lnTo>
                  <a:lnTo>
                    <a:pt x="5083568" y="198094"/>
                  </a:lnTo>
                  <a:lnTo>
                    <a:pt x="5086604" y="191985"/>
                  </a:lnTo>
                  <a:lnTo>
                    <a:pt x="5089677" y="176758"/>
                  </a:lnTo>
                  <a:lnTo>
                    <a:pt x="5092700" y="163017"/>
                  </a:lnTo>
                  <a:lnTo>
                    <a:pt x="5094236" y="153885"/>
                  </a:lnTo>
                  <a:lnTo>
                    <a:pt x="5095773" y="143217"/>
                  </a:lnTo>
                  <a:lnTo>
                    <a:pt x="5098808" y="134086"/>
                  </a:lnTo>
                  <a:lnTo>
                    <a:pt x="5101882" y="127990"/>
                  </a:lnTo>
                  <a:lnTo>
                    <a:pt x="5103368" y="117322"/>
                  </a:lnTo>
                  <a:lnTo>
                    <a:pt x="5106441" y="108191"/>
                  </a:lnTo>
                  <a:lnTo>
                    <a:pt x="5107927" y="105117"/>
                  </a:lnTo>
                  <a:lnTo>
                    <a:pt x="5111013" y="102095"/>
                  </a:lnTo>
                  <a:lnTo>
                    <a:pt x="5114036" y="99021"/>
                  </a:lnTo>
                  <a:lnTo>
                    <a:pt x="5115572" y="95986"/>
                  </a:lnTo>
                  <a:lnTo>
                    <a:pt x="5126240" y="95986"/>
                  </a:lnTo>
                  <a:lnTo>
                    <a:pt x="5127777" y="100558"/>
                  </a:lnTo>
                  <a:lnTo>
                    <a:pt x="5136908" y="100558"/>
                  </a:lnTo>
                  <a:lnTo>
                    <a:pt x="5138445" y="102095"/>
                  </a:lnTo>
                  <a:lnTo>
                    <a:pt x="5139982" y="105117"/>
                  </a:lnTo>
                  <a:lnTo>
                    <a:pt x="5143004" y="106654"/>
                  </a:lnTo>
                  <a:lnTo>
                    <a:pt x="5147564" y="106654"/>
                  </a:lnTo>
                  <a:lnTo>
                    <a:pt x="5150650" y="105117"/>
                  </a:lnTo>
                  <a:lnTo>
                    <a:pt x="5152136" y="102095"/>
                  </a:lnTo>
                  <a:lnTo>
                    <a:pt x="5155209" y="102095"/>
                  </a:lnTo>
                  <a:lnTo>
                    <a:pt x="5158232" y="95986"/>
                  </a:lnTo>
                  <a:lnTo>
                    <a:pt x="5159768" y="94449"/>
                  </a:lnTo>
                  <a:lnTo>
                    <a:pt x="5162804" y="89890"/>
                  </a:lnTo>
                  <a:lnTo>
                    <a:pt x="5164340" y="83794"/>
                  </a:lnTo>
                  <a:lnTo>
                    <a:pt x="5167363" y="80759"/>
                  </a:lnTo>
                  <a:lnTo>
                    <a:pt x="5170436" y="70091"/>
                  </a:lnTo>
                  <a:lnTo>
                    <a:pt x="5171922" y="70091"/>
                  </a:lnTo>
                  <a:lnTo>
                    <a:pt x="5175008" y="60921"/>
                  </a:lnTo>
                  <a:lnTo>
                    <a:pt x="5178031" y="54813"/>
                  </a:lnTo>
                  <a:lnTo>
                    <a:pt x="5179568" y="48767"/>
                  </a:lnTo>
                  <a:lnTo>
                    <a:pt x="5182590" y="38100"/>
                  </a:lnTo>
                  <a:lnTo>
                    <a:pt x="5184127" y="33489"/>
                  </a:lnTo>
                  <a:lnTo>
                    <a:pt x="5187213" y="28917"/>
                  </a:lnTo>
                  <a:lnTo>
                    <a:pt x="5190236" y="24358"/>
                  </a:lnTo>
                  <a:lnTo>
                    <a:pt x="5191772" y="19786"/>
                  </a:lnTo>
                  <a:lnTo>
                    <a:pt x="5194795" y="16713"/>
                  </a:lnTo>
                  <a:lnTo>
                    <a:pt x="5196332" y="10667"/>
                  </a:lnTo>
                  <a:lnTo>
                    <a:pt x="5199367" y="7594"/>
                  </a:lnTo>
                  <a:lnTo>
                    <a:pt x="5202440" y="4559"/>
                  </a:lnTo>
                  <a:lnTo>
                    <a:pt x="5203926" y="6045"/>
                  </a:lnTo>
                  <a:lnTo>
                    <a:pt x="5207000" y="1485"/>
                  </a:lnTo>
                  <a:lnTo>
                    <a:pt x="5208536" y="1485"/>
                  </a:lnTo>
                  <a:lnTo>
                    <a:pt x="5211559" y="4559"/>
                  </a:lnTo>
                  <a:lnTo>
                    <a:pt x="5214594" y="6045"/>
                  </a:lnTo>
                  <a:lnTo>
                    <a:pt x="5216131" y="10667"/>
                  </a:lnTo>
                  <a:lnTo>
                    <a:pt x="5219204" y="16713"/>
                  </a:lnTo>
                  <a:lnTo>
                    <a:pt x="5220690" y="18249"/>
                  </a:lnTo>
                  <a:lnTo>
                    <a:pt x="5223764" y="25895"/>
                  </a:lnTo>
                  <a:lnTo>
                    <a:pt x="5226799" y="33489"/>
                  </a:lnTo>
                  <a:lnTo>
                    <a:pt x="5228336" y="41122"/>
                  </a:lnTo>
                  <a:lnTo>
                    <a:pt x="5231358" y="48767"/>
                  </a:lnTo>
                  <a:lnTo>
                    <a:pt x="5234432" y="54813"/>
                  </a:lnTo>
                  <a:lnTo>
                    <a:pt x="5235968" y="63995"/>
                  </a:lnTo>
                  <a:lnTo>
                    <a:pt x="5239004" y="74663"/>
                  </a:lnTo>
                  <a:lnTo>
                    <a:pt x="5240540" y="80759"/>
                  </a:lnTo>
                  <a:lnTo>
                    <a:pt x="5243563" y="82245"/>
                  </a:lnTo>
                  <a:lnTo>
                    <a:pt x="5246636" y="89890"/>
                  </a:lnTo>
                  <a:lnTo>
                    <a:pt x="5248122" y="95986"/>
                  </a:lnTo>
                  <a:lnTo>
                    <a:pt x="5251208" y="100558"/>
                  </a:lnTo>
                  <a:lnTo>
                    <a:pt x="5252694" y="102095"/>
                  </a:lnTo>
                  <a:lnTo>
                    <a:pt x="5255768" y="106654"/>
                  </a:lnTo>
                  <a:lnTo>
                    <a:pt x="5258790" y="108191"/>
                  </a:lnTo>
                  <a:lnTo>
                    <a:pt x="5260327" y="106654"/>
                  </a:lnTo>
                  <a:lnTo>
                    <a:pt x="5263413" y="111226"/>
                  </a:lnTo>
                  <a:lnTo>
                    <a:pt x="5267972" y="111226"/>
                  </a:lnTo>
                  <a:lnTo>
                    <a:pt x="5272532" y="106654"/>
                  </a:lnTo>
                  <a:lnTo>
                    <a:pt x="5275567" y="106654"/>
                  </a:lnTo>
                  <a:lnTo>
                    <a:pt x="5277104" y="102095"/>
                  </a:lnTo>
                  <a:lnTo>
                    <a:pt x="5280126" y="105117"/>
                  </a:lnTo>
                  <a:lnTo>
                    <a:pt x="5283200" y="102095"/>
                  </a:lnTo>
                  <a:lnTo>
                    <a:pt x="5287759" y="102095"/>
                  </a:lnTo>
                  <a:lnTo>
                    <a:pt x="5292331" y="106654"/>
                  </a:lnTo>
                  <a:lnTo>
                    <a:pt x="5295404" y="111226"/>
                  </a:lnTo>
                  <a:lnTo>
                    <a:pt x="5296890" y="117322"/>
                  </a:lnTo>
                  <a:lnTo>
                    <a:pt x="5299964" y="123431"/>
                  </a:lnTo>
                  <a:lnTo>
                    <a:pt x="5302999" y="132549"/>
                  </a:lnTo>
                  <a:lnTo>
                    <a:pt x="5304536" y="138658"/>
                  </a:lnTo>
                  <a:lnTo>
                    <a:pt x="5307558" y="149326"/>
                  </a:lnTo>
                  <a:lnTo>
                    <a:pt x="5309095" y="158445"/>
                  </a:lnTo>
                  <a:lnTo>
                    <a:pt x="5312168" y="170649"/>
                  </a:lnTo>
                  <a:lnTo>
                    <a:pt x="5315204" y="182854"/>
                  </a:lnTo>
                  <a:lnTo>
                    <a:pt x="5316740" y="191985"/>
                  </a:lnTo>
                  <a:lnTo>
                    <a:pt x="5318226" y="202653"/>
                  </a:lnTo>
                  <a:lnTo>
                    <a:pt x="5321300" y="213321"/>
                  </a:lnTo>
                  <a:lnTo>
                    <a:pt x="5324322" y="222440"/>
                  </a:lnTo>
                  <a:lnTo>
                    <a:pt x="5327408" y="234645"/>
                  </a:lnTo>
                  <a:lnTo>
                    <a:pt x="5328894" y="246849"/>
                  </a:lnTo>
                  <a:lnTo>
                    <a:pt x="5331968" y="254495"/>
                  </a:lnTo>
                  <a:lnTo>
                    <a:pt x="5333504" y="268185"/>
                  </a:lnTo>
                  <a:lnTo>
                    <a:pt x="5336527" y="272745"/>
                  </a:lnTo>
                  <a:lnTo>
                    <a:pt x="5339613" y="280390"/>
                  </a:lnTo>
                  <a:lnTo>
                    <a:pt x="5341099" y="284949"/>
                  </a:lnTo>
                  <a:lnTo>
                    <a:pt x="5344121" y="292595"/>
                  </a:lnTo>
                  <a:lnTo>
                    <a:pt x="5347195" y="295617"/>
                  </a:lnTo>
                  <a:lnTo>
                    <a:pt x="5348732" y="298640"/>
                  </a:lnTo>
                  <a:lnTo>
                    <a:pt x="5351767" y="301726"/>
                  </a:lnTo>
                  <a:lnTo>
                    <a:pt x="5353304" y="301726"/>
                  </a:lnTo>
                  <a:lnTo>
                    <a:pt x="5356326" y="304749"/>
                  </a:lnTo>
                  <a:lnTo>
                    <a:pt x="5359400" y="303263"/>
                  </a:lnTo>
                  <a:lnTo>
                    <a:pt x="5360885" y="301726"/>
                  </a:lnTo>
                  <a:lnTo>
                    <a:pt x="5365457" y="301726"/>
                  </a:lnTo>
                  <a:lnTo>
                    <a:pt x="5368531" y="295617"/>
                  </a:lnTo>
                  <a:lnTo>
                    <a:pt x="5371553" y="295617"/>
                  </a:lnTo>
                  <a:lnTo>
                    <a:pt x="5373090" y="297154"/>
                  </a:lnTo>
                  <a:lnTo>
                    <a:pt x="5374627" y="295617"/>
                  </a:lnTo>
                  <a:lnTo>
                    <a:pt x="5385295" y="295617"/>
                  </a:lnTo>
                  <a:lnTo>
                    <a:pt x="5388317" y="297154"/>
                  </a:lnTo>
                  <a:lnTo>
                    <a:pt x="5389867" y="298640"/>
                  </a:lnTo>
                  <a:lnTo>
                    <a:pt x="5392889" y="304749"/>
                  </a:lnTo>
                  <a:lnTo>
                    <a:pt x="5395963" y="309308"/>
                  </a:lnTo>
                  <a:lnTo>
                    <a:pt x="5397500" y="310845"/>
                  </a:lnTo>
                  <a:lnTo>
                    <a:pt x="5400522" y="315417"/>
                  </a:lnTo>
                  <a:lnTo>
                    <a:pt x="5403557" y="321513"/>
                  </a:lnTo>
                  <a:lnTo>
                    <a:pt x="5405094" y="329158"/>
                  </a:lnTo>
                  <a:lnTo>
                    <a:pt x="5406631" y="335254"/>
                  </a:lnTo>
                  <a:lnTo>
                    <a:pt x="5409653" y="341312"/>
                  </a:lnTo>
                  <a:lnTo>
                    <a:pt x="5412727" y="348945"/>
                  </a:lnTo>
                  <a:lnTo>
                    <a:pt x="5415762" y="356539"/>
                  </a:lnTo>
                  <a:lnTo>
                    <a:pt x="5417299" y="365721"/>
                  </a:lnTo>
                  <a:lnTo>
                    <a:pt x="5418836" y="367207"/>
                  </a:lnTo>
                  <a:lnTo>
                    <a:pt x="5421858" y="376389"/>
                  </a:lnTo>
                  <a:lnTo>
                    <a:pt x="5424932" y="382485"/>
                  </a:lnTo>
                  <a:lnTo>
                    <a:pt x="5427967" y="383971"/>
                  </a:lnTo>
                  <a:lnTo>
                    <a:pt x="5429504" y="388594"/>
                  </a:lnTo>
                  <a:lnTo>
                    <a:pt x="5430989" y="393153"/>
                  </a:lnTo>
                  <a:lnTo>
                    <a:pt x="5434063" y="399249"/>
                  </a:lnTo>
                  <a:lnTo>
                    <a:pt x="5438622" y="399249"/>
                  </a:lnTo>
                  <a:lnTo>
                    <a:pt x="5441657" y="403821"/>
                  </a:lnTo>
                  <a:lnTo>
                    <a:pt x="5444731" y="399249"/>
                  </a:lnTo>
                  <a:lnTo>
                    <a:pt x="5446268" y="393153"/>
                  </a:lnTo>
                  <a:lnTo>
                    <a:pt x="5449290" y="393153"/>
                  </a:lnTo>
                  <a:lnTo>
                    <a:pt x="5450827" y="385508"/>
                  </a:lnTo>
                  <a:lnTo>
                    <a:pt x="5453862" y="382485"/>
                  </a:lnTo>
                  <a:lnTo>
                    <a:pt x="5456936" y="377926"/>
                  </a:lnTo>
                  <a:lnTo>
                    <a:pt x="5459958" y="367207"/>
                  </a:lnTo>
                  <a:lnTo>
                    <a:pt x="5461495" y="359613"/>
                  </a:lnTo>
                  <a:lnTo>
                    <a:pt x="5463032" y="353517"/>
                  </a:lnTo>
                  <a:lnTo>
                    <a:pt x="5469089" y="341312"/>
                  </a:lnTo>
                  <a:lnTo>
                    <a:pt x="5472163" y="330695"/>
                  </a:lnTo>
                  <a:lnTo>
                    <a:pt x="5473649" y="324586"/>
                  </a:lnTo>
                  <a:lnTo>
                    <a:pt x="5475185" y="315417"/>
                  </a:lnTo>
                  <a:lnTo>
                    <a:pt x="5478221" y="309308"/>
                  </a:lnTo>
                  <a:lnTo>
                    <a:pt x="5481294" y="304749"/>
                  </a:lnTo>
                  <a:lnTo>
                    <a:pt x="5482831" y="298640"/>
                  </a:lnTo>
                  <a:lnTo>
                    <a:pt x="5485853" y="292595"/>
                  </a:lnTo>
                  <a:lnTo>
                    <a:pt x="5487390" y="292595"/>
                  </a:lnTo>
                  <a:lnTo>
                    <a:pt x="5490413" y="291058"/>
                  </a:lnTo>
                  <a:lnTo>
                    <a:pt x="5493499" y="289521"/>
                  </a:lnTo>
                  <a:lnTo>
                    <a:pt x="5494985" y="289521"/>
                  </a:lnTo>
                  <a:lnTo>
                    <a:pt x="5498058" y="284949"/>
                  </a:lnTo>
                  <a:lnTo>
                    <a:pt x="5501081" y="289521"/>
                  </a:lnTo>
                  <a:lnTo>
                    <a:pt x="5510263" y="289521"/>
                  </a:lnTo>
                  <a:lnTo>
                    <a:pt x="5513285" y="292595"/>
                  </a:lnTo>
                  <a:lnTo>
                    <a:pt x="5517857" y="297154"/>
                  </a:lnTo>
                  <a:lnTo>
                    <a:pt x="5522417" y="292595"/>
                  </a:lnTo>
                  <a:lnTo>
                    <a:pt x="5525490" y="291058"/>
                  </a:lnTo>
                  <a:lnTo>
                    <a:pt x="5526976" y="289521"/>
                  </a:lnTo>
                  <a:lnTo>
                    <a:pt x="5530062" y="283413"/>
                  </a:lnTo>
                  <a:lnTo>
                    <a:pt x="5531599" y="278853"/>
                  </a:lnTo>
                  <a:lnTo>
                    <a:pt x="5534621" y="268185"/>
                  </a:lnTo>
                  <a:lnTo>
                    <a:pt x="5537644" y="262089"/>
                  </a:lnTo>
                  <a:lnTo>
                    <a:pt x="5539181" y="254495"/>
                  </a:lnTo>
                  <a:lnTo>
                    <a:pt x="5542267" y="243776"/>
                  </a:lnTo>
                  <a:lnTo>
                    <a:pt x="5543753" y="231622"/>
                  </a:lnTo>
                  <a:lnTo>
                    <a:pt x="5546826" y="222440"/>
                  </a:lnTo>
                  <a:lnTo>
                    <a:pt x="5549849" y="210286"/>
                  </a:lnTo>
                  <a:lnTo>
                    <a:pt x="5551385" y="199631"/>
                  </a:lnTo>
                  <a:lnTo>
                    <a:pt x="5554421" y="191985"/>
                  </a:lnTo>
                  <a:lnTo>
                    <a:pt x="5557494" y="179781"/>
                  </a:lnTo>
                  <a:lnTo>
                    <a:pt x="5559031" y="170649"/>
                  </a:lnTo>
                  <a:lnTo>
                    <a:pt x="5562053" y="158445"/>
                  </a:lnTo>
                  <a:lnTo>
                    <a:pt x="5563590" y="149326"/>
                  </a:lnTo>
                  <a:lnTo>
                    <a:pt x="5566613" y="135635"/>
                  </a:lnTo>
                  <a:lnTo>
                    <a:pt x="5569699" y="127990"/>
                  </a:lnTo>
                  <a:lnTo>
                    <a:pt x="5571185" y="121894"/>
                  </a:lnTo>
                  <a:lnTo>
                    <a:pt x="5574258" y="112763"/>
                  </a:lnTo>
                  <a:lnTo>
                    <a:pt x="5575744" y="111226"/>
                  </a:lnTo>
                  <a:lnTo>
                    <a:pt x="5578817" y="100558"/>
                  </a:lnTo>
                  <a:lnTo>
                    <a:pt x="5581853" y="100558"/>
                  </a:lnTo>
                  <a:lnTo>
                    <a:pt x="5583389" y="95986"/>
                  </a:lnTo>
                  <a:lnTo>
                    <a:pt x="5586463" y="94449"/>
                  </a:lnTo>
                  <a:lnTo>
                    <a:pt x="5587949" y="92913"/>
                  </a:lnTo>
                  <a:lnTo>
                    <a:pt x="5591022" y="94449"/>
                  </a:lnTo>
                  <a:lnTo>
                    <a:pt x="5594057" y="94449"/>
                  </a:lnTo>
                  <a:lnTo>
                    <a:pt x="5600153" y="100558"/>
                  </a:lnTo>
                  <a:lnTo>
                    <a:pt x="5603176" y="102095"/>
                  </a:lnTo>
                  <a:lnTo>
                    <a:pt x="5606262" y="100558"/>
                  </a:lnTo>
                  <a:lnTo>
                    <a:pt x="5607799" y="102095"/>
                  </a:lnTo>
                  <a:lnTo>
                    <a:pt x="5610821" y="106654"/>
                  </a:lnTo>
                  <a:lnTo>
                    <a:pt x="5613844" y="108191"/>
                  </a:lnTo>
                  <a:lnTo>
                    <a:pt x="5615381" y="102095"/>
                  </a:lnTo>
                  <a:lnTo>
                    <a:pt x="5618467" y="105117"/>
                  </a:lnTo>
                  <a:lnTo>
                    <a:pt x="5619953" y="105117"/>
                  </a:lnTo>
                  <a:lnTo>
                    <a:pt x="5623026" y="102095"/>
                  </a:lnTo>
                  <a:lnTo>
                    <a:pt x="5626049" y="99021"/>
                  </a:lnTo>
                  <a:lnTo>
                    <a:pt x="5627585" y="94449"/>
                  </a:lnTo>
                  <a:lnTo>
                    <a:pt x="5630621" y="89890"/>
                  </a:lnTo>
                  <a:lnTo>
                    <a:pt x="5632157" y="86867"/>
                  </a:lnTo>
                  <a:lnTo>
                    <a:pt x="5635231" y="77685"/>
                  </a:lnTo>
                  <a:lnTo>
                    <a:pt x="5638253" y="74663"/>
                  </a:lnTo>
                  <a:lnTo>
                    <a:pt x="5639790" y="68554"/>
                  </a:lnTo>
                  <a:lnTo>
                    <a:pt x="5642813" y="60921"/>
                  </a:lnTo>
                  <a:lnTo>
                    <a:pt x="5644362" y="54813"/>
                  </a:lnTo>
                  <a:lnTo>
                    <a:pt x="5647385" y="48767"/>
                  </a:lnTo>
                  <a:lnTo>
                    <a:pt x="5650458" y="42659"/>
                  </a:lnTo>
                  <a:lnTo>
                    <a:pt x="5651944" y="33489"/>
                  </a:lnTo>
                  <a:lnTo>
                    <a:pt x="5655017" y="30454"/>
                  </a:lnTo>
                  <a:lnTo>
                    <a:pt x="5656516" y="22821"/>
                  </a:lnTo>
                  <a:lnTo>
                    <a:pt x="5659589" y="16713"/>
                  </a:lnTo>
                  <a:lnTo>
                    <a:pt x="5662612" y="13690"/>
                  </a:lnTo>
                  <a:lnTo>
                    <a:pt x="5664149" y="10667"/>
                  </a:lnTo>
                  <a:lnTo>
                    <a:pt x="5667171" y="10667"/>
                  </a:lnTo>
                  <a:lnTo>
                    <a:pt x="5670257" y="4559"/>
                  </a:lnTo>
                  <a:lnTo>
                    <a:pt x="5671794" y="0"/>
                  </a:lnTo>
                  <a:lnTo>
                    <a:pt x="5674817" y="1485"/>
                  </a:lnTo>
                  <a:lnTo>
                    <a:pt x="5676353" y="1485"/>
                  </a:lnTo>
                  <a:lnTo>
                    <a:pt x="5679376" y="4559"/>
                  </a:lnTo>
                  <a:lnTo>
                    <a:pt x="5682462" y="6045"/>
                  </a:lnTo>
                  <a:lnTo>
                    <a:pt x="5683948" y="7594"/>
                  </a:lnTo>
                  <a:lnTo>
                    <a:pt x="5687021" y="13690"/>
                  </a:lnTo>
                  <a:lnTo>
                    <a:pt x="5688507" y="18249"/>
                  </a:lnTo>
                  <a:lnTo>
                    <a:pt x="5691581" y="24358"/>
                  </a:lnTo>
                  <a:lnTo>
                    <a:pt x="5694616" y="31991"/>
                  </a:lnTo>
                  <a:lnTo>
                    <a:pt x="5696153" y="38100"/>
                  </a:lnTo>
                  <a:lnTo>
                    <a:pt x="5699226" y="48767"/>
                  </a:lnTo>
                  <a:lnTo>
                    <a:pt x="5700712" y="53327"/>
                  </a:lnTo>
                  <a:lnTo>
                    <a:pt x="5703785" y="60921"/>
                  </a:lnTo>
                  <a:lnTo>
                    <a:pt x="5706821" y="70091"/>
                  </a:lnTo>
                  <a:lnTo>
                    <a:pt x="5708357" y="77685"/>
                  </a:lnTo>
                  <a:lnTo>
                    <a:pt x="5711380" y="86867"/>
                  </a:lnTo>
                  <a:lnTo>
                    <a:pt x="5712917" y="89890"/>
                  </a:lnTo>
                  <a:lnTo>
                    <a:pt x="5715939" y="94449"/>
                  </a:lnTo>
                  <a:lnTo>
                    <a:pt x="5719013" y="100558"/>
                  </a:lnTo>
                  <a:lnTo>
                    <a:pt x="5720562" y="102095"/>
                  </a:lnTo>
                  <a:lnTo>
                    <a:pt x="5723585" y="106654"/>
                  </a:lnTo>
                  <a:lnTo>
                    <a:pt x="5726607" y="108191"/>
                  </a:lnTo>
                  <a:lnTo>
                    <a:pt x="5728144" y="111226"/>
                  </a:lnTo>
                  <a:lnTo>
                    <a:pt x="5731217" y="111226"/>
                  </a:lnTo>
                  <a:lnTo>
                    <a:pt x="5732716" y="112763"/>
                  </a:lnTo>
                  <a:lnTo>
                    <a:pt x="5735789" y="111226"/>
                  </a:lnTo>
                  <a:lnTo>
                    <a:pt x="5738812" y="108191"/>
                  </a:lnTo>
                  <a:lnTo>
                    <a:pt x="5740349" y="108191"/>
                  </a:lnTo>
                  <a:lnTo>
                    <a:pt x="5741885" y="106654"/>
                  </a:lnTo>
                  <a:lnTo>
                    <a:pt x="5744921" y="105117"/>
                  </a:lnTo>
                  <a:lnTo>
                    <a:pt x="5747994" y="105117"/>
                  </a:lnTo>
                  <a:lnTo>
                    <a:pt x="5751017" y="100558"/>
                  </a:lnTo>
                  <a:lnTo>
                    <a:pt x="5752553" y="102095"/>
                  </a:lnTo>
                  <a:lnTo>
                    <a:pt x="5757113" y="102095"/>
                  </a:lnTo>
                  <a:lnTo>
                    <a:pt x="5760148" y="106654"/>
                  </a:lnTo>
                  <a:lnTo>
                    <a:pt x="5763221" y="111226"/>
                  </a:lnTo>
                  <a:lnTo>
                    <a:pt x="5764707" y="115785"/>
                  </a:lnTo>
                  <a:lnTo>
                    <a:pt x="5767781" y="123431"/>
                  </a:lnTo>
                  <a:lnTo>
                    <a:pt x="5769317" y="129527"/>
                  </a:lnTo>
                  <a:lnTo>
                    <a:pt x="5772353" y="138658"/>
                  </a:lnTo>
                  <a:lnTo>
                    <a:pt x="5775426" y="146291"/>
                  </a:lnTo>
                  <a:lnTo>
                    <a:pt x="5776912" y="153885"/>
                  </a:lnTo>
                  <a:lnTo>
                    <a:pt x="5779935" y="166090"/>
                  </a:lnTo>
                  <a:lnTo>
                    <a:pt x="5783021" y="179781"/>
                  </a:lnTo>
                  <a:lnTo>
                    <a:pt x="5784557" y="190449"/>
                  </a:lnTo>
                  <a:lnTo>
                    <a:pt x="5786043" y="196545"/>
                  </a:lnTo>
                  <a:lnTo>
                    <a:pt x="5789117" y="208749"/>
                  </a:lnTo>
                  <a:lnTo>
                    <a:pt x="5792139" y="220954"/>
                  </a:lnTo>
                  <a:lnTo>
                    <a:pt x="5795213" y="228549"/>
                  </a:lnTo>
                  <a:lnTo>
                    <a:pt x="5796711" y="240753"/>
                  </a:lnTo>
                  <a:lnTo>
                    <a:pt x="5798248" y="254495"/>
                  </a:lnTo>
                  <a:lnTo>
                    <a:pt x="5801271" y="265163"/>
                  </a:lnTo>
                  <a:lnTo>
                    <a:pt x="5804344" y="272745"/>
                  </a:lnTo>
                  <a:lnTo>
                    <a:pt x="5807379" y="278853"/>
                  </a:lnTo>
                  <a:lnTo>
                    <a:pt x="5808916" y="284949"/>
                  </a:lnTo>
                  <a:lnTo>
                    <a:pt x="5811939" y="292595"/>
                  </a:lnTo>
                  <a:lnTo>
                    <a:pt x="5813475" y="295617"/>
                  </a:lnTo>
                  <a:lnTo>
                    <a:pt x="5816549" y="301726"/>
                  </a:lnTo>
                  <a:lnTo>
                    <a:pt x="5819571" y="301726"/>
                  </a:lnTo>
                  <a:lnTo>
                    <a:pt x="5821121" y="303263"/>
                  </a:lnTo>
                  <a:lnTo>
                    <a:pt x="5824143" y="303263"/>
                  </a:lnTo>
                  <a:lnTo>
                    <a:pt x="5825680" y="304749"/>
                  </a:lnTo>
                  <a:lnTo>
                    <a:pt x="5828703" y="301726"/>
                  </a:lnTo>
                  <a:lnTo>
                    <a:pt x="5830239" y="298640"/>
                  </a:lnTo>
                  <a:lnTo>
                    <a:pt x="5836348" y="298640"/>
                  </a:lnTo>
                  <a:lnTo>
                    <a:pt x="5839371" y="297154"/>
                  </a:lnTo>
                  <a:lnTo>
                    <a:pt x="5840907" y="295617"/>
                  </a:lnTo>
                  <a:lnTo>
                    <a:pt x="5851575" y="295617"/>
                  </a:lnTo>
                  <a:lnTo>
                    <a:pt x="5853112" y="292595"/>
                  </a:lnTo>
                  <a:lnTo>
                    <a:pt x="5854649" y="295617"/>
                  </a:lnTo>
                  <a:lnTo>
                    <a:pt x="5857671" y="297154"/>
                  </a:lnTo>
                  <a:lnTo>
                    <a:pt x="5860757" y="298640"/>
                  </a:lnTo>
                  <a:lnTo>
                    <a:pt x="5863780" y="304749"/>
                  </a:lnTo>
                  <a:lnTo>
                    <a:pt x="5865317" y="309308"/>
                  </a:lnTo>
                  <a:lnTo>
                    <a:pt x="5868339" y="313931"/>
                  </a:lnTo>
                  <a:lnTo>
                    <a:pt x="5869876" y="319976"/>
                  </a:lnTo>
                  <a:lnTo>
                    <a:pt x="5872911" y="329158"/>
                  </a:lnTo>
                  <a:lnTo>
                    <a:pt x="5874448" y="335254"/>
                  </a:lnTo>
                  <a:lnTo>
                    <a:pt x="5877471" y="341312"/>
                  </a:lnTo>
                  <a:lnTo>
                    <a:pt x="5880544" y="345871"/>
                  </a:lnTo>
                  <a:lnTo>
                    <a:pt x="5882081" y="353517"/>
                  </a:lnTo>
                  <a:lnTo>
                    <a:pt x="5885116" y="361149"/>
                  </a:lnTo>
                  <a:lnTo>
                    <a:pt x="5886653" y="365721"/>
                  </a:lnTo>
                  <a:lnTo>
                    <a:pt x="5889675" y="371817"/>
                  </a:lnTo>
                  <a:lnTo>
                    <a:pt x="5892749" y="377926"/>
                  </a:lnTo>
                  <a:lnTo>
                    <a:pt x="5895771" y="383971"/>
                  </a:lnTo>
                  <a:lnTo>
                    <a:pt x="5897321" y="390080"/>
                  </a:lnTo>
                  <a:lnTo>
                    <a:pt x="5898857" y="393153"/>
                  </a:lnTo>
                  <a:lnTo>
                    <a:pt x="5901880" y="396176"/>
                  </a:lnTo>
                  <a:lnTo>
                    <a:pt x="5904903" y="399249"/>
                  </a:lnTo>
                  <a:lnTo>
                    <a:pt x="5907976" y="400748"/>
                  </a:lnTo>
                  <a:lnTo>
                    <a:pt x="5909513" y="399249"/>
                  </a:lnTo>
                  <a:lnTo>
                    <a:pt x="5911011" y="399249"/>
                  </a:lnTo>
                  <a:lnTo>
                    <a:pt x="5917107" y="393153"/>
                  </a:lnTo>
                  <a:lnTo>
                    <a:pt x="5918644" y="390080"/>
                  </a:lnTo>
                  <a:lnTo>
                    <a:pt x="5921679" y="385508"/>
                  </a:lnTo>
                  <a:lnTo>
                    <a:pt x="5924753" y="379412"/>
                  </a:lnTo>
                  <a:lnTo>
                    <a:pt x="5926239" y="368744"/>
                  </a:lnTo>
                  <a:lnTo>
                    <a:pt x="5929312" y="362648"/>
                  </a:lnTo>
                  <a:lnTo>
                    <a:pt x="5930849" y="355053"/>
                  </a:lnTo>
                  <a:lnTo>
                    <a:pt x="5933871" y="347408"/>
                  </a:lnTo>
                  <a:lnTo>
                    <a:pt x="5936957" y="339826"/>
                  </a:lnTo>
                  <a:lnTo>
                    <a:pt x="5938443" y="330695"/>
                  </a:lnTo>
                  <a:lnTo>
                    <a:pt x="5941517" y="326085"/>
                  </a:lnTo>
                  <a:lnTo>
                    <a:pt x="5943003" y="319976"/>
                  </a:lnTo>
                  <a:lnTo>
                    <a:pt x="5946076" y="313931"/>
                  </a:lnTo>
                  <a:lnTo>
                    <a:pt x="5949111" y="307822"/>
                  </a:lnTo>
                  <a:lnTo>
                    <a:pt x="5950648" y="301726"/>
                  </a:lnTo>
                  <a:lnTo>
                    <a:pt x="5953671" y="297154"/>
                  </a:lnTo>
                  <a:lnTo>
                    <a:pt x="5955207" y="295617"/>
                  </a:lnTo>
                  <a:lnTo>
                    <a:pt x="5958281" y="291058"/>
                  </a:lnTo>
                  <a:lnTo>
                    <a:pt x="5961316" y="289521"/>
                  </a:lnTo>
                  <a:lnTo>
                    <a:pt x="5962853" y="289521"/>
                  </a:lnTo>
                  <a:lnTo>
                    <a:pt x="5965875" y="284949"/>
                  </a:lnTo>
                  <a:lnTo>
                    <a:pt x="5970435" y="289521"/>
                  </a:lnTo>
                  <a:lnTo>
                    <a:pt x="5973470" y="286486"/>
                  </a:lnTo>
                  <a:lnTo>
                    <a:pt x="5975007" y="291058"/>
                  </a:lnTo>
                  <a:lnTo>
                    <a:pt x="5978080" y="292595"/>
                  </a:lnTo>
                  <a:lnTo>
                    <a:pt x="5981103" y="292595"/>
                  </a:lnTo>
                  <a:lnTo>
                    <a:pt x="5982639" y="295617"/>
                  </a:lnTo>
                  <a:lnTo>
                    <a:pt x="5985675" y="292595"/>
                  </a:lnTo>
                  <a:lnTo>
                    <a:pt x="5987211" y="297154"/>
                  </a:lnTo>
                  <a:lnTo>
                    <a:pt x="5990234" y="295617"/>
                  </a:lnTo>
                  <a:lnTo>
                    <a:pt x="5993307" y="291058"/>
                  </a:lnTo>
                  <a:lnTo>
                    <a:pt x="5994844" y="289521"/>
                  </a:lnTo>
                  <a:lnTo>
                    <a:pt x="5997879" y="283413"/>
                  </a:lnTo>
                  <a:lnTo>
                    <a:pt x="5999416" y="280390"/>
                  </a:lnTo>
                  <a:lnTo>
                    <a:pt x="6002439" y="274294"/>
                  </a:lnTo>
                  <a:lnTo>
                    <a:pt x="6005512" y="266649"/>
                  </a:lnTo>
                  <a:lnTo>
                    <a:pt x="6006998" y="257517"/>
                  </a:lnTo>
                  <a:lnTo>
                    <a:pt x="6010071" y="246849"/>
                  </a:lnTo>
                  <a:lnTo>
                    <a:pt x="6011570" y="234645"/>
                  </a:lnTo>
                  <a:lnTo>
                    <a:pt x="6014643" y="225526"/>
                  </a:lnTo>
                  <a:lnTo>
                    <a:pt x="6017666" y="214858"/>
                  </a:lnTo>
                  <a:lnTo>
                    <a:pt x="6019203" y="202653"/>
                  </a:lnTo>
                  <a:lnTo>
                    <a:pt x="6022276" y="191985"/>
                  </a:lnTo>
                  <a:lnTo>
                    <a:pt x="6023775" y="182854"/>
                  </a:lnTo>
                  <a:lnTo>
                    <a:pt x="6026848" y="172186"/>
                  </a:lnTo>
                  <a:lnTo>
                    <a:pt x="6029871" y="159994"/>
                  </a:lnTo>
                  <a:lnTo>
                    <a:pt x="6031407" y="150863"/>
                  </a:lnTo>
                  <a:lnTo>
                    <a:pt x="6034430" y="143217"/>
                  </a:lnTo>
                  <a:lnTo>
                    <a:pt x="6037516" y="134086"/>
                  </a:lnTo>
                  <a:lnTo>
                    <a:pt x="6039002" y="123431"/>
                  </a:lnTo>
                  <a:lnTo>
                    <a:pt x="6042075" y="117322"/>
                  </a:lnTo>
                  <a:lnTo>
                    <a:pt x="6054280" y="95986"/>
                  </a:lnTo>
                  <a:lnTo>
                    <a:pt x="6055766" y="94449"/>
                  </a:lnTo>
                  <a:lnTo>
                    <a:pt x="6058839" y="94449"/>
                  </a:lnTo>
                  <a:lnTo>
                    <a:pt x="6061875" y="95986"/>
                  </a:lnTo>
                  <a:lnTo>
                    <a:pt x="6063411" y="99021"/>
                  </a:lnTo>
                  <a:lnTo>
                    <a:pt x="6066434" y="100558"/>
                  </a:lnTo>
                  <a:lnTo>
                    <a:pt x="6067971" y="99021"/>
                  </a:lnTo>
                  <a:lnTo>
                    <a:pt x="6071044" y="102095"/>
                  </a:lnTo>
                  <a:lnTo>
                    <a:pt x="6075616" y="102095"/>
                  </a:lnTo>
                  <a:lnTo>
                    <a:pt x="6078639" y="105117"/>
                  </a:lnTo>
                  <a:lnTo>
                    <a:pt x="6083198" y="105117"/>
                  </a:lnTo>
                  <a:lnTo>
                    <a:pt x="6086271" y="106654"/>
                  </a:lnTo>
                  <a:lnTo>
                    <a:pt x="6087770" y="105117"/>
                  </a:lnTo>
                </a:path>
              </a:pathLst>
            </a:custGeom>
            <a:ln w="3175">
              <a:solidFill>
                <a:srgbClr val="A839A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2" name="object 142" descr=""/>
          <p:cNvSpPr txBox="1"/>
          <p:nvPr/>
        </p:nvSpPr>
        <p:spPr>
          <a:xfrm>
            <a:off x="8049398" y="5917297"/>
            <a:ext cx="9334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546774" y="5888030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0.58</a:t>
            </a:r>
            <a:endParaRPr sz="350">
              <a:latin typeface="Arial"/>
              <a:cs typeface="Aria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112134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0.56</a:t>
            </a:r>
            <a:endParaRPr sz="35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675951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0.54</a:t>
            </a:r>
            <a:endParaRPr sz="350">
              <a:latin typeface="Arial"/>
              <a:cs typeface="Aria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4239760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350">
              <a:latin typeface="Arial"/>
              <a:cs typeface="Aria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4803604" y="5888030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350">
              <a:latin typeface="Arial"/>
              <a:cs typeface="Aria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5368965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0.48</a:t>
            </a:r>
            <a:endParaRPr sz="350">
              <a:latin typeface="Arial"/>
              <a:cs typeface="Aria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5932782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0.46</a:t>
            </a:r>
            <a:endParaRPr sz="350">
              <a:latin typeface="Arial"/>
              <a:cs typeface="Aria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6496591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0.44</a:t>
            </a:r>
            <a:endParaRPr sz="350">
              <a:latin typeface="Arial"/>
              <a:cs typeface="Aria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7060436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0.42</a:t>
            </a:r>
            <a:endParaRPr sz="350">
              <a:latin typeface="Arial"/>
              <a:cs typeface="Aria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7624245" y="5888030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350">
              <a:latin typeface="Arial"/>
              <a:cs typeface="Aria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1335291" y="5575960"/>
            <a:ext cx="661670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IS</a:t>
            </a: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ATRAFO</a:t>
            </a:r>
            <a:r>
              <a:rPr dirty="0" sz="500" spc="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220</a:t>
            </a:r>
            <a:r>
              <a:rPr dirty="0" sz="50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KV/A</a:t>
            </a:r>
            <a:endParaRPr sz="500">
              <a:latin typeface="Arial"/>
              <a:cs typeface="Aria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932642" y="5696318"/>
            <a:ext cx="97155" cy="350520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marL="29209">
              <a:lnSpc>
                <a:spcPct val="100000"/>
              </a:lnSpc>
              <a:spcBef>
                <a:spcPts val="309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350">
              <a:latin typeface="Arial"/>
              <a:cs typeface="Arial"/>
            </a:endParaRPr>
          </a:p>
          <a:p>
            <a:pPr marL="56515">
              <a:lnSpc>
                <a:spcPct val="100000"/>
              </a:lnSpc>
              <a:spcBef>
                <a:spcPts val="215"/>
              </a:spcBef>
            </a:pPr>
            <a:r>
              <a:rPr dirty="0" sz="3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55" name="object 155" descr=""/>
          <p:cNvGrpSpPr/>
          <p:nvPr/>
        </p:nvGrpSpPr>
        <p:grpSpPr>
          <a:xfrm>
            <a:off x="2044941" y="6195161"/>
            <a:ext cx="6120765" cy="448945"/>
            <a:chOff x="2044941" y="6195161"/>
            <a:chExt cx="6120765" cy="448945"/>
          </a:xfrm>
        </p:grpSpPr>
        <p:sp>
          <p:nvSpPr>
            <p:cNvPr id="156" name="object 156" descr=""/>
            <p:cNvSpPr/>
            <p:nvPr/>
          </p:nvSpPr>
          <p:spPr>
            <a:xfrm>
              <a:off x="2076399" y="6197600"/>
              <a:ext cx="6088380" cy="445134"/>
            </a:xfrm>
            <a:custGeom>
              <a:avLst/>
              <a:gdLst/>
              <a:ahLst/>
              <a:cxnLst/>
              <a:rect l="l" t="t" r="r" b="b"/>
              <a:pathLst>
                <a:path w="6088380" h="445134">
                  <a:moveTo>
                    <a:pt x="6087770" y="444995"/>
                  </a:moveTo>
                  <a:lnTo>
                    <a:pt x="0" y="444995"/>
                  </a:lnTo>
                  <a:lnTo>
                    <a:pt x="0" y="0"/>
                  </a:lnTo>
                  <a:lnTo>
                    <a:pt x="6087770" y="0"/>
                  </a:lnTo>
                  <a:lnTo>
                    <a:pt x="6087770" y="4449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2614320" y="6196114"/>
              <a:ext cx="5077460" cy="447040"/>
            </a:xfrm>
            <a:custGeom>
              <a:avLst/>
              <a:gdLst/>
              <a:ahLst/>
              <a:cxnLst/>
              <a:rect l="l" t="t" r="r" b="b"/>
              <a:pathLst>
                <a:path w="5077459" h="447040">
                  <a:moveTo>
                    <a:pt x="0" y="0"/>
                  </a:moveTo>
                  <a:lnTo>
                    <a:pt x="0" y="446481"/>
                  </a:lnTo>
                </a:path>
                <a:path w="5077459" h="447040">
                  <a:moveTo>
                    <a:pt x="563803" y="0"/>
                  </a:moveTo>
                  <a:lnTo>
                    <a:pt x="563803" y="446481"/>
                  </a:lnTo>
                </a:path>
                <a:path w="5077459" h="447040">
                  <a:moveTo>
                    <a:pt x="1129157" y="0"/>
                  </a:moveTo>
                  <a:lnTo>
                    <a:pt x="1129157" y="446481"/>
                  </a:lnTo>
                </a:path>
                <a:path w="5077459" h="447040">
                  <a:moveTo>
                    <a:pt x="1693011" y="0"/>
                  </a:moveTo>
                  <a:lnTo>
                    <a:pt x="1693011" y="446481"/>
                  </a:lnTo>
                </a:path>
                <a:path w="5077459" h="447040">
                  <a:moveTo>
                    <a:pt x="2256828" y="0"/>
                  </a:moveTo>
                  <a:lnTo>
                    <a:pt x="2256828" y="446481"/>
                  </a:lnTo>
                </a:path>
                <a:path w="5077459" h="447040">
                  <a:moveTo>
                    <a:pt x="2820631" y="0"/>
                  </a:moveTo>
                  <a:lnTo>
                    <a:pt x="2820631" y="446481"/>
                  </a:lnTo>
                </a:path>
                <a:path w="5077459" h="447040">
                  <a:moveTo>
                    <a:pt x="3385985" y="0"/>
                  </a:moveTo>
                  <a:lnTo>
                    <a:pt x="3385985" y="446481"/>
                  </a:lnTo>
                </a:path>
                <a:path w="5077459" h="447040">
                  <a:moveTo>
                    <a:pt x="3949839" y="0"/>
                  </a:moveTo>
                  <a:lnTo>
                    <a:pt x="3949839" y="446481"/>
                  </a:lnTo>
                </a:path>
                <a:path w="5077459" h="447040">
                  <a:moveTo>
                    <a:pt x="4513656" y="0"/>
                  </a:moveTo>
                  <a:lnTo>
                    <a:pt x="4513656" y="446481"/>
                  </a:lnTo>
                </a:path>
                <a:path w="5077459" h="447040">
                  <a:moveTo>
                    <a:pt x="5077460" y="0"/>
                  </a:moveTo>
                  <a:lnTo>
                    <a:pt x="5077460" y="44648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2614320" y="6374409"/>
              <a:ext cx="5077460" cy="60960"/>
            </a:xfrm>
            <a:custGeom>
              <a:avLst/>
              <a:gdLst/>
              <a:ahLst/>
              <a:cxnLst/>
              <a:rect l="l" t="t" r="r" b="b"/>
              <a:pathLst>
                <a:path w="5077459" h="60960">
                  <a:moveTo>
                    <a:pt x="0" y="0"/>
                  </a:moveTo>
                  <a:lnTo>
                    <a:pt x="0" y="60921"/>
                  </a:lnTo>
                </a:path>
                <a:path w="5077459" h="60960">
                  <a:moveTo>
                    <a:pt x="563803" y="0"/>
                  </a:moveTo>
                  <a:lnTo>
                    <a:pt x="563803" y="60921"/>
                  </a:lnTo>
                </a:path>
                <a:path w="5077459" h="60960">
                  <a:moveTo>
                    <a:pt x="1129157" y="0"/>
                  </a:moveTo>
                  <a:lnTo>
                    <a:pt x="1129157" y="60921"/>
                  </a:lnTo>
                </a:path>
                <a:path w="5077459" h="60960">
                  <a:moveTo>
                    <a:pt x="1693011" y="0"/>
                  </a:moveTo>
                  <a:lnTo>
                    <a:pt x="1693011" y="60921"/>
                  </a:lnTo>
                </a:path>
                <a:path w="5077459" h="60960">
                  <a:moveTo>
                    <a:pt x="2256828" y="0"/>
                  </a:moveTo>
                  <a:lnTo>
                    <a:pt x="2256828" y="60921"/>
                  </a:lnTo>
                </a:path>
                <a:path w="5077459" h="60960">
                  <a:moveTo>
                    <a:pt x="2820631" y="0"/>
                  </a:moveTo>
                  <a:lnTo>
                    <a:pt x="2820631" y="60921"/>
                  </a:lnTo>
                </a:path>
                <a:path w="5077459" h="60960">
                  <a:moveTo>
                    <a:pt x="3385985" y="0"/>
                  </a:moveTo>
                  <a:lnTo>
                    <a:pt x="3385985" y="60921"/>
                  </a:lnTo>
                </a:path>
                <a:path w="5077459" h="60960">
                  <a:moveTo>
                    <a:pt x="3949839" y="0"/>
                  </a:moveTo>
                  <a:lnTo>
                    <a:pt x="3949839" y="60921"/>
                  </a:lnTo>
                </a:path>
                <a:path w="5077459" h="60960">
                  <a:moveTo>
                    <a:pt x="4513656" y="0"/>
                  </a:moveTo>
                  <a:lnTo>
                    <a:pt x="4513656" y="60921"/>
                  </a:lnTo>
                </a:path>
                <a:path w="5077459" h="60960">
                  <a:moveTo>
                    <a:pt x="5077460" y="0"/>
                  </a:moveTo>
                  <a:lnTo>
                    <a:pt x="5077460" y="609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2076399" y="6205245"/>
              <a:ext cx="6088380" cy="398145"/>
            </a:xfrm>
            <a:custGeom>
              <a:avLst/>
              <a:gdLst/>
              <a:ahLst/>
              <a:cxnLst/>
              <a:rect l="l" t="t" r="r" b="b"/>
              <a:pathLst>
                <a:path w="6088380" h="398145">
                  <a:moveTo>
                    <a:pt x="0" y="397713"/>
                  </a:moveTo>
                  <a:lnTo>
                    <a:pt x="6087770" y="397713"/>
                  </a:lnTo>
                </a:path>
                <a:path w="6088380" h="398145">
                  <a:moveTo>
                    <a:pt x="0" y="298691"/>
                  </a:moveTo>
                  <a:lnTo>
                    <a:pt x="6087770" y="298691"/>
                  </a:lnTo>
                </a:path>
                <a:path w="6088380" h="398145">
                  <a:moveTo>
                    <a:pt x="0" y="199618"/>
                  </a:moveTo>
                  <a:lnTo>
                    <a:pt x="6087770" y="199618"/>
                  </a:lnTo>
                </a:path>
                <a:path w="6088380" h="398145">
                  <a:moveTo>
                    <a:pt x="0" y="99060"/>
                  </a:moveTo>
                  <a:lnTo>
                    <a:pt x="6087770" y="99060"/>
                  </a:lnTo>
                </a:path>
                <a:path w="6088380" h="398145">
                  <a:moveTo>
                    <a:pt x="0" y="0"/>
                  </a:moveTo>
                  <a:lnTo>
                    <a:pt x="608777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2045893" y="6196114"/>
              <a:ext cx="6118860" cy="447040"/>
            </a:xfrm>
            <a:custGeom>
              <a:avLst/>
              <a:gdLst/>
              <a:ahLst/>
              <a:cxnLst/>
              <a:rect l="l" t="t" r="r" b="b"/>
              <a:pathLst>
                <a:path w="6118859" h="447040">
                  <a:moveTo>
                    <a:pt x="0" y="406844"/>
                  </a:moveTo>
                  <a:lnTo>
                    <a:pt x="30505" y="406844"/>
                  </a:lnTo>
                </a:path>
                <a:path w="6118859" h="447040">
                  <a:moveTo>
                    <a:pt x="0" y="307822"/>
                  </a:moveTo>
                  <a:lnTo>
                    <a:pt x="30505" y="307822"/>
                  </a:lnTo>
                </a:path>
                <a:path w="6118859" h="447040">
                  <a:moveTo>
                    <a:pt x="0" y="208749"/>
                  </a:moveTo>
                  <a:lnTo>
                    <a:pt x="30505" y="208749"/>
                  </a:lnTo>
                </a:path>
                <a:path w="6118859" h="447040">
                  <a:moveTo>
                    <a:pt x="0" y="108191"/>
                  </a:moveTo>
                  <a:lnTo>
                    <a:pt x="30505" y="108191"/>
                  </a:lnTo>
                </a:path>
                <a:path w="6118859" h="447040">
                  <a:moveTo>
                    <a:pt x="0" y="9131"/>
                  </a:moveTo>
                  <a:lnTo>
                    <a:pt x="30505" y="9131"/>
                  </a:lnTo>
                </a:path>
                <a:path w="6118859" h="447040">
                  <a:moveTo>
                    <a:pt x="6118275" y="0"/>
                  </a:moveTo>
                  <a:lnTo>
                    <a:pt x="6118275" y="446481"/>
                  </a:lnTo>
                </a:path>
                <a:path w="6118859" h="447040">
                  <a:moveTo>
                    <a:pt x="30505" y="208749"/>
                  </a:moveTo>
                  <a:lnTo>
                    <a:pt x="6118275" y="208749"/>
                  </a:lnTo>
                </a:path>
                <a:path w="6118859" h="447040">
                  <a:moveTo>
                    <a:pt x="30505" y="208749"/>
                  </a:moveTo>
                  <a:lnTo>
                    <a:pt x="6118275" y="208749"/>
                  </a:lnTo>
                </a:path>
                <a:path w="6118859" h="447040">
                  <a:moveTo>
                    <a:pt x="30505" y="0"/>
                  </a:moveTo>
                  <a:lnTo>
                    <a:pt x="30505" y="44648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2076399" y="6218936"/>
              <a:ext cx="6088380" cy="403860"/>
            </a:xfrm>
            <a:custGeom>
              <a:avLst/>
              <a:gdLst/>
              <a:ahLst/>
              <a:cxnLst/>
              <a:rect l="l" t="t" r="r" b="b"/>
              <a:pathLst>
                <a:path w="6088380" h="403859">
                  <a:moveTo>
                    <a:pt x="0" y="338328"/>
                  </a:moveTo>
                  <a:lnTo>
                    <a:pt x="1485" y="330695"/>
                  </a:lnTo>
                  <a:lnTo>
                    <a:pt x="4559" y="321563"/>
                  </a:lnTo>
                  <a:lnTo>
                    <a:pt x="6108" y="313918"/>
                  </a:lnTo>
                  <a:lnTo>
                    <a:pt x="9131" y="303263"/>
                  </a:lnTo>
                  <a:lnTo>
                    <a:pt x="10668" y="297154"/>
                  </a:lnTo>
                  <a:lnTo>
                    <a:pt x="13690" y="294132"/>
                  </a:lnTo>
                  <a:lnTo>
                    <a:pt x="16763" y="286486"/>
                  </a:lnTo>
                  <a:lnTo>
                    <a:pt x="18262" y="286486"/>
                  </a:lnTo>
                  <a:lnTo>
                    <a:pt x="21335" y="283463"/>
                  </a:lnTo>
                  <a:lnTo>
                    <a:pt x="24358" y="278904"/>
                  </a:lnTo>
                  <a:lnTo>
                    <a:pt x="33540" y="278904"/>
                  </a:lnTo>
                  <a:lnTo>
                    <a:pt x="36563" y="283463"/>
                  </a:lnTo>
                  <a:lnTo>
                    <a:pt x="38100" y="286486"/>
                  </a:lnTo>
                  <a:lnTo>
                    <a:pt x="39585" y="294132"/>
                  </a:lnTo>
                  <a:lnTo>
                    <a:pt x="42659" y="300228"/>
                  </a:lnTo>
                  <a:lnTo>
                    <a:pt x="45694" y="303263"/>
                  </a:lnTo>
                  <a:lnTo>
                    <a:pt x="48768" y="303263"/>
                  </a:lnTo>
                  <a:lnTo>
                    <a:pt x="50253" y="309359"/>
                  </a:lnTo>
                  <a:lnTo>
                    <a:pt x="53327" y="312381"/>
                  </a:lnTo>
                  <a:lnTo>
                    <a:pt x="54813" y="312381"/>
                  </a:lnTo>
                  <a:lnTo>
                    <a:pt x="57899" y="313918"/>
                  </a:lnTo>
                  <a:lnTo>
                    <a:pt x="62458" y="313918"/>
                  </a:lnTo>
                  <a:lnTo>
                    <a:pt x="65481" y="306336"/>
                  </a:lnTo>
                  <a:lnTo>
                    <a:pt x="67017" y="301726"/>
                  </a:lnTo>
                  <a:lnTo>
                    <a:pt x="70103" y="300228"/>
                  </a:lnTo>
                  <a:lnTo>
                    <a:pt x="71589" y="286486"/>
                  </a:lnTo>
                  <a:lnTo>
                    <a:pt x="74663" y="278904"/>
                  </a:lnTo>
                  <a:lnTo>
                    <a:pt x="77685" y="269722"/>
                  </a:lnTo>
                  <a:lnTo>
                    <a:pt x="80759" y="254495"/>
                  </a:lnTo>
                  <a:lnTo>
                    <a:pt x="82257" y="240804"/>
                  </a:lnTo>
                  <a:lnTo>
                    <a:pt x="83794" y="228600"/>
                  </a:lnTo>
                  <a:lnTo>
                    <a:pt x="86868" y="216395"/>
                  </a:lnTo>
                  <a:lnTo>
                    <a:pt x="89890" y="205727"/>
                  </a:lnTo>
                  <a:lnTo>
                    <a:pt x="92913" y="187464"/>
                  </a:lnTo>
                  <a:lnTo>
                    <a:pt x="94462" y="182905"/>
                  </a:lnTo>
                  <a:lnTo>
                    <a:pt x="95999" y="167627"/>
                  </a:lnTo>
                  <a:lnTo>
                    <a:pt x="99021" y="156959"/>
                  </a:lnTo>
                  <a:lnTo>
                    <a:pt x="102095" y="147827"/>
                  </a:lnTo>
                  <a:lnTo>
                    <a:pt x="103581" y="137160"/>
                  </a:lnTo>
                  <a:lnTo>
                    <a:pt x="106667" y="128041"/>
                  </a:lnTo>
                  <a:lnTo>
                    <a:pt x="109689" y="121932"/>
                  </a:lnTo>
                  <a:lnTo>
                    <a:pt x="111226" y="111264"/>
                  </a:lnTo>
                  <a:lnTo>
                    <a:pt x="114249" y="106705"/>
                  </a:lnTo>
                  <a:lnTo>
                    <a:pt x="115785" y="103631"/>
                  </a:lnTo>
                  <a:lnTo>
                    <a:pt x="118859" y="103631"/>
                  </a:lnTo>
                  <a:lnTo>
                    <a:pt x="121894" y="102095"/>
                  </a:lnTo>
                  <a:lnTo>
                    <a:pt x="123431" y="99060"/>
                  </a:lnTo>
                  <a:lnTo>
                    <a:pt x="126453" y="103631"/>
                  </a:lnTo>
                  <a:lnTo>
                    <a:pt x="127990" y="102095"/>
                  </a:lnTo>
                  <a:lnTo>
                    <a:pt x="131013" y="103631"/>
                  </a:lnTo>
                  <a:lnTo>
                    <a:pt x="134099" y="111264"/>
                  </a:lnTo>
                  <a:lnTo>
                    <a:pt x="137121" y="114300"/>
                  </a:lnTo>
                  <a:lnTo>
                    <a:pt x="138658" y="114300"/>
                  </a:lnTo>
                  <a:lnTo>
                    <a:pt x="140195" y="117373"/>
                  </a:lnTo>
                  <a:lnTo>
                    <a:pt x="143217" y="121932"/>
                  </a:lnTo>
                  <a:lnTo>
                    <a:pt x="152349" y="121932"/>
                  </a:lnTo>
                  <a:lnTo>
                    <a:pt x="155422" y="117373"/>
                  </a:lnTo>
                  <a:lnTo>
                    <a:pt x="158457" y="114300"/>
                  </a:lnTo>
                  <a:lnTo>
                    <a:pt x="159994" y="111264"/>
                  </a:lnTo>
                  <a:lnTo>
                    <a:pt x="163068" y="106705"/>
                  </a:lnTo>
                  <a:lnTo>
                    <a:pt x="166090" y="102095"/>
                  </a:lnTo>
                  <a:lnTo>
                    <a:pt x="167627" y="94500"/>
                  </a:lnTo>
                  <a:lnTo>
                    <a:pt x="170662" y="91427"/>
                  </a:lnTo>
                  <a:lnTo>
                    <a:pt x="172199" y="83832"/>
                  </a:lnTo>
                  <a:lnTo>
                    <a:pt x="175221" y="73164"/>
                  </a:lnTo>
                  <a:lnTo>
                    <a:pt x="178295" y="68605"/>
                  </a:lnTo>
                  <a:lnTo>
                    <a:pt x="179781" y="56400"/>
                  </a:lnTo>
                  <a:lnTo>
                    <a:pt x="182867" y="51841"/>
                  </a:lnTo>
                  <a:lnTo>
                    <a:pt x="184403" y="42710"/>
                  </a:lnTo>
                  <a:lnTo>
                    <a:pt x="187426" y="33527"/>
                  </a:lnTo>
                  <a:lnTo>
                    <a:pt x="190449" y="25946"/>
                  </a:lnTo>
                  <a:lnTo>
                    <a:pt x="191985" y="21374"/>
                  </a:lnTo>
                  <a:lnTo>
                    <a:pt x="195059" y="15278"/>
                  </a:lnTo>
                  <a:lnTo>
                    <a:pt x="196557" y="13741"/>
                  </a:lnTo>
                  <a:lnTo>
                    <a:pt x="199631" y="7632"/>
                  </a:lnTo>
                  <a:lnTo>
                    <a:pt x="202653" y="3073"/>
                  </a:lnTo>
                  <a:lnTo>
                    <a:pt x="211835" y="3073"/>
                  </a:lnTo>
                  <a:lnTo>
                    <a:pt x="214858" y="7632"/>
                  </a:lnTo>
                  <a:lnTo>
                    <a:pt x="216395" y="13741"/>
                  </a:lnTo>
                  <a:lnTo>
                    <a:pt x="219417" y="13741"/>
                  </a:lnTo>
                  <a:lnTo>
                    <a:pt x="222503" y="22860"/>
                  </a:lnTo>
                  <a:lnTo>
                    <a:pt x="223989" y="28968"/>
                  </a:lnTo>
                  <a:lnTo>
                    <a:pt x="227063" y="33527"/>
                  </a:lnTo>
                  <a:lnTo>
                    <a:pt x="228549" y="42710"/>
                  </a:lnTo>
                  <a:lnTo>
                    <a:pt x="231622" y="53378"/>
                  </a:lnTo>
                  <a:lnTo>
                    <a:pt x="234657" y="64046"/>
                  </a:lnTo>
                  <a:lnTo>
                    <a:pt x="236194" y="71627"/>
                  </a:lnTo>
                  <a:lnTo>
                    <a:pt x="239217" y="80810"/>
                  </a:lnTo>
                  <a:lnTo>
                    <a:pt x="240753" y="86867"/>
                  </a:lnTo>
                  <a:lnTo>
                    <a:pt x="243776" y="97523"/>
                  </a:lnTo>
                  <a:lnTo>
                    <a:pt x="246862" y="102095"/>
                  </a:lnTo>
                  <a:lnTo>
                    <a:pt x="248399" y="106705"/>
                  </a:lnTo>
                  <a:lnTo>
                    <a:pt x="251421" y="109727"/>
                  </a:lnTo>
                  <a:lnTo>
                    <a:pt x="252958" y="118859"/>
                  </a:lnTo>
                  <a:lnTo>
                    <a:pt x="265112" y="118859"/>
                  </a:lnTo>
                  <a:lnTo>
                    <a:pt x="268185" y="114300"/>
                  </a:lnTo>
                  <a:lnTo>
                    <a:pt x="272757" y="109727"/>
                  </a:lnTo>
                  <a:lnTo>
                    <a:pt x="275780" y="103631"/>
                  </a:lnTo>
                  <a:lnTo>
                    <a:pt x="278853" y="99060"/>
                  </a:lnTo>
                  <a:lnTo>
                    <a:pt x="280390" y="97523"/>
                  </a:lnTo>
                  <a:lnTo>
                    <a:pt x="283413" y="89941"/>
                  </a:lnTo>
                  <a:lnTo>
                    <a:pt x="284962" y="89941"/>
                  </a:lnTo>
                  <a:lnTo>
                    <a:pt x="287985" y="83832"/>
                  </a:lnTo>
                  <a:lnTo>
                    <a:pt x="291058" y="83832"/>
                  </a:lnTo>
                  <a:lnTo>
                    <a:pt x="292544" y="86867"/>
                  </a:lnTo>
                  <a:lnTo>
                    <a:pt x="295617" y="86867"/>
                  </a:lnTo>
                  <a:lnTo>
                    <a:pt x="297167" y="89941"/>
                  </a:lnTo>
                  <a:lnTo>
                    <a:pt x="303212" y="99060"/>
                  </a:lnTo>
                  <a:lnTo>
                    <a:pt x="304749" y="106705"/>
                  </a:lnTo>
                  <a:lnTo>
                    <a:pt x="307822" y="117373"/>
                  </a:lnTo>
                  <a:lnTo>
                    <a:pt x="309321" y="128041"/>
                  </a:lnTo>
                  <a:lnTo>
                    <a:pt x="312394" y="137160"/>
                  </a:lnTo>
                  <a:lnTo>
                    <a:pt x="315417" y="149364"/>
                  </a:lnTo>
                  <a:lnTo>
                    <a:pt x="316953" y="160032"/>
                  </a:lnTo>
                  <a:lnTo>
                    <a:pt x="319976" y="172237"/>
                  </a:lnTo>
                  <a:lnTo>
                    <a:pt x="321513" y="185927"/>
                  </a:lnTo>
                  <a:lnTo>
                    <a:pt x="324599" y="193573"/>
                  </a:lnTo>
                  <a:lnTo>
                    <a:pt x="327621" y="207263"/>
                  </a:lnTo>
                  <a:lnTo>
                    <a:pt x="329158" y="220954"/>
                  </a:lnTo>
                  <a:lnTo>
                    <a:pt x="332181" y="233159"/>
                  </a:lnTo>
                  <a:lnTo>
                    <a:pt x="335267" y="245363"/>
                  </a:lnTo>
                  <a:lnTo>
                    <a:pt x="336753" y="256031"/>
                  </a:lnTo>
                  <a:lnTo>
                    <a:pt x="339826" y="266700"/>
                  </a:lnTo>
                  <a:lnTo>
                    <a:pt x="341312" y="274281"/>
                  </a:lnTo>
                  <a:lnTo>
                    <a:pt x="344385" y="281927"/>
                  </a:lnTo>
                  <a:lnTo>
                    <a:pt x="347421" y="286486"/>
                  </a:lnTo>
                  <a:lnTo>
                    <a:pt x="348957" y="289560"/>
                  </a:lnTo>
                  <a:lnTo>
                    <a:pt x="351980" y="292595"/>
                  </a:lnTo>
                  <a:lnTo>
                    <a:pt x="353517" y="297154"/>
                  </a:lnTo>
                  <a:lnTo>
                    <a:pt x="356590" y="294132"/>
                  </a:lnTo>
                  <a:lnTo>
                    <a:pt x="361111" y="294132"/>
                  </a:lnTo>
                  <a:lnTo>
                    <a:pt x="362648" y="292595"/>
                  </a:lnTo>
                  <a:lnTo>
                    <a:pt x="365721" y="292595"/>
                  </a:lnTo>
                  <a:lnTo>
                    <a:pt x="368744" y="286486"/>
                  </a:lnTo>
                  <a:lnTo>
                    <a:pt x="371817" y="286486"/>
                  </a:lnTo>
                  <a:lnTo>
                    <a:pt x="373316" y="281927"/>
                  </a:lnTo>
                  <a:lnTo>
                    <a:pt x="376389" y="281927"/>
                  </a:lnTo>
                  <a:lnTo>
                    <a:pt x="377875" y="278904"/>
                  </a:lnTo>
                  <a:lnTo>
                    <a:pt x="385521" y="278904"/>
                  </a:lnTo>
                  <a:lnTo>
                    <a:pt x="388543" y="281927"/>
                  </a:lnTo>
                  <a:lnTo>
                    <a:pt x="391617" y="283463"/>
                  </a:lnTo>
                  <a:lnTo>
                    <a:pt x="393153" y="283463"/>
                  </a:lnTo>
                  <a:lnTo>
                    <a:pt x="396176" y="289560"/>
                  </a:lnTo>
                  <a:lnTo>
                    <a:pt x="397713" y="294132"/>
                  </a:lnTo>
                  <a:lnTo>
                    <a:pt x="400748" y="301726"/>
                  </a:lnTo>
                  <a:lnTo>
                    <a:pt x="403821" y="306336"/>
                  </a:lnTo>
                  <a:lnTo>
                    <a:pt x="405307" y="313918"/>
                  </a:lnTo>
                  <a:lnTo>
                    <a:pt x="406844" y="320027"/>
                  </a:lnTo>
                  <a:lnTo>
                    <a:pt x="409917" y="330695"/>
                  </a:lnTo>
                  <a:lnTo>
                    <a:pt x="412953" y="338328"/>
                  </a:lnTo>
                  <a:lnTo>
                    <a:pt x="415975" y="347459"/>
                  </a:lnTo>
                  <a:lnTo>
                    <a:pt x="417512" y="355104"/>
                  </a:lnTo>
                  <a:lnTo>
                    <a:pt x="419049" y="362686"/>
                  </a:lnTo>
                  <a:lnTo>
                    <a:pt x="422071" y="370332"/>
                  </a:lnTo>
                  <a:lnTo>
                    <a:pt x="425157" y="374891"/>
                  </a:lnTo>
                  <a:lnTo>
                    <a:pt x="428180" y="380999"/>
                  </a:lnTo>
                  <a:lnTo>
                    <a:pt x="429717" y="385559"/>
                  </a:lnTo>
                  <a:lnTo>
                    <a:pt x="432739" y="390118"/>
                  </a:lnTo>
                  <a:lnTo>
                    <a:pt x="434276" y="396227"/>
                  </a:lnTo>
                  <a:lnTo>
                    <a:pt x="437311" y="400786"/>
                  </a:lnTo>
                  <a:lnTo>
                    <a:pt x="440385" y="400786"/>
                  </a:lnTo>
                  <a:lnTo>
                    <a:pt x="441921" y="397713"/>
                  </a:lnTo>
                  <a:lnTo>
                    <a:pt x="444944" y="397713"/>
                  </a:lnTo>
                  <a:lnTo>
                    <a:pt x="448017" y="396227"/>
                  </a:lnTo>
                  <a:lnTo>
                    <a:pt x="449516" y="390118"/>
                  </a:lnTo>
                  <a:lnTo>
                    <a:pt x="451053" y="388581"/>
                  </a:lnTo>
                  <a:lnTo>
                    <a:pt x="454075" y="382536"/>
                  </a:lnTo>
                  <a:lnTo>
                    <a:pt x="457149" y="374891"/>
                  </a:lnTo>
                  <a:lnTo>
                    <a:pt x="460171" y="371868"/>
                  </a:lnTo>
                  <a:lnTo>
                    <a:pt x="461721" y="359663"/>
                  </a:lnTo>
                  <a:lnTo>
                    <a:pt x="463257" y="352018"/>
                  </a:lnTo>
                  <a:lnTo>
                    <a:pt x="466280" y="339826"/>
                  </a:lnTo>
                  <a:lnTo>
                    <a:pt x="469353" y="332232"/>
                  </a:lnTo>
                  <a:lnTo>
                    <a:pt x="472376" y="324586"/>
                  </a:lnTo>
                  <a:lnTo>
                    <a:pt x="473913" y="313918"/>
                  </a:lnTo>
                  <a:lnTo>
                    <a:pt x="475411" y="303263"/>
                  </a:lnTo>
                  <a:lnTo>
                    <a:pt x="478485" y="300228"/>
                  </a:lnTo>
                  <a:lnTo>
                    <a:pt x="481507" y="294132"/>
                  </a:lnTo>
                  <a:lnTo>
                    <a:pt x="484581" y="292595"/>
                  </a:lnTo>
                  <a:lnTo>
                    <a:pt x="486117" y="286486"/>
                  </a:lnTo>
                  <a:lnTo>
                    <a:pt x="489153" y="281927"/>
                  </a:lnTo>
                  <a:lnTo>
                    <a:pt x="490689" y="281927"/>
                  </a:lnTo>
                  <a:lnTo>
                    <a:pt x="493712" y="278904"/>
                  </a:lnTo>
                  <a:lnTo>
                    <a:pt x="498271" y="278904"/>
                  </a:lnTo>
                  <a:lnTo>
                    <a:pt x="501357" y="283463"/>
                  </a:lnTo>
                  <a:lnTo>
                    <a:pt x="504380" y="281927"/>
                  </a:lnTo>
                  <a:lnTo>
                    <a:pt x="505917" y="289560"/>
                  </a:lnTo>
                  <a:lnTo>
                    <a:pt x="507453" y="289560"/>
                  </a:lnTo>
                  <a:lnTo>
                    <a:pt x="510476" y="300228"/>
                  </a:lnTo>
                  <a:lnTo>
                    <a:pt x="513511" y="301726"/>
                  </a:lnTo>
                  <a:lnTo>
                    <a:pt x="516585" y="303263"/>
                  </a:lnTo>
                  <a:lnTo>
                    <a:pt x="518121" y="306336"/>
                  </a:lnTo>
                  <a:lnTo>
                    <a:pt x="519607" y="309359"/>
                  </a:lnTo>
                  <a:lnTo>
                    <a:pt x="522681" y="312381"/>
                  </a:lnTo>
                  <a:lnTo>
                    <a:pt x="525716" y="313918"/>
                  </a:lnTo>
                  <a:lnTo>
                    <a:pt x="528789" y="312381"/>
                  </a:lnTo>
                  <a:lnTo>
                    <a:pt x="530275" y="309359"/>
                  </a:lnTo>
                  <a:lnTo>
                    <a:pt x="531812" y="306336"/>
                  </a:lnTo>
                  <a:lnTo>
                    <a:pt x="534885" y="303263"/>
                  </a:lnTo>
                  <a:lnTo>
                    <a:pt x="537921" y="297154"/>
                  </a:lnTo>
                  <a:lnTo>
                    <a:pt x="539457" y="294132"/>
                  </a:lnTo>
                  <a:lnTo>
                    <a:pt x="542480" y="281927"/>
                  </a:lnTo>
                  <a:lnTo>
                    <a:pt x="545553" y="271259"/>
                  </a:lnTo>
                  <a:lnTo>
                    <a:pt x="547039" y="259054"/>
                  </a:lnTo>
                  <a:lnTo>
                    <a:pt x="550075" y="245363"/>
                  </a:lnTo>
                  <a:lnTo>
                    <a:pt x="551611" y="233159"/>
                  </a:lnTo>
                  <a:lnTo>
                    <a:pt x="554685" y="217931"/>
                  </a:lnTo>
                  <a:lnTo>
                    <a:pt x="557707" y="207263"/>
                  </a:lnTo>
                  <a:lnTo>
                    <a:pt x="560781" y="195059"/>
                  </a:lnTo>
                  <a:lnTo>
                    <a:pt x="562279" y="185927"/>
                  </a:lnTo>
                  <a:lnTo>
                    <a:pt x="563816" y="175260"/>
                  </a:lnTo>
                  <a:lnTo>
                    <a:pt x="566839" y="163067"/>
                  </a:lnTo>
                  <a:lnTo>
                    <a:pt x="569912" y="149364"/>
                  </a:lnTo>
                  <a:lnTo>
                    <a:pt x="571449" y="140195"/>
                  </a:lnTo>
                  <a:lnTo>
                    <a:pt x="574471" y="131063"/>
                  </a:lnTo>
                  <a:lnTo>
                    <a:pt x="576021" y="121932"/>
                  </a:lnTo>
                  <a:lnTo>
                    <a:pt x="579043" y="114300"/>
                  </a:lnTo>
                  <a:lnTo>
                    <a:pt x="582117" y="109727"/>
                  </a:lnTo>
                  <a:lnTo>
                    <a:pt x="583603" y="102095"/>
                  </a:lnTo>
                  <a:lnTo>
                    <a:pt x="586676" y="102095"/>
                  </a:lnTo>
                  <a:lnTo>
                    <a:pt x="588175" y="99060"/>
                  </a:lnTo>
                  <a:lnTo>
                    <a:pt x="591248" y="102095"/>
                  </a:lnTo>
                  <a:lnTo>
                    <a:pt x="594271" y="102095"/>
                  </a:lnTo>
                  <a:lnTo>
                    <a:pt x="595807" y="103631"/>
                  </a:lnTo>
                  <a:lnTo>
                    <a:pt x="598881" y="103631"/>
                  </a:lnTo>
                  <a:lnTo>
                    <a:pt x="601916" y="109727"/>
                  </a:lnTo>
                  <a:lnTo>
                    <a:pt x="603453" y="111264"/>
                  </a:lnTo>
                  <a:lnTo>
                    <a:pt x="606475" y="111264"/>
                  </a:lnTo>
                  <a:lnTo>
                    <a:pt x="608012" y="114300"/>
                  </a:lnTo>
                  <a:lnTo>
                    <a:pt x="611035" y="117373"/>
                  </a:lnTo>
                  <a:lnTo>
                    <a:pt x="614121" y="118859"/>
                  </a:lnTo>
                  <a:lnTo>
                    <a:pt x="615607" y="118859"/>
                  </a:lnTo>
                  <a:lnTo>
                    <a:pt x="618680" y="121932"/>
                  </a:lnTo>
                  <a:lnTo>
                    <a:pt x="620217" y="118859"/>
                  </a:lnTo>
                  <a:lnTo>
                    <a:pt x="623239" y="118859"/>
                  </a:lnTo>
                  <a:lnTo>
                    <a:pt x="626275" y="111264"/>
                  </a:lnTo>
                  <a:lnTo>
                    <a:pt x="627811" y="114300"/>
                  </a:lnTo>
                  <a:lnTo>
                    <a:pt x="630885" y="111264"/>
                  </a:lnTo>
                  <a:lnTo>
                    <a:pt x="632371" y="103631"/>
                  </a:lnTo>
                  <a:lnTo>
                    <a:pt x="635444" y="99060"/>
                  </a:lnTo>
                  <a:lnTo>
                    <a:pt x="638479" y="89941"/>
                  </a:lnTo>
                  <a:lnTo>
                    <a:pt x="640016" y="83832"/>
                  </a:lnTo>
                  <a:lnTo>
                    <a:pt x="643039" y="79273"/>
                  </a:lnTo>
                  <a:lnTo>
                    <a:pt x="644575" y="65531"/>
                  </a:lnTo>
                  <a:lnTo>
                    <a:pt x="647649" y="59474"/>
                  </a:lnTo>
                  <a:lnTo>
                    <a:pt x="650671" y="51841"/>
                  </a:lnTo>
                  <a:lnTo>
                    <a:pt x="652221" y="42710"/>
                  </a:lnTo>
                  <a:lnTo>
                    <a:pt x="655243" y="38100"/>
                  </a:lnTo>
                  <a:lnTo>
                    <a:pt x="658317" y="30505"/>
                  </a:lnTo>
                  <a:lnTo>
                    <a:pt x="659803" y="25946"/>
                  </a:lnTo>
                  <a:lnTo>
                    <a:pt x="662876" y="18300"/>
                  </a:lnTo>
                  <a:lnTo>
                    <a:pt x="664375" y="13741"/>
                  </a:lnTo>
                  <a:lnTo>
                    <a:pt x="667448" y="4610"/>
                  </a:lnTo>
                  <a:lnTo>
                    <a:pt x="672007" y="4610"/>
                  </a:lnTo>
                  <a:lnTo>
                    <a:pt x="675030" y="3073"/>
                  </a:lnTo>
                  <a:lnTo>
                    <a:pt x="676579" y="0"/>
                  </a:lnTo>
                  <a:lnTo>
                    <a:pt x="679602" y="3073"/>
                  </a:lnTo>
                  <a:lnTo>
                    <a:pt x="682675" y="7632"/>
                  </a:lnTo>
                  <a:lnTo>
                    <a:pt x="684212" y="7632"/>
                  </a:lnTo>
                  <a:lnTo>
                    <a:pt x="687235" y="13741"/>
                  </a:lnTo>
                  <a:lnTo>
                    <a:pt x="688771" y="18300"/>
                  </a:lnTo>
                  <a:lnTo>
                    <a:pt x="691807" y="22860"/>
                  </a:lnTo>
                  <a:lnTo>
                    <a:pt x="694880" y="33527"/>
                  </a:lnTo>
                  <a:lnTo>
                    <a:pt x="696366" y="41173"/>
                  </a:lnTo>
                  <a:lnTo>
                    <a:pt x="699439" y="51841"/>
                  </a:lnTo>
                  <a:lnTo>
                    <a:pt x="700938" y="59474"/>
                  </a:lnTo>
                  <a:lnTo>
                    <a:pt x="704011" y="71627"/>
                  </a:lnTo>
                  <a:lnTo>
                    <a:pt x="707034" y="76200"/>
                  </a:lnTo>
                  <a:lnTo>
                    <a:pt x="708571" y="86867"/>
                  </a:lnTo>
                  <a:lnTo>
                    <a:pt x="711593" y="94500"/>
                  </a:lnTo>
                  <a:lnTo>
                    <a:pt x="714679" y="97523"/>
                  </a:lnTo>
                  <a:lnTo>
                    <a:pt x="716216" y="106705"/>
                  </a:lnTo>
                  <a:lnTo>
                    <a:pt x="719239" y="111264"/>
                  </a:lnTo>
                  <a:lnTo>
                    <a:pt x="720775" y="111264"/>
                  </a:lnTo>
                  <a:lnTo>
                    <a:pt x="723798" y="117373"/>
                  </a:lnTo>
                  <a:lnTo>
                    <a:pt x="726871" y="121932"/>
                  </a:lnTo>
                  <a:lnTo>
                    <a:pt x="731443" y="121932"/>
                  </a:lnTo>
                  <a:lnTo>
                    <a:pt x="732980" y="117373"/>
                  </a:lnTo>
                  <a:lnTo>
                    <a:pt x="736003" y="117373"/>
                  </a:lnTo>
                  <a:lnTo>
                    <a:pt x="739038" y="111264"/>
                  </a:lnTo>
                  <a:lnTo>
                    <a:pt x="740575" y="106705"/>
                  </a:lnTo>
                  <a:lnTo>
                    <a:pt x="742111" y="106705"/>
                  </a:lnTo>
                  <a:lnTo>
                    <a:pt x="745134" y="99060"/>
                  </a:lnTo>
                  <a:lnTo>
                    <a:pt x="748207" y="97523"/>
                  </a:lnTo>
                  <a:lnTo>
                    <a:pt x="751230" y="94500"/>
                  </a:lnTo>
                  <a:lnTo>
                    <a:pt x="752779" y="89941"/>
                  </a:lnTo>
                  <a:lnTo>
                    <a:pt x="755802" y="86867"/>
                  </a:lnTo>
                  <a:lnTo>
                    <a:pt x="757339" y="83832"/>
                  </a:lnTo>
                  <a:lnTo>
                    <a:pt x="760412" y="86867"/>
                  </a:lnTo>
                  <a:lnTo>
                    <a:pt x="763435" y="86867"/>
                  </a:lnTo>
                  <a:lnTo>
                    <a:pt x="764971" y="89941"/>
                  </a:lnTo>
                  <a:lnTo>
                    <a:pt x="768007" y="89941"/>
                  </a:lnTo>
                  <a:lnTo>
                    <a:pt x="771080" y="99060"/>
                  </a:lnTo>
                  <a:lnTo>
                    <a:pt x="772566" y="102095"/>
                  </a:lnTo>
                  <a:lnTo>
                    <a:pt x="775639" y="111264"/>
                  </a:lnTo>
                  <a:lnTo>
                    <a:pt x="777138" y="118859"/>
                  </a:lnTo>
                  <a:lnTo>
                    <a:pt x="780211" y="134137"/>
                  </a:lnTo>
                  <a:lnTo>
                    <a:pt x="783234" y="144805"/>
                  </a:lnTo>
                  <a:lnTo>
                    <a:pt x="784771" y="156959"/>
                  </a:lnTo>
                  <a:lnTo>
                    <a:pt x="786307" y="172237"/>
                  </a:lnTo>
                  <a:lnTo>
                    <a:pt x="789330" y="182905"/>
                  </a:lnTo>
                  <a:lnTo>
                    <a:pt x="792416" y="190500"/>
                  </a:lnTo>
                  <a:lnTo>
                    <a:pt x="795439" y="202704"/>
                  </a:lnTo>
                  <a:lnTo>
                    <a:pt x="796975" y="216395"/>
                  </a:lnTo>
                  <a:lnTo>
                    <a:pt x="798512" y="231622"/>
                  </a:lnTo>
                  <a:lnTo>
                    <a:pt x="804570" y="256031"/>
                  </a:lnTo>
                  <a:lnTo>
                    <a:pt x="807643" y="266700"/>
                  </a:lnTo>
                  <a:lnTo>
                    <a:pt x="809180" y="274281"/>
                  </a:lnTo>
                  <a:lnTo>
                    <a:pt x="812203" y="278904"/>
                  </a:lnTo>
                  <a:lnTo>
                    <a:pt x="813739" y="286486"/>
                  </a:lnTo>
                  <a:lnTo>
                    <a:pt x="816775" y="289560"/>
                  </a:lnTo>
                  <a:lnTo>
                    <a:pt x="819848" y="294132"/>
                  </a:lnTo>
                  <a:lnTo>
                    <a:pt x="821334" y="297154"/>
                  </a:lnTo>
                  <a:lnTo>
                    <a:pt x="824407" y="297154"/>
                  </a:lnTo>
                  <a:lnTo>
                    <a:pt x="827430" y="300228"/>
                  </a:lnTo>
                  <a:lnTo>
                    <a:pt x="828979" y="300228"/>
                  </a:lnTo>
                  <a:lnTo>
                    <a:pt x="830516" y="294132"/>
                  </a:lnTo>
                  <a:lnTo>
                    <a:pt x="833539" y="292595"/>
                  </a:lnTo>
                  <a:lnTo>
                    <a:pt x="836612" y="286486"/>
                  </a:lnTo>
                  <a:lnTo>
                    <a:pt x="839635" y="286486"/>
                  </a:lnTo>
                  <a:lnTo>
                    <a:pt x="841171" y="283463"/>
                  </a:lnTo>
                  <a:lnTo>
                    <a:pt x="842670" y="281927"/>
                  </a:lnTo>
                  <a:lnTo>
                    <a:pt x="845743" y="281927"/>
                  </a:lnTo>
                  <a:lnTo>
                    <a:pt x="848766" y="278904"/>
                  </a:lnTo>
                  <a:lnTo>
                    <a:pt x="853338" y="278904"/>
                  </a:lnTo>
                  <a:lnTo>
                    <a:pt x="854875" y="281927"/>
                  </a:lnTo>
                  <a:lnTo>
                    <a:pt x="857897" y="283463"/>
                  </a:lnTo>
                  <a:lnTo>
                    <a:pt x="860971" y="283463"/>
                  </a:lnTo>
                  <a:lnTo>
                    <a:pt x="863993" y="292595"/>
                  </a:lnTo>
                  <a:lnTo>
                    <a:pt x="868565" y="297154"/>
                  </a:lnTo>
                  <a:lnTo>
                    <a:pt x="870102" y="303263"/>
                  </a:lnTo>
                  <a:lnTo>
                    <a:pt x="873125" y="312381"/>
                  </a:lnTo>
                  <a:lnTo>
                    <a:pt x="874661" y="320027"/>
                  </a:lnTo>
                  <a:lnTo>
                    <a:pt x="877735" y="327660"/>
                  </a:lnTo>
                  <a:lnTo>
                    <a:pt x="880770" y="338328"/>
                  </a:lnTo>
                  <a:lnTo>
                    <a:pt x="883843" y="344436"/>
                  </a:lnTo>
                  <a:lnTo>
                    <a:pt x="885329" y="352018"/>
                  </a:lnTo>
                  <a:lnTo>
                    <a:pt x="886866" y="359663"/>
                  </a:lnTo>
                  <a:lnTo>
                    <a:pt x="889888" y="368795"/>
                  </a:lnTo>
                  <a:lnTo>
                    <a:pt x="892975" y="371868"/>
                  </a:lnTo>
                  <a:lnTo>
                    <a:pt x="895997" y="380999"/>
                  </a:lnTo>
                  <a:lnTo>
                    <a:pt x="897534" y="385559"/>
                  </a:lnTo>
                  <a:lnTo>
                    <a:pt x="899071" y="393204"/>
                  </a:lnTo>
                  <a:lnTo>
                    <a:pt x="902093" y="396227"/>
                  </a:lnTo>
                  <a:lnTo>
                    <a:pt x="905179" y="400786"/>
                  </a:lnTo>
                  <a:lnTo>
                    <a:pt x="908202" y="403821"/>
                  </a:lnTo>
                  <a:lnTo>
                    <a:pt x="909739" y="397713"/>
                  </a:lnTo>
                  <a:lnTo>
                    <a:pt x="911225" y="397713"/>
                  </a:lnTo>
                  <a:lnTo>
                    <a:pt x="914298" y="400786"/>
                  </a:lnTo>
                  <a:lnTo>
                    <a:pt x="917333" y="393204"/>
                  </a:lnTo>
                  <a:lnTo>
                    <a:pt x="918870" y="390118"/>
                  </a:lnTo>
                  <a:lnTo>
                    <a:pt x="921943" y="385559"/>
                  </a:lnTo>
                  <a:lnTo>
                    <a:pt x="924966" y="377926"/>
                  </a:lnTo>
                  <a:lnTo>
                    <a:pt x="926503" y="371868"/>
                  </a:lnTo>
                  <a:lnTo>
                    <a:pt x="929538" y="362686"/>
                  </a:lnTo>
                  <a:lnTo>
                    <a:pt x="931075" y="352018"/>
                  </a:lnTo>
                  <a:lnTo>
                    <a:pt x="934097" y="344436"/>
                  </a:lnTo>
                  <a:lnTo>
                    <a:pt x="937171" y="332232"/>
                  </a:lnTo>
                  <a:lnTo>
                    <a:pt x="940193" y="324586"/>
                  </a:lnTo>
                  <a:lnTo>
                    <a:pt x="941730" y="317004"/>
                  </a:lnTo>
                  <a:lnTo>
                    <a:pt x="943279" y="312381"/>
                  </a:lnTo>
                  <a:lnTo>
                    <a:pt x="946302" y="301726"/>
                  </a:lnTo>
                  <a:lnTo>
                    <a:pt x="949325" y="297154"/>
                  </a:lnTo>
                  <a:lnTo>
                    <a:pt x="952398" y="289560"/>
                  </a:lnTo>
                  <a:lnTo>
                    <a:pt x="953935" y="289560"/>
                  </a:lnTo>
                  <a:lnTo>
                    <a:pt x="955433" y="286486"/>
                  </a:lnTo>
                  <a:lnTo>
                    <a:pt x="958507" y="281927"/>
                  </a:lnTo>
                  <a:lnTo>
                    <a:pt x="961529" y="281927"/>
                  </a:lnTo>
                  <a:lnTo>
                    <a:pt x="963066" y="278904"/>
                  </a:lnTo>
                  <a:lnTo>
                    <a:pt x="967638" y="278904"/>
                  </a:lnTo>
                  <a:lnTo>
                    <a:pt x="970711" y="286486"/>
                  </a:lnTo>
                  <a:lnTo>
                    <a:pt x="973734" y="286486"/>
                  </a:lnTo>
                  <a:lnTo>
                    <a:pt x="975271" y="292595"/>
                  </a:lnTo>
                  <a:lnTo>
                    <a:pt x="978293" y="294132"/>
                  </a:lnTo>
                  <a:lnTo>
                    <a:pt x="981379" y="300228"/>
                  </a:lnTo>
                  <a:lnTo>
                    <a:pt x="982865" y="303263"/>
                  </a:lnTo>
                  <a:lnTo>
                    <a:pt x="985888" y="303263"/>
                  </a:lnTo>
                  <a:lnTo>
                    <a:pt x="987425" y="309359"/>
                  </a:lnTo>
                  <a:lnTo>
                    <a:pt x="990498" y="313918"/>
                  </a:lnTo>
                  <a:lnTo>
                    <a:pt x="993533" y="317004"/>
                  </a:lnTo>
                  <a:lnTo>
                    <a:pt x="996607" y="312381"/>
                  </a:lnTo>
                  <a:lnTo>
                    <a:pt x="998093" y="313918"/>
                  </a:lnTo>
                  <a:lnTo>
                    <a:pt x="1002652" y="309359"/>
                  </a:lnTo>
                  <a:lnTo>
                    <a:pt x="1005738" y="301726"/>
                  </a:lnTo>
                  <a:lnTo>
                    <a:pt x="1007275" y="294132"/>
                  </a:lnTo>
                  <a:lnTo>
                    <a:pt x="1010297" y="283463"/>
                  </a:lnTo>
                  <a:lnTo>
                    <a:pt x="1011834" y="274281"/>
                  </a:lnTo>
                  <a:lnTo>
                    <a:pt x="1014857" y="263626"/>
                  </a:lnTo>
                  <a:lnTo>
                    <a:pt x="1017930" y="251460"/>
                  </a:lnTo>
                  <a:lnTo>
                    <a:pt x="1019428" y="237718"/>
                  </a:lnTo>
                  <a:lnTo>
                    <a:pt x="1022502" y="224027"/>
                  </a:lnTo>
                  <a:lnTo>
                    <a:pt x="1023988" y="213360"/>
                  </a:lnTo>
                  <a:lnTo>
                    <a:pt x="1027061" y="195059"/>
                  </a:lnTo>
                  <a:lnTo>
                    <a:pt x="1030084" y="185927"/>
                  </a:lnTo>
                  <a:lnTo>
                    <a:pt x="1031633" y="179831"/>
                  </a:lnTo>
                  <a:lnTo>
                    <a:pt x="1034707" y="166141"/>
                  </a:lnTo>
                  <a:lnTo>
                    <a:pt x="1037729" y="155473"/>
                  </a:lnTo>
                  <a:lnTo>
                    <a:pt x="1039266" y="141731"/>
                  </a:lnTo>
                  <a:lnTo>
                    <a:pt x="1042288" y="134137"/>
                  </a:lnTo>
                  <a:lnTo>
                    <a:pt x="1043838" y="121932"/>
                  </a:lnTo>
                  <a:lnTo>
                    <a:pt x="1046860" y="114300"/>
                  </a:lnTo>
                  <a:lnTo>
                    <a:pt x="1049934" y="109727"/>
                  </a:lnTo>
                  <a:lnTo>
                    <a:pt x="1051420" y="106705"/>
                  </a:lnTo>
                  <a:lnTo>
                    <a:pt x="1056030" y="102095"/>
                  </a:lnTo>
                  <a:lnTo>
                    <a:pt x="1062088" y="102095"/>
                  </a:lnTo>
                  <a:lnTo>
                    <a:pt x="1066698" y="106705"/>
                  </a:lnTo>
                  <a:lnTo>
                    <a:pt x="1068184" y="103631"/>
                  </a:lnTo>
                  <a:lnTo>
                    <a:pt x="1071270" y="111264"/>
                  </a:lnTo>
                  <a:lnTo>
                    <a:pt x="1074293" y="111264"/>
                  </a:lnTo>
                  <a:lnTo>
                    <a:pt x="1075829" y="118859"/>
                  </a:lnTo>
                  <a:lnTo>
                    <a:pt x="1080389" y="118859"/>
                  </a:lnTo>
                  <a:lnTo>
                    <a:pt x="1083475" y="121932"/>
                  </a:lnTo>
                  <a:lnTo>
                    <a:pt x="1086497" y="118859"/>
                  </a:lnTo>
                  <a:lnTo>
                    <a:pt x="1088034" y="121932"/>
                  </a:lnTo>
                  <a:lnTo>
                    <a:pt x="1091057" y="117373"/>
                  </a:lnTo>
                  <a:lnTo>
                    <a:pt x="1094130" y="117373"/>
                  </a:lnTo>
                  <a:lnTo>
                    <a:pt x="1095628" y="114300"/>
                  </a:lnTo>
                  <a:lnTo>
                    <a:pt x="1098702" y="111264"/>
                  </a:lnTo>
                  <a:lnTo>
                    <a:pt x="1100188" y="106705"/>
                  </a:lnTo>
                  <a:lnTo>
                    <a:pt x="1103261" y="99060"/>
                  </a:lnTo>
                  <a:lnTo>
                    <a:pt x="1106284" y="97523"/>
                  </a:lnTo>
                  <a:lnTo>
                    <a:pt x="1107833" y="89941"/>
                  </a:lnTo>
                  <a:lnTo>
                    <a:pt x="1110907" y="79273"/>
                  </a:lnTo>
                  <a:lnTo>
                    <a:pt x="1112393" y="71627"/>
                  </a:lnTo>
                  <a:lnTo>
                    <a:pt x="1115466" y="60960"/>
                  </a:lnTo>
                  <a:lnTo>
                    <a:pt x="1118489" y="53378"/>
                  </a:lnTo>
                  <a:lnTo>
                    <a:pt x="1120038" y="48806"/>
                  </a:lnTo>
                  <a:lnTo>
                    <a:pt x="1123060" y="41173"/>
                  </a:lnTo>
                  <a:lnTo>
                    <a:pt x="1124597" y="30505"/>
                  </a:lnTo>
                  <a:lnTo>
                    <a:pt x="1127620" y="28968"/>
                  </a:lnTo>
                  <a:lnTo>
                    <a:pt x="1130693" y="18300"/>
                  </a:lnTo>
                  <a:lnTo>
                    <a:pt x="1132230" y="15278"/>
                  </a:lnTo>
                  <a:lnTo>
                    <a:pt x="1135265" y="7632"/>
                  </a:lnTo>
                  <a:lnTo>
                    <a:pt x="1136802" y="4610"/>
                  </a:lnTo>
                  <a:lnTo>
                    <a:pt x="1139825" y="3073"/>
                  </a:lnTo>
                  <a:lnTo>
                    <a:pt x="1142898" y="3073"/>
                  </a:lnTo>
                  <a:lnTo>
                    <a:pt x="1144384" y="0"/>
                  </a:lnTo>
                  <a:lnTo>
                    <a:pt x="1147470" y="0"/>
                  </a:lnTo>
                  <a:lnTo>
                    <a:pt x="1150493" y="3073"/>
                  </a:lnTo>
                  <a:lnTo>
                    <a:pt x="1152029" y="10706"/>
                  </a:lnTo>
                  <a:lnTo>
                    <a:pt x="1155052" y="7632"/>
                  </a:lnTo>
                  <a:lnTo>
                    <a:pt x="1156589" y="18300"/>
                  </a:lnTo>
                  <a:lnTo>
                    <a:pt x="1159675" y="21374"/>
                  </a:lnTo>
                  <a:lnTo>
                    <a:pt x="1162697" y="28968"/>
                  </a:lnTo>
                  <a:lnTo>
                    <a:pt x="1164234" y="41173"/>
                  </a:lnTo>
                  <a:lnTo>
                    <a:pt x="1167257" y="48806"/>
                  </a:lnTo>
                  <a:lnTo>
                    <a:pt x="1168793" y="56400"/>
                  </a:lnTo>
                  <a:lnTo>
                    <a:pt x="1171828" y="65531"/>
                  </a:lnTo>
                  <a:lnTo>
                    <a:pt x="1174851" y="73164"/>
                  </a:lnTo>
                  <a:lnTo>
                    <a:pt x="1176388" y="80810"/>
                  </a:lnTo>
                  <a:lnTo>
                    <a:pt x="1179461" y="94500"/>
                  </a:lnTo>
                  <a:lnTo>
                    <a:pt x="1180947" y="99060"/>
                  </a:lnTo>
                  <a:lnTo>
                    <a:pt x="1184033" y="103631"/>
                  </a:lnTo>
                  <a:lnTo>
                    <a:pt x="1187056" y="111264"/>
                  </a:lnTo>
                  <a:lnTo>
                    <a:pt x="1188593" y="114300"/>
                  </a:lnTo>
                  <a:lnTo>
                    <a:pt x="1191615" y="114300"/>
                  </a:lnTo>
                  <a:lnTo>
                    <a:pt x="1193152" y="117373"/>
                  </a:lnTo>
                  <a:lnTo>
                    <a:pt x="1196238" y="118859"/>
                  </a:lnTo>
                  <a:lnTo>
                    <a:pt x="1199260" y="118859"/>
                  </a:lnTo>
                  <a:lnTo>
                    <a:pt x="1200797" y="114300"/>
                  </a:lnTo>
                  <a:lnTo>
                    <a:pt x="1206893" y="114300"/>
                  </a:lnTo>
                  <a:lnTo>
                    <a:pt x="1208392" y="109727"/>
                  </a:lnTo>
                  <a:lnTo>
                    <a:pt x="1211465" y="106705"/>
                  </a:lnTo>
                  <a:lnTo>
                    <a:pt x="1212951" y="103631"/>
                  </a:lnTo>
                  <a:lnTo>
                    <a:pt x="1216024" y="99060"/>
                  </a:lnTo>
                  <a:lnTo>
                    <a:pt x="1219047" y="94500"/>
                  </a:lnTo>
                  <a:lnTo>
                    <a:pt x="1220584" y="89941"/>
                  </a:lnTo>
                  <a:lnTo>
                    <a:pt x="1222133" y="89941"/>
                  </a:lnTo>
                  <a:lnTo>
                    <a:pt x="1225156" y="83832"/>
                  </a:lnTo>
                  <a:lnTo>
                    <a:pt x="1228229" y="80810"/>
                  </a:lnTo>
                  <a:lnTo>
                    <a:pt x="1232788" y="89941"/>
                  </a:lnTo>
                  <a:lnTo>
                    <a:pt x="1235824" y="89941"/>
                  </a:lnTo>
                  <a:lnTo>
                    <a:pt x="1237360" y="97523"/>
                  </a:lnTo>
                  <a:lnTo>
                    <a:pt x="1240383" y="102095"/>
                  </a:lnTo>
                  <a:lnTo>
                    <a:pt x="1243457" y="109727"/>
                  </a:lnTo>
                  <a:lnTo>
                    <a:pt x="1244993" y="121932"/>
                  </a:lnTo>
                  <a:lnTo>
                    <a:pt x="1248029" y="129527"/>
                  </a:lnTo>
                  <a:lnTo>
                    <a:pt x="1249565" y="141731"/>
                  </a:lnTo>
                  <a:lnTo>
                    <a:pt x="1252588" y="155473"/>
                  </a:lnTo>
                  <a:lnTo>
                    <a:pt x="1254124" y="167627"/>
                  </a:lnTo>
                  <a:lnTo>
                    <a:pt x="1257147" y="178295"/>
                  </a:lnTo>
                  <a:lnTo>
                    <a:pt x="1260233" y="190500"/>
                  </a:lnTo>
                  <a:lnTo>
                    <a:pt x="1263256" y="199669"/>
                  </a:lnTo>
                  <a:lnTo>
                    <a:pt x="1264793" y="216395"/>
                  </a:lnTo>
                  <a:lnTo>
                    <a:pt x="1266329" y="228600"/>
                  </a:lnTo>
                  <a:lnTo>
                    <a:pt x="1269352" y="237718"/>
                  </a:lnTo>
                  <a:lnTo>
                    <a:pt x="1272438" y="251460"/>
                  </a:lnTo>
                  <a:lnTo>
                    <a:pt x="1275460" y="262127"/>
                  </a:lnTo>
                  <a:lnTo>
                    <a:pt x="1276997" y="271259"/>
                  </a:lnTo>
                  <a:lnTo>
                    <a:pt x="1278483" y="275818"/>
                  </a:lnTo>
                  <a:lnTo>
                    <a:pt x="1281557" y="286486"/>
                  </a:lnTo>
                  <a:lnTo>
                    <a:pt x="1284592" y="289560"/>
                  </a:lnTo>
                  <a:lnTo>
                    <a:pt x="1287665" y="292595"/>
                  </a:lnTo>
                  <a:lnTo>
                    <a:pt x="1289151" y="294132"/>
                  </a:lnTo>
                  <a:lnTo>
                    <a:pt x="1292224" y="300228"/>
                  </a:lnTo>
                  <a:lnTo>
                    <a:pt x="1293761" y="300228"/>
                  </a:lnTo>
                  <a:lnTo>
                    <a:pt x="1296784" y="297154"/>
                  </a:lnTo>
                  <a:lnTo>
                    <a:pt x="1298333" y="297154"/>
                  </a:lnTo>
                  <a:lnTo>
                    <a:pt x="1301356" y="294132"/>
                  </a:lnTo>
                  <a:lnTo>
                    <a:pt x="1304429" y="292595"/>
                  </a:lnTo>
                  <a:lnTo>
                    <a:pt x="1307452" y="286486"/>
                  </a:lnTo>
                  <a:lnTo>
                    <a:pt x="1308988" y="283463"/>
                  </a:lnTo>
                  <a:lnTo>
                    <a:pt x="1310538" y="283463"/>
                  </a:lnTo>
                  <a:lnTo>
                    <a:pt x="1313560" y="281927"/>
                  </a:lnTo>
                  <a:lnTo>
                    <a:pt x="1319657" y="275818"/>
                  </a:lnTo>
                  <a:lnTo>
                    <a:pt x="1321193" y="278904"/>
                  </a:lnTo>
                  <a:lnTo>
                    <a:pt x="1322692" y="278904"/>
                  </a:lnTo>
                  <a:lnTo>
                    <a:pt x="1325765" y="281927"/>
                  </a:lnTo>
                  <a:lnTo>
                    <a:pt x="1328788" y="283463"/>
                  </a:lnTo>
                  <a:lnTo>
                    <a:pt x="1331861" y="289560"/>
                  </a:lnTo>
                  <a:lnTo>
                    <a:pt x="1333347" y="292595"/>
                  </a:lnTo>
                  <a:lnTo>
                    <a:pt x="1334884" y="297154"/>
                  </a:lnTo>
                  <a:lnTo>
                    <a:pt x="1337919" y="303263"/>
                  </a:lnTo>
                  <a:lnTo>
                    <a:pt x="1340993" y="309359"/>
                  </a:lnTo>
                  <a:lnTo>
                    <a:pt x="1342529" y="317004"/>
                  </a:lnTo>
                  <a:lnTo>
                    <a:pt x="1345552" y="324586"/>
                  </a:lnTo>
                  <a:lnTo>
                    <a:pt x="1348638" y="332232"/>
                  </a:lnTo>
                  <a:lnTo>
                    <a:pt x="1350124" y="339826"/>
                  </a:lnTo>
                  <a:lnTo>
                    <a:pt x="1353146" y="350481"/>
                  </a:lnTo>
                  <a:lnTo>
                    <a:pt x="1354683" y="358127"/>
                  </a:lnTo>
                  <a:lnTo>
                    <a:pt x="1357757" y="365760"/>
                  </a:lnTo>
                  <a:lnTo>
                    <a:pt x="1360792" y="370332"/>
                  </a:lnTo>
                  <a:lnTo>
                    <a:pt x="1363814" y="377926"/>
                  </a:lnTo>
                  <a:lnTo>
                    <a:pt x="1365351" y="382536"/>
                  </a:lnTo>
                  <a:lnTo>
                    <a:pt x="1366888" y="390118"/>
                  </a:lnTo>
                  <a:lnTo>
                    <a:pt x="1369910" y="396227"/>
                  </a:lnTo>
                  <a:lnTo>
                    <a:pt x="1372984" y="397713"/>
                  </a:lnTo>
                  <a:lnTo>
                    <a:pt x="1376019" y="400786"/>
                  </a:lnTo>
                  <a:lnTo>
                    <a:pt x="1377556" y="397713"/>
                  </a:lnTo>
                  <a:lnTo>
                    <a:pt x="1382115" y="397713"/>
                  </a:lnTo>
                  <a:lnTo>
                    <a:pt x="1385138" y="396227"/>
                  </a:lnTo>
                  <a:lnTo>
                    <a:pt x="1386687" y="393204"/>
                  </a:lnTo>
                  <a:lnTo>
                    <a:pt x="1389760" y="385559"/>
                  </a:lnTo>
                  <a:lnTo>
                    <a:pt x="1391246" y="382536"/>
                  </a:lnTo>
                  <a:lnTo>
                    <a:pt x="1394320" y="371868"/>
                  </a:lnTo>
                  <a:lnTo>
                    <a:pt x="1397342" y="368795"/>
                  </a:lnTo>
                  <a:lnTo>
                    <a:pt x="1398892" y="358127"/>
                  </a:lnTo>
                  <a:lnTo>
                    <a:pt x="1401914" y="347459"/>
                  </a:lnTo>
                  <a:lnTo>
                    <a:pt x="1404988" y="339826"/>
                  </a:lnTo>
                  <a:lnTo>
                    <a:pt x="1406524" y="330695"/>
                  </a:lnTo>
                  <a:lnTo>
                    <a:pt x="1409547" y="321563"/>
                  </a:lnTo>
                  <a:lnTo>
                    <a:pt x="1411084" y="312381"/>
                  </a:lnTo>
                  <a:lnTo>
                    <a:pt x="1414119" y="303263"/>
                  </a:lnTo>
                  <a:lnTo>
                    <a:pt x="1417193" y="300228"/>
                  </a:lnTo>
                  <a:lnTo>
                    <a:pt x="1420215" y="292595"/>
                  </a:lnTo>
                  <a:lnTo>
                    <a:pt x="1421752" y="289560"/>
                  </a:lnTo>
                  <a:lnTo>
                    <a:pt x="1423238" y="286486"/>
                  </a:lnTo>
                  <a:lnTo>
                    <a:pt x="1426324" y="281927"/>
                  </a:lnTo>
                  <a:lnTo>
                    <a:pt x="1429346" y="278904"/>
                  </a:lnTo>
                  <a:lnTo>
                    <a:pt x="1430883" y="278904"/>
                  </a:lnTo>
                  <a:lnTo>
                    <a:pt x="1433957" y="281927"/>
                  </a:lnTo>
                  <a:lnTo>
                    <a:pt x="1438529" y="281927"/>
                  </a:lnTo>
                  <a:lnTo>
                    <a:pt x="1441551" y="286486"/>
                  </a:lnTo>
                  <a:lnTo>
                    <a:pt x="1443088" y="292595"/>
                  </a:lnTo>
                  <a:lnTo>
                    <a:pt x="1446110" y="294132"/>
                  </a:lnTo>
                  <a:lnTo>
                    <a:pt x="1447647" y="300228"/>
                  </a:lnTo>
                  <a:lnTo>
                    <a:pt x="1450682" y="301726"/>
                  </a:lnTo>
                  <a:lnTo>
                    <a:pt x="1453756" y="306336"/>
                  </a:lnTo>
                  <a:lnTo>
                    <a:pt x="1455293" y="306336"/>
                  </a:lnTo>
                  <a:lnTo>
                    <a:pt x="1458315" y="313918"/>
                  </a:lnTo>
                  <a:lnTo>
                    <a:pt x="1462887" y="313918"/>
                  </a:lnTo>
                  <a:lnTo>
                    <a:pt x="1465960" y="312381"/>
                  </a:lnTo>
                  <a:lnTo>
                    <a:pt x="1467446" y="309359"/>
                  </a:lnTo>
                  <a:lnTo>
                    <a:pt x="1470520" y="309359"/>
                  </a:lnTo>
                  <a:lnTo>
                    <a:pt x="1473542" y="306336"/>
                  </a:lnTo>
                  <a:lnTo>
                    <a:pt x="1475092" y="294132"/>
                  </a:lnTo>
                  <a:lnTo>
                    <a:pt x="1478114" y="286486"/>
                  </a:lnTo>
                  <a:lnTo>
                    <a:pt x="1479651" y="278904"/>
                  </a:lnTo>
                  <a:lnTo>
                    <a:pt x="1482674" y="266700"/>
                  </a:lnTo>
                  <a:lnTo>
                    <a:pt x="1485747" y="254495"/>
                  </a:lnTo>
                  <a:lnTo>
                    <a:pt x="1487246" y="240804"/>
                  </a:lnTo>
                  <a:lnTo>
                    <a:pt x="1490319" y="228600"/>
                  </a:lnTo>
                  <a:lnTo>
                    <a:pt x="1491856" y="216395"/>
                  </a:lnTo>
                  <a:lnTo>
                    <a:pt x="1494878" y="202704"/>
                  </a:lnTo>
                  <a:lnTo>
                    <a:pt x="1497901" y="190500"/>
                  </a:lnTo>
                  <a:lnTo>
                    <a:pt x="1499438" y="182905"/>
                  </a:lnTo>
                  <a:lnTo>
                    <a:pt x="1502524" y="169163"/>
                  </a:lnTo>
                  <a:lnTo>
                    <a:pt x="1504010" y="156959"/>
                  </a:lnTo>
                  <a:lnTo>
                    <a:pt x="1507083" y="144805"/>
                  </a:lnTo>
                  <a:lnTo>
                    <a:pt x="1510106" y="134137"/>
                  </a:lnTo>
                  <a:lnTo>
                    <a:pt x="1511642" y="124967"/>
                  </a:lnTo>
                  <a:lnTo>
                    <a:pt x="1514678" y="118859"/>
                  </a:lnTo>
                  <a:lnTo>
                    <a:pt x="1517751" y="114300"/>
                  </a:lnTo>
                  <a:lnTo>
                    <a:pt x="1519288" y="106705"/>
                  </a:lnTo>
                  <a:lnTo>
                    <a:pt x="1522310" y="106705"/>
                  </a:lnTo>
                  <a:lnTo>
                    <a:pt x="1523847" y="102095"/>
                  </a:lnTo>
                  <a:lnTo>
                    <a:pt x="1526882" y="102095"/>
                  </a:lnTo>
                  <a:lnTo>
                    <a:pt x="1529956" y="99060"/>
                  </a:lnTo>
                  <a:lnTo>
                    <a:pt x="1531442" y="103631"/>
                  </a:lnTo>
                  <a:lnTo>
                    <a:pt x="1534515" y="106705"/>
                  </a:lnTo>
                  <a:lnTo>
                    <a:pt x="1536001" y="109727"/>
                  </a:lnTo>
                  <a:lnTo>
                    <a:pt x="1539087" y="111264"/>
                  </a:lnTo>
                  <a:lnTo>
                    <a:pt x="1542110" y="111264"/>
                  </a:lnTo>
                  <a:lnTo>
                    <a:pt x="1543646" y="117373"/>
                  </a:lnTo>
                  <a:lnTo>
                    <a:pt x="1546669" y="117373"/>
                  </a:lnTo>
                  <a:lnTo>
                    <a:pt x="1548206" y="118859"/>
                  </a:lnTo>
                  <a:lnTo>
                    <a:pt x="1551292" y="117373"/>
                  </a:lnTo>
                  <a:lnTo>
                    <a:pt x="1554314" y="121932"/>
                  </a:lnTo>
                  <a:lnTo>
                    <a:pt x="1555851" y="118859"/>
                  </a:lnTo>
                  <a:lnTo>
                    <a:pt x="1558874" y="121932"/>
                  </a:lnTo>
                  <a:lnTo>
                    <a:pt x="1560410" y="117373"/>
                  </a:lnTo>
                  <a:lnTo>
                    <a:pt x="1563446" y="117373"/>
                  </a:lnTo>
                  <a:lnTo>
                    <a:pt x="1566519" y="111264"/>
                  </a:lnTo>
                  <a:lnTo>
                    <a:pt x="1568056" y="106705"/>
                  </a:lnTo>
                  <a:lnTo>
                    <a:pt x="1571078" y="103631"/>
                  </a:lnTo>
                  <a:lnTo>
                    <a:pt x="1574101" y="97523"/>
                  </a:lnTo>
                  <a:lnTo>
                    <a:pt x="1575638" y="91427"/>
                  </a:lnTo>
                  <a:lnTo>
                    <a:pt x="1578724" y="83832"/>
                  </a:lnTo>
                  <a:lnTo>
                    <a:pt x="1580210" y="76200"/>
                  </a:lnTo>
                  <a:lnTo>
                    <a:pt x="1583283" y="65531"/>
                  </a:lnTo>
                  <a:lnTo>
                    <a:pt x="1586306" y="59474"/>
                  </a:lnTo>
                  <a:lnTo>
                    <a:pt x="1587842" y="48806"/>
                  </a:lnTo>
                  <a:lnTo>
                    <a:pt x="1590878" y="41173"/>
                  </a:lnTo>
                  <a:lnTo>
                    <a:pt x="1592414" y="33527"/>
                  </a:lnTo>
                  <a:lnTo>
                    <a:pt x="1595488" y="28968"/>
                  </a:lnTo>
                  <a:lnTo>
                    <a:pt x="1598510" y="22860"/>
                  </a:lnTo>
                  <a:lnTo>
                    <a:pt x="1600047" y="13741"/>
                  </a:lnTo>
                  <a:lnTo>
                    <a:pt x="1601546" y="7632"/>
                  </a:lnTo>
                  <a:lnTo>
                    <a:pt x="1604619" y="7632"/>
                  </a:lnTo>
                  <a:lnTo>
                    <a:pt x="1607642" y="0"/>
                  </a:lnTo>
                  <a:lnTo>
                    <a:pt x="1615287" y="0"/>
                  </a:lnTo>
                  <a:lnTo>
                    <a:pt x="1616824" y="4610"/>
                  </a:lnTo>
                  <a:lnTo>
                    <a:pt x="1619846" y="4610"/>
                  </a:lnTo>
                  <a:lnTo>
                    <a:pt x="1622869" y="10706"/>
                  </a:lnTo>
                  <a:lnTo>
                    <a:pt x="1624406" y="15278"/>
                  </a:lnTo>
                  <a:lnTo>
                    <a:pt x="1627492" y="18300"/>
                  </a:lnTo>
                  <a:lnTo>
                    <a:pt x="1630514" y="25946"/>
                  </a:lnTo>
                  <a:lnTo>
                    <a:pt x="1632051" y="38100"/>
                  </a:lnTo>
                  <a:lnTo>
                    <a:pt x="1635074" y="45732"/>
                  </a:lnTo>
                  <a:lnTo>
                    <a:pt x="1636610" y="56400"/>
                  </a:lnTo>
                  <a:lnTo>
                    <a:pt x="1639646" y="65531"/>
                  </a:lnTo>
                  <a:lnTo>
                    <a:pt x="1642719" y="73164"/>
                  </a:lnTo>
                  <a:lnTo>
                    <a:pt x="1644256" y="83832"/>
                  </a:lnTo>
                  <a:lnTo>
                    <a:pt x="1645742" y="89941"/>
                  </a:lnTo>
                  <a:lnTo>
                    <a:pt x="1648815" y="99060"/>
                  </a:lnTo>
                  <a:lnTo>
                    <a:pt x="1651838" y="103631"/>
                  </a:lnTo>
                  <a:lnTo>
                    <a:pt x="1654924" y="111264"/>
                  </a:lnTo>
                  <a:lnTo>
                    <a:pt x="1656410" y="114300"/>
                  </a:lnTo>
                  <a:lnTo>
                    <a:pt x="1657946" y="114300"/>
                  </a:lnTo>
                  <a:lnTo>
                    <a:pt x="1660969" y="118859"/>
                  </a:lnTo>
                  <a:lnTo>
                    <a:pt x="1664042" y="117373"/>
                  </a:lnTo>
                  <a:lnTo>
                    <a:pt x="1667078" y="118859"/>
                  </a:lnTo>
                  <a:lnTo>
                    <a:pt x="1668614" y="117373"/>
                  </a:lnTo>
                  <a:lnTo>
                    <a:pt x="1671637" y="118859"/>
                  </a:lnTo>
                  <a:lnTo>
                    <a:pt x="1673174" y="114300"/>
                  </a:lnTo>
                  <a:lnTo>
                    <a:pt x="1676196" y="111264"/>
                  </a:lnTo>
                  <a:lnTo>
                    <a:pt x="1679282" y="106705"/>
                  </a:lnTo>
                  <a:lnTo>
                    <a:pt x="1680819" y="103631"/>
                  </a:lnTo>
                  <a:lnTo>
                    <a:pt x="1683842" y="97523"/>
                  </a:lnTo>
                  <a:lnTo>
                    <a:pt x="1686864" y="97523"/>
                  </a:lnTo>
                  <a:lnTo>
                    <a:pt x="1688401" y="91427"/>
                  </a:lnTo>
                  <a:lnTo>
                    <a:pt x="1689938" y="89941"/>
                  </a:lnTo>
                  <a:lnTo>
                    <a:pt x="1692973" y="86867"/>
                  </a:lnTo>
                  <a:lnTo>
                    <a:pt x="1696046" y="83832"/>
                  </a:lnTo>
                  <a:lnTo>
                    <a:pt x="1699069" y="83832"/>
                  </a:lnTo>
                  <a:lnTo>
                    <a:pt x="1700606" y="86867"/>
                  </a:lnTo>
                  <a:lnTo>
                    <a:pt x="1702142" y="86867"/>
                  </a:lnTo>
                  <a:lnTo>
                    <a:pt x="1705178" y="91427"/>
                  </a:lnTo>
                  <a:lnTo>
                    <a:pt x="1708251" y="102095"/>
                  </a:lnTo>
                  <a:lnTo>
                    <a:pt x="1711274" y="103631"/>
                  </a:lnTo>
                  <a:lnTo>
                    <a:pt x="1712810" y="117373"/>
                  </a:lnTo>
                  <a:lnTo>
                    <a:pt x="1714296" y="124967"/>
                  </a:lnTo>
                  <a:lnTo>
                    <a:pt x="1717382" y="137160"/>
                  </a:lnTo>
                  <a:lnTo>
                    <a:pt x="1720405" y="149364"/>
                  </a:lnTo>
                  <a:lnTo>
                    <a:pt x="1723478" y="160032"/>
                  </a:lnTo>
                  <a:lnTo>
                    <a:pt x="1724964" y="178295"/>
                  </a:lnTo>
                  <a:lnTo>
                    <a:pt x="1728038" y="185927"/>
                  </a:lnTo>
                  <a:lnTo>
                    <a:pt x="1729587" y="198132"/>
                  </a:lnTo>
                  <a:lnTo>
                    <a:pt x="1732610" y="210286"/>
                  </a:lnTo>
                  <a:lnTo>
                    <a:pt x="1734146" y="224027"/>
                  </a:lnTo>
                  <a:lnTo>
                    <a:pt x="1737169" y="237718"/>
                  </a:lnTo>
                  <a:lnTo>
                    <a:pt x="1740242" y="245363"/>
                  </a:lnTo>
                  <a:lnTo>
                    <a:pt x="1743278" y="262127"/>
                  </a:lnTo>
                  <a:lnTo>
                    <a:pt x="1744814" y="266700"/>
                  </a:lnTo>
                  <a:lnTo>
                    <a:pt x="1746351" y="274281"/>
                  </a:lnTo>
                  <a:lnTo>
                    <a:pt x="1749374" y="281927"/>
                  </a:lnTo>
                  <a:lnTo>
                    <a:pt x="1752396" y="286486"/>
                  </a:lnTo>
                  <a:lnTo>
                    <a:pt x="1755482" y="292595"/>
                  </a:lnTo>
                  <a:lnTo>
                    <a:pt x="1757019" y="297154"/>
                  </a:lnTo>
                  <a:lnTo>
                    <a:pt x="1758505" y="300228"/>
                  </a:lnTo>
                  <a:lnTo>
                    <a:pt x="1761578" y="301726"/>
                  </a:lnTo>
                  <a:lnTo>
                    <a:pt x="1764601" y="297154"/>
                  </a:lnTo>
                  <a:lnTo>
                    <a:pt x="1766138" y="297154"/>
                  </a:lnTo>
                  <a:lnTo>
                    <a:pt x="1769173" y="292595"/>
                  </a:lnTo>
                  <a:lnTo>
                    <a:pt x="1770710" y="292595"/>
                  </a:lnTo>
                  <a:lnTo>
                    <a:pt x="1773732" y="286486"/>
                  </a:lnTo>
                  <a:lnTo>
                    <a:pt x="1776806" y="283463"/>
                  </a:lnTo>
                  <a:lnTo>
                    <a:pt x="1778342" y="283463"/>
                  </a:lnTo>
                  <a:lnTo>
                    <a:pt x="1781378" y="281927"/>
                  </a:lnTo>
                  <a:lnTo>
                    <a:pt x="1784451" y="278904"/>
                  </a:lnTo>
                  <a:lnTo>
                    <a:pt x="1785937" y="281927"/>
                  </a:lnTo>
                  <a:lnTo>
                    <a:pt x="1789010" y="281927"/>
                  </a:lnTo>
                  <a:lnTo>
                    <a:pt x="1790496" y="278904"/>
                  </a:lnTo>
                  <a:lnTo>
                    <a:pt x="1793582" y="281927"/>
                  </a:lnTo>
                  <a:lnTo>
                    <a:pt x="1796605" y="281927"/>
                  </a:lnTo>
                  <a:lnTo>
                    <a:pt x="1799628" y="289560"/>
                  </a:lnTo>
                  <a:lnTo>
                    <a:pt x="1801164" y="292595"/>
                  </a:lnTo>
                  <a:lnTo>
                    <a:pt x="1802701" y="297154"/>
                  </a:lnTo>
                  <a:lnTo>
                    <a:pt x="1805736" y="301726"/>
                  </a:lnTo>
                  <a:lnTo>
                    <a:pt x="1808810" y="309359"/>
                  </a:lnTo>
                  <a:lnTo>
                    <a:pt x="1810296" y="313918"/>
                  </a:lnTo>
                  <a:lnTo>
                    <a:pt x="1813369" y="321563"/>
                  </a:lnTo>
                  <a:lnTo>
                    <a:pt x="1814906" y="332232"/>
                  </a:lnTo>
                  <a:lnTo>
                    <a:pt x="1817941" y="342899"/>
                  </a:lnTo>
                  <a:lnTo>
                    <a:pt x="1820964" y="347459"/>
                  </a:lnTo>
                  <a:lnTo>
                    <a:pt x="1822500" y="355104"/>
                  </a:lnTo>
                  <a:lnTo>
                    <a:pt x="1825574" y="362686"/>
                  </a:lnTo>
                  <a:lnTo>
                    <a:pt x="1827060" y="368795"/>
                  </a:lnTo>
                  <a:lnTo>
                    <a:pt x="1830146" y="374891"/>
                  </a:lnTo>
                  <a:lnTo>
                    <a:pt x="1833168" y="382536"/>
                  </a:lnTo>
                  <a:lnTo>
                    <a:pt x="1834705" y="388581"/>
                  </a:lnTo>
                  <a:lnTo>
                    <a:pt x="1837728" y="397713"/>
                  </a:lnTo>
                  <a:lnTo>
                    <a:pt x="1840801" y="397713"/>
                  </a:lnTo>
                  <a:lnTo>
                    <a:pt x="1842338" y="400786"/>
                  </a:lnTo>
                  <a:lnTo>
                    <a:pt x="1845373" y="397713"/>
                  </a:lnTo>
                  <a:lnTo>
                    <a:pt x="1849932" y="397713"/>
                  </a:lnTo>
                  <a:lnTo>
                    <a:pt x="1853006" y="396227"/>
                  </a:lnTo>
                  <a:lnTo>
                    <a:pt x="1854504" y="393204"/>
                  </a:lnTo>
                  <a:lnTo>
                    <a:pt x="1857578" y="388581"/>
                  </a:lnTo>
                  <a:lnTo>
                    <a:pt x="1859064" y="382536"/>
                  </a:lnTo>
                  <a:lnTo>
                    <a:pt x="1862137" y="374891"/>
                  </a:lnTo>
                  <a:lnTo>
                    <a:pt x="1865160" y="370332"/>
                  </a:lnTo>
                  <a:lnTo>
                    <a:pt x="1866696" y="359663"/>
                  </a:lnTo>
                  <a:lnTo>
                    <a:pt x="1869782" y="350481"/>
                  </a:lnTo>
                  <a:lnTo>
                    <a:pt x="1871268" y="342899"/>
                  </a:lnTo>
                  <a:lnTo>
                    <a:pt x="1874342" y="332232"/>
                  </a:lnTo>
                  <a:lnTo>
                    <a:pt x="1877364" y="324586"/>
                  </a:lnTo>
                  <a:lnTo>
                    <a:pt x="1878901" y="313918"/>
                  </a:lnTo>
                  <a:lnTo>
                    <a:pt x="1881936" y="306336"/>
                  </a:lnTo>
                  <a:lnTo>
                    <a:pt x="1883473" y="303263"/>
                  </a:lnTo>
                  <a:lnTo>
                    <a:pt x="1886496" y="292595"/>
                  </a:lnTo>
                  <a:lnTo>
                    <a:pt x="1889569" y="292595"/>
                  </a:lnTo>
                  <a:lnTo>
                    <a:pt x="1891106" y="283463"/>
                  </a:lnTo>
                  <a:lnTo>
                    <a:pt x="1894141" y="281927"/>
                  </a:lnTo>
                  <a:lnTo>
                    <a:pt x="1897164" y="278904"/>
                  </a:lnTo>
                  <a:lnTo>
                    <a:pt x="1901774" y="278904"/>
                  </a:lnTo>
                  <a:lnTo>
                    <a:pt x="1903260" y="281927"/>
                  </a:lnTo>
                  <a:lnTo>
                    <a:pt x="1906346" y="281927"/>
                  </a:lnTo>
                  <a:lnTo>
                    <a:pt x="1909368" y="286486"/>
                  </a:lnTo>
                  <a:lnTo>
                    <a:pt x="1910905" y="289560"/>
                  </a:lnTo>
                  <a:lnTo>
                    <a:pt x="1913928" y="294132"/>
                  </a:lnTo>
                  <a:lnTo>
                    <a:pt x="1915464" y="300228"/>
                  </a:lnTo>
                  <a:lnTo>
                    <a:pt x="1918538" y="300228"/>
                  </a:lnTo>
                  <a:lnTo>
                    <a:pt x="1921573" y="306336"/>
                  </a:lnTo>
                  <a:lnTo>
                    <a:pt x="1923110" y="309359"/>
                  </a:lnTo>
                  <a:lnTo>
                    <a:pt x="1926132" y="313918"/>
                  </a:lnTo>
                  <a:lnTo>
                    <a:pt x="1927669" y="313918"/>
                  </a:lnTo>
                  <a:lnTo>
                    <a:pt x="1930704" y="317004"/>
                  </a:lnTo>
                  <a:lnTo>
                    <a:pt x="1933778" y="313918"/>
                  </a:lnTo>
                  <a:lnTo>
                    <a:pt x="1935264" y="313918"/>
                  </a:lnTo>
                  <a:lnTo>
                    <a:pt x="1938337" y="312381"/>
                  </a:lnTo>
                  <a:lnTo>
                    <a:pt x="1939874" y="303263"/>
                  </a:lnTo>
                  <a:lnTo>
                    <a:pt x="1942896" y="297154"/>
                  </a:lnTo>
                  <a:lnTo>
                    <a:pt x="1945982" y="292595"/>
                  </a:lnTo>
                  <a:lnTo>
                    <a:pt x="1947468" y="278904"/>
                  </a:lnTo>
                  <a:lnTo>
                    <a:pt x="1950542" y="269722"/>
                  </a:lnTo>
                  <a:lnTo>
                    <a:pt x="1953564" y="259054"/>
                  </a:lnTo>
                  <a:lnTo>
                    <a:pt x="1955101" y="245363"/>
                  </a:lnTo>
                  <a:lnTo>
                    <a:pt x="1958136" y="231622"/>
                  </a:lnTo>
                  <a:lnTo>
                    <a:pt x="1959673" y="217931"/>
                  </a:lnTo>
                  <a:lnTo>
                    <a:pt x="1962696" y="207263"/>
                  </a:lnTo>
                  <a:lnTo>
                    <a:pt x="1965769" y="198132"/>
                  </a:lnTo>
                  <a:lnTo>
                    <a:pt x="1967306" y="185927"/>
                  </a:lnTo>
                  <a:lnTo>
                    <a:pt x="1970341" y="175260"/>
                  </a:lnTo>
                  <a:lnTo>
                    <a:pt x="1971878" y="160032"/>
                  </a:lnTo>
                  <a:lnTo>
                    <a:pt x="1974900" y="147827"/>
                  </a:lnTo>
                  <a:lnTo>
                    <a:pt x="1977923" y="140195"/>
                  </a:lnTo>
                  <a:lnTo>
                    <a:pt x="1979460" y="128041"/>
                  </a:lnTo>
                  <a:lnTo>
                    <a:pt x="1982495" y="118859"/>
                  </a:lnTo>
                  <a:lnTo>
                    <a:pt x="1984032" y="114300"/>
                  </a:lnTo>
                  <a:lnTo>
                    <a:pt x="1987105" y="109727"/>
                  </a:lnTo>
                  <a:lnTo>
                    <a:pt x="1990128" y="106705"/>
                  </a:lnTo>
                  <a:lnTo>
                    <a:pt x="1991664" y="99060"/>
                  </a:lnTo>
                  <a:lnTo>
                    <a:pt x="1994700" y="102095"/>
                  </a:lnTo>
                  <a:lnTo>
                    <a:pt x="1996236" y="102095"/>
                  </a:lnTo>
                  <a:lnTo>
                    <a:pt x="1999259" y="99060"/>
                  </a:lnTo>
                  <a:lnTo>
                    <a:pt x="2002332" y="106705"/>
                  </a:lnTo>
                  <a:lnTo>
                    <a:pt x="2003869" y="109727"/>
                  </a:lnTo>
                  <a:lnTo>
                    <a:pt x="2006904" y="109727"/>
                  </a:lnTo>
                  <a:lnTo>
                    <a:pt x="2009927" y="111264"/>
                  </a:lnTo>
                  <a:lnTo>
                    <a:pt x="2011464" y="114300"/>
                  </a:lnTo>
                  <a:lnTo>
                    <a:pt x="2014537" y="114300"/>
                  </a:lnTo>
                  <a:lnTo>
                    <a:pt x="2016023" y="118859"/>
                  </a:lnTo>
                  <a:lnTo>
                    <a:pt x="2025205" y="118859"/>
                  </a:lnTo>
                  <a:lnTo>
                    <a:pt x="2028228" y="117373"/>
                  </a:lnTo>
                  <a:lnTo>
                    <a:pt x="2031301" y="118859"/>
                  </a:lnTo>
                  <a:lnTo>
                    <a:pt x="2034336" y="111264"/>
                  </a:lnTo>
                  <a:lnTo>
                    <a:pt x="2035873" y="106705"/>
                  </a:lnTo>
                  <a:lnTo>
                    <a:pt x="2038896" y="103631"/>
                  </a:lnTo>
                  <a:lnTo>
                    <a:pt x="2040432" y="99060"/>
                  </a:lnTo>
                  <a:lnTo>
                    <a:pt x="2043455" y="91427"/>
                  </a:lnTo>
                  <a:lnTo>
                    <a:pt x="2046541" y="86867"/>
                  </a:lnTo>
                  <a:lnTo>
                    <a:pt x="2048027" y="76200"/>
                  </a:lnTo>
                  <a:lnTo>
                    <a:pt x="2051100" y="71627"/>
                  </a:lnTo>
                  <a:lnTo>
                    <a:pt x="2052637" y="60960"/>
                  </a:lnTo>
                  <a:lnTo>
                    <a:pt x="2055660" y="53378"/>
                  </a:lnTo>
                  <a:lnTo>
                    <a:pt x="2058695" y="42710"/>
                  </a:lnTo>
                  <a:lnTo>
                    <a:pt x="2060232" y="35064"/>
                  </a:lnTo>
                  <a:lnTo>
                    <a:pt x="2063305" y="28968"/>
                  </a:lnTo>
                  <a:lnTo>
                    <a:pt x="2066328" y="21374"/>
                  </a:lnTo>
                  <a:lnTo>
                    <a:pt x="2067864" y="18300"/>
                  </a:lnTo>
                  <a:lnTo>
                    <a:pt x="2069401" y="13741"/>
                  </a:lnTo>
                  <a:lnTo>
                    <a:pt x="2072436" y="7632"/>
                  </a:lnTo>
                  <a:lnTo>
                    <a:pt x="2075459" y="4610"/>
                  </a:lnTo>
                  <a:lnTo>
                    <a:pt x="2078532" y="4610"/>
                  </a:lnTo>
                  <a:lnTo>
                    <a:pt x="2080069" y="3073"/>
                  </a:lnTo>
                  <a:lnTo>
                    <a:pt x="2081555" y="3073"/>
                  </a:lnTo>
                  <a:lnTo>
                    <a:pt x="2084641" y="4610"/>
                  </a:lnTo>
                  <a:lnTo>
                    <a:pt x="2087664" y="3073"/>
                  </a:lnTo>
                  <a:lnTo>
                    <a:pt x="2090737" y="7632"/>
                  </a:lnTo>
                  <a:lnTo>
                    <a:pt x="2092223" y="15278"/>
                  </a:lnTo>
                  <a:lnTo>
                    <a:pt x="2095296" y="18300"/>
                  </a:lnTo>
                  <a:lnTo>
                    <a:pt x="2096795" y="28968"/>
                  </a:lnTo>
                  <a:lnTo>
                    <a:pt x="2099868" y="33527"/>
                  </a:lnTo>
                  <a:lnTo>
                    <a:pt x="2102891" y="41173"/>
                  </a:lnTo>
                  <a:lnTo>
                    <a:pt x="2104428" y="51841"/>
                  </a:lnTo>
                  <a:lnTo>
                    <a:pt x="2107463" y="64046"/>
                  </a:lnTo>
                  <a:lnTo>
                    <a:pt x="2109000" y="71627"/>
                  </a:lnTo>
                  <a:lnTo>
                    <a:pt x="2112022" y="80810"/>
                  </a:lnTo>
                  <a:lnTo>
                    <a:pt x="2113559" y="86867"/>
                  </a:lnTo>
                  <a:lnTo>
                    <a:pt x="2116632" y="94500"/>
                  </a:lnTo>
                  <a:lnTo>
                    <a:pt x="2119655" y="102095"/>
                  </a:lnTo>
                  <a:lnTo>
                    <a:pt x="2122690" y="106705"/>
                  </a:lnTo>
                  <a:lnTo>
                    <a:pt x="2124227" y="111264"/>
                  </a:lnTo>
                  <a:lnTo>
                    <a:pt x="2125764" y="114300"/>
                  </a:lnTo>
                  <a:lnTo>
                    <a:pt x="2128786" y="117373"/>
                  </a:lnTo>
                  <a:lnTo>
                    <a:pt x="2136432" y="117373"/>
                  </a:lnTo>
                  <a:lnTo>
                    <a:pt x="2137968" y="118859"/>
                  </a:lnTo>
                  <a:lnTo>
                    <a:pt x="2140991" y="111264"/>
                  </a:lnTo>
                  <a:lnTo>
                    <a:pt x="2144064" y="111264"/>
                  </a:lnTo>
                  <a:lnTo>
                    <a:pt x="2147100" y="106705"/>
                  </a:lnTo>
                  <a:lnTo>
                    <a:pt x="2148636" y="103631"/>
                  </a:lnTo>
                  <a:lnTo>
                    <a:pt x="2151659" y="99060"/>
                  </a:lnTo>
                  <a:lnTo>
                    <a:pt x="2153196" y="97523"/>
                  </a:lnTo>
                  <a:lnTo>
                    <a:pt x="2156218" y="91427"/>
                  </a:lnTo>
                  <a:lnTo>
                    <a:pt x="2157755" y="91427"/>
                  </a:lnTo>
                  <a:lnTo>
                    <a:pt x="2160790" y="89941"/>
                  </a:lnTo>
                  <a:lnTo>
                    <a:pt x="2163864" y="83832"/>
                  </a:lnTo>
                  <a:lnTo>
                    <a:pt x="2165400" y="86867"/>
                  </a:lnTo>
                  <a:lnTo>
                    <a:pt x="2168423" y="83832"/>
                  </a:lnTo>
                  <a:lnTo>
                    <a:pt x="2169960" y="86867"/>
                  </a:lnTo>
                  <a:lnTo>
                    <a:pt x="2172995" y="89941"/>
                  </a:lnTo>
                  <a:lnTo>
                    <a:pt x="2176068" y="99060"/>
                  </a:lnTo>
                  <a:lnTo>
                    <a:pt x="2179091" y="103631"/>
                  </a:lnTo>
                  <a:lnTo>
                    <a:pt x="2180628" y="111264"/>
                  </a:lnTo>
                  <a:lnTo>
                    <a:pt x="2182164" y="121932"/>
                  </a:lnTo>
                  <a:lnTo>
                    <a:pt x="2185200" y="137160"/>
                  </a:lnTo>
                  <a:lnTo>
                    <a:pt x="2188222" y="144805"/>
                  </a:lnTo>
                  <a:lnTo>
                    <a:pt x="2191296" y="156959"/>
                  </a:lnTo>
                  <a:lnTo>
                    <a:pt x="2192832" y="172237"/>
                  </a:lnTo>
                  <a:lnTo>
                    <a:pt x="2194318" y="185927"/>
                  </a:lnTo>
                  <a:lnTo>
                    <a:pt x="2197404" y="195059"/>
                  </a:lnTo>
                  <a:lnTo>
                    <a:pt x="2200427" y="205727"/>
                  </a:lnTo>
                  <a:lnTo>
                    <a:pt x="2201964" y="220954"/>
                  </a:lnTo>
                  <a:lnTo>
                    <a:pt x="2204986" y="231622"/>
                  </a:lnTo>
                  <a:lnTo>
                    <a:pt x="2208060" y="243827"/>
                  </a:lnTo>
                  <a:lnTo>
                    <a:pt x="2209558" y="256031"/>
                  </a:lnTo>
                  <a:lnTo>
                    <a:pt x="2212632" y="263626"/>
                  </a:lnTo>
                  <a:lnTo>
                    <a:pt x="2214168" y="271259"/>
                  </a:lnTo>
                  <a:lnTo>
                    <a:pt x="2217191" y="278904"/>
                  </a:lnTo>
                  <a:lnTo>
                    <a:pt x="2220264" y="283463"/>
                  </a:lnTo>
                  <a:lnTo>
                    <a:pt x="2221763" y="292595"/>
                  </a:lnTo>
                  <a:lnTo>
                    <a:pt x="2224836" y="294132"/>
                  </a:lnTo>
                  <a:lnTo>
                    <a:pt x="2226322" y="300228"/>
                  </a:lnTo>
                  <a:lnTo>
                    <a:pt x="2232418" y="300228"/>
                  </a:lnTo>
                  <a:lnTo>
                    <a:pt x="2235504" y="297154"/>
                  </a:lnTo>
                  <a:lnTo>
                    <a:pt x="2236990" y="294132"/>
                  </a:lnTo>
                  <a:lnTo>
                    <a:pt x="2238527" y="292595"/>
                  </a:lnTo>
                  <a:lnTo>
                    <a:pt x="2241600" y="289560"/>
                  </a:lnTo>
                  <a:lnTo>
                    <a:pt x="2244623" y="283463"/>
                  </a:lnTo>
                  <a:lnTo>
                    <a:pt x="2246160" y="283463"/>
                  </a:lnTo>
                  <a:lnTo>
                    <a:pt x="2249195" y="281927"/>
                  </a:lnTo>
                  <a:lnTo>
                    <a:pt x="2250732" y="283463"/>
                  </a:lnTo>
                  <a:lnTo>
                    <a:pt x="2253754" y="278904"/>
                  </a:lnTo>
                  <a:lnTo>
                    <a:pt x="2256828" y="281927"/>
                  </a:lnTo>
                  <a:lnTo>
                    <a:pt x="2258364" y="281927"/>
                  </a:lnTo>
                  <a:lnTo>
                    <a:pt x="2261400" y="278904"/>
                  </a:lnTo>
                  <a:lnTo>
                    <a:pt x="2264422" y="278904"/>
                  </a:lnTo>
                  <a:lnTo>
                    <a:pt x="2265959" y="289560"/>
                  </a:lnTo>
                  <a:lnTo>
                    <a:pt x="2269032" y="289560"/>
                  </a:lnTo>
                  <a:lnTo>
                    <a:pt x="2270518" y="292595"/>
                  </a:lnTo>
                  <a:lnTo>
                    <a:pt x="2273604" y="300228"/>
                  </a:lnTo>
                  <a:lnTo>
                    <a:pt x="2276627" y="303263"/>
                  </a:lnTo>
                  <a:lnTo>
                    <a:pt x="2278164" y="312381"/>
                  </a:lnTo>
                  <a:lnTo>
                    <a:pt x="2281186" y="320027"/>
                  </a:lnTo>
                  <a:lnTo>
                    <a:pt x="2282723" y="324586"/>
                  </a:lnTo>
                  <a:lnTo>
                    <a:pt x="2285758" y="338328"/>
                  </a:lnTo>
                  <a:lnTo>
                    <a:pt x="2288832" y="344436"/>
                  </a:lnTo>
                  <a:lnTo>
                    <a:pt x="2290368" y="355104"/>
                  </a:lnTo>
                  <a:lnTo>
                    <a:pt x="2293391" y="359663"/>
                  </a:lnTo>
                  <a:lnTo>
                    <a:pt x="2294877" y="368795"/>
                  </a:lnTo>
                  <a:lnTo>
                    <a:pt x="2297963" y="374891"/>
                  </a:lnTo>
                  <a:lnTo>
                    <a:pt x="2300985" y="380999"/>
                  </a:lnTo>
                  <a:lnTo>
                    <a:pt x="2302522" y="388581"/>
                  </a:lnTo>
                  <a:lnTo>
                    <a:pt x="2305596" y="393204"/>
                  </a:lnTo>
                  <a:lnTo>
                    <a:pt x="2307082" y="396227"/>
                  </a:lnTo>
                  <a:lnTo>
                    <a:pt x="2310155" y="400786"/>
                  </a:lnTo>
                  <a:lnTo>
                    <a:pt x="2313190" y="397713"/>
                  </a:lnTo>
                  <a:lnTo>
                    <a:pt x="2314727" y="400786"/>
                  </a:lnTo>
                  <a:lnTo>
                    <a:pt x="2317749" y="400786"/>
                  </a:lnTo>
                  <a:lnTo>
                    <a:pt x="2322309" y="396227"/>
                  </a:lnTo>
                  <a:lnTo>
                    <a:pt x="2325395" y="388581"/>
                  </a:lnTo>
                  <a:lnTo>
                    <a:pt x="2326932" y="385559"/>
                  </a:lnTo>
                  <a:lnTo>
                    <a:pt x="2329954" y="377926"/>
                  </a:lnTo>
                  <a:lnTo>
                    <a:pt x="2332977" y="368795"/>
                  </a:lnTo>
                  <a:lnTo>
                    <a:pt x="2334513" y="362686"/>
                  </a:lnTo>
                  <a:lnTo>
                    <a:pt x="2337600" y="355104"/>
                  </a:lnTo>
                  <a:lnTo>
                    <a:pt x="2339085" y="342899"/>
                  </a:lnTo>
                  <a:lnTo>
                    <a:pt x="2342159" y="335254"/>
                  </a:lnTo>
                  <a:lnTo>
                    <a:pt x="2345182" y="327660"/>
                  </a:lnTo>
                  <a:lnTo>
                    <a:pt x="2346718" y="320027"/>
                  </a:lnTo>
                  <a:lnTo>
                    <a:pt x="2349754" y="309359"/>
                  </a:lnTo>
                  <a:lnTo>
                    <a:pt x="2351290" y="303263"/>
                  </a:lnTo>
                  <a:lnTo>
                    <a:pt x="2354364" y="297154"/>
                  </a:lnTo>
                  <a:lnTo>
                    <a:pt x="2357386" y="292595"/>
                  </a:lnTo>
                  <a:lnTo>
                    <a:pt x="2358923" y="286486"/>
                  </a:lnTo>
                  <a:lnTo>
                    <a:pt x="2361958" y="283463"/>
                  </a:lnTo>
                  <a:lnTo>
                    <a:pt x="2363495" y="278904"/>
                  </a:lnTo>
                  <a:lnTo>
                    <a:pt x="2366518" y="278904"/>
                  </a:lnTo>
                  <a:lnTo>
                    <a:pt x="2369591" y="281927"/>
                  </a:lnTo>
                  <a:lnTo>
                    <a:pt x="2371077" y="275818"/>
                  </a:lnTo>
                  <a:lnTo>
                    <a:pt x="2374163" y="281927"/>
                  </a:lnTo>
                  <a:lnTo>
                    <a:pt x="2377185" y="283463"/>
                  </a:lnTo>
                  <a:lnTo>
                    <a:pt x="2378722" y="289560"/>
                  </a:lnTo>
                  <a:lnTo>
                    <a:pt x="2381796" y="292595"/>
                  </a:lnTo>
                  <a:lnTo>
                    <a:pt x="2383282" y="294132"/>
                  </a:lnTo>
                  <a:lnTo>
                    <a:pt x="2386355" y="300228"/>
                  </a:lnTo>
                  <a:lnTo>
                    <a:pt x="2389390" y="301726"/>
                  </a:lnTo>
                  <a:lnTo>
                    <a:pt x="2390927" y="306336"/>
                  </a:lnTo>
                  <a:lnTo>
                    <a:pt x="2393949" y="312381"/>
                  </a:lnTo>
                  <a:lnTo>
                    <a:pt x="2398509" y="312381"/>
                  </a:lnTo>
                  <a:lnTo>
                    <a:pt x="2401595" y="313918"/>
                  </a:lnTo>
                  <a:lnTo>
                    <a:pt x="2403132" y="313918"/>
                  </a:lnTo>
                  <a:lnTo>
                    <a:pt x="2406154" y="312381"/>
                  </a:lnTo>
                  <a:lnTo>
                    <a:pt x="2407691" y="309359"/>
                  </a:lnTo>
                  <a:lnTo>
                    <a:pt x="2410713" y="300228"/>
                  </a:lnTo>
                  <a:lnTo>
                    <a:pt x="2413800" y="294132"/>
                  </a:lnTo>
                  <a:lnTo>
                    <a:pt x="2415285" y="286486"/>
                  </a:lnTo>
                  <a:lnTo>
                    <a:pt x="2418308" y="274281"/>
                  </a:lnTo>
                  <a:lnTo>
                    <a:pt x="2419845" y="262127"/>
                  </a:lnTo>
                  <a:lnTo>
                    <a:pt x="2422918" y="248386"/>
                  </a:lnTo>
                  <a:lnTo>
                    <a:pt x="2425954" y="236181"/>
                  </a:lnTo>
                  <a:lnTo>
                    <a:pt x="2427490" y="225526"/>
                  </a:lnTo>
                  <a:lnTo>
                    <a:pt x="2430513" y="210286"/>
                  </a:lnTo>
                  <a:lnTo>
                    <a:pt x="2433586" y="198132"/>
                  </a:lnTo>
                  <a:lnTo>
                    <a:pt x="2435072" y="187464"/>
                  </a:lnTo>
                  <a:lnTo>
                    <a:pt x="2438158" y="175260"/>
                  </a:lnTo>
                  <a:lnTo>
                    <a:pt x="2439695" y="166141"/>
                  </a:lnTo>
                  <a:lnTo>
                    <a:pt x="2442718" y="147827"/>
                  </a:lnTo>
                  <a:lnTo>
                    <a:pt x="2445740" y="140195"/>
                  </a:lnTo>
                  <a:lnTo>
                    <a:pt x="2447277" y="129527"/>
                  </a:lnTo>
                  <a:lnTo>
                    <a:pt x="2450363" y="121932"/>
                  </a:lnTo>
                  <a:lnTo>
                    <a:pt x="2451849" y="114300"/>
                  </a:lnTo>
                  <a:lnTo>
                    <a:pt x="2454922" y="109727"/>
                  </a:lnTo>
                  <a:lnTo>
                    <a:pt x="2457945" y="106705"/>
                  </a:lnTo>
                  <a:lnTo>
                    <a:pt x="2459482" y="102095"/>
                  </a:lnTo>
                  <a:lnTo>
                    <a:pt x="2461018" y="99060"/>
                  </a:lnTo>
                  <a:lnTo>
                    <a:pt x="2464054" y="99060"/>
                  </a:lnTo>
                  <a:lnTo>
                    <a:pt x="2467127" y="103631"/>
                  </a:lnTo>
                  <a:lnTo>
                    <a:pt x="2470149" y="102095"/>
                  </a:lnTo>
                  <a:lnTo>
                    <a:pt x="2471686" y="103631"/>
                  </a:lnTo>
                  <a:lnTo>
                    <a:pt x="2474709" y="109727"/>
                  </a:lnTo>
                  <a:lnTo>
                    <a:pt x="2476258" y="111264"/>
                  </a:lnTo>
                  <a:lnTo>
                    <a:pt x="2479281" y="111264"/>
                  </a:lnTo>
                  <a:lnTo>
                    <a:pt x="2482354" y="114300"/>
                  </a:lnTo>
                  <a:lnTo>
                    <a:pt x="2483840" y="118859"/>
                  </a:lnTo>
                  <a:lnTo>
                    <a:pt x="2486913" y="117373"/>
                  </a:lnTo>
                  <a:lnTo>
                    <a:pt x="2489949" y="117373"/>
                  </a:lnTo>
                  <a:lnTo>
                    <a:pt x="2491485" y="121932"/>
                  </a:lnTo>
                  <a:lnTo>
                    <a:pt x="2493022" y="121932"/>
                  </a:lnTo>
                  <a:lnTo>
                    <a:pt x="2496045" y="118859"/>
                  </a:lnTo>
                  <a:lnTo>
                    <a:pt x="2499118" y="117373"/>
                  </a:lnTo>
                  <a:lnTo>
                    <a:pt x="2502154" y="114300"/>
                  </a:lnTo>
                  <a:lnTo>
                    <a:pt x="2503690" y="111264"/>
                  </a:lnTo>
                  <a:lnTo>
                    <a:pt x="2505227" y="109727"/>
                  </a:lnTo>
                  <a:lnTo>
                    <a:pt x="2508249" y="102095"/>
                  </a:lnTo>
                  <a:lnTo>
                    <a:pt x="2511272" y="97523"/>
                  </a:lnTo>
                  <a:lnTo>
                    <a:pt x="2514358" y="91427"/>
                  </a:lnTo>
                  <a:lnTo>
                    <a:pt x="2515895" y="80810"/>
                  </a:lnTo>
                  <a:lnTo>
                    <a:pt x="2517381" y="73164"/>
                  </a:lnTo>
                  <a:lnTo>
                    <a:pt x="2520454" y="64046"/>
                  </a:lnTo>
                  <a:lnTo>
                    <a:pt x="2523477" y="53378"/>
                  </a:lnTo>
                  <a:lnTo>
                    <a:pt x="2526563" y="45732"/>
                  </a:lnTo>
                  <a:lnTo>
                    <a:pt x="2528049" y="38100"/>
                  </a:lnTo>
                  <a:lnTo>
                    <a:pt x="2531122" y="30505"/>
                  </a:lnTo>
                  <a:lnTo>
                    <a:pt x="2532608" y="25946"/>
                  </a:lnTo>
                  <a:lnTo>
                    <a:pt x="2535682" y="15278"/>
                  </a:lnTo>
                  <a:lnTo>
                    <a:pt x="2540254" y="10706"/>
                  </a:lnTo>
                  <a:lnTo>
                    <a:pt x="2543327" y="3073"/>
                  </a:lnTo>
                  <a:lnTo>
                    <a:pt x="2546349" y="3073"/>
                  </a:lnTo>
                  <a:lnTo>
                    <a:pt x="2547886" y="0"/>
                  </a:lnTo>
                  <a:lnTo>
                    <a:pt x="2549372" y="3073"/>
                  </a:lnTo>
                  <a:lnTo>
                    <a:pt x="2552458" y="0"/>
                  </a:lnTo>
                  <a:lnTo>
                    <a:pt x="2555481" y="3073"/>
                  </a:lnTo>
                  <a:lnTo>
                    <a:pt x="2558554" y="7632"/>
                  </a:lnTo>
                  <a:lnTo>
                    <a:pt x="2560040" y="13741"/>
                  </a:lnTo>
                  <a:lnTo>
                    <a:pt x="2561577" y="13741"/>
                  </a:lnTo>
                  <a:lnTo>
                    <a:pt x="2564663" y="21374"/>
                  </a:lnTo>
                  <a:lnTo>
                    <a:pt x="2567685" y="28968"/>
                  </a:lnTo>
                  <a:lnTo>
                    <a:pt x="2570708" y="38100"/>
                  </a:lnTo>
                  <a:lnTo>
                    <a:pt x="2572245" y="51841"/>
                  </a:lnTo>
                  <a:lnTo>
                    <a:pt x="2573782" y="60960"/>
                  </a:lnTo>
                  <a:lnTo>
                    <a:pt x="2576817" y="68605"/>
                  </a:lnTo>
                  <a:lnTo>
                    <a:pt x="2579890" y="76200"/>
                  </a:lnTo>
                  <a:lnTo>
                    <a:pt x="2581427" y="86867"/>
                  </a:lnTo>
                  <a:lnTo>
                    <a:pt x="2584449" y="91427"/>
                  </a:lnTo>
                  <a:lnTo>
                    <a:pt x="2587472" y="99060"/>
                  </a:lnTo>
                  <a:lnTo>
                    <a:pt x="2589009" y="106705"/>
                  </a:lnTo>
                  <a:lnTo>
                    <a:pt x="2592095" y="109727"/>
                  </a:lnTo>
                  <a:lnTo>
                    <a:pt x="2593581" y="114300"/>
                  </a:lnTo>
                  <a:lnTo>
                    <a:pt x="2596654" y="117373"/>
                  </a:lnTo>
                  <a:lnTo>
                    <a:pt x="2599677" y="118859"/>
                  </a:lnTo>
                  <a:lnTo>
                    <a:pt x="2602763" y="121932"/>
                  </a:lnTo>
                  <a:lnTo>
                    <a:pt x="2604249" y="118859"/>
                  </a:lnTo>
                  <a:lnTo>
                    <a:pt x="2605785" y="118859"/>
                  </a:lnTo>
                  <a:lnTo>
                    <a:pt x="2608808" y="117373"/>
                  </a:lnTo>
                  <a:lnTo>
                    <a:pt x="2611882" y="114300"/>
                  </a:lnTo>
                  <a:lnTo>
                    <a:pt x="2614917" y="109727"/>
                  </a:lnTo>
                  <a:lnTo>
                    <a:pt x="2616454" y="106705"/>
                  </a:lnTo>
                  <a:lnTo>
                    <a:pt x="2617990" y="103631"/>
                  </a:lnTo>
                  <a:lnTo>
                    <a:pt x="2621013" y="99060"/>
                  </a:lnTo>
                  <a:lnTo>
                    <a:pt x="2624035" y="97523"/>
                  </a:lnTo>
                  <a:lnTo>
                    <a:pt x="2625572" y="89941"/>
                  </a:lnTo>
                  <a:lnTo>
                    <a:pt x="2628658" y="86867"/>
                  </a:lnTo>
                  <a:lnTo>
                    <a:pt x="2630144" y="89941"/>
                  </a:lnTo>
                  <a:lnTo>
                    <a:pt x="2633218" y="80810"/>
                  </a:lnTo>
                  <a:lnTo>
                    <a:pt x="2637777" y="89941"/>
                  </a:lnTo>
                  <a:lnTo>
                    <a:pt x="2640812" y="89941"/>
                  </a:lnTo>
                  <a:lnTo>
                    <a:pt x="2643885" y="94500"/>
                  </a:lnTo>
                  <a:lnTo>
                    <a:pt x="2645371" y="102095"/>
                  </a:lnTo>
                  <a:lnTo>
                    <a:pt x="2648445" y="109727"/>
                  </a:lnTo>
                  <a:lnTo>
                    <a:pt x="2649982" y="117373"/>
                  </a:lnTo>
                  <a:lnTo>
                    <a:pt x="2653017" y="129527"/>
                  </a:lnTo>
                  <a:lnTo>
                    <a:pt x="2656090" y="144805"/>
                  </a:lnTo>
                  <a:lnTo>
                    <a:pt x="2659113" y="155473"/>
                  </a:lnTo>
                  <a:lnTo>
                    <a:pt x="2660649" y="169163"/>
                  </a:lnTo>
                  <a:lnTo>
                    <a:pt x="2662135" y="179831"/>
                  </a:lnTo>
                  <a:lnTo>
                    <a:pt x="2665209" y="190500"/>
                  </a:lnTo>
                  <a:lnTo>
                    <a:pt x="2668244" y="202704"/>
                  </a:lnTo>
                  <a:lnTo>
                    <a:pt x="2669781" y="216395"/>
                  </a:lnTo>
                  <a:lnTo>
                    <a:pt x="2672803" y="228600"/>
                  </a:lnTo>
                  <a:lnTo>
                    <a:pt x="2674340" y="237718"/>
                  </a:lnTo>
                  <a:lnTo>
                    <a:pt x="2677413" y="248386"/>
                  </a:lnTo>
                  <a:lnTo>
                    <a:pt x="2680449" y="262127"/>
                  </a:lnTo>
                  <a:lnTo>
                    <a:pt x="2692654" y="294132"/>
                  </a:lnTo>
                  <a:lnTo>
                    <a:pt x="2694190" y="297154"/>
                  </a:lnTo>
                  <a:lnTo>
                    <a:pt x="2697213" y="294132"/>
                  </a:lnTo>
                  <a:lnTo>
                    <a:pt x="2700235" y="301726"/>
                  </a:lnTo>
                  <a:lnTo>
                    <a:pt x="2701772" y="297154"/>
                  </a:lnTo>
                  <a:lnTo>
                    <a:pt x="2704858" y="294132"/>
                  </a:lnTo>
                  <a:lnTo>
                    <a:pt x="2706344" y="289560"/>
                  </a:lnTo>
                  <a:lnTo>
                    <a:pt x="2709418" y="289560"/>
                  </a:lnTo>
                  <a:lnTo>
                    <a:pt x="2712440" y="286486"/>
                  </a:lnTo>
                  <a:lnTo>
                    <a:pt x="2713977" y="283463"/>
                  </a:lnTo>
                  <a:lnTo>
                    <a:pt x="2717012" y="283463"/>
                  </a:lnTo>
                  <a:lnTo>
                    <a:pt x="2718549" y="281927"/>
                  </a:lnTo>
                  <a:lnTo>
                    <a:pt x="2721571" y="283463"/>
                  </a:lnTo>
                  <a:lnTo>
                    <a:pt x="2724645" y="281927"/>
                  </a:lnTo>
                  <a:lnTo>
                    <a:pt x="2726182" y="275818"/>
                  </a:lnTo>
                  <a:lnTo>
                    <a:pt x="2729217" y="281927"/>
                  </a:lnTo>
                  <a:lnTo>
                    <a:pt x="2730754" y="278904"/>
                  </a:lnTo>
                  <a:lnTo>
                    <a:pt x="2733776" y="283463"/>
                  </a:lnTo>
                  <a:lnTo>
                    <a:pt x="2736849" y="286486"/>
                  </a:lnTo>
                  <a:lnTo>
                    <a:pt x="2738335" y="292595"/>
                  </a:lnTo>
                  <a:lnTo>
                    <a:pt x="2741409" y="300228"/>
                  </a:lnTo>
                  <a:lnTo>
                    <a:pt x="2742958" y="303263"/>
                  </a:lnTo>
                  <a:lnTo>
                    <a:pt x="2745981" y="309359"/>
                  </a:lnTo>
                  <a:lnTo>
                    <a:pt x="2749003" y="317004"/>
                  </a:lnTo>
                  <a:lnTo>
                    <a:pt x="2750540" y="324586"/>
                  </a:lnTo>
                  <a:lnTo>
                    <a:pt x="2753613" y="335254"/>
                  </a:lnTo>
                  <a:lnTo>
                    <a:pt x="2756649" y="339826"/>
                  </a:lnTo>
                  <a:lnTo>
                    <a:pt x="2758185" y="350481"/>
                  </a:lnTo>
                  <a:lnTo>
                    <a:pt x="2761208" y="358127"/>
                  </a:lnTo>
                  <a:lnTo>
                    <a:pt x="2762745" y="368795"/>
                  </a:lnTo>
                  <a:lnTo>
                    <a:pt x="2765767" y="371868"/>
                  </a:lnTo>
                  <a:lnTo>
                    <a:pt x="2768854" y="380999"/>
                  </a:lnTo>
                  <a:lnTo>
                    <a:pt x="2770390" y="382536"/>
                  </a:lnTo>
                  <a:lnTo>
                    <a:pt x="2773413" y="390118"/>
                  </a:lnTo>
                  <a:lnTo>
                    <a:pt x="2774949" y="396227"/>
                  </a:lnTo>
                  <a:lnTo>
                    <a:pt x="2777972" y="396227"/>
                  </a:lnTo>
                  <a:lnTo>
                    <a:pt x="2781058" y="397713"/>
                  </a:lnTo>
                  <a:lnTo>
                    <a:pt x="2787103" y="397713"/>
                  </a:lnTo>
                  <a:lnTo>
                    <a:pt x="2790177" y="396227"/>
                  </a:lnTo>
                  <a:lnTo>
                    <a:pt x="2793212" y="390118"/>
                  </a:lnTo>
                  <a:lnTo>
                    <a:pt x="2794749" y="385559"/>
                  </a:lnTo>
                  <a:lnTo>
                    <a:pt x="2797771" y="382536"/>
                  </a:lnTo>
                  <a:lnTo>
                    <a:pt x="2799308" y="374891"/>
                  </a:lnTo>
                  <a:lnTo>
                    <a:pt x="2802331" y="365760"/>
                  </a:lnTo>
                  <a:lnTo>
                    <a:pt x="2805417" y="355104"/>
                  </a:lnTo>
                  <a:lnTo>
                    <a:pt x="2806903" y="347459"/>
                  </a:lnTo>
                  <a:lnTo>
                    <a:pt x="2809976" y="335254"/>
                  </a:lnTo>
                  <a:lnTo>
                    <a:pt x="2812999" y="330695"/>
                  </a:lnTo>
                  <a:lnTo>
                    <a:pt x="2814535" y="320027"/>
                  </a:lnTo>
                  <a:lnTo>
                    <a:pt x="2817609" y="313918"/>
                  </a:lnTo>
                  <a:lnTo>
                    <a:pt x="2819107" y="303263"/>
                  </a:lnTo>
                  <a:lnTo>
                    <a:pt x="2822181" y="301726"/>
                  </a:lnTo>
                  <a:lnTo>
                    <a:pt x="2825203" y="292595"/>
                  </a:lnTo>
                  <a:lnTo>
                    <a:pt x="2826740" y="283463"/>
                  </a:lnTo>
                  <a:lnTo>
                    <a:pt x="2829763" y="281927"/>
                  </a:lnTo>
                  <a:lnTo>
                    <a:pt x="2831312" y="283463"/>
                  </a:lnTo>
                  <a:lnTo>
                    <a:pt x="2834335" y="275818"/>
                  </a:lnTo>
                  <a:lnTo>
                    <a:pt x="2837408" y="278904"/>
                  </a:lnTo>
                  <a:lnTo>
                    <a:pt x="2838945" y="278904"/>
                  </a:lnTo>
                  <a:lnTo>
                    <a:pt x="2840431" y="281927"/>
                  </a:lnTo>
                  <a:lnTo>
                    <a:pt x="2843517" y="283463"/>
                  </a:lnTo>
                  <a:lnTo>
                    <a:pt x="2849613" y="289560"/>
                  </a:lnTo>
                  <a:lnTo>
                    <a:pt x="2851099" y="294132"/>
                  </a:lnTo>
                  <a:lnTo>
                    <a:pt x="2854172" y="297154"/>
                  </a:lnTo>
                  <a:lnTo>
                    <a:pt x="2855709" y="301726"/>
                  </a:lnTo>
                  <a:lnTo>
                    <a:pt x="2858744" y="306336"/>
                  </a:lnTo>
                  <a:lnTo>
                    <a:pt x="2861767" y="309359"/>
                  </a:lnTo>
                  <a:lnTo>
                    <a:pt x="2863303" y="312381"/>
                  </a:lnTo>
                  <a:lnTo>
                    <a:pt x="2866377" y="317004"/>
                  </a:lnTo>
                  <a:lnTo>
                    <a:pt x="2870949" y="317004"/>
                  </a:lnTo>
                  <a:lnTo>
                    <a:pt x="2873971" y="312381"/>
                  </a:lnTo>
                  <a:lnTo>
                    <a:pt x="2875508" y="306336"/>
                  </a:lnTo>
                  <a:lnTo>
                    <a:pt x="2878531" y="303263"/>
                  </a:lnTo>
                  <a:lnTo>
                    <a:pt x="2881617" y="294132"/>
                  </a:lnTo>
                  <a:lnTo>
                    <a:pt x="2883103" y="289560"/>
                  </a:lnTo>
                  <a:lnTo>
                    <a:pt x="2884639" y="274281"/>
                  </a:lnTo>
                  <a:lnTo>
                    <a:pt x="2887713" y="262127"/>
                  </a:lnTo>
                  <a:lnTo>
                    <a:pt x="2890735" y="254495"/>
                  </a:lnTo>
                  <a:lnTo>
                    <a:pt x="2893809" y="237718"/>
                  </a:lnTo>
                  <a:lnTo>
                    <a:pt x="2895307" y="228600"/>
                  </a:lnTo>
                  <a:lnTo>
                    <a:pt x="2896844" y="213360"/>
                  </a:lnTo>
                  <a:lnTo>
                    <a:pt x="2899867" y="202704"/>
                  </a:lnTo>
                  <a:lnTo>
                    <a:pt x="2902940" y="187464"/>
                  </a:lnTo>
                  <a:lnTo>
                    <a:pt x="2905963" y="179831"/>
                  </a:lnTo>
                  <a:lnTo>
                    <a:pt x="2907512" y="169163"/>
                  </a:lnTo>
                  <a:lnTo>
                    <a:pt x="2910535" y="156959"/>
                  </a:lnTo>
                  <a:lnTo>
                    <a:pt x="2912071" y="144805"/>
                  </a:lnTo>
                  <a:lnTo>
                    <a:pt x="2915094" y="134137"/>
                  </a:lnTo>
                  <a:lnTo>
                    <a:pt x="2918167" y="128041"/>
                  </a:lnTo>
                  <a:lnTo>
                    <a:pt x="2919666" y="118859"/>
                  </a:lnTo>
                  <a:lnTo>
                    <a:pt x="2922739" y="111264"/>
                  </a:lnTo>
                  <a:lnTo>
                    <a:pt x="2925762" y="106705"/>
                  </a:lnTo>
                  <a:lnTo>
                    <a:pt x="2927299" y="106705"/>
                  </a:lnTo>
                  <a:lnTo>
                    <a:pt x="2928835" y="102095"/>
                  </a:lnTo>
                  <a:lnTo>
                    <a:pt x="2931871" y="102095"/>
                  </a:lnTo>
                  <a:lnTo>
                    <a:pt x="2934944" y="103631"/>
                  </a:lnTo>
                  <a:lnTo>
                    <a:pt x="2937967" y="103631"/>
                  </a:lnTo>
                  <a:lnTo>
                    <a:pt x="2939503" y="106705"/>
                  </a:lnTo>
                  <a:lnTo>
                    <a:pt x="2941040" y="109727"/>
                  </a:lnTo>
                  <a:lnTo>
                    <a:pt x="2944063" y="111264"/>
                  </a:lnTo>
                  <a:lnTo>
                    <a:pt x="2947098" y="114300"/>
                  </a:lnTo>
                  <a:lnTo>
                    <a:pt x="2950171" y="114300"/>
                  </a:lnTo>
                  <a:lnTo>
                    <a:pt x="2951708" y="117373"/>
                  </a:lnTo>
                  <a:lnTo>
                    <a:pt x="2953194" y="118859"/>
                  </a:lnTo>
                  <a:lnTo>
                    <a:pt x="2956267" y="114300"/>
                  </a:lnTo>
                  <a:lnTo>
                    <a:pt x="2959303" y="117373"/>
                  </a:lnTo>
                  <a:lnTo>
                    <a:pt x="2962376" y="118859"/>
                  </a:lnTo>
                  <a:lnTo>
                    <a:pt x="2963862" y="117373"/>
                  </a:lnTo>
                  <a:lnTo>
                    <a:pt x="2966935" y="117373"/>
                  </a:lnTo>
                  <a:lnTo>
                    <a:pt x="2968421" y="114300"/>
                  </a:lnTo>
                  <a:lnTo>
                    <a:pt x="2971507" y="111264"/>
                  </a:lnTo>
                  <a:lnTo>
                    <a:pt x="2973044" y="106705"/>
                  </a:lnTo>
                  <a:lnTo>
                    <a:pt x="2976067" y="102095"/>
                  </a:lnTo>
                  <a:lnTo>
                    <a:pt x="2979140" y="97523"/>
                  </a:lnTo>
                  <a:lnTo>
                    <a:pt x="2982163" y="89941"/>
                  </a:lnTo>
                  <a:lnTo>
                    <a:pt x="2983712" y="80810"/>
                  </a:lnTo>
                  <a:lnTo>
                    <a:pt x="2985198" y="73164"/>
                  </a:lnTo>
                  <a:lnTo>
                    <a:pt x="2988271" y="65531"/>
                  </a:lnTo>
                  <a:lnTo>
                    <a:pt x="2991294" y="59474"/>
                  </a:lnTo>
                  <a:lnTo>
                    <a:pt x="2994367" y="48806"/>
                  </a:lnTo>
                  <a:lnTo>
                    <a:pt x="2995866" y="41173"/>
                  </a:lnTo>
                  <a:lnTo>
                    <a:pt x="2997403" y="30505"/>
                  </a:lnTo>
                  <a:lnTo>
                    <a:pt x="3000476" y="25946"/>
                  </a:lnTo>
                  <a:lnTo>
                    <a:pt x="3003499" y="18300"/>
                  </a:lnTo>
                  <a:lnTo>
                    <a:pt x="3005035" y="13741"/>
                  </a:lnTo>
                  <a:lnTo>
                    <a:pt x="3008071" y="7632"/>
                  </a:lnTo>
                  <a:lnTo>
                    <a:pt x="3009607" y="4610"/>
                  </a:lnTo>
                  <a:lnTo>
                    <a:pt x="3012630" y="3073"/>
                  </a:lnTo>
                  <a:lnTo>
                    <a:pt x="3017240" y="3073"/>
                  </a:lnTo>
                  <a:lnTo>
                    <a:pt x="3020263" y="0"/>
                  </a:lnTo>
                  <a:lnTo>
                    <a:pt x="3023298" y="4610"/>
                  </a:lnTo>
                  <a:lnTo>
                    <a:pt x="3024835" y="7632"/>
                  </a:lnTo>
                  <a:lnTo>
                    <a:pt x="3027908" y="10706"/>
                  </a:lnTo>
                  <a:lnTo>
                    <a:pt x="3029394" y="15278"/>
                  </a:lnTo>
                  <a:lnTo>
                    <a:pt x="3032467" y="22860"/>
                  </a:lnTo>
                  <a:lnTo>
                    <a:pt x="3035503" y="28968"/>
                  </a:lnTo>
                  <a:lnTo>
                    <a:pt x="3038576" y="38100"/>
                  </a:lnTo>
                  <a:lnTo>
                    <a:pt x="3040062" y="45732"/>
                  </a:lnTo>
                  <a:lnTo>
                    <a:pt x="3041599" y="56400"/>
                  </a:lnTo>
                  <a:lnTo>
                    <a:pt x="3044621" y="65531"/>
                  </a:lnTo>
                  <a:lnTo>
                    <a:pt x="3047707" y="76200"/>
                  </a:lnTo>
                  <a:lnTo>
                    <a:pt x="3049244" y="83832"/>
                  </a:lnTo>
                  <a:lnTo>
                    <a:pt x="3052267" y="89941"/>
                  </a:lnTo>
                  <a:lnTo>
                    <a:pt x="3053803" y="97523"/>
                  </a:lnTo>
                  <a:lnTo>
                    <a:pt x="3056826" y="99060"/>
                  </a:lnTo>
                  <a:lnTo>
                    <a:pt x="3059912" y="106705"/>
                  </a:lnTo>
                  <a:lnTo>
                    <a:pt x="3061398" y="114300"/>
                  </a:lnTo>
                  <a:lnTo>
                    <a:pt x="3064471" y="114300"/>
                  </a:lnTo>
                  <a:lnTo>
                    <a:pt x="3066008" y="118859"/>
                  </a:lnTo>
                  <a:lnTo>
                    <a:pt x="3069031" y="118859"/>
                  </a:lnTo>
                  <a:lnTo>
                    <a:pt x="3072066" y="121932"/>
                  </a:lnTo>
                  <a:lnTo>
                    <a:pt x="3073603" y="117373"/>
                  </a:lnTo>
                  <a:lnTo>
                    <a:pt x="3076676" y="114300"/>
                  </a:lnTo>
                  <a:lnTo>
                    <a:pt x="3079699" y="117373"/>
                  </a:lnTo>
                  <a:lnTo>
                    <a:pt x="3081235" y="111264"/>
                  </a:lnTo>
                  <a:lnTo>
                    <a:pt x="3084271" y="109727"/>
                  </a:lnTo>
                  <a:lnTo>
                    <a:pt x="3085807" y="102095"/>
                  </a:lnTo>
                  <a:lnTo>
                    <a:pt x="3088830" y="97523"/>
                  </a:lnTo>
                  <a:lnTo>
                    <a:pt x="3091903" y="99060"/>
                  </a:lnTo>
                  <a:lnTo>
                    <a:pt x="3093440" y="91427"/>
                  </a:lnTo>
                  <a:lnTo>
                    <a:pt x="3096463" y="89941"/>
                  </a:lnTo>
                  <a:lnTo>
                    <a:pt x="3098012" y="86867"/>
                  </a:lnTo>
                  <a:lnTo>
                    <a:pt x="3101035" y="83832"/>
                  </a:lnTo>
                  <a:lnTo>
                    <a:pt x="3104057" y="86867"/>
                  </a:lnTo>
                  <a:lnTo>
                    <a:pt x="3105594" y="86867"/>
                  </a:lnTo>
                  <a:lnTo>
                    <a:pt x="3108629" y="89941"/>
                  </a:lnTo>
                  <a:lnTo>
                    <a:pt x="3110166" y="94500"/>
                  </a:lnTo>
                  <a:lnTo>
                    <a:pt x="3113239" y="102095"/>
                  </a:lnTo>
                  <a:lnTo>
                    <a:pt x="3116262" y="109727"/>
                  </a:lnTo>
                  <a:lnTo>
                    <a:pt x="3117799" y="114300"/>
                  </a:lnTo>
                  <a:lnTo>
                    <a:pt x="3120821" y="128041"/>
                  </a:lnTo>
                  <a:lnTo>
                    <a:pt x="3122371" y="140195"/>
                  </a:lnTo>
                  <a:lnTo>
                    <a:pt x="3125393" y="155473"/>
                  </a:lnTo>
                  <a:lnTo>
                    <a:pt x="3128467" y="166141"/>
                  </a:lnTo>
                  <a:lnTo>
                    <a:pt x="3130003" y="179831"/>
                  </a:lnTo>
                  <a:lnTo>
                    <a:pt x="3133026" y="187464"/>
                  </a:lnTo>
                  <a:lnTo>
                    <a:pt x="3136061" y="198132"/>
                  </a:lnTo>
                  <a:lnTo>
                    <a:pt x="3137598" y="213360"/>
                  </a:lnTo>
                  <a:lnTo>
                    <a:pt x="3140671" y="224027"/>
                  </a:lnTo>
                  <a:lnTo>
                    <a:pt x="3142157" y="237718"/>
                  </a:lnTo>
                  <a:lnTo>
                    <a:pt x="3145231" y="248386"/>
                  </a:lnTo>
                  <a:lnTo>
                    <a:pt x="3148266" y="254495"/>
                  </a:lnTo>
                  <a:lnTo>
                    <a:pt x="3149803" y="266700"/>
                  </a:lnTo>
                  <a:lnTo>
                    <a:pt x="3152825" y="275818"/>
                  </a:lnTo>
                  <a:lnTo>
                    <a:pt x="3154362" y="283463"/>
                  </a:lnTo>
                  <a:lnTo>
                    <a:pt x="3157385" y="286486"/>
                  </a:lnTo>
                  <a:lnTo>
                    <a:pt x="3160471" y="292595"/>
                  </a:lnTo>
                  <a:lnTo>
                    <a:pt x="3162007" y="297154"/>
                  </a:lnTo>
                  <a:lnTo>
                    <a:pt x="3165030" y="297154"/>
                  </a:lnTo>
                  <a:lnTo>
                    <a:pt x="3166567" y="300228"/>
                  </a:lnTo>
                  <a:lnTo>
                    <a:pt x="3169589" y="294132"/>
                  </a:lnTo>
                  <a:lnTo>
                    <a:pt x="3172663" y="297154"/>
                  </a:lnTo>
                  <a:lnTo>
                    <a:pt x="3174161" y="294132"/>
                  </a:lnTo>
                  <a:lnTo>
                    <a:pt x="3177235" y="289560"/>
                  </a:lnTo>
                  <a:lnTo>
                    <a:pt x="3178771" y="286486"/>
                  </a:lnTo>
                  <a:lnTo>
                    <a:pt x="3181794" y="286486"/>
                  </a:lnTo>
                  <a:lnTo>
                    <a:pt x="3184829" y="283463"/>
                  </a:lnTo>
                  <a:lnTo>
                    <a:pt x="3186366" y="283463"/>
                  </a:lnTo>
                  <a:lnTo>
                    <a:pt x="3189439" y="278904"/>
                  </a:lnTo>
                  <a:lnTo>
                    <a:pt x="3192462" y="281927"/>
                  </a:lnTo>
                  <a:lnTo>
                    <a:pt x="3193999" y="281927"/>
                  </a:lnTo>
                  <a:lnTo>
                    <a:pt x="3197021" y="278904"/>
                  </a:lnTo>
                  <a:lnTo>
                    <a:pt x="3198571" y="278904"/>
                  </a:lnTo>
                  <a:lnTo>
                    <a:pt x="3201593" y="281927"/>
                  </a:lnTo>
                  <a:lnTo>
                    <a:pt x="3204667" y="289560"/>
                  </a:lnTo>
                  <a:lnTo>
                    <a:pt x="3206203" y="289560"/>
                  </a:lnTo>
                  <a:lnTo>
                    <a:pt x="3209226" y="294132"/>
                  </a:lnTo>
                  <a:lnTo>
                    <a:pt x="3210763" y="300228"/>
                  </a:lnTo>
                  <a:lnTo>
                    <a:pt x="3213798" y="306336"/>
                  </a:lnTo>
                  <a:lnTo>
                    <a:pt x="3216871" y="313918"/>
                  </a:lnTo>
                  <a:lnTo>
                    <a:pt x="3218357" y="320027"/>
                  </a:lnTo>
                  <a:lnTo>
                    <a:pt x="3221431" y="327660"/>
                  </a:lnTo>
                  <a:lnTo>
                    <a:pt x="3222929" y="338328"/>
                  </a:lnTo>
                  <a:lnTo>
                    <a:pt x="3226003" y="350481"/>
                  </a:lnTo>
                  <a:lnTo>
                    <a:pt x="3229025" y="352018"/>
                  </a:lnTo>
                  <a:lnTo>
                    <a:pt x="3230562" y="362686"/>
                  </a:lnTo>
                  <a:lnTo>
                    <a:pt x="3233585" y="370332"/>
                  </a:lnTo>
                  <a:lnTo>
                    <a:pt x="3235121" y="374891"/>
                  </a:lnTo>
                  <a:lnTo>
                    <a:pt x="3238157" y="382536"/>
                  </a:lnTo>
                  <a:lnTo>
                    <a:pt x="3241230" y="390118"/>
                  </a:lnTo>
                  <a:lnTo>
                    <a:pt x="3242716" y="390118"/>
                  </a:lnTo>
                  <a:lnTo>
                    <a:pt x="3245789" y="393204"/>
                  </a:lnTo>
                  <a:lnTo>
                    <a:pt x="3248825" y="400786"/>
                  </a:lnTo>
                  <a:lnTo>
                    <a:pt x="3250361" y="400786"/>
                  </a:lnTo>
                  <a:lnTo>
                    <a:pt x="3254921" y="396227"/>
                  </a:lnTo>
                  <a:lnTo>
                    <a:pt x="3257994" y="393204"/>
                  </a:lnTo>
                  <a:lnTo>
                    <a:pt x="3261029" y="393204"/>
                  </a:lnTo>
                  <a:lnTo>
                    <a:pt x="3262566" y="388581"/>
                  </a:lnTo>
                  <a:lnTo>
                    <a:pt x="3264103" y="380999"/>
                  </a:lnTo>
                  <a:lnTo>
                    <a:pt x="3267125" y="371868"/>
                  </a:lnTo>
                  <a:lnTo>
                    <a:pt x="3270148" y="368795"/>
                  </a:lnTo>
                  <a:lnTo>
                    <a:pt x="3273221" y="358127"/>
                  </a:lnTo>
                  <a:lnTo>
                    <a:pt x="3274771" y="350481"/>
                  </a:lnTo>
                  <a:lnTo>
                    <a:pt x="3277793" y="342899"/>
                  </a:lnTo>
                  <a:lnTo>
                    <a:pt x="3279330" y="330695"/>
                  </a:lnTo>
                  <a:lnTo>
                    <a:pt x="3282353" y="321563"/>
                  </a:lnTo>
                  <a:lnTo>
                    <a:pt x="3285426" y="317004"/>
                  </a:lnTo>
                  <a:lnTo>
                    <a:pt x="3286925" y="309359"/>
                  </a:lnTo>
                  <a:lnTo>
                    <a:pt x="3289998" y="300228"/>
                  </a:lnTo>
                  <a:lnTo>
                    <a:pt x="3291535" y="292595"/>
                  </a:lnTo>
                  <a:lnTo>
                    <a:pt x="3294557" y="289560"/>
                  </a:lnTo>
                  <a:lnTo>
                    <a:pt x="3297580" y="283463"/>
                  </a:lnTo>
                  <a:lnTo>
                    <a:pt x="3299129" y="283463"/>
                  </a:lnTo>
                  <a:lnTo>
                    <a:pt x="3302203" y="278904"/>
                  </a:lnTo>
                  <a:lnTo>
                    <a:pt x="3305225" y="278904"/>
                  </a:lnTo>
                  <a:lnTo>
                    <a:pt x="3306762" y="281927"/>
                  </a:lnTo>
                  <a:lnTo>
                    <a:pt x="3308248" y="281927"/>
                  </a:lnTo>
                  <a:lnTo>
                    <a:pt x="3311321" y="283463"/>
                  </a:lnTo>
                  <a:lnTo>
                    <a:pt x="3317430" y="289560"/>
                  </a:lnTo>
                  <a:lnTo>
                    <a:pt x="3318916" y="294132"/>
                  </a:lnTo>
                  <a:lnTo>
                    <a:pt x="3320453" y="297154"/>
                  </a:lnTo>
                  <a:lnTo>
                    <a:pt x="3323526" y="300228"/>
                  </a:lnTo>
                  <a:lnTo>
                    <a:pt x="3326561" y="301726"/>
                  </a:lnTo>
                  <a:lnTo>
                    <a:pt x="3329635" y="303263"/>
                  </a:lnTo>
                  <a:lnTo>
                    <a:pt x="3331121" y="309359"/>
                  </a:lnTo>
                  <a:lnTo>
                    <a:pt x="3334194" y="312381"/>
                  </a:lnTo>
                  <a:lnTo>
                    <a:pt x="3335680" y="317004"/>
                  </a:lnTo>
                  <a:lnTo>
                    <a:pt x="3338766" y="313918"/>
                  </a:lnTo>
                  <a:lnTo>
                    <a:pt x="3341789" y="313918"/>
                  </a:lnTo>
                  <a:lnTo>
                    <a:pt x="3343325" y="309359"/>
                  </a:lnTo>
                  <a:lnTo>
                    <a:pt x="3346348" y="303263"/>
                  </a:lnTo>
                  <a:lnTo>
                    <a:pt x="3347885" y="297154"/>
                  </a:lnTo>
                  <a:lnTo>
                    <a:pt x="3350971" y="289560"/>
                  </a:lnTo>
                  <a:lnTo>
                    <a:pt x="3352457" y="278904"/>
                  </a:lnTo>
                  <a:lnTo>
                    <a:pt x="3355530" y="266700"/>
                  </a:lnTo>
                  <a:lnTo>
                    <a:pt x="3358553" y="256031"/>
                  </a:lnTo>
                  <a:lnTo>
                    <a:pt x="3361626" y="245363"/>
                  </a:lnTo>
                  <a:lnTo>
                    <a:pt x="3363125" y="233159"/>
                  </a:lnTo>
                  <a:lnTo>
                    <a:pt x="3364661" y="216395"/>
                  </a:lnTo>
                  <a:lnTo>
                    <a:pt x="3367735" y="207263"/>
                  </a:lnTo>
                  <a:lnTo>
                    <a:pt x="3370757" y="190500"/>
                  </a:lnTo>
                  <a:lnTo>
                    <a:pt x="3373780" y="185927"/>
                  </a:lnTo>
                  <a:lnTo>
                    <a:pt x="3375329" y="172237"/>
                  </a:lnTo>
                  <a:lnTo>
                    <a:pt x="3376866" y="156959"/>
                  </a:lnTo>
                  <a:lnTo>
                    <a:pt x="3379889" y="149364"/>
                  </a:lnTo>
                  <a:lnTo>
                    <a:pt x="3382962" y="137160"/>
                  </a:lnTo>
                  <a:lnTo>
                    <a:pt x="3385985" y="128041"/>
                  </a:lnTo>
                  <a:lnTo>
                    <a:pt x="3387521" y="121932"/>
                  </a:lnTo>
                  <a:lnTo>
                    <a:pt x="3390557" y="114300"/>
                  </a:lnTo>
                  <a:lnTo>
                    <a:pt x="3392093" y="109727"/>
                  </a:lnTo>
                  <a:lnTo>
                    <a:pt x="3395116" y="103631"/>
                  </a:lnTo>
                  <a:lnTo>
                    <a:pt x="3396653" y="103631"/>
                  </a:lnTo>
                  <a:lnTo>
                    <a:pt x="3399726" y="102095"/>
                  </a:lnTo>
                  <a:lnTo>
                    <a:pt x="3404298" y="102095"/>
                  </a:lnTo>
                  <a:lnTo>
                    <a:pt x="3407321" y="103631"/>
                  </a:lnTo>
                  <a:lnTo>
                    <a:pt x="3408857" y="106705"/>
                  </a:lnTo>
                  <a:lnTo>
                    <a:pt x="3411880" y="109727"/>
                  </a:lnTo>
                  <a:lnTo>
                    <a:pt x="3414966" y="111264"/>
                  </a:lnTo>
                  <a:lnTo>
                    <a:pt x="3417989" y="111264"/>
                  </a:lnTo>
                  <a:lnTo>
                    <a:pt x="3419525" y="114300"/>
                  </a:lnTo>
                  <a:lnTo>
                    <a:pt x="3421011" y="117373"/>
                  </a:lnTo>
                  <a:lnTo>
                    <a:pt x="3424085" y="117373"/>
                  </a:lnTo>
                  <a:lnTo>
                    <a:pt x="3427120" y="121932"/>
                  </a:lnTo>
                  <a:lnTo>
                    <a:pt x="3431679" y="121932"/>
                  </a:lnTo>
                  <a:lnTo>
                    <a:pt x="3433216" y="118859"/>
                  </a:lnTo>
                  <a:lnTo>
                    <a:pt x="3436289" y="114300"/>
                  </a:lnTo>
                  <a:lnTo>
                    <a:pt x="3439325" y="109727"/>
                  </a:lnTo>
                  <a:lnTo>
                    <a:pt x="3440861" y="109727"/>
                  </a:lnTo>
                  <a:lnTo>
                    <a:pt x="3443884" y="99060"/>
                  </a:lnTo>
                  <a:lnTo>
                    <a:pt x="3446957" y="99060"/>
                  </a:lnTo>
                  <a:lnTo>
                    <a:pt x="3448443" y="89941"/>
                  </a:lnTo>
                  <a:lnTo>
                    <a:pt x="3451529" y="83832"/>
                  </a:lnTo>
                  <a:lnTo>
                    <a:pt x="3453066" y="73164"/>
                  </a:lnTo>
                  <a:lnTo>
                    <a:pt x="3456089" y="65531"/>
                  </a:lnTo>
                  <a:lnTo>
                    <a:pt x="3459111" y="60960"/>
                  </a:lnTo>
                  <a:lnTo>
                    <a:pt x="3460648" y="48806"/>
                  </a:lnTo>
                  <a:lnTo>
                    <a:pt x="3463721" y="42710"/>
                  </a:lnTo>
                  <a:lnTo>
                    <a:pt x="3465220" y="35064"/>
                  </a:lnTo>
                  <a:lnTo>
                    <a:pt x="3468293" y="30505"/>
                  </a:lnTo>
                  <a:lnTo>
                    <a:pt x="3471316" y="21374"/>
                  </a:lnTo>
                  <a:lnTo>
                    <a:pt x="3474389" y="15278"/>
                  </a:lnTo>
                  <a:lnTo>
                    <a:pt x="3475888" y="7632"/>
                  </a:lnTo>
                  <a:lnTo>
                    <a:pt x="3477425" y="4610"/>
                  </a:lnTo>
                  <a:lnTo>
                    <a:pt x="3480447" y="3073"/>
                  </a:lnTo>
                  <a:lnTo>
                    <a:pt x="3483521" y="0"/>
                  </a:lnTo>
                  <a:lnTo>
                    <a:pt x="3485057" y="3073"/>
                  </a:lnTo>
                  <a:lnTo>
                    <a:pt x="3489629" y="3073"/>
                  </a:lnTo>
                  <a:lnTo>
                    <a:pt x="3492652" y="4610"/>
                  </a:lnTo>
                  <a:lnTo>
                    <a:pt x="3504857" y="35064"/>
                  </a:lnTo>
                  <a:lnTo>
                    <a:pt x="3507879" y="42710"/>
                  </a:lnTo>
                  <a:lnTo>
                    <a:pt x="3509416" y="53378"/>
                  </a:lnTo>
                  <a:lnTo>
                    <a:pt x="3512489" y="64046"/>
                  </a:lnTo>
                  <a:lnTo>
                    <a:pt x="3515525" y="68605"/>
                  </a:lnTo>
                  <a:lnTo>
                    <a:pt x="3517061" y="79273"/>
                  </a:lnTo>
                  <a:lnTo>
                    <a:pt x="3520084" y="89941"/>
                  </a:lnTo>
                  <a:lnTo>
                    <a:pt x="3521621" y="94500"/>
                  </a:lnTo>
                  <a:lnTo>
                    <a:pt x="3524643" y="102095"/>
                  </a:lnTo>
                  <a:lnTo>
                    <a:pt x="3527729" y="106705"/>
                  </a:lnTo>
                  <a:lnTo>
                    <a:pt x="3529266" y="106705"/>
                  </a:lnTo>
                  <a:lnTo>
                    <a:pt x="3532289" y="114300"/>
                  </a:lnTo>
                  <a:lnTo>
                    <a:pt x="3533825" y="117373"/>
                  </a:lnTo>
                  <a:lnTo>
                    <a:pt x="3536848" y="118859"/>
                  </a:lnTo>
                  <a:lnTo>
                    <a:pt x="3539883" y="121932"/>
                  </a:lnTo>
                  <a:lnTo>
                    <a:pt x="3541420" y="117373"/>
                  </a:lnTo>
                  <a:lnTo>
                    <a:pt x="3544443" y="117373"/>
                  </a:lnTo>
                  <a:lnTo>
                    <a:pt x="3545979" y="114300"/>
                  </a:lnTo>
                  <a:lnTo>
                    <a:pt x="3549053" y="111264"/>
                  </a:lnTo>
                  <a:lnTo>
                    <a:pt x="3552088" y="106705"/>
                  </a:lnTo>
                  <a:lnTo>
                    <a:pt x="3553625" y="103631"/>
                  </a:lnTo>
                  <a:lnTo>
                    <a:pt x="3556647" y="102095"/>
                  </a:lnTo>
                  <a:lnTo>
                    <a:pt x="3559721" y="99060"/>
                  </a:lnTo>
                  <a:lnTo>
                    <a:pt x="3561206" y="94500"/>
                  </a:lnTo>
                  <a:lnTo>
                    <a:pt x="3564280" y="89941"/>
                  </a:lnTo>
                  <a:lnTo>
                    <a:pt x="3565829" y="86867"/>
                  </a:lnTo>
                  <a:lnTo>
                    <a:pt x="3571875" y="80810"/>
                  </a:lnTo>
                  <a:lnTo>
                    <a:pt x="3573411" y="83832"/>
                  </a:lnTo>
                  <a:lnTo>
                    <a:pt x="3576485" y="89941"/>
                  </a:lnTo>
                  <a:lnTo>
                    <a:pt x="3577983" y="89941"/>
                  </a:lnTo>
                  <a:lnTo>
                    <a:pt x="3581057" y="99060"/>
                  </a:lnTo>
                  <a:lnTo>
                    <a:pt x="3584079" y="103631"/>
                  </a:lnTo>
                  <a:lnTo>
                    <a:pt x="3585616" y="111264"/>
                  </a:lnTo>
                  <a:lnTo>
                    <a:pt x="3588638" y="121932"/>
                  </a:lnTo>
                  <a:lnTo>
                    <a:pt x="3590188" y="137160"/>
                  </a:lnTo>
                  <a:lnTo>
                    <a:pt x="3593210" y="147827"/>
                  </a:lnTo>
                  <a:lnTo>
                    <a:pt x="3596284" y="160032"/>
                  </a:lnTo>
                  <a:lnTo>
                    <a:pt x="3597821" y="175260"/>
                  </a:lnTo>
                  <a:lnTo>
                    <a:pt x="3600843" y="185927"/>
                  </a:lnTo>
                  <a:lnTo>
                    <a:pt x="3602380" y="193573"/>
                  </a:lnTo>
                  <a:lnTo>
                    <a:pt x="3605415" y="207263"/>
                  </a:lnTo>
                  <a:lnTo>
                    <a:pt x="3608489" y="220954"/>
                  </a:lnTo>
                  <a:lnTo>
                    <a:pt x="3609975" y="228600"/>
                  </a:lnTo>
                  <a:lnTo>
                    <a:pt x="3613048" y="243827"/>
                  </a:lnTo>
                  <a:lnTo>
                    <a:pt x="3616083" y="256031"/>
                  </a:lnTo>
                  <a:lnTo>
                    <a:pt x="3617620" y="269722"/>
                  </a:lnTo>
                  <a:lnTo>
                    <a:pt x="3620643" y="271259"/>
                  </a:lnTo>
                  <a:lnTo>
                    <a:pt x="3622179" y="281927"/>
                  </a:lnTo>
                  <a:lnTo>
                    <a:pt x="3625253" y="286486"/>
                  </a:lnTo>
                  <a:lnTo>
                    <a:pt x="3628288" y="292595"/>
                  </a:lnTo>
                  <a:lnTo>
                    <a:pt x="3632847" y="297154"/>
                  </a:lnTo>
                  <a:lnTo>
                    <a:pt x="3634384" y="294132"/>
                  </a:lnTo>
                  <a:lnTo>
                    <a:pt x="3637406" y="297154"/>
                  </a:lnTo>
                  <a:lnTo>
                    <a:pt x="3640480" y="297154"/>
                  </a:lnTo>
                  <a:lnTo>
                    <a:pt x="3642029" y="294132"/>
                  </a:lnTo>
                  <a:lnTo>
                    <a:pt x="3645052" y="292595"/>
                  </a:lnTo>
                  <a:lnTo>
                    <a:pt x="3646589" y="289560"/>
                  </a:lnTo>
                  <a:lnTo>
                    <a:pt x="3649611" y="286486"/>
                  </a:lnTo>
                  <a:lnTo>
                    <a:pt x="3652685" y="283463"/>
                  </a:lnTo>
                  <a:lnTo>
                    <a:pt x="3654183" y="281927"/>
                  </a:lnTo>
                  <a:lnTo>
                    <a:pt x="3658743" y="281927"/>
                  </a:lnTo>
                  <a:lnTo>
                    <a:pt x="3661816" y="275818"/>
                  </a:lnTo>
                  <a:lnTo>
                    <a:pt x="3664838" y="278904"/>
                  </a:lnTo>
                  <a:lnTo>
                    <a:pt x="3666388" y="278904"/>
                  </a:lnTo>
                  <a:lnTo>
                    <a:pt x="3669410" y="281927"/>
                  </a:lnTo>
                  <a:lnTo>
                    <a:pt x="3672484" y="286486"/>
                  </a:lnTo>
                  <a:lnTo>
                    <a:pt x="3674021" y="286486"/>
                  </a:lnTo>
                  <a:lnTo>
                    <a:pt x="3677043" y="294132"/>
                  </a:lnTo>
                  <a:lnTo>
                    <a:pt x="3678580" y="300228"/>
                  </a:lnTo>
                  <a:lnTo>
                    <a:pt x="3681615" y="309359"/>
                  </a:lnTo>
                  <a:lnTo>
                    <a:pt x="3684689" y="312381"/>
                  </a:lnTo>
                  <a:lnTo>
                    <a:pt x="3686175" y="321563"/>
                  </a:lnTo>
                  <a:lnTo>
                    <a:pt x="3687711" y="327660"/>
                  </a:lnTo>
                  <a:lnTo>
                    <a:pt x="3690785" y="335254"/>
                  </a:lnTo>
                  <a:lnTo>
                    <a:pt x="3693820" y="342899"/>
                  </a:lnTo>
                  <a:lnTo>
                    <a:pt x="3696843" y="355104"/>
                  </a:lnTo>
                  <a:lnTo>
                    <a:pt x="3698379" y="359663"/>
                  </a:lnTo>
                  <a:lnTo>
                    <a:pt x="3699916" y="368795"/>
                  </a:lnTo>
                  <a:lnTo>
                    <a:pt x="3702938" y="374891"/>
                  </a:lnTo>
                  <a:lnTo>
                    <a:pt x="3706025" y="382536"/>
                  </a:lnTo>
                  <a:lnTo>
                    <a:pt x="3709047" y="390118"/>
                  </a:lnTo>
                  <a:lnTo>
                    <a:pt x="3710584" y="390118"/>
                  </a:lnTo>
                  <a:lnTo>
                    <a:pt x="3713606" y="396227"/>
                  </a:lnTo>
                  <a:lnTo>
                    <a:pt x="3715143" y="397713"/>
                  </a:lnTo>
                  <a:lnTo>
                    <a:pt x="3718229" y="397713"/>
                  </a:lnTo>
                  <a:lnTo>
                    <a:pt x="3721252" y="400786"/>
                  </a:lnTo>
                  <a:lnTo>
                    <a:pt x="3722738" y="397713"/>
                  </a:lnTo>
                  <a:lnTo>
                    <a:pt x="3725811" y="397713"/>
                  </a:lnTo>
                  <a:lnTo>
                    <a:pt x="3728834" y="396227"/>
                  </a:lnTo>
                  <a:lnTo>
                    <a:pt x="3730383" y="388581"/>
                  </a:lnTo>
                  <a:lnTo>
                    <a:pt x="3731920" y="382536"/>
                  </a:lnTo>
                  <a:lnTo>
                    <a:pt x="3734943" y="377926"/>
                  </a:lnTo>
                  <a:lnTo>
                    <a:pt x="3738016" y="370332"/>
                  </a:lnTo>
                  <a:lnTo>
                    <a:pt x="3741038" y="359663"/>
                  </a:lnTo>
                  <a:lnTo>
                    <a:pt x="3742588" y="352018"/>
                  </a:lnTo>
                  <a:lnTo>
                    <a:pt x="3744074" y="342899"/>
                  </a:lnTo>
                  <a:lnTo>
                    <a:pt x="3747147" y="338328"/>
                  </a:lnTo>
                  <a:lnTo>
                    <a:pt x="3750170" y="324586"/>
                  </a:lnTo>
                  <a:lnTo>
                    <a:pt x="3753243" y="317004"/>
                  </a:lnTo>
                  <a:lnTo>
                    <a:pt x="3754742" y="309359"/>
                  </a:lnTo>
                  <a:lnTo>
                    <a:pt x="3756279" y="301726"/>
                  </a:lnTo>
                  <a:lnTo>
                    <a:pt x="3759352" y="297154"/>
                  </a:lnTo>
                  <a:lnTo>
                    <a:pt x="3762375" y="289560"/>
                  </a:lnTo>
                  <a:lnTo>
                    <a:pt x="3765448" y="286486"/>
                  </a:lnTo>
                  <a:lnTo>
                    <a:pt x="3766934" y="278904"/>
                  </a:lnTo>
                  <a:lnTo>
                    <a:pt x="3770020" y="281927"/>
                  </a:lnTo>
                  <a:lnTo>
                    <a:pt x="3771506" y="278904"/>
                  </a:lnTo>
                  <a:lnTo>
                    <a:pt x="3776116" y="278904"/>
                  </a:lnTo>
                  <a:lnTo>
                    <a:pt x="3779138" y="283463"/>
                  </a:lnTo>
                  <a:lnTo>
                    <a:pt x="3782174" y="283463"/>
                  </a:lnTo>
                  <a:lnTo>
                    <a:pt x="3785247" y="286486"/>
                  </a:lnTo>
                  <a:lnTo>
                    <a:pt x="3786784" y="289560"/>
                  </a:lnTo>
                  <a:lnTo>
                    <a:pt x="3788270" y="294132"/>
                  </a:lnTo>
                  <a:lnTo>
                    <a:pt x="3791343" y="297154"/>
                  </a:lnTo>
                  <a:lnTo>
                    <a:pt x="3794379" y="301726"/>
                  </a:lnTo>
                  <a:lnTo>
                    <a:pt x="3797452" y="306336"/>
                  </a:lnTo>
                  <a:lnTo>
                    <a:pt x="3798938" y="309359"/>
                  </a:lnTo>
                  <a:lnTo>
                    <a:pt x="3800475" y="313918"/>
                  </a:lnTo>
                  <a:lnTo>
                    <a:pt x="3803548" y="317004"/>
                  </a:lnTo>
                  <a:lnTo>
                    <a:pt x="3806583" y="317004"/>
                  </a:lnTo>
                  <a:lnTo>
                    <a:pt x="3809606" y="313918"/>
                  </a:lnTo>
                  <a:lnTo>
                    <a:pt x="3811143" y="309359"/>
                  </a:lnTo>
                  <a:lnTo>
                    <a:pt x="3812679" y="303263"/>
                  </a:lnTo>
                  <a:lnTo>
                    <a:pt x="3815702" y="300228"/>
                  </a:lnTo>
                  <a:lnTo>
                    <a:pt x="3818788" y="294132"/>
                  </a:lnTo>
                  <a:lnTo>
                    <a:pt x="3820274" y="283463"/>
                  </a:lnTo>
                  <a:lnTo>
                    <a:pt x="3823347" y="269722"/>
                  </a:lnTo>
                  <a:lnTo>
                    <a:pt x="3826370" y="259054"/>
                  </a:lnTo>
                  <a:lnTo>
                    <a:pt x="3827906" y="251460"/>
                  </a:lnTo>
                  <a:lnTo>
                    <a:pt x="3830942" y="236181"/>
                  </a:lnTo>
                  <a:lnTo>
                    <a:pt x="3832479" y="225526"/>
                  </a:lnTo>
                  <a:lnTo>
                    <a:pt x="3835552" y="210286"/>
                  </a:lnTo>
                  <a:lnTo>
                    <a:pt x="3838575" y="198132"/>
                  </a:lnTo>
                  <a:lnTo>
                    <a:pt x="3841648" y="185927"/>
                  </a:lnTo>
                  <a:lnTo>
                    <a:pt x="3843134" y="175260"/>
                  </a:lnTo>
                  <a:lnTo>
                    <a:pt x="3844683" y="163067"/>
                  </a:lnTo>
                  <a:lnTo>
                    <a:pt x="3847706" y="152400"/>
                  </a:lnTo>
                  <a:lnTo>
                    <a:pt x="3850779" y="140195"/>
                  </a:lnTo>
                  <a:lnTo>
                    <a:pt x="3853802" y="129527"/>
                  </a:lnTo>
                  <a:lnTo>
                    <a:pt x="3855338" y="124967"/>
                  </a:lnTo>
                  <a:lnTo>
                    <a:pt x="3856837" y="117373"/>
                  </a:lnTo>
                  <a:lnTo>
                    <a:pt x="3859910" y="109727"/>
                  </a:lnTo>
                  <a:lnTo>
                    <a:pt x="3862933" y="109727"/>
                  </a:lnTo>
                  <a:lnTo>
                    <a:pt x="3864470" y="106705"/>
                  </a:lnTo>
                  <a:lnTo>
                    <a:pt x="3867492" y="103631"/>
                  </a:lnTo>
                  <a:lnTo>
                    <a:pt x="3869042" y="102095"/>
                  </a:lnTo>
                  <a:lnTo>
                    <a:pt x="3872115" y="102095"/>
                  </a:lnTo>
                  <a:lnTo>
                    <a:pt x="3875138" y="103631"/>
                  </a:lnTo>
                  <a:lnTo>
                    <a:pt x="3876675" y="103631"/>
                  </a:lnTo>
                  <a:lnTo>
                    <a:pt x="3879697" y="109727"/>
                  </a:lnTo>
                  <a:lnTo>
                    <a:pt x="3882783" y="111264"/>
                  </a:lnTo>
                  <a:lnTo>
                    <a:pt x="3884269" y="111264"/>
                  </a:lnTo>
                  <a:lnTo>
                    <a:pt x="3887343" y="114300"/>
                  </a:lnTo>
                  <a:lnTo>
                    <a:pt x="3888879" y="117373"/>
                  </a:lnTo>
                  <a:lnTo>
                    <a:pt x="3894937" y="117373"/>
                  </a:lnTo>
                  <a:lnTo>
                    <a:pt x="3898010" y="118859"/>
                  </a:lnTo>
                  <a:lnTo>
                    <a:pt x="3901033" y="118859"/>
                  </a:lnTo>
                  <a:lnTo>
                    <a:pt x="3904106" y="117373"/>
                  </a:lnTo>
                  <a:lnTo>
                    <a:pt x="3907142" y="114300"/>
                  </a:lnTo>
                  <a:lnTo>
                    <a:pt x="3908679" y="111264"/>
                  </a:lnTo>
                  <a:lnTo>
                    <a:pt x="3911701" y="106705"/>
                  </a:lnTo>
                  <a:lnTo>
                    <a:pt x="3913238" y="102095"/>
                  </a:lnTo>
                  <a:lnTo>
                    <a:pt x="3916260" y="94500"/>
                  </a:lnTo>
                  <a:lnTo>
                    <a:pt x="3919334" y="86867"/>
                  </a:lnTo>
                  <a:lnTo>
                    <a:pt x="3920883" y="79273"/>
                  </a:lnTo>
                  <a:lnTo>
                    <a:pt x="3923906" y="71627"/>
                  </a:lnTo>
                  <a:lnTo>
                    <a:pt x="3925443" y="60960"/>
                  </a:lnTo>
                  <a:lnTo>
                    <a:pt x="3928465" y="51841"/>
                  </a:lnTo>
                  <a:lnTo>
                    <a:pt x="3931538" y="42710"/>
                  </a:lnTo>
                  <a:lnTo>
                    <a:pt x="3933037" y="35064"/>
                  </a:lnTo>
                  <a:lnTo>
                    <a:pt x="3936110" y="33527"/>
                  </a:lnTo>
                  <a:lnTo>
                    <a:pt x="3939133" y="25946"/>
                  </a:lnTo>
                  <a:lnTo>
                    <a:pt x="3940670" y="18300"/>
                  </a:lnTo>
                  <a:lnTo>
                    <a:pt x="3943692" y="13741"/>
                  </a:lnTo>
                  <a:lnTo>
                    <a:pt x="3945242" y="7632"/>
                  </a:lnTo>
                  <a:lnTo>
                    <a:pt x="3948315" y="4610"/>
                  </a:lnTo>
                  <a:lnTo>
                    <a:pt x="3951338" y="3073"/>
                  </a:lnTo>
                  <a:lnTo>
                    <a:pt x="3952875" y="0"/>
                  </a:lnTo>
                  <a:lnTo>
                    <a:pt x="3955897" y="3073"/>
                  </a:lnTo>
                  <a:lnTo>
                    <a:pt x="3957434" y="0"/>
                  </a:lnTo>
                  <a:lnTo>
                    <a:pt x="3960469" y="4610"/>
                  </a:lnTo>
                  <a:lnTo>
                    <a:pt x="3963543" y="7632"/>
                  </a:lnTo>
                  <a:lnTo>
                    <a:pt x="3965079" y="13741"/>
                  </a:lnTo>
                  <a:lnTo>
                    <a:pt x="3968102" y="18300"/>
                  </a:lnTo>
                  <a:lnTo>
                    <a:pt x="3969638" y="25946"/>
                  </a:lnTo>
                  <a:lnTo>
                    <a:pt x="3972674" y="35064"/>
                  </a:lnTo>
                  <a:lnTo>
                    <a:pt x="3975747" y="38100"/>
                  </a:lnTo>
                  <a:lnTo>
                    <a:pt x="3977233" y="48806"/>
                  </a:lnTo>
                  <a:lnTo>
                    <a:pt x="3980306" y="60960"/>
                  </a:lnTo>
                  <a:lnTo>
                    <a:pt x="3981792" y="68605"/>
                  </a:lnTo>
                  <a:lnTo>
                    <a:pt x="3984879" y="76200"/>
                  </a:lnTo>
                  <a:lnTo>
                    <a:pt x="3987901" y="86867"/>
                  </a:lnTo>
                  <a:lnTo>
                    <a:pt x="3989438" y="89941"/>
                  </a:lnTo>
                  <a:lnTo>
                    <a:pt x="3992460" y="99060"/>
                  </a:lnTo>
                  <a:lnTo>
                    <a:pt x="3995534" y="103631"/>
                  </a:lnTo>
                  <a:lnTo>
                    <a:pt x="3997083" y="111264"/>
                  </a:lnTo>
                  <a:lnTo>
                    <a:pt x="4000106" y="117373"/>
                  </a:lnTo>
                  <a:lnTo>
                    <a:pt x="4001643" y="114300"/>
                  </a:lnTo>
                  <a:lnTo>
                    <a:pt x="4004665" y="117373"/>
                  </a:lnTo>
                  <a:lnTo>
                    <a:pt x="4007738" y="118859"/>
                  </a:lnTo>
                  <a:lnTo>
                    <a:pt x="4009237" y="121932"/>
                  </a:lnTo>
                  <a:lnTo>
                    <a:pt x="4012310" y="117373"/>
                  </a:lnTo>
                  <a:lnTo>
                    <a:pt x="4016870" y="117373"/>
                  </a:lnTo>
                  <a:lnTo>
                    <a:pt x="4019892" y="109727"/>
                  </a:lnTo>
                  <a:lnTo>
                    <a:pt x="4021442" y="109727"/>
                  </a:lnTo>
                  <a:lnTo>
                    <a:pt x="4024515" y="102095"/>
                  </a:lnTo>
                  <a:lnTo>
                    <a:pt x="4026001" y="99060"/>
                  </a:lnTo>
                  <a:lnTo>
                    <a:pt x="4029075" y="94500"/>
                  </a:lnTo>
                  <a:lnTo>
                    <a:pt x="4032097" y="86867"/>
                  </a:lnTo>
                  <a:lnTo>
                    <a:pt x="4033634" y="89941"/>
                  </a:lnTo>
                  <a:lnTo>
                    <a:pt x="4036669" y="83832"/>
                  </a:lnTo>
                  <a:lnTo>
                    <a:pt x="4038206" y="86867"/>
                  </a:lnTo>
                  <a:lnTo>
                    <a:pt x="4044302" y="86867"/>
                  </a:lnTo>
                  <a:lnTo>
                    <a:pt x="4045788" y="89941"/>
                  </a:lnTo>
                  <a:lnTo>
                    <a:pt x="4048874" y="97523"/>
                  </a:lnTo>
                  <a:lnTo>
                    <a:pt x="4051896" y="102095"/>
                  </a:lnTo>
                  <a:lnTo>
                    <a:pt x="4053433" y="111264"/>
                  </a:lnTo>
                  <a:lnTo>
                    <a:pt x="4056456" y="121932"/>
                  </a:lnTo>
                  <a:lnTo>
                    <a:pt x="4057992" y="134137"/>
                  </a:lnTo>
                  <a:lnTo>
                    <a:pt x="4061079" y="144805"/>
                  </a:lnTo>
                  <a:lnTo>
                    <a:pt x="4064101" y="160032"/>
                  </a:lnTo>
                  <a:lnTo>
                    <a:pt x="4065638" y="172237"/>
                  </a:lnTo>
                  <a:lnTo>
                    <a:pt x="4068660" y="182905"/>
                  </a:lnTo>
                  <a:lnTo>
                    <a:pt x="4070197" y="190500"/>
                  </a:lnTo>
                  <a:lnTo>
                    <a:pt x="4073232" y="202704"/>
                  </a:lnTo>
                  <a:lnTo>
                    <a:pt x="4076306" y="216395"/>
                  </a:lnTo>
                  <a:lnTo>
                    <a:pt x="4077843" y="228600"/>
                  </a:lnTo>
                  <a:lnTo>
                    <a:pt x="4079328" y="240804"/>
                  </a:lnTo>
                  <a:lnTo>
                    <a:pt x="4082402" y="254495"/>
                  </a:lnTo>
                  <a:lnTo>
                    <a:pt x="4085437" y="262127"/>
                  </a:lnTo>
                  <a:lnTo>
                    <a:pt x="4088510" y="269722"/>
                  </a:lnTo>
                  <a:lnTo>
                    <a:pt x="4089996" y="281927"/>
                  </a:lnTo>
                  <a:lnTo>
                    <a:pt x="4093070" y="286486"/>
                  </a:lnTo>
                  <a:lnTo>
                    <a:pt x="4094556" y="286486"/>
                  </a:lnTo>
                  <a:lnTo>
                    <a:pt x="4097642" y="294132"/>
                  </a:lnTo>
                  <a:lnTo>
                    <a:pt x="4100664" y="297154"/>
                  </a:lnTo>
                  <a:lnTo>
                    <a:pt x="4105224" y="297154"/>
                  </a:lnTo>
                  <a:lnTo>
                    <a:pt x="4108297" y="294132"/>
                  </a:lnTo>
                  <a:lnTo>
                    <a:pt x="4109834" y="297154"/>
                  </a:lnTo>
                  <a:lnTo>
                    <a:pt x="4112869" y="289560"/>
                  </a:lnTo>
                  <a:lnTo>
                    <a:pt x="4117428" y="289560"/>
                  </a:lnTo>
                  <a:lnTo>
                    <a:pt x="4120502" y="286486"/>
                  </a:lnTo>
                  <a:lnTo>
                    <a:pt x="4121988" y="283463"/>
                  </a:lnTo>
                  <a:lnTo>
                    <a:pt x="4123537" y="281927"/>
                  </a:lnTo>
                  <a:lnTo>
                    <a:pt x="4126610" y="278904"/>
                  </a:lnTo>
                  <a:lnTo>
                    <a:pt x="4129633" y="278904"/>
                  </a:lnTo>
                  <a:lnTo>
                    <a:pt x="4132656" y="281927"/>
                  </a:lnTo>
                  <a:lnTo>
                    <a:pt x="4134192" y="281927"/>
                  </a:lnTo>
                  <a:lnTo>
                    <a:pt x="4135742" y="283463"/>
                  </a:lnTo>
                  <a:lnTo>
                    <a:pt x="4138764" y="281927"/>
                  </a:lnTo>
                  <a:lnTo>
                    <a:pt x="4141838" y="289560"/>
                  </a:lnTo>
                  <a:lnTo>
                    <a:pt x="4144860" y="292595"/>
                  </a:lnTo>
                  <a:lnTo>
                    <a:pt x="4146397" y="297154"/>
                  </a:lnTo>
                  <a:lnTo>
                    <a:pt x="4149432" y="306336"/>
                  </a:lnTo>
                  <a:lnTo>
                    <a:pt x="4150969" y="312381"/>
                  </a:lnTo>
                  <a:lnTo>
                    <a:pt x="4154043" y="317004"/>
                  </a:lnTo>
                  <a:lnTo>
                    <a:pt x="4157065" y="324586"/>
                  </a:lnTo>
                  <a:lnTo>
                    <a:pt x="4158602" y="335254"/>
                  </a:lnTo>
                  <a:lnTo>
                    <a:pt x="4161637" y="342899"/>
                  </a:lnTo>
                  <a:lnTo>
                    <a:pt x="4164710" y="350481"/>
                  </a:lnTo>
                  <a:lnTo>
                    <a:pt x="4166196" y="358127"/>
                  </a:lnTo>
                  <a:lnTo>
                    <a:pt x="4167733" y="368795"/>
                  </a:lnTo>
                  <a:lnTo>
                    <a:pt x="4170756" y="374891"/>
                  </a:lnTo>
                  <a:lnTo>
                    <a:pt x="4173842" y="380999"/>
                  </a:lnTo>
                  <a:lnTo>
                    <a:pt x="4176864" y="385559"/>
                  </a:lnTo>
                  <a:lnTo>
                    <a:pt x="4178401" y="388581"/>
                  </a:lnTo>
                  <a:lnTo>
                    <a:pt x="4179938" y="396227"/>
                  </a:lnTo>
                  <a:lnTo>
                    <a:pt x="4182960" y="397713"/>
                  </a:lnTo>
                  <a:lnTo>
                    <a:pt x="4186034" y="400786"/>
                  </a:lnTo>
                  <a:lnTo>
                    <a:pt x="4189069" y="400786"/>
                  </a:lnTo>
                  <a:lnTo>
                    <a:pt x="4190606" y="397713"/>
                  </a:lnTo>
                  <a:lnTo>
                    <a:pt x="4192143" y="400786"/>
                  </a:lnTo>
                  <a:lnTo>
                    <a:pt x="4195165" y="393204"/>
                  </a:lnTo>
                  <a:lnTo>
                    <a:pt x="4198188" y="390118"/>
                  </a:lnTo>
                  <a:lnTo>
                    <a:pt x="4199737" y="388581"/>
                  </a:lnTo>
                  <a:lnTo>
                    <a:pt x="4202810" y="377926"/>
                  </a:lnTo>
                  <a:lnTo>
                    <a:pt x="4205833" y="374891"/>
                  </a:lnTo>
                  <a:lnTo>
                    <a:pt x="4207370" y="365760"/>
                  </a:lnTo>
                  <a:lnTo>
                    <a:pt x="4210392" y="355104"/>
                  </a:lnTo>
                  <a:lnTo>
                    <a:pt x="4211942" y="347459"/>
                  </a:lnTo>
                  <a:lnTo>
                    <a:pt x="4214964" y="342899"/>
                  </a:lnTo>
                  <a:lnTo>
                    <a:pt x="4218038" y="332232"/>
                  </a:lnTo>
                  <a:lnTo>
                    <a:pt x="4221060" y="321563"/>
                  </a:lnTo>
                  <a:lnTo>
                    <a:pt x="4222597" y="313918"/>
                  </a:lnTo>
                  <a:lnTo>
                    <a:pt x="4224096" y="303263"/>
                  </a:lnTo>
                  <a:lnTo>
                    <a:pt x="4227169" y="297154"/>
                  </a:lnTo>
                  <a:lnTo>
                    <a:pt x="4230192" y="294132"/>
                  </a:lnTo>
                  <a:lnTo>
                    <a:pt x="4233265" y="283463"/>
                  </a:lnTo>
                  <a:lnTo>
                    <a:pt x="4234751" y="281927"/>
                  </a:lnTo>
                  <a:lnTo>
                    <a:pt x="4236288" y="283463"/>
                  </a:lnTo>
                  <a:lnTo>
                    <a:pt x="4239374" y="278904"/>
                  </a:lnTo>
                  <a:lnTo>
                    <a:pt x="4242396" y="281927"/>
                  </a:lnTo>
                  <a:lnTo>
                    <a:pt x="4243933" y="281927"/>
                  </a:lnTo>
                  <a:lnTo>
                    <a:pt x="4246956" y="283463"/>
                  </a:lnTo>
                  <a:lnTo>
                    <a:pt x="4248492" y="281927"/>
                  </a:lnTo>
                  <a:lnTo>
                    <a:pt x="4251528" y="286486"/>
                  </a:lnTo>
                  <a:lnTo>
                    <a:pt x="4254601" y="289560"/>
                  </a:lnTo>
                  <a:lnTo>
                    <a:pt x="4256087" y="292595"/>
                  </a:lnTo>
                  <a:lnTo>
                    <a:pt x="4259160" y="300228"/>
                  </a:lnTo>
                  <a:lnTo>
                    <a:pt x="4262196" y="300228"/>
                  </a:lnTo>
                  <a:lnTo>
                    <a:pt x="4263732" y="306336"/>
                  </a:lnTo>
                  <a:lnTo>
                    <a:pt x="4266755" y="312381"/>
                  </a:lnTo>
                  <a:lnTo>
                    <a:pt x="4271365" y="317004"/>
                  </a:lnTo>
                  <a:lnTo>
                    <a:pt x="4274388" y="313918"/>
                  </a:lnTo>
                  <a:lnTo>
                    <a:pt x="4277474" y="312381"/>
                  </a:lnTo>
                  <a:lnTo>
                    <a:pt x="4278960" y="309359"/>
                  </a:lnTo>
                  <a:lnTo>
                    <a:pt x="4280496" y="306336"/>
                  </a:lnTo>
                  <a:lnTo>
                    <a:pt x="4283519" y="300228"/>
                  </a:lnTo>
                  <a:lnTo>
                    <a:pt x="4286592" y="294132"/>
                  </a:lnTo>
                  <a:lnTo>
                    <a:pt x="4288142" y="283463"/>
                  </a:lnTo>
                  <a:lnTo>
                    <a:pt x="4291164" y="274281"/>
                  </a:lnTo>
                  <a:lnTo>
                    <a:pt x="4292701" y="266700"/>
                  </a:lnTo>
                  <a:lnTo>
                    <a:pt x="4295724" y="254495"/>
                  </a:lnTo>
                  <a:lnTo>
                    <a:pt x="4298797" y="243827"/>
                  </a:lnTo>
                  <a:lnTo>
                    <a:pt x="4300296" y="228600"/>
                  </a:lnTo>
                  <a:lnTo>
                    <a:pt x="4303369" y="216395"/>
                  </a:lnTo>
                  <a:lnTo>
                    <a:pt x="4304855" y="199669"/>
                  </a:lnTo>
                  <a:lnTo>
                    <a:pt x="4307928" y="187464"/>
                  </a:lnTo>
                  <a:lnTo>
                    <a:pt x="4310951" y="179831"/>
                  </a:lnTo>
                  <a:lnTo>
                    <a:pt x="4312488" y="167627"/>
                  </a:lnTo>
                  <a:lnTo>
                    <a:pt x="4315574" y="156959"/>
                  </a:lnTo>
                  <a:lnTo>
                    <a:pt x="4318596" y="144805"/>
                  </a:lnTo>
                  <a:lnTo>
                    <a:pt x="4320133" y="131063"/>
                  </a:lnTo>
                  <a:lnTo>
                    <a:pt x="4323156" y="128041"/>
                  </a:lnTo>
                  <a:lnTo>
                    <a:pt x="4324692" y="118859"/>
                  </a:lnTo>
                  <a:lnTo>
                    <a:pt x="4327728" y="114300"/>
                  </a:lnTo>
                  <a:lnTo>
                    <a:pt x="4330801" y="109727"/>
                  </a:lnTo>
                  <a:lnTo>
                    <a:pt x="4332287" y="106705"/>
                  </a:lnTo>
                  <a:lnTo>
                    <a:pt x="4335360" y="102095"/>
                  </a:lnTo>
                  <a:lnTo>
                    <a:pt x="4336897" y="102095"/>
                  </a:lnTo>
                  <a:lnTo>
                    <a:pt x="4339932" y="103631"/>
                  </a:lnTo>
                  <a:lnTo>
                    <a:pt x="4342955" y="102095"/>
                  </a:lnTo>
                  <a:lnTo>
                    <a:pt x="4344492" y="106705"/>
                  </a:lnTo>
                  <a:lnTo>
                    <a:pt x="4347565" y="109727"/>
                  </a:lnTo>
                  <a:lnTo>
                    <a:pt x="4349051" y="109727"/>
                  </a:lnTo>
                  <a:lnTo>
                    <a:pt x="4352086" y="111264"/>
                  </a:lnTo>
                  <a:lnTo>
                    <a:pt x="4355160" y="114300"/>
                  </a:lnTo>
                  <a:lnTo>
                    <a:pt x="4356696" y="114300"/>
                  </a:lnTo>
                  <a:lnTo>
                    <a:pt x="4359719" y="117373"/>
                  </a:lnTo>
                  <a:lnTo>
                    <a:pt x="4361256" y="118859"/>
                  </a:lnTo>
                  <a:lnTo>
                    <a:pt x="4364291" y="114300"/>
                  </a:lnTo>
                  <a:lnTo>
                    <a:pt x="4367364" y="117373"/>
                  </a:lnTo>
                  <a:lnTo>
                    <a:pt x="4368850" y="121932"/>
                  </a:lnTo>
                  <a:lnTo>
                    <a:pt x="4371924" y="117373"/>
                  </a:lnTo>
                  <a:lnTo>
                    <a:pt x="4374946" y="117373"/>
                  </a:lnTo>
                  <a:lnTo>
                    <a:pt x="4376496" y="111264"/>
                  </a:lnTo>
                  <a:lnTo>
                    <a:pt x="4379518" y="109727"/>
                  </a:lnTo>
                  <a:lnTo>
                    <a:pt x="4381055" y="99060"/>
                  </a:lnTo>
                  <a:lnTo>
                    <a:pt x="4384128" y="97523"/>
                  </a:lnTo>
                  <a:lnTo>
                    <a:pt x="4387151" y="91427"/>
                  </a:lnTo>
                  <a:lnTo>
                    <a:pt x="4388688" y="79273"/>
                  </a:lnTo>
                  <a:lnTo>
                    <a:pt x="4391723" y="71627"/>
                  </a:lnTo>
                  <a:lnTo>
                    <a:pt x="4393260" y="65531"/>
                  </a:lnTo>
                  <a:lnTo>
                    <a:pt x="4396282" y="53378"/>
                  </a:lnTo>
                  <a:lnTo>
                    <a:pt x="4399356" y="48806"/>
                  </a:lnTo>
                  <a:lnTo>
                    <a:pt x="4400892" y="38100"/>
                  </a:lnTo>
                  <a:lnTo>
                    <a:pt x="4403928" y="30505"/>
                  </a:lnTo>
                  <a:lnTo>
                    <a:pt x="4405464" y="25946"/>
                  </a:lnTo>
                  <a:lnTo>
                    <a:pt x="4408487" y="18300"/>
                  </a:lnTo>
                  <a:lnTo>
                    <a:pt x="4411560" y="13741"/>
                  </a:lnTo>
                  <a:lnTo>
                    <a:pt x="4413046" y="10706"/>
                  </a:lnTo>
                  <a:lnTo>
                    <a:pt x="4416132" y="4610"/>
                  </a:lnTo>
                  <a:lnTo>
                    <a:pt x="4417618" y="3073"/>
                  </a:lnTo>
                  <a:lnTo>
                    <a:pt x="4423714" y="3073"/>
                  </a:lnTo>
                  <a:lnTo>
                    <a:pt x="4425251" y="4610"/>
                  </a:lnTo>
                  <a:lnTo>
                    <a:pt x="4428286" y="3073"/>
                  </a:lnTo>
                  <a:lnTo>
                    <a:pt x="4431360" y="10706"/>
                  </a:lnTo>
                  <a:lnTo>
                    <a:pt x="4432896" y="15278"/>
                  </a:lnTo>
                  <a:lnTo>
                    <a:pt x="4435919" y="21374"/>
                  </a:lnTo>
                  <a:lnTo>
                    <a:pt x="4437456" y="25946"/>
                  </a:lnTo>
                  <a:lnTo>
                    <a:pt x="4440491" y="30505"/>
                  </a:lnTo>
                  <a:lnTo>
                    <a:pt x="4443564" y="41173"/>
                  </a:lnTo>
                  <a:lnTo>
                    <a:pt x="4445050" y="48806"/>
                  </a:lnTo>
                  <a:lnTo>
                    <a:pt x="4448124" y="56400"/>
                  </a:lnTo>
                  <a:lnTo>
                    <a:pt x="4449660" y="65531"/>
                  </a:lnTo>
                  <a:lnTo>
                    <a:pt x="4452696" y="76200"/>
                  </a:lnTo>
                  <a:lnTo>
                    <a:pt x="4455718" y="80810"/>
                  </a:lnTo>
                  <a:lnTo>
                    <a:pt x="4457255" y="89941"/>
                  </a:lnTo>
                  <a:lnTo>
                    <a:pt x="4460328" y="97523"/>
                  </a:lnTo>
                  <a:lnTo>
                    <a:pt x="4461814" y="103631"/>
                  </a:lnTo>
                  <a:lnTo>
                    <a:pt x="4464888" y="109727"/>
                  </a:lnTo>
                  <a:lnTo>
                    <a:pt x="4467923" y="111264"/>
                  </a:lnTo>
                  <a:lnTo>
                    <a:pt x="4469460" y="118859"/>
                  </a:lnTo>
                  <a:lnTo>
                    <a:pt x="4472482" y="118859"/>
                  </a:lnTo>
                  <a:lnTo>
                    <a:pt x="4474019" y="121932"/>
                  </a:lnTo>
                  <a:lnTo>
                    <a:pt x="4477092" y="121932"/>
                  </a:lnTo>
                  <a:lnTo>
                    <a:pt x="4480128" y="118859"/>
                  </a:lnTo>
                  <a:lnTo>
                    <a:pt x="4481664" y="114300"/>
                  </a:lnTo>
                  <a:lnTo>
                    <a:pt x="4484687" y="114300"/>
                  </a:lnTo>
                  <a:lnTo>
                    <a:pt x="4487760" y="111264"/>
                  </a:lnTo>
                  <a:lnTo>
                    <a:pt x="4489246" y="106705"/>
                  </a:lnTo>
                  <a:lnTo>
                    <a:pt x="4492332" y="103631"/>
                  </a:lnTo>
                  <a:lnTo>
                    <a:pt x="4493818" y="99060"/>
                  </a:lnTo>
                  <a:lnTo>
                    <a:pt x="4496892" y="94500"/>
                  </a:lnTo>
                  <a:lnTo>
                    <a:pt x="4499914" y="91427"/>
                  </a:lnTo>
                  <a:lnTo>
                    <a:pt x="4501451" y="86867"/>
                  </a:lnTo>
                  <a:lnTo>
                    <a:pt x="4502988" y="86867"/>
                  </a:lnTo>
                  <a:lnTo>
                    <a:pt x="4506023" y="83832"/>
                  </a:lnTo>
                  <a:lnTo>
                    <a:pt x="4509096" y="89941"/>
                  </a:lnTo>
                  <a:lnTo>
                    <a:pt x="4512119" y="89941"/>
                  </a:lnTo>
                  <a:lnTo>
                    <a:pt x="4513656" y="94500"/>
                  </a:lnTo>
                  <a:lnTo>
                    <a:pt x="4516691" y="94500"/>
                  </a:lnTo>
                  <a:lnTo>
                    <a:pt x="4518228" y="102095"/>
                  </a:lnTo>
                  <a:lnTo>
                    <a:pt x="4521250" y="106705"/>
                  </a:lnTo>
                  <a:lnTo>
                    <a:pt x="4524324" y="117373"/>
                  </a:lnTo>
                  <a:lnTo>
                    <a:pt x="4525860" y="131063"/>
                  </a:lnTo>
                  <a:lnTo>
                    <a:pt x="4528896" y="141731"/>
                  </a:lnTo>
                  <a:lnTo>
                    <a:pt x="4530432" y="152400"/>
                  </a:lnTo>
                  <a:lnTo>
                    <a:pt x="4533455" y="166141"/>
                  </a:lnTo>
                  <a:lnTo>
                    <a:pt x="4536478" y="178295"/>
                  </a:lnTo>
                  <a:lnTo>
                    <a:pt x="4538014" y="185927"/>
                  </a:lnTo>
                  <a:lnTo>
                    <a:pt x="4541050" y="198132"/>
                  </a:lnTo>
                  <a:lnTo>
                    <a:pt x="4544123" y="210286"/>
                  </a:lnTo>
                  <a:lnTo>
                    <a:pt x="4545660" y="224027"/>
                  </a:lnTo>
                  <a:lnTo>
                    <a:pt x="4547146" y="236181"/>
                  </a:lnTo>
                  <a:lnTo>
                    <a:pt x="4550219" y="251460"/>
                  </a:lnTo>
                  <a:lnTo>
                    <a:pt x="4553254" y="259054"/>
                  </a:lnTo>
                  <a:lnTo>
                    <a:pt x="4556328" y="269722"/>
                  </a:lnTo>
                  <a:lnTo>
                    <a:pt x="4557814" y="275818"/>
                  </a:lnTo>
                  <a:lnTo>
                    <a:pt x="4559350" y="281927"/>
                  </a:lnTo>
                  <a:lnTo>
                    <a:pt x="4562424" y="286486"/>
                  </a:lnTo>
                  <a:lnTo>
                    <a:pt x="4565446" y="294132"/>
                  </a:lnTo>
                  <a:lnTo>
                    <a:pt x="4568482" y="292595"/>
                  </a:lnTo>
                  <a:lnTo>
                    <a:pt x="4570018" y="297154"/>
                  </a:lnTo>
                  <a:lnTo>
                    <a:pt x="4577651" y="297154"/>
                  </a:lnTo>
                  <a:lnTo>
                    <a:pt x="4580686" y="294132"/>
                  </a:lnTo>
                  <a:lnTo>
                    <a:pt x="4582223" y="294132"/>
                  </a:lnTo>
                  <a:lnTo>
                    <a:pt x="4585246" y="292595"/>
                  </a:lnTo>
                  <a:lnTo>
                    <a:pt x="4586782" y="289560"/>
                  </a:lnTo>
                  <a:lnTo>
                    <a:pt x="4589856" y="286486"/>
                  </a:lnTo>
                  <a:lnTo>
                    <a:pt x="4591354" y="283463"/>
                  </a:lnTo>
                  <a:lnTo>
                    <a:pt x="4594428" y="281927"/>
                  </a:lnTo>
                  <a:lnTo>
                    <a:pt x="4597450" y="281927"/>
                  </a:lnTo>
                  <a:lnTo>
                    <a:pt x="4600524" y="278904"/>
                  </a:lnTo>
                  <a:lnTo>
                    <a:pt x="4602010" y="278904"/>
                  </a:lnTo>
                  <a:lnTo>
                    <a:pt x="4603546" y="281927"/>
                  </a:lnTo>
                  <a:lnTo>
                    <a:pt x="4606582" y="283463"/>
                  </a:lnTo>
                  <a:lnTo>
                    <a:pt x="4609655" y="289560"/>
                  </a:lnTo>
                  <a:lnTo>
                    <a:pt x="4612678" y="294132"/>
                  </a:lnTo>
                  <a:lnTo>
                    <a:pt x="4614214" y="297154"/>
                  </a:lnTo>
                  <a:lnTo>
                    <a:pt x="4615751" y="301726"/>
                  </a:lnTo>
                  <a:lnTo>
                    <a:pt x="4618786" y="309359"/>
                  </a:lnTo>
                  <a:lnTo>
                    <a:pt x="4621860" y="313918"/>
                  </a:lnTo>
                  <a:lnTo>
                    <a:pt x="4624882" y="321563"/>
                  </a:lnTo>
                  <a:lnTo>
                    <a:pt x="4626419" y="332232"/>
                  </a:lnTo>
                  <a:lnTo>
                    <a:pt x="4629454" y="342899"/>
                  </a:lnTo>
                  <a:lnTo>
                    <a:pt x="4630991" y="347459"/>
                  </a:lnTo>
                  <a:lnTo>
                    <a:pt x="4634014" y="355104"/>
                  </a:lnTo>
                  <a:lnTo>
                    <a:pt x="4635550" y="365760"/>
                  </a:lnTo>
                  <a:lnTo>
                    <a:pt x="4638624" y="371868"/>
                  </a:lnTo>
                  <a:lnTo>
                    <a:pt x="4641646" y="377926"/>
                  </a:lnTo>
                  <a:lnTo>
                    <a:pt x="4643196" y="382536"/>
                  </a:lnTo>
                  <a:lnTo>
                    <a:pt x="4646218" y="390118"/>
                  </a:lnTo>
                  <a:lnTo>
                    <a:pt x="4647755" y="396227"/>
                  </a:lnTo>
                  <a:lnTo>
                    <a:pt x="4650778" y="396227"/>
                  </a:lnTo>
                  <a:lnTo>
                    <a:pt x="4653851" y="397713"/>
                  </a:lnTo>
                  <a:lnTo>
                    <a:pt x="4656886" y="400786"/>
                  </a:lnTo>
                  <a:lnTo>
                    <a:pt x="4658423" y="400786"/>
                  </a:lnTo>
                  <a:lnTo>
                    <a:pt x="4659960" y="396227"/>
                  </a:lnTo>
                  <a:lnTo>
                    <a:pt x="4662982" y="396227"/>
                  </a:lnTo>
                  <a:lnTo>
                    <a:pt x="4666005" y="390118"/>
                  </a:lnTo>
                  <a:lnTo>
                    <a:pt x="4669091" y="388581"/>
                  </a:lnTo>
                  <a:lnTo>
                    <a:pt x="4670577" y="382536"/>
                  </a:lnTo>
                  <a:lnTo>
                    <a:pt x="4672114" y="374891"/>
                  </a:lnTo>
                  <a:lnTo>
                    <a:pt x="4675187" y="370332"/>
                  </a:lnTo>
                  <a:lnTo>
                    <a:pt x="4678210" y="359663"/>
                  </a:lnTo>
                  <a:lnTo>
                    <a:pt x="4679746" y="352018"/>
                  </a:lnTo>
                  <a:lnTo>
                    <a:pt x="4682782" y="339826"/>
                  </a:lnTo>
                  <a:lnTo>
                    <a:pt x="4685855" y="332232"/>
                  </a:lnTo>
                  <a:lnTo>
                    <a:pt x="4687341" y="324586"/>
                  </a:lnTo>
                  <a:lnTo>
                    <a:pt x="4690414" y="312381"/>
                  </a:lnTo>
                  <a:lnTo>
                    <a:pt x="4691913" y="306336"/>
                  </a:lnTo>
                  <a:lnTo>
                    <a:pt x="4694986" y="301726"/>
                  </a:lnTo>
                  <a:lnTo>
                    <a:pt x="4698009" y="294132"/>
                  </a:lnTo>
                  <a:lnTo>
                    <a:pt x="4699546" y="289560"/>
                  </a:lnTo>
                  <a:lnTo>
                    <a:pt x="4702568" y="283463"/>
                  </a:lnTo>
                  <a:lnTo>
                    <a:pt x="4704105" y="283463"/>
                  </a:lnTo>
                  <a:lnTo>
                    <a:pt x="4707191" y="281927"/>
                  </a:lnTo>
                  <a:lnTo>
                    <a:pt x="4710214" y="278904"/>
                  </a:lnTo>
                  <a:lnTo>
                    <a:pt x="4711750" y="278904"/>
                  </a:lnTo>
                  <a:lnTo>
                    <a:pt x="4716310" y="283463"/>
                  </a:lnTo>
                  <a:lnTo>
                    <a:pt x="4719345" y="283463"/>
                  </a:lnTo>
                  <a:lnTo>
                    <a:pt x="4722418" y="289560"/>
                  </a:lnTo>
                  <a:lnTo>
                    <a:pt x="4723955" y="292595"/>
                  </a:lnTo>
                  <a:lnTo>
                    <a:pt x="4726978" y="294132"/>
                  </a:lnTo>
                  <a:lnTo>
                    <a:pt x="4728514" y="300228"/>
                  </a:lnTo>
                  <a:lnTo>
                    <a:pt x="4731550" y="306336"/>
                  </a:lnTo>
                  <a:lnTo>
                    <a:pt x="4734623" y="309359"/>
                  </a:lnTo>
                  <a:lnTo>
                    <a:pt x="4736109" y="312381"/>
                  </a:lnTo>
                  <a:lnTo>
                    <a:pt x="4739182" y="312381"/>
                  </a:lnTo>
                  <a:lnTo>
                    <a:pt x="4742205" y="313918"/>
                  </a:lnTo>
                  <a:lnTo>
                    <a:pt x="4743754" y="312381"/>
                  </a:lnTo>
                  <a:lnTo>
                    <a:pt x="4746777" y="312381"/>
                  </a:lnTo>
                  <a:lnTo>
                    <a:pt x="4748314" y="306336"/>
                  </a:lnTo>
                  <a:lnTo>
                    <a:pt x="4751387" y="303263"/>
                  </a:lnTo>
                  <a:lnTo>
                    <a:pt x="4754410" y="294132"/>
                  </a:lnTo>
                  <a:lnTo>
                    <a:pt x="4755946" y="289560"/>
                  </a:lnTo>
                  <a:lnTo>
                    <a:pt x="4758982" y="278904"/>
                  </a:lnTo>
                  <a:lnTo>
                    <a:pt x="4760518" y="266700"/>
                  </a:lnTo>
                  <a:lnTo>
                    <a:pt x="4763541" y="256031"/>
                  </a:lnTo>
                  <a:lnTo>
                    <a:pt x="4766614" y="243827"/>
                  </a:lnTo>
                  <a:lnTo>
                    <a:pt x="4768113" y="231622"/>
                  </a:lnTo>
                  <a:lnTo>
                    <a:pt x="4771186" y="217931"/>
                  </a:lnTo>
                  <a:lnTo>
                    <a:pt x="4772723" y="202704"/>
                  </a:lnTo>
                  <a:lnTo>
                    <a:pt x="4775746" y="190500"/>
                  </a:lnTo>
                  <a:lnTo>
                    <a:pt x="4778768" y="182905"/>
                  </a:lnTo>
                  <a:lnTo>
                    <a:pt x="4780305" y="166141"/>
                  </a:lnTo>
                  <a:lnTo>
                    <a:pt x="4783391" y="156959"/>
                  </a:lnTo>
                  <a:lnTo>
                    <a:pt x="4784877" y="144805"/>
                  </a:lnTo>
                  <a:lnTo>
                    <a:pt x="4787950" y="134137"/>
                  </a:lnTo>
                  <a:lnTo>
                    <a:pt x="4790973" y="129527"/>
                  </a:lnTo>
                  <a:lnTo>
                    <a:pt x="4792510" y="121932"/>
                  </a:lnTo>
                  <a:lnTo>
                    <a:pt x="4795545" y="114300"/>
                  </a:lnTo>
                  <a:lnTo>
                    <a:pt x="4798618" y="111264"/>
                  </a:lnTo>
                  <a:lnTo>
                    <a:pt x="4800155" y="106705"/>
                  </a:lnTo>
                  <a:lnTo>
                    <a:pt x="4803178" y="102095"/>
                  </a:lnTo>
                  <a:lnTo>
                    <a:pt x="4804714" y="102095"/>
                  </a:lnTo>
                  <a:lnTo>
                    <a:pt x="4807750" y="99060"/>
                  </a:lnTo>
                  <a:lnTo>
                    <a:pt x="4810823" y="102095"/>
                  </a:lnTo>
                  <a:lnTo>
                    <a:pt x="4812309" y="103631"/>
                  </a:lnTo>
                  <a:lnTo>
                    <a:pt x="4815382" y="106705"/>
                  </a:lnTo>
                  <a:lnTo>
                    <a:pt x="4816868" y="109727"/>
                  </a:lnTo>
                  <a:lnTo>
                    <a:pt x="4819954" y="109727"/>
                  </a:lnTo>
                  <a:lnTo>
                    <a:pt x="4822977" y="114300"/>
                  </a:lnTo>
                  <a:lnTo>
                    <a:pt x="4824514" y="117373"/>
                  </a:lnTo>
                  <a:lnTo>
                    <a:pt x="4827587" y="117373"/>
                  </a:lnTo>
                  <a:lnTo>
                    <a:pt x="4829073" y="118859"/>
                  </a:lnTo>
                  <a:lnTo>
                    <a:pt x="4839741" y="118859"/>
                  </a:lnTo>
                  <a:lnTo>
                    <a:pt x="4841278" y="117373"/>
                  </a:lnTo>
                  <a:lnTo>
                    <a:pt x="4844313" y="114300"/>
                  </a:lnTo>
                  <a:lnTo>
                    <a:pt x="4847386" y="109727"/>
                  </a:lnTo>
                  <a:lnTo>
                    <a:pt x="4848872" y="103631"/>
                  </a:lnTo>
                  <a:lnTo>
                    <a:pt x="4851946" y="97523"/>
                  </a:lnTo>
                  <a:lnTo>
                    <a:pt x="4854968" y="91427"/>
                  </a:lnTo>
                  <a:lnTo>
                    <a:pt x="4856505" y="83832"/>
                  </a:lnTo>
                  <a:lnTo>
                    <a:pt x="4859540" y="73164"/>
                  </a:lnTo>
                  <a:lnTo>
                    <a:pt x="4861077" y="71627"/>
                  </a:lnTo>
                  <a:lnTo>
                    <a:pt x="4864100" y="59474"/>
                  </a:lnTo>
                  <a:lnTo>
                    <a:pt x="4867173" y="48806"/>
                  </a:lnTo>
                  <a:lnTo>
                    <a:pt x="4880864" y="13741"/>
                  </a:lnTo>
                  <a:lnTo>
                    <a:pt x="4882413" y="4610"/>
                  </a:lnTo>
                  <a:lnTo>
                    <a:pt x="4885486" y="4610"/>
                  </a:lnTo>
                  <a:lnTo>
                    <a:pt x="4888509" y="3073"/>
                  </a:lnTo>
                  <a:lnTo>
                    <a:pt x="4893068" y="3073"/>
                  </a:lnTo>
                  <a:lnTo>
                    <a:pt x="4896154" y="4610"/>
                  </a:lnTo>
                  <a:lnTo>
                    <a:pt x="4897640" y="7632"/>
                  </a:lnTo>
                  <a:lnTo>
                    <a:pt x="4900714" y="10706"/>
                  </a:lnTo>
                  <a:lnTo>
                    <a:pt x="4903736" y="15278"/>
                  </a:lnTo>
                  <a:lnTo>
                    <a:pt x="4905273" y="21374"/>
                  </a:lnTo>
                  <a:lnTo>
                    <a:pt x="4908308" y="30505"/>
                  </a:lnTo>
                  <a:lnTo>
                    <a:pt x="4911382" y="35064"/>
                  </a:lnTo>
                  <a:lnTo>
                    <a:pt x="4912918" y="45732"/>
                  </a:lnTo>
                  <a:lnTo>
                    <a:pt x="4915941" y="53378"/>
                  </a:lnTo>
                  <a:lnTo>
                    <a:pt x="4917478" y="64046"/>
                  </a:lnTo>
                  <a:lnTo>
                    <a:pt x="4920513" y="73164"/>
                  </a:lnTo>
                  <a:lnTo>
                    <a:pt x="4923586" y="79273"/>
                  </a:lnTo>
                  <a:lnTo>
                    <a:pt x="4925072" y="89941"/>
                  </a:lnTo>
                  <a:lnTo>
                    <a:pt x="4926609" y="94500"/>
                  </a:lnTo>
                  <a:lnTo>
                    <a:pt x="4929632" y="102095"/>
                  </a:lnTo>
                  <a:lnTo>
                    <a:pt x="4932705" y="103631"/>
                  </a:lnTo>
                  <a:lnTo>
                    <a:pt x="4935740" y="111264"/>
                  </a:lnTo>
                  <a:lnTo>
                    <a:pt x="4937277" y="114300"/>
                  </a:lnTo>
                  <a:lnTo>
                    <a:pt x="4938814" y="117373"/>
                  </a:lnTo>
                  <a:lnTo>
                    <a:pt x="4941836" y="117373"/>
                  </a:lnTo>
                  <a:lnTo>
                    <a:pt x="4944910" y="124967"/>
                  </a:lnTo>
                  <a:lnTo>
                    <a:pt x="4947945" y="121932"/>
                  </a:lnTo>
                  <a:lnTo>
                    <a:pt x="4949482" y="117373"/>
                  </a:lnTo>
                  <a:lnTo>
                    <a:pt x="4952504" y="117373"/>
                  </a:lnTo>
                  <a:lnTo>
                    <a:pt x="4954041" y="111264"/>
                  </a:lnTo>
                  <a:lnTo>
                    <a:pt x="4957064" y="109727"/>
                  </a:lnTo>
                  <a:lnTo>
                    <a:pt x="4960150" y="103631"/>
                  </a:lnTo>
                  <a:lnTo>
                    <a:pt x="4961686" y="99060"/>
                  </a:lnTo>
                  <a:lnTo>
                    <a:pt x="4964709" y="99060"/>
                  </a:lnTo>
                  <a:lnTo>
                    <a:pt x="4967732" y="94500"/>
                  </a:lnTo>
                  <a:lnTo>
                    <a:pt x="4969268" y="89941"/>
                  </a:lnTo>
                  <a:lnTo>
                    <a:pt x="4970805" y="86867"/>
                  </a:lnTo>
                  <a:lnTo>
                    <a:pt x="4976863" y="86867"/>
                  </a:lnTo>
                  <a:lnTo>
                    <a:pt x="4979936" y="80810"/>
                  </a:lnTo>
                  <a:lnTo>
                    <a:pt x="4981473" y="86867"/>
                  </a:lnTo>
                  <a:lnTo>
                    <a:pt x="4982959" y="94500"/>
                  </a:lnTo>
                  <a:lnTo>
                    <a:pt x="4986045" y="99060"/>
                  </a:lnTo>
                  <a:lnTo>
                    <a:pt x="4989068" y="109727"/>
                  </a:lnTo>
                  <a:lnTo>
                    <a:pt x="4992141" y="117373"/>
                  </a:lnTo>
                  <a:lnTo>
                    <a:pt x="4993627" y="128041"/>
                  </a:lnTo>
                  <a:lnTo>
                    <a:pt x="4995164" y="134137"/>
                  </a:lnTo>
                  <a:lnTo>
                    <a:pt x="4998250" y="149364"/>
                  </a:lnTo>
                  <a:lnTo>
                    <a:pt x="5001272" y="160032"/>
                  </a:lnTo>
                  <a:lnTo>
                    <a:pt x="5004295" y="172237"/>
                  </a:lnTo>
                  <a:lnTo>
                    <a:pt x="5005832" y="185927"/>
                  </a:lnTo>
                  <a:lnTo>
                    <a:pt x="5008905" y="193573"/>
                  </a:lnTo>
                  <a:lnTo>
                    <a:pt x="5010404" y="207263"/>
                  </a:lnTo>
                  <a:lnTo>
                    <a:pt x="5013477" y="220954"/>
                  </a:lnTo>
                  <a:lnTo>
                    <a:pt x="5014963" y="233159"/>
                  </a:lnTo>
                  <a:lnTo>
                    <a:pt x="5018036" y="245363"/>
                  </a:lnTo>
                  <a:lnTo>
                    <a:pt x="5021059" y="256031"/>
                  </a:lnTo>
                  <a:lnTo>
                    <a:pt x="5024145" y="269722"/>
                  </a:lnTo>
                  <a:lnTo>
                    <a:pt x="5025682" y="271259"/>
                  </a:lnTo>
                  <a:lnTo>
                    <a:pt x="5027168" y="283463"/>
                  </a:lnTo>
                  <a:lnTo>
                    <a:pt x="5030241" y="289560"/>
                  </a:lnTo>
                  <a:lnTo>
                    <a:pt x="5033264" y="289560"/>
                  </a:lnTo>
                  <a:lnTo>
                    <a:pt x="5036350" y="292595"/>
                  </a:lnTo>
                  <a:lnTo>
                    <a:pt x="5037836" y="292595"/>
                  </a:lnTo>
                  <a:lnTo>
                    <a:pt x="5039372" y="300228"/>
                  </a:lnTo>
                  <a:lnTo>
                    <a:pt x="5042395" y="297154"/>
                  </a:lnTo>
                  <a:lnTo>
                    <a:pt x="5045468" y="297154"/>
                  </a:lnTo>
                  <a:lnTo>
                    <a:pt x="5050040" y="292595"/>
                  </a:lnTo>
                  <a:lnTo>
                    <a:pt x="5051577" y="289560"/>
                  </a:lnTo>
                  <a:lnTo>
                    <a:pt x="5054600" y="289560"/>
                  </a:lnTo>
                  <a:lnTo>
                    <a:pt x="5057673" y="283463"/>
                  </a:lnTo>
                  <a:lnTo>
                    <a:pt x="5059159" y="281927"/>
                  </a:lnTo>
                  <a:lnTo>
                    <a:pt x="5062245" y="281927"/>
                  </a:lnTo>
                  <a:lnTo>
                    <a:pt x="5065268" y="278904"/>
                  </a:lnTo>
                  <a:lnTo>
                    <a:pt x="5066804" y="281927"/>
                  </a:lnTo>
                  <a:lnTo>
                    <a:pt x="5069827" y="281927"/>
                  </a:lnTo>
                  <a:lnTo>
                    <a:pt x="5071364" y="278904"/>
                  </a:lnTo>
                  <a:lnTo>
                    <a:pt x="5074450" y="281927"/>
                  </a:lnTo>
                  <a:lnTo>
                    <a:pt x="5077472" y="286486"/>
                  </a:lnTo>
                  <a:lnTo>
                    <a:pt x="5080495" y="292595"/>
                  </a:lnTo>
                  <a:lnTo>
                    <a:pt x="5082032" y="294132"/>
                  </a:lnTo>
                  <a:lnTo>
                    <a:pt x="5083568" y="301726"/>
                  </a:lnTo>
                  <a:lnTo>
                    <a:pt x="5086604" y="306336"/>
                  </a:lnTo>
                  <a:lnTo>
                    <a:pt x="5089677" y="312381"/>
                  </a:lnTo>
                  <a:lnTo>
                    <a:pt x="5092700" y="320027"/>
                  </a:lnTo>
                  <a:lnTo>
                    <a:pt x="5094236" y="330695"/>
                  </a:lnTo>
                  <a:lnTo>
                    <a:pt x="5095773" y="335254"/>
                  </a:lnTo>
                  <a:lnTo>
                    <a:pt x="5098808" y="347459"/>
                  </a:lnTo>
                  <a:lnTo>
                    <a:pt x="5101882" y="355104"/>
                  </a:lnTo>
                  <a:lnTo>
                    <a:pt x="5103368" y="362686"/>
                  </a:lnTo>
                  <a:lnTo>
                    <a:pt x="5106441" y="370332"/>
                  </a:lnTo>
                  <a:lnTo>
                    <a:pt x="5107927" y="371868"/>
                  </a:lnTo>
                  <a:lnTo>
                    <a:pt x="5111013" y="380999"/>
                  </a:lnTo>
                  <a:lnTo>
                    <a:pt x="5114036" y="388581"/>
                  </a:lnTo>
                  <a:lnTo>
                    <a:pt x="5115572" y="390118"/>
                  </a:lnTo>
                  <a:lnTo>
                    <a:pt x="5118595" y="393204"/>
                  </a:lnTo>
                  <a:lnTo>
                    <a:pt x="5121668" y="397713"/>
                  </a:lnTo>
                  <a:lnTo>
                    <a:pt x="5123205" y="397713"/>
                  </a:lnTo>
                  <a:lnTo>
                    <a:pt x="5126240" y="400786"/>
                  </a:lnTo>
                  <a:lnTo>
                    <a:pt x="5127777" y="397713"/>
                  </a:lnTo>
                  <a:lnTo>
                    <a:pt x="5130800" y="397713"/>
                  </a:lnTo>
                  <a:lnTo>
                    <a:pt x="5133873" y="390118"/>
                  </a:lnTo>
                  <a:lnTo>
                    <a:pt x="5136908" y="385559"/>
                  </a:lnTo>
                  <a:lnTo>
                    <a:pt x="5138445" y="382536"/>
                  </a:lnTo>
                  <a:lnTo>
                    <a:pt x="5139982" y="371868"/>
                  </a:lnTo>
                  <a:lnTo>
                    <a:pt x="5143004" y="370332"/>
                  </a:lnTo>
                  <a:lnTo>
                    <a:pt x="5146027" y="359663"/>
                  </a:lnTo>
                  <a:lnTo>
                    <a:pt x="5147564" y="355104"/>
                  </a:lnTo>
                  <a:lnTo>
                    <a:pt x="5150650" y="342899"/>
                  </a:lnTo>
                  <a:lnTo>
                    <a:pt x="5152136" y="335254"/>
                  </a:lnTo>
                  <a:lnTo>
                    <a:pt x="5155209" y="324586"/>
                  </a:lnTo>
                  <a:lnTo>
                    <a:pt x="5158232" y="313918"/>
                  </a:lnTo>
                  <a:lnTo>
                    <a:pt x="5159768" y="306336"/>
                  </a:lnTo>
                  <a:lnTo>
                    <a:pt x="5162804" y="301726"/>
                  </a:lnTo>
                  <a:lnTo>
                    <a:pt x="5164340" y="294132"/>
                  </a:lnTo>
                  <a:lnTo>
                    <a:pt x="5167363" y="289560"/>
                  </a:lnTo>
                  <a:lnTo>
                    <a:pt x="5170436" y="286486"/>
                  </a:lnTo>
                  <a:lnTo>
                    <a:pt x="5171922" y="283463"/>
                  </a:lnTo>
                  <a:lnTo>
                    <a:pt x="5175008" y="281927"/>
                  </a:lnTo>
                  <a:lnTo>
                    <a:pt x="5178031" y="281927"/>
                  </a:lnTo>
                  <a:lnTo>
                    <a:pt x="5179568" y="278904"/>
                  </a:lnTo>
                  <a:lnTo>
                    <a:pt x="5182590" y="278904"/>
                  </a:lnTo>
                  <a:lnTo>
                    <a:pt x="5184127" y="281927"/>
                  </a:lnTo>
                  <a:lnTo>
                    <a:pt x="5187213" y="283463"/>
                  </a:lnTo>
                  <a:lnTo>
                    <a:pt x="5190236" y="289560"/>
                  </a:lnTo>
                  <a:lnTo>
                    <a:pt x="5191772" y="292595"/>
                  </a:lnTo>
                  <a:lnTo>
                    <a:pt x="5194795" y="292595"/>
                  </a:lnTo>
                  <a:lnTo>
                    <a:pt x="5196332" y="300228"/>
                  </a:lnTo>
                  <a:lnTo>
                    <a:pt x="5199367" y="300228"/>
                  </a:lnTo>
                  <a:lnTo>
                    <a:pt x="5202440" y="306336"/>
                  </a:lnTo>
                  <a:lnTo>
                    <a:pt x="5203926" y="309359"/>
                  </a:lnTo>
                  <a:lnTo>
                    <a:pt x="5207000" y="309359"/>
                  </a:lnTo>
                  <a:lnTo>
                    <a:pt x="5208536" y="312381"/>
                  </a:lnTo>
                  <a:lnTo>
                    <a:pt x="5214594" y="312381"/>
                  </a:lnTo>
                  <a:lnTo>
                    <a:pt x="5216131" y="306336"/>
                  </a:lnTo>
                  <a:lnTo>
                    <a:pt x="5219204" y="301726"/>
                  </a:lnTo>
                  <a:lnTo>
                    <a:pt x="5220690" y="297154"/>
                  </a:lnTo>
                  <a:lnTo>
                    <a:pt x="5223764" y="292595"/>
                  </a:lnTo>
                  <a:lnTo>
                    <a:pt x="5226799" y="281927"/>
                  </a:lnTo>
                  <a:lnTo>
                    <a:pt x="5228336" y="269722"/>
                  </a:lnTo>
                  <a:lnTo>
                    <a:pt x="5231358" y="259054"/>
                  </a:lnTo>
                  <a:lnTo>
                    <a:pt x="5234432" y="245363"/>
                  </a:lnTo>
                  <a:lnTo>
                    <a:pt x="5235968" y="233159"/>
                  </a:lnTo>
                  <a:lnTo>
                    <a:pt x="5239004" y="220954"/>
                  </a:lnTo>
                  <a:lnTo>
                    <a:pt x="5240540" y="207263"/>
                  </a:lnTo>
                  <a:lnTo>
                    <a:pt x="5243563" y="195059"/>
                  </a:lnTo>
                  <a:lnTo>
                    <a:pt x="5246636" y="185927"/>
                  </a:lnTo>
                  <a:lnTo>
                    <a:pt x="5248122" y="172237"/>
                  </a:lnTo>
                  <a:lnTo>
                    <a:pt x="5251208" y="163067"/>
                  </a:lnTo>
                  <a:lnTo>
                    <a:pt x="5252694" y="149364"/>
                  </a:lnTo>
                  <a:lnTo>
                    <a:pt x="5255768" y="140195"/>
                  </a:lnTo>
                  <a:lnTo>
                    <a:pt x="5258790" y="129527"/>
                  </a:lnTo>
                  <a:lnTo>
                    <a:pt x="5260327" y="124967"/>
                  </a:lnTo>
                  <a:lnTo>
                    <a:pt x="5263413" y="118859"/>
                  </a:lnTo>
                  <a:lnTo>
                    <a:pt x="5264899" y="109727"/>
                  </a:lnTo>
                  <a:lnTo>
                    <a:pt x="5267972" y="106705"/>
                  </a:lnTo>
                  <a:lnTo>
                    <a:pt x="5270995" y="103631"/>
                  </a:lnTo>
                  <a:lnTo>
                    <a:pt x="5272532" y="102095"/>
                  </a:lnTo>
                  <a:lnTo>
                    <a:pt x="5275567" y="103631"/>
                  </a:lnTo>
                  <a:lnTo>
                    <a:pt x="5277104" y="102095"/>
                  </a:lnTo>
                  <a:lnTo>
                    <a:pt x="5280126" y="102095"/>
                  </a:lnTo>
                  <a:lnTo>
                    <a:pt x="5283200" y="106705"/>
                  </a:lnTo>
                  <a:lnTo>
                    <a:pt x="5284736" y="109727"/>
                  </a:lnTo>
                  <a:lnTo>
                    <a:pt x="5287759" y="114300"/>
                  </a:lnTo>
                  <a:lnTo>
                    <a:pt x="5290794" y="111264"/>
                  </a:lnTo>
                  <a:lnTo>
                    <a:pt x="5292331" y="117373"/>
                  </a:lnTo>
                  <a:lnTo>
                    <a:pt x="5296890" y="117373"/>
                  </a:lnTo>
                  <a:lnTo>
                    <a:pt x="5299964" y="121932"/>
                  </a:lnTo>
                  <a:lnTo>
                    <a:pt x="5302999" y="117373"/>
                  </a:lnTo>
                  <a:lnTo>
                    <a:pt x="5304536" y="118859"/>
                  </a:lnTo>
                  <a:lnTo>
                    <a:pt x="5307558" y="118859"/>
                  </a:lnTo>
                  <a:lnTo>
                    <a:pt x="5309095" y="117373"/>
                  </a:lnTo>
                  <a:lnTo>
                    <a:pt x="5312168" y="114300"/>
                  </a:lnTo>
                  <a:lnTo>
                    <a:pt x="5315204" y="106705"/>
                  </a:lnTo>
                  <a:lnTo>
                    <a:pt x="5316740" y="106705"/>
                  </a:lnTo>
                  <a:lnTo>
                    <a:pt x="5318226" y="99060"/>
                  </a:lnTo>
                  <a:lnTo>
                    <a:pt x="5321300" y="91427"/>
                  </a:lnTo>
                  <a:lnTo>
                    <a:pt x="5324322" y="80810"/>
                  </a:lnTo>
                  <a:lnTo>
                    <a:pt x="5327408" y="76200"/>
                  </a:lnTo>
                  <a:lnTo>
                    <a:pt x="5328894" y="65531"/>
                  </a:lnTo>
                  <a:lnTo>
                    <a:pt x="5331968" y="59474"/>
                  </a:lnTo>
                  <a:lnTo>
                    <a:pt x="5333504" y="53378"/>
                  </a:lnTo>
                  <a:lnTo>
                    <a:pt x="5336527" y="45732"/>
                  </a:lnTo>
                  <a:lnTo>
                    <a:pt x="5339613" y="35064"/>
                  </a:lnTo>
                  <a:lnTo>
                    <a:pt x="5341099" y="33527"/>
                  </a:lnTo>
                  <a:lnTo>
                    <a:pt x="5344121" y="22860"/>
                  </a:lnTo>
                  <a:lnTo>
                    <a:pt x="5347195" y="18300"/>
                  </a:lnTo>
                  <a:lnTo>
                    <a:pt x="5348732" y="13741"/>
                  </a:lnTo>
                  <a:lnTo>
                    <a:pt x="5351767" y="7632"/>
                  </a:lnTo>
                  <a:lnTo>
                    <a:pt x="5353304" y="4610"/>
                  </a:lnTo>
                  <a:lnTo>
                    <a:pt x="5359400" y="4610"/>
                  </a:lnTo>
                  <a:lnTo>
                    <a:pt x="5360885" y="3073"/>
                  </a:lnTo>
                  <a:lnTo>
                    <a:pt x="5362422" y="0"/>
                  </a:lnTo>
                  <a:lnTo>
                    <a:pt x="5365457" y="7632"/>
                  </a:lnTo>
                  <a:lnTo>
                    <a:pt x="5368531" y="10706"/>
                  </a:lnTo>
                  <a:lnTo>
                    <a:pt x="5371553" y="15278"/>
                  </a:lnTo>
                  <a:lnTo>
                    <a:pt x="5373090" y="21374"/>
                  </a:lnTo>
                  <a:lnTo>
                    <a:pt x="5374627" y="25946"/>
                  </a:lnTo>
                  <a:lnTo>
                    <a:pt x="5377662" y="33527"/>
                  </a:lnTo>
                  <a:lnTo>
                    <a:pt x="5380736" y="41173"/>
                  </a:lnTo>
                  <a:lnTo>
                    <a:pt x="5383758" y="51841"/>
                  </a:lnTo>
                  <a:lnTo>
                    <a:pt x="5385295" y="60960"/>
                  </a:lnTo>
                  <a:lnTo>
                    <a:pt x="5388317" y="68605"/>
                  </a:lnTo>
                  <a:lnTo>
                    <a:pt x="5389867" y="79273"/>
                  </a:lnTo>
                  <a:lnTo>
                    <a:pt x="5392889" y="86867"/>
                  </a:lnTo>
                  <a:lnTo>
                    <a:pt x="5395963" y="89941"/>
                  </a:lnTo>
                  <a:lnTo>
                    <a:pt x="5397500" y="99060"/>
                  </a:lnTo>
                  <a:lnTo>
                    <a:pt x="5400522" y="102095"/>
                  </a:lnTo>
                  <a:lnTo>
                    <a:pt x="5403557" y="106705"/>
                  </a:lnTo>
                  <a:lnTo>
                    <a:pt x="5405094" y="114300"/>
                  </a:lnTo>
                  <a:lnTo>
                    <a:pt x="5406631" y="117373"/>
                  </a:lnTo>
                  <a:lnTo>
                    <a:pt x="5409653" y="118859"/>
                  </a:lnTo>
                  <a:lnTo>
                    <a:pt x="5415762" y="118859"/>
                  </a:lnTo>
                  <a:lnTo>
                    <a:pt x="5417299" y="114300"/>
                  </a:lnTo>
                  <a:lnTo>
                    <a:pt x="5418836" y="114300"/>
                  </a:lnTo>
                  <a:lnTo>
                    <a:pt x="5421858" y="111264"/>
                  </a:lnTo>
                  <a:lnTo>
                    <a:pt x="5424932" y="111264"/>
                  </a:lnTo>
                  <a:lnTo>
                    <a:pt x="5427967" y="106705"/>
                  </a:lnTo>
                  <a:lnTo>
                    <a:pt x="5429504" y="102095"/>
                  </a:lnTo>
                  <a:lnTo>
                    <a:pt x="5430989" y="97523"/>
                  </a:lnTo>
                  <a:lnTo>
                    <a:pt x="5434063" y="94500"/>
                  </a:lnTo>
                  <a:lnTo>
                    <a:pt x="5437085" y="86867"/>
                  </a:lnTo>
                  <a:lnTo>
                    <a:pt x="5438622" y="86867"/>
                  </a:lnTo>
                  <a:lnTo>
                    <a:pt x="5441657" y="80810"/>
                  </a:lnTo>
                  <a:lnTo>
                    <a:pt x="5444731" y="86867"/>
                  </a:lnTo>
                  <a:lnTo>
                    <a:pt x="5446268" y="86867"/>
                  </a:lnTo>
                  <a:lnTo>
                    <a:pt x="5449290" y="89941"/>
                  </a:lnTo>
                  <a:lnTo>
                    <a:pt x="5450827" y="91427"/>
                  </a:lnTo>
                  <a:lnTo>
                    <a:pt x="5453862" y="97523"/>
                  </a:lnTo>
                  <a:lnTo>
                    <a:pt x="5456936" y="106705"/>
                  </a:lnTo>
                  <a:lnTo>
                    <a:pt x="5459958" y="114300"/>
                  </a:lnTo>
                  <a:lnTo>
                    <a:pt x="5461495" y="124967"/>
                  </a:lnTo>
                  <a:lnTo>
                    <a:pt x="5463032" y="134137"/>
                  </a:lnTo>
                  <a:lnTo>
                    <a:pt x="5466067" y="147827"/>
                  </a:lnTo>
                  <a:lnTo>
                    <a:pt x="5469089" y="156959"/>
                  </a:lnTo>
                  <a:lnTo>
                    <a:pt x="5472163" y="169163"/>
                  </a:lnTo>
                  <a:lnTo>
                    <a:pt x="5473649" y="182905"/>
                  </a:lnTo>
                  <a:lnTo>
                    <a:pt x="5475185" y="187464"/>
                  </a:lnTo>
                  <a:lnTo>
                    <a:pt x="5478221" y="202704"/>
                  </a:lnTo>
                  <a:lnTo>
                    <a:pt x="5481294" y="216395"/>
                  </a:lnTo>
                  <a:lnTo>
                    <a:pt x="5482831" y="231622"/>
                  </a:lnTo>
                  <a:lnTo>
                    <a:pt x="5485853" y="243827"/>
                  </a:lnTo>
                  <a:lnTo>
                    <a:pt x="5487390" y="254495"/>
                  </a:lnTo>
                  <a:lnTo>
                    <a:pt x="5490413" y="263626"/>
                  </a:lnTo>
                  <a:lnTo>
                    <a:pt x="5493499" y="269722"/>
                  </a:lnTo>
                  <a:lnTo>
                    <a:pt x="5494985" y="278904"/>
                  </a:lnTo>
                  <a:lnTo>
                    <a:pt x="5498058" y="281927"/>
                  </a:lnTo>
                  <a:lnTo>
                    <a:pt x="5501081" y="286486"/>
                  </a:lnTo>
                  <a:lnTo>
                    <a:pt x="5502617" y="292595"/>
                  </a:lnTo>
                  <a:lnTo>
                    <a:pt x="5505653" y="294132"/>
                  </a:lnTo>
                  <a:lnTo>
                    <a:pt x="5507189" y="294132"/>
                  </a:lnTo>
                  <a:lnTo>
                    <a:pt x="5510263" y="297154"/>
                  </a:lnTo>
                  <a:lnTo>
                    <a:pt x="5513285" y="297154"/>
                  </a:lnTo>
                  <a:lnTo>
                    <a:pt x="5516321" y="292595"/>
                  </a:lnTo>
                  <a:lnTo>
                    <a:pt x="5519394" y="292595"/>
                  </a:lnTo>
                  <a:lnTo>
                    <a:pt x="5522417" y="286486"/>
                  </a:lnTo>
                  <a:lnTo>
                    <a:pt x="5525490" y="283463"/>
                  </a:lnTo>
                  <a:lnTo>
                    <a:pt x="5526976" y="283463"/>
                  </a:lnTo>
                  <a:lnTo>
                    <a:pt x="5530062" y="278904"/>
                  </a:lnTo>
                  <a:lnTo>
                    <a:pt x="5531599" y="281927"/>
                  </a:lnTo>
                  <a:lnTo>
                    <a:pt x="5534621" y="278904"/>
                  </a:lnTo>
                  <a:lnTo>
                    <a:pt x="5537644" y="278904"/>
                  </a:lnTo>
                  <a:lnTo>
                    <a:pt x="5539181" y="281927"/>
                  </a:lnTo>
                  <a:lnTo>
                    <a:pt x="5542267" y="281927"/>
                  </a:lnTo>
                  <a:lnTo>
                    <a:pt x="5543753" y="286486"/>
                  </a:lnTo>
                  <a:lnTo>
                    <a:pt x="5546826" y="292595"/>
                  </a:lnTo>
                  <a:lnTo>
                    <a:pt x="5549849" y="294132"/>
                  </a:lnTo>
                  <a:lnTo>
                    <a:pt x="5551385" y="300228"/>
                  </a:lnTo>
                  <a:lnTo>
                    <a:pt x="5554421" y="303263"/>
                  </a:lnTo>
                  <a:lnTo>
                    <a:pt x="5557494" y="309359"/>
                  </a:lnTo>
                  <a:lnTo>
                    <a:pt x="5559031" y="320027"/>
                  </a:lnTo>
                  <a:lnTo>
                    <a:pt x="5562053" y="327660"/>
                  </a:lnTo>
                  <a:lnTo>
                    <a:pt x="5563590" y="335254"/>
                  </a:lnTo>
                  <a:lnTo>
                    <a:pt x="5566613" y="344436"/>
                  </a:lnTo>
                  <a:lnTo>
                    <a:pt x="5569699" y="352018"/>
                  </a:lnTo>
                  <a:lnTo>
                    <a:pt x="5571185" y="359663"/>
                  </a:lnTo>
                  <a:lnTo>
                    <a:pt x="5574258" y="365760"/>
                  </a:lnTo>
                  <a:lnTo>
                    <a:pt x="5575744" y="374891"/>
                  </a:lnTo>
                  <a:lnTo>
                    <a:pt x="5578817" y="380999"/>
                  </a:lnTo>
                  <a:lnTo>
                    <a:pt x="5581853" y="385559"/>
                  </a:lnTo>
                  <a:lnTo>
                    <a:pt x="5583389" y="390118"/>
                  </a:lnTo>
                  <a:lnTo>
                    <a:pt x="5586463" y="393204"/>
                  </a:lnTo>
                  <a:lnTo>
                    <a:pt x="5587949" y="396227"/>
                  </a:lnTo>
                  <a:lnTo>
                    <a:pt x="5591022" y="397713"/>
                  </a:lnTo>
                  <a:lnTo>
                    <a:pt x="5594057" y="400786"/>
                  </a:lnTo>
                  <a:lnTo>
                    <a:pt x="5595594" y="397713"/>
                  </a:lnTo>
                  <a:lnTo>
                    <a:pt x="5598617" y="396227"/>
                  </a:lnTo>
                  <a:lnTo>
                    <a:pt x="5600153" y="393204"/>
                  </a:lnTo>
                  <a:lnTo>
                    <a:pt x="5603176" y="385559"/>
                  </a:lnTo>
                  <a:lnTo>
                    <a:pt x="5606262" y="385559"/>
                  </a:lnTo>
                  <a:lnTo>
                    <a:pt x="5607799" y="380999"/>
                  </a:lnTo>
                  <a:lnTo>
                    <a:pt x="5610821" y="371868"/>
                  </a:lnTo>
                  <a:lnTo>
                    <a:pt x="5613844" y="368795"/>
                  </a:lnTo>
                  <a:lnTo>
                    <a:pt x="5615381" y="355104"/>
                  </a:lnTo>
                  <a:lnTo>
                    <a:pt x="5618467" y="344436"/>
                  </a:lnTo>
                  <a:lnTo>
                    <a:pt x="5619953" y="338328"/>
                  </a:lnTo>
                  <a:lnTo>
                    <a:pt x="5623026" y="327660"/>
                  </a:lnTo>
                  <a:lnTo>
                    <a:pt x="5626049" y="321563"/>
                  </a:lnTo>
                  <a:lnTo>
                    <a:pt x="5627585" y="312381"/>
                  </a:lnTo>
                  <a:lnTo>
                    <a:pt x="5630621" y="306336"/>
                  </a:lnTo>
                  <a:lnTo>
                    <a:pt x="5632157" y="294132"/>
                  </a:lnTo>
                  <a:lnTo>
                    <a:pt x="5635231" y="289560"/>
                  </a:lnTo>
                  <a:lnTo>
                    <a:pt x="5638253" y="289560"/>
                  </a:lnTo>
                  <a:lnTo>
                    <a:pt x="5639790" y="283463"/>
                  </a:lnTo>
                  <a:lnTo>
                    <a:pt x="5642813" y="281927"/>
                  </a:lnTo>
                  <a:lnTo>
                    <a:pt x="5644362" y="278904"/>
                  </a:lnTo>
                  <a:lnTo>
                    <a:pt x="5650458" y="278904"/>
                  </a:lnTo>
                  <a:lnTo>
                    <a:pt x="5651944" y="281927"/>
                  </a:lnTo>
                  <a:lnTo>
                    <a:pt x="5655017" y="281927"/>
                  </a:lnTo>
                  <a:lnTo>
                    <a:pt x="5656516" y="286486"/>
                  </a:lnTo>
                  <a:lnTo>
                    <a:pt x="5662612" y="292595"/>
                  </a:lnTo>
                  <a:lnTo>
                    <a:pt x="5664149" y="297154"/>
                  </a:lnTo>
                  <a:lnTo>
                    <a:pt x="5667171" y="301726"/>
                  </a:lnTo>
                  <a:lnTo>
                    <a:pt x="5670257" y="306336"/>
                  </a:lnTo>
                  <a:lnTo>
                    <a:pt x="5671794" y="309359"/>
                  </a:lnTo>
                  <a:lnTo>
                    <a:pt x="5674817" y="312381"/>
                  </a:lnTo>
                  <a:lnTo>
                    <a:pt x="5679376" y="312381"/>
                  </a:lnTo>
                  <a:lnTo>
                    <a:pt x="5682462" y="309359"/>
                  </a:lnTo>
                  <a:lnTo>
                    <a:pt x="5683948" y="309359"/>
                  </a:lnTo>
                  <a:lnTo>
                    <a:pt x="5687021" y="303263"/>
                  </a:lnTo>
                  <a:lnTo>
                    <a:pt x="5688507" y="301726"/>
                  </a:lnTo>
                  <a:lnTo>
                    <a:pt x="5691581" y="294132"/>
                  </a:lnTo>
                  <a:lnTo>
                    <a:pt x="5694616" y="286486"/>
                  </a:lnTo>
                  <a:lnTo>
                    <a:pt x="5696153" y="275818"/>
                  </a:lnTo>
                  <a:lnTo>
                    <a:pt x="5699226" y="263626"/>
                  </a:lnTo>
                  <a:lnTo>
                    <a:pt x="5700712" y="248386"/>
                  </a:lnTo>
                  <a:lnTo>
                    <a:pt x="5703785" y="236181"/>
                  </a:lnTo>
                  <a:lnTo>
                    <a:pt x="5706821" y="225526"/>
                  </a:lnTo>
                  <a:lnTo>
                    <a:pt x="5708357" y="213360"/>
                  </a:lnTo>
                  <a:lnTo>
                    <a:pt x="5711380" y="198132"/>
                  </a:lnTo>
                  <a:lnTo>
                    <a:pt x="5712917" y="187464"/>
                  </a:lnTo>
                  <a:lnTo>
                    <a:pt x="5715939" y="175260"/>
                  </a:lnTo>
                  <a:lnTo>
                    <a:pt x="5719013" y="166141"/>
                  </a:lnTo>
                  <a:lnTo>
                    <a:pt x="5720562" y="152400"/>
                  </a:lnTo>
                  <a:lnTo>
                    <a:pt x="5723585" y="141731"/>
                  </a:lnTo>
                  <a:lnTo>
                    <a:pt x="5726607" y="134137"/>
                  </a:lnTo>
                  <a:lnTo>
                    <a:pt x="5728144" y="128041"/>
                  </a:lnTo>
                  <a:lnTo>
                    <a:pt x="5731217" y="117373"/>
                  </a:lnTo>
                  <a:lnTo>
                    <a:pt x="5732716" y="111264"/>
                  </a:lnTo>
                  <a:lnTo>
                    <a:pt x="5735789" y="103631"/>
                  </a:lnTo>
                  <a:lnTo>
                    <a:pt x="5738812" y="102095"/>
                  </a:lnTo>
                  <a:lnTo>
                    <a:pt x="5740349" y="99060"/>
                  </a:lnTo>
                  <a:lnTo>
                    <a:pt x="5741885" y="102095"/>
                  </a:lnTo>
                  <a:lnTo>
                    <a:pt x="5744921" y="99060"/>
                  </a:lnTo>
                  <a:lnTo>
                    <a:pt x="5747994" y="102095"/>
                  </a:lnTo>
                  <a:lnTo>
                    <a:pt x="5751017" y="106705"/>
                  </a:lnTo>
                  <a:lnTo>
                    <a:pt x="5752553" y="106705"/>
                  </a:lnTo>
                  <a:lnTo>
                    <a:pt x="5760148" y="114300"/>
                  </a:lnTo>
                  <a:lnTo>
                    <a:pt x="5763221" y="114300"/>
                  </a:lnTo>
                  <a:lnTo>
                    <a:pt x="5764707" y="118859"/>
                  </a:lnTo>
                  <a:lnTo>
                    <a:pt x="5767781" y="117373"/>
                  </a:lnTo>
                  <a:lnTo>
                    <a:pt x="5769317" y="118859"/>
                  </a:lnTo>
                  <a:lnTo>
                    <a:pt x="5772353" y="118859"/>
                  </a:lnTo>
                  <a:lnTo>
                    <a:pt x="5775426" y="117373"/>
                  </a:lnTo>
                  <a:lnTo>
                    <a:pt x="5776912" y="117373"/>
                  </a:lnTo>
                  <a:lnTo>
                    <a:pt x="5779935" y="111264"/>
                  </a:lnTo>
                  <a:lnTo>
                    <a:pt x="5783021" y="111264"/>
                  </a:lnTo>
                  <a:lnTo>
                    <a:pt x="5784557" y="103631"/>
                  </a:lnTo>
                  <a:lnTo>
                    <a:pt x="5786043" y="97523"/>
                  </a:lnTo>
                  <a:lnTo>
                    <a:pt x="5789117" y="94500"/>
                  </a:lnTo>
                  <a:lnTo>
                    <a:pt x="5792139" y="89941"/>
                  </a:lnTo>
                  <a:lnTo>
                    <a:pt x="5795213" y="76200"/>
                  </a:lnTo>
                  <a:lnTo>
                    <a:pt x="5796711" y="73164"/>
                  </a:lnTo>
                  <a:lnTo>
                    <a:pt x="5798248" y="60960"/>
                  </a:lnTo>
                  <a:lnTo>
                    <a:pt x="5801271" y="51841"/>
                  </a:lnTo>
                  <a:lnTo>
                    <a:pt x="5804344" y="45732"/>
                  </a:lnTo>
                  <a:lnTo>
                    <a:pt x="5807379" y="38100"/>
                  </a:lnTo>
                  <a:lnTo>
                    <a:pt x="5808916" y="33527"/>
                  </a:lnTo>
                  <a:lnTo>
                    <a:pt x="5811939" y="25946"/>
                  </a:lnTo>
                  <a:lnTo>
                    <a:pt x="5813475" y="18300"/>
                  </a:lnTo>
                  <a:lnTo>
                    <a:pt x="5816549" y="13741"/>
                  </a:lnTo>
                  <a:lnTo>
                    <a:pt x="5819571" y="7632"/>
                  </a:lnTo>
                  <a:lnTo>
                    <a:pt x="5821121" y="7632"/>
                  </a:lnTo>
                  <a:lnTo>
                    <a:pt x="5824143" y="4610"/>
                  </a:lnTo>
                  <a:lnTo>
                    <a:pt x="5825680" y="0"/>
                  </a:lnTo>
                  <a:lnTo>
                    <a:pt x="5828703" y="0"/>
                  </a:lnTo>
                  <a:lnTo>
                    <a:pt x="5830239" y="3073"/>
                  </a:lnTo>
                  <a:lnTo>
                    <a:pt x="5833313" y="3073"/>
                  </a:lnTo>
                  <a:lnTo>
                    <a:pt x="5836348" y="7632"/>
                  </a:lnTo>
                  <a:lnTo>
                    <a:pt x="5839371" y="10706"/>
                  </a:lnTo>
                  <a:lnTo>
                    <a:pt x="5840907" y="15278"/>
                  </a:lnTo>
                  <a:lnTo>
                    <a:pt x="5842444" y="22860"/>
                  </a:lnTo>
                  <a:lnTo>
                    <a:pt x="5845479" y="28968"/>
                  </a:lnTo>
                  <a:lnTo>
                    <a:pt x="5848553" y="38100"/>
                  </a:lnTo>
                  <a:lnTo>
                    <a:pt x="5851575" y="48806"/>
                  </a:lnTo>
                  <a:lnTo>
                    <a:pt x="5853112" y="56400"/>
                  </a:lnTo>
                  <a:lnTo>
                    <a:pt x="5854649" y="64046"/>
                  </a:lnTo>
                  <a:lnTo>
                    <a:pt x="5857671" y="73164"/>
                  </a:lnTo>
                  <a:lnTo>
                    <a:pt x="5860757" y="80810"/>
                  </a:lnTo>
                  <a:lnTo>
                    <a:pt x="5863780" y="91427"/>
                  </a:lnTo>
                  <a:lnTo>
                    <a:pt x="5865317" y="97523"/>
                  </a:lnTo>
                  <a:lnTo>
                    <a:pt x="5868339" y="102095"/>
                  </a:lnTo>
                  <a:lnTo>
                    <a:pt x="5869876" y="106705"/>
                  </a:lnTo>
                  <a:lnTo>
                    <a:pt x="5872911" y="111264"/>
                  </a:lnTo>
                  <a:lnTo>
                    <a:pt x="5874448" y="117373"/>
                  </a:lnTo>
                  <a:lnTo>
                    <a:pt x="5877471" y="118859"/>
                  </a:lnTo>
                  <a:lnTo>
                    <a:pt x="5882081" y="118859"/>
                  </a:lnTo>
                  <a:lnTo>
                    <a:pt x="5885116" y="117373"/>
                  </a:lnTo>
                  <a:lnTo>
                    <a:pt x="5886653" y="114300"/>
                  </a:lnTo>
                  <a:lnTo>
                    <a:pt x="5889675" y="114300"/>
                  </a:lnTo>
                  <a:lnTo>
                    <a:pt x="5892749" y="109727"/>
                  </a:lnTo>
                  <a:lnTo>
                    <a:pt x="5895771" y="103631"/>
                  </a:lnTo>
                  <a:lnTo>
                    <a:pt x="5897321" y="102095"/>
                  </a:lnTo>
                  <a:lnTo>
                    <a:pt x="5898857" y="97523"/>
                  </a:lnTo>
                  <a:lnTo>
                    <a:pt x="5901880" y="94500"/>
                  </a:lnTo>
                  <a:lnTo>
                    <a:pt x="5904903" y="91427"/>
                  </a:lnTo>
                  <a:lnTo>
                    <a:pt x="5907976" y="86867"/>
                  </a:lnTo>
                  <a:lnTo>
                    <a:pt x="5911011" y="86867"/>
                  </a:lnTo>
                  <a:lnTo>
                    <a:pt x="5914085" y="83832"/>
                  </a:lnTo>
                  <a:lnTo>
                    <a:pt x="5917107" y="89941"/>
                  </a:lnTo>
                  <a:lnTo>
                    <a:pt x="5918644" y="91427"/>
                  </a:lnTo>
                  <a:lnTo>
                    <a:pt x="5921679" y="97523"/>
                  </a:lnTo>
                  <a:lnTo>
                    <a:pt x="5924753" y="102095"/>
                  </a:lnTo>
                  <a:lnTo>
                    <a:pt x="5926239" y="111264"/>
                  </a:lnTo>
                  <a:lnTo>
                    <a:pt x="5929312" y="121932"/>
                  </a:lnTo>
                  <a:lnTo>
                    <a:pt x="5930849" y="131063"/>
                  </a:lnTo>
                  <a:lnTo>
                    <a:pt x="5933871" y="141731"/>
                  </a:lnTo>
                  <a:lnTo>
                    <a:pt x="5936957" y="152400"/>
                  </a:lnTo>
                  <a:lnTo>
                    <a:pt x="5938443" y="167627"/>
                  </a:lnTo>
                  <a:lnTo>
                    <a:pt x="5941517" y="179831"/>
                  </a:lnTo>
                  <a:lnTo>
                    <a:pt x="5943003" y="187464"/>
                  </a:lnTo>
                  <a:lnTo>
                    <a:pt x="5946076" y="198132"/>
                  </a:lnTo>
                  <a:lnTo>
                    <a:pt x="5949111" y="210286"/>
                  </a:lnTo>
                  <a:lnTo>
                    <a:pt x="5950648" y="224027"/>
                  </a:lnTo>
                  <a:lnTo>
                    <a:pt x="5953671" y="240804"/>
                  </a:lnTo>
                  <a:lnTo>
                    <a:pt x="5955207" y="251460"/>
                  </a:lnTo>
                  <a:lnTo>
                    <a:pt x="5958281" y="262127"/>
                  </a:lnTo>
                  <a:lnTo>
                    <a:pt x="5961316" y="269722"/>
                  </a:lnTo>
                  <a:lnTo>
                    <a:pt x="5962853" y="275818"/>
                  </a:lnTo>
                  <a:lnTo>
                    <a:pt x="5965875" y="281927"/>
                  </a:lnTo>
                  <a:lnTo>
                    <a:pt x="5967412" y="289560"/>
                  </a:lnTo>
                  <a:lnTo>
                    <a:pt x="5970435" y="292595"/>
                  </a:lnTo>
                  <a:lnTo>
                    <a:pt x="5973470" y="294132"/>
                  </a:lnTo>
                  <a:lnTo>
                    <a:pt x="5975007" y="300228"/>
                  </a:lnTo>
                  <a:lnTo>
                    <a:pt x="5978080" y="297154"/>
                  </a:lnTo>
                  <a:lnTo>
                    <a:pt x="5982639" y="297154"/>
                  </a:lnTo>
                  <a:lnTo>
                    <a:pt x="5985675" y="292595"/>
                  </a:lnTo>
                  <a:lnTo>
                    <a:pt x="5987211" y="292595"/>
                  </a:lnTo>
                  <a:lnTo>
                    <a:pt x="5993307" y="286486"/>
                  </a:lnTo>
                  <a:lnTo>
                    <a:pt x="5994844" y="283463"/>
                  </a:lnTo>
                  <a:lnTo>
                    <a:pt x="5997879" y="281927"/>
                  </a:lnTo>
                  <a:lnTo>
                    <a:pt x="5999416" y="283463"/>
                  </a:lnTo>
                  <a:lnTo>
                    <a:pt x="6002439" y="278904"/>
                  </a:lnTo>
                  <a:lnTo>
                    <a:pt x="6005512" y="278904"/>
                  </a:lnTo>
                  <a:lnTo>
                    <a:pt x="6006998" y="275818"/>
                  </a:lnTo>
                  <a:lnTo>
                    <a:pt x="6010071" y="281927"/>
                  </a:lnTo>
                  <a:lnTo>
                    <a:pt x="6011570" y="289560"/>
                  </a:lnTo>
                  <a:lnTo>
                    <a:pt x="6014643" y="289560"/>
                  </a:lnTo>
                  <a:lnTo>
                    <a:pt x="6017666" y="292595"/>
                  </a:lnTo>
                  <a:lnTo>
                    <a:pt x="6019203" y="297154"/>
                  </a:lnTo>
                  <a:lnTo>
                    <a:pt x="6022276" y="303263"/>
                  </a:lnTo>
                  <a:lnTo>
                    <a:pt x="6023775" y="306336"/>
                  </a:lnTo>
                  <a:lnTo>
                    <a:pt x="6026848" y="313918"/>
                  </a:lnTo>
                  <a:lnTo>
                    <a:pt x="6029871" y="324586"/>
                  </a:lnTo>
                  <a:lnTo>
                    <a:pt x="6031407" y="332232"/>
                  </a:lnTo>
                  <a:lnTo>
                    <a:pt x="6034430" y="342899"/>
                  </a:lnTo>
                  <a:lnTo>
                    <a:pt x="6037516" y="350481"/>
                  </a:lnTo>
                  <a:lnTo>
                    <a:pt x="6039002" y="359663"/>
                  </a:lnTo>
                  <a:lnTo>
                    <a:pt x="6042075" y="365760"/>
                  </a:lnTo>
                  <a:lnTo>
                    <a:pt x="6043612" y="371868"/>
                  </a:lnTo>
                  <a:lnTo>
                    <a:pt x="6046635" y="377926"/>
                  </a:lnTo>
                  <a:lnTo>
                    <a:pt x="6049670" y="382536"/>
                  </a:lnTo>
                  <a:lnTo>
                    <a:pt x="6051207" y="390118"/>
                  </a:lnTo>
                  <a:lnTo>
                    <a:pt x="6054280" y="393204"/>
                  </a:lnTo>
                  <a:lnTo>
                    <a:pt x="6055766" y="396227"/>
                  </a:lnTo>
                  <a:lnTo>
                    <a:pt x="6058839" y="400786"/>
                  </a:lnTo>
                  <a:lnTo>
                    <a:pt x="6061875" y="403821"/>
                  </a:lnTo>
                  <a:lnTo>
                    <a:pt x="6063411" y="400786"/>
                  </a:lnTo>
                  <a:lnTo>
                    <a:pt x="6066434" y="396227"/>
                  </a:lnTo>
                  <a:lnTo>
                    <a:pt x="6067971" y="396227"/>
                  </a:lnTo>
                  <a:lnTo>
                    <a:pt x="6071044" y="390118"/>
                  </a:lnTo>
                  <a:lnTo>
                    <a:pt x="6074079" y="385559"/>
                  </a:lnTo>
                  <a:lnTo>
                    <a:pt x="6075616" y="380999"/>
                  </a:lnTo>
                  <a:lnTo>
                    <a:pt x="6078639" y="374891"/>
                  </a:lnTo>
                  <a:lnTo>
                    <a:pt x="6080175" y="368795"/>
                  </a:lnTo>
                  <a:lnTo>
                    <a:pt x="6083198" y="359663"/>
                  </a:lnTo>
                  <a:lnTo>
                    <a:pt x="6086271" y="352018"/>
                  </a:lnTo>
                  <a:lnTo>
                    <a:pt x="6087770" y="344436"/>
                  </a:lnTo>
                </a:path>
              </a:pathLst>
            </a:custGeom>
            <a:ln w="3175">
              <a:solidFill>
                <a:srgbClr val="4569B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" name="object 162" descr=""/>
          <p:cNvSpPr txBox="1"/>
          <p:nvPr/>
        </p:nvSpPr>
        <p:spPr>
          <a:xfrm>
            <a:off x="8049398" y="6478079"/>
            <a:ext cx="9334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t/s</a:t>
            </a:r>
            <a:endParaRPr sz="500">
              <a:latin typeface="Arial"/>
              <a:cs typeface="Aria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2546774" y="6448812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0.58</a:t>
            </a:r>
            <a:endParaRPr sz="350">
              <a:latin typeface="Arial"/>
              <a:cs typeface="Arial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3112134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0.56</a:t>
            </a:r>
            <a:endParaRPr sz="350">
              <a:latin typeface="Arial"/>
              <a:cs typeface="Aria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3675951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0.54</a:t>
            </a:r>
            <a:endParaRPr sz="35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4239760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0.52</a:t>
            </a:r>
            <a:endParaRPr sz="350">
              <a:latin typeface="Arial"/>
              <a:cs typeface="Aria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4803604" y="6448812"/>
            <a:ext cx="13779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0.50</a:t>
            </a:r>
            <a:endParaRPr sz="350">
              <a:latin typeface="Arial"/>
              <a:cs typeface="Aria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5368965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0.48</a:t>
            </a:r>
            <a:endParaRPr sz="350">
              <a:latin typeface="Arial"/>
              <a:cs typeface="Aria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5932782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0.46</a:t>
            </a:r>
            <a:endParaRPr sz="350">
              <a:latin typeface="Arial"/>
              <a:cs typeface="Aria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6496591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0.44</a:t>
            </a:r>
            <a:endParaRPr sz="350">
              <a:latin typeface="Arial"/>
              <a:cs typeface="Aria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7060436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0.42</a:t>
            </a:r>
            <a:endParaRPr sz="350">
              <a:latin typeface="Arial"/>
              <a:cs typeface="Aria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7624245" y="6448812"/>
            <a:ext cx="136525" cy="838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0">
                <a:solidFill>
                  <a:srgbClr val="231F1F"/>
                </a:solidFill>
                <a:latin typeface="Arial"/>
                <a:cs typeface="Arial"/>
              </a:rPr>
              <a:t>0.40</a:t>
            </a:r>
            <a:endParaRPr sz="350">
              <a:latin typeface="Arial"/>
              <a:cs typeface="Aria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1339862" y="6142837"/>
            <a:ext cx="689610" cy="50101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IT</a:t>
            </a:r>
            <a:r>
              <a:rPr dirty="0" sz="500" spc="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ATRAFO</a:t>
            </a:r>
            <a:r>
              <a:rPr dirty="0" sz="50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220</a:t>
            </a:r>
            <a:r>
              <a:rPr dirty="0" sz="500" spc="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KV/A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55"/>
              </a:spcBef>
            </a:pP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3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350" spc="1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3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3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3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35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74" name="object 174" descr=""/>
          <p:cNvGrpSpPr/>
          <p:nvPr/>
        </p:nvGrpSpPr>
        <p:grpSpPr>
          <a:xfrm>
            <a:off x="3408857" y="6714235"/>
            <a:ext cx="4818380" cy="666750"/>
            <a:chOff x="3408857" y="6714235"/>
            <a:chExt cx="4818380" cy="666750"/>
          </a:xfrm>
        </p:grpSpPr>
        <p:sp>
          <p:nvSpPr>
            <p:cNvPr id="175" name="object 175" descr=""/>
            <p:cNvSpPr/>
            <p:nvPr/>
          </p:nvSpPr>
          <p:spPr>
            <a:xfrm>
              <a:off x="3415207" y="6714235"/>
              <a:ext cx="4812030" cy="660400"/>
            </a:xfrm>
            <a:custGeom>
              <a:avLst/>
              <a:gdLst/>
              <a:ahLst/>
              <a:cxnLst/>
              <a:rect l="l" t="t" r="r" b="b"/>
              <a:pathLst>
                <a:path w="4812030" h="660400">
                  <a:moveTo>
                    <a:pt x="4379417" y="164947"/>
                  </a:moveTo>
                  <a:lnTo>
                    <a:pt x="0" y="164947"/>
                  </a:lnTo>
                  <a:lnTo>
                    <a:pt x="0" y="660247"/>
                  </a:lnTo>
                  <a:lnTo>
                    <a:pt x="4379417" y="660247"/>
                  </a:lnTo>
                  <a:lnTo>
                    <a:pt x="4379417" y="164947"/>
                  </a:lnTo>
                  <a:close/>
                </a:path>
                <a:path w="4812030" h="660400">
                  <a:moveTo>
                    <a:pt x="4811458" y="0"/>
                  </a:moveTo>
                  <a:lnTo>
                    <a:pt x="4809922" y="0"/>
                  </a:lnTo>
                  <a:lnTo>
                    <a:pt x="4809922" y="1485"/>
                  </a:lnTo>
                  <a:lnTo>
                    <a:pt x="4811458" y="1485"/>
                  </a:lnTo>
                  <a:lnTo>
                    <a:pt x="48114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3415207" y="68791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923309" y="3238296"/>
            <a:ext cx="0" cy="539750"/>
          </a:xfrm>
          <a:custGeom>
            <a:avLst/>
            <a:gdLst/>
            <a:ahLst/>
            <a:cxnLst/>
            <a:rect l="l" t="t" r="r" b="b"/>
            <a:pathLst>
              <a:path w="0" h="539750">
                <a:moveTo>
                  <a:pt x="0" y="0"/>
                </a:moveTo>
                <a:lnTo>
                  <a:pt x="0" y="539457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715713" y="3238296"/>
            <a:ext cx="0" cy="539750"/>
          </a:xfrm>
          <a:custGeom>
            <a:avLst/>
            <a:gdLst/>
            <a:ahLst/>
            <a:cxnLst/>
            <a:rect l="l" t="t" r="r" b="b"/>
            <a:pathLst>
              <a:path w="0" h="539750">
                <a:moveTo>
                  <a:pt x="0" y="0"/>
                </a:moveTo>
                <a:lnTo>
                  <a:pt x="0" y="539457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6298996" y="3238296"/>
            <a:ext cx="0" cy="539750"/>
          </a:xfrm>
          <a:custGeom>
            <a:avLst/>
            <a:gdLst/>
            <a:ahLst/>
            <a:cxnLst/>
            <a:rect l="l" t="t" r="r" b="b"/>
            <a:pathLst>
              <a:path w="0" h="539750">
                <a:moveTo>
                  <a:pt x="0" y="0"/>
                </a:moveTo>
                <a:lnTo>
                  <a:pt x="0" y="539457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7083767" y="3238296"/>
            <a:ext cx="0" cy="539750"/>
          </a:xfrm>
          <a:custGeom>
            <a:avLst/>
            <a:gdLst/>
            <a:ahLst/>
            <a:cxnLst/>
            <a:rect l="l" t="t" r="r" b="b"/>
            <a:pathLst>
              <a:path w="0" h="539750">
                <a:moveTo>
                  <a:pt x="0" y="0"/>
                </a:moveTo>
                <a:lnTo>
                  <a:pt x="0" y="539457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7876184" y="3238296"/>
            <a:ext cx="0" cy="539750"/>
          </a:xfrm>
          <a:custGeom>
            <a:avLst/>
            <a:gdLst/>
            <a:ahLst/>
            <a:cxnLst/>
            <a:rect l="l" t="t" r="r" b="b"/>
            <a:pathLst>
              <a:path w="0" h="539750">
                <a:moveTo>
                  <a:pt x="0" y="0"/>
                </a:moveTo>
                <a:lnTo>
                  <a:pt x="0" y="539457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8668587" y="3238296"/>
            <a:ext cx="0" cy="539750"/>
          </a:xfrm>
          <a:custGeom>
            <a:avLst/>
            <a:gdLst/>
            <a:ahLst/>
            <a:cxnLst/>
            <a:rect l="l" t="t" r="r" b="b"/>
            <a:pathLst>
              <a:path w="0" h="539750">
                <a:moveTo>
                  <a:pt x="0" y="0"/>
                </a:moveTo>
                <a:lnTo>
                  <a:pt x="0" y="539457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848646" y="3748785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2346121" y="3748785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308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057779" y="3748785"/>
            <a:ext cx="155575" cy="0"/>
          </a:xfrm>
          <a:custGeom>
            <a:avLst/>
            <a:gdLst/>
            <a:ahLst/>
            <a:cxnLst/>
            <a:rect l="l" t="t" r="r" b="b"/>
            <a:pathLst>
              <a:path w="155575" h="0">
                <a:moveTo>
                  <a:pt x="0" y="0"/>
                </a:moveTo>
                <a:lnTo>
                  <a:pt x="155422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848646" y="3704577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346121" y="3704577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848646" y="3668014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2346121" y="3668014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848646" y="3623817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346121" y="3623817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848646" y="3579609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2346121" y="3579609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848646" y="3533927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346121" y="3533927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3848646" y="3489718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2346121" y="3489718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3848646" y="3453155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2346121" y="3453155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3848646" y="3408959"/>
            <a:ext cx="5601970" cy="0"/>
          </a:xfrm>
          <a:custGeom>
            <a:avLst/>
            <a:gdLst/>
            <a:ahLst/>
            <a:cxnLst/>
            <a:rect l="l" t="t" r="r" b="b"/>
            <a:pathLst>
              <a:path w="5601970" h="0">
                <a:moveTo>
                  <a:pt x="0" y="0"/>
                </a:moveTo>
                <a:lnTo>
                  <a:pt x="5601690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2346121" y="3408959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2346121" y="3364750"/>
            <a:ext cx="867410" cy="0"/>
          </a:xfrm>
          <a:custGeom>
            <a:avLst/>
            <a:gdLst/>
            <a:ahLst/>
            <a:cxnLst/>
            <a:rect l="l" t="t" r="r" b="b"/>
            <a:pathLst>
              <a:path w="867410" h="0">
                <a:moveTo>
                  <a:pt x="0" y="0"/>
                </a:moveTo>
                <a:lnTo>
                  <a:pt x="867079" y="0"/>
                </a:lnTo>
              </a:path>
            </a:pathLst>
          </a:custGeom>
          <a:ln w="3175">
            <a:solidFill>
              <a:srgbClr val="E4E3E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2346121" y="3274098"/>
            <a:ext cx="7104380" cy="91440"/>
            <a:chOff x="2346121" y="3274098"/>
            <a:chExt cx="7104380" cy="91440"/>
          </a:xfrm>
        </p:grpSpPr>
        <p:sp>
          <p:nvSpPr>
            <p:cNvPr id="29" name="object 29" descr=""/>
            <p:cNvSpPr/>
            <p:nvPr/>
          </p:nvSpPr>
          <p:spPr>
            <a:xfrm>
              <a:off x="3848645" y="3364750"/>
              <a:ext cx="5601970" cy="0"/>
            </a:xfrm>
            <a:custGeom>
              <a:avLst/>
              <a:gdLst/>
              <a:ahLst/>
              <a:cxnLst/>
              <a:rect l="l" t="t" r="r" b="b"/>
              <a:pathLst>
                <a:path w="5601970" h="0">
                  <a:moveTo>
                    <a:pt x="0" y="0"/>
                  </a:moveTo>
                  <a:lnTo>
                    <a:pt x="560169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346121" y="3319068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346121" y="3274860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 descr=""/>
          <p:cNvGrpSpPr/>
          <p:nvPr/>
        </p:nvGrpSpPr>
        <p:grpSpPr>
          <a:xfrm>
            <a:off x="2301925" y="3238296"/>
            <a:ext cx="45085" cy="539750"/>
            <a:chOff x="2301925" y="3238296"/>
            <a:chExt cx="45085" cy="539750"/>
          </a:xfrm>
        </p:grpSpPr>
        <p:sp>
          <p:nvSpPr>
            <p:cNvPr id="33" name="object 33" descr=""/>
            <p:cNvSpPr/>
            <p:nvPr/>
          </p:nvSpPr>
          <p:spPr>
            <a:xfrm>
              <a:off x="2301925" y="3274860"/>
              <a:ext cx="44450" cy="474345"/>
            </a:xfrm>
            <a:custGeom>
              <a:avLst/>
              <a:gdLst/>
              <a:ahLst/>
              <a:cxnLst/>
              <a:rect l="l" t="t" r="r" b="b"/>
              <a:pathLst>
                <a:path w="44450" h="474345">
                  <a:moveTo>
                    <a:pt x="22872" y="473925"/>
                  </a:moveTo>
                  <a:lnTo>
                    <a:pt x="44196" y="473925"/>
                  </a:lnTo>
                </a:path>
                <a:path w="44450" h="474345">
                  <a:moveTo>
                    <a:pt x="0" y="429717"/>
                  </a:moveTo>
                  <a:lnTo>
                    <a:pt x="44196" y="429717"/>
                  </a:lnTo>
                </a:path>
                <a:path w="44450" h="474345">
                  <a:moveTo>
                    <a:pt x="22872" y="393153"/>
                  </a:moveTo>
                  <a:lnTo>
                    <a:pt x="44196" y="393153"/>
                  </a:lnTo>
                </a:path>
                <a:path w="44450" h="474345">
                  <a:moveTo>
                    <a:pt x="0" y="348957"/>
                  </a:moveTo>
                  <a:lnTo>
                    <a:pt x="44196" y="348957"/>
                  </a:lnTo>
                </a:path>
                <a:path w="44450" h="474345">
                  <a:moveTo>
                    <a:pt x="22872" y="304749"/>
                  </a:moveTo>
                  <a:lnTo>
                    <a:pt x="44196" y="304749"/>
                  </a:lnTo>
                </a:path>
                <a:path w="44450" h="474345">
                  <a:moveTo>
                    <a:pt x="0" y="259067"/>
                  </a:moveTo>
                  <a:lnTo>
                    <a:pt x="44196" y="259067"/>
                  </a:lnTo>
                </a:path>
                <a:path w="44450" h="474345">
                  <a:moveTo>
                    <a:pt x="22872" y="214858"/>
                  </a:moveTo>
                  <a:lnTo>
                    <a:pt x="44196" y="214858"/>
                  </a:lnTo>
                </a:path>
                <a:path w="44450" h="474345">
                  <a:moveTo>
                    <a:pt x="0" y="178295"/>
                  </a:moveTo>
                  <a:lnTo>
                    <a:pt x="44196" y="178295"/>
                  </a:lnTo>
                </a:path>
                <a:path w="44450" h="474345">
                  <a:moveTo>
                    <a:pt x="22872" y="134099"/>
                  </a:moveTo>
                  <a:lnTo>
                    <a:pt x="44196" y="134099"/>
                  </a:lnTo>
                </a:path>
                <a:path w="44450" h="474345">
                  <a:moveTo>
                    <a:pt x="0" y="89890"/>
                  </a:moveTo>
                  <a:lnTo>
                    <a:pt x="44196" y="89890"/>
                  </a:lnTo>
                </a:path>
                <a:path w="44450" h="474345">
                  <a:moveTo>
                    <a:pt x="22872" y="44208"/>
                  </a:moveTo>
                  <a:lnTo>
                    <a:pt x="44196" y="44208"/>
                  </a:lnTo>
                </a:path>
                <a:path w="44450" h="474345">
                  <a:moveTo>
                    <a:pt x="0" y="0"/>
                  </a:moveTo>
                  <a:lnTo>
                    <a:pt x="4419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346121" y="3238296"/>
              <a:ext cx="0" cy="539750"/>
            </a:xfrm>
            <a:custGeom>
              <a:avLst/>
              <a:gdLst/>
              <a:ahLst/>
              <a:cxnLst/>
              <a:rect l="l" t="t" r="r" b="b"/>
              <a:pathLst>
                <a:path w="0" h="539750">
                  <a:moveTo>
                    <a:pt x="0" y="0"/>
                  </a:moveTo>
                  <a:lnTo>
                    <a:pt x="0" y="53945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" name="object 35" descr=""/>
          <p:cNvGrpSpPr/>
          <p:nvPr/>
        </p:nvGrpSpPr>
        <p:grpSpPr>
          <a:xfrm>
            <a:off x="2427477" y="3711270"/>
            <a:ext cx="631825" cy="67945"/>
            <a:chOff x="2427477" y="3711270"/>
            <a:chExt cx="631825" cy="67945"/>
          </a:xfrm>
        </p:grpSpPr>
        <p:sp>
          <p:nvSpPr>
            <p:cNvPr id="36" name="object 36" descr=""/>
            <p:cNvSpPr/>
            <p:nvPr/>
          </p:nvSpPr>
          <p:spPr>
            <a:xfrm>
              <a:off x="2428430" y="3712222"/>
              <a:ext cx="629920" cy="66040"/>
            </a:xfrm>
            <a:custGeom>
              <a:avLst/>
              <a:gdLst/>
              <a:ahLst/>
              <a:cxnLst/>
              <a:rect l="l" t="t" r="r" b="b"/>
              <a:pathLst>
                <a:path w="629919" h="66039">
                  <a:moveTo>
                    <a:pt x="0" y="0"/>
                  </a:moveTo>
                  <a:lnTo>
                    <a:pt x="0" y="65532"/>
                  </a:lnTo>
                  <a:lnTo>
                    <a:pt x="629348" y="65532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428430" y="3712222"/>
              <a:ext cx="629920" cy="66040"/>
            </a:xfrm>
            <a:custGeom>
              <a:avLst/>
              <a:gdLst/>
              <a:ahLst/>
              <a:cxnLst/>
              <a:rect l="l" t="t" r="r" b="b"/>
              <a:pathLst>
                <a:path w="629919" h="66039">
                  <a:moveTo>
                    <a:pt x="0" y="0"/>
                  </a:moveTo>
                  <a:lnTo>
                    <a:pt x="0" y="65532"/>
                  </a:lnTo>
                  <a:lnTo>
                    <a:pt x="629348" y="65532"/>
                  </a:lnTo>
                  <a:lnTo>
                    <a:pt x="62934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2626005" y="3488061"/>
            <a:ext cx="2266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32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.0</a:t>
            </a:r>
            <a:r>
              <a:rPr dirty="0" sz="500" spc="-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656485" y="3568827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3.96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40" name="object 40" descr=""/>
          <p:cNvGrpSpPr/>
          <p:nvPr/>
        </p:nvGrpSpPr>
        <p:grpSpPr>
          <a:xfrm>
            <a:off x="3212249" y="3348570"/>
            <a:ext cx="637540" cy="430530"/>
            <a:chOff x="3212249" y="3348570"/>
            <a:chExt cx="637540" cy="430530"/>
          </a:xfrm>
        </p:grpSpPr>
        <p:sp>
          <p:nvSpPr>
            <p:cNvPr id="41" name="object 41" descr=""/>
            <p:cNvSpPr/>
            <p:nvPr/>
          </p:nvSpPr>
          <p:spPr>
            <a:xfrm>
              <a:off x="3213201" y="3349523"/>
              <a:ext cx="635635" cy="428625"/>
            </a:xfrm>
            <a:custGeom>
              <a:avLst/>
              <a:gdLst/>
              <a:ahLst/>
              <a:cxnLst/>
              <a:rect l="l" t="t" r="r" b="b"/>
              <a:pathLst>
                <a:path w="635635" h="428625">
                  <a:moveTo>
                    <a:pt x="0" y="0"/>
                  </a:moveTo>
                  <a:lnTo>
                    <a:pt x="0" y="428231"/>
                  </a:lnTo>
                  <a:lnTo>
                    <a:pt x="635444" y="428231"/>
                  </a:lnTo>
                  <a:lnTo>
                    <a:pt x="6354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213201" y="3349523"/>
              <a:ext cx="635635" cy="428625"/>
            </a:xfrm>
            <a:custGeom>
              <a:avLst/>
              <a:gdLst/>
              <a:ahLst/>
              <a:cxnLst/>
              <a:rect l="l" t="t" r="r" b="b"/>
              <a:pathLst>
                <a:path w="635635" h="428625">
                  <a:moveTo>
                    <a:pt x="0" y="0"/>
                  </a:moveTo>
                  <a:lnTo>
                    <a:pt x="0" y="428231"/>
                  </a:lnTo>
                  <a:lnTo>
                    <a:pt x="635444" y="428231"/>
                  </a:lnTo>
                  <a:lnTo>
                    <a:pt x="63544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 descr=""/>
          <p:cNvSpPr txBox="1"/>
          <p:nvPr/>
        </p:nvSpPr>
        <p:spPr>
          <a:xfrm>
            <a:off x="3400124" y="3221399"/>
            <a:ext cx="26352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.0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 %</a:t>
            </a:r>
            <a:endParaRPr sz="5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30598" y="3302160"/>
            <a:ext cx="19558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12.37</a:t>
            </a:r>
            <a:endParaRPr sz="5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233675" y="3657222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0.3%</a:t>
            </a:r>
            <a:endParaRPr sz="5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015404" y="3651117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.9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807808" y="3657213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.7%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6372707" y="3755466"/>
            <a:ext cx="639445" cy="23495"/>
            <a:chOff x="6372707" y="3755466"/>
            <a:chExt cx="639445" cy="23495"/>
          </a:xfrm>
        </p:grpSpPr>
        <p:sp>
          <p:nvSpPr>
            <p:cNvPr id="49" name="object 49" descr=""/>
            <p:cNvSpPr/>
            <p:nvPr/>
          </p:nvSpPr>
          <p:spPr>
            <a:xfrm>
              <a:off x="6373660" y="3756418"/>
              <a:ext cx="637540" cy="21590"/>
            </a:xfrm>
            <a:custGeom>
              <a:avLst/>
              <a:gdLst/>
              <a:ahLst/>
              <a:cxnLst/>
              <a:rect l="l" t="t" r="r" b="b"/>
              <a:pathLst>
                <a:path w="637540" h="21589">
                  <a:moveTo>
                    <a:pt x="0" y="0"/>
                  </a:moveTo>
                  <a:lnTo>
                    <a:pt x="0" y="21336"/>
                  </a:lnTo>
                  <a:lnTo>
                    <a:pt x="636981" y="21336"/>
                  </a:lnTo>
                  <a:lnTo>
                    <a:pt x="6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6373660" y="3756418"/>
              <a:ext cx="637540" cy="21590"/>
            </a:xfrm>
            <a:custGeom>
              <a:avLst/>
              <a:gdLst/>
              <a:ahLst/>
              <a:cxnLst/>
              <a:rect l="l" t="t" r="r" b="b"/>
              <a:pathLst>
                <a:path w="637540" h="21589">
                  <a:moveTo>
                    <a:pt x="0" y="0"/>
                  </a:moveTo>
                  <a:lnTo>
                    <a:pt x="0" y="21336"/>
                  </a:lnTo>
                  <a:lnTo>
                    <a:pt x="636981" y="21336"/>
                  </a:lnTo>
                  <a:lnTo>
                    <a:pt x="63698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 descr=""/>
          <p:cNvSpPr txBox="1"/>
          <p:nvPr/>
        </p:nvSpPr>
        <p:spPr>
          <a:xfrm>
            <a:off x="6578878" y="3532258"/>
            <a:ext cx="2190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23.1%</a:t>
            </a:r>
            <a:endParaRPr sz="5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612400" y="3613018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2.85</a:t>
            </a:r>
            <a:endParaRPr sz="5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7394141" y="3657213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0.6%</a:t>
            </a:r>
            <a:endParaRPr sz="5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175873" y="3651117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.5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8968277" y="3657213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.2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71290" y="3164330"/>
            <a:ext cx="956944" cy="1416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IR</a:t>
            </a:r>
            <a:r>
              <a:rPr dirty="0" sz="750" spc="-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1F"/>
                </a:solidFill>
                <a:latin typeface="Arial"/>
                <a:cs typeface="Arial"/>
              </a:rPr>
              <a:t>ATRAFO</a:t>
            </a:r>
            <a:r>
              <a:rPr dirty="0" sz="75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220</a:t>
            </a:r>
            <a:r>
              <a:rPr dirty="0" sz="75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 spc="-20">
                <a:solidFill>
                  <a:srgbClr val="231F1F"/>
                </a:solidFill>
                <a:latin typeface="Arial"/>
                <a:cs typeface="Arial"/>
              </a:rPr>
              <a:t>KV/A</a:t>
            </a:r>
            <a:endParaRPr sz="75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21574" y="2073558"/>
            <a:ext cx="72282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apreciar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contenido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armónico</a:t>
            </a:r>
            <a:r>
              <a:rPr dirty="0" sz="14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corriente,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principalmente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quinto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armónico.</a:t>
            </a:r>
            <a:endParaRPr sz="1400">
              <a:latin typeface="Arial"/>
              <a:cs typeface="Arial"/>
            </a:endParaRPr>
          </a:p>
        </p:txBody>
      </p:sp>
      <p:sp>
        <p:nvSpPr>
          <p:cNvPr id="58" name="object 58"/>
          <p:cNvSpPr txBox="1">
            <a:spLocks noGrp="1"/>
          </p:cNvSpPr>
          <p:nvPr>
            <p:ph type="title"/>
          </p:nvPr>
        </p:nvSpPr>
        <p:spPr>
          <a:xfrm>
            <a:off x="2330373" y="638092"/>
            <a:ext cx="4650740" cy="756285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/>
              <a:t>Análisis de</a:t>
            </a:r>
            <a:r>
              <a:rPr dirty="0" sz="1600" spc="-40"/>
              <a:t> </a:t>
            </a:r>
            <a:r>
              <a:rPr dirty="0" sz="1600"/>
              <a:t>fallas</a:t>
            </a:r>
            <a:r>
              <a:rPr dirty="0" sz="1600" spc="-25"/>
              <a:t> </a:t>
            </a:r>
            <a:r>
              <a:rPr dirty="0" sz="1600"/>
              <a:t>en</a:t>
            </a:r>
            <a:r>
              <a:rPr dirty="0" sz="1600" spc="-40"/>
              <a:t> </a:t>
            </a:r>
            <a:r>
              <a:rPr dirty="0" sz="1600" spc="-10"/>
              <a:t>Transformadores </a:t>
            </a:r>
            <a:r>
              <a:rPr dirty="0" sz="1600">
                <a:solidFill>
                  <a:srgbClr val="1B4067"/>
                </a:solidFill>
              </a:rPr>
              <a:t>Saturación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del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transformador</a:t>
            </a:r>
            <a:r>
              <a:rPr dirty="0" sz="1600" spc="-45">
                <a:solidFill>
                  <a:srgbClr val="1B4067"/>
                </a:solidFill>
              </a:rPr>
              <a:t> </a:t>
            </a:r>
            <a:r>
              <a:rPr dirty="0" sz="1600" spc="-100">
                <a:solidFill>
                  <a:srgbClr val="1B4067"/>
                </a:solidFill>
              </a:rPr>
              <a:t>AT-</a:t>
            </a:r>
            <a:r>
              <a:rPr dirty="0" sz="1600">
                <a:solidFill>
                  <a:srgbClr val="1B4067"/>
                </a:solidFill>
              </a:rPr>
              <a:t>01</a:t>
            </a:r>
            <a:r>
              <a:rPr dirty="0" sz="1600" spc="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Tingo</a:t>
            </a:r>
            <a:r>
              <a:rPr dirty="0" sz="1600" spc="-20">
                <a:solidFill>
                  <a:srgbClr val="1B4067"/>
                </a:solidFill>
              </a:rPr>
              <a:t> </a:t>
            </a:r>
            <a:r>
              <a:rPr dirty="0" sz="1600" spc="-10">
                <a:solidFill>
                  <a:srgbClr val="1B4067"/>
                </a:solidFill>
              </a:rPr>
              <a:t>María </a:t>
            </a:r>
            <a:r>
              <a:rPr dirty="0" sz="1600">
                <a:solidFill>
                  <a:srgbClr val="1B4067"/>
                </a:solidFill>
              </a:rPr>
              <a:t>05</a:t>
            </a:r>
            <a:r>
              <a:rPr dirty="0" sz="1600" spc="-5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de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diciembre de</a:t>
            </a:r>
            <a:r>
              <a:rPr dirty="0" sz="1600" spc="-30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2010</a:t>
            </a:r>
            <a:r>
              <a:rPr dirty="0" sz="1600" spc="-35">
                <a:solidFill>
                  <a:srgbClr val="1B4067"/>
                </a:solidFill>
              </a:rPr>
              <a:t> </a:t>
            </a:r>
            <a:r>
              <a:rPr dirty="0" sz="1600">
                <a:solidFill>
                  <a:srgbClr val="1B4067"/>
                </a:solidFill>
              </a:rPr>
              <a:t>9:38</a:t>
            </a:r>
            <a:r>
              <a:rPr dirty="0" sz="1600" spc="-25">
                <a:solidFill>
                  <a:srgbClr val="1B4067"/>
                </a:solidFill>
              </a:rPr>
              <a:t> </a:t>
            </a:r>
            <a:r>
              <a:rPr dirty="0" sz="1600" spc="-20">
                <a:solidFill>
                  <a:srgbClr val="1B4067"/>
                </a:solidFill>
              </a:rPr>
              <a:t>a.m.</a:t>
            </a:r>
            <a:endParaRPr sz="1600"/>
          </a:p>
        </p:txBody>
      </p:sp>
      <p:grpSp>
        <p:nvGrpSpPr>
          <p:cNvPr id="59" name="object 59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60" name="object 6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1" name="object 61" descr=""/>
            <p:cNvSpPr/>
            <p:nvPr/>
          </p:nvSpPr>
          <p:spPr>
            <a:xfrm>
              <a:off x="2347620" y="3777754"/>
              <a:ext cx="7103109" cy="105410"/>
            </a:xfrm>
            <a:custGeom>
              <a:avLst/>
              <a:gdLst/>
              <a:ahLst/>
              <a:cxnLst/>
              <a:rect l="l" t="t" r="r" b="b"/>
              <a:pathLst>
                <a:path w="7103109" h="105410">
                  <a:moveTo>
                    <a:pt x="80810" y="0"/>
                  </a:moveTo>
                  <a:lnTo>
                    <a:pt x="0" y="0"/>
                  </a:lnTo>
                  <a:lnTo>
                    <a:pt x="0" y="105117"/>
                  </a:lnTo>
                  <a:lnTo>
                    <a:pt x="80810" y="105117"/>
                  </a:lnTo>
                  <a:lnTo>
                    <a:pt x="80810" y="0"/>
                  </a:lnTo>
                  <a:close/>
                </a:path>
                <a:path w="7103109" h="105410">
                  <a:moveTo>
                    <a:pt x="865581" y="0"/>
                  </a:moveTo>
                  <a:lnTo>
                    <a:pt x="710158" y="0"/>
                  </a:lnTo>
                  <a:lnTo>
                    <a:pt x="710158" y="105117"/>
                  </a:lnTo>
                  <a:lnTo>
                    <a:pt x="865581" y="105117"/>
                  </a:lnTo>
                  <a:lnTo>
                    <a:pt x="865581" y="0"/>
                  </a:lnTo>
                  <a:close/>
                </a:path>
                <a:path w="7103109" h="105410">
                  <a:moveTo>
                    <a:pt x="4026039" y="0"/>
                  </a:moveTo>
                  <a:lnTo>
                    <a:pt x="1501025" y="0"/>
                  </a:lnTo>
                  <a:lnTo>
                    <a:pt x="1501025" y="105117"/>
                  </a:lnTo>
                  <a:lnTo>
                    <a:pt x="4026039" y="105117"/>
                  </a:lnTo>
                  <a:lnTo>
                    <a:pt x="4026039" y="0"/>
                  </a:lnTo>
                  <a:close/>
                </a:path>
                <a:path w="7103109" h="105410">
                  <a:moveTo>
                    <a:pt x="7102729" y="0"/>
                  </a:moveTo>
                  <a:lnTo>
                    <a:pt x="4663021" y="0"/>
                  </a:lnTo>
                  <a:lnTo>
                    <a:pt x="4663021" y="105117"/>
                  </a:lnTo>
                  <a:lnTo>
                    <a:pt x="7102729" y="105117"/>
                  </a:lnTo>
                  <a:lnTo>
                    <a:pt x="71027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923309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715713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6298996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083767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876184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668588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739275" y="3882872"/>
              <a:ext cx="6321425" cy="44450"/>
            </a:xfrm>
            <a:custGeom>
              <a:avLst/>
              <a:gdLst/>
              <a:ahLst/>
              <a:cxnLst/>
              <a:rect l="l" t="t" r="r" b="b"/>
              <a:pathLst>
                <a:path w="6321425" h="44450">
                  <a:moveTo>
                    <a:pt x="0" y="0"/>
                  </a:moveTo>
                  <a:lnTo>
                    <a:pt x="0" y="44208"/>
                  </a:lnTo>
                </a:path>
                <a:path w="6321425" h="44450">
                  <a:moveTo>
                    <a:pt x="792416" y="0"/>
                  </a:moveTo>
                  <a:lnTo>
                    <a:pt x="792416" y="44208"/>
                  </a:lnTo>
                </a:path>
                <a:path w="6321425" h="44450">
                  <a:moveTo>
                    <a:pt x="1583283" y="0"/>
                  </a:moveTo>
                  <a:lnTo>
                    <a:pt x="1583283" y="44208"/>
                  </a:lnTo>
                </a:path>
                <a:path w="6321425" h="44450">
                  <a:moveTo>
                    <a:pt x="2368054" y="0"/>
                  </a:moveTo>
                  <a:lnTo>
                    <a:pt x="2368054" y="44208"/>
                  </a:lnTo>
                </a:path>
                <a:path w="6321425" h="44450">
                  <a:moveTo>
                    <a:pt x="3160471" y="0"/>
                  </a:moveTo>
                  <a:lnTo>
                    <a:pt x="3160471" y="44208"/>
                  </a:lnTo>
                </a:path>
                <a:path w="6321425" h="44450">
                  <a:moveTo>
                    <a:pt x="3952875" y="0"/>
                  </a:moveTo>
                  <a:lnTo>
                    <a:pt x="3952875" y="44208"/>
                  </a:lnTo>
                </a:path>
                <a:path w="6321425" h="44450">
                  <a:moveTo>
                    <a:pt x="4745291" y="0"/>
                  </a:moveTo>
                  <a:lnTo>
                    <a:pt x="4745291" y="44208"/>
                  </a:lnTo>
                </a:path>
                <a:path w="6321425" h="44450">
                  <a:moveTo>
                    <a:pt x="5528525" y="0"/>
                  </a:moveTo>
                  <a:lnTo>
                    <a:pt x="5528525" y="44208"/>
                  </a:lnTo>
                </a:path>
                <a:path w="6321425" h="44450">
                  <a:moveTo>
                    <a:pt x="6320929" y="0"/>
                  </a:moveTo>
                  <a:lnTo>
                    <a:pt x="6320929" y="4420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346121" y="3882491"/>
              <a:ext cx="7104380" cy="1270"/>
            </a:xfrm>
            <a:custGeom>
              <a:avLst/>
              <a:gdLst/>
              <a:ahLst/>
              <a:cxnLst/>
              <a:rect l="l" t="t" r="r" b="b"/>
              <a:pathLst>
                <a:path w="7104380" h="1270">
                  <a:moveTo>
                    <a:pt x="0" y="0"/>
                  </a:moveTo>
                  <a:lnTo>
                    <a:pt x="867079" y="0"/>
                  </a:lnTo>
                </a:path>
                <a:path w="7104380" h="1270">
                  <a:moveTo>
                    <a:pt x="1502524" y="0"/>
                  </a:moveTo>
                  <a:lnTo>
                    <a:pt x="4027538" y="0"/>
                  </a:lnTo>
                </a:path>
                <a:path w="7104380" h="1270">
                  <a:moveTo>
                    <a:pt x="4664519" y="0"/>
                  </a:moveTo>
                  <a:lnTo>
                    <a:pt x="7104214" y="0"/>
                  </a:lnTo>
                </a:path>
                <a:path w="7104380" h="1270">
                  <a:moveTo>
                    <a:pt x="0" y="761"/>
                  </a:moveTo>
                  <a:lnTo>
                    <a:pt x="7104214" y="76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346121" y="3794518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2308" y="0"/>
                  </a:lnTo>
                </a:path>
                <a:path w="7104380" h="0">
                  <a:moveTo>
                    <a:pt x="711657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4027538" y="0"/>
                  </a:lnTo>
                </a:path>
                <a:path w="7104380" h="0">
                  <a:moveTo>
                    <a:pt x="4664519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301925" y="3794518"/>
              <a:ext cx="44450" cy="88900"/>
            </a:xfrm>
            <a:custGeom>
              <a:avLst/>
              <a:gdLst/>
              <a:ahLst/>
              <a:cxnLst/>
              <a:rect l="l" t="t" r="r" b="b"/>
              <a:pathLst>
                <a:path w="44450" h="88900">
                  <a:moveTo>
                    <a:pt x="0" y="88353"/>
                  </a:moveTo>
                  <a:lnTo>
                    <a:pt x="44196" y="88353"/>
                  </a:lnTo>
                </a:path>
                <a:path w="44450" h="88900">
                  <a:moveTo>
                    <a:pt x="22872" y="44157"/>
                  </a:moveTo>
                  <a:lnTo>
                    <a:pt x="44196" y="44157"/>
                  </a:lnTo>
                </a:path>
                <a:path w="44450" h="88900">
                  <a:moveTo>
                    <a:pt x="0" y="0"/>
                  </a:moveTo>
                  <a:lnTo>
                    <a:pt x="4419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346121" y="3882491"/>
              <a:ext cx="7104380" cy="1270"/>
            </a:xfrm>
            <a:custGeom>
              <a:avLst/>
              <a:gdLst/>
              <a:ahLst/>
              <a:cxnLst/>
              <a:rect l="l" t="t" r="r" b="b"/>
              <a:pathLst>
                <a:path w="7104380" h="1270">
                  <a:moveTo>
                    <a:pt x="0" y="0"/>
                  </a:moveTo>
                  <a:lnTo>
                    <a:pt x="867079" y="0"/>
                  </a:lnTo>
                </a:path>
                <a:path w="7104380" h="1270">
                  <a:moveTo>
                    <a:pt x="1502524" y="0"/>
                  </a:moveTo>
                  <a:lnTo>
                    <a:pt x="4027538" y="0"/>
                  </a:lnTo>
                </a:path>
                <a:path w="7104380" h="1270">
                  <a:moveTo>
                    <a:pt x="4664519" y="0"/>
                  </a:moveTo>
                  <a:lnTo>
                    <a:pt x="7104214" y="0"/>
                  </a:lnTo>
                </a:path>
                <a:path w="7104380" h="1270">
                  <a:moveTo>
                    <a:pt x="0" y="761"/>
                  </a:moveTo>
                  <a:lnTo>
                    <a:pt x="7104214" y="761"/>
                  </a:lnTo>
                </a:path>
                <a:path w="7104380" h="1270">
                  <a:moveTo>
                    <a:pt x="0" y="0"/>
                  </a:moveTo>
                  <a:lnTo>
                    <a:pt x="867079" y="0"/>
                  </a:lnTo>
                </a:path>
                <a:path w="7104380" h="1270">
                  <a:moveTo>
                    <a:pt x="1502524" y="0"/>
                  </a:moveTo>
                  <a:lnTo>
                    <a:pt x="4027538" y="0"/>
                  </a:lnTo>
                </a:path>
                <a:path w="7104380" h="1270">
                  <a:moveTo>
                    <a:pt x="4664519" y="0"/>
                  </a:moveTo>
                  <a:lnTo>
                    <a:pt x="7104214" y="0"/>
                  </a:lnTo>
                </a:path>
                <a:path w="7104380" h="1270">
                  <a:moveTo>
                    <a:pt x="0" y="761"/>
                  </a:moveTo>
                  <a:lnTo>
                    <a:pt x="7104214" y="76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346121" y="377775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0"/>
                  </a:moveTo>
                  <a:lnTo>
                    <a:pt x="0" y="105117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428430" y="3777754"/>
              <a:ext cx="629920" cy="105410"/>
            </a:xfrm>
            <a:custGeom>
              <a:avLst/>
              <a:gdLst/>
              <a:ahLst/>
              <a:cxnLst/>
              <a:rect l="l" t="t" r="r" b="b"/>
              <a:pathLst>
                <a:path w="629919" h="105410">
                  <a:moveTo>
                    <a:pt x="0" y="0"/>
                  </a:moveTo>
                  <a:lnTo>
                    <a:pt x="0" y="105117"/>
                  </a:lnTo>
                  <a:lnTo>
                    <a:pt x="629348" y="105117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428430" y="3777754"/>
              <a:ext cx="629920" cy="105410"/>
            </a:xfrm>
            <a:custGeom>
              <a:avLst/>
              <a:gdLst/>
              <a:ahLst/>
              <a:cxnLst/>
              <a:rect l="l" t="t" r="r" b="b"/>
              <a:pathLst>
                <a:path w="629919" h="105410">
                  <a:moveTo>
                    <a:pt x="0" y="0"/>
                  </a:moveTo>
                  <a:lnTo>
                    <a:pt x="0" y="105117"/>
                  </a:lnTo>
                  <a:lnTo>
                    <a:pt x="629348" y="105117"/>
                  </a:lnTo>
                  <a:lnTo>
                    <a:pt x="62934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213201" y="3777754"/>
              <a:ext cx="635635" cy="105410"/>
            </a:xfrm>
            <a:custGeom>
              <a:avLst/>
              <a:gdLst/>
              <a:ahLst/>
              <a:cxnLst/>
              <a:rect l="l" t="t" r="r" b="b"/>
              <a:pathLst>
                <a:path w="635635" h="105410">
                  <a:moveTo>
                    <a:pt x="635444" y="0"/>
                  </a:moveTo>
                  <a:lnTo>
                    <a:pt x="0" y="0"/>
                  </a:lnTo>
                  <a:lnTo>
                    <a:pt x="0" y="105117"/>
                  </a:lnTo>
                  <a:lnTo>
                    <a:pt x="635444" y="105117"/>
                  </a:lnTo>
                  <a:lnTo>
                    <a:pt x="635444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213201" y="3777754"/>
              <a:ext cx="635635" cy="105410"/>
            </a:xfrm>
            <a:custGeom>
              <a:avLst/>
              <a:gdLst/>
              <a:ahLst/>
              <a:cxnLst/>
              <a:rect l="l" t="t" r="r" b="b"/>
              <a:pathLst>
                <a:path w="635635" h="105410">
                  <a:moveTo>
                    <a:pt x="635444" y="0"/>
                  </a:moveTo>
                  <a:lnTo>
                    <a:pt x="0" y="0"/>
                  </a:lnTo>
                  <a:lnTo>
                    <a:pt x="0" y="105117"/>
                  </a:lnTo>
                  <a:lnTo>
                    <a:pt x="635444" y="105117"/>
                  </a:lnTo>
                  <a:lnTo>
                    <a:pt x="63544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4244321" y="3739496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0.03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4795532" y="3874287"/>
            <a:ext cx="631825" cy="10160"/>
            <a:chOff x="4795532" y="3874287"/>
            <a:chExt cx="631825" cy="10160"/>
          </a:xfrm>
        </p:grpSpPr>
        <p:sp>
          <p:nvSpPr>
            <p:cNvPr id="80" name="object 80" descr=""/>
            <p:cNvSpPr/>
            <p:nvPr/>
          </p:nvSpPr>
          <p:spPr>
            <a:xfrm>
              <a:off x="4796485" y="3875240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629348" y="7645"/>
                  </a:moveTo>
                  <a:lnTo>
                    <a:pt x="0" y="7645"/>
                  </a:lnTo>
                  <a:lnTo>
                    <a:pt x="0" y="0"/>
                  </a:lnTo>
                  <a:lnTo>
                    <a:pt x="629348" y="0"/>
                  </a:lnTo>
                  <a:lnTo>
                    <a:pt x="629348" y="764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796485" y="3875240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0" y="0"/>
                  </a:moveTo>
                  <a:lnTo>
                    <a:pt x="0" y="7645"/>
                  </a:lnTo>
                  <a:lnTo>
                    <a:pt x="629348" y="7645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 descr=""/>
          <p:cNvSpPr txBox="1"/>
          <p:nvPr/>
        </p:nvSpPr>
        <p:spPr>
          <a:xfrm>
            <a:off x="5026078" y="3731876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.24</a:t>
            </a:r>
            <a:endParaRPr sz="5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818482" y="3739496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.09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6372707" y="3776802"/>
            <a:ext cx="2214880" cy="107314"/>
            <a:chOff x="6372707" y="3776802"/>
            <a:chExt cx="2214880" cy="107314"/>
          </a:xfrm>
        </p:grpSpPr>
        <p:sp>
          <p:nvSpPr>
            <p:cNvPr id="85" name="object 85" descr=""/>
            <p:cNvSpPr/>
            <p:nvPr/>
          </p:nvSpPr>
          <p:spPr>
            <a:xfrm>
              <a:off x="6373660" y="3777754"/>
              <a:ext cx="637540" cy="105410"/>
            </a:xfrm>
            <a:custGeom>
              <a:avLst/>
              <a:gdLst/>
              <a:ahLst/>
              <a:cxnLst/>
              <a:rect l="l" t="t" r="r" b="b"/>
              <a:pathLst>
                <a:path w="637540" h="105410">
                  <a:moveTo>
                    <a:pt x="636981" y="0"/>
                  </a:moveTo>
                  <a:lnTo>
                    <a:pt x="0" y="0"/>
                  </a:lnTo>
                  <a:lnTo>
                    <a:pt x="0" y="105117"/>
                  </a:lnTo>
                  <a:lnTo>
                    <a:pt x="636981" y="105117"/>
                  </a:lnTo>
                  <a:lnTo>
                    <a:pt x="636981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6373660" y="3777754"/>
              <a:ext cx="637540" cy="105410"/>
            </a:xfrm>
            <a:custGeom>
              <a:avLst/>
              <a:gdLst/>
              <a:ahLst/>
              <a:cxnLst/>
              <a:rect l="l" t="t" r="r" b="b"/>
              <a:pathLst>
                <a:path w="637540" h="105410">
                  <a:moveTo>
                    <a:pt x="636981" y="0"/>
                  </a:moveTo>
                  <a:lnTo>
                    <a:pt x="0" y="0"/>
                  </a:lnTo>
                  <a:lnTo>
                    <a:pt x="0" y="105117"/>
                  </a:lnTo>
                  <a:lnTo>
                    <a:pt x="636981" y="105117"/>
                  </a:lnTo>
                  <a:lnTo>
                    <a:pt x="636981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7956943" y="3875239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629348" y="7645"/>
                  </a:moveTo>
                  <a:lnTo>
                    <a:pt x="0" y="7645"/>
                  </a:lnTo>
                  <a:lnTo>
                    <a:pt x="0" y="0"/>
                  </a:lnTo>
                  <a:lnTo>
                    <a:pt x="629348" y="0"/>
                  </a:lnTo>
                  <a:lnTo>
                    <a:pt x="629348" y="764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7956943" y="3875239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0" y="0"/>
                  </a:moveTo>
                  <a:lnTo>
                    <a:pt x="0" y="7645"/>
                  </a:lnTo>
                  <a:lnTo>
                    <a:pt x="629348" y="7645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" name="object 89" descr=""/>
          <p:cNvSpPr txBox="1"/>
          <p:nvPr/>
        </p:nvSpPr>
        <p:spPr>
          <a:xfrm>
            <a:off x="7404816" y="3739496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0.08</a:t>
            </a:r>
            <a:endParaRPr sz="5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8186546" y="3731876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.19</a:t>
            </a:r>
            <a:endParaRPr sz="5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8978951" y="3739496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.02</a:t>
            </a:r>
            <a:endParaRPr sz="5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674773" y="3954367"/>
            <a:ext cx="12573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DC</a:t>
            </a:r>
            <a:endParaRPr sz="5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477847" y="3954367"/>
            <a:ext cx="990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5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256537" y="3954367"/>
            <a:ext cx="13589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120</a:t>
            </a:r>
            <a:endParaRPr sz="5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5036754" y="3954367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180</a:t>
            </a:r>
            <a:endParaRPr sz="5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829159" y="3954367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240</a:t>
            </a:r>
            <a:endParaRPr sz="5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6383818" y="3924784"/>
            <a:ext cx="622300" cy="29337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5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5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dirty="0" sz="750" spc="-10">
                <a:solidFill>
                  <a:srgbClr val="231F1F"/>
                </a:solidFill>
                <a:latin typeface="Arial"/>
                <a:cs typeface="Arial"/>
              </a:rPr>
              <a:t>Harmonics/Hz</a:t>
            </a:r>
            <a:endParaRPr sz="75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7417024" y="3954367"/>
            <a:ext cx="1371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360</a:t>
            </a:r>
            <a:endParaRPr sz="5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8197243" y="3954367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420</a:t>
            </a:r>
            <a:endParaRPr sz="5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8989650" y="3954367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480</a:t>
            </a:r>
            <a:endParaRPr sz="5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171893" y="3380650"/>
            <a:ext cx="100965" cy="545465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500">
              <a:latin typeface="Arial"/>
              <a:cs typeface="Arial"/>
            </a:endParaRPr>
          </a:p>
          <a:p>
            <a:pPr marL="50165">
              <a:lnSpc>
                <a:spcPct val="100000"/>
              </a:lnSpc>
              <a:spcBef>
                <a:spcPts val="110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8</a:t>
            </a:r>
            <a:endParaRPr sz="500">
              <a:latin typeface="Arial"/>
              <a:cs typeface="Arial"/>
            </a:endParaRPr>
          </a:p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6</a:t>
            </a:r>
            <a:endParaRPr sz="500">
              <a:latin typeface="Arial"/>
              <a:cs typeface="Arial"/>
            </a:endParaRPr>
          </a:p>
          <a:p>
            <a:pPr marL="50165">
              <a:lnSpc>
                <a:spcPct val="100000"/>
              </a:lnSpc>
              <a:spcBef>
                <a:spcPts val="50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4</a:t>
            </a:r>
            <a:endParaRPr sz="500">
              <a:latin typeface="Arial"/>
              <a:cs typeface="Arial"/>
            </a:endParaRPr>
          </a:p>
          <a:p>
            <a:pPr marL="50165">
              <a:lnSpc>
                <a:spcPct val="100000"/>
              </a:lnSpc>
              <a:spcBef>
                <a:spcPts val="9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5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02" name="object 102" descr=""/>
          <p:cNvGrpSpPr/>
          <p:nvPr/>
        </p:nvGrpSpPr>
        <p:grpSpPr>
          <a:xfrm>
            <a:off x="2300973" y="4415269"/>
            <a:ext cx="7150734" cy="698500"/>
            <a:chOff x="2300973" y="4415269"/>
            <a:chExt cx="7150734" cy="698500"/>
          </a:xfrm>
        </p:grpSpPr>
        <p:sp>
          <p:nvSpPr>
            <p:cNvPr id="103" name="object 103" descr=""/>
            <p:cNvSpPr/>
            <p:nvPr/>
          </p:nvSpPr>
          <p:spPr>
            <a:xfrm>
              <a:off x="2347620" y="4417758"/>
              <a:ext cx="7103109" cy="650875"/>
            </a:xfrm>
            <a:custGeom>
              <a:avLst/>
              <a:gdLst/>
              <a:ahLst/>
              <a:cxnLst/>
              <a:rect l="l" t="t" r="r" b="b"/>
              <a:pathLst>
                <a:path w="7103109" h="650875">
                  <a:moveTo>
                    <a:pt x="7102729" y="650671"/>
                  </a:moveTo>
                  <a:lnTo>
                    <a:pt x="0" y="650671"/>
                  </a:lnTo>
                  <a:lnTo>
                    <a:pt x="0" y="0"/>
                  </a:lnTo>
                  <a:lnTo>
                    <a:pt x="7102729" y="0"/>
                  </a:lnTo>
                  <a:lnTo>
                    <a:pt x="7102729" y="6506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138487" y="4416221"/>
              <a:ext cx="5530215" cy="652780"/>
            </a:xfrm>
            <a:custGeom>
              <a:avLst/>
              <a:gdLst/>
              <a:ahLst/>
              <a:cxnLst/>
              <a:rect l="l" t="t" r="r" b="b"/>
              <a:pathLst>
                <a:path w="5530215" h="652779">
                  <a:moveTo>
                    <a:pt x="0" y="0"/>
                  </a:moveTo>
                  <a:lnTo>
                    <a:pt x="0" y="652221"/>
                  </a:lnTo>
                </a:path>
                <a:path w="5530215" h="652779">
                  <a:moveTo>
                    <a:pt x="784821" y="0"/>
                  </a:moveTo>
                  <a:lnTo>
                    <a:pt x="784821" y="652221"/>
                  </a:lnTo>
                </a:path>
                <a:path w="5530215" h="652779">
                  <a:moveTo>
                    <a:pt x="1577225" y="0"/>
                  </a:moveTo>
                  <a:lnTo>
                    <a:pt x="1577225" y="652221"/>
                  </a:lnTo>
                </a:path>
                <a:path w="5530215" h="652779">
                  <a:moveTo>
                    <a:pt x="2369591" y="0"/>
                  </a:moveTo>
                  <a:lnTo>
                    <a:pt x="2369591" y="652221"/>
                  </a:lnTo>
                </a:path>
                <a:path w="5530215" h="652779">
                  <a:moveTo>
                    <a:pt x="3160509" y="0"/>
                  </a:moveTo>
                  <a:lnTo>
                    <a:pt x="3160509" y="652221"/>
                  </a:lnTo>
                </a:path>
                <a:path w="5530215" h="652779">
                  <a:moveTo>
                    <a:pt x="3945280" y="0"/>
                  </a:moveTo>
                  <a:lnTo>
                    <a:pt x="3945280" y="652221"/>
                  </a:lnTo>
                </a:path>
                <a:path w="5530215" h="652779">
                  <a:moveTo>
                    <a:pt x="4737696" y="0"/>
                  </a:moveTo>
                  <a:lnTo>
                    <a:pt x="4737696" y="652221"/>
                  </a:lnTo>
                </a:path>
                <a:path w="5530215" h="652779">
                  <a:moveTo>
                    <a:pt x="5530100" y="0"/>
                  </a:moveTo>
                  <a:lnTo>
                    <a:pt x="5530100" y="652221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739275" y="5068442"/>
              <a:ext cx="6321425" cy="44450"/>
            </a:xfrm>
            <a:custGeom>
              <a:avLst/>
              <a:gdLst/>
              <a:ahLst/>
              <a:cxnLst/>
              <a:rect l="l" t="t" r="r" b="b"/>
              <a:pathLst>
                <a:path w="6321425" h="44450">
                  <a:moveTo>
                    <a:pt x="0" y="0"/>
                  </a:moveTo>
                  <a:lnTo>
                    <a:pt x="0" y="44196"/>
                  </a:lnTo>
                </a:path>
                <a:path w="6321425" h="44450">
                  <a:moveTo>
                    <a:pt x="792416" y="0"/>
                  </a:moveTo>
                  <a:lnTo>
                    <a:pt x="792416" y="44196"/>
                  </a:lnTo>
                </a:path>
                <a:path w="6321425" h="44450">
                  <a:moveTo>
                    <a:pt x="1583283" y="0"/>
                  </a:moveTo>
                  <a:lnTo>
                    <a:pt x="1583283" y="44196"/>
                  </a:lnTo>
                </a:path>
                <a:path w="6321425" h="44450">
                  <a:moveTo>
                    <a:pt x="2368054" y="0"/>
                  </a:moveTo>
                  <a:lnTo>
                    <a:pt x="2368054" y="44196"/>
                  </a:lnTo>
                </a:path>
                <a:path w="6321425" h="44450">
                  <a:moveTo>
                    <a:pt x="3160471" y="0"/>
                  </a:moveTo>
                  <a:lnTo>
                    <a:pt x="3160471" y="44196"/>
                  </a:lnTo>
                </a:path>
                <a:path w="6321425" h="44450">
                  <a:moveTo>
                    <a:pt x="3952875" y="0"/>
                  </a:moveTo>
                  <a:lnTo>
                    <a:pt x="3952875" y="44196"/>
                  </a:lnTo>
                </a:path>
                <a:path w="6321425" h="44450">
                  <a:moveTo>
                    <a:pt x="4745291" y="0"/>
                  </a:moveTo>
                  <a:lnTo>
                    <a:pt x="4745291" y="44196"/>
                  </a:lnTo>
                </a:path>
                <a:path w="6321425" h="44450">
                  <a:moveTo>
                    <a:pt x="5528525" y="0"/>
                  </a:moveTo>
                  <a:lnTo>
                    <a:pt x="5528525" y="44196"/>
                  </a:lnTo>
                </a:path>
                <a:path w="6321425" h="44450">
                  <a:moveTo>
                    <a:pt x="6320929" y="0"/>
                  </a:moveTo>
                  <a:lnTo>
                    <a:pt x="6320929" y="441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2346121" y="5068055"/>
              <a:ext cx="7104380" cy="635"/>
            </a:xfrm>
            <a:custGeom>
              <a:avLst/>
              <a:gdLst/>
              <a:ahLst/>
              <a:cxnLst/>
              <a:rect l="l" t="t" r="r" b="b"/>
              <a:pathLst>
                <a:path w="7104380" h="635">
                  <a:moveTo>
                    <a:pt x="0" y="0"/>
                  </a:moveTo>
                  <a:lnTo>
                    <a:pt x="7104214" y="0"/>
                  </a:lnTo>
                </a:path>
                <a:path w="7104380" h="635">
                  <a:moveTo>
                    <a:pt x="0" y="380"/>
                  </a:moveTo>
                  <a:lnTo>
                    <a:pt x="7104214" y="38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2346121" y="5068823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346121" y="4986134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4027538" y="0"/>
                  </a:lnTo>
                </a:path>
                <a:path w="7104380" h="0">
                  <a:moveTo>
                    <a:pt x="4664519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346121" y="4913020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346121" y="4838357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2346121" y="4765179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2346121" y="4690516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2346121" y="4615853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2346121" y="4542726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2346121" y="4468063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2301925" y="4468063"/>
              <a:ext cx="44450" cy="600710"/>
            </a:xfrm>
            <a:custGeom>
              <a:avLst/>
              <a:gdLst/>
              <a:ahLst/>
              <a:cxnLst/>
              <a:rect l="l" t="t" r="r" b="b"/>
              <a:pathLst>
                <a:path w="44450" h="600710">
                  <a:moveTo>
                    <a:pt x="0" y="600379"/>
                  </a:moveTo>
                  <a:lnTo>
                    <a:pt x="44196" y="600379"/>
                  </a:lnTo>
                </a:path>
                <a:path w="44450" h="600710">
                  <a:moveTo>
                    <a:pt x="22872" y="518071"/>
                  </a:moveTo>
                  <a:lnTo>
                    <a:pt x="44196" y="518071"/>
                  </a:lnTo>
                </a:path>
                <a:path w="44450" h="600710">
                  <a:moveTo>
                    <a:pt x="0" y="444957"/>
                  </a:moveTo>
                  <a:lnTo>
                    <a:pt x="44196" y="444957"/>
                  </a:lnTo>
                </a:path>
                <a:path w="44450" h="600710">
                  <a:moveTo>
                    <a:pt x="22872" y="370293"/>
                  </a:moveTo>
                  <a:lnTo>
                    <a:pt x="44196" y="370293"/>
                  </a:lnTo>
                </a:path>
                <a:path w="44450" h="600710">
                  <a:moveTo>
                    <a:pt x="0" y="297116"/>
                  </a:moveTo>
                  <a:lnTo>
                    <a:pt x="44196" y="297116"/>
                  </a:lnTo>
                </a:path>
                <a:path w="44450" h="600710">
                  <a:moveTo>
                    <a:pt x="22872" y="222453"/>
                  </a:moveTo>
                  <a:lnTo>
                    <a:pt x="44196" y="222453"/>
                  </a:lnTo>
                </a:path>
                <a:path w="44450" h="600710">
                  <a:moveTo>
                    <a:pt x="0" y="147789"/>
                  </a:moveTo>
                  <a:lnTo>
                    <a:pt x="44196" y="147789"/>
                  </a:lnTo>
                </a:path>
                <a:path w="44450" h="600710">
                  <a:moveTo>
                    <a:pt x="22872" y="74663"/>
                  </a:moveTo>
                  <a:lnTo>
                    <a:pt x="44196" y="74663"/>
                  </a:lnTo>
                </a:path>
                <a:path w="44450" h="600710">
                  <a:moveTo>
                    <a:pt x="0" y="0"/>
                  </a:moveTo>
                  <a:lnTo>
                    <a:pt x="44196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2346121" y="5068055"/>
              <a:ext cx="7104380" cy="635"/>
            </a:xfrm>
            <a:custGeom>
              <a:avLst/>
              <a:gdLst/>
              <a:ahLst/>
              <a:cxnLst/>
              <a:rect l="l" t="t" r="r" b="b"/>
              <a:pathLst>
                <a:path w="7104380" h="635">
                  <a:moveTo>
                    <a:pt x="0" y="0"/>
                  </a:moveTo>
                  <a:lnTo>
                    <a:pt x="7104214" y="0"/>
                  </a:lnTo>
                </a:path>
                <a:path w="7104380" h="635">
                  <a:moveTo>
                    <a:pt x="0" y="380"/>
                  </a:moveTo>
                  <a:lnTo>
                    <a:pt x="7104214" y="38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346121" y="5068823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2346121" y="5068055"/>
              <a:ext cx="7104380" cy="635"/>
            </a:xfrm>
            <a:custGeom>
              <a:avLst/>
              <a:gdLst/>
              <a:ahLst/>
              <a:cxnLst/>
              <a:rect l="l" t="t" r="r" b="b"/>
              <a:pathLst>
                <a:path w="7104380" h="635">
                  <a:moveTo>
                    <a:pt x="0" y="0"/>
                  </a:moveTo>
                  <a:lnTo>
                    <a:pt x="7104214" y="0"/>
                  </a:lnTo>
                </a:path>
                <a:path w="7104380" h="635">
                  <a:moveTo>
                    <a:pt x="0" y="380"/>
                  </a:moveTo>
                  <a:lnTo>
                    <a:pt x="7104214" y="38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346121" y="5068823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2346121" y="4416221"/>
              <a:ext cx="0" cy="652780"/>
            </a:xfrm>
            <a:custGeom>
              <a:avLst/>
              <a:gdLst/>
              <a:ahLst/>
              <a:cxnLst/>
              <a:rect l="l" t="t" r="r" b="b"/>
              <a:pathLst>
                <a:path w="0" h="652779">
                  <a:moveTo>
                    <a:pt x="0" y="0"/>
                  </a:moveTo>
                  <a:lnTo>
                    <a:pt x="0" y="652221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2428379" y="5031879"/>
              <a:ext cx="629920" cy="36830"/>
            </a:xfrm>
            <a:custGeom>
              <a:avLst/>
              <a:gdLst/>
              <a:ahLst/>
              <a:cxnLst/>
              <a:rect l="l" t="t" r="r" b="b"/>
              <a:pathLst>
                <a:path w="629919" h="36829">
                  <a:moveTo>
                    <a:pt x="629399" y="36563"/>
                  </a:moveTo>
                  <a:lnTo>
                    <a:pt x="0" y="36563"/>
                  </a:lnTo>
                  <a:lnTo>
                    <a:pt x="0" y="0"/>
                  </a:lnTo>
                  <a:lnTo>
                    <a:pt x="629399" y="0"/>
                  </a:lnTo>
                  <a:lnTo>
                    <a:pt x="629399" y="36563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2428379" y="5031879"/>
              <a:ext cx="629920" cy="36830"/>
            </a:xfrm>
            <a:custGeom>
              <a:avLst/>
              <a:gdLst/>
              <a:ahLst/>
              <a:cxnLst/>
              <a:rect l="l" t="t" r="r" b="b"/>
              <a:pathLst>
                <a:path w="629919" h="36829">
                  <a:moveTo>
                    <a:pt x="0" y="0"/>
                  </a:moveTo>
                  <a:lnTo>
                    <a:pt x="0" y="36563"/>
                  </a:lnTo>
                  <a:lnTo>
                    <a:pt x="629399" y="36563"/>
                  </a:lnTo>
                  <a:lnTo>
                    <a:pt x="6293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" name="object 124" descr=""/>
          <p:cNvSpPr txBox="1"/>
          <p:nvPr/>
        </p:nvSpPr>
        <p:spPr>
          <a:xfrm>
            <a:off x="2645815" y="4806194"/>
            <a:ext cx="180975" cy="1879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6.9%</a:t>
            </a:r>
            <a:endParaRPr sz="500">
              <a:latin typeface="Arial"/>
              <a:cs typeface="Arial"/>
            </a:endParaRPr>
          </a:p>
          <a:p>
            <a:pPr marL="22860">
              <a:lnSpc>
                <a:spcPct val="100000"/>
              </a:lnSpc>
              <a:spcBef>
                <a:spcPts val="4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1.00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25" name="object 125" descr=""/>
          <p:cNvGrpSpPr/>
          <p:nvPr/>
        </p:nvGrpSpPr>
        <p:grpSpPr>
          <a:xfrm>
            <a:off x="3212249" y="4526546"/>
            <a:ext cx="637540" cy="542925"/>
            <a:chOff x="3212249" y="4526546"/>
            <a:chExt cx="637540" cy="542925"/>
          </a:xfrm>
        </p:grpSpPr>
        <p:sp>
          <p:nvSpPr>
            <p:cNvPr id="126" name="object 126" descr=""/>
            <p:cNvSpPr/>
            <p:nvPr/>
          </p:nvSpPr>
          <p:spPr>
            <a:xfrm>
              <a:off x="3213201" y="4527499"/>
              <a:ext cx="635635" cy="541020"/>
            </a:xfrm>
            <a:custGeom>
              <a:avLst/>
              <a:gdLst/>
              <a:ahLst/>
              <a:cxnLst/>
              <a:rect l="l" t="t" r="r" b="b"/>
              <a:pathLst>
                <a:path w="635635" h="541020">
                  <a:moveTo>
                    <a:pt x="635444" y="540943"/>
                  </a:moveTo>
                  <a:lnTo>
                    <a:pt x="635444" y="0"/>
                  </a:lnTo>
                  <a:lnTo>
                    <a:pt x="0" y="0"/>
                  </a:lnTo>
                  <a:lnTo>
                    <a:pt x="0" y="540943"/>
                  </a:lnTo>
                  <a:lnTo>
                    <a:pt x="635444" y="540943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213201" y="4527499"/>
              <a:ext cx="635635" cy="541020"/>
            </a:xfrm>
            <a:custGeom>
              <a:avLst/>
              <a:gdLst/>
              <a:ahLst/>
              <a:cxnLst/>
              <a:rect l="l" t="t" r="r" b="b"/>
              <a:pathLst>
                <a:path w="635635" h="541020">
                  <a:moveTo>
                    <a:pt x="0" y="0"/>
                  </a:moveTo>
                  <a:lnTo>
                    <a:pt x="0" y="540943"/>
                  </a:lnTo>
                  <a:lnTo>
                    <a:pt x="635444" y="540943"/>
                  </a:lnTo>
                  <a:lnTo>
                    <a:pt x="63544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 descr=""/>
          <p:cNvSpPr txBox="1"/>
          <p:nvPr/>
        </p:nvSpPr>
        <p:spPr>
          <a:xfrm>
            <a:off x="3400124" y="4399337"/>
            <a:ext cx="26352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.0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 %</a:t>
            </a:r>
            <a:endParaRPr sz="500">
              <a:latin typeface="Arial"/>
              <a:cs typeface="Aria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430598" y="4480097"/>
            <a:ext cx="19558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14.38</a:t>
            </a:r>
            <a:endParaRPr sz="50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4233675" y="4842780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0.1%</a:t>
            </a:r>
            <a:endParaRPr sz="50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4244337" y="4925064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0.02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32" name="object 132" descr=""/>
          <p:cNvGrpSpPr/>
          <p:nvPr/>
        </p:nvGrpSpPr>
        <p:grpSpPr>
          <a:xfrm>
            <a:off x="4795532" y="5052263"/>
            <a:ext cx="631825" cy="17145"/>
            <a:chOff x="4795532" y="5052263"/>
            <a:chExt cx="631825" cy="17145"/>
          </a:xfrm>
        </p:grpSpPr>
        <p:sp>
          <p:nvSpPr>
            <p:cNvPr id="133" name="object 133" descr=""/>
            <p:cNvSpPr/>
            <p:nvPr/>
          </p:nvSpPr>
          <p:spPr>
            <a:xfrm>
              <a:off x="4796485" y="5053215"/>
              <a:ext cx="629920" cy="15240"/>
            </a:xfrm>
            <a:custGeom>
              <a:avLst/>
              <a:gdLst/>
              <a:ahLst/>
              <a:cxnLst/>
              <a:rect l="l" t="t" r="r" b="b"/>
              <a:pathLst>
                <a:path w="629920" h="15239">
                  <a:moveTo>
                    <a:pt x="629348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629348" y="0"/>
                  </a:lnTo>
                  <a:lnTo>
                    <a:pt x="629348" y="15227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4796485" y="5053215"/>
              <a:ext cx="629920" cy="15240"/>
            </a:xfrm>
            <a:custGeom>
              <a:avLst/>
              <a:gdLst/>
              <a:ahLst/>
              <a:cxnLst/>
              <a:rect l="l" t="t" r="r" b="b"/>
              <a:pathLst>
                <a:path w="629920" h="15239">
                  <a:moveTo>
                    <a:pt x="0" y="0"/>
                  </a:moveTo>
                  <a:lnTo>
                    <a:pt x="0" y="15227"/>
                  </a:lnTo>
                  <a:lnTo>
                    <a:pt x="629348" y="15227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" name="object 135" descr=""/>
          <p:cNvSpPr txBox="1"/>
          <p:nvPr/>
        </p:nvSpPr>
        <p:spPr>
          <a:xfrm>
            <a:off x="5015404" y="4829054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3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5026071" y="4909820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.43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37" name="object 137" descr=""/>
          <p:cNvGrpSpPr/>
          <p:nvPr/>
        </p:nvGrpSpPr>
        <p:grpSpPr>
          <a:xfrm>
            <a:off x="5587936" y="5059845"/>
            <a:ext cx="631825" cy="10160"/>
            <a:chOff x="5587936" y="5059845"/>
            <a:chExt cx="631825" cy="10160"/>
          </a:xfrm>
        </p:grpSpPr>
        <p:sp>
          <p:nvSpPr>
            <p:cNvPr id="138" name="object 138" descr=""/>
            <p:cNvSpPr/>
            <p:nvPr/>
          </p:nvSpPr>
          <p:spPr>
            <a:xfrm>
              <a:off x="5588888" y="5060797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629348" y="7645"/>
                  </a:moveTo>
                  <a:lnTo>
                    <a:pt x="0" y="7645"/>
                  </a:lnTo>
                  <a:lnTo>
                    <a:pt x="0" y="0"/>
                  </a:lnTo>
                  <a:lnTo>
                    <a:pt x="629348" y="0"/>
                  </a:lnTo>
                  <a:lnTo>
                    <a:pt x="629348" y="7645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5588888" y="5060797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0" y="0"/>
                  </a:moveTo>
                  <a:lnTo>
                    <a:pt x="0" y="7645"/>
                  </a:lnTo>
                  <a:lnTo>
                    <a:pt x="629348" y="7645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0" name="object 140" descr=""/>
          <p:cNvSpPr txBox="1"/>
          <p:nvPr/>
        </p:nvSpPr>
        <p:spPr>
          <a:xfrm>
            <a:off x="5807808" y="4835150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.6%</a:t>
            </a:r>
            <a:endParaRPr sz="500">
              <a:latin typeface="Arial"/>
              <a:cs typeface="Aria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5818477" y="4917435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.09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42" name="object 142" descr=""/>
          <p:cNvGrpSpPr/>
          <p:nvPr/>
        </p:nvGrpSpPr>
        <p:grpSpPr>
          <a:xfrm>
            <a:off x="6372707" y="4948618"/>
            <a:ext cx="639445" cy="121285"/>
            <a:chOff x="6372707" y="4948618"/>
            <a:chExt cx="639445" cy="121285"/>
          </a:xfrm>
        </p:grpSpPr>
        <p:sp>
          <p:nvSpPr>
            <p:cNvPr id="143" name="object 143" descr=""/>
            <p:cNvSpPr/>
            <p:nvPr/>
          </p:nvSpPr>
          <p:spPr>
            <a:xfrm>
              <a:off x="6373660" y="4949570"/>
              <a:ext cx="637540" cy="119380"/>
            </a:xfrm>
            <a:custGeom>
              <a:avLst/>
              <a:gdLst/>
              <a:ahLst/>
              <a:cxnLst/>
              <a:rect l="l" t="t" r="r" b="b"/>
              <a:pathLst>
                <a:path w="637540" h="119379">
                  <a:moveTo>
                    <a:pt x="636981" y="118859"/>
                  </a:moveTo>
                  <a:lnTo>
                    <a:pt x="636981" y="0"/>
                  </a:lnTo>
                  <a:lnTo>
                    <a:pt x="0" y="0"/>
                  </a:lnTo>
                  <a:lnTo>
                    <a:pt x="0" y="118859"/>
                  </a:lnTo>
                  <a:lnTo>
                    <a:pt x="636981" y="118859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6373660" y="4949570"/>
              <a:ext cx="637540" cy="119380"/>
            </a:xfrm>
            <a:custGeom>
              <a:avLst/>
              <a:gdLst/>
              <a:ahLst/>
              <a:cxnLst/>
              <a:rect l="l" t="t" r="r" b="b"/>
              <a:pathLst>
                <a:path w="637540" h="119379">
                  <a:moveTo>
                    <a:pt x="0" y="0"/>
                  </a:moveTo>
                  <a:lnTo>
                    <a:pt x="0" y="118859"/>
                  </a:lnTo>
                  <a:lnTo>
                    <a:pt x="636981" y="118859"/>
                  </a:lnTo>
                  <a:lnTo>
                    <a:pt x="6369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" name="object 145" descr=""/>
          <p:cNvSpPr txBox="1"/>
          <p:nvPr/>
        </p:nvSpPr>
        <p:spPr>
          <a:xfrm>
            <a:off x="6578878" y="4725435"/>
            <a:ext cx="2190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21.4%</a:t>
            </a:r>
            <a:endParaRPr sz="500">
              <a:latin typeface="Arial"/>
              <a:cs typeface="Aria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6612400" y="4806201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3.08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47" name="object 147" descr=""/>
          <p:cNvGrpSpPr/>
          <p:nvPr/>
        </p:nvGrpSpPr>
        <p:grpSpPr>
          <a:xfrm>
            <a:off x="7165123" y="5059845"/>
            <a:ext cx="631825" cy="10160"/>
            <a:chOff x="7165123" y="5059845"/>
            <a:chExt cx="631825" cy="10160"/>
          </a:xfrm>
        </p:grpSpPr>
        <p:sp>
          <p:nvSpPr>
            <p:cNvPr id="148" name="object 148" descr=""/>
            <p:cNvSpPr/>
            <p:nvPr/>
          </p:nvSpPr>
          <p:spPr>
            <a:xfrm>
              <a:off x="7166076" y="5060797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629348" y="7645"/>
                  </a:moveTo>
                  <a:lnTo>
                    <a:pt x="0" y="7645"/>
                  </a:lnTo>
                  <a:lnTo>
                    <a:pt x="0" y="0"/>
                  </a:lnTo>
                  <a:lnTo>
                    <a:pt x="629348" y="0"/>
                  </a:lnTo>
                  <a:lnTo>
                    <a:pt x="629348" y="7645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7166076" y="5060797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0" y="0"/>
                  </a:moveTo>
                  <a:lnTo>
                    <a:pt x="0" y="7645"/>
                  </a:lnTo>
                  <a:lnTo>
                    <a:pt x="629348" y="7645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0" name="object 150" descr=""/>
          <p:cNvSpPr txBox="1"/>
          <p:nvPr/>
        </p:nvSpPr>
        <p:spPr>
          <a:xfrm>
            <a:off x="7394142" y="4835150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0.4%</a:t>
            </a:r>
            <a:endParaRPr sz="500">
              <a:latin typeface="Arial"/>
              <a:cs typeface="Aria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7404810" y="4917435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0.06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52" name="object 152" descr=""/>
          <p:cNvGrpSpPr/>
          <p:nvPr/>
        </p:nvGrpSpPr>
        <p:grpSpPr>
          <a:xfrm>
            <a:off x="7955991" y="5059845"/>
            <a:ext cx="631825" cy="10160"/>
            <a:chOff x="7955991" y="5059845"/>
            <a:chExt cx="631825" cy="10160"/>
          </a:xfrm>
        </p:grpSpPr>
        <p:sp>
          <p:nvSpPr>
            <p:cNvPr id="153" name="object 153" descr=""/>
            <p:cNvSpPr/>
            <p:nvPr/>
          </p:nvSpPr>
          <p:spPr>
            <a:xfrm>
              <a:off x="7956943" y="5060797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629348" y="7645"/>
                  </a:moveTo>
                  <a:lnTo>
                    <a:pt x="0" y="7645"/>
                  </a:lnTo>
                  <a:lnTo>
                    <a:pt x="0" y="0"/>
                  </a:lnTo>
                  <a:lnTo>
                    <a:pt x="629348" y="0"/>
                  </a:lnTo>
                  <a:lnTo>
                    <a:pt x="629348" y="7645"/>
                  </a:lnTo>
                  <a:close/>
                </a:path>
              </a:pathLst>
            </a:custGeom>
            <a:solidFill>
              <a:srgbClr val="A839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7956943" y="5060797"/>
              <a:ext cx="629920" cy="8255"/>
            </a:xfrm>
            <a:custGeom>
              <a:avLst/>
              <a:gdLst/>
              <a:ahLst/>
              <a:cxnLst/>
              <a:rect l="l" t="t" r="r" b="b"/>
              <a:pathLst>
                <a:path w="629920" h="8254">
                  <a:moveTo>
                    <a:pt x="0" y="0"/>
                  </a:moveTo>
                  <a:lnTo>
                    <a:pt x="0" y="7645"/>
                  </a:lnTo>
                  <a:lnTo>
                    <a:pt x="629348" y="7645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5" name="object 155" descr=""/>
          <p:cNvSpPr txBox="1"/>
          <p:nvPr/>
        </p:nvSpPr>
        <p:spPr>
          <a:xfrm>
            <a:off x="8175873" y="4835150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.6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8186542" y="4917435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.23</a:t>
            </a:r>
            <a:endParaRPr sz="500">
              <a:latin typeface="Arial"/>
              <a:cs typeface="Aria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8968282" y="4842771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.2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8978944" y="4925055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.03</a:t>
            </a:r>
            <a:endParaRPr sz="500">
              <a:latin typeface="Arial"/>
              <a:cs typeface="Aria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674773" y="5132305"/>
            <a:ext cx="12573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DC</a:t>
            </a:r>
            <a:endParaRPr sz="500">
              <a:latin typeface="Arial"/>
              <a:cs typeface="Aria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3477847" y="5132305"/>
            <a:ext cx="990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4256537" y="5132305"/>
            <a:ext cx="13589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120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5036754" y="5132305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180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5829159" y="5132305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240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6383818" y="5102721"/>
            <a:ext cx="622300" cy="29337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5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5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dirty="0" sz="750" spc="-10">
                <a:solidFill>
                  <a:srgbClr val="231F1F"/>
                </a:solidFill>
                <a:latin typeface="Arial"/>
                <a:cs typeface="Arial"/>
              </a:rPr>
              <a:t>Harmonics/Hz</a:t>
            </a:r>
            <a:endParaRPr sz="750">
              <a:latin typeface="Arial"/>
              <a:cs typeface="Aria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7417024" y="5132305"/>
            <a:ext cx="1371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360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8197243" y="5132305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420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8989650" y="5132305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480</a:t>
            </a:r>
            <a:endParaRPr sz="500">
              <a:latin typeface="Arial"/>
              <a:cs typeface="Aria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1271290" y="4343792"/>
            <a:ext cx="949325" cy="1416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IS</a:t>
            </a:r>
            <a:r>
              <a:rPr dirty="0" sz="750" spc="-10">
                <a:solidFill>
                  <a:srgbClr val="231F1F"/>
                </a:solidFill>
                <a:latin typeface="Arial"/>
                <a:cs typeface="Arial"/>
              </a:rPr>
              <a:t> ATRAFO</a:t>
            </a:r>
            <a:r>
              <a:rPr dirty="0" sz="750" spc="-3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220</a:t>
            </a:r>
            <a:r>
              <a:rPr dirty="0" sz="750" spc="3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 spc="-20">
                <a:solidFill>
                  <a:srgbClr val="231F1F"/>
                </a:solidFill>
                <a:latin typeface="Arial"/>
                <a:cs typeface="Arial"/>
              </a:rPr>
              <a:t>KV/A</a:t>
            </a:r>
            <a:endParaRPr sz="750">
              <a:latin typeface="Arial"/>
              <a:cs typeface="Aria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2209986" y="5005826"/>
            <a:ext cx="6286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500">
              <a:latin typeface="Arial"/>
              <a:cs typeface="Aria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2209986" y="4858009"/>
            <a:ext cx="6286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4</a:t>
            </a:r>
            <a:endParaRPr sz="500">
              <a:latin typeface="Arial"/>
              <a:cs typeface="Aria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2209986" y="4710199"/>
            <a:ext cx="6286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8</a:t>
            </a:r>
            <a:endParaRPr sz="500">
              <a:latin typeface="Arial"/>
              <a:cs typeface="Aria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2171893" y="4562382"/>
            <a:ext cx="990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12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73" name="object 173" descr=""/>
          <p:cNvGrpSpPr/>
          <p:nvPr/>
        </p:nvGrpSpPr>
        <p:grpSpPr>
          <a:xfrm>
            <a:off x="2300973" y="5600839"/>
            <a:ext cx="7150734" cy="690880"/>
            <a:chOff x="2300973" y="5600839"/>
            <a:chExt cx="7150734" cy="690880"/>
          </a:xfrm>
        </p:grpSpPr>
        <p:sp>
          <p:nvSpPr>
            <p:cNvPr id="174" name="object 174" descr=""/>
            <p:cNvSpPr/>
            <p:nvPr/>
          </p:nvSpPr>
          <p:spPr>
            <a:xfrm>
              <a:off x="2347620" y="5603328"/>
              <a:ext cx="7103109" cy="645160"/>
            </a:xfrm>
            <a:custGeom>
              <a:avLst/>
              <a:gdLst/>
              <a:ahLst/>
              <a:cxnLst/>
              <a:rect l="l" t="t" r="r" b="b"/>
              <a:pathLst>
                <a:path w="7103109" h="645160">
                  <a:moveTo>
                    <a:pt x="7102729" y="644575"/>
                  </a:moveTo>
                  <a:lnTo>
                    <a:pt x="0" y="644575"/>
                  </a:lnTo>
                  <a:lnTo>
                    <a:pt x="0" y="0"/>
                  </a:lnTo>
                  <a:lnTo>
                    <a:pt x="7102729" y="0"/>
                  </a:lnTo>
                  <a:lnTo>
                    <a:pt x="7102729" y="6445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3138487" y="5601792"/>
              <a:ext cx="5530215" cy="645160"/>
            </a:xfrm>
            <a:custGeom>
              <a:avLst/>
              <a:gdLst/>
              <a:ahLst/>
              <a:cxnLst/>
              <a:rect l="l" t="t" r="r" b="b"/>
              <a:pathLst>
                <a:path w="5530215" h="645160">
                  <a:moveTo>
                    <a:pt x="0" y="0"/>
                  </a:moveTo>
                  <a:lnTo>
                    <a:pt x="0" y="644575"/>
                  </a:lnTo>
                </a:path>
                <a:path w="5530215" h="645160">
                  <a:moveTo>
                    <a:pt x="784821" y="0"/>
                  </a:moveTo>
                  <a:lnTo>
                    <a:pt x="784821" y="644575"/>
                  </a:lnTo>
                </a:path>
                <a:path w="5530215" h="645160">
                  <a:moveTo>
                    <a:pt x="1577225" y="0"/>
                  </a:moveTo>
                  <a:lnTo>
                    <a:pt x="1577225" y="644575"/>
                  </a:lnTo>
                </a:path>
                <a:path w="5530215" h="645160">
                  <a:moveTo>
                    <a:pt x="2369591" y="0"/>
                  </a:moveTo>
                  <a:lnTo>
                    <a:pt x="2369591" y="644575"/>
                  </a:lnTo>
                </a:path>
                <a:path w="5530215" h="645160">
                  <a:moveTo>
                    <a:pt x="3160509" y="0"/>
                  </a:moveTo>
                  <a:lnTo>
                    <a:pt x="3160509" y="644575"/>
                  </a:lnTo>
                </a:path>
                <a:path w="5530215" h="645160">
                  <a:moveTo>
                    <a:pt x="3945280" y="0"/>
                  </a:moveTo>
                  <a:lnTo>
                    <a:pt x="3945280" y="644575"/>
                  </a:lnTo>
                </a:path>
                <a:path w="5530215" h="645160">
                  <a:moveTo>
                    <a:pt x="4737696" y="0"/>
                  </a:moveTo>
                  <a:lnTo>
                    <a:pt x="4737696" y="644575"/>
                  </a:lnTo>
                </a:path>
                <a:path w="5530215" h="645160">
                  <a:moveTo>
                    <a:pt x="5530100" y="0"/>
                  </a:moveTo>
                  <a:lnTo>
                    <a:pt x="5530100" y="644575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2739275" y="6246367"/>
              <a:ext cx="6321425" cy="44450"/>
            </a:xfrm>
            <a:custGeom>
              <a:avLst/>
              <a:gdLst/>
              <a:ahLst/>
              <a:cxnLst/>
              <a:rect l="l" t="t" r="r" b="b"/>
              <a:pathLst>
                <a:path w="6321425" h="44450">
                  <a:moveTo>
                    <a:pt x="0" y="0"/>
                  </a:moveTo>
                  <a:lnTo>
                    <a:pt x="0" y="44196"/>
                  </a:lnTo>
                </a:path>
                <a:path w="6321425" h="44450">
                  <a:moveTo>
                    <a:pt x="792416" y="0"/>
                  </a:moveTo>
                  <a:lnTo>
                    <a:pt x="792416" y="44196"/>
                  </a:lnTo>
                </a:path>
                <a:path w="6321425" h="44450">
                  <a:moveTo>
                    <a:pt x="1583283" y="0"/>
                  </a:moveTo>
                  <a:lnTo>
                    <a:pt x="1583283" y="44196"/>
                  </a:lnTo>
                </a:path>
                <a:path w="6321425" h="44450">
                  <a:moveTo>
                    <a:pt x="2368054" y="0"/>
                  </a:moveTo>
                  <a:lnTo>
                    <a:pt x="2368054" y="44196"/>
                  </a:lnTo>
                </a:path>
                <a:path w="6321425" h="44450">
                  <a:moveTo>
                    <a:pt x="3160471" y="0"/>
                  </a:moveTo>
                  <a:lnTo>
                    <a:pt x="3160471" y="44196"/>
                  </a:lnTo>
                </a:path>
                <a:path w="6321425" h="44450">
                  <a:moveTo>
                    <a:pt x="3952875" y="0"/>
                  </a:moveTo>
                  <a:lnTo>
                    <a:pt x="3952875" y="44196"/>
                  </a:lnTo>
                </a:path>
                <a:path w="6321425" h="44450">
                  <a:moveTo>
                    <a:pt x="4745291" y="0"/>
                  </a:moveTo>
                  <a:lnTo>
                    <a:pt x="4745291" y="44196"/>
                  </a:lnTo>
                </a:path>
                <a:path w="6321425" h="44450">
                  <a:moveTo>
                    <a:pt x="5528525" y="0"/>
                  </a:moveTo>
                  <a:lnTo>
                    <a:pt x="5528525" y="44196"/>
                  </a:lnTo>
                </a:path>
                <a:path w="6321425" h="44450">
                  <a:moveTo>
                    <a:pt x="6320929" y="0"/>
                  </a:moveTo>
                  <a:lnTo>
                    <a:pt x="6320929" y="44196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2346121" y="6202209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2257" y="0"/>
                  </a:lnTo>
                </a:path>
                <a:path w="7104380" h="0">
                  <a:moveTo>
                    <a:pt x="711657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4027538" y="0"/>
                  </a:lnTo>
                </a:path>
                <a:path w="7104380" h="0">
                  <a:moveTo>
                    <a:pt x="4664519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2346121" y="6150368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4027538" y="0"/>
                  </a:lnTo>
                </a:path>
                <a:path w="7104380" h="0">
                  <a:moveTo>
                    <a:pt x="4664519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2346121" y="6106223"/>
              <a:ext cx="867410" cy="0"/>
            </a:xfrm>
            <a:custGeom>
              <a:avLst/>
              <a:gdLst/>
              <a:ahLst/>
              <a:cxnLst/>
              <a:rect l="l" t="t" r="r" b="b"/>
              <a:pathLst>
                <a:path w="867410" h="0">
                  <a:moveTo>
                    <a:pt x="0" y="0"/>
                  </a:moveTo>
                  <a:lnTo>
                    <a:pt x="867079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3848646" y="6105842"/>
              <a:ext cx="5601970" cy="1270"/>
            </a:xfrm>
            <a:custGeom>
              <a:avLst/>
              <a:gdLst/>
              <a:ahLst/>
              <a:cxnLst/>
              <a:rect l="l" t="t" r="r" b="b"/>
              <a:pathLst>
                <a:path w="5601970" h="1270">
                  <a:moveTo>
                    <a:pt x="0" y="761"/>
                  </a:moveTo>
                  <a:lnTo>
                    <a:pt x="5601690" y="761"/>
                  </a:lnTo>
                </a:path>
                <a:path w="5601970" h="1270">
                  <a:moveTo>
                    <a:pt x="0" y="0"/>
                  </a:moveTo>
                  <a:lnTo>
                    <a:pt x="5601690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2346121" y="6062014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2346121" y="6008636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2346121" y="5964491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2346121" y="5912637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2346121" y="5868492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2346121" y="5824283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2346121" y="5772441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2346121" y="5728296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867079" y="0"/>
                  </a:lnTo>
                </a:path>
                <a:path w="7104380" h="0">
                  <a:moveTo>
                    <a:pt x="1502524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2346121" y="5676455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2346121" y="5630709"/>
              <a:ext cx="7104380" cy="0"/>
            </a:xfrm>
            <a:custGeom>
              <a:avLst/>
              <a:gdLst/>
              <a:ahLst/>
              <a:cxnLst/>
              <a:rect l="l" t="t" r="r" b="b"/>
              <a:pathLst>
                <a:path w="7104380" h="0">
                  <a:moveTo>
                    <a:pt x="0" y="0"/>
                  </a:moveTo>
                  <a:lnTo>
                    <a:pt x="7104214" y="0"/>
                  </a:lnTo>
                </a:path>
              </a:pathLst>
            </a:custGeom>
            <a:ln w="3175">
              <a:solidFill>
                <a:srgbClr val="E4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2301925" y="5601792"/>
              <a:ext cx="44450" cy="645160"/>
            </a:xfrm>
            <a:custGeom>
              <a:avLst/>
              <a:gdLst/>
              <a:ahLst/>
              <a:cxnLst/>
              <a:rect l="l" t="t" r="r" b="b"/>
              <a:pathLst>
                <a:path w="44450" h="645160">
                  <a:moveTo>
                    <a:pt x="0" y="644575"/>
                  </a:moveTo>
                  <a:lnTo>
                    <a:pt x="44196" y="644575"/>
                  </a:lnTo>
                </a:path>
                <a:path w="44450" h="645160">
                  <a:moveTo>
                    <a:pt x="22872" y="600417"/>
                  </a:moveTo>
                  <a:lnTo>
                    <a:pt x="44196" y="600417"/>
                  </a:lnTo>
                </a:path>
                <a:path w="44450" h="645160">
                  <a:moveTo>
                    <a:pt x="0" y="548576"/>
                  </a:moveTo>
                  <a:lnTo>
                    <a:pt x="44196" y="548576"/>
                  </a:lnTo>
                </a:path>
                <a:path w="44450" h="645160">
                  <a:moveTo>
                    <a:pt x="22872" y="504431"/>
                  </a:moveTo>
                  <a:lnTo>
                    <a:pt x="44196" y="504431"/>
                  </a:lnTo>
                </a:path>
                <a:path w="44450" h="645160">
                  <a:moveTo>
                    <a:pt x="0" y="460222"/>
                  </a:moveTo>
                  <a:lnTo>
                    <a:pt x="44196" y="460222"/>
                  </a:lnTo>
                </a:path>
                <a:path w="44450" h="645160">
                  <a:moveTo>
                    <a:pt x="22872" y="406844"/>
                  </a:moveTo>
                  <a:lnTo>
                    <a:pt x="44196" y="406844"/>
                  </a:lnTo>
                </a:path>
                <a:path w="44450" h="645160">
                  <a:moveTo>
                    <a:pt x="0" y="362699"/>
                  </a:moveTo>
                  <a:lnTo>
                    <a:pt x="44196" y="362699"/>
                  </a:lnTo>
                </a:path>
                <a:path w="44450" h="645160">
                  <a:moveTo>
                    <a:pt x="22872" y="310845"/>
                  </a:moveTo>
                  <a:lnTo>
                    <a:pt x="44196" y="310845"/>
                  </a:lnTo>
                </a:path>
                <a:path w="44450" h="645160">
                  <a:moveTo>
                    <a:pt x="0" y="266700"/>
                  </a:moveTo>
                  <a:lnTo>
                    <a:pt x="44196" y="266700"/>
                  </a:lnTo>
                </a:path>
                <a:path w="44450" h="645160">
                  <a:moveTo>
                    <a:pt x="22872" y="222491"/>
                  </a:moveTo>
                  <a:lnTo>
                    <a:pt x="44196" y="222491"/>
                  </a:lnTo>
                </a:path>
                <a:path w="44450" h="645160">
                  <a:moveTo>
                    <a:pt x="0" y="170649"/>
                  </a:moveTo>
                  <a:lnTo>
                    <a:pt x="44196" y="170649"/>
                  </a:lnTo>
                </a:path>
                <a:path w="44450" h="645160">
                  <a:moveTo>
                    <a:pt x="22872" y="126504"/>
                  </a:moveTo>
                  <a:lnTo>
                    <a:pt x="44196" y="126504"/>
                  </a:lnTo>
                </a:path>
                <a:path w="44450" h="645160">
                  <a:moveTo>
                    <a:pt x="0" y="74663"/>
                  </a:moveTo>
                  <a:lnTo>
                    <a:pt x="44196" y="74663"/>
                  </a:lnTo>
                </a:path>
                <a:path w="44450" h="645160">
                  <a:moveTo>
                    <a:pt x="22872" y="28917"/>
                  </a:moveTo>
                  <a:lnTo>
                    <a:pt x="44196" y="28917"/>
                  </a:lnTo>
                </a:path>
                <a:path w="44450" h="645160">
                  <a:moveTo>
                    <a:pt x="44196" y="0"/>
                  </a:moveTo>
                  <a:lnTo>
                    <a:pt x="44196" y="644575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2428379" y="6186931"/>
              <a:ext cx="629920" cy="59690"/>
            </a:xfrm>
            <a:custGeom>
              <a:avLst/>
              <a:gdLst/>
              <a:ahLst/>
              <a:cxnLst/>
              <a:rect l="l" t="t" r="r" b="b"/>
              <a:pathLst>
                <a:path w="629919" h="59689">
                  <a:moveTo>
                    <a:pt x="629399" y="59436"/>
                  </a:moveTo>
                  <a:lnTo>
                    <a:pt x="629399" y="0"/>
                  </a:lnTo>
                  <a:lnTo>
                    <a:pt x="0" y="0"/>
                  </a:lnTo>
                  <a:lnTo>
                    <a:pt x="0" y="59436"/>
                  </a:lnTo>
                  <a:lnTo>
                    <a:pt x="629399" y="59436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2428379" y="6186931"/>
              <a:ext cx="629920" cy="59690"/>
            </a:xfrm>
            <a:custGeom>
              <a:avLst/>
              <a:gdLst/>
              <a:ahLst/>
              <a:cxnLst/>
              <a:rect l="l" t="t" r="r" b="b"/>
              <a:pathLst>
                <a:path w="629919" h="59689">
                  <a:moveTo>
                    <a:pt x="0" y="0"/>
                  </a:moveTo>
                  <a:lnTo>
                    <a:pt x="0" y="59436"/>
                  </a:lnTo>
                  <a:lnTo>
                    <a:pt x="629399" y="59436"/>
                  </a:lnTo>
                  <a:lnTo>
                    <a:pt x="6293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" name="object 194" descr=""/>
          <p:cNvSpPr txBox="1"/>
          <p:nvPr/>
        </p:nvSpPr>
        <p:spPr>
          <a:xfrm>
            <a:off x="2626005" y="5962809"/>
            <a:ext cx="2266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12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.0</a:t>
            </a:r>
            <a:r>
              <a:rPr dirty="0" sz="500" spc="-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2656485" y="6043569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1.36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196" name="object 196" descr=""/>
          <p:cNvGrpSpPr/>
          <p:nvPr/>
        </p:nvGrpSpPr>
        <p:grpSpPr>
          <a:xfrm>
            <a:off x="3212249" y="5712066"/>
            <a:ext cx="637540" cy="535305"/>
            <a:chOff x="3212249" y="5712066"/>
            <a:chExt cx="637540" cy="535305"/>
          </a:xfrm>
        </p:grpSpPr>
        <p:sp>
          <p:nvSpPr>
            <p:cNvPr id="197" name="object 197" descr=""/>
            <p:cNvSpPr/>
            <p:nvPr/>
          </p:nvSpPr>
          <p:spPr>
            <a:xfrm>
              <a:off x="3213201" y="5713018"/>
              <a:ext cx="635635" cy="533400"/>
            </a:xfrm>
            <a:custGeom>
              <a:avLst/>
              <a:gdLst/>
              <a:ahLst/>
              <a:cxnLst/>
              <a:rect l="l" t="t" r="r" b="b"/>
              <a:pathLst>
                <a:path w="635635" h="533400">
                  <a:moveTo>
                    <a:pt x="635444" y="533349"/>
                  </a:moveTo>
                  <a:lnTo>
                    <a:pt x="635444" y="0"/>
                  </a:lnTo>
                  <a:lnTo>
                    <a:pt x="0" y="0"/>
                  </a:lnTo>
                  <a:lnTo>
                    <a:pt x="0" y="533349"/>
                  </a:lnTo>
                  <a:lnTo>
                    <a:pt x="635444" y="533349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3213201" y="5713018"/>
              <a:ext cx="635635" cy="533400"/>
            </a:xfrm>
            <a:custGeom>
              <a:avLst/>
              <a:gdLst/>
              <a:ahLst/>
              <a:cxnLst/>
              <a:rect l="l" t="t" r="r" b="b"/>
              <a:pathLst>
                <a:path w="635635" h="533400">
                  <a:moveTo>
                    <a:pt x="0" y="0"/>
                  </a:moveTo>
                  <a:lnTo>
                    <a:pt x="0" y="533349"/>
                  </a:lnTo>
                  <a:lnTo>
                    <a:pt x="635444" y="533349"/>
                  </a:lnTo>
                  <a:lnTo>
                    <a:pt x="63544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9" name="object 199" descr=""/>
          <p:cNvSpPr txBox="1"/>
          <p:nvPr/>
        </p:nvSpPr>
        <p:spPr>
          <a:xfrm>
            <a:off x="3400124" y="5584895"/>
            <a:ext cx="26352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100</a:t>
            </a:r>
            <a:r>
              <a:rPr dirty="0" sz="500" spc="-7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.0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 %</a:t>
            </a:r>
            <a:endParaRPr sz="500">
              <a:latin typeface="Arial"/>
              <a:cs typeface="Arial"/>
            </a:endParaRPr>
          </a:p>
        </p:txBody>
      </p:sp>
      <p:sp>
        <p:nvSpPr>
          <p:cNvPr id="200" name="object 200" descr=""/>
          <p:cNvSpPr txBox="1"/>
          <p:nvPr/>
        </p:nvSpPr>
        <p:spPr>
          <a:xfrm>
            <a:off x="3430598" y="5665655"/>
            <a:ext cx="19558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11.34</a:t>
            </a:r>
            <a:endParaRPr sz="500">
              <a:latin typeface="Arial"/>
              <a:cs typeface="Arial"/>
            </a:endParaRPr>
          </a:p>
        </p:txBody>
      </p:sp>
      <p:sp>
        <p:nvSpPr>
          <p:cNvPr id="201" name="object 201" descr=""/>
          <p:cNvSpPr/>
          <p:nvPr/>
        </p:nvSpPr>
        <p:spPr>
          <a:xfrm>
            <a:off x="4004068" y="6246367"/>
            <a:ext cx="629920" cy="0"/>
          </a:xfrm>
          <a:custGeom>
            <a:avLst/>
            <a:gdLst/>
            <a:ahLst/>
            <a:cxnLst/>
            <a:rect l="l" t="t" r="r" b="b"/>
            <a:pathLst>
              <a:path w="629920" h="0">
                <a:moveTo>
                  <a:pt x="0" y="0"/>
                </a:moveTo>
                <a:lnTo>
                  <a:pt x="629348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 descr=""/>
          <p:cNvSpPr txBox="1"/>
          <p:nvPr/>
        </p:nvSpPr>
        <p:spPr>
          <a:xfrm>
            <a:off x="4233673" y="6020708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0.4%</a:t>
            </a:r>
            <a:endParaRPr sz="500">
              <a:latin typeface="Arial"/>
              <a:cs typeface="Arial"/>
            </a:endParaRPr>
          </a:p>
        </p:txBody>
      </p:sp>
      <p:sp>
        <p:nvSpPr>
          <p:cNvPr id="203" name="object 203" descr=""/>
          <p:cNvSpPr txBox="1"/>
          <p:nvPr/>
        </p:nvSpPr>
        <p:spPr>
          <a:xfrm>
            <a:off x="4244335" y="6102992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0.04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204" name="object 204" descr=""/>
          <p:cNvGrpSpPr/>
          <p:nvPr/>
        </p:nvGrpSpPr>
        <p:grpSpPr>
          <a:xfrm>
            <a:off x="4795532" y="6237820"/>
            <a:ext cx="631825" cy="9525"/>
            <a:chOff x="4795532" y="6237820"/>
            <a:chExt cx="631825" cy="9525"/>
          </a:xfrm>
        </p:grpSpPr>
        <p:sp>
          <p:nvSpPr>
            <p:cNvPr id="205" name="object 205" descr=""/>
            <p:cNvSpPr/>
            <p:nvPr/>
          </p:nvSpPr>
          <p:spPr>
            <a:xfrm>
              <a:off x="4796485" y="6238773"/>
              <a:ext cx="629920" cy="7620"/>
            </a:xfrm>
            <a:custGeom>
              <a:avLst/>
              <a:gdLst/>
              <a:ahLst/>
              <a:cxnLst/>
              <a:rect l="l" t="t" r="r" b="b"/>
              <a:pathLst>
                <a:path w="629920" h="7620">
                  <a:moveTo>
                    <a:pt x="629348" y="7594"/>
                  </a:moveTo>
                  <a:lnTo>
                    <a:pt x="629348" y="0"/>
                  </a:lnTo>
                  <a:lnTo>
                    <a:pt x="0" y="0"/>
                  </a:lnTo>
                  <a:lnTo>
                    <a:pt x="0" y="7594"/>
                  </a:lnTo>
                  <a:lnTo>
                    <a:pt x="629348" y="7594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4796485" y="6238773"/>
              <a:ext cx="629920" cy="7620"/>
            </a:xfrm>
            <a:custGeom>
              <a:avLst/>
              <a:gdLst/>
              <a:ahLst/>
              <a:cxnLst/>
              <a:rect l="l" t="t" r="r" b="b"/>
              <a:pathLst>
                <a:path w="629920" h="7620">
                  <a:moveTo>
                    <a:pt x="0" y="0"/>
                  </a:moveTo>
                  <a:lnTo>
                    <a:pt x="0" y="7594"/>
                  </a:lnTo>
                  <a:lnTo>
                    <a:pt x="629348" y="7594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7" name="object 207" descr=""/>
          <p:cNvSpPr txBox="1"/>
          <p:nvPr/>
        </p:nvSpPr>
        <p:spPr>
          <a:xfrm>
            <a:off x="5015404" y="6014612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.2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5026071" y="6095378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.25</a:t>
            </a:r>
            <a:endParaRPr sz="500">
              <a:latin typeface="Arial"/>
              <a:cs typeface="Arial"/>
            </a:endParaRPr>
          </a:p>
        </p:txBody>
      </p:sp>
      <p:sp>
        <p:nvSpPr>
          <p:cNvPr id="209" name="object 209" descr=""/>
          <p:cNvSpPr/>
          <p:nvPr/>
        </p:nvSpPr>
        <p:spPr>
          <a:xfrm>
            <a:off x="5588889" y="6246367"/>
            <a:ext cx="629920" cy="0"/>
          </a:xfrm>
          <a:custGeom>
            <a:avLst/>
            <a:gdLst/>
            <a:ahLst/>
            <a:cxnLst/>
            <a:rect l="l" t="t" r="r" b="b"/>
            <a:pathLst>
              <a:path w="629920" h="0">
                <a:moveTo>
                  <a:pt x="0" y="0"/>
                </a:moveTo>
                <a:lnTo>
                  <a:pt x="629348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 txBox="1"/>
          <p:nvPr/>
        </p:nvSpPr>
        <p:spPr>
          <a:xfrm>
            <a:off x="5807808" y="6020708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.4%</a:t>
            </a:r>
            <a:endParaRPr sz="500">
              <a:latin typeface="Arial"/>
              <a:cs typeface="Arial"/>
            </a:endParaRPr>
          </a:p>
        </p:txBody>
      </p:sp>
      <p:sp>
        <p:nvSpPr>
          <p:cNvPr id="211" name="object 211" descr=""/>
          <p:cNvSpPr txBox="1"/>
          <p:nvPr/>
        </p:nvSpPr>
        <p:spPr>
          <a:xfrm>
            <a:off x="5818477" y="6102992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.04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212" name="object 212" descr=""/>
          <p:cNvGrpSpPr/>
          <p:nvPr/>
        </p:nvGrpSpPr>
        <p:grpSpPr>
          <a:xfrm>
            <a:off x="6372707" y="6105271"/>
            <a:ext cx="639445" cy="142240"/>
            <a:chOff x="6372707" y="6105271"/>
            <a:chExt cx="639445" cy="142240"/>
          </a:xfrm>
        </p:grpSpPr>
        <p:sp>
          <p:nvSpPr>
            <p:cNvPr id="213" name="object 213" descr=""/>
            <p:cNvSpPr/>
            <p:nvPr/>
          </p:nvSpPr>
          <p:spPr>
            <a:xfrm>
              <a:off x="6373660" y="6106223"/>
              <a:ext cx="637540" cy="140335"/>
            </a:xfrm>
            <a:custGeom>
              <a:avLst/>
              <a:gdLst/>
              <a:ahLst/>
              <a:cxnLst/>
              <a:rect l="l" t="t" r="r" b="b"/>
              <a:pathLst>
                <a:path w="637540" h="140335">
                  <a:moveTo>
                    <a:pt x="636981" y="140144"/>
                  </a:moveTo>
                  <a:lnTo>
                    <a:pt x="636981" y="0"/>
                  </a:lnTo>
                  <a:lnTo>
                    <a:pt x="0" y="0"/>
                  </a:lnTo>
                  <a:lnTo>
                    <a:pt x="0" y="140144"/>
                  </a:lnTo>
                  <a:lnTo>
                    <a:pt x="636981" y="140144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6373660" y="6106223"/>
              <a:ext cx="637540" cy="140335"/>
            </a:xfrm>
            <a:custGeom>
              <a:avLst/>
              <a:gdLst/>
              <a:ahLst/>
              <a:cxnLst/>
              <a:rect l="l" t="t" r="r" b="b"/>
              <a:pathLst>
                <a:path w="637540" h="140335">
                  <a:moveTo>
                    <a:pt x="0" y="0"/>
                  </a:moveTo>
                  <a:lnTo>
                    <a:pt x="0" y="140144"/>
                  </a:lnTo>
                  <a:lnTo>
                    <a:pt x="636981" y="140144"/>
                  </a:lnTo>
                  <a:lnTo>
                    <a:pt x="63698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5" name="object 215" descr=""/>
          <p:cNvSpPr txBox="1"/>
          <p:nvPr/>
        </p:nvSpPr>
        <p:spPr>
          <a:xfrm>
            <a:off x="6578878" y="5880513"/>
            <a:ext cx="2190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27.4%</a:t>
            </a:r>
            <a:endParaRPr sz="500">
              <a:latin typeface="Arial"/>
              <a:cs typeface="Arial"/>
            </a:endParaRPr>
          </a:p>
        </p:txBody>
      </p:sp>
      <p:sp>
        <p:nvSpPr>
          <p:cNvPr id="216" name="object 216" descr=""/>
          <p:cNvSpPr txBox="1"/>
          <p:nvPr/>
        </p:nvSpPr>
        <p:spPr>
          <a:xfrm>
            <a:off x="6612400" y="5962803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3.11</a:t>
            </a:r>
            <a:endParaRPr sz="500">
              <a:latin typeface="Arial"/>
              <a:cs typeface="Arial"/>
            </a:endParaRPr>
          </a:p>
        </p:txBody>
      </p:sp>
      <p:sp>
        <p:nvSpPr>
          <p:cNvPr id="217" name="object 217" descr=""/>
          <p:cNvSpPr/>
          <p:nvPr/>
        </p:nvSpPr>
        <p:spPr>
          <a:xfrm>
            <a:off x="7166076" y="6246367"/>
            <a:ext cx="629920" cy="0"/>
          </a:xfrm>
          <a:custGeom>
            <a:avLst/>
            <a:gdLst/>
            <a:ahLst/>
            <a:cxnLst/>
            <a:rect l="l" t="t" r="r" b="b"/>
            <a:pathLst>
              <a:path w="629920" h="0">
                <a:moveTo>
                  <a:pt x="0" y="0"/>
                </a:moveTo>
                <a:lnTo>
                  <a:pt x="62933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 descr=""/>
          <p:cNvSpPr txBox="1"/>
          <p:nvPr/>
        </p:nvSpPr>
        <p:spPr>
          <a:xfrm>
            <a:off x="7394142" y="6020708"/>
            <a:ext cx="1809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0.5%</a:t>
            </a:r>
            <a:endParaRPr sz="500">
              <a:latin typeface="Arial"/>
              <a:cs typeface="Arial"/>
            </a:endParaRPr>
          </a:p>
        </p:txBody>
      </p:sp>
      <p:sp>
        <p:nvSpPr>
          <p:cNvPr id="219" name="object 219" descr=""/>
          <p:cNvSpPr txBox="1"/>
          <p:nvPr/>
        </p:nvSpPr>
        <p:spPr>
          <a:xfrm>
            <a:off x="7404810" y="6102992"/>
            <a:ext cx="15875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0">
                <a:solidFill>
                  <a:srgbClr val="231F1F"/>
                </a:solidFill>
                <a:latin typeface="Arial"/>
                <a:cs typeface="Arial"/>
              </a:rPr>
              <a:t>0.06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220" name="object 220" descr=""/>
          <p:cNvGrpSpPr/>
          <p:nvPr/>
        </p:nvGrpSpPr>
        <p:grpSpPr>
          <a:xfrm>
            <a:off x="7955991" y="6237820"/>
            <a:ext cx="631825" cy="9525"/>
            <a:chOff x="7955991" y="6237820"/>
            <a:chExt cx="631825" cy="9525"/>
          </a:xfrm>
        </p:grpSpPr>
        <p:sp>
          <p:nvSpPr>
            <p:cNvPr id="221" name="object 221" descr=""/>
            <p:cNvSpPr/>
            <p:nvPr/>
          </p:nvSpPr>
          <p:spPr>
            <a:xfrm>
              <a:off x="7956943" y="6238773"/>
              <a:ext cx="629920" cy="7620"/>
            </a:xfrm>
            <a:custGeom>
              <a:avLst/>
              <a:gdLst/>
              <a:ahLst/>
              <a:cxnLst/>
              <a:rect l="l" t="t" r="r" b="b"/>
              <a:pathLst>
                <a:path w="629920" h="7620">
                  <a:moveTo>
                    <a:pt x="629348" y="7594"/>
                  </a:moveTo>
                  <a:lnTo>
                    <a:pt x="629348" y="0"/>
                  </a:lnTo>
                  <a:lnTo>
                    <a:pt x="0" y="0"/>
                  </a:lnTo>
                  <a:lnTo>
                    <a:pt x="0" y="7594"/>
                  </a:lnTo>
                  <a:lnTo>
                    <a:pt x="629348" y="7594"/>
                  </a:lnTo>
                  <a:close/>
                </a:path>
              </a:pathLst>
            </a:custGeom>
            <a:solidFill>
              <a:srgbClr val="456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7956943" y="6238773"/>
              <a:ext cx="629920" cy="7620"/>
            </a:xfrm>
            <a:custGeom>
              <a:avLst/>
              <a:gdLst/>
              <a:ahLst/>
              <a:cxnLst/>
              <a:rect l="l" t="t" r="r" b="b"/>
              <a:pathLst>
                <a:path w="629920" h="7620">
                  <a:moveTo>
                    <a:pt x="0" y="0"/>
                  </a:moveTo>
                  <a:lnTo>
                    <a:pt x="0" y="7594"/>
                  </a:lnTo>
                  <a:lnTo>
                    <a:pt x="629348" y="7594"/>
                  </a:lnTo>
                  <a:lnTo>
                    <a:pt x="62934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3" name="object 223" descr=""/>
          <p:cNvSpPr txBox="1"/>
          <p:nvPr/>
        </p:nvSpPr>
        <p:spPr>
          <a:xfrm>
            <a:off x="8175873" y="6014612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2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.1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224" name="object 224" descr=""/>
          <p:cNvSpPr txBox="1"/>
          <p:nvPr/>
        </p:nvSpPr>
        <p:spPr>
          <a:xfrm>
            <a:off x="8186542" y="6095378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.24</a:t>
            </a:r>
            <a:endParaRPr sz="500">
              <a:latin typeface="Arial"/>
              <a:cs typeface="Arial"/>
            </a:endParaRPr>
          </a:p>
        </p:txBody>
      </p:sp>
      <p:sp>
        <p:nvSpPr>
          <p:cNvPr id="225" name="object 225" descr=""/>
          <p:cNvSpPr/>
          <p:nvPr/>
        </p:nvSpPr>
        <p:spPr>
          <a:xfrm>
            <a:off x="8749360" y="6246367"/>
            <a:ext cx="629920" cy="0"/>
          </a:xfrm>
          <a:custGeom>
            <a:avLst/>
            <a:gdLst/>
            <a:ahLst/>
            <a:cxnLst/>
            <a:rect l="l" t="t" r="r" b="b"/>
            <a:pathLst>
              <a:path w="629920" h="0">
                <a:moveTo>
                  <a:pt x="0" y="0"/>
                </a:moveTo>
                <a:lnTo>
                  <a:pt x="629335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" name="object 226" descr=""/>
          <p:cNvSpPr txBox="1"/>
          <p:nvPr/>
        </p:nvSpPr>
        <p:spPr>
          <a:xfrm>
            <a:off x="8968277" y="6020708"/>
            <a:ext cx="18859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1F"/>
                </a:solidFill>
                <a:latin typeface="Arial"/>
                <a:cs typeface="Arial"/>
              </a:rPr>
              <a:t>.2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1F"/>
                </a:solidFill>
                <a:latin typeface="Arial"/>
                <a:cs typeface="Arial"/>
              </a:rPr>
              <a:t>%</a:t>
            </a:r>
            <a:endParaRPr sz="500">
              <a:latin typeface="Arial"/>
              <a:cs typeface="Arial"/>
            </a:endParaRPr>
          </a:p>
        </p:txBody>
      </p:sp>
      <p:sp>
        <p:nvSpPr>
          <p:cNvPr id="227" name="object 227" descr=""/>
          <p:cNvSpPr txBox="1"/>
          <p:nvPr/>
        </p:nvSpPr>
        <p:spPr>
          <a:xfrm>
            <a:off x="8978940" y="6102992"/>
            <a:ext cx="16637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solidFill>
                  <a:srgbClr val="231F1F"/>
                </a:solidFill>
                <a:latin typeface="Arial"/>
                <a:cs typeface="Arial"/>
              </a:rPr>
              <a:t>0</a:t>
            </a:r>
            <a:r>
              <a:rPr dirty="0" sz="500" spc="-7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.02</a:t>
            </a:r>
            <a:endParaRPr sz="500">
              <a:latin typeface="Arial"/>
              <a:cs typeface="Arial"/>
            </a:endParaRPr>
          </a:p>
        </p:txBody>
      </p:sp>
      <p:sp>
        <p:nvSpPr>
          <p:cNvPr id="228" name="object 228" descr=""/>
          <p:cNvSpPr txBox="1"/>
          <p:nvPr/>
        </p:nvSpPr>
        <p:spPr>
          <a:xfrm>
            <a:off x="2674773" y="6317863"/>
            <a:ext cx="12573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DC</a:t>
            </a:r>
            <a:endParaRPr sz="500">
              <a:latin typeface="Arial"/>
              <a:cs typeface="Arial"/>
            </a:endParaRPr>
          </a:p>
        </p:txBody>
      </p:sp>
      <p:sp>
        <p:nvSpPr>
          <p:cNvPr id="229" name="object 229" descr=""/>
          <p:cNvSpPr txBox="1"/>
          <p:nvPr/>
        </p:nvSpPr>
        <p:spPr>
          <a:xfrm>
            <a:off x="3477847" y="6317863"/>
            <a:ext cx="990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0" name="object 230" descr=""/>
          <p:cNvSpPr txBox="1"/>
          <p:nvPr/>
        </p:nvSpPr>
        <p:spPr>
          <a:xfrm>
            <a:off x="4256537" y="6317863"/>
            <a:ext cx="13589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120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1" name="object 231" descr=""/>
          <p:cNvSpPr txBox="1"/>
          <p:nvPr/>
        </p:nvSpPr>
        <p:spPr>
          <a:xfrm>
            <a:off x="5036754" y="6317863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180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2" name="object 232" descr=""/>
          <p:cNvSpPr txBox="1"/>
          <p:nvPr/>
        </p:nvSpPr>
        <p:spPr>
          <a:xfrm>
            <a:off x="5829159" y="6317863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240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3" name="object 233" descr=""/>
          <p:cNvSpPr txBox="1"/>
          <p:nvPr/>
        </p:nvSpPr>
        <p:spPr>
          <a:xfrm>
            <a:off x="6383818" y="6288279"/>
            <a:ext cx="622300" cy="29337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5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300</a:t>
            </a:r>
            <a:endParaRPr sz="5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dirty="0" sz="750" spc="-10">
                <a:solidFill>
                  <a:srgbClr val="231F1F"/>
                </a:solidFill>
                <a:latin typeface="Arial"/>
                <a:cs typeface="Arial"/>
              </a:rPr>
              <a:t>Harmonics/Hz</a:t>
            </a:r>
            <a:endParaRPr sz="750">
              <a:latin typeface="Arial"/>
              <a:cs typeface="Arial"/>
            </a:endParaRPr>
          </a:p>
        </p:txBody>
      </p:sp>
      <p:sp>
        <p:nvSpPr>
          <p:cNvPr id="234" name="object 234" descr=""/>
          <p:cNvSpPr txBox="1"/>
          <p:nvPr/>
        </p:nvSpPr>
        <p:spPr>
          <a:xfrm>
            <a:off x="7417024" y="6317863"/>
            <a:ext cx="13716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360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5" name="object 235" descr=""/>
          <p:cNvSpPr txBox="1"/>
          <p:nvPr/>
        </p:nvSpPr>
        <p:spPr>
          <a:xfrm>
            <a:off x="8197243" y="6317863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420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6" name="object 236" descr=""/>
          <p:cNvSpPr txBox="1"/>
          <p:nvPr/>
        </p:nvSpPr>
        <p:spPr>
          <a:xfrm>
            <a:off x="8989650" y="6317863"/>
            <a:ext cx="1435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480</a:t>
            </a:r>
            <a:endParaRPr sz="500">
              <a:latin typeface="Arial"/>
              <a:cs typeface="Arial"/>
            </a:endParaRPr>
          </a:p>
        </p:txBody>
      </p:sp>
      <p:sp>
        <p:nvSpPr>
          <p:cNvPr id="237" name="object 237" descr=""/>
          <p:cNvSpPr txBox="1"/>
          <p:nvPr/>
        </p:nvSpPr>
        <p:spPr>
          <a:xfrm>
            <a:off x="1283488" y="5529350"/>
            <a:ext cx="989330" cy="7677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IT</a:t>
            </a:r>
            <a:r>
              <a:rPr dirty="0" sz="750" spc="-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1F"/>
                </a:solidFill>
                <a:latin typeface="Arial"/>
                <a:cs typeface="Arial"/>
              </a:rPr>
              <a:t>ATRAFO</a:t>
            </a:r>
            <a:r>
              <a:rPr dirty="0" sz="75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1F"/>
                </a:solidFill>
                <a:latin typeface="Arial"/>
                <a:cs typeface="Arial"/>
              </a:rPr>
              <a:t>220</a:t>
            </a:r>
            <a:r>
              <a:rPr dirty="0" sz="75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50" spc="-20">
                <a:solidFill>
                  <a:srgbClr val="231F1F"/>
                </a:solidFill>
                <a:latin typeface="Arial"/>
                <a:cs typeface="Arial"/>
              </a:rPr>
              <a:t>KV/A</a:t>
            </a:r>
            <a:endParaRPr sz="75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600"/>
              </a:spcBef>
            </a:pPr>
            <a:r>
              <a:rPr dirty="0" sz="500" spc="-25">
                <a:solidFill>
                  <a:srgbClr val="231F1F"/>
                </a:solidFill>
                <a:latin typeface="Arial"/>
                <a:cs typeface="Arial"/>
              </a:rPr>
              <a:t>10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8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0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6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4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2</a:t>
            </a:r>
            <a:endParaRPr sz="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500" spc="1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500">
              <a:latin typeface="Arial"/>
              <a:cs typeface="Arial"/>
            </a:endParaRPr>
          </a:p>
        </p:txBody>
      </p:sp>
      <p:grpSp>
        <p:nvGrpSpPr>
          <p:cNvPr id="238" name="object 238" descr=""/>
          <p:cNvGrpSpPr/>
          <p:nvPr/>
        </p:nvGrpSpPr>
        <p:grpSpPr>
          <a:xfrm>
            <a:off x="2998241" y="6779666"/>
            <a:ext cx="4392295" cy="508000"/>
            <a:chOff x="2998241" y="6779666"/>
            <a:chExt cx="4392295" cy="508000"/>
          </a:xfrm>
        </p:grpSpPr>
        <p:sp>
          <p:nvSpPr>
            <p:cNvPr id="239" name="object 239" descr=""/>
            <p:cNvSpPr/>
            <p:nvPr/>
          </p:nvSpPr>
          <p:spPr>
            <a:xfrm>
              <a:off x="3004591" y="6786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3004591" y="67860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2697454"/>
            <a:ext cx="9143365" cy="4504055"/>
            <a:chOff x="775023" y="2697454"/>
            <a:chExt cx="9143365" cy="450405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90959" y="2697454"/>
              <a:ext cx="2300665" cy="1080541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1537969" y="3217980"/>
            <a:ext cx="3152775" cy="1306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propiedades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magnéticas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núcleo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determinan</a:t>
            </a:r>
            <a:r>
              <a:rPr dirty="0" sz="14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3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3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3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excitación,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5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5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hierro,</a:t>
            </a:r>
            <a:r>
              <a:rPr dirty="0" sz="1400" spc="5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400" spc="5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forma</a:t>
            </a:r>
            <a:r>
              <a:rPr dirty="0" sz="1400" spc="5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5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onda</a:t>
            </a:r>
            <a:r>
              <a:rPr dirty="0" sz="1400" spc="5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5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5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5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excitación</a:t>
            </a:r>
            <a:r>
              <a:rPr dirty="0" sz="1400" spc="5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difiere</a:t>
            </a:r>
            <a:r>
              <a:rPr dirty="0" sz="1400" spc="5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5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forma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onda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flujo.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30373" y="638091"/>
            <a:ext cx="465074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Saturación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0" b="1">
                <a:solidFill>
                  <a:srgbClr val="1B4067"/>
                </a:solidFill>
                <a:latin typeface="Arial"/>
                <a:cs typeface="Arial"/>
              </a:rPr>
              <a:t>AT-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01</a:t>
            </a:r>
            <a:r>
              <a:rPr dirty="0" sz="1600" spc="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Tingo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María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05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 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9:38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001334" y="5532705"/>
            <a:ext cx="2185035" cy="452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4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excitación</a:t>
            </a:r>
            <a:r>
              <a:rPr dirty="0" sz="14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y </a:t>
            </a:r>
            <a:r>
              <a:rPr dirty="0" sz="14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4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aplicada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4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primario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3063875" y="3776459"/>
            <a:ext cx="5737225" cy="3524250"/>
            <a:chOff x="3063875" y="3776459"/>
            <a:chExt cx="5737225" cy="3524250"/>
          </a:xfrm>
        </p:grpSpPr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90959" y="3776459"/>
              <a:ext cx="3310140" cy="1354340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3070225" y="6798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070225" y="67987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1909559"/>
            <a:ext cx="9143365" cy="5372100"/>
            <a:chOff x="775023" y="1909559"/>
            <a:chExt cx="9143365" cy="53721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13800" y="1909559"/>
              <a:ext cx="5756122" cy="1868436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13800" y="3776459"/>
              <a:ext cx="5756122" cy="2519159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3104057" y="6779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104057" y="67796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330373" y="638091"/>
            <a:ext cx="465074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Análisis de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6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6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6ECFE7"/>
                </a:solidFill>
                <a:latin typeface="Arial"/>
                <a:cs typeface="Arial"/>
              </a:rPr>
              <a:t>Transformadores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Saturación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transformador</a:t>
            </a:r>
            <a:r>
              <a:rPr dirty="0" sz="16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0" b="1">
                <a:solidFill>
                  <a:srgbClr val="1B4067"/>
                </a:solidFill>
                <a:latin typeface="Arial"/>
                <a:cs typeface="Arial"/>
              </a:rPr>
              <a:t>AT-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01</a:t>
            </a:r>
            <a:r>
              <a:rPr dirty="0" sz="1600" spc="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Tingo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1B4067"/>
                </a:solidFill>
                <a:latin typeface="Arial"/>
                <a:cs typeface="Arial"/>
              </a:rPr>
              <a:t>María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05</a:t>
            </a:r>
            <a:r>
              <a:rPr dirty="0" sz="16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diciembre de</a:t>
            </a:r>
            <a:r>
              <a:rPr dirty="0" sz="16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2010</a:t>
            </a:r>
            <a:r>
              <a:rPr dirty="0" sz="16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b="1">
                <a:solidFill>
                  <a:srgbClr val="1B4067"/>
                </a:solidFill>
                <a:latin typeface="Arial"/>
                <a:cs typeface="Arial"/>
              </a:rPr>
              <a:t>9:38</a:t>
            </a:r>
            <a:r>
              <a:rPr dirty="0" sz="16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600" spc="-20" b="1">
                <a:solidFill>
                  <a:srgbClr val="1B4067"/>
                </a:solidFill>
                <a:latin typeface="Arial"/>
                <a:cs typeface="Arial"/>
              </a:rPr>
              <a:t>a.m.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1902709"/>
            <a:ext cx="9143365" cy="5379085"/>
            <a:chOff x="775023" y="1902709"/>
            <a:chExt cx="9143365" cy="537908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78741" y="1902709"/>
              <a:ext cx="5301345" cy="1875286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24100" y="3776459"/>
              <a:ext cx="6120409" cy="3067837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3220491" y="67796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4379417" y="495350"/>
                  </a:moveTo>
                  <a:lnTo>
                    <a:pt x="0" y="49535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220491" y="6779666"/>
              <a:ext cx="4379595" cy="495934"/>
            </a:xfrm>
            <a:custGeom>
              <a:avLst/>
              <a:gdLst/>
              <a:ahLst/>
              <a:cxnLst/>
              <a:rect l="l" t="t" r="r" b="b"/>
              <a:pathLst>
                <a:path w="4379595" h="495934">
                  <a:moveTo>
                    <a:pt x="0" y="0"/>
                  </a:moveTo>
                  <a:lnTo>
                    <a:pt x="0" y="495350"/>
                  </a:lnTo>
                  <a:lnTo>
                    <a:pt x="4379417" y="49535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211514" y="375988"/>
            <a:ext cx="619633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tabLst>
                <a:tab pos="4759960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instalación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17/09/2008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53578" y="564946"/>
            <a:ext cx="7452995" cy="1981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8933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989330" marR="284480">
              <a:lnSpc>
                <a:spcPct val="100000"/>
              </a:lnSpc>
              <a:tabLst>
                <a:tab pos="5737225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caso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750">
              <a:latin typeface="Arial"/>
              <a:cs typeface="Arial"/>
            </a:endParaRPr>
          </a:p>
          <a:p>
            <a:pPr marL="299085" marR="5080" indent="-287020">
              <a:lnSpc>
                <a:spcPct val="100000"/>
              </a:lnSpc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Aleatoriamente,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segundo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BC-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(15MVAR)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Chimbote,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salía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servicio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encontraba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operando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BC-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(20MVAR),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actuaba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sobrecorriente.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122364"/>
            <a:ext cx="9143365" cy="4078604"/>
            <a:chOff x="775023" y="3122364"/>
            <a:chExt cx="9143365" cy="4078604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70790" y="3122364"/>
              <a:ext cx="7847286" cy="655631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90600" y="3776459"/>
              <a:ext cx="8712200" cy="2750845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072358" y="66421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072358" y="6642100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9939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10331" y="375988"/>
            <a:ext cx="7974965" cy="3724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3220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132205">
              <a:lnSpc>
                <a:spcPct val="100000"/>
              </a:lnSpc>
              <a:tabLst>
                <a:tab pos="5880100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</a:t>
            </a:r>
            <a:endParaRPr sz="1800">
              <a:latin typeface="Arial"/>
              <a:cs typeface="Arial"/>
            </a:endParaRPr>
          </a:p>
          <a:p>
            <a:pPr marL="1132205" marR="1235075">
              <a:lnSpc>
                <a:spcPct val="100000"/>
              </a:lnSpc>
            </a:pP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¿Que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fenómenos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suceden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energizar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un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banco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de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condensadores?: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corriente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energización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750">
              <a:latin typeface="Arial"/>
              <a:cs typeface="Arial"/>
            </a:endParaRPr>
          </a:p>
          <a:p>
            <a:pPr marL="299085" indent="-287020">
              <a:lnSpc>
                <a:spcPct val="100000"/>
              </a:lnSpc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terminales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condensador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variar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instantáneamente.</a:t>
            </a:r>
            <a:endParaRPr sz="1600">
              <a:latin typeface="Arial"/>
              <a:cs typeface="Arial"/>
            </a:endParaRPr>
          </a:p>
          <a:p>
            <a:pPr marL="299085" marR="412115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inicial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cero,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producir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cambio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muy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grande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dependiendo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punto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donde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energice.</a:t>
            </a:r>
            <a:endParaRPr sz="1600">
              <a:latin typeface="Arial"/>
              <a:cs typeface="Arial"/>
            </a:endParaRPr>
          </a:p>
          <a:p>
            <a:pPr algn="just" marL="299085" marR="5080" indent="-28702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cambio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abrupto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transitoria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banco,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natural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determinada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capacitancia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inductancia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asociado.</a:t>
            </a:r>
            <a:endParaRPr sz="1600">
              <a:latin typeface="Arial"/>
              <a:cs typeface="Arial"/>
            </a:endParaRPr>
          </a:p>
          <a:p>
            <a:pPr algn="just" marL="299720" marR="58419" indent="-2997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720" algn="l"/>
                <a:tab pos="2340610" algn="l"/>
                <a:tab pos="3573779" algn="l"/>
                <a:tab pos="5988685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entender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conceptualmente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fenómeno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puede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estudiar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circuito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mostrado, 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f</a:t>
            </a:r>
            <a:r>
              <a:rPr dirty="0" sz="1600" spc="434">
                <a:solidFill>
                  <a:srgbClr val="575B5F"/>
                </a:solidFill>
                <a:latin typeface="Arial"/>
                <a:cs typeface="Arial"/>
              </a:rPr>
              <a:t>  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 spc="225">
                <a:solidFill>
                  <a:srgbClr val="575B5F"/>
                </a:solidFill>
                <a:latin typeface="Arial"/>
                <a:cs typeface="Arial"/>
              </a:rPr>
              <a:t> 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DC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f</a:t>
            </a:r>
            <a:endParaRPr sz="1600">
              <a:latin typeface="Arial"/>
              <a:cs typeface="Arial"/>
            </a:endParaRPr>
          </a:p>
          <a:p>
            <a:pPr algn="just" marL="299085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transitorio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grande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comparada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(60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Hz).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126653" y="4550321"/>
            <a:ext cx="6543675" cy="1063625"/>
            <a:chOff x="2126653" y="4550321"/>
            <a:chExt cx="6543675" cy="106362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554990" y="4550321"/>
              <a:ext cx="2115096" cy="1063078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2126653" y="5005984"/>
              <a:ext cx="86995" cy="127000"/>
            </a:xfrm>
            <a:custGeom>
              <a:avLst/>
              <a:gdLst/>
              <a:ahLst/>
              <a:cxnLst/>
              <a:rect l="l" t="t" r="r" b="b"/>
              <a:pathLst>
                <a:path w="86994" h="127000">
                  <a:moveTo>
                    <a:pt x="86868" y="126453"/>
                  </a:moveTo>
                  <a:lnTo>
                    <a:pt x="0" y="126453"/>
                  </a:lnTo>
                  <a:lnTo>
                    <a:pt x="0" y="0"/>
                  </a:lnTo>
                  <a:lnTo>
                    <a:pt x="86868" y="0"/>
                  </a:lnTo>
                  <a:lnTo>
                    <a:pt x="86868" y="1264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2113989" y="4981250"/>
            <a:ext cx="10795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>
                <a:solidFill>
                  <a:srgbClr val="263679"/>
                </a:solidFill>
                <a:latin typeface="Arial"/>
                <a:cs typeface="Arial"/>
              </a:rPr>
              <a:t>U</a:t>
            </a:r>
            <a:endParaRPr sz="900">
              <a:latin typeface="Arial"/>
              <a:cs typeface="Arial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298903" y="4722520"/>
            <a:ext cx="3173095" cy="671195"/>
            <a:chOff x="2298903" y="4722520"/>
            <a:chExt cx="3173095" cy="671195"/>
          </a:xfrm>
        </p:grpSpPr>
        <p:sp>
          <p:nvSpPr>
            <p:cNvPr id="9" name="object 9" descr=""/>
            <p:cNvSpPr/>
            <p:nvPr/>
          </p:nvSpPr>
          <p:spPr>
            <a:xfrm>
              <a:off x="2346121" y="5121770"/>
              <a:ext cx="143510" cy="152400"/>
            </a:xfrm>
            <a:custGeom>
              <a:avLst/>
              <a:gdLst/>
              <a:ahLst/>
              <a:cxnLst/>
              <a:rect l="l" t="t" r="r" b="b"/>
              <a:pathLst>
                <a:path w="143510" h="152400">
                  <a:moveTo>
                    <a:pt x="85331" y="143268"/>
                  </a:moveTo>
                  <a:lnTo>
                    <a:pt x="76212" y="143268"/>
                  </a:lnTo>
                  <a:lnTo>
                    <a:pt x="67030" y="143268"/>
                  </a:lnTo>
                  <a:lnTo>
                    <a:pt x="56362" y="143268"/>
                  </a:lnTo>
                  <a:lnTo>
                    <a:pt x="56362" y="152400"/>
                  </a:lnTo>
                  <a:lnTo>
                    <a:pt x="67030" y="152400"/>
                  </a:lnTo>
                  <a:lnTo>
                    <a:pt x="76200" y="152400"/>
                  </a:lnTo>
                  <a:lnTo>
                    <a:pt x="85331" y="152400"/>
                  </a:lnTo>
                  <a:lnTo>
                    <a:pt x="85331" y="143268"/>
                  </a:lnTo>
                  <a:close/>
                </a:path>
                <a:path w="143510" h="152400">
                  <a:moveTo>
                    <a:pt x="105130" y="124968"/>
                  </a:moveTo>
                  <a:lnTo>
                    <a:pt x="105130" y="124968"/>
                  </a:lnTo>
                  <a:lnTo>
                    <a:pt x="38100" y="124968"/>
                  </a:lnTo>
                  <a:lnTo>
                    <a:pt x="38100" y="134099"/>
                  </a:lnTo>
                  <a:lnTo>
                    <a:pt x="105130" y="134099"/>
                  </a:lnTo>
                  <a:lnTo>
                    <a:pt x="105130" y="124968"/>
                  </a:lnTo>
                  <a:close/>
                </a:path>
                <a:path w="143510" h="152400">
                  <a:moveTo>
                    <a:pt x="143230" y="0"/>
                  </a:moveTo>
                  <a:lnTo>
                    <a:pt x="143230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0" y="19862"/>
                  </a:lnTo>
                  <a:lnTo>
                    <a:pt x="9131" y="19862"/>
                  </a:lnTo>
                  <a:lnTo>
                    <a:pt x="18262" y="19862"/>
                  </a:lnTo>
                  <a:lnTo>
                    <a:pt x="67030" y="19862"/>
                  </a:lnTo>
                  <a:lnTo>
                    <a:pt x="67030" y="28968"/>
                  </a:lnTo>
                  <a:lnTo>
                    <a:pt x="67030" y="105168"/>
                  </a:lnTo>
                  <a:lnTo>
                    <a:pt x="56362" y="105168"/>
                  </a:lnTo>
                  <a:lnTo>
                    <a:pt x="18262" y="105168"/>
                  </a:lnTo>
                  <a:lnTo>
                    <a:pt x="18262" y="114300"/>
                  </a:lnTo>
                  <a:lnTo>
                    <a:pt x="123431" y="114300"/>
                  </a:lnTo>
                  <a:lnTo>
                    <a:pt x="123431" y="105168"/>
                  </a:lnTo>
                  <a:lnTo>
                    <a:pt x="76212" y="105168"/>
                  </a:lnTo>
                  <a:lnTo>
                    <a:pt x="76212" y="95999"/>
                  </a:lnTo>
                  <a:lnTo>
                    <a:pt x="76212" y="19862"/>
                  </a:lnTo>
                  <a:lnTo>
                    <a:pt x="85331" y="19862"/>
                  </a:lnTo>
                  <a:lnTo>
                    <a:pt x="143230" y="19862"/>
                  </a:lnTo>
                  <a:lnTo>
                    <a:pt x="143230" y="10668"/>
                  </a:lnTo>
                  <a:lnTo>
                    <a:pt x="143230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8903" y="4870156"/>
              <a:ext cx="266649" cy="224181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64058" y="4856657"/>
              <a:ext cx="428564" cy="65493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31494" y="4818557"/>
              <a:ext cx="428564" cy="99217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5328297" y="5303136"/>
              <a:ext cx="85725" cy="85725"/>
            </a:xfrm>
            <a:custGeom>
              <a:avLst/>
              <a:gdLst/>
              <a:ahLst/>
              <a:cxnLst/>
              <a:rect l="l" t="t" r="r" b="b"/>
              <a:pathLst>
                <a:path w="85725" h="85725">
                  <a:moveTo>
                    <a:pt x="38100" y="0"/>
                  </a:moveTo>
                  <a:lnTo>
                    <a:pt x="38100" y="47229"/>
                  </a:lnTo>
                </a:path>
                <a:path w="85725" h="85725">
                  <a:moveTo>
                    <a:pt x="0" y="47229"/>
                  </a:moveTo>
                  <a:lnTo>
                    <a:pt x="85331" y="47229"/>
                  </a:lnTo>
                </a:path>
                <a:path w="85725" h="85725">
                  <a:moveTo>
                    <a:pt x="18300" y="65495"/>
                  </a:moveTo>
                  <a:lnTo>
                    <a:pt x="65532" y="65495"/>
                  </a:lnTo>
                </a:path>
                <a:path w="85725" h="85725">
                  <a:moveTo>
                    <a:pt x="27432" y="85332"/>
                  </a:moveTo>
                  <a:lnTo>
                    <a:pt x="56400" y="85332"/>
                  </a:lnTo>
                </a:path>
              </a:pathLst>
            </a:custGeom>
            <a:ln w="9514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271884" y="4960238"/>
              <a:ext cx="200025" cy="323215"/>
            </a:xfrm>
            <a:custGeom>
              <a:avLst/>
              <a:gdLst/>
              <a:ahLst/>
              <a:cxnLst/>
              <a:rect l="l" t="t" r="r" b="b"/>
              <a:pathLst>
                <a:path w="200025" h="323214">
                  <a:moveTo>
                    <a:pt x="199631" y="143281"/>
                  </a:moveTo>
                  <a:lnTo>
                    <a:pt x="199631" y="143281"/>
                  </a:lnTo>
                  <a:lnTo>
                    <a:pt x="0" y="143281"/>
                  </a:lnTo>
                  <a:lnTo>
                    <a:pt x="0" y="152412"/>
                  </a:lnTo>
                  <a:lnTo>
                    <a:pt x="94513" y="152412"/>
                  </a:lnTo>
                  <a:lnTo>
                    <a:pt x="94513" y="161531"/>
                  </a:lnTo>
                  <a:lnTo>
                    <a:pt x="94513" y="323062"/>
                  </a:lnTo>
                  <a:lnTo>
                    <a:pt x="103644" y="323062"/>
                  </a:lnTo>
                  <a:lnTo>
                    <a:pt x="103644" y="152412"/>
                  </a:lnTo>
                  <a:lnTo>
                    <a:pt x="114300" y="152412"/>
                  </a:lnTo>
                  <a:lnTo>
                    <a:pt x="199631" y="152412"/>
                  </a:lnTo>
                  <a:lnTo>
                    <a:pt x="199631" y="143281"/>
                  </a:lnTo>
                  <a:close/>
                </a:path>
                <a:path w="200025" h="323214">
                  <a:moveTo>
                    <a:pt x="199631" y="105181"/>
                  </a:moveTo>
                  <a:lnTo>
                    <a:pt x="199631" y="105181"/>
                  </a:lnTo>
                  <a:lnTo>
                    <a:pt x="103644" y="105181"/>
                  </a:lnTo>
                  <a:lnTo>
                    <a:pt x="103644" y="95999"/>
                  </a:lnTo>
                  <a:lnTo>
                    <a:pt x="103644" y="0"/>
                  </a:lnTo>
                  <a:lnTo>
                    <a:pt x="94513" y="0"/>
                  </a:lnTo>
                  <a:lnTo>
                    <a:pt x="94513" y="105181"/>
                  </a:lnTo>
                  <a:lnTo>
                    <a:pt x="85331" y="105181"/>
                  </a:lnTo>
                  <a:lnTo>
                    <a:pt x="0" y="105181"/>
                  </a:lnTo>
                  <a:lnTo>
                    <a:pt x="0" y="114312"/>
                  </a:lnTo>
                  <a:lnTo>
                    <a:pt x="199631" y="114312"/>
                  </a:lnTo>
                  <a:lnTo>
                    <a:pt x="199631" y="105181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366398" y="4894706"/>
              <a:ext cx="9525" cy="76200"/>
            </a:xfrm>
            <a:custGeom>
              <a:avLst/>
              <a:gdLst/>
              <a:ahLst/>
              <a:cxnLst/>
              <a:rect l="l" t="t" r="r" b="b"/>
              <a:pathLst>
                <a:path w="9525" h="76200">
                  <a:moveTo>
                    <a:pt x="9131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0" y="9194"/>
                  </a:lnTo>
                  <a:lnTo>
                    <a:pt x="0" y="76200"/>
                  </a:lnTo>
                  <a:lnTo>
                    <a:pt x="9131" y="76200"/>
                  </a:lnTo>
                  <a:lnTo>
                    <a:pt x="9131" y="9182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346547" y="525437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50" y="38100"/>
                  </a:moveTo>
                  <a:lnTo>
                    <a:pt x="12247" y="36740"/>
                  </a:lnTo>
                  <a:lnTo>
                    <a:pt x="5924" y="32950"/>
                  </a:lnTo>
                  <a:lnTo>
                    <a:pt x="1601" y="27159"/>
                  </a:lnTo>
                  <a:lnTo>
                    <a:pt x="0" y="19799"/>
                  </a:lnTo>
                  <a:lnTo>
                    <a:pt x="1601" y="12205"/>
                  </a:lnTo>
                  <a:lnTo>
                    <a:pt x="5924" y="5899"/>
                  </a:lnTo>
                  <a:lnTo>
                    <a:pt x="12247" y="1593"/>
                  </a:lnTo>
                  <a:lnTo>
                    <a:pt x="19850" y="0"/>
                  </a:lnTo>
                  <a:lnTo>
                    <a:pt x="27202" y="1593"/>
                  </a:lnTo>
                  <a:lnTo>
                    <a:pt x="32975" y="5899"/>
                  </a:lnTo>
                  <a:lnTo>
                    <a:pt x="36748" y="12205"/>
                  </a:lnTo>
                  <a:lnTo>
                    <a:pt x="38100" y="19799"/>
                  </a:lnTo>
                  <a:lnTo>
                    <a:pt x="36748" y="27159"/>
                  </a:lnTo>
                  <a:lnTo>
                    <a:pt x="32975" y="32950"/>
                  </a:lnTo>
                  <a:lnTo>
                    <a:pt x="27202" y="36740"/>
                  </a:lnTo>
                  <a:lnTo>
                    <a:pt x="19850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346598" y="525437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9799"/>
                  </a:moveTo>
                  <a:lnTo>
                    <a:pt x="36740" y="12203"/>
                  </a:lnTo>
                  <a:lnTo>
                    <a:pt x="32950" y="5897"/>
                  </a:lnTo>
                  <a:lnTo>
                    <a:pt x="27159" y="1592"/>
                  </a:lnTo>
                  <a:lnTo>
                    <a:pt x="19799" y="0"/>
                  </a:lnTo>
                  <a:lnTo>
                    <a:pt x="12205" y="1592"/>
                  </a:lnTo>
                  <a:lnTo>
                    <a:pt x="5899" y="5897"/>
                  </a:lnTo>
                  <a:lnTo>
                    <a:pt x="1593" y="12203"/>
                  </a:lnTo>
                  <a:lnTo>
                    <a:pt x="0" y="19799"/>
                  </a:lnTo>
                  <a:lnTo>
                    <a:pt x="1593" y="27156"/>
                  </a:lnTo>
                  <a:lnTo>
                    <a:pt x="5899" y="32948"/>
                  </a:lnTo>
                  <a:lnTo>
                    <a:pt x="12205" y="36742"/>
                  </a:lnTo>
                  <a:lnTo>
                    <a:pt x="19799" y="38103"/>
                  </a:lnTo>
                  <a:lnTo>
                    <a:pt x="27159" y="36742"/>
                  </a:lnTo>
                  <a:lnTo>
                    <a:pt x="32950" y="32948"/>
                  </a:lnTo>
                  <a:lnTo>
                    <a:pt x="36740" y="27156"/>
                  </a:lnTo>
                  <a:lnTo>
                    <a:pt x="38100" y="19799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346547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50" y="38100"/>
                  </a:moveTo>
                  <a:lnTo>
                    <a:pt x="12247" y="36506"/>
                  </a:lnTo>
                  <a:lnTo>
                    <a:pt x="5924" y="32200"/>
                  </a:lnTo>
                  <a:lnTo>
                    <a:pt x="1601" y="25894"/>
                  </a:lnTo>
                  <a:lnTo>
                    <a:pt x="0" y="18300"/>
                  </a:lnTo>
                  <a:lnTo>
                    <a:pt x="1601" y="10940"/>
                  </a:lnTo>
                  <a:lnTo>
                    <a:pt x="5924" y="5149"/>
                  </a:lnTo>
                  <a:lnTo>
                    <a:pt x="12247" y="1359"/>
                  </a:lnTo>
                  <a:lnTo>
                    <a:pt x="19850" y="0"/>
                  </a:lnTo>
                  <a:lnTo>
                    <a:pt x="27202" y="1359"/>
                  </a:lnTo>
                  <a:lnTo>
                    <a:pt x="32975" y="5149"/>
                  </a:lnTo>
                  <a:lnTo>
                    <a:pt x="36748" y="10940"/>
                  </a:lnTo>
                  <a:lnTo>
                    <a:pt x="38100" y="18300"/>
                  </a:lnTo>
                  <a:lnTo>
                    <a:pt x="36748" y="25894"/>
                  </a:lnTo>
                  <a:lnTo>
                    <a:pt x="32975" y="32200"/>
                  </a:lnTo>
                  <a:lnTo>
                    <a:pt x="27202" y="36506"/>
                  </a:lnTo>
                  <a:lnTo>
                    <a:pt x="19850" y="3810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346598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740" y="10925"/>
                  </a:lnTo>
                  <a:lnTo>
                    <a:pt x="32950" y="5135"/>
                  </a:lnTo>
                  <a:lnTo>
                    <a:pt x="27159" y="1353"/>
                  </a:lnTo>
                  <a:lnTo>
                    <a:pt x="19799" y="0"/>
                  </a:lnTo>
                  <a:lnTo>
                    <a:pt x="12205" y="1353"/>
                  </a:lnTo>
                  <a:lnTo>
                    <a:pt x="5899" y="5135"/>
                  </a:lnTo>
                  <a:lnTo>
                    <a:pt x="1593" y="10925"/>
                  </a:lnTo>
                  <a:lnTo>
                    <a:pt x="0" y="18303"/>
                  </a:lnTo>
                  <a:lnTo>
                    <a:pt x="1593" y="25899"/>
                  </a:lnTo>
                  <a:lnTo>
                    <a:pt x="5899" y="32205"/>
                  </a:lnTo>
                  <a:lnTo>
                    <a:pt x="12205" y="36510"/>
                  </a:lnTo>
                  <a:lnTo>
                    <a:pt x="19799" y="38103"/>
                  </a:lnTo>
                  <a:lnTo>
                    <a:pt x="27159" y="36510"/>
                  </a:lnTo>
                  <a:lnTo>
                    <a:pt x="32950" y="32205"/>
                  </a:lnTo>
                  <a:lnTo>
                    <a:pt x="36740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79891" y="4722520"/>
              <a:ext cx="428564" cy="219468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2411615" y="4893217"/>
              <a:ext cx="477520" cy="0"/>
            </a:xfrm>
            <a:custGeom>
              <a:avLst/>
              <a:gdLst/>
              <a:ahLst/>
              <a:cxnLst/>
              <a:rect l="l" t="t" r="r" b="b"/>
              <a:pathLst>
                <a:path w="477519" h="0">
                  <a:moveTo>
                    <a:pt x="476986" y="0"/>
                  </a:moveTo>
                  <a:lnTo>
                    <a:pt x="0" y="0"/>
                  </a:lnTo>
                </a:path>
              </a:pathLst>
            </a:custGeom>
            <a:ln w="950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868815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786" y="38100"/>
                  </a:moveTo>
                  <a:lnTo>
                    <a:pt x="12194" y="36506"/>
                  </a:lnTo>
                  <a:lnTo>
                    <a:pt x="5892" y="32200"/>
                  </a:lnTo>
                  <a:lnTo>
                    <a:pt x="1591" y="25894"/>
                  </a:lnTo>
                  <a:lnTo>
                    <a:pt x="0" y="18300"/>
                  </a:lnTo>
                  <a:lnTo>
                    <a:pt x="1591" y="10940"/>
                  </a:lnTo>
                  <a:lnTo>
                    <a:pt x="5892" y="5149"/>
                  </a:lnTo>
                  <a:lnTo>
                    <a:pt x="12194" y="1359"/>
                  </a:lnTo>
                  <a:lnTo>
                    <a:pt x="19786" y="0"/>
                  </a:lnTo>
                  <a:lnTo>
                    <a:pt x="27148" y="1359"/>
                  </a:lnTo>
                  <a:lnTo>
                    <a:pt x="32943" y="5149"/>
                  </a:lnTo>
                  <a:lnTo>
                    <a:pt x="36738" y="10940"/>
                  </a:lnTo>
                  <a:lnTo>
                    <a:pt x="38100" y="18300"/>
                  </a:lnTo>
                  <a:lnTo>
                    <a:pt x="36738" y="25894"/>
                  </a:lnTo>
                  <a:lnTo>
                    <a:pt x="32943" y="32200"/>
                  </a:lnTo>
                  <a:lnTo>
                    <a:pt x="27148" y="36506"/>
                  </a:lnTo>
                  <a:lnTo>
                    <a:pt x="19786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868815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738" y="10925"/>
                  </a:lnTo>
                  <a:lnTo>
                    <a:pt x="32943" y="5135"/>
                  </a:lnTo>
                  <a:lnTo>
                    <a:pt x="27148" y="1353"/>
                  </a:lnTo>
                  <a:lnTo>
                    <a:pt x="19786" y="0"/>
                  </a:lnTo>
                  <a:lnTo>
                    <a:pt x="12194" y="1353"/>
                  </a:lnTo>
                  <a:lnTo>
                    <a:pt x="5892" y="5135"/>
                  </a:lnTo>
                  <a:lnTo>
                    <a:pt x="1591" y="10925"/>
                  </a:lnTo>
                  <a:lnTo>
                    <a:pt x="0" y="18303"/>
                  </a:lnTo>
                  <a:lnTo>
                    <a:pt x="1591" y="25899"/>
                  </a:lnTo>
                  <a:lnTo>
                    <a:pt x="5892" y="32205"/>
                  </a:lnTo>
                  <a:lnTo>
                    <a:pt x="12194" y="36510"/>
                  </a:lnTo>
                  <a:lnTo>
                    <a:pt x="19786" y="38103"/>
                  </a:lnTo>
                  <a:lnTo>
                    <a:pt x="27148" y="36510"/>
                  </a:lnTo>
                  <a:lnTo>
                    <a:pt x="32943" y="32205"/>
                  </a:lnTo>
                  <a:lnTo>
                    <a:pt x="36738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393353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313" y="38100"/>
                  </a:moveTo>
                  <a:lnTo>
                    <a:pt x="10951" y="36506"/>
                  </a:lnTo>
                  <a:lnTo>
                    <a:pt x="5156" y="32200"/>
                  </a:lnTo>
                  <a:lnTo>
                    <a:pt x="1361" y="25894"/>
                  </a:lnTo>
                  <a:lnTo>
                    <a:pt x="0" y="18300"/>
                  </a:lnTo>
                  <a:lnTo>
                    <a:pt x="1361" y="10940"/>
                  </a:lnTo>
                  <a:lnTo>
                    <a:pt x="5156" y="5149"/>
                  </a:lnTo>
                  <a:lnTo>
                    <a:pt x="10951" y="1359"/>
                  </a:lnTo>
                  <a:lnTo>
                    <a:pt x="18313" y="0"/>
                  </a:lnTo>
                  <a:lnTo>
                    <a:pt x="25900" y="1359"/>
                  </a:lnTo>
                  <a:lnTo>
                    <a:pt x="32202" y="5149"/>
                  </a:lnTo>
                  <a:lnTo>
                    <a:pt x="36506" y="10940"/>
                  </a:lnTo>
                  <a:lnTo>
                    <a:pt x="38100" y="18300"/>
                  </a:lnTo>
                  <a:lnTo>
                    <a:pt x="36506" y="25894"/>
                  </a:lnTo>
                  <a:lnTo>
                    <a:pt x="32202" y="32200"/>
                  </a:lnTo>
                  <a:lnTo>
                    <a:pt x="25900" y="36506"/>
                  </a:lnTo>
                  <a:lnTo>
                    <a:pt x="18313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93353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505" y="10925"/>
                  </a:lnTo>
                  <a:lnTo>
                    <a:pt x="32196" y="5135"/>
                  </a:lnTo>
                  <a:lnTo>
                    <a:pt x="25878" y="1353"/>
                  </a:lnTo>
                  <a:lnTo>
                    <a:pt x="18262" y="0"/>
                  </a:lnTo>
                  <a:lnTo>
                    <a:pt x="10908" y="1353"/>
                  </a:lnTo>
                  <a:lnTo>
                    <a:pt x="5130" y="5135"/>
                  </a:lnTo>
                  <a:lnTo>
                    <a:pt x="1353" y="10925"/>
                  </a:lnTo>
                  <a:lnTo>
                    <a:pt x="0" y="18303"/>
                  </a:lnTo>
                  <a:lnTo>
                    <a:pt x="1353" y="25899"/>
                  </a:lnTo>
                  <a:lnTo>
                    <a:pt x="5130" y="32205"/>
                  </a:lnTo>
                  <a:lnTo>
                    <a:pt x="10908" y="36510"/>
                  </a:lnTo>
                  <a:lnTo>
                    <a:pt x="18262" y="38103"/>
                  </a:lnTo>
                  <a:lnTo>
                    <a:pt x="25878" y="36510"/>
                  </a:lnTo>
                  <a:lnTo>
                    <a:pt x="32196" y="32205"/>
                  </a:lnTo>
                  <a:lnTo>
                    <a:pt x="36505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269551" y="4893217"/>
              <a:ext cx="287020" cy="0"/>
            </a:xfrm>
            <a:custGeom>
              <a:avLst/>
              <a:gdLst/>
              <a:ahLst/>
              <a:cxnLst/>
              <a:rect l="l" t="t" r="r" b="b"/>
              <a:pathLst>
                <a:path w="287020" h="0">
                  <a:moveTo>
                    <a:pt x="0" y="0"/>
                  </a:moveTo>
                  <a:lnTo>
                    <a:pt x="286499" y="0"/>
                  </a:lnTo>
                </a:path>
              </a:pathLst>
            </a:custGeom>
            <a:ln w="950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249765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786" y="38100"/>
                  </a:moveTo>
                  <a:lnTo>
                    <a:pt x="12194" y="36506"/>
                  </a:lnTo>
                  <a:lnTo>
                    <a:pt x="5892" y="32200"/>
                  </a:lnTo>
                  <a:lnTo>
                    <a:pt x="1591" y="25894"/>
                  </a:lnTo>
                  <a:lnTo>
                    <a:pt x="0" y="18300"/>
                  </a:lnTo>
                  <a:lnTo>
                    <a:pt x="1591" y="10940"/>
                  </a:lnTo>
                  <a:lnTo>
                    <a:pt x="5892" y="5149"/>
                  </a:lnTo>
                  <a:lnTo>
                    <a:pt x="12194" y="1359"/>
                  </a:lnTo>
                  <a:lnTo>
                    <a:pt x="19786" y="0"/>
                  </a:lnTo>
                  <a:lnTo>
                    <a:pt x="27148" y="1359"/>
                  </a:lnTo>
                  <a:lnTo>
                    <a:pt x="32943" y="5149"/>
                  </a:lnTo>
                  <a:lnTo>
                    <a:pt x="36738" y="10940"/>
                  </a:lnTo>
                  <a:lnTo>
                    <a:pt x="38100" y="18300"/>
                  </a:lnTo>
                  <a:lnTo>
                    <a:pt x="36738" y="25894"/>
                  </a:lnTo>
                  <a:lnTo>
                    <a:pt x="32943" y="32200"/>
                  </a:lnTo>
                  <a:lnTo>
                    <a:pt x="27148" y="36506"/>
                  </a:lnTo>
                  <a:lnTo>
                    <a:pt x="19786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249765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738" y="10925"/>
                  </a:lnTo>
                  <a:lnTo>
                    <a:pt x="32943" y="5135"/>
                  </a:lnTo>
                  <a:lnTo>
                    <a:pt x="27148" y="1353"/>
                  </a:lnTo>
                  <a:lnTo>
                    <a:pt x="19786" y="0"/>
                  </a:lnTo>
                  <a:lnTo>
                    <a:pt x="12194" y="1353"/>
                  </a:lnTo>
                  <a:lnTo>
                    <a:pt x="5892" y="5135"/>
                  </a:lnTo>
                  <a:lnTo>
                    <a:pt x="1591" y="10925"/>
                  </a:lnTo>
                  <a:lnTo>
                    <a:pt x="0" y="18303"/>
                  </a:lnTo>
                  <a:lnTo>
                    <a:pt x="1591" y="25899"/>
                  </a:lnTo>
                  <a:lnTo>
                    <a:pt x="5892" y="32205"/>
                  </a:lnTo>
                  <a:lnTo>
                    <a:pt x="12194" y="36510"/>
                  </a:lnTo>
                  <a:lnTo>
                    <a:pt x="19786" y="38103"/>
                  </a:lnTo>
                  <a:lnTo>
                    <a:pt x="27148" y="36510"/>
                  </a:lnTo>
                  <a:lnTo>
                    <a:pt x="32943" y="32205"/>
                  </a:lnTo>
                  <a:lnTo>
                    <a:pt x="36738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536251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799" y="38100"/>
                  </a:moveTo>
                  <a:lnTo>
                    <a:pt x="12205" y="36506"/>
                  </a:lnTo>
                  <a:lnTo>
                    <a:pt x="5899" y="32200"/>
                  </a:lnTo>
                  <a:lnTo>
                    <a:pt x="1593" y="25894"/>
                  </a:lnTo>
                  <a:lnTo>
                    <a:pt x="0" y="18300"/>
                  </a:lnTo>
                  <a:lnTo>
                    <a:pt x="1593" y="10940"/>
                  </a:lnTo>
                  <a:lnTo>
                    <a:pt x="5899" y="5149"/>
                  </a:lnTo>
                  <a:lnTo>
                    <a:pt x="12205" y="1359"/>
                  </a:lnTo>
                  <a:lnTo>
                    <a:pt x="19799" y="0"/>
                  </a:lnTo>
                  <a:lnTo>
                    <a:pt x="26503" y="1359"/>
                  </a:lnTo>
                  <a:lnTo>
                    <a:pt x="32348" y="5149"/>
                  </a:lnTo>
                  <a:lnTo>
                    <a:pt x="36481" y="10940"/>
                  </a:lnTo>
                  <a:lnTo>
                    <a:pt x="38049" y="18300"/>
                  </a:lnTo>
                  <a:lnTo>
                    <a:pt x="36481" y="25894"/>
                  </a:lnTo>
                  <a:lnTo>
                    <a:pt x="32348" y="32200"/>
                  </a:lnTo>
                  <a:lnTo>
                    <a:pt x="26503" y="36506"/>
                  </a:lnTo>
                  <a:lnTo>
                    <a:pt x="19799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36251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531" y="10925"/>
                  </a:lnTo>
                  <a:lnTo>
                    <a:pt x="32392" y="5135"/>
                  </a:lnTo>
                  <a:lnTo>
                    <a:pt x="26532" y="1353"/>
                  </a:lnTo>
                  <a:lnTo>
                    <a:pt x="19799" y="0"/>
                  </a:lnTo>
                  <a:lnTo>
                    <a:pt x="12205" y="1353"/>
                  </a:lnTo>
                  <a:lnTo>
                    <a:pt x="5899" y="5135"/>
                  </a:lnTo>
                  <a:lnTo>
                    <a:pt x="1593" y="10925"/>
                  </a:lnTo>
                  <a:lnTo>
                    <a:pt x="0" y="18303"/>
                  </a:lnTo>
                  <a:lnTo>
                    <a:pt x="1593" y="25899"/>
                  </a:lnTo>
                  <a:lnTo>
                    <a:pt x="5899" y="32205"/>
                  </a:lnTo>
                  <a:lnTo>
                    <a:pt x="12205" y="36510"/>
                  </a:lnTo>
                  <a:lnTo>
                    <a:pt x="19799" y="38103"/>
                  </a:lnTo>
                  <a:lnTo>
                    <a:pt x="26532" y="36510"/>
                  </a:lnTo>
                  <a:lnTo>
                    <a:pt x="32392" y="32205"/>
                  </a:lnTo>
                  <a:lnTo>
                    <a:pt x="36531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937000" y="4893217"/>
              <a:ext cx="666115" cy="0"/>
            </a:xfrm>
            <a:custGeom>
              <a:avLst/>
              <a:gdLst/>
              <a:ahLst/>
              <a:cxnLst/>
              <a:rect l="l" t="t" r="r" b="b"/>
              <a:pathLst>
                <a:path w="666114" h="0">
                  <a:moveTo>
                    <a:pt x="0" y="0"/>
                  </a:moveTo>
                  <a:lnTo>
                    <a:pt x="665962" y="0"/>
                  </a:lnTo>
                </a:path>
              </a:pathLst>
            </a:custGeom>
            <a:ln w="950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917200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799" y="38100"/>
                  </a:moveTo>
                  <a:lnTo>
                    <a:pt x="12205" y="36506"/>
                  </a:lnTo>
                  <a:lnTo>
                    <a:pt x="5899" y="32200"/>
                  </a:lnTo>
                  <a:lnTo>
                    <a:pt x="1593" y="25894"/>
                  </a:lnTo>
                  <a:lnTo>
                    <a:pt x="0" y="18300"/>
                  </a:lnTo>
                  <a:lnTo>
                    <a:pt x="1593" y="10940"/>
                  </a:lnTo>
                  <a:lnTo>
                    <a:pt x="5899" y="5149"/>
                  </a:lnTo>
                  <a:lnTo>
                    <a:pt x="12205" y="1359"/>
                  </a:lnTo>
                  <a:lnTo>
                    <a:pt x="19799" y="0"/>
                  </a:lnTo>
                  <a:lnTo>
                    <a:pt x="27159" y="1359"/>
                  </a:lnTo>
                  <a:lnTo>
                    <a:pt x="32950" y="5149"/>
                  </a:lnTo>
                  <a:lnTo>
                    <a:pt x="36740" y="10940"/>
                  </a:lnTo>
                  <a:lnTo>
                    <a:pt x="38100" y="18300"/>
                  </a:lnTo>
                  <a:lnTo>
                    <a:pt x="36740" y="25894"/>
                  </a:lnTo>
                  <a:lnTo>
                    <a:pt x="32950" y="32200"/>
                  </a:lnTo>
                  <a:lnTo>
                    <a:pt x="27159" y="36506"/>
                  </a:lnTo>
                  <a:lnTo>
                    <a:pt x="19799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917200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747" y="10925"/>
                  </a:lnTo>
                  <a:lnTo>
                    <a:pt x="32969" y="5135"/>
                  </a:lnTo>
                  <a:lnTo>
                    <a:pt x="27180" y="1353"/>
                  </a:lnTo>
                  <a:lnTo>
                    <a:pt x="19799" y="0"/>
                  </a:lnTo>
                  <a:lnTo>
                    <a:pt x="12205" y="1353"/>
                  </a:lnTo>
                  <a:lnTo>
                    <a:pt x="5899" y="5135"/>
                  </a:lnTo>
                  <a:lnTo>
                    <a:pt x="1593" y="10925"/>
                  </a:lnTo>
                  <a:lnTo>
                    <a:pt x="0" y="18303"/>
                  </a:lnTo>
                  <a:lnTo>
                    <a:pt x="1593" y="25899"/>
                  </a:lnTo>
                  <a:lnTo>
                    <a:pt x="5899" y="32205"/>
                  </a:lnTo>
                  <a:lnTo>
                    <a:pt x="12205" y="36510"/>
                  </a:lnTo>
                  <a:lnTo>
                    <a:pt x="19799" y="38103"/>
                  </a:lnTo>
                  <a:lnTo>
                    <a:pt x="27180" y="36510"/>
                  </a:lnTo>
                  <a:lnTo>
                    <a:pt x="32969" y="32205"/>
                  </a:lnTo>
                  <a:lnTo>
                    <a:pt x="36747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584649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313" y="38100"/>
                  </a:moveTo>
                  <a:lnTo>
                    <a:pt x="10951" y="36506"/>
                  </a:lnTo>
                  <a:lnTo>
                    <a:pt x="5156" y="32200"/>
                  </a:lnTo>
                  <a:lnTo>
                    <a:pt x="1361" y="25894"/>
                  </a:lnTo>
                  <a:lnTo>
                    <a:pt x="0" y="18300"/>
                  </a:lnTo>
                  <a:lnTo>
                    <a:pt x="1361" y="10940"/>
                  </a:lnTo>
                  <a:lnTo>
                    <a:pt x="5156" y="5149"/>
                  </a:lnTo>
                  <a:lnTo>
                    <a:pt x="10951" y="1359"/>
                  </a:lnTo>
                  <a:lnTo>
                    <a:pt x="18313" y="0"/>
                  </a:lnTo>
                  <a:lnTo>
                    <a:pt x="25900" y="1359"/>
                  </a:lnTo>
                  <a:lnTo>
                    <a:pt x="32202" y="5149"/>
                  </a:lnTo>
                  <a:lnTo>
                    <a:pt x="36506" y="10940"/>
                  </a:lnTo>
                  <a:lnTo>
                    <a:pt x="38100" y="18300"/>
                  </a:lnTo>
                  <a:lnTo>
                    <a:pt x="36506" y="25894"/>
                  </a:lnTo>
                  <a:lnTo>
                    <a:pt x="32202" y="32200"/>
                  </a:lnTo>
                  <a:lnTo>
                    <a:pt x="25900" y="36506"/>
                  </a:lnTo>
                  <a:lnTo>
                    <a:pt x="18313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584649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506" y="10925"/>
                  </a:lnTo>
                  <a:lnTo>
                    <a:pt x="32202" y="5135"/>
                  </a:lnTo>
                  <a:lnTo>
                    <a:pt x="25900" y="1353"/>
                  </a:lnTo>
                  <a:lnTo>
                    <a:pt x="18313" y="0"/>
                  </a:lnTo>
                  <a:lnTo>
                    <a:pt x="10951" y="1353"/>
                  </a:lnTo>
                  <a:lnTo>
                    <a:pt x="5156" y="5135"/>
                  </a:lnTo>
                  <a:lnTo>
                    <a:pt x="1361" y="10925"/>
                  </a:lnTo>
                  <a:lnTo>
                    <a:pt x="0" y="18303"/>
                  </a:lnTo>
                  <a:lnTo>
                    <a:pt x="1361" y="25899"/>
                  </a:lnTo>
                  <a:lnTo>
                    <a:pt x="5156" y="32205"/>
                  </a:lnTo>
                  <a:lnTo>
                    <a:pt x="10951" y="36510"/>
                  </a:lnTo>
                  <a:lnTo>
                    <a:pt x="18313" y="38103"/>
                  </a:lnTo>
                  <a:lnTo>
                    <a:pt x="25900" y="36510"/>
                  </a:lnTo>
                  <a:lnTo>
                    <a:pt x="32202" y="32205"/>
                  </a:lnTo>
                  <a:lnTo>
                    <a:pt x="36506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985448" y="4893217"/>
              <a:ext cx="381000" cy="0"/>
            </a:xfrm>
            <a:custGeom>
              <a:avLst/>
              <a:gdLst/>
              <a:ahLst/>
              <a:cxnLst/>
              <a:rect l="l" t="t" r="r" b="b"/>
              <a:pathLst>
                <a:path w="381000" h="0">
                  <a:moveTo>
                    <a:pt x="380949" y="0"/>
                  </a:moveTo>
                  <a:lnTo>
                    <a:pt x="0" y="0"/>
                  </a:lnTo>
                </a:path>
              </a:pathLst>
            </a:custGeom>
            <a:ln w="950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5346547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50" y="38100"/>
                  </a:moveTo>
                  <a:lnTo>
                    <a:pt x="12247" y="36506"/>
                  </a:lnTo>
                  <a:lnTo>
                    <a:pt x="5924" y="32200"/>
                  </a:lnTo>
                  <a:lnTo>
                    <a:pt x="1601" y="25894"/>
                  </a:lnTo>
                  <a:lnTo>
                    <a:pt x="0" y="18300"/>
                  </a:lnTo>
                  <a:lnTo>
                    <a:pt x="1601" y="10940"/>
                  </a:lnTo>
                  <a:lnTo>
                    <a:pt x="5924" y="5149"/>
                  </a:lnTo>
                  <a:lnTo>
                    <a:pt x="12247" y="1359"/>
                  </a:lnTo>
                  <a:lnTo>
                    <a:pt x="19850" y="0"/>
                  </a:lnTo>
                  <a:lnTo>
                    <a:pt x="27202" y="1359"/>
                  </a:lnTo>
                  <a:lnTo>
                    <a:pt x="32975" y="5149"/>
                  </a:lnTo>
                  <a:lnTo>
                    <a:pt x="36748" y="10940"/>
                  </a:lnTo>
                  <a:lnTo>
                    <a:pt x="38100" y="18300"/>
                  </a:lnTo>
                  <a:lnTo>
                    <a:pt x="36748" y="25894"/>
                  </a:lnTo>
                  <a:lnTo>
                    <a:pt x="32975" y="32200"/>
                  </a:lnTo>
                  <a:lnTo>
                    <a:pt x="27202" y="36506"/>
                  </a:lnTo>
                  <a:lnTo>
                    <a:pt x="19850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5346598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740" y="10925"/>
                  </a:lnTo>
                  <a:lnTo>
                    <a:pt x="32950" y="5135"/>
                  </a:lnTo>
                  <a:lnTo>
                    <a:pt x="27159" y="1353"/>
                  </a:lnTo>
                  <a:lnTo>
                    <a:pt x="19799" y="0"/>
                  </a:lnTo>
                  <a:lnTo>
                    <a:pt x="12205" y="1353"/>
                  </a:lnTo>
                  <a:lnTo>
                    <a:pt x="5899" y="5135"/>
                  </a:lnTo>
                  <a:lnTo>
                    <a:pt x="1593" y="10925"/>
                  </a:lnTo>
                  <a:lnTo>
                    <a:pt x="0" y="18303"/>
                  </a:lnTo>
                  <a:lnTo>
                    <a:pt x="1593" y="25899"/>
                  </a:lnTo>
                  <a:lnTo>
                    <a:pt x="5899" y="32205"/>
                  </a:lnTo>
                  <a:lnTo>
                    <a:pt x="12205" y="36510"/>
                  </a:lnTo>
                  <a:lnTo>
                    <a:pt x="19799" y="38103"/>
                  </a:lnTo>
                  <a:lnTo>
                    <a:pt x="27159" y="36510"/>
                  </a:lnTo>
                  <a:lnTo>
                    <a:pt x="32950" y="32205"/>
                  </a:lnTo>
                  <a:lnTo>
                    <a:pt x="36740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4965598" y="48749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50" y="38100"/>
                  </a:moveTo>
                  <a:lnTo>
                    <a:pt x="12247" y="36506"/>
                  </a:lnTo>
                  <a:lnTo>
                    <a:pt x="5924" y="32200"/>
                  </a:lnTo>
                  <a:lnTo>
                    <a:pt x="1601" y="25894"/>
                  </a:lnTo>
                  <a:lnTo>
                    <a:pt x="0" y="18300"/>
                  </a:lnTo>
                  <a:lnTo>
                    <a:pt x="1601" y="10940"/>
                  </a:lnTo>
                  <a:lnTo>
                    <a:pt x="5924" y="5149"/>
                  </a:lnTo>
                  <a:lnTo>
                    <a:pt x="12247" y="1359"/>
                  </a:lnTo>
                  <a:lnTo>
                    <a:pt x="19850" y="0"/>
                  </a:lnTo>
                  <a:lnTo>
                    <a:pt x="26548" y="1359"/>
                  </a:lnTo>
                  <a:lnTo>
                    <a:pt x="32394" y="5149"/>
                  </a:lnTo>
                  <a:lnTo>
                    <a:pt x="36530" y="10940"/>
                  </a:lnTo>
                  <a:lnTo>
                    <a:pt x="38100" y="18300"/>
                  </a:lnTo>
                  <a:lnTo>
                    <a:pt x="36530" y="25894"/>
                  </a:lnTo>
                  <a:lnTo>
                    <a:pt x="32394" y="32200"/>
                  </a:lnTo>
                  <a:lnTo>
                    <a:pt x="26548" y="36506"/>
                  </a:lnTo>
                  <a:lnTo>
                    <a:pt x="19850" y="3810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965598" y="487491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303"/>
                  </a:moveTo>
                  <a:lnTo>
                    <a:pt x="36530" y="10925"/>
                  </a:lnTo>
                  <a:lnTo>
                    <a:pt x="32394" y="5135"/>
                  </a:lnTo>
                  <a:lnTo>
                    <a:pt x="26548" y="1353"/>
                  </a:lnTo>
                  <a:lnTo>
                    <a:pt x="19850" y="0"/>
                  </a:lnTo>
                  <a:lnTo>
                    <a:pt x="12247" y="1353"/>
                  </a:lnTo>
                  <a:lnTo>
                    <a:pt x="5924" y="5135"/>
                  </a:lnTo>
                  <a:lnTo>
                    <a:pt x="1601" y="10925"/>
                  </a:lnTo>
                  <a:lnTo>
                    <a:pt x="0" y="18303"/>
                  </a:lnTo>
                  <a:lnTo>
                    <a:pt x="1601" y="25899"/>
                  </a:lnTo>
                  <a:lnTo>
                    <a:pt x="5924" y="32205"/>
                  </a:lnTo>
                  <a:lnTo>
                    <a:pt x="12247" y="36510"/>
                  </a:lnTo>
                  <a:lnTo>
                    <a:pt x="19850" y="38103"/>
                  </a:lnTo>
                  <a:lnTo>
                    <a:pt x="26548" y="36510"/>
                  </a:lnTo>
                  <a:lnTo>
                    <a:pt x="32394" y="32205"/>
                  </a:lnTo>
                  <a:lnTo>
                    <a:pt x="36530" y="25899"/>
                  </a:lnTo>
                  <a:lnTo>
                    <a:pt x="38100" y="18303"/>
                  </a:lnTo>
                  <a:close/>
                </a:path>
              </a:pathLst>
            </a:custGeom>
            <a:ln w="9514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3074009" y="4624492"/>
            <a:ext cx="12509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531992" y="4970411"/>
            <a:ext cx="154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>
                <a:solidFill>
                  <a:srgbClr val="6ECFE7"/>
                </a:solidFill>
                <a:latin typeface="Arial"/>
                <a:cs typeface="Arial"/>
              </a:rPr>
              <a:t>C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405877" y="5766396"/>
            <a:ext cx="3668395" cy="856615"/>
            <a:chOff x="1405877" y="5766396"/>
            <a:chExt cx="3668395" cy="856615"/>
          </a:xfrm>
        </p:grpSpPr>
        <p:sp>
          <p:nvSpPr>
            <p:cNvPr id="44" name="object 44" descr=""/>
            <p:cNvSpPr/>
            <p:nvPr/>
          </p:nvSpPr>
          <p:spPr>
            <a:xfrm>
              <a:off x="1418081" y="5778550"/>
              <a:ext cx="3643629" cy="830580"/>
            </a:xfrm>
            <a:custGeom>
              <a:avLst/>
              <a:gdLst/>
              <a:ahLst/>
              <a:cxnLst/>
              <a:rect l="l" t="t" r="r" b="b"/>
              <a:pathLst>
                <a:path w="3643629" h="830579">
                  <a:moveTo>
                    <a:pt x="3643566" y="830516"/>
                  </a:moveTo>
                  <a:lnTo>
                    <a:pt x="0" y="830516"/>
                  </a:lnTo>
                  <a:lnTo>
                    <a:pt x="0" y="0"/>
                  </a:lnTo>
                  <a:lnTo>
                    <a:pt x="3643566" y="0"/>
                  </a:lnTo>
                  <a:lnTo>
                    <a:pt x="3643566" y="830516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405877" y="5766396"/>
              <a:ext cx="3668395" cy="856615"/>
            </a:xfrm>
            <a:custGeom>
              <a:avLst/>
              <a:gdLst/>
              <a:ahLst/>
              <a:cxnLst/>
              <a:rect l="l" t="t" r="r" b="b"/>
              <a:pathLst>
                <a:path w="3668395" h="856615">
                  <a:moveTo>
                    <a:pt x="3663353" y="856360"/>
                  </a:moveTo>
                  <a:lnTo>
                    <a:pt x="6108" y="856360"/>
                  </a:lnTo>
                  <a:lnTo>
                    <a:pt x="0" y="850252"/>
                  </a:lnTo>
                  <a:lnTo>
                    <a:pt x="0" y="4559"/>
                  </a:lnTo>
                  <a:lnTo>
                    <a:pt x="6108" y="0"/>
                  </a:lnTo>
                  <a:lnTo>
                    <a:pt x="3663353" y="0"/>
                  </a:lnTo>
                  <a:lnTo>
                    <a:pt x="3667925" y="4559"/>
                  </a:lnTo>
                  <a:lnTo>
                    <a:pt x="3667925" y="12153"/>
                  </a:lnTo>
                  <a:lnTo>
                    <a:pt x="25946" y="12153"/>
                  </a:lnTo>
                  <a:lnTo>
                    <a:pt x="12204" y="24358"/>
                  </a:lnTo>
                  <a:lnTo>
                    <a:pt x="25946" y="24358"/>
                  </a:lnTo>
                  <a:lnTo>
                    <a:pt x="25946" y="830465"/>
                  </a:lnTo>
                  <a:lnTo>
                    <a:pt x="12204" y="830465"/>
                  </a:lnTo>
                  <a:lnTo>
                    <a:pt x="25946" y="842657"/>
                  </a:lnTo>
                  <a:lnTo>
                    <a:pt x="3667925" y="842657"/>
                  </a:lnTo>
                  <a:lnTo>
                    <a:pt x="3667925" y="850252"/>
                  </a:lnTo>
                  <a:lnTo>
                    <a:pt x="3663353" y="856360"/>
                  </a:lnTo>
                  <a:close/>
                </a:path>
                <a:path w="3668395" h="856615">
                  <a:moveTo>
                    <a:pt x="25946" y="24358"/>
                  </a:moveTo>
                  <a:lnTo>
                    <a:pt x="12204" y="24358"/>
                  </a:lnTo>
                  <a:lnTo>
                    <a:pt x="25946" y="12153"/>
                  </a:lnTo>
                  <a:lnTo>
                    <a:pt x="25946" y="24358"/>
                  </a:lnTo>
                  <a:close/>
                </a:path>
                <a:path w="3668395" h="856615">
                  <a:moveTo>
                    <a:pt x="3643566" y="24358"/>
                  </a:moveTo>
                  <a:lnTo>
                    <a:pt x="25946" y="24358"/>
                  </a:lnTo>
                  <a:lnTo>
                    <a:pt x="25946" y="12153"/>
                  </a:lnTo>
                  <a:lnTo>
                    <a:pt x="3643566" y="12153"/>
                  </a:lnTo>
                  <a:lnTo>
                    <a:pt x="3643566" y="24358"/>
                  </a:lnTo>
                  <a:close/>
                </a:path>
                <a:path w="3668395" h="856615">
                  <a:moveTo>
                    <a:pt x="3643566" y="842657"/>
                  </a:moveTo>
                  <a:lnTo>
                    <a:pt x="3643566" y="12153"/>
                  </a:lnTo>
                  <a:lnTo>
                    <a:pt x="3655720" y="24358"/>
                  </a:lnTo>
                  <a:lnTo>
                    <a:pt x="3667925" y="24358"/>
                  </a:lnTo>
                  <a:lnTo>
                    <a:pt x="3667925" y="830465"/>
                  </a:lnTo>
                  <a:lnTo>
                    <a:pt x="3655720" y="830465"/>
                  </a:lnTo>
                  <a:lnTo>
                    <a:pt x="3643566" y="842657"/>
                  </a:lnTo>
                  <a:close/>
                </a:path>
                <a:path w="3668395" h="856615">
                  <a:moveTo>
                    <a:pt x="3667925" y="24358"/>
                  </a:moveTo>
                  <a:lnTo>
                    <a:pt x="3655720" y="24358"/>
                  </a:lnTo>
                  <a:lnTo>
                    <a:pt x="3643566" y="12153"/>
                  </a:lnTo>
                  <a:lnTo>
                    <a:pt x="3667925" y="12153"/>
                  </a:lnTo>
                  <a:lnTo>
                    <a:pt x="3667925" y="24358"/>
                  </a:lnTo>
                  <a:close/>
                </a:path>
                <a:path w="3668395" h="856615">
                  <a:moveTo>
                    <a:pt x="25946" y="842657"/>
                  </a:moveTo>
                  <a:lnTo>
                    <a:pt x="12204" y="830465"/>
                  </a:lnTo>
                  <a:lnTo>
                    <a:pt x="25946" y="830465"/>
                  </a:lnTo>
                  <a:lnTo>
                    <a:pt x="25946" y="842657"/>
                  </a:lnTo>
                  <a:close/>
                </a:path>
                <a:path w="3668395" h="856615">
                  <a:moveTo>
                    <a:pt x="3643566" y="842657"/>
                  </a:moveTo>
                  <a:lnTo>
                    <a:pt x="25946" y="842657"/>
                  </a:lnTo>
                  <a:lnTo>
                    <a:pt x="25946" y="830465"/>
                  </a:lnTo>
                  <a:lnTo>
                    <a:pt x="3643566" y="830465"/>
                  </a:lnTo>
                  <a:lnTo>
                    <a:pt x="3643566" y="842657"/>
                  </a:lnTo>
                  <a:close/>
                </a:path>
                <a:path w="3668395" h="856615">
                  <a:moveTo>
                    <a:pt x="3667925" y="842657"/>
                  </a:moveTo>
                  <a:lnTo>
                    <a:pt x="3643566" y="842657"/>
                  </a:lnTo>
                  <a:lnTo>
                    <a:pt x="3655720" y="830465"/>
                  </a:lnTo>
                  <a:lnTo>
                    <a:pt x="3667925" y="830465"/>
                  </a:lnTo>
                  <a:lnTo>
                    <a:pt x="3667925" y="842657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 descr=""/>
          <p:cNvSpPr txBox="1"/>
          <p:nvPr/>
        </p:nvSpPr>
        <p:spPr>
          <a:xfrm>
            <a:off x="1418082" y="5778550"/>
            <a:ext cx="3643629" cy="83058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91440" marR="1116965">
              <a:lnSpc>
                <a:spcPct val="100000"/>
              </a:lnSpc>
              <a:spcBef>
                <a:spcPts val="320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eléctrico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Scc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: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349,55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MVA</a:t>
            </a:r>
            <a:endParaRPr sz="1600">
              <a:latin typeface="Arial"/>
              <a:cs typeface="Arial"/>
            </a:endParaRPr>
          </a:p>
          <a:p>
            <a:pPr marL="91440">
              <a:lnSpc>
                <a:spcPct val="100000"/>
              </a:lnSpc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Impedancia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Thevenin: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0.0444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ohm</a:t>
            </a:r>
            <a:endParaRPr sz="1600">
              <a:latin typeface="Arial"/>
              <a:cs typeface="Arial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1983435" y="4414684"/>
            <a:ext cx="1624965" cy="1416050"/>
          </a:xfrm>
          <a:custGeom>
            <a:avLst/>
            <a:gdLst/>
            <a:ahLst/>
            <a:cxnLst/>
            <a:rect l="l" t="t" r="r" b="b"/>
            <a:pathLst>
              <a:path w="1624964" h="1416050">
                <a:moveTo>
                  <a:pt x="1624406" y="542531"/>
                </a:moveTo>
                <a:lnTo>
                  <a:pt x="1622920" y="513562"/>
                </a:lnTo>
                <a:lnTo>
                  <a:pt x="1619846" y="486130"/>
                </a:lnTo>
                <a:lnTo>
                  <a:pt x="1615274" y="458685"/>
                </a:lnTo>
                <a:lnTo>
                  <a:pt x="1610715" y="443230"/>
                </a:lnTo>
                <a:lnTo>
                  <a:pt x="1610715" y="515099"/>
                </a:lnTo>
                <a:lnTo>
                  <a:pt x="1610715" y="569963"/>
                </a:lnTo>
                <a:lnTo>
                  <a:pt x="1601533" y="623290"/>
                </a:lnTo>
                <a:lnTo>
                  <a:pt x="1586306" y="673544"/>
                </a:lnTo>
                <a:lnTo>
                  <a:pt x="1563484" y="723849"/>
                </a:lnTo>
                <a:lnTo>
                  <a:pt x="1516202" y="793953"/>
                </a:lnTo>
                <a:lnTo>
                  <a:pt x="1475079" y="838149"/>
                </a:lnTo>
                <a:lnTo>
                  <a:pt x="1404988" y="897585"/>
                </a:lnTo>
                <a:lnTo>
                  <a:pt x="1350111" y="934148"/>
                </a:lnTo>
                <a:lnTo>
                  <a:pt x="1260221" y="981379"/>
                </a:lnTo>
                <a:lnTo>
                  <a:pt x="1193152" y="1007275"/>
                </a:lnTo>
                <a:lnTo>
                  <a:pt x="1159662" y="1019479"/>
                </a:lnTo>
                <a:lnTo>
                  <a:pt x="1088034" y="1039317"/>
                </a:lnTo>
                <a:lnTo>
                  <a:pt x="1049934" y="1048448"/>
                </a:lnTo>
                <a:lnTo>
                  <a:pt x="973734" y="1060653"/>
                </a:lnTo>
                <a:lnTo>
                  <a:pt x="894499" y="1069784"/>
                </a:lnTo>
                <a:lnTo>
                  <a:pt x="853376" y="1071321"/>
                </a:lnTo>
                <a:lnTo>
                  <a:pt x="771080" y="1071321"/>
                </a:lnTo>
                <a:lnTo>
                  <a:pt x="729945" y="1069784"/>
                </a:lnTo>
                <a:lnTo>
                  <a:pt x="650671" y="1060653"/>
                </a:lnTo>
                <a:lnTo>
                  <a:pt x="574471" y="1048448"/>
                </a:lnTo>
                <a:lnTo>
                  <a:pt x="536371" y="1039317"/>
                </a:lnTo>
                <a:lnTo>
                  <a:pt x="464781" y="1019479"/>
                </a:lnTo>
                <a:lnTo>
                  <a:pt x="396176" y="995121"/>
                </a:lnTo>
                <a:lnTo>
                  <a:pt x="303263" y="950912"/>
                </a:lnTo>
                <a:lnTo>
                  <a:pt x="245313" y="915847"/>
                </a:lnTo>
                <a:lnTo>
                  <a:pt x="170649" y="857948"/>
                </a:lnTo>
                <a:lnTo>
                  <a:pt x="127990" y="815289"/>
                </a:lnTo>
                <a:lnTo>
                  <a:pt x="91427" y="771080"/>
                </a:lnTo>
                <a:lnTo>
                  <a:pt x="60972" y="723849"/>
                </a:lnTo>
                <a:lnTo>
                  <a:pt x="38100" y="673544"/>
                </a:lnTo>
                <a:lnTo>
                  <a:pt x="21323" y="621753"/>
                </a:lnTo>
                <a:lnTo>
                  <a:pt x="13690" y="569963"/>
                </a:lnTo>
                <a:lnTo>
                  <a:pt x="13690" y="515099"/>
                </a:lnTo>
                <a:lnTo>
                  <a:pt x="22872" y="461772"/>
                </a:lnTo>
                <a:lnTo>
                  <a:pt x="38100" y="409930"/>
                </a:lnTo>
                <a:lnTo>
                  <a:pt x="60972" y="361162"/>
                </a:lnTo>
                <a:lnTo>
                  <a:pt x="108191" y="291058"/>
                </a:lnTo>
                <a:lnTo>
                  <a:pt x="149326" y="246913"/>
                </a:lnTo>
                <a:lnTo>
                  <a:pt x="219417" y="187477"/>
                </a:lnTo>
                <a:lnTo>
                  <a:pt x="274281" y="150863"/>
                </a:lnTo>
                <a:lnTo>
                  <a:pt x="364185" y="103632"/>
                </a:lnTo>
                <a:lnTo>
                  <a:pt x="464781" y="65532"/>
                </a:lnTo>
                <a:lnTo>
                  <a:pt x="536371" y="45745"/>
                </a:lnTo>
                <a:lnTo>
                  <a:pt x="574471" y="36614"/>
                </a:lnTo>
                <a:lnTo>
                  <a:pt x="650671" y="24409"/>
                </a:lnTo>
                <a:lnTo>
                  <a:pt x="729945" y="15278"/>
                </a:lnTo>
                <a:lnTo>
                  <a:pt x="771080" y="13741"/>
                </a:lnTo>
                <a:lnTo>
                  <a:pt x="853376" y="13741"/>
                </a:lnTo>
                <a:lnTo>
                  <a:pt x="894499" y="15278"/>
                </a:lnTo>
                <a:lnTo>
                  <a:pt x="973734" y="24409"/>
                </a:lnTo>
                <a:lnTo>
                  <a:pt x="1013371" y="30518"/>
                </a:lnTo>
                <a:lnTo>
                  <a:pt x="1088034" y="45745"/>
                </a:lnTo>
                <a:lnTo>
                  <a:pt x="1159662" y="65532"/>
                </a:lnTo>
                <a:lnTo>
                  <a:pt x="1228229" y="89941"/>
                </a:lnTo>
                <a:lnTo>
                  <a:pt x="1292225" y="118922"/>
                </a:lnTo>
                <a:lnTo>
                  <a:pt x="1350111" y="150863"/>
                </a:lnTo>
                <a:lnTo>
                  <a:pt x="1404988" y="187477"/>
                </a:lnTo>
                <a:lnTo>
                  <a:pt x="1453756" y="227063"/>
                </a:lnTo>
                <a:lnTo>
                  <a:pt x="1516202" y="291058"/>
                </a:lnTo>
                <a:lnTo>
                  <a:pt x="1549742" y="336804"/>
                </a:lnTo>
                <a:lnTo>
                  <a:pt x="1575638" y="385572"/>
                </a:lnTo>
                <a:lnTo>
                  <a:pt x="1595488" y="435876"/>
                </a:lnTo>
                <a:lnTo>
                  <a:pt x="1607642" y="489204"/>
                </a:lnTo>
                <a:lnTo>
                  <a:pt x="1610715" y="515099"/>
                </a:lnTo>
                <a:lnTo>
                  <a:pt x="1610715" y="443230"/>
                </a:lnTo>
                <a:lnTo>
                  <a:pt x="1598510" y="405358"/>
                </a:lnTo>
                <a:lnTo>
                  <a:pt x="1574152" y="355104"/>
                </a:lnTo>
                <a:lnTo>
                  <a:pt x="1543646" y="306285"/>
                </a:lnTo>
                <a:lnTo>
                  <a:pt x="1505546" y="260604"/>
                </a:lnTo>
                <a:lnTo>
                  <a:pt x="1461389" y="216395"/>
                </a:lnTo>
                <a:lnTo>
                  <a:pt x="1412621" y="176809"/>
                </a:lnTo>
                <a:lnTo>
                  <a:pt x="1357757" y="140246"/>
                </a:lnTo>
                <a:lnTo>
                  <a:pt x="1296784" y="106718"/>
                </a:lnTo>
                <a:lnTo>
                  <a:pt x="1264793" y="92976"/>
                </a:lnTo>
                <a:lnTo>
                  <a:pt x="1232789" y="77736"/>
                </a:lnTo>
                <a:lnTo>
                  <a:pt x="1162697" y="53378"/>
                </a:lnTo>
                <a:lnTo>
                  <a:pt x="1091057" y="33540"/>
                </a:lnTo>
                <a:lnTo>
                  <a:pt x="1053007" y="24409"/>
                </a:lnTo>
                <a:lnTo>
                  <a:pt x="1014907" y="16776"/>
                </a:lnTo>
                <a:lnTo>
                  <a:pt x="995210" y="13741"/>
                </a:lnTo>
                <a:lnTo>
                  <a:pt x="975271" y="10668"/>
                </a:lnTo>
                <a:lnTo>
                  <a:pt x="935634" y="6108"/>
                </a:lnTo>
                <a:lnTo>
                  <a:pt x="894499" y="3073"/>
                </a:lnTo>
                <a:lnTo>
                  <a:pt x="812203" y="0"/>
                </a:lnTo>
                <a:lnTo>
                  <a:pt x="729945" y="3073"/>
                </a:lnTo>
                <a:lnTo>
                  <a:pt x="688771" y="6108"/>
                </a:lnTo>
                <a:lnTo>
                  <a:pt x="649135" y="10668"/>
                </a:lnTo>
                <a:lnTo>
                  <a:pt x="609549" y="16776"/>
                </a:lnTo>
                <a:lnTo>
                  <a:pt x="571449" y="24409"/>
                </a:lnTo>
                <a:lnTo>
                  <a:pt x="533349" y="33540"/>
                </a:lnTo>
                <a:lnTo>
                  <a:pt x="460171" y="53378"/>
                </a:lnTo>
                <a:lnTo>
                  <a:pt x="426681" y="65532"/>
                </a:lnTo>
                <a:lnTo>
                  <a:pt x="391617" y="77736"/>
                </a:lnTo>
                <a:lnTo>
                  <a:pt x="327621" y="108254"/>
                </a:lnTo>
                <a:lnTo>
                  <a:pt x="266700" y="140246"/>
                </a:lnTo>
                <a:lnTo>
                  <a:pt x="211823" y="176809"/>
                </a:lnTo>
                <a:lnTo>
                  <a:pt x="161531" y="217932"/>
                </a:lnTo>
                <a:lnTo>
                  <a:pt x="118859" y="260604"/>
                </a:lnTo>
                <a:lnTo>
                  <a:pt x="80759" y="306285"/>
                </a:lnTo>
                <a:lnTo>
                  <a:pt x="50304" y="355104"/>
                </a:lnTo>
                <a:lnTo>
                  <a:pt x="25895" y="406895"/>
                </a:lnTo>
                <a:lnTo>
                  <a:pt x="9131" y="460235"/>
                </a:lnTo>
                <a:lnTo>
                  <a:pt x="1536" y="515099"/>
                </a:lnTo>
                <a:lnTo>
                  <a:pt x="0" y="542531"/>
                </a:lnTo>
                <a:lnTo>
                  <a:pt x="1536" y="571449"/>
                </a:lnTo>
                <a:lnTo>
                  <a:pt x="9131" y="626325"/>
                </a:lnTo>
                <a:lnTo>
                  <a:pt x="25895" y="678167"/>
                </a:lnTo>
                <a:lnTo>
                  <a:pt x="50304" y="729957"/>
                </a:lnTo>
                <a:lnTo>
                  <a:pt x="80759" y="778725"/>
                </a:lnTo>
                <a:lnTo>
                  <a:pt x="118859" y="824407"/>
                </a:lnTo>
                <a:lnTo>
                  <a:pt x="187426" y="888453"/>
                </a:lnTo>
                <a:lnTo>
                  <a:pt x="266700" y="944816"/>
                </a:lnTo>
                <a:lnTo>
                  <a:pt x="327621" y="976807"/>
                </a:lnTo>
                <a:lnTo>
                  <a:pt x="391617" y="1007275"/>
                </a:lnTo>
                <a:lnTo>
                  <a:pt x="461708" y="1031684"/>
                </a:lnTo>
                <a:lnTo>
                  <a:pt x="571449" y="1060653"/>
                </a:lnTo>
                <a:lnTo>
                  <a:pt x="609549" y="1068247"/>
                </a:lnTo>
                <a:lnTo>
                  <a:pt x="649135" y="1074343"/>
                </a:lnTo>
                <a:lnTo>
                  <a:pt x="688771" y="1078903"/>
                </a:lnTo>
                <a:lnTo>
                  <a:pt x="729945" y="1081938"/>
                </a:lnTo>
                <a:lnTo>
                  <a:pt x="806094" y="1084795"/>
                </a:lnTo>
                <a:lnTo>
                  <a:pt x="806094" y="1366939"/>
                </a:lnTo>
                <a:lnTo>
                  <a:pt x="809180" y="1369961"/>
                </a:lnTo>
                <a:lnTo>
                  <a:pt x="1256665" y="1369961"/>
                </a:lnTo>
                <a:lnTo>
                  <a:pt x="1266812" y="1363865"/>
                </a:lnTo>
                <a:lnTo>
                  <a:pt x="1256665" y="1369961"/>
                </a:lnTo>
                <a:lnTo>
                  <a:pt x="1200797" y="1403502"/>
                </a:lnTo>
                <a:lnTo>
                  <a:pt x="1197762" y="1404988"/>
                </a:lnTo>
                <a:lnTo>
                  <a:pt x="1196225" y="1408061"/>
                </a:lnTo>
                <a:lnTo>
                  <a:pt x="1197762" y="1411097"/>
                </a:lnTo>
                <a:lnTo>
                  <a:pt x="1199248" y="1414170"/>
                </a:lnTo>
                <a:lnTo>
                  <a:pt x="1203871" y="1415707"/>
                </a:lnTo>
                <a:lnTo>
                  <a:pt x="1206893" y="1414170"/>
                </a:lnTo>
                <a:lnTo>
                  <a:pt x="1281874" y="1369961"/>
                </a:lnTo>
                <a:lnTo>
                  <a:pt x="1292225" y="1363865"/>
                </a:lnTo>
                <a:lnTo>
                  <a:pt x="1281849" y="1357757"/>
                </a:lnTo>
                <a:lnTo>
                  <a:pt x="1206893" y="1313611"/>
                </a:lnTo>
                <a:lnTo>
                  <a:pt x="1203871" y="1312075"/>
                </a:lnTo>
                <a:lnTo>
                  <a:pt x="1199248" y="1313611"/>
                </a:lnTo>
                <a:lnTo>
                  <a:pt x="1197762" y="1316634"/>
                </a:lnTo>
                <a:lnTo>
                  <a:pt x="1196225" y="1319657"/>
                </a:lnTo>
                <a:lnTo>
                  <a:pt x="1197762" y="1322743"/>
                </a:lnTo>
                <a:lnTo>
                  <a:pt x="1200797" y="1324279"/>
                </a:lnTo>
                <a:lnTo>
                  <a:pt x="1256626" y="1357757"/>
                </a:lnTo>
                <a:lnTo>
                  <a:pt x="818299" y="1357757"/>
                </a:lnTo>
                <a:lnTo>
                  <a:pt x="818299" y="1084795"/>
                </a:lnTo>
                <a:lnTo>
                  <a:pt x="894499" y="1081938"/>
                </a:lnTo>
                <a:lnTo>
                  <a:pt x="935634" y="1078903"/>
                </a:lnTo>
                <a:lnTo>
                  <a:pt x="975271" y="1074343"/>
                </a:lnTo>
                <a:lnTo>
                  <a:pt x="994918" y="1071321"/>
                </a:lnTo>
                <a:lnTo>
                  <a:pt x="1014907" y="1068247"/>
                </a:lnTo>
                <a:lnTo>
                  <a:pt x="1053007" y="1060653"/>
                </a:lnTo>
                <a:lnTo>
                  <a:pt x="1127671" y="1042352"/>
                </a:lnTo>
                <a:lnTo>
                  <a:pt x="1197762" y="1019479"/>
                </a:lnTo>
                <a:lnTo>
                  <a:pt x="1264793" y="992047"/>
                </a:lnTo>
                <a:lnTo>
                  <a:pt x="1327302" y="961580"/>
                </a:lnTo>
                <a:lnTo>
                  <a:pt x="1412621" y="908253"/>
                </a:lnTo>
                <a:lnTo>
                  <a:pt x="1462874" y="867130"/>
                </a:lnTo>
                <a:lnTo>
                  <a:pt x="1505546" y="824407"/>
                </a:lnTo>
                <a:lnTo>
                  <a:pt x="1543646" y="778725"/>
                </a:lnTo>
                <a:lnTo>
                  <a:pt x="1574152" y="729957"/>
                </a:lnTo>
                <a:lnTo>
                  <a:pt x="1598510" y="678167"/>
                </a:lnTo>
                <a:lnTo>
                  <a:pt x="1615274" y="624789"/>
                </a:lnTo>
                <a:lnTo>
                  <a:pt x="1622920" y="569963"/>
                </a:lnTo>
                <a:lnTo>
                  <a:pt x="1624406" y="542531"/>
                </a:lnTo>
                <a:close/>
              </a:path>
            </a:pathLst>
          </a:custGeom>
          <a:solidFill>
            <a:srgbClr val="585B5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3106191" y="6654800"/>
            <a:ext cx="6284595" cy="537845"/>
          </a:xfrm>
          <a:custGeom>
            <a:avLst/>
            <a:gdLst/>
            <a:ahLst/>
            <a:cxnLst/>
            <a:rect l="l" t="t" r="r" b="b"/>
            <a:pathLst>
              <a:path w="6284595" h="537845">
                <a:moveTo>
                  <a:pt x="6284417" y="537667"/>
                </a:moveTo>
                <a:lnTo>
                  <a:pt x="6284417" y="0"/>
                </a:lnTo>
                <a:lnTo>
                  <a:pt x="0" y="0"/>
                </a:lnTo>
                <a:lnTo>
                  <a:pt x="0" y="537667"/>
                </a:lnTo>
                <a:lnTo>
                  <a:pt x="6284417" y="53766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10339" y="1663643"/>
            <a:ext cx="791718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508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simuló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considerando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resistivo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sistema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encontrar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dura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transitorio.</a:t>
            </a:r>
            <a:endParaRPr sz="1600">
              <a:latin typeface="Arial"/>
              <a:cs typeface="Arial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399461" y="2243239"/>
            <a:ext cx="0" cy="1534795"/>
          </a:xfrm>
          <a:custGeom>
            <a:avLst/>
            <a:gdLst/>
            <a:ahLst/>
            <a:cxnLst/>
            <a:rect l="l" t="t" r="r" b="b"/>
            <a:pathLst>
              <a:path w="0" h="1534795">
                <a:moveTo>
                  <a:pt x="0" y="0"/>
                </a:moveTo>
                <a:lnTo>
                  <a:pt x="0" y="1534515"/>
                </a:lnTo>
              </a:path>
            </a:pathLst>
          </a:custGeom>
          <a:ln w="9917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394381" y="2238159"/>
            <a:ext cx="5128895" cy="1544955"/>
            <a:chOff x="2394381" y="2238159"/>
            <a:chExt cx="5128895" cy="1544955"/>
          </a:xfrm>
        </p:grpSpPr>
        <p:sp>
          <p:nvSpPr>
            <p:cNvPr id="5" name="object 5" descr=""/>
            <p:cNvSpPr/>
            <p:nvPr/>
          </p:nvSpPr>
          <p:spPr>
            <a:xfrm>
              <a:off x="2399461" y="2243239"/>
              <a:ext cx="5118735" cy="1534795"/>
            </a:xfrm>
            <a:custGeom>
              <a:avLst/>
              <a:gdLst/>
              <a:ahLst/>
              <a:cxnLst/>
              <a:rect l="l" t="t" r="r" b="b"/>
              <a:pathLst>
                <a:path w="5118734" h="1534795">
                  <a:moveTo>
                    <a:pt x="5118595" y="1534515"/>
                  </a:moveTo>
                  <a:lnTo>
                    <a:pt x="5118595" y="0"/>
                  </a:lnTo>
                  <a:lnTo>
                    <a:pt x="0" y="0"/>
                  </a:lnTo>
                </a:path>
              </a:pathLst>
            </a:custGeom>
            <a:ln w="991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824606" y="2401684"/>
              <a:ext cx="4554855" cy="1376680"/>
            </a:xfrm>
            <a:custGeom>
              <a:avLst/>
              <a:gdLst/>
              <a:ahLst/>
              <a:cxnLst/>
              <a:rect l="l" t="t" r="r" b="b"/>
              <a:pathLst>
                <a:path w="4554855" h="1376679">
                  <a:moveTo>
                    <a:pt x="0" y="0"/>
                  </a:moveTo>
                  <a:lnTo>
                    <a:pt x="0" y="1376070"/>
                  </a:lnTo>
                </a:path>
                <a:path w="4554855" h="1376679">
                  <a:moveTo>
                    <a:pt x="4554791" y="1376070"/>
                  </a:moveTo>
                  <a:lnTo>
                    <a:pt x="4554791" y="0"/>
                  </a:lnTo>
                  <a:lnTo>
                    <a:pt x="0" y="0"/>
                  </a:lnTo>
                </a:path>
              </a:pathLst>
            </a:custGeom>
            <a:ln w="991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589591" y="2401684"/>
              <a:ext cx="0" cy="1376680"/>
            </a:xfrm>
            <a:custGeom>
              <a:avLst/>
              <a:gdLst/>
              <a:ahLst/>
              <a:cxnLst/>
              <a:rect l="l" t="t" r="r" b="b"/>
              <a:pathLst>
                <a:path w="0" h="1376679">
                  <a:moveTo>
                    <a:pt x="0" y="0"/>
                  </a:moveTo>
                  <a:lnTo>
                    <a:pt x="0" y="137607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343895" y="2401684"/>
              <a:ext cx="0" cy="1376680"/>
            </a:xfrm>
            <a:custGeom>
              <a:avLst/>
              <a:gdLst/>
              <a:ahLst/>
              <a:cxnLst/>
              <a:rect l="l" t="t" r="r" b="b"/>
              <a:pathLst>
                <a:path w="0" h="1376679">
                  <a:moveTo>
                    <a:pt x="0" y="0"/>
                  </a:moveTo>
                  <a:lnTo>
                    <a:pt x="0" y="137607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107330" y="2401684"/>
              <a:ext cx="0" cy="1376680"/>
            </a:xfrm>
            <a:custGeom>
              <a:avLst/>
              <a:gdLst/>
              <a:ahLst/>
              <a:cxnLst/>
              <a:rect l="l" t="t" r="r" b="b"/>
              <a:pathLst>
                <a:path w="0" h="1376679">
                  <a:moveTo>
                    <a:pt x="0" y="0"/>
                  </a:moveTo>
                  <a:lnTo>
                    <a:pt x="0" y="137607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5861646" y="2401684"/>
              <a:ext cx="0" cy="1376680"/>
            </a:xfrm>
            <a:custGeom>
              <a:avLst/>
              <a:gdLst/>
              <a:ahLst/>
              <a:cxnLst/>
              <a:rect l="l" t="t" r="r" b="b"/>
              <a:pathLst>
                <a:path w="0" h="1376679">
                  <a:moveTo>
                    <a:pt x="0" y="0"/>
                  </a:moveTo>
                  <a:lnTo>
                    <a:pt x="0" y="137607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625082" y="2401684"/>
              <a:ext cx="0" cy="1376680"/>
            </a:xfrm>
            <a:custGeom>
              <a:avLst/>
              <a:gdLst/>
              <a:ahLst/>
              <a:cxnLst/>
              <a:rect l="l" t="t" r="r" b="b"/>
              <a:pathLst>
                <a:path w="0" h="1376679">
                  <a:moveTo>
                    <a:pt x="0" y="0"/>
                  </a:moveTo>
                  <a:lnTo>
                    <a:pt x="0" y="137607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765170" y="3512591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266" y="0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2565044" y="3410575"/>
            <a:ext cx="205104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solidFill>
                  <a:srgbClr val="231F1F"/>
                </a:solidFill>
                <a:latin typeface="Arial"/>
                <a:cs typeface="Arial"/>
              </a:rPr>
              <a:t>800</a:t>
            </a:r>
            <a:endParaRPr sz="85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765170" y="2956369"/>
            <a:ext cx="50800" cy="279400"/>
          </a:xfrm>
          <a:custGeom>
            <a:avLst/>
            <a:gdLst/>
            <a:ahLst/>
            <a:cxnLst/>
            <a:rect l="l" t="t" r="r" b="b"/>
            <a:pathLst>
              <a:path w="50800" h="279400">
                <a:moveTo>
                  <a:pt x="50266" y="278904"/>
                </a:moveTo>
                <a:lnTo>
                  <a:pt x="0" y="278904"/>
                </a:lnTo>
              </a:path>
              <a:path w="50800" h="279400">
                <a:moveTo>
                  <a:pt x="50266" y="0"/>
                </a:moveTo>
                <a:lnTo>
                  <a:pt x="0" y="0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505608" y="2855890"/>
            <a:ext cx="26479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3400</a:t>
            </a:r>
            <a:endParaRPr sz="85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765170" y="2401684"/>
            <a:ext cx="50800" cy="277495"/>
          </a:xfrm>
          <a:custGeom>
            <a:avLst/>
            <a:gdLst/>
            <a:ahLst/>
            <a:cxnLst/>
            <a:rect l="l" t="t" r="r" b="b"/>
            <a:pathLst>
              <a:path w="50800" h="277494">
                <a:moveTo>
                  <a:pt x="50266" y="277367"/>
                </a:moveTo>
                <a:lnTo>
                  <a:pt x="0" y="277367"/>
                </a:lnTo>
              </a:path>
              <a:path w="50800" h="277494">
                <a:moveTo>
                  <a:pt x="50266" y="0"/>
                </a:moveTo>
                <a:lnTo>
                  <a:pt x="0" y="0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2505608" y="2241671"/>
            <a:ext cx="284480" cy="40386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6000</a:t>
            </a:r>
            <a:endParaRPr sz="850">
              <a:latin typeface="Arial"/>
              <a:cs typeface="Arial"/>
            </a:endParaRPr>
          </a:p>
          <a:p>
            <a:pPr marL="131445">
              <a:lnSpc>
                <a:spcPct val="100000"/>
              </a:lnSpc>
              <a:spcBef>
                <a:spcPts val="465"/>
              </a:spcBef>
            </a:pPr>
            <a:r>
              <a:rPr dirty="0" sz="850" spc="-25">
                <a:solidFill>
                  <a:srgbClr val="231F1F"/>
                </a:solidFill>
                <a:latin typeface="Arial"/>
                <a:cs typeface="Arial"/>
              </a:rPr>
              <a:t>[A]</a:t>
            </a:r>
            <a:endParaRPr sz="85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775023" y="2495676"/>
            <a:ext cx="9143365" cy="4705350"/>
            <a:chOff x="775023" y="2495676"/>
            <a:chExt cx="9143365" cy="4705350"/>
          </a:xfrm>
        </p:grpSpPr>
        <p:sp>
          <p:nvSpPr>
            <p:cNvPr id="19" name="object 19" descr=""/>
            <p:cNvSpPr/>
            <p:nvPr/>
          </p:nvSpPr>
          <p:spPr>
            <a:xfrm>
              <a:off x="2824607" y="2679052"/>
              <a:ext cx="4535170" cy="833755"/>
            </a:xfrm>
            <a:custGeom>
              <a:avLst/>
              <a:gdLst/>
              <a:ahLst/>
              <a:cxnLst/>
              <a:rect l="l" t="t" r="r" b="b"/>
              <a:pathLst>
                <a:path w="4535170" h="833754">
                  <a:moveTo>
                    <a:pt x="0" y="833539"/>
                  </a:moveTo>
                  <a:lnTo>
                    <a:pt x="4534992" y="833539"/>
                  </a:lnTo>
                </a:path>
                <a:path w="4535170" h="833754">
                  <a:moveTo>
                    <a:pt x="0" y="556221"/>
                  </a:moveTo>
                  <a:lnTo>
                    <a:pt x="4534992" y="556221"/>
                  </a:lnTo>
                </a:path>
                <a:path w="4535170" h="833754">
                  <a:moveTo>
                    <a:pt x="0" y="277317"/>
                  </a:moveTo>
                  <a:lnTo>
                    <a:pt x="4534992" y="277317"/>
                  </a:lnTo>
                </a:path>
                <a:path w="4535170" h="833754">
                  <a:moveTo>
                    <a:pt x="0" y="0"/>
                  </a:moveTo>
                  <a:lnTo>
                    <a:pt x="4534992" y="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819648" y="367679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824607" y="2689720"/>
              <a:ext cx="536575" cy="992505"/>
            </a:xfrm>
            <a:custGeom>
              <a:avLst/>
              <a:gdLst/>
              <a:ahLst/>
              <a:cxnLst/>
              <a:rect l="l" t="t" r="r" b="b"/>
              <a:pathLst>
                <a:path w="536575" h="992504">
                  <a:moveTo>
                    <a:pt x="0" y="992035"/>
                  </a:moveTo>
                  <a:lnTo>
                    <a:pt x="10668" y="992035"/>
                  </a:lnTo>
                </a:path>
                <a:path w="536575" h="992504">
                  <a:moveTo>
                    <a:pt x="10668" y="992035"/>
                  </a:moveTo>
                  <a:lnTo>
                    <a:pt x="507453" y="992035"/>
                  </a:lnTo>
                </a:path>
                <a:path w="536575" h="992504">
                  <a:moveTo>
                    <a:pt x="507453" y="992035"/>
                  </a:moveTo>
                  <a:lnTo>
                    <a:pt x="516585" y="316953"/>
                  </a:lnTo>
                </a:path>
                <a:path w="536575" h="992504">
                  <a:moveTo>
                    <a:pt x="516585" y="316953"/>
                  </a:moveTo>
                  <a:lnTo>
                    <a:pt x="527253" y="0"/>
                  </a:lnTo>
                </a:path>
                <a:path w="536575" h="992504">
                  <a:moveTo>
                    <a:pt x="527253" y="0"/>
                  </a:moveTo>
                  <a:lnTo>
                    <a:pt x="527253" y="48768"/>
                  </a:lnTo>
                </a:path>
                <a:path w="536575" h="992504">
                  <a:moveTo>
                    <a:pt x="527253" y="48768"/>
                  </a:moveTo>
                  <a:lnTo>
                    <a:pt x="536384" y="455612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360991" y="3145332"/>
              <a:ext cx="6985" cy="632460"/>
            </a:xfrm>
            <a:custGeom>
              <a:avLst/>
              <a:gdLst/>
              <a:ahLst/>
              <a:cxnLst/>
              <a:rect l="l" t="t" r="r" b="b"/>
              <a:pathLst>
                <a:path w="6985" h="632460">
                  <a:moveTo>
                    <a:pt x="0" y="0"/>
                  </a:moveTo>
                  <a:lnTo>
                    <a:pt x="6798" y="63242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393001" y="2907601"/>
              <a:ext cx="18415" cy="870585"/>
            </a:xfrm>
            <a:custGeom>
              <a:avLst/>
              <a:gdLst/>
              <a:ahLst/>
              <a:cxnLst/>
              <a:rect l="l" t="t" r="r" b="b"/>
              <a:pathLst>
                <a:path w="18414" h="870585">
                  <a:moveTo>
                    <a:pt x="0" y="870153"/>
                  </a:moveTo>
                  <a:lnTo>
                    <a:pt x="18282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406324" y="290264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411283" y="2907601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w="0" h="147955">
                  <a:moveTo>
                    <a:pt x="0" y="0"/>
                  </a:moveTo>
                  <a:lnTo>
                    <a:pt x="0" y="14784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411283" y="3055442"/>
              <a:ext cx="7620" cy="722630"/>
            </a:xfrm>
            <a:custGeom>
              <a:avLst/>
              <a:gdLst/>
              <a:ahLst/>
              <a:cxnLst/>
              <a:rect l="l" t="t" r="r" b="b"/>
              <a:pathLst>
                <a:path w="7620" h="722629">
                  <a:moveTo>
                    <a:pt x="0" y="0"/>
                  </a:moveTo>
                  <a:lnTo>
                    <a:pt x="7142" y="72229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456579" y="2639415"/>
              <a:ext cx="14604" cy="1138555"/>
            </a:xfrm>
            <a:custGeom>
              <a:avLst/>
              <a:gdLst/>
              <a:ahLst/>
              <a:cxnLst/>
              <a:rect l="l" t="t" r="r" b="b"/>
              <a:pathLst>
                <a:path w="14604" h="1138554">
                  <a:moveTo>
                    <a:pt x="0" y="1138339"/>
                  </a:moveTo>
                  <a:lnTo>
                    <a:pt x="1414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70719" y="2628747"/>
              <a:ext cx="9525" cy="567055"/>
            </a:xfrm>
            <a:custGeom>
              <a:avLst/>
              <a:gdLst/>
              <a:ahLst/>
              <a:cxnLst/>
              <a:rect l="l" t="t" r="r" b="b"/>
              <a:pathLst>
                <a:path w="9525" h="567055">
                  <a:moveTo>
                    <a:pt x="0" y="10668"/>
                  </a:moveTo>
                  <a:lnTo>
                    <a:pt x="0" y="0"/>
                  </a:lnTo>
                </a:path>
                <a:path w="9525" h="567055">
                  <a:moveTo>
                    <a:pt x="0" y="0"/>
                  </a:moveTo>
                  <a:lnTo>
                    <a:pt x="0" y="70104"/>
                  </a:lnTo>
                </a:path>
                <a:path w="9525" h="567055">
                  <a:moveTo>
                    <a:pt x="0" y="70104"/>
                  </a:moveTo>
                  <a:lnTo>
                    <a:pt x="9131" y="56688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79850" y="3195637"/>
              <a:ext cx="10160" cy="582295"/>
            </a:xfrm>
            <a:custGeom>
              <a:avLst/>
              <a:gdLst/>
              <a:ahLst/>
              <a:cxnLst/>
              <a:rect l="l" t="t" r="r" b="b"/>
              <a:pathLst>
                <a:path w="10160" h="582295">
                  <a:moveTo>
                    <a:pt x="0" y="0"/>
                  </a:moveTo>
                  <a:lnTo>
                    <a:pt x="9604" y="5821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13496" y="2500756"/>
              <a:ext cx="17145" cy="1277620"/>
            </a:xfrm>
            <a:custGeom>
              <a:avLst/>
              <a:gdLst/>
              <a:ahLst/>
              <a:cxnLst/>
              <a:rect l="l" t="t" r="r" b="b"/>
              <a:pathLst>
                <a:path w="17145" h="1277620">
                  <a:moveTo>
                    <a:pt x="0" y="1276997"/>
                  </a:moveTo>
                  <a:lnTo>
                    <a:pt x="1665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530155" y="2500756"/>
              <a:ext cx="9525" cy="376555"/>
            </a:xfrm>
            <a:custGeom>
              <a:avLst/>
              <a:gdLst/>
              <a:ahLst/>
              <a:cxnLst/>
              <a:rect l="l" t="t" r="r" b="b"/>
              <a:pathLst>
                <a:path w="9525" h="376555">
                  <a:moveTo>
                    <a:pt x="0" y="0"/>
                  </a:moveTo>
                  <a:lnTo>
                    <a:pt x="0" y="48768"/>
                  </a:lnTo>
                </a:path>
                <a:path w="9525" h="376555">
                  <a:moveTo>
                    <a:pt x="0" y="48768"/>
                  </a:moveTo>
                  <a:lnTo>
                    <a:pt x="9131" y="37638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539286" y="2877146"/>
              <a:ext cx="12065" cy="901065"/>
            </a:xfrm>
            <a:custGeom>
              <a:avLst/>
              <a:gdLst/>
              <a:ahLst/>
              <a:cxnLst/>
              <a:rect l="l" t="t" r="r" b="b"/>
              <a:pathLst>
                <a:path w="12064" h="901064">
                  <a:moveTo>
                    <a:pt x="0" y="0"/>
                  </a:moveTo>
                  <a:lnTo>
                    <a:pt x="11589" y="90060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575972" y="3532390"/>
              <a:ext cx="3175" cy="245745"/>
            </a:xfrm>
            <a:custGeom>
              <a:avLst/>
              <a:gdLst/>
              <a:ahLst/>
              <a:cxnLst/>
              <a:rect l="l" t="t" r="r" b="b"/>
              <a:pathLst>
                <a:path w="3175" h="245745">
                  <a:moveTo>
                    <a:pt x="0" y="245363"/>
                  </a:moveTo>
                  <a:lnTo>
                    <a:pt x="295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578923" y="2857347"/>
              <a:ext cx="20320" cy="675640"/>
            </a:xfrm>
            <a:custGeom>
              <a:avLst/>
              <a:gdLst/>
              <a:ahLst/>
              <a:cxnLst/>
              <a:rect l="l" t="t" r="r" b="b"/>
              <a:pathLst>
                <a:path w="20320" h="675639">
                  <a:moveTo>
                    <a:pt x="0" y="675043"/>
                  </a:moveTo>
                  <a:lnTo>
                    <a:pt x="10667" y="10668"/>
                  </a:lnTo>
                </a:path>
                <a:path w="20320" h="675639">
                  <a:moveTo>
                    <a:pt x="10667" y="10668"/>
                  </a:moveTo>
                  <a:lnTo>
                    <a:pt x="10667" y="0"/>
                  </a:lnTo>
                </a:path>
                <a:path w="20320" h="675639">
                  <a:moveTo>
                    <a:pt x="10667" y="0"/>
                  </a:moveTo>
                  <a:lnTo>
                    <a:pt x="10667" y="59436"/>
                  </a:lnTo>
                </a:path>
                <a:path w="20320" h="675639">
                  <a:moveTo>
                    <a:pt x="10667" y="59436"/>
                  </a:moveTo>
                  <a:lnTo>
                    <a:pt x="19786" y="51658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598710" y="3373932"/>
              <a:ext cx="6350" cy="403860"/>
            </a:xfrm>
            <a:custGeom>
              <a:avLst/>
              <a:gdLst/>
              <a:ahLst/>
              <a:cxnLst/>
              <a:rect l="l" t="t" r="r" b="b"/>
              <a:pathLst>
                <a:path w="6350" h="403860">
                  <a:moveTo>
                    <a:pt x="0" y="0"/>
                  </a:moveTo>
                  <a:lnTo>
                    <a:pt x="5882" y="40380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639318" y="3154464"/>
              <a:ext cx="10160" cy="623570"/>
            </a:xfrm>
            <a:custGeom>
              <a:avLst/>
              <a:gdLst/>
              <a:ahLst/>
              <a:cxnLst/>
              <a:rect l="l" t="t" r="r" b="b"/>
              <a:pathLst>
                <a:path w="10160" h="623570">
                  <a:moveTo>
                    <a:pt x="0" y="623290"/>
                  </a:moveTo>
                  <a:lnTo>
                    <a:pt x="969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49014" y="3134664"/>
              <a:ext cx="9525" cy="318770"/>
            </a:xfrm>
            <a:custGeom>
              <a:avLst/>
              <a:gdLst/>
              <a:ahLst/>
              <a:cxnLst/>
              <a:rect l="l" t="t" r="r" b="b"/>
              <a:pathLst>
                <a:path w="9525" h="318770">
                  <a:moveTo>
                    <a:pt x="0" y="19799"/>
                  </a:moveTo>
                  <a:lnTo>
                    <a:pt x="0" y="0"/>
                  </a:lnTo>
                </a:path>
                <a:path w="9525" h="318770">
                  <a:moveTo>
                    <a:pt x="0" y="0"/>
                  </a:moveTo>
                  <a:lnTo>
                    <a:pt x="9131" y="41122"/>
                  </a:lnTo>
                </a:path>
                <a:path w="9525" h="318770">
                  <a:moveTo>
                    <a:pt x="9131" y="41122"/>
                  </a:moveTo>
                  <a:lnTo>
                    <a:pt x="9131" y="31849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58146" y="3453155"/>
              <a:ext cx="5715" cy="325120"/>
            </a:xfrm>
            <a:custGeom>
              <a:avLst/>
              <a:gdLst/>
              <a:ahLst/>
              <a:cxnLst/>
              <a:rect l="l" t="t" r="r" b="b"/>
              <a:pathLst>
                <a:path w="5714" h="325120">
                  <a:moveTo>
                    <a:pt x="0" y="0"/>
                  </a:moveTo>
                  <a:lnTo>
                    <a:pt x="5352" y="32459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94889" y="2916783"/>
              <a:ext cx="13970" cy="861060"/>
            </a:xfrm>
            <a:custGeom>
              <a:avLst/>
              <a:gdLst/>
              <a:ahLst/>
              <a:cxnLst/>
              <a:rect l="l" t="t" r="r" b="b"/>
              <a:pathLst>
                <a:path w="13970" h="861060">
                  <a:moveTo>
                    <a:pt x="0" y="860971"/>
                  </a:moveTo>
                  <a:lnTo>
                    <a:pt x="1356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708450" y="2916783"/>
              <a:ext cx="20320" cy="754380"/>
            </a:xfrm>
            <a:custGeom>
              <a:avLst/>
              <a:gdLst/>
              <a:ahLst/>
              <a:cxnLst/>
              <a:rect l="l" t="t" r="r" b="b"/>
              <a:pathLst>
                <a:path w="20320" h="754379">
                  <a:moveTo>
                    <a:pt x="0" y="0"/>
                  </a:moveTo>
                  <a:lnTo>
                    <a:pt x="9131" y="0"/>
                  </a:lnTo>
                </a:path>
                <a:path w="20320" h="754379">
                  <a:moveTo>
                    <a:pt x="9131" y="0"/>
                  </a:moveTo>
                  <a:lnTo>
                    <a:pt x="9131" y="99021"/>
                  </a:lnTo>
                </a:path>
                <a:path w="20320" h="754379">
                  <a:moveTo>
                    <a:pt x="9131" y="99021"/>
                  </a:moveTo>
                  <a:lnTo>
                    <a:pt x="19786" y="75430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728237" y="3671087"/>
              <a:ext cx="1905" cy="106680"/>
            </a:xfrm>
            <a:custGeom>
              <a:avLst/>
              <a:gdLst/>
              <a:ahLst/>
              <a:cxnLst/>
              <a:rect l="l" t="t" r="r" b="b"/>
              <a:pathLst>
                <a:path w="1904" h="106679">
                  <a:moveTo>
                    <a:pt x="0" y="0"/>
                  </a:moveTo>
                  <a:lnTo>
                    <a:pt x="1722" y="10666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748257" y="2698851"/>
              <a:ext cx="19685" cy="1079500"/>
            </a:xfrm>
            <a:custGeom>
              <a:avLst/>
              <a:gdLst/>
              <a:ahLst/>
              <a:cxnLst/>
              <a:rect l="l" t="t" r="r" b="b"/>
              <a:pathLst>
                <a:path w="19685" h="1079500">
                  <a:moveTo>
                    <a:pt x="0" y="1078903"/>
                  </a:moveTo>
                  <a:lnTo>
                    <a:pt x="1962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767886" y="2698851"/>
              <a:ext cx="10795" cy="297180"/>
            </a:xfrm>
            <a:custGeom>
              <a:avLst/>
              <a:gdLst/>
              <a:ahLst/>
              <a:cxnLst/>
              <a:rect l="l" t="t" r="r" b="b"/>
              <a:pathLst>
                <a:path w="10795" h="297180">
                  <a:moveTo>
                    <a:pt x="0" y="0"/>
                  </a:moveTo>
                  <a:lnTo>
                    <a:pt x="10655" y="30454"/>
                  </a:lnTo>
                </a:path>
                <a:path w="10795" h="297180">
                  <a:moveTo>
                    <a:pt x="10655" y="30454"/>
                  </a:moveTo>
                  <a:lnTo>
                    <a:pt x="10655" y="297154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778542" y="2996006"/>
              <a:ext cx="19685" cy="782320"/>
            </a:xfrm>
            <a:custGeom>
              <a:avLst/>
              <a:gdLst/>
              <a:ahLst/>
              <a:cxnLst/>
              <a:rect l="l" t="t" r="r" b="b"/>
              <a:pathLst>
                <a:path w="19685" h="782320">
                  <a:moveTo>
                    <a:pt x="0" y="0"/>
                  </a:moveTo>
                  <a:lnTo>
                    <a:pt x="19150" y="781748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811927" y="3373932"/>
              <a:ext cx="6350" cy="403860"/>
            </a:xfrm>
            <a:custGeom>
              <a:avLst/>
              <a:gdLst/>
              <a:ahLst/>
              <a:cxnLst/>
              <a:rect l="l" t="t" r="r" b="b"/>
              <a:pathLst>
                <a:path w="6350" h="403860">
                  <a:moveTo>
                    <a:pt x="0" y="403809"/>
                  </a:moveTo>
                  <a:lnTo>
                    <a:pt x="6213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818140" y="2976168"/>
              <a:ext cx="29209" cy="774700"/>
            </a:xfrm>
            <a:custGeom>
              <a:avLst/>
              <a:gdLst/>
              <a:ahLst/>
              <a:cxnLst/>
              <a:rect l="l" t="t" r="r" b="b"/>
              <a:pathLst>
                <a:path w="29210" h="774700">
                  <a:moveTo>
                    <a:pt x="0" y="397763"/>
                  </a:moveTo>
                  <a:lnTo>
                    <a:pt x="9169" y="0"/>
                  </a:lnTo>
                </a:path>
                <a:path w="29210" h="774700">
                  <a:moveTo>
                    <a:pt x="9169" y="0"/>
                  </a:moveTo>
                  <a:lnTo>
                    <a:pt x="19837" y="0"/>
                  </a:lnTo>
                </a:path>
                <a:path w="29210" h="774700">
                  <a:moveTo>
                    <a:pt x="19837" y="0"/>
                  </a:moveTo>
                  <a:lnTo>
                    <a:pt x="19837" y="109728"/>
                  </a:lnTo>
                </a:path>
                <a:path w="29210" h="774700">
                  <a:moveTo>
                    <a:pt x="19837" y="109728"/>
                  </a:moveTo>
                  <a:lnTo>
                    <a:pt x="28968" y="77415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847109" y="3750322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0"/>
                  </a:moveTo>
                  <a:lnTo>
                    <a:pt x="398" y="27432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879233" y="3314496"/>
              <a:ext cx="18415" cy="463550"/>
            </a:xfrm>
            <a:custGeom>
              <a:avLst/>
              <a:gdLst/>
              <a:ahLst/>
              <a:cxnLst/>
              <a:rect l="l" t="t" r="r" b="b"/>
              <a:pathLst>
                <a:path w="18414" h="463550">
                  <a:moveTo>
                    <a:pt x="0" y="463257"/>
                  </a:moveTo>
                  <a:lnTo>
                    <a:pt x="1812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892404" y="330953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897363" y="3314496"/>
              <a:ext cx="9525" cy="356870"/>
            </a:xfrm>
            <a:custGeom>
              <a:avLst/>
              <a:gdLst/>
              <a:ahLst/>
              <a:cxnLst/>
              <a:rect l="l" t="t" r="r" b="b"/>
              <a:pathLst>
                <a:path w="9525" h="356870">
                  <a:moveTo>
                    <a:pt x="0" y="0"/>
                  </a:moveTo>
                  <a:lnTo>
                    <a:pt x="0" y="28930"/>
                  </a:lnTo>
                </a:path>
                <a:path w="9525" h="356870">
                  <a:moveTo>
                    <a:pt x="0" y="28930"/>
                  </a:moveTo>
                  <a:lnTo>
                    <a:pt x="9182" y="35659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906545" y="3671087"/>
              <a:ext cx="2540" cy="106680"/>
            </a:xfrm>
            <a:custGeom>
              <a:avLst/>
              <a:gdLst/>
              <a:ahLst/>
              <a:cxnLst/>
              <a:rect l="l" t="t" r="r" b="b"/>
              <a:pathLst>
                <a:path w="2539" h="106679">
                  <a:moveTo>
                    <a:pt x="0" y="0"/>
                  </a:moveTo>
                  <a:lnTo>
                    <a:pt x="2473" y="10666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941139" y="3165132"/>
              <a:ext cx="15875" cy="612775"/>
            </a:xfrm>
            <a:custGeom>
              <a:avLst/>
              <a:gdLst/>
              <a:ahLst/>
              <a:cxnLst/>
              <a:rect l="l" t="t" r="r" b="b"/>
              <a:pathLst>
                <a:path w="15875" h="612775">
                  <a:moveTo>
                    <a:pt x="0" y="612622"/>
                  </a:moveTo>
                  <a:lnTo>
                    <a:pt x="1569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956837" y="3145332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19799"/>
                  </a:moveTo>
                  <a:lnTo>
                    <a:pt x="0" y="0"/>
                  </a:lnTo>
                </a:path>
                <a:path w="0" h="79375">
                  <a:moveTo>
                    <a:pt x="0" y="0"/>
                  </a:moveTo>
                  <a:lnTo>
                    <a:pt x="0" y="7927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956837" y="3224606"/>
              <a:ext cx="19050" cy="553720"/>
            </a:xfrm>
            <a:custGeom>
              <a:avLst/>
              <a:gdLst/>
              <a:ahLst/>
              <a:cxnLst/>
              <a:rect l="l" t="t" r="r" b="b"/>
              <a:pathLst>
                <a:path w="19050" h="553720">
                  <a:moveTo>
                    <a:pt x="0" y="0"/>
                  </a:moveTo>
                  <a:lnTo>
                    <a:pt x="18716" y="553148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990593" y="3462286"/>
              <a:ext cx="6350" cy="315595"/>
            </a:xfrm>
            <a:custGeom>
              <a:avLst/>
              <a:gdLst/>
              <a:ahLst/>
              <a:cxnLst/>
              <a:rect l="l" t="t" r="r" b="b"/>
              <a:pathLst>
                <a:path w="6350" h="315595">
                  <a:moveTo>
                    <a:pt x="0" y="315468"/>
                  </a:moveTo>
                  <a:lnTo>
                    <a:pt x="5842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996435" y="2868015"/>
              <a:ext cx="20320" cy="594360"/>
            </a:xfrm>
            <a:custGeom>
              <a:avLst/>
              <a:gdLst/>
              <a:ahLst/>
              <a:cxnLst/>
              <a:rect l="l" t="t" r="r" b="b"/>
              <a:pathLst>
                <a:path w="20320" h="594360">
                  <a:moveTo>
                    <a:pt x="0" y="594271"/>
                  </a:moveTo>
                  <a:lnTo>
                    <a:pt x="1983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011314" y="286305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016273" y="2868015"/>
              <a:ext cx="9525" cy="307975"/>
            </a:xfrm>
            <a:custGeom>
              <a:avLst/>
              <a:gdLst/>
              <a:ahLst/>
              <a:cxnLst/>
              <a:rect l="l" t="t" r="r" b="b"/>
              <a:pathLst>
                <a:path w="9525" h="307975">
                  <a:moveTo>
                    <a:pt x="0" y="0"/>
                  </a:moveTo>
                  <a:lnTo>
                    <a:pt x="0" y="19799"/>
                  </a:lnTo>
                </a:path>
                <a:path w="9525" h="307975">
                  <a:moveTo>
                    <a:pt x="0" y="19799"/>
                  </a:moveTo>
                  <a:lnTo>
                    <a:pt x="9131" y="30777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025404" y="3175787"/>
              <a:ext cx="15240" cy="601980"/>
            </a:xfrm>
            <a:custGeom>
              <a:avLst/>
              <a:gdLst/>
              <a:ahLst/>
              <a:cxnLst/>
              <a:rect l="l" t="t" r="r" b="b"/>
              <a:pathLst>
                <a:path w="15239" h="601979">
                  <a:moveTo>
                    <a:pt x="0" y="0"/>
                  </a:moveTo>
                  <a:lnTo>
                    <a:pt x="14673" y="60196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055942" y="3055442"/>
              <a:ext cx="20320" cy="722630"/>
            </a:xfrm>
            <a:custGeom>
              <a:avLst/>
              <a:gdLst/>
              <a:ahLst/>
              <a:cxnLst/>
              <a:rect l="l" t="t" r="r" b="b"/>
              <a:pathLst>
                <a:path w="20320" h="722629">
                  <a:moveTo>
                    <a:pt x="0" y="722299"/>
                  </a:moveTo>
                  <a:lnTo>
                    <a:pt x="1971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4075658" y="3055442"/>
              <a:ext cx="9525" cy="219710"/>
            </a:xfrm>
            <a:custGeom>
              <a:avLst/>
              <a:gdLst/>
              <a:ahLst/>
              <a:cxnLst/>
              <a:rect l="l" t="t" r="r" b="b"/>
              <a:pathLst>
                <a:path w="9525" h="219710">
                  <a:moveTo>
                    <a:pt x="0" y="0"/>
                  </a:moveTo>
                  <a:lnTo>
                    <a:pt x="0" y="19799"/>
                  </a:lnTo>
                </a:path>
                <a:path w="9525" h="219710">
                  <a:moveTo>
                    <a:pt x="0" y="19799"/>
                  </a:moveTo>
                  <a:lnTo>
                    <a:pt x="9182" y="2194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4084840" y="3274860"/>
              <a:ext cx="10160" cy="502920"/>
            </a:xfrm>
            <a:custGeom>
              <a:avLst/>
              <a:gdLst/>
              <a:ahLst/>
              <a:cxnLst/>
              <a:rect l="l" t="t" r="r" b="b"/>
              <a:pathLst>
                <a:path w="10160" h="502920">
                  <a:moveTo>
                    <a:pt x="0" y="0"/>
                  </a:moveTo>
                  <a:lnTo>
                    <a:pt x="9745" y="502894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4123241" y="3710685"/>
              <a:ext cx="1270" cy="67310"/>
            </a:xfrm>
            <a:custGeom>
              <a:avLst/>
              <a:gdLst/>
              <a:ahLst/>
              <a:cxnLst/>
              <a:rect l="l" t="t" r="r" b="b"/>
              <a:pathLst>
                <a:path w="1270" h="67310">
                  <a:moveTo>
                    <a:pt x="0" y="67068"/>
                  </a:moveTo>
                  <a:lnTo>
                    <a:pt x="118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4124426" y="3433368"/>
              <a:ext cx="10795" cy="277495"/>
            </a:xfrm>
            <a:custGeom>
              <a:avLst/>
              <a:gdLst/>
              <a:ahLst/>
              <a:cxnLst/>
              <a:rect l="l" t="t" r="r" b="b"/>
              <a:pathLst>
                <a:path w="10795" h="277495">
                  <a:moveTo>
                    <a:pt x="0" y="277317"/>
                  </a:moveTo>
                  <a:lnTo>
                    <a:pt x="1066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130136" y="342841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4135094" y="3433368"/>
              <a:ext cx="9525" cy="68580"/>
            </a:xfrm>
            <a:custGeom>
              <a:avLst/>
              <a:gdLst/>
              <a:ahLst/>
              <a:cxnLst/>
              <a:rect l="l" t="t" r="r" b="b"/>
              <a:pathLst>
                <a:path w="9525" h="68579">
                  <a:moveTo>
                    <a:pt x="0" y="0"/>
                  </a:moveTo>
                  <a:lnTo>
                    <a:pt x="9169" y="68554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144263" y="3501923"/>
              <a:ext cx="6350" cy="276225"/>
            </a:xfrm>
            <a:custGeom>
              <a:avLst/>
              <a:gdLst/>
              <a:ahLst/>
              <a:cxnLst/>
              <a:rect l="l" t="t" r="r" b="b"/>
              <a:pathLst>
                <a:path w="6350" h="276225">
                  <a:moveTo>
                    <a:pt x="0" y="0"/>
                  </a:moveTo>
                  <a:lnTo>
                    <a:pt x="6310" y="27583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4185754" y="3354095"/>
              <a:ext cx="8890" cy="424180"/>
            </a:xfrm>
            <a:custGeom>
              <a:avLst/>
              <a:gdLst/>
              <a:ahLst/>
              <a:cxnLst/>
              <a:rect l="l" t="t" r="r" b="b"/>
              <a:pathLst>
                <a:path w="8889" h="424179">
                  <a:moveTo>
                    <a:pt x="0" y="423659"/>
                  </a:moveTo>
                  <a:lnTo>
                    <a:pt x="8763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4194517" y="334342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10667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4189559" y="333846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194517" y="3343427"/>
              <a:ext cx="9525" cy="59690"/>
            </a:xfrm>
            <a:custGeom>
              <a:avLst/>
              <a:gdLst/>
              <a:ahLst/>
              <a:cxnLst/>
              <a:rect l="l" t="t" r="r" b="b"/>
              <a:pathLst>
                <a:path w="9525" h="59689">
                  <a:moveTo>
                    <a:pt x="0" y="0"/>
                  </a:moveTo>
                  <a:lnTo>
                    <a:pt x="9182" y="5942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4203699" y="3402850"/>
              <a:ext cx="9525" cy="375285"/>
            </a:xfrm>
            <a:custGeom>
              <a:avLst/>
              <a:gdLst/>
              <a:ahLst/>
              <a:cxnLst/>
              <a:rect l="l" t="t" r="r" b="b"/>
              <a:pathLst>
                <a:path w="9525" h="375285">
                  <a:moveTo>
                    <a:pt x="0" y="0"/>
                  </a:moveTo>
                  <a:lnTo>
                    <a:pt x="8957" y="37490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4234730" y="3015805"/>
              <a:ext cx="19685" cy="762000"/>
            </a:xfrm>
            <a:custGeom>
              <a:avLst/>
              <a:gdLst/>
              <a:ahLst/>
              <a:cxnLst/>
              <a:rect l="l" t="t" r="r" b="b"/>
              <a:pathLst>
                <a:path w="19685" h="762000">
                  <a:moveTo>
                    <a:pt x="0" y="761949"/>
                  </a:moveTo>
                  <a:lnTo>
                    <a:pt x="19223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253953" y="3015805"/>
              <a:ext cx="10795" cy="180340"/>
            </a:xfrm>
            <a:custGeom>
              <a:avLst/>
              <a:gdLst/>
              <a:ahLst/>
              <a:cxnLst/>
              <a:rect l="l" t="t" r="r" b="b"/>
              <a:pathLst>
                <a:path w="10795" h="180339">
                  <a:moveTo>
                    <a:pt x="0" y="0"/>
                  </a:moveTo>
                  <a:lnTo>
                    <a:pt x="10668" y="19837"/>
                  </a:lnTo>
                </a:path>
                <a:path w="10795" h="180339">
                  <a:moveTo>
                    <a:pt x="10668" y="19837"/>
                  </a:moveTo>
                  <a:lnTo>
                    <a:pt x="10668" y="17983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4264622" y="3195637"/>
              <a:ext cx="17780" cy="582295"/>
            </a:xfrm>
            <a:custGeom>
              <a:avLst/>
              <a:gdLst/>
              <a:ahLst/>
              <a:cxnLst/>
              <a:rect l="l" t="t" r="r" b="b"/>
              <a:pathLst>
                <a:path w="17779" h="582295">
                  <a:moveTo>
                    <a:pt x="0" y="0"/>
                  </a:moveTo>
                  <a:lnTo>
                    <a:pt x="17664" y="5821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4295770" y="3611613"/>
              <a:ext cx="8890" cy="166370"/>
            </a:xfrm>
            <a:custGeom>
              <a:avLst/>
              <a:gdLst/>
              <a:ahLst/>
              <a:cxnLst/>
              <a:rect l="l" t="t" r="r" b="b"/>
              <a:pathLst>
                <a:path w="8889" h="166370">
                  <a:moveTo>
                    <a:pt x="0" y="166141"/>
                  </a:moveTo>
                  <a:lnTo>
                    <a:pt x="848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304258" y="3105746"/>
              <a:ext cx="20320" cy="506095"/>
            </a:xfrm>
            <a:custGeom>
              <a:avLst/>
              <a:gdLst/>
              <a:ahLst/>
              <a:cxnLst/>
              <a:rect l="l" t="t" r="r" b="b"/>
              <a:pathLst>
                <a:path w="20320" h="506095">
                  <a:moveTo>
                    <a:pt x="0" y="505866"/>
                  </a:moveTo>
                  <a:lnTo>
                    <a:pt x="9131" y="9131"/>
                  </a:lnTo>
                </a:path>
                <a:path w="20320" h="506095">
                  <a:moveTo>
                    <a:pt x="9131" y="9131"/>
                  </a:moveTo>
                  <a:lnTo>
                    <a:pt x="9131" y="0"/>
                  </a:lnTo>
                </a:path>
                <a:path w="20320" h="506095">
                  <a:moveTo>
                    <a:pt x="9131" y="0"/>
                  </a:moveTo>
                  <a:lnTo>
                    <a:pt x="19799" y="28917"/>
                  </a:lnTo>
                </a:path>
                <a:path w="20320" h="506095">
                  <a:moveTo>
                    <a:pt x="19799" y="28917"/>
                  </a:moveTo>
                  <a:lnTo>
                    <a:pt x="19799" y="2575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4324058" y="3363264"/>
              <a:ext cx="15875" cy="414655"/>
            </a:xfrm>
            <a:custGeom>
              <a:avLst/>
              <a:gdLst/>
              <a:ahLst/>
              <a:cxnLst/>
              <a:rect l="l" t="t" r="r" b="b"/>
              <a:pathLst>
                <a:path w="15875" h="414654">
                  <a:moveTo>
                    <a:pt x="0" y="0"/>
                  </a:moveTo>
                  <a:lnTo>
                    <a:pt x="15696" y="41448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4361232" y="3690886"/>
              <a:ext cx="2540" cy="86995"/>
            </a:xfrm>
            <a:custGeom>
              <a:avLst/>
              <a:gdLst/>
              <a:ahLst/>
              <a:cxnLst/>
              <a:rect l="l" t="t" r="r" b="b"/>
              <a:pathLst>
                <a:path w="2539" h="86995">
                  <a:moveTo>
                    <a:pt x="0" y="86868"/>
                  </a:moveTo>
                  <a:lnTo>
                    <a:pt x="2462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4363694" y="3501923"/>
              <a:ext cx="29209" cy="219710"/>
            </a:xfrm>
            <a:custGeom>
              <a:avLst/>
              <a:gdLst/>
              <a:ahLst/>
              <a:cxnLst/>
              <a:rect l="l" t="t" r="r" b="b"/>
              <a:pathLst>
                <a:path w="29210" h="219710">
                  <a:moveTo>
                    <a:pt x="0" y="188963"/>
                  </a:moveTo>
                  <a:lnTo>
                    <a:pt x="19786" y="0"/>
                  </a:lnTo>
                </a:path>
                <a:path w="29210" h="219710">
                  <a:moveTo>
                    <a:pt x="19786" y="0"/>
                  </a:moveTo>
                  <a:lnTo>
                    <a:pt x="19786" y="19799"/>
                  </a:lnTo>
                </a:path>
                <a:path w="29210" h="219710">
                  <a:moveTo>
                    <a:pt x="19786" y="19799"/>
                  </a:moveTo>
                  <a:lnTo>
                    <a:pt x="28968" y="21943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392663" y="3721353"/>
              <a:ext cx="1905" cy="56515"/>
            </a:xfrm>
            <a:custGeom>
              <a:avLst/>
              <a:gdLst/>
              <a:ahLst/>
              <a:cxnLst/>
              <a:rect l="l" t="t" r="r" b="b"/>
              <a:pathLst>
                <a:path w="1904" h="56514">
                  <a:moveTo>
                    <a:pt x="0" y="0"/>
                  </a:moveTo>
                  <a:lnTo>
                    <a:pt x="1845" y="5640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429186" y="3501923"/>
              <a:ext cx="13970" cy="276225"/>
            </a:xfrm>
            <a:custGeom>
              <a:avLst/>
              <a:gdLst/>
              <a:ahLst/>
              <a:cxnLst/>
              <a:rect l="l" t="t" r="r" b="b"/>
              <a:pathLst>
                <a:path w="13970" h="276225">
                  <a:moveTo>
                    <a:pt x="0" y="275831"/>
                  </a:moveTo>
                  <a:lnTo>
                    <a:pt x="1373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442917" y="3492792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9131"/>
                  </a:moveTo>
                  <a:lnTo>
                    <a:pt x="0" y="0"/>
                  </a:lnTo>
                </a:path>
                <a:path w="0" h="59689">
                  <a:moveTo>
                    <a:pt x="0" y="0"/>
                  </a:moveTo>
                  <a:lnTo>
                    <a:pt x="0" y="9131"/>
                  </a:lnTo>
                </a:path>
                <a:path w="0" h="59689">
                  <a:moveTo>
                    <a:pt x="0" y="9131"/>
                  </a:moveTo>
                  <a:lnTo>
                    <a:pt x="0" y="5943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4442917" y="3552228"/>
              <a:ext cx="13335" cy="226060"/>
            </a:xfrm>
            <a:custGeom>
              <a:avLst/>
              <a:gdLst/>
              <a:ahLst/>
              <a:cxnLst/>
              <a:rect l="l" t="t" r="r" b="b"/>
              <a:pathLst>
                <a:path w="13335" h="226060">
                  <a:moveTo>
                    <a:pt x="0" y="0"/>
                  </a:moveTo>
                  <a:lnTo>
                    <a:pt x="13191" y="225526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4479210" y="3681755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10" h="96520">
                  <a:moveTo>
                    <a:pt x="0" y="95999"/>
                  </a:moveTo>
                  <a:lnTo>
                    <a:pt x="3343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4482553" y="3154464"/>
              <a:ext cx="20320" cy="527685"/>
            </a:xfrm>
            <a:custGeom>
              <a:avLst/>
              <a:gdLst/>
              <a:ahLst/>
              <a:cxnLst/>
              <a:rect l="l" t="t" r="r" b="b"/>
              <a:pathLst>
                <a:path w="20320" h="527685">
                  <a:moveTo>
                    <a:pt x="0" y="527291"/>
                  </a:moveTo>
                  <a:lnTo>
                    <a:pt x="1979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4497387" y="314951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918" y="4953"/>
                  </a:moveTo>
                  <a:lnTo>
                    <a:pt x="8470" y="1447"/>
                  </a:lnTo>
                  <a:lnTo>
                    <a:pt x="4965" y="0"/>
                  </a:lnTo>
                  <a:lnTo>
                    <a:pt x="1447" y="1447"/>
                  </a:lnTo>
                  <a:lnTo>
                    <a:pt x="0" y="4953"/>
                  </a:lnTo>
                  <a:lnTo>
                    <a:pt x="1447" y="8470"/>
                  </a:lnTo>
                  <a:lnTo>
                    <a:pt x="4965" y="9918"/>
                  </a:lnTo>
                  <a:lnTo>
                    <a:pt x="8470" y="8470"/>
                  </a:lnTo>
                  <a:lnTo>
                    <a:pt x="9918" y="4953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4502353" y="3154464"/>
              <a:ext cx="29209" cy="596265"/>
            </a:xfrm>
            <a:custGeom>
              <a:avLst/>
              <a:gdLst/>
              <a:ahLst/>
              <a:cxnLst/>
              <a:rect l="l" t="t" r="r" b="b"/>
              <a:pathLst>
                <a:path w="29210" h="596264">
                  <a:moveTo>
                    <a:pt x="0" y="0"/>
                  </a:moveTo>
                  <a:lnTo>
                    <a:pt x="9118" y="50304"/>
                  </a:lnTo>
                </a:path>
                <a:path w="29210" h="596264">
                  <a:moveTo>
                    <a:pt x="9118" y="50304"/>
                  </a:moveTo>
                  <a:lnTo>
                    <a:pt x="19786" y="446481"/>
                  </a:lnTo>
                </a:path>
                <a:path w="29210" h="596264">
                  <a:moveTo>
                    <a:pt x="19786" y="446481"/>
                  </a:moveTo>
                  <a:lnTo>
                    <a:pt x="28968" y="595858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526363" y="374536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531322" y="3145332"/>
              <a:ext cx="30480" cy="605155"/>
            </a:xfrm>
            <a:custGeom>
              <a:avLst/>
              <a:gdLst/>
              <a:ahLst/>
              <a:cxnLst/>
              <a:rect l="l" t="t" r="r" b="b"/>
              <a:pathLst>
                <a:path w="30479" h="605154">
                  <a:moveTo>
                    <a:pt x="0" y="604989"/>
                  </a:moveTo>
                  <a:lnTo>
                    <a:pt x="0" y="556221"/>
                  </a:lnTo>
                </a:path>
                <a:path w="30479" h="605154">
                  <a:moveTo>
                    <a:pt x="0" y="556221"/>
                  </a:moveTo>
                  <a:lnTo>
                    <a:pt x="19786" y="257517"/>
                  </a:lnTo>
                </a:path>
                <a:path w="30479" h="605154">
                  <a:moveTo>
                    <a:pt x="19786" y="257517"/>
                  </a:moveTo>
                  <a:lnTo>
                    <a:pt x="30454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556817" y="314037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561776" y="3145332"/>
              <a:ext cx="9525" cy="327660"/>
            </a:xfrm>
            <a:custGeom>
              <a:avLst/>
              <a:gdLst/>
              <a:ahLst/>
              <a:cxnLst/>
              <a:rect l="l" t="t" r="r" b="b"/>
              <a:pathLst>
                <a:path w="9525" h="327660">
                  <a:moveTo>
                    <a:pt x="0" y="0"/>
                  </a:moveTo>
                  <a:lnTo>
                    <a:pt x="0" y="50304"/>
                  </a:lnTo>
                </a:path>
                <a:path w="9525" h="327660">
                  <a:moveTo>
                    <a:pt x="0" y="50304"/>
                  </a:moveTo>
                  <a:lnTo>
                    <a:pt x="9131" y="32762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570907" y="3472954"/>
              <a:ext cx="12700" cy="304800"/>
            </a:xfrm>
            <a:custGeom>
              <a:avLst/>
              <a:gdLst/>
              <a:ahLst/>
              <a:cxnLst/>
              <a:rect l="l" t="t" r="r" b="b"/>
              <a:pathLst>
                <a:path w="12700" h="304800">
                  <a:moveTo>
                    <a:pt x="0" y="0"/>
                  </a:moveTo>
                  <a:lnTo>
                    <a:pt x="12446" y="30480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4605888" y="3620795"/>
              <a:ext cx="5080" cy="157480"/>
            </a:xfrm>
            <a:custGeom>
              <a:avLst/>
              <a:gdLst/>
              <a:ahLst/>
              <a:cxnLst/>
              <a:rect l="l" t="t" r="r" b="b"/>
              <a:pathLst>
                <a:path w="5079" h="157479">
                  <a:moveTo>
                    <a:pt x="0" y="156959"/>
                  </a:moveTo>
                  <a:lnTo>
                    <a:pt x="465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610544" y="3532390"/>
              <a:ext cx="20320" cy="119380"/>
            </a:xfrm>
            <a:custGeom>
              <a:avLst/>
              <a:gdLst/>
              <a:ahLst/>
              <a:cxnLst/>
              <a:rect l="l" t="t" r="r" b="b"/>
              <a:pathLst>
                <a:path w="20320" h="119379">
                  <a:moveTo>
                    <a:pt x="0" y="88404"/>
                  </a:moveTo>
                  <a:lnTo>
                    <a:pt x="10667" y="0"/>
                  </a:lnTo>
                </a:path>
                <a:path w="20320" h="119379">
                  <a:moveTo>
                    <a:pt x="10667" y="0"/>
                  </a:moveTo>
                  <a:lnTo>
                    <a:pt x="10667" y="9169"/>
                  </a:lnTo>
                </a:path>
                <a:path w="20320" h="119379">
                  <a:moveTo>
                    <a:pt x="10667" y="9169"/>
                  </a:moveTo>
                  <a:lnTo>
                    <a:pt x="19850" y="11885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4630394" y="3651249"/>
              <a:ext cx="4445" cy="127000"/>
            </a:xfrm>
            <a:custGeom>
              <a:avLst/>
              <a:gdLst/>
              <a:ahLst/>
              <a:cxnLst/>
              <a:rect l="l" t="t" r="r" b="b"/>
              <a:pathLst>
                <a:path w="4445" h="127000">
                  <a:moveTo>
                    <a:pt x="0" y="0"/>
                  </a:moveTo>
                  <a:lnTo>
                    <a:pt x="4201" y="126504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4675041" y="3620795"/>
              <a:ext cx="5715" cy="157480"/>
            </a:xfrm>
            <a:custGeom>
              <a:avLst/>
              <a:gdLst/>
              <a:ahLst/>
              <a:cxnLst/>
              <a:rect l="l" t="t" r="r" b="b"/>
              <a:pathLst>
                <a:path w="5714" h="157479">
                  <a:moveTo>
                    <a:pt x="0" y="156959"/>
                  </a:moveTo>
                  <a:lnTo>
                    <a:pt x="560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675690" y="361583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680648" y="3620795"/>
              <a:ext cx="9525" cy="140335"/>
            </a:xfrm>
            <a:custGeom>
              <a:avLst/>
              <a:gdLst/>
              <a:ahLst/>
              <a:cxnLst/>
              <a:rect l="l" t="t" r="r" b="b"/>
              <a:pathLst>
                <a:path w="9525" h="140335">
                  <a:moveTo>
                    <a:pt x="0" y="0"/>
                  </a:moveTo>
                  <a:lnTo>
                    <a:pt x="9118" y="10655"/>
                  </a:lnTo>
                </a:path>
                <a:path w="9525" h="140335">
                  <a:moveTo>
                    <a:pt x="9118" y="10655"/>
                  </a:moveTo>
                  <a:lnTo>
                    <a:pt x="9118" y="14019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689767" y="3760990"/>
              <a:ext cx="1905" cy="17145"/>
            </a:xfrm>
            <a:custGeom>
              <a:avLst/>
              <a:gdLst/>
              <a:ahLst/>
              <a:cxnLst/>
              <a:rect l="l" t="t" r="r" b="b"/>
              <a:pathLst>
                <a:path w="1904" h="17145">
                  <a:moveTo>
                    <a:pt x="0" y="0"/>
                  </a:moveTo>
                  <a:lnTo>
                    <a:pt x="1289" y="1676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726671" y="3283991"/>
              <a:ext cx="24130" cy="494030"/>
            </a:xfrm>
            <a:custGeom>
              <a:avLst/>
              <a:gdLst/>
              <a:ahLst/>
              <a:cxnLst/>
              <a:rect l="l" t="t" r="r" b="b"/>
              <a:pathLst>
                <a:path w="24129" h="494029">
                  <a:moveTo>
                    <a:pt x="0" y="493763"/>
                  </a:moveTo>
                  <a:lnTo>
                    <a:pt x="2406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750739" y="3184969"/>
              <a:ext cx="48895" cy="506095"/>
            </a:xfrm>
            <a:custGeom>
              <a:avLst/>
              <a:gdLst/>
              <a:ahLst/>
              <a:cxnLst/>
              <a:rect l="l" t="t" r="r" b="b"/>
              <a:pathLst>
                <a:path w="48895" h="506095">
                  <a:moveTo>
                    <a:pt x="0" y="99021"/>
                  </a:moveTo>
                  <a:lnTo>
                    <a:pt x="0" y="129527"/>
                  </a:lnTo>
                </a:path>
                <a:path w="48895" h="506095">
                  <a:moveTo>
                    <a:pt x="0" y="129527"/>
                  </a:moveTo>
                  <a:lnTo>
                    <a:pt x="9131" y="415975"/>
                  </a:lnTo>
                </a:path>
                <a:path w="48895" h="506095">
                  <a:moveTo>
                    <a:pt x="9131" y="415975"/>
                  </a:moveTo>
                  <a:lnTo>
                    <a:pt x="19850" y="505917"/>
                  </a:lnTo>
                </a:path>
                <a:path w="48895" h="506095">
                  <a:moveTo>
                    <a:pt x="19850" y="505917"/>
                  </a:moveTo>
                  <a:lnTo>
                    <a:pt x="28968" y="486117"/>
                  </a:lnTo>
                </a:path>
                <a:path w="48895" h="506095">
                  <a:moveTo>
                    <a:pt x="28968" y="486117"/>
                  </a:moveTo>
                  <a:lnTo>
                    <a:pt x="28968" y="356590"/>
                  </a:lnTo>
                </a:path>
                <a:path w="48895" h="506095">
                  <a:moveTo>
                    <a:pt x="28968" y="356590"/>
                  </a:moveTo>
                  <a:lnTo>
                    <a:pt x="4876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4794549" y="318001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4799507" y="3184969"/>
              <a:ext cx="20320" cy="257810"/>
            </a:xfrm>
            <a:custGeom>
              <a:avLst/>
              <a:gdLst/>
              <a:ahLst/>
              <a:cxnLst/>
              <a:rect l="l" t="t" r="r" b="b"/>
              <a:pathLst>
                <a:path w="20320" h="257810">
                  <a:moveTo>
                    <a:pt x="0" y="0"/>
                  </a:moveTo>
                  <a:lnTo>
                    <a:pt x="10668" y="39636"/>
                  </a:lnTo>
                </a:path>
                <a:path w="20320" h="257810">
                  <a:moveTo>
                    <a:pt x="10668" y="39636"/>
                  </a:moveTo>
                  <a:lnTo>
                    <a:pt x="19850" y="2575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4819358" y="3442487"/>
              <a:ext cx="9525" cy="335280"/>
            </a:xfrm>
            <a:custGeom>
              <a:avLst/>
              <a:gdLst/>
              <a:ahLst/>
              <a:cxnLst/>
              <a:rect l="l" t="t" r="r" b="b"/>
              <a:pathLst>
                <a:path w="9525" h="335279">
                  <a:moveTo>
                    <a:pt x="0" y="0"/>
                  </a:moveTo>
                  <a:lnTo>
                    <a:pt x="9229" y="33526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843291" y="3710685"/>
              <a:ext cx="6985" cy="67310"/>
            </a:xfrm>
            <a:custGeom>
              <a:avLst/>
              <a:gdLst/>
              <a:ahLst/>
              <a:cxnLst/>
              <a:rect l="l" t="t" r="r" b="b"/>
              <a:pathLst>
                <a:path w="6985" h="67310">
                  <a:moveTo>
                    <a:pt x="0" y="67068"/>
                  </a:moveTo>
                  <a:lnTo>
                    <a:pt x="652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849812" y="3532390"/>
              <a:ext cx="9525" cy="178435"/>
            </a:xfrm>
            <a:custGeom>
              <a:avLst/>
              <a:gdLst/>
              <a:ahLst/>
              <a:cxnLst/>
              <a:rect l="l" t="t" r="r" b="b"/>
              <a:pathLst>
                <a:path w="9525" h="178435">
                  <a:moveTo>
                    <a:pt x="0" y="178295"/>
                  </a:moveTo>
                  <a:lnTo>
                    <a:pt x="913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853985" y="352743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858943" y="3532390"/>
              <a:ext cx="20320" cy="238125"/>
            </a:xfrm>
            <a:custGeom>
              <a:avLst/>
              <a:gdLst/>
              <a:ahLst/>
              <a:cxnLst/>
              <a:rect l="l" t="t" r="r" b="b"/>
              <a:pathLst>
                <a:path w="20320" h="238125">
                  <a:moveTo>
                    <a:pt x="0" y="0"/>
                  </a:moveTo>
                  <a:lnTo>
                    <a:pt x="10668" y="39636"/>
                  </a:lnTo>
                </a:path>
                <a:path w="20320" h="238125">
                  <a:moveTo>
                    <a:pt x="10668" y="39636"/>
                  </a:moveTo>
                  <a:lnTo>
                    <a:pt x="19786" y="237718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4878730" y="3770109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392" y="764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4924848" y="3710685"/>
              <a:ext cx="4445" cy="67310"/>
            </a:xfrm>
            <a:custGeom>
              <a:avLst/>
              <a:gdLst/>
              <a:ahLst/>
              <a:cxnLst/>
              <a:rect l="l" t="t" r="r" b="b"/>
              <a:pathLst>
                <a:path w="4445" h="67310">
                  <a:moveTo>
                    <a:pt x="0" y="67068"/>
                  </a:moveTo>
                  <a:lnTo>
                    <a:pt x="418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4924076" y="370572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4929035" y="3710685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w="0" h="31114">
                  <a:moveTo>
                    <a:pt x="0" y="0"/>
                  </a:moveTo>
                  <a:lnTo>
                    <a:pt x="0" y="3050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4929035" y="3741191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0" y="0"/>
                  </a:moveTo>
                  <a:lnTo>
                    <a:pt x="1611" y="3656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4970270" y="3413518"/>
              <a:ext cx="18415" cy="364490"/>
            </a:xfrm>
            <a:custGeom>
              <a:avLst/>
              <a:gdLst/>
              <a:ahLst/>
              <a:cxnLst/>
              <a:rect l="l" t="t" r="r" b="b"/>
              <a:pathLst>
                <a:path w="18414" h="364489">
                  <a:moveTo>
                    <a:pt x="0" y="364236"/>
                  </a:moveTo>
                  <a:lnTo>
                    <a:pt x="1820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988470" y="3215436"/>
              <a:ext cx="128270" cy="506095"/>
            </a:xfrm>
            <a:custGeom>
              <a:avLst/>
              <a:gdLst/>
              <a:ahLst/>
              <a:cxnLst/>
              <a:rect l="l" t="t" r="r" b="b"/>
              <a:pathLst>
                <a:path w="128270" h="506095">
                  <a:moveTo>
                    <a:pt x="0" y="198081"/>
                  </a:moveTo>
                  <a:lnTo>
                    <a:pt x="0" y="187413"/>
                  </a:lnTo>
                </a:path>
                <a:path w="128270" h="506095">
                  <a:moveTo>
                    <a:pt x="0" y="187413"/>
                  </a:moveTo>
                  <a:lnTo>
                    <a:pt x="0" y="198081"/>
                  </a:lnTo>
                </a:path>
                <a:path w="128270" h="506095">
                  <a:moveTo>
                    <a:pt x="0" y="198081"/>
                  </a:moveTo>
                  <a:lnTo>
                    <a:pt x="9131" y="286486"/>
                  </a:lnTo>
                </a:path>
                <a:path w="128270" h="506095">
                  <a:moveTo>
                    <a:pt x="9131" y="286486"/>
                  </a:moveTo>
                  <a:lnTo>
                    <a:pt x="28968" y="455650"/>
                  </a:lnTo>
                </a:path>
                <a:path w="128270" h="506095">
                  <a:moveTo>
                    <a:pt x="28968" y="455650"/>
                  </a:moveTo>
                  <a:lnTo>
                    <a:pt x="28968" y="446481"/>
                  </a:lnTo>
                </a:path>
                <a:path w="128270" h="506095">
                  <a:moveTo>
                    <a:pt x="28968" y="446481"/>
                  </a:moveTo>
                  <a:lnTo>
                    <a:pt x="39636" y="336791"/>
                  </a:lnTo>
                </a:path>
                <a:path w="128270" h="506095">
                  <a:moveTo>
                    <a:pt x="39636" y="336791"/>
                  </a:moveTo>
                  <a:lnTo>
                    <a:pt x="59436" y="0"/>
                  </a:lnTo>
                </a:path>
                <a:path w="128270" h="506095">
                  <a:moveTo>
                    <a:pt x="59436" y="0"/>
                  </a:moveTo>
                  <a:lnTo>
                    <a:pt x="59436" y="28968"/>
                  </a:lnTo>
                </a:path>
                <a:path w="128270" h="506095">
                  <a:moveTo>
                    <a:pt x="59436" y="28968"/>
                  </a:moveTo>
                  <a:lnTo>
                    <a:pt x="68554" y="198081"/>
                  </a:lnTo>
                </a:path>
                <a:path w="128270" h="506095">
                  <a:moveTo>
                    <a:pt x="68554" y="198081"/>
                  </a:moveTo>
                  <a:lnTo>
                    <a:pt x="88404" y="495249"/>
                  </a:lnTo>
                </a:path>
                <a:path w="128270" h="506095">
                  <a:moveTo>
                    <a:pt x="88404" y="495249"/>
                  </a:moveTo>
                  <a:lnTo>
                    <a:pt x="88404" y="505917"/>
                  </a:lnTo>
                </a:path>
                <a:path w="128270" h="506095">
                  <a:moveTo>
                    <a:pt x="88404" y="505917"/>
                  </a:moveTo>
                  <a:lnTo>
                    <a:pt x="99072" y="486117"/>
                  </a:lnTo>
                </a:path>
                <a:path w="128270" h="506095">
                  <a:moveTo>
                    <a:pt x="99072" y="486117"/>
                  </a:moveTo>
                  <a:lnTo>
                    <a:pt x="118859" y="297154"/>
                  </a:lnTo>
                </a:path>
                <a:path w="128270" h="506095">
                  <a:moveTo>
                    <a:pt x="118859" y="297154"/>
                  </a:moveTo>
                  <a:lnTo>
                    <a:pt x="118859" y="306285"/>
                  </a:lnTo>
                </a:path>
                <a:path w="128270" h="506095">
                  <a:moveTo>
                    <a:pt x="118859" y="306285"/>
                  </a:moveTo>
                  <a:lnTo>
                    <a:pt x="127990" y="385508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5116461" y="3600945"/>
              <a:ext cx="7620" cy="177165"/>
            </a:xfrm>
            <a:custGeom>
              <a:avLst/>
              <a:gdLst/>
              <a:ahLst/>
              <a:cxnLst/>
              <a:rect l="l" t="t" r="r" b="b"/>
              <a:pathLst>
                <a:path w="7620" h="177164">
                  <a:moveTo>
                    <a:pt x="0" y="0"/>
                  </a:moveTo>
                  <a:lnTo>
                    <a:pt x="7525" y="176796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5166129" y="3770109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7645"/>
                  </a:moveTo>
                  <a:lnTo>
                    <a:pt x="63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5161807" y="3770109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0" y="0"/>
                  </a:moveTo>
                  <a:lnTo>
                    <a:pt x="0" y="7645"/>
                  </a:lnTo>
                  <a:lnTo>
                    <a:pt x="9917" y="7645"/>
                  </a:lnTo>
                  <a:lnTo>
                    <a:pt x="9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5219544" y="3512591"/>
              <a:ext cx="17780" cy="265430"/>
            </a:xfrm>
            <a:custGeom>
              <a:avLst/>
              <a:gdLst/>
              <a:ahLst/>
              <a:cxnLst/>
              <a:rect l="l" t="t" r="r" b="b"/>
              <a:pathLst>
                <a:path w="17779" h="265429">
                  <a:moveTo>
                    <a:pt x="0" y="265163"/>
                  </a:moveTo>
                  <a:lnTo>
                    <a:pt x="1732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5231911" y="350763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5236870" y="3264192"/>
              <a:ext cx="119380" cy="407034"/>
            </a:xfrm>
            <a:custGeom>
              <a:avLst/>
              <a:gdLst/>
              <a:ahLst/>
              <a:cxnLst/>
              <a:rect l="l" t="t" r="r" b="b"/>
              <a:pathLst>
                <a:path w="119379" h="407035">
                  <a:moveTo>
                    <a:pt x="0" y="248399"/>
                  </a:moveTo>
                  <a:lnTo>
                    <a:pt x="9118" y="307835"/>
                  </a:lnTo>
                </a:path>
                <a:path w="119379" h="407035">
                  <a:moveTo>
                    <a:pt x="9118" y="307835"/>
                  </a:moveTo>
                  <a:lnTo>
                    <a:pt x="19786" y="406895"/>
                  </a:lnTo>
                </a:path>
                <a:path w="119379" h="407035">
                  <a:moveTo>
                    <a:pt x="19786" y="406895"/>
                  </a:moveTo>
                  <a:lnTo>
                    <a:pt x="19786" y="397725"/>
                  </a:lnTo>
                </a:path>
                <a:path w="119379" h="407035">
                  <a:moveTo>
                    <a:pt x="19786" y="397725"/>
                  </a:moveTo>
                  <a:lnTo>
                    <a:pt x="28968" y="336753"/>
                  </a:lnTo>
                </a:path>
                <a:path w="119379" h="407035">
                  <a:moveTo>
                    <a:pt x="28968" y="336753"/>
                  </a:moveTo>
                  <a:lnTo>
                    <a:pt x="48755" y="0"/>
                  </a:lnTo>
                </a:path>
                <a:path w="119379" h="407035">
                  <a:moveTo>
                    <a:pt x="48755" y="0"/>
                  </a:moveTo>
                  <a:lnTo>
                    <a:pt x="59423" y="0"/>
                  </a:lnTo>
                </a:path>
                <a:path w="119379" h="407035">
                  <a:moveTo>
                    <a:pt x="59423" y="0"/>
                  </a:moveTo>
                  <a:lnTo>
                    <a:pt x="59423" y="89903"/>
                  </a:lnTo>
                </a:path>
                <a:path w="119379" h="407035">
                  <a:moveTo>
                    <a:pt x="59423" y="89903"/>
                  </a:moveTo>
                  <a:lnTo>
                    <a:pt x="88353" y="367258"/>
                  </a:lnTo>
                </a:path>
                <a:path w="119379" h="407035">
                  <a:moveTo>
                    <a:pt x="88353" y="367258"/>
                  </a:moveTo>
                  <a:lnTo>
                    <a:pt x="88353" y="356603"/>
                  </a:lnTo>
                </a:path>
                <a:path w="119379" h="407035">
                  <a:moveTo>
                    <a:pt x="88353" y="356603"/>
                  </a:moveTo>
                  <a:lnTo>
                    <a:pt x="88353" y="327621"/>
                  </a:lnTo>
                </a:path>
                <a:path w="119379" h="407035">
                  <a:moveTo>
                    <a:pt x="88353" y="327621"/>
                  </a:moveTo>
                  <a:lnTo>
                    <a:pt x="108191" y="217944"/>
                  </a:lnTo>
                </a:path>
                <a:path w="119379" h="407035">
                  <a:moveTo>
                    <a:pt x="108191" y="217944"/>
                  </a:moveTo>
                  <a:lnTo>
                    <a:pt x="108191" y="228600"/>
                  </a:lnTo>
                </a:path>
                <a:path w="119379" h="407035">
                  <a:moveTo>
                    <a:pt x="108191" y="228600"/>
                  </a:moveTo>
                  <a:lnTo>
                    <a:pt x="118859" y="28803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5355729" y="3552228"/>
              <a:ext cx="14604" cy="226060"/>
            </a:xfrm>
            <a:custGeom>
              <a:avLst/>
              <a:gdLst/>
              <a:ahLst/>
              <a:cxnLst/>
              <a:rect l="l" t="t" r="r" b="b"/>
              <a:pathLst>
                <a:path w="14604" h="226060">
                  <a:moveTo>
                    <a:pt x="0" y="0"/>
                  </a:moveTo>
                  <a:lnTo>
                    <a:pt x="14088" y="225526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5461147" y="3611613"/>
              <a:ext cx="13970" cy="166370"/>
            </a:xfrm>
            <a:custGeom>
              <a:avLst/>
              <a:gdLst/>
              <a:ahLst/>
              <a:cxnLst/>
              <a:rect l="l" t="t" r="r" b="b"/>
              <a:pathLst>
                <a:path w="13970" h="166370">
                  <a:moveTo>
                    <a:pt x="0" y="166141"/>
                  </a:moveTo>
                  <a:lnTo>
                    <a:pt x="1344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5474588" y="3303841"/>
              <a:ext cx="59690" cy="398145"/>
            </a:xfrm>
            <a:custGeom>
              <a:avLst/>
              <a:gdLst/>
              <a:ahLst/>
              <a:cxnLst/>
              <a:rect l="l" t="t" r="r" b="b"/>
              <a:pathLst>
                <a:path w="59689" h="398145">
                  <a:moveTo>
                    <a:pt x="0" y="307771"/>
                  </a:moveTo>
                  <a:lnTo>
                    <a:pt x="9131" y="316953"/>
                  </a:lnTo>
                </a:path>
                <a:path w="59689" h="398145">
                  <a:moveTo>
                    <a:pt x="9131" y="316953"/>
                  </a:moveTo>
                  <a:lnTo>
                    <a:pt x="19799" y="397713"/>
                  </a:lnTo>
                </a:path>
                <a:path w="59689" h="398145">
                  <a:moveTo>
                    <a:pt x="19799" y="397713"/>
                  </a:moveTo>
                  <a:lnTo>
                    <a:pt x="28930" y="377913"/>
                  </a:lnTo>
                </a:path>
                <a:path w="59689" h="398145">
                  <a:moveTo>
                    <a:pt x="28930" y="377913"/>
                  </a:moveTo>
                  <a:lnTo>
                    <a:pt x="39598" y="268185"/>
                  </a:lnTo>
                </a:path>
                <a:path w="59689" h="398145">
                  <a:moveTo>
                    <a:pt x="39598" y="268185"/>
                  </a:moveTo>
                  <a:lnTo>
                    <a:pt x="5943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6" name="object 1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29066" y="3303841"/>
              <a:ext cx="87154" cy="478871"/>
            </a:xfrm>
            <a:prstGeom prst="rect">
              <a:avLst/>
            </a:prstGeom>
          </p:spPr>
        </p:pic>
        <p:pic>
          <p:nvPicPr>
            <p:cNvPr id="127" name="object 1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10440" y="3358306"/>
              <a:ext cx="161517" cy="424407"/>
            </a:xfrm>
            <a:prstGeom prst="rect">
              <a:avLst/>
            </a:prstGeom>
          </p:spPr>
        </p:pic>
        <p:sp>
          <p:nvSpPr>
            <p:cNvPr id="128" name="object 128" descr=""/>
            <p:cNvSpPr/>
            <p:nvPr/>
          </p:nvSpPr>
          <p:spPr>
            <a:xfrm>
              <a:off x="5982784" y="3741191"/>
              <a:ext cx="6985" cy="36830"/>
            </a:xfrm>
            <a:custGeom>
              <a:avLst/>
              <a:gdLst/>
              <a:ahLst/>
              <a:cxnLst/>
              <a:rect l="l" t="t" r="r" b="b"/>
              <a:pathLst>
                <a:path w="6985" h="36829">
                  <a:moveTo>
                    <a:pt x="0" y="36563"/>
                  </a:moveTo>
                  <a:lnTo>
                    <a:pt x="6853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5989637" y="3422700"/>
              <a:ext cx="30480" cy="318770"/>
            </a:xfrm>
            <a:custGeom>
              <a:avLst/>
              <a:gdLst/>
              <a:ahLst/>
              <a:cxnLst/>
              <a:rect l="l" t="t" r="r" b="b"/>
              <a:pathLst>
                <a:path w="30479" h="318770">
                  <a:moveTo>
                    <a:pt x="0" y="318490"/>
                  </a:moveTo>
                  <a:lnTo>
                    <a:pt x="30454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20092" y="3388773"/>
              <a:ext cx="125854" cy="393939"/>
            </a:xfrm>
            <a:prstGeom prst="rect">
              <a:avLst/>
            </a:prstGeom>
          </p:spPr>
        </p:pic>
        <p:sp>
          <p:nvSpPr>
            <p:cNvPr id="131" name="object 131" descr=""/>
            <p:cNvSpPr/>
            <p:nvPr/>
          </p:nvSpPr>
          <p:spPr>
            <a:xfrm>
              <a:off x="6235803" y="3760990"/>
              <a:ext cx="2540" cy="17145"/>
            </a:xfrm>
            <a:custGeom>
              <a:avLst/>
              <a:gdLst/>
              <a:ahLst/>
              <a:cxnLst/>
              <a:rect l="l" t="t" r="r" b="b"/>
              <a:pathLst>
                <a:path w="2539" h="17145">
                  <a:moveTo>
                    <a:pt x="0" y="16763"/>
                  </a:moveTo>
                  <a:lnTo>
                    <a:pt x="2232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6238036" y="3482136"/>
              <a:ext cx="31115" cy="279400"/>
            </a:xfrm>
            <a:custGeom>
              <a:avLst/>
              <a:gdLst/>
              <a:ahLst/>
              <a:cxnLst/>
              <a:rect l="l" t="t" r="r" b="b"/>
              <a:pathLst>
                <a:path w="31114" h="279400">
                  <a:moveTo>
                    <a:pt x="0" y="278853"/>
                  </a:moveTo>
                  <a:lnTo>
                    <a:pt x="3050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" name="object 13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63583" y="3368974"/>
              <a:ext cx="128319" cy="413739"/>
            </a:xfrm>
            <a:prstGeom prst="rect">
              <a:avLst/>
            </a:prstGeom>
          </p:spPr>
        </p:pic>
        <p:pic>
          <p:nvPicPr>
            <p:cNvPr id="134" name="object 13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76486" y="3368974"/>
              <a:ext cx="168084" cy="413739"/>
            </a:xfrm>
            <a:prstGeom prst="rect">
              <a:avLst/>
            </a:prstGeom>
          </p:spPr>
        </p:pic>
        <p:pic>
          <p:nvPicPr>
            <p:cNvPr id="135" name="object 13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727470" y="3378105"/>
              <a:ext cx="167000" cy="404607"/>
            </a:xfrm>
            <a:prstGeom prst="rect">
              <a:avLst/>
            </a:prstGeom>
          </p:spPr>
        </p:pic>
        <p:pic>
          <p:nvPicPr>
            <p:cNvPr id="136" name="object 136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80516" y="3397892"/>
              <a:ext cx="171439" cy="384821"/>
            </a:xfrm>
            <a:prstGeom prst="rect">
              <a:avLst/>
            </a:prstGeom>
          </p:spPr>
        </p:pic>
        <p:pic>
          <p:nvPicPr>
            <p:cNvPr id="137" name="object 13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233405" y="3417742"/>
              <a:ext cx="150952" cy="364971"/>
            </a:xfrm>
            <a:prstGeom prst="rect">
              <a:avLst/>
            </a:prstGeom>
          </p:spPr>
        </p:pic>
        <p:pic>
          <p:nvPicPr>
            <p:cNvPr id="138" name="object 138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39" name="object 139" descr=""/>
            <p:cNvSpPr/>
            <p:nvPr/>
          </p:nvSpPr>
          <p:spPr>
            <a:xfrm>
              <a:off x="2399461" y="3777754"/>
              <a:ext cx="5118735" cy="1778635"/>
            </a:xfrm>
            <a:custGeom>
              <a:avLst/>
              <a:gdLst/>
              <a:ahLst/>
              <a:cxnLst/>
              <a:rect l="l" t="t" r="r" b="b"/>
              <a:pathLst>
                <a:path w="5118734" h="1778635">
                  <a:moveTo>
                    <a:pt x="5118595" y="1778342"/>
                  </a:moveTo>
                  <a:lnTo>
                    <a:pt x="0" y="1778342"/>
                  </a:lnTo>
                  <a:lnTo>
                    <a:pt x="0" y="0"/>
                  </a:lnTo>
                  <a:lnTo>
                    <a:pt x="5118595" y="0"/>
                  </a:lnTo>
                  <a:lnTo>
                    <a:pt x="5118595" y="17783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2399461" y="3777754"/>
              <a:ext cx="5118735" cy="1778635"/>
            </a:xfrm>
            <a:custGeom>
              <a:avLst/>
              <a:gdLst/>
              <a:ahLst/>
              <a:cxnLst/>
              <a:rect l="l" t="t" r="r" b="b"/>
              <a:pathLst>
                <a:path w="5118734" h="1778635">
                  <a:moveTo>
                    <a:pt x="0" y="0"/>
                  </a:moveTo>
                  <a:lnTo>
                    <a:pt x="0" y="1778342"/>
                  </a:lnTo>
                  <a:lnTo>
                    <a:pt x="5118595" y="1778342"/>
                  </a:lnTo>
                  <a:lnTo>
                    <a:pt x="5118595" y="0"/>
                  </a:lnTo>
                </a:path>
              </a:pathLst>
            </a:custGeom>
            <a:ln w="991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2824607" y="3777754"/>
              <a:ext cx="4554855" cy="1402080"/>
            </a:xfrm>
            <a:custGeom>
              <a:avLst/>
              <a:gdLst/>
              <a:ahLst/>
              <a:cxnLst/>
              <a:rect l="l" t="t" r="r" b="b"/>
              <a:pathLst>
                <a:path w="4554855" h="1402079">
                  <a:moveTo>
                    <a:pt x="0" y="0"/>
                  </a:moveTo>
                  <a:lnTo>
                    <a:pt x="0" y="1401952"/>
                  </a:lnTo>
                  <a:lnTo>
                    <a:pt x="4554791" y="1401952"/>
                  </a:lnTo>
                  <a:lnTo>
                    <a:pt x="4554791" y="0"/>
                  </a:lnTo>
                </a:path>
              </a:pathLst>
            </a:custGeom>
            <a:ln w="991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2824607" y="5179720"/>
              <a:ext cx="2282825" cy="48895"/>
            </a:xfrm>
            <a:custGeom>
              <a:avLst/>
              <a:gdLst/>
              <a:ahLst/>
              <a:cxnLst/>
              <a:rect l="l" t="t" r="r" b="b"/>
              <a:pathLst>
                <a:path w="2282825" h="48895">
                  <a:moveTo>
                    <a:pt x="0" y="0"/>
                  </a:moveTo>
                  <a:lnTo>
                    <a:pt x="0" y="48717"/>
                  </a:lnTo>
                </a:path>
                <a:path w="2282825" h="48895">
                  <a:moveTo>
                    <a:pt x="764984" y="0"/>
                  </a:moveTo>
                  <a:lnTo>
                    <a:pt x="764984" y="48717"/>
                  </a:lnTo>
                </a:path>
                <a:path w="2282825" h="48895">
                  <a:moveTo>
                    <a:pt x="1519288" y="0"/>
                  </a:moveTo>
                  <a:lnTo>
                    <a:pt x="1519288" y="48717"/>
                  </a:lnTo>
                </a:path>
                <a:path w="2282825" h="48895">
                  <a:moveTo>
                    <a:pt x="2282723" y="0"/>
                  </a:moveTo>
                  <a:lnTo>
                    <a:pt x="2282723" y="48717"/>
                  </a:lnTo>
                </a:path>
              </a:pathLst>
            </a:custGeom>
            <a:ln w="991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3" name="object 143" descr=""/>
          <p:cNvSpPr txBox="1"/>
          <p:nvPr/>
        </p:nvSpPr>
        <p:spPr>
          <a:xfrm>
            <a:off x="4053852" y="2220445"/>
            <a:ext cx="209042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 spc="-10">
                <a:solidFill>
                  <a:srgbClr val="231F1F"/>
                </a:solidFill>
                <a:latin typeface="Arial"/>
                <a:cs typeface="Arial"/>
              </a:rPr>
              <a:t>Corriente</a:t>
            </a:r>
            <a:r>
              <a:rPr dirty="0" sz="85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de</a:t>
            </a:r>
            <a:r>
              <a:rPr dirty="0" sz="85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energización</a:t>
            </a:r>
            <a:r>
              <a:rPr dirty="0" sz="85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fase</a:t>
            </a:r>
            <a:r>
              <a:rPr dirty="0" sz="85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"A"</a:t>
            </a:r>
            <a:r>
              <a:rPr dirty="0" sz="85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del</a:t>
            </a:r>
            <a:r>
              <a:rPr dirty="0" sz="85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 spc="-25">
                <a:solidFill>
                  <a:srgbClr val="231F1F"/>
                </a:solidFill>
                <a:latin typeface="Arial"/>
                <a:cs typeface="Arial"/>
              </a:rPr>
              <a:t>BC1</a:t>
            </a:r>
            <a:endParaRPr sz="850">
              <a:latin typeface="Arial"/>
              <a:cs typeface="Arial"/>
            </a:endParaRPr>
          </a:p>
        </p:txBody>
      </p:sp>
      <p:sp>
        <p:nvSpPr>
          <p:cNvPr id="144" name="object 14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75895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</a:t>
            </a:r>
            <a:r>
              <a:rPr dirty="0" spc="5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/>
              <a:t>fallas</a:t>
            </a:r>
            <a:r>
              <a:rPr dirty="0" spc="-35"/>
              <a:t> </a:t>
            </a:r>
            <a:r>
              <a:rPr dirty="0"/>
              <a:t>en</a:t>
            </a:r>
            <a:r>
              <a:rPr dirty="0" spc="-20"/>
              <a:t> </a:t>
            </a:r>
            <a:r>
              <a:rPr dirty="0"/>
              <a:t>bancos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 spc="-10"/>
              <a:t>capacitores</a:t>
            </a:r>
          </a:p>
          <a:p>
            <a:pPr marL="175895" marR="5080">
              <a:lnSpc>
                <a:spcPct val="100000"/>
              </a:lnSpc>
              <a:tabLst>
                <a:tab pos="4923790" algn="l"/>
              </a:tabLst>
            </a:pPr>
            <a:r>
              <a:rPr dirty="0"/>
              <a:t>Corrientes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/>
              <a:t>Energización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 spc="-10"/>
              <a:t>capacitores</a:t>
            </a:r>
            <a:r>
              <a:rPr dirty="0"/>
              <a:t>	SE</a:t>
            </a:r>
            <a:r>
              <a:rPr dirty="0" spc="-20"/>
              <a:t> </a:t>
            </a:r>
            <a:r>
              <a:rPr dirty="0" spc="-10"/>
              <a:t>Chimbote </a:t>
            </a:r>
            <a:r>
              <a:rPr dirty="0">
                <a:solidFill>
                  <a:srgbClr val="1B4067"/>
                </a:solidFill>
              </a:rPr>
              <a:t>Simulación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energización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un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banco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con</a:t>
            </a:r>
            <a:r>
              <a:rPr dirty="0" spc="-80">
                <a:solidFill>
                  <a:srgbClr val="1B4067"/>
                </a:solidFill>
              </a:rPr>
              <a:t> </a:t>
            </a:r>
            <a:r>
              <a:rPr dirty="0" spc="-25">
                <a:solidFill>
                  <a:srgbClr val="1B4067"/>
                </a:solidFill>
              </a:rPr>
              <a:t>ATP</a:t>
            </a:r>
          </a:p>
        </p:txBody>
      </p:sp>
      <p:sp>
        <p:nvSpPr>
          <p:cNvPr id="145" name="object 145" descr=""/>
          <p:cNvSpPr txBox="1"/>
          <p:nvPr/>
        </p:nvSpPr>
        <p:spPr>
          <a:xfrm>
            <a:off x="5008295" y="5207193"/>
            <a:ext cx="2228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0.15</a:t>
            </a:r>
            <a:endParaRPr sz="850">
              <a:latin typeface="Arial"/>
              <a:cs typeface="Arial"/>
            </a:endParaRPr>
          </a:p>
        </p:txBody>
      </p:sp>
      <p:sp>
        <p:nvSpPr>
          <p:cNvPr id="146" name="object 146" descr=""/>
          <p:cNvSpPr/>
          <p:nvPr/>
        </p:nvSpPr>
        <p:spPr>
          <a:xfrm>
            <a:off x="5861646" y="517972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17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 descr=""/>
          <p:cNvSpPr txBox="1"/>
          <p:nvPr/>
        </p:nvSpPr>
        <p:spPr>
          <a:xfrm>
            <a:off x="5762599" y="5207193"/>
            <a:ext cx="2228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0.20</a:t>
            </a:r>
            <a:endParaRPr sz="850">
              <a:latin typeface="Arial"/>
              <a:cs typeface="Arial"/>
            </a:endParaRPr>
          </a:p>
        </p:txBody>
      </p:sp>
      <p:sp>
        <p:nvSpPr>
          <p:cNvPr id="148" name="object 148" descr=""/>
          <p:cNvSpPr/>
          <p:nvPr/>
        </p:nvSpPr>
        <p:spPr>
          <a:xfrm>
            <a:off x="6625081" y="517972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17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 txBox="1"/>
          <p:nvPr/>
        </p:nvSpPr>
        <p:spPr>
          <a:xfrm>
            <a:off x="6526047" y="5207193"/>
            <a:ext cx="2228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0.25</a:t>
            </a:r>
            <a:endParaRPr sz="850">
              <a:latin typeface="Arial"/>
              <a:cs typeface="Arial"/>
            </a:endParaRPr>
          </a:p>
        </p:txBody>
      </p:sp>
      <p:sp>
        <p:nvSpPr>
          <p:cNvPr id="150" name="object 150" descr=""/>
          <p:cNvSpPr/>
          <p:nvPr/>
        </p:nvSpPr>
        <p:spPr>
          <a:xfrm>
            <a:off x="7379398" y="517972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17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 txBox="1"/>
          <p:nvPr/>
        </p:nvSpPr>
        <p:spPr>
          <a:xfrm>
            <a:off x="7280364" y="5207193"/>
            <a:ext cx="22288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0.30</a:t>
            </a:r>
            <a:endParaRPr sz="850">
              <a:latin typeface="Arial"/>
              <a:cs typeface="Aria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6943585" y="5236149"/>
            <a:ext cx="13335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 spc="-25">
                <a:solidFill>
                  <a:srgbClr val="231F1F"/>
                </a:solidFill>
                <a:latin typeface="Arial"/>
                <a:cs typeface="Arial"/>
              </a:rPr>
              <a:t>[s]</a:t>
            </a:r>
            <a:endParaRPr sz="850">
              <a:latin typeface="Arial"/>
              <a:cs typeface="Arial"/>
            </a:endParaRPr>
          </a:p>
        </p:txBody>
      </p:sp>
      <p:grpSp>
        <p:nvGrpSpPr>
          <p:cNvPr id="153" name="object 153" descr=""/>
          <p:cNvGrpSpPr/>
          <p:nvPr/>
        </p:nvGrpSpPr>
        <p:grpSpPr>
          <a:xfrm>
            <a:off x="2760091" y="3772674"/>
            <a:ext cx="3870325" cy="1412240"/>
            <a:chOff x="2760091" y="3772674"/>
            <a:chExt cx="3870325" cy="1412240"/>
          </a:xfrm>
        </p:grpSpPr>
        <p:sp>
          <p:nvSpPr>
            <p:cNvPr id="154" name="object 154" descr=""/>
            <p:cNvSpPr/>
            <p:nvPr/>
          </p:nvSpPr>
          <p:spPr>
            <a:xfrm>
              <a:off x="3589591" y="3777754"/>
              <a:ext cx="0" cy="1402080"/>
            </a:xfrm>
            <a:custGeom>
              <a:avLst/>
              <a:gdLst/>
              <a:ahLst/>
              <a:cxnLst/>
              <a:rect l="l" t="t" r="r" b="b"/>
              <a:pathLst>
                <a:path w="0" h="1402079">
                  <a:moveTo>
                    <a:pt x="0" y="0"/>
                  </a:moveTo>
                  <a:lnTo>
                    <a:pt x="0" y="1401965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4343895" y="3777754"/>
              <a:ext cx="0" cy="1402080"/>
            </a:xfrm>
            <a:custGeom>
              <a:avLst/>
              <a:gdLst/>
              <a:ahLst/>
              <a:cxnLst/>
              <a:rect l="l" t="t" r="r" b="b"/>
              <a:pathLst>
                <a:path w="0" h="1402079">
                  <a:moveTo>
                    <a:pt x="0" y="0"/>
                  </a:moveTo>
                  <a:lnTo>
                    <a:pt x="0" y="1401965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5107330" y="3777754"/>
              <a:ext cx="0" cy="1402080"/>
            </a:xfrm>
            <a:custGeom>
              <a:avLst/>
              <a:gdLst/>
              <a:ahLst/>
              <a:cxnLst/>
              <a:rect l="l" t="t" r="r" b="b"/>
              <a:pathLst>
                <a:path w="0" h="1402079">
                  <a:moveTo>
                    <a:pt x="0" y="0"/>
                  </a:moveTo>
                  <a:lnTo>
                    <a:pt x="0" y="1401965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5861646" y="3777754"/>
              <a:ext cx="0" cy="1402080"/>
            </a:xfrm>
            <a:custGeom>
              <a:avLst/>
              <a:gdLst/>
              <a:ahLst/>
              <a:cxnLst/>
              <a:rect l="l" t="t" r="r" b="b"/>
              <a:pathLst>
                <a:path w="0" h="1402079">
                  <a:moveTo>
                    <a:pt x="0" y="0"/>
                  </a:moveTo>
                  <a:lnTo>
                    <a:pt x="0" y="1401965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6625081" y="3777754"/>
              <a:ext cx="0" cy="1402080"/>
            </a:xfrm>
            <a:custGeom>
              <a:avLst/>
              <a:gdLst/>
              <a:ahLst/>
              <a:cxnLst/>
              <a:rect l="l" t="t" r="r" b="b"/>
              <a:pathLst>
                <a:path w="0" h="1402079">
                  <a:moveTo>
                    <a:pt x="0" y="0"/>
                  </a:moveTo>
                  <a:lnTo>
                    <a:pt x="0" y="1401965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2765171" y="5179720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266" y="0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0" name="object 160" descr=""/>
          <p:cNvSpPr txBox="1"/>
          <p:nvPr/>
        </p:nvSpPr>
        <p:spPr>
          <a:xfrm>
            <a:off x="2419261" y="5077666"/>
            <a:ext cx="2188845" cy="46418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9055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7000</a:t>
            </a:r>
            <a:endParaRPr sz="850">
              <a:latin typeface="Arial"/>
              <a:cs typeface="Arial"/>
            </a:endParaRPr>
          </a:p>
          <a:p>
            <a:pPr marL="307340">
              <a:lnSpc>
                <a:spcPct val="100000"/>
              </a:lnSpc>
              <a:tabLst>
                <a:tab pos="1070610" algn="l"/>
                <a:tab pos="1824989" algn="l"/>
              </a:tabLst>
            </a:pP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0.00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0.05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0.10</a:t>
            </a:r>
            <a:endParaRPr sz="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(file</a:t>
            </a:r>
            <a:r>
              <a:rPr dirty="0" sz="85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chimbote.pl4;</a:t>
            </a:r>
            <a:r>
              <a:rPr dirty="0" sz="850" spc="5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x-var</a:t>
            </a:r>
            <a:r>
              <a:rPr dirty="0" sz="850" spc="8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t)</a:t>
            </a:r>
            <a:r>
              <a:rPr dirty="0" sz="850" spc="39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EC1B23"/>
                </a:solidFill>
                <a:latin typeface="Arial"/>
                <a:cs typeface="Arial"/>
              </a:rPr>
              <a:t>c:X0097A-</a:t>
            </a:r>
            <a:r>
              <a:rPr dirty="0" sz="850" spc="-25">
                <a:solidFill>
                  <a:srgbClr val="EC1B23"/>
                </a:solidFill>
                <a:latin typeface="Arial"/>
                <a:cs typeface="Arial"/>
              </a:rPr>
              <a:t>CAP-1A</a:t>
            </a:r>
            <a:endParaRPr sz="850">
              <a:latin typeface="Arial"/>
              <a:cs typeface="Arial"/>
            </a:endParaRPr>
          </a:p>
        </p:txBody>
      </p:sp>
      <p:sp>
        <p:nvSpPr>
          <p:cNvPr id="161" name="object 161" descr=""/>
          <p:cNvSpPr/>
          <p:nvPr/>
        </p:nvSpPr>
        <p:spPr>
          <a:xfrm>
            <a:off x="2765170" y="4623498"/>
            <a:ext cx="50800" cy="277495"/>
          </a:xfrm>
          <a:custGeom>
            <a:avLst/>
            <a:gdLst/>
            <a:ahLst/>
            <a:cxnLst/>
            <a:rect l="l" t="t" r="r" b="b"/>
            <a:pathLst>
              <a:path w="50800" h="277495">
                <a:moveTo>
                  <a:pt x="50266" y="277317"/>
                </a:moveTo>
                <a:lnTo>
                  <a:pt x="0" y="277317"/>
                </a:lnTo>
              </a:path>
              <a:path w="50800" h="277495">
                <a:moveTo>
                  <a:pt x="50266" y="0"/>
                </a:moveTo>
                <a:lnTo>
                  <a:pt x="0" y="0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 descr=""/>
          <p:cNvSpPr txBox="1"/>
          <p:nvPr/>
        </p:nvSpPr>
        <p:spPr>
          <a:xfrm>
            <a:off x="2478697" y="4521457"/>
            <a:ext cx="2914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4400</a:t>
            </a:r>
            <a:endParaRPr sz="850">
              <a:latin typeface="Arial"/>
              <a:cs typeface="Arial"/>
            </a:endParaRPr>
          </a:p>
        </p:txBody>
      </p:sp>
      <p:sp>
        <p:nvSpPr>
          <p:cNvPr id="163" name="object 163" descr=""/>
          <p:cNvSpPr/>
          <p:nvPr/>
        </p:nvSpPr>
        <p:spPr>
          <a:xfrm>
            <a:off x="2765170" y="4067276"/>
            <a:ext cx="50800" cy="279400"/>
          </a:xfrm>
          <a:custGeom>
            <a:avLst/>
            <a:gdLst/>
            <a:ahLst/>
            <a:cxnLst/>
            <a:rect l="l" t="t" r="r" b="b"/>
            <a:pathLst>
              <a:path w="50800" h="279400">
                <a:moveTo>
                  <a:pt x="50266" y="278853"/>
                </a:moveTo>
                <a:lnTo>
                  <a:pt x="0" y="278853"/>
                </a:lnTo>
              </a:path>
              <a:path w="50800" h="279400">
                <a:moveTo>
                  <a:pt x="50266" y="0"/>
                </a:moveTo>
                <a:lnTo>
                  <a:pt x="0" y="0"/>
                </a:lnTo>
              </a:path>
            </a:pathLst>
          </a:custGeom>
          <a:ln w="9917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 txBox="1"/>
          <p:nvPr/>
        </p:nvSpPr>
        <p:spPr>
          <a:xfrm>
            <a:off x="2478697" y="3966784"/>
            <a:ext cx="29146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850" spc="-20">
                <a:solidFill>
                  <a:srgbClr val="231F1F"/>
                </a:solidFill>
                <a:latin typeface="Arial"/>
                <a:cs typeface="Arial"/>
              </a:rPr>
              <a:t>1800</a:t>
            </a:r>
            <a:endParaRPr sz="850">
              <a:latin typeface="Arial"/>
              <a:cs typeface="Arial"/>
            </a:endParaRPr>
          </a:p>
        </p:txBody>
      </p:sp>
      <p:grpSp>
        <p:nvGrpSpPr>
          <p:cNvPr id="165" name="object 165" descr=""/>
          <p:cNvGrpSpPr/>
          <p:nvPr/>
        </p:nvGrpSpPr>
        <p:grpSpPr>
          <a:xfrm>
            <a:off x="2765170" y="3772796"/>
            <a:ext cx="6697980" cy="3385820"/>
            <a:chOff x="2765170" y="3772796"/>
            <a:chExt cx="6697980" cy="3385820"/>
          </a:xfrm>
        </p:grpSpPr>
        <p:sp>
          <p:nvSpPr>
            <p:cNvPr id="166" name="object 166" descr=""/>
            <p:cNvSpPr/>
            <p:nvPr/>
          </p:nvSpPr>
          <p:spPr>
            <a:xfrm>
              <a:off x="2765170" y="3789908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266" y="0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2824606" y="3789908"/>
              <a:ext cx="4535170" cy="1111250"/>
            </a:xfrm>
            <a:custGeom>
              <a:avLst/>
              <a:gdLst/>
              <a:ahLst/>
              <a:cxnLst/>
              <a:rect l="l" t="t" r="r" b="b"/>
              <a:pathLst>
                <a:path w="4535170" h="1111250">
                  <a:moveTo>
                    <a:pt x="0" y="1110907"/>
                  </a:moveTo>
                  <a:lnTo>
                    <a:pt x="4534992" y="1110907"/>
                  </a:lnTo>
                </a:path>
                <a:path w="4535170" h="1111250">
                  <a:moveTo>
                    <a:pt x="0" y="833589"/>
                  </a:moveTo>
                  <a:lnTo>
                    <a:pt x="4534992" y="833589"/>
                  </a:lnTo>
                </a:path>
                <a:path w="4535170" h="1111250">
                  <a:moveTo>
                    <a:pt x="0" y="556221"/>
                  </a:moveTo>
                  <a:lnTo>
                    <a:pt x="4534992" y="556221"/>
                  </a:lnTo>
                </a:path>
                <a:path w="4535170" h="1111250">
                  <a:moveTo>
                    <a:pt x="0" y="277367"/>
                  </a:moveTo>
                  <a:lnTo>
                    <a:pt x="4534992" y="277367"/>
                  </a:lnTo>
                </a:path>
                <a:path w="4535170" h="1111250">
                  <a:moveTo>
                    <a:pt x="0" y="0"/>
                  </a:moveTo>
                  <a:lnTo>
                    <a:pt x="4534992" y="0"/>
                  </a:lnTo>
                </a:path>
              </a:pathLst>
            </a:custGeom>
            <a:ln w="9917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3367789" y="3777754"/>
              <a:ext cx="13335" cy="1213485"/>
            </a:xfrm>
            <a:custGeom>
              <a:avLst/>
              <a:gdLst/>
              <a:ahLst/>
              <a:cxnLst/>
              <a:rect l="l" t="t" r="r" b="b"/>
              <a:pathLst>
                <a:path w="13335" h="1213485">
                  <a:moveTo>
                    <a:pt x="0" y="0"/>
                  </a:moveTo>
                  <a:lnTo>
                    <a:pt x="13039" y="1213002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3375870" y="498579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3380828" y="3849344"/>
              <a:ext cx="10795" cy="1141730"/>
            </a:xfrm>
            <a:custGeom>
              <a:avLst/>
              <a:gdLst/>
              <a:ahLst/>
              <a:cxnLst/>
              <a:rect l="l" t="t" r="r" b="b"/>
              <a:pathLst>
                <a:path w="10795" h="1141729">
                  <a:moveTo>
                    <a:pt x="0" y="1141412"/>
                  </a:moveTo>
                  <a:lnTo>
                    <a:pt x="0" y="992035"/>
                  </a:lnTo>
                </a:path>
                <a:path w="10795" h="1141729">
                  <a:moveTo>
                    <a:pt x="0" y="992035"/>
                  </a:moveTo>
                  <a:lnTo>
                    <a:pt x="1066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3391496" y="3777754"/>
              <a:ext cx="1905" cy="71755"/>
            </a:xfrm>
            <a:custGeom>
              <a:avLst/>
              <a:gdLst/>
              <a:ahLst/>
              <a:cxnLst/>
              <a:rect l="l" t="t" r="r" b="b"/>
              <a:pathLst>
                <a:path w="1904" h="71754">
                  <a:moveTo>
                    <a:pt x="0" y="71589"/>
                  </a:moveTo>
                  <a:lnTo>
                    <a:pt x="1504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3418425" y="3777754"/>
              <a:ext cx="2540" cy="201295"/>
            </a:xfrm>
            <a:custGeom>
              <a:avLst/>
              <a:gdLst/>
              <a:ahLst/>
              <a:cxnLst/>
              <a:rect l="l" t="t" r="r" b="b"/>
              <a:pathLst>
                <a:path w="2539" h="201295">
                  <a:moveTo>
                    <a:pt x="0" y="0"/>
                  </a:moveTo>
                  <a:lnTo>
                    <a:pt x="1988" y="2011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3420414" y="3978871"/>
              <a:ext cx="30480" cy="833755"/>
            </a:xfrm>
            <a:custGeom>
              <a:avLst/>
              <a:gdLst/>
              <a:ahLst/>
              <a:cxnLst/>
              <a:rect l="l" t="t" r="r" b="b"/>
              <a:pathLst>
                <a:path w="30479" h="833754">
                  <a:moveTo>
                    <a:pt x="0" y="0"/>
                  </a:moveTo>
                  <a:lnTo>
                    <a:pt x="19799" y="822921"/>
                  </a:lnTo>
                </a:path>
                <a:path w="30479" h="833754">
                  <a:moveTo>
                    <a:pt x="19799" y="822921"/>
                  </a:moveTo>
                  <a:lnTo>
                    <a:pt x="19799" y="833589"/>
                  </a:lnTo>
                </a:path>
                <a:path w="30479" h="833754">
                  <a:moveTo>
                    <a:pt x="19799" y="833589"/>
                  </a:moveTo>
                  <a:lnTo>
                    <a:pt x="19799" y="783285"/>
                  </a:lnTo>
                </a:path>
                <a:path w="30479" h="833754">
                  <a:moveTo>
                    <a:pt x="19799" y="783285"/>
                  </a:moveTo>
                  <a:lnTo>
                    <a:pt x="30467" y="2575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3450882" y="3777754"/>
              <a:ext cx="5715" cy="459105"/>
            </a:xfrm>
            <a:custGeom>
              <a:avLst/>
              <a:gdLst/>
              <a:ahLst/>
              <a:cxnLst/>
              <a:rect l="l" t="t" r="r" b="b"/>
              <a:pathLst>
                <a:path w="5714" h="459104">
                  <a:moveTo>
                    <a:pt x="0" y="458635"/>
                  </a:moveTo>
                  <a:lnTo>
                    <a:pt x="569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3489455" y="3777754"/>
              <a:ext cx="10795" cy="617220"/>
            </a:xfrm>
            <a:custGeom>
              <a:avLst/>
              <a:gdLst/>
              <a:ahLst/>
              <a:cxnLst/>
              <a:rect l="l" t="t" r="r" b="b"/>
              <a:pathLst>
                <a:path w="10795" h="617220">
                  <a:moveTo>
                    <a:pt x="0" y="0"/>
                  </a:moveTo>
                  <a:lnTo>
                    <a:pt x="10182" y="61714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3499637" y="4018508"/>
              <a:ext cx="10795" cy="376555"/>
            </a:xfrm>
            <a:custGeom>
              <a:avLst/>
              <a:gdLst/>
              <a:ahLst/>
              <a:cxnLst/>
              <a:rect l="l" t="t" r="r" b="b"/>
              <a:pathLst>
                <a:path w="10795" h="376554">
                  <a:moveTo>
                    <a:pt x="0" y="376389"/>
                  </a:moveTo>
                  <a:lnTo>
                    <a:pt x="0" y="336803"/>
                  </a:lnTo>
                </a:path>
                <a:path w="10795" h="376554">
                  <a:moveTo>
                    <a:pt x="0" y="336803"/>
                  </a:moveTo>
                  <a:lnTo>
                    <a:pt x="1071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3510356" y="3777754"/>
              <a:ext cx="3175" cy="241300"/>
            </a:xfrm>
            <a:custGeom>
              <a:avLst/>
              <a:gdLst/>
              <a:ahLst/>
              <a:cxnLst/>
              <a:rect l="l" t="t" r="r" b="b"/>
              <a:pathLst>
                <a:path w="3175" h="241300">
                  <a:moveTo>
                    <a:pt x="0" y="240753"/>
                  </a:moveTo>
                  <a:lnTo>
                    <a:pt x="314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3550876" y="3777754"/>
              <a:ext cx="8255" cy="637540"/>
            </a:xfrm>
            <a:custGeom>
              <a:avLst/>
              <a:gdLst/>
              <a:ahLst/>
              <a:cxnLst/>
              <a:rect l="l" t="t" r="r" b="b"/>
              <a:pathLst>
                <a:path w="8254" h="637539">
                  <a:moveTo>
                    <a:pt x="0" y="0"/>
                  </a:moveTo>
                  <a:lnTo>
                    <a:pt x="8196" y="63693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3559073" y="4295876"/>
              <a:ext cx="10795" cy="119380"/>
            </a:xfrm>
            <a:custGeom>
              <a:avLst/>
              <a:gdLst/>
              <a:ahLst/>
              <a:cxnLst/>
              <a:rect l="l" t="t" r="r" b="b"/>
              <a:pathLst>
                <a:path w="10795" h="119379">
                  <a:moveTo>
                    <a:pt x="0" y="118808"/>
                  </a:moveTo>
                  <a:lnTo>
                    <a:pt x="1066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3569741" y="3777754"/>
              <a:ext cx="6350" cy="518159"/>
            </a:xfrm>
            <a:custGeom>
              <a:avLst/>
              <a:gdLst/>
              <a:ahLst/>
              <a:cxnLst/>
              <a:rect l="l" t="t" r="r" b="b"/>
              <a:pathLst>
                <a:path w="6350" h="518160">
                  <a:moveTo>
                    <a:pt x="0" y="518121"/>
                  </a:moveTo>
                  <a:lnTo>
                    <a:pt x="623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3604592" y="3777754"/>
              <a:ext cx="13970" cy="955675"/>
            </a:xfrm>
            <a:custGeom>
              <a:avLst/>
              <a:gdLst/>
              <a:ahLst/>
              <a:cxnLst/>
              <a:rect l="l" t="t" r="r" b="b"/>
              <a:pathLst>
                <a:path w="13970" h="955675">
                  <a:moveTo>
                    <a:pt x="0" y="0"/>
                  </a:moveTo>
                  <a:lnTo>
                    <a:pt x="13917" y="95542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3613550" y="472821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3618509" y="3840213"/>
              <a:ext cx="20320" cy="893444"/>
            </a:xfrm>
            <a:custGeom>
              <a:avLst/>
              <a:gdLst/>
              <a:ahLst/>
              <a:cxnLst/>
              <a:rect l="l" t="t" r="r" b="b"/>
              <a:pathLst>
                <a:path w="20320" h="893445">
                  <a:moveTo>
                    <a:pt x="0" y="892962"/>
                  </a:moveTo>
                  <a:lnTo>
                    <a:pt x="10667" y="763435"/>
                  </a:lnTo>
                </a:path>
                <a:path w="20320" h="893445">
                  <a:moveTo>
                    <a:pt x="10667" y="763435"/>
                  </a:moveTo>
                  <a:lnTo>
                    <a:pt x="1983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3638346" y="3777754"/>
              <a:ext cx="1270" cy="62865"/>
            </a:xfrm>
            <a:custGeom>
              <a:avLst/>
              <a:gdLst/>
              <a:ahLst/>
              <a:cxnLst/>
              <a:rect l="l" t="t" r="r" b="b"/>
              <a:pathLst>
                <a:path w="1270" h="62864">
                  <a:moveTo>
                    <a:pt x="0" y="62458"/>
                  </a:moveTo>
                  <a:lnTo>
                    <a:pt x="97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3663498" y="3777754"/>
              <a:ext cx="14604" cy="876300"/>
            </a:xfrm>
            <a:custGeom>
              <a:avLst/>
              <a:gdLst/>
              <a:ahLst/>
              <a:cxnLst/>
              <a:rect l="l" t="t" r="r" b="b"/>
              <a:pathLst>
                <a:path w="14604" h="876300">
                  <a:moveTo>
                    <a:pt x="0" y="0"/>
                  </a:moveTo>
                  <a:lnTo>
                    <a:pt x="14447" y="876198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3677945" y="4177004"/>
              <a:ext cx="10795" cy="477520"/>
            </a:xfrm>
            <a:custGeom>
              <a:avLst/>
              <a:gdLst/>
              <a:ahLst/>
              <a:cxnLst/>
              <a:rect l="l" t="t" r="r" b="b"/>
              <a:pathLst>
                <a:path w="10795" h="477520">
                  <a:moveTo>
                    <a:pt x="0" y="476948"/>
                  </a:moveTo>
                  <a:lnTo>
                    <a:pt x="10655" y="426643"/>
                  </a:lnTo>
                </a:path>
                <a:path w="10795" h="477520">
                  <a:moveTo>
                    <a:pt x="10655" y="426643"/>
                  </a:moveTo>
                  <a:lnTo>
                    <a:pt x="1065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3688600" y="3777754"/>
              <a:ext cx="6350" cy="399415"/>
            </a:xfrm>
            <a:custGeom>
              <a:avLst/>
              <a:gdLst/>
              <a:ahLst/>
              <a:cxnLst/>
              <a:rect l="l" t="t" r="r" b="b"/>
              <a:pathLst>
                <a:path w="6350" h="399414">
                  <a:moveTo>
                    <a:pt x="0" y="399249"/>
                  </a:moveTo>
                  <a:lnTo>
                    <a:pt x="628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3729960" y="3777754"/>
              <a:ext cx="7620" cy="459105"/>
            </a:xfrm>
            <a:custGeom>
              <a:avLst/>
              <a:gdLst/>
              <a:ahLst/>
              <a:cxnLst/>
              <a:rect l="l" t="t" r="r" b="b"/>
              <a:pathLst>
                <a:path w="7620" h="459104">
                  <a:moveTo>
                    <a:pt x="0" y="0"/>
                  </a:moveTo>
                  <a:lnTo>
                    <a:pt x="7408" y="45863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3732410" y="423143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3737368" y="3789908"/>
              <a:ext cx="10795" cy="447040"/>
            </a:xfrm>
            <a:custGeom>
              <a:avLst/>
              <a:gdLst/>
              <a:ahLst/>
              <a:cxnLst/>
              <a:rect l="l" t="t" r="r" b="b"/>
              <a:pathLst>
                <a:path w="10795" h="447039">
                  <a:moveTo>
                    <a:pt x="0" y="446481"/>
                  </a:moveTo>
                  <a:lnTo>
                    <a:pt x="10667" y="397713"/>
                  </a:lnTo>
                </a:path>
                <a:path w="10795" h="447039">
                  <a:moveTo>
                    <a:pt x="10667" y="397713"/>
                  </a:moveTo>
                  <a:lnTo>
                    <a:pt x="1066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3748036" y="3777754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12153"/>
                  </a:moveTo>
                  <a:lnTo>
                    <a:pt x="22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3797692" y="3777754"/>
              <a:ext cx="10160" cy="399415"/>
            </a:xfrm>
            <a:custGeom>
              <a:avLst/>
              <a:gdLst/>
              <a:ahLst/>
              <a:cxnLst/>
              <a:rect l="l" t="t" r="r" b="b"/>
              <a:pathLst>
                <a:path w="10160" h="399414">
                  <a:moveTo>
                    <a:pt x="0" y="0"/>
                  </a:moveTo>
                  <a:lnTo>
                    <a:pt x="9780" y="39924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3802514" y="417204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3807472" y="4067276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109728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3807472" y="3777754"/>
              <a:ext cx="5080" cy="289560"/>
            </a:xfrm>
            <a:custGeom>
              <a:avLst/>
              <a:gdLst/>
              <a:ahLst/>
              <a:cxnLst/>
              <a:rect l="l" t="t" r="r" b="b"/>
              <a:pathLst>
                <a:path w="5079" h="289560">
                  <a:moveTo>
                    <a:pt x="0" y="289521"/>
                  </a:moveTo>
                  <a:lnTo>
                    <a:pt x="4454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3847507" y="3777754"/>
              <a:ext cx="10795" cy="707390"/>
            </a:xfrm>
            <a:custGeom>
              <a:avLst/>
              <a:gdLst/>
              <a:ahLst/>
              <a:cxnLst/>
              <a:rect l="l" t="t" r="r" b="b"/>
              <a:pathLst>
                <a:path w="10795" h="707389">
                  <a:moveTo>
                    <a:pt x="0" y="0"/>
                  </a:moveTo>
                  <a:lnTo>
                    <a:pt x="10269" y="707085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3857777" y="3820413"/>
              <a:ext cx="20320" cy="684530"/>
            </a:xfrm>
            <a:custGeom>
              <a:avLst/>
              <a:gdLst/>
              <a:ahLst/>
              <a:cxnLst/>
              <a:rect l="l" t="t" r="r" b="b"/>
              <a:pathLst>
                <a:path w="20320" h="684529">
                  <a:moveTo>
                    <a:pt x="0" y="664425"/>
                  </a:moveTo>
                  <a:lnTo>
                    <a:pt x="9118" y="684212"/>
                  </a:lnTo>
                </a:path>
                <a:path w="20320" h="684529">
                  <a:moveTo>
                    <a:pt x="9118" y="684212"/>
                  </a:moveTo>
                  <a:lnTo>
                    <a:pt x="9118" y="673544"/>
                  </a:lnTo>
                </a:path>
                <a:path w="20320" h="684529">
                  <a:moveTo>
                    <a:pt x="9118" y="673544"/>
                  </a:moveTo>
                  <a:lnTo>
                    <a:pt x="9118" y="585152"/>
                  </a:lnTo>
                </a:path>
                <a:path w="20320" h="684529">
                  <a:moveTo>
                    <a:pt x="9118" y="585152"/>
                  </a:moveTo>
                  <a:lnTo>
                    <a:pt x="1978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3877563" y="3777754"/>
              <a:ext cx="1905" cy="43180"/>
            </a:xfrm>
            <a:custGeom>
              <a:avLst/>
              <a:gdLst/>
              <a:ahLst/>
              <a:cxnLst/>
              <a:rect l="l" t="t" r="r" b="b"/>
              <a:pathLst>
                <a:path w="1904" h="43179">
                  <a:moveTo>
                    <a:pt x="0" y="42659"/>
                  </a:moveTo>
                  <a:lnTo>
                    <a:pt x="166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3909018" y="3777754"/>
              <a:ext cx="17780" cy="746760"/>
            </a:xfrm>
            <a:custGeom>
              <a:avLst/>
              <a:gdLst/>
              <a:ahLst/>
              <a:cxnLst/>
              <a:rect l="l" t="t" r="r" b="b"/>
              <a:pathLst>
                <a:path w="17779" h="746760">
                  <a:moveTo>
                    <a:pt x="0" y="0"/>
                  </a:moveTo>
                  <a:lnTo>
                    <a:pt x="17313" y="74667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3921373" y="451946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3926331" y="3939285"/>
              <a:ext cx="10795" cy="585470"/>
            </a:xfrm>
            <a:custGeom>
              <a:avLst/>
              <a:gdLst/>
              <a:ahLst/>
              <a:cxnLst/>
              <a:rect l="l" t="t" r="r" b="b"/>
              <a:pathLst>
                <a:path w="10795" h="585470">
                  <a:moveTo>
                    <a:pt x="0" y="585139"/>
                  </a:moveTo>
                  <a:lnTo>
                    <a:pt x="0" y="495249"/>
                  </a:lnTo>
                </a:path>
                <a:path w="10795" h="585470">
                  <a:moveTo>
                    <a:pt x="0" y="495249"/>
                  </a:moveTo>
                  <a:lnTo>
                    <a:pt x="1066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3936999" y="3777754"/>
              <a:ext cx="4445" cy="161925"/>
            </a:xfrm>
            <a:custGeom>
              <a:avLst/>
              <a:gdLst/>
              <a:ahLst/>
              <a:cxnLst/>
              <a:rect l="l" t="t" r="r" b="b"/>
              <a:pathLst>
                <a:path w="4445" h="161925">
                  <a:moveTo>
                    <a:pt x="0" y="161531"/>
                  </a:moveTo>
                  <a:lnTo>
                    <a:pt x="413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3975554" y="3777754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0" y="0"/>
                  </a:moveTo>
                  <a:lnTo>
                    <a:pt x="1082" y="3199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3976636" y="3809745"/>
              <a:ext cx="9525" cy="327660"/>
            </a:xfrm>
            <a:custGeom>
              <a:avLst/>
              <a:gdLst/>
              <a:ahLst/>
              <a:cxnLst/>
              <a:rect l="l" t="t" r="r" b="b"/>
              <a:pathLst>
                <a:path w="9525" h="327660">
                  <a:moveTo>
                    <a:pt x="0" y="0"/>
                  </a:moveTo>
                  <a:lnTo>
                    <a:pt x="9131" y="327621"/>
                  </a:lnTo>
                </a:path>
                <a:path w="9525" h="327660">
                  <a:moveTo>
                    <a:pt x="9131" y="327621"/>
                  </a:moveTo>
                  <a:lnTo>
                    <a:pt x="9131" y="318503"/>
                  </a:lnTo>
                </a:path>
                <a:path w="9525" h="327660">
                  <a:moveTo>
                    <a:pt x="9131" y="318503"/>
                  </a:moveTo>
                  <a:lnTo>
                    <a:pt x="9131" y="22856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3985767" y="3777754"/>
              <a:ext cx="5080" cy="260985"/>
            </a:xfrm>
            <a:custGeom>
              <a:avLst/>
              <a:gdLst/>
              <a:ahLst/>
              <a:cxnLst/>
              <a:rect l="l" t="t" r="r" b="b"/>
              <a:pathLst>
                <a:path w="5079" h="260985">
                  <a:moveTo>
                    <a:pt x="0" y="260553"/>
                  </a:moveTo>
                  <a:lnTo>
                    <a:pt x="482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4040077" y="3777754"/>
              <a:ext cx="5715" cy="210820"/>
            </a:xfrm>
            <a:custGeom>
              <a:avLst/>
              <a:gdLst/>
              <a:ahLst/>
              <a:cxnLst/>
              <a:rect l="l" t="t" r="r" b="b"/>
              <a:pathLst>
                <a:path w="5714" h="210820">
                  <a:moveTo>
                    <a:pt x="0" y="0"/>
                  </a:moveTo>
                  <a:lnTo>
                    <a:pt x="5126" y="21029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4045203" y="3968203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19850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4045203" y="3780777"/>
              <a:ext cx="10795" cy="187960"/>
            </a:xfrm>
            <a:custGeom>
              <a:avLst/>
              <a:gdLst/>
              <a:ahLst/>
              <a:cxnLst/>
              <a:rect l="l" t="t" r="r" b="b"/>
              <a:pathLst>
                <a:path w="10795" h="187960">
                  <a:moveTo>
                    <a:pt x="0" y="187426"/>
                  </a:moveTo>
                  <a:lnTo>
                    <a:pt x="1065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4055859" y="3777754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3022"/>
                  </a:moveTo>
                  <a:lnTo>
                    <a:pt x="82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4094586" y="3777754"/>
              <a:ext cx="10160" cy="518159"/>
            </a:xfrm>
            <a:custGeom>
              <a:avLst/>
              <a:gdLst/>
              <a:ahLst/>
              <a:cxnLst/>
              <a:rect l="l" t="t" r="r" b="b"/>
              <a:pathLst>
                <a:path w="10160" h="518160">
                  <a:moveTo>
                    <a:pt x="0" y="0"/>
                  </a:moveTo>
                  <a:lnTo>
                    <a:pt x="10040" y="51812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4099668" y="429091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4104627" y="4227258"/>
              <a:ext cx="10795" cy="69215"/>
            </a:xfrm>
            <a:custGeom>
              <a:avLst/>
              <a:gdLst/>
              <a:ahLst/>
              <a:cxnLst/>
              <a:rect l="l" t="t" r="r" b="b"/>
              <a:pathLst>
                <a:path w="10795" h="69214">
                  <a:moveTo>
                    <a:pt x="0" y="68618"/>
                  </a:moveTo>
                  <a:lnTo>
                    <a:pt x="1066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4115295" y="3777754"/>
              <a:ext cx="8255" cy="449580"/>
            </a:xfrm>
            <a:custGeom>
              <a:avLst/>
              <a:gdLst/>
              <a:ahLst/>
              <a:cxnLst/>
              <a:rect l="l" t="t" r="r" b="b"/>
              <a:pathLst>
                <a:path w="8254" h="449579">
                  <a:moveTo>
                    <a:pt x="0" y="449503"/>
                  </a:moveTo>
                  <a:lnTo>
                    <a:pt x="794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4150574" y="3777754"/>
              <a:ext cx="4445" cy="190500"/>
            </a:xfrm>
            <a:custGeom>
              <a:avLst/>
              <a:gdLst/>
              <a:ahLst/>
              <a:cxnLst/>
              <a:rect l="l" t="t" r="r" b="b"/>
              <a:pathLst>
                <a:path w="4445" h="190500">
                  <a:moveTo>
                    <a:pt x="0" y="0"/>
                  </a:moveTo>
                  <a:lnTo>
                    <a:pt x="4357" y="19044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4154931" y="3968203"/>
              <a:ext cx="9525" cy="447040"/>
            </a:xfrm>
            <a:custGeom>
              <a:avLst/>
              <a:gdLst/>
              <a:ahLst/>
              <a:cxnLst/>
              <a:rect l="l" t="t" r="r" b="b"/>
              <a:pathLst>
                <a:path w="9525" h="447039">
                  <a:moveTo>
                    <a:pt x="0" y="0"/>
                  </a:moveTo>
                  <a:lnTo>
                    <a:pt x="9131" y="44648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4159104" y="440972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4164063" y="3869181"/>
              <a:ext cx="20320" cy="546100"/>
            </a:xfrm>
            <a:custGeom>
              <a:avLst/>
              <a:gdLst/>
              <a:ahLst/>
              <a:cxnLst/>
              <a:rect l="l" t="t" r="r" b="b"/>
              <a:pathLst>
                <a:path w="20320" h="546100">
                  <a:moveTo>
                    <a:pt x="0" y="545503"/>
                  </a:moveTo>
                  <a:lnTo>
                    <a:pt x="10667" y="476948"/>
                  </a:lnTo>
                </a:path>
                <a:path w="20320" h="546100">
                  <a:moveTo>
                    <a:pt x="10667" y="476948"/>
                  </a:moveTo>
                  <a:lnTo>
                    <a:pt x="1979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4183862" y="3777754"/>
              <a:ext cx="1905" cy="91440"/>
            </a:xfrm>
            <a:custGeom>
              <a:avLst/>
              <a:gdLst/>
              <a:ahLst/>
              <a:cxnLst/>
              <a:rect l="l" t="t" r="r" b="b"/>
              <a:pathLst>
                <a:path w="1904" h="91439">
                  <a:moveTo>
                    <a:pt x="0" y="91427"/>
                  </a:moveTo>
                  <a:lnTo>
                    <a:pt x="189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4212657" y="3777754"/>
              <a:ext cx="1905" cy="71755"/>
            </a:xfrm>
            <a:custGeom>
              <a:avLst/>
              <a:gdLst/>
              <a:ahLst/>
              <a:cxnLst/>
              <a:rect l="l" t="t" r="r" b="b"/>
              <a:pathLst>
                <a:path w="1904" h="71754">
                  <a:moveTo>
                    <a:pt x="0" y="0"/>
                  </a:moveTo>
                  <a:lnTo>
                    <a:pt x="1710" y="7158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4214367" y="3800576"/>
              <a:ext cx="20320" cy="277495"/>
            </a:xfrm>
            <a:custGeom>
              <a:avLst/>
              <a:gdLst/>
              <a:ahLst/>
              <a:cxnLst/>
              <a:rect l="l" t="t" r="r" b="b"/>
              <a:pathLst>
                <a:path w="20320" h="277495">
                  <a:moveTo>
                    <a:pt x="0" y="48768"/>
                  </a:moveTo>
                  <a:lnTo>
                    <a:pt x="9131" y="277368"/>
                  </a:lnTo>
                </a:path>
                <a:path w="20320" h="277495">
                  <a:moveTo>
                    <a:pt x="9131" y="277368"/>
                  </a:moveTo>
                  <a:lnTo>
                    <a:pt x="19786" y="246900"/>
                  </a:lnTo>
                </a:path>
                <a:path w="20320" h="277495">
                  <a:moveTo>
                    <a:pt x="19786" y="246900"/>
                  </a:moveTo>
                  <a:lnTo>
                    <a:pt x="1978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4234154" y="3777754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22821"/>
                  </a:moveTo>
                  <a:lnTo>
                    <a:pt x="57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4282286" y="3777754"/>
              <a:ext cx="2540" cy="71755"/>
            </a:xfrm>
            <a:custGeom>
              <a:avLst/>
              <a:gdLst/>
              <a:ahLst/>
              <a:cxnLst/>
              <a:rect l="l" t="t" r="r" b="b"/>
              <a:pathLst>
                <a:path w="2539" h="71754">
                  <a:moveTo>
                    <a:pt x="0" y="0"/>
                  </a:moveTo>
                  <a:lnTo>
                    <a:pt x="2172" y="7158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4284459" y="3820413"/>
              <a:ext cx="9525" cy="29209"/>
            </a:xfrm>
            <a:custGeom>
              <a:avLst/>
              <a:gdLst/>
              <a:ahLst/>
              <a:cxnLst/>
              <a:rect l="l" t="t" r="r" b="b"/>
              <a:pathLst>
                <a:path w="9525" h="29210">
                  <a:moveTo>
                    <a:pt x="0" y="28930"/>
                  </a:moveTo>
                  <a:lnTo>
                    <a:pt x="913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4293590" y="3777754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39" h="43179">
                  <a:moveTo>
                    <a:pt x="0" y="42659"/>
                  </a:moveTo>
                  <a:lnTo>
                    <a:pt x="217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4339753" y="3777754"/>
              <a:ext cx="13335" cy="350520"/>
            </a:xfrm>
            <a:custGeom>
              <a:avLst/>
              <a:gdLst/>
              <a:ahLst/>
              <a:cxnLst/>
              <a:rect l="l" t="t" r="r" b="b"/>
              <a:pathLst>
                <a:path w="13335" h="350520">
                  <a:moveTo>
                    <a:pt x="0" y="0"/>
                  </a:moveTo>
                  <a:lnTo>
                    <a:pt x="13272" y="350494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4348067" y="41232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4353026" y="4067276"/>
              <a:ext cx="0" cy="61594"/>
            </a:xfrm>
            <a:custGeom>
              <a:avLst/>
              <a:gdLst/>
              <a:ahLst/>
              <a:cxnLst/>
              <a:rect l="l" t="t" r="r" b="b"/>
              <a:pathLst>
                <a:path w="0" h="61595">
                  <a:moveTo>
                    <a:pt x="0" y="60972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4353026" y="3777754"/>
              <a:ext cx="8255" cy="289560"/>
            </a:xfrm>
            <a:custGeom>
              <a:avLst/>
              <a:gdLst/>
              <a:ahLst/>
              <a:cxnLst/>
              <a:rect l="l" t="t" r="r" b="b"/>
              <a:pathLst>
                <a:path w="8254" h="289560">
                  <a:moveTo>
                    <a:pt x="0" y="289521"/>
                  </a:moveTo>
                  <a:lnTo>
                    <a:pt x="820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4394509" y="3777754"/>
              <a:ext cx="18415" cy="548640"/>
            </a:xfrm>
            <a:custGeom>
              <a:avLst/>
              <a:gdLst/>
              <a:ahLst/>
              <a:cxnLst/>
              <a:rect l="l" t="t" r="r" b="b"/>
              <a:pathLst>
                <a:path w="18414" h="548639">
                  <a:moveTo>
                    <a:pt x="0" y="0"/>
                  </a:moveTo>
                  <a:lnTo>
                    <a:pt x="17953" y="548576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4407503" y="4321372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4412462" y="3899649"/>
              <a:ext cx="10795" cy="426720"/>
            </a:xfrm>
            <a:custGeom>
              <a:avLst/>
              <a:gdLst/>
              <a:ahLst/>
              <a:cxnLst/>
              <a:rect l="l" t="t" r="r" b="b"/>
              <a:pathLst>
                <a:path w="10795" h="426720">
                  <a:moveTo>
                    <a:pt x="0" y="426681"/>
                  </a:moveTo>
                  <a:lnTo>
                    <a:pt x="0" y="367258"/>
                  </a:lnTo>
                </a:path>
                <a:path w="10795" h="426720">
                  <a:moveTo>
                    <a:pt x="0" y="367258"/>
                  </a:moveTo>
                  <a:lnTo>
                    <a:pt x="1065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4423117" y="3777754"/>
              <a:ext cx="6350" cy="121920"/>
            </a:xfrm>
            <a:custGeom>
              <a:avLst/>
              <a:gdLst/>
              <a:ahLst/>
              <a:cxnLst/>
              <a:rect l="l" t="t" r="r" b="b"/>
              <a:pathLst>
                <a:path w="6350" h="121920">
                  <a:moveTo>
                    <a:pt x="0" y="121894"/>
                  </a:moveTo>
                  <a:lnTo>
                    <a:pt x="606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4456108" y="3777754"/>
              <a:ext cx="15875" cy="269875"/>
            </a:xfrm>
            <a:custGeom>
              <a:avLst/>
              <a:gdLst/>
              <a:ahLst/>
              <a:cxnLst/>
              <a:rect l="l" t="t" r="r" b="b"/>
              <a:pathLst>
                <a:path w="15875" h="269875">
                  <a:moveTo>
                    <a:pt x="0" y="0"/>
                  </a:moveTo>
                  <a:lnTo>
                    <a:pt x="15776" y="269722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4466927" y="404251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4471885" y="3988054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w="0" h="59689">
                  <a:moveTo>
                    <a:pt x="0" y="59423"/>
                  </a:moveTo>
                  <a:lnTo>
                    <a:pt x="0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4471885" y="3777754"/>
              <a:ext cx="7620" cy="210820"/>
            </a:xfrm>
            <a:custGeom>
              <a:avLst/>
              <a:gdLst/>
              <a:ahLst/>
              <a:cxnLst/>
              <a:rect l="l" t="t" r="r" b="b"/>
              <a:pathLst>
                <a:path w="7620" h="210820">
                  <a:moveTo>
                    <a:pt x="0" y="210299"/>
                  </a:moveTo>
                  <a:lnTo>
                    <a:pt x="7324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4583353" y="3777754"/>
              <a:ext cx="7620" cy="181610"/>
            </a:xfrm>
            <a:custGeom>
              <a:avLst/>
              <a:gdLst/>
              <a:ahLst/>
              <a:cxnLst/>
              <a:rect l="l" t="t" r="r" b="b"/>
              <a:pathLst>
                <a:path w="7620" h="181610">
                  <a:moveTo>
                    <a:pt x="0" y="0"/>
                  </a:moveTo>
                  <a:lnTo>
                    <a:pt x="7403" y="181317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4590757" y="3928617"/>
              <a:ext cx="10795" cy="40005"/>
            </a:xfrm>
            <a:custGeom>
              <a:avLst/>
              <a:gdLst/>
              <a:ahLst/>
              <a:cxnLst/>
              <a:rect l="l" t="t" r="r" b="b"/>
              <a:pathLst>
                <a:path w="10795" h="40004">
                  <a:moveTo>
                    <a:pt x="0" y="30454"/>
                  </a:moveTo>
                  <a:lnTo>
                    <a:pt x="0" y="39585"/>
                  </a:lnTo>
                </a:path>
                <a:path w="10795" h="40004">
                  <a:moveTo>
                    <a:pt x="0" y="39585"/>
                  </a:moveTo>
                  <a:lnTo>
                    <a:pt x="1065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4601413" y="3777754"/>
              <a:ext cx="5080" cy="151130"/>
            </a:xfrm>
            <a:custGeom>
              <a:avLst/>
              <a:gdLst/>
              <a:ahLst/>
              <a:cxnLst/>
              <a:rect l="l" t="t" r="r" b="b"/>
              <a:pathLst>
                <a:path w="5079" h="151129">
                  <a:moveTo>
                    <a:pt x="0" y="150863"/>
                  </a:moveTo>
                  <a:lnTo>
                    <a:pt x="447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4634595" y="3777754"/>
              <a:ext cx="15875" cy="469900"/>
            </a:xfrm>
            <a:custGeom>
              <a:avLst/>
              <a:gdLst/>
              <a:ahLst/>
              <a:cxnLst/>
              <a:rect l="l" t="t" r="r" b="b"/>
              <a:pathLst>
                <a:path w="15875" h="469900">
                  <a:moveTo>
                    <a:pt x="0" y="0"/>
                  </a:moveTo>
                  <a:lnTo>
                    <a:pt x="15585" y="46930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4650181" y="3919435"/>
              <a:ext cx="20320" cy="327660"/>
            </a:xfrm>
            <a:custGeom>
              <a:avLst/>
              <a:gdLst/>
              <a:ahLst/>
              <a:cxnLst/>
              <a:rect l="l" t="t" r="r" b="b"/>
              <a:pathLst>
                <a:path w="20320" h="327660">
                  <a:moveTo>
                    <a:pt x="0" y="327621"/>
                  </a:moveTo>
                  <a:lnTo>
                    <a:pt x="10667" y="277367"/>
                  </a:lnTo>
                </a:path>
                <a:path w="20320" h="327660">
                  <a:moveTo>
                    <a:pt x="10667" y="277367"/>
                  </a:moveTo>
                  <a:lnTo>
                    <a:pt x="1979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4669980" y="3777754"/>
              <a:ext cx="5080" cy="142240"/>
            </a:xfrm>
            <a:custGeom>
              <a:avLst/>
              <a:gdLst/>
              <a:ahLst/>
              <a:cxnLst/>
              <a:rect l="l" t="t" r="r" b="b"/>
              <a:pathLst>
                <a:path w="5079" h="142239">
                  <a:moveTo>
                    <a:pt x="0" y="141681"/>
                  </a:moveTo>
                  <a:lnTo>
                    <a:pt x="506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4691056" y="3777754"/>
              <a:ext cx="20320" cy="260985"/>
            </a:xfrm>
            <a:custGeom>
              <a:avLst/>
              <a:gdLst/>
              <a:ahLst/>
              <a:cxnLst/>
              <a:rect l="l" t="t" r="r" b="b"/>
              <a:pathLst>
                <a:path w="20320" h="260985">
                  <a:moveTo>
                    <a:pt x="0" y="0"/>
                  </a:moveTo>
                  <a:lnTo>
                    <a:pt x="20046" y="260553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4711103" y="3908767"/>
              <a:ext cx="9525" cy="129539"/>
            </a:xfrm>
            <a:custGeom>
              <a:avLst/>
              <a:gdLst/>
              <a:ahLst/>
              <a:cxnLst/>
              <a:rect l="l" t="t" r="r" b="b"/>
              <a:pathLst>
                <a:path w="9525" h="129539">
                  <a:moveTo>
                    <a:pt x="0" y="129539"/>
                  </a:moveTo>
                  <a:lnTo>
                    <a:pt x="0" y="109740"/>
                  </a:lnTo>
                </a:path>
                <a:path w="9525" h="129539">
                  <a:moveTo>
                    <a:pt x="0" y="109740"/>
                  </a:moveTo>
                  <a:lnTo>
                    <a:pt x="9182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4720285" y="3777754"/>
              <a:ext cx="6985" cy="131445"/>
            </a:xfrm>
            <a:custGeom>
              <a:avLst/>
              <a:gdLst/>
              <a:ahLst/>
              <a:cxnLst/>
              <a:rect l="l" t="t" r="r" b="b"/>
              <a:pathLst>
                <a:path w="6985" h="131445">
                  <a:moveTo>
                    <a:pt x="0" y="131013"/>
                  </a:moveTo>
                  <a:lnTo>
                    <a:pt x="6386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4828587" y="3777754"/>
              <a:ext cx="1905" cy="52069"/>
            </a:xfrm>
            <a:custGeom>
              <a:avLst/>
              <a:gdLst/>
              <a:ahLst/>
              <a:cxnLst/>
              <a:rect l="l" t="t" r="r" b="b"/>
              <a:pathLst>
                <a:path w="1904" h="52070">
                  <a:moveTo>
                    <a:pt x="0" y="0"/>
                  </a:moveTo>
                  <a:lnTo>
                    <a:pt x="1425" y="5179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4830013" y="3820413"/>
              <a:ext cx="9525" cy="20320"/>
            </a:xfrm>
            <a:custGeom>
              <a:avLst/>
              <a:gdLst/>
              <a:ahLst/>
              <a:cxnLst/>
              <a:rect l="l" t="t" r="r" b="b"/>
              <a:pathLst>
                <a:path w="9525" h="20320">
                  <a:moveTo>
                    <a:pt x="0" y="9131"/>
                  </a:moveTo>
                  <a:lnTo>
                    <a:pt x="9131" y="19799"/>
                  </a:lnTo>
                </a:path>
                <a:path w="9525" h="20320">
                  <a:moveTo>
                    <a:pt x="9131" y="19799"/>
                  </a:moveTo>
                  <a:lnTo>
                    <a:pt x="9131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4839144" y="3777754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5" h="43179">
                  <a:moveTo>
                    <a:pt x="0" y="42659"/>
                  </a:moveTo>
                  <a:lnTo>
                    <a:pt x="4147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4879122" y="3777754"/>
              <a:ext cx="19685" cy="379730"/>
            </a:xfrm>
            <a:custGeom>
              <a:avLst/>
              <a:gdLst/>
              <a:ahLst/>
              <a:cxnLst/>
              <a:rect l="l" t="t" r="r" b="b"/>
              <a:pathLst>
                <a:path w="19685" h="379729">
                  <a:moveTo>
                    <a:pt x="0" y="0"/>
                  </a:moveTo>
                  <a:lnTo>
                    <a:pt x="19458" y="379412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4893621" y="415220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8" y="0"/>
                  </a:moveTo>
                  <a:lnTo>
                    <a:pt x="8464" y="1452"/>
                  </a:lnTo>
                  <a:lnTo>
                    <a:pt x="9917" y="4958"/>
                  </a:lnTo>
                  <a:lnTo>
                    <a:pt x="8464" y="8464"/>
                  </a:lnTo>
                  <a:lnTo>
                    <a:pt x="4958" y="9917"/>
                  </a:lnTo>
                  <a:lnTo>
                    <a:pt x="1452" y="8464"/>
                  </a:lnTo>
                  <a:lnTo>
                    <a:pt x="0" y="4958"/>
                  </a:lnTo>
                  <a:lnTo>
                    <a:pt x="1452" y="1452"/>
                  </a:lnTo>
                  <a:lnTo>
                    <a:pt x="4958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4898580" y="4027639"/>
              <a:ext cx="10795" cy="129539"/>
            </a:xfrm>
            <a:custGeom>
              <a:avLst/>
              <a:gdLst/>
              <a:ahLst/>
              <a:cxnLst/>
              <a:rect l="l" t="t" r="r" b="b"/>
              <a:pathLst>
                <a:path w="10795" h="129539">
                  <a:moveTo>
                    <a:pt x="0" y="129527"/>
                  </a:moveTo>
                  <a:lnTo>
                    <a:pt x="0" y="120396"/>
                  </a:lnTo>
                </a:path>
                <a:path w="10795" h="129539">
                  <a:moveTo>
                    <a:pt x="0" y="120396"/>
                  </a:moveTo>
                  <a:lnTo>
                    <a:pt x="1066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4909248" y="3777754"/>
              <a:ext cx="15875" cy="250190"/>
            </a:xfrm>
            <a:custGeom>
              <a:avLst/>
              <a:gdLst/>
              <a:ahLst/>
              <a:cxnLst/>
              <a:rect l="l" t="t" r="r" b="b"/>
              <a:pathLst>
                <a:path w="15875" h="250189">
                  <a:moveTo>
                    <a:pt x="0" y="249885"/>
                  </a:moveTo>
                  <a:lnTo>
                    <a:pt x="15599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4930646" y="3777754"/>
              <a:ext cx="7620" cy="170815"/>
            </a:xfrm>
            <a:custGeom>
              <a:avLst/>
              <a:gdLst/>
              <a:ahLst/>
              <a:cxnLst/>
              <a:rect l="l" t="t" r="r" b="b"/>
              <a:pathLst>
                <a:path w="7620" h="170814">
                  <a:moveTo>
                    <a:pt x="0" y="0"/>
                  </a:moveTo>
                  <a:lnTo>
                    <a:pt x="7520" y="170649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4938166" y="3809745"/>
              <a:ext cx="31115" cy="228600"/>
            </a:xfrm>
            <a:custGeom>
              <a:avLst/>
              <a:gdLst/>
              <a:ahLst/>
              <a:cxnLst/>
              <a:rect l="l" t="t" r="r" b="b"/>
              <a:pathLst>
                <a:path w="31114" h="228600">
                  <a:moveTo>
                    <a:pt x="0" y="138658"/>
                  </a:moveTo>
                  <a:lnTo>
                    <a:pt x="10668" y="228561"/>
                  </a:lnTo>
                </a:path>
                <a:path w="31114" h="228600">
                  <a:moveTo>
                    <a:pt x="10668" y="228561"/>
                  </a:moveTo>
                  <a:lnTo>
                    <a:pt x="19850" y="228561"/>
                  </a:lnTo>
                </a:path>
                <a:path w="31114" h="228600">
                  <a:moveTo>
                    <a:pt x="19850" y="228561"/>
                  </a:moveTo>
                  <a:lnTo>
                    <a:pt x="19850" y="198094"/>
                  </a:lnTo>
                </a:path>
                <a:path w="31114" h="228600">
                  <a:moveTo>
                    <a:pt x="19850" y="198094"/>
                  </a:moveTo>
                  <a:lnTo>
                    <a:pt x="30505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4968671" y="3777754"/>
              <a:ext cx="1905" cy="32384"/>
            </a:xfrm>
            <a:custGeom>
              <a:avLst/>
              <a:gdLst/>
              <a:ahLst/>
              <a:cxnLst/>
              <a:rect l="l" t="t" r="r" b="b"/>
              <a:pathLst>
                <a:path w="1904" h="32385">
                  <a:moveTo>
                    <a:pt x="0" y="31991"/>
                  </a:moveTo>
                  <a:lnTo>
                    <a:pt x="1598" y="0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5123987" y="3777754"/>
              <a:ext cx="12700" cy="289560"/>
            </a:xfrm>
            <a:custGeom>
              <a:avLst/>
              <a:gdLst/>
              <a:ahLst/>
              <a:cxnLst/>
              <a:rect l="l" t="t" r="r" b="b"/>
              <a:pathLst>
                <a:path w="12700" h="289560">
                  <a:moveTo>
                    <a:pt x="0" y="0"/>
                  </a:moveTo>
                  <a:lnTo>
                    <a:pt x="12323" y="289521"/>
                  </a:lnTo>
                </a:path>
              </a:pathLst>
            </a:custGeom>
            <a:ln w="9917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7" name="object 25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31353" y="3772796"/>
              <a:ext cx="93149" cy="299439"/>
            </a:xfrm>
            <a:prstGeom prst="rect">
              <a:avLst/>
            </a:prstGeom>
          </p:spPr>
        </p:pic>
        <p:pic>
          <p:nvPicPr>
            <p:cNvPr id="258" name="object 25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64859" y="3772796"/>
              <a:ext cx="101247" cy="279639"/>
            </a:xfrm>
            <a:prstGeom prst="rect">
              <a:avLst/>
            </a:prstGeom>
          </p:spPr>
        </p:pic>
        <p:pic>
          <p:nvPicPr>
            <p:cNvPr id="259" name="object 25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303" y="3772796"/>
              <a:ext cx="114054" cy="279639"/>
            </a:xfrm>
            <a:prstGeom prst="rect">
              <a:avLst/>
            </a:prstGeom>
          </p:spPr>
        </p:pic>
        <p:pic>
          <p:nvPicPr>
            <p:cNvPr id="260" name="object 260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62040" y="3772796"/>
              <a:ext cx="125701" cy="270470"/>
            </a:xfrm>
            <a:prstGeom prst="rect">
              <a:avLst/>
            </a:prstGeom>
          </p:spPr>
        </p:pic>
        <p:pic>
          <p:nvPicPr>
            <p:cNvPr id="261" name="object 261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36029" y="3772796"/>
              <a:ext cx="104732" cy="240003"/>
            </a:xfrm>
            <a:prstGeom prst="rect">
              <a:avLst/>
            </a:prstGeom>
          </p:spPr>
        </p:pic>
        <p:pic>
          <p:nvPicPr>
            <p:cNvPr id="262" name="object 26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81985" y="3772796"/>
              <a:ext cx="104418" cy="211034"/>
            </a:xfrm>
            <a:prstGeom prst="rect">
              <a:avLst/>
            </a:prstGeom>
          </p:spPr>
        </p:pic>
        <p:pic>
          <p:nvPicPr>
            <p:cNvPr id="263" name="object 263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34653" y="3772796"/>
              <a:ext cx="102733" cy="171448"/>
            </a:xfrm>
            <a:prstGeom prst="rect">
              <a:avLst/>
            </a:prstGeom>
          </p:spPr>
        </p:pic>
        <p:pic>
          <p:nvPicPr>
            <p:cNvPr id="264" name="object 264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884553" y="3772796"/>
              <a:ext cx="105880" cy="191235"/>
            </a:xfrm>
            <a:prstGeom prst="rect">
              <a:avLst/>
            </a:prstGeom>
          </p:spPr>
        </p:pic>
        <p:pic>
          <p:nvPicPr>
            <p:cNvPr id="265" name="object 265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142039" y="3772796"/>
              <a:ext cx="101283" cy="200366"/>
            </a:xfrm>
            <a:prstGeom prst="rect">
              <a:avLst/>
            </a:prstGeom>
          </p:spPr>
        </p:pic>
        <p:sp>
          <p:nvSpPr>
            <p:cNvPr id="266" name="object 266" descr=""/>
            <p:cNvSpPr/>
            <p:nvPr/>
          </p:nvSpPr>
          <p:spPr>
            <a:xfrm>
              <a:off x="2875508" y="6540500"/>
              <a:ext cx="6581140" cy="612140"/>
            </a:xfrm>
            <a:custGeom>
              <a:avLst/>
              <a:gdLst/>
              <a:ahLst/>
              <a:cxnLst/>
              <a:rect l="l" t="t" r="r" b="b"/>
              <a:pathLst>
                <a:path w="6581140" h="612140">
                  <a:moveTo>
                    <a:pt x="6580733" y="611733"/>
                  </a:moveTo>
                  <a:lnTo>
                    <a:pt x="0" y="611733"/>
                  </a:lnTo>
                  <a:lnTo>
                    <a:pt x="0" y="0"/>
                  </a:lnTo>
                  <a:lnTo>
                    <a:pt x="6580733" y="0"/>
                  </a:lnTo>
                  <a:lnTo>
                    <a:pt x="6580733" y="6117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2875508" y="6540500"/>
              <a:ext cx="6581140" cy="612140"/>
            </a:xfrm>
            <a:custGeom>
              <a:avLst/>
              <a:gdLst/>
              <a:ahLst/>
              <a:cxnLst/>
              <a:rect l="l" t="t" r="r" b="b"/>
              <a:pathLst>
                <a:path w="6581140" h="612140">
                  <a:moveTo>
                    <a:pt x="0" y="0"/>
                  </a:moveTo>
                  <a:lnTo>
                    <a:pt x="0" y="611733"/>
                  </a:lnTo>
                  <a:lnTo>
                    <a:pt x="6580733" y="611733"/>
                  </a:lnTo>
                  <a:lnTo>
                    <a:pt x="65807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8" name="object 268" descr=""/>
          <p:cNvSpPr txBox="1"/>
          <p:nvPr/>
        </p:nvSpPr>
        <p:spPr>
          <a:xfrm>
            <a:off x="1353578" y="5813100"/>
            <a:ext cx="7696834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508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inrush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BC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está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7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8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nominal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condensadores.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10339" y="1613350"/>
            <a:ext cx="4013200" cy="124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508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desprecia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fuente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del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sistema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considera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pequeña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inductancia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representa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conexión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ambos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condensadores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las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capacitancias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están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serie,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6152705" y="1618462"/>
            <a:ext cx="3429000" cy="1373505"/>
            <a:chOff x="6152705" y="1618462"/>
            <a:chExt cx="3429000" cy="1373505"/>
          </a:xfrm>
        </p:grpSpPr>
        <p:sp>
          <p:nvSpPr>
            <p:cNvPr id="4" name="object 4" descr=""/>
            <p:cNvSpPr/>
            <p:nvPr/>
          </p:nvSpPr>
          <p:spPr>
            <a:xfrm>
              <a:off x="6318796" y="2543429"/>
              <a:ext cx="137160" cy="137160"/>
            </a:xfrm>
            <a:custGeom>
              <a:avLst/>
              <a:gdLst/>
              <a:ahLst/>
              <a:cxnLst/>
              <a:rect l="l" t="t" r="r" b="b"/>
              <a:pathLst>
                <a:path w="137160" h="137160">
                  <a:moveTo>
                    <a:pt x="60972" y="0"/>
                  </a:moveTo>
                  <a:lnTo>
                    <a:pt x="60972" y="76200"/>
                  </a:lnTo>
                </a:path>
                <a:path w="137160" h="137160">
                  <a:moveTo>
                    <a:pt x="0" y="76200"/>
                  </a:moveTo>
                  <a:lnTo>
                    <a:pt x="137121" y="76200"/>
                  </a:lnTo>
                </a:path>
                <a:path w="137160" h="137160">
                  <a:moveTo>
                    <a:pt x="30454" y="106654"/>
                  </a:moveTo>
                  <a:lnTo>
                    <a:pt x="106654" y="106654"/>
                  </a:lnTo>
                </a:path>
                <a:path w="137160" h="137160">
                  <a:moveTo>
                    <a:pt x="45745" y="137109"/>
                  </a:moveTo>
                  <a:lnTo>
                    <a:pt x="91427" y="137109"/>
                  </a:lnTo>
                </a:path>
              </a:pathLst>
            </a:custGeom>
            <a:ln w="15171">
              <a:solidFill>
                <a:srgbClr val="0F0E0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6379769" y="1891207"/>
              <a:ext cx="15240" cy="242570"/>
            </a:xfrm>
            <a:custGeom>
              <a:avLst/>
              <a:gdLst/>
              <a:ahLst/>
              <a:cxnLst/>
              <a:rect l="l" t="t" r="r" b="b"/>
              <a:pathLst>
                <a:path w="15239" h="242569">
                  <a:moveTo>
                    <a:pt x="15227" y="198094"/>
                  </a:moveTo>
                  <a:lnTo>
                    <a:pt x="0" y="198094"/>
                  </a:lnTo>
                  <a:lnTo>
                    <a:pt x="0" y="211836"/>
                  </a:lnTo>
                  <a:lnTo>
                    <a:pt x="0" y="227063"/>
                  </a:lnTo>
                  <a:lnTo>
                    <a:pt x="0" y="242290"/>
                  </a:lnTo>
                  <a:lnTo>
                    <a:pt x="15227" y="242290"/>
                  </a:lnTo>
                  <a:lnTo>
                    <a:pt x="15227" y="227063"/>
                  </a:lnTo>
                  <a:lnTo>
                    <a:pt x="15227" y="211836"/>
                  </a:lnTo>
                  <a:lnTo>
                    <a:pt x="15227" y="198094"/>
                  </a:lnTo>
                  <a:close/>
                </a:path>
                <a:path w="15239" h="242569">
                  <a:moveTo>
                    <a:pt x="15227" y="121894"/>
                  </a:moveTo>
                  <a:lnTo>
                    <a:pt x="0" y="121894"/>
                  </a:lnTo>
                  <a:lnTo>
                    <a:pt x="0" y="137121"/>
                  </a:lnTo>
                  <a:lnTo>
                    <a:pt x="0" y="152400"/>
                  </a:lnTo>
                  <a:lnTo>
                    <a:pt x="0" y="167627"/>
                  </a:lnTo>
                  <a:lnTo>
                    <a:pt x="0" y="182854"/>
                  </a:lnTo>
                  <a:lnTo>
                    <a:pt x="0" y="198081"/>
                  </a:lnTo>
                  <a:lnTo>
                    <a:pt x="15227" y="198081"/>
                  </a:lnTo>
                  <a:lnTo>
                    <a:pt x="15227" y="182854"/>
                  </a:lnTo>
                  <a:lnTo>
                    <a:pt x="15227" y="167627"/>
                  </a:lnTo>
                  <a:lnTo>
                    <a:pt x="15227" y="152400"/>
                  </a:lnTo>
                  <a:lnTo>
                    <a:pt x="15227" y="137121"/>
                  </a:lnTo>
                  <a:lnTo>
                    <a:pt x="15227" y="121894"/>
                  </a:lnTo>
                  <a:close/>
                </a:path>
                <a:path w="15239" h="242569">
                  <a:moveTo>
                    <a:pt x="15227" y="45745"/>
                  </a:moveTo>
                  <a:lnTo>
                    <a:pt x="0" y="45745"/>
                  </a:lnTo>
                  <a:lnTo>
                    <a:pt x="0" y="60972"/>
                  </a:lnTo>
                  <a:lnTo>
                    <a:pt x="0" y="76200"/>
                  </a:lnTo>
                  <a:lnTo>
                    <a:pt x="0" y="91427"/>
                  </a:lnTo>
                  <a:lnTo>
                    <a:pt x="0" y="106654"/>
                  </a:lnTo>
                  <a:lnTo>
                    <a:pt x="0" y="121881"/>
                  </a:lnTo>
                  <a:lnTo>
                    <a:pt x="15227" y="121881"/>
                  </a:lnTo>
                  <a:lnTo>
                    <a:pt x="15227" y="106654"/>
                  </a:lnTo>
                  <a:lnTo>
                    <a:pt x="15227" y="91427"/>
                  </a:lnTo>
                  <a:lnTo>
                    <a:pt x="15227" y="76200"/>
                  </a:lnTo>
                  <a:lnTo>
                    <a:pt x="15227" y="60972"/>
                  </a:lnTo>
                  <a:lnTo>
                    <a:pt x="15227" y="45745"/>
                  </a:lnTo>
                  <a:close/>
                </a:path>
                <a:path w="15239" h="242569">
                  <a:moveTo>
                    <a:pt x="15227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0" y="45732"/>
                  </a:lnTo>
                  <a:lnTo>
                    <a:pt x="15227" y="45732"/>
                  </a:lnTo>
                  <a:lnTo>
                    <a:pt x="15227" y="30454"/>
                  </a:lnTo>
                  <a:lnTo>
                    <a:pt x="15227" y="15227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6576314" y="2089302"/>
              <a:ext cx="91440" cy="59690"/>
            </a:xfrm>
            <a:custGeom>
              <a:avLst/>
              <a:gdLst/>
              <a:ahLst/>
              <a:cxnLst/>
              <a:rect l="l" t="t" r="r" b="b"/>
              <a:pathLst>
                <a:path w="91440" h="59689">
                  <a:moveTo>
                    <a:pt x="15278" y="13741"/>
                  </a:moveTo>
                  <a:lnTo>
                    <a:pt x="0" y="13741"/>
                  </a:lnTo>
                  <a:lnTo>
                    <a:pt x="0" y="28968"/>
                  </a:lnTo>
                  <a:lnTo>
                    <a:pt x="0" y="44196"/>
                  </a:lnTo>
                  <a:lnTo>
                    <a:pt x="15278" y="44196"/>
                  </a:lnTo>
                  <a:lnTo>
                    <a:pt x="15278" y="28968"/>
                  </a:lnTo>
                  <a:lnTo>
                    <a:pt x="15278" y="13741"/>
                  </a:lnTo>
                  <a:close/>
                </a:path>
                <a:path w="91440" h="59689">
                  <a:moveTo>
                    <a:pt x="45732" y="44196"/>
                  </a:moveTo>
                  <a:lnTo>
                    <a:pt x="30505" y="44196"/>
                  </a:lnTo>
                  <a:lnTo>
                    <a:pt x="15278" y="44196"/>
                  </a:lnTo>
                  <a:lnTo>
                    <a:pt x="15278" y="59423"/>
                  </a:lnTo>
                  <a:lnTo>
                    <a:pt x="30505" y="59423"/>
                  </a:lnTo>
                  <a:lnTo>
                    <a:pt x="45732" y="59423"/>
                  </a:lnTo>
                  <a:lnTo>
                    <a:pt x="45732" y="44196"/>
                  </a:lnTo>
                  <a:close/>
                </a:path>
                <a:path w="91440" h="59689">
                  <a:moveTo>
                    <a:pt x="45732" y="0"/>
                  </a:moveTo>
                  <a:lnTo>
                    <a:pt x="30505" y="0"/>
                  </a:lnTo>
                  <a:lnTo>
                    <a:pt x="15278" y="0"/>
                  </a:lnTo>
                  <a:lnTo>
                    <a:pt x="15278" y="13741"/>
                  </a:lnTo>
                  <a:lnTo>
                    <a:pt x="30505" y="13741"/>
                  </a:lnTo>
                  <a:lnTo>
                    <a:pt x="45732" y="13741"/>
                  </a:lnTo>
                  <a:lnTo>
                    <a:pt x="45732" y="0"/>
                  </a:lnTo>
                  <a:close/>
                </a:path>
                <a:path w="91440" h="59689">
                  <a:moveTo>
                    <a:pt x="76187" y="44196"/>
                  </a:moveTo>
                  <a:lnTo>
                    <a:pt x="60972" y="44196"/>
                  </a:lnTo>
                  <a:lnTo>
                    <a:pt x="45745" y="44196"/>
                  </a:lnTo>
                  <a:lnTo>
                    <a:pt x="45745" y="59423"/>
                  </a:lnTo>
                  <a:lnTo>
                    <a:pt x="60972" y="59423"/>
                  </a:lnTo>
                  <a:lnTo>
                    <a:pt x="76187" y="59423"/>
                  </a:lnTo>
                  <a:lnTo>
                    <a:pt x="76187" y="44196"/>
                  </a:lnTo>
                  <a:close/>
                </a:path>
                <a:path w="91440" h="59689">
                  <a:moveTo>
                    <a:pt x="76187" y="0"/>
                  </a:moveTo>
                  <a:lnTo>
                    <a:pt x="60972" y="0"/>
                  </a:lnTo>
                  <a:lnTo>
                    <a:pt x="45745" y="0"/>
                  </a:lnTo>
                  <a:lnTo>
                    <a:pt x="45745" y="13741"/>
                  </a:lnTo>
                  <a:lnTo>
                    <a:pt x="60972" y="13741"/>
                  </a:lnTo>
                  <a:lnTo>
                    <a:pt x="76187" y="13741"/>
                  </a:lnTo>
                  <a:lnTo>
                    <a:pt x="76187" y="0"/>
                  </a:lnTo>
                  <a:close/>
                </a:path>
                <a:path w="91440" h="59689">
                  <a:moveTo>
                    <a:pt x="91427" y="44196"/>
                  </a:moveTo>
                  <a:lnTo>
                    <a:pt x="76200" y="44196"/>
                  </a:lnTo>
                  <a:lnTo>
                    <a:pt x="76200" y="59423"/>
                  </a:lnTo>
                  <a:lnTo>
                    <a:pt x="91427" y="59423"/>
                  </a:lnTo>
                  <a:lnTo>
                    <a:pt x="91427" y="44196"/>
                  </a:lnTo>
                  <a:close/>
                </a:path>
                <a:path w="91440" h="59689">
                  <a:moveTo>
                    <a:pt x="91427" y="0"/>
                  </a:moveTo>
                  <a:lnTo>
                    <a:pt x="76200" y="0"/>
                  </a:lnTo>
                  <a:lnTo>
                    <a:pt x="76200" y="13741"/>
                  </a:lnTo>
                  <a:lnTo>
                    <a:pt x="91427" y="13741"/>
                  </a:lnTo>
                  <a:lnTo>
                    <a:pt x="91427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6152705" y="2133498"/>
              <a:ext cx="515620" cy="61594"/>
            </a:xfrm>
            <a:custGeom>
              <a:avLst/>
              <a:gdLst/>
              <a:ahLst/>
              <a:cxnLst/>
              <a:rect l="l" t="t" r="r" b="b"/>
              <a:pathLst>
                <a:path w="515620" h="61594">
                  <a:moveTo>
                    <a:pt x="30454" y="30467"/>
                  </a:moveTo>
                  <a:lnTo>
                    <a:pt x="15227" y="30467"/>
                  </a:lnTo>
                  <a:lnTo>
                    <a:pt x="15227" y="45694"/>
                  </a:lnTo>
                  <a:lnTo>
                    <a:pt x="30454" y="45694"/>
                  </a:lnTo>
                  <a:lnTo>
                    <a:pt x="30454" y="30467"/>
                  </a:lnTo>
                  <a:close/>
                </a:path>
                <a:path w="515620" h="61594">
                  <a:moveTo>
                    <a:pt x="44196" y="15227"/>
                  </a:moveTo>
                  <a:lnTo>
                    <a:pt x="30454" y="15227"/>
                  </a:lnTo>
                  <a:lnTo>
                    <a:pt x="30454" y="0"/>
                  </a:lnTo>
                  <a:lnTo>
                    <a:pt x="15227" y="0"/>
                  </a:lnTo>
                  <a:lnTo>
                    <a:pt x="15227" y="15227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15227" y="30454"/>
                  </a:lnTo>
                  <a:lnTo>
                    <a:pt x="30454" y="30454"/>
                  </a:lnTo>
                  <a:lnTo>
                    <a:pt x="44196" y="30454"/>
                  </a:lnTo>
                  <a:lnTo>
                    <a:pt x="44196" y="15227"/>
                  </a:lnTo>
                  <a:close/>
                </a:path>
                <a:path w="515620" h="61594">
                  <a:moveTo>
                    <a:pt x="135623" y="30467"/>
                  </a:moveTo>
                  <a:lnTo>
                    <a:pt x="135623" y="30467"/>
                  </a:lnTo>
                  <a:lnTo>
                    <a:pt x="59436" y="30467"/>
                  </a:lnTo>
                  <a:lnTo>
                    <a:pt x="59436" y="45694"/>
                  </a:lnTo>
                  <a:lnTo>
                    <a:pt x="135623" y="45694"/>
                  </a:lnTo>
                  <a:lnTo>
                    <a:pt x="135623" y="30467"/>
                  </a:lnTo>
                  <a:close/>
                </a:path>
                <a:path w="515620" h="61594">
                  <a:moveTo>
                    <a:pt x="135623" y="0"/>
                  </a:moveTo>
                  <a:lnTo>
                    <a:pt x="135623" y="0"/>
                  </a:lnTo>
                  <a:lnTo>
                    <a:pt x="59436" y="0"/>
                  </a:lnTo>
                  <a:lnTo>
                    <a:pt x="59436" y="15227"/>
                  </a:lnTo>
                  <a:lnTo>
                    <a:pt x="59436" y="30454"/>
                  </a:lnTo>
                  <a:lnTo>
                    <a:pt x="74663" y="30454"/>
                  </a:lnTo>
                  <a:lnTo>
                    <a:pt x="74663" y="15227"/>
                  </a:lnTo>
                  <a:lnTo>
                    <a:pt x="89890" y="15227"/>
                  </a:lnTo>
                  <a:lnTo>
                    <a:pt x="105117" y="15227"/>
                  </a:lnTo>
                  <a:lnTo>
                    <a:pt x="120396" y="15227"/>
                  </a:lnTo>
                  <a:lnTo>
                    <a:pt x="135623" y="15227"/>
                  </a:lnTo>
                  <a:lnTo>
                    <a:pt x="135623" y="0"/>
                  </a:lnTo>
                  <a:close/>
                </a:path>
                <a:path w="515620" h="61594">
                  <a:moveTo>
                    <a:pt x="211772" y="30467"/>
                  </a:moveTo>
                  <a:lnTo>
                    <a:pt x="211772" y="30467"/>
                  </a:lnTo>
                  <a:lnTo>
                    <a:pt x="135636" y="30467"/>
                  </a:lnTo>
                  <a:lnTo>
                    <a:pt x="135636" y="45694"/>
                  </a:lnTo>
                  <a:lnTo>
                    <a:pt x="211772" y="45694"/>
                  </a:lnTo>
                  <a:lnTo>
                    <a:pt x="211772" y="30467"/>
                  </a:lnTo>
                  <a:close/>
                </a:path>
                <a:path w="515620" h="61594">
                  <a:moveTo>
                    <a:pt x="211772" y="0"/>
                  </a:moveTo>
                  <a:lnTo>
                    <a:pt x="211772" y="0"/>
                  </a:lnTo>
                  <a:lnTo>
                    <a:pt x="135636" y="0"/>
                  </a:lnTo>
                  <a:lnTo>
                    <a:pt x="135636" y="15227"/>
                  </a:lnTo>
                  <a:lnTo>
                    <a:pt x="211772" y="15227"/>
                  </a:lnTo>
                  <a:lnTo>
                    <a:pt x="211772" y="0"/>
                  </a:lnTo>
                  <a:close/>
                </a:path>
                <a:path w="515620" h="61594">
                  <a:moveTo>
                    <a:pt x="287972" y="30467"/>
                  </a:moveTo>
                  <a:lnTo>
                    <a:pt x="287972" y="30467"/>
                  </a:lnTo>
                  <a:lnTo>
                    <a:pt x="211836" y="30467"/>
                  </a:lnTo>
                  <a:lnTo>
                    <a:pt x="211836" y="45694"/>
                  </a:lnTo>
                  <a:lnTo>
                    <a:pt x="287972" y="45694"/>
                  </a:lnTo>
                  <a:lnTo>
                    <a:pt x="287972" y="30467"/>
                  </a:lnTo>
                  <a:close/>
                </a:path>
                <a:path w="515620" h="61594">
                  <a:moveTo>
                    <a:pt x="287972" y="0"/>
                  </a:moveTo>
                  <a:lnTo>
                    <a:pt x="287972" y="0"/>
                  </a:lnTo>
                  <a:lnTo>
                    <a:pt x="211836" y="0"/>
                  </a:lnTo>
                  <a:lnTo>
                    <a:pt x="211836" y="15227"/>
                  </a:lnTo>
                  <a:lnTo>
                    <a:pt x="287972" y="15227"/>
                  </a:lnTo>
                  <a:lnTo>
                    <a:pt x="287972" y="0"/>
                  </a:lnTo>
                  <a:close/>
                </a:path>
                <a:path w="515620" h="61594">
                  <a:moveTo>
                    <a:pt x="318477" y="30467"/>
                  </a:moveTo>
                  <a:lnTo>
                    <a:pt x="303212" y="30467"/>
                  </a:lnTo>
                  <a:lnTo>
                    <a:pt x="287985" y="30467"/>
                  </a:lnTo>
                  <a:lnTo>
                    <a:pt x="287985" y="45694"/>
                  </a:lnTo>
                  <a:lnTo>
                    <a:pt x="303212" y="45694"/>
                  </a:lnTo>
                  <a:lnTo>
                    <a:pt x="318477" y="45694"/>
                  </a:lnTo>
                  <a:lnTo>
                    <a:pt x="318477" y="30467"/>
                  </a:lnTo>
                  <a:close/>
                </a:path>
                <a:path w="515620" h="61594">
                  <a:moveTo>
                    <a:pt x="318477" y="0"/>
                  </a:moveTo>
                  <a:lnTo>
                    <a:pt x="303212" y="0"/>
                  </a:lnTo>
                  <a:lnTo>
                    <a:pt x="287985" y="0"/>
                  </a:lnTo>
                  <a:lnTo>
                    <a:pt x="287985" y="15227"/>
                  </a:lnTo>
                  <a:lnTo>
                    <a:pt x="303212" y="15227"/>
                  </a:lnTo>
                  <a:lnTo>
                    <a:pt x="318477" y="15227"/>
                  </a:lnTo>
                  <a:lnTo>
                    <a:pt x="318477" y="0"/>
                  </a:lnTo>
                  <a:close/>
                </a:path>
                <a:path w="515620" h="61594">
                  <a:moveTo>
                    <a:pt x="379399" y="30467"/>
                  </a:moveTo>
                  <a:lnTo>
                    <a:pt x="364172" y="30467"/>
                  </a:lnTo>
                  <a:lnTo>
                    <a:pt x="348945" y="30467"/>
                  </a:lnTo>
                  <a:lnTo>
                    <a:pt x="333717" y="30467"/>
                  </a:lnTo>
                  <a:lnTo>
                    <a:pt x="318490" y="30467"/>
                  </a:lnTo>
                  <a:lnTo>
                    <a:pt x="318490" y="45694"/>
                  </a:lnTo>
                  <a:lnTo>
                    <a:pt x="333717" y="45694"/>
                  </a:lnTo>
                  <a:lnTo>
                    <a:pt x="348945" y="45694"/>
                  </a:lnTo>
                  <a:lnTo>
                    <a:pt x="364172" y="45694"/>
                  </a:lnTo>
                  <a:lnTo>
                    <a:pt x="379399" y="45694"/>
                  </a:lnTo>
                  <a:lnTo>
                    <a:pt x="379399" y="30467"/>
                  </a:lnTo>
                  <a:close/>
                </a:path>
                <a:path w="515620" h="61594">
                  <a:moveTo>
                    <a:pt x="379399" y="0"/>
                  </a:moveTo>
                  <a:lnTo>
                    <a:pt x="364172" y="0"/>
                  </a:lnTo>
                  <a:lnTo>
                    <a:pt x="348945" y="0"/>
                  </a:lnTo>
                  <a:lnTo>
                    <a:pt x="333717" y="0"/>
                  </a:lnTo>
                  <a:lnTo>
                    <a:pt x="318490" y="0"/>
                  </a:lnTo>
                  <a:lnTo>
                    <a:pt x="318490" y="15227"/>
                  </a:lnTo>
                  <a:lnTo>
                    <a:pt x="333717" y="15227"/>
                  </a:lnTo>
                  <a:lnTo>
                    <a:pt x="348945" y="15227"/>
                  </a:lnTo>
                  <a:lnTo>
                    <a:pt x="364172" y="15227"/>
                  </a:lnTo>
                  <a:lnTo>
                    <a:pt x="379399" y="15227"/>
                  </a:lnTo>
                  <a:lnTo>
                    <a:pt x="379399" y="0"/>
                  </a:lnTo>
                  <a:close/>
                </a:path>
                <a:path w="515620" h="61594">
                  <a:moveTo>
                    <a:pt x="408381" y="30467"/>
                  </a:moveTo>
                  <a:lnTo>
                    <a:pt x="393153" y="30467"/>
                  </a:lnTo>
                  <a:lnTo>
                    <a:pt x="379412" y="30467"/>
                  </a:lnTo>
                  <a:lnTo>
                    <a:pt x="379412" y="45694"/>
                  </a:lnTo>
                  <a:lnTo>
                    <a:pt x="393153" y="45694"/>
                  </a:lnTo>
                  <a:lnTo>
                    <a:pt x="408381" y="45694"/>
                  </a:lnTo>
                  <a:lnTo>
                    <a:pt x="408381" y="30467"/>
                  </a:lnTo>
                  <a:close/>
                </a:path>
                <a:path w="515620" h="61594">
                  <a:moveTo>
                    <a:pt x="408381" y="0"/>
                  </a:moveTo>
                  <a:lnTo>
                    <a:pt x="393153" y="0"/>
                  </a:lnTo>
                  <a:lnTo>
                    <a:pt x="379412" y="0"/>
                  </a:lnTo>
                  <a:lnTo>
                    <a:pt x="379412" y="15227"/>
                  </a:lnTo>
                  <a:lnTo>
                    <a:pt x="393153" y="15227"/>
                  </a:lnTo>
                  <a:lnTo>
                    <a:pt x="393153" y="30454"/>
                  </a:lnTo>
                  <a:lnTo>
                    <a:pt x="408381" y="30454"/>
                  </a:lnTo>
                  <a:lnTo>
                    <a:pt x="408381" y="15227"/>
                  </a:lnTo>
                  <a:lnTo>
                    <a:pt x="408381" y="0"/>
                  </a:lnTo>
                  <a:close/>
                </a:path>
                <a:path w="515620" h="61594">
                  <a:moveTo>
                    <a:pt x="438886" y="45694"/>
                  </a:moveTo>
                  <a:lnTo>
                    <a:pt x="423608" y="45694"/>
                  </a:lnTo>
                  <a:lnTo>
                    <a:pt x="423608" y="60972"/>
                  </a:lnTo>
                  <a:lnTo>
                    <a:pt x="438886" y="60972"/>
                  </a:lnTo>
                  <a:lnTo>
                    <a:pt x="438886" y="45694"/>
                  </a:lnTo>
                  <a:close/>
                </a:path>
                <a:path w="515620" h="61594">
                  <a:moveTo>
                    <a:pt x="469341" y="30467"/>
                  </a:moveTo>
                  <a:lnTo>
                    <a:pt x="454113" y="30467"/>
                  </a:lnTo>
                  <a:lnTo>
                    <a:pt x="438886" y="30467"/>
                  </a:lnTo>
                  <a:lnTo>
                    <a:pt x="438886" y="45694"/>
                  </a:lnTo>
                  <a:lnTo>
                    <a:pt x="454113" y="45694"/>
                  </a:lnTo>
                  <a:lnTo>
                    <a:pt x="469341" y="45694"/>
                  </a:lnTo>
                  <a:lnTo>
                    <a:pt x="469341" y="30467"/>
                  </a:lnTo>
                  <a:close/>
                </a:path>
                <a:path w="515620" h="61594">
                  <a:moveTo>
                    <a:pt x="499795" y="30467"/>
                  </a:moveTo>
                  <a:lnTo>
                    <a:pt x="484581" y="30467"/>
                  </a:lnTo>
                  <a:lnTo>
                    <a:pt x="469353" y="30467"/>
                  </a:lnTo>
                  <a:lnTo>
                    <a:pt x="469353" y="45694"/>
                  </a:lnTo>
                  <a:lnTo>
                    <a:pt x="484581" y="45694"/>
                  </a:lnTo>
                  <a:lnTo>
                    <a:pt x="499795" y="45694"/>
                  </a:lnTo>
                  <a:lnTo>
                    <a:pt x="499795" y="30467"/>
                  </a:lnTo>
                  <a:close/>
                </a:path>
                <a:path w="515620" h="61594">
                  <a:moveTo>
                    <a:pt x="515035" y="45694"/>
                  </a:moveTo>
                  <a:lnTo>
                    <a:pt x="499808" y="45694"/>
                  </a:lnTo>
                  <a:lnTo>
                    <a:pt x="499808" y="60972"/>
                  </a:lnTo>
                  <a:lnTo>
                    <a:pt x="515035" y="60972"/>
                  </a:lnTo>
                  <a:lnTo>
                    <a:pt x="515035" y="45694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591592" y="2194470"/>
              <a:ext cx="60960" cy="45720"/>
            </a:xfrm>
            <a:custGeom>
              <a:avLst/>
              <a:gdLst/>
              <a:ahLst/>
              <a:cxnLst/>
              <a:rect l="l" t="t" r="r" b="b"/>
              <a:pathLst>
                <a:path w="60959" h="45719">
                  <a:moveTo>
                    <a:pt x="15227" y="15227"/>
                  </a:moveTo>
                  <a:lnTo>
                    <a:pt x="0" y="15227"/>
                  </a:lnTo>
                  <a:lnTo>
                    <a:pt x="0" y="30454"/>
                  </a:lnTo>
                  <a:lnTo>
                    <a:pt x="0" y="45681"/>
                  </a:lnTo>
                  <a:lnTo>
                    <a:pt x="15227" y="45681"/>
                  </a:lnTo>
                  <a:lnTo>
                    <a:pt x="15227" y="30454"/>
                  </a:lnTo>
                  <a:lnTo>
                    <a:pt x="15227" y="15227"/>
                  </a:lnTo>
                  <a:close/>
                </a:path>
                <a:path w="60959" h="45719">
                  <a:moveTo>
                    <a:pt x="30454" y="0"/>
                  </a:moveTo>
                  <a:lnTo>
                    <a:pt x="15227" y="0"/>
                  </a:lnTo>
                  <a:lnTo>
                    <a:pt x="15227" y="15227"/>
                  </a:lnTo>
                  <a:lnTo>
                    <a:pt x="30454" y="15227"/>
                  </a:lnTo>
                  <a:lnTo>
                    <a:pt x="30454" y="0"/>
                  </a:lnTo>
                  <a:close/>
                </a:path>
                <a:path w="60959" h="45719">
                  <a:moveTo>
                    <a:pt x="45694" y="0"/>
                  </a:moveTo>
                  <a:lnTo>
                    <a:pt x="30467" y="0"/>
                  </a:lnTo>
                  <a:lnTo>
                    <a:pt x="30467" y="15227"/>
                  </a:lnTo>
                  <a:lnTo>
                    <a:pt x="45694" y="15227"/>
                  </a:lnTo>
                  <a:lnTo>
                    <a:pt x="45694" y="0"/>
                  </a:lnTo>
                  <a:close/>
                </a:path>
                <a:path w="60959" h="45719">
                  <a:moveTo>
                    <a:pt x="60909" y="15227"/>
                  </a:moveTo>
                  <a:lnTo>
                    <a:pt x="45694" y="15227"/>
                  </a:lnTo>
                  <a:lnTo>
                    <a:pt x="45694" y="30454"/>
                  </a:lnTo>
                  <a:lnTo>
                    <a:pt x="45694" y="45681"/>
                  </a:lnTo>
                  <a:lnTo>
                    <a:pt x="60909" y="45681"/>
                  </a:lnTo>
                  <a:lnTo>
                    <a:pt x="60909" y="30454"/>
                  </a:lnTo>
                  <a:lnTo>
                    <a:pt x="60909" y="15227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6212141" y="2224925"/>
              <a:ext cx="349250" cy="15240"/>
            </a:xfrm>
            <a:custGeom>
              <a:avLst/>
              <a:gdLst/>
              <a:ahLst/>
              <a:cxnLst/>
              <a:rect l="l" t="t" r="r" b="b"/>
              <a:pathLst>
                <a:path w="349250" h="15239">
                  <a:moveTo>
                    <a:pt x="76187" y="0"/>
                  </a:moveTo>
                  <a:lnTo>
                    <a:pt x="76187" y="0"/>
                  </a:lnTo>
                  <a:lnTo>
                    <a:pt x="0" y="0"/>
                  </a:lnTo>
                  <a:lnTo>
                    <a:pt x="0" y="15227"/>
                  </a:lnTo>
                  <a:lnTo>
                    <a:pt x="76187" y="15227"/>
                  </a:lnTo>
                  <a:lnTo>
                    <a:pt x="76187" y="0"/>
                  </a:lnTo>
                  <a:close/>
                </a:path>
                <a:path w="349250" h="15239">
                  <a:moveTo>
                    <a:pt x="152336" y="0"/>
                  </a:moveTo>
                  <a:lnTo>
                    <a:pt x="152336" y="0"/>
                  </a:lnTo>
                  <a:lnTo>
                    <a:pt x="76200" y="0"/>
                  </a:lnTo>
                  <a:lnTo>
                    <a:pt x="76200" y="15227"/>
                  </a:lnTo>
                  <a:lnTo>
                    <a:pt x="152336" y="15227"/>
                  </a:lnTo>
                  <a:lnTo>
                    <a:pt x="152336" y="0"/>
                  </a:lnTo>
                  <a:close/>
                </a:path>
                <a:path w="349250" h="15239">
                  <a:moveTo>
                    <a:pt x="228536" y="0"/>
                  </a:moveTo>
                  <a:lnTo>
                    <a:pt x="228536" y="0"/>
                  </a:lnTo>
                  <a:lnTo>
                    <a:pt x="152400" y="0"/>
                  </a:lnTo>
                  <a:lnTo>
                    <a:pt x="152400" y="15227"/>
                  </a:lnTo>
                  <a:lnTo>
                    <a:pt x="228536" y="15227"/>
                  </a:lnTo>
                  <a:lnTo>
                    <a:pt x="228536" y="0"/>
                  </a:lnTo>
                  <a:close/>
                </a:path>
                <a:path w="349250" h="15239">
                  <a:moveTo>
                    <a:pt x="259041" y="0"/>
                  </a:moveTo>
                  <a:lnTo>
                    <a:pt x="243776" y="0"/>
                  </a:lnTo>
                  <a:lnTo>
                    <a:pt x="228549" y="0"/>
                  </a:lnTo>
                  <a:lnTo>
                    <a:pt x="228549" y="15227"/>
                  </a:lnTo>
                  <a:lnTo>
                    <a:pt x="243776" y="15227"/>
                  </a:lnTo>
                  <a:lnTo>
                    <a:pt x="259041" y="15227"/>
                  </a:lnTo>
                  <a:lnTo>
                    <a:pt x="259041" y="0"/>
                  </a:lnTo>
                  <a:close/>
                </a:path>
                <a:path w="349250" h="15239">
                  <a:moveTo>
                    <a:pt x="319963" y="0"/>
                  </a:moveTo>
                  <a:lnTo>
                    <a:pt x="304736" y="0"/>
                  </a:lnTo>
                  <a:lnTo>
                    <a:pt x="289509" y="0"/>
                  </a:lnTo>
                  <a:lnTo>
                    <a:pt x="274281" y="0"/>
                  </a:lnTo>
                  <a:lnTo>
                    <a:pt x="259054" y="0"/>
                  </a:lnTo>
                  <a:lnTo>
                    <a:pt x="259054" y="15227"/>
                  </a:lnTo>
                  <a:lnTo>
                    <a:pt x="274281" y="15227"/>
                  </a:lnTo>
                  <a:lnTo>
                    <a:pt x="289509" y="15227"/>
                  </a:lnTo>
                  <a:lnTo>
                    <a:pt x="304736" y="15227"/>
                  </a:lnTo>
                  <a:lnTo>
                    <a:pt x="319963" y="15227"/>
                  </a:lnTo>
                  <a:lnTo>
                    <a:pt x="319963" y="0"/>
                  </a:lnTo>
                  <a:close/>
                </a:path>
                <a:path w="349250" h="15239">
                  <a:moveTo>
                    <a:pt x="348945" y="0"/>
                  </a:moveTo>
                  <a:lnTo>
                    <a:pt x="333717" y="0"/>
                  </a:lnTo>
                  <a:lnTo>
                    <a:pt x="319976" y="0"/>
                  </a:lnTo>
                  <a:lnTo>
                    <a:pt x="319976" y="15227"/>
                  </a:lnTo>
                  <a:lnTo>
                    <a:pt x="333717" y="15227"/>
                  </a:lnTo>
                  <a:lnTo>
                    <a:pt x="348945" y="15227"/>
                  </a:lnTo>
                  <a:lnTo>
                    <a:pt x="348945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606819" y="2240165"/>
              <a:ext cx="30480" cy="15240"/>
            </a:xfrm>
            <a:custGeom>
              <a:avLst/>
              <a:gdLst/>
              <a:ahLst/>
              <a:cxnLst/>
              <a:rect l="l" t="t" r="r" b="b"/>
              <a:pathLst>
                <a:path w="30479" h="15239">
                  <a:moveTo>
                    <a:pt x="15227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27" y="15227"/>
                  </a:lnTo>
                  <a:lnTo>
                    <a:pt x="15227" y="0"/>
                  </a:lnTo>
                  <a:close/>
                </a:path>
                <a:path w="30479" h="15239">
                  <a:moveTo>
                    <a:pt x="30467" y="0"/>
                  </a:moveTo>
                  <a:lnTo>
                    <a:pt x="15240" y="0"/>
                  </a:lnTo>
                  <a:lnTo>
                    <a:pt x="15240" y="15227"/>
                  </a:lnTo>
                  <a:lnTo>
                    <a:pt x="30467" y="15227"/>
                  </a:lnTo>
                  <a:lnTo>
                    <a:pt x="30467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6379769" y="2240165"/>
              <a:ext cx="288290" cy="273050"/>
            </a:xfrm>
            <a:custGeom>
              <a:avLst/>
              <a:gdLst/>
              <a:ahLst/>
              <a:cxnLst/>
              <a:rect l="l" t="t" r="r" b="b"/>
              <a:pathLst>
                <a:path w="288290" h="273050">
                  <a:moveTo>
                    <a:pt x="15227" y="227063"/>
                  </a:moveTo>
                  <a:lnTo>
                    <a:pt x="0" y="227063"/>
                  </a:lnTo>
                  <a:lnTo>
                    <a:pt x="0" y="242290"/>
                  </a:lnTo>
                  <a:lnTo>
                    <a:pt x="0" y="257517"/>
                  </a:lnTo>
                  <a:lnTo>
                    <a:pt x="0" y="272796"/>
                  </a:lnTo>
                  <a:lnTo>
                    <a:pt x="15227" y="272796"/>
                  </a:lnTo>
                  <a:lnTo>
                    <a:pt x="15227" y="257517"/>
                  </a:lnTo>
                  <a:lnTo>
                    <a:pt x="15227" y="242290"/>
                  </a:lnTo>
                  <a:lnTo>
                    <a:pt x="15227" y="227063"/>
                  </a:lnTo>
                  <a:close/>
                </a:path>
                <a:path w="288290" h="273050">
                  <a:moveTo>
                    <a:pt x="15227" y="152400"/>
                  </a:moveTo>
                  <a:lnTo>
                    <a:pt x="0" y="152400"/>
                  </a:lnTo>
                  <a:lnTo>
                    <a:pt x="0" y="166090"/>
                  </a:lnTo>
                  <a:lnTo>
                    <a:pt x="0" y="181368"/>
                  </a:lnTo>
                  <a:lnTo>
                    <a:pt x="0" y="196596"/>
                  </a:lnTo>
                  <a:lnTo>
                    <a:pt x="0" y="211823"/>
                  </a:lnTo>
                  <a:lnTo>
                    <a:pt x="0" y="227050"/>
                  </a:lnTo>
                  <a:lnTo>
                    <a:pt x="15227" y="227050"/>
                  </a:lnTo>
                  <a:lnTo>
                    <a:pt x="15227" y="211823"/>
                  </a:lnTo>
                  <a:lnTo>
                    <a:pt x="15227" y="196596"/>
                  </a:lnTo>
                  <a:lnTo>
                    <a:pt x="15227" y="181368"/>
                  </a:lnTo>
                  <a:lnTo>
                    <a:pt x="15227" y="166090"/>
                  </a:lnTo>
                  <a:lnTo>
                    <a:pt x="15227" y="152400"/>
                  </a:lnTo>
                  <a:close/>
                </a:path>
                <a:path w="288290" h="273050">
                  <a:moveTo>
                    <a:pt x="15227" y="76200"/>
                  </a:moveTo>
                  <a:lnTo>
                    <a:pt x="0" y="76200"/>
                  </a:lnTo>
                  <a:lnTo>
                    <a:pt x="0" y="91427"/>
                  </a:lnTo>
                  <a:lnTo>
                    <a:pt x="0" y="106654"/>
                  </a:lnTo>
                  <a:lnTo>
                    <a:pt x="0" y="121932"/>
                  </a:lnTo>
                  <a:lnTo>
                    <a:pt x="0" y="137160"/>
                  </a:lnTo>
                  <a:lnTo>
                    <a:pt x="0" y="152387"/>
                  </a:lnTo>
                  <a:lnTo>
                    <a:pt x="15227" y="152387"/>
                  </a:lnTo>
                  <a:lnTo>
                    <a:pt x="15227" y="137160"/>
                  </a:lnTo>
                  <a:lnTo>
                    <a:pt x="15227" y="121932"/>
                  </a:lnTo>
                  <a:lnTo>
                    <a:pt x="15227" y="106654"/>
                  </a:lnTo>
                  <a:lnTo>
                    <a:pt x="15227" y="91427"/>
                  </a:lnTo>
                  <a:lnTo>
                    <a:pt x="15227" y="76200"/>
                  </a:lnTo>
                  <a:close/>
                </a:path>
                <a:path w="288290" h="273050">
                  <a:moveTo>
                    <a:pt x="15227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505"/>
                  </a:lnTo>
                  <a:lnTo>
                    <a:pt x="0" y="45732"/>
                  </a:lnTo>
                  <a:lnTo>
                    <a:pt x="0" y="60960"/>
                  </a:lnTo>
                  <a:lnTo>
                    <a:pt x="0" y="76187"/>
                  </a:lnTo>
                  <a:lnTo>
                    <a:pt x="15227" y="76187"/>
                  </a:lnTo>
                  <a:lnTo>
                    <a:pt x="15227" y="60960"/>
                  </a:lnTo>
                  <a:lnTo>
                    <a:pt x="15227" y="45732"/>
                  </a:lnTo>
                  <a:lnTo>
                    <a:pt x="15227" y="30505"/>
                  </a:lnTo>
                  <a:lnTo>
                    <a:pt x="15227" y="15227"/>
                  </a:lnTo>
                  <a:lnTo>
                    <a:pt x="15227" y="0"/>
                  </a:lnTo>
                  <a:close/>
                </a:path>
                <a:path w="288290" h="273050">
                  <a:moveTo>
                    <a:pt x="211823" y="15227"/>
                  </a:moveTo>
                  <a:lnTo>
                    <a:pt x="196545" y="15227"/>
                  </a:lnTo>
                  <a:lnTo>
                    <a:pt x="196545" y="30505"/>
                  </a:lnTo>
                  <a:lnTo>
                    <a:pt x="211823" y="30505"/>
                  </a:lnTo>
                  <a:lnTo>
                    <a:pt x="211823" y="15227"/>
                  </a:lnTo>
                  <a:close/>
                </a:path>
                <a:path w="288290" h="273050">
                  <a:moveTo>
                    <a:pt x="242277" y="30505"/>
                  </a:moveTo>
                  <a:lnTo>
                    <a:pt x="227050" y="30505"/>
                  </a:lnTo>
                  <a:lnTo>
                    <a:pt x="211823" y="30505"/>
                  </a:lnTo>
                  <a:lnTo>
                    <a:pt x="211823" y="45732"/>
                  </a:lnTo>
                  <a:lnTo>
                    <a:pt x="227050" y="45732"/>
                  </a:lnTo>
                  <a:lnTo>
                    <a:pt x="242277" y="45732"/>
                  </a:lnTo>
                  <a:lnTo>
                    <a:pt x="242277" y="30505"/>
                  </a:lnTo>
                  <a:close/>
                </a:path>
                <a:path w="288290" h="273050">
                  <a:moveTo>
                    <a:pt x="272732" y="30505"/>
                  </a:moveTo>
                  <a:lnTo>
                    <a:pt x="257517" y="30505"/>
                  </a:lnTo>
                  <a:lnTo>
                    <a:pt x="242290" y="30505"/>
                  </a:lnTo>
                  <a:lnTo>
                    <a:pt x="242290" y="45732"/>
                  </a:lnTo>
                  <a:lnTo>
                    <a:pt x="257517" y="45732"/>
                  </a:lnTo>
                  <a:lnTo>
                    <a:pt x="272732" y="45732"/>
                  </a:lnTo>
                  <a:lnTo>
                    <a:pt x="272732" y="30505"/>
                  </a:lnTo>
                  <a:close/>
                </a:path>
                <a:path w="288290" h="273050">
                  <a:moveTo>
                    <a:pt x="287972" y="15227"/>
                  </a:moveTo>
                  <a:lnTo>
                    <a:pt x="272745" y="15227"/>
                  </a:lnTo>
                  <a:lnTo>
                    <a:pt x="272745" y="30505"/>
                  </a:lnTo>
                  <a:lnTo>
                    <a:pt x="287972" y="30505"/>
                  </a:lnTo>
                  <a:lnTo>
                    <a:pt x="287972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6349250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518" y="60909"/>
                  </a:moveTo>
                  <a:lnTo>
                    <a:pt x="18671" y="58508"/>
                  </a:lnTo>
                  <a:lnTo>
                    <a:pt x="8967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7" y="8940"/>
                  </a:lnTo>
                  <a:lnTo>
                    <a:pt x="18671" y="2401"/>
                  </a:lnTo>
                  <a:lnTo>
                    <a:pt x="30518" y="0"/>
                  </a:lnTo>
                  <a:lnTo>
                    <a:pt x="42348" y="2401"/>
                  </a:lnTo>
                  <a:lnTo>
                    <a:pt x="52031" y="8940"/>
                  </a:lnTo>
                  <a:lnTo>
                    <a:pt x="58571" y="18623"/>
                  </a:lnTo>
                  <a:lnTo>
                    <a:pt x="60972" y="30454"/>
                  </a:lnTo>
                  <a:lnTo>
                    <a:pt x="58571" y="42285"/>
                  </a:lnTo>
                  <a:lnTo>
                    <a:pt x="52031" y="51968"/>
                  </a:lnTo>
                  <a:lnTo>
                    <a:pt x="42348" y="58508"/>
                  </a:lnTo>
                  <a:lnTo>
                    <a:pt x="30518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6349250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71" y="42285"/>
                  </a:lnTo>
                  <a:lnTo>
                    <a:pt x="52031" y="51968"/>
                  </a:lnTo>
                  <a:lnTo>
                    <a:pt x="42348" y="58508"/>
                  </a:lnTo>
                  <a:lnTo>
                    <a:pt x="30518" y="60909"/>
                  </a:lnTo>
                  <a:lnTo>
                    <a:pt x="18671" y="58508"/>
                  </a:lnTo>
                  <a:lnTo>
                    <a:pt x="8967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7" y="8940"/>
                  </a:lnTo>
                  <a:lnTo>
                    <a:pt x="18671" y="2401"/>
                  </a:lnTo>
                  <a:lnTo>
                    <a:pt x="30518" y="0"/>
                  </a:lnTo>
                  <a:lnTo>
                    <a:pt x="42348" y="2401"/>
                  </a:lnTo>
                  <a:lnTo>
                    <a:pt x="52031" y="8940"/>
                  </a:lnTo>
                  <a:lnTo>
                    <a:pt x="58571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6349250" y="2467229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518" y="60960"/>
                  </a:moveTo>
                  <a:lnTo>
                    <a:pt x="18671" y="58550"/>
                  </a:lnTo>
                  <a:lnTo>
                    <a:pt x="8967" y="51993"/>
                  </a:lnTo>
                  <a:lnTo>
                    <a:pt x="2409" y="42293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7" y="8940"/>
                  </a:lnTo>
                  <a:lnTo>
                    <a:pt x="18671" y="2401"/>
                  </a:lnTo>
                  <a:lnTo>
                    <a:pt x="30518" y="0"/>
                  </a:lnTo>
                  <a:lnTo>
                    <a:pt x="42348" y="2401"/>
                  </a:lnTo>
                  <a:lnTo>
                    <a:pt x="52031" y="8940"/>
                  </a:lnTo>
                  <a:lnTo>
                    <a:pt x="58571" y="18623"/>
                  </a:lnTo>
                  <a:lnTo>
                    <a:pt x="60972" y="30454"/>
                  </a:lnTo>
                  <a:lnTo>
                    <a:pt x="58571" y="42293"/>
                  </a:lnTo>
                  <a:lnTo>
                    <a:pt x="52031" y="51993"/>
                  </a:lnTo>
                  <a:lnTo>
                    <a:pt x="42348" y="58550"/>
                  </a:lnTo>
                  <a:lnTo>
                    <a:pt x="30518" y="6096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6349250" y="2467229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71" y="42293"/>
                  </a:lnTo>
                  <a:lnTo>
                    <a:pt x="52031" y="51993"/>
                  </a:lnTo>
                  <a:lnTo>
                    <a:pt x="42348" y="58550"/>
                  </a:lnTo>
                  <a:lnTo>
                    <a:pt x="30518" y="60960"/>
                  </a:lnTo>
                  <a:lnTo>
                    <a:pt x="18671" y="58550"/>
                  </a:lnTo>
                  <a:lnTo>
                    <a:pt x="8967" y="51993"/>
                  </a:lnTo>
                  <a:lnTo>
                    <a:pt x="2409" y="42293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7" y="8940"/>
                  </a:lnTo>
                  <a:lnTo>
                    <a:pt x="18671" y="2401"/>
                  </a:lnTo>
                  <a:lnTo>
                    <a:pt x="30518" y="0"/>
                  </a:lnTo>
                  <a:lnTo>
                    <a:pt x="42348" y="2401"/>
                  </a:lnTo>
                  <a:lnTo>
                    <a:pt x="52031" y="8940"/>
                  </a:lnTo>
                  <a:lnTo>
                    <a:pt x="58571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7138644" y="1830234"/>
              <a:ext cx="485140" cy="107314"/>
            </a:xfrm>
            <a:custGeom>
              <a:avLst/>
              <a:gdLst/>
              <a:ahLst/>
              <a:cxnLst/>
              <a:rect l="l" t="t" r="r" b="b"/>
              <a:pathLst>
                <a:path w="485140" h="107314">
                  <a:moveTo>
                    <a:pt x="15214" y="60972"/>
                  </a:moveTo>
                  <a:lnTo>
                    <a:pt x="0" y="60972"/>
                  </a:lnTo>
                  <a:lnTo>
                    <a:pt x="0" y="76200"/>
                  </a:lnTo>
                  <a:lnTo>
                    <a:pt x="15214" y="76200"/>
                  </a:lnTo>
                  <a:lnTo>
                    <a:pt x="15214" y="60972"/>
                  </a:lnTo>
                  <a:close/>
                </a:path>
                <a:path w="485140" h="107314">
                  <a:moveTo>
                    <a:pt x="45669" y="60972"/>
                  </a:moveTo>
                  <a:lnTo>
                    <a:pt x="30454" y="60972"/>
                  </a:lnTo>
                  <a:lnTo>
                    <a:pt x="15227" y="60972"/>
                  </a:lnTo>
                  <a:lnTo>
                    <a:pt x="15227" y="76200"/>
                  </a:lnTo>
                  <a:lnTo>
                    <a:pt x="30454" y="76200"/>
                  </a:lnTo>
                  <a:lnTo>
                    <a:pt x="45669" y="76200"/>
                  </a:lnTo>
                  <a:lnTo>
                    <a:pt x="45669" y="60972"/>
                  </a:lnTo>
                  <a:close/>
                </a:path>
                <a:path w="485140" h="107314">
                  <a:moveTo>
                    <a:pt x="76187" y="60972"/>
                  </a:moveTo>
                  <a:lnTo>
                    <a:pt x="60960" y="60972"/>
                  </a:lnTo>
                  <a:lnTo>
                    <a:pt x="45681" y="60972"/>
                  </a:lnTo>
                  <a:lnTo>
                    <a:pt x="45681" y="76200"/>
                  </a:lnTo>
                  <a:lnTo>
                    <a:pt x="60960" y="76200"/>
                  </a:lnTo>
                  <a:lnTo>
                    <a:pt x="76187" y="76200"/>
                  </a:lnTo>
                  <a:lnTo>
                    <a:pt x="76187" y="60972"/>
                  </a:lnTo>
                  <a:close/>
                </a:path>
                <a:path w="485140" h="107314">
                  <a:moveTo>
                    <a:pt x="89877" y="60972"/>
                  </a:moveTo>
                  <a:lnTo>
                    <a:pt x="76200" y="60972"/>
                  </a:lnTo>
                  <a:lnTo>
                    <a:pt x="76200" y="76200"/>
                  </a:lnTo>
                  <a:lnTo>
                    <a:pt x="89877" y="76200"/>
                  </a:lnTo>
                  <a:lnTo>
                    <a:pt x="89877" y="60972"/>
                  </a:lnTo>
                  <a:close/>
                </a:path>
                <a:path w="485140" h="107314">
                  <a:moveTo>
                    <a:pt x="105117" y="30518"/>
                  </a:moveTo>
                  <a:lnTo>
                    <a:pt x="89890" y="30518"/>
                  </a:lnTo>
                  <a:lnTo>
                    <a:pt x="89890" y="45745"/>
                  </a:lnTo>
                  <a:lnTo>
                    <a:pt x="89890" y="60972"/>
                  </a:lnTo>
                  <a:lnTo>
                    <a:pt x="89890" y="76200"/>
                  </a:lnTo>
                  <a:lnTo>
                    <a:pt x="105117" y="76200"/>
                  </a:lnTo>
                  <a:lnTo>
                    <a:pt x="105117" y="60972"/>
                  </a:lnTo>
                  <a:lnTo>
                    <a:pt x="105117" y="45745"/>
                  </a:lnTo>
                  <a:lnTo>
                    <a:pt x="105117" y="30518"/>
                  </a:lnTo>
                  <a:close/>
                </a:path>
                <a:path w="485140" h="107314">
                  <a:moveTo>
                    <a:pt x="120345" y="15227"/>
                  </a:moveTo>
                  <a:lnTo>
                    <a:pt x="105117" y="15227"/>
                  </a:lnTo>
                  <a:lnTo>
                    <a:pt x="105117" y="30505"/>
                  </a:lnTo>
                  <a:lnTo>
                    <a:pt x="120345" y="30505"/>
                  </a:lnTo>
                  <a:lnTo>
                    <a:pt x="120345" y="15227"/>
                  </a:lnTo>
                  <a:close/>
                </a:path>
                <a:path w="485140" h="107314">
                  <a:moveTo>
                    <a:pt x="135610" y="0"/>
                  </a:moveTo>
                  <a:lnTo>
                    <a:pt x="120345" y="0"/>
                  </a:lnTo>
                  <a:lnTo>
                    <a:pt x="120345" y="15227"/>
                  </a:lnTo>
                  <a:lnTo>
                    <a:pt x="135610" y="15227"/>
                  </a:lnTo>
                  <a:lnTo>
                    <a:pt x="135610" y="0"/>
                  </a:lnTo>
                  <a:close/>
                </a:path>
                <a:path w="485140" h="107314">
                  <a:moveTo>
                    <a:pt x="150850" y="0"/>
                  </a:moveTo>
                  <a:lnTo>
                    <a:pt x="135623" y="0"/>
                  </a:lnTo>
                  <a:lnTo>
                    <a:pt x="135623" y="15227"/>
                  </a:lnTo>
                  <a:lnTo>
                    <a:pt x="150850" y="15227"/>
                  </a:lnTo>
                  <a:lnTo>
                    <a:pt x="150850" y="0"/>
                  </a:lnTo>
                  <a:close/>
                </a:path>
                <a:path w="485140" h="107314">
                  <a:moveTo>
                    <a:pt x="166077" y="45745"/>
                  </a:moveTo>
                  <a:lnTo>
                    <a:pt x="150863" y="45745"/>
                  </a:lnTo>
                  <a:lnTo>
                    <a:pt x="150863" y="60972"/>
                  </a:lnTo>
                  <a:lnTo>
                    <a:pt x="150863" y="76200"/>
                  </a:lnTo>
                  <a:lnTo>
                    <a:pt x="150863" y="91427"/>
                  </a:lnTo>
                  <a:lnTo>
                    <a:pt x="166077" y="91427"/>
                  </a:lnTo>
                  <a:lnTo>
                    <a:pt x="166077" y="76200"/>
                  </a:lnTo>
                  <a:lnTo>
                    <a:pt x="166077" y="60972"/>
                  </a:lnTo>
                  <a:lnTo>
                    <a:pt x="166077" y="45745"/>
                  </a:lnTo>
                  <a:close/>
                </a:path>
                <a:path w="485140" h="107314">
                  <a:moveTo>
                    <a:pt x="166077" y="0"/>
                  </a:moveTo>
                  <a:lnTo>
                    <a:pt x="150863" y="0"/>
                  </a:lnTo>
                  <a:lnTo>
                    <a:pt x="150863" y="15227"/>
                  </a:lnTo>
                  <a:lnTo>
                    <a:pt x="166077" y="15227"/>
                  </a:lnTo>
                  <a:lnTo>
                    <a:pt x="166077" y="0"/>
                  </a:lnTo>
                  <a:close/>
                </a:path>
                <a:path w="485140" h="107314">
                  <a:moveTo>
                    <a:pt x="181317" y="15227"/>
                  </a:moveTo>
                  <a:lnTo>
                    <a:pt x="166090" y="15227"/>
                  </a:lnTo>
                  <a:lnTo>
                    <a:pt x="166090" y="30505"/>
                  </a:lnTo>
                  <a:lnTo>
                    <a:pt x="181317" y="30505"/>
                  </a:lnTo>
                  <a:lnTo>
                    <a:pt x="181317" y="15227"/>
                  </a:lnTo>
                  <a:close/>
                </a:path>
                <a:path w="485140" h="107314">
                  <a:moveTo>
                    <a:pt x="196545" y="30518"/>
                  </a:moveTo>
                  <a:lnTo>
                    <a:pt x="181317" y="30518"/>
                  </a:lnTo>
                  <a:lnTo>
                    <a:pt x="166090" y="30518"/>
                  </a:lnTo>
                  <a:lnTo>
                    <a:pt x="166090" y="45745"/>
                  </a:lnTo>
                  <a:lnTo>
                    <a:pt x="181317" y="45745"/>
                  </a:lnTo>
                  <a:lnTo>
                    <a:pt x="181317" y="60972"/>
                  </a:lnTo>
                  <a:lnTo>
                    <a:pt x="181317" y="76200"/>
                  </a:lnTo>
                  <a:lnTo>
                    <a:pt x="181317" y="91427"/>
                  </a:lnTo>
                  <a:lnTo>
                    <a:pt x="166090" y="91427"/>
                  </a:lnTo>
                  <a:lnTo>
                    <a:pt x="166090" y="106705"/>
                  </a:lnTo>
                  <a:lnTo>
                    <a:pt x="181317" y="106705"/>
                  </a:lnTo>
                  <a:lnTo>
                    <a:pt x="196545" y="106705"/>
                  </a:lnTo>
                  <a:lnTo>
                    <a:pt x="196545" y="91427"/>
                  </a:lnTo>
                  <a:lnTo>
                    <a:pt x="196545" y="76200"/>
                  </a:lnTo>
                  <a:lnTo>
                    <a:pt x="196545" y="60972"/>
                  </a:lnTo>
                  <a:lnTo>
                    <a:pt x="196545" y="45745"/>
                  </a:lnTo>
                  <a:lnTo>
                    <a:pt x="196545" y="30518"/>
                  </a:lnTo>
                  <a:close/>
                </a:path>
                <a:path w="485140" h="107314">
                  <a:moveTo>
                    <a:pt x="211810" y="15227"/>
                  </a:moveTo>
                  <a:lnTo>
                    <a:pt x="196545" y="15227"/>
                  </a:lnTo>
                  <a:lnTo>
                    <a:pt x="196545" y="30505"/>
                  </a:lnTo>
                  <a:lnTo>
                    <a:pt x="211810" y="30505"/>
                  </a:lnTo>
                  <a:lnTo>
                    <a:pt x="211810" y="15227"/>
                  </a:lnTo>
                  <a:close/>
                </a:path>
                <a:path w="485140" h="107314">
                  <a:moveTo>
                    <a:pt x="227050" y="0"/>
                  </a:moveTo>
                  <a:lnTo>
                    <a:pt x="211823" y="0"/>
                  </a:lnTo>
                  <a:lnTo>
                    <a:pt x="211823" y="15227"/>
                  </a:lnTo>
                  <a:lnTo>
                    <a:pt x="227050" y="15227"/>
                  </a:lnTo>
                  <a:lnTo>
                    <a:pt x="227050" y="0"/>
                  </a:lnTo>
                  <a:close/>
                </a:path>
                <a:path w="485140" h="107314">
                  <a:moveTo>
                    <a:pt x="242277" y="0"/>
                  </a:moveTo>
                  <a:lnTo>
                    <a:pt x="227063" y="0"/>
                  </a:lnTo>
                  <a:lnTo>
                    <a:pt x="227063" y="15227"/>
                  </a:lnTo>
                  <a:lnTo>
                    <a:pt x="242277" y="15227"/>
                  </a:lnTo>
                  <a:lnTo>
                    <a:pt x="242277" y="0"/>
                  </a:lnTo>
                  <a:close/>
                </a:path>
                <a:path w="485140" h="107314">
                  <a:moveTo>
                    <a:pt x="257517" y="45745"/>
                  </a:moveTo>
                  <a:lnTo>
                    <a:pt x="242290" y="45745"/>
                  </a:lnTo>
                  <a:lnTo>
                    <a:pt x="242290" y="60972"/>
                  </a:lnTo>
                  <a:lnTo>
                    <a:pt x="242290" y="76200"/>
                  </a:lnTo>
                  <a:lnTo>
                    <a:pt x="242290" y="91427"/>
                  </a:lnTo>
                  <a:lnTo>
                    <a:pt x="257517" y="91427"/>
                  </a:lnTo>
                  <a:lnTo>
                    <a:pt x="257517" y="76200"/>
                  </a:lnTo>
                  <a:lnTo>
                    <a:pt x="257517" y="60972"/>
                  </a:lnTo>
                  <a:lnTo>
                    <a:pt x="257517" y="45745"/>
                  </a:lnTo>
                  <a:close/>
                </a:path>
                <a:path w="485140" h="107314">
                  <a:moveTo>
                    <a:pt x="257517" y="0"/>
                  </a:moveTo>
                  <a:lnTo>
                    <a:pt x="242290" y="0"/>
                  </a:lnTo>
                  <a:lnTo>
                    <a:pt x="242290" y="15227"/>
                  </a:lnTo>
                  <a:lnTo>
                    <a:pt x="257517" y="15227"/>
                  </a:lnTo>
                  <a:lnTo>
                    <a:pt x="257517" y="0"/>
                  </a:lnTo>
                  <a:close/>
                </a:path>
                <a:path w="485140" h="107314">
                  <a:moveTo>
                    <a:pt x="272745" y="15227"/>
                  </a:moveTo>
                  <a:lnTo>
                    <a:pt x="257517" y="15227"/>
                  </a:lnTo>
                  <a:lnTo>
                    <a:pt x="257517" y="30505"/>
                  </a:lnTo>
                  <a:lnTo>
                    <a:pt x="272745" y="30505"/>
                  </a:lnTo>
                  <a:lnTo>
                    <a:pt x="272745" y="15227"/>
                  </a:lnTo>
                  <a:close/>
                </a:path>
                <a:path w="485140" h="107314">
                  <a:moveTo>
                    <a:pt x="287959" y="30518"/>
                  </a:moveTo>
                  <a:lnTo>
                    <a:pt x="272745" y="30518"/>
                  </a:lnTo>
                  <a:lnTo>
                    <a:pt x="257517" y="30518"/>
                  </a:lnTo>
                  <a:lnTo>
                    <a:pt x="257517" y="45745"/>
                  </a:lnTo>
                  <a:lnTo>
                    <a:pt x="272745" y="45745"/>
                  </a:lnTo>
                  <a:lnTo>
                    <a:pt x="272745" y="60972"/>
                  </a:lnTo>
                  <a:lnTo>
                    <a:pt x="272745" y="76200"/>
                  </a:lnTo>
                  <a:lnTo>
                    <a:pt x="272745" y="91427"/>
                  </a:lnTo>
                  <a:lnTo>
                    <a:pt x="257517" y="91427"/>
                  </a:lnTo>
                  <a:lnTo>
                    <a:pt x="257517" y="106705"/>
                  </a:lnTo>
                  <a:lnTo>
                    <a:pt x="272745" y="106705"/>
                  </a:lnTo>
                  <a:lnTo>
                    <a:pt x="287959" y="106705"/>
                  </a:lnTo>
                  <a:lnTo>
                    <a:pt x="287959" y="91427"/>
                  </a:lnTo>
                  <a:lnTo>
                    <a:pt x="287959" y="76200"/>
                  </a:lnTo>
                  <a:lnTo>
                    <a:pt x="287959" y="60972"/>
                  </a:lnTo>
                  <a:lnTo>
                    <a:pt x="287959" y="45745"/>
                  </a:lnTo>
                  <a:lnTo>
                    <a:pt x="287959" y="30518"/>
                  </a:lnTo>
                  <a:close/>
                </a:path>
                <a:path w="485140" h="107314">
                  <a:moveTo>
                    <a:pt x="303199" y="0"/>
                  </a:moveTo>
                  <a:lnTo>
                    <a:pt x="287972" y="0"/>
                  </a:lnTo>
                  <a:lnTo>
                    <a:pt x="287972" y="15227"/>
                  </a:lnTo>
                  <a:lnTo>
                    <a:pt x="287972" y="30505"/>
                  </a:lnTo>
                  <a:lnTo>
                    <a:pt x="303199" y="30505"/>
                  </a:lnTo>
                  <a:lnTo>
                    <a:pt x="303199" y="15227"/>
                  </a:lnTo>
                  <a:lnTo>
                    <a:pt x="303199" y="0"/>
                  </a:lnTo>
                  <a:close/>
                </a:path>
                <a:path w="485140" h="107314">
                  <a:moveTo>
                    <a:pt x="318477" y="0"/>
                  </a:moveTo>
                  <a:lnTo>
                    <a:pt x="303212" y="0"/>
                  </a:lnTo>
                  <a:lnTo>
                    <a:pt x="303212" y="15227"/>
                  </a:lnTo>
                  <a:lnTo>
                    <a:pt x="318477" y="15227"/>
                  </a:lnTo>
                  <a:lnTo>
                    <a:pt x="318477" y="0"/>
                  </a:lnTo>
                  <a:close/>
                </a:path>
                <a:path w="485140" h="107314">
                  <a:moveTo>
                    <a:pt x="348945" y="45745"/>
                  </a:moveTo>
                  <a:lnTo>
                    <a:pt x="333717" y="45745"/>
                  </a:lnTo>
                  <a:lnTo>
                    <a:pt x="333717" y="60972"/>
                  </a:lnTo>
                  <a:lnTo>
                    <a:pt x="333717" y="76200"/>
                  </a:lnTo>
                  <a:lnTo>
                    <a:pt x="333717" y="91427"/>
                  </a:lnTo>
                  <a:lnTo>
                    <a:pt x="348945" y="91427"/>
                  </a:lnTo>
                  <a:lnTo>
                    <a:pt x="348945" y="76200"/>
                  </a:lnTo>
                  <a:lnTo>
                    <a:pt x="348945" y="60972"/>
                  </a:lnTo>
                  <a:lnTo>
                    <a:pt x="348945" y="45745"/>
                  </a:lnTo>
                  <a:close/>
                </a:path>
                <a:path w="485140" h="107314">
                  <a:moveTo>
                    <a:pt x="348945" y="0"/>
                  </a:moveTo>
                  <a:lnTo>
                    <a:pt x="333717" y="0"/>
                  </a:lnTo>
                  <a:lnTo>
                    <a:pt x="318490" y="0"/>
                  </a:lnTo>
                  <a:lnTo>
                    <a:pt x="318490" y="15227"/>
                  </a:lnTo>
                  <a:lnTo>
                    <a:pt x="333717" y="15227"/>
                  </a:lnTo>
                  <a:lnTo>
                    <a:pt x="348945" y="15227"/>
                  </a:lnTo>
                  <a:lnTo>
                    <a:pt x="348945" y="0"/>
                  </a:lnTo>
                  <a:close/>
                </a:path>
                <a:path w="485140" h="107314">
                  <a:moveTo>
                    <a:pt x="364159" y="91427"/>
                  </a:moveTo>
                  <a:lnTo>
                    <a:pt x="348945" y="91427"/>
                  </a:lnTo>
                  <a:lnTo>
                    <a:pt x="348945" y="106705"/>
                  </a:lnTo>
                  <a:lnTo>
                    <a:pt x="364159" y="106705"/>
                  </a:lnTo>
                  <a:lnTo>
                    <a:pt x="364159" y="91427"/>
                  </a:lnTo>
                  <a:close/>
                </a:path>
                <a:path w="485140" h="107314">
                  <a:moveTo>
                    <a:pt x="364159" y="30518"/>
                  </a:moveTo>
                  <a:lnTo>
                    <a:pt x="348945" y="30518"/>
                  </a:lnTo>
                  <a:lnTo>
                    <a:pt x="348945" y="45745"/>
                  </a:lnTo>
                  <a:lnTo>
                    <a:pt x="364159" y="45745"/>
                  </a:lnTo>
                  <a:lnTo>
                    <a:pt x="364159" y="30518"/>
                  </a:lnTo>
                  <a:close/>
                </a:path>
                <a:path w="485140" h="107314">
                  <a:moveTo>
                    <a:pt x="364159" y="15227"/>
                  </a:moveTo>
                  <a:lnTo>
                    <a:pt x="348945" y="15227"/>
                  </a:lnTo>
                  <a:lnTo>
                    <a:pt x="348945" y="30505"/>
                  </a:lnTo>
                  <a:lnTo>
                    <a:pt x="364159" y="30505"/>
                  </a:lnTo>
                  <a:lnTo>
                    <a:pt x="364159" y="15227"/>
                  </a:lnTo>
                  <a:close/>
                </a:path>
                <a:path w="485140" h="107314">
                  <a:moveTo>
                    <a:pt x="379399" y="30518"/>
                  </a:moveTo>
                  <a:lnTo>
                    <a:pt x="364172" y="30518"/>
                  </a:lnTo>
                  <a:lnTo>
                    <a:pt x="364172" y="45745"/>
                  </a:lnTo>
                  <a:lnTo>
                    <a:pt x="364172" y="60972"/>
                  </a:lnTo>
                  <a:lnTo>
                    <a:pt x="364172" y="76200"/>
                  </a:lnTo>
                  <a:lnTo>
                    <a:pt x="364172" y="91427"/>
                  </a:lnTo>
                  <a:lnTo>
                    <a:pt x="364172" y="106705"/>
                  </a:lnTo>
                  <a:lnTo>
                    <a:pt x="379399" y="106705"/>
                  </a:lnTo>
                  <a:lnTo>
                    <a:pt x="379399" y="91427"/>
                  </a:lnTo>
                  <a:lnTo>
                    <a:pt x="379399" y="76200"/>
                  </a:lnTo>
                  <a:lnTo>
                    <a:pt x="379399" y="60972"/>
                  </a:lnTo>
                  <a:lnTo>
                    <a:pt x="379399" y="45745"/>
                  </a:lnTo>
                  <a:lnTo>
                    <a:pt x="379399" y="30518"/>
                  </a:lnTo>
                  <a:close/>
                </a:path>
                <a:path w="485140" h="107314">
                  <a:moveTo>
                    <a:pt x="394677" y="15227"/>
                  </a:moveTo>
                  <a:lnTo>
                    <a:pt x="379412" y="15227"/>
                  </a:lnTo>
                  <a:lnTo>
                    <a:pt x="379412" y="30505"/>
                  </a:lnTo>
                  <a:lnTo>
                    <a:pt x="394677" y="30505"/>
                  </a:lnTo>
                  <a:lnTo>
                    <a:pt x="394677" y="15227"/>
                  </a:lnTo>
                  <a:close/>
                </a:path>
                <a:path w="485140" h="107314">
                  <a:moveTo>
                    <a:pt x="438823" y="45745"/>
                  </a:moveTo>
                  <a:lnTo>
                    <a:pt x="425145" y="45745"/>
                  </a:lnTo>
                  <a:lnTo>
                    <a:pt x="425145" y="60972"/>
                  </a:lnTo>
                  <a:lnTo>
                    <a:pt x="425145" y="76200"/>
                  </a:lnTo>
                  <a:lnTo>
                    <a:pt x="425145" y="91427"/>
                  </a:lnTo>
                  <a:lnTo>
                    <a:pt x="438823" y="91427"/>
                  </a:lnTo>
                  <a:lnTo>
                    <a:pt x="438823" y="76200"/>
                  </a:lnTo>
                  <a:lnTo>
                    <a:pt x="438823" y="60972"/>
                  </a:lnTo>
                  <a:lnTo>
                    <a:pt x="438823" y="45745"/>
                  </a:lnTo>
                  <a:close/>
                </a:path>
                <a:path w="485140" h="107314">
                  <a:moveTo>
                    <a:pt x="438823" y="0"/>
                  </a:moveTo>
                  <a:lnTo>
                    <a:pt x="425145" y="0"/>
                  </a:lnTo>
                  <a:lnTo>
                    <a:pt x="409917" y="0"/>
                  </a:lnTo>
                  <a:lnTo>
                    <a:pt x="394690" y="0"/>
                  </a:lnTo>
                  <a:lnTo>
                    <a:pt x="394690" y="15227"/>
                  </a:lnTo>
                  <a:lnTo>
                    <a:pt x="409917" y="15227"/>
                  </a:lnTo>
                  <a:lnTo>
                    <a:pt x="425145" y="15227"/>
                  </a:lnTo>
                  <a:lnTo>
                    <a:pt x="438823" y="15227"/>
                  </a:lnTo>
                  <a:lnTo>
                    <a:pt x="438823" y="0"/>
                  </a:lnTo>
                  <a:close/>
                </a:path>
                <a:path w="485140" h="107314">
                  <a:moveTo>
                    <a:pt x="454063" y="91427"/>
                  </a:moveTo>
                  <a:lnTo>
                    <a:pt x="438835" y="91427"/>
                  </a:lnTo>
                  <a:lnTo>
                    <a:pt x="438835" y="106705"/>
                  </a:lnTo>
                  <a:lnTo>
                    <a:pt x="454063" y="106705"/>
                  </a:lnTo>
                  <a:lnTo>
                    <a:pt x="454063" y="91427"/>
                  </a:lnTo>
                  <a:close/>
                </a:path>
                <a:path w="485140" h="107314">
                  <a:moveTo>
                    <a:pt x="454063" y="30518"/>
                  </a:moveTo>
                  <a:lnTo>
                    <a:pt x="438835" y="30518"/>
                  </a:lnTo>
                  <a:lnTo>
                    <a:pt x="438835" y="45745"/>
                  </a:lnTo>
                  <a:lnTo>
                    <a:pt x="454063" y="45745"/>
                  </a:lnTo>
                  <a:lnTo>
                    <a:pt x="454063" y="30518"/>
                  </a:lnTo>
                  <a:close/>
                </a:path>
                <a:path w="485140" h="107314">
                  <a:moveTo>
                    <a:pt x="454063" y="15227"/>
                  </a:moveTo>
                  <a:lnTo>
                    <a:pt x="438835" y="15227"/>
                  </a:lnTo>
                  <a:lnTo>
                    <a:pt x="438835" y="30505"/>
                  </a:lnTo>
                  <a:lnTo>
                    <a:pt x="454063" y="30505"/>
                  </a:lnTo>
                  <a:lnTo>
                    <a:pt x="454063" y="15227"/>
                  </a:lnTo>
                  <a:close/>
                </a:path>
                <a:path w="485140" h="107314">
                  <a:moveTo>
                    <a:pt x="469290" y="30518"/>
                  </a:moveTo>
                  <a:lnTo>
                    <a:pt x="454075" y="30518"/>
                  </a:lnTo>
                  <a:lnTo>
                    <a:pt x="454075" y="45745"/>
                  </a:lnTo>
                  <a:lnTo>
                    <a:pt x="454075" y="60972"/>
                  </a:lnTo>
                  <a:lnTo>
                    <a:pt x="454075" y="76200"/>
                  </a:lnTo>
                  <a:lnTo>
                    <a:pt x="454075" y="91427"/>
                  </a:lnTo>
                  <a:lnTo>
                    <a:pt x="454075" y="106705"/>
                  </a:lnTo>
                  <a:lnTo>
                    <a:pt x="469290" y="106705"/>
                  </a:lnTo>
                  <a:lnTo>
                    <a:pt x="469290" y="91427"/>
                  </a:lnTo>
                  <a:lnTo>
                    <a:pt x="469290" y="76200"/>
                  </a:lnTo>
                  <a:lnTo>
                    <a:pt x="469290" y="60972"/>
                  </a:lnTo>
                  <a:lnTo>
                    <a:pt x="469290" y="45745"/>
                  </a:lnTo>
                  <a:lnTo>
                    <a:pt x="469290" y="30518"/>
                  </a:lnTo>
                  <a:close/>
                </a:path>
                <a:path w="485140" h="107314">
                  <a:moveTo>
                    <a:pt x="484568" y="15227"/>
                  </a:moveTo>
                  <a:lnTo>
                    <a:pt x="469353" y="15227"/>
                  </a:lnTo>
                  <a:lnTo>
                    <a:pt x="469353" y="30505"/>
                  </a:lnTo>
                  <a:lnTo>
                    <a:pt x="484568" y="30505"/>
                  </a:lnTo>
                  <a:lnTo>
                    <a:pt x="484568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7607998" y="1845462"/>
              <a:ext cx="152400" cy="61594"/>
            </a:xfrm>
            <a:custGeom>
              <a:avLst/>
              <a:gdLst/>
              <a:ahLst/>
              <a:cxnLst/>
              <a:rect l="l" t="t" r="r" b="b"/>
              <a:pathLst>
                <a:path w="152400" h="61594">
                  <a:moveTo>
                    <a:pt x="15214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15214" y="15278"/>
                  </a:lnTo>
                  <a:lnTo>
                    <a:pt x="15214" y="0"/>
                  </a:lnTo>
                  <a:close/>
                </a:path>
                <a:path w="152400" h="61594">
                  <a:moveTo>
                    <a:pt x="45669" y="45745"/>
                  </a:moveTo>
                  <a:lnTo>
                    <a:pt x="30454" y="45745"/>
                  </a:lnTo>
                  <a:lnTo>
                    <a:pt x="30454" y="30518"/>
                  </a:lnTo>
                  <a:lnTo>
                    <a:pt x="30454" y="15290"/>
                  </a:lnTo>
                  <a:lnTo>
                    <a:pt x="15227" y="15290"/>
                  </a:lnTo>
                  <a:lnTo>
                    <a:pt x="15227" y="30518"/>
                  </a:lnTo>
                  <a:lnTo>
                    <a:pt x="15227" y="45745"/>
                  </a:lnTo>
                  <a:lnTo>
                    <a:pt x="15227" y="60972"/>
                  </a:lnTo>
                  <a:lnTo>
                    <a:pt x="30454" y="60972"/>
                  </a:lnTo>
                  <a:lnTo>
                    <a:pt x="45669" y="60972"/>
                  </a:lnTo>
                  <a:lnTo>
                    <a:pt x="45669" y="45745"/>
                  </a:lnTo>
                  <a:close/>
                </a:path>
                <a:path w="152400" h="61594">
                  <a:moveTo>
                    <a:pt x="60909" y="45745"/>
                  </a:moveTo>
                  <a:lnTo>
                    <a:pt x="45681" y="45745"/>
                  </a:lnTo>
                  <a:lnTo>
                    <a:pt x="45681" y="60972"/>
                  </a:lnTo>
                  <a:lnTo>
                    <a:pt x="60909" y="60972"/>
                  </a:lnTo>
                  <a:lnTo>
                    <a:pt x="60909" y="45745"/>
                  </a:lnTo>
                  <a:close/>
                </a:path>
                <a:path w="152400" h="61594">
                  <a:moveTo>
                    <a:pt x="76136" y="45745"/>
                  </a:moveTo>
                  <a:lnTo>
                    <a:pt x="60921" y="45745"/>
                  </a:lnTo>
                  <a:lnTo>
                    <a:pt x="60921" y="60972"/>
                  </a:lnTo>
                  <a:lnTo>
                    <a:pt x="76136" y="60972"/>
                  </a:lnTo>
                  <a:lnTo>
                    <a:pt x="76136" y="45745"/>
                  </a:lnTo>
                  <a:close/>
                </a:path>
                <a:path w="152400" h="61594">
                  <a:moveTo>
                    <a:pt x="91414" y="45745"/>
                  </a:moveTo>
                  <a:lnTo>
                    <a:pt x="76200" y="45745"/>
                  </a:lnTo>
                  <a:lnTo>
                    <a:pt x="76200" y="60972"/>
                  </a:lnTo>
                  <a:lnTo>
                    <a:pt x="91414" y="60972"/>
                  </a:lnTo>
                  <a:lnTo>
                    <a:pt x="91414" y="45745"/>
                  </a:lnTo>
                  <a:close/>
                </a:path>
                <a:path w="152400" h="61594">
                  <a:moveTo>
                    <a:pt x="121869" y="45745"/>
                  </a:moveTo>
                  <a:lnTo>
                    <a:pt x="106654" y="45745"/>
                  </a:lnTo>
                  <a:lnTo>
                    <a:pt x="91427" y="45745"/>
                  </a:lnTo>
                  <a:lnTo>
                    <a:pt x="91427" y="60972"/>
                  </a:lnTo>
                  <a:lnTo>
                    <a:pt x="106654" y="60972"/>
                  </a:lnTo>
                  <a:lnTo>
                    <a:pt x="121869" y="60972"/>
                  </a:lnTo>
                  <a:lnTo>
                    <a:pt x="121869" y="45745"/>
                  </a:lnTo>
                  <a:close/>
                </a:path>
                <a:path w="152400" h="61594">
                  <a:moveTo>
                    <a:pt x="137109" y="45745"/>
                  </a:moveTo>
                  <a:lnTo>
                    <a:pt x="121881" y="45745"/>
                  </a:lnTo>
                  <a:lnTo>
                    <a:pt x="121881" y="60972"/>
                  </a:lnTo>
                  <a:lnTo>
                    <a:pt x="137109" y="60972"/>
                  </a:lnTo>
                  <a:lnTo>
                    <a:pt x="137109" y="45745"/>
                  </a:lnTo>
                  <a:close/>
                </a:path>
                <a:path w="152400" h="61594">
                  <a:moveTo>
                    <a:pt x="152336" y="45745"/>
                  </a:moveTo>
                  <a:lnTo>
                    <a:pt x="137121" y="45745"/>
                  </a:lnTo>
                  <a:lnTo>
                    <a:pt x="137121" y="60972"/>
                  </a:lnTo>
                  <a:lnTo>
                    <a:pt x="152336" y="60972"/>
                  </a:lnTo>
                  <a:lnTo>
                    <a:pt x="152336" y="45745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7108126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518" y="60909"/>
                  </a:moveTo>
                  <a:lnTo>
                    <a:pt x="18671" y="58508"/>
                  </a:lnTo>
                  <a:lnTo>
                    <a:pt x="8967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7" y="8940"/>
                  </a:lnTo>
                  <a:lnTo>
                    <a:pt x="18671" y="2401"/>
                  </a:lnTo>
                  <a:lnTo>
                    <a:pt x="30518" y="0"/>
                  </a:lnTo>
                  <a:lnTo>
                    <a:pt x="42348" y="2401"/>
                  </a:lnTo>
                  <a:lnTo>
                    <a:pt x="52031" y="8940"/>
                  </a:lnTo>
                  <a:lnTo>
                    <a:pt x="58571" y="18623"/>
                  </a:lnTo>
                  <a:lnTo>
                    <a:pt x="60972" y="30454"/>
                  </a:lnTo>
                  <a:lnTo>
                    <a:pt x="58571" y="42285"/>
                  </a:lnTo>
                  <a:lnTo>
                    <a:pt x="52031" y="51968"/>
                  </a:lnTo>
                  <a:lnTo>
                    <a:pt x="42348" y="58508"/>
                  </a:lnTo>
                  <a:lnTo>
                    <a:pt x="30518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7108126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71" y="42285"/>
                  </a:lnTo>
                  <a:lnTo>
                    <a:pt x="52031" y="51968"/>
                  </a:lnTo>
                  <a:lnTo>
                    <a:pt x="42348" y="58508"/>
                  </a:lnTo>
                  <a:lnTo>
                    <a:pt x="30518" y="60909"/>
                  </a:lnTo>
                  <a:lnTo>
                    <a:pt x="18671" y="58508"/>
                  </a:lnTo>
                  <a:lnTo>
                    <a:pt x="8967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7" y="8940"/>
                  </a:lnTo>
                  <a:lnTo>
                    <a:pt x="18671" y="2401"/>
                  </a:lnTo>
                  <a:lnTo>
                    <a:pt x="30518" y="0"/>
                  </a:lnTo>
                  <a:lnTo>
                    <a:pt x="42348" y="2401"/>
                  </a:lnTo>
                  <a:lnTo>
                    <a:pt x="52031" y="8940"/>
                  </a:lnTo>
                  <a:lnTo>
                    <a:pt x="58571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7714653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467" y="60909"/>
                  </a:moveTo>
                  <a:lnTo>
                    <a:pt x="18629" y="58508"/>
                  </a:lnTo>
                  <a:lnTo>
                    <a:pt x="8942" y="51968"/>
                  </a:lnTo>
                  <a:lnTo>
                    <a:pt x="2401" y="42285"/>
                  </a:lnTo>
                  <a:lnTo>
                    <a:pt x="0" y="30454"/>
                  </a:lnTo>
                  <a:lnTo>
                    <a:pt x="2401" y="18623"/>
                  </a:lnTo>
                  <a:lnTo>
                    <a:pt x="8942" y="8940"/>
                  </a:lnTo>
                  <a:lnTo>
                    <a:pt x="18629" y="2401"/>
                  </a:lnTo>
                  <a:lnTo>
                    <a:pt x="30467" y="0"/>
                  </a:lnTo>
                  <a:lnTo>
                    <a:pt x="42306" y="2401"/>
                  </a:lnTo>
                  <a:lnTo>
                    <a:pt x="52006" y="8940"/>
                  </a:lnTo>
                  <a:lnTo>
                    <a:pt x="58563" y="18623"/>
                  </a:lnTo>
                  <a:lnTo>
                    <a:pt x="60972" y="30454"/>
                  </a:lnTo>
                  <a:lnTo>
                    <a:pt x="58563" y="42285"/>
                  </a:lnTo>
                  <a:lnTo>
                    <a:pt x="52006" y="51968"/>
                  </a:lnTo>
                  <a:lnTo>
                    <a:pt x="42306" y="58508"/>
                  </a:lnTo>
                  <a:lnTo>
                    <a:pt x="30467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7714653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63" y="42285"/>
                  </a:lnTo>
                  <a:lnTo>
                    <a:pt x="52006" y="51968"/>
                  </a:lnTo>
                  <a:lnTo>
                    <a:pt x="42306" y="58508"/>
                  </a:lnTo>
                  <a:lnTo>
                    <a:pt x="30467" y="60909"/>
                  </a:lnTo>
                  <a:lnTo>
                    <a:pt x="18629" y="58508"/>
                  </a:lnTo>
                  <a:lnTo>
                    <a:pt x="8942" y="51968"/>
                  </a:lnTo>
                  <a:lnTo>
                    <a:pt x="2401" y="42285"/>
                  </a:lnTo>
                  <a:lnTo>
                    <a:pt x="0" y="30454"/>
                  </a:lnTo>
                  <a:lnTo>
                    <a:pt x="2401" y="18623"/>
                  </a:lnTo>
                  <a:lnTo>
                    <a:pt x="8942" y="8940"/>
                  </a:lnTo>
                  <a:lnTo>
                    <a:pt x="18629" y="2401"/>
                  </a:lnTo>
                  <a:lnTo>
                    <a:pt x="30467" y="0"/>
                  </a:lnTo>
                  <a:lnTo>
                    <a:pt x="42306" y="2401"/>
                  </a:lnTo>
                  <a:lnTo>
                    <a:pt x="52006" y="8940"/>
                  </a:lnTo>
                  <a:lnTo>
                    <a:pt x="58563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7745120" y="1860752"/>
              <a:ext cx="227329" cy="45720"/>
            </a:xfrm>
            <a:custGeom>
              <a:avLst/>
              <a:gdLst/>
              <a:ahLst/>
              <a:cxnLst/>
              <a:rect l="l" t="t" r="r" b="b"/>
              <a:pathLst>
                <a:path w="227329" h="45719">
                  <a:moveTo>
                    <a:pt x="15214" y="30454"/>
                  </a:moveTo>
                  <a:lnTo>
                    <a:pt x="0" y="30454"/>
                  </a:lnTo>
                  <a:lnTo>
                    <a:pt x="0" y="45681"/>
                  </a:lnTo>
                  <a:lnTo>
                    <a:pt x="15214" y="45681"/>
                  </a:lnTo>
                  <a:lnTo>
                    <a:pt x="15214" y="30454"/>
                  </a:lnTo>
                  <a:close/>
                </a:path>
                <a:path w="227329" h="45719">
                  <a:moveTo>
                    <a:pt x="60947" y="30454"/>
                  </a:moveTo>
                  <a:lnTo>
                    <a:pt x="45732" y="30454"/>
                  </a:lnTo>
                  <a:lnTo>
                    <a:pt x="30505" y="30454"/>
                  </a:lnTo>
                  <a:lnTo>
                    <a:pt x="15227" y="30454"/>
                  </a:lnTo>
                  <a:lnTo>
                    <a:pt x="15227" y="45681"/>
                  </a:lnTo>
                  <a:lnTo>
                    <a:pt x="30505" y="45681"/>
                  </a:lnTo>
                  <a:lnTo>
                    <a:pt x="45732" y="45681"/>
                  </a:lnTo>
                  <a:lnTo>
                    <a:pt x="60947" y="45681"/>
                  </a:lnTo>
                  <a:lnTo>
                    <a:pt x="60947" y="30454"/>
                  </a:lnTo>
                  <a:close/>
                </a:path>
                <a:path w="227329" h="45719">
                  <a:moveTo>
                    <a:pt x="76187" y="30454"/>
                  </a:moveTo>
                  <a:lnTo>
                    <a:pt x="60960" y="30454"/>
                  </a:lnTo>
                  <a:lnTo>
                    <a:pt x="60960" y="45681"/>
                  </a:lnTo>
                  <a:lnTo>
                    <a:pt x="76187" y="45681"/>
                  </a:lnTo>
                  <a:lnTo>
                    <a:pt x="76187" y="30454"/>
                  </a:lnTo>
                  <a:close/>
                </a:path>
                <a:path w="227329" h="45719">
                  <a:moveTo>
                    <a:pt x="91414" y="30454"/>
                  </a:moveTo>
                  <a:lnTo>
                    <a:pt x="76200" y="30454"/>
                  </a:lnTo>
                  <a:lnTo>
                    <a:pt x="76200" y="45681"/>
                  </a:lnTo>
                  <a:lnTo>
                    <a:pt x="91414" y="45681"/>
                  </a:lnTo>
                  <a:lnTo>
                    <a:pt x="91414" y="30454"/>
                  </a:lnTo>
                  <a:close/>
                </a:path>
                <a:path w="227329" h="45719">
                  <a:moveTo>
                    <a:pt x="137147" y="30454"/>
                  </a:moveTo>
                  <a:lnTo>
                    <a:pt x="121932" y="30454"/>
                  </a:lnTo>
                  <a:lnTo>
                    <a:pt x="106705" y="30454"/>
                  </a:lnTo>
                  <a:lnTo>
                    <a:pt x="91427" y="30454"/>
                  </a:lnTo>
                  <a:lnTo>
                    <a:pt x="91427" y="45681"/>
                  </a:lnTo>
                  <a:lnTo>
                    <a:pt x="106705" y="45681"/>
                  </a:lnTo>
                  <a:lnTo>
                    <a:pt x="121881" y="45681"/>
                  </a:lnTo>
                  <a:lnTo>
                    <a:pt x="137147" y="45681"/>
                  </a:lnTo>
                  <a:lnTo>
                    <a:pt x="137147" y="30454"/>
                  </a:lnTo>
                  <a:close/>
                </a:path>
                <a:path w="227329" h="45719">
                  <a:moveTo>
                    <a:pt x="152387" y="30454"/>
                  </a:moveTo>
                  <a:lnTo>
                    <a:pt x="137160" y="30454"/>
                  </a:lnTo>
                  <a:lnTo>
                    <a:pt x="137160" y="45681"/>
                  </a:lnTo>
                  <a:lnTo>
                    <a:pt x="152387" y="45681"/>
                  </a:lnTo>
                  <a:lnTo>
                    <a:pt x="152387" y="30454"/>
                  </a:lnTo>
                  <a:close/>
                </a:path>
                <a:path w="227329" h="45719">
                  <a:moveTo>
                    <a:pt x="167614" y="30454"/>
                  </a:moveTo>
                  <a:lnTo>
                    <a:pt x="152400" y="30454"/>
                  </a:lnTo>
                  <a:lnTo>
                    <a:pt x="152400" y="45681"/>
                  </a:lnTo>
                  <a:lnTo>
                    <a:pt x="167614" y="45681"/>
                  </a:lnTo>
                  <a:lnTo>
                    <a:pt x="167614" y="30454"/>
                  </a:lnTo>
                  <a:close/>
                </a:path>
                <a:path w="227329" h="45719">
                  <a:moveTo>
                    <a:pt x="181317" y="30454"/>
                  </a:moveTo>
                  <a:lnTo>
                    <a:pt x="167627" y="30454"/>
                  </a:lnTo>
                  <a:lnTo>
                    <a:pt x="167627" y="45681"/>
                  </a:lnTo>
                  <a:lnTo>
                    <a:pt x="181317" y="45681"/>
                  </a:lnTo>
                  <a:lnTo>
                    <a:pt x="181317" y="30454"/>
                  </a:lnTo>
                  <a:close/>
                </a:path>
                <a:path w="227329" h="45719">
                  <a:moveTo>
                    <a:pt x="211823" y="15227"/>
                  </a:moveTo>
                  <a:lnTo>
                    <a:pt x="196596" y="15227"/>
                  </a:lnTo>
                  <a:lnTo>
                    <a:pt x="181317" y="15227"/>
                  </a:lnTo>
                  <a:lnTo>
                    <a:pt x="181317" y="30454"/>
                  </a:lnTo>
                  <a:lnTo>
                    <a:pt x="196596" y="30454"/>
                  </a:lnTo>
                  <a:lnTo>
                    <a:pt x="211823" y="30454"/>
                  </a:lnTo>
                  <a:lnTo>
                    <a:pt x="211823" y="15227"/>
                  </a:lnTo>
                  <a:close/>
                </a:path>
                <a:path w="227329" h="45719">
                  <a:moveTo>
                    <a:pt x="227037" y="0"/>
                  </a:moveTo>
                  <a:lnTo>
                    <a:pt x="211823" y="0"/>
                  </a:lnTo>
                  <a:lnTo>
                    <a:pt x="211823" y="15227"/>
                  </a:lnTo>
                  <a:lnTo>
                    <a:pt x="227037" y="15227"/>
                  </a:lnTo>
                  <a:lnTo>
                    <a:pt x="227037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7972170" y="177081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227" y="15278"/>
                  </a:moveTo>
                  <a:lnTo>
                    <a:pt x="0" y="15278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78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7972170" y="186075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7987410" y="177081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227" y="15278"/>
                  </a:moveTo>
                  <a:lnTo>
                    <a:pt x="0" y="15278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78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7987410" y="1845462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40" h="15875">
                  <a:moveTo>
                    <a:pt x="15227" y="15278"/>
                  </a:moveTo>
                  <a:lnTo>
                    <a:pt x="0" y="15278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7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8002638" y="178608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5278" y="13690"/>
                  </a:moveTo>
                  <a:lnTo>
                    <a:pt x="0" y="13690"/>
                  </a:lnTo>
                  <a:lnTo>
                    <a:pt x="0" y="0"/>
                  </a:lnTo>
                  <a:lnTo>
                    <a:pt x="15278" y="0"/>
                  </a:lnTo>
                  <a:lnTo>
                    <a:pt x="15278" y="1369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8002638" y="184546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278" y="15278"/>
                  </a:moveTo>
                  <a:lnTo>
                    <a:pt x="0" y="15278"/>
                  </a:lnTo>
                  <a:lnTo>
                    <a:pt x="0" y="0"/>
                  </a:lnTo>
                  <a:lnTo>
                    <a:pt x="15278" y="0"/>
                  </a:lnTo>
                  <a:lnTo>
                    <a:pt x="15278" y="15278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8017916" y="1786089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40" h="13969">
                  <a:moveTo>
                    <a:pt x="15227" y="13690"/>
                  </a:moveTo>
                  <a:lnTo>
                    <a:pt x="0" y="13690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369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8017916" y="183023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8033143" y="179978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8033143" y="183023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8048370" y="18150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8063610" y="18150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8063611" y="1830234"/>
              <a:ext cx="15240" cy="61594"/>
            </a:xfrm>
            <a:custGeom>
              <a:avLst/>
              <a:gdLst/>
              <a:ahLst/>
              <a:cxnLst/>
              <a:rect l="l" t="t" r="r" b="b"/>
              <a:pathLst>
                <a:path w="15240" h="61594">
                  <a:moveTo>
                    <a:pt x="15214" y="45745"/>
                  </a:moveTo>
                  <a:lnTo>
                    <a:pt x="0" y="45745"/>
                  </a:lnTo>
                  <a:lnTo>
                    <a:pt x="0" y="60972"/>
                  </a:lnTo>
                  <a:lnTo>
                    <a:pt x="15214" y="60972"/>
                  </a:lnTo>
                  <a:lnTo>
                    <a:pt x="15214" y="45745"/>
                  </a:lnTo>
                  <a:close/>
                </a:path>
                <a:path w="15240" h="61594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8078838" y="179978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8078838" y="1845462"/>
              <a:ext cx="15240" cy="46355"/>
            </a:xfrm>
            <a:custGeom>
              <a:avLst/>
              <a:gdLst/>
              <a:ahLst/>
              <a:cxnLst/>
              <a:rect l="l" t="t" r="r" b="b"/>
              <a:pathLst>
                <a:path w="15240" h="46355">
                  <a:moveTo>
                    <a:pt x="15227" y="30518"/>
                  </a:moveTo>
                  <a:lnTo>
                    <a:pt x="0" y="30518"/>
                  </a:lnTo>
                  <a:lnTo>
                    <a:pt x="0" y="45745"/>
                  </a:lnTo>
                  <a:lnTo>
                    <a:pt x="15227" y="45745"/>
                  </a:lnTo>
                  <a:lnTo>
                    <a:pt x="15227" y="30518"/>
                  </a:lnTo>
                  <a:close/>
                </a:path>
                <a:path w="15240" h="46355">
                  <a:moveTo>
                    <a:pt x="15227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15227" y="15278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8094065" y="179978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8094066" y="1860752"/>
              <a:ext cx="15240" cy="30480"/>
            </a:xfrm>
            <a:custGeom>
              <a:avLst/>
              <a:gdLst/>
              <a:ahLst/>
              <a:cxnLst/>
              <a:rect l="l" t="t" r="r" b="b"/>
              <a:pathLst>
                <a:path w="15240" h="30480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15214" y="30454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8109343" y="1786089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40" h="13969">
                  <a:moveTo>
                    <a:pt x="15227" y="13690"/>
                  </a:moveTo>
                  <a:lnTo>
                    <a:pt x="0" y="13690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369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8109343" y="1830234"/>
              <a:ext cx="15240" cy="61594"/>
            </a:xfrm>
            <a:custGeom>
              <a:avLst/>
              <a:gdLst/>
              <a:ahLst/>
              <a:cxnLst/>
              <a:rect l="l" t="t" r="r" b="b"/>
              <a:pathLst>
                <a:path w="15240" h="61594">
                  <a:moveTo>
                    <a:pt x="15214" y="30518"/>
                  </a:moveTo>
                  <a:lnTo>
                    <a:pt x="0" y="30518"/>
                  </a:lnTo>
                  <a:lnTo>
                    <a:pt x="0" y="45745"/>
                  </a:lnTo>
                  <a:lnTo>
                    <a:pt x="0" y="60972"/>
                  </a:lnTo>
                  <a:lnTo>
                    <a:pt x="15214" y="60972"/>
                  </a:lnTo>
                  <a:lnTo>
                    <a:pt x="15214" y="45745"/>
                  </a:lnTo>
                  <a:lnTo>
                    <a:pt x="15214" y="30518"/>
                  </a:lnTo>
                  <a:close/>
                </a:path>
                <a:path w="15240" h="61594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505"/>
                  </a:lnTo>
                  <a:lnTo>
                    <a:pt x="15214" y="30505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8124571" y="1770811"/>
              <a:ext cx="425450" cy="135890"/>
            </a:xfrm>
            <a:custGeom>
              <a:avLst/>
              <a:gdLst/>
              <a:ahLst/>
              <a:cxnLst/>
              <a:rect l="l" t="t" r="r" b="b"/>
              <a:pathLst>
                <a:path w="425450" h="135889">
                  <a:moveTo>
                    <a:pt x="15227" y="15278"/>
                  </a:moveTo>
                  <a:lnTo>
                    <a:pt x="0" y="15278"/>
                  </a:lnTo>
                  <a:lnTo>
                    <a:pt x="0" y="28968"/>
                  </a:lnTo>
                  <a:lnTo>
                    <a:pt x="15227" y="28968"/>
                  </a:lnTo>
                  <a:lnTo>
                    <a:pt x="15227" y="15278"/>
                  </a:lnTo>
                  <a:close/>
                </a:path>
                <a:path w="425450" h="135889">
                  <a:moveTo>
                    <a:pt x="30454" y="0"/>
                  </a:moveTo>
                  <a:lnTo>
                    <a:pt x="15240" y="0"/>
                  </a:lnTo>
                  <a:lnTo>
                    <a:pt x="15240" y="15278"/>
                  </a:lnTo>
                  <a:lnTo>
                    <a:pt x="30454" y="15278"/>
                  </a:lnTo>
                  <a:lnTo>
                    <a:pt x="30454" y="0"/>
                  </a:lnTo>
                  <a:close/>
                </a:path>
                <a:path w="425450" h="135889">
                  <a:moveTo>
                    <a:pt x="45694" y="0"/>
                  </a:moveTo>
                  <a:lnTo>
                    <a:pt x="30467" y="0"/>
                  </a:lnTo>
                  <a:lnTo>
                    <a:pt x="30467" y="15278"/>
                  </a:lnTo>
                  <a:lnTo>
                    <a:pt x="45694" y="15278"/>
                  </a:lnTo>
                  <a:lnTo>
                    <a:pt x="45694" y="0"/>
                  </a:lnTo>
                  <a:close/>
                </a:path>
                <a:path w="425450" h="135889">
                  <a:moveTo>
                    <a:pt x="76149" y="120396"/>
                  </a:moveTo>
                  <a:lnTo>
                    <a:pt x="60921" y="120396"/>
                  </a:lnTo>
                  <a:lnTo>
                    <a:pt x="60921" y="135623"/>
                  </a:lnTo>
                  <a:lnTo>
                    <a:pt x="76149" y="135623"/>
                  </a:lnTo>
                  <a:lnTo>
                    <a:pt x="76149" y="120396"/>
                  </a:lnTo>
                  <a:close/>
                </a:path>
                <a:path w="425450" h="135889">
                  <a:moveTo>
                    <a:pt x="106654" y="120396"/>
                  </a:moveTo>
                  <a:lnTo>
                    <a:pt x="91440" y="120396"/>
                  </a:lnTo>
                  <a:lnTo>
                    <a:pt x="76161" y="120396"/>
                  </a:lnTo>
                  <a:lnTo>
                    <a:pt x="76161" y="135623"/>
                  </a:lnTo>
                  <a:lnTo>
                    <a:pt x="91440" y="135623"/>
                  </a:lnTo>
                  <a:lnTo>
                    <a:pt x="106654" y="135623"/>
                  </a:lnTo>
                  <a:lnTo>
                    <a:pt x="106654" y="120396"/>
                  </a:lnTo>
                  <a:close/>
                </a:path>
                <a:path w="425450" h="135889">
                  <a:moveTo>
                    <a:pt x="137109" y="120396"/>
                  </a:moveTo>
                  <a:lnTo>
                    <a:pt x="121894" y="120396"/>
                  </a:lnTo>
                  <a:lnTo>
                    <a:pt x="106667" y="120396"/>
                  </a:lnTo>
                  <a:lnTo>
                    <a:pt x="106667" y="135623"/>
                  </a:lnTo>
                  <a:lnTo>
                    <a:pt x="121894" y="135623"/>
                  </a:lnTo>
                  <a:lnTo>
                    <a:pt x="137109" y="135623"/>
                  </a:lnTo>
                  <a:lnTo>
                    <a:pt x="137109" y="120396"/>
                  </a:lnTo>
                  <a:close/>
                </a:path>
                <a:path w="425450" h="135889">
                  <a:moveTo>
                    <a:pt x="242290" y="120396"/>
                  </a:moveTo>
                  <a:lnTo>
                    <a:pt x="227063" y="120396"/>
                  </a:lnTo>
                  <a:lnTo>
                    <a:pt x="227063" y="135623"/>
                  </a:lnTo>
                  <a:lnTo>
                    <a:pt x="242290" y="135623"/>
                  </a:lnTo>
                  <a:lnTo>
                    <a:pt x="242290" y="120396"/>
                  </a:lnTo>
                  <a:close/>
                </a:path>
                <a:path w="425450" h="135889">
                  <a:moveTo>
                    <a:pt x="257517" y="120396"/>
                  </a:moveTo>
                  <a:lnTo>
                    <a:pt x="242303" y="120396"/>
                  </a:lnTo>
                  <a:lnTo>
                    <a:pt x="242303" y="135623"/>
                  </a:lnTo>
                  <a:lnTo>
                    <a:pt x="257517" y="135623"/>
                  </a:lnTo>
                  <a:lnTo>
                    <a:pt x="257517" y="120396"/>
                  </a:lnTo>
                  <a:close/>
                </a:path>
                <a:path w="425450" h="135889">
                  <a:moveTo>
                    <a:pt x="303199" y="120396"/>
                  </a:moveTo>
                  <a:lnTo>
                    <a:pt x="287985" y="120396"/>
                  </a:lnTo>
                  <a:lnTo>
                    <a:pt x="272757" y="120396"/>
                  </a:lnTo>
                  <a:lnTo>
                    <a:pt x="257530" y="120396"/>
                  </a:lnTo>
                  <a:lnTo>
                    <a:pt x="257530" y="135623"/>
                  </a:lnTo>
                  <a:lnTo>
                    <a:pt x="272757" y="135623"/>
                  </a:lnTo>
                  <a:lnTo>
                    <a:pt x="287985" y="135623"/>
                  </a:lnTo>
                  <a:lnTo>
                    <a:pt x="303199" y="135623"/>
                  </a:lnTo>
                  <a:lnTo>
                    <a:pt x="303199" y="120396"/>
                  </a:lnTo>
                  <a:close/>
                </a:path>
                <a:path w="425450" h="135889">
                  <a:moveTo>
                    <a:pt x="318490" y="120396"/>
                  </a:moveTo>
                  <a:lnTo>
                    <a:pt x="303212" y="120396"/>
                  </a:lnTo>
                  <a:lnTo>
                    <a:pt x="303212" y="135623"/>
                  </a:lnTo>
                  <a:lnTo>
                    <a:pt x="318490" y="135623"/>
                  </a:lnTo>
                  <a:lnTo>
                    <a:pt x="318490" y="120396"/>
                  </a:lnTo>
                  <a:close/>
                </a:path>
                <a:path w="425450" h="135889">
                  <a:moveTo>
                    <a:pt x="333717" y="120396"/>
                  </a:moveTo>
                  <a:lnTo>
                    <a:pt x="318503" y="120396"/>
                  </a:lnTo>
                  <a:lnTo>
                    <a:pt x="318503" y="135623"/>
                  </a:lnTo>
                  <a:lnTo>
                    <a:pt x="333717" y="135623"/>
                  </a:lnTo>
                  <a:lnTo>
                    <a:pt x="333717" y="120396"/>
                  </a:lnTo>
                  <a:close/>
                </a:path>
                <a:path w="425450" h="135889">
                  <a:moveTo>
                    <a:pt x="379399" y="120396"/>
                  </a:moveTo>
                  <a:lnTo>
                    <a:pt x="364185" y="120396"/>
                  </a:lnTo>
                  <a:lnTo>
                    <a:pt x="348957" y="120396"/>
                  </a:lnTo>
                  <a:lnTo>
                    <a:pt x="333730" y="120396"/>
                  </a:lnTo>
                  <a:lnTo>
                    <a:pt x="333730" y="135623"/>
                  </a:lnTo>
                  <a:lnTo>
                    <a:pt x="348957" y="135623"/>
                  </a:lnTo>
                  <a:lnTo>
                    <a:pt x="364185" y="135623"/>
                  </a:lnTo>
                  <a:lnTo>
                    <a:pt x="379399" y="135623"/>
                  </a:lnTo>
                  <a:lnTo>
                    <a:pt x="379399" y="120396"/>
                  </a:lnTo>
                  <a:close/>
                </a:path>
                <a:path w="425450" h="135889">
                  <a:moveTo>
                    <a:pt x="394639" y="120396"/>
                  </a:moveTo>
                  <a:lnTo>
                    <a:pt x="379412" y="120396"/>
                  </a:lnTo>
                  <a:lnTo>
                    <a:pt x="379412" y="135623"/>
                  </a:lnTo>
                  <a:lnTo>
                    <a:pt x="394639" y="135623"/>
                  </a:lnTo>
                  <a:lnTo>
                    <a:pt x="394639" y="120396"/>
                  </a:lnTo>
                  <a:close/>
                </a:path>
                <a:path w="425450" h="135889">
                  <a:moveTo>
                    <a:pt x="409917" y="120396"/>
                  </a:moveTo>
                  <a:lnTo>
                    <a:pt x="394652" y="120396"/>
                  </a:lnTo>
                  <a:lnTo>
                    <a:pt x="394652" y="135623"/>
                  </a:lnTo>
                  <a:lnTo>
                    <a:pt x="409917" y="135623"/>
                  </a:lnTo>
                  <a:lnTo>
                    <a:pt x="409917" y="120396"/>
                  </a:lnTo>
                  <a:close/>
                </a:path>
                <a:path w="425450" h="135889">
                  <a:moveTo>
                    <a:pt x="425157" y="120396"/>
                  </a:moveTo>
                  <a:lnTo>
                    <a:pt x="409930" y="120396"/>
                  </a:lnTo>
                  <a:lnTo>
                    <a:pt x="409930" y="135623"/>
                  </a:lnTo>
                  <a:lnTo>
                    <a:pt x="425157" y="135623"/>
                  </a:lnTo>
                  <a:lnTo>
                    <a:pt x="425157" y="120396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8443074" y="1799780"/>
              <a:ext cx="121920" cy="76200"/>
            </a:xfrm>
            <a:custGeom>
              <a:avLst/>
              <a:gdLst/>
              <a:ahLst/>
              <a:cxnLst/>
              <a:rect l="l" t="t" r="r" b="b"/>
              <a:pathLst>
                <a:path w="121920" h="76200">
                  <a:moveTo>
                    <a:pt x="15214" y="30454"/>
                  </a:moveTo>
                  <a:lnTo>
                    <a:pt x="0" y="30454"/>
                  </a:lnTo>
                  <a:lnTo>
                    <a:pt x="0" y="45681"/>
                  </a:lnTo>
                  <a:lnTo>
                    <a:pt x="15214" y="45681"/>
                  </a:lnTo>
                  <a:lnTo>
                    <a:pt x="15214" y="30454"/>
                  </a:lnTo>
                  <a:close/>
                </a:path>
                <a:path w="121920" h="76200">
                  <a:moveTo>
                    <a:pt x="60896" y="30454"/>
                  </a:moveTo>
                  <a:lnTo>
                    <a:pt x="45681" y="30454"/>
                  </a:lnTo>
                  <a:lnTo>
                    <a:pt x="30454" y="30454"/>
                  </a:lnTo>
                  <a:lnTo>
                    <a:pt x="15227" y="30454"/>
                  </a:lnTo>
                  <a:lnTo>
                    <a:pt x="15227" y="45681"/>
                  </a:lnTo>
                  <a:lnTo>
                    <a:pt x="30454" y="45681"/>
                  </a:lnTo>
                  <a:lnTo>
                    <a:pt x="45681" y="45681"/>
                  </a:lnTo>
                  <a:lnTo>
                    <a:pt x="60896" y="45681"/>
                  </a:lnTo>
                  <a:lnTo>
                    <a:pt x="60896" y="30454"/>
                  </a:lnTo>
                  <a:close/>
                </a:path>
                <a:path w="121920" h="76200">
                  <a:moveTo>
                    <a:pt x="76136" y="30454"/>
                  </a:moveTo>
                  <a:lnTo>
                    <a:pt x="60909" y="30454"/>
                  </a:lnTo>
                  <a:lnTo>
                    <a:pt x="60909" y="45681"/>
                  </a:lnTo>
                  <a:lnTo>
                    <a:pt x="76136" y="45681"/>
                  </a:lnTo>
                  <a:lnTo>
                    <a:pt x="76136" y="30454"/>
                  </a:lnTo>
                  <a:close/>
                </a:path>
                <a:path w="121920" h="76200">
                  <a:moveTo>
                    <a:pt x="91414" y="30454"/>
                  </a:moveTo>
                  <a:lnTo>
                    <a:pt x="76149" y="30454"/>
                  </a:lnTo>
                  <a:lnTo>
                    <a:pt x="76149" y="45681"/>
                  </a:lnTo>
                  <a:lnTo>
                    <a:pt x="91414" y="45681"/>
                  </a:lnTo>
                  <a:lnTo>
                    <a:pt x="91414" y="30454"/>
                  </a:lnTo>
                  <a:close/>
                </a:path>
                <a:path w="121920" h="76200">
                  <a:moveTo>
                    <a:pt x="121881" y="60972"/>
                  </a:moveTo>
                  <a:lnTo>
                    <a:pt x="106654" y="60972"/>
                  </a:lnTo>
                  <a:lnTo>
                    <a:pt x="106654" y="76200"/>
                  </a:lnTo>
                  <a:lnTo>
                    <a:pt x="121881" y="76200"/>
                  </a:lnTo>
                  <a:lnTo>
                    <a:pt x="121881" y="60972"/>
                  </a:lnTo>
                  <a:close/>
                </a:path>
                <a:path w="121920" h="76200">
                  <a:moveTo>
                    <a:pt x="121881" y="30454"/>
                  </a:moveTo>
                  <a:lnTo>
                    <a:pt x="106654" y="30454"/>
                  </a:lnTo>
                  <a:lnTo>
                    <a:pt x="91427" y="30454"/>
                  </a:lnTo>
                  <a:lnTo>
                    <a:pt x="91427" y="45681"/>
                  </a:lnTo>
                  <a:lnTo>
                    <a:pt x="106654" y="45681"/>
                  </a:lnTo>
                  <a:lnTo>
                    <a:pt x="121881" y="45681"/>
                  </a:lnTo>
                  <a:lnTo>
                    <a:pt x="121881" y="30454"/>
                  </a:lnTo>
                  <a:close/>
                </a:path>
                <a:path w="121920" h="76200">
                  <a:moveTo>
                    <a:pt x="121881" y="0"/>
                  </a:moveTo>
                  <a:lnTo>
                    <a:pt x="106654" y="0"/>
                  </a:lnTo>
                  <a:lnTo>
                    <a:pt x="106654" y="15227"/>
                  </a:lnTo>
                  <a:lnTo>
                    <a:pt x="121881" y="15227"/>
                  </a:lnTo>
                  <a:lnTo>
                    <a:pt x="121881" y="0"/>
                  </a:lnTo>
                  <a:close/>
                </a:path>
              </a:pathLst>
            </a:custGeom>
            <a:solidFill>
              <a:srgbClr val="27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8549728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8564956" y="1815007"/>
              <a:ext cx="15240" cy="46355"/>
            </a:xfrm>
            <a:custGeom>
              <a:avLst/>
              <a:gdLst/>
              <a:ahLst/>
              <a:cxnLst/>
              <a:rect l="l" t="t" r="r" b="b"/>
              <a:pathLst>
                <a:path w="15240" h="46355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0" y="45732"/>
                  </a:lnTo>
                  <a:lnTo>
                    <a:pt x="15214" y="45732"/>
                  </a:lnTo>
                  <a:lnTo>
                    <a:pt x="15214" y="30454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27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8564956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8580183" y="183023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27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8580183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8595423" y="1618462"/>
              <a:ext cx="15240" cy="167640"/>
            </a:xfrm>
            <a:custGeom>
              <a:avLst/>
              <a:gdLst/>
              <a:ahLst/>
              <a:cxnLst/>
              <a:rect l="l" t="t" r="r" b="b"/>
              <a:pathLst>
                <a:path w="15240" h="167639">
                  <a:moveTo>
                    <a:pt x="15214" y="152349"/>
                  </a:moveTo>
                  <a:lnTo>
                    <a:pt x="0" y="152349"/>
                  </a:lnTo>
                  <a:lnTo>
                    <a:pt x="0" y="167627"/>
                  </a:lnTo>
                  <a:lnTo>
                    <a:pt x="15214" y="167627"/>
                  </a:lnTo>
                  <a:lnTo>
                    <a:pt x="15214" y="152349"/>
                  </a:lnTo>
                  <a:close/>
                </a:path>
                <a:path w="15240" h="167639">
                  <a:moveTo>
                    <a:pt x="15214" y="76149"/>
                  </a:moveTo>
                  <a:lnTo>
                    <a:pt x="0" y="76149"/>
                  </a:lnTo>
                  <a:lnTo>
                    <a:pt x="0" y="91427"/>
                  </a:lnTo>
                  <a:lnTo>
                    <a:pt x="0" y="106654"/>
                  </a:lnTo>
                  <a:lnTo>
                    <a:pt x="0" y="121881"/>
                  </a:lnTo>
                  <a:lnTo>
                    <a:pt x="0" y="137109"/>
                  </a:lnTo>
                  <a:lnTo>
                    <a:pt x="0" y="152336"/>
                  </a:lnTo>
                  <a:lnTo>
                    <a:pt x="15214" y="152336"/>
                  </a:lnTo>
                  <a:lnTo>
                    <a:pt x="15214" y="137109"/>
                  </a:lnTo>
                  <a:lnTo>
                    <a:pt x="15214" y="121881"/>
                  </a:lnTo>
                  <a:lnTo>
                    <a:pt x="15214" y="106654"/>
                  </a:lnTo>
                  <a:lnTo>
                    <a:pt x="15214" y="91427"/>
                  </a:lnTo>
                  <a:lnTo>
                    <a:pt x="15214" y="76149"/>
                  </a:lnTo>
                  <a:close/>
                </a:path>
                <a:path w="15240" h="167639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0" y="45681"/>
                  </a:lnTo>
                  <a:lnTo>
                    <a:pt x="0" y="60909"/>
                  </a:lnTo>
                  <a:lnTo>
                    <a:pt x="0" y="76136"/>
                  </a:lnTo>
                  <a:lnTo>
                    <a:pt x="15214" y="76136"/>
                  </a:lnTo>
                  <a:lnTo>
                    <a:pt x="15214" y="60909"/>
                  </a:lnTo>
                  <a:lnTo>
                    <a:pt x="15214" y="45681"/>
                  </a:lnTo>
                  <a:lnTo>
                    <a:pt x="15214" y="30454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8595423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8610701" y="1618462"/>
              <a:ext cx="13970" cy="181610"/>
            </a:xfrm>
            <a:custGeom>
              <a:avLst/>
              <a:gdLst/>
              <a:ahLst/>
              <a:cxnLst/>
              <a:rect l="l" t="t" r="r" b="b"/>
              <a:pathLst>
                <a:path w="13970" h="181610">
                  <a:moveTo>
                    <a:pt x="13690" y="167627"/>
                  </a:moveTo>
                  <a:lnTo>
                    <a:pt x="0" y="167627"/>
                  </a:lnTo>
                  <a:lnTo>
                    <a:pt x="0" y="181317"/>
                  </a:lnTo>
                  <a:lnTo>
                    <a:pt x="13690" y="181317"/>
                  </a:lnTo>
                  <a:lnTo>
                    <a:pt x="13690" y="167627"/>
                  </a:lnTo>
                  <a:close/>
                </a:path>
                <a:path w="13970" h="181610">
                  <a:moveTo>
                    <a:pt x="1369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3690" y="15227"/>
                  </a:lnTo>
                  <a:lnTo>
                    <a:pt x="13690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8610701" y="1891207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13690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3690" y="0"/>
                  </a:lnTo>
                  <a:lnTo>
                    <a:pt x="13690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8624392" y="1618462"/>
              <a:ext cx="30480" cy="318770"/>
            </a:xfrm>
            <a:custGeom>
              <a:avLst/>
              <a:gdLst/>
              <a:ahLst/>
              <a:cxnLst/>
              <a:rect l="l" t="t" r="r" b="b"/>
              <a:pathLst>
                <a:path w="30479" h="318769">
                  <a:moveTo>
                    <a:pt x="15227" y="242290"/>
                  </a:moveTo>
                  <a:lnTo>
                    <a:pt x="0" y="242290"/>
                  </a:lnTo>
                  <a:lnTo>
                    <a:pt x="0" y="257517"/>
                  </a:lnTo>
                  <a:lnTo>
                    <a:pt x="0" y="272745"/>
                  </a:lnTo>
                  <a:lnTo>
                    <a:pt x="0" y="287972"/>
                  </a:lnTo>
                  <a:lnTo>
                    <a:pt x="0" y="303199"/>
                  </a:lnTo>
                  <a:lnTo>
                    <a:pt x="0" y="318477"/>
                  </a:lnTo>
                  <a:lnTo>
                    <a:pt x="15227" y="318477"/>
                  </a:lnTo>
                  <a:lnTo>
                    <a:pt x="15227" y="303199"/>
                  </a:lnTo>
                  <a:lnTo>
                    <a:pt x="15227" y="287972"/>
                  </a:lnTo>
                  <a:lnTo>
                    <a:pt x="15227" y="272745"/>
                  </a:lnTo>
                  <a:lnTo>
                    <a:pt x="15227" y="257517"/>
                  </a:lnTo>
                  <a:lnTo>
                    <a:pt x="15227" y="242290"/>
                  </a:lnTo>
                  <a:close/>
                </a:path>
                <a:path w="30479" h="318769">
                  <a:moveTo>
                    <a:pt x="15227" y="181317"/>
                  </a:moveTo>
                  <a:lnTo>
                    <a:pt x="0" y="181317"/>
                  </a:lnTo>
                  <a:lnTo>
                    <a:pt x="0" y="196545"/>
                  </a:lnTo>
                  <a:lnTo>
                    <a:pt x="15227" y="196545"/>
                  </a:lnTo>
                  <a:lnTo>
                    <a:pt x="15227" y="181317"/>
                  </a:lnTo>
                  <a:close/>
                </a:path>
                <a:path w="30479" h="318769">
                  <a:moveTo>
                    <a:pt x="30441" y="0"/>
                  </a:moveTo>
                  <a:lnTo>
                    <a:pt x="15227" y="0"/>
                  </a:lnTo>
                  <a:lnTo>
                    <a:pt x="0" y="0"/>
                  </a:lnTo>
                  <a:lnTo>
                    <a:pt x="0" y="15227"/>
                  </a:lnTo>
                  <a:lnTo>
                    <a:pt x="15227" y="15227"/>
                  </a:lnTo>
                  <a:lnTo>
                    <a:pt x="30441" y="15227"/>
                  </a:lnTo>
                  <a:lnTo>
                    <a:pt x="30441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8639619" y="1648916"/>
              <a:ext cx="15240" cy="121920"/>
            </a:xfrm>
            <a:custGeom>
              <a:avLst/>
              <a:gdLst/>
              <a:ahLst/>
              <a:cxnLst/>
              <a:rect l="l" t="t" r="r" b="b"/>
              <a:pathLst>
                <a:path w="15240" h="121919">
                  <a:moveTo>
                    <a:pt x="15214" y="106654"/>
                  </a:moveTo>
                  <a:lnTo>
                    <a:pt x="0" y="106654"/>
                  </a:lnTo>
                  <a:lnTo>
                    <a:pt x="0" y="121881"/>
                  </a:lnTo>
                  <a:lnTo>
                    <a:pt x="15214" y="121881"/>
                  </a:lnTo>
                  <a:lnTo>
                    <a:pt x="15214" y="106654"/>
                  </a:lnTo>
                  <a:close/>
                </a:path>
                <a:path w="15240" h="121919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27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8639619" y="1815007"/>
              <a:ext cx="15240" cy="46355"/>
            </a:xfrm>
            <a:custGeom>
              <a:avLst/>
              <a:gdLst/>
              <a:ahLst/>
              <a:cxnLst/>
              <a:rect l="l" t="t" r="r" b="b"/>
              <a:pathLst>
                <a:path w="15240" h="46355">
                  <a:moveTo>
                    <a:pt x="15214" y="30454"/>
                  </a:moveTo>
                  <a:lnTo>
                    <a:pt x="0" y="30454"/>
                  </a:lnTo>
                  <a:lnTo>
                    <a:pt x="0" y="45732"/>
                  </a:lnTo>
                  <a:lnTo>
                    <a:pt x="15214" y="45732"/>
                  </a:lnTo>
                  <a:lnTo>
                    <a:pt x="15214" y="30454"/>
                  </a:lnTo>
                  <a:close/>
                </a:path>
                <a:path w="15240" h="46355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8639619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8639619" y="1618462"/>
              <a:ext cx="30480" cy="334010"/>
            </a:xfrm>
            <a:custGeom>
              <a:avLst/>
              <a:gdLst/>
              <a:ahLst/>
              <a:cxnLst/>
              <a:rect l="l" t="t" r="r" b="b"/>
              <a:pathLst>
                <a:path w="30479" h="334010">
                  <a:moveTo>
                    <a:pt x="15214" y="318490"/>
                  </a:moveTo>
                  <a:lnTo>
                    <a:pt x="0" y="318490"/>
                  </a:lnTo>
                  <a:lnTo>
                    <a:pt x="0" y="333717"/>
                  </a:lnTo>
                  <a:lnTo>
                    <a:pt x="15214" y="333717"/>
                  </a:lnTo>
                  <a:lnTo>
                    <a:pt x="15214" y="318490"/>
                  </a:lnTo>
                  <a:close/>
                </a:path>
                <a:path w="30479" h="334010">
                  <a:moveTo>
                    <a:pt x="30454" y="0"/>
                  </a:moveTo>
                  <a:lnTo>
                    <a:pt x="15227" y="0"/>
                  </a:lnTo>
                  <a:lnTo>
                    <a:pt x="15227" y="15227"/>
                  </a:lnTo>
                  <a:lnTo>
                    <a:pt x="30454" y="15227"/>
                  </a:lnTo>
                  <a:lnTo>
                    <a:pt x="3045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8654847" y="1648916"/>
              <a:ext cx="15240" cy="121920"/>
            </a:xfrm>
            <a:custGeom>
              <a:avLst/>
              <a:gdLst/>
              <a:ahLst/>
              <a:cxnLst/>
              <a:rect l="l" t="t" r="r" b="b"/>
              <a:pathLst>
                <a:path w="15240" h="121919">
                  <a:moveTo>
                    <a:pt x="15227" y="45694"/>
                  </a:moveTo>
                  <a:lnTo>
                    <a:pt x="0" y="45694"/>
                  </a:lnTo>
                  <a:lnTo>
                    <a:pt x="0" y="60972"/>
                  </a:lnTo>
                  <a:lnTo>
                    <a:pt x="0" y="76200"/>
                  </a:lnTo>
                  <a:lnTo>
                    <a:pt x="0" y="91427"/>
                  </a:lnTo>
                  <a:lnTo>
                    <a:pt x="0" y="106654"/>
                  </a:lnTo>
                  <a:lnTo>
                    <a:pt x="0" y="121881"/>
                  </a:lnTo>
                  <a:lnTo>
                    <a:pt x="15227" y="121881"/>
                  </a:lnTo>
                  <a:lnTo>
                    <a:pt x="15227" y="106654"/>
                  </a:lnTo>
                  <a:lnTo>
                    <a:pt x="15227" y="91427"/>
                  </a:lnTo>
                  <a:lnTo>
                    <a:pt x="15227" y="76200"/>
                  </a:lnTo>
                  <a:lnTo>
                    <a:pt x="15227" y="60972"/>
                  </a:lnTo>
                  <a:lnTo>
                    <a:pt x="15227" y="45694"/>
                  </a:lnTo>
                  <a:close/>
                </a:path>
                <a:path w="15240" h="121919">
                  <a:moveTo>
                    <a:pt x="15227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0" y="45681"/>
                  </a:lnTo>
                  <a:lnTo>
                    <a:pt x="15227" y="45681"/>
                  </a:lnTo>
                  <a:lnTo>
                    <a:pt x="15227" y="30454"/>
                  </a:lnTo>
                  <a:lnTo>
                    <a:pt x="15227" y="15227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27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8654846" y="183023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8654846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8654847" y="1618462"/>
              <a:ext cx="31115" cy="349250"/>
            </a:xfrm>
            <a:custGeom>
              <a:avLst/>
              <a:gdLst/>
              <a:ahLst/>
              <a:cxnLst/>
              <a:rect l="l" t="t" r="r" b="b"/>
              <a:pathLst>
                <a:path w="31115" h="349250">
                  <a:moveTo>
                    <a:pt x="15227" y="333717"/>
                  </a:moveTo>
                  <a:lnTo>
                    <a:pt x="0" y="333717"/>
                  </a:lnTo>
                  <a:lnTo>
                    <a:pt x="0" y="348945"/>
                  </a:lnTo>
                  <a:lnTo>
                    <a:pt x="15227" y="348945"/>
                  </a:lnTo>
                  <a:lnTo>
                    <a:pt x="15227" y="333717"/>
                  </a:lnTo>
                  <a:close/>
                </a:path>
                <a:path w="31115" h="349250">
                  <a:moveTo>
                    <a:pt x="30518" y="0"/>
                  </a:moveTo>
                  <a:lnTo>
                    <a:pt x="15240" y="0"/>
                  </a:lnTo>
                  <a:lnTo>
                    <a:pt x="15240" y="15227"/>
                  </a:lnTo>
                  <a:lnTo>
                    <a:pt x="30518" y="15227"/>
                  </a:lnTo>
                  <a:lnTo>
                    <a:pt x="30518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8670087" y="1648916"/>
              <a:ext cx="15875" cy="121920"/>
            </a:xfrm>
            <a:custGeom>
              <a:avLst/>
              <a:gdLst/>
              <a:ahLst/>
              <a:cxnLst/>
              <a:rect l="l" t="t" r="r" b="b"/>
              <a:pathLst>
                <a:path w="15875" h="121919">
                  <a:moveTo>
                    <a:pt x="15278" y="106654"/>
                  </a:moveTo>
                  <a:lnTo>
                    <a:pt x="0" y="106654"/>
                  </a:lnTo>
                  <a:lnTo>
                    <a:pt x="0" y="121881"/>
                  </a:lnTo>
                  <a:lnTo>
                    <a:pt x="15278" y="121881"/>
                  </a:lnTo>
                  <a:lnTo>
                    <a:pt x="15278" y="106654"/>
                  </a:lnTo>
                  <a:close/>
                </a:path>
                <a:path w="15875" h="121919">
                  <a:moveTo>
                    <a:pt x="15278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78" y="15227"/>
                  </a:lnTo>
                  <a:lnTo>
                    <a:pt x="15278" y="0"/>
                  </a:lnTo>
                  <a:close/>
                </a:path>
              </a:pathLst>
            </a:custGeom>
            <a:solidFill>
              <a:srgbClr val="27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8670087" y="1815007"/>
              <a:ext cx="15875" cy="46355"/>
            </a:xfrm>
            <a:custGeom>
              <a:avLst/>
              <a:gdLst/>
              <a:ahLst/>
              <a:cxnLst/>
              <a:rect l="l" t="t" r="r" b="b"/>
              <a:pathLst>
                <a:path w="15875" h="46355">
                  <a:moveTo>
                    <a:pt x="15278" y="30454"/>
                  </a:moveTo>
                  <a:lnTo>
                    <a:pt x="0" y="30454"/>
                  </a:lnTo>
                  <a:lnTo>
                    <a:pt x="0" y="45732"/>
                  </a:lnTo>
                  <a:lnTo>
                    <a:pt x="15278" y="45732"/>
                  </a:lnTo>
                  <a:lnTo>
                    <a:pt x="15278" y="30454"/>
                  </a:lnTo>
                  <a:close/>
                </a:path>
                <a:path w="15875" h="46355">
                  <a:moveTo>
                    <a:pt x="15278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78" y="15227"/>
                  </a:lnTo>
                  <a:lnTo>
                    <a:pt x="15278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8670086" y="1891207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5278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78" y="0"/>
                  </a:lnTo>
                  <a:lnTo>
                    <a:pt x="15278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8670087" y="1618462"/>
              <a:ext cx="31115" cy="334010"/>
            </a:xfrm>
            <a:custGeom>
              <a:avLst/>
              <a:gdLst/>
              <a:ahLst/>
              <a:cxnLst/>
              <a:rect l="l" t="t" r="r" b="b"/>
              <a:pathLst>
                <a:path w="31115" h="334010">
                  <a:moveTo>
                    <a:pt x="15278" y="318490"/>
                  </a:moveTo>
                  <a:lnTo>
                    <a:pt x="0" y="318490"/>
                  </a:lnTo>
                  <a:lnTo>
                    <a:pt x="0" y="333717"/>
                  </a:lnTo>
                  <a:lnTo>
                    <a:pt x="15278" y="333717"/>
                  </a:lnTo>
                  <a:lnTo>
                    <a:pt x="15278" y="318490"/>
                  </a:lnTo>
                  <a:close/>
                </a:path>
                <a:path w="31115" h="334010">
                  <a:moveTo>
                    <a:pt x="30492" y="242290"/>
                  </a:moveTo>
                  <a:lnTo>
                    <a:pt x="15278" y="242290"/>
                  </a:lnTo>
                  <a:lnTo>
                    <a:pt x="15278" y="257517"/>
                  </a:lnTo>
                  <a:lnTo>
                    <a:pt x="15278" y="272745"/>
                  </a:lnTo>
                  <a:lnTo>
                    <a:pt x="30492" y="272745"/>
                  </a:lnTo>
                  <a:lnTo>
                    <a:pt x="30492" y="257517"/>
                  </a:lnTo>
                  <a:lnTo>
                    <a:pt x="30492" y="242290"/>
                  </a:lnTo>
                  <a:close/>
                </a:path>
                <a:path w="31115" h="334010">
                  <a:moveTo>
                    <a:pt x="30492" y="181317"/>
                  </a:moveTo>
                  <a:lnTo>
                    <a:pt x="15278" y="181317"/>
                  </a:lnTo>
                  <a:lnTo>
                    <a:pt x="15278" y="196545"/>
                  </a:lnTo>
                  <a:lnTo>
                    <a:pt x="30492" y="196545"/>
                  </a:lnTo>
                  <a:lnTo>
                    <a:pt x="30492" y="181317"/>
                  </a:lnTo>
                  <a:close/>
                </a:path>
                <a:path w="31115" h="334010">
                  <a:moveTo>
                    <a:pt x="30492" y="0"/>
                  </a:moveTo>
                  <a:lnTo>
                    <a:pt x="15278" y="0"/>
                  </a:lnTo>
                  <a:lnTo>
                    <a:pt x="15278" y="15227"/>
                  </a:lnTo>
                  <a:lnTo>
                    <a:pt x="30492" y="15227"/>
                  </a:lnTo>
                  <a:lnTo>
                    <a:pt x="30492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8685364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685365" y="1618462"/>
              <a:ext cx="30480" cy="318770"/>
            </a:xfrm>
            <a:custGeom>
              <a:avLst/>
              <a:gdLst/>
              <a:ahLst/>
              <a:cxnLst/>
              <a:rect l="l" t="t" r="r" b="b"/>
              <a:pathLst>
                <a:path w="30479" h="318769">
                  <a:moveTo>
                    <a:pt x="15214" y="287972"/>
                  </a:moveTo>
                  <a:lnTo>
                    <a:pt x="0" y="287972"/>
                  </a:lnTo>
                  <a:lnTo>
                    <a:pt x="0" y="303199"/>
                  </a:lnTo>
                  <a:lnTo>
                    <a:pt x="0" y="318477"/>
                  </a:lnTo>
                  <a:lnTo>
                    <a:pt x="15214" y="318477"/>
                  </a:lnTo>
                  <a:lnTo>
                    <a:pt x="15214" y="303199"/>
                  </a:lnTo>
                  <a:lnTo>
                    <a:pt x="15214" y="287972"/>
                  </a:lnTo>
                  <a:close/>
                </a:path>
                <a:path w="30479" h="318769">
                  <a:moveTo>
                    <a:pt x="30454" y="167627"/>
                  </a:moveTo>
                  <a:lnTo>
                    <a:pt x="15227" y="167627"/>
                  </a:lnTo>
                  <a:lnTo>
                    <a:pt x="15227" y="181317"/>
                  </a:lnTo>
                  <a:lnTo>
                    <a:pt x="30454" y="181317"/>
                  </a:lnTo>
                  <a:lnTo>
                    <a:pt x="30454" y="167627"/>
                  </a:lnTo>
                  <a:close/>
                </a:path>
                <a:path w="30479" h="318769">
                  <a:moveTo>
                    <a:pt x="30454" y="0"/>
                  </a:moveTo>
                  <a:lnTo>
                    <a:pt x="15227" y="0"/>
                  </a:lnTo>
                  <a:lnTo>
                    <a:pt x="15227" y="15227"/>
                  </a:lnTo>
                  <a:lnTo>
                    <a:pt x="30454" y="15227"/>
                  </a:lnTo>
                  <a:lnTo>
                    <a:pt x="3045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8700592" y="189120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152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15227" y="0"/>
                  </a:lnTo>
                  <a:lnTo>
                    <a:pt x="15227" y="1522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8715819" y="1618462"/>
              <a:ext cx="15240" cy="167640"/>
            </a:xfrm>
            <a:custGeom>
              <a:avLst/>
              <a:gdLst/>
              <a:ahLst/>
              <a:cxnLst/>
              <a:rect l="l" t="t" r="r" b="b"/>
              <a:pathLst>
                <a:path w="15240" h="167639">
                  <a:moveTo>
                    <a:pt x="15214" y="152349"/>
                  </a:moveTo>
                  <a:lnTo>
                    <a:pt x="0" y="152349"/>
                  </a:lnTo>
                  <a:lnTo>
                    <a:pt x="0" y="167627"/>
                  </a:lnTo>
                  <a:lnTo>
                    <a:pt x="15214" y="167627"/>
                  </a:lnTo>
                  <a:lnTo>
                    <a:pt x="15214" y="152349"/>
                  </a:lnTo>
                  <a:close/>
                </a:path>
                <a:path w="15240" h="167639">
                  <a:moveTo>
                    <a:pt x="15214" y="76149"/>
                  </a:moveTo>
                  <a:lnTo>
                    <a:pt x="0" y="76149"/>
                  </a:lnTo>
                  <a:lnTo>
                    <a:pt x="0" y="91427"/>
                  </a:lnTo>
                  <a:lnTo>
                    <a:pt x="0" y="106654"/>
                  </a:lnTo>
                  <a:lnTo>
                    <a:pt x="0" y="121881"/>
                  </a:lnTo>
                  <a:lnTo>
                    <a:pt x="0" y="137109"/>
                  </a:lnTo>
                  <a:lnTo>
                    <a:pt x="0" y="152336"/>
                  </a:lnTo>
                  <a:lnTo>
                    <a:pt x="15214" y="152336"/>
                  </a:lnTo>
                  <a:lnTo>
                    <a:pt x="15214" y="137109"/>
                  </a:lnTo>
                  <a:lnTo>
                    <a:pt x="15214" y="121881"/>
                  </a:lnTo>
                  <a:lnTo>
                    <a:pt x="15214" y="106654"/>
                  </a:lnTo>
                  <a:lnTo>
                    <a:pt x="15214" y="91427"/>
                  </a:lnTo>
                  <a:lnTo>
                    <a:pt x="15214" y="76149"/>
                  </a:lnTo>
                  <a:close/>
                </a:path>
                <a:path w="15240" h="167639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454"/>
                  </a:lnTo>
                  <a:lnTo>
                    <a:pt x="0" y="45681"/>
                  </a:lnTo>
                  <a:lnTo>
                    <a:pt x="0" y="60909"/>
                  </a:lnTo>
                  <a:lnTo>
                    <a:pt x="0" y="76136"/>
                  </a:lnTo>
                  <a:lnTo>
                    <a:pt x="15214" y="76136"/>
                  </a:lnTo>
                  <a:lnTo>
                    <a:pt x="15214" y="60909"/>
                  </a:lnTo>
                  <a:lnTo>
                    <a:pt x="15214" y="45681"/>
                  </a:lnTo>
                  <a:lnTo>
                    <a:pt x="15214" y="30454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7B151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8715819" y="1891207"/>
              <a:ext cx="257810" cy="15240"/>
            </a:xfrm>
            <a:custGeom>
              <a:avLst/>
              <a:gdLst/>
              <a:ahLst/>
              <a:cxnLst/>
              <a:rect l="l" t="t" r="r" b="b"/>
              <a:pathLst>
                <a:path w="257809" h="15239">
                  <a:moveTo>
                    <a:pt x="1521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5214" y="15227"/>
                  </a:lnTo>
                  <a:lnTo>
                    <a:pt x="15214" y="0"/>
                  </a:lnTo>
                  <a:close/>
                </a:path>
                <a:path w="257809" h="15239">
                  <a:moveTo>
                    <a:pt x="30454" y="0"/>
                  </a:moveTo>
                  <a:lnTo>
                    <a:pt x="15227" y="0"/>
                  </a:lnTo>
                  <a:lnTo>
                    <a:pt x="15227" y="15227"/>
                  </a:lnTo>
                  <a:lnTo>
                    <a:pt x="30454" y="15227"/>
                  </a:lnTo>
                  <a:lnTo>
                    <a:pt x="30454" y="0"/>
                  </a:lnTo>
                  <a:close/>
                </a:path>
                <a:path w="257809" h="15239">
                  <a:moveTo>
                    <a:pt x="60960" y="0"/>
                  </a:moveTo>
                  <a:lnTo>
                    <a:pt x="45745" y="0"/>
                  </a:lnTo>
                  <a:lnTo>
                    <a:pt x="30467" y="0"/>
                  </a:lnTo>
                  <a:lnTo>
                    <a:pt x="30467" y="15227"/>
                  </a:lnTo>
                  <a:lnTo>
                    <a:pt x="45745" y="15227"/>
                  </a:lnTo>
                  <a:lnTo>
                    <a:pt x="60960" y="15227"/>
                  </a:lnTo>
                  <a:lnTo>
                    <a:pt x="60960" y="0"/>
                  </a:lnTo>
                  <a:close/>
                </a:path>
                <a:path w="257809" h="15239">
                  <a:moveTo>
                    <a:pt x="91414" y="0"/>
                  </a:moveTo>
                  <a:lnTo>
                    <a:pt x="76200" y="0"/>
                  </a:lnTo>
                  <a:lnTo>
                    <a:pt x="60972" y="0"/>
                  </a:lnTo>
                  <a:lnTo>
                    <a:pt x="60972" y="15227"/>
                  </a:lnTo>
                  <a:lnTo>
                    <a:pt x="76200" y="15227"/>
                  </a:lnTo>
                  <a:lnTo>
                    <a:pt x="91414" y="15227"/>
                  </a:lnTo>
                  <a:lnTo>
                    <a:pt x="91414" y="0"/>
                  </a:lnTo>
                  <a:close/>
                </a:path>
                <a:path w="257809" h="15239">
                  <a:moveTo>
                    <a:pt x="106654" y="0"/>
                  </a:moveTo>
                  <a:lnTo>
                    <a:pt x="91427" y="0"/>
                  </a:lnTo>
                  <a:lnTo>
                    <a:pt x="91427" y="15227"/>
                  </a:lnTo>
                  <a:lnTo>
                    <a:pt x="106654" y="15227"/>
                  </a:lnTo>
                  <a:lnTo>
                    <a:pt x="106654" y="0"/>
                  </a:lnTo>
                  <a:close/>
                </a:path>
                <a:path w="257809" h="15239">
                  <a:moveTo>
                    <a:pt x="137160" y="0"/>
                  </a:moveTo>
                  <a:lnTo>
                    <a:pt x="121945" y="0"/>
                  </a:lnTo>
                  <a:lnTo>
                    <a:pt x="106667" y="0"/>
                  </a:lnTo>
                  <a:lnTo>
                    <a:pt x="106667" y="15227"/>
                  </a:lnTo>
                  <a:lnTo>
                    <a:pt x="121945" y="15227"/>
                  </a:lnTo>
                  <a:lnTo>
                    <a:pt x="137160" y="15227"/>
                  </a:lnTo>
                  <a:lnTo>
                    <a:pt x="137160" y="0"/>
                  </a:lnTo>
                  <a:close/>
                </a:path>
                <a:path w="257809" h="15239">
                  <a:moveTo>
                    <a:pt x="167614" y="0"/>
                  </a:moveTo>
                  <a:lnTo>
                    <a:pt x="152400" y="0"/>
                  </a:lnTo>
                  <a:lnTo>
                    <a:pt x="137172" y="0"/>
                  </a:lnTo>
                  <a:lnTo>
                    <a:pt x="137172" y="15227"/>
                  </a:lnTo>
                  <a:lnTo>
                    <a:pt x="152400" y="15227"/>
                  </a:lnTo>
                  <a:lnTo>
                    <a:pt x="167614" y="15227"/>
                  </a:lnTo>
                  <a:lnTo>
                    <a:pt x="167614" y="0"/>
                  </a:lnTo>
                  <a:close/>
                </a:path>
                <a:path w="257809" h="15239">
                  <a:moveTo>
                    <a:pt x="182854" y="0"/>
                  </a:moveTo>
                  <a:lnTo>
                    <a:pt x="167627" y="0"/>
                  </a:lnTo>
                  <a:lnTo>
                    <a:pt x="167627" y="15227"/>
                  </a:lnTo>
                  <a:lnTo>
                    <a:pt x="182854" y="15227"/>
                  </a:lnTo>
                  <a:lnTo>
                    <a:pt x="182854" y="0"/>
                  </a:lnTo>
                  <a:close/>
                </a:path>
                <a:path w="257809" h="15239">
                  <a:moveTo>
                    <a:pt x="198081" y="0"/>
                  </a:moveTo>
                  <a:lnTo>
                    <a:pt x="182867" y="0"/>
                  </a:lnTo>
                  <a:lnTo>
                    <a:pt x="182867" y="15227"/>
                  </a:lnTo>
                  <a:lnTo>
                    <a:pt x="198081" y="15227"/>
                  </a:lnTo>
                  <a:lnTo>
                    <a:pt x="198081" y="0"/>
                  </a:lnTo>
                  <a:close/>
                </a:path>
                <a:path w="257809" h="15239">
                  <a:moveTo>
                    <a:pt x="257517" y="0"/>
                  </a:moveTo>
                  <a:lnTo>
                    <a:pt x="242290" y="0"/>
                  </a:lnTo>
                  <a:lnTo>
                    <a:pt x="228600" y="0"/>
                  </a:lnTo>
                  <a:lnTo>
                    <a:pt x="213321" y="0"/>
                  </a:lnTo>
                  <a:lnTo>
                    <a:pt x="198094" y="0"/>
                  </a:lnTo>
                  <a:lnTo>
                    <a:pt x="198094" y="15227"/>
                  </a:lnTo>
                  <a:lnTo>
                    <a:pt x="213321" y="15227"/>
                  </a:lnTo>
                  <a:lnTo>
                    <a:pt x="228600" y="15227"/>
                  </a:lnTo>
                  <a:lnTo>
                    <a:pt x="242290" y="15227"/>
                  </a:lnTo>
                  <a:lnTo>
                    <a:pt x="257517" y="15227"/>
                  </a:lnTo>
                  <a:lnTo>
                    <a:pt x="257517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8321128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505" y="60909"/>
                  </a:moveTo>
                  <a:lnTo>
                    <a:pt x="18666" y="58508"/>
                  </a:lnTo>
                  <a:lnTo>
                    <a:pt x="8966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6" y="8940"/>
                  </a:lnTo>
                  <a:lnTo>
                    <a:pt x="18666" y="2401"/>
                  </a:lnTo>
                  <a:lnTo>
                    <a:pt x="30505" y="0"/>
                  </a:lnTo>
                  <a:lnTo>
                    <a:pt x="42322" y="2401"/>
                  </a:lnTo>
                  <a:lnTo>
                    <a:pt x="52011" y="8940"/>
                  </a:lnTo>
                  <a:lnTo>
                    <a:pt x="58564" y="18623"/>
                  </a:lnTo>
                  <a:lnTo>
                    <a:pt x="60972" y="30454"/>
                  </a:lnTo>
                  <a:lnTo>
                    <a:pt x="58564" y="42285"/>
                  </a:lnTo>
                  <a:lnTo>
                    <a:pt x="52011" y="51968"/>
                  </a:lnTo>
                  <a:lnTo>
                    <a:pt x="42322" y="58508"/>
                  </a:lnTo>
                  <a:lnTo>
                    <a:pt x="30505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8321128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64" y="42285"/>
                  </a:lnTo>
                  <a:lnTo>
                    <a:pt x="52011" y="51968"/>
                  </a:lnTo>
                  <a:lnTo>
                    <a:pt x="42322" y="58508"/>
                  </a:lnTo>
                  <a:lnTo>
                    <a:pt x="30505" y="60909"/>
                  </a:lnTo>
                  <a:lnTo>
                    <a:pt x="18666" y="58508"/>
                  </a:lnTo>
                  <a:lnTo>
                    <a:pt x="8966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6" y="8940"/>
                  </a:lnTo>
                  <a:lnTo>
                    <a:pt x="18666" y="2401"/>
                  </a:lnTo>
                  <a:lnTo>
                    <a:pt x="30505" y="0"/>
                  </a:lnTo>
                  <a:lnTo>
                    <a:pt x="42322" y="2401"/>
                  </a:lnTo>
                  <a:lnTo>
                    <a:pt x="52011" y="8940"/>
                  </a:lnTo>
                  <a:lnTo>
                    <a:pt x="58564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8929141" y="1860753"/>
              <a:ext cx="59690" cy="60960"/>
            </a:xfrm>
            <a:custGeom>
              <a:avLst/>
              <a:gdLst/>
              <a:ahLst/>
              <a:cxnLst/>
              <a:rect l="l" t="t" r="r" b="b"/>
              <a:pathLst>
                <a:path w="59690" h="60960">
                  <a:moveTo>
                    <a:pt x="28968" y="60909"/>
                  </a:moveTo>
                  <a:lnTo>
                    <a:pt x="17370" y="58508"/>
                  </a:lnTo>
                  <a:lnTo>
                    <a:pt x="8197" y="51968"/>
                  </a:lnTo>
                  <a:lnTo>
                    <a:pt x="2168" y="42285"/>
                  </a:lnTo>
                  <a:lnTo>
                    <a:pt x="0" y="30454"/>
                  </a:lnTo>
                  <a:lnTo>
                    <a:pt x="2168" y="18623"/>
                  </a:lnTo>
                  <a:lnTo>
                    <a:pt x="8197" y="8940"/>
                  </a:lnTo>
                  <a:lnTo>
                    <a:pt x="17370" y="2401"/>
                  </a:lnTo>
                  <a:lnTo>
                    <a:pt x="28968" y="0"/>
                  </a:lnTo>
                  <a:lnTo>
                    <a:pt x="40806" y="2401"/>
                  </a:lnTo>
                  <a:lnTo>
                    <a:pt x="50493" y="8940"/>
                  </a:lnTo>
                  <a:lnTo>
                    <a:pt x="57034" y="18623"/>
                  </a:lnTo>
                  <a:lnTo>
                    <a:pt x="59435" y="30454"/>
                  </a:lnTo>
                  <a:lnTo>
                    <a:pt x="57034" y="42285"/>
                  </a:lnTo>
                  <a:lnTo>
                    <a:pt x="50493" y="51968"/>
                  </a:lnTo>
                  <a:lnTo>
                    <a:pt x="40806" y="58508"/>
                  </a:lnTo>
                  <a:lnTo>
                    <a:pt x="28968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8929141" y="1860753"/>
              <a:ext cx="59690" cy="60960"/>
            </a:xfrm>
            <a:custGeom>
              <a:avLst/>
              <a:gdLst/>
              <a:ahLst/>
              <a:cxnLst/>
              <a:rect l="l" t="t" r="r" b="b"/>
              <a:pathLst>
                <a:path w="59690" h="60960">
                  <a:moveTo>
                    <a:pt x="59435" y="30454"/>
                  </a:moveTo>
                  <a:lnTo>
                    <a:pt x="57034" y="42285"/>
                  </a:lnTo>
                  <a:lnTo>
                    <a:pt x="50493" y="51968"/>
                  </a:lnTo>
                  <a:lnTo>
                    <a:pt x="40806" y="58508"/>
                  </a:lnTo>
                  <a:lnTo>
                    <a:pt x="28968" y="60909"/>
                  </a:lnTo>
                  <a:lnTo>
                    <a:pt x="17370" y="58508"/>
                  </a:lnTo>
                  <a:lnTo>
                    <a:pt x="8197" y="51968"/>
                  </a:lnTo>
                  <a:lnTo>
                    <a:pt x="2168" y="42285"/>
                  </a:lnTo>
                  <a:lnTo>
                    <a:pt x="0" y="30454"/>
                  </a:lnTo>
                  <a:lnTo>
                    <a:pt x="2168" y="18623"/>
                  </a:lnTo>
                  <a:lnTo>
                    <a:pt x="8197" y="8940"/>
                  </a:lnTo>
                  <a:lnTo>
                    <a:pt x="17370" y="2401"/>
                  </a:lnTo>
                  <a:lnTo>
                    <a:pt x="28968" y="0"/>
                  </a:lnTo>
                  <a:lnTo>
                    <a:pt x="40806" y="2401"/>
                  </a:lnTo>
                  <a:lnTo>
                    <a:pt x="50493" y="8940"/>
                  </a:lnTo>
                  <a:lnTo>
                    <a:pt x="57034" y="18623"/>
                  </a:lnTo>
                  <a:lnTo>
                    <a:pt x="59435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8261693" y="1891207"/>
              <a:ext cx="105410" cy="15240"/>
            </a:xfrm>
            <a:custGeom>
              <a:avLst/>
              <a:gdLst/>
              <a:ahLst/>
              <a:cxnLst/>
              <a:rect l="l" t="t" r="r" b="b"/>
              <a:pathLst>
                <a:path w="105409" h="15239">
                  <a:moveTo>
                    <a:pt x="28968" y="0"/>
                  </a:moveTo>
                  <a:lnTo>
                    <a:pt x="13741" y="0"/>
                  </a:lnTo>
                  <a:lnTo>
                    <a:pt x="0" y="0"/>
                  </a:lnTo>
                  <a:lnTo>
                    <a:pt x="0" y="15227"/>
                  </a:lnTo>
                  <a:lnTo>
                    <a:pt x="13741" y="15227"/>
                  </a:lnTo>
                  <a:lnTo>
                    <a:pt x="28968" y="15227"/>
                  </a:lnTo>
                  <a:lnTo>
                    <a:pt x="28968" y="0"/>
                  </a:lnTo>
                  <a:close/>
                </a:path>
                <a:path w="105409" h="15239">
                  <a:moveTo>
                    <a:pt x="44196" y="0"/>
                  </a:moveTo>
                  <a:lnTo>
                    <a:pt x="28981" y="0"/>
                  </a:lnTo>
                  <a:lnTo>
                    <a:pt x="28981" y="15227"/>
                  </a:lnTo>
                  <a:lnTo>
                    <a:pt x="44196" y="15227"/>
                  </a:lnTo>
                  <a:lnTo>
                    <a:pt x="44196" y="0"/>
                  </a:lnTo>
                  <a:close/>
                </a:path>
                <a:path w="105409" h="15239">
                  <a:moveTo>
                    <a:pt x="89928" y="0"/>
                  </a:moveTo>
                  <a:lnTo>
                    <a:pt x="74714" y="0"/>
                  </a:lnTo>
                  <a:lnTo>
                    <a:pt x="59436" y="0"/>
                  </a:lnTo>
                  <a:lnTo>
                    <a:pt x="44208" y="0"/>
                  </a:lnTo>
                  <a:lnTo>
                    <a:pt x="44208" y="15227"/>
                  </a:lnTo>
                  <a:lnTo>
                    <a:pt x="59436" y="15227"/>
                  </a:lnTo>
                  <a:lnTo>
                    <a:pt x="74714" y="15227"/>
                  </a:lnTo>
                  <a:lnTo>
                    <a:pt x="89928" y="15227"/>
                  </a:lnTo>
                  <a:lnTo>
                    <a:pt x="89928" y="0"/>
                  </a:lnTo>
                  <a:close/>
                </a:path>
                <a:path w="105409" h="15239">
                  <a:moveTo>
                    <a:pt x="105168" y="0"/>
                  </a:moveTo>
                  <a:lnTo>
                    <a:pt x="89941" y="0"/>
                  </a:lnTo>
                  <a:lnTo>
                    <a:pt x="89941" y="15227"/>
                  </a:lnTo>
                  <a:lnTo>
                    <a:pt x="105168" y="15227"/>
                  </a:lnTo>
                  <a:lnTo>
                    <a:pt x="105168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7714653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467" y="60909"/>
                  </a:moveTo>
                  <a:lnTo>
                    <a:pt x="18629" y="58508"/>
                  </a:lnTo>
                  <a:lnTo>
                    <a:pt x="8942" y="51968"/>
                  </a:lnTo>
                  <a:lnTo>
                    <a:pt x="2401" y="42285"/>
                  </a:lnTo>
                  <a:lnTo>
                    <a:pt x="0" y="30454"/>
                  </a:lnTo>
                  <a:lnTo>
                    <a:pt x="2401" y="18623"/>
                  </a:lnTo>
                  <a:lnTo>
                    <a:pt x="8942" y="8940"/>
                  </a:lnTo>
                  <a:lnTo>
                    <a:pt x="18629" y="2401"/>
                  </a:lnTo>
                  <a:lnTo>
                    <a:pt x="30467" y="0"/>
                  </a:lnTo>
                  <a:lnTo>
                    <a:pt x="42306" y="2401"/>
                  </a:lnTo>
                  <a:lnTo>
                    <a:pt x="52006" y="8940"/>
                  </a:lnTo>
                  <a:lnTo>
                    <a:pt x="58563" y="18623"/>
                  </a:lnTo>
                  <a:lnTo>
                    <a:pt x="60972" y="30454"/>
                  </a:lnTo>
                  <a:lnTo>
                    <a:pt x="58563" y="42285"/>
                  </a:lnTo>
                  <a:lnTo>
                    <a:pt x="52006" y="51968"/>
                  </a:lnTo>
                  <a:lnTo>
                    <a:pt x="42306" y="58508"/>
                  </a:lnTo>
                  <a:lnTo>
                    <a:pt x="30467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7714653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63" y="42285"/>
                  </a:lnTo>
                  <a:lnTo>
                    <a:pt x="52006" y="51968"/>
                  </a:lnTo>
                  <a:lnTo>
                    <a:pt x="42306" y="58508"/>
                  </a:lnTo>
                  <a:lnTo>
                    <a:pt x="30467" y="60909"/>
                  </a:lnTo>
                  <a:lnTo>
                    <a:pt x="18629" y="58508"/>
                  </a:lnTo>
                  <a:lnTo>
                    <a:pt x="8942" y="51968"/>
                  </a:lnTo>
                  <a:lnTo>
                    <a:pt x="2401" y="42285"/>
                  </a:lnTo>
                  <a:lnTo>
                    <a:pt x="0" y="30454"/>
                  </a:lnTo>
                  <a:lnTo>
                    <a:pt x="2401" y="18623"/>
                  </a:lnTo>
                  <a:lnTo>
                    <a:pt x="8942" y="8940"/>
                  </a:lnTo>
                  <a:lnTo>
                    <a:pt x="18629" y="2401"/>
                  </a:lnTo>
                  <a:lnTo>
                    <a:pt x="30467" y="0"/>
                  </a:lnTo>
                  <a:lnTo>
                    <a:pt x="42306" y="2401"/>
                  </a:lnTo>
                  <a:lnTo>
                    <a:pt x="52006" y="8940"/>
                  </a:lnTo>
                  <a:lnTo>
                    <a:pt x="58563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8321128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505" y="60909"/>
                  </a:moveTo>
                  <a:lnTo>
                    <a:pt x="18666" y="58508"/>
                  </a:lnTo>
                  <a:lnTo>
                    <a:pt x="8966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6" y="8940"/>
                  </a:lnTo>
                  <a:lnTo>
                    <a:pt x="18666" y="2401"/>
                  </a:lnTo>
                  <a:lnTo>
                    <a:pt x="30505" y="0"/>
                  </a:lnTo>
                  <a:lnTo>
                    <a:pt x="42322" y="2401"/>
                  </a:lnTo>
                  <a:lnTo>
                    <a:pt x="52011" y="8940"/>
                  </a:lnTo>
                  <a:lnTo>
                    <a:pt x="58564" y="18623"/>
                  </a:lnTo>
                  <a:lnTo>
                    <a:pt x="60972" y="30454"/>
                  </a:lnTo>
                  <a:lnTo>
                    <a:pt x="58564" y="42285"/>
                  </a:lnTo>
                  <a:lnTo>
                    <a:pt x="52011" y="51968"/>
                  </a:lnTo>
                  <a:lnTo>
                    <a:pt x="42322" y="58508"/>
                  </a:lnTo>
                  <a:lnTo>
                    <a:pt x="30505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8321128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64" y="42285"/>
                  </a:lnTo>
                  <a:lnTo>
                    <a:pt x="52011" y="51968"/>
                  </a:lnTo>
                  <a:lnTo>
                    <a:pt x="42322" y="58508"/>
                  </a:lnTo>
                  <a:lnTo>
                    <a:pt x="30505" y="60909"/>
                  </a:lnTo>
                  <a:lnTo>
                    <a:pt x="18666" y="58508"/>
                  </a:lnTo>
                  <a:lnTo>
                    <a:pt x="8966" y="51968"/>
                  </a:lnTo>
                  <a:lnTo>
                    <a:pt x="2409" y="42285"/>
                  </a:lnTo>
                  <a:lnTo>
                    <a:pt x="0" y="30454"/>
                  </a:lnTo>
                  <a:lnTo>
                    <a:pt x="2409" y="18623"/>
                  </a:lnTo>
                  <a:lnTo>
                    <a:pt x="8966" y="8940"/>
                  </a:lnTo>
                  <a:lnTo>
                    <a:pt x="18666" y="2401"/>
                  </a:lnTo>
                  <a:lnTo>
                    <a:pt x="30505" y="0"/>
                  </a:lnTo>
                  <a:lnTo>
                    <a:pt x="42322" y="2401"/>
                  </a:lnTo>
                  <a:lnTo>
                    <a:pt x="52011" y="8940"/>
                  </a:lnTo>
                  <a:lnTo>
                    <a:pt x="58564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6379768" y="1891207"/>
              <a:ext cx="759460" cy="0"/>
            </a:xfrm>
            <a:custGeom>
              <a:avLst/>
              <a:gdLst/>
              <a:ahLst/>
              <a:cxnLst/>
              <a:rect l="l" t="t" r="r" b="b"/>
              <a:pathLst>
                <a:path w="759459" h="0">
                  <a:moveTo>
                    <a:pt x="0" y="0"/>
                  </a:moveTo>
                  <a:lnTo>
                    <a:pt x="758875" y="0"/>
                  </a:lnTo>
                </a:path>
              </a:pathLst>
            </a:custGeom>
            <a:ln w="15171">
              <a:solidFill>
                <a:srgbClr val="0F0E0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1664" y="1853167"/>
              <a:ext cx="76144" cy="76080"/>
            </a:xfrm>
            <a:prstGeom prst="rect">
              <a:avLst/>
            </a:prstGeom>
          </p:spPr>
        </p:pic>
        <p:pic>
          <p:nvPicPr>
            <p:cNvPr id="82" name="object 8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00540" y="1853167"/>
              <a:ext cx="76144" cy="76080"/>
            </a:xfrm>
            <a:prstGeom prst="rect">
              <a:avLst/>
            </a:prstGeom>
          </p:spPr>
        </p:pic>
        <p:sp>
          <p:nvSpPr>
            <p:cNvPr id="83" name="object 83" descr=""/>
            <p:cNvSpPr/>
            <p:nvPr/>
          </p:nvSpPr>
          <p:spPr>
            <a:xfrm>
              <a:off x="9262859" y="1891207"/>
              <a:ext cx="318770" cy="288290"/>
            </a:xfrm>
            <a:custGeom>
              <a:avLst/>
              <a:gdLst/>
              <a:ahLst/>
              <a:cxnLst/>
              <a:rect l="l" t="t" r="r" b="b"/>
              <a:pathLst>
                <a:path w="318770" h="288289">
                  <a:moveTo>
                    <a:pt x="30505" y="272757"/>
                  </a:moveTo>
                  <a:lnTo>
                    <a:pt x="15278" y="272757"/>
                  </a:lnTo>
                  <a:lnTo>
                    <a:pt x="0" y="272757"/>
                  </a:lnTo>
                  <a:lnTo>
                    <a:pt x="0" y="287985"/>
                  </a:lnTo>
                  <a:lnTo>
                    <a:pt x="15278" y="287985"/>
                  </a:lnTo>
                  <a:lnTo>
                    <a:pt x="30505" y="287985"/>
                  </a:lnTo>
                  <a:lnTo>
                    <a:pt x="30505" y="272757"/>
                  </a:lnTo>
                  <a:close/>
                </a:path>
                <a:path w="318770" h="288289">
                  <a:moveTo>
                    <a:pt x="44196" y="272757"/>
                  </a:moveTo>
                  <a:lnTo>
                    <a:pt x="30518" y="272757"/>
                  </a:lnTo>
                  <a:lnTo>
                    <a:pt x="30518" y="287985"/>
                  </a:lnTo>
                  <a:lnTo>
                    <a:pt x="44196" y="287985"/>
                  </a:lnTo>
                  <a:lnTo>
                    <a:pt x="44196" y="272757"/>
                  </a:lnTo>
                  <a:close/>
                </a:path>
                <a:path w="318770" h="288289">
                  <a:moveTo>
                    <a:pt x="105168" y="272757"/>
                  </a:moveTo>
                  <a:lnTo>
                    <a:pt x="89941" y="272757"/>
                  </a:lnTo>
                  <a:lnTo>
                    <a:pt x="74663" y="272757"/>
                  </a:lnTo>
                  <a:lnTo>
                    <a:pt x="59436" y="272757"/>
                  </a:lnTo>
                  <a:lnTo>
                    <a:pt x="44208" y="272757"/>
                  </a:lnTo>
                  <a:lnTo>
                    <a:pt x="44208" y="287985"/>
                  </a:lnTo>
                  <a:lnTo>
                    <a:pt x="59436" y="287985"/>
                  </a:lnTo>
                  <a:lnTo>
                    <a:pt x="74663" y="287985"/>
                  </a:lnTo>
                  <a:lnTo>
                    <a:pt x="89941" y="287985"/>
                  </a:lnTo>
                  <a:lnTo>
                    <a:pt x="105168" y="287985"/>
                  </a:lnTo>
                  <a:lnTo>
                    <a:pt x="105168" y="272757"/>
                  </a:lnTo>
                  <a:close/>
                </a:path>
                <a:path w="318770" h="288289">
                  <a:moveTo>
                    <a:pt x="120396" y="272757"/>
                  </a:moveTo>
                  <a:lnTo>
                    <a:pt x="105181" y="272757"/>
                  </a:lnTo>
                  <a:lnTo>
                    <a:pt x="105181" y="287985"/>
                  </a:lnTo>
                  <a:lnTo>
                    <a:pt x="120396" y="287985"/>
                  </a:lnTo>
                  <a:lnTo>
                    <a:pt x="120396" y="272757"/>
                  </a:lnTo>
                  <a:close/>
                </a:path>
                <a:path w="318770" h="288289">
                  <a:moveTo>
                    <a:pt x="166141" y="198094"/>
                  </a:moveTo>
                  <a:lnTo>
                    <a:pt x="150863" y="198094"/>
                  </a:lnTo>
                  <a:lnTo>
                    <a:pt x="150863" y="211836"/>
                  </a:lnTo>
                  <a:lnTo>
                    <a:pt x="150863" y="227063"/>
                  </a:lnTo>
                  <a:lnTo>
                    <a:pt x="150863" y="242290"/>
                  </a:lnTo>
                  <a:lnTo>
                    <a:pt x="150863" y="257517"/>
                  </a:lnTo>
                  <a:lnTo>
                    <a:pt x="150863" y="272745"/>
                  </a:lnTo>
                  <a:lnTo>
                    <a:pt x="166141" y="272745"/>
                  </a:lnTo>
                  <a:lnTo>
                    <a:pt x="166141" y="257517"/>
                  </a:lnTo>
                  <a:lnTo>
                    <a:pt x="166141" y="242290"/>
                  </a:lnTo>
                  <a:lnTo>
                    <a:pt x="166141" y="227063"/>
                  </a:lnTo>
                  <a:lnTo>
                    <a:pt x="166141" y="211836"/>
                  </a:lnTo>
                  <a:lnTo>
                    <a:pt x="166141" y="198094"/>
                  </a:lnTo>
                  <a:close/>
                </a:path>
                <a:path w="318770" h="288289">
                  <a:moveTo>
                    <a:pt x="166141" y="121894"/>
                  </a:moveTo>
                  <a:lnTo>
                    <a:pt x="150863" y="121894"/>
                  </a:lnTo>
                  <a:lnTo>
                    <a:pt x="150863" y="137121"/>
                  </a:lnTo>
                  <a:lnTo>
                    <a:pt x="150863" y="152400"/>
                  </a:lnTo>
                  <a:lnTo>
                    <a:pt x="150863" y="167627"/>
                  </a:lnTo>
                  <a:lnTo>
                    <a:pt x="150863" y="182854"/>
                  </a:lnTo>
                  <a:lnTo>
                    <a:pt x="150863" y="198081"/>
                  </a:lnTo>
                  <a:lnTo>
                    <a:pt x="166141" y="198081"/>
                  </a:lnTo>
                  <a:lnTo>
                    <a:pt x="166141" y="182854"/>
                  </a:lnTo>
                  <a:lnTo>
                    <a:pt x="166141" y="167627"/>
                  </a:lnTo>
                  <a:lnTo>
                    <a:pt x="166141" y="152400"/>
                  </a:lnTo>
                  <a:lnTo>
                    <a:pt x="166141" y="137121"/>
                  </a:lnTo>
                  <a:lnTo>
                    <a:pt x="166141" y="121894"/>
                  </a:lnTo>
                  <a:close/>
                </a:path>
                <a:path w="318770" h="288289">
                  <a:moveTo>
                    <a:pt x="166141" y="45745"/>
                  </a:moveTo>
                  <a:lnTo>
                    <a:pt x="150863" y="45745"/>
                  </a:lnTo>
                  <a:lnTo>
                    <a:pt x="150863" y="60972"/>
                  </a:lnTo>
                  <a:lnTo>
                    <a:pt x="150863" y="76200"/>
                  </a:lnTo>
                  <a:lnTo>
                    <a:pt x="150863" y="91427"/>
                  </a:lnTo>
                  <a:lnTo>
                    <a:pt x="150863" y="106654"/>
                  </a:lnTo>
                  <a:lnTo>
                    <a:pt x="150863" y="121881"/>
                  </a:lnTo>
                  <a:lnTo>
                    <a:pt x="166141" y="121881"/>
                  </a:lnTo>
                  <a:lnTo>
                    <a:pt x="166141" y="106654"/>
                  </a:lnTo>
                  <a:lnTo>
                    <a:pt x="166141" y="91427"/>
                  </a:lnTo>
                  <a:lnTo>
                    <a:pt x="166141" y="76200"/>
                  </a:lnTo>
                  <a:lnTo>
                    <a:pt x="166141" y="60972"/>
                  </a:lnTo>
                  <a:lnTo>
                    <a:pt x="166141" y="45745"/>
                  </a:lnTo>
                  <a:close/>
                </a:path>
                <a:path w="318770" h="288289">
                  <a:moveTo>
                    <a:pt x="166141" y="0"/>
                  </a:moveTo>
                  <a:lnTo>
                    <a:pt x="150863" y="0"/>
                  </a:lnTo>
                  <a:lnTo>
                    <a:pt x="150863" y="15227"/>
                  </a:lnTo>
                  <a:lnTo>
                    <a:pt x="150863" y="30454"/>
                  </a:lnTo>
                  <a:lnTo>
                    <a:pt x="150863" y="45732"/>
                  </a:lnTo>
                  <a:lnTo>
                    <a:pt x="166141" y="45732"/>
                  </a:lnTo>
                  <a:lnTo>
                    <a:pt x="166141" y="30454"/>
                  </a:lnTo>
                  <a:lnTo>
                    <a:pt x="166141" y="15227"/>
                  </a:lnTo>
                  <a:lnTo>
                    <a:pt x="166141" y="0"/>
                  </a:lnTo>
                  <a:close/>
                </a:path>
                <a:path w="318770" h="288289">
                  <a:moveTo>
                    <a:pt x="181368" y="272757"/>
                  </a:moveTo>
                  <a:lnTo>
                    <a:pt x="166141" y="272757"/>
                  </a:lnTo>
                  <a:lnTo>
                    <a:pt x="150863" y="272757"/>
                  </a:lnTo>
                  <a:lnTo>
                    <a:pt x="135636" y="272757"/>
                  </a:lnTo>
                  <a:lnTo>
                    <a:pt x="120408" y="272757"/>
                  </a:lnTo>
                  <a:lnTo>
                    <a:pt x="120408" y="287985"/>
                  </a:lnTo>
                  <a:lnTo>
                    <a:pt x="135636" y="287985"/>
                  </a:lnTo>
                  <a:lnTo>
                    <a:pt x="150863" y="287985"/>
                  </a:lnTo>
                  <a:lnTo>
                    <a:pt x="166141" y="287985"/>
                  </a:lnTo>
                  <a:lnTo>
                    <a:pt x="181368" y="287985"/>
                  </a:lnTo>
                  <a:lnTo>
                    <a:pt x="181368" y="272757"/>
                  </a:lnTo>
                  <a:close/>
                </a:path>
                <a:path w="318770" h="288289">
                  <a:moveTo>
                    <a:pt x="196596" y="272757"/>
                  </a:moveTo>
                  <a:lnTo>
                    <a:pt x="181381" y="272757"/>
                  </a:lnTo>
                  <a:lnTo>
                    <a:pt x="181381" y="287985"/>
                  </a:lnTo>
                  <a:lnTo>
                    <a:pt x="196596" y="287985"/>
                  </a:lnTo>
                  <a:lnTo>
                    <a:pt x="196596" y="272757"/>
                  </a:lnTo>
                  <a:close/>
                </a:path>
                <a:path w="318770" h="288289">
                  <a:moveTo>
                    <a:pt x="257568" y="272757"/>
                  </a:moveTo>
                  <a:lnTo>
                    <a:pt x="242341" y="272757"/>
                  </a:lnTo>
                  <a:lnTo>
                    <a:pt x="227063" y="272757"/>
                  </a:lnTo>
                  <a:lnTo>
                    <a:pt x="211836" y="272757"/>
                  </a:lnTo>
                  <a:lnTo>
                    <a:pt x="196608" y="272757"/>
                  </a:lnTo>
                  <a:lnTo>
                    <a:pt x="196608" y="287985"/>
                  </a:lnTo>
                  <a:lnTo>
                    <a:pt x="211836" y="287985"/>
                  </a:lnTo>
                  <a:lnTo>
                    <a:pt x="227063" y="287985"/>
                  </a:lnTo>
                  <a:lnTo>
                    <a:pt x="242341" y="287985"/>
                  </a:lnTo>
                  <a:lnTo>
                    <a:pt x="257568" y="287985"/>
                  </a:lnTo>
                  <a:lnTo>
                    <a:pt x="257568" y="272757"/>
                  </a:lnTo>
                  <a:close/>
                </a:path>
                <a:path w="318770" h="288289">
                  <a:moveTo>
                    <a:pt x="272796" y="272757"/>
                  </a:moveTo>
                  <a:lnTo>
                    <a:pt x="257581" y="272757"/>
                  </a:lnTo>
                  <a:lnTo>
                    <a:pt x="257581" y="287985"/>
                  </a:lnTo>
                  <a:lnTo>
                    <a:pt x="272796" y="287985"/>
                  </a:lnTo>
                  <a:lnTo>
                    <a:pt x="272796" y="272757"/>
                  </a:lnTo>
                  <a:close/>
                </a:path>
                <a:path w="318770" h="288289">
                  <a:moveTo>
                    <a:pt x="318490" y="272757"/>
                  </a:moveTo>
                  <a:lnTo>
                    <a:pt x="303263" y="272757"/>
                  </a:lnTo>
                  <a:lnTo>
                    <a:pt x="288036" y="272757"/>
                  </a:lnTo>
                  <a:lnTo>
                    <a:pt x="272808" y="272757"/>
                  </a:lnTo>
                  <a:lnTo>
                    <a:pt x="272808" y="287985"/>
                  </a:lnTo>
                  <a:lnTo>
                    <a:pt x="288036" y="287985"/>
                  </a:lnTo>
                  <a:lnTo>
                    <a:pt x="303263" y="287985"/>
                  </a:lnTo>
                  <a:lnTo>
                    <a:pt x="318490" y="287985"/>
                  </a:lnTo>
                  <a:lnTo>
                    <a:pt x="318490" y="272757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9383267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454" y="60909"/>
                  </a:moveTo>
                  <a:lnTo>
                    <a:pt x="18645" y="58508"/>
                  </a:lnTo>
                  <a:lnTo>
                    <a:pt x="8959" y="51968"/>
                  </a:lnTo>
                  <a:lnTo>
                    <a:pt x="2408" y="42285"/>
                  </a:lnTo>
                  <a:lnTo>
                    <a:pt x="0" y="30454"/>
                  </a:lnTo>
                  <a:lnTo>
                    <a:pt x="2408" y="18623"/>
                  </a:lnTo>
                  <a:lnTo>
                    <a:pt x="8959" y="8940"/>
                  </a:lnTo>
                  <a:lnTo>
                    <a:pt x="18645" y="2401"/>
                  </a:lnTo>
                  <a:lnTo>
                    <a:pt x="30454" y="0"/>
                  </a:lnTo>
                  <a:lnTo>
                    <a:pt x="42300" y="2401"/>
                  </a:lnTo>
                  <a:lnTo>
                    <a:pt x="52004" y="8940"/>
                  </a:lnTo>
                  <a:lnTo>
                    <a:pt x="58563" y="18623"/>
                  </a:lnTo>
                  <a:lnTo>
                    <a:pt x="60972" y="30454"/>
                  </a:lnTo>
                  <a:lnTo>
                    <a:pt x="58563" y="42285"/>
                  </a:lnTo>
                  <a:lnTo>
                    <a:pt x="52004" y="51968"/>
                  </a:lnTo>
                  <a:lnTo>
                    <a:pt x="42300" y="58508"/>
                  </a:lnTo>
                  <a:lnTo>
                    <a:pt x="30454" y="6090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9383267" y="1860753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63" y="42285"/>
                  </a:lnTo>
                  <a:lnTo>
                    <a:pt x="52004" y="51968"/>
                  </a:lnTo>
                  <a:lnTo>
                    <a:pt x="42300" y="58508"/>
                  </a:lnTo>
                  <a:lnTo>
                    <a:pt x="30454" y="60909"/>
                  </a:lnTo>
                  <a:lnTo>
                    <a:pt x="18645" y="58508"/>
                  </a:lnTo>
                  <a:lnTo>
                    <a:pt x="8959" y="51968"/>
                  </a:lnTo>
                  <a:lnTo>
                    <a:pt x="2408" y="42285"/>
                  </a:lnTo>
                  <a:lnTo>
                    <a:pt x="0" y="30454"/>
                  </a:lnTo>
                  <a:lnTo>
                    <a:pt x="2408" y="18623"/>
                  </a:lnTo>
                  <a:lnTo>
                    <a:pt x="8959" y="8940"/>
                  </a:lnTo>
                  <a:lnTo>
                    <a:pt x="18645" y="2401"/>
                  </a:lnTo>
                  <a:lnTo>
                    <a:pt x="30454" y="0"/>
                  </a:lnTo>
                  <a:lnTo>
                    <a:pt x="42300" y="2401"/>
                  </a:lnTo>
                  <a:lnTo>
                    <a:pt x="52004" y="8940"/>
                  </a:lnTo>
                  <a:lnTo>
                    <a:pt x="58563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8958109" y="1891207"/>
              <a:ext cx="455930" cy="0"/>
            </a:xfrm>
            <a:custGeom>
              <a:avLst/>
              <a:gdLst/>
              <a:ahLst/>
              <a:cxnLst/>
              <a:rect l="l" t="t" r="r" b="b"/>
              <a:pathLst>
                <a:path w="455929" h="0">
                  <a:moveTo>
                    <a:pt x="0" y="0"/>
                  </a:moveTo>
                  <a:lnTo>
                    <a:pt x="455612" y="0"/>
                  </a:lnTo>
                </a:path>
              </a:pathLst>
            </a:custGeom>
            <a:ln w="15171">
              <a:solidFill>
                <a:srgbClr val="0F0E0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21555" y="1853167"/>
              <a:ext cx="74607" cy="76080"/>
            </a:xfrm>
            <a:prstGeom prst="rect">
              <a:avLst/>
            </a:prstGeom>
          </p:spPr>
        </p:pic>
        <p:pic>
          <p:nvPicPr>
            <p:cNvPr id="88" name="object 8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375682" y="1853167"/>
              <a:ext cx="76144" cy="76080"/>
            </a:xfrm>
            <a:prstGeom prst="rect">
              <a:avLst/>
            </a:prstGeom>
          </p:spPr>
        </p:pic>
        <p:sp>
          <p:nvSpPr>
            <p:cNvPr id="89" name="object 89" descr=""/>
            <p:cNvSpPr/>
            <p:nvPr/>
          </p:nvSpPr>
          <p:spPr>
            <a:xfrm>
              <a:off x="7452512" y="2048167"/>
              <a:ext cx="195580" cy="943610"/>
            </a:xfrm>
            <a:custGeom>
              <a:avLst/>
              <a:gdLst/>
              <a:ahLst/>
              <a:cxnLst/>
              <a:rect l="l" t="t" r="r" b="b"/>
              <a:pathLst>
                <a:path w="195579" h="943610">
                  <a:moveTo>
                    <a:pt x="154574" y="919536"/>
                  </a:moveTo>
                  <a:lnTo>
                    <a:pt x="145502" y="908497"/>
                  </a:lnTo>
                  <a:lnTo>
                    <a:pt x="0" y="3035"/>
                  </a:lnTo>
                  <a:lnTo>
                    <a:pt x="12204" y="0"/>
                  </a:lnTo>
                  <a:lnTo>
                    <a:pt x="159184" y="907108"/>
                  </a:lnTo>
                  <a:lnTo>
                    <a:pt x="154574" y="919536"/>
                  </a:lnTo>
                  <a:close/>
                </a:path>
                <a:path w="195579" h="943610">
                  <a:moveTo>
                    <a:pt x="158508" y="943279"/>
                  </a:moveTo>
                  <a:lnTo>
                    <a:pt x="149731" y="932572"/>
                  </a:lnTo>
                  <a:lnTo>
                    <a:pt x="163068" y="931075"/>
                  </a:lnTo>
                  <a:lnTo>
                    <a:pt x="159184" y="907108"/>
                  </a:lnTo>
                  <a:lnTo>
                    <a:pt x="181381" y="847280"/>
                  </a:lnTo>
                  <a:lnTo>
                    <a:pt x="182918" y="844207"/>
                  </a:lnTo>
                  <a:lnTo>
                    <a:pt x="187477" y="842670"/>
                  </a:lnTo>
                  <a:lnTo>
                    <a:pt x="190500" y="842670"/>
                  </a:lnTo>
                  <a:lnTo>
                    <a:pt x="193586" y="844207"/>
                  </a:lnTo>
                  <a:lnTo>
                    <a:pt x="195072" y="848766"/>
                  </a:lnTo>
                  <a:lnTo>
                    <a:pt x="193586" y="851852"/>
                  </a:lnTo>
                  <a:lnTo>
                    <a:pt x="158508" y="943279"/>
                  </a:lnTo>
                  <a:close/>
                </a:path>
                <a:path w="195579" h="943610">
                  <a:moveTo>
                    <a:pt x="149283" y="932024"/>
                  </a:moveTo>
                  <a:lnTo>
                    <a:pt x="96050" y="867079"/>
                  </a:lnTo>
                  <a:lnTo>
                    <a:pt x="92976" y="864057"/>
                  </a:lnTo>
                  <a:lnTo>
                    <a:pt x="92976" y="860971"/>
                  </a:lnTo>
                  <a:lnTo>
                    <a:pt x="96050" y="857948"/>
                  </a:lnTo>
                  <a:lnTo>
                    <a:pt x="99072" y="856411"/>
                  </a:lnTo>
                  <a:lnTo>
                    <a:pt x="103644" y="856411"/>
                  </a:lnTo>
                  <a:lnTo>
                    <a:pt x="105181" y="859434"/>
                  </a:lnTo>
                  <a:lnTo>
                    <a:pt x="145502" y="908497"/>
                  </a:lnTo>
                  <a:lnTo>
                    <a:pt x="149283" y="932024"/>
                  </a:lnTo>
                  <a:close/>
                </a:path>
                <a:path w="195579" h="943610">
                  <a:moveTo>
                    <a:pt x="162819" y="929538"/>
                  </a:moveTo>
                  <a:lnTo>
                    <a:pt x="150863" y="929538"/>
                  </a:lnTo>
                  <a:lnTo>
                    <a:pt x="161531" y="928001"/>
                  </a:lnTo>
                  <a:lnTo>
                    <a:pt x="154574" y="919536"/>
                  </a:lnTo>
                  <a:lnTo>
                    <a:pt x="159184" y="907108"/>
                  </a:lnTo>
                  <a:lnTo>
                    <a:pt x="162819" y="929538"/>
                  </a:lnTo>
                  <a:close/>
                </a:path>
                <a:path w="195579" h="943610">
                  <a:moveTo>
                    <a:pt x="149731" y="932572"/>
                  </a:moveTo>
                  <a:lnTo>
                    <a:pt x="149283" y="932024"/>
                  </a:lnTo>
                  <a:lnTo>
                    <a:pt x="145502" y="908497"/>
                  </a:lnTo>
                  <a:lnTo>
                    <a:pt x="154574" y="919536"/>
                  </a:lnTo>
                  <a:lnTo>
                    <a:pt x="150863" y="929538"/>
                  </a:lnTo>
                  <a:lnTo>
                    <a:pt x="162819" y="929538"/>
                  </a:lnTo>
                  <a:lnTo>
                    <a:pt x="163068" y="931075"/>
                  </a:lnTo>
                  <a:lnTo>
                    <a:pt x="149731" y="932572"/>
                  </a:lnTo>
                  <a:close/>
                </a:path>
                <a:path w="195579" h="943610">
                  <a:moveTo>
                    <a:pt x="150863" y="929538"/>
                  </a:moveTo>
                  <a:lnTo>
                    <a:pt x="154574" y="919536"/>
                  </a:lnTo>
                  <a:lnTo>
                    <a:pt x="161531" y="928001"/>
                  </a:lnTo>
                  <a:lnTo>
                    <a:pt x="150863" y="929538"/>
                  </a:lnTo>
                  <a:close/>
                </a:path>
                <a:path w="195579" h="943610">
                  <a:moveTo>
                    <a:pt x="149377" y="932611"/>
                  </a:moveTo>
                  <a:lnTo>
                    <a:pt x="149283" y="932024"/>
                  </a:lnTo>
                  <a:lnTo>
                    <a:pt x="149731" y="932572"/>
                  </a:lnTo>
                  <a:lnTo>
                    <a:pt x="149377" y="93261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" name="object 90" descr=""/>
          <p:cNvGrpSpPr/>
          <p:nvPr/>
        </p:nvGrpSpPr>
        <p:grpSpPr>
          <a:xfrm>
            <a:off x="9262859" y="2224925"/>
            <a:ext cx="318770" cy="463550"/>
            <a:chOff x="9262859" y="2224925"/>
            <a:chExt cx="318770" cy="463550"/>
          </a:xfrm>
        </p:grpSpPr>
        <p:sp>
          <p:nvSpPr>
            <p:cNvPr id="91" name="object 91" descr=""/>
            <p:cNvSpPr/>
            <p:nvPr/>
          </p:nvSpPr>
          <p:spPr>
            <a:xfrm>
              <a:off x="9352800" y="2543428"/>
              <a:ext cx="137160" cy="137160"/>
            </a:xfrm>
            <a:custGeom>
              <a:avLst/>
              <a:gdLst/>
              <a:ahLst/>
              <a:cxnLst/>
              <a:rect l="l" t="t" r="r" b="b"/>
              <a:pathLst>
                <a:path w="137159" h="137160">
                  <a:moveTo>
                    <a:pt x="60921" y="0"/>
                  </a:moveTo>
                  <a:lnTo>
                    <a:pt x="60921" y="76200"/>
                  </a:lnTo>
                </a:path>
                <a:path w="137159" h="137160">
                  <a:moveTo>
                    <a:pt x="0" y="76200"/>
                  </a:moveTo>
                  <a:lnTo>
                    <a:pt x="137121" y="76200"/>
                  </a:lnTo>
                </a:path>
                <a:path w="137159" h="137160">
                  <a:moveTo>
                    <a:pt x="30467" y="106654"/>
                  </a:moveTo>
                  <a:lnTo>
                    <a:pt x="106667" y="106654"/>
                  </a:lnTo>
                </a:path>
                <a:path w="137159" h="137160">
                  <a:moveTo>
                    <a:pt x="45694" y="137109"/>
                  </a:moveTo>
                  <a:lnTo>
                    <a:pt x="91439" y="137109"/>
                  </a:lnTo>
                </a:path>
              </a:pathLst>
            </a:custGeom>
            <a:ln w="15171">
              <a:solidFill>
                <a:srgbClr val="0F0E0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9262859" y="2224925"/>
              <a:ext cx="318770" cy="288290"/>
            </a:xfrm>
            <a:custGeom>
              <a:avLst/>
              <a:gdLst/>
              <a:ahLst/>
              <a:cxnLst/>
              <a:rect l="l" t="t" r="r" b="b"/>
              <a:pathLst>
                <a:path w="318770" h="288289">
                  <a:moveTo>
                    <a:pt x="30505" y="0"/>
                  </a:moveTo>
                  <a:lnTo>
                    <a:pt x="15278" y="0"/>
                  </a:lnTo>
                  <a:lnTo>
                    <a:pt x="0" y="0"/>
                  </a:lnTo>
                  <a:lnTo>
                    <a:pt x="0" y="15227"/>
                  </a:lnTo>
                  <a:lnTo>
                    <a:pt x="15278" y="15227"/>
                  </a:lnTo>
                  <a:lnTo>
                    <a:pt x="30505" y="15227"/>
                  </a:lnTo>
                  <a:lnTo>
                    <a:pt x="30505" y="0"/>
                  </a:lnTo>
                  <a:close/>
                </a:path>
                <a:path w="318770" h="288289">
                  <a:moveTo>
                    <a:pt x="44196" y="0"/>
                  </a:moveTo>
                  <a:lnTo>
                    <a:pt x="30518" y="0"/>
                  </a:lnTo>
                  <a:lnTo>
                    <a:pt x="30518" y="15227"/>
                  </a:lnTo>
                  <a:lnTo>
                    <a:pt x="44196" y="15227"/>
                  </a:lnTo>
                  <a:lnTo>
                    <a:pt x="44196" y="0"/>
                  </a:lnTo>
                  <a:close/>
                </a:path>
                <a:path w="318770" h="288289">
                  <a:moveTo>
                    <a:pt x="105168" y="0"/>
                  </a:moveTo>
                  <a:lnTo>
                    <a:pt x="89941" y="0"/>
                  </a:lnTo>
                  <a:lnTo>
                    <a:pt x="74663" y="0"/>
                  </a:lnTo>
                  <a:lnTo>
                    <a:pt x="59436" y="0"/>
                  </a:lnTo>
                  <a:lnTo>
                    <a:pt x="44208" y="0"/>
                  </a:lnTo>
                  <a:lnTo>
                    <a:pt x="44208" y="15227"/>
                  </a:lnTo>
                  <a:lnTo>
                    <a:pt x="59436" y="15227"/>
                  </a:lnTo>
                  <a:lnTo>
                    <a:pt x="74663" y="15227"/>
                  </a:lnTo>
                  <a:lnTo>
                    <a:pt x="89941" y="15227"/>
                  </a:lnTo>
                  <a:lnTo>
                    <a:pt x="105168" y="15227"/>
                  </a:lnTo>
                  <a:lnTo>
                    <a:pt x="105168" y="0"/>
                  </a:lnTo>
                  <a:close/>
                </a:path>
                <a:path w="318770" h="288289">
                  <a:moveTo>
                    <a:pt x="120396" y="0"/>
                  </a:moveTo>
                  <a:lnTo>
                    <a:pt x="105181" y="0"/>
                  </a:lnTo>
                  <a:lnTo>
                    <a:pt x="105181" y="15227"/>
                  </a:lnTo>
                  <a:lnTo>
                    <a:pt x="120396" y="15227"/>
                  </a:lnTo>
                  <a:lnTo>
                    <a:pt x="120396" y="0"/>
                  </a:lnTo>
                  <a:close/>
                </a:path>
                <a:path w="318770" h="288289">
                  <a:moveTo>
                    <a:pt x="166141" y="242303"/>
                  </a:moveTo>
                  <a:lnTo>
                    <a:pt x="150863" y="242303"/>
                  </a:lnTo>
                  <a:lnTo>
                    <a:pt x="150863" y="257530"/>
                  </a:lnTo>
                  <a:lnTo>
                    <a:pt x="150863" y="272757"/>
                  </a:lnTo>
                  <a:lnTo>
                    <a:pt x="150863" y="288036"/>
                  </a:lnTo>
                  <a:lnTo>
                    <a:pt x="166141" y="288036"/>
                  </a:lnTo>
                  <a:lnTo>
                    <a:pt x="166141" y="272757"/>
                  </a:lnTo>
                  <a:lnTo>
                    <a:pt x="166141" y="257530"/>
                  </a:lnTo>
                  <a:lnTo>
                    <a:pt x="166141" y="242303"/>
                  </a:lnTo>
                  <a:close/>
                </a:path>
                <a:path w="318770" h="288289">
                  <a:moveTo>
                    <a:pt x="166141" y="167640"/>
                  </a:moveTo>
                  <a:lnTo>
                    <a:pt x="150863" y="167640"/>
                  </a:lnTo>
                  <a:lnTo>
                    <a:pt x="150863" y="181330"/>
                  </a:lnTo>
                  <a:lnTo>
                    <a:pt x="150863" y="196608"/>
                  </a:lnTo>
                  <a:lnTo>
                    <a:pt x="150863" y="211836"/>
                  </a:lnTo>
                  <a:lnTo>
                    <a:pt x="150863" y="227063"/>
                  </a:lnTo>
                  <a:lnTo>
                    <a:pt x="150863" y="242290"/>
                  </a:lnTo>
                  <a:lnTo>
                    <a:pt x="166141" y="242290"/>
                  </a:lnTo>
                  <a:lnTo>
                    <a:pt x="166141" y="227063"/>
                  </a:lnTo>
                  <a:lnTo>
                    <a:pt x="166141" y="211836"/>
                  </a:lnTo>
                  <a:lnTo>
                    <a:pt x="166141" y="196608"/>
                  </a:lnTo>
                  <a:lnTo>
                    <a:pt x="166141" y="181330"/>
                  </a:lnTo>
                  <a:lnTo>
                    <a:pt x="166141" y="167640"/>
                  </a:lnTo>
                  <a:close/>
                </a:path>
                <a:path w="318770" h="288289">
                  <a:moveTo>
                    <a:pt x="166141" y="91440"/>
                  </a:moveTo>
                  <a:lnTo>
                    <a:pt x="150863" y="91440"/>
                  </a:lnTo>
                  <a:lnTo>
                    <a:pt x="150863" y="106667"/>
                  </a:lnTo>
                  <a:lnTo>
                    <a:pt x="150863" y="121894"/>
                  </a:lnTo>
                  <a:lnTo>
                    <a:pt x="150863" y="137172"/>
                  </a:lnTo>
                  <a:lnTo>
                    <a:pt x="150863" y="152400"/>
                  </a:lnTo>
                  <a:lnTo>
                    <a:pt x="150863" y="167627"/>
                  </a:lnTo>
                  <a:lnTo>
                    <a:pt x="166141" y="167627"/>
                  </a:lnTo>
                  <a:lnTo>
                    <a:pt x="166141" y="152400"/>
                  </a:lnTo>
                  <a:lnTo>
                    <a:pt x="166141" y="137172"/>
                  </a:lnTo>
                  <a:lnTo>
                    <a:pt x="166141" y="121894"/>
                  </a:lnTo>
                  <a:lnTo>
                    <a:pt x="166141" y="106667"/>
                  </a:lnTo>
                  <a:lnTo>
                    <a:pt x="166141" y="91440"/>
                  </a:lnTo>
                  <a:close/>
                </a:path>
                <a:path w="318770" h="288289">
                  <a:moveTo>
                    <a:pt x="166141" y="15240"/>
                  </a:moveTo>
                  <a:lnTo>
                    <a:pt x="150863" y="15240"/>
                  </a:lnTo>
                  <a:lnTo>
                    <a:pt x="150863" y="30467"/>
                  </a:lnTo>
                  <a:lnTo>
                    <a:pt x="150863" y="45745"/>
                  </a:lnTo>
                  <a:lnTo>
                    <a:pt x="150863" y="60972"/>
                  </a:lnTo>
                  <a:lnTo>
                    <a:pt x="150863" y="76200"/>
                  </a:lnTo>
                  <a:lnTo>
                    <a:pt x="150863" y="91427"/>
                  </a:lnTo>
                  <a:lnTo>
                    <a:pt x="166141" y="91427"/>
                  </a:lnTo>
                  <a:lnTo>
                    <a:pt x="166141" y="76200"/>
                  </a:lnTo>
                  <a:lnTo>
                    <a:pt x="166141" y="60972"/>
                  </a:lnTo>
                  <a:lnTo>
                    <a:pt x="166141" y="45745"/>
                  </a:lnTo>
                  <a:lnTo>
                    <a:pt x="166141" y="30467"/>
                  </a:lnTo>
                  <a:lnTo>
                    <a:pt x="166141" y="15240"/>
                  </a:lnTo>
                  <a:close/>
                </a:path>
                <a:path w="318770" h="288289">
                  <a:moveTo>
                    <a:pt x="181368" y="0"/>
                  </a:moveTo>
                  <a:lnTo>
                    <a:pt x="166141" y="0"/>
                  </a:lnTo>
                  <a:lnTo>
                    <a:pt x="150863" y="0"/>
                  </a:lnTo>
                  <a:lnTo>
                    <a:pt x="135636" y="0"/>
                  </a:lnTo>
                  <a:lnTo>
                    <a:pt x="120408" y="0"/>
                  </a:lnTo>
                  <a:lnTo>
                    <a:pt x="120408" y="15227"/>
                  </a:lnTo>
                  <a:lnTo>
                    <a:pt x="135636" y="15227"/>
                  </a:lnTo>
                  <a:lnTo>
                    <a:pt x="150863" y="15227"/>
                  </a:lnTo>
                  <a:lnTo>
                    <a:pt x="166141" y="15227"/>
                  </a:lnTo>
                  <a:lnTo>
                    <a:pt x="181368" y="15227"/>
                  </a:lnTo>
                  <a:lnTo>
                    <a:pt x="181368" y="0"/>
                  </a:lnTo>
                  <a:close/>
                </a:path>
                <a:path w="318770" h="288289">
                  <a:moveTo>
                    <a:pt x="196596" y="0"/>
                  </a:moveTo>
                  <a:lnTo>
                    <a:pt x="181381" y="0"/>
                  </a:lnTo>
                  <a:lnTo>
                    <a:pt x="181381" y="15227"/>
                  </a:lnTo>
                  <a:lnTo>
                    <a:pt x="196596" y="15227"/>
                  </a:lnTo>
                  <a:lnTo>
                    <a:pt x="196596" y="0"/>
                  </a:lnTo>
                  <a:close/>
                </a:path>
                <a:path w="318770" h="288289">
                  <a:moveTo>
                    <a:pt x="257568" y="0"/>
                  </a:moveTo>
                  <a:lnTo>
                    <a:pt x="242341" y="0"/>
                  </a:lnTo>
                  <a:lnTo>
                    <a:pt x="227063" y="0"/>
                  </a:lnTo>
                  <a:lnTo>
                    <a:pt x="211836" y="0"/>
                  </a:lnTo>
                  <a:lnTo>
                    <a:pt x="196608" y="0"/>
                  </a:lnTo>
                  <a:lnTo>
                    <a:pt x="196608" y="15227"/>
                  </a:lnTo>
                  <a:lnTo>
                    <a:pt x="211836" y="15227"/>
                  </a:lnTo>
                  <a:lnTo>
                    <a:pt x="227063" y="15227"/>
                  </a:lnTo>
                  <a:lnTo>
                    <a:pt x="242341" y="15227"/>
                  </a:lnTo>
                  <a:lnTo>
                    <a:pt x="257568" y="15227"/>
                  </a:lnTo>
                  <a:lnTo>
                    <a:pt x="257568" y="0"/>
                  </a:lnTo>
                  <a:close/>
                </a:path>
                <a:path w="318770" h="288289">
                  <a:moveTo>
                    <a:pt x="272796" y="0"/>
                  </a:moveTo>
                  <a:lnTo>
                    <a:pt x="257581" y="0"/>
                  </a:lnTo>
                  <a:lnTo>
                    <a:pt x="257581" y="15227"/>
                  </a:lnTo>
                  <a:lnTo>
                    <a:pt x="272796" y="15227"/>
                  </a:lnTo>
                  <a:lnTo>
                    <a:pt x="272796" y="0"/>
                  </a:lnTo>
                  <a:close/>
                </a:path>
                <a:path w="318770" h="288289">
                  <a:moveTo>
                    <a:pt x="318490" y="0"/>
                  </a:moveTo>
                  <a:lnTo>
                    <a:pt x="303263" y="0"/>
                  </a:lnTo>
                  <a:lnTo>
                    <a:pt x="288036" y="0"/>
                  </a:lnTo>
                  <a:lnTo>
                    <a:pt x="272808" y="0"/>
                  </a:lnTo>
                  <a:lnTo>
                    <a:pt x="272808" y="15227"/>
                  </a:lnTo>
                  <a:lnTo>
                    <a:pt x="288036" y="15227"/>
                  </a:lnTo>
                  <a:lnTo>
                    <a:pt x="303263" y="15227"/>
                  </a:lnTo>
                  <a:lnTo>
                    <a:pt x="318490" y="15227"/>
                  </a:lnTo>
                  <a:lnTo>
                    <a:pt x="318490" y="0"/>
                  </a:lnTo>
                  <a:close/>
                </a:path>
              </a:pathLst>
            </a:custGeom>
            <a:solidFill>
              <a:srgbClr val="0F0E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9383268" y="2467228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30454" y="60960"/>
                  </a:moveTo>
                  <a:lnTo>
                    <a:pt x="18645" y="58550"/>
                  </a:lnTo>
                  <a:lnTo>
                    <a:pt x="8959" y="51993"/>
                  </a:lnTo>
                  <a:lnTo>
                    <a:pt x="2408" y="42293"/>
                  </a:lnTo>
                  <a:lnTo>
                    <a:pt x="0" y="30454"/>
                  </a:lnTo>
                  <a:lnTo>
                    <a:pt x="2408" y="18623"/>
                  </a:lnTo>
                  <a:lnTo>
                    <a:pt x="8959" y="8940"/>
                  </a:lnTo>
                  <a:lnTo>
                    <a:pt x="18645" y="2401"/>
                  </a:lnTo>
                  <a:lnTo>
                    <a:pt x="30454" y="0"/>
                  </a:lnTo>
                  <a:lnTo>
                    <a:pt x="42300" y="2401"/>
                  </a:lnTo>
                  <a:lnTo>
                    <a:pt x="52004" y="8940"/>
                  </a:lnTo>
                  <a:lnTo>
                    <a:pt x="58563" y="18623"/>
                  </a:lnTo>
                  <a:lnTo>
                    <a:pt x="60972" y="30454"/>
                  </a:lnTo>
                  <a:lnTo>
                    <a:pt x="58563" y="42293"/>
                  </a:lnTo>
                  <a:lnTo>
                    <a:pt x="52004" y="51993"/>
                  </a:lnTo>
                  <a:lnTo>
                    <a:pt x="42300" y="58550"/>
                  </a:lnTo>
                  <a:lnTo>
                    <a:pt x="30454" y="6096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9383268" y="2467228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60972" y="30454"/>
                  </a:moveTo>
                  <a:lnTo>
                    <a:pt x="58563" y="42293"/>
                  </a:lnTo>
                  <a:lnTo>
                    <a:pt x="52004" y="51993"/>
                  </a:lnTo>
                  <a:lnTo>
                    <a:pt x="42300" y="58550"/>
                  </a:lnTo>
                  <a:lnTo>
                    <a:pt x="30454" y="60960"/>
                  </a:lnTo>
                  <a:lnTo>
                    <a:pt x="18645" y="58550"/>
                  </a:lnTo>
                  <a:lnTo>
                    <a:pt x="8959" y="51993"/>
                  </a:lnTo>
                  <a:lnTo>
                    <a:pt x="2408" y="42293"/>
                  </a:lnTo>
                  <a:lnTo>
                    <a:pt x="0" y="30454"/>
                  </a:lnTo>
                  <a:lnTo>
                    <a:pt x="2408" y="18623"/>
                  </a:lnTo>
                  <a:lnTo>
                    <a:pt x="8959" y="8940"/>
                  </a:lnTo>
                  <a:lnTo>
                    <a:pt x="18645" y="2401"/>
                  </a:lnTo>
                  <a:lnTo>
                    <a:pt x="30454" y="0"/>
                  </a:lnTo>
                  <a:lnTo>
                    <a:pt x="42300" y="2401"/>
                  </a:lnTo>
                  <a:lnTo>
                    <a:pt x="52004" y="8940"/>
                  </a:lnTo>
                  <a:lnTo>
                    <a:pt x="58563" y="18623"/>
                  </a:lnTo>
                  <a:lnTo>
                    <a:pt x="60972" y="30454"/>
                  </a:lnTo>
                  <a:close/>
                </a:path>
              </a:pathLst>
            </a:custGeom>
            <a:ln w="1517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 descr=""/>
          <p:cNvSpPr/>
          <p:nvPr/>
        </p:nvSpPr>
        <p:spPr>
          <a:xfrm>
            <a:off x="1567408" y="3483622"/>
            <a:ext cx="622300" cy="0"/>
          </a:xfrm>
          <a:custGeom>
            <a:avLst/>
            <a:gdLst/>
            <a:ahLst/>
            <a:cxnLst/>
            <a:rect l="l" t="t" r="r" b="b"/>
            <a:pathLst>
              <a:path w="622300" h="0">
                <a:moveTo>
                  <a:pt x="0" y="0"/>
                </a:moveTo>
                <a:lnTo>
                  <a:pt x="621753" y="0"/>
                </a:lnTo>
              </a:path>
            </a:pathLst>
          </a:custGeom>
          <a:ln w="317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 txBox="1"/>
          <p:nvPr/>
        </p:nvSpPr>
        <p:spPr>
          <a:xfrm>
            <a:off x="1369333" y="3189194"/>
            <a:ext cx="3804920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4050" sz="2325">
                <a:solidFill>
                  <a:srgbClr val="231F1F"/>
                </a:solidFill>
                <a:latin typeface="Symbol"/>
                <a:cs typeface="Symbol"/>
              </a:rPr>
              <a:t></a:t>
            </a:r>
            <a:r>
              <a:rPr dirty="0" baseline="-34050" sz="2325" spc="120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baseline="1792" sz="2325" i="1">
                <a:solidFill>
                  <a:srgbClr val="231F1F"/>
                </a:solidFill>
                <a:latin typeface="Times New Roman"/>
                <a:cs typeface="Times New Roman"/>
              </a:rPr>
              <a:t>C</a:t>
            </a:r>
            <a:r>
              <a:rPr dirty="0" baseline="-21604" sz="1350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r>
              <a:rPr dirty="0" baseline="-21604" sz="1350" spc="142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baseline="1792" sz="2325" spc="-15">
                <a:solidFill>
                  <a:srgbClr val="231F1F"/>
                </a:solidFill>
                <a:latin typeface="Symbol"/>
                <a:cs typeface="Symbol"/>
              </a:rPr>
              <a:t></a:t>
            </a:r>
            <a:r>
              <a:rPr dirty="0" baseline="1792" sz="2325" spc="-270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baseline="1792" sz="2325" i="1">
                <a:solidFill>
                  <a:srgbClr val="231F1F"/>
                </a:solidFill>
                <a:latin typeface="Times New Roman"/>
                <a:cs typeface="Times New Roman"/>
              </a:rPr>
              <a:t>C</a:t>
            </a:r>
            <a:r>
              <a:rPr dirty="0" baseline="-21604" sz="1350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r>
              <a:rPr dirty="0" baseline="-21604" sz="1350" spc="232">
                <a:solidFill>
                  <a:srgbClr val="231F1F"/>
                </a:solidFill>
                <a:latin typeface="Times New Roman"/>
                <a:cs typeface="Times New Roman"/>
              </a:rPr>
              <a:t>  </a:t>
            </a:r>
            <a:r>
              <a:rPr dirty="0" baseline="-34050" sz="2325">
                <a:solidFill>
                  <a:srgbClr val="231F1F"/>
                </a:solidFill>
                <a:latin typeface="Symbol"/>
                <a:cs typeface="Symbol"/>
              </a:rPr>
              <a:t></a:t>
            </a:r>
            <a:r>
              <a:rPr dirty="0" baseline="-34050" sz="2325" spc="22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u="sng" sz="1550" spc="-195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550" spc="-25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278,57</a:t>
            </a:r>
            <a:r>
              <a:rPr dirty="0" u="sng" sz="1600" spc="-25" i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Symbol"/>
                <a:cs typeface="Symbol"/>
              </a:rPr>
              <a:t></a:t>
            </a:r>
            <a:r>
              <a:rPr dirty="0" u="sng" sz="1550" spc="-25" i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F</a:t>
            </a:r>
            <a:r>
              <a:rPr dirty="0" u="sng" sz="1550" spc="-70" i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550" spc="-10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Symbol"/>
                <a:cs typeface="Symbol"/>
              </a:rPr>
              <a:t></a:t>
            </a:r>
            <a:r>
              <a:rPr dirty="0" u="sng" sz="1550" spc="-135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550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208,93</a:t>
            </a:r>
            <a:r>
              <a:rPr dirty="0" u="sng" sz="1600" i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Symbol"/>
                <a:cs typeface="Symbol"/>
              </a:rPr>
              <a:t></a:t>
            </a:r>
            <a:r>
              <a:rPr dirty="0" u="sng" sz="1550" i="1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F</a:t>
            </a:r>
            <a:r>
              <a:rPr dirty="0" sz="1550" spc="320" i="1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baseline="-34050" sz="2325" spc="-15">
                <a:solidFill>
                  <a:srgbClr val="231F1F"/>
                </a:solidFill>
                <a:latin typeface="Symbol"/>
                <a:cs typeface="Symbol"/>
              </a:rPr>
              <a:t></a:t>
            </a:r>
            <a:r>
              <a:rPr dirty="0" baseline="-34050" sz="2325" spc="-232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baseline="-34050" sz="2325" spc="-15">
                <a:solidFill>
                  <a:srgbClr val="231F1F"/>
                </a:solidFill>
                <a:latin typeface="Times New Roman"/>
                <a:cs typeface="Times New Roman"/>
              </a:rPr>
              <a:t>119.38</a:t>
            </a:r>
            <a:r>
              <a:rPr dirty="0" baseline="-32986" sz="2400" spc="-15" i="1">
                <a:solidFill>
                  <a:srgbClr val="231F1F"/>
                </a:solidFill>
                <a:latin typeface="Symbol"/>
                <a:cs typeface="Symbol"/>
              </a:rPr>
              <a:t></a:t>
            </a:r>
            <a:r>
              <a:rPr dirty="0" baseline="-34050" sz="2325" spc="-15" i="1">
                <a:solidFill>
                  <a:srgbClr val="231F1F"/>
                </a:solidFill>
                <a:latin typeface="Times New Roman"/>
                <a:cs typeface="Times New Roman"/>
              </a:rPr>
              <a:t>F</a:t>
            </a:r>
            <a:endParaRPr baseline="-34050" sz="2325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070163" y="3323781"/>
            <a:ext cx="156210" cy="2609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550" spc="-5" i="1">
                <a:solidFill>
                  <a:srgbClr val="231F1F"/>
                </a:solidFill>
                <a:latin typeface="Times New Roman"/>
                <a:cs typeface="Times New Roman"/>
              </a:rPr>
              <a:t>C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208815" y="3454169"/>
            <a:ext cx="1333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 i="1">
                <a:solidFill>
                  <a:srgbClr val="231F1F"/>
                </a:solidFill>
                <a:latin typeface="Times New Roman"/>
                <a:cs typeface="Times New Roman"/>
              </a:rPr>
              <a:t>eq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690302" y="3608080"/>
            <a:ext cx="4775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7034" algn="l"/>
              </a:tabLst>
            </a:pPr>
            <a:r>
              <a:rPr dirty="0" sz="900" spc="-50">
                <a:solidFill>
                  <a:srgbClr val="231F1F"/>
                </a:solidFill>
                <a:latin typeface="Times New Roman"/>
                <a:cs typeface="Times New Roman"/>
              </a:rPr>
              <a:t>1</a:t>
            </a:r>
            <a:r>
              <a:rPr dirty="0" sz="900">
                <a:solidFill>
                  <a:srgbClr val="231F1F"/>
                </a:solidFill>
                <a:latin typeface="Times New Roman"/>
                <a:cs typeface="Times New Roman"/>
              </a:rPr>
              <a:t>	</a:t>
            </a:r>
            <a:r>
              <a:rPr dirty="0" sz="900" spc="-50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562344" y="3466533"/>
            <a:ext cx="2597150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859790" algn="l"/>
              </a:tabLst>
            </a:pPr>
            <a:r>
              <a:rPr dirty="0" sz="1550" i="1">
                <a:solidFill>
                  <a:srgbClr val="231F1F"/>
                </a:solidFill>
                <a:latin typeface="Times New Roman"/>
                <a:cs typeface="Times New Roman"/>
              </a:rPr>
              <a:t>C</a:t>
            </a:r>
            <a:r>
              <a:rPr dirty="0" sz="1550" spc="459" i="1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sz="1550" spc="-10">
                <a:solidFill>
                  <a:srgbClr val="231F1F"/>
                </a:solidFill>
                <a:latin typeface="Symbol"/>
                <a:cs typeface="Symbol"/>
              </a:rPr>
              <a:t></a:t>
            </a:r>
            <a:r>
              <a:rPr dirty="0" sz="1550" spc="-110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sz="1550" spc="-50" i="1">
                <a:solidFill>
                  <a:srgbClr val="231F1F"/>
                </a:solidFill>
                <a:latin typeface="Times New Roman"/>
                <a:cs typeface="Times New Roman"/>
              </a:rPr>
              <a:t>C</a:t>
            </a:r>
            <a:r>
              <a:rPr dirty="0" sz="1550" i="1">
                <a:solidFill>
                  <a:srgbClr val="231F1F"/>
                </a:solidFill>
                <a:latin typeface="Times New Roman"/>
                <a:cs typeface="Times New Roman"/>
              </a:rPr>
              <a:t>	</a:t>
            </a:r>
            <a:r>
              <a:rPr dirty="0" sz="1550" spc="-10">
                <a:solidFill>
                  <a:srgbClr val="231F1F"/>
                </a:solidFill>
                <a:latin typeface="Times New Roman"/>
                <a:cs typeface="Times New Roman"/>
              </a:rPr>
              <a:t>278,57</a:t>
            </a:r>
            <a:r>
              <a:rPr dirty="0" sz="1600" spc="-10" i="1">
                <a:solidFill>
                  <a:srgbClr val="231F1F"/>
                </a:solidFill>
                <a:latin typeface="Symbol"/>
                <a:cs typeface="Symbol"/>
              </a:rPr>
              <a:t></a:t>
            </a:r>
            <a:r>
              <a:rPr dirty="0" sz="1550" spc="-10" i="1">
                <a:solidFill>
                  <a:srgbClr val="231F1F"/>
                </a:solidFill>
                <a:latin typeface="Times New Roman"/>
                <a:cs typeface="Times New Roman"/>
              </a:rPr>
              <a:t>F</a:t>
            </a:r>
            <a:r>
              <a:rPr dirty="0" sz="1550" spc="-20" i="1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sz="1550">
                <a:solidFill>
                  <a:srgbClr val="231F1F"/>
                </a:solidFill>
                <a:latin typeface="Symbol"/>
                <a:cs typeface="Symbol"/>
              </a:rPr>
              <a:t></a:t>
            </a:r>
            <a:r>
              <a:rPr dirty="0" sz="1550" spc="-95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sz="1550" spc="-10">
                <a:solidFill>
                  <a:srgbClr val="231F1F"/>
                </a:solidFill>
                <a:latin typeface="Times New Roman"/>
                <a:cs typeface="Times New Roman"/>
              </a:rPr>
              <a:t>208,93</a:t>
            </a:r>
            <a:r>
              <a:rPr dirty="0" sz="1600" spc="-10" i="1">
                <a:solidFill>
                  <a:srgbClr val="231F1F"/>
                </a:solidFill>
                <a:latin typeface="Symbol"/>
                <a:cs typeface="Symbol"/>
              </a:rPr>
              <a:t></a:t>
            </a:r>
            <a:r>
              <a:rPr dirty="0" sz="1550" spc="-10" i="1">
                <a:solidFill>
                  <a:srgbClr val="231F1F"/>
                </a:solidFill>
                <a:latin typeface="Times New Roman"/>
                <a:cs typeface="Times New Roman"/>
              </a:rPr>
              <a:t>F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6068390" y="3019873"/>
            <a:ext cx="28752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Valores</a:t>
            </a:r>
            <a:r>
              <a:rPr dirty="0" sz="14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aproximados</a:t>
            </a:r>
            <a:r>
              <a:rPr dirty="0" sz="14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4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575B5F"/>
                </a:solidFill>
                <a:latin typeface="Arial"/>
                <a:cs typeface="Arial"/>
              </a:rPr>
              <a:t>inductancia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5925146" y="2204609"/>
            <a:ext cx="25272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C1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8925623" y="2201561"/>
            <a:ext cx="25272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C2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4" name="object 10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75895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</a:t>
            </a:r>
            <a:r>
              <a:rPr dirty="0" spc="5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/>
              <a:t>fallas</a:t>
            </a:r>
            <a:r>
              <a:rPr dirty="0" spc="-35"/>
              <a:t> </a:t>
            </a:r>
            <a:r>
              <a:rPr dirty="0"/>
              <a:t>en</a:t>
            </a:r>
            <a:r>
              <a:rPr dirty="0" spc="-20"/>
              <a:t> </a:t>
            </a:r>
            <a:r>
              <a:rPr dirty="0"/>
              <a:t>bancos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 spc="-10"/>
              <a:t>capacitores</a:t>
            </a:r>
          </a:p>
          <a:p>
            <a:pPr marL="175895" marR="5080">
              <a:lnSpc>
                <a:spcPct val="100000"/>
              </a:lnSpc>
              <a:tabLst>
                <a:tab pos="4923790" algn="l"/>
              </a:tabLst>
            </a:pPr>
            <a:r>
              <a:rPr dirty="0"/>
              <a:t>Corrientes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/>
              <a:t>Energización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 spc="-10"/>
              <a:t>capacitores</a:t>
            </a:r>
            <a:r>
              <a:rPr dirty="0"/>
              <a:t>	SE</a:t>
            </a:r>
            <a:r>
              <a:rPr dirty="0" spc="-20"/>
              <a:t> </a:t>
            </a:r>
            <a:r>
              <a:rPr dirty="0" spc="-10"/>
              <a:t>Chimbote </a:t>
            </a:r>
            <a:r>
              <a:rPr dirty="0">
                <a:solidFill>
                  <a:srgbClr val="1B4067"/>
                </a:solidFill>
              </a:rPr>
              <a:t>Energización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un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banco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estando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el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otro</a:t>
            </a:r>
            <a:r>
              <a:rPr dirty="0" spc="-1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servicio</a:t>
            </a:r>
          </a:p>
        </p:txBody>
      </p:sp>
      <p:grpSp>
        <p:nvGrpSpPr>
          <p:cNvPr id="105" name="object 105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106" name="object 10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07" name="object 107" descr=""/>
            <p:cNvSpPr/>
            <p:nvPr/>
          </p:nvSpPr>
          <p:spPr>
            <a:xfrm>
              <a:off x="1850872" y="4024604"/>
              <a:ext cx="1100455" cy="932815"/>
            </a:xfrm>
            <a:custGeom>
              <a:avLst/>
              <a:gdLst/>
              <a:ahLst/>
              <a:cxnLst/>
              <a:rect l="l" t="t" r="r" b="b"/>
              <a:pathLst>
                <a:path w="1100455" h="932814">
                  <a:moveTo>
                    <a:pt x="1066698" y="32003"/>
                  </a:moveTo>
                  <a:lnTo>
                    <a:pt x="851801" y="335267"/>
                  </a:lnTo>
                </a:path>
                <a:path w="1100455" h="932814">
                  <a:moveTo>
                    <a:pt x="720775" y="227063"/>
                  </a:moveTo>
                  <a:lnTo>
                    <a:pt x="749744" y="213321"/>
                  </a:lnTo>
                </a:path>
                <a:path w="1100455" h="932814">
                  <a:moveTo>
                    <a:pt x="749744" y="213321"/>
                  </a:moveTo>
                  <a:lnTo>
                    <a:pt x="792365" y="350494"/>
                  </a:lnTo>
                </a:path>
                <a:path w="1100455" h="932814">
                  <a:moveTo>
                    <a:pt x="792365" y="350494"/>
                  </a:moveTo>
                  <a:lnTo>
                    <a:pt x="836561" y="0"/>
                  </a:lnTo>
                </a:path>
                <a:path w="1100455" h="932814">
                  <a:moveTo>
                    <a:pt x="836561" y="0"/>
                  </a:moveTo>
                  <a:lnTo>
                    <a:pt x="1083424" y="0"/>
                  </a:lnTo>
                </a:path>
                <a:path w="1100455" h="932814">
                  <a:moveTo>
                    <a:pt x="216344" y="675043"/>
                  </a:moveTo>
                  <a:lnTo>
                    <a:pt x="999629" y="675043"/>
                  </a:lnTo>
                </a:path>
                <a:path w="1100455" h="932814">
                  <a:moveTo>
                    <a:pt x="85331" y="742111"/>
                  </a:moveTo>
                  <a:lnTo>
                    <a:pt x="114249" y="726884"/>
                  </a:lnTo>
                </a:path>
                <a:path w="1100455" h="932814">
                  <a:moveTo>
                    <a:pt x="114249" y="728421"/>
                  </a:moveTo>
                  <a:lnTo>
                    <a:pt x="156921" y="932611"/>
                  </a:lnTo>
                </a:path>
                <a:path w="1100455" h="932814">
                  <a:moveTo>
                    <a:pt x="156921" y="932611"/>
                  </a:moveTo>
                  <a:lnTo>
                    <a:pt x="201117" y="412953"/>
                  </a:lnTo>
                </a:path>
                <a:path w="1100455" h="932814">
                  <a:moveTo>
                    <a:pt x="0" y="382498"/>
                  </a:moveTo>
                  <a:lnTo>
                    <a:pt x="1100188" y="382498"/>
                  </a:lnTo>
                </a:path>
              </a:pathLst>
            </a:custGeom>
            <a:ln w="317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 descr=""/>
          <p:cNvSpPr txBox="1"/>
          <p:nvPr/>
        </p:nvSpPr>
        <p:spPr>
          <a:xfrm>
            <a:off x="2022995" y="4460952"/>
            <a:ext cx="837565" cy="495934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ctr" marL="20955">
              <a:lnSpc>
                <a:spcPts val="1770"/>
              </a:lnSpc>
              <a:spcBef>
                <a:spcPts val="140"/>
              </a:spcBef>
            </a:pPr>
            <a:r>
              <a:rPr dirty="0" baseline="14814" sz="2250" spc="-15" i="1">
                <a:solidFill>
                  <a:srgbClr val="231F1F"/>
                </a:solidFill>
                <a:latin typeface="Times New Roman"/>
                <a:cs typeface="Times New Roman"/>
              </a:rPr>
              <a:t>L</a:t>
            </a:r>
            <a:r>
              <a:rPr dirty="0" sz="900" spc="-10" i="1">
                <a:solidFill>
                  <a:srgbClr val="231F1F"/>
                </a:solidFill>
                <a:latin typeface="Times New Roman"/>
                <a:cs typeface="Times New Roman"/>
              </a:rPr>
              <a:t>cable</a:t>
            </a:r>
            <a:endParaRPr sz="900">
              <a:latin typeface="Times New Roman"/>
              <a:cs typeface="Times New Roman"/>
            </a:endParaRPr>
          </a:p>
          <a:p>
            <a:pPr algn="ctr">
              <a:lnSpc>
                <a:spcPts val="1889"/>
              </a:lnSpc>
            </a:pPr>
            <a:r>
              <a:rPr dirty="0" sz="1500" spc="-10">
                <a:solidFill>
                  <a:srgbClr val="231F1F"/>
                </a:solidFill>
                <a:latin typeface="Times New Roman"/>
                <a:cs typeface="Times New Roman"/>
              </a:rPr>
              <a:t>119,38</a:t>
            </a:r>
            <a:r>
              <a:rPr dirty="0" sz="1600" spc="-10" i="1">
                <a:solidFill>
                  <a:srgbClr val="231F1F"/>
                </a:solidFill>
                <a:latin typeface="Symbol"/>
                <a:cs typeface="Symbol"/>
              </a:rPr>
              <a:t></a:t>
            </a:r>
            <a:r>
              <a:rPr dirty="0" sz="1500" spc="-10" i="1">
                <a:solidFill>
                  <a:srgbClr val="231F1F"/>
                </a:solidFill>
                <a:latin typeface="Times New Roman"/>
                <a:cs typeface="Times New Roman"/>
              </a:rPr>
              <a:t>F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696096" y="3999219"/>
            <a:ext cx="233045" cy="40957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ts val="1490"/>
              </a:lnSpc>
              <a:spcBef>
                <a:spcPts val="140"/>
              </a:spcBef>
            </a:pPr>
            <a:r>
              <a:rPr dirty="0" sz="1500" spc="20">
                <a:solidFill>
                  <a:srgbClr val="231F1F"/>
                </a:solidFill>
                <a:latin typeface="Times New Roman"/>
                <a:cs typeface="Times New Roman"/>
              </a:rPr>
              <a:t>2</a:t>
            </a:r>
            <a:endParaRPr sz="1500">
              <a:latin typeface="Times New Roman"/>
              <a:cs typeface="Times New Roman"/>
            </a:endParaRPr>
          </a:p>
          <a:p>
            <a:pPr marL="121920">
              <a:lnSpc>
                <a:spcPts val="1490"/>
              </a:lnSpc>
            </a:pPr>
            <a:r>
              <a:rPr dirty="0" sz="1500" spc="20">
                <a:solidFill>
                  <a:srgbClr val="231F1F"/>
                </a:solidFill>
                <a:latin typeface="Times New Roman"/>
                <a:cs typeface="Times New Roman"/>
              </a:rPr>
              <a:t>3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830599" y="4047981"/>
            <a:ext cx="558165" cy="2603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500" spc="-120">
                <a:solidFill>
                  <a:srgbClr val="231F1F"/>
                </a:solidFill>
                <a:latin typeface="Times New Roman"/>
                <a:cs typeface="Times New Roman"/>
              </a:rPr>
              <a:t>13,</a:t>
            </a:r>
            <a:r>
              <a:rPr dirty="0" sz="1500" spc="-120">
                <a:solidFill>
                  <a:srgbClr val="231F1F"/>
                </a:solidFill>
                <a:latin typeface="Symbol"/>
                <a:cs typeface="Symbol"/>
              </a:rPr>
              <a:t></a:t>
            </a:r>
            <a:r>
              <a:rPr dirty="0" sz="1500" spc="-120">
                <a:solidFill>
                  <a:srgbClr val="231F1F"/>
                </a:solidFill>
                <a:latin typeface="Times New Roman"/>
                <a:cs typeface="Times New Roman"/>
              </a:rPr>
              <a:t>8</a:t>
            </a:r>
            <a:r>
              <a:rPr dirty="0" sz="1500" spc="-120" i="1">
                <a:solidFill>
                  <a:srgbClr val="231F1F"/>
                </a:solidFill>
                <a:latin typeface="Times New Roman"/>
                <a:cs typeface="Times New Roman"/>
              </a:rPr>
              <a:t>kV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200192" y="4296371"/>
            <a:ext cx="636270" cy="2603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814" sz="2250" i="1">
                <a:solidFill>
                  <a:srgbClr val="231F1F"/>
                </a:solidFill>
                <a:latin typeface="Times New Roman"/>
                <a:cs typeface="Times New Roman"/>
              </a:rPr>
              <a:t>I</a:t>
            </a:r>
            <a:r>
              <a:rPr dirty="0" sz="900" i="1">
                <a:solidFill>
                  <a:srgbClr val="231F1F"/>
                </a:solidFill>
                <a:latin typeface="Times New Roman"/>
                <a:cs typeface="Times New Roman"/>
              </a:rPr>
              <a:t>inrush</a:t>
            </a:r>
            <a:r>
              <a:rPr dirty="0" sz="900" spc="495" i="1">
                <a:solidFill>
                  <a:srgbClr val="231F1F"/>
                </a:solidFill>
                <a:latin typeface="Times New Roman"/>
                <a:cs typeface="Times New Roman"/>
              </a:rPr>
              <a:t> </a:t>
            </a:r>
            <a:r>
              <a:rPr dirty="0" baseline="14814" sz="2250" spc="-75">
                <a:solidFill>
                  <a:srgbClr val="231F1F"/>
                </a:solidFill>
                <a:latin typeface="Symbol"/>
                <a:cs typeface="Symbol"/>
              </a:rPr>
              <a:t></a:t>
            </a:r>
            <a:endParaRPr baseline="14814" sz="225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039289" y="4247608"/>
            <a:ext cx="839469" cy="2603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826135" algn="l"/>
              </a:tabLst>
            </a:pPr>
            <a:r>
              <a:rPr dirty="0" u="sng" sz="1500">
                <a:solidFill>
                  <a:srgbClr val="231F1F"/>
                </a:solidFill>
                <a:uFill>
                  <a:solidFill>
                    <a:srgbClr val="231F1F"/>
                  </a:solidFill>
                </a:uFill>
                <a:latin typeface="Times New Roman"/>
                <a:cs typeface="Times New Roman"/>
              </a:rPr>
              <a:t>	</a:t>
            </a:r>
            <a:endParaRPr sz="1500">
              <a:latin typeface="Times New Roman"/>
              <a:cs typeface="Times New Roman"/>
            </a:endParaRPr>
          </a:p>
        </p:txBody>
      </p:sp>
      <p:graphicFrame>
        <p:nvGraphicFramePr>
          <p:cNvPr id="113" name="object 113" descr=""/>
          <p:cNvGraphicFramePr>
            <a:graphicFrameLocks noGrp="1"/>
          </p:cNvGraphicFramePr>
          <p:nvPr/>
        </p:nvGraphicFramePr>
        <p:xfrm>
          <a:off x="5770219" y="3343427"/>
          <a:ext cx="3732529" cy="10941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06195"/>
                <a:gridCol w="1469390"/>
                <a:gridCol w="944880"/>
              </a:tblGrid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1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Inductancia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1200" spc="-7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1,08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microH/m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1200" spc="-4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tr</a:t>
                      </a:r>
                      <a:r>
                        <a:rPr dirty="0" sz="1200" spc="-7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fásico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0.24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200" spc="-8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cro</a:t>
                      </a:r>
                      <a:r>
                        <a:rPr dirty="0" sz="1200" spc="34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/m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Seccionador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0.8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microH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3651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86995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7510" marR="86360" indent="-306705">
                        <a:lnSpc>
                          <a:spcPts val="144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Especificada</a:t>
                      </a: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1200" spc="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el </a:t>
                      </a: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fabricante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14" name="object 114" descr=""/>
          <p:cNvGraphicFramePr>
            <a:graphicFrameLocks noGrp="1"/>
          </p:cNvGraphicFramePr>
          <p:nvPr/>
        </p:nvGraphicFramePr>
        <p:xfrm>
          <a:off x="5198770" y="4772812"/>
          <a:ext cx="4440555" cy="187832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5495"/>
                <a:gridCol w="1162685"/>
                <a:gridCol w="1051559"/>
                <a:gridCol w="1428750"/>
              </a:tblGrid>
              <a:tr h="5480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L="4445">
                        <a:lnSpc>
                          <a:spcPct val="100000"/>
                        </a:lnSpc>
                      </a:pPr>
                      <a:r>
                        <a:rPr dirty="0" sz="1200" spc="-1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Casos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L="3810">
                        <a:lnSpc>
                          <a:spcPct val="100000"/>
                        </a:lnSpc>
                      </a:pPr>
                      <a:r>
                        <a:rPr dirty="0" sz="120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200" spc="-2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1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(microH)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80340" marR="160020" indent="-10160">
                        <a:lnSpc>
                          <a:spcPts val="1440"/>
                        </a:lnSpc>
                      </a:pPr>
                      <a:r>
                        <a:rPr dirty="0" sz="1200" spc="-1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Corriente </a:t>
                      </a:r>
                      <a:r>
                        <a:rPr dirty="0" sz="120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Inrush</a:t>
                      </a:r>
                      <a:r>
                        <a:rPr dirty="0" sz="1200" spc="-1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2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kA </a:t>
                      </a:r>
                      <a:r>
                        <a:rPr dirty="0" sz="1200" spc="-2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pico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9380" marR="108585">
                        <a:lnSpc>
                          <a:spcPts val="1440"/>
                        </a:lnSpc>
                      </a:pPr>
                      <a:r>
                        <a:rPr dirty="0" sz="120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dirty="0" sz="1200" spc="-5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1200" spc="-1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2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dirty="0" sz="120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1200" spc="-6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200" spc="-10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Inrush </a:t>
                      </a:r>
                      <a:r>
                        <a:rPr dirty="0" sz="1200" spc="-25" b="1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kHz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1,08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118,46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100,5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8159">
                        <a:lnSpc>
                          <a:spcPts val="139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11.89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39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87,05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3715">
                        <a:lnSpc>
                          <a:spcPts val="139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10.29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39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77,86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6260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9.21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3,0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71,0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8.4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3,5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65,8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6260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7.78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189865">
                <a:tc>
                  <a:txBody>
                    <a:bodyPr/>
                    <a:lstStyle/>
                    <a:p>
                      <a:pPr algn="ctr" marL="3175">
                        <a:lnSpc>
                          <a:spcPts val="1390"/>
                        </a:lnSpc>
                      </a:pPr>
                      <a:r>
                        <a:rPr dirty="0" sz="120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390"/>
                        </a:lnSpc>
                      </a:pPr>
                      <a:r>
                        <a:rPr dirty="0" sz="1200" spc="-25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4,0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390"/>
                        </a:lnSpc>
                      </a:pPr>
                      <a:r>
                        <a:rPr dirty="0" sz="1200" spc="-1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61,55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6260">
                        <a:lnSpc>
                          <a:spcPts val="1390"/>
                        </a:lnSpc>
                      </a:pPr>
                      <a:r>
                        <a:rPr dirty="0" sz="1200" spc="-20">
                          <a:solidFill>
                            <a:srgbClr val="575B5F"/>
                          </a:solidFill>
                          <a:latin typeface="Arial"/>
                          <a:cs typeface="Arial"/>
                        </a:rPr>
                        <a:t>7.28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05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5" name="object 115" descr=""/>
          <p:cNvSpPr txBox="1"/>
          <p:nvPr/>
        </p:nvSpPr>
        <p:spPr>
          <a:xfrm>
            <a:off x="1425195" y="5618053"/>
            <a:ext cx="308546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está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100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130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 nominal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16" name="object 116" descr=""/>
          <p:cNvGrpSpPr/>
          <p:nvPr/>
        </p:nvGrpSpPr>
        <p:grpSpPr>
          <a:xfrm>
            <a:off x="3093491" y="5706910"/>
            <a:ext cx="4392295" cy="1560195"/>
            <a:chOff x="3093491" y="5706910"/>
            <a:chExt cx="4392295" cy="1560195"/>
          </a:xfrm>
        </p:grpSpPr>
        <p:sp>
          <p:nvSpPr>
            <p:cNvPr id="117" name="object 117" descr=""/>
            <p:cNvSpPr/>
            <p:nvPr/>
          </p:nvSpPr>
          <p:spPr>
            <a:xfrm>
              <a:off x="4700435" y="5706910"/>
              <a:ext cx="442595" cy="304800"/>
            </a:xfrm>
            <a:custGeom>
              <a:avLst/>
              <a:gdLst/>
              <a:ahLst/>
              <a:cxnLst/>
              <a:rect l="l" t="t" r="r" b="b"/>
              <a:pathLst>
                <a:path w="442595" h="304800">
                  <a:moveTo>
                    <a:pt x="344385" y="19850"/>
                  </a:moveTo>
                  <a:lnTo>
                    <a:pt x="341363" y="19850"/>
                  </a:lnTo>
                  <a:lnTo>
                    <a:pt x="338340" y="16776"/>
                  </a:lnTo>
                  <a:lnTo>
                    <a:pt x="336803" y="13741"/>
                  </a:lnTo>
                  <a:lnTo>
                    <a:pt x="336803" y="10718"/>
                  </a:lnTo>
                  <a:lnTo>
                    <a:pt x="339826" y="7645"/>
                  </a:lnTo>
                  <a:lnTo>
                    <a:pt x="342900" y="7645"/>
                  </a:lnTo>
                  <a:lnTo>
                    <a:pt x="441972" y="0"/>
                  </a:lnTo>
                  <a:lnTo>
                    <a:pt x="441242" y="1536"/>
                  </a:lnTo>
                  <a:lnTo>
                    <a:pt x="428231" y="1536"/>
                  </a:lnTo>
                  <a:lnTo>
                    <a:pt x="407846" y="15465"/>
                  </a:lnTo>
                  <a:lnTo>
                    <a:pt x="344385" y="19850"/>
                  </a:lnTo>
                  <a:close/>
                </a:path>
                <a:path w="442595" h="304800">
                  <a:moveTo>
                    <a:pt x="407846" y="15465"/>
                  </a:moveTo>
                  <a:lnTo>
                    <a:pt x="428231" y="1536"/>
                  </a:lnTo>
                  <a:lnTo>
                    <a:pt x="430443" y="4622"/>
                  </a:lnTo>
                  <a:lnTo>
                    <a:pt x="426694" y="4622"/>
                  </a:lnTo>
                  <a:lnTo>
                    <a:pt x="421947" y="14490"/>
                  </a:lnTo>
                  <a:lnTo>
                    <a:pt x="407846" y="15465"/>
                  </a:lnTo>
                  <a:close/>
                </a:path>
                <a:path w="442595" h="304800">
                  <a:moveTo>
                    <a:pt x="394690" y="94513"/>
                  </a:moveTo>
                  <a:lnTo>
                    <a:pt x="391667" y="92976"/>
                  </a:lnTo>
                  <a:lnTo>
                    <a:pt x="388594" y="91478"/>
                  </a:lnTo>
                  <a:lnTo>
                    <a:pt x="387108" y="86918"/>
                  </a:lnTo>
                  <a:lnTo>
                    <a:pt x="416766" y="25261"/>
                  </a:lnTo>
                  <a:lnTo>
                    <a:pt x="435876" y="12204"/>
                  </a:lnTo>
                  <a:lnTo>
                    <a:pt x="428231" y="1536"/>
                  </a:lnTo>
                  <a:lnTo>
                    <a:pt x="441242" y="1536"/>
                  </a:lnTo>
                  <a:lnTo>
                    <a:pt x="399262" y="89941"/>
                  </a:lnTo>
                  <a:lnTo>
                    <a:pt x="397776" y="92976"/>
                  </a:lnTo>
                  <a:lnTo>
                    <a:pt x="394690" y="94513"/>
                  </a:lnTo>
                  <a:close/>
                </a:path>
                <a:path w="442595" h="304800">
                  <a:moveTo>
                    <a:pt x="421947" y="14490"/>
                  </a:moveTo>
                  <a:lnTo>
                    <a:pt x="426694" y="4622"/>
                  </a:lnTo>
                  <a:lnTo>
                    <a:pt x="432790" y="13741"/>
                  </a:lnTo>
                  <a:lnTo>
                    <a:pt x="421947" y="14490"/>
                  </a:lnTo>
                  <a:close/>
                </a:path>
                <a:path w="442595" h="304800">
                  <a:moveTo>
                    <a:pt x="416766" y="25261"/>
                  </a:moveTo>
                  <a:lnTo>
                    <a:pt x="421947" y="14490"/>
                  </a:lnTo>
                  <a:lnTo>
                    <a:pt x="432790" y="13741"/>
                  </a:lnTo>
                  <a:lnTo>
                    <a:pt x="426694" y="4622"/>
                  </a:lnTo>
                  <a:lnTo>
                    <a:pt x="430443" y="4622"/>
                  </a:lnTo>
                  <a:lnTo>
                    <a:pt x="435876" y="12204"/>
                  </a:lnTo>
                  <a:lnTo>
                    <a:pt x="416766" y="25261"/>
                  </a:lnTo>
                  <a:close/>
                </a:path>
                <a:path w="442595" h="304800">
                  <a:moveTo>
                    <a:pt x="7645" y="304800"/>
                  </a:moveTo>
                  <a:lnTo>
                    <a:pt x="0" y="294132"/>
                  </a:lnTo>
                  <a:lnTo>
                    <a:pt x="407846" y="15465"/>
                  </a:lnTo>
                  <a:lnTo>
                    <a:pt x="421947" y="14490"/>
                  </a:lnTo>
                  <a:lnTo>
                    <a:pt x="416766" y="25261"/>
                  </a:lnTo>
                  <a:lnTo>
                    <a:pt x="7645" y="304800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099841" y="67648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3099841" y="67648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640065" y="2243614"/>
            <a:ext cx="6953250" cy="114744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99085" indent="-28702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conclusión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importante:</a:t>
            </a:r>
            <a:endParaRPr sz="1600">
              <a:latin typeface="Arial"/>
              <a:cs typeface="Arial"/>
            </a:endParaRPr>
          </a:p>
          <a:p>
            <a:pPr marL="299085" marR="5080">
              <a:lnSpc>
                <a:spcPct val="100000"/>
              </a:lnSpc>
              <a:spcBef>
                <a:spcPts val="380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circula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misma…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sale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fuera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servicio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porque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salía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otro.</a:t>
            </a:r>
            <a:endParaRPr sz="1600">
              <a:latin typeface="Arial"/>
              <a:cs typeface="Arial"/>
            </a:endParaRPr>
          </a:p>
          <a:p>
            <a:pPr lvl="1" marL="756285" indent="-287655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755650" algn="l"/>
                <a:tab pos="7569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Resulta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temporización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misma…</a:t>
            </a:r>
            <a:endParaRPr sz="16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330373" y="375992"/>
            <a:ext cx="619633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tabLst>
                <a:tab pos="4759960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Que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se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puede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decir…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2837357" y="6407150"/>
              <a:ext cx="6729095" cy="707390"/>
            </a:xfrm>
            <a:custGeom>
              <a:avLst/>
              <a:gdLst/>
              <a:ahLst/>
              <a:cxnLst/>
              <a:rect l="l" t="t" r="r" b="b"/>
              <a:pathLst>
                <a:path w="6729095" h="707390">
                  <a:moveTo>
                    <a:pt x="6728917" y="706983"/>
                  </a:moveTo>
                  <a:lnTo>
                    <a:pt x="0" y="706983"/>
                  </a:lnTo>
                  <a:lnTo>
                    <a:pt x="0" y="0"/>
                  </a:lnTo>
                  <a:lnTo>
                    <a:pt x="6728917" y="0"/>
                  </a:lnTo>
                  <a:lnTo>
                    <a:pt x="6728917" y="706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837357" y="6407150"/>
              <a:ext cx="6729095" cy="707390"/>
            </a:xfrm>
            <a:custGeom>
              <a:avLst/>
              <a:gdLst/>
              <a:ahLst/>
              <a:cxnLst/>
              <a:rect l="l" t="t" r="r" b="b"/>
              <a:pathLst>
                <a:path w="6729095" h="707390">
                  <a:moveTo>
                    <a:pt x="0" y="0"/>
                  </a:moveTo>
                  <a:lnTo>
                    <a:pt x="0" y="706983"/>
                  </a:lnTo>
                  <a:lnTo>
                    <a:pt x="6728917" y="706983"/>
                  </a:lnTo>
                  <a:lnTo>
                    <a:pt x="67289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40241" y="1735258"/>
            <a:ext cx="3388360" cy="512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508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simuló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peor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(L=1,5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95">
                <a:solidFill>
                  <a:srgbClr val="575B5F"/>
                </a:solidFill>
                <a:latin typeface="Arial"/>
                <a:cs typeface="Arial"/>
              </a:rPr>
              <a:t>�H)</a:t>
            </a:r>
            <a:r>
              <a:rPr dirty="0" sz="1600" spc="-19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considerando</a:t>
            </a:r>
            <a:r>
              <a:rPr dirty="0" sz="1600" spc="-1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amortiguamiento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1192555" y="2310257"/>
            <a:ext cx="8370570" cy="1471930"/>
            <a:chOff x="1192555" y="2310257"/>
            <a:chExt cx="8370570" cy="1471930"/>
          </a:xfrm>
        </p:grpSpPr>
        <p:sp>
          <p:nvSpPr>
            <p:cNvPr id="4" name="object 4" descr=""/>
            <p:cNvSpPr/>
            <p:nvPr/>
          </p:nvSpPr>
          <p:spPr>
            <a:xfrm>
              <a:off x="2487815" y="2849714"/>
              <a:ext cx="10795" cy="66040"/>
            </a:xfrm>
            <a:custGeom>
              <a:avLst/>
              <a:gdLst/>
              <a:ahLst/>
              <a:cxnLst/>
              <a:rect l="l" t="t" r="r" b="b"/>
              <a:pathLst>
                <a:path w="10794" h="660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23"/>
                  </a:lnTo>
                  <a:lnTo>
                    <a:pt x="0" y="65532"/>
                  </a:lnTo>
                  <a:lnTo>
                    <a:pt x="10668" y="65532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532011" y="29152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87815" y="291524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532011" y="29259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487815" y="29259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532011" y="29365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487815" y="29365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532011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87815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532011" y="295790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87815" y="295790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532011" y="29685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87815" y="29685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532011" y="29792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487815" y="29792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509139" y="2989910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4" h="10794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55244" h="10794">
                  <a:moveTo>
                    <a:pt x="33540" y="0"/>
                  </a:moveTo>
                  <a:lnTo>
                    <a:pt x="22872" y="0"/>
                  </a:lnTo>
                  <a:lnTo>
                    <a:pt x="22872" y="10668"/>
                  </a:lnTo>
                  <a:lnTo>
                    <a:pt x="33540" y="10668"/>
                  </a:lnTo>
                  <a:lnTo>
                    <a:pt x="33540" y="0"/>
                  </a:lnTo>
                  <a:close/>
                </a:path>
                <a:path w="55244" h="10794">
                  <a:moveTo>
                    <a:pt x="54876" y="0"/>
                  </a:moveTo>
                  <a:lnTo>
                    <a:pt x="44208" y="0"/>
                  </a:lnTo>
                  <a:lnTo>
                    <a:pt x="44208" y="10668"/>
                  </a:lnTo>
                  <a:lnTo>
                    <a:pt x="54876" y="10668"/>
                  </a:lnTo>
                  <a:lnTo>
                    <a:pt x="54876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487815" y="29899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521343" y="3000578"/>
              <a:ext cx="32384" cy="12700"/>
            </a:xfrm>
            <a:custGeom>
              <a:avLst/>
              <a:gdLst/>
              <a:ahLst/>
              <a:cxnLst/>
              <a:rect l="l" t="t" r="r" b="b"/>
              <a:pathLst>
                <a:path w="32385" h="12700">
                  <a:moveTo>
                    <a:pt x="32004" y="0"/>
                  </a:moveTo>
                  <a:lnTo>
                    <a:pt x="21336" y="0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2204"/>
                  </a:lnTo>
                  <a:lnTo>
                    <a:pt x="10668" y="12204"/>
                  </a:lnTo>
                  <a:lnTo>
                    <a:pt x="21336" y="12204"/>
                  </a:lnTo>
                  <a:lnTo>
                    <a:pt x="32004" y="1220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487815" y="3000578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10668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2204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532011" y="30127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487815" y="30127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574671" y="3023438"/>
              <a:ext cx="119380" cy="10795"/>
            </a:xfrm>
            <a:custGeom>
              <a:avLst/>
              <a:gdLst/>
              <a:ahLst/>
              <a:cxnLst/>
              <a:rect l="l" t="t" r="r" b="b"/>
              <a:pathLst>
                <a:path w="119380" h="10794">
                  <a:moveTo>
                    <a:pt x="118872" y="0"/>
                  </a:moveTo>
                  <a:lnTo>
                    <a:pt x="118872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18872" y="10668"/>
                  </a:lnTo>
                  <a:lnTo>
                    <a:pt x="118872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487815" y="30234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564015" y="3034106"/>
              <a:ext cx="129539" cy="10795"/>
            </a:xfrm>
            <a:custGeom>
              <a:avLst/>
              <a:gdLst/>
              <a:ahLst/>
              <a:cxnLst/>
              <a:rect l="l" t="t" r="r" b="b"/>
              <a:pathLst>
                <a:path w="129539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129539" h="10794">
                  <a:moveTo>
                    <a:pt x="129527" y="0"/>
                  </a:moveTo>
                  <a:lnTo>
                    <a:pt x="118859" y="0"/>
                  </a:lnTo>
                  <a:lnTo>
                    <a:pt x="118859" y="10668"/>
                  </a:lnTo>
                  <a:lnTo>
                    <a:pt x="129527" y="10668"/>
                  </a:lnTo>
                  <a:lnTo>
                    <a:pt x="129527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487815" y="303410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466479" y="3044774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54864" y="0"/>
                  </a:moveTo>
                  <a:lnTo>
                    <a:pt x="54864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54864" y="10668"/>
                  </a:lnTo>
                  <a:lnTo>
                    <a:pt x="54864" y="0"/>
                  </a:lnTo>
                  <a:close/>
                </a:path>
                <a:path w="227330" h="21589">
                  <a:moveTo>
                    <a:pt x="97536" y="0"/>
                  </a:moveTo>
                  <a:lnTo>
                    <a:pt x="86868" y="0"/>
                  </a:lnTo>
                  <a:lnTo>
                    <a:pt x="86868" y="10668"/>
                  </a:lnTo>
                  <a:lnTo>
                    <a:pt x="97536" y="10668"/>
                  </a:lnTo>
                  <a:lnTo>
                    <a:pt x="97536" y="0"/>
                  </a:lnTo>
                  <a:close/>
                </a:path>
                <a:path w="227330" h="21589">
                  <a:moveTo>
                    <a:pt x="227063" y="0"/>
                  </a:moveTo>
                  <a:lnTo>
                    <a:pt x="216395" y="0"/>
                  </a:ln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lnTo>
                    <a:pt x="22706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585339" y="3055442"/>
              <a:ext cx="86995" cy="10795"/>
            </a:xfrm>
            <a:custGeom>
              <a:avLst/>
              <a:gdLst/>
              <a:ahLst/>
              <a:cxnLst/>
              <a:rect l="l" t="t" r="r" b="b"/>
              <a:pathLst>
                <a:path w="86994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86994" h="10794">
                  <a:moveTo>
                    <a:pt x="86868" y="0"/>
                  </a:moveTo>
                  <a:lnTo>
                    <a:pt x="76200" y="0"/>
                  </a:lnTo>
                  <a:lnTo>
                    <a:pt x="76200" y="10668"/>
                  </a:lnTo>
                  <a:lnTo>
                    <a:pt x="86868" y="10668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521343" y="3055442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5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32385" h="10794">
                  <a:moveTo>
                    <a:pt x="32004" y="0"/>
                  </a:moveTo>
                  <a:lnTo>
                    <a:pt x="21336" y="0"/>
                  </a:lnTo>
                  <a:lnTo>
                    <a:pt x="21336" y="10668"/>
                  </a:lnTo>
                  <a:lnTo>
                    <a:pt x="32004" y="10668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487815" y="30554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455811" y="3055442"/>
              <a:ext cx="238125" cy="21590"/>
            </a:xfrm>
            <a:custGeom>
              <a:avLst/>
              <a:gdLst/>
              <a:ahLst/>
              <a:cxnLst/>
              <a:rect l="l" t="t" r="r" b="b"/>
              <a:pathLst>
                <a:path w="238125" h="2158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238125" h="21589">
                  <a:moveTo>
                    <a:pt x="237731" y="10668"/>
                  </a:moveTo>
                  <a:lnTo>
                    <a:pt x="227063" y="10668"/>
                  </a:lnTo>
                  <a:lnTo>
                    <a:pt x="227063" y="21336"/>
                  </a:lnTo>
                  <a:lnTo>
                    <a:pt x="237731" y="21336"/>
                  </a:lnTo>
                  <a:lnTo>
                    <a:pt x="237731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585339" y="3066110"/>
              <a:ext cx="86995" cy="10795"/>
            </a:xfrm>
            <a:custGeom>
              <a:avLst/>
              <a:gdLst/>
              <a:ahLst/>
              <a:cxnLst/>
              <a:rect l="l" t="t" r="r" b="b"/>
              <a:pathLst>
                <a:path w="86994" h="10794">
                  <a:moveTo>
                    <a:pt x="86868" y="0"/>
                  </a:moveTo>
                  <a:lnTo>
                    <a:pt x="868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86868" y="10668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532011" y="30661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487815" y="30661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445143" y="3066110"/>
              <a:ext cx="248920" cy="21590"/>
            </a:xfrm>
            <a:custGeom>
              <a:avLst/>
              <a:gdLst/>
              <a:ahLst/>
              <a:cxnLst/>
              <a:rect l="l" t="t" r="r" b="b"/>
              <a:pathLst>
                <a:path w="248919" h="2158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248919" h="21589">
                  <a:moveTo>
                    <a:pt x="248399" y="10668"/>
                  </a:moveTo>
                  <a:lnTo>
                    <a:pt x="237731" y="10668"/>
                  </a:lnTo>
                  <a:lnTo>
                    <a:pt x="237731" y="21336"/>
                  </a:lnTo>
                  <a:lnTo>
                    <a:pt x="248399" y="21336"/>
                  </a:lnTo>
                  <a:lnTo>
                    <a:pt x="248399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585339" y="3076778"/>
              <a:ext cx="86995" cy="10795"/>
            </a:xfrm>
            <a:custGeom>
              <a:avLst/>
              <a:gdLst/>
              <a:ahLst/>
              <a:cxnLst/>
              <a:rect l="l" t="t" r="r" b="b"/>
              <a:pathLst>
                <a:path w="86994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86994" h="10794">
                  <a:moveTo>
                    <a:pt x="86868" y="0"/>
                  </a:moveTo>
                  <a:lnTo>
                    <a:pt x="76200" y="0"/>
                  </a:lnTo>
                  <a:lnTo>
                    <a:pt x="76200" y="10668"/>
                  </a:lnTo>
                  <a:lnTo>
                    <a:pt x="86868" y="10668"/>
                  </a:lnTo>
                  <a:lnTo>
                    <a:pt x="868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521343" y="3076778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5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32385" h="10794">
                  <a:moveTo>
                    <a:pt x="32004" y="0"/>
                  </a:moveTo>
                  <a:lnTo>
                    <a:pt x="21336" y="0"/>
                  </a:lnTo>
                  <a:lnTo>
                    <a:pt x="21336" y="10668"/>
                  </a:lnTo>
                  <a:lnTo>
                    <a:pt x="32004" y="10668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487815" y="30767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455811" y="3076778"/>
              <a:ext cx="238125" cy="21590"/>
            </a:xfrm>
            <a:custGeom>
              <a:avLst/>
              <a:gdLst/>
              <a:ahLst/>
              <a:cxnLst/>
              <a:rect l="l" t="t" r="r" b="b"/>
              <a:pathLst>
                <a:path w="238125" h="2158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238125" h="21589">
                  <a:moveTo>
                    <a:pt x="65532" y="10655"/>
                  </a:moveTo>
                  <a:lnTo>
                    <a:pt x="53327" y="10655"/>
                  </a:lnTo>
                  <a:lnTo>
                    <a:pt x="42659" y="10655"/>
                  </a:lnTo>
                  <a:lnTo>
                    <a:pt x="42659" y="21323"/>
                  </a:lnTo>
                  <a:lnTo>
                    <a:pt x="53327" y="21323"/>
                  </a:lnTo>
                  <a:lnTo>
                    <a:pt x="65532" y="21323"/>
                  </a:lnTo>
                  <a:lnTo>
                    <a:pt x="65532" y="10655"/>
                  </a:lnTo>
                  <a:close/>
                </a:path>
                <a:path w="238125" h="21589">
                  <a:moveTo>
                    <a:pt x="108204" y="10655"/>
                  </a:moveTo>
                  <a:lnTo>
                    <a:pt x="97536" y="10655"/>
                  </a:lnTo>
                  <a:lnTo>
                    <a:pt x="97536" y="21323"/>
                  </a:lnTo>
                  <a:lnTo>
                    <a:pt x="108204" y="21323"/>
                  </a:lnTo>
                  <a:lnTo>
                    <a:pt x="108204" y="10655"/>
                  </a:lnTo>
                  <a:close/>
                </a:path>
                <a:path w="238125" h="21589">
                  <a:moveTo>
                    <a:pt x="237731" y="10655"/>
                  </a:moveTo>
                  <a:lnTo>
                    <a:pt x="227063" y="10655"/>
                  </a:lnTo>
                  <a:lnTo>
                    <a:pt x="227063" y="21323"/>
                  </a:lnTo>
                  <a:lnTo>
                    <a:pt x="237731" y="21323"/>
                  </a:lnTo>
                  <a:lnTo>
                    <a:pt x="237731" y="10655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487815" y="30874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466479" y="3087433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21336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21336" y="0"/>
                  </a:lnTo>
                  <a:close/>
                </a:path>
                <a:path w="227330" h="21589">
                  <a:moveTo>
                    <a:pt x="108204" y="10668"/>
                  </a:moveTo>
                  <a:lnTo>
                    <a:pt x="97536" y="10668"/>
                  </a:lnTo>
                  <a:lnTo>
                    <a:pt x="97536" y="21336"/>
                  </a:lnTo>
                  <a:lnTo>
                    <a:pt x="108204" y="21336"/>
                  </a:lnTo>
                  <a:lnTo>
                    <a:pt x="108204" y="10668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487815" y="309810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4">
                  <a:moveTo>
                    <a:pt x="10668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574671" y="3108769"/>
              <a:ext cx="119380" cy="10795"/>
            </a:xfrm>
            <a:custGeom>
              <a:avLst/>
              <a:gdLst/>
              <a:ahLst/>
              <a:cxnLst/>
              <a:rect l="l" t="t" r="r" b="b"/>
              <a:pathLst>
                <a:path w="119380" h="10794">
                  <a:moveTo>
                    <a:pt x="118872" y="0"/>
                  </a:moveTo>
                  <a:lnTo>
                    <a:pt x="118872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18872" y="10668"/>
                  </a:lnTo>
                  <a:lnTo>
                    <a:pt x="118872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466479" y="2828378"/>
              <a:ext cx="43180" cy="464820"/>
            </a:xfrm>
            <a:custGeom>
              <a:avLst/>
              <a:gdLst/>
              <a:ahLst/>
              <a:cxnLst/>
              <a:rect l="l" t="t" r="r" b="b"/>
              <a:pathLst>
                <a:path w="43180" h="464820">
                  <a:moveTo>
                    <a:pt x="32004" y="280390"/>
                  </a:moveTo>
                  <a:lnTo>
                    <a:pt x="21336" y="280390"/>
                  </a:lnTo>
                  <a:lnTo>
                    <a:pt x="21336" y="291058"/>
                  </a:lnTo>
                  <a:lnTo>
                    <a:pt x="21336" y="301726"/>
                  </a:lnTo>
                  <a:lnTo>
                    <a:pt x="21336" y="464794"/>
                  </a:lnTo>
                  <a:lnTo>
                    <a:pt x="32004" y="464794"/>
                  </a:lnTo>
                  <a:lnTo>
                    <a:pt x="32004" y="291058"/>
                  </a:lnTo>
                  <a:lnTo>
                    <a:pt x="32004" y="280390"/>
                  </a:lnTo>
                  <a:close/>
                </a:path>
                <a:path w="43180" h="464820">
                  <a:moveTo>
                    <a:pt x="42659" y="21336"/>
                  </a:moveTo>
                  <a:lnTo>
                    <a:pt x="41033" y="12865"/>
                  </a:lnTo>
                  <a:lnTo>
                    <a:pt x="36563" y="6096"/>
                  </a:lnTo>
                  <a:lnTo>
                    <a:pt x="29806" y="1625"/>
                  </a:lnTo>
                  <a:lnTo>
                    <a:pt x="21336" y="0"/>
                  </a:lnTo>
                  <a:lnTo>
                    <a:pt x="12852" y="1625"/>
                  </a:lnTo>
                  <a:lnTo>
                    <a:pt x="6083" y="6096"/>
                  </a:lnTo>
                  <a:lnTo>
                    <a:pt x="1612" y="12865"/>
                  </a:lnTo>
                  <a:lnTo>
                    <a:pt x="0" y="21336"/>
                  </a:lnTo>
                  <a:lnTo>
                    <a:pt x="1612" y="29819"/>
                  </a:lnTo>
                  <a:lnTo>
                    <a:pt x="6083" y="36576"/>
                  </a:lnTo>
                  <a:lnTo>
                    <a:pt x="12852" y="41046"/>
                  </a:lnTo>
                  <a:lnTo>
                    <a:pt x="21336" y="42659"/>
                  </a:lnTo>
                  <a:lnTo>
                    <a:pt x="29806" y="41046"/>
                  </a:lnTo>
                  <a:lnTo>
                    <a:pt x="36563" y="36576"/>
                  </a:lnTo>
                  <a:lnTo>
                    <a:pt x="41033" y="29819"/>
                  </a:lnTo>
                  <a:lnTo>
                    <a:pt x="42659" y="213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466479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466479" y="325963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35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5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466479" y="325963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59" y="21324"/>
                  </a:moveTo>
                  <a:lnTo>
                    <a:pt x="41043" y="12844"/>
                  </a:lnTo>
                  <a:lnTo>
                    <a:pt x="36574" y="6086"/>
                  </a:lnTo>
                  <a:lnTo>
                    <a:pt x="29816" y="1615"/>
                  </a:lnTo>
                  <a:lnTo>
                    <a:pt x="21335" y="0"/>
                  </a:lnTo>
                  <a:lnTo>
                    <a:pt x="12853" y="1615"/>
                  </a:lnTo>
                  <a:lnTo>
                    <a:pt x="6091" y="6086"/>
                  </a:lnTo>
                  <a:lnTo>
                    <a:pt x="1617" y="12844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2445143" y="2634856"/>
              <a:ext cx="32384" cy="129539"/>
            </a:xfrm>
            <a:custGeom>
              <a:avLst/>
              <a:gdLst/>
              <a:ahLst/>
              <a:cxnLst/>
              <a:rect l="l" t="t" r="r" b="b"/>
              <a:pathLst>
                <a:path w="32385" h="129539">
                  <a:moveTo>
                    <a:pt x="21336" y="118859"/>
                  </a:moveTo>
                  <a:lnTo>
                    <a:pt x="10668" y="118859"/>
                  </a:lnTo>
                  <a:lnTo>
                    <a:pt x="10668" y="129527"/>
                  </a:lnTo>
                  <a:lnTo>
                    <a:pt x="21336" y="129527"/>
                  </a:lnTo>
                  <a:lnTo>
                    <a:pt x="21336" y="118859"/>
                  </a:lnTo>
                  <a:close/>
                </a:path>
                <a:path w="32385" h="129539">
                  <a:moveTo>
                    <a:pt x="32004" y="0"/>
                  </a:moveTo>
                  <a:lnTo>
                    <a:pt x="21336" y="0"/>
                  </a:ln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0" y="118859"/>
                  </a:lnTo>
                  <a:lnTo>
                    <a:pt x="10668" y="118859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32004" y="10668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466479" y="2677515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4" h="2158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10668" y="21336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466479" y="2634856"/>
              <a:ext cx="21590" cy="140335"/>
            </a:xfrm>
            <a:custGeom>
              <a:avLst/>
              <a:gdLst/>
              <a:ahLst/>
              <a:cxnLst/>
              <a:rect l="l" t="t" r="r" b="b"/>
              <a:pathLst>
                <a:path w="21589" h="140335">
                  <a:moveTo>
                    <a:pt x="10668" y="129527"/>
                  </a:moveTo>
                  <a:lnTo>
                    <a:pt x="0" y="129527"/>
                  </a:lnTo>
                  <a:lnTo>
                    <a:pt x="0" y="140195"/>
                  </a:lnTo>
                  <a:lnTo>
                    <a:pt x="10668" y="140195"/>
                  </a:lnTo>
                  <a:lnTo>
                    <a:pt x="10668" y="129527"/>
                  </a:lnTo>
                  <a:close/>
                </a:path>
                <a:path w="21589" h="140335">
                  <a:moveTo>
                    <a:pt x="21336" y="0"/>
                  </a:moveTo>
                  <a:lnTo>
                    <a:pt x="10668" y="0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477147" y="2698851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4" h="2158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10668" y="21336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477147" y="2634856"/>
              <a:ext cx="21590" cy="151130"/>
            </a:xfrm>
            <a:custGeom>
              <a:avLst/>
              <a:gdLst/>
              <a:ahLst/>
              <a:cxnLst/>
              <a:rect l="l" t="t" r="r" b="b"/>
              <a:pathLst>
                <a:path w="21589" h="151130">
                  <a:moveTo>
                    <a:pt x="10668" y="140195"/>
                  </a:moveTo>
                  <a:lnTo>
                    <a:pt x="0" y="140195"/>
                  </a:lnTo>
                  <a:lnTo>
                    <a:pt x="0" y="150863"/>
                  </a:lnTo>
                  <a:lnTo>
                    <a:pt x="10668" y="150863"/>
                  </a:lnTo>
                  <a:lnTo>
                    <a:pt x="10668" y="140195"/>
                  </a:lnTo>
                  <a:close/>
                </a:path>
                <a:path w="21589" h="151130">
                  <a:moveTo>
                    <a:pt x="21336" y="0"/>
                  </a:moveTo>
                  <a:lnTo>
                    <a:pt x="10668" y="0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487815" y="2720187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4" h="21589">
                  <a:moveTo>
                    <a:pt x="10668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0" y="21323"/>
                  </a:lnTo>
                  <a:lnTo>
                    <a:pt x="10668" y="21323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487815" y="2634856"/>
              <a:ext cx="21590" cy="226060"/>
            </a:xfrm>
            <a:custGeom>
              <a:avLst/>
              <a:gdLst/>
              <a:ahLst/>
              <a:cxnLst/>
              <a:rect l="l" t="t" r="r" b="b"/>
              <a:pathLst>
                <a:path w="21589" h="226060">
                  <a:moveTo>
                    <a:pt x="10668" y="150863"/>
                  </a:moveTo>
                  <a:lnTo>
                    <a:pt x="0" y="150863"/>
                  </a:lnTo>
                  <a:lnTo>
                    <a:pt x="0" y="161531"/>
                  </a:lnTo>
                  <a:lnTo>
                    <a:pt x="0" y="172186"/>
                  </a:lnTo>
                  <a:lnTo>
                    <a:pt x="0" y="225526"/>
                  </a:lnTo>
                  <a:lnTo>
                    <a:pt x="10668" y="225526"/>
                  </a:lnTo>
                  <a:lnTo>
                    <a:pt x="10668" y="161531"/>
                  </a:lnTo>
                  <a:lnTo>
                    <a:pt x="10668" y="150863"/>
                  </a:lnTo>
                  <a:close/>
                </a:path>
                <a:path w="21589" h="226060">
                  <a:moveTo>
                    <a:pt x="21323" y="0"/>
                  </a:moveTo>
                  <a:lnTo>
                    <a:pt x="10655" y="0"/>
                  </a:lnTo>
                  <a:lnTo>
                    <a:pt x="10655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498471" y="2698851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4" h="2158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10668" y="21336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498471" y="2634856"/>
              <a:ext cx="23495" cy="151130"/>
            </a:xfrm>
            <a:custGeom>
              <a:avLst/>
              <a:gdLst/>
              <a:ahLst/>
              <a:cxnLst/>
              <a:rect l="l" t="t" r="r" b="b"/>
              <a:pathLst>
                <a:path w="23494" h="151130">
                  <a:moveTo>
                    <a:pt x="10668" y="140195"/>
                  </a:moveTo>
                  <a:lnTo>
                    <a:pt x="0" y="140195"/>
                  </a:lnTo>
                  <a:lnTo>
                    <a:pt x="0" y="150863"/>
                  </a:lnTo>
                  <a:lnTo>
                    <a:pt x="10668" y="150863"/>
                  </a:lnTo>
                  <a:lnTo>
                    <a:pt x="10668" y="140195"/>
                  </a:lnTo>
                  <a:close/>
                </a:path>
                <a:path w="23494" h="151130">
                  <a:moveTo>
                    <a:pt x="22872" y="0"/>
                  </a:moveTo>
                  <a:lnTo>
                    <a:pt x="10668" y="0"/>
                  </a:lnTo>
                  <a:lnTo>
                    <a:pt x="10668" y="10668"/>
                  </a:lnTo>
                  <a:lnTo>
                    <a:pt x="22872" y="10668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509139" y="2677515"/>
              <a:ext cx="12700" cy="21590"/>
            </a:xfrm>
            <a:custGeom>
              <a:avLst/>
              <a:gdLst/>
              <a:ahLst/>
              <a:cxnLst/>
              <a:rect l="l" t="t" r="r" b="b"/>
              <a:pathLst>
                <a:path w="1270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12204" y="21336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509139" y="2634856"/>
              <a:ext cx="33655" cy="140335"/>
            </a:xfrm>
            <a:custGeom>
              <a:avLst/>
              <a:gdLst/>
              <a:ahLst/>
              <a:cxnLst/>
              <a:rect l="l" t="t" r="r" b="b"/>
              <a:pathLst>
                <a:path w="33655" h="140335">
                  <a:moveTo>
                    <a:pt x="12204" y="129527"/>
                  </a:moveTo>
                  <a:lnTo>
                    <a:pt x="0" y="129527"/>
                  </a:lnTo>
                  <a:lnTo>
                    <a:pt x="0" y="140195"/>
                  </a:lnTo>
                  <a:lnTo>
                    <a:pt x="12204" y="140195"/>
                  </a:lnTo>
                  <a:lnTo>
                    <a:pt x="12204" y="129527"/>
                  </a:lnTo>
                  <a:close/>
                </a:path>
                <a:path w="33655" h="140335">
                  <a:moveTo>
                    <a:pt x="22872" y="118859"/>
                  </a:moveTo>
                  <a:lnTo>
                    <a:pt x="12204" y="118859"/>
                  </a:lnTo>
                  <a:lnTo>
                    <a:pt x="12204" y="129527"/>
                  </a:lnTo>
                  <a:lnTo>
                    <a:pt x="22872" y="129527"/>
                  </a:lnTo>
                  <a:lnTo>
                    <a:pt x="22872" y="118859"/>
                  </a:lnTo>
                  <a:close/>
                </a:path>
                <a:path w="33655" h="140335">
                  <a:moveTo>
                    <a:pt x="33540" y="0"/>
                  </a:moveTo>
                  <a:lnTo>
                    <a:pt x="22872" y="0"/>
                  </a:lnTo>
                  <a:lnTo>
                    <a:pt x="12204" y="0"/>
                  </a:lnTo>
                  <a:lnTo>
                    <a:pt x="12204" y="10668"/>
                  </a:lnTo>
                  <a:lnTo>
                    <a:pt x="22872" y="10668"/>
                  </a:lnTo>
                  <a:lnTo>
                    <a:pt x="22872" y="21323"/>
                  </a:lnTo>
                  <a:lnTo>
                    <a:pt x="22872" y="21336"/>
                  </a:lnTo>
                  <a:lnTo>
                    <a:pt x="22872" y="118859"/>
                  </a:lnTo>
                  <a:lnTo>
                    <a:pt x="33540" y="118859"/>
                  </a:lnTo>
                  <a:lnTo>
                    <a:pt x="33540" y="10668"/>
                  </a:lnTo>
                  <a:lnTo>
                    <a:pt x="33540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466479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35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5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466479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379611" y="3282505"/>
              <a:ext cx="227329" cy="129539"/>
            </a:xfrm>
            <a:custGeom>
              <a:avLst/>
              <a:gdLst/>
              <a:ahLst/>
              <a:cxnLst/>
              <a:rect l="l" t="t" r="r" b="b"/>
              <a:pathLst>
                <a:path w="227330" h="129539">
                  <a:moveTo>
                    <a:pt x="227063" y="106654"/>
                  </a:moveTo>
                  <a:lnTo>
                    <a:pt x="227063" y="106654"/>
                  </a:lnTo>
                  <a:lnTo>
                    <a:pt x="129527" y="106654"/>
                  </a:lnTo>
                  <a:lnTo>
                    <a:pt x="129527" y="95999"/>
                  </a:lnTo>
                  <a:lnTo>
                    <a:pt x="129527" y="0"/>
                  </a:lnTo>
                  <a:lnTo>
                    <a:pt x="118872" y="0"/>
                  </a:lnTo>
                  <a:lnTo>
                    <a:pt x="108204" y="0"/>
                  </a:lnTo>
                  <a:lnTo>
                    <a:pt x="97536" y="0"/>
                  </a:lnTo>
                  <a:lnTo>
                    <a:pt x="97536" y="10668"/>
                  </a:lnTo>
                  <a:lnTo>
                    <a:pt x="97536" y="106654"/>
                  </a:lnTo>
                  <a:lnTo>
                    <a:pt x="86868" y="106654"/>
                  </a:lnTo>
                  <a:lnTo>
                    <a:pt x="0" y="106654"/>
                  </a:lnTo>
                  <a:lnTo>
                    <a:pt x="0" y="117322"/>
                  </a:lnTo>
                  <a:lnTo>
                    <a:pt x="216395" y="117322"/>
                  </a:lnTo>
                  <a:lnTo>
                    <a:pt x="216395" y="129527"/>
                  </a:lnTo>
                  <a:lnTo>
                    <a:pt x="227063" y="129527"/>
                  </a:lnTo>
                  <a:lnTo>
                    <a:pt x="227063" y="117322"/>
                  </a:lnTo>
                  <a:lnTo>
                    <a:pt x="227063" y="106654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402484" y="3399827"/>
              <a:ext cx="193675" cy="12700"/>
            </a:xfrm>
            <a:custGeom>
              <a:avLst/>
              <a:gdLst/>
              <a:ahLst/>
              <a:cxnLst/>
              <a:rect l="l" t="t" r="r" b="b"/>
              <a:pathLst>
                <a:path w="193675" h="12700">
                  <a:moveTo>
                    <a:pt x="193522" y="0"/>
                  </a:moveTo>
                  <a:lnTo>
                    <a:pt x="193522" y="0"/>
                  </a:lnTo>
                  <a:lnTo>
                    <a:pt x="0" y="0"/>
                  </a:lnTo>
                  <a:lnTo>
                    <a:pt x="0" y="12204"/>
                  </a:lnTo>
                  <a:lnTo>
                    <a:pt x="193522" y="12204"/>
                  </a:lnTo>
                  <a:lnTo>
                    <a:pt x="193522" y="0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2391816" y="3399828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10668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2204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379611" y="3399827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30" h="23495">
                  <a:moveTo>
                    <a:pt x="12204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2204" y="12204"/>
                  </a:lnTo>
                  <a:lnTo>
                    <a:pt x="12204" y="0"/>
                  </a:lnTo>
                  <a:close/>
                </a:path>
                <a:path w="227330" h="23495">
                  <a:moveTo>
                    <a:pt x="227063" y="12204"/>
                  </a:moveTo>
                  <a:lnTo>
                    <a:pt x="216395" y="12204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2204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2585338" y="34120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391816" y="34120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379611" y="3412032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585338" y="342270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402484" y="3422700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30" h="10795">
                  <a:moveTo>
                    <a:pt x="74663" y="0"/>
                  </a:moveTo>
                  <a:lnTo>
                    <a:pt x="74663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74663" y="10668"/>
                  </a:lnTo>
                  <a:lnTo>
                    <a:pt x="7466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391816" y="342270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379611" y="3422700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585338" y="34333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423820" y="3433368"/>
              <a:ext cx="53340" cy="10795"/>
            </a:xfrm>
            <a:custGeom>
              <a:avLst/>
              <a:gdLst/>
              <a:ahLst/>
              <a:cxnLst/>
              <a:rect l="l" t="t" r="r" b="b"/>
              <a:pathLst>
                <a:path w="53339" h="10795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  <a:path w="53339" h="10795">
                  <a:moveTo>
                    <a:pt x="53327" y="0"/>
                  </a:moveTo>
                  <a:lnTo>
                    <a:pt x="42659" y="0"/>
                  </a:lnTo>
                  <a:lnTo>
                    <a:pt x="42659" y="10668"/>
                  </a:lnTo>
                  <a:lnTo>
                    <a:pt x="53327" y="10668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391816" y="343336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379611" y="3433368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2585338" y="344403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2413152" y="3444036"/>
              <a:ext cx="64135" cy="10795"/>
            </a:xfrm>
            <a:custGeom>
              <a:avLst/>
              <a:gdLst/>
              <a:ahLst/>
              <a:cxnLst/>
              <a:rect l="l" t="t" r="r" b="b"/>
              <a:pathLst>
                <a:path w="64135" h="10795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64135" h="10795">
                  <a:moveTo>
                    <a:pt x="31991" y="0"/>
                  </a:moveTo>
                  <a:lnTo>
                    <a:pt x="21323" y="0"/>
                  </a:lnTo>
                  <a:lnTo>
                    <a:pt x="21323" y="10668"/>
                  </a:lnTo>
                  <a:lnTo>
                    <a:pt x="31991" y="10668"/>
                  </a:lnTo>
                  <a:lnTo>
                    <a:pt x="31991" y="0"/>
                  </a:lnTo>
                  <a:close/>
                </a:path>
                <a:path w="64135" h="10795">
                  <a:moveTo>
                    <a:pt x="63995" y="0"/>
                  </a:moveTo>
                  <a:lnTo>
                    <a:pt x="53327" y="0"/>
                  </a:lnTo>
                  <a:lnTo>
                    <a:pt x="53327" y="10668"/>
                  </a:lnTo>
                  <a:lnTo>
                    <a:pt x="63995" y="10668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2391816" y="344403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379611" y="3444036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55"/>
                  </a:moveTo>
                  <a:lnTo>
                    <a:pt x="216395" y="10655"/>
                  </a:lnTo>
                  <a:lnTo>
                    <a:pt x="216395" y="21323"/>
                  </a:lnTo>
                  <a:lnTo>
                    <a:pt x="227063" y="21323"/>
                  </a:lnTo>
                  <a:lnTo>
                    <a:pt x="227063" y="1065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2585338" y="34546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487815" y="34546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402484" y="3454691"/>
              <a:ext cx="64135" cy="10795"/>
            </a:xfrm>
            <a:custGeom>
              <a:avLst/>
              <a:gdLst/>
              <a:ahLst/>
              <a:cxnLst/>
              <a:rect l="l" t="t" r="r" b="b"/>
              <a:pathLst>
                <a:path w="64135" h="10795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64135" h="10795">
                  <a:moveTo>
                    <a:pt x="63995" y="0"/>
                  </a:moveTo>
                  <a:lnTo>
                    <a:pt x="53327" y="0"/>
                  </a:lnTo>
                  <a:lnTo>
                    <a:pt x="42659" y="0"/>
                  </a:lnTo>
                  <a:lnTo>
                    <a:pt x="42659" y="10668"/>
                  </a:lnTo>
                  <a:lnTo>
                    <a:pt x="53327" y="10668"/>
                  </a:lnTo>
                  <a:lnTo>
                    <a:pt x="63995" y="10668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391816" y="345469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379611" y="3454691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585338" y="34653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498471" y="34653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2391816" y="34653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2379611" y="3465359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2585338" y="347602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2509138" y="3476028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12204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2391816" y="347602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2379611" y="3476027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2585338" y="348669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2521343" y="348669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2402484" y="3486695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30" h="10795">
                  <a:moveTo>
                    <a:pt x="74663" y="0"/>
                  </a:moveTo>
                  <a:lnTo>
                    <a:pt x="74663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74663" y="10668"/>
                  </a:lnTo>
                  <a:lnTo>
                    <a:pt x="7466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2391816" y="348669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2379611" y="3486695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2585338" y="349736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2532011" y="3497363"/>
              <a:ext cx="53340" cy="10795"/>
            </a:xfrm>
            <a:custGeom>
              <a:avLst/>
              <a:gdLst/>
              <a:ahLst/>
              <a:cxnLst/>
              <a:rect l="l" t="t" r="r" b="b"/>
              <a:pathLst>
                <a:path w="53339" h="10795">
                  <a:moveTo>
                    <a:pt x="53327" y="0"/>
                  </a:moveTo>
                  <a:lnTo>
                    <a:pt x="53327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53327" y="10668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2402484" y="349736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2391816" y="349736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2379611" y="3497363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585338" y="35080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2521343" y="35080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2402484" y="35080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391816" y="35080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379611" y="3508031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55"/>
                  </a:moveTo>
                  <a:lnTo>
                    <a:pt x="216395" y="10655"/>
                  </a:lnTo>
                  <a:lnTo>
                    <a:pt x="216395" y="21323"/>
                  </a:lnTo>
                  <a:lnTo>
                    <a:pt x="227063" y="21323"/>
                  </a:lnTo>
                  <a:lnTo>
                    <a:pt x="227063" y="1065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585338" y="351868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2509138" y="3518687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12204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2402484" y="351868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2391816" y="351868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2379611" y="3518687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30" h="23495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3495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2585338" y="3529355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10668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2204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2498471" y="3529355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10668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2204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2391816" y="3529355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10668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2204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2379611" y="3529355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30" h="23495">
                  <a:moveTo>
                    <a:pt x="12204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2204" y="12204"/>
                  </a:lnTo>
                  <a:lnTo>
                    <a:pt x="12204" y="0"/>
                  </a:lnTo>
                  <a:close/>
                </a:path>
                <a:path w="227330" h="23495">
                  <a:moveTo>
                    <a:pt x="227063" y="12204"/>
                  </a:moveTo>
                  <a:lnTo>
                    <a:pt x="216395" y="12204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2204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2585338" y="35415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487815" y="35415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2466479" y="35415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2413152" y="3541559"/>
              <a:ext cx="53340" cy="10795"/>
            </a:xfrm>
            <a:custGeom>
              <a:avLst/>
              <a:gdLst/>
              <a:ahLst/>
              <a:cxnLst/>
              <a:rect l="l" t="t" r="r" b="b"/>
              <a:pathLst>
                <a:path w="53339" h="10795">
                  <a:moveTo>
                    <a:pt x="53327" y="0"/>
                  </a:moveTo>
                  <a:lnTo>
                    <a:pt x="53327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53327" y="10668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2391816" y="354156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2379611" y="3541559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2585338" y="355222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2402484" y="3552227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30" h="10795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74930" h="10795">
                  <a:moveTo>
                    <a:pt x="74663" y="0"/>
                  </a:moveTo>
                  <a:lnTo>
                    <a:pt x="63995" y="0"/>
                  </a:lnTo>
                  <a:lnTo>
                    <a:pt x="63995" y="10668"/>
                  </a:lnTo>
                  <a:lnTo>
                    <a:pt x="74663" y="10668"/>
                  </a:lnTo>
                  <a:lnTo>
                    <a:pt x="7466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2391816" y="355222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2379611" y="3552227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17"/>
                  </a:moveTo>
                  <a:lnTo>
                    <a:pt x="216395" y="10617"/>
                  </a:lnTo>
                  <a:lnTo>
                    <a:pt x="216395" y="21285"/>
                  </a:lnTo>
                  <a:lnTo>
                    <a:pt x="227063" y="21285"/>
                  </a:lnTo>
                  <a:lnTo>
                    <a:pt x="227063" y="10617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2585338" y="356284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2402484" y="3562845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30" h="10795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74930" h="10795">
                  <a:moveTo>
                    <a:pt x="74663" y="0"/>
                  </a:moveTo>
                  <a:lnTo>
                    <a:pt x="63995" y="0"/>
                  </a:lnTo>
                  <a:lnTo>
                    <a:pt x="63995" y="10668"/>
                  </a:lnTo>
                  <a:lnTo>
                    <a:pt x="74663" y="10668"/>
                  </a:lnTo>
                  <a:lnTo>
                    <a:pt x="7466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2391816" y="356284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2379611" y="3562845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86"/>
                  </a:lnTo>
                  <a:lnTo>
                    <a:pt x="227063" y="2138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2585338" y="357351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718"/>
                  </a:moveTo>
                  <a:lnTo>
                    <a:pt x="0" y="1071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71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2402484" y="3573513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30" h="10795">
                  <a:moveTo>
                    <a:pt x="10668" y="0"/>
                  </a:moveTo>
                  <a:lnTo>
                    <a:pt x="0" y="0"/>
                  </a:lnTo>
                  <a:lnTo>
                    <a:pt x="0" y="10718"/>
                  </a:lnTo>
                  <a:lnTo>
                    <a:pt x="10668" y="10718"/>
                  </a:lnTo>
                  <a:lnTo>
                    <a:pt x="10668" y="0"/>
                  </a:lnTo>
                  <a:close/>
                </a:path>
                <a:path w="74930" h="10795">
                  <a:moveTo>
                    <a:pt x="74663" y="0"/>
                  </a:moveTo>
                  <a:lnTo>
                    <a:pt x="63995" y="0"/>
                  </a:lnTo>
                  <a:lnTo>
                    <a:pt x="63995" y="10718"/>
                  </a:lnTo>
                  <a:lnTo>
                    <a:pt x="74663" y="10718"/>
                  </a:lnTo>
                  <a:lnTo>
                    <a:pt x="7466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2391816" y="357351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718"/>
                  </a:moveTo>
                  <a:lnTo>
                    <a:pt x="0" y="10718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71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2379611" y="3573513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718"/>
                  </a:lnTo>
                  <a:lnTo>
                    <a:pt x="12204" y="1071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718"/>
                  </a:moveTo>
                  <a:lnTo>
                    <a:pt x="216395" y="10718"/>
                  </a:lnTo>
                  <a:lnTo>
                    <a:pt x="216395" y="21386"/>
                  </a:lnTo>
                  <a:lnTo>
                    <a:pt x="227063" y="21386"/>
                  </a:lnTo>
                  <a:lnTo>
                    <a:pt x="227063" y="1071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2585338" y="35842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2391816" y="358423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1066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2379611" y="3584231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30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30" h="21589">
                  <a:moveTo>
                    <a:pt x="227063" y="10655"/>
                  </a:moveTo>
                  <a:lnTo>
                    <a:pt x="216395" y="10655"/>
                  </a:lnTo>
                  <a:lnTo>
                    <a:pt x="216395" y="21323"/>
                  </a:lnTo>
                  <a:lnTo>
                    <a:pt x="227063" y="21323"/>
                  </a:lnTo>
                  <a:lnTo>
                    <a:pt x="227063" y="1065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2391816" y="3594887"/>
              <a:ext cx="204470" cy="10795"/>
            </a:xfrm>
            <a:custGeom>
              <a:avLst/>
              <a:gdLst/>
              <a:ahLst/>
              <a:cxnLst/>
              <a:rect l="l" t="t" r="r" b="b"/>
              <a:pathLst>
                <a:path w="204469" h="10795">
                  <a:moveTo>
                    <a:pt x="204190" y="0"/>
                  </a:moveTo>
                  <a:lnTo>
                    <a:pt x="204190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204190" y="10668"/>
                  </a:lnTo>
                  <a:lnTo>
                    <a:pt x="204190" y="0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2379611" y="3594887"/>
              <a:ext cx="227329" cy="97790"/>
            </a:xfrm>
            <a:custGeom>
              <a:avLst/>
              <a:gdLst/>
              <a:ahLst/>
              <a:cxnLst/>
              <a:rect l="l" t="t" r="r" b="b"/>
              <a:pathLst>
                <a:path w="227330" h="97789">
                  <a:moveTo>
                    <a:pt x="227063" y="10668"/>
                  </a:moveTo>
                  <a:lnTo>
                    <a:pt x="227063" y="10668"/>
                  </a:lnTo>
                  <a:lnTo>
                    <a:pt x="12204" y="10668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108204" y="21336"/>
                  </a:lnTo>
                  <a:lnTo>
                    <a:pt x="108204" y="32004"/>
                  </a:lnTo>
                  <a:lnTo>
                    <a:pt x="108204" y="97536"/>
                  </a:lnTo>
                  <a:lnTo>
                    <a:pt x="118872" y="97536"/>
                  </a:lnTo>
                  <a:lnTo>
                    <a:pt x="118872" y="21336"/>
                  </a:lnTo>
                  <a:lnTo>
                    <a:pt x="129527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2482416" y="3745756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4" h="32385">
                  <a:moveTo>
                    <a:pt x="0" y="0"/>
                  </a:moveTo>
                  <a:lnTo>
                    <a:pt x="10797" y="0"/>
                  </a:lnTo>
                  <a:lnTo>
                    <a:pt x="10797" y="31997"/>
                  </a:lnTo>
                  <a:lnTo>
                    <a:pt x="0" y="319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2466479" y="3259632"/>
              <a:ext cx="43180" cy="464820"/>
            </a:xfrm>
            <a:custGeom>
              <a:avLst/>
              <a:gdLst/>
              <a:ahLst/>
              <a:cxnLst/>
              <a:rect l="l" t="t" r="r" b="b"/>
              <a:pathLst>
                <a:path w="43180" h="464820">
                  <a:moveTo>
                    <a:pt x="32004" y="432790"/>
                  </a:moveTo>
                  <a:lnTo>
                    <a:pt x="21336" y="432790"/>
                  </a:lnTo>
                  <a:lnTo>
                    <a:pt x="21336" y="443458"/>
                  </a:lnTo>
                  <a:lnTo>
                    <a:pt x="21336" y="454126"/>
                  </a:lnTo>
                  <a:lnTo>
                    <a:pt x="21336" y="464794"/>
                  </a:lnTo>
                  <a:lnTo>
                    <a:pt x="32004" y="464794"/>
                  </a:lnTo>
                  <a:lnTo>
                    <a:pt x="32004" y="454126"/>
                  </a:lnTo>
                  <a:lnTo>
                    <a:pt x="32004" y="443458"/>
                  </a:lnTo>
                  <a:lnTo>
                    <a:pt x="32004" y="432790"/>
                  </a:lnTo>
                  <a:close/>
                </a:path>
                <a:path w="43180" h="464820">
                  <a:moveTo>
                    <a:pt x="42659" y="21336"/>
                  </a:moveTo>
                  <a:lnTo>
                    <a:pt x="41033" y="12865"/>
                  </a:lnTo>
                  <a:lnTo>
                    <a:pt x="36563" y="6096"/>
                  </a:lnTo>
                  <a:lnTo>
                    <a:pt x="29806" y="1625"/>
                  </a:lnTo>
                  <a:lnTo>
                    <a:pt x="21336" y="0"/>
                  </a:lnTo>
                  <a:lnTo>
                    <a:pt x="12852" y="1625"/>
                  </a:lnTo>
                  <a:lnTo>
                    <a:pt x="6083" y="6096"/>
                  </a:lnTo>
                  <a:lnTo>
                    <a:pt x="1612" y="12865"/>
                  </a:lnTo>
                  <a:lnTo>
                    <a:pt x="0" y="21336"/>
                  </a:lnTo>
                  <a:lnTo>
                    <a:pt x="1612" y="29819"/>
                  </a:lnTo>
                  <a:lnTo>
                    <a:pt x="6083" y="36576"/>
                  </a:lnTo>
                  <a:lnTo>
                    <a:pt x="12852" y="41046"/>
                  </a:lnTo>
                  <a:lnTo>
                    <a:pt x="21336" y="42659"/>
                  </a:lnTo>
                  <a:lnTo>
                    <a:pt x="29806" y="41046"/>
                  </a:lnTo>
                  <a:lnTo>
                    <a:pt x="36563" y="36576"/>
                  </a:lnTo>
                  <a:lnTo>
                    <a:pt x="41033" y="29819"/>
                  </a:lnTo>
                  <a:lnTo>
                    <a:pt x="42659" y="213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2466479" y="325963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59" y="21324"/>
                  </a:moveTo>
                  <a:lnTo>
                    <a:pt x="41043" y="12844"/>
                  </a:lnTo>
                  <a:lnTo>
                    <a:pt x="36574" y="6086"/>
                  </a:lnTo>
                  <a:lnTo>
                    <a:pt x="29816" y="1615"/>
                  </a:lnTo>
                  <a:lnTo>
                    <a:pt x="21335" y="0"/>
                  </a:lnTo>
                  <a:lnTo>
                    <a:pt x="12853" y="1615"/>
                  </a:lnTo>
                  <a:lnTo>
                    <a:pt x="6091" y="6086"/>
                  </a:lnTo>
                  <a:lnTo>
                    <a:pt x="1617" y="12844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2466479" y="369088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35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3501"/>
                  </a:lnTo>
                  <a:lnTo>
                    <a:pt x="6091" y="6667"/>
                  </a:lnTo>
                  <a:lnTo>
                    <a:pt x="12853" y="1833"/>
                  </a:lnTo>
                  <a:lnTo>
                    <a:pt x="21335" y="0"/>
                  </a:lnTo>
                  <a:lnTo>
                    <a:pt x="29816" y="1833"/>
                  </a:lnTo>
                  <a:lnTo>
                    <a:pt x="36574" y="6667"/>
                  </a:lnTo>
                  <a:lnTo>
                    <a:pt x="41043" y="13501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2466479" y="369089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59" y="21324"/>
                  </a:moveTo>
                  <a:lnTo>
                    <a:pt x="41043" y="13497"/>
                  </a:lnTo>
                  <a:lnTo>
                    <a:pt x="36574" y="6666"/>
                  </a:lnTo>
                  <a:lnTo>
                    <a:pt x="29816" y="1833"/>
                  </a:lnTo>
                  <a:lnTo>
                    <a:pt x="21335" y="0"/>
                  </a:lnTo>
                  <a:lnTo>
                    <a:pt x="12853" y="1833"/>
                  </a:lnTo>
                  <a:lnTo>
                    <a:pt x="6091" y="6666"/>
                  </a:lnTo>
                  <a:lnTo>
                    <a:pt x="1617" y="13497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" name="object 14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00541" y="2741510"/>
              <a:ext cx="486190" cy="227063"/>
            </a:xfrm>
            <a:prstGeom prst="rect">
              <a:avLst/>
            </a:prstGeom>
          </p:spPr>
        </p:pic>
        <p:sp>
          <p:nvSpPr>
            <p:cNvPr id="148" name="object 148" descr=""/>
            <p:cNvSpPr/>
            <p:nvPr/>
          </p:nvSpPr>
          <p:spPr>
            <a:xfrm>
              <a:off x="2487815" y="2849706"/>
              <a:ext cx="539750" cy="0"/>
            </a:xfrm>
            <a:custGeom>
              <a:avLst/>
              <a:gdLst/>
              <a:ahLst/>
              <a:cxnLst/>
              <a:rect l="l" t="t" r="r" b="b"/>
              <a:pathLst>
                <a:path w="539750" h="0">
                  <a:moveTo>
                    <a:pt x="539445" y="0"/>
                  </a:moveTo>
                  <a:lnTo>
                    <a:pt x="0" y="0"/>
                  </a:lnTo>
                </a:path>
              </a:pathLst>
            </a:custGeom>
            <a:ln w="3235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3005937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23" y="42659"/>
                  </a:moveTo>
                  <a:lnTo>
                    <a:pt x="12842" y="41043"/>
                  </a:lnTo>
                  <a:lnTo>
                    <a:pt x="6084" y="36574"/>
                  </a:lnTo>
                  <a:lnTo>
                    <a:pt x="1615" y="29816"/>
                  </a:lnTo>
                  <a:lnTo>
                    <a:pt x="0" y="21336"/>
                  </a:lnTo>
                  <a:lnTo>
                    <a:pt x="1615" y="12853"/>
                  </a:lnTo>
                  <a:lnTo>
                    <a:pt x="6084" y="6091"/>
                  </a:lnTo>
                  <a:lnTo>
                    <a:pt x="12842" y="1617"/>
                  </a:lnTo>
                  <a:lnTo>
                    <a:pt x="21323" y="0"/>
                  </a:lnTo>
                  <a:lnTo>
                    <a:pt x="29805" y="1617"/>
                  </a:lnTo>
                  <a:lnTo>
                    <a:pt x="36568" y="6091"/>
                  </a:lnTo>
                  <a:lnTo>
                    <a:pt x="41041" y="12853"/>
                  </a:lnTo>
                  <a:lnTo>
                    <a:pt x="42659" y="21336"/>
                  </a:lnTo>
                  <a:lnTo>
                    <a:pt x="41041" y="29816"/>
                  </a:lnTo>
                  <a:lnTo>
                    <a:pt x="36568" y="36574"/>
                  </a:lnTo>
                  <a:lnTo>
                    <a:pt x="29805" y="41043"/>
                  </a:lnTo>
                  <a:lnTo>
                    <a:pt x="21323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3005937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59" y="21324"/>
                  </a:moveTo>
                  <a:lnTo>
                    <a:pt x="41041" y="12865"/>
                  </a:lnTo>
                  <a:lnTo>
                    <a:pt x="36568" y="6105"/>
                  </a:lnTo>
                  <a:lnTo>
                    <a:pt x="29805" y="1622"/>
                  </a:lnTo>
                  <a:lnTo>
                    <a:pt x="21323" y="0"/>
                  </a:lnTo>
                  <a:lnTo>
                    <a:pt x="12842" y="1622"/>
                  </a:lnTo>
                  <a:lnTo>
                    <a:pt x="6084" y="6105"/>
                  </a:lnTo>
                  <a:lnTo>
                    <a:pt x="1615" y="12865"/>
                  </a:lnTo>
                  <a:lnTo>
                    <a:pt x="0" y="21324"/>
                  </a:lnTo>
                  <a:lnTo>
                    <a:pt x="1615" y="29807"/>
                  </a:lnTo>
                  <a:lnTo>
                    <a:pt x="6084" y="36570"/>
                  </a:lnTo>
                  <a:lnTo>
                    <a:pt x="12842" y="41044"/>
                  </a:lnTo>
                  <a:lnTo>
                    <a:pt x="21323" y="42662"/>
                  </a:lnTo>
                  <a:lnTo>
                    <a:pt x="29805" y="41044"/>
                  </a:lnTo>
                  <a:lnTo>
                    <a:pt x="36568" y="36570"/>
                  </a:lnTo>
                  <a:lnTo>
                    <a:pt x="41041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2466479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35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5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2466479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3" name="object 15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2555" y="2822985"/>
              <a:ext cx="227063" cy="459520"/>
            </a:xfrm>
            <a:prstGeom prst="rect">
              <a:avLst/>
            </a:prstGeom>
          </p:spPr>
        </p:pic>
        <p:pic>
          <p:nvPicPr>
            <p:cNvPr id="154" name="object 15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05230" y="2741510"/>
              <a:ext cx="484717" cy="227063"/>
            </a:xfrm>
            <a:prstGeom prst="rect">
              <a:avLst/>
            </a:prstGeom>
          </p:spPr>
        </p:pic>
        <p:sp>
          <p:nvSpPr>
            <p:cNvPr id="155" name="object 155" descr=""/>
            <p:cNvSpPr/>
            <p:nvPr/>
          </p:nvSpPr>
          <p:spPr>
            <a:xfrm>
              <a:off x="1299222" y="2849706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69" h="0">
                  <a:moveTo>
                    <a:pt x="0" y="0"/>
                  </a:moveTo>
                  <a:lnTo>
                    <a:pt x="432739" y="0"/>
                  </a:lnTo>
                </a:path>
              </a:pathLst>
            </a:custGeom>
            <a:ln w="3235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1277886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36" y="42659"/>
                  </a:moveTo>
                  <a:lnTo>
                    <a:pt x="12874" y="41043"/>
                  </a:lnTo>
                  <a:lnTo>
                    <a:pt x="6110" y="36574"/>
                  </a:lnTo>
                  <a:lnTo>
                    <a:pt x="1624" y="29816"/>
                  </a:lnTo>
                  <a:lnTo>
                    <a:pt x="0" y="21336"/>
                  </a:lnTo>
                  <a:lnTo>
                    <a:pt x="1624" y="12853"/>
                  </a:lnTo>
                  <a:lnTo>
                    <a:pt x="6110" y="6091"/>
                  </a:lnTo>
                  <a:lnTo>
                    <a:pt x="12874" y="1617"/>
                  </a:lnTo>
                  <a:lnTo>
                    <a:pt x="21336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6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1277886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6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6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1710677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35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5" y="0"/>
                  </a:lnTo>
                  <a:lnTo>
                    <a:pt x="29797" y="1617"/>
                  </a:lnTo>
                  <a:lnTo>
                    <a:pt x="36561" y="6091"/>
                  </a:lnTo>
                  <a:lnTo>
                    <a:pt x="41047" y="12853"/>
                  </a:lnTo>
                  <a:lnTo>
                    <a:pt x="42671" y="21336"/>
                  </a:lnTo>
                  <a:lnTo>
                    <a:pt x="41047" y="29816"/>
                  </a:lnTo>
                  <a:lnTo>
                    <a:pt x="36561" y="36574"/>
                  </a:lnTo>
                  <a:lnTo>
                    <a:pt x="29797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1710626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21324"/>
                  </a:moveTo>
                  <a:lnTo>
                    <a:pt x="41054" y="12865"/>
                  </a:lnTo>
                  <a:lnTo>
                    <a:pt x="36580" y="6105"/>
                  </a:lnTo>
                  <a:lnTo>
                    <a:pt x="29818" y="1622"/>
                  </a:lnTo>
                  <a:lnTo>
                    <a:pt x="21336" y="0"/>
                  </a:lnTo>
                  <a:lnTo>
                    <a:pt x="12874" y="1622"/>
                  </a:lnTo>
                  <a:lnTo>
                    <a:pt x="6110" y="6105"/>
                  </a:lnTo>
                  <a:lnTo>
                    <a:pt x="1624" y="12865"/>
                  </a:lnTo>
                  <a:lnTo>
                    <a:pt x="0" y="21324"/>
                  </a:lnTo>
                  <a:lnTo>
                    <a:pt x="1624" y="29807"/>
                  </a:lnTo>
                  <a:lnTo>
                    <a:pt x="6110" y="36570"/>
                  </a:lnTo>
                  <a:lnTo>
                    <a:pt x="12874" y="41044"/>
                  </a:lnTo>
                  <a:lnTo>
                    <a:pt x="21336" y="42662"/>
                  </a:lnTo>
                  <a:lnTo>
                    <a:pt x="29818" y="41044"/>
                  </a:lnTo>
                  <a:lnTo>
                    <a:pt x="36580" y="36570"/>
                  </a:lnTo>
                  <a:lnTo>
                    <a:pt x="41054" y="29807"/>
                  </a:lnTo>
                  <a:lnTo>
                    <a:pt x="42672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2163267" y="2849706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19" h="0">
                  <a:moveTo>
                    <a:pt x="324548" y="0"/>
                  </a:moveTo>
                  <a:lnTo>
                    <a:pt x="0" y="0"/>
                  </a:lnTo>
                </a:path>
              </a:pathLst>
            </a:custGeom>
            <a:ln w="3235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2466479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35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5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2466479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2141880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21386" y="42659"/>
                  </a:moveTo>
                  <a:lnTo>
                    <a:pt x="12896" y="41043"/>
                  </a:lnTo>
                  <a:lnTo>
                    <a:pt x="6116" y="36574"/>
                  </a:lnTo>
                  <a:lnTo>
                    <a:pt x="1625" y="29816"/>
                  </a:lnTo>
                  <a:lnTo>
                    <a:pt x="0" y="21336"/>
                  </a:lnTo>
                  <a:lnTo>
                    <a:pt x="1625" y="12853"/>
                  </a:lnTo>
                  <a:lnTo>
                    <a:pt x="6116" y="6091"/>
                  </a:lnTo>
                  <a:lnTo>
                    <a:pt x="12896" y="1617"/>
                  </a:lnTo>
                  <a:lnTo>
                    <a:pt x="21386" y="0"/>
                  </a:lnTo>
                  <a:lnTo>
                    <a:pt x="29847" y="1617"/>
                  </a:lnTo>
                  <a:lnTo>
                    <a:pt x="36612" y="6091"/>
                  </a:lnTo>
                  <a:lnTo>
                    <a:pt x="41098" y="12853"/>
                  </a:lnTo>
                  <a:lnTo>
                    <a:pt x="42722" y="21336"/>
                  </a:lnTo>
                  <a:lnTo>
                    <a:pt x="41098" y="29816"/>
                  </a:lnTo>
                  <a:lnTo>
                    <a:pt x="36612" y="36574"/>
                  </a:lnTo>
                  <a:lnTo>
                    <a:pt x="29847" y="41043"/>
                  </a:lnTo>
                  <a:lnTo>
                    <a:pt x="21386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2141880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672" y="21324"/>
                  </a:moveTo>
                  <a:lnTo>
                    <a:pt x="41055" y="12865"/>
                  </a:lnTo>
                  <a:lnTo>
                    <a:pt x="36587" y="6105"/>
                  </a:lnTo>
                  <a:lnTo>
                    <a:pt x="29840" y="1622"/>
                  </a:lnTo>
                  <a:lnTo>
                    <a:pt x="21386" y="0"/>
                  </a:lnTo>
                  <a:lnTo>
                    <a:pt x="12896" y="1622"/>
                  </a:lnTo>
                  <a:lnTo>
                    <a:pt x="6116" y="6105"/>
                  </a:lnTo>
                  <a:lnTo>
                    <a:pt x="1625" y="12865"/>
                  </a:lnTo>
                  <a:lnTo>
                    <a:pt x="0" y="21324"/>
                  </a:lnTo>
                  <a:lnTo>
                    <a:pt x="1625" y="29807"/>
                  </a:lnTo>
                  <a:lnTo>
                    <a:pt x="6116" y="36570"/>
                  </a:lnTo>
                  <a:lnTo>
                    <a:pt x="12896" y="41044"/>
                  </a:lnTo>
                  <a:lnTo>
                    <a:pt x="21386" y="42662"/>
                  </a:lnTo>
                  <a:lnTo>
                    <a:pt x="29840" y="41044"/>
                  </a:lnTo>
                  <a:lnTo>
                    <a:pt x="36587" y="36570"/>
                  </a:lnTo>
                  <a:lnTo>
                    <a:pt x="41055" y="29807"/>
                  </a:lnTo>
                  <a:lnTo>
                    <a:pt x="42672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3892804" y="2741510"/>
              <a:ext cx="130175" cy="227329"/>
            </a:xfrm>
            <a:custGeom>
              <a:avLst/>
              <a:gdLst/>
              <a:ahLst/>
              <a:cxnLst/>
              <a:rect l="l" t="t" r="r" b="b"/>
              <a:pathLst>
                <a:path w="130175" h="227330">
                  <a:moveTo>
                    <a:pt x="21310" y="97536"/>
                  </a:moveTo>
                  <a:lnTo>
                    <a:pt x="10655" y="97536"/>
                  </a:lnTo>
                  <a:lnTo>
                    <a:pt x="0" y="97536"/>
                  </a:lnTo>
                  <a:lnTo>
                    <a:pt x="0" y="108204"/>
                  </a:lnTo>
                  <a:lnTo>
                    <a:pt x="0" y="118872"/>
                  </a:lnTo>
                  <a:lnTo>
                    <a:pt x="0" y="129540"/>
                  </a:lnTo>
                  <a:lnTo>
                    <a:pt x="10655" y="129540"/>
                  </a:lnTo>
                  <a:lnTo>
                    <a:pt x="21310" y="129540"/>
                  </a:lnTo>
                  <a:lnTo>
                    <a:pt x="21310" y="118872"/>
                  </a:lnTo>
                  <a:lnTo>
                    <a:pt x="21310" y="108204"/>
                  </a:lnTo>
                  <a:lnTo>
                    <a:pt x="21310" y="97536"/>
                  </a:lnTo>
                  <a:close/>
                </a:path>
                <a:path w="130175" h="227330">
                  <a:moveTo>
                    <a:pt x="42646" y="97536"/>
                  </a:moveTo>
                  <a:lnTo>
                    <a:pt x="31991" y="97536"/>
                  </a:lnTo>
                  <a:lnTo>
                    <a:pt x="21323" y="97536"/>
                  </a:lnTo>
                  <a:lnTo>
                    <a:pt x="21323" y="108204"/>
                  </a:lnTo>
                  <a:lnTo>
                    <a:pt x="21323" y="118872"/>
                  </a:lnTo>
                  <a:lnTo>
                    <a:pt x="21323" y="129540"/>
                  </a:lnTo>
                  <a:lnTo>
                    <a:pt x="31991" y="129540"/>
                  </a:lnTo>
                  <a:lnTo>
                    <a:pt x="42646" y="129540"/>
                  </a:lnTo>
                  <a:lnTo>
                    <a:pt x="42646" y="118872"/>
                  </a:lnTo>
                  <a:lnTo>
                    <a:pt x="42646" y="108204"/>
                  </a:lnTo>
                  <a:lnTo>
                    <a:pt x="42646" y="97536"/>
                  </a:lnTo>
                  <a:close/>
                </a:path>
                <a:path w="130175" h="227330">
                  <a:moveTo>
                    <a:pt x="85356" y="97536"/>
                  </a:moveTo>
                  <a:lnTo>
                    <a:pt x="85356" y="97536"/>
                  </a:lnTo>
                  <a:lnTo>
                    <a:pt x="42659" y="97536"/>
                  </a:lnTo>
                  <a:lnTo>
                    <a:pt x="42659" y="108204"/>
                  </a:lnTo>
                  <a:lnTo>
                    <a:pt x="42659" y="118872"/>
                  </a:lnTo>
                  <a:lnTo>
                    <a:pt x="42659" y="129540"/>
                  </a:lnTo>
                  <a:lnTo>
                    <a:pt x="53378" y="129540"/>
                  </a:lnTo>
                  <a:lnTo>
                    <a:pt x="64033" y="129540"/>
                  </a:lnTo>
                  <a:lnTo>
                    <a:pt x="74701" y="129540"/>
                  </a:lnTo>
                  <a:lnTo>
                    <a:pt x="85356" y="129540"/>
                  </a:lnTo>
                  <a:lnTo>
                    <a:pt x="85356" y="118872"/>
                  </a:lnTo>
                  <a:lnTo>
                    <a:pt x="85356" y="108204"/>
                  </a:lnTo>
                  <a:lnTo>
                    <a:pt x="85356" y="97536"/>
                  </a:lnTo>
                  <a:close/>
                </a:path>
                <a:path w="130175" h="227330">
                  <a:moveTo>
                    <a:pt x="118846" y="0"/>
                  </a:moveTo>
                  <a:lnTo>
                    <a:pt x="108191" y="0"/>
                  </a:lnTo>
                  <a:lnTo>
                    <a:pt x="108191" y="12204"/>
                  </a:lnTo>
                  <a:lnTo>
                    <a:pt x="108191" y="22872"/>
                  </a:lnTo>
                  <a:lnTo>
                    <a:pt x="108191" y="97536"/>
                  </a:lnTo>
                  <a:lnTo>
                    <a:pt x="97523" y="97536"/>
                  </a:lnTo>
                  <a:lnTo>
                    <a:pt x="85369" y="97536"/>
                  </a:lnTo>
                  <a:lnTo>
                    <a:pt x="85369" y="108204"/>
                  </a:lnTo>
                  <a:lnTo>
                    <a:pt x="85369" y="118872"/>
                  </a:lnTo>
                  <a:lnTo>
                    <a:pt x="85369" y="129540"/>
                  </a:lnTo>
                  <a:lnTo>
                    <a:pt x="97523" y="129540"/>
                  </a:lnTo>
                  <a:lnTo>
                    <a:pt x="108191" y="129540"/>
                  </a:lnTo>
                  <a:lnTo>
                    <a:pt x="108191" y="227063"/>
                  </a:lnTo>
                  <a:lnTo>
                    <a:pt x="118846" y="227063"/>
                  </a:lnTo>
                  <a:lnTo>
                    <a:pt x="118846" y="12204"/>
                  </a:lnTo>
                  <a:lnTo>
                    <a:pt x="118846" y="0"/>
                  </a:lnTo>
                  <a:close/>
                </a:path>
                <a:path w="130175" h="227330">
                  <a:moveTo>
                    <a:pt x="129578" y="0"/>
                  </a:moveTo>
                  <a:lnTo>
                    <a:pt x="118859" y="0"/>
                  </a:lnTo>
                  <a:lnTo>
                    <a:pt x="118859" y="12204"/>
                  </a:lnTo>
                  <a:lnTo>
                    <a:pt x="129578" y="12204"/>
                  </a:lnTo>
                  <a:lnTo>
                    <a:pt x="129578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4011663" y="2753715"/>
              <a:ext cx="10795" cy="193675"/>
            </a:xfrm>
            <a:custGeom>
              <a:avLst/>
              <a:gdLst/>
              <a:ahLst/>
              <a:cxnLst/>
              <a:rect l="l" t="t" r="r" b="b"/>
              <a:pathLst>
                <a:path w="10795" h="193675">
                  <a:moveTo>
                    <a:pt x="1071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0" y="193535"/>
                  </a:lnTo>
                  <a:lnTo>
                    <a:pt x="10718" y="193535"/>
                  </a:lnTo>
                  <a:lnTo>
                    <a:pt x="10718" y="10668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4011663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718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718" y="0"/>
                  </a:lnTo>
                  <a:lnTo>
                    <a:pt x="10718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4011663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71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718" y="227063"/>
                  </a:lnTo>
                  <a:lnTo>
                    <a:pt x="10718" y="216395"/>
                  </a:lnTo>
                  <a:close/>
                </a:path>
                <a:path w="21589" h="227330">
                  <a:moveTo>
                    <a:pt x="21386" y="0"/>
                  </a:moveTo>
                  <a:lnTo>
                    <a:pt x="10718" y="0"/>
                  </a:lnTo>
                  <a:lnTo>
                    <a:pt x="10718" y="12204"/>
                  </a:lnTo>
                  <a:lnTo>
                    <a:pt x="21386" y="12204"/>
                  </a:lnTo>
                  <a:lnTo>
                    <a:pt x="2138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4022382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4022382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022382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55" y="0"/>
                  </a:lnTo>
                  <a:lnTo>
                    <a:pt x="10655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4033037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4033037" y="2871038"/>
              <a:ext cx="10795" cy="76835"/>
            </a:xfrm>
            <a:custGeom>
              <a:avLst/>
              <a:gdLst/>
              <a:ahLst/>
              <a:cxnLst/>
              <a:rect l="l" t="t" r="r" b="b"/>
              <a:pathLst>
                <a:path w="10795" h="76835">
                  <a:moveTo>
                    <a:pt x="10668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0" y="22872"/>
                  </a:lnTo>
                  <a:lnTo>
                    <a:pt x="0" y="76212"/>
                  </a:lnTo>
                  <a:lnTo>
                    <a:pt x="10668" y="76212"/>
                  </a:lnTo>
                  <a:lnTo>
                    <a:pt x="10668" y="1220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4033037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4033037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4043705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043705" y="2871038"/>
              <a:ext cx="10795" cy="55244"/>
            </a:xfrm>
            <a:custGeom>
              <a:avLst/>
              <a:gdLst/>
              <a:ahLst/>
              <a:cxnLst/>
              <a:rect l="l" t="t" r="r" b="b"/>
              <a:pathLst>
                <a:path w="10795" h="55244">
                  <a:moveTo>
                    <a:pt x="10655" y="33540"/>
                  </a:moveTo>
                  <a:lnTo>
                    <a:pt x="0" y="33540"/>
                  </a:lnTo>
                  <a:lnTo>
                    <a:pt x="0" y="44208"/>
                  </a:lnTo>
                  <a:lnTo>
                    <a:pt x="0" y="54876"/>
                  </a:lnTo>
                  <a:lnTo>
                    <a:pt x="10655" y="54876"/>
                  </a:lnTo>
                  <a:lnTo>
                    <a:pt x="10655" y="44208"/>
                  </a:lnTo>
                  <a:lnTo>
                    <a:pt x="10655" y="33540"/>
                  </a:lnTo>
                  <a:close/>
                </a:path>
                <a:path w="10795" h="55244">
                  <a:moveTo>
                    <a:pt x="10655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0655" y="1220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4043705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4043705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1589" h="227330">
                  <a:moveTo>
                    <a:pt x="21285" y="0"/>
                  </a:moveTo>
                  <a:lnTo>
                    <a:pt x="10617" y="0"/>
                  </a:lnTo>
                  <a:lnTo>
                    <a:pt x="10617" y="12204"/>
                  </a:lnTo>
                  <a:lnTo>
                    <a:pt x="21285" y="12204"/>
                  </a:lnTo>
                  <a:lnTo>
                    <a:pt x="21285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4054322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4054322" y="2871038"/>
              <a:ext cx="10795" cy="66040"/>
            </a:xfrm>
            <a:custGeom>
              <a:avLst/>
              <a:gdLst/>
              <a:ahLst/>
              <a:cxnLst/>
              <a:rect l="l" t="t" r="r" b="b"/>
              <a:pathLst>
                <a:path w="10795" h="66039">
                  <a:moveTo>
                    <a:pt x="10668" y="54876"/>
                  </a:moveTo>
                  <a:lnTo>
                    <a:pt x="0" y="54876"/>
                  </a:lnTo>
                  <a:lnTo>
                    <a:pt x="0" y="65544"/>
                  </a:lnTo>
                  <a:lnTo>
                    <a:pt x="10668" y="65544"/>
                  </a:lnTo>
                  <a:lnTo>
                    <a:pt x="10668" y="54876"/>
                  </a:lnTo>
                  <a:close/>
                </a:path>
                <a:path w="10795" h="66039">
                  <a:moveTo>
                    <a:pt x="10668" y="33540"/>
                  </a:moveTo>
                  <a:lnTo>
                    <a:pt x="0" y="33540"/>
                  </a:lnTo>
                  <a:lnTo>
                    <a:pt x="0" y="44208"/>
                  </a:lnTo>
                  <a:lnTo>
                    <a:pt x="10668" y="44208"/>
                  </a:lnTo>
                  <a:lnTo>
                    <a:pt x="10668" y="33540"/>
                  </a:lnTo>
                  <a:close/>
                </a:path>
                <a:path w="10795" h="66039">
                  <a:moveTo>
                    <a:pt x="10668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0668" y="1220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4054322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054322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4064990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4064990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55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55" y="53327"/>
                  </a:lnTo>
                  <a:lnTo>
                    <a:pt x="10655" y="42659"/>
                  </a:lnTo>
                  <a:close/>
                </a:path>
                <a:path w="10795" h="53339">
                  <a:moveTo>
                    <a:pt x="10655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55" y="32004"/>
                  </a:lnTo>
                  <a:lnTo>
                    <a:pt x="10655" y="21336"/>
                  </a:lnTo>
                  <a:close/>
                </a:path>
                <a:path w="10795" h="53339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4064990" y="2883242"/>
              <a:ext cx="10795" cy="64135"/>
            </a:xfrm>
            <a:custGeom>
              <a:avLst/>
              <a:gdLst/>
              <a:ahLst/>
              <a:cxnLst/>
              <a:rect l="l" t="t" r="r" b="b"/>
              <a:pathLst>
                <a:path w="10795" h="64135">
                  <a:moveTo>
                    <a:pt x="10655" y="53340"/>
                  </a:moveTo>
                  <a:lnTo>
                    <a:pt x="0" y="53340"/>
                  </a:lnTo>
                  <a:lnTo>
                    <a:pt x="0" y="64008"/>
                  </a:lnTo>
                  <a:lnTo>
                    <a:pt x="10655" y="64008"/>
                  </a:lnTo>
                  <a:lnTo>
                    <a:pt x="10655" y="53340"/>
                  </a:lnTo>
                  <a:close/>
                </a:path>
                <a:path w="10795" h="64135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10655" y="21336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4064990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4064990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1589" h="227330">
                  <a:moveTo>
                    <a:pt x="21336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36" y="12204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075658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4075658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68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68" y="53327"/>
                  </a:lnTo>
                  <a:lnTo>
                    <a:pt x="10668" y="42659"/>
                  </a:lnTo>
                  <a:close/>
                </a:path>
                <a:path w="10795" h="53339">
                  <a:moveTo>
                    <a:pt x="10668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68" y="32004"/>
                  </a:lnTo>
                  <a:lnTo>
                    <a:pt x="10668" y="21336"/>
                  </a:lnTo>
                  <a:close/>
                </a:path>
                <a:path w="10795" h="533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4075658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4075658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4086326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4086326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55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55" y="53327"/>
                  </a:lnTo>
                  <a:lnTo>
                    <a:pt x="10655" y="42659"/>
                  </a:lnTo>
                  <a:close/>
                </a:path>
                <a:path w="10795" h="53339">
                  <a:moveTo>
                    <a:pt x="10655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55" y="32004"/>
                  </a:lnTo>
                  <a:lnTo>
                    <a:pt x="10655" y="21336"/>
                  </a:lnTo>
                  <a:close/>
                </a:path>
                <a:path w="10795" h="53339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4086326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4086326" y="2741510"/>
              <a:ext cx="23495" cy="227329"/>
            </a:xfrm>
            <a:custGeom>
              <a:avLst/>
              <a:gdLst/>
              <a:ahLst/>
              <a:cxnLst/>
              <a:rect l="l" t="t" r="r" b="b"/>
              <a:pathLst>
                <a:path w="23495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3495" h="227330">
                  <a:moveTo>
                    <a:pt x="22872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2872" y="12204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4096994" y="2753715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12204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4096994" y="2775051"/>
              <a:ext cx="12700" cy="53340"/>
            </a:xfrm>
            <a:custGeom>
              <a:avLst/>
              <a:gdLst/>
              <a:ahLst/>
              <a:cxnLst/>
              <a:rect l="l" t="t" r="r" b="b"/>
              <a:pathLst>
                <a:path w="12700" h="53339">
                  <a:moveTo>
                    <a:pt x="12204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2204" y="53327"/>
                  </a:lnTo>
                  <a:lnTo>
                    <a:pt x="12204" y="42659"/>
                  </a:lnTo>
                  <a:close/>
                </a:path>
                <a:path w="12700" h="53339">
                  <a:moveTo>
                    <a:pt x="12204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2204" y="32004"/>
                  </a:lnTo>
                  <a:lnTo>
                    <a:pt x="12204" y="21336"/>
                  </a:lnTo>
                  <a:close/>
                </a:path>
                <a:path w="12700" h="5333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4096994" y="2871038"/>
              <a:ext cx="12700" cy="76835"/>
            </a:xfrm>
            <a:custGeom>
              <a:avLst/>
              <a:gdLst/>
              <a:ahLst/>
              <a:cxnLst/>
              <a:rect l="l" t="t" r="r" b="b"/>
              <a:pathLst>
                <a:path w="12700" h="76835">
                  <a:moveTo>
                    <a:pt x="12204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0" y="22872"/>
                  </a:lnTo>
                  <a:lnTo>
                    <a:pt x="0" y="76212"/>
                  </a:lnTo>
                  <a:lnTo>
                    <a:pt x="12204" y="76212"/>
                  </a:lnTo>
                  <a:lnTo>
                    <a:pt x="12204" y="12204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4096994" y="2947238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12204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4096994" y="2741510"/>
              <a:ext cx="23495" cy="227329"/>
            </a:xfrm>
            <a:custGeom>
              <a:avLst/>
              <a:gdLst/>
              <a:ahLst/>
              <a:cxnLst/>
              <a:rect l="l" t="t" r="r" b="b"/>
              <a:pathLst>
                <a:path w="23495" h="227330">
                  <a:moveTo>
                    <a:pt x="12204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2204" y="227063"/>
                  </a:lnTo>
                  <a:lnTo>
                    <a:pt x="12204" y="216395"/>
                  </a:lnTo>
                  <a:close/>
                </a:path>
                <a:path w="23495" h="227330">
                  <a:moveTo>
                    <a:pt x="22872" y="0"/>
                  </a:moveTo>
                  <a:lnTo>
                    <a:pt x="12204" y="0"/>
                  </a:lnTo>
                  <a:lnTo>
                    <a:pt x="12204" y="12204"/>
                  </a:lnTo>
                  <a:lnTo>
                    <a:pt x="22872" y="12204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4109199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4109199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68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68" y="53327"/>
                  </a:lnTo>
                  <a:lnTo>
                    <a:pt x="10668" y="42659"/>
                  </a:lnTo>
                  <a:close/>
                </a:path>
                <a:path w="10795" h="53339">
                  <a:moveTo>
                    <a:pt x="10668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68" y="32004"/>
                  </a:lnTo>
                  <a:lnTo>
                    <a:pt x="10668" y="21336"/>
                  </a:lnTo>
                  <a:close/>
                </a:path>
                <a:path w="10795" h="533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4109199" y="29365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4109199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4109199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55" y="0"/>
                  </a:lnTo>
                  <a:lnTo>
                    <a:pt x="10655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4119854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4119854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68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68" y="53327"/>
                  </a:lnTo>
                  <a:lnTo>
                    <a:pt x="10668" y="42659"/>
                  </a:lnTo>
                  <a:close/>
                </a:path>
                <a:path w="10795" h="53339">
                  <a:moveTo>
                    <a:pt x="10668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68" y="32004"/>
                  </a:lnTo>
                  <a:lnTo>
                    <a:pt x="10668" y="21336"/>
                  </a:lnTo>
                  <a:close/>
                </a:path>
                <a:path w="10795" h="533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4119854" y="29365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4119854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4119854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36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36" y="12204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4130522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4130522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68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68" y="53327"/>
                  </a:lnTo>
                  <a:lnTo>
                    <a:pt x="10668" y="42659"/>
                  </a:lnTo>
                  <a:close/>
                </a:path>
                <a:path w="10795" h="53339">
                  <a:moveTo>
                    <a:pt x="10668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68" y="32004"/>
                  </a:lnTo>
                  <a:lnTo>
                    <a:pt x="10668" y="21336"/>
                  </a:lnTo>
                  <a:close/>
                </a:path>
                <a:path w="10795" h="533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4130522" y="29365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4130522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4130522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4141190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4141190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55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55" y="53327"/>
                  </a:lnTo>
                  <a:lnTo>
                    <a:pt x="10655" y="42659"/>
                  </a:lnTo>
                  <a:close/>
                </a:path>
                <a:path w="10795" h="53339">
                  <a:moveTo>
                    <a:pt x="10655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55" y="32004"/>
                  </a:lnTo>
                  <a:lnTo>
                    <a:pt x="10655" y="21336"/>
                  </a:lnTo>
                  <a:close/>
                </a:path>
                <a:path w="10795" h="53339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4141190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4141190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1589" h="227330">
                  <a:moveTo>
                    <a:pt x="21336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36" y="12204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4151858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4151858" y="2775051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68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0668" y="53327"/>
                  </a:lnTo>
                  <a:lnTo>
                    <a:pt x="10668" y="42659"/>
                  </a:lnTo>
                  <a:close/>
                </a:path>
                <a:path w="10795" h="53339">
                  <a:moveTo>
                    <a:pt x="10668" y="21336"/>
                  </a:moveTo>
                  <a:lnTo>
                    <a:pt x="0" y="21336"/>
                  </a:lnTo>
                  <a:lnTo>
                    <a:pt x="0" y="32004"/>
                  </a:lnTo>
                  <a:lnTo>
                    <a:pt x="10668" y="32004"/>
                  </a:lnTo>
                  <a:lnTo>
                    <a:pt x="10668" y="21336"/>
                  </a:lnTo>
                  <a:close/>
                </a:path>
                <a:path w="10795" h="533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4151858" y="2871038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10667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2204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4151858" y="2883242"/>
              <a:ext cx="10795" cy="53340"/>
            </a:xfrm>
            <a:custGeom>
              <a:avLst/>
              <a:gdLst/>
              <a:ahLst/>
              <a:cxnLst/>
              <a:rect l="l" t="t" r="r" b="b"/>
              <a:pathLst>
                <a:path w="10795" h="5333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0" y="32004"/>
                  </a:lnTo>
                  <a:lnTo>
                    <a:pt x="0" y="42672"/>
                  </a:lnTo>
                  <a:lnTo>
                    <a:pt x="0" y="53340"/>
                  </a:lnTo>
                  <a:lnTo>
                    <a:pt x="10668" y="53340"/>
                  </a:lnTo>
                  <a:lnTo>
                    <a:pt x="10668" y="42672"/>
                  </a:lnTo>
                  <a:lnTo>
                    <a:pt x="10668" y="32004"/>
                  </a:lnTo>
                  <a:lnTo>
                    <a:pt x="10668" y="21336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4151858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4151858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4162526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4162526" y="2871038"/>
              <a:ext cx="10795" cy="76835"/>
            </a:xfrm>
            <a:custGeom>
              <a:avLst/>
              <a:gdLst/>
              <a:ahLst/>
              <a:cxnLst/>
              <a:rect l="l" t="t" r="r" b="b"/>
              <a:pathLst>
                <a:path w="10795" h="76835">
                  <a:moveTo>
                    <a:pt x="10655" y="65544"/>
                  </a:moveTo>
                  <a:lnTo>
                    <a:pt x="0" y="65544"/>
                  </a:lnTo>
                  <a:lnTo>
                    <a:pt x="0" y="76212"/>
                  </a:lnTo>
                  <a:lnTo>
                    <a:pt x="10655" y="76212"/>
                  </a:lnTo>
                  <a:lnTo>
                    <a:pt x="10655" y="65544"/>
                  </a:lnTo>
                  <a:close/>
                </a:path>
                <a:path w="10795" h="76835">
                  <a:moveTo>
                    <a:pt x="10655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0655" y="1220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4162526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4162526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1589" h="227330">
                  <a:moveTo>
                    <a:pt x="21336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36" y="12204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4173194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4173194" y="2871038"/>
              <a:ext cx="10795" cy="76835"/>
            </a:xfrm>
            <a:custGeom>
              <a:avLst/>
              <a:gdLst/>
              <a:ahLst/>
              <a:cxnLst/>
              <a:rect l="l" t="t" r="r" b="b"/>
              <a:pathLst>
                <a:path w="10795" h="76835">
                  <a:moveTo>
                    <a:pt x="10668" y="65544"/>
                  </a:moveTo>
                  <a:lnTo>
                    <a:pt x="0" y="65544"/>
                  </a:lnTo>
                  <a:lnTo>
                    <a:pt x="0" y="76212"/>
                  </a:lnTo>
                  <a:lnTo>
                    <a:pt x="10668" y="76212"/>
                  </a:lnTo>
                  <a:lnTo>
                    <a:pt x="10668" y="65544"/>
                  </a:lnTo>
                  <a:close/>
                </a:path>
                <a:path w="10795" h="76835">
                  <a:moveTo>
                    <a:pt x="10668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0668" y="12204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4173194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4173194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216395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4183862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4183862" y="2871038"/>
              <a:ext cx="10795" cy="76835"/>
            </a:xfrm>
            <a:custGeom>
              <a:avLst/>
              <a:gdLst/>
              <a:ahLst/>
              <a:cxnLst/>
              <a:rect l="l" t="t" r="r" b="b"/>
              <a:pathLst>
                <a:path w="10795" h="76835">
                  <a:moveTo>
                    <a:pt x="10655" y="65544"/>
                  </a:moveTo>
                  <a:lnTo>
                    <a:pt x="0" y="65544"/>
                  </a:lnTo>
                  <a:lnTo>
                    <a:pt x="0" y="76212"/>
                  </a:lnTo>
                  <a:lnTo>
                    <a:pt x="10655" y="76212"/>
                  </a:lnTo>
                  <a:lnTo>
                    <a:pt x="10655" y="65544"/>
                  </a:lnTo>
                  <a:close/>
                </a:path>
                <a:path w="10795" h="76835">
                  <a:moveTo>
                    <a:pt x="10655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0655" y="1220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4183862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4183862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1589" h="227330">
                  <a:moveTo>
                    <a:pt x="21310" y="0"/>
                  </a:moveTo>
                  <a:lnTo>
                    <a:pt x="10655" y="0"/>
                  </a:lnTo>
                  <a:lnTo>
                    <a:pt x="10655" y="12204"/>
                  </a:lnTo>
                  <a:lnTo>
                    <a:pt x="21310" y="12204"/>
                  </a:lnTo>
                  <a:lnTo>
                    <a:pt x="21310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4194517" y="275371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4194517" y="29472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4194518" y="2741510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16395"/>
                  </a:moveTo>
                  <a:lnTo>
                    <a:pt x="0" y="216395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6395"/>
                  </a:lnTo>
                  <a:close/>
                </a:path>
                <a:path w="21589" h="227330">
                  <a:moveTo>
                    <a:pt x="21336" y="0"/>
                  </a:moveTo>
                  <a:lnTo>
                    <a:pt x="10668" y="0"/>
                  </a:lnTo>
                  <a:lnTo>
                    <a:pt x="10668" y="12204"/>
                  </a:lnTo>
                  <a:lnTo>
                    <a:pt x="21336" y="12204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4205186" y="2753715"/>
              <a:ext cx="10795" cy="204470"/>
            </a:xfrm>
            <a:custGeom>
              <a:avLst/>
              <a:gdLst/>
              <a:ahLst/>
              <a:cxnLst/>
              <a:rect l="l" t="t" r="r" b="b"/>
              <a:pathLst>
                <a:path w="10795" h="204469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0" y="204190"/>
                  </a:lnTo>
                  <a:lnTo>
                    <a:pt x="10668" y="204190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4205186" y="2741510"/>
              <a:ext cx="130175" cy="227329"/>
            </a:xfrm>
            <a:custGeom>
              <a:avLst/>
              <a:gdLst/>
              <a:ahLst/>
              <a:cxnLst/>
              <a:rect l="l" t="t" r="r" b="b"/>
              <a:pathLst>
                <a:path w="130175" h="227330">
                  <a:moveTo>
                    <a:pt x="44196" y="97536"/>
                  </a:moveTo>
                  <a:lnTo>
                    <a:pt x="33540" y="97536"/>
                  </a:lnTo>
                  <a:lnTo>
                    <a:pt x="22872" y="97536"/>
                  </a:lnTo>
                  <a:lnTo>
                    <a:pt x="22872" y="86868"/>
                  </a:lnTo>
                  <a:lnTo>
                    <a:pt x="22872" y="0"/>
                  </a:lnTo>
                  <a:lnTo>
                    <a:pt x="10668" y="0"/>
                  </a:lnTo>
                  <a:lnTo>
                    <a:pt x="10668" y="216395"/>
                  </a:lnTo>
                  <a:lnTo>
                    <a:pt x="0" y="216395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22872" y="227063"/>
                  </a:lnTo>
                  <a:lnTo>
                    <a:pt x="22872" y="129540"/>
                  </a:lnTo>
                  <a:lnTo>
                    <a:pt x="33540" y="129540"/>
                  </a:lnTo>
                  <a:lnTo>
                    <a:pt x="44196" y="129540"/>
                  </a:lnTo>
                  <a:lnTo>
                    <a:pt x="44196" y="118872"/>
                  </a:lnTo>
                  <a:lnTo>
                    <a:pt x="44196" y="108204"/>
                  </a:lnTo>
                  <a:lnTo>
                    <a:pt x="44196" y="97536"/>
                  </a:lnTo>
                  <a:close/>
                </a:path>
                <a:path w="130175" h="227330">
                  <a:moveTo>
                    <a:pt x="76187" y="97536"/>
                  </a:moveTo>
                  <a:lnTo>
                    <a:pt x="65532" y="97536"/>
                  </a:lnTo>
                  <a:lnTo>
                    <a:pt x="54876" y="97536"/>
                  </a:lnTo>
                  <a:lnTo>
                    <a:pt x="44208" y="97536"/>
                  </a:lnTo>
                  <a:lnTo>
                    <a:pt x="44208" y="108204"/>
                  </a:lnTo>
                  <a:lnTo>
                    <a:pt x="44208" y="118872"/>
                  </a:lnTo>
                  <a:lnTo>
                    <a:pt x="44208" y="129540"/>
                  </a:lnTo>
                  <a:lnTo>
                    <a:pt x="54876" y="129540"/>
                  </a:lnTo>
                  <a:lnTo>
                    <a:pt x="65532" y="129540"/>
                  </a:lnTo>
                  <a:lnTo>
                    <a:pt x="76187" y="129540"/>
                  </a:lnTo>
                  <a:lnTo>
                    <a:pt x="76187" y="118872"/>
                  </a:lnTo>
                  <a:lnTo>
                    <a:pt x="76187" y="108204"/>
                  </a:lnTo>
                  <a:lnTo>
                    <a:pt x="76187" y="97536"/>
                  </a:lnTo>
                  <a:close/>
                </a:path>
                <a:path w="130175" h="227330">
                  <a:moveTo>
                    <a:pt x="97523" y="97536"/>
                  </a:moveTo>
                  <a:lnTo>
                    <a:pt x="86868" y="97536"/>
                  </a:lnTo>
                  <a:lnTo>
                    <a:pt x="76200" y="97536"/>
                  </a:lnTo>
                  <a:lnTo>
                    <a:pt x="76200" y="108204"/>
                  </a:lnTo>
                  <a:lnTo>
                    <a:pt x="76200" y="118872"/>
                  </a:lnTo>
                  <a:lnTo>
                    <a:pt x="76200" y="129540"/>
                  </a:lnTo>
                  <a:lnTo>
                    <a:pt x="86868" y="129540"/>
                  </a:lnTo>
                  <a:lnTo>
                    <a:pt x="97523" y="129540"/>
                  </a:lnTo>
                  <a:lnTo>
                    <a:pt x="97523" y="118872"/>
                  </a:lnTo>
                  <a:lnTo>
                    <a:pt x="97523" y="108204"/>
                  </a:lnTo>
                  <a:lnTo>
                    <a:pt x="97523" y="97536"/>
                  </a:lnTo>
                  <a:close/>
                </a:path>
                <a:path w="130175" h="227330">
                  <a:moveTo>
                    <a:pt x="129578" y="97536"/>
                  </a:moveTo>
                  <a:lnTo>
                    <a:pt x="118872" y="97536"/>
                  </a:lnTo>
                  <a:lnTo>
                    <a:pt x="108204" y="97536"/>
                  </a:lnTo>
                  <a:lnTo>
                    <a:pt x="97536" y="97536"/>
                  </a:lnTo>
                  <a:lnTo>
                    <a:pt x="97536" y="108204"/>
                  </a:lnTo>
                  <a:lnTo>
                    <a:pt x="97536" y="118872"/>
                  </a:lnTo>
                  <a:lnTo>
                    <a:pt x="97536" y="129540"/>
                  </a:lnTo>
                  <a:lnTo>
                    <a:pt x="108204" y="129540"/>
                  </a:lnTo>
                  <a:lnTo>
                    <a:pt x="118872" y="129540"/>
                  </a:lnTo>
                  <a:lnTo>
                    <a:pt x="129578" y="129540"/>
                  </a:lnTo>
                  <a:lnTo>
                    <a:pt x="129578" y="118872"/>
                  </a:lnTo>
                  <a:lnTo>
                    <a:pt x="129578" y="108204"/>
                  </a:lnTo>
                  <a:lnTo>
                    <a:pt x="129578" y="97536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3869982" y="2828378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21323" y="42659"/>
                  </a:moveTo>
                  <a:lnTo>
                    <a:pt x="12842" y="41043"/>
                  </a:lnTo>
                  <a:lnTo>
                    <a:pt x="6084" y="36574"/>
                  </a:lnTo>
                  <a:lnTo>
                    <a:pt x="1615" y="29816"/>
                  </a:lnTo>
                  <a:lnTo>
                    <a:pt x="0" y="21336"/>
                  </a:lnTo>
                  <a:lnTo>
                    <a:pt x="1615" y="12853"/>
                  </a:lnTo>
                  <a:lnTo>
                    <a:pt x="6084" y="6091"/>
                  </a:lnTo>
                  <a:lnTo>
                    <a:pt x="12842" y="1617"/>
                  </a:lnTo>
                  <a:lnTo>
                    <a:pt x="21323" y="0"/>
                  </a:lnTo>
                  <a:lnTo>
                    <a:pt x="30016" y="1617"/>
                  </a:lnTo>
                  <a:lnTo>
                    <a:pt x="37291" y="6091"/>
                  </a:lnTo>
                  <a:lnTo>
                    <a:pt x="42288" y="12853"/>
                  </a:lnTo>
                  <a:lnTo>
                    <a:pt x="44145" y="21336"/>
                  </a:lnTo>
                  <a:lnTo>
                    <a:pt x="42288" y="29816"/>
                  </a:lnTo>
                  <a:lnTo>
                    <a:pt x="37291" y="36574"/>
                  </a:lnTo>
                  <a:lnTo>
                    <a:pt x="30016" y="41043"/>
                  </a:lnTo>
                  <a:lnTo>
                    <a:pt x="21323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3869931" y="2828381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44196" y="21324"/>
                  </a:moveTo>
                  <a:lnTo>
                    <a:pt x="42338" y="12865"/>
                  </a:lnTo>
                  <a:lnTo>
                    <a:pt x="37336" y="6105"/>
                  </a:lnTo>
                  <a:lnTo>
                    <a:pt x="30046" y="1622"/>
                  </a:lnTo>
                  <a:lnTo>
                    <a:pt x="21323" y="0"/>
                  </a:lnTo>
                  <a:lnTo>
                    <a:pt x="12864" y="1622"/>
                  </a:lnTo>
                  <a:lnTo>
                    <a:pt x="6103" y="6105"/>
                  </a:lnTo>
                  <a:lnTo>
                    <a:pt x="1622" y="12865"/>
                  </a:lnTo>
                  <a:lnTo>
                    <a:pt x="0" y="21324"/>
                  </a:lnTo>
                  <a:lnTo>
                    <a:pt x="1622" y="29807"/>
                  </a:lnTo>
                  <a:lnTo>
                    <a:pt x="6103" y="36570"/>
                  </a:lnTo>
                  <a:lnTo>
                    <a:pt x="12864" y="41044"/>
                  </a:lnTo>
                  <a:lnTo>
                    <a:pt x="21323" y="42662"/>
                  </a:lnTo>
                  <a:lnTo>
                    <a:pt x="30046" y="41044"/>
                  </a:lnTo>
                  <a:lnTo>
                    <a:pt x="37336" y="36570"/>
                  </a:lnTo>
                  <a:lnTo>
                    <a:pt x="42338" y="29807"/>
                  </a:lnTo>
                  <a:lnTo>
                    <a:pt x="44196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4302721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335" y="42659"/>
                  </a:moveTo>
                  <a:lnTo>
                    <a:pt x="12874" y="41043"/>
                  </a:lnTo>
                  <a:lnTo>
                    <a:pt x="6110" y="36574"/>
                  </a:lnTo>
                  <a:lnTo>
                    <a:pt x="1624" y="29816"/>
                  </a:lnTo>
                  <a:lnTo>
                    <a:pt x="0" y="21336"/>
                  </a:lnTo>
                  <a:lnTo>
                    <a:pt x="1624" y="12853"/>
                  </a:lnTo>
                  <a:lnTo>
                    <a:pt x="6110" y="6091"/>
                  </a:lnTo>
                  <a:lnTo>
                    <a:pt x="12874" y="1617"/>
                  </a:lnTo>
                  <a:lnTo>
                    <a:pt x="21335" y="0"/>
                  </a:lnTo>
                  <a:lnTo>
                    <a:pt x="29824" y="1617"/>
                  </a:lnTo>
                  <a:lnTo>
                    <a:pt x="36599" y="6091"/>
                  </a:lnTo>
                  <a:lnTo>
                    <a:pt x="41086" y="12853"/>
                  </a:lnTo>
                  <a:lnTo>
                    <a:pt x="42710" y="21336"/>
                  </a:lnTo>
                  <a:lnTo>
                    <a:pt x="41086" y="29816"/>
                  </a:lnTo>
                  <a:lnTo>
                    <a:pt x="36599" y="36574"/>
                  </a:lnTo>
                  <a:lnTo>
                    <a:pt x="29824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4302721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4324058" y="2849714"/>
              <a:ext cx="66040" cy="10795"/>
            </a:xfrm>
            <a:custGeom>
              <a:avLst/>
              <a:gdLst/>
              <a:ahLst/>
              <a:cxnLst/>
              <a:rect l="l" t="t" r="r" b="b"/>
              <a:pathLst>
                <a:path w="66039" h="10794">
                  <a:moveTo>
                    <a:pt x="21361" y="0"/>
                  </a:moveTo>
                  <a:lnTo>
                    <a:pt x="10706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706" y="10668"/>
                  </a:lnTo>
                  <a:lnTo>
                    <a:pt x="21361" y="10668"/>
                  </a:lnTo>
                  <a:lnTo>
                    <a:pt x="21361" y="0"/>
                  </a:lnTo>
                  <a:close/>
                </a:path>
                <a:path w="66039" h="10794">
                  <a:moveTo>
                    <a:pt x="54851" y="0"/>
                  </a:moveTo>
                  <a:lnTo>
                    <a:pt x="44196" y="0"/>
                  </a:lnTo>
                  <a:lnTo>
                    <a:pt x="33528" y="0"/>
                  </a:lnTo>
                  <a:lnTo>
                    <a:pt x="21374" y="0"/>
                  </a:lnTo>
                  <a:lnTo>
                    <a:pt x="21374" y="10668"/>
                  </a:lnTo>
                  <a:lnTo>
                    <a:pt x="33528" y="10668"/>
                  </a:lnTo>
                  <a:lnTo>
                    <a:pt x="44196" y="10668"/>
                  </a:lnTo>
                  <a:lnTo>
                    <a:pt x="54851" y="10668"/>
                  </a:lnTo>
                  <a:lnTo>
                    <a:pt x="54851" y="0"/>
                  </a:lnTo>
                  <a:close/>
                </a:path>
                <a:path w="66039" h="10794">
                  <a:moveTo>
                    <a:pt x="65532" y="0"/>
                  </a:moveTo>
                  <a:lnTo>
                    <a:pt x="54864" y="0"/>
                  </a:lnTo>
                  <a:lnTo>
                    <a:pt x="54864" y="10668"/>
                  </a:lnTo>
                  <a:lnTo>
                    <a:pt x="65532" y="10668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4389589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4389589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4400257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4400257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4410913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4410913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4421581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4421581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4432249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4432249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4442917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4442917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4453585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4453585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4464253" y="2785719"/>
              <a:ext cx="12700" cy="53340"/>
            </a:xfrm>
            <a:custGeom>
              <a:avLst/>
              <a:gdLst/>
              <a:ahLst/>
              <a:cxnLst/>
              <a:rect l="l" t="t" r="r" b="b"/>
              <a:pathLst>
                <a:path w="12700" h="53339">
                  <a:moveTo>
                    <a:pt x="12204" y="42659"/>
                  </a:moveTo>
                  <a:lnTo>
                    <a:pt x="0" y="42659"/>
                  </a:lnTo>
                  <a:lnTo>
                    <a:pt x="0" y="53327"/>
                  </a:lnTo>
                  <a:lnTo>
                    <a:pt x="12204" y="53327"/>
                  </a:lnTo>
                  <a:lnTo>
                    <a:pt x="12204" y="42659"/>
                  </a:lnTo>
                  <a:close/>
                </a:path>
                <a:path w="12700" h="53339">
                  <a:moveTo>
                    <a:pt x="12204" y="21323"/>
                  </a:moveTo>
                  <a:lnTo>
                    <a:pt x="0" y="21323"/>
                  </a:lnTo>
                  <a:lnTo>
                    <a:pt x="0" y="31991"/>
                  </a:lnTo>
                  <a:lnTo>
                    <a:pt x="12204" y="31991"/>
                  </a:lnTo>
                  <a:lnTo>
                    <a:pt x="12204" y="21323"/>
                  </a:lnTo>
                  <a:close/>
                </a:path>
                <a:path w="12700" h="5333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4464253" y="2849714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12204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4476458" y="2796387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5">
                  <a:moveTo>
                    <a:pt x="10655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0" y="21323"/>
                  </a:lnTo>
                  <a:lnTo>
                    <a:pt x="0" y="31991"/>
                  </a:lnTo>
                  <a:lnTo>
                    <a:pt x="10655" y="31991"/>
                  </a:lnTo>
                  <a:lnTo>
                    <a:pt x="10655" y="21323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4476458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4487113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4487113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4497781" y="2656179"/>
              <a:ext cx="10795" cy="119380"/>
            </a:xfrm>
            <a:custGeom>
              <a:avLst/>
              <a:gdLst/>
              <a:ahLst/>
              <a:cxnLst/>
              <a:rect l="l" t="t" r="r" b="b"/>
              <a:pathLst>
                <a:path w="10795" h="119380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0" y="118872"/>
                  </a:lnTo>
                  <a:lnTo>
                    <a:pt x="10668" y="118872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4497781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4508449" y="2656179"/>
              <a:ext cx="10795" cy="129539"/>
            </a:xfrm>
            <a:custGeom>
              <a:avLst/>
              <a:gdLst/>
              <a:ahLst/>
              <a:cxnLst/>
              <a:rect l="l" t="t" r="r" b="b"/>
              <a:pathLst>
                <a:path w="10795" h="129539">
                  <a:moveTo>
                    <a:pt x="10655" y="118872"/>
                  </a:moveTo>
                  <a:lnTo>
                    <a:pt x="0" y="118872"/>
                  </a:lnTo>
                  <a:lnTo>
                    <a:pt x="0" y="129540"/>
                  </a:lnTo>
                  <a:lnTo>
                    <a:pt x="10655" y="129540"/>
                  </a:lnTo>
                  <a:lnTo>
                    <a:pt x="10655" y="118872"/>
                  </a:lnTo>
                  <a:close/>
                </a:path>
                <a:path w="10795" h="129539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4508449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4519117" y="2656179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68" y="172199"/>
                  </a:moveTo>
                  <a:lnTo>
                    <a:pt x="0" y="172199"/>
                  </a:lnTo>
                  <a:lnTo>
                    <a:pt x="0" y="182867"/>
                  </a:lnTo>
                  <a:lnTo>
                    <a:pt x="0" y="193535"/>
                  </a:lnTo>
                  <a:lnTo>
                    <a:pt x="0" y="204203"/>
                  </a:lnTo>
                  <a:lnTo>
                    <a:pt x="0" y="214858"/>
                  </a:lnTo>
                  <a:lnTo>
                    <a:pt x="0" y="227063"/>
                  </a:lnTo>
                  <a:lnTo>
                    <a:pt x="10668" y="227063"/>
                  </a:lnTo>
                  <a:lnTo>
                    <a:pt x="10668" y="182867"/>
                  </a:lnTo>
                  <a:lnTo>
                    <a:pt x="10668" y="172199"/>
                  </a:lnTo>
                  <a:close/>
                </a:path>
                <a:path w="21589" h="227330">
                  <a:moveTo>
                    <a:pt x="10668" y="129540"/>
                  </a:moveTo>
                  <a:lnTo>
                    <a:pt x="0" y="129540"/>
                  </a:lnTo>
                  <a:lnTo>
                    <a:pt x="0" y="140208"/>
                  </a:lnTo>
                  <a:lnTo>
                    <a:pt x="10668" y="140208"/>
                  </a:lnTo>
                  <a:lnTo>
                    <a:pt x="10668" y="129540"/>
                  </a:lnTo>
                  <a:close/>
                </a:path>
                <a:path w="21589" h="227330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4529785" y="2677515"/>
              <a:ext cx="10795" cy="86995"/>
            </a:xfrm>
            <a:custGeom>
              <a:avLst/>
              <a:gdLst/>
              <a:ahLst/>
              <a:cxnLst/>
              <a:rect l="l" t="t" r="r" b="b"/>
              <a:pathLst>
                <a:path w="10795" h="86994">
                  <a:moveTo>
                    <a:pt x="10655" y="76200"/>
                  </a:moveTo>
                  <a:lnTo>
                    <a:pt x="0" y="76200"/>
                  </a:lnTo>
                  <a:lnTo>
                    <a:pt x="0" y="86868"/>
                  </a:lnTo>
                  <a:lnTo>
                    <a:pt x="10655" y="86868"/>
                  </a:lnTo>
                  <a:lnTo>
                    <a:pt x="10655" y="76200"/>
                  </a:lnTo>
                  <a:close/>
                </a:path>
                <a:path w="10795" h="86994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4529785" y="2796387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5">
                  <a:moveTo>
                    <a:pt x="10655" y="21323"/>
                  </a:moveTo>
                  <a:lnTo>
                    <a:pt x="0" y="21323"/>
                  </a:lnTo>
                  <a:lnTo>
                    <a:pt x="0" y="31991"/>
                  </a:lnTo>
                  <a:lnTo>
                    <a:pt x="10655" y="31991"/>
                  </a:lnTo>
                  <a:lnTo>
                    <a:pt x="10655" y="21323"/>
                  </a:lnTo>
                  <a:close/>
                </a:path>
                <a:path w="10795" h="32385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4529785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4529785" y="2656179"/>
              <a:ext cx="21590" cy="238125"/>
            </a:xfrm>
            <a:custGeom>
              <a:avLst/>
              <a:gdLst/>
              <a:ahLst/>
              <a:cxnLst/>
              <a:rect l="l" t="t" r="r" b="b"/>
              <a:pathLst>
                <a:path w="21589" h="238125">
                  <a:moveTo>
                    <a:pt x="10655" y="227063"/>
                  </a:moveTo>
                  <a:lnTo>
                    <a:pt x="0" y="227063"/>
                  </a:lnTo>
                  <a:lnTo>
                    <a:pt x="0" y="237731"/>
                  </a:lnTo>
                  <a:lnTo>
                    <a:pt x="10655" y="237731"/>
                  </a:lnTo>
                  <a:lnTo>
                    <a:pt x="10655" y="227063"/>
                  </a:lnTo>
                  <a:close/>
                </a:path>
                <a:path w="21589" h="238125">
                  <a:moveTo>
                    <a:pt x="21336" y="0"/>
                  </a:moveTo>
                  <a:lnTo>
                    <a:pt x="10668" y="0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4540453" y="2677515"/>
              <a:ext cx="10795" cy="86995"/>
            </a:xfrm>
            <a:custGeom>
              <a:avLst/>
              <a:gdLst/>
              <a:ahLst/>
              <a:cxnLst/>
              <a:rect l="l" t="t" r="r" b="b"/>
              <a:pathLst>
                <a:path w="10795" h="869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0" y="86868"/>
                  </a:lnTo>
                  <a:lnTo>
                    <a:pt x="10668" y="868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4540453" y="28070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4540453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4540453" y="2656179"/>
              <a:ext cx="21590" cy="248920"/>
            </a:xfrm>
            <a:custGeom>
              <a:avLst/>
              <a:gdLst/>
              <a:ahLst/>
              <a:cxnLst/>
              <a:rect l="l" t="t" r="r" b="b"/>
              <a:pathLst>
                <a:path w="21589" h="248919">
                  <a:moveTo>
                    <a:pt x="10668" y="237731"/>
                  </a:moveTo>
                  <a:lnTo>
                    <a:pt x="0" y="237731"/>
                  </a:lnTo>
                  <a:lnTo>
                    <a:pt x="0" y="248399"/>
                  </a:lnTo>
                  <a:lnTo>
                    <a:pt x="10668" y="248399"/>
                  </a:lnTo>
                  <a:lnTo>
                    <a:pt x="10668" y="237731"/>
                  </a:lnTo>
                  <a:close/>
                </a:path>
                <a:path w="21589" h="248919">
                  <a:moveTo>
                    <a:pt x="21323" y="0"/>
                  </a:moveTo>
                  <a:lnTo>
                    <a:pt x="10655" y="0"/>
                  </a:lnTo>
                  <a:lnTo>
                    <a:pt x="10655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4551108" y="2677515"/>
              <a:ext cx="10795" cy="86995"/>
            </a:xfrm>
            <a:custGeom>
              <a:avLst/>
              <a:gdLst/>
              <a:ahLst/>
              <a:cxnLst/>
              <a:rect l="l" t="t" r="r" b="b"/>
              <a:pathLst>
                <a:path w="10795" h="86994">
                  <a:moveTo>
                    <a:pt x="10668" y="76200"/>
                  </a:moveTo>
                  <a:lnTo>
                    <a:pt x="0" y="76200"/>
                  </a:lnTo>
                  <a:lnTo>
                    <a:pt x="0" y="86868"/>
                  </a:lnTo>
                  <a:lnTo>
                    <a:pt x="10668" y="86868"/>
                  </a:lnTo>
                  <a:lnTo>
                    <a:pt x="10668" y="76200"/>
                  </a:lnTo>
                  <a:close/>
                </a:path>
                <a:path w="10795" h="869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4551108" y="2796387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5">
                  <a:moveTo>
                    <a:pt x="10668" y="21323"/>
                  </a:moveTo>
                  <a:lnTo>
                    <a:pt x="0" y="21323"/>
                  </a:lnTo>
                  <a:lnTo>
                    <a:pt x="0" y="31991"/>
                  </a:lnTo>
                  <a:lnTo>
                    <a:pt x="10668" y="31991"/>
                  </a:lnTo>
                  <a:lnTo>
                    <a:pt x="10668" y="21323"/>
                  </a:lnTo>
                  <a:close/>
                </a:path>
                <a:path w="10795" h="32385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4551108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4551108" y="2656179"/>
              <a:ext cx="21590" cy="238125"/>
            </a:xfrm>
            <a:custGeom>
              <a:avLst/>
              <a:gdLst/>
              <a:ahLst/>
              <a:cxnLst/>
              <a:rect l="l" t="t" r="r" b="b"/>
              <a:pathLst>
                <a:path w="21589" h="238125">
                  <a:moveTo>
                    <a:pt x="10668" y="227063"/>
                  </a:moveTo>
                  <a:lnTo>
                    <a:pt x="0" y="227063"/>
                  </a:lnTo>
                  <a:lnTo>
                    <a:pt x="0" y="237731"/>
                  </a:lnTo>
                  <a:lnTo>
                    <a:pt x="10668" y="237731"/>
                  </a:lnTo>
                  <a:lnTo>
                    <a:pt x="10668" y="227063"/>
                  </a:lnTo>
                  <a:close/>
                </a:path>
                <a:path w="21589" h="238125">
                  <a:moveTo>
                    <a:pt x="21323" y="172199"/>
                  </a:moveTo>
                  <a:lnTo>
                    <a:pt x="10668" y="172199"/>
                  </a:lnTo>
                  <a:lnTo>
                    <a:pt x="10668" y="182867"/>
                  </a:lnTo>
                  <a:lnTo>
                    <a:pt x="10668" y="193535"/>
                  </a:lnTo>
                  <a:lnTo>
                    <a:pt x="21323" y="193535"/>
                  </a:lnTo>
                  <a:lnTo>
                    <a:pt x="21323" y="182867"/>
                  </a:lnTo>
                  <a:lnTo>
                    <a:pt x="21323" y="172199"/>
                  </a:lnTo>
                  <a:close/>
                </a:path>
                <a:path w="21589" h="238125">
                  <a:moveTo>
                    <a:pt x="21323" y="129540"/>
                  </a:moveTo>
                  <a:lnTo>
                    <a:pt x="10668" y="129540"/>
                  </a:lnTo>
                  <a:lnTo>
                    <a:pt x="10668" y="140208"/>
                  </a:lnTo>
                  <a:lnTo>
                    <a:pt x="21323" y="140208"/>
                  </a:lnTo>
                  <a:lnTo>
                    <a:pt x="21323" y="129540"/>
                  </a:lnTo>
                  <a:close/>
                </a:path>
                <a:path w="21589" h="238125">
                  <a:moveTo>
                    <a:pt x="21323" y="0"/>
                  </a:moveTo>
                  <a:lnTo>
                    <a:pt x="10668" y="0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4561776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4561776" y="2656179"/>
              <a:ext cx="21590" cy="227329"/>
            </a:xfrm>
            <a:custGeom>
              <a:avLst/>
              <a:gdLst/>
              <a:ahLst/>
              <a:cxnLst/>
              <a:rect l="l" t="t" r="r" b="b"/>
              <a:pathLst>
                <a:path w="21589" h="227330">
                  <a:moveTo>
                    <a:pt x="10655" y="204203"/>
                  </a:moveTo>
                  <a:lnTo>
                    <a:pt x="0" y="204203"/>
                  </a:lnTo>
                  <a:lnTo>
                    <a:pt x="0" y="214858"/>
                  </a:lnTo>
                  <a:lnTo>
                    <a:pt x="0" y="227063"/>
                  </a:lnTo>
                  <a:lnTo>
                    <a:pt x="10655" y="227063"/>
                  </a:lnTo>
                  <a:lnTo>
                    <a:pt x="10655" y="214871"/>
                  </a:lnTo>
                  <a:lnTo>
                    <a:pt x="10655" y="204203"/>
                  </a:lnTo>
                  <a:close/>
                </a:path>
                <a:path w="21589" h="227330">
                  <a:moveTo>
                    <a:pt x="21336" y="118872"/>
                  </a:moveTo>
                  <a:lnTo>
                    <a:pt x="10668" y="118872"/>
                  </a:lnTo>
                  <a:lnTo>
                    <a:pt x="10668" y="129540"/>
                  </a:lnTo>
                  <a:lnTo>
                    <a:pt x="21336" y="129540"/>
                  </a:lnTo>
                  <a:lnTo>
                    <a:pt x="21336" y="118872"/>
                  </a:lnTo>
                  <a:close/>
                </a:path>
                <a:path w="21589" h="227330">
                  <a:moveTo>
                    <a:pt x="21336" y="0"/>
                  </a:moveTo>
                  <a:lnTo>
                    <a:pt x="10668" y="0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4572444" y="284971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4583112" y="2656179"/>
              <a:ext cx="12700" cy="119380"/>
            </a:xfrm>
            <a:custGeom>
              <a:avLst/>
              <a:gdLst/>
              <a:ahLst/>
              <a:cxnLst/>
              <a:rect l="l" t="t" r="r" b="b"/>
              <a:pathLst>
                <a:path w="12700" h="119380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0" y="21336"/>
                  </a:lnTo>
                  <a:lnTo>
                    <a:pt x="0" y="118872"/>
                  </a:lnTo>
                  <a:lnTo>
                    <a:pt x="12204" y="118872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4583112" y="2849714"/>
              <a:ext cx="184785" cy="10795"/>
            </a:xfrm>
            <a:custGeom>
              <a:avLst/>
              <a:gdLst/>
              <a:ahLst/>
              <a:cxnLst/>
              <a:rect l="l" t="t" r="r" b="b"/>
              <a:pathLst>
                <a:path w="184785" h="10794">
                  <a:moveTo>
                    <a:pt x="33528" y="0"/>
                  </a:moveTo>
                  <a:lnTo>
                    <a:pt x="22872" y="0"/>
                  </a:lnTo>
                  <a:lnTo>
                    <a:pt x="12204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22872" y="10668"/>
                  </a:lnTo>
                  <a:lnTo>
                    <a:pt x="33528" y="10668"/>
                  </a:lnTo>
                  <a:lnTo>
                    <a:pt x="33528" y="0"/>
                  </a:lnTo>
                  <a:close/>
                </a:path>
                <a:path w="184785" h="10794">
                  <a:moveTo>
                    <a:pt x="65519" y="0"/>
                  </a:moveTo>
                  <a:lnTo>
                    <a:pt x="54864" y="0"/>
                  </a:lnTo>
                  <a:lnTo>
                    <a:pt x="44208" y="0"/>
                  </a:lnTo>
                  <a:lnTo>
                    <a:pt x="33540" y="0"/>
                  </a:lnTo>
                  <a:lnTo>
                    <a:pt x="33540" y="10668"/>
                  </a:lnTo>
                  <a:lnTo>
                    <a:pt x="44196" y="10668"/>
                  </a:lnTo>
                  <a:lnTo>
                    <a:pt x="54864" y="10668"/>
                  </a:lnTo>
                  <a:lnTo>
                    <a:pt x="65519" y="10668"/>
                  </a:lnTo>
                  <a:lnTo>
                    <a:pt x="65519" y="0"/>
                  </a:lnTo>
                  <a:close/>
                </a:path>
                <a:path w="184785" h="10794">
                  <a:moveTo>
                    <a:pt x="97523" y="0"/>
                  </a:moveTo>
                  <a:lnTo>
                    <a:pt x="86868" y="0"/>
                  </a:lnTo>
                  <a:lnTo>
                    <a:pt x="76200" y="0"/>
                  </a:lnTo>
                  <a:lnTo>
                    <a:pt x="65532" y="0"/>
                  </a:lnTo>
                  <a:lnTo>
                    <a:pt x="65532" y="10668"/>
                  </a:lnTo>
                  <a:lnTo>
                    <a:pt x="76200" y="10668"/>
                  </a:lnTo>
                  <a:lnTo>
                    <a:pt x="86868" y="10668"/>
                  </a:lnTo>
                  <a:lnTo>
                    <a:pt x="97523" y="10668"/>
                  </a:lnTo>
                  <a:lnTo>
                    <a:pt x="97523" y="0"/>
                  </a:lnTo>
                  <a:close/>
                </a:path>
                <a:path w="184785" h="10794">
                  <a:moveTo>
                    <a:pt x="129514" y="0"/>
                  </a:moveTo>
                  <a:lnTo>
                    <a:pt x="118859" y="0"/>
                  </a:lnTo>
                  <a:lnTo>
                    <a:pt x="108204" y="0"/>
                  </a:lnTo>
                  <a:lnTo>
                    <a:pt x="97536" y="0"/>
                  </a:lnTo>
                  <a:lnTo>
                    <a:pt x="97536" y="10668"/>
                  </a:lnTo>
                  <a:lnTo>
                    <a:pt x="108204" y="10668"/>
                  </a:lnTo>
                  <a:lnTo>
                    <a:pt x="118859" y="10668"/>
                  </a:lnTo>
                  <a:lnTo>
                    <a:pt x="129514" y="10668"/>
                  </a:lnTo>
                  <a:lnTo>
                    <a:pt x="129514" y="0"/>
                  </a:lnTo>
                  <a:close/>
                </a:path>
                <a:path w="184785" h="10794">
                  <a:moveTo>
                    <a:pt x="173723" y="0"/>
                  </a:moveTo>
                  <a:lnTo>
                    <a:pt x="163068" y="0"/>
                  </a:lnTo>
                  <a:lnTo>
                    <a:pt x="152400" y="0"/>
                  </a:lnTo>
                  <a:lnTo>
                    <a:pt x="141732" y="0"/>
                  </a:lnTo>
                  <a:lnTo>
                    <a:pt x="129527" y="0"/>
                  </a:lnTo>
                  <a:lnTo>
                    <a:pt x="129527" y="10668"/>
                  </a:lnTo>
                  <a:lnTo>
                    <a:pt x="141732" y="10668"/>
                  </a:lnTo>
                  <a:lnTo>
                    <a:pt x="152400" y="10668"/>
                  </a:lnTo>
                  <a:lnTo>
                    <a:pt x="163068" y="10668"/>
                  </a:lnTo>
                  <a:lnTo>
                    <a:pt x="173723" y="10668"/>
                  </a:lnTo>
                  <a:lnTo>
                    <a:pt x="173723" y="0"/>
                  </a:lnTo>
                  <a:close/>
                </a:path>
                <a:path w="184785" h="10794">
                  <a:moveTo>
                    <a:pt x="184404" y="0"/>
                  </a:moveTo>
                  <a:lnTo>
                    <a:pt x="173736" y="0"/>
                  </a:lnTo>
                  <a:lnTo>
                    <a:pt x="173736" y="10668"/>
                  </a:lnTo>
                  <a:lnTo>
                    <a:pt x="184404" y="10668"/>
                  </a:lnTo>
                  <a:lnTo>
                    <a:pt x="184404" y="0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4302721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335" y="42659"/>
                  </a:moveTo>
                  <a:lnTo>
                    <a:pt x="12874" y="41043"/>
                  </a:lnTo>
                  <a:lnTo>
                    <a:pt x="6110" y="36574"/>
                  </a:lnTo>
                  <a:lnTo>
                    <a:pt x="1624" y="29816"/>
                  </a:lnTo>
                  <a:lnTo>
                    <a:pt x="0" y="21336"/>
                  </a:lnTo>
                  <a:lnTo>
                    <a:pt x="1624" y="12853"/>
                  </a:lnTo>
                  <a:lnTo>
                    <a:pt x="6110" y="6091"/>
                  </a:lnTo>
                  <a:lnTo>
                    <a:pt x="12874" y="1617"/>
                  </a:lnTo>
                  <a:lnTo>
                    <a:pt x="21335" y="0"/>
                  </a:lnTo>
                  <a:lnTo>
                    <a:pt x="29824" y="1617"/>
                  </a:lnTo>
                  <a:lnTo>
                    <a:pt x="36599" y="6091"/>
                  </a:lnTo>
                  <a:lnTo>
                    <a:pt x="41086" y="12853"/>
                  </a:lnTo>
                  <a:lnTo>
                    <a:pt x="42710" y="21336"/>
                  </a:lnTo>
                  <a:lnTo>
                    <a:pt x="41086" y="29816"/>
                  </a:lnTo>
                  <a:lnTo>
                    <a:pt x="36599" y="36574"/>
                  </a:lnTo>
                  <a:lnTo>
                    <a:pt x="29824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4302721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4733975" y="2828378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21336" y="42659"/>
                  </a:moveTo>
                  <a:lnTo>
                    <a:pt x="13501" y="41043"/>
                  </a:lnTo>
                  <a:lnTo>
                    <a:pt x="6667" y="36574"/>
                  </a:lnTo>
                  <a:lnTo>
                    <a:pt x="1833" y="29816"/>
                  </a:lnTo>
                  <a:lnTo>
                    <a:pt x="0" y="21336"/>
                  </a:lnTo>
                  <a:lnTo>
                    <a:pt x="1833" y="12853"/>
                  </a:lnTo>
                  <a:lnTo>
                    <a:pt x="6667" y="6091"/>
                  </a:lnTo>
                  <a:lnTo>
                    <a:pt x="13501" y="1617"/>
                  </a:lnTo>
                  <a:lnTo>
                    <a:pt x="21336" y="0"/>
                  </a:lnTo>
                  <a:lnTo>
                    <a:pt x="30056" y="1617"/>
                  </a:lnTo>
                  <a:lnTo>
                    <a:pt x="37342" y="6091"/>
                  </a:lnTo>
                  <a:lnTo>
                    <a:pt x="42340" y="12853"/>
                  </a:lnTo>
                  <a:lnTo>
                    <a:pt x="44195" y="21336"/>
                  </a:lnTo>
                  <a:lnTo>
                    <a:pt x="42340" y="29816"/>
                  </a:lnTo>
                  <a:lnTo>
                    <a:pt x="37342" y="36574"/>
                  </a:lnTo>
                  <a:lnTo>
                    <a:pt x="30056" y="41043"/>
                  </a:lnTo>
                  <a:lnTo>
                    <a:pt x="21336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4733975" y="2828381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44145" y="21324"/>
                  </a:moveTo>
                  <a:lnTo>
                    <a:pt x="42290" y="12865"/>
                  </a:lnTo>
                  <a:lnTo>
                    <a:pt x="37298" y="6105"/>
                  </a:lnTo>
                  <a:lnTo>
                    <a:pt x="30027" y="1622"/>
                  </a:lnTo>
                  <a:lnTo>
                    <a:pt x="21336" y="0"/>
                  </a:lnTo>
                  <a:lnTo>
                    <a:pt x="13480" y="1622"/>
                  </a:lnTo>
                  <a:lnTo>
                    <a:pt x="6648" y="6105"/>
                  </a:lnTo>
                  <a:lnTo>
                    <a:pt x="1826" y="12865"/>
                  </a:lnTo>
                  <a:lnTo>
                    <a:pt x="0" y="21324"/>
                  </a:lnTo>
                  <a:lnTo>
                    <a:pt x="1826" y="29807"/>
                  </a:lnTo>
                  <a:lnTo>
                    <a:pt x="6648" y="36570"/>
                  </a:lnTo>
                  <a:lnTo>
                    <a:pt x="13480" y="41044"/>
                  </a:lnTo>
                  <a:lnTo>
                    <a:pt x="21336" y="42662"/>
                  </a:lnTo>
                  <a:lnTo>
                    <a:pt x="30027" y="41044"/>
                  </a:lnTo>
                  <a:lnTo>
                    <a:pt x="37298" y="36570"/>
                  </a:lnTo>
                  <a:lnTo>
                    <a:pt x="42290" y="29807"/>
                  </a:lnTo>
                  <a:lnTo>
                    <a:pt x="44145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5" name="object 29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81385" y="2310257"/>
              <a:ext cx="97535" cy="243125"/>
            </a:xfrm>
            <a:prstGeom prst="rect">
              <a:avLst/>
            </a:prstGeom>
          </p:spPr>
        </p:pic>
        <p:sp>
          <p:nvSpPr>
            <p:cNvPr id="296" name="object 296" descr=""/>
            <p:cNvSpPr/>
            <p:nvPr/>
          </p:nvSpPr>
          <p:spPr>
            <a:xfrm>
              <a:off x="4324057" y="2525113"/>
              <a:ext cx="0" cy="325120"/>
            </a:xfrm>
            <a:custGeom>
              <a:avLst/>
              <a:gdLst/>
              <a:ahLst/>
              <a:cxnLst/>
              <a:rect l="l" t="t" r="r" b="b"/>
              <a:pathLst>
                <a:path w="0" h="325119">
                  <a:moveTo>
                    <a:pt x="0" y="0"/>
                  </a:moveTo>
                  <a:lnTo>
                    <a:pt x="0" y="324592"/>
                  </a:lnTo>
                </a:path>
              </a:pathLst>
            </a:custGeom>
            <a:ln w="32393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4302721" y="2503779"/>
              <a:ext cx="43180" cy="44450"/>
            </a:xfrm>
            <a:custGeom>
              <a:avLst/>
              <a:gdLst/>
              <a:ahLst/>
              <a:cxnLst/>
              <a:rect l="l" t="t" r="r" b="b"/>
              <a:pathLst>
                <a:path w="43179" h="44450">
                  <a:moveTo>
                    <a:pt x="21335" y="44208"/>
                  </a:moveTo>
                  <a:lnTo>
                    <a:pt x="12874" y="42351"/>
                  </a:lnTo>
                  <a:lnTo>
                    <a:pt x="6110" y="37349"/>
                  </a:lnTo>
                  <a:lnTo>
                    <a:pt x="1624" y="30058"/>
                  </a:lnTo>
                  <a:lnTo>
                    <a:pt x="0" y="21335"/>
                  </a:lnTo>
                  <a:lnTo>
                    <a:pt x="1624" y="13501"/>
                  </a:lnTo>
                  <a:lnTo>
                    <a:pt x="6110" y="6667"/>
                  </a:lnTo>
                  <a:lnTo>
                    <a:pt x="12874" y="1833"/>
                  </a:lnTo>
                  <a:lnTo>
                    <a:pt x="21335" y="0"/>
                  </a:lnTo>
                  <a:lnTo>
                    <a:pt x="29824" y="1833"/>
                  </a:lnTo>
                  <a:lnTo>
                    <a:pt x="36599" y="6667"/>
                  </a:lnTo>
                  <a:lnTo>
                    <a:pt x="41086" y="13501"/>
                  </a:lnTo>
                  <a:lnTo>
                    <a:pt x="42710" y="21335"/>
                  </a:lnTo>
                  <a:lnTo>
                    <a:pt x="41086" y="30058"/>
                  </a:lnTo>
                  <a:lnTo>
                    <a:pt x="36599" y="37349"/>
                  </a:lnTo>
                  <a:lnTo>
                    <a:pt x="29824" y="42351"/>
                  </a:lnTo>
                  <a:lnTo>
                    <a:pt x="21335" y="4420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4302721" y="2503789"/>
              <a:ext cx="43180" cy="44450"/>
            </a:xfrm>
            <a:custGeom>
              <a:avLst/>
              <a:gdLst/>
              <a:ahLst/>
              <a:cxnLst/>
              <a:rect l="l" t="t" r="r" b="b"/>
              <a:pathLst>
                <a:path w="43179" h="44450">
                  <a:moveTo>
                    <a:pt x="42659" y="21324"/>
                  </a:moveTo>
                  <a:lnTo>
                    <a:pt x="41043" y="13491"/>
                  </a:lnTo>
                  <a:lnTo>
                    <a:pt x="36574" y="6661"/>
                  </a:lnTo>
                  <a:lnTo>
                    <a:pt x="29816" y="1831"/>
                  </a:lnTo>
                  <a:lnTo>
                    <a:pt x="21335" y="0"/>
                  </a:lnTo>
                  <a:lnTo>
                    <a:pt x="12853" y="1831"/>
                  </a:lnTo>
                  <a:lnTo>
                    <a:pt x="6091" y="6661"/>
                  </a:lnTo>
                  <a:lnTo>
                    <a:pt x="1617" y="13491"/>
                  </a:lnTo>
                  <a:lnTo>
                    <a:pt x="0" y="21324"/>
                  </a:lnTo>
                  <a:lnTo>
                    <a:pt x="1617" y="30047"/>
                  </a:lnTo>
                  <a:lnTo>
                    <a:pt x="6091" y="37337"/>
                  </a:lnTo>
                  <a:lnTo>
                    <a:pt x="12853" y="42339"/>
                  </a:lnTo>
                  <a:lnTo>
                    <a:pt x="21335" y="44197"/>
                  </a:lnTo>
                  <a:lnTo>
                    <a:pt x="29816" y="42339"/>
                  </a:lnTo>
                  <a:lnTo>
                    <a:pt x="36574" y="37337"/>
                  </a:lnTo>
                  <a:lnTo>
                    <a:pt x="41043" y="30047"/>
                  </a:lnTo>
                  <a:lnTo>
                    <a:pt x="42659" y="21324"/>
                  </a:lnTo>
                  <a:close/>
                </a:path>
              </a:pathLst>
            </a:custGeom>
            <a:ln w="1079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4302721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335" y="42659"/>
                  </a:moveTo>
                  <a:lnTo>
                    <a:pt x="12874" y="41043"/>
                  </a:lnTo>
                  <a:lnTo>
                    <a:pt x="6110" y="36574"/>
                  </a:lnTo>
                  <a:lnTo>
                    <a:pt x="1624" y="29816"/>
                  </a:lnTo>
                  <a:lnTo>
                    <a:pt x="0" y="21336"/>
                  </a:lnTo>
                  <a:lnTo>
                    <a:pt x="1624" y="12853"/>
                  </a:lnTo>
                  <a:lnTo>
                    <a:pt x="6110" y="6091"/>
                  </a:lnTo>
                  <a:lnTo>
                    <a:pt x="12874" y="1617"/>
                  </a:lnTo>
                  <a:lnTo>
                    <a:pt x="21335" y="0"/>
                  </a:lnTo>
                  <a:lnTo>
                    <a:pt x="29824" y="1617"/>
                  </a:lnTo>
                  <a:lnTo>
                    <a:pt x="36599" y="6091"/>
                  </a:lnTo>
                  <a:lnTo>
                    <a:pt x="41086" y="12853"/>
                  </a:lnTo>
                  <a:lnTo>
                    <a:pt x="42710" y="21336"/>
                  </a:lnTo>
                  <a:lnTo>
                    <a:pt x="41086" y="29816"/>
                  </a:lnTo>
                  <a:lnTo>
                    <a:pt x="36599" y="36574"/>
                  </a:lnTo>
                  <a:lnTo>
                    <a:pt x="29824" y="41043"/>
                  </a:lnTo>
                  <a:lnTo>
                    <a:pt x="21335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4302721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59" y="21324"/>
                  </a:moveTo>
                  <a:lnTo>
                    <a:pt x="41043" y="12865"/>
                  </a:lnTo>
                  <a:lnTo>
                    <a:pt x="36574" y="6105"/>
                  </a:lnTo>
                  <a:lnTo>
                    <a:pt x="29816" y="1622"/>
                  </a:lnTo>
                  <a:lnTo>
                    <a:pt x="21335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5" y="42662"/>
                  </a:lnTo>
                  <a:lnTo>
                    <a:pt x="29816" y="41044"/>
                  </a:lnTo>
                  <a:lnTo>
                    <a:pt x="36574" y="36570"/>
                  </a:lnTo>
                  <a:lnTo>
                    <a:pt x="41043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3460000" y="2849706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253" y="0"/>
                  </a:lnTo>
                </a:path>
              </a:pathLst>
            </a:custGeom>
            <a:ln w="32357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3438728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323" y="42659"/>
                  </a:moveTo>
                  <a:lnTo>
                    <a:pt x="12842" y="41043"/>
                  </a:lnTo>
                  <a:lnTo>
                    <a:pt x="6084" y="36574"/>
                  </a:lnTo>
                  <a:lnTo>
                    <a:pt x="1615" y="29816"/>
                  </a:lnTo>
                  <a:lnTo>
                    <a:pt x="0" y="21336"/>
                  </a:lnTo>
                  <a:lnTo>
                    <a:pt x="1615" y="12853"/>
                  </a:lnTo>
                  <a:lnTo>
                    <a:pt x="6084" y="6091"/>
                  </a:lnTo>
                  <a:lnTo>
                    <a:pt x="12842" y="1617"/>
                  </a:lnTo>
                  <a:lnTo>
                    <a:pt x="21323" y="0"/>
                  </a:lnTo>
                  <a:lnTo>
                    <a:pt x="29805" y="1617"/>
                  </a:lnTo>
                  <a:lnTo>
                    <a:pt x="36568" y="6091"/>
                  </a:lnTo>
                  <a:lnTo>
                    <a:pt x="41041" y="12853"/>
                  </a:lnTo>
                  <a:lnTo>
                    <a:pt x="42659" y="21336"/>
                  </a:lnTo>
                  <a:lnTo>
                    <a:pt x="41041" y="29816"/>
                  </a:lnTo>
                  <a:lnTo>
                    <a:pt x="36568" y="36574"/>
                  </a:lnTo>
                  <a:lnTo>
                    <a:pt x="29805" y="41043"/>
                  </a:lnTo>
                  <a:lnTo>
                    <a:pt x="21323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3438677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59" y="21324"/>
                  </a:moveTo>
                  <a:lnTo>
                    <a:pt x="41041" y="12865"/>
                  </a:lnTo>
                  <a:lnTo>
                    <a:pt x="36568" y="6105"/>
                  </a:lnTo>
                  <a:lnTo>
                    <a:pt x="29805" y="1622"/>
                  </a:lnTo>
                  <a:lnTo>
                    <a:pt x="21323" y="0"/>
                  </a:lnTo>
                  <a:lnTo>
                    <a:pt x="12864" y="1622"/>
                  </a:lnTo>
                  <a:lnTo>
                    <a:pt x="6103" y="6105"/>
                  </a:lnTo>
                  <a:lnTo>
                    <a:pt x="1622" y="12865"/>
                  </a:lnTo>
                  <a:lnTo>
                    <a:pt x="0" y="21324"/>
                  </a:lnTo>
                  <a:lnTo>
                    <a:pt x="1622" y="29807"/>
                  </a:lnTo>
                  <a:lnTo>
                    <a:pt x="6103" y="36570"/>
                  </a:lnTo>
                  <a:lnTo>
                    <a:pt x="12864" y="41044"/>
                  </a:lnTo>
                  <a:lnTo>
                    <a:pt x="21323" y="42662"/>
                  </a:lnTo>
                  <a:lnTo>
                    <a:pt x="29805" y="41044"/>
                  </a:lnTo>
                  <a:lnTo>
                    <a:pt x="36568" y="36570"/>
                  </a:lnTo>
                  <a:lnTo>
                    <a:pt x="41041" y="29807"/>
                  </a:lnTo>
                  <a:lnTo>
                    <a:pt x="42659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3869982" y="2828378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21323" y="42659"/>
                  </a:moveTo>
                  <a:lnTo>
                    <a:pt x="12842" y="41043"/>
                  </a:lnTo>
                  <a:lnTo>
                    <a:pt x="6084" y="36574"/>
                  </a:lnTo>
                  <a:lnTo>
                    <a:pt x="1615" y="29816"/>
                  </a:lnTo>
                  <a:lnTo>
                    <a:pt x="0" y="21336"/>
                  </a:lnTo>
                  <a:lnTo>
                    <a:pt x="1615" y="12853"/>
                  </a:lnTo>
                  <a:lnTo>
                    <a:pt x="6084" y="6091"/>
                  </a:lnTo>
                  <a:lnTo>
                    <a:pt x="12842" y="1617"/>
                  </a:lnTo>
                  <a:lnTo>
                    <a:pt x="21323" y="0"/>
                  </a:lnTo>
                  <a:lnTo>
                    <a:pt x="30016" y="1617"/>
                  </a:lnTo>
                  <a:lnTo>
                    <a:pt x="37291" y="6091"/>
                  </a:lnTo>
                  <a:lnTo>
                    <a:pt x="42288" y="12853"/>
                  </a:lnTo>
                  <a:lnTo>
                    <a:pt x="44145" y="21336"/>
                  </a:lnTo>
                  <a:lnTo>
                    <a:pt x="42288" y="29816"/>
                  </a:lnTo>
                  <a:lnTo>
                    <a:pt x="37291" y="36574"/>
                  </a:lnTo>
                  <a:lnTo>
                    <a:pt x="30016" y="41043"/>
                  </a:lnTo>
                  <a:lnTo>
                    <a:pt x="21323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3869931" y="2828381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44196" y="21324"/>
                  </a:moveTo>
                  <a:lnTo>
                    <a:pt x="42338" y="12865"/>
                  </a:lnTo>
                  <a:lnTo>
                    <a:pt x="37336" y="6105"/>
                  </a:lnTo>
                  <a:lnTo>
                    <a:pt x="30046" y="1622"/>
                  </a:lnTo>
                  <a:lnTo>
                    <a:pt x="21323" y="0"/>
                  </a:lnTo>
                  <a:lnTo>
                    <a:pt x="12864" y="1622"/>
                  </a:lnTo>
                  <a:lnTo>
                    <a:pt x="6103" y="6105"/>
                  </a:lnTo>
                  <a:lnTo>
                    <a:pt x="1622" y="12865"/>
                  </a:lnTo>
                  <a:lnTo>
                    <a:pt x="0" y="21324"/>
                  </a:lnTo>
                  <a:lnTo>
                    <a:pt x="1622" y="29807"/>
                  </a:lnTo>
                  <a:lnTo>
                    <a:pt x="6103" y="36570"/>
                  </a:lnTo>
                  <a:lnTo>
                    <a:pt x="12864" y="41044"/>
                  </a:lnTo>
                  <a:lnTo>
                    <a:pt x="21323" y="42662"/>
                  </a:lnTo>
                  <a:lnTo>
                    <a:pt x="30046" y="41044"/>
                  </a:lnTo>
                  <a:lnTo>
                    <a:pt x="37336" y="36570"/>
                  </a:lnTo>
                  <a:lnTo>
                    <a:pt x="42338" y="29807"/>
                  </a:lnTo>
                  <a:lnTo>
                    <a:pt x="44196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5145379" y="3312967"/>
              <a:ext cx="96520" cy="97790"/>
            </a:xfrm>
            <a:custGeom>
              <a:avLst/>
              <a:gdLst/>
              <a:ahLst/>
              <a:cxnLst/>
              <a:rect l="l" t="t" r="r" b="b"/>
              <a:pathLst>
                <a:path w="96520" h="97789">
                  <a:moveTo>
                    <a:pt x="42671" y="0"/>
                  </a:moveTo>
                  <a:lnTo>
                    <a:pt x="42671" y="54866"/>
                  </a:lnTo>
                </a:path>
                <a:path w="96520" h="97789">
                  <a:moveTo>
                    <a:pt x="0" y="54866"/>
                  </a:moveTo>
                  <a:lnTo>
                    <a:pt x="95999" y="54866"/>
                  </a:lnTo>
                </a:path>
                <a:path w="96520" h="97789">
                  <a:moveTo>
                    <a:pt x="21335" y="76191"/>
                  </a:moveTo>
                  <a:lnTo>
                    <a:pt x="74663" y="76191"/>
                  </a:lnTo>
                </a:path>
                <a:path w="96520" h="97789">
                  <a:moveTo>
                    <a:pt x="32003" y="97528"/>
                  </a:moveTo>
                  <a:lnTo>
                    <a:pt x="64007" y="97528"/>
                  </a:lnTo>
                </a:path>
              </a:pathLst>
            </a:custGeom>
            <a:ln w="10791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5079898" y="2849714"/>
              <a:ext cx="227329" cy="129539"/>
            </a:xfrm>
            <a:custGeom>
              <a:avLst/>
              <a:gdLst/>
              <a:ahLst/>
              <a:cxnLst/>
              <a:rect l="l" t="t" r="r" b="b"/>
              <a:pathLst>
                <a:path w="227329" h="129539">
                  <a:moveTo>
                    <a:pt x="22860" y="108191"/>
                  </a:moveTo>
                  <a:lnTo>
                    <a:pt x="12204" y="108191"/>
                  </a:lnTo>
                  <a:lnTo>
                    <a:pt x="0" y="108191"/>
                  </a:lnTo>
                  <a:lnTo>
                    <a:pt x="0" y="118859"/>
                  </a:lnTo>
                  <a:lnTo>
                    <a:pt x="12204" y="118859"/>
                  </a:lnTo>
                  <a:lnTo>
                    <a:pt x="22860" y="118859"/>
                  </a:lnTo>
                  <a:lnTo>
                    <a:pt x="22860" y="108191"/>
                  </a:lnTo>
                  <a:close/>
                </a:path>
                <a:path w="227329" h="129539">
                  <a:moveTo>
                    <a:pt x="44196" y="108191"/>
                  </a:moveTo>
                  <a:lnTo>
                    <a:pt x="33540" y="108191"/>
                  </a:lnTo>
                  <a:lnTo>
                    <a:pt x="22872" y="108191"/>
                  </a:lnTo>
                  <a:lnTo>
                    <a:pt x="22872" y="118859"/>
                  </a:lnTo>
                  <a:lnTo>
                    <a:pt x="33540" y="118859"/>
                  </a:lnTo>
                  <a:lnTo>
                    <a:pt x="44196" y="118859"/>
                  </a:lnTo>
                  <a:lnTo>
                    <a:pt x="44196" y="108191"/>
                  </a:lnTo>
                  <a:close/>
                </a:path>
                <a:path w="227329" h="129539">
                  <a:moveTo>
                    <a:pt x="76187" y="108191"/>
                  </a:moveTo>
                  <a:lnTo>
                    <a:pt x="65532" y="108191"/>
                  </a:lnTo>
                  <a:lnTo>
                    <a:pt x="54876" y="108191"/>
                  </a:lnTo>
                  <a:lnTo>
                    <a:pt x="44208" y="108191"/>
                  </a:lnTo>
                  <a:lnTo>
                    <a:pt x="44208" y="118859"/>
                  </a:lnTo>
                  <a:lnTo>
                    <a:pt x="54864" y="118859"/>
                  </a:lnTo>
                  <a:lnTo>
                    <a:pt x="65532" y="118859"/>
                  </a:lnTo>
                  <a:lnTo>
                    <a:pt x="76187" y="118859"/>
                  </a:lnTo>
                  <a:lnTo>
                    <a:pt x="76187" y="108191"/>
                  </a:lnTo>
                  <a:close/>
                </a:path>
                <a:path w="227329" h="129539">
                  <a:moveTo>
                    <a:pt x="97523" y="108191"/>
                  </a:moveTo>
                  <a:lnTo>
                    <a:pt x="86868" y="108191"/>
                  </a:lnTo>
                  <a:lnTo>
                    <a:pt x="76200" y="108191"/>
                  </a:lnTo>
                  <a:lnTo>
                    <a:pt x="76200" y="118859"/>
                  </a:lnTo>
                  <a:lnTo>
                    <a:pt x="86868" y="118859"/>
                  </a:lnTo>
                  <a:lnTo>
                    <a:pt x="97523" y="118859"/>
                  </a:lnTo>
                  <a:lnTo>
                    <a:pt x="97523" y="108191"/>
                  </a:lnTo>
                  <a:close/>
                </a:path>
                <a:path w="227329" h="129539">
                  <a:moveTo>
                    <a:pt x="152387" y="108191"/>
                  </a:moveTo>
                  <a:lnTo>
                    <a:pt x="141732" y="108191"/>
                  </a:lnTo>
                  <a:lnTo>
                    <a:pt x="131076" y="108191"/>
                  </a:lnTo>
                  <a:lnTo>
                    <a:pt x="131076" y="97536"/>
                  </a:lnTo>
                  <a:lnTo>
                    <a:pt x="131076" y="0"/>
                  </a:lnTo>
                  <a:lnTo>
                    <a:pt x="118872" y="0"/>
                  </a:lnTo>
                  <a:lnTo>
                    <a:pt x="108204" y="0"/>
                  </a:lnTo>
                  <a:lnTo>
                    <a:pt x="97536" y="0"/>
                  </a:lnTo>
                  <a:lnTo>
                    <a:pt x="97536" y="10668"/>
                  </a:lnTo>
                  <a:lnTo>
                    <a:pt x="97536" y="118859"/>
                  </a:lnTo>
                  <a:lnTo>
                    <a:pt x="108204" y="118859"/>
                  </a:lnTo>
                  <a:lnTo>
                    <a:pt x="152387" y="118859"/>
                  </a:lnTo>
                  <a:lnTo>
                    <a:pt x="152387" y="108191"/>
                  </a:lnTo>
                  <a:close/>
                </a:path>
                <a:path w="227329" h="129539">
                  <a:moveTo>
                    <a:pt x="173723" y="108191"/>
                  </a:moveTo>
                  <a:lnTo>
                    <a:pt x="163068" y="108191"/>
                  </a:lnTo>
                  <a:lnTo>
                    <a:pt x="152400" y="108191"/>
                  </a:lnTo>
                  <a:lnTo>
                    <a:pt x="152400" y="118859"/>
                  </a:lnTo>
                  <a:lnTo>
                    <a:pt x="163068" y="118859"/>
                  </a:lnTo>
                  <a:lnTo>
                    <a:pt x="173723" y="118859"/>
                  </a:lnTo>
                  <a:lnTo>
                    <a:pt x="173723" y="108191"/>
                  </a:lnTo>
                  <a:close/>
                </a:path>
                <a:path w="227329" h="129539">
                  <a:moveTo>
                    <a:pt x="216382" y="108191"/>
                  </a:moveTo>
                  <a:lnTo>
                    <a:pt x="205727" y="108191"/>
                  </a:lnTo>
                  <a:lnTo>
                    <a:pt x="195072" y="108191"/>
                  </a:lnTo>
                  <a:lnTo>
                    <a:pt x="184404" y="108191"/>
                  </a:lnTo>
                  <a:lnTo>
                    <a:pt x="173736" y="108191"/>
                  </a:lnTo>
                  <a:lnTo>
                    <a:pt x="173736" y="118859"/>
                  </a:lnTo>
                  <a:lnTo>
                    <a:pt x="184404" y="118859"/>
                  </a:lnTo>
                  <a:lnTo>
                    <a:pt x="195072" y="118859"/>
                  </a:lnTo>
                  <a:lnTo>
                    <a:pt x="205727" y="118859"/>
                  </a:lnTo>
                  <a:lnTo>
                    <a:pt x="216382" y="118859"/>
                  </a:lnTo>
                  <a:lnTo>
                    <a:pt x="216382" y="108191"/>
                  </a:lnTo>
                  <a:close/>
                </a:path>
                <a:path w="227329" h="129539">
                  <a:moveTo>
                    <a:pt x="227063" y="108191"/>
                  </a:moveTo>
                  <a:lnTo>
                    <a:pt x="216395" y="108191"/>
                  </a:lnTo>
                  <a:lnTo>
                    <a:pt x="216395" y="118859"/>
                  </a:lnTo>
                  <a:lnTo>
                    <a:pt x="216395" y="129527"/>
                  </a:lnTo>
                  <a:lnTo>
                    <a:pt x="227063" y="129527"/>
                  </a:lnTo>
                  <a:lnTo>
                    <a:pt x="227063" y="118859"/>
                  </a:lnTo>
                  <a:lnTo>
                    <a:pt x="227063" y="108191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5102771" y="2968574"/>
              <a:ext cx="193675" cy="10795"/>
            </a:xfrm>
            <a:custGeom>
              <a:avLst/>
              <a:gdLst/>
              <a:ahLst/>
              <a:cxnLst/>
              <a:rect l="l" t="t" r="r" b="b"/>
              <a:pathLst>
                <a:path w="193675" h="10794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  <a:path w="193675" h="10794">
                  <a:moveTo>
                    <a:pt x="53314" y="0"/>
                  </a:moveTo>
                  <a:lnTo>
                    <a:pt x="42659" y="0"/>
                  </a:lnTo>
                  <a:lnTo>
                    <a:pt x="32004" y="0"/>
                  </a:lnTo>
                  <a:lnTo>
                    <a:pt x="21336" y="0"/>
                  </a:lnTo>
                  <a:lnTo>
                    <a:pt x="21336" y="10668"/>
                  </a:lnTo>
                  <a:lnTo>
                    <a:pt x="31991" y="10668"/>
                  </a:lnTo>
                  <a:lnTo>
                    <a:pt x="42659" y="10668"/>
                  </a:lnTo>
                  <a:lnTo>
                    <a:pt x="53314" y="10668"/>
                  </a:lnTo>
                  <a:lnTo>
                    <a:pt x="53314" y="0"/>
                  </a:lnTo>
                  <a:close/>
                </a:path>
                <a:path w="193675" h="10794">
                  <a:moveTo>
                    <a:pt x="74650" y="0"/>
                  </a:moveTo>
                  <a:lnTo>
                    <a:pt x="63995" y="0"/>
                  </a:lnTo>
                  <a:lnTo>
                    <a:pt x="53327" y="0"/>
                  </a:lnTo>
                  <a:lnTo>
                    <a:pt x="53327" y="10668"/>
                  </a:lnTo>
                  <a:lnTo>
                    <a:pt x="63995" y="10668"/>
                  </a:lnTo>
                  <a:lnTo>
                    <a:pt x="74650" y="10668"/>
                  </a:lnTo>
                  <a:lnTo>
                    <a:pt x="74650" y="0"/>
                  </a:lnTo>
                  <a:close/>
                </a:path>
                <a:path w="193675" h="10794">
                  <a:moveTo>
                    <a:pt x="129514" y="0"/>
                  </a:moveTo>
                  <a:lnTo>
                    <a:pt x="129514" y="0"/>
                  </a:lnTo>
                  <a:lnTo>
                    <a:pt x="74663" y="0"/>
                  </a:lnTo>
                  <a:lnTo>
                    <a:pt x="74663" y="10668"/>
                  </a:lnTo>
                  <a:lnTo>
                    <a:pt x="129514" y="10668"/>
                  </a:lnTo>
                  <a:lnTo>
                    <a:pt x="129514" y="0"/>
                  </a:lnTo>
                  <a:close/>
                </a:path>
                <a:path w="193675" h="10794">
                  <a:moveTo>
                    <a:pt x="150850" y="0"/>
                  </a:moveTo>
                  <a:lnTo>
                    <a:pt x="140195" y="0"/>
                  </a:lnTo>
                  <a:lnTo>
                    <a:pt x="129527" y="0"/>
                  </a:lnTo>
                  <a:lnTo>
                    <a:pt x="129527" y="10668"/>
                  </a:lnTo>
                  <a:lnTo>
                    <a:pt x="140195" y="10668"/>
                  </a:lnTo>
                  <a:lnTo>
                    <a:pt x="150850" y="10668"/>
                  </a:lnTo>
                  <a:lnTo>
                    <a:pt x="150850" y="0"/>
                  </a:lnTo>
                  <a:close/>
                </a:path>
                <a:path w="193675" h="10794">
                  <a:moveTo>
                    <a:pt x="193509" y="0"/>
                  </a:moveTo>
                  <a:lnTo>
                    <a:pt x="182854" y="0"/>
                  </a:lnTo>
                  <a:lnTo>
                    <a:pt x="172199" y="0"/>
                  </a:lnTo>
                  <a:lnTo>
                    <a:pt x="161531" y="0"/>
                  </a:lnTo>
                  <a:lnTo>
                    <a:pt x="150863" y="0"/>
                  </a:lnTo>
                  <a:lnTo>
                    <a:pt x="150863" y="10668"/>
                  </a:lnTo>
                  <a:lnTo>
                    <a:pt x="161531" y="10668"/>
                  </a:lnTo>
                  <a:lnTo>
                    <a:pt x="172199" y="10668"/>
                  </a:lnTo>
                  <a:lnTo>
                    <a:pt x="182854" y="10668"/>
                  </a:lnTo>
                  <a:lnTo>
                    <a:pt x="193509" y="10668"/>
                  </a:lnTo>
                  <a:lnTo>
                    <a:pt x="193509" y="0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5092103" y="29685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5079898" y="2968574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5285625" y="29792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5092103" y="29792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5079898" y="2979242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5285625" y="29899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102771" y="2989910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4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  <a:path w="74929" h="10794">
                  <a:moveTo>
                    <a:pt x="53314" y="0"/>
                  </a:moveTo>
                  <a:lnTo>
                    <a:pt x="42659" y="0"/>
                  </a:lnTo>
                  <a:lnTo>
                    <a:pt x="32004" y="0"/>
                  </a:lnTo>
                  <a:lnTo>
                    <a:pt x="21336" y="0"/>
                  </a:lnTo>
                  <a:lnTo>
                    <a:pt x="21336" y="10668"/>
                  </a:lnTo>
                  <a:lnTo>
                    <a:pt x="31991" y="10668"/>
                  </a:lnTo>
                  <a:lnTo>
                    <a:pt x="42659" y="10668"/>
                  </a:lnTo>
                  <a:lnTo>
                    <a:pt x="53314" y="10668"/>
                  </a:lnTo>
                  <a:lnTo>
                    <a:pt x="53314" y="0"/>
                  </a:lnTo>
                  <a:close/>
                </a:path>
                <a:path w="74929" h="10794">
                  <a:moveTo>
                    <a:pt x="74650" y="0"/>
                  </a:moveTo>
                  <a:lnTo>
                    <a:pt x="63995" y="0"/>
                  </a:lnTo>
                  <a:lnTo>
                    <a:pt x="53327" y="0"/>
                  </a:lnTo>
                  <a:lnTo>
                    <a:pt x="53327" y="10668"/>
                  </a:lnTo>
                  <a:lnTo>
                    <a:pt x="63995" y="10668"/>
                  </a:lnTo>
                  <a:lnTo>
                    <a:pt x="74650" y="10668"/>
                  </a:lnTo>
                  <a:lnTo>
                    <a:pt x="74650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5092103" y="29899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5079898" y="2989910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29" h="23494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3494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5285625" y="3000578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10667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2204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5124107" y="3000578"/>
              <a:ext cx="53340" cy="12700"/>
            </a:xfrm>
            <a:custGeom>
              <a:avLst/>
              <a:gdLst/>
              <a:ahLst/>
              <a:cxnLst/>
              <a:rect l="l" t="t" r="r" b="b"/>
              <a:pathLst>
                <a:path w="53339" h="12700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2204"/>
                  </a:lnTo>
                  <a:lnTo>
                    <a:pt x="10655" y="12204"/>
                  </a:lnTo>
                  <a:lnTo>
                    <a:pt x="21323" y="12204"/>
                  </a:lnTo>
                  <a:lnTo>
                    <a:pt x="21323" y="0"/>
                  </a:lnTo>
                  <a:close/>
                </a:path>
                <a:path w="53339" h="12700">
                  <a:moveTo>
                    <a:pt x="53314" y="0"/>
                  </a:moveTo>
                  <a:lnTo>
                    <a:pt x="42659" y="0"/>
                  </a:lnTo>
                  <a:lnTo>
                    <a:pt x="42659" y="12204"/>
                  </a:lnTo>
                  <a:lnTo>
                    <a:pt x="53314" y="12204"/>
                  </a:lnTo>
                  <a:lnTo>
                    <a:pt x="53314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5092103" y="3000578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10667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2204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5079898" y="3000578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29" h="23494">
                  <a:moveTo>
                    <a:pt x="12204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2204" y="12204"/>
                  </a:lnTo>
                  <a:lnTo>
                    <a:pt x="12204" y="0"/>
                  </a:lnTo>
                  <a:close/>
                </a:path>
                <a:path w="227329" h="23494">
                  <a:moveTo>
                    <a:pt x="227063" y="12204"/>
                  </a:moveTo>
                  <a:lnTo>
                    <a:pt x="216395" y="12204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2204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5285625" y="30127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5113439" y="3012782"/>
              <a:ext cx="64135" cy="10795"/>
            </a:xfrm>
            <a:custGeom>
              <a:avLst/>
              <a:gdLst/>
              <a:ahLst/>
              <a:cxnLst/>
              <a:rect l="l" t="t" r="r" b="b"/>
              <a:pathLst>
                <a:path w="64135" h="10794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  <a:path w="64135" h="10794">
                  <a:moveTo>
                    <a:pt x="31991" y="0"/>
                  </a:moveTo>
                  <a:lnTo>
                    <a:pt x="21323" y="0"/>
                  </a:lnTo>
                  <a:lnTo>
                    <a:pt x="21323" y="10668"/>
                  </a:lnTo>
                  <a:lnTo>
                    <a:pt x="31991" y="10668"/>
                  </a:lnTo>
                  <a:lnTo>
                    <a:pt x="31991" y="0"/>
                  </a:lnTo>
                  <a:close/>
                </a:path>
                <a:path w="64135" h="10794">
                  <a:moveTo>
                    <a:pt x="63982" y="0"/>
                  </a:moveTo>
                  <a:lnTo>
                    <a:pt x="53327" y="0"/>
                  </a:lnTo>
                  <a:lnTo>
                    <a:pt x="53327" y="10668"/>
                  </a:lnTo>
                  <a:lnTo>
                    <a:pt x="63982" y="10668"/>
                  </a:lnTo>
                  <a:lnTo>
                    <a:pt x="63982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5092103" y="301278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5079898" y="3012782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55"/>
                  </a:moveTo>
                  <a:lnTo>
                    <a:pt x="216395" y="10655"/>
                  </a:lnTo>
                  <a:lnTo>
                    <a:pt x="216395" y="21323"/>
                  </a:lnTo>
                  <a:lnTo>
                    <a:pt x="227063" y="21323"/>
                  </a:lnTo>
                  <a:lnTo>
                    <a:pt x="227063" y="1065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5285625" y="30234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5188102" y="30234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5102771" y="3023438"/>
              <a:ext cx="64135" cy="10795"/>
            </a:xfrm>
            <a:custGeom>
              <a:avLst/>
              <a:gdLst/>
              <a:ahLst/>
              <a:cxnLst/>
              <a:rect l="l" t="t" r="r" b="b"/>
              <a:pathLst>
                <a:path w="64135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64135" h="10794">
                  <a:moveTo>
                    <a:pt x="53314" y="0"/>
                  </a:moveTo>
                  <a:lnTo>
                    <a:pt x="42659" y="0"/>
                  </a:lnTo>
                  <a:lnTo>
                    <a:pt x="42659" y="10668"/>
                  </a:lnTo>
                  <a:lnTo>
                    <a:pt x="53314" y="10668"/>
                  </a:lnTo>
                  <a:lnTo>
                    <a:pt x="53314" y="0"/>
                  </a:lnTo>
                  <a:close/>
                </a:path>
                <a:path w="64135" h="10794">
                  <a:moveTo>
                    <a:pt x="63995" y="0"/>
                  </a:moveTo>
                  <a:lnTo>
                    <a:pt x="53327" y="0"/>
                  </a:lnTo>
                  <a:lnTo>
                    <a:pt x="53327" y="10668"/>
                  </a:lnTo>
                  <a:lnTo>
                    <a:pt x="63995" y="10668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5092103" y="302343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5079898" y="3023438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5285625" y="303410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5198770" y="3034106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12204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5092103" y="303410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5079898" y="3034106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5285625" y="30447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5210962" y="30447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5092103" y="30447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5079898" y="3044774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5285625" y="30554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5221630" y="30554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5102771" y="3055442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4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  <a:path w="74929" h="10794">
                  <a:moveTo>
                    <a:pt x="53314" y="0"/>
                  </a:moveTo>
                  <a:lnTo>
                    <a:pt x="42659" y="0"/>
                  </a:lnTo>
                  <a:lnTo>
                    <a:pt x="32004" y="0"/>
                  </a:lnTo>
                  <a:lnTo>
                    <a:pt x="21336" y="0"/>
                  </a:lnTo>
                  <a:lnTo>
                    <a:pt x="21336" y="10668"/>
                  </a:lnTo>
                  <a:lnTo>
                    <a:pt x="31991" y="10668"/>
                  </a:lnTo>
                  <a:lnTo>
                    <a:pt x="42659" y="10668"/>
                  </a:lnTo>
                  <a:lnTo>
                    <a:pt x="53314" y="10668"/>
                  </a:lnTo>
                  <a:lnTo>
                    <a:pt x="53314" y="0"/>
                  </a:lnTo>
                  <a:close/>
                </a:path>
                <a:path w="74929" h="10794">
                  <a:moveTo>
                    <a:pt x="74650" y="0"/>
                  </a:moveTo>
                  <a:lnTo>
                    <a:pt x="63995" y="0"/>
                  </a:lnTo>
                  <a:lnTo>
                    <a:pt x="53327" y="0"/>
                  </a:lnTo>
                  <a:lnTo>
                    <a:pt x="53327" y="10668"/>
                  </a:lnTo>
                  <a:lnTo>
                    <a:pt x="63995" y="10668"/>
                  </a:lnTo>
                  <a:lnTo>
                    <a:pt x="74650" y="10668"/>
                  </a:lnTo>
                  <a:lnTo>
                    <a:pt x="74650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5092103" y="305544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5079898" y="3055442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5285625" y="30661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5232298" y="3066110"/>
              <a:ext cx="53340" cy="10795"/>
            </a:xfrm>
            <a:custGeom>
              <a:avLst/>
              <a:gdLst/>
              <a:ahLst/>
              <a:cxnLst/>
              <a:rect l="l" t="t" r="r" b="b"/>
              <a:pathLst>
                <a:path w="53339" h="10794">
                  <a:moveTo>
                    <a:pt x="21323" y="0"/>
                  </a:moveTo>
                  <a:lnTo>
                    <a:pt x="10668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21323" y="0"/>
                  </a:lnTo>
                  <a:close/>
                </a:path>
                <a:path w="53339" h="10794">
                  <a:moveTo>
                    <a:pt x="53327" y="0"/>
                  </a:moveTo>
                  <a:lnTo>
                    <a:pt x="42672" y="0"/>
                  </a:lnTo>
                  <a:lnTo>
                    <a:pt x="32004" y="0"/>
                  </a:lnTo>
                  <a:lnTo>
                    <a:pt x="21336" y="0"/>
                  </a:lnTo>
                  <a:lnTo>
                    <a:pt x="21336" y="10668"/>
                  </a:lnTo>
                  <a:lnTo>
                    <a:pt x="32004" y="10668"/>
                  </a:lnTo>
                  <a:lnTo>
                    <a:pt x="42672" y="10668"/>
                  </a:lnTo>
                  <a:lnTo>
                    <a:pt x="53327" y="10668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5102770" y="30661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5092103" y="306611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5079898" y="3066110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5285625" y="30767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5221630" y="30767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5102770" y="30767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5092103" y="30767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5079898" y="3076778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55"/>
                  </a:moveTo>
                  <a:lnTo>
                    <a:pt x="216395" y="10655"/>
                  </a:lnTo>
                  <a:lnTo>
                    <a:pt x="216395" y="21323"/>
                  </a:lnTo>
                  <a:lnTo>
                    <a:pt x="227063" y="21323"/>
                  </a:lnTo>
                  <a:lnTo>
                    <a:pt x="227063" y="1065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5285625" y="30874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5210962" y="30874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5102770" y="30874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5092103" y="308743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5079898" y="3087433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5285625" y="309810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5198770" y="3098101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12204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2204" y="0"/>
                  </a:lnTo>
                  <a:lnTo>
                    <a:pt x="12204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5092103" y="309810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5079898" y="3098101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5285625" y="310876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5188102" y="310876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2636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5166766" y="310876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5113439" y="3108769"/>
              <a:ext cx="53340" cy="10795"/>
            </a:xfrm>
            <a:custGeom>
              <a:avLst/>
              <a:gdLst/>
              <a:ahLst/>
              <a:cxnLst/>
              <a:rect l="l" t="t" r="r" b="b"/>
              <a:pathLst>
                <a:path w="53339" h="10794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  <a:path w="53339" h="10794">
                  <a:moveTo>
                    <a:pt x="42646" y="0"/>
                  </a:moveTo>
                  <a:lnTo>
                    <a:pt x="31991" y="0"/>
                  </a:lnTo>
                  <a:lnTo>
                    <a:pt x="21336" y="0"/>
                  </a:lnTo>
                  <a:lnTo>
                    <a:pt x="10668" y="0"/>
                  </a:lnTo>
                  <a:lnTo>
                    <a:pt x="10668" y="10668"/>
                  </a:lnTo>
                  <a:lnTo>
                    <a:pt x="21323" y="10668"/>
                  </a:lnTo>
                  <a:lnTo>
                    <a:pt x="31991" y="10668"/>
                  </a:lnTo>
                  <a:lnTo>
                    <a:pt x="42646" y="10668"/>
                  </a:lnTo>
                  <a:lnTo>
                    <a:pt x="42646" y="0"/>
                  </a:lnTo>
                  <a:close/>
                </a:path>
                <a:path w="53339" h="10794">
                  <a:moveTo>
                    <a:pt x="53327" y="0"/>
                  </a:moveTo>
                  <a:lnTo>
                    <a:pt x="42659" y="0"/>
                  </a:lnTo>
                  <a:lnTo>
                    <a:pt x="42659" y="10668"/>
                  </a:lnTo>
                  <a:lnTo>
                    <a:pt x="53327" y="10668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5092103" y="310876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5079898" y="3108769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5285625" y="311943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5102771" y="3119437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74929" h="10794">
                  <a:moveTo>
                    <a:pt x="74650" y="0"/>
                  </a:moveTo>
                  <a:lnTo>
                    <a:pt x="63995" y="0"/>
                  </a:lnTo>
                  <a:lnTo>
                    <a:pt x="63995" y="10668"/>
                  </a:lnTo>
                  <a:lnTo>
                    <a:pt x="74650" y="10668"/>
                  </a:lnTo>
                  <a:lnTo>
                    <a:pt x="74650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5092103" y="311943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5079898" y="3119437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1336"/>
                  </a:lnTo>
                  <a:lnTo>
                    <a:pt x="227063" y="21336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5285625" y="31301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5102771" y="3130105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4">
                  <a:moveTo>
                    <a:pt x="10668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68" y="10668"/>
                  </a:lnTo>
                  <a:lnTo>
                    <a:pt x="10668" y="0"/>
                  </a:lnTo>
                  <a:close/>
                </a:path>
                <a:path w="74929" h="10794">
                  <a:moveTo>
                    <a:pt x="74650" y="0"/>
                  </a:moveTo>
                  <a:lnTo>
                    <a:pt x="63995" y="0"/>
                  </a:lnTo>
                  <a:lnTo>
                    <a:pt x="63995" y="10668"/>
                  </a:lnTo>
                  <a:lnTo>
                    <a:pt x="74650" y="10668"/>
                  </a:lnTo>
                  <a:lnTo>
                    <a:pt x="74650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5092103" y="3130105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7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5079898" y="3130105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29" h="23494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3494">
                  <a:moveTo>
                    <a:pt x="227063" y="10668"/>
                  </a:moveTo>
                  <a:lnTo>
                    <a:pt x="216395" y="10668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0668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5285625" y="3140773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10667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2204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5102771" y="3140773"/>
              <a:ext cx="74930" cy="12700"/>
            </a:xfrm>
            <a:custGeom>
              <a:avLst/>
              <a:gdLst/>
              <a:ahLst/>
              <a:cxnLst/>
              <a:rect l="l" t="t" r="r" b="b"/>
              <a:pathLst>
                <a:path w="74929" h="12700">
                  <a:moveTo>
                    <a:pt x="10668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0668" y="12204"/>
                  </a:lnTo>
                  <a:lnTo>
                    <a:pt x="10668" y="0"/>
                  </a:lnTo>
                  <a:close/>
                </a:path>
                <a:path w="74929" h="12700">
                  <a:moveTo>
                    <a:pt x="74650" y="0"/>
                  </a:moveTo>
                  <a:lnTo>
                    <a:pt x="63995" y="0"/>
                  </a:lnTo>
                  <a:lnTo>
                    <a:pt x="63995" y="12204"/>
                  </a:lnTo>
                  <a:lnTo>
                    <a:pt x="74650" y="12204"/>
                  </a:lnTo>
                  <a:lnTo>
                    <a:pt x="74650" y="0"/>
                  </a:lnTo>
                  <a:close/>
                </a:path>
              </a:pathLst>
            </a:custGeom>
            <a:solidFill>
              <a:srgbClr val="7B151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5092103" y="3140773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10667" y="12204"/>
                  </a:moveTo>
                  <a:lnTo>
                    <a:pt x="0" y="1220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2204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5079898" y="3140773"/>
              <a:ext cx="227329" cy="23495"/>
            </a:xfrm>
            <a:custGeom>
              <a:avLst/>
              <a:gdLst/>
              <a:ahLst/>
              <a:cxnLst/>
              <a:rect l="l" t="t" r="r" b="b"/>
              <a:pathLst>
                <a:path w="227329" h="23494">
                  <a:moveTo>
                    <a:pt x="12204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12204" y="12204"/>
                  </a:lnTo>
                  <a:lnTo>
                    <a:pt x="12204" y="0"/>
                  </a:lnTo>
                  <a:close/>
                </a:path>
                <a:path w="227329" h="23494">
                  <a:moveTo>
                    <a:pt x="227063" y="12204"/>
                  </a:moveTo>
                  <a:lnTo>
                    <a:pt x="216395" y="12204"/>
                  </a:lnTo>
                  <a:lnTo>
                    <a:pt x="216395" y="22872"/>
                  </a:lnTo>
                  <a:lnTo>
                    <a:pt x="227063" y="22872"/>
                  </a:lnTo>
                  <a:lnTo>
                    <a:pt x="227063" y="12204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5285625" y="31529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D4D3D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5092103" y="31529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66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0668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5079898" y="3152977"/>
              <a:ext cx="227329" cy="21590"/>
            </a:xfrm>
            <a:custGeom>
              <a:avLst/>
              <a:gdLst/>
              <a:ahLst/>
              <a:cxnLst/>
              <a:rect l="l" t="t" r="r" b="b"/>
              <a:pathLst>
                <a:path w="227329" h="21589">
                  <a:moveTo>
                    <a:pt x="12204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2204" y="10668"/>
                  </a:lnTo>
                  <a:lnTo>
                    <a:pt x="12204" y="0"/>
                  </a:lnTo>
                  <a:close/>
                </a:path>
                <a:path w="227329" h="21589">
                  <a:moveTo>
                    <a:pt x="227063" y="10655"/>
                  </a:moveTo>
                  <a:lnTo>
                    <a:pt x="216395" y="10655"/>
                  </a:lnTo>
                  <a:lnTo>
                    <a:pt x="216395" y="21323"/>
                  </a:lnTo>
                  <a:lnTo>
                    <a:pt x="227063" y="21323"/>
                  </a:lnTo>
                  <a:lnTo>
                    <a:pt x="227063" y="10655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5092103" y="3163633"/>
              <a:ext cx="204470" cy="10795"/>
            </a:xfrm>
            <a:custGeom>
              <a:avLst/>
              <a:gdLst/>
              <a:ahLst/>
              <a:cxnLst/>
              <a:rect l="l" t="t" r="r" b="b"/>
              <a:pathLst>
                <a:path w="204470" h="10794">
                  <a:moveTo>
                    <a:pt x="1065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0655" y="10668"/>
                  </a:lnTo>
                  <a:lnTo>
                    <a:pt x="10655" y="0"/>
                  </a:lnTo>
                  <a:close/>
                </a:path>
                <a:path w="204470" h="10794">
                  <a:moveTo>
                    <a:pt x="31991" y="0"/>
                  </a:moveTo>
                  <a:lnTo>
                    <a:pt x="21336" y="0"/>
                  </a:lnTo>
                  <a:lnTo>
                    <a:pt x="10668" y="0"/>
                  </a:lnTo>
                  <a:lnTo>
                    <a:pt x="10668" y="10668"/>
                  </a:lnTo>
                  <a:lnTo>
                    <a:pt x="21336" y="10668"/>
                  </a:lnTo>
                  <a:lnTo>
                    <a:pt x="31991" y="10668"/>
                  </a:lnTo>
                  <a:lnTo>
                    <a:pt x="31991" y="0"/>
                  </a:lnTo>
                  <a:close/>
                </a:path>
                <a:path w="204470" h="10794">
                  <a:moveTo>
                    <a:pt x="63982" y="0"/>
                  </a:moveTo>
                  <a:lnTo>
                    <a:pt x="53327" y="0"/>
                  </a:lnTo>
                  <a:lnTo>
                    <a:pt x="42672" y="0"/>
                  </a:lnTo>
                  <a:lnTo>
                    <a:pt x="32004" y="0"/>
                  </a:lnTo>
                  <a:lnTo>
                    <a:pt x="32004" y="10668"/>
                  </a:lnTo>
                  <a:lnTo>
                    <a:pt x="42659" y="10668"/>
                  </a:lnTo>
                  <a:lnTo>
                    <a:pt x="53327" y="10668"/>
                  </a:lnTo>
                  <a:lnTo>
                    <a:pt x="63982" y="10668"/>
                  </a:lnTo>
                  <a:lnTo>
                    <a:pt x="63982" y="0"/>
                  </a:lnTo>
                  <a:close/>
                </a:path>
                <a:path w="204470" h="10794">
                  <a:moveTo>
                    <a:pt x="85318" y="0"/>
                  </a:moveTo>
                  <a:lnTo>
                    <a:pt x="74663" y="0"/>
                  </a:lnTo>
                  <a:lnTo>
                    <a:pt x="63995" y="0"/>
                  </a:lnTo>
                  <a:lnTo>
                    <a:pt x="63995" y="10668"/>
                  </a:lnTo>
                  <a:lnTo>
                    <a:pt x="74663" y="10668"/>
                  </a:lnTo>
                  <a:lnTo>
                    <a:pt x="85318" y="10668"/>
                  </a:lnTo>
                  <a:lnTo>
                    <a:pt x="85318" y="0"/>
                  </a:lnTo>
                  <a:close/>
                </a:path>
                <a:path w="204470" h="10794">
                  <a:moveTo>
                    <a:pt x="140182" y="0"/>
                  </a:moveTo>
                  <a:lnTo>
                    <a:pt x="140182" y="0"/>
                  </a:lnTo>
                  <a:lnTo>
                    <a:pt x="85331" y="0"/>
                  </a:lnTo>
                  <a:lnTo>
                    <a:pt x="85331" y="10668"/>
                  </a:lnTo>
                  <a:lnTo>
                    <a:pt x="140182" y="10668"/>
                  </a:lnTo>
                  <a:lnTo>
                    <a:pt x="140182" y="0"/>
                  </a:lnTo>
                  <a:close/>
                </a:path>
                <a:path w="204470" h="10794">
                  <a:moveTo>
                    <a:pt x="161518" y="0"/>
                  </a:moveTo>
                  <a:lnTo>
                    <a:pt x="150863" y="0"/>
                  </a:lnTo>
                  <a:lnTo>
                    <a:pt x="140195" y="0"/>
                  </a:lnTo>
                  <a:lnTo>
                    <a:pt x="140195" y="10668"/>
                  </a:lnTo>
                  <a:lnTo>
                    <a:pt x="150863" y="10668"/>
                  </a:lnTo>
                  <a:lnTo>
                    <a:pt x="161518" y="10668"/>
                  </a:lnTo>
                  <a:lnTo>
                    <a:pt x="161518" y="0"/>
                  </a:lnTo>
                  <a:close/>
                </a:path>
                <a:path w="204470" h="10794">
                  <a:moveTo>
                    <a:pt x="204177" y="0"/>
                  </a:moveTo>
                  <a:lnTo>
                    <a:pt x="193522" y="0"/>
                  </a:lnTo>
                  <a:lnTo>
                    <a:pt x="182867" y="0"/>
                  </a:lnTo>
                  <a:lnTo>
                    <a:pt x="172199" y="0"/>
                  </a:lnTo>
                  <a:lnTo>
                    <a:pt x="161531" y="0"/>
                  </a:lnTo>
                  <a:lnTo>
                    <a:pt x="161531" y="10668"/>
                  </a:lnTo>
                  <a:lnTo>
                    <a:pt x="172199" y="10668"/>
                  </a:lnTo>
                  <a:lnTo>
                    <a:pt x="182867" y="10668"/>
                  </a:lnTo>
                  <a:lnTo>
                    <a:pt x="193522" y="10668"/>
                  </a:lnTo>
                  <a:lnTo>
                    <a:pt x="204177" y="10668"/>
                  </a:lnTo>
                  <a:lnTo>
                    <a:pt x="204177" y="0"/>
                  </a:lnTo>
                  <a:close/>
                </a:path>
              </a:pathLst>
            </a:custGeom>
            <a:solidFill>
              <a:srgbClr val="7E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5079898" y="2828378"/>
              <a:ext cx="227329" cy="464820"/>
            </a:xfrm>
            <a:custGeom>
              <a:avLst/>
              <a:gdLst/>
              <a:ahLst/>
              <a:cxnLst/>
              <a:rect l="l" t="t" r="r" b="b"/>
              <a:pathLst>
                <a:path w="227329" h="464820">
                  <a:moveTo>
                    <a:pt x="22860" y="345922"/>
                  </a:moveTo>
                  <a:lnTo>
                    <a:pt x="12204" y="345922"/>
                  </a:lnTo>
                  <a:lnTo>
                    <a:pt x="12204" y="335254"/>
                  </a:lnTo>
                  <a:lnTo>
                    <a:pt x="0" y="335254"/>
                  </a:lnTo>
                  <a:lnTo>
                    <a:pt x="0" y="345922"/>
                  </a:lnTo>
                  <a:lnTo>
                    <a:pt x="0" y="356590"/>
                  </a:lnTo>
                  <a:lnTo>
                    <a:pt x="12204" y="356590"/>
                  </a:lnTo>
                  <a:lnTo>
                    <a:pt x="22860" y="356590"/>
                  </a:lnTo>
                  <a:lnTo>
                    <a:pt x="22860" y="345922"/>
                  </a:lnTo>
                  <a:close/>
                </a:path>
                <a:path w="227329" h="464820">
                  <a:moveTo>
                    <a:pt x="44196" y="345922"/>
                  </a:moveTo>
                  <a:lnTo>
                    <a:pt x="33540" y="345922"/>
                  </a:lnTo>
                  <a:lnTo>
                    <a:pt x="22872" y="345922"/>
                  </a:lnTo>
                  <a:lnTo>
                    <a:pt x="22872" y="356590"/>
                  </a:lnTo>
                  <a:lnTo>
                    <a:pt x="33540" y="356590"/>
                  </a:lnTo>
                  <a:lnTo>
                    <a:pt x="44196" y="356590"/>
                  </a:lnTo>
                  <a:lnTo>
                    <a:pt x="44196" y="345922"/>
                  </a:lnTo>
                  <a:close/>
                </a:path>
                <a:path w="227329" h="464820">
                  <a:moveTo>
                    <a:pt x="76187" y="345922"/>
                  </a:moveTo>
                  <a:lnTo>
                    <a:pt x="65532" y="345922"/>
                  </a:lnTo>
                  <a:lnTo>
                    <a:pt x="54876" y="345922"/>
                  </a:lnTo>
                  <a:lnTo>
                    <a:pt x="44208" y="345922"/>
                  </a:lnTo>
                  <a:lnTo>
                    <a:pt x="44208" y="356590"/>
                  </a:lnTo>
                  <a:lnTo>
                    <a:pt x="54864" y="356590"/>
                  </a:lnTo>
                  <a:lnTo>
                    <a:pt x="65532" y="356590"/>
                  </a:lnTo>
                  <a:lnTo>
                    <a:pt x="76187" y="356590"/>
                  </a:lnTo>
                  <a:lnTo>
                    <a:pt x="76187" y="345922"/>
                  </a:lnTo>
                  <a:close/>
                </a:path>
                <a:path w="227329" h="464820">
                  <a:moveTo>
                    <a:pt x="97523" y="345922"/>
                  </a:moveTo>
                  <a:lnTo>
                    <a:pt x="86868" y="345922"/>
                  </a:lnTo>
                  <a:lnTo>
                    <a:pt x="76200" y="345922"/>
                  </a:lnTo>
                  <a:lnTo>
                    <a:pt x="76200" y="356590"/>
                  </a:lnTo>
                  <a:lnTo>
                    <a:pt x="86868" y="356590"/>
                  </a:lnTo>
                  <a:lnTo>
                    <a:pt x="97523" y="356590"/>
                  </a:lnTo>
                  <a:lnTo>
                    <a:pt x="97523" y="345922"/>
                  </a:lnTo>
                  <a:close/>
                </a:path>
                <a:path w="227329" h="464820">
                  <a:moveTo>
                    <a:pt x="129527" y="21336"/>
                  </a:moveTo>
                  <a:lnTo>
                    <a:pt x="127901" y="12865"/>
                  </a:lnTo>
                  <a:lnTo>
                    <a:pt x="123431" y="6096"/>
                  </a:lnTo>
                  <a:lnTo>
                    <a:pt x="116674" y="1625"/>
                  </a:lnTo>
                  <a:lnTo>
                    <a:pt x="108204" y="0"/>
                  </a:lnTo>
                  <a:lnTo>
                    <a:pt x="99720" y="1625"/>
                  </a:lnTo>
                  <a:lnTo>
                    <a:pt x="92951" y="6096"/>
                  </a:lnTo>
                  <a:lnTo>
                    <a:pt x="88480" y="12865"/>
                  </a:lnTo>
                  <a:lnTo>
                    <a:pt x="86868" y="21336"/>
                  </a:lnTo>
                  <a:lnTo>
                    <a:pt x="88480" y="29819"/>
                  </a:lnTo>
                  <a:lnTo>
                    <a:pt x="92951" y="36576"/>
                  </a:lnTo>
                  <a:lnTo>
                    <a:pt x="99720" y="41046"/>
                  </a:lnTo>
                  <a:lnTo>
                    <a:pt x="108204" y="42659"/>
                  </a:lnTo>
                  <a:lnTo>
                    <a:pt x="116674" y="41046"/>
                  </a:lnTo>
                  <a:lnTo>
                    <a:pt x="123431" y="36576"/>
                  </a:lnTo>
                  <a:lnTo>
                    <a:pt x="127901" y="29819"/>
                  </a:lnTo>
                  <a:lnTo>
                    <a:pt x="129527" y="21336"/>
                  </a:lnTo>
                  <a:close/>
                </a:path>
                <a:path w="227329" h="464820">
                  <a:moveTo>
                    <a:pt x="152387" y="345922"/>
                  </a:moveTo>
                  <a:lnTo>
                    <a:pt x="152387" y="345922"/>
                  </a:lnTo>
                  <a:lnTo>
                    <a:pt x="97536" y="345922"/>
                  </a:lnTo>
                  <a:lnTo>
                    <a:pt x="97536" y="356590"/>
                  </a:lnTo>
                  <a:lnTo>
                    <a:pt x="108204" y="356590"/>
                  </a:lnTo>
                  <a:lnTo>
                    <a:pt x="108204" y="367258"/>
                  </a:lnTo>
                  <a:lnTo>
                    <a:pt x="108204" y="377926"/>
                  </a:lnTo>
                  <a:lnTo>
                    <a:pt x="108204" y="464794"/>
                  </a:lnTo>
                  <a:lnTo>
                    <a:pt x="118872" y="464794"/>
                  </a:lnTo>
                  <a:lnTo>
                    <a:pt x="118872" y="356590"/>
                  </a:lnTo>
                  <a:lnTo>
                    <a:pt x="131064" y="356590"/>
                  </a:lnTo>
                  <a:lnTo>
                    <a:pt x="141732" y="356590"/>
                  </a:lnTo>
                  <a:lnTo>
                    <a:pt x="152387" y="356590"/>
                  </a:lnTo>
                  <a:lnTo>
                    <a:pt x="152387" y="345922"/>
                  </a:lnTo>
                  <a:close/>
                </a:path>
                <a:path w="227329" h="464820">
                  <a:moveTo>
                    <a:pt x="173723" y="345922"/>
                  </a:moveTo>
                  <a:lnTo>
                    <a:pt x="163068" y="345922"/>
                  </a:lnTo>
                  <a:lnTo>
                    <a:pt x="152400" y="345922"/>
                  </a:lnTo>
                  <a:lnTo>
                    <a:pt x="152400" y="356590"/>
                  </a:lnTo>
                  <a:lnTo>
                    <a:pt x="163068" y="356590"/>
                  </a:lnTo>
                  <a:lnTo>
                    <a:pt x="173723" y="356590"/>
                  </a:lnTo>
                  <a:lnTo>
                    <a:pt x="173723" y="345922"/>
                  </a:lnTo>
                  <a:close/>
                </a:path>
                <a:path w="227329" h="464820">
                  <a:moveTo>
                    <a:pt x="216382" y="345922"/>
                  </a:moveTo>
                  <a:lnTo>
                    <a:pt x="205727" y="345922"/>
                  </a:lnTo>
                  <a:lnTo>
                    <a:pt x="195072" y="345922"/>
                  </a:lnTo>
                  <a:lnTo>
                    <a:pt x="184404" y="345922"/>
                  </a:lnTo>
                  <a:lnTo>
                    <a:pt x="173736" y="345922"/>
                  </a:lnTo>
                  <a:lnTo>
                    <a:pt x="173736" y="356590"/>
                  </a:lnTo>
                  <a:lnTo>
                    <a:pt x="184404" y="356590"/>
                  </a:lnTo>
                  <a:lnTo>
                    <a:pt x="195072" y="356590"/>
                  </a:lnTo>
                  <a:lnTo>
                    <a:pt x="205727" y="356590"/>
                  </a:lnTo>
                  <a:lnTo>
                    <a:pt x="216382" y="356590"/>
                  </a:lnTo>
                  <a:lnTo>
                    <a:pt x="216382" y="345922"/>
                  </a:lnTo>
                  <a:close/>
                </a:path>
                <a:path w="227329" h="464820">
                  <a:moveTo>
                    <a:pt x="227063" y="345922"/>
                  </a:moveTo>
                  <a:lnTo>
                    <a:pt x="216395" y="345922"/>
                  </a:lnTo>
                  <a:lnTo>
                    <a:pt x="216395" y="356590"/>
                  </a:lnTo>
                  <a:lnTo>
                    <a:pt x="227063" y="356590"/>
                  </a:lnTo>
                  <a:lnTo>
                    <a:pt x="227063" y="345922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5166715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72" y="21324"/>
                  </a:moveTo>
                  <a:lnTo>
                    <a:pt x="41054" y="12865"/>
                  </a:lnTo>
                  <a:lnTo>
                    <a:pt x="36580" y="6105"/>
                  </a:lnTo>
                  <a:lnTo>
                    <a:pt x="29818" y="1622"/>
                  </a:lnTo>
                  <a:lnTo>
                    <a:pt x="21336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6" y="42662"/>
                  </a:lnTo>
                  <a:lnTo>
                    <a:pt x="29818" y="41044"/>
                  </a:lnTo>
                  <a:lnTo>
                    <a:pt x="36580" y="36570"/>
                  </a:lnTo>
                  <a:lnTo>
                    <a:pt x="41054" y="29807"/>
                  </a:lnTo>
                  <a:lnTo>
                    <a:pt x="42672" y="21324"/>
                  </a:lnTo>
                  <a:close/>
                </a:path>
              </a:pathLst>
            </a:custGeom>
            <a:ln w="10791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5166766" y="325963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36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6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6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5166715" y="325963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72" y="21324"/>
                  </a:moveTo>
                  <a:lnTo>
                    <a:pt x="41054" y="12844"/>
                  </a:lnTo>
                  <a:lnTo>
                    <a:pt x="36580" y="6086"/>
                  </a:lnTo>
                  <a:lnTo>
                    <a:pt x="29818" y="1615"/>
                  </a:lnTo>
                  <a:lnTo>
                    <a:pt x="21336" y="0"/>
                  </a:lnTo>
                  <a:lnTo>
                    <a:pt x="12853" y="1615"/>
                  </a:lnTo>
                  <a:lnTo>
                    <a:pt x="6091" y="6086"/>
                  </a:lnTo>
                  <a:lnTo>
                    <a:pt x="1617" y="12844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6" y="42662"/>
                  </a:lnTo>
                  <a:lnTo>
                    <a:pt x="29818" y="41044"/>
                  </a:lnTo>
                  <a:lnTo>
                    <a:pt x="36580" y="36570"/>
                  </a:lnTo>
                  <a:lnTo>
                    <a:pt x="41054" y="29807"/>
                  </a:lnTo>
                  <a:lnTo>
                    <a:pt x="42672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4755311" y="2849706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70" h="0">
                  <a:moveTo>
                    <a:pt x="0" y="0"/>
                  </a:moveTo>
                  <a:lnTo>
                    <a:pt x="432739" y="0"/>
                  </a:lnTo>
                </a:path>
              </a:pathLst>
            </a:custGeom>
            <a:ln w="1078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4733975" y="2828378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21336" y="42659"/>
                  </a:moveTo>
                  <a:lnTo>
                    <a:pt x="13501" y="41043"/>
                  </a:lnTo>
                  <a:lnTo>
                    <a:pt x="6667" y="36574"/>
                  </a:lnTo>
                  <a:lnTo>
                    <a:pt x="1833" y="29816"/>
                  </a:lnTo>
                  <a:lnTo>
                    <a:pt x="0" y="21336"/>
                  </a:lnTo>
                  <a:lnTo>
                    <a:pt x="1833" y="12853"/>
                  </a:lnTo>
                  <a:lnTo>
                    <a:pt x="6667" y="6091"/>
                  </a:lnTo>
                  <a:lnTo>
                    <a:pt x="13501" y="1617"/>
                  </a:lnTo>
                  <a:lnTo>
                    <a:pt x="21336" y="0"/>
                  </a:lnTo>
                  <a:lnTo>
                    <a:pt x="30056" y="1617"/>
                  </a:lnTo>
                  <a:lnTo>
                    <a:pt x="37342" y="6091"/>
                  </a:lnTo>
                  <a:lnTo>
                    <a:pt x="42340" y="12853"/>
                  </a:lnTo>
                  <a:lnTo>
                    <a:pt x="44195" y="21336"/>
                  </a:lnTo>
                  <a:lnTo>
                    <a:pt x="42340" y="29816"/>
                  </a:lnTo>
                  <a:lnTo>
                    <a:pt x="37342" y="36574"/>
                  </a:lnTo>
                  <a:lnTo>
                    <a:pt x="30056" y="41043"/>
                  </a:lnTo>
                  <a:lnTo>
                    <a:pt x="21336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4733975" y="2828381"/>
              <a:ext cx="44450" cy="43180"/>
            </a:xfrm>
            <a:custGeom>
              <a:avLst/>
              <a:gdLst/>
              <a:ahLst/>
              <a:cxnLst/>
              <a:rect l="l" t="t" r="r" b="b"/>
              <a:pathLst>
                <a:path w="44450" h="43180">
                  <a:moveTo>
                    <a:pt x="44145" y="21324"/>
                  </a:moveTo>
                  <a:lnTo>
                    <a:pt x="42290" y="12865"/>
                  </a:lnTo>
                  <a:lnTo>
                    <a:pt x="37298" y="6105"/>
                  </a:lnTo>
                  <a:lnTo>
                    <a:pt x="30027" y="1622"/>
                  </a:lnTo>
                  <a:lnTo>
                    <a:pt x="21336" y="0"/>
                  </a:lnTo>
                  <a:lnTo>
                    <a:pt x="13480" y="1622"/>
                  </a:lnTo>
                  <a:lnTo>
                    <a:pt x="6648" y="6105"/>
                  </a:lnTo>
                  <a:lnTo>
                    <a:pt x="1826" y="12865"/>
                  </a:lnTo>
                  <a:lnTo>
                    <a:pt x="0" y="21324"/>
                  </a:lnTo>
                  <a:lnTo>
                    <a:pt x="1826" y="29807"/>
                  </a:lnTo>
                  <a:lnTo>
                    <a:pt x="6648" y="36570"/>
                  </a:lnTo>
                  <a:lnTo>
                    <a:pt x="13480" y="41044"/>
                  </a:lnTo>
                  <a:lnTo>
                    <a:pt x="21336" y="42662"/>
                  </a:lnTo>
                  <a:lnTo>
                    <a:pt x="30027" y="41044"/>
                  </a:lnTo>
                  <a:lnTo>
                    <a:pt x="37298" y="36570"/>
                  </a:lnTo>
                  <a:lnTo>
                    <a:pt x="42290" y="29807"/>
                  </a:lnTo>
                  <a:lnTo>
                    <a:pt x="44145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5166766" y="282837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336" y="42659"/>
                  </a:moveTo>
                  <a:lnTo>
                    <a:pt x="12853" y="41043"/>
                  </a:lnTo>
                  <a:lnTo>
                    <a:pt x="6091" y="36574"/>
                  </a:lnTo>
                  <a:lnTo>
                    <a:pt x="1617" y="29816"/>
                  </a:lnTo>
                  <a:lnTo>
                    <a:pt x="0" y="21336"/>
                  </a:lnTo>
                  <a:lnTo>
                    <a:pt x="1617" y="12853"/>
                  </a:lnTo>
                  <a:lnTo>
                    <a:pt x="6091" y="6091"/>
                  </a:lnTo>
                  <a:lnTo>
                    <a:pt x="12853" y="1617"/>
                  </a:lnTo>
                  <a:lnTo>
                    <a:pt x="21336" y="0"/>
                  </a:lnTo>
                  <a:lnTo>
                    <a:pt x="29816" y="1617"/>
                  </a:lnTo>
                  <a:lnTo>
                    <a:pt x="36574" y="6091"/>
                  </a:lnTo>
                  <a:lnTo>
                    <a:pt x="41043" y="12853"/>
                  </a:lnTo>
                  <a:lnTo>
                    <a:pt x="42659" y="21336"/>
                  </a:lnTo>
                  <a:lnTo>
                    <a:pt x="41043" y="29816"/>
                  </a:lnTo>
                  <a:lnTo>
                    <a:pt x="36574" y="36574"/>
                  </a:lnTo>
                  <a:lnTo>
                    <a:pt x="29816" y="41043"/>
                  </a:lnTo>
                  <a:lnTo>
                    <a:pt x="21336" y="42659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5166715" y="282838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42672" y="21324"/>
                  </a:moveTo>
                  <a:lnTo>
                    <a:pt x="41054" y="12865"/>
                  </a:lnTo>
                  <a:lnTo>
                    <a:pt x="36580" y="6105"/>
                  </a:lnTo>
                  <a:lnTo>
                    <a:pt x="29818" y="1622"/>
                  </a:lnTo>
                  <a:lnTo>
                    <a:pt x="21336" y="0"/>
                  </a:lnTo>
                  <a:lnTo>
                    <a:pt x="12853" y="1622"/>
                  </a:lnTo>
                  <a:lnTo>
                    <a:pt x="6091" y="6105"/>
                  </a:lnTo>
                  <a:lnTo>
                    <a:pt x="1617" y="12865"/>
                  </a:lnTo>
                  <a:lnTo>
                    <a:pt x="0" y="21324"/>
                  </a:lnTo>
                  <a:lnTo>
                    <a:pt x="1617" y="29807"/>
                  </a:lnTo>
                  <a:lnTo>
                    <a:pt x="6091" y="36570"/>
                  </a:lnTo>
                  <a:lnTo>
                    <a:pt x="12853" y="41044"/>
                  </a:lnTo>
                  <a:lnTo>
                    <a:pt x="21336" y="42662"/>
                  </a:lnTo>
                  <a:lnTo>
                    <a:pt x="29818" y="41044"/>
                  </a:lnTo>
                  <a:lnTo>
                    <a:pt x="36580" y="36570"/>
                  </a:lnTo>
                  <a:lnTo>
                    <a:pt x="41054" y="29807"/>
                  </a:lnTo>
                  <a:lnTo>
                    <a:pt x="42672" y="21324"/>
                  </a:lnTo>
                  <a:close/>
                </a:path>
              </a:pathLst>
            </a:custGeom>
            <a:ln w="1079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5860110" y="2647061"/>
              <a:ext cx="3698875" cy="1130935"/>
            </a:xfrm>
            <a:custGeom>
              <a:avLst/>
              <a:gdLst/>
              <a:ahLst/>
              <a:cxnLst/>
              <a:rect l="l" t="t" r="r" b="b"/>
              <a:pathLst>
                <a:path w="3698875" h="1130935">
                  <a:moveTo>
                    <a:pt x="0" y="0"/>
                  </a:moveTo>
                  <a:lnTo>
                    <a:pt x="0" y="1130693"/>
                  </a:lnTo>
                </a:path>
                <a:path w="3698875" h="1130935">
                  <a:moveTo>
                    <a:pt x="3698430" y="1130693"/>
                  </a:moveTo>
                  <a:lnTo>
                    <a:pt x="3698430" y="0"/>
                  </a:lnTo>
                  <a:lnTo>
                    <a:pt x="0" y="0"/>
                  </a:lnTo>
                </a:path>
              </a:pathLst>
            </a:custGeom>
            <a:ln w="781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6227368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6603746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6971004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7338263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7705521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8080375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8447633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8814892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9189745" y="2647061"/>
              <a:ext cx="0" cy="1130935"/>
            </a:xfrm>
            <a:custGeom>
              <a:avLst/>
              <a:gdLst/>
              <a:ahLst/>
              <a:cxnLst/>
              <a:rect l="l" t="t" r="r" b="b"/>
              <a:pathLst>
                <a:path w="0" h="1130935">
                  <a:moveTo>
                    <a:pt x="0" y="0"/>
                  </a:moveTo>
                  <a:lnTo>
                    <a:pt x="0" y="1130693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5814415" y="3741191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8100" y="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5759551" y="3680218"/>
              <a:ext cx="47625" cy="99060"/>
            </a:xfrm>
            <a:custGeom>
              <a:avLst/>
              <a:gdLst/>
              <a:ahLst/>
              <a:cxnLst/>
              <a:rect l="l" t="t" r="r" b="b"/>
              <a:pathLst>
                <a:path w="47625" h="99060">
                  <a:moveTo>
                    <a:pt x="47231" y="99021"/>
                  </a:moveTo>
                  <a:lnTo>
                    <a:pt x="0" y="99021"/>
                  </a:lnTo>
                  <a:lnTo>
                    <a:pt x="0" y="0"/>
                  </a:lnTo>
                  <a:lnTo>
                    <a:pt x="47231" y="0"/>
                  </a:lnTo>
                  <a:lnTo>
                    <a:pt x="47231" y="990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5814415" y="3194100"/>
              <a:ext cx="38100" cy="274320"/>
            </a:xfrm>
            <a:custGeom>
              <a:avLst/>
              <a:gdLst/>
              <a:ahLst/>
              <a:cxnLst/>
              <a:rect l="l" t="t" r="r" b="b"/>
              <a:pathLst>
                <a:path w="38100" h="274320">
                  <a:moveTo>
                    <a:pt x="38100" y="274294"/>
                  </a:moveTo>
                  <a:lnTo>
                    <a:pt x="0" y="274294"/>
                  </a:lnTo>
                </a:path>
                <a:path w="38100" h="274320">
                  <a:moveTo>
                    <a:pt x="38100" y="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7" name="object 407" descr=""/>
          <p:cNvSpPr txBox="1"/>
          <p:nvPr/>
        </p:nvSpPr>
        <p:spPr>
          <a:xfrm>
            <a:off x="1016808" y="3003158"/>
            <a:ext cx="119380" cy="1809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10">
                <a:solidFill>
                  <a:srgbClr val="263679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8" name="object 408" descr=""/>
          <p:cNvSpPr txBox="1"/>
          <p:nvPr/>
        </p:nvSpPr>
        <p:spPr>
          <a:xfrm>
            <a:off x="5699624" y="3112157"/>
            <a:ext cx="1206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40</a:t>
            </a:r>
            <a:endParaRPr sz="650">
              <a:latin typeface="Arial"/>
              <a:cs typeface="Arial"/>
            </a:endParaRPr>
          </a:p>
        </p:txBody>
      </p:sp>
      <p:sp>
        <p:nvSpPr>
          <p:cNvPr id="409" name="object 409" descr=""/>
          <p:cNvSpPr/>
          <p:nvPr/>
        </p:nvSpPr>
        <p:spPr>
          <a:xfrm>
            <a:off x="5814415" y="2647060"/>
            <a:ext cx="38100" cy="273050"/>
          </a:xfrm>
          <a:custGeom>
            <a:avLst/>
            <a:gdLst/>
            <a:ahLst/>
            <a:cxnLst/>
            <a:rect l="l" t="t" r="r" b="b"/>
            <a:pathLst>
              <a:path w="38100" h="273050">
                <a:moveTo>
                  <a:pt x="38100" y="272745"/>
                </a:moveTo>
                <a:lnTo>
                  <a:pt x="0" y="272745"/>
                </a:lnTo>
              </a:path>
              <a:path w="38100" h="273050">
                <a:moveTo>
                  <a:pt x="38100" y="0"/>
                </a:moveTo>
                <a:lnTo>
                  <a:pt x="0" y="0"/>
                </a:lnTo>
              </a:path>
            </a:pathLst>
          </a:custGeom>
          <a:ln w="781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 descr=""/>
          <p:cNvSpPr txBox="1"/>
          <p:nvPr/>
        </p:nvSpPr>
        <p:spPr>
          <a:xfrm>
            <a:off x="5699624" y="2565091"/>
            <a:ext cx="1206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80</a:t>
            </a:r>
            <a:endParaRPr sz="650">
              <a:latin typeface="Arial"/>
              <a:cs typeface="Arial"/>
            </a:endParaRPr>
          </a:p>
        </p:txBody>
      </p:sp>
      <p:sp>
        <p:nvSpPr>
          <p:cNvPr id="411" name="object 411" descr=""/>
          <p:cNvSpPr txBox="1"/>
          <p:nvPr/>
        </p:nvSpPr>
        <p:spPr>
          <a:xfrm>
            <a:off x="5684377" y="2659157"/>
            <a:ext cx="174625" cy="3092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940" marR="5080" indent="-15875">
              <a:lnSpc>
                <a:spcPct val="143100"/>
              </a:lnSpc>
              <a:spcBef>
                <a:spcPts val="95"/>
              </a:spcBef>
            </a:pP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[kA]</a:t>
            </a:r>
            <a:r>
              <a:rPr dirty="0" sz="65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412" name="object 412" descr=""/>
          <p:cNvGrpSpPr/>
          <p:nvPr/>
        </p:nvGrpSpPr>
        <p:grpSpPr>
          <a:xfrm>
            <a:off x="775023" y="2697746"/>
            <a:ext cx="9143365" cy="4503420"/>
            <a:chOff x="775023" y="2697746"/>
            <a:chExt cx="9143365" cy="4503420"/>
          </a:xfrm>
        </p:grpSpPr>
        <p:sp>
          <p:nvSpPr>
            <p:cNvPr id="413" name="object 413" descr=""/>
            <p:cNvSpPr/>
            <p:nvPr/>
          </p:nvSpPr>
          <p:spPr>
            <a:xfrm>
              <a:off x="5860110" y="2919806"/>
              <a:ext cx="3681729" cy="821690"/>
            </a:xfrm>
            <a:custGeom>
              <a:avLst/>
              <a:gdLst/>
              <a:ahLst/>
              <a:cxnLst/>
              <a:rect l="l" t="t" r="r" b="b"/>
              <a:pathLst>
                <a:path w="3681729" h="821689">
                  <a:moveTo>
                    <a:pt x="0" y="821385"/>
                  </a:moveTo>
                  <a:lnTo>
                    <a:pt x="3681653" y="821385"/>
                  </a:lnTo>
                </a:path>
                <a:path w="3681729" h="821689">
                  <a:moveTo>
                    <a:pt x="0" y="548589"/>
                  </a:moveTo>
                  <a:lnTo>
                    <a:pt x="3681653" y="548589"/>
                  </a:lnTo>
                </a:path>
                <a:path w="3681729" h="821689">
                  <a:moveTo>
                    <a:pt x="0" y="274294"/>
                  </a:moveTo>
                  <a:lnTo>
                    <a:pt x="3681653" y="274294"/>
                  </a:lnTo>
                </a:path>
                <a:path w="3681729" h="821689">
                  <a:moveTo>
                    <a:pt x="0" y="0"/>
                  </a:moveTo>
                  <a:lnTo>
                    <a:pt x="3681653" y="0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5856202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5860110" y="3718318"/>
              <a:ext cx="821690" cy="38100"/>
            </a:xfrm>
            <a:custGeom>
              <a:avLst/>
              <a:gdLst/>
              <a:ahLst/>
              <a:cxnLst/>
              <a:rect l="l" t="t" r="r" b="b"/>
              <a:pathLst>
                <a:path w="821690" h="38100">
                  <a:moveTo>
                    <a:pt x="0" y="15227"/>
                  </a:moveTo>
                  <a:lnTo>
                    <a:pt x="7632" y="22872"/>
                  </a:lnTo>
                </a:path>
                <a:path w="821690" h="38100">
                  <a:moveTo>
                    <a:pt x="7632" y="22872"/>
                  </a:moveTo>
                  <a:lnTo>
                    <a:pt x="79222" y="30467"/>
                  </a:lnTo>
                </a:path>
                <a:path w="821690" h="38100">
                  <a:moveTo>
                    <a:pt x="79222" y="30467"/>
                  </a:moveTo>
                  <a:lnTo>
                    <a:pt x="117322" y="38100"/>
                  </a:lnTo>
                </a:path>
                <a:path w="821690" h="38100">
                  <a:moveTo>
                    <a:pt x="117322" y="38100"/>
                  </a:moveTo>
                  <a:lnTo>
                    <a:pt x="172186" y="30467"/>
                  </a:lnTo>
                </a:path>
                <a:path w="821690" h="38100">
                  <a:moveTo>
                    <a:pt x="172186" y="30467"/>
                  </a:moveTo>
                  <a:lnTo>
                    <a:pt x="304800" y="0"/>
                  </a:lnTo>
                </a:path>
                <a:path w="821690" h="38100">
                  <a:moveTo>
                    <a:pt x="304800" y="0"/>
                  </a:moveTo>
                  <a:lnTo>
                    <a:pt x="352031" y="7594"/>
                  </a:lnTo>
                </a:path>
                <a:path w="821690" h="38100">
                  <a:moveTo>
                    <a:pt x="352031" y="7594"/>
                  </a:moveTo>
                  <a:lnTo>
                    <a:pt x="406895" y="15227"/>
                  </a:lnTo>
                </a:path>
                <a:path w="821690" h="38100">
                  <a:moveTo>
                    <a:pt x="406895" y="15227"/>
                  </a:moveTo>
                  <a:lnTo>
                    <a:pt x="484581" y="30467"/>
                  </a:lnTo>
                </a:path>
                <a:path w="821690" h="38100">
                  <a:moveTo>
                    <a:pt x="484581" y="30467"/>
                  </a:moveTo>
                  <a:lnTo>
                    <a:pt x="531863" y="38100"/>
                  </a:lnTo>
                </a:path>
                <a:path w="821690" h="38100">
                  <a:moveTo>
                    <a:pt x="531863" y="38100"/>
                  </a:moveTo>
                  <a:lnTo>
                    <a:pt x="579081" y="30467"/>
                  </a:lnTo>
                </a:path>
                <a:path w="821690" h="38100">
                  <a:moveTo>
                    <a:pt x="579081" y="30467"/>
                  </a:moveTo>
                  <a:lnTo>
                    <a:pt x="719277" y="0"/>
                  </a:lnTo>
                </a:path>
                <a:path w="821690" h="38100">
                  <a:moveTo>
                    <a:pt x="719277" y="0"/>
                  </a:moveTo>
                  <a:lnTo>
                    <a:pt x="766508" y="7594"/>
                  </a:lnTo>
                </a:path>
                <a:path w="821690" h="38100">
                  <a:moveTo>
                    <a:pt x="766508" y="7594"/>
                  </a:moveTo>
                  <a:lnTo>
                    <a:pt x="821385" y="1522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6677584" y="2701874"/>
              <a:ext cx="8255" cy="1076325"/>
            </a:xfrm>
            <a:custGeom>
              <a:avLst/>
              <a:gdLst/>
              <a:ahLst/>
              <a:cxnLst/>
              <a:rect l="l" t="t" r="r" b="b"/>
              <a:pathLst>
                <a:path w="8254" h="1076325">
                  <a:moveTo>
                    <a:pt x="7810" y="0"/>
                  </a:moveTo>
                  <a:lnTo>
                    <a:pt x="0" y="0"/>
                  </a:lnTo>
                  <a:lnTo>
                    <a:pt x="0" y="1031671"/>
                  </a:lnTo>
                  <a:lnTo>
                    <a:pt x="0" y="1075880"/>
                  </a:lnTo>
                  <a:lnTo>
                    <a:pt x="7810" y="1075880"/>
                  </a:lnTo>
                  <a:lnTo>
                    <a:pt x="7810" y="103167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6681495" y="2701874"/>
              <a:ext cx="4445" cy="1076325"/>
            </a:xfrm>
            <a:custGeom>
              <a:avLst/>
              <a:gdLst/>
              <a:ahLst/>
              <a:cxnLst/>
              <a:rect l="l" t="t" r="r" b="b"/>
              <a:pathLst>
                <a:path w="4445" h="1076325">
                  <a:moveTo>
                    <a:pt x="0" y="0"/>
                  </a:moveTo>
                  <a:lnTo>
                    <a:pt x="3968" y="107588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6685166" y="2732379"/>
              <a:ext cx="8255" cy="1045844"/>
            </a:xfrm>
            <a:custGeom>
              <a:avLst/>
              <a:gdLst/>
              <a:ahLst/>
              <a:cxnLst/>
              <a:rect l="l" t="t" r="r" b="b"/>
              <a:pathLst>
                <a:path w="8254" h="1045845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0" y="54876"/>
                  </a:lnTo>
                  <a:lnTo>
                    <a:pt x="0" y="1045362"/>
                  </a:lnTo>
                  <a:lnTo>
                    <a:pt x="7810" y="1045375"/>
                  </a:lnTo>
                  <a:lnTo>
                    <a:pt x="7810" y="54876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6689077" y="278725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6692811" y="2787256"/>
              <a:ext cx="8255" cy="990600"/>
            </a:xfrm>
            <a:custGeom>
              <a:avLst/>
              <a:gdLst/>
              <a:ahLst/>
              <a:cxnLst/>
              <a:rect l="l" t="t" r="r" b="b"/>
              <a:pathLst>
                <a:path w="8254" h="990600">
                  <a:moveTo>
                    <a:pt x="7810" y="0"/>
                  </a:moveTo>
                  <a:lnTo>
                    <a:pt x="0" y="0"/>
                  </a:lnTo>
                  <a:lnTo>
                    <a:pt x="0" y="484581"/>
                  </a:lnTo>
                  <a:lnTo>
                    <a:pt x="0" y="990485"/>
                  </a:lnTo>
                  <a:lnTo>
                    <a:pt x="7810" y="990498"/>
                  </a:lnTo>
                  <a:lnTo>
                    <a:pt x="7810" y="484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6696722" y="2771978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49985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6692811" y="2771978"/>
              <a:ext cx="8255" cy="1005840"/>
            </a:xfrm>
            <a:custGeom>
              <a:avLst/>
              <a:gdLst/>
              <a:ahLst/>
              <a:cxnLst/>
              <a:rect l="l" t="t" r="r" b="b"/>
              <a:pathLst>
                <a:path w="8254" h="1005839">
                  <a:moveTo>
                    <a:pt x="7810" y="0"/>
                  </a:moveTo>
                  <a:lnTo>
                    <a:pt x="0" y="0"/>
                  </a:lnTo>
                  <a:lnTo>
                    <a:pt x="0" y="39636"/>
                  </a:lnTo>
                  <a:lnTo>
                    <a:pt x="0" y="1005776"/>
                  </a:lnTo>
                  <a:lnTo>
                    <a:pt x="7810" y="1005776"/>
                  </a:lnTo>
                  <a:lnTo>
                    <a:pt x="7810" y="396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6696722" y="2811614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80">
                  <a:moveTo>
                    <a:pt x="0" y="0"/>
                  </a:moveTo>
                  <a:lnTo>
                    <a:pt x="0" y="29715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6692814" y="3108769"/>
              <a:ext cx="8255" cy="669290"/>
            </a:xfrm>
            <a:custGeom>
              <a:avLst/>
              <a:gdLst/>
              <a:ahLst/>
              <a:cxnLst/>
              <a:rect l="l" t="t" r="r" b="b"/>
              <a:pathLst>
                <a:path w="8254" h="669289">
                  <a:moveTo>
                    <a:pt x="0" y="0"/>
                  </a:moveTo>
                  <a:lnTo>
                    <a:pt x="0" y="668985"/>
                  </a:lnTo>
                  <a:lnTo>
                    <a:pt x="7815" y="668985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6700321" y="2802483"/>
              <a:ext cx="4445" cy="975360"/>
            </a:xfrm>
            <a:custGeom>
              <a:avLst/>
              <a:gdLst/>
              <a:ahLst/>
              <a:cxnLst/>
              <a:rect l="l" t="t" r="r" b="b"/>
              <a:pathLst>
                <a:path w="4445" h="975360">
                  <a:moveTo>
                    <a:pt x="0" y="975271"/>
                  </a:moveTo>
                  <a:lnTo>
                    <a:pt x="4033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6700443" y="2802483"/>
              <a:ext cx="8255" cy="975360"/>
            </a:xfrm>
            <a:custGeom>
              <a:avLst/>
              <a:gdLst/>
              <a:ahLst/>
              <a:cxnLst/>
              <a:rect l="l" t="t" r="r" b="b"/>
              <a:pathLst>
                <a:path w="8254" h="975360">
                  <a:moveTo>
                    <a:pt x="7810" y="0"/>
                  </a:moveTo>
                  <a:lnTo>
                    <a:pt x="0" y="0"/>
                  </a:lnTo>
                  <a:lnTo>
                    <a:pt x="0" y="39585"/>
                  </a:lnTo>
                  <a:lnTo>
                    <a:pt x="0" y="975271"/>
                  </a:lnTo>
                  <a:lnTo>
                    <a:pt x="7810" y="975271"/>
                  </a:lnTo>
                  <a:lnTo>
                    <a:pt x="7810" y="395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6704355" y="2842069"/>
              <a:ext cx="0" cy="312420"/>
            </a:xfrm>
            <a:custGeom>
              <a:avLst/>
              <a:gdLst/>
              <a:ahLst/>
              <a:cxnLst/>
              <a:rect l="l" t="t" r="r" b="b"/>
              <a:pathLst>
                <a:path w="0" h="312419">
                  <a:moveTo>
                    <a:pt x="0" y="0"/>
                  </a:moveTo>
                  <a:lnTo>
                    <a:pt x="0" y="31239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6700443" y="2842069"/>
              <a:ext cx="8255" cy="935990"/>
            </a:xfrm>
            <a:custGeom>
              <a:avLst/>
              <a:gdLst/>
              <a:ahLst/>
              <a:cxnLst/>
              <a:rect l="l" t="t" r="r" b="b"/>
              <a:pathLst>
                <a:path w="8254" h="935989">
                  <a:moveTo>
                    <a:pt x="7810" y="0"/>
                  </a:moveTo>
                  <a:lnTo>
                    <a:pt x="0" y="0"/>
                  </a:lnTo>
                  <a:lnTo>
                    <a:pt x="0" y="312394"/>
                  </a:lnTo>
                  <a:lnTo>
                    <a:pt x="0" y="935685"/>
                  </a:lnTo>
                  <a:lnTo>
                    <a:pt x="7810" y="935685"/>
                  </a:lnTo>
                  <a:lnTo>
                    <a:pt x="7810" y="3123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6704355" y="2842069"/>
              <a:ext cx="4445" cy="935990"/>
            </a:xfrm>
            <a:custGeom>
              <a:avLst/>
              <a:gdLst/>
              <a:ahLst/>
              <a:cxnLst/>
              <a:rect l="l" t="t" r="r" b="b"/>
              <a:pathLst>
                <a:path w="4445" h="935989">
                  <a:moveTo>
                    <a:pt x="0" y="0"/>
                  </a:moveTo>
                  <a:lnTo>
                    <a:pt x="4112" y="93568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6708041" y="2864942"/>
              <a:ext cx="8255" cy="913130"/>
            </a:xfrm>
            <a:custGeom>
              <a:avLst/>
              <a:gdLst/>
              <a:ahLst/>
              <a:cxnLst/>
              <a:rect l="l" t="t" r="r" b="b"/>
              <a:pathLst>
                <a:path w="8254" h="913129">
                  <a:moveTo>
                    <a:pt x="0" y="0"/>
                  </a:moveTo>
                  <a:lnTo>
                    <a:pt x="0" y="912812"/>
                  </a:lnTo>
                  <a:lnTo>
                    <a:pt x="7815" y="912812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6711949" y="2864942"/>
              <a:ext cx="0" cy="767080"/>
            </a:xfrm>
            <a:custGeom>
              <a:avLst/>
              <a:gdLst/>
              <a:ahLst/>
              <a:cxnLst/>
              <a:rect l="l" t="t" r="r" b="b"/>
              <a:pathLst>
                <a:path w="0" h="767079">
                  <a:moveTo>
                    <a:pt x="0" y="0"/>
                  </a:moveTo>
                  <a:lnTo>
                    <a:pt x="0" y="76650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6708038" y="2881706"/>
              <a:ext cx="8255" cy="896619"/>
            </a:xfrm>
            <a:custGeom>
              <a:avLst/>
              <a:gdLst/>
              <a:ahLst/>
              <a:cxnLst/>
              <a:rect l="l" t="t" r="r" b="b"/>
              <a:pathLst>
                <a:path w="8254" h="89662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749744"/>
                  </a:lnTo>
                  <a:lnTo>
                    <a:pt x="0" y="896048"/>
                  </a:lnTo>
                  <a:lnTo>
                    <a:pt x="7810" y="896048"/>
                  </a:lnTo>
                  <a:lnTo>
                    <a:pt x="7810" y="749744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6711949" y="2896933"/>
              <a:ext cx="6985" cy="881380"/>
            </a:xfrm>
            <a:custGeom>
              <a:avLst/>
              <a:gdLst/>
              <a:ahLst/>
              <a:cxnLst/>
              <a:rect l="l" t="t" r="r" b="b"/>
              <a:pathLst>
                <a:path w="6984" h="881379">
                  <a:moveTo>
                    <a:pt x="0" y="0"/>
                  </a:moveTo>
                  <a:lnTo>
                    <a:pt x="6639" y="88082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6717170" y="2919806"/>
              <a:ext cx="8255" cy="858519"/>
            </a:xfrm>
            <a:custGeom>
              <a:avLst/>
              <a:gdLst/>
              <a:ahLst/>
              <a:cxnLst/>
              <a:rect l="l" t="t" r="r" b="b"/>
              <a:pathLst>
                <a:path w="8254" h="85852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39636"/>
                  </a:lnTo>
                  <a:lnTo>
                    <a:pt x="0" y="857935"/>
                  </a:lnTo>
                  <a:lnTo>
                    <a:pt x="7810" y="857948"/>
                  </a:lnTo>
                  <a:lnTo>
                    <a:pt x="7810" y="39636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6721081" y="2959442"/>
              <a:ext cx="4445" cy="818515"/>
            </a:xfrm>
            <a:custGeom>
              <a:avLst/>
              <a:gdLst/>
              <a:ahLst/>
              <a:cxnLst/>
              <a:rect l="l" t="t" r="r" b="b"/>
              <a:pathLst>
                <a:path w="4445" h="818514">
                  <a:moveTo>
                    <a:pt x="0" y="0"/>
                  </a:moveTo>
                  <a:lnTo>
                    <a:pt x="4094" y="81831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6724802" y="2959442"/>
              <a:ext cx="8255" cy="818515"/>
            </a:xfrm>
            <a:custGeom>
              <a:avLst/>
              <a:gdLst/>
              <a:ahLst/>
              <a:cxnLst/>
              <a:rect l="l" t="t" r="r" b="b"/>
              <a:pathLst>
                <a:path w="8254" h="818514">
                  <a:moveTo>
                    <a:pt x="7810" y="0"/>
                  </a:moveTo>
                  <a:lnTo>
                    <a:pt x="0" y="0"/>
                  </a:lnTo>
                  <a:lnTo>
                    <a:pt x="0" y="39598"/>
                  </a:lnTo>
                  <a:lnTo>
                    <a:pt x="0" y="818311"/>
                  </a:lnTo>
                  <a:lnTo>
                    <a:pt x="7810" y="818311"/>
                  </a:lnTo>
                  <a:lnTo>
                    <a:pt x="7810" y="3959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6729029" y="2999041"/>
              <a:ext cx="7620" cy="779145"/>
            </a:xfrm>
            <a:custGeom>
              <a:avLst/>
              <a:gdLst/>
              <a:ahLst/>
              <a:cxnLst/>
              <a:rect l="l" t="t" r="r" b="b"/>
              <a:pathLst>
                <a:path w="7620" h="779145">
                  <a:moveTo>
                    <a:pt x="0" y="778713"/>
                  </a:moveTo>
                  <a:lnTo>
                    <a:pt x="733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6732448" y="2999041"/>
              <a:ext cx="8255" cy="779145"/>
            </a:xfrm>
            <a:custGeom>
              <a:avLst/>
              <a:gdLst/>
              <a:ahLst/>
              <a:cxnLst/>
              <a:rect l="l" t="t" r="r" b="b"/>
              <a:pathLst>
                <a:path w="8254" h="779145">
                  <a:moveTo>
                    <a:pt x="781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0" y="414477"/>
                  </a:lnTo>
                  <a:lnTo>
                    <a:pt x="0" y="778713"/>
                  </a:lnTo>
                  <a:lnTo>
                    <a:pt x="7810" y="778713"/>
                  </a:lnTo>
                  <a:lnTo>
                    <a:pt x="7810" y="414477"/>
                  </a:lnTo>
                  <a:lnTo>
                    <a:pt x="7810" y="381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6736359" y="3029546"/>
              <a:ext cx="0" cy="384175"/>
            </a:xfrm>
            <a:custGeom>
              <a:avLst/>
              <a:gdLst/>
              <a:ahLst/>
              <a:cxnLst/>
              <a:rect l="l" t="t" r="r" b="b"/>
              <a:pathLst>
                <a:path w="0" h="384175">
                  <a:moveTo>
                    <a:pt x="0" y="38397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6732451" y="3029546"/>
              <a:ext cx="8255" cy="748665"/>
            </a:xfrm>
            <a:custGeom>
              <a:avLst/>
              <a:gdLst/>
              <a:ahLst/>
              <a:cxnLst/>
              <a:rect l="l" t="t" r="r" b="b"/>
              <a:pathLst>
                <a:path w="8254" h="748664">
                  <a:moveTo>
                    <a:pt x="0" y="0"/>
                  </a:moveTo>
                  <a:lnTo>
                    <a:pt x="0" y="748207"/>
                  </a:lnTo>
                  <a:lnTo>
                    <a:pt x="7815" y="74820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6740021" y="3069132"/>
              <a:ext cx="4445" cy="708660"/>
            </a:xfrm>
            <a:custGeom>
              <a:avLst/>
              <a:gdLst/>
              <a:ahLst/>
              <a:cxnLst/>
              <a:rect l="l" t="t" r="r" b="b"/>
              <a:pathLst>
                <a:path w="4445" h="708660">
                  <a:moveTo>
                    <a:pt x="0" y="708621"/>
                  </a:moveTo>
                  <a:lnTo>
                    <a:pt x="39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6743954" y="306913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5">
                  <a:moveTo>
                    <a:pt x="0" y="0"/>
                  </a:moveTo>
                  <a:lnTo>
                    <a:pt x="0" y="764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6740042" y="3069132"/>
              <a:ext cx="8255" cy="708660"/>
            </a:xfrm>
            <a:custGeom>
              <a:avLst/>
              <a:gdLst/>
              <a:ahLst/>
              <a:cxnLst/>
              <a:rect l="l" t="t" r="r" b="b"/>
              <a:pathLst>
                <a:path w="8254" h="70866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30505"/>
                  </a:lnTo>
                  <a:lnTo>
                    <a:pt x="0" y="708621"/>
                  </a:lnTo>
                  <a:lnTo>
                    <a:pt x="7810" y="708621"/>
                  </a:lnTo>
                  <a:lnTo>
                    <a:pt x="7810" y="30505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6743954" y="3099638"/>
              <a:ext cx="0" cy="227329"/>
            </a:xfrm>
            <a:custGeom>
              <a:avLst/>
              <a:gdLst/>
              <a:ahLst/>
              <a:cxnLst/>
              <a:rect l="l" t="t" r="r" b="b"/>
              <a:pathLst>
                <a:path w="0" h="227329">
                  <a:moveTo>
                    <a:pt x="0" y="0"/>
                  </a:moveTo>
                  <a:lnTo>
                    <a:pt x="0" y="22701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6743954" y="3326650"/>
              <a:ext cx="3175" cy="451484"/>
            </a:xfrm>
            <a:custGeom>
              <a:avLst/>
              <a:gdLst/>
              <a:ahLst/>
              <a:cxnLst/>
              <a:rect l="l" t="t" r="r" b="b"/>
              <a:pathLst>
                <a:path w="3175" h="451485">
                  <a:moveTo>
                    <a:pt x="0" y="0"/>
                  </a:moveTo>
                  <a:lnTo>
                    <a:pt x="3168" y="45110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6747675" y="3099638"/>
              <a:ext cx="8255" cy="678180"/>
            </a:xfrm>
            <a:custGeom>
              <a:avLst/>
              <a:gdLst/>
              <a:ahLst/>
              <a:cxnLst/>
              <a:rect l="l" t="t" r="r" b="b"/>
              <a:pathLst>
                <a:path w="8254" h="678179">
                  <a:moveTo>
                    <a:pt x="7810" y="0"/>
                  </a:moveTo>
                  <a:lnTo>
                    <a:pt x="0" y="0"/>
                  </a:lnTo>
                  <a:lnTo>
                    <a:pt x="0" y="32004"/>
                  </a:lnTo>
                  <a:lnTo>
                    <a:pt x="0" y="678103"/>
                  </a:lnTo>
                  <a:lnTo>
                    <a:pt x="7810" y="678116"/>
                  </a:lnTo>
                  <a:lnTo>
                    <a:pt x="7810" y="3200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6751586" y="3131642"/>
              <a:ext cx="0" cy="562610"/>
            </a:xfrm>
            <a:custGeom>
              <a:avLst/>
              <a:gdLst/>
              <a:ahLst/>
              <a:cxnLst/>
              <a:rect l="l" t="t" r="r" b="b"/>
              <a:pathLst>
                <a:path w="0" h="562610">
                  <a:moveTo>
                    <a:pt x="0" y="0"/>
                  </a:moveTo>
                  <a:lnTo>
                    <a:pt x="0" y="56226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6747675" y="3139236"/>
              <a:ext cx="8255" cy="638810"/>
            </a:xfrm>
            <a:custGeom>
              <a:avLst/>
              <a:gdLst/>
              <a:ahLst/>
              <a:cxnLst/>
              <a:rect l="l" t="t" r="r" b="b"/>
              <a:pathLst>
                <a:path w="8254" h="638810">
                  <a:moveTo>
                    <a:pt x="7810" y="0"/>
                  </a:moveTo>
                  <a:lnTo>
                    <a:pt x="0" y="0"/>
                  </a:lnTo>
                  <a:lnTo>
                    <a:pt x="0" y="554672"/>
                  </a:lnTo>
                  <a:lnTo>
                    <a:pt x="0" y="638517"/>
                  </a:lnTo>
                  <a:lnTo>
                    <a:pt x="7810" y="638517"/>
                  </a:lnTo>
                  <a:lnTo>
                    <a:pt x="7810" y="55467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6751586" y="3139236"/>
              <a:ext cx="4445" cy="638810"/>
            </a:xfrm>
            <a:custGeom>
              <a:avLst/>
              <a:gdLst/>
              <a:ahLst/>
              <a:cxnLst/>
              <a:rect l="l" t="t" r="r" b="b"/>
              <a:pathLst>
                <a:path w="4445" h="638810">
                  <a:moveTo>
                    <a:pt x="0" y="0"/>
                  </a:moveTo>
                  <a:lnTo>
                    <a:pt x="3948" y="63851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6755273" y="3154464"/>
              <a:ext cx="8255" cy="623570"/>
            </a:xfrm>
            <a:custGeom>
              <a:avLst/>
              <a:gdLst/>
              <a:ahLst/>
              <a:cxnLst/>
              <a:rect l="l" t="t" r="r" b="b"/>
              <a:pathLst>
                <a:path w="8254" h="623570">
                  <a:moveTo>
                    <a:pt x="0" y="0"/>
                  </a:moveTo>
                  <a:lnTo>
                    <a:pt x="0" y="623290"/>
                  </a:lnTo>
                  <a:lnTo>
                    <a:pt x="7815" y="623290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6759181" y="3154464"/>
              <a:ext cx="0" cy="571500"/>
            </a:xfrm>
            <a:custGeom>
              <a:avLst/>
              <a:gdLst/>
              <a:ahLst/>
              <a:cxnLst/>
              <a:rect l="l" t="t" r="r" b="b"/>
              <a:pathLst>
                <a:path w="0" h="571500">
                  <a:moveTo>
                    <a:pt x="0" y="0"/>
                  </a:moveTo>
                  <a:lnTo>
                    <a:pt x="0" y="57144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6755270" y="3171227"/>
              <a:ext cx="8255" cy="607060"/>
            </a:xfrm>
            <a:custGeom>
              <a:avLst/>
              <a:gdLst/>
              <a:ahLst/>
              <a:cxnLst/>
              <a:rect l="l" t="t" r="r" b="b"/>
              <a:pathLst>
                <a:path w="8254" h="607060">
                  <a:moveTo>
                    <a:pt x="7810" y="0"/>
                  </a:moveTo>
                  <a:lnTo>
                    <a:pt x="0" y="0"/>
                  </a:lnTo>
                  <a:lnTo>
                    <a:pt x="0" y="554685"/>
                  </a:lnTo>
                  <a:lnTo>
                    <a:pt x="0" y="606526"/>
                  </a:lnTo>
                  <a:lnTo>
                    <a:pt x="7810" y="606526"/>
                  </a:lnTo>
                  <a:lnTo>
                    <a:pt x="7810" y="5546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6762912" y="3186506"/>
              <a:ext cx="4445" cy="591820"/>
            </a:xfrm>
            <a:custGeom>
              <a:avLst/>
              <a:gdLst/>
              <a:ahLst/>
              <a:cxnLst/>
              <a:rect l="l" t="t" r="r" b="b"/>
              <a:pathLst>
                <a:path w="4445" h="591820">
                  <a:moveTo>
                    <a:pt x="0" y="591248"/>
                  </a:moveTo>
                  <a:lnTo>
                    <a:pt x="390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6762902" y="3186506"/>
              <a:ext cx="8255" cy="591820"/>
            </a:xfrm>
            <a:custGeom>
              <a:avLst/>
              <a:gdLst/>
              <a:ahLst/>
              <a:cxnLst/>
              <a:rect l="l" t="t" r="r" b="b"/>
              <a:pathLst>
                <a:path w="8254" h="59182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22821"/>
                  </a:lnTo>
                  <a:lnTo>
                    <a:pt x="0" y="591248"/>
                  </a:lnTo>
                  <a:lnTo>
                    <a:pt x="7810" y="591248"/>
                  </a:lnTo>
                  <a:lnTo>
                    <a:pt x="7810" y="22821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6770658" y="3233737"/>
              <a:ext cx="3810" cy="544195"/>
            </a:xfrm>
            <a:custGeom>
              <a:avLst/>
              <a:gdLst/>
              <a:ahLst/>
              <a:cxnLst/>
              <a:rect l="l" t="t" r="r" b="b"/>
              <a:pathLst>
                <a:path w="3809" h="544195">
                  <a:moveTo>
                    <a:pt x="0" y="544017"/>
                  </a:moveTo>
                  <a:lnTo>
                    <a:pt x="375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6770497" y="3233737"/>
              <a:ext cx="8255" cy="544195"/>
            </a:xfrm>
            <a:custGeom>
              <a:avLst/>
              <a:gdLst/>
              <a:ahLst/>
              <a:cxnLst/>
              <a:rect l="l" t="t" r="r" b="b"/>
              <a:pathLst>
                <a:path w="8254" h="544195">
                  <a:moveTo>
                    <a:pt x="7810" y="0"/>
                  </a:moveTo>
                  <a:lnTo>
                    <a:pt x="0" y="0"/>
                  </a:lnTo>
                  <a:lnTo>
                    <a:pt x="0" y="30454"/>
                  </a:lnTo>
                  <a:lnTo>
                    <a:pt x="0" y="544017"/>
                  </a:lnTo>
                  <a:lnTo>
                    <a:pt x="7810" y="544017"/>
                  </a:lnTo>
                  <a:lnTo>
                    <a:pt x="7810" y="3045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6774408" y="3264192"/>
              <a:ext cx="5080" cy="513715"/>
            </a:xfrm>
            <a:custGeom>
              <a:avLst/>
              <a:gdLst/>
              <a:ahLst/>
              <a:cxnLst/>
              <a:rect l="l" t="t" r="r" b="b"/>
              <a:pathLst>
                <a:path w="5079" h="513714">
                  <a:moveTo>
                    <a:pt x="0" y="0"/>
                  </a:moveTo>
                  <a:lnTo>
                    <a:pt x="4530" y="51356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6779679" y="3256559"/>
              <a:ext cx="8255" cy="521334"/>
            </a:xfrm>
            <a:custGeom>
              <a:avLst/>
              <a:gdLst/>
              <a:ahLst/>
              <a:cxnLst/>
              <a:rect l="l" t="t" r="r" b="b"/>
              <a:pathLst>
                <a:path w="8254" h="521335">
                  <a:moveTo>
                    <a:pt x="7810" y="0"/>
                  </a:moveTo>
                  <a:lnTo>
                    <a:pt x="0" y="0"/>
                  </a:lnTo>
                  <a:lnTo>
                    <a:pt x="0" y="22872"/>
                  </a:lnTo>
                  <a:lnTo>
                    <a:pt x="0" y="521195"/>
                  </a:lnTo>
                  <a:lnTo>
                    <a:pt x="7810" y="521195"/>
                  </a:lnTo>
                  <a:lnTo>
                    <a:pt x="7810" y="2287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6783590" y="327943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11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6779679" y="3288550"/>
              <a:ext cx="8255" cy="489584"/>
            </a:xfrm>
            <a:custGeom>
              <a:avLst/>
              <a:gdLst/>
              <a:ahLst/>
              <a:cxnLst/>
              <a:rect l="l" t="t" r="r" b="b"/>
              <a:pathLst>
                <a:path w="8254" h="489585">
                  <a:moveTo>
                    <a:pt x="7810" y="0"/>
                  </a:moveTo>
                  <a:lnTo>
                    <a:pt x="0" y="0"/>
                  </a:lnTo>
                  <a:lnTo>
                    <a:pt x="0" y="242341"/>
                  </a:lnTo>
                  <a:lnTo>
                    <a:pt x="0" y="489204"/>
                  </a:lnTo>
                  <a:lnTo>
                    <a:pt x="7810" y="489204"/>
                  </a:lnTo>
                  <a:lnTo>
                    <a:pt x="7810" y="24234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6783590" y="3271837"/>
              <a:ext cx="0" cy="259079"/>
            </a:xfrm>
            <a:custGeom>
              <a:avLst/>
              <a:gdLst/>
              <a:ahLst/>
              <a:cxnLst/>
              <a:rect l="l" t="t" r="r" b="b"/>
              <a:pathLst>
                <a:path w="0" h="259079">
                  <a:moveTo>
                    <a:pt x="0" y="25905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6783590" y="3271837"/>
              <a:ext cx="4445" cy="506095"/>
            </a:xfrm>
            <a:custGeom>
              <a:avLst/>
              <a:gdLst/>
              <a:ahLst/>
              <a:cxnLst/>
              <a:rect l="l" t="t" r="r" b="b"/>
              <a:pathLst>
                <a:path w="4445" h="506095">
                  <a:moveTo>
                    <a:pt x="0" y="0"/>
                  </a:moveTo>
                  <a:lnTo>
                    <a:pt x="3860" y="50591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6787264" y="3296196"/>
              <a:ext cx="8255" cy="481965"/>
            </a:xfrm>
            <a:custGeom>
              <a:avLst/>
              <a:gdLst/>
              <a:ahLst/>
              <a:cxnLst/>
              <a:rect l="l" t="t" r="r" b="b"/>
              <a:pathLst>
                <a:path w="8254" h="481964">
                  <a:moveTo>
                    <a:pt x="0" y="0"/>
                  </a:moveTo>
                  <a:lnTo>
                    <a:pt x="0" y="481545"/>
                  </a:lnTo>
                  <a:lnTo>
                    <a:pt x="7815" y="481545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6791172" y="3296196"/>
              <a:ext cx="0" cy="163195"/>
            </a:xfrm>
            <a:custGeom>
              <a:avLst/>
              <a:gdLst/>
              <a:ahLst/>
              <a:cxnLst/>
              <a:rect l="l" t="t" r="r" b="b"/>
              <a:pathLst>
                <a:path w="0" h="163195">
                  <a:moveTo>
                    <a:pt x="0" y="0"/>
                  </a:moveTo>
                  <a:lnTo>
                    <a:pt x="0" y="16306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6787261" y="3296195"/>
              <a:ext cx="8255" cy="481965"/>
            </a:xfrm>
            <a:custGeom>
              <a:avLst/>
              <a:gdLst/>
              <a:ahLst/>
              <a:cxnLst/>
              <a:rect l="l" t="t" r="r" b="b"/>
              <a:pathLst>
                <a:path w="8254" h="481964">
                  <a:moveTo>
                    <a:pt x="7810" y="0"/>
                  </a:moveTo>
                  <a:lnTo>
                    <a:pt x="0" y="0"/>
                  </a:lnTo>
                  <a:lnTo>
                    <a:pt x="0" y="163068"/>
                  </a:lnTo>
                  <a:lnTo>
                    <a:pt x="0" y="481558"/>
                  </a:lnTo>
                  <a:lnTo>
                    <a:pt x="7810" y="481558"/>
                  </a:lnTo>
                  <a:lnTo>
                    <a:pt x="7810" y="16306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6794957" y="3303841"/>
              <a:ext cx="4445" cy="474345"/>
            </a:xfrm>
            <a:custGeom>
              <a:avLst/>
              <a:gdLst/>
              <a:ahLst/>
              <a:cxnLst/>
              <a:rect l="l" t="t" r="r" b="b"/>
              <a:pathLst>
                <a:path w="4445" h="474345">
                  <a:moveTo>
                    <a:pt x="0" y="473913"/>
                  </a:moveTo>
                  <a:lnTo>
                    <a:pt x="386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6798818" y="3303841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w="0" h="414654">
                  <a:moveTo>
                    <a:pt x="0" y="0"/>
                  </a:moveTo>
                  <a:lnTo>
                    <a:pt x="0" y="41447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6794906" y="3311423"/>
              <a:ext cx="8255" cy="466725"/>
            </a:xfrm>
            <a:custGeom>
              <a:avLst/>
              <a:gdLst/>
              <a:ahLst/>
              <a:cxnLst/>
              <a:rect l="l" t="t" r="r" b="b"/>
              <a:pathLst>
                <a:path w="8254" h="46672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406895"/>
                  </a:lnTo>
                  <a:lnTo>
                    <a:pt x="0" y="466331"/>
                  </a:lnTo>
                  <a:lnTo>
                    <a:pt x="7810" y="466331"/>
                  </a:lnTo>
                  <a:lnTo>
                    <a:pt x="7810" y="406895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6798818" y="3319068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w="0" h="414654">
                  <a:moveTo>
                    <a:pt x="0" y="0"/>
                  </a:moveTo>
                  <a:lnTo>
                    <a:pt x="0" y="41447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6794909" y="3733546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0" y="0"/>
                  </a:moveTo>
                  <a:lnTo>
                    <a:pt x="0" y="44208"/>
                  </a:lnTo>
                  <a:lnTo>
                    <a:pt x="7815" y="44208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6802538" y="3319068"/>
              <a:ext cx="4445" cy="459105"/>
            </a:xfrm>
            <a:custGeom>
              <a:avLst/>
              <a:gdLst/>
              <a:ahLst/>
              <a:cxnLst/>
              <a:rect l="l" t="t" r="r" b="b"/>
              <a:pathLst>
                <a:path w="4445" h="459104">
                  <a:moveTo>
                    <a:pt x="0" y="458685"/>
                  </a:moveTo>
                  <a:lnTo>
                    <a:pt x="387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6802501" y="3319068"/>
              <a:ext cx="15875" cy="459105"/>
            </a:xfrm>
            <a:custGeom>
              <a:avLst/>
              <a:gdLst/>
              <a:ahLst/>
              <a:cxnLst/>
              <a:rect l="l" t="t" r="r" b="b"/>
              <a:pathLst>
                <a:path w="15875" h="459104">
                  <a:moveTo>
                    <a:pt x="15443" y="15227"/>
                  </a:moveTo>
                  <a:lnTo>
                    <a:pt x="7810" y="15227"/>
                  </a:lnTo>
                  <a:lnTo>
                    <a:pt x="7810" y="7581"/>
                  </a:lnTo>
                  <a:lnTo>
                    <a:pt x="7810" y="0"/>
                  </a:lnTo>
                  <a:lnTo>
                    <a:pt x="0" y="0"/>
                  </a:lnTo>
                  <a:lnTo>
                    <a:pt x="0" y="7581"/>
                  </a:lnTo>
                  <a:lnTo>
                    <a:pt x="0" y="15227"/>
                  </a:lnTo>
                  <a:lnTo>
                    <a:pt x="0" y="458685"/>
                  </a:lnTo>
                  <a:lnTo>
                    <a:pt x="7632" y="458685"/>
                  </a:lnTo>
                  <a:lnTo>
                    <a:pt x="7810" y="458685"/>
                  </a:lnTo>
                  <a:lnTo>
                    <a:pt x="15443" y="458685"/>
                  </a:lnTo>
                  <a:lnTo>
                    <a:pt x="15443" y="31991"/>
                  </a:lnTo>
                  <a:lnTo>
                    <a:pt x="15443" y="22872"/>
                  </a:lnTo>
                  <a:lnTo>
                    <a:pt x="15443" y="15227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6814045" y="3341941"/>
              <a:ext cx="4445" cy="436245"/>
            </a:xfrm>
            <a:custGeom>
              <a:avLst/>
              <a:gdLst/>
              <a:ahLst/>
              <a:cxnLst/>
              <a:rect l="l" t="t" r="r" b="b"/>
              <a:pathLst>
                <a:path w="4445" h="436245">
                  <a:moveTo>
                    <a:pt x="0" y="0"/>
                  </a:moveTo>
                  <a:lnTo>
                    <a:pt x="4133" y="43581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6817779" y="3358705"/>
              <a:ext cx="8255" cy="419100"/>
            </a:xfrm>
            <a:custGeom>
              <a:avLst/>
              <a:gdLst/>
              <a:ahLst/>
              <a:cxnLst/>
              <a:rect l="l" t="t" r="r" b="b"/>
              <a:pathLst>
                <a:path w="8254" h="419100">
                  <a:moveTo>
                    <a:pt x="7810" y="0"/>
                  </a:moveTo>
                  <a:lnTo>
                    <a:pt x="0" y="0"/>
                  </a:lnTo>
                  <a:lnTo>
                    <a:pt x="0" y="414439"/>
                  </a:lnTo>
                  <a:lnTo>
                    <a:pt x="0" y="419049"/>
                  </a:lnTo>
                  <a:lnTo>
                    <a:pt x="7810" y="419049"/>
                  </a:lnTo>
                  <a:lnTo>
                    <a:pt x="7810" y="41443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6821690" y="3351060"/>
              <a:ext cx="0" cy="422275"/>
            </a:xfrm>
            <a:custGeom>
              <a:avLst/>
              <a:gdLst/>
              <a:ahLst/>
              <a:cxnLst/>
              <a:rect l="l" t="t" r="r" b="b"/>
              <a:pathLst>
                <a:path w="0" h="422275">
                  <a:moveTo>
                    <a:pt x="0" y="42208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6817779" y="3351059"/>
              <a:ext cx="8255" cy="426720"/>
            </a:xfrm>
            <a:custGeom>
              <a:avLst/>
              <a:gdLst/>
              <a:ahLst/>
              <a:cxnLst/>
              <a:rect l="l" t="t" r="r" b="b"/>
              <a:pathLst>
                <a:path w="8254" h="426720">
                  <a:moveTo>
                    <a:pt x="7810" y="0"/>
                  </a:moveTo>
                  <a:lnTo>
                    <a:pt x="0" y="0"/>
                  </a:lnTo>
                  <a:lnTo>
                    <a:pt x="0" y="22872"/>
                  </a:lnTo>
                  <a:lnTo>
                    <a:pt x="0" y="426694"/>
                  </a:lnTo>
                  <a:lnTo>
                    <a:pt x="7810" y="426694"/>
                  </a:lnTo>
                  <a:lnTo>
                    <a:pt x="7810" y="2287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6821690" y="337393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6825361" y="3373932"/>
              <a:ext cx="8255" cy="403860"/>
            </a:xfrm>
            <a:custGeom>
              <a:avLst/>
              <a:gdLst/>
              <a:ahLst/>
              <a:cxnLst/>
              <a:rect l="l" t="t" r="r" b="b"/>
              <a:pathLst>
                <a:path w="8254" h="403860">
                  <a:moveTo>
                    <a:pt x="7810" y="0"/>
                  </a:moveTo>
                  <a:lnTo>
                    <a:pt x="0" y="0"/>
                  </a:lnTo>
                  <a:lnTo>
                    <a:pt x="0" y="179781"/>
                  </a:lnTo>
                  <a:lnTo>
                    <a:pt x="0" y="403821"/>
                  </a:lnTo>
                  <a:lnTo>
                    <a:pt x="7810" y="403821"/>
                  </a:lnTo>
                  <a:lnTo>
                    <a:pt x="7810" y="1797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6829272" y="3358705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19500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6825361" y="3358705"/>
              <a:ext cx="8255" cy="419100"/>
            </a:xfrm>
            <a:custGeom>
              <a:avLst/>
              <a:gdLst/>
              <a:ahLst/>
              <a:cxnLst/>
              <a:rect l="l" t="t" r="r" b="b"/>
              <a:pathLst>
                <a:path w="8254" h="41910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419049"/>
                  </a:lnTo>
                  <a:lnTo>
                    <a:pt x="7810" y="419049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6829272" y="3373932"/>
              <a:ext cx="0" cy="117475"/>
            </a:xfrm>
            <a:custGeom>
              <a:avLst/>
              <a:gdLst/>
              <a:ahLst/>
              <a:cxnLst/>
              <a:rect l="l" t="t" r="r" b="b"/>
              <a:pathLst>
                <a:path w="0" h="117475">
                  <a:moveTo>
                    <a:pt x="0" y="0"/>
                  </a:moveTo>
                  <a:lnTo>
                    <a:pt x="0" y="11732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6825364" y="3491255"/>
              <a:ext cx="8255" cy="287020"/>
            </a:xfrm>
            <a:custGeom>
              <a:avLst/>
              <a:gdLst/>
              <a:ahLst/>
              <a:cxnLst/>
              <a:rect l="l" t="t" r="r" b="b"/>
              <a:pathLst>
                <a:path w="8254" h="287020">
                  <a:moveTo>
                    <a:pt x="0" y="0"/>
                  </a:moveTo>
                  <a:lnTo>
                    <a:pt x="0" y="286499"/>
                  </a:lnTo>
                  <a:lnTo>
                    <a:pt x="7815" y="28649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6832625" y="3373932"/>
              <a:ext cx="4445" cy="403860"/>
            </a:xfrm>
            <a:custGeom>
              <a:avLst/>
              <a:gdLst/>
              <a:ahLst/>
              <a:cxnLst/>
              <a:rect l="l" t="t" r="r" b="b"/>
              <a:pathLst>
                <a:path w="4445" h="403860">
                  <a:moveTo>
                    <a:pt x="0" y="403821"/>
                  </a:moveTo>
                  <a:lnTo>
                    <a:pt x="429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6833006" y="3373932"/>
              <a:ext cx="8255" cy="403860"/>
            </a:xfrm>
            <a:custGeom>
              <a:avLst/>
              <a:gdLst/>
              <a:ahLst/>
              <a:cxnLst/>
              <a:rect l="l" t="t" r="r" b="b"/>
              <a:pathLst>
                <a:path w="8254" h="403860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403821"/>
                  </a:lnTo>
                  <a:lnTo>
                    <a:pt x="7810" y="403821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6836918" y="3381527"/>
              <a:ext cx="0" cy="125095"/>
            </a:xfrm>
            <a:custGeom>
              <a:avLst/>
              <a:gdLst/>
              <a:ahLst/>
              <a:cxnLst/>
              <a:rect l="l" t="t" r="r" b="b"/>
              <a:pathLst>
                <a:path w="0" h="125095">
                  <a:moveTo>
                    <a:pt x="0" y="0"/>
                  </a:moveTo>
                  <a:lnTo>
                    <a:pt x="0" y="12496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6833006" y="3381527"/>
              <a:ext cx="8255" cy="396240"/>
            </a:xfrm>
            <a:custGeom>
              <a:avLst/>
              <a:gdLst/>
              <a:ahLst/>
              <a:cxnLst/>
              <a:rect l="l" t="t" r="r" b="b"/>
              <a:pathLst>
                <a:path w="8254" h="396239">
                  <a:moveTo>
                    <a:pt x="7810" y="0"/>
                  </a:moveTo>
                  <a:lnTo>
                    <a:pt x="0" y="0"/>
                  </a:lnTo>
                  <a:lnTo>
                    <a:pt x="0" y="124968"/>
                  </a:lnTo>
                  <a:lnTo>
                    <a:pt x="0" y="396227"/>
                  </a:lnTo>
                  <a:lnTo>
                    <a:pt x="7810" y="396227"/>
                  </a:lnTo>
                  <a:lnTo>
                    <a:pt x="7810" y="12496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6836918" y="3381527"/>
              <a:ext cx="5715" cy="396240"/>
            </a:xfrm>
            <a:custGeom>
              <a:avLst/>
              <a:gdLst/>
              <a:ahLst/>
              <a:cxnLst/>
              <a:rect l="l" t="t" r="r" b="b"/>
              <a:pathLst>
                <a:path w="5715" h="396239">
                  <a:moveTo>
                    <a:pt x="0" y="0"/>
                  </a:moveTo>
                  <a:lnTo>
                    <a:pt x="5383" y="39622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6842141" y="3389160"/>
              <a:ext cx="8255" cy="388620"/>
            </a:xfrm>
            <a:custGeom>
              <a:avLst/>
              <a:gdLst/>
              <a:ahLst/>
              <a:cxnLst/>
              <a:rect l="l" t="t" r="r" b="b"/>
              <a:pathLst>
                <a:path w="8254" h="388620">
                  <a:moveTo>
                    <a:pt x="0" y="0"/>
                  </a:moveTo>
                  <a:lnTo>
                    <a:pt x="0" y="388594"/>
                  </a:lnTo>
                  <a:lnTo>
                    <a:pt x="7815" y="38859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6846049" y="3389160"/>
              <a:ext cx="0" cy="304800"/>
            </a:xfrm>
            <a:custGeom>
              <a:avLst/>
              <a:gdLst/>
              <a:ahLst/>
              <a:cxnLst/>
              <a:rect l="l" t="t" r="r" b="b"/>
              <a:pathLst>
                <a:path w="0" h="304800">
                  <a:moveTo>
                    <a:pt x="0" y="0"/>
                  </a:moveTo>
                  <a:lnTo>
                    <a:pt x="0" y="30474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6842138" y="3396805"/>
              <a:ext cx="8255" cy="381000"/>
            </a:xfrm>
            <a:custGeom>
              <a:avLst/>
              <a:gdLst/>
              <a:ahLst/>
              <a:cxnLst/>
              <a:rect l="l" t="t" r="r" b="b"/>
              <a:pathLst>
                <a:path w="8254" h="381000">
                  <a:moveTo>
                    <a:pt x="781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0" y="297103"/>
                  </a:lnTo>
                  <a:lnTo>
                    <a:pt x="0" y="380949"/>
                  </a:lnTo>
                  <a:lnTo>
                    <a:pt x="7810" y="380949"/>
                  </a:lnTo>
                  <a:lnTo>
                    <a:pt x="7810" y="297103"/>
                  </a:lnTo>
                  <a:lnTo>
                    <a:pt x="7810" y="91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6846049" y="3405936"/>
              <a:ext cx="6350" cy="372110"/>
            </a:xfrm>
            <a:custGeom>
              <a:avLst/>
              <a:gdLst/>
              <a:ahLst/>
              <a:cxnLst/>
              <a:rect l="l" t="t" r="r" b="b"/>
              <a:pathLst>
                <a:path w="6350" h="372110">
                  <a:moveTo>
                    <a:pt x="0" y="0"/>
                  </a:moveTo>
                  <a:lnTo>
                    <a:pt x="6066" y="37181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6849770" y="3413518"/>
              <a:ext cx="8255" cy="364490"/>
            </a:xfrm>
            <a:custGeom>
              <a:avLst/>
              <a:gdLst/>
              <a:ahLst/>
              <a:cxnLst/>
              <a:rect l="l" t="t" r="r" b="b"/>
              <a:pathLst>
                <a:path w="8254" h="364489">
                  <a:moveTo>
                    <a:pt x="7810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0" y="364236"/>
                  </a:lnTo>
                  <a:lnTo>
                    <a:pt x="7810" y="364236"/>
                  </a:lnTo>
                  <a:lnTo>
                    <a:pt x="7810" y="1527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6853681" y="3428796"/>
              <a:ext cx="5080" cy="349250"/>
            </a:xfrm>
            <a:custGeom>
              <a:avLst/>
              <a:gdLst/>
              <a:ahLst/>
              <a:cxnLst/>
              <a:rect l="l" t="t" r="r" b="b"/>
              <a:pathLst>
                <a:path w="5079" h="349250">
                  <a:moveTo>
                    <a:pt x="0" y="0"/>
                  </a:moveTo>
                  <a:lnTo>
                    <a:pt x="4459" y="34895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6857365" y="3428796"/>
              <a:ext cx="8255" cy="349250"/>
            </a:xfrm>
            <a:custGeom>
              <a:avLst/>
              <a:gdLst/>
              <a:ahLst/>
              <a:cxnLst/>
              <a:rect l="l" t="t" r="r" b="b"/>
              <a:pathLst>
                <a:path w="8254" h="349250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0" y="327621"/>
                  </a:lnTo>
                  <a:lnTo>
                    <a:pt x="0" y="348957"/>
                  </a:lnTo>
                  <a:lnTo>
                    <a:pt x="7810" y="348957"/>
                  </a:lnTo>
                  <a:lnTo>
                    <a:pt x="7810" y="327621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6861276" y="3444036"/>
              <a:ext cx="8255" cy="312420"/>
            </a:xfrm>
            <a:custGeom>
              <a:avLst/>
              <a:gdLst/>
              <a:ahLst/>
              <a:cxnLst/>
              <a:rect l="l" t="t" r="r" b="b"/>
              <a:pathLst>
                <a:path w="8254" h="312420">
                  <a:moveTo>
                    <a:pt x="0" y="312381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6864997" y="3444036"/>
              <a:ext cx="8255" cy="334010"/>
            </a:xfrm>
            <a:custGeom>
              <a:avLst/>
              <a:gdLst/>
              <a:ahLst/>
              <a:cxnLst/>
              <a:rect l="l" t="t" r="r" b="b"/>
              <a:pathLst>
                <a:path w="8254" h="33401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164553"/>
                  </a:lnTo>
                  <a:lnTo>
                    <a:pt x="0" y="333717"/>
                  </a:lnTo>
                  <a:lnTo>
                    <a:pt x="7810" y="333717"/>
                  </a:lnTo>
                  <a:lnTo>
                    <a:pt x="7810" y="164553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6868909" y="3459264"/>
              <a:ext cx="0" cy="149860"/>
            </a:xfrm>
            <a:custGeom>
              <a:avLst/>
              <a:gdLst/>
              <a:ahLst/>
              <a:cxnLst/>
              <a:rect l="l" t="t" r="r" b="b"/>
              <a:pathLst>
                <a:path w="0" h="149860">
                  <a:moveTo>
                    <a:pt x="0" y="1493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6865001" y="3459264"/>
              <a:ext cx="8255" cy="318770"/>
            </a:xfrm>
            <a:custGeom>
              <a:avLst/>
              <a:gdLst/>
              <a:ahLst/>
              <a:cxnLst/>
              <a:rect l="l" t="t" r="r" b="b"/>
              <a:pathLst>
                <a:path w="8254" h="318770">
                  <a:moveTo>
                    <a:pt x="0" y="0"/>
                  </a:moveTo>
                  <a:lnTo>
                    <a:pt x="0" y="318490"/>
                  </a:lnTo>
                  <a:lnTo>
                    <a:pt x="7815" y="318490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6872217" y="3476028"/>
              <a:ext cx="4445" cy="302260"/>
            </a:xfrm>
            <a:custGeom>
              <a:avLst/>
              <a:gdLst/>
              <a:ahLst/>
              <a:cxnLst/>
              <a:rect l="l" t="t" r="r" b="b"/>
              <a:pathLst>
                <a:path w="4445" h="302260">
                  <a:moveTo>
                    <a:pt x="0" y="301726"/>
                  </a:moveTo>
                  <a:lnTo>
                    <a:pt x="4337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6876554" y="3476028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w="0" h="85725">
                  <a:moveTo>
                    <a:pt x="0" y="0"/>
                  </a:moveTo>
                  <a:lnTo>
                    <a:pt x="0" y="8533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6872643" y="3476027"/>
              <a:ext cx="8255" cy="302260"/>
            </a:xfrm>
            <a:custGeom>
              <a:avLst/>
              <a:gdLst/>
              <a:ahLst/>
              <a:cxnLst/>
              <a:rect l="l" t="t" r="r" b="b"/>
              <a:pathLst>
                <a:path w="8254" h="302260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85331"/>
                  </a:lnTo>
                  <a:lnTo>
                    <a:pt x="0" y="301726"/>
                  </a:lnTo>
                  <a:lnTo>
                    <a:pt x="7810" y="301726"/>
                  </a:lnTo>
                  <a:lnTo>
                    <a:pt x="7810" y="85331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6876554" y="3483622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w="0" h="93345">
                  <a:moveTo>
                    <a:pt x="0" y="0"/>
                  </a:moveTo>
                  <a:lnTo>
                    <a:pt x="0" y="9296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6876554" y="3576586"/>
              <a:ext cx="3810" cy="201295"/>
            </a:xfrm>
            <a:custGeom>
              <a:avLst/>
              <a:gdLst/>
              <a:ahLst/>
              <a:cxnLst/>
              <a:rect l="l" t="t" r="r" b="b"/>
              <a:pathLst>
                <a:path w="3809" h="201295">
                  <a:moveTo>
                    <a:pt x="0" y="0"/>
                  </a:moveTo>
                  <a:lnTo>
                    <a:pt x="3619" y="20116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6880238" y="3491255"/>
              <a:ext cx="8255" cy="287020"/>
            </a:xfrm>
            <a:custGeom>
              <a:avLst/>
              <a:gdLst/>
              <a:ahLst/>
              <a:cxnLst/>
              <a:rect l="l" t="t" r="r" b="b"/>
              <a:pathLst>
                <a:path w="8254" h="28702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286499"/>
                  </a:lnTo>
                  <a:lnTo>
                    <a:pt x="7810" y="286499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6884149" y="3498900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w="0" h="219710">
                  <a:moveTo>
                    <a:pt x="0" y="0"/>
                  </a:moveTo>
                  <a:lnTo>
                    <a:pt x="0" y="21941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6880238" y="3506495"/>
              <a:ext cx="8255" cy="271780"/>
            </a:xfrm>
            <a:custGeom>
              <a:avLst/>
              <a:gdLst/>
              <a:ahLst/>
              <a:cxnLst/>
              <a:rect l="l" t="t" r="r" b="b"/>
              <a:pathLst>
                <a:path w="8254" h="271779">
                  <a:moveTo>
                    <a:pt x="7810" y="0"/>
                  </a:moveTo>
                  <a:lnTo>
                    <a:pt x="0" y="0"/>
                  </a:lnTo>
                  <a:lnTo>
                    <a:pt x="0" y="211823"/>
                  </a:lnTo>
                  <a:lnTo>
                    <a:pt x="0" y="271259"/>
                  </a:lnTo>
                  <a:lnTo>
                    <a:pt x="7810" y="271259"/>
                  </a:lnTo>
                  <a:lnTo>
                    <a:pt x="7810" y="21182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6884149" y="3506495"/>
              <a:ext cx="4445" cy="271780"/>
            </a:xfrm>
            <a:custGeom>
              <a:avLst/>
              <a:gdLst/>
              <a:ahLst/>
              <a:cxnLst/>
              <a:rect l="l" t="t" r="r" b="b"/>
              <a:pathLst>
                <a:path w="4445" h="271779">
                  <a:moveTo>
                    <a:pt x="0" y="0"/>
                  </a:moveTo>
                  <a:lnTo>
                    <a:pt x="4340" y="27125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6887870" y="3514127"/>
              <a:ext cx="8255" cy="264160"/>
            </a:xfrm>
            <a:custGeom>
              <a:avLst/>
              <a:gdLst/>
              <a:ahLst/>
              <a:cxnLst/>
              <a:rect l="l" t="t" r="r" b="b"/>
              <a:pathLst>
                <a:path w="8254" h="264160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263626"/>
                  </a:lnTo>
                  <a:lnTo>
                    <a:pt x="7810" y="263626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6895764" y="3521722"/>
              <a:ext cx="5715" cy="256540"/>
            </a:xfrm>
            <a:custGeom>
              <a:avLst/>
              <a:gdLst/>
              <a:ahLst/>
              <a:cxnLst/>
              <a:rect l="l" t="t" r="r" b="b"/>
              <a:pathLst>
                <a:path w="5715" h="256539">
                  <a:moveTo>
                    <a:pt x="0" y="256031"/>
                  </a:moveTo>
                  <a:lnTo>
                    <a:pt x="514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6897002" y="3521722"/>
              <a:ext cx="8255" cy="256540"/>
            </a:xfrm>
            <a:custGeom>
              <a:avLst/>
              <a:gdLst/>
              <a:ahLst/>
              <a:cxnLst/>
              <a:rect l="l" t="t" r="r" b="b"/>
              <a:pathLst>
                <a:path w="8254" h="256539">
                  <a:moveTo>
                    <a:pt x="7810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0" y="256032"/>
                  </a:lnTo>
                  <a:lnTo>
                    <a:pt x="7810" y="256032"/>
                  </a:lnTo>
                  <a:lnTo>
                    <a:pt x="7810" y="916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6904431" y="3546132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0" y="231622"/>
                  </a:moveTo>
                  <a:lnTo>
                    <a:pt x="411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6904634" y="3538486"/>
              <a:ext cx="8255" cy="239395"/>
            </a:xfrm>
            <a:custGeom>
              <a:avLst/>
              <a:gdLst/>
              <a:ahLst/>
              <a:cxnLst/>
              <a:rect l="l" t="t" r="r" b="b"/>
              <a:pathLst>
                <a:path w="8254" h="23939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5227"/>
                  </a:lnTo>
                  <a:lnTo>
                    <a:pt x="0" y="239268"/>
                  </a:lnTo>
                  <a:lnTo>
                    <a:pt x="7810" y="239268"/>
                  </a:lnTo>
                  <a:lnTo>
                    <a:pt x="7810" y="15227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6908545" y="3553714"/>
              <a:ext cx="4445" cy="224154"/>
            </a:xfrm>
            <a:custGeom>
              <a:avLst/>
              <a:gdLst/>
              <a:ahLst/>
              <a:cxnLst/>
              <a:rect l="l" t="t" r="r" b="b"/>
              <a:pathLst>
                <a:path w="4445" h="224154">
                  <a:moveTo>
                    <a:pt x="0" y="0"/>
                  </a:moveTo>
                  <a:lnTo>
                    <a:pt x="4181" y="22404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6912232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6916140" y="3546132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w="0" h="219710">
                  <a:moveTo>
                    <a:pt x="0" y="219417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6912229" y="3546131"/>
              <a:ext cx="8255" cy="231775"/>
            </a:xfrm>
            <a:custGeom>
              <a:avLst/>
              <a:gdLst/>
              <a:ahLst/>
              <a:cxnLst/>
              <a:rect l="l" t="t" r="r" b="b"/>
              <a:pathLst>
                <a:path w="8254" h="231775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231622"/>
                  </a:lnTo>
                  <a:lnTo>
                    <a:pt x="7810" y="231622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6916140" y="355371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4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6912229" y="3553713"/>
              <a:ext cx="8255" cy="224154"/>
            </a:xfrm>
            <a:custGeom>
              <a:avLst/>
              <a:gdLst/>
              <a:ahLst/>
              <a:cxnLst/>
              <a:rect l="l" t="t" r="r" b="b"/>
              <a:pathLst>
                <a:path w="8254" h="22415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224040"/>
                  </a:lnTo>
                  <a:lnTo>
                    <a:pt x="7810" y="224040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6916140" y="3553714"/>
              <a:ext cx="5080" cy="224154"/>
            </a:xfrm>
            <a:custGeom>
              <a:avLst/>
              <a:gdLst/>
              <a:ahLst/>
              <a:cxnLst/>
              <a:rect l="l" t="t" r="r" b="b"/>
              <a:pathLst>
                <a:path w="5079" h="224154">
                  <a:moveTo>
                    <a:pt x="0" y="0"/>
                  </a:moveTo>
                  <a:lnTo>
                    <a:pt x="4478" y="22404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6919878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0" y="0"/>
                  </a:moveTo>
                  <a:lnTo>
                    <a:pt x="0" y="216382"/>
                  </a:lnTo>
                  <a:lnTo>
                    <a:pt x="7815" y="216382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6923786" y="3561359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6919874" y="3553713"/>
              <a:ext cx="8255" cy="224154"/>
            </a:xfrm>
            <a:custGeom>
              <a:avLst/>
              <a:gdLst/>
              <a:ahLst/>
              <a:cxnLst/>
              <a:rect l="l" t="t" r="r" b="b"/>
              <a:pathLst>
                <a:path w="8254" h="224154">
                  <a:moveTo>
                    <a:pt x="7810" y="0"/>
                  </a:moveTo>
                  <a:lnTo>
                    <a:pt x="0" y="0"/>
                  </a:lnTo>
                  <a:lnTo>
                    <a:pt x="0" y="70104"/>
                  </a:lnTo>
                  <a:lnTo>
                    <a:pt x="0" y="224040"/>
                  </a:lnTo>
                  <a:lnTo>
                    <a:pt x="7810" y="224040"/>
                  </a:lnTo>
                  <a:lnTo>
                    <a:pt x="7810" y="7010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6926900" y="3561359"/>
              <a:ext cx="5080" cy="216535"/>
            </a:xfrm>
            <a:custGeom>
              <a:avLst/>
              <a:gdLst/>
              <a:ahLst/>
              <a:cxnLst/>
              <a:rect l="l" t="t" r="r" b="b"/>
              <a:pathLst>
                <a:path w="5079" h="216535">
                  <a:moveTo>
                    <a:pt x="0" y="216382"/>
                  </a:moveTo>
                  <a:lnTo>
                    <a:pt x="4467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6931367" y="3561359"/>
              <a:ext cx="0" cy="157480"/>
            </a:xfrm>
            <a:custGeom>
              <a:avLst/>
              <a:gdLst/>
              <a:ahLst/>
              <a:cxnLst/>
              <a:rect l="l" t="t" r="r" b="b"/>
              <a:pathLst>
                <a:path w="0" h="157479">
                  <a:moveTo>
                    <a:pt x="0" y="0"/>
                  </a:moveTo>
                  <a:lnTo>
                    <a:pt x="0" y="15695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6927456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156959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15695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6931367" y="3561359"/>
              <a:ext cx="0" cy="157480"/>
            </a:xfrm>
            <a:custGeom>
              <a:avLst/>
              <a:gdLst/>
              <a:ahLst/>
              <a:cxnLst/>
              <a:rect l="l" t="t" r="r" b="b"/>
              <a:pathLst>
                <a:path w="0" h="157479">
                  <a:moveTo>
                    <a:pt x="0" y="0"/>
                  </a:moveTo>
                  <a:lnTo>
                    <a:pt x="0" y="15695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6927459" y="3718318"/>
              <a:ext cx="8255" cy="59690"/>
            </a:xfrm>
            <a:custGeom>
              <a:avLst/>
              <a:gdLst/>
              <a:ahLst/>
              <a:cxnLst/>
              <a:rect l="l" t="t" r="r" b="b"/>
              <a:pathLst>
                <a:path w="8254" h="59689">
                  <a:moveTo>
                    <a:pt x="0" y="0"/>
                  </a:moveTo>
                  <a:lnTo>
                    <a:pt x="0" y="59436"/>
                  </a:lnTo>
                  <a:lnTo>
                    <a:pt x="7815" y="594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6934313" y="3561359"/>
              <a:ext cx="5080" cy="216535"/>
            </a:xfrm>
            <a:custGeom>
              <a:avLst/>
              <a:gdLst/>
              <a:ahLst/>
              <a:cxnLst/>
              <a:rect l="l" t="t" r="r" b="b"/>
              <a:pathLst>
                <a:path w="5079" h="216535">
                  <a:moveTo>
                    <a:pt x="0" y="216382"/>
                  </a:moveTo>
                  <a:lnTo>
                    <a:pt x="470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6935102" y="3561359"/>
              <a:ext cx="15875" cy="216535"/>
            </a:xfrm>
            <a:custGeom>
              <a:avLst/>
              <a:gdLst/>
              <a:ahLst/>
              <a:cxnLst/>
              <a:rect l="l" t="t" r="r" b="b"/>
              <a:pathLst>
                <a:path w="15875" h="216535">
                  <a:moveTo>
                    <a:pt x="15405" y="0"/>
                  </a:moveTo>
                  <a:lnTo>
                    <a:pt x="7810" y="0"/>
                  </a:lnTo>
                  <a:lnTo>
                    <a:pt x="7594" y="0"/>
                  </a:lnTo>
                  <a:lnTo>
                    <a:pt x="0" y="0"/>
                  </a:lnTo>
                  <a:lnTo>
                    <a:pt x="0" y="216395"/>
                  </a:lnTo>
                  <a:lnTo>
                    <a:pt x="7594" y="216395"/>
                  </a:lnTo>
                  <a:lnTo>
                    <a:pt x="7810" y="216395"/>
                  </a:lnTo>
                  <a:lnTo>
                    <a:pt x="15405" y="216395"/>
                  </a:lnTo>
                  <a:lnTo>
                    <a:pt x="15405" y="172186"/>
                  </a:lnTo>
                  <a:lnTo>
                    <a:pt x="1540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6946608" y="3553714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w="0" h="180339">
                  <a:moveTo>
                    <a:pt x="0" y="1798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6946608" y="3553714"/>
              <a:ext cx="5715" cy="224154"/>
            </a:xfrm>
            <a:custGeom>
              <a:avLst/>
              <a:gdLst/>
              <a:ahLst/>
              <a:cxnLst/>
              <a:rect l="l" t="t" r="r" b="b"/>
              <a:pathLst>
                <a:path w="5715" h="224154">
                  <a:moveTo>
                    <a:pt x="0" y="0"/>
                  </a:moveTo>
                  <a:lnTo>
                    <a:pt x="5473" y="22404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6950329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164553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16455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6954240" y="3553714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w="0" h="172720">
                  <a:moveTo>
                    <a:pt x="0" y="17219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6950329" y="3553713"/>
              <a:ext cx="8255" cy="224154"/>
            </a:xfrm>
            <a:custGeom>
              <a:avLst/>
              <a:gdLst/>
              <a:ahLst/>
              <a:cxnLst/>
              <a:rect l="l" t="t" r="r" b="b"/>
              <a:pathLst>
                <a:path w="8254" h="22415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224040"/>
                  </a:lnTo>
                  <a:lnTo>
                    <a:pt x="7810" y="224040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6954240" y="35613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6959460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70091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7009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6963372" y="3561359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7009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6959460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6963372" y="3561359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0"/>
                  </a:moveTo>
                  <a:lnTo>
                    <a:pt x="0" y="4723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6959463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0" y="0"/>
                  </a:moveTo>
                  <a:lnTo>
                    <a:pt x="0" y="169163"/>
                  </a:lnTo>
                  <a:lnTo>
                    <a:pt x="7815" y="169163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6965146" y="3561359"/>
              <a:ext cx="6350" cy="216535"/>
            </a:xfrm>
            <a:custGeom>
              <a:avLst/>
              <a:gdLst/>
              <a:ahLst/>
              <a:cxnLst/>
              <a:rect l="l" t="t" r="r" b="b"/>
              <a:pathLst>
                <a:path w="6350" h="216535">
                  <a:moveTo>
                    <a:pt x="0" y="216382"/>
                  </a:moveTo>
                  <a:lnTo>
                    <a:pt x="585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6967093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6971004" y="3561359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0"/>
                  </a:moveTo>
                  <a:lnTo>
                    <a:pt x="0" y="5486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6967093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548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6972477" y="3568954"/>
              <a:ext cx="6350" cy="208915"/>
            </a:xfrm>
            <a:custGeom>
              <a:avLst/>
              <a:gdLst/>
              <a:ahLst/>
              <a:cxnLst/>
              <a:rect l="l" t="t" r="r" b="b"/>
              <a:pathLst>
                <a:path w="6350" h="208914">
                  <a:moveTo>
                    <a:pt x="0" y="208800"/>
                  </a:moveTo>
                  <a:lnTo>
                    <a:pt x="612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6978599" y="3568954"/>
              <a:ext cx="0" cy="117475"/>
            </a:xfrm>
            <a:custGeom>
              <a:avLst/>
              <a:gdLst/>
              <a:ahLst/>
              <a:cxnLst/>
              <a:rect l="l" t="t" r="r" b="b"/>
              <a:pathLst>
                <a:path w="0" h="117475">
                  <a:moveTo>
                    <a:pt x="0" y="0"/>
                  </a:moveTo>
                  <a:lnTo>
                    <a:pt x="0" y="11737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6974688" y="3568953"/>
              <a:ext cx="8255" cy="208915"/>
            </a:xfrm>
            <a:custGeom>
              <a:avLst/>
              <a:gdLst/>
              <a:ahLst/>
              <a:cxnLst/>
              <a:rect l="l" t="t" r="r" b="b"/>
              <a:pathLst>
                <a:path w="8254" h="208914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17373"/>
                  </a:lnTo>
                  <a:lnTo>
                    <a:pt x="0" y="208800"/>
                  </a:lnTo>
                  <a:lnTo>
                    <a:pt x="7810" y="208800"/>
                  </a:lnTo>
                  <a:lnTo>
                    <a:pt x="7810" y="117373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6978599" y="3576586"/>
              <a:ext cx="8255" cy="180340"/>
            </a:xfrm>
            <a:custGeom>
              <a:avLst/>
              <a:gdLst/>
              <a:ahLst/>
              <a:cxnLst/>
              <a:rect l="l" t="t" r="r" b="b"/>
              <a:pathLst>
                <a:path w="8254" h="180339">
                  <a:moveTo>
                    <a:pt x="0" y="0"/>
                  </a:moveTo>
                  <a:lnTo>
                    <a:pt x="7645" y="1798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6982333" y="3576586"/>
              <a:ext cx="8255" cy="201295"/>
            </a:xfrm>
            <a:custGeom>
              <a:avLst/>
              <a:gdLst/>
              <a:ahLst/>
              <a:cxnLst/>
              <a:rect l="l" t="t" r="r" b="b"/>
              <a:pathLst>
                <a:path w="8254" h="201295">
                  <a:moveTo>
                    <a:pt x="781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0" y="179832"/>
                  </a:lnTo>
                  <a:lnTo>
                    <a:pt x="0" y="201168"/>
                  </a:lnTo>
                  <a:lnTo>
                    <a:pt x="7810" y="201168"/>
                  </a:lnTo>
                  <a:lnTo>
                    <a:pt x="7810" y="179832"/>
                  </a:lnTo>
                  <a:lnTo>
                    <a:pt x="7810" y="91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6986244" y="3585718"/>
              <a:ext cx="6350" cy="192405"/>
            </a:xfrm>
            <a:custGeom>
              <a:avLst/>
              <a:gdLst/>
              <a:ahLst/>
              <a:cxnLst/>
              <a:rect l="l" t="t" r="r" b="b"/>
              <a:pathLst>
                <a:path w="6350" h="192404">
                  <a:moveTo>
                    <a:pt x="0" y="0"/>
                  </a:moveTo>
                  <a:lnTo>
                    <a:pt x="6286" y="192036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6989966" y="3585717"/>
              <a:ext cx="8255" cy="192405"/>
            </a:xfrm>
            <a:custGeom>
              <a:avLst/>
              <a:gdLst/>
              <a:ahLst/>
              <a:cxnLst/>
              <a:rect l="l" t="t" r="r" b="b"/>
              <a:pathLst>
                <a:path w="8254" h="192404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132600"/>
                  </a:lnTo>
                  <a:lnTo>
                    <a:pt x="0" y="192036"/>
                  </a:lnTo>
                  <a:lnTo>
                    <a:pt x="7810" y="192036"/>
                  </a:lnTo>
                  <a:lnTo>
                    <a:pt x="7810" y="132600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6993877" y="3600945"/>
              <a:ext cx="7620" cy="117475"/>
            </a:xfrm>
            <a:custGeom>
              <a:avLst/>
              <a:gdLst/>
              <a:ahLst/>
              <a:cxnLst/>
              <a:rect l="l" t="t" r="r" b="b"/>
              <a:pathLst>
                <a:path w="7620" h="117475">
                  <a:moveTo>
                    <a:pt x="0" y="117373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6997560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62509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62509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7001472" y="3608590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5486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6997563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0" y="0"/>
                  </a:moveTo>
                  <a:lnTo>
                    <a:pt x="0" y="169163"/>
                  </a:lnTo>
                  <a:lnTo>
                    <a:pt x="7815" y="169163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7003020" y="3616223"/>
              <a:ext cx="6350" cy="161925"/>
            </a:xfrm>
            <a:custGeom>
              <a:avLst/>
              <a:gdLst/>
              <a:ahLst/>
              <a:cxnLst/>
              <a:rect l="l" t="t" r="r" b="b"/>
              <a:pathLst>
                <a:path w="6350" h="161925">
                  <a:moveTo>
                    <a:pt x="0" y="161531"/>
                  </a:moveTo>
                  <a:lnTo>
                    <a:pt x="6083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7009104" y="3616223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00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7005193" y="3616223"/>
              <a:ext cx="8255" cy="161925"/>
            </a:xfrm>
            <a:custGeom>
              <a:avLst/>
              <a:gdLst/>
              <a:ahLst/>
              <a:cxnLst/>
              <a:rect l="l" t="t" r="r" b="b"/>
              <a:pathLst>
                <a:path w="8254" h="161925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32004"/>
                  </a:lnTo>
                  <a:lnTo>
                    <a:pt x="0" y="161531"/>
                  </a:lnTo>
                  <a:lnTo>
                    <a:pt x="7810" y="161531"/>
                  </a:lnTo>
                  <a:lnTo>
                    <a:pt x="7810" y="32004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7009104" y="3623818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7009104" y="3663454"/>
              <a:ext cx="5715" cy="114300"/>
            </a:xfrm>
            <a:custGeom>
              <a:avLst/>
              <a:gdLst/>
              <a:ahLst/>
              <a:cxnLst/>
              <a:rect l="l" t="t" r="r" b="b"/>
              <a:pathLst>
                <a:path w="5715" h="114300">
                  <a:moveTo>
                    <a:pt x="0" y="0"/>
                  </a:moveTo>
                  <a:lnTo>
                    <a:pt x="5275" y="11430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7012788" y="3631450"/>
              <a:ext cx="8255" cy="146685"/>
            </a:xfrm>
            <a:custGeom>
              <a:avLst/>
              <a:gdLst/>
              <a:ahLst/>
              <a:cxnLst/>
              <a:rect l="l" t="t" r="r" b="b"/>
              <a:pathLst>
                <a:path w="8254" h="146685">
                  <a:moveTo>
                    <a:pt x="7810" y="0"/>
                  </a:moveTo>
                  <a:lnTo>
                    <a:pt x="0" y="0"/>
                  </a:lnTo>
                  <a:lnTo>
                    <a:pt x="0" y="146304"/>
                  </a:lnTo>
                  <a:lnTo>
                    <a:pt x="7810" y="14630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7016699" y="3631450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46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7012788" y="3639045"/>
              <a:ext cx="8255" cy="139065"/>
            </a:xfrm>
            <a:custGeom>
              <a:avLst/>
              <a:gdLst/>
              <a:ahLst/>
              <a:cxnLst/>
              <a:rect l="l" t="t" r="r" b="b"/>
              <a:pathLst>
                <a:path w="8254" h="139064">
                  <a:moveTo>
                    <a:pt x="7810" y="0"/>
                  </a:moveTo>
                  <a:lnTo>
                    <a:pt x="0" y="0"/>
                  </a:lnTo>
                  <a:lnTo>
                    <a:pt x="0" y="86868"/>
                  </a:lnTo>
                  <a:lnTo>
                    <a:pt x="0" y="138709"/>
                  </a:lnTo>
                  <a:lnTo>
                    <a:pt x="7810" y="138709"/>
                  </a:lnTo>
                  <a:lnTo>
                    <a:pt x="7810" y="8686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7016699" y="3639045"/>
              <a:ext cx="6985" cy="139065"/>
            </a:xfrm>
            <a:custGeom>
              <a:avLst/>
              <a:gdLst/>
              <a:ahLst/>
              <a:cxnLst/>
              <a:rect l="l" t="t" r="r" b="b"/>
              <a:pathLst>
                <a:path w="6984" h="139064">
                  <a:moveTo>
                    <a:pt x="0" y="0"/>
                  </a:moveTo>
                  <a:lnTo>
                    <a:pt x="6740" y="13870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7021970" y="3639045"/>
              <a:ext cx="8255" cy="139065"/>
            </a:xfrm>
            <a:custGeom>
              <a:avLst/>
              <a:gdLst/>
              <a:ahLst/>
              <a:cxnLst/>
              <a:rect l="l" t="t" r="r" b="b"/>
              <a:pathLst>
                <a:path w="8254" h="139064">
                  <a:moveTo>
                    <a:pt x="7810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0" y="138709"/>
                  </a:lnTo>
                  <a:lnTo>
                    <a:pt x="7810" y="138709"/>
                  </a:lnTo>
                  <a:lnTo>
                    <a:pt x="7810" y="918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 descr=""/>
            <p:cNvSpPr/>
            <p:nvPr/>
          </p:nvSpPr>
          <p:spPr>
            <a:xfrm>
              <a:off x="7028000" y="3648227"/>
              <a:ext cx="5715" cy="129539"/>
            </a:xfrm>
            <a:custGeom>
              <a:avLst/>
              <a:gdLst/>
              <a:ahLst/>
              <a:cxnLst/>
              <a:rect l="l" t="t" r="r" b="b"/>
              <a:pathLst>
                <a:path w="5715" h="129539">
                  <a:moveTo>
                    <a:pt x="0" y="129527"/>
                  </a:moveTo>
                  <a:lnTo>
                    <a:pt x="546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 descr=""/>
            <p:cNvSpPr/>
            <p:nvPr/>
          </p:nvSpPr>
          <p:spPr>
            <a:xfrm>
              <a:off x="7029551" y="3648227"/>
              <a:ext cx="8255" cy="129539"/>
            </a:xfrm>
            <a:custGeom>
              <a:avLst/>
              <a:gdLst/>
              <a:ahLst/>
              <a:cxnLst/>
              <a:rect l="l" t="t" r="r" b="b"/>
              <a:pathLst>
                <a:path w="8254" h="129539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129527"/>
                  </a:lnTo>
                  <a:lnTo>
                    <a:pt x="7810" y="129527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7035797" y="3663454"/>
              <a:ext cx="5715" cy="114300"/>
            </a:xfrm>
            <a:custGeom>
              <a:avLst/>
              <a:gdLst/>
              <a:ahLst/>
              <a:cxnLst/>
              <a:rect l="l" t="t" r="r" b="b"/>
              <a:pathLst>
                <a:path w="5715" h="114300">
                  <a:moveTo>
                    <a:pt x="0" y="114300"/>
                  </a:moveTo>
                  <a:lnTo>
                    <a:pt x="531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7037197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92964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929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7041108" y="3663454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w="0" h="93345">
                  <a:moveTo>
                    <a:pt x="0" y="9296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7037197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7041108" y="3663454"/>
              <a:ext cx="5715" cy="114300"/>
            </a:xfrm>
            <a:custGeom>
              <a:avLst/>
              <a:gdLst/>
              <a:ahLst/>
              <a:cxnLst/>
              <a:rect l="l" t="t" r="r" b="b"/>
              <a:pathLst>
                <a:path w="5715" h="114300">
                  <a:moveTo>
                    <a:pt x="0" y="0"/>
                  </a:moveTo>
                  <a:lnTo>
                    <a:pt x="5275" y="11430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7044795" y="3710686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10">
                  <a:moveTo>
                    <a:pt x="0" y="0"/>
                  </a:moveTo>
                  <a:lnTo>
                    <a:pt x="0" y="67068"/>
                  </a:lnTo>
                  <a:lnTo>
                    <a:pt x="7815" y="67068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7048703" y="3663454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4723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7044791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7048703" y="3671087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0" y="0"/>
                  </a:moveTo>
                  <a:lnTo>
                    <a:pt x="5508" y="10666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7052427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0" y="0"/>
                  </a:moveTo>
                  <a:lnTo>
                    <a:pt x="0" y="106667"/>
                  </a:lnTo>
                  <a:lnTo>
                    <a:pt x="7815" y="10666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7056335" y="3671087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w="0" h="22860">
                  <a:moveTo>
                    <a:pt x="0" y="0"/>
                  </a:moveTo>
                  <a:lnTo>
                    <a:pt x="0" y="2282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7052424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7810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0" y="106667"/>
                  </a:lnTo>
                  <a:lnTo>
                    <a:pt x="7810" y="106667"/>
                  </a:lnTo>
                  <a:lnTo>
                    <a:pt x="7810" y="2282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7058162" y="3671087"/>
              <a:ext cx="6350" cy="106680"/>
            </a:xfrm>
            <a:custGeom>
              <a:avLst/>
              <a:gdLst/>
              <a:ahLst/>
              <a:cxnLst/>
              <a:rect l="l" t="t" r="r" b="b"/>
              <a:pathLst>
                <a:path w="6350" h="106679">
                  <a:moveTo>
                    <a:pt x="0" y="106667"/>
                  </a:moveTo>
                  <a:lnTo>
                    <a:pt x="581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7063981" y="3671087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7060070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7810" y="0"/>
                  </a:moveTo>
                  <a:lnTo>
                    <a:pt x="0" y="0"/>
                  </a:lnTo>
                  <a:lnTo>
                    <a:pt x="0" y="62458"/>
                  </a:lnTo>
                  <a:lnTo>
                    <a:pt x="0" y="106667"/>
                  </a:lnTo>
                  <a:lnTo>
                    <a:pt x="7810" y="106667"/>
                  </a:lnTo>
                  <a:lnTo>
                    <a:pt x="7810" y="6245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7063981" y="3671087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0"/>
                  </a:moveTo>
                  <a:lnTo>
                    <a:pt x="0" y="6245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7060073" y="3733546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0" y="0"/>
                  </a:moveTo>
                  <a:lnTo>
                    <a:pt x="0" y="44208"/>
                  </a:lnTo>
                  <a:lnTo>
                    <a:pt x="7815" y="44208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7065381" y="3663454"/>
              <a:ext cx="6350" cy="114300"/>
            </a:xfrm>
            <a:custGeom>
              <a:avLst/>
              <a:gdLst/>
              <a:ahLst/>
              <a:cxnLst/>
              <a:rect l="l" t="t" r="r" b="b"/>
              <a:pathLst>
                <a:path w="6350" h="114300">
                  <a:moveTo>
                    <a:pt x="0" y="114300"/>
                  </a:moveTo>
                  <a:lnTo>
                    <a:pt x="61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7067651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7071563" y="3663454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w="0" h="102235">
                  <a:moveTo>
                    <a:pt x="0" y="0"/>
                  </a:moveTo>
                  <a:lnTo>
                    <a:pt x="0" y="10209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7067651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102095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10209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7078853" y="3773144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4610"/>
                  </a:moveTo>
                  <a:lnTo>
                    <a:pt x="184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7080694" y="3663454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10968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7076783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70091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7009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7080694" y="3663454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7009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7080694" y="3663454"/>
              <a:ext cx="7620" cy="114300"/>
            </a:xfrm>
            <a:custGeom>
              <a:avLst/>
              <a:gdLst/>
              <a:ahLst/>
              <a:cxnLst/>
              <a:rect l="l" t="t" r="r" b="b"/>
              <a:pathLst>
                <a:path w="7620" h="114300">
                  <a:moveTo>
                    <a:pt x="0" y="0"/>
                  </a:moveTo>
                  <a:lnTo>
                    <a:pt x="6992" y="11430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7084428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62458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6245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7088340" y="3663454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6245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7084428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7088340" y="366345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7092061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7095972" y="3663454"/>
              <a:ext cx="15240" cy="109855"/>
            </a:xfrm>
            <a:custGeom>
              <a:avLst/>
              <a:gdLst/>
              <a:ahLst/>
              <a:cxnLst/>
              <a:rect l="l" t="t" r="r" b="b"/>
              <a:pathLst>
                <a:path w="15240" h="109854">
                  <a:moveTo>
                    <a:pt x="0" y="7632"/>
                  </a:moveTo>
                  <a:lnTo>
                    <a:pt x="0" y="0"/>
                  </a:lnTo>
                </a:path>
                <a:path w="15240" h="109854">
                  <a:moveTo>
                    <a:pt x="0" y="0"/>
                  </a:moveTo>
                  <a:lnTo>
                    <a:pt x="0" y="109689"/>
                  </a:lnTo>
                </a:path>
                <a:path w="15240" h="109854">
                  <a:moveTo>
                    <a:pt x="0" y="109689"/>
                  </a:moveTo>
                  <a:lnTo>
                    <a:pt x="0" y="0"/>
                  </a:lnTo>
                </a:path>
                <a:path w="15240" h="109854">
                  <a:moveTo>
                    <a:pt x="0" y="0"/>
                  </a:moveTo>
                  <a:lnTo>
                    <a:pt x="0" y="22872"/>
                  </a:lnTo>
                </a:path>
                <a:path w="15240" h="109854">
                  <a:moveTo>
                    <a:pt x="0" y="22872"/>
                  </a:moveTo>
                  <a:lnTo>
                    <a:pt x="0" y="109689"/>
                  </a:lnTo>
                </a:path>
                <a:path w="15240" h="109854">
                  <a:moveTo>
                    <a:pt x="0" y="109689"/>
                  </a:moveTo>
                  <a:lnTo>
                    <a:pt x="7594" y="0"/>
                  </a:lnTo>
                </a:path>
                <a:path w="15240" h="109854">
                  <a:moveTo>
                    <a:pt x="7594" y="0"/>
                  </a:moveTo>
                  <a:lnTo>
                    <a:pt x="7594" y="109689"/>
                  </a:lnTo>
                </a:path>
                <a:path w="15240" h="109854">
                  <a:moveTo>
                    <a:pt x="7594" y="109689"/>
                  </a:moveTo>
                  <a:lnTo>
                    <a:pt x="7594" y="7632"/>
                  </a:lnTo>
                </a:path>
                <a:path w="15240" h="109854">
                  <a:moveTo>
                    <a:pt x="7594" y="7632"/>
                  </a:moveTo>
                  <a:lnTo>
                    <a:pt x="7594" y="54863"/>
                  </a:lnTo>
                </a:path>
                <a:path w="15240" h="109854">
                  <a:moveTo>
                    <a:pt x="7594" y="54863"/>
                  </a:moveTo>
                  <a:lnTo>
                    <a:pt x="7594" y="109689"/>
                  </a:lnTo>
                </a:path>
                <a:path w="15240" h="109854">
                  <a:moveTo>
                    <a:pt x="7594" y="109689"/>
                  </a:moveTo>
                  <a:lnTo>
                    <a:pt x="7594" y="7632"/>
                  </a:lnTo>
                </a:path>
                <a:path w="15240" h="109854">
                  <a:moveTo>
                    <a:pt x="7594" y="7632"/>
                  </a:moveTo>
                  <a:lnTo>
                    <a:pt x="7594" y="109689"/>
                  </a:lnTo>
                </a:path>
                <a:path w="15240" h="109854">
                  <a:moveTo>
                    <a:pt x="7594" y="109689"/>
                  </a:moveTo>
                  <a:lnTo>
                    <a:pt x="15239" y="7632"/>
                  </a:lnTo>
                </a:path>
                <a:path w="15240" h="109854">
                  <a:moveTo>
                    <a:pt x="15239" y="7632"/>
                  </a:moveTo>
                  <a:lnTo>
                    <a:pt x="15239" y="54863"/>
                  </a:lnTo>
                </a:path>
                <a:path w="15240" h="109854">
                  <a:moveTo>
                    <a:pt x="15239" y="54863"/>
                  </a:moveTo>
                  <a:lnTo>
                    <a:pt x="15239" y="109689"/>
                  </a:lnTo>
                </a:path>
                <a:path w="15240" h="109854">
                  <a:moveTo>
                    <a:pt x="15239" y="109689"/>
                  </a:moveTo>
                  <a:lnTo>
                    <a:pt x="15239" y="7632"/>
                  </a:lnTo>
                </a:path>
                <a:path w="15240" h="109854">
                  <a:moveTo>
                    <a:pt x="15239" y="7632"/>
                  </a:moveTo>
                  <a:lnTo>
                    <a:pt x="15239" y="10968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7107304" y="376923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7111212" y="3678682"/>
              <a:ext cx="7620" cy="94615"/>
            </a:xfrm>
            <a:custGeom>
              <a:avLst/>
              <a:gdLst/>
              <a:ahLst/>
              <a:cxnLst/>
              <a:rect l="l" t="t" r="r" b="b"/>
              <a:pathLst>
                <a:path w="7620" h="94614">
                  <a:moveTo>
                    <a:pt x="0" y="94462"/>
                  </a:moveTo>
                  <a:lnTo>
                    <a:pt x="0" y="0"/>
                  </a:lnTo>
                </a:path>
                <a:path w="7620" h="94614">
                  <a:moveTo>
                    <a:pt x="0" y="0"/>
                  </a:moveTo>
                  <a:lnTo>
                    <a:pt x="7581" y="70103"/>
                  </a:lnTo>
                </a:path>
                <a:path w="7620" h="94614">
                  <a:moveTo>
                    <a:pt x="7581" y="70103"/>
                  </a:moveTo>
                  <a:lnTo>
                    <a:pt x="7581" y="94462"/>
                  </a:lnTo>
                </a:path>
                <a:path w="7620" h="94614">
                  <a:moveTo>
                    <a:pt x="7581" y="94462"/>
                  </a:moveTo>
                  <a:lnTo>
                    <a:pt x="7581" y="0"/>
                  </a:lnTo>
                </a:path>
                <a:path w="7620" h="94614">
                  <a:moveTo>
                    <a:pt x="7581" y="0"/>
                  </a:moveTo>
                  <a:lnTo>
                    <a:pt x="7581" y="94462"/>
                  </a:lnTo>
                </a:path>
                <a:path w="7620" h="94614">
                  <a:moveTo>
                    <a:pt x="7581" y="94462"/>
                  </a:moveTo>
                  <a:lnTo>
                    <a:pt x="7581" y="77736"/>
                  </a:lnTo>
                </a:path>
                <a:path w="7620" h="94614">
                  <a:moveTo>
                    <a:pt x="7581" y="77736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7114883" y="3678681"/>
              <a:ext cx="8255" cy="99695"/>
            </a:xfrm>
            <a:custGeom>
              <a:avLst/>
              <a:gdLst/>
              <a:ahLst/>
              <a:cxnLst/>
              <a:rect l="l" t="t" r="r" b="b"/>
              <a:pathLst>
                <a:path w="8254" h="9969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99072"/>
                  </a:lnTo>
                  <a:lnTo>
                    <a:pt x="7810" y="99072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7118794" y="3686327"/>
              <a:ext cx="7620" cy="91440"/>
            </a:xfrm>
            <a:custGeom>
              <a:avLst/>
              <a:gdLst/>
              <a:ahLst/>
              <a:cxnLst/>
              <a:rect l="l" t="t" r="r" b="b"/>
              <a:pathLst>
                <a:path w="7620" h="91439">
                  <a:moveTo>
                    <a:pt x="0" y="0"/>
                  </a:moveTo>
                  <a:lnTo>
                    <a:pt x="7400" y="9142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7122532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7126440" y="3686327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7922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7122528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54864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54864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7126440" y="3693909"/>
              <a:ext cx="8255" cy="47625"/>
            </a:xfrm>
            <a:custGeom>
              <a:avLst/>
              <a:gdLst/>
              <a:ahLst/>
              <a:cxnLst/>
              <a:rect l="l" t="t" r="r" b="b"/>
              <a:pathLst>
                <a:path w="8254" h="47625">
                  <a:moveTo>
                    <a:pt x="0" y="47282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7130161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32004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32004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7134072" y="37015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7130164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0" y="0"/>
                  </a:moveTo>
                  <a:lnTo>
                    <a:pt x="0" y="76199"/>
                  </a:lnTo>
                  <a:lnTo>
                    <a:pt x="7815" y="7619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7135325" y="3710686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10">
                  <a:moveTo>
                    <a:pt x="0" y="67068"/>
                  </a:moveTo>
                  <a:lnTo>
                    <a:pt x="787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7143203" y="371068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1522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7139292" y="3710685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10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5227"/>
                  </a:lnTo>
                  <a:lnTo>
                    <a:pt x="0" y="67068"/>
                  </a:lnTo>
                  <a:lnTo>
                    <a:pt x="7810" y="67068"/>
                  </a:lnTo>
                  <a:lnTo>
                    <a:pt x="7810" y="15227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7143203" y="371831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w="0" h="30479">
                  <a:moveTo>
                    <a:pt x="0" y="0"/>
                  </a:moveTo>
                  <a:lnTo>
                    <a:pt x="0" y="3046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7143203" y="3748786"/>
              <a:ext cx="5080" cy="29209"/>
            </a:xfrm>
            <a:custGeom>
              <a:avLst/>
              <a:gdLst/>
              <a:ahLst/>
              <a:cxnLst/>
              <a:rect l="l" t="t" r="r" b="b"/>
              <a:pathLst>
                <a:path w="5079" h="29210">
                  <a:moveTo>
                    <a:pt x="0" y="0"/>
                  </a:moveTo>
                  <a:lnTo>
                    <a:pt x="4690" y="2896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7146938" y="3718318"/>
              <a:ext cx="8255" cy="59690"/>
            </a:xfrm>
            <a:custGeom>
              <a:avLst/>
              <a:gdLst/>
              <a:ahLst/>
              <a:cxnLst/>
              <a:rect l="l" t="t" r="r" b="b"/>
              <a:pathLst>
                <a:path w="8254" h="59689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59436"/>
                  </a:lnTo>
                  <a:lnTo>
                    <a:pt x="7810" y="59436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7150849" y="3725913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w="0" h="31114">
                  <a:moveTo>
                    <a:pt x="0" y="0"/>
                  </a:moveTo>
                  <a:lnTo>
                    <a:pt x="0" y="3050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7146938" y="3725913"/>
              <a:ext cx="8255" cy="52069"/>
            </a:xfrm>
            <a:custGeom>
              <a:avLst/>
              <a:gdLst/>
              <a:ahLst/>
              <a:cxnLst/>
              <a:rect l="l" t="t" r="r" b="b"/>
              <a:pathLst>
                <a:path w="8254" h="52070">
                  <a:moveTo>
                    <a:pt x="7810" y="0"/>
                  </a:moveTo>
                  <a:lnTo>
                    <a:pt x="0" y="0"/>
                  </a:lnTo>
                  <a:lnTo>
                    <a:pt x="0" y="30505"/>
                  </a:lnTo>
                  <a:lnTo>
                    <a:pt x="0" y="51841"/>
                  </a:lnTo>
                  <a:lnTo>
                    <a:pt x="7810" y="51841"/>
                  </a:lnTo>
                  <a:lnTo>
                    <a:pt x="7810" y="3050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7150849" y="3725913"/>
              <a:ext cx="5080" cy="52069"/>
            </a:xfrm>
            <a:custGeom>
              <a:avLst/>
              <a:gdLst/>
              <a:ahLst/>
              <a:cxnLst/>
              <a:rect l="l" t="t" r="r" b="b"/>
              <a:pathLst>
                <a:path w="5079" h="52070">
                  <a:moveTo>
                    <a:pt x="0" y="0"/>
                  </a:moveTo>
                  <a:lnTo>
                    <a:pt x="5056" y="5184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7154520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7160665" y="3733546"/>
              <a:ext cx="5715" cy="44450"/>
            </a:xfrm>
            <a:custGeom>
              <a:avLst/>
              <a:gdLst/>
              <a:ahLst/>
              <a:cxnLst/>
              <a:rect l="l" t="t" r="r" b="b"/>
              <a:pathLst>
                <a:path w="5715" h="44450">
                  <a:moveTo>
                    <a:pt x="0" y="44208"/>
                  </a:moveTo>
                  <a:lnTo>
                    <a:pt x="541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7162165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7169220" y="3741191"/>
              <a:ext cx="4445" cy="36830"/>
            </a:xfrm>
            <a:custGeom>
              <a:avLst/>
              <a:gdLst/>
              <a:ahLst/>
              <a:cxnLst/>
              <a:rect l="l" t="t" r="r" b="b"/>
              <a:pathLst>
                <a:path w="4445" h="36829">
                  <a:moveTo>
                    <a:pt x="0" y="36563"/>
                  </a:moveTo>
                  <a:lnTo>
                    <a:pt x="443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7169747" y="3741191"/>
              <a:ext cx="8255" cy="36830"/>
            </a:xfrm>
            <a:custGeom>
              <a:avLst/>
              <a:gdLst/>
              <a:ahLst/>
              <a:cxnLst/>
              <a:rect l="l" t="t" r="r" b="b"/>
              <a:pathLst>
                <a:path w="8254" h="36829">
                  <a:moveTo>
                    <a:pt x="7810" y="0"/>
                  </a:moveTo>
                  <a:lnTo>
                    <a:pt x="0" y="0"/>
                  </a:lnTo>
                  <a:lnTo>
                    <a:pt x="0" y="31953"/>
                  </a:lnTo>
                  <a:lnTo>
                    <a:pt x="0" y="36563"/>
                  </a:lnTo>
                  <a:lnTo>
                    <a:pt x="7810" y="36563"/>
                  </a:lnTo>
                  <a:lnTo>
                    <a:pt x="7810" y="3195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7173658" y="3741191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3195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7169747" y="3741191"/>
              <a:ext cx="8255" cy="36830"/>
            </a:xfrm>
            <a:custGeom>
              <a:avLst/>
              <a:gdLst/>
              <a:ahLst/>
              <a:cxnLst/>
              <a:rect l="l" t="t" r="r" b="b"/>
              <a:pathLst>
                <a:path w="8254" h="36829">
                  <a:moveTo>
                    <a:pt x="7810" y="0"/>
                  </a:moveTo>
                  <a:lnTo>
                    <a:pt x="0" y="0"/>
                  </a:lnTo>
                  <a:lnTo>
                    <a:pt x="0" y="36563"/>
                  </a:lnTo>
                  <a:lnTo>
                    <a:pt x="7810" y="3656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7173658" y="3741191"/>
              <a:ext cx="5080" cy="36830"/>
            </a:xfrm>
            <a:custGeom>
              <a:avLst/>
              <a:gdLst/>
              <a:ahLst/>
              <a:cxnLst/>
              <a:rect l="l" t="t" r="r" b="b"/>
              <a:pathLst>
                <a:path w="5079" h="36829">
                  <a:moveTo>
                    <a:pt x="0" y="0"/>
                  </a:moveTo>
                  <a:lnTo>
                    <a:pt x="4475" y="3656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7177392" y="3737292"/>
              <a:ext cx="8255" cy="40640"/>
            </a:xfrm>
            <a:custGeom>
              <a:avLst/>
              <a:gdLst/>
              <a:ahLst/>
              <a:cxnLst/>
              <a:rect l="l" t="t" r="r" b="b"/>
              <a:pathLst>
                <a:path w="8254" h="40639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0" y="40462"/>
                  </a:lnTo>
                  <a:lnTo>
                    <a:pt x="7810" y="40462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7181303" y="3741191"/>
              <a:ext cx="5715" cy="36830"/>
            </a:xfrm>
            <a:custGeom>
              <a:avLst/>
              <a:gdLst/>
              <a:ahLst/>
              <a:cxnLst/>
              <a:rect l="l" t="t" r="r" b="b"/>
              <a:pathLst>
                <a:path w="5715" h="36829">
                  <a:moveTo>
                    <a:pt x="0" y="0"/>
                  </a:moveTo>
                  <a:lnTo>
                    <a:pt x="5099" y="3656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7185041" y="3741191"/>
              <a:ext cx="8255" cy="36830"/>
            </a:xfrm>
            <a:custGeom>
              <a:avLst/>
              <a:gdLst/>
              <a:ahLst/>
              <a:cxnLst/>
              <a:rect l="l" t="t" r="r" b="b"/>
              <a:pathLst>
                <a:path w="8254" h="36829">
                  <a:moveTo>
                    <a:pt x="0" y="0"/>
                  </a:moveTo>
                  <a:lnTo>
                    <a:pt x="0" y="36563"/>
                  </a:lnTo>
                  <a:lnTo>
                    <a:pt x="7815" y="36563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7188949" y="374119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7185038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7191164" y="3733546"/>
              <a:ext cx="5715" cy="44450"/>
            </a:xfrm>
            <a:custGeom>
              <a:avLst/>
              <a:gdLst/>
              <a:ahLst/>
              <a:cxnLst/>
              <a:rect l="l" t="t" r="r" b="b"/>
              <a:pathLst>
                <a:path w="5715" h="44450">
                  <a:moveTo>
                    <a:pt x="0" y="44208"/>
                  </a:moveTo>
                  <a:lnTo>
                    <a:pt x="5366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7196531" y="3733546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w="0" h="23495">
                  <a:moveTo>
                    <a:pt x="0" y="0"/>
                  </a:moveTo>
                  <a:lnTo>
                    <a:pt x="0" y="2287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7192620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22872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2287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7196531" y="3733546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w="0" h="23495">
                  <a:moveTo>
                    <a:pt x="0" y="0"/>
                  </a:moveTo>
                  <a:lnTo>
                    <a:pt x="0" y="2287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7192623" y="3756418"/>
              <a:ext cx="8255" cy="21590"/>
            </a:xfrm>
            <a:custGeom>
              <a:avLst/>
              <a:gdLst/>
              <a:ahLst/>
              <a:cxnLst/>
              <a:rect l="l" t="t" r="r" b="b"/>
              <a:pathLst>
                <a:path w="8254" h="21589">
                  <a:moveTo>
                    <a:pt x="0" y="0"/>
                  </a:moveTo>
                  <a:lnTo>
                    <a:pt x="0" y="21336"/>
                  </a:lnTo>
                  <a:lnTo>
                    <a:pt x="7815" y="213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7197115" y="3733546"/>
              <a:ext cx="8890" cy="44450"/>
            </a:xfrm>
            <a:custGeom>
              <a:avLst/>
              <a:gdLst/>
              <a:ahLst/>
              <a:cxnLst/>
              <a:rect l="l" t="t" r="r" b="b"/>
              <a:pathLst>
                <a:path w="8890" h="44450">
                  <a:moveTo>
                    <a:pt x="0" y="44208"/>
                  </a:moveTo>
                  <a:lnTo>
                    <a:pt x="8546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7201751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39598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3959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7205662" y="3725913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47231"/>
                  </a:moveTo>
                  <a:lnTo>
                    <a:pt x="0" y="0"/>
                  </a:lnTo>
                </a:path>
                <a:path w="0" h="47625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7201751" y="3725913"/>
              <a:ext cx="8255" cy="52069"/>
            </a:xfrm>
            <a:custGeom>
              <a:avLst/>
              <a:gdLst/>
              <a:ahLst/>
              <a:cxnLst/>
              <a:rect l="l" t="t" r="r" b="b"/>
              <a:pathLst>
                <a:path w="8254" h="52070">
                  <a:moveTo>
                    <a:pt x="7810" y="0"/>
                  </a:moveTo>
                  <a:lnTo>
                    <a:pt x="0" y="0"/>
                  </a:lnTo>
                  <a:lnTo>
                    <a:pt x="0" y="39636"/>
                  </a:lnTo>
                  <a:lnTo>
                    <a:pt x="0" y="51841"/>
                  </a:lnTo>
                  <a:lnTo>
                    <a:pt x="7810" y="51841"/>
                  </a:lnTo>
                  <a:lnTo>
                    <a:pt x="7810" y="396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7205662" y="3725913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0"/>
                  </a:moveTo>
                  <a:lnTo>
                    <a:pt x="0" y="4723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7205662" y="376555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7594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7213308" y="3718318"/>
              <a:ext cx="15240" cy="55244"/>
            </a:xfrm>
            <a:custGeom>
              <a:avLst/>
              <a:gdLst/>
              <a:ahLst/>
              <a:cxnLst/>
              <a:rect l="l" t="t" r="r" b="b"/>
              <a:pathLst>
                <a:path w="15240" h="55245">
                  <a:moveTo>
                    <a:pt x="0" y="47231"/>
                  </a:moveTo>
                  <a:lnTo>
                    <a:pt x="0" y="7594"/>
                  </a:lnTo>
                </a:path>
                <a:path w="15240" h="55245">
                  <a:moveTo>
                    <a:pt x="0" y="7594"/>
                  </a:moveTo>
                  <a:lnTo>
                    <a:pt x="0" y="54825"/>
                  </a:lnTo>
                </a:path>
                <a:path w="15240" h="55245">
                  <a:moveTo>
                    <a:pt x="0" y="54825"/>
                  </a:moveTo>
                  <a:lnTo>
                    <a:pt x="0" y="7594"/>
                  </a:lnTo>
                </a:path>
                <a:path w="15240" h="55245">
                  <a:moveTo>
                    <a:pt x="0" y="7594"/>
                  </a:moveTo>
                  <a:lnTo>
                    <a:pt x="0" y="47231"/>
                  </a:lnTo>
                </a:path>
                <a:path w="15240" h="55245">
                  <a:moveTo>
                    <a:pt x="0" y="47231"/>
                  </a:moveTo>
                  <a:lnTo>
                    <a:pt x="0" y="30467"/>
                  </a:lnTo>
                </a:path>
                <a:path w="15240" h="55245">
                  <a:moveTo>
                    <a:pt x="0" y="30467"/>
                  </a:moveTo>
                  <a:lnTo>
                    <a:pt x="0" y="0"/>
                  </a:lnTo>
                </a:path>
                <a:path w="15240" h="55245">
                  <a:moveTo>
                    <a:pt x="0" y="0"/>
                  </a:moveTo>
                  <a:lnTo>
                    <a:pt x="7632" y="47231"/>
                  </a:lnTo>
                </a:path>
                <a:path w="15240" h="55245">
                  <a:moveTo>
                    <a:pt x="7632" y="47231"/>
                  </a:moveTo>
                  <a:lnTo>
                    <a:pt x="7632" y="0"/>
                  </a:lnTo>
                </a:path>
                <a:path w="15240" h="55245">
                  <a:moveTo>
                    <a:pt x="7632" y="0"/>
                  </a:moveTo>
                  <a:lnTo>
                    <a:pt x="7632" y="47231"/>
                  </a:lnTo>
                </a:path>
                <a:path w="15240" h="55245">
                  <a:moveTo>
                    <a:pt x="7632" y="47231"/>
                  </a:moveTo>
                  <a:lnTo>
                    <a:pt x="7632" y="7594"/>
                  </a:lnTo>
                </a:path>
                <a:path w="15240" h="55245">
                  <a:moveTo>
                    <a:pt x="7632" y="7594"/>
                  </a:moveTo>
                  <a:lnTo>
                    <a:pt x="7632" y="0"/>
                  </a:lnTo>
                </a:path>
                <a:path w="15240" h="55245">
                  <a:moveTo>
                    <a:pt x="7632" y="0"/>
                  </a:moveTo>
                  <a:lnTo>
                    <a:pt x="7632" y="47231"/>
                  </a:lnTo>
                </a:path>
                <a:path w="15240" h="55245">
                  <a:moveTo>
                    <a:pt x="7632" y="47231"/>
                  </a:moveTo>
                  <a:lnTo>
                    <a:pt x="7632" y="0"/>
                  </a:lnTo>
                </a:path>
                <a:path w="15240" h="55245">
                  <a:moveTo>
                    <a:pt x="7632" y="0"/>
                  </a:moveTo>
                  <a:lnTo>
                    <a:pt x="15227" y="0"/>
                  </a:lnTo>
                </a:path>
                <a:path w="15240" h="55245">
                  <a:moveTo>
                    <a:pt x="15227" y="0"/>
                  </a:moveTo>
                  <a:lnTo>
                    <a:pt x="15227" y="38100"/>
                  </a:lnTo>
                </a:path>
                <a:path w="15240" h="55245">
                  <a:moveTo>
                    <a:pt x="15227" y="38100"/>
                  </a:moveTo>
                  <a:lnTo>
                    <a:pt x="15227" y="0"/>
                  </a:lnTo>
                </a:path>
                <a:path w="15240" h="55245">
                  <a:moveTo>
                    <a:pt x="15227" y="0"/>
                  </a:moveTo>
                  <a:lnTo>
                    <a:pt x="15227" y="38100"/>
                  </a:lnTo>
                </a:path>
                <a:path w="15240" h="55245">
                  <a:moveTo>
                    <a:pt x="15227" y="38100"/>
                  </a:moveTo>
                  <a:lnTo>
                    <a:pt x="15227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7224627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7228535" y="3710686"/>
              <a:ext cx="15240" cy="46355"/>
            </a:xfrm>
            <a:custGeom>
              <a:avLst/>
              <a:gdLst/>
              <a:ahLst/>
              <a:cxnLst/>
              <a:rect l="l" t="t" r="r" b="b"/>
              <a:pathLst>
                <a:path w="15240" h="46354">
                  <a:moveTo>
                    <a:pt x="0" y="7632"/>
                  </a:moveTo>
                  <a:lnTo>
                    <a:pt x="0" y="45732"/>
                  </a:lnTo>
                </a:path>
                <a:path w="15240" h="46354">
                  <a:moveTo>
                    <a:pt x="0" y="45732"/>
                  </a:moveTo>
                  <a:lnTo>
                    <a:pt x="7632" y="0"/>
                  </a:lnTo>
                </a:path>
                <a:path w="15240" h="46354">
                  <a:moveTo>
                    <a:pt x="7632" y="0"/>
                  </a:moveTo>
                  <a:lnTo>
                    <a:pt x="7632" y="45732"/>
                  </a:lnTo>
                </a:path>
                <a:path w="15240" h="46354">
                  <a:moveTo>
                    <a:pt x="7632" y="45732"/>
                  </a:moveTo>
                  <a:lnTo>
                    <a:pt x="7632" y="0"/>
                  </a:lnTo>
                </a:path>
                <a:path w="15240" h="46354">
                  <a:moveTo>
                    <a:pt x="7632" y="0"/>
                  </a:moveTo>
                  <a:lnTo>
                    <a:pt x="7632" y="22860"/>
                  </a:lnTo>
                </a:path>
                <a:path w="15240" h="46354">
                  <a:moveTo>
                    <a:pt x="7632" y="22860"/>
                  </a:moveTo>
                  <a:lnTo>
                    <a:pt x="7632" y="45732"/>
                  </a:lnTo>
                </a:path>
                <a:path w="15240" h="46354">
                  <a:moveTo>
                    <a:pt x="7632" y="45732"/>
                  </a:moveTo>
                  <a:lnTo>
                    <a:pt x="7632" y="0"/>
                  </a:lnTo>
                </a:path>
                <a:path w="15240" h="46354">
                  <a:moveTo>
                    <a:pt x="7632" y="0"/>
                  </a:moveTo>
                  <a:lnTo>
                    <a:pt x="7632" y="45732"/>
                  </a:lnTo>
                </a:path>
                <a:path w="15240" h="46354">
                  <a:moveTo>
                    <a:pt x="7632" y="45732"/>
                  </a:moveTo>
                  <a:lnTo>
                    <a:pt x="15227" y="7632"/>
                  </a:lnTo>
                </a:path>
                <a:path w="15240" h="46354">
                  <a:moveTo>
                    <a:pt x="15227" y="7632"/>
                  </a:moveTo>
                  <a:lnTo>
                    <a:pt x="15227" y="22860"/>
                  </a:lnTo>
                </a:path>
                <a:path w="15240" h="46354">
                  <a:moveTo>
                    <a:pt x="15227" y="22860"/>
                  </a:moveTo>
                  <a:lnTo>
                    <a:pt x="15227" y="45732"/>
                  </a:lnTo>
                </a:path>
                <a:path w="15240" h="46354">
                  <a:moveTo>
                    <a:pt x="15227" y="45732"/>
                  </a:moveTo>
                  <a:lnTo>
                    <a:pt x="15227" y="7632"/>
                  </a:lnTo>
                </a:path>
                <a:path w="15240" h="46354">
                  <a:moveTo>
                    <a:pt x="15227" y="7632"/>
                  </a:moveTo>
                  <a:lnTo>
                    <a:pt x="15227" y="457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7239854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7243762" y="3718318"/>
              <a:ext cx="40005" cy="55244"/>
            </a:xfrm>
            <a:custGeom>
              <a:avLst/>
              <a:gdLst/>
              <a:ahLst/>
              <a:cxnLst/>
              <a:rect l="l" t="t" r="r" b="b"/>
              <a:pathLst>
                <a:path w="40004" h="55245">
                  <a:moveTo>
                    <a:pt x="0" y="38100"/>
                  </a:moveTo>
                  <a:lnTo>
                    <a:pt x="0" y="0"/>
                  </a:lnTo>
                </a:path>
                <a:path w="40004" h="55245">
                  <a:moveTo>
                    <a:pt x="0" y="0"/>
                  </a:moveTo>
                  <a:lnTo>
                    <a:pt x="7645" y="38100"/>
                  </a:lnTo>
                </a:path>
                <a:path w="40004" h="55245">
                  <a:moveTo>
                    <a:pt x="7645" y="38100"/>
                  </a:moveTo>
                  <a:lnTo>
                    <a:pt x="7645" y="0"/>
                  </a:lnTo>
                </a:path>
                <a:path w="40004" h="55245">
                  <a:moveTo>
                    <a:pt x="7645" y="0"/>
                  </a:moveTo>
                  <a:lnTo>
                    <a:pt x="7645" y="38100"/>
                  </a:lnTo>
                </a:path>
                <a:path w="40004" h="55245">
                  <a:moveTo>
                    <a:pt x="7645" y="38100"/>
                  </a:moveTo>
                  <a:lnTo>
                    <a:pt x="7645" y="30467"/>
                  </a:lnTo>
                </a:path>
                <a:path w="40004" h="55245">
                  <a:moveTo>
                    <a:pt x="7645" y="30467"/>
                  </a:moveTo>
                  <a:lnTo>
                    <a:pt x="7645" y="0"/>
                  </a:lnTo>
                </a:path>
                <a:path w="40004" h="55245">
                  <a:moveTo>
                    <a:pt x="7645" y="0"/>
                  </a:moveTo>
                  <a:lnTo>
                    <a:pt x="7645" y="38100"/>
                  </a:lnTo>
                </a:path>
                <a:path w="40004" h="55245">
                  <a:moveTo>
                    <a:pt x="7645" y="38100"/>
                  </a:moveTo>
                  <a:lnTo>
                    <a:pt x="7645" y="0"/>
                  </a:lnTo>
                </a:path>
                <a:path w="40004" h="55245">
                  <a:moveTo>
                    <a:pt x="7645" y="0"/>
                  </a:moveTo>
                  <a:lnTo>
                    <a:pt x="15227" y="38100"/>
                  </a:lnTo>
                </a:path>
                <a:path w="40004" h="55245">
                  <a:moveTo>
                    <a:pt x="15227" y="38100"/>
                  </a:moveTo>
                  <a:lnTo>
                    <a:pt x="15227" y="30467"/>
                  </a:lnTo>
                </a:path>
                <a:path w="40004" h="55245">
                  <a:moveTo>
                    <a:pt x="15227" y="30467"/>
                  </a:moveTo>
                  <a:lnTo>
                    <a:pt x="15227" y="7594"/>
                  </a:lnTo>
                </a:path>
                <a:path w="40004" h="55245">
                  <a:moveTo>
                    <a:pt x="15227" y="7594"/>
                  </a:moveTo>
                  <a:lnTo>
                    <a:pt x="15227" y="38100"/>
                  </a:lnTo>
                </a:path>
                <a:path w="40004" h="55245">
                  <a:moveTo>
                    <a:pt x="15227" y="38100"/>
                  </a:moveTo>
                  <a:lnTo>
                    <a:pt x="15227" y="7594"/>
                  </a:lnTo>
                </a:path>
                <a:path w="40004" h="55245">
                  <a:moveTo>
                    <a:pt x="15227" y="7594"/>
                  </a:moveTo>
                  <a:lnTo>
                    <a:pt x="15227" y="38100"/>
                  </a:lnTo>
                </a:path>
                <a:path w="40004" h="55245">
                  <a:moveTo>
                    <a:pt x="15227" y="38100"/>
                  </a:moveTo>
                  <a:lnTo>
                    <a:pt x="15227" y="22872"/>
                  </a:lnTo>
                </a:path>
                <a:path w="40004" h="55245">
                  <a:moveTo>
                    <a:pt x="15227" y="22872"/>
                  </a:moveTo>
                  <a:lnTo>
                    <a:pt x="24409" y="7594"/>
                  </a:lnTo>
                </a:path>
                <a:path w="40004" h="55245">
                  <a:moveTo>
                    <a:pt x="24409" y="7594"/>
                  </a:moveTo>
                  <a:lnTo>
                    <a:pt x="24409" y="47231"/>
                  </a:lnTo>
                </a:path>
                <a:path w="40004" h="55245">
                  <a:moveTo>
                    <a:pt x="24409" y="47231"/>
                  </a:moveTo>
                  <a:lnTo>
                    <a:pt x="24409" y="7594"/>
                  </a:lnTo>
                </a:path>
                <a:path w="40004" h="55245">
                  <a:moveTo>
                    <a:pt x="24409" y="7594"/>
                  </a:moveTo>
                  <a:lnTo>
                    <a:pt x="24409" y="15227"/>
                  </a:lnTo>
                </a:path>
                <a:path w="40004" h="55245">
                  <a:moveTo>
                    <a:pt x="24409" y="15227"/>
                  </a:moveTo>
                  <a:lnTo>
                    <a:pt x="24409" y="47231"/>
                  </a:lnTo>
                </a:path>
                <a:path w="40004" h="55245">
                  <a:moveTo>
                    <a:pt x="24409" y="47231"/>
                  </a:moveTo>
                  <a:lnTo>
                    <a:pt x="24409" y="22872"/>
                  </a:lnTo>
                </a:path>
                <a:path w="40004" h="55245">
                  <a:moveTo>
                    <a:pt x="24409" y="22872"/>
                  </a:moveTo>
                  <a:lnTo>
                    <a:pt x="24409" y="15227"/>
                  </a:lnTo>
                </a:path>
                <a:path w="40004" h="55245">
                  <a:moveTo>
                    <a:pt x="24409" y="15227"/>
                  </a:moveTo>
                  <a:lnTo>
                    <a:pt x="24409" y="47231"/>
                  </a:lnTo>
                </a:path>
                <a:path w="40004" h="55245">
                  <a:moveTo>
                    <a:pt x="24409" y="47231"/>
                  </a:moveTo>
                  <a:lnTo>
                    <a:pt x="32003" y="15227"/>
                  </a:lnTo>
                </a:path>
                <a:path w="40004" h="55245">
                  <a:moveTo>
                    <a:pt x="32003" y="15227"/>
                  </a:moveTo>
                  <a:lnTo>
                    <a:pt x="32003" y="22872"/>
                  </a:lnTo>
                </a:path>
                <a:path w="40004" h="55245">
                  <a:moveTo>
                    <a:pt x="32003" y="22872"/>
                  </a:moveTo>
                  <a:lnTo>
                    <a:pt x="32003" y="47231"/>
                  </a:lnTo>
                </a:path>
                <a:path w="40004" h="55245">
                  <a:moveTo>
                    <a:pt x="32003" y="47231"/>
                  </a:moveTo>
                  <a:lnTo>
                    <a:pt x="32003" y="15227"/>
                  </a:lnTo>
                </a:path>
                <a:path w="40004" h="55245">
                  <a:moveTo>
                    <a:pt x="32003" y="15227"/>
                  </a:moveTo>
                  <a:lnTo>
                    <a:pt x="32003" y="47231"/>
                  </a:lnTo>
                </a:path>
                <a:path w="40004" h="55245">
                  <a:moveTo>
                    <a:pt x="32003" y="47231"/>
                  </a:moveTo>
                  <a:lnTo>
                    <a:pt x="32003" y="15227"/>
                  </a:lnTo>
                </a:path>
                <a:path w="40004" h="55245">
                  <a:moveTo>
                    <a:pt x="32003" y="15227"/>
                  </a:moveTo>
                  <a:lnTo>
                    <a:pt x="32003" y="30467"/>
                  </a:lnTo>
                </a:path>
                <a:path w="40004" h="55245">
                  <a:moveTo>
                    <a:pt x="32003" y="30467"/>
                  </a:moveTo>
                  <a:lnTo>
                    <a:pt x="39636" y="47231"/>
                  </a:lnTo>
                </a:path>
                <a:path w="40004" h="55245">
                  <a:moveTo>
                    <a:pt x="39636" y="47231"/>
                  </a:moveTo>
                  <a:lnTo>
                    <a:pt x="39636" y="22872"/>
                  </a:lnTo>
                </a:path>
                <a:path w="40004" h="55245">
                  <a:moveTo>
                    <a:pt x="39636" y="22872"/>
                  </a:moveTo>
                  <a:lnTo>
                    <a:pt x="39636" y="47231"/>
                  </a:lnTo>
                </a:path>
                <a:path w="40004" h="55245">
                  <a:moveTo>
                    <a:pt x="39636" y="47231"/>
                  </a:moveTo>
                  <a:lnTo>
                    <a:pt x="39636" y="22872"/>
                  </a:lnTo>
                </a:path>
                <a:path w="40004" h="55245">
                  <a:moveTo>
                    <a:pt x="39636" y="22872"/>
                  </a:moveTo>
                  <a:lnTo>
                    <a:pt x="39636" y="30467"/>
                  </a:lnTo>
                </a:path>
                <a:path w="40004" h="55245">
                  <a:moveTo>
                    <a:pt x="39636" y="30467"/>
                  </a:moveTo>
                  <a:lnTo>
                    <a:pt x="39636" y="54825"/>
                  </a:lnTo>
                </a:path>
                <a:path w="40004" h="55245">
                  <a:moveTo>
                    <a:pt x="39636" y="54825"/>
                  </a:moveTo>
                  <a:lnTo>
                    <a:pt x="39636" y="2287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7283399" y="3741191"/>
              <a:ext cx="7620" cy="32384"/>
            </a:xfrm>
            <a:custGeom>
              <a:avLst/>
              <a:gdLst/>
              <a:ahLst/>
              <a:cxnLst/>
              <a:rect l="l" t="t" r="r" b="b"/>
              <a:pathLst>
                <a:path w="7620" h="32385">
                  <a:moveTo>
                    <a:pt x="0" y="0"/>
                  </a:moveTo>
                  <a:lnTo>
                    <a:pt x="7594" y="3195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7287086" y="376923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7290993" y="3733546"/>
              <a:ext cx="32384" cy="40005"/>
            </a:xfrm>
            <a:custGeom>
              <a:avLst/>
              <a:gdLst/>
              <a:ahLst/>
              <a:cxnLst/>
              <a:rect l="l" t="t" r="r" b="b"/>
              <a:pathLst>
                <a:path w="32384" h="40004">
                  <a:moveTo>
                    <a:pt x="0" y="39598"/>
                  </a:moveTo>
                  <a:lnTo>
                    <a:pt x="0" y="7645"/>
                  </a:lnTo>
                </a:path>
                <a:path w="32384" h="40004">
                  <a:moveTo>
                    <a:pt x="0" y="7645"/>
                  </a:moveTo>
                  <a:lnTo>
                    <a:pt x="0" y="32003"/>
                  </a:lnTo>
                </a:path>
                <a:path w="32384" h="40004">
                  <a:moveTo>
                    <a:pt x="0" y="32003"/>
                  </a:moveTo>
                  <a:lnTo>
                    <a:pt x="0" y="39598"/>
                  </a:lnTo>
                </a:path>
                <a:path w="32384" h="40004">
                  <a:moveTo>
                    <a:pt x="0" y="39598"/>
                  </a:moveTo>
                  <a:lnTo>
                    <a:pt x="0" y="7645"/>
                  </a:lnTo>
                </a:path>
                <a:path w="32384" h="40004">
                  <a:moveTo>
                    <a:pt x="0" y="7645"/>
                  </a:moveTo>
                  <a:lnTo>
                    <a:pt x="0" y="39598"/>
                  </a:lnTo>
                </a:path>
                <a:path w="32384" h="40004">
                  <a:moveTo>
                    <a:pt x="0" y="39598"/>
                  </a:moveTo>
                  <a:lnTo>
                    <a:pt x="0" y="32003"/>
                  </a:lnTo>
                </a:path>
                <a:path w="32384" h="40004">
                  <a:moveTo>
                    <a:pt x="0" y="32003"/>
                  </a:moveTo>
                  <a:lnTo>
                    <a:pt x="7632" y="7645"/>
                  </a:lnTo>
                </a:path>
                <a:path w="32384" h="40004">
                  <a:moveTo>
                    <a:pt x="7632" y="7645"/>
                  </a:moveTo>
                  <a:lnTo>
                    <a:pt x="7632" y="39598"/>
                  </a:lnTo>
                </a:path>
                <a:path w="32384" h="40004">
                  <a:moveTo>
                    <a:pt x="7632" y="39598"/>
                  </a:moveTo>
                  <a:lnTo>
                    <a:pt x="7632" y="7645"/>
                  </a:lnTo>
                </a:path>
                <a:path w="32384" h="40004">
                  <a:moveTo>
                    <a:pt x="7632" y="7645"/>
                  </a:moveTo>
                  <a:lnTo>
                    <a:pt x="7632" y="32003"/>
                  </a:lnTo>
                </a:path>
                <a:path w="32384" h="40004">
                  <a:moveTo>
                    <a:pt x="7632" y="32003"/>
                  </a:moveTo>
                  <a:lnTo>
                    <a:pt x="7632" y="22872"/>
                  </a:lnTo>
                </a:path>
                <a:path w="32384" h="40004">
                  <a:moveTo>
                    <a:pt x="7632" y="22872"/>
                  </a:moveTo>
                  <a:lnTo>
                    <a:pt x="7632" y="7645"/>
                  </a:lnTo>
                </a:path>
                <a:path w="32384" h="40004">
                  <a:moveTo>
                    <a:pt x="7632" y="7645"/>
                  </a:moveTo>
                  <a:lnTo>
                    <a:pt x="7632" y="32003"/>
                  </a:lnTo>
                </a:path>
                <a:path w="32384" h="40004">
                  <a:moveTo>
                    <a:pt x="7632" y="32003"/>
                  </a:moveTo>
                  <a:lnTo>
                    <a:pt x="15278" y="7645"/>
                  </a:lnTo>
                </a:path>
                <a:path w="32384" h="40004">
                  <a:moveTo>
                    <a:pt x="15278" y="7645"/>
                  </a:moveTo>
                  <a:lnTo>
                    <a:pt x="15278" y="32003"/>
                  </a:lnTo>
                </a:path>
                <a:path w="32384" h="40004">
                  <a:moveTo>
                    <a:pt x="15278" y="32003"/>
                  </a:moveTo>
                  <a:lnTo>
                    <a:pt x="15278" y="22872"/>
                  </a:lnTo>
                </a:path>
                <a:path w="32384" h="40004">
                  <a:moveTo>
                    <a:pt x="15278" y="22872"/>
                  </a:moveTo>
                  <a:lnTo>
                    <a:pt x="15278" y="7645"/>
                  </a:lnTo>
                </a:path>
                <a:path w="32384" h="40004">
                  <a:moveTo>
                    <a:pt x="15278" y="7645"/>
                  </a:moveTo>
                  <a:lnTo>
                    <a:pt x="15278" y="32003"/>
                  </a:lnTo>
                </a:path>
                <a:path w="32384" h="40004">
                  <a:moveTo>
                    <a:pt x="15278" y="32003"/>
                  </a:moveTo>
                  <a:lnTo>
                    <a:pt x="15278" y="7645"/>
                  </a:lnTo>
                </a:path>
                <a:path w="32384" h="40004">
                  <a:moveTo>
                    <a:pt x="15278" y="7645"/>
                  </a:moveTo>
                  <a:lnTo>
                    <a:pt x="22872" y="32003"/>
                  </a:lnTo>
                </a:path>
                <a:path w="32384" h="40004">
                  <a:moveTo>
                    <a:pt x="22872" y="32003"/>
                  </a:moveTo>
                  <a:lnTo>
                    <a:pt x="22872" y="0"/>
                  </a:lnTo>
                </a:path>
                <a:path w="32384" h="40004">
                  <a:moveTo>
                    <a:pt x="22872" y="0"/>
                  </a:moveTo>
                  <a:lnTo>
                    <a:pt x="22872" y="22872"/>
                  </a:lnTo>
                </a:path>
                <a:path w="32384" h="40004">
                  <a:moveTo>
                    <a:pt x="22872" y="22872"/>
                  </a:moveTo>
                  <a:lnTo>
                    <a:pt x="22872" y="0"/>
                  </a:lnTo>
                </a:path>
                <a:path w="32384" h="40004">
                  <a:moveTo>
                    <a:pt x="22872" y="0"/>
                  </a:moveTo>
                  <a:lnTo>
                    <a:pt x="22872" y="7645"/>
                  </a:lnTo>
                </a:path>
                <a:path w="32384" h="40004">
                  <a:moveTo>
                    <a:pt x="22872" y="7645"/>
                  </a:moveTo>
                  <a:lnTo>
                    <a:pt x="22872" y="22872"/>
                  </a:lnTo>
                </a:path>
                <a:path w="32384" h="40004">
                  <a:moveTo>
                    <a:pt x="22872" y="22872"/>
                  </a:moveTo>
                  <a:lnTo>
                    <a:pt x="22872" y="0"/>
                  </a:lnTo>
                </a:path>
                <a:path w="32384" h="40004">
                  <a:moveTo>
                    <a:pt x="22872" y="0"/>
                  </a:moveTo>
                  <a:lnTo>
                    <a:pt x="32042" y="22872"/>
                  </a:lnTo>
                </a:path>
                <a:path w="32384" h="40004">
                  <a:moveTo>
                    <a:pt x="32042" y="22872"/>
                  </a:moveTo>
                  <a:lnTo>
                    <a:pt x="3204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7319128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7323035" y="3718318"/>
              <a:ext cx="7620" cy="30480"/>
            </a:xfrm>
            <a:custGeom>
              <a:avLst/>
              <a:gdLst/>
              <a:ahLst/>
              <a:cxnLst/>
              <a:rect l="l" t="t" r="r" b="b"/>
              <a:pathLst>
                <a:path w="7620" h="30479">
                  <a:moveTo>
                    <a:pt x="0" y="15227"/>
                  </a:moveTo>
                  <a:lnTo>
                    <a:pt x="0" y="30467"/>
                  </a:lnTo>
                </a:path>
                <a:path w="7620" h="30479">
                  <a:moveTo>
                    <a:pt x="0" y="30467"/>
                  </a:moveTo>
                  <a:lnTo>
                    <a:pt x="0" y="7594"/>
                  </a:lnTo>
                </a:path>
                <a:path w="7620" h="30479">
                  <a:moveTo>
                    <a:pt x="0" y="7594"/>
                  </a:moveTo>
                  <a:lnTo>
                    <a:pt x="0" y="30467"/>
                  </a:lnTo>
                </a:path>
                <a:path w="7620" h="30479">
                  <a:moveTo>
                    <a:pt x="0" y="30467"/>
                  </a:moveTo>
                  <a:lnTo>
                    <a:pt x="0" y="22872"/>
                  </a:lnTo>
                </a:path>
                <a:path w="7620" h="30479">
                  <a:moveTo>
                    <a:pt x="0" y="22872"/>
                  </a:moveTo>
                  <a:lnTo>
                    <a:pt x="0" y="7594"/>
                  </a:lnTo>
                </a:path>
                <a:path w="7620" h="30479">
                  <a:moveTo>
                    <a:pt x="0" y="7594"/>
                  </a:moveTo>
                  <a:lnTo>
                    <a:pt x="7594" y="7594"/>
                  </a:lnTo>
                </a:path>
                <a:path w="7620" h="30479">
                  <a:moveTo>
                    <a:pt x="7594" y="7594"/>
                  </a:moveTo>
                  <a:lnTo>
                    <a:pt x="7594" y="22872"/>
                  </a:lnTo>
                </a:path>
                <a:path w="7620" h="30479">
                  <a:moveTo>
                    <a:pt x="7594" y="22872"/>
                  </a:moveTo>
                  <a:lnTo>
                    <a:pt x="7594" y="0"/>
                  </a:lnTo>
                </a:path>
                <a:path w="7620" h="30479">
                  <a:moveTo>
                    <a:pt x="7594" y="0"/>
                  </a:moveTo>
                  <a:lnTo>
                    <a:pt x="7594" y="2287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7326722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7330630" y="3693909"/>
              <a:ext cx="55244" cy="47625"/>
            </a:xfrm>
            <a:custGeom>
              <a:avLst/>
              <a:gdLst/>
              <a:ahLst/>
              <a:cxnLst/>
              <a:rect l="l" t="t" r="r" b="b"/>
              <a:pathLst>
                <a:path w="55245" h="47625">
                  <a:moveTo>
                    <a:pt x="0" y="47282"/>
                  </a:moveTo>
                  <a:lnTo>
                    <a:pt x="0" y="24409"/>
                  </a:lnTo>
                </a:path>
                <a:path w="55245" h="47625">
                  <a:moveTo>
                    <a:pt x="0" y="24409"/>
                  </a:moveTo>
                  <a:lnTo>
                    <a:pt x="0" y="32004"/>
                  </a:lnTo>
                </a:path>
                <a:path w="55245" h="47625">
                  <a:moveTo>
                    <a:pt x="0" y="32004"/>
                  </a:moveTo>
                  <a:lnTo>
                    <a:pt x="0" y="47282"/>
                  </a:lnTo>
                </a:path>
                <a:path w="55245" h="47625">
                  <a:moveTo>
                    <a:pt x="0" y="47282"/>
                  </a:moveTo>
                  <a:lnTo>
                    <a:pt x="7632" y="24409"/>
                  </a:lnTo>
                </a:path>
                <a:path w="55245" h="47625">
                  <a:moveTo>
                    <a:pt x="7632" y="24409"/>
                  </a:moveTo>
                  <a:lnTo>
                    <a:pt x="7632" y="39636"/>
                  </a:lnTo>
                </a:path>
                <a:path w="55245" h="47625">
                  <a:moveTo>
                    <a:pt x="7632" y="39636"/>
                  </a:moveTo>
                  <a:lnTo>
                    <a:pt x="7632" y="32004"/>
                  </a:lnTo>
                </a:path>
                <a:path w="55245" h="47625">
                  <a:moveTo>
                    <a:pt x="7632" y="32004"/>
                  </a:moveTo>
                  <a:lnTo>
                    <a:pt x="7632" y="16776"/>
                  </a:lnTo>
                </a:path>
                <a:path w="55245" h="47625">
                  <a:moveTo>
                    <a:pt x="7632" y="16776"/>
                  </a:moveTo>
                  <a:lnTo>
                    <a:pt x="7632" y="32004"/>
                  </a:lnTo>
                </a:path>
                <a:path w="55245" h="47625">
                  <a:moveTo>
                    <a:pt x="7632" y="32004"/>
                  </a:moveTo>
                  <a:lnTo>
                    <a:pt x="7632" y="39636"/>
                  </a:lnTo>
                </a:path>
                <a:path w="55245" h="47625">
                  <a:moveTo>
                    <a:pt x="7632" y="39636"/>
                  </a:moveTo>
                  <a:lnTo>
                    <a:pt x="7632" y="16776"/>
                  </a:lnTo>
                </a:path>
                <a:path w="55245" h="47625">
                  <a:moveTo>
                    <a:pt x="7632" y="16776"/>
                  </a:moveTo>
                  <a:lnTo>
                    <a:pt x="7632" y="32004"/>
                  </a:lnTo>
                </a:path>
                <a:path w="55245" h="47625">
                  <a:moveTo>
                    <a:pt x="7632" y="32004"/>
                  </a:moveTo>
                  <a:lnTo>
                    <a:pt x="15227" y="24409"/>
                  </a:lnTo>
                </a:path>
                <a:path w="55245" h="47625">
                  <a:moveTo>
                    <a:pt x="15227" y="24409"/>
                  </a:moveTo>
                  <a:lnTo>
                    <a:pt x="15227" y="16776"/>
                  </a:lnTo>
                </a:path>
                <a:path w="55245" h="47625">
                  <a:moveTo>
                    <a:pt x="15227" y="16776"/>
                  </a:moveTo>
                  <a:lnTo>
                    <a:pt x="15227" y="32004"/>
                  </a:lnTo>
                </a:path>
                <a:path w="55245" h="47625">
                  <a:moveTo>
                    <a:pt x="15227" y="32004"/>
                  </a:moveTo>
                  <a:lnTo>
                    <a:pt x="15227" y="7645"/>
                  </a:lnTo>
                </a:path>
                <a:path w="55245" h="47625">
                  <a:moveTo>
                    <a:pt x="15227" y="7645"/>
                  </a:moveTo>
                  <a:lnTo>
                    <a:pt x="15227" y="32004"/>
                  </a:lnTo>
                </a:path>
                <a:path w="55245" h="47625">
                  <a:moveTo>
                    <a:pt x="15227" y="32004"/>
                  </a:moveTo>
                  <a:lnTo>
                    <a:pt x="15227" y="16776"/>
                  </a:lnTo>
                </a:path>
                <a:path w="55245" h="47625">
                  <a:moveTo>
                    <a:pt x="15227" y="16776"/>
                  </a:moveTo>
                  <a:lnTo>
                    <a:pt x="15227" y="7645"/>
                  </a:lnTo>
                </a:path>
                <a:path w="55245" h="47625">
                  <a:moveTo>
                    <a:pt x="15227" y="7645"/>
                  </a:moveTo>
                  <a:lnTo>
                    <a:pt x="22872" y="24409"/>
                  </a:lnTo>
                </a:path>
                <a:path w="55245" h="47625">
                  <a:moveTo>
                    <a:pt x="22872" y="24409"/>
                  </a:moveTo>
                  <a:lnTo>
                    <a:pt x="22872" y="7645"/>
                  </a:lnTo>
                </a:path>
                <a:path w="55245" h="47625">
                  <a:moveTo>
                    <a:pt x="22872" y="7645"/>
                  </a:moveTo>
                  <a:lnTo>
                    <a:pt x="22872" y="24409"/>
                  </a:lnTo>
                </a:path>
                <a:path w="55245" h="47625">
                  <a:moveTo>
                    <a:pt x="22872" y="24409"/>
                  </a:moveTo>
                  <a:lnTo>
                    <a:pt x="22872" y="7645"/>
                  </a:lnTo>
                </a:path>
                <a:path w="55245" h="47625">
                  <a:moveTo>
                    <a:pt x="22872" y="7645"/>
                  </a:moveTo>
                  <a:lnTo>
                    <a:pt x="22872" y="24409"/>
                  </a:lnTo>
                </a:path>
                <a:path w="55245" h="47625">
                  <a:moveTo>
                    <a:pt x="22872" y="24409"/>
                  </a:moveTo>
                  <a:lnTo>
                    <a:pt x="22872" y="7645"/>
                  </a:lnTo>
                </a:path>
                <a:path w="55245" h="47625">
                  <a:moveTo>
                    <a:pt x="22872" y="7645"/>
                  </a:moveTo>
                  <a:lnTo>
                    <a:pt x="30505" y="7645"/>
                  </a:lnTo>
                </a:path>
                <a:path w="55245" h="47625">
                  <a:moveTo>
                    <a:pt x="30505" y="7645"/>
                  </a:moveTo>
                  <a:lnTo>
                    <a:pt x="30505" y="24409"/>
                  </a:lnTo>
                </a:path>
                <a:path w="55245" h="47625">
                  <a:moveTo>
                    <a:pt x="30505" y="24409"/>
                  </a:moveTo>
                  <a:lnTo>
                    <a:pt x="30505" y="0"/>
                  </a:lnTo>
                </a:path>
                <a:path w="55245" h="47625">
                  <a:moveTo>
                    <a:pt x="30505" y="0"/>
                  </a:moveTo>
                  <a:lnTo>
                    <a:pt x="30505" y="24409"/>
                  </a:lnTo>
                </a:path>
                <a:path w="55245" h="47625">
                  <a:moveTo>
                    <a:pt x="30505" y="24409"/>
                  </a:moveTo>
                  <a:lnTo>
                    <a:pt x="30505" y="0"/>
                  </a:lnTo>
                </a:path>
                <a:path w="55245" h="47625">
                  <a:moveTo>
                    <a:pt x="30505" y="0"/>
                  </a:moveTo>
                  <a:lnTo>
                    <a:pt x="30505" y="7645"/>
                  </a:lnTo>
                </a:path>
                <a:path w="55245" h="47625">
                  <a:moveTo>
                    <a:pt x="30505" y="7645"/>
                  </a:moveTo>
                  <a:lnTo>
                    <a:pt x="30505" y="16776"/>
                  </a:lnTo>
                </a:path>
                <a:path w="55245" h="47625">
                  <a:moveTo>
                    <a:pt x="30505" y="16776"/>
                  </a:moveTo>
                  <a:lnTo>
                    <a:pt x="38100" y="0"/>
                  </a:lnTo>
                </a:path>
                <a:path w="55245" h="47625">
                  <a:moveTo>
                    <a:pt x="38100" y="0"/>
                  </a:moveTo>
                  <a:lnTo>
                    <a:pt x="38100" y="16776"/>
                  </a:lnTo>
                </a:path>
                <a:path w="55245" h="47625">
                  <a:moveTo>
                    <a:pt x="38100" y="16776"/>
                  </a:moveTo>
                  <a:lnTo>
                    <a:pt x="38100" y="0"/>
                  </a:lnTo>
                </a:path>
                <a:path w="55245" h="47625">
                  <a:moveTo>
                    <a:pt x="38100" y="0"/>
                  </a:moveTo>
                  <a:lnTo>
                    <a:pt x="38100" y="7645"/>
                  </a:lnTo>
                </a:path>
                <a:path w="55245" h="47625">
                  <a:moveTo>
                    <a:pt x="38100" y="7645"/>
                  </a:moveTo>
                  <a:lnTo>
                    <a:pt x="38100" y="16776"/>
                  </a:lnTo>
                </a:path>
                <a:path w="55245" h="47625">
                  <a:moveTo>
                    <a:pt x="38100" y="16776"/>
                  </a:moveTo>
                  <a:lnTo>
                    <a:pt x="38100" y="0"/>
                  </a:lnTo>
                </a:path>
                <a:path w="55245" h="47625">
                  <a:moveTo>
                    <a:pt x="38100" y="0"/>
                  </a:moveTo>
                  <a:lnTo>
                    <a:pt x="38100" y="16776"/>
                  </a:lnTo>
                </a:path>
                <a:path w="55245" h="47625">
                  <a:moveTo>
                    <a:pt x="38100" y="16776"/>
                  </a:moveTo>
                  <a:lnTo>
                    <a:pt x="45732" y="0"/>
                  </a:lnTo>
                </a:path>
                <a:path w="55245" h="47625">
                  <a:moveTo>
                    <a:pt x="45732" y="0"/>
                  </a:moveTo>
                  <a:lnTo>
                    <a:pt x="45732" y="16776"/>
                  </a:lnTo>
                </a:path>
                <a:path w="55245" h="47625">
                  <a:moveTo>
                    <a:pt x="45732" y="16776"/>
                  </a:moveTo>
                  <a:lnTo>
                    <a:pt x="45732" y="24409"/>
                  </a:lnTo>
                </a:path>
                <a:path w="55245" h="47625">
                  <a:moveTo>
                    <a:pt x="45732" y="24409"/>
                  </a:moveTo>
                  <a:lnTo>
                    <a:pt x="45732" y="7645"/>
                  </a:lnTo>
                </a:path>
                <a:path w="55245" h="47625">
                  <a:moveTo>
                    <a:pt x="45732" y="7645"/>
                  </a:moveTo>
                  <a:lnTo>
                    <a:pt x="45732" y="24409"/>
                  </a:lnTo>
                </a:path>
                <a:path w="55245" h="47625">
                  <a:moveTo>
                    <a:pt x="45732" y="24409"/>
                  </a:moveTo>
                  <a:lnTo>
                    <a:pt x="45732" y="7645"/>
                  </a:lnTo>
                </a:path>
                <a:path w="55245" h="47625">
                  <a:moveTo>
                    <a:pt x="45732" y="7645"/>
                  </a:moveTo>
                  <a:lnTo>
                    <a:pt x="54863" y="24409"/>
                  </a:lnTo>
                </a:path>
                <a:path w="55245" h="47625">
                  <a:moveTo>
                    <a:pt x="54863" y="24409"/>
                  </a:moveTo>
                  <a:lnTo>
                    <a:pt x="54863" y="7645"/>
                  </a:lnTo>
                </a:path>
                <a:path w="55245" h="47625">
                  <a:moveTo>
                    <a:pt x="54863" y="7645"/>
                  </a:moveTo>
                  <a:lnTo>
                    <a:pt x="54863" y="2440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7381586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7385494" y="3701554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5">
                  <a:moveTo>
                    <a:pt x="0" y="16763"/>
                  </a:moveTo>
                  <a:lnTo>
                    <a:pt x="0" y="0"/>
                  </a:lnTo>
                </a:path>
                <a:path w="8254" h="17145">
                  <a:moveTo>
                    <a:pt x="0" y="0"/>
                  </a:moveTo>
                  <a:lnTo>
                    <a:pt x="0" y="16763"/>
                  </a:lnTo>
                </a:path>
                <a:path w="8254" h="17145">
                  <a:moveTo>
                    <a:pt x="0" y="16763"/>
                  </a:moveTo>
                  <a:lnTo>
                    <a:pt x="0" y="0"/>
                  </a:lnTo>
                </a:path>
                <a:path w="8254" h="17145">
                  <a:moveTo>
                    <a:pt x="0" y="0"/>
                  </a:moveTo>
                  <a:lnTo>
                    <a:pt x="7645" y="1676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7389231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7393140" y="37106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7389228" y="3706787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7393140" y="3710686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15227"/>
                  </a:moveTo>
                  <a:lnTo>
                    <a:pt x="0" y="7632"/>
                  </a:lnTo>
                </a:path>
                <a:path w="7620" h="15239">
                  <a:moveTo>
                    <a:pt x="0" y="7632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7396814" y="3710686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15227"/>
                  </a:lnTo>
                  <a:lnTo>
                    <a:pt x="7815" y="1522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7400721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7396814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7400721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  <a:path w="0" h="7620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7396810" y="3714419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7400721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15227"/>
                  </a:moveTo>
                  <a:lnTo>
                    <a:pt x="7645" y="0"/>
                  </a:lnTo>
                </a:path>
                <a:path w="8254" h="15239">
                  <a:moveTo>
                    <a:pt x="7645" y="0"/>
                  </a:moveTo>
                  <a:lnTo>
                    <a:pt x="7645" y="7594"/>
                  </a:lnTo>
                </a:path>
                <a:path w="8254" h="15239">
                  <a:moveTo>
                    <a:pt x="7645" y="7594"/>
                  </a:moveTo>
                  <a:lnTo>
                    <a:pt x="7645" y="15227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7404455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7408367" y="372591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7632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0" y="7632"/>
                  </a:lnTo>
                </a:path>
                <a:path w="8254" h="8254">
                  <a:moveTo>
                    <a:pt x="0" y="7632"/>
                  </a:moveTo>
                  <a:lnTo>
                    <a:pt x="7645" y="7632"/>
                  </a:lnTo>
                </a:path>
                <a:path w="8254" h="8254">
                  <a:moveTo>
                    <a:pt x="7645" y="7632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7412101" y="3725913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4" h="15875">
                  <a:moveTo>
                    <a:pt x="7810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7810" y="1527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7416012" y="3725913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20" h="15875">
                  <a:moveTo>
                    <a:pt x="0" y="0"/>
                  </a:moveTo>
                  <a:lnTo>
                    <a:pt x="7581" y="15278"/>
                  </a:lnTo>
                </a:path>
                <a:path w="7620" h="15875">
                  <a:moveTo>
                    <a:pt x="7581" y="15278"/>
                  </a:moveTo>
                  <a:lnTo>
                    <a:pt x="7581" y="7632"/>
                  </a:lnTo>
                </a:path>
                <a:path w="7620" h="15875">
                  <a:moveTo>
                    <a:pt x="7581" y="7632"/>
                  </a:moveTo>
                  <a:lnTo>
                    <a:pt x="7581" y="15278"/>
                  </a:lnTo>
                </a:path>
                <a:path w="7620" h="15875">
                  <a:moveTo>
                    <a:pt x="7581" y="15278"/>
                  </a:moveTo>
                  <a:lnTo>
                    <a:pt x="7581" y="7632"/>
                  </a:lnTo>
                </a:path>
                <a:path w="7620" h="15875">
                  <a:moveTo>
                    <a:pt x="7581" y="7632"/>
                  </a:moveTo>
                  <a:lnTo>
                    <a:pt x="7581" y="15278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7419686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7423594" y="373354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7645"/>
                  </a:moveTo>
                  <a:lnTo>
                    <a:pt x="7594" y="0"/>
                  </a:lnTo>
                </a:path>
                <a:path w="7620" h="8254">
                  <a:moveTo>
                    <a:pt x="7594" y="0"/>
                  </a:moveTo>
                  <a:lnTo>
                    <a:pt x="7594" y="7645"/>
                  </a:lnTo>
                </a:path>
                <a:path w="7620" h="8254">
                  <a:moveTo>
                    <a:pt x="7594" y="7645"/>
                  </a:moveTo>
                  <a:lnTo>
                    <a:pt x="7594" y="0"/>
                  </a:lnTo>
                </a:path>
                <a:path w="7620" h="8254">
                  <a:moveTo>
                    <a:pt x="7594" y="0"/>
                  </a:moveTo>
                  <a:lnTo>
                    <a:pt x="7594" y="764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7427281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7431188" y="37335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7645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0" y="7645"/>
                  </a:lnTo>
                </a:path>
                <a:path w="8254" h="8254">
                  <a:moveTo>
                    <a:pt x="0" y="7645"/>
                  </a:moveTo>
                  <a:lnTo>
                    <a:pt x="7632" y="0"/>
                  </a:lnTo>
                </a:path>
                <a:path w="8254" h="8254">
                  <a:moveTo>
                    <a:pt x="7632" y="0"/>
                  </a:moveTo>
                  <a:lnTo>
                    <a:pt x="7632" y="7645"/>
                  </a:lnTo>
                </a:path>
                <a:path w="8254" h="8254">
                  <a:moveTo>
                    <a:pt x="7632" y="7645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7434914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7438821" y="3725913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0" y="7632"/>
                  </a:moveTo>
                  <a:lnTo>
                    <a:pt x="0" y="15278"/>
                  </a:lnTo>
                </a:path>
                <a:path w="17145" h="15875">
                  <a:moveTo>
                    <a:pt x="0" y="15278"/>
                  </a:moveTo>
                  <a:lnTo>
                    <a:pt x="0" y="7632"/>
                  </a:lnTo>
                </a:path>
                <a:path w="17145" h="15875">
                  <a:moveTo>
                    <a:pt x="0" y="7632"/>
                  </a:moveTo>
                  <a:lnTo>
                    <a:pt x="9131" y="15278"/>
                  </a:lnTo>
                </a:path>
                <a:path w="17145" h="15875">
                  <a:moveTo>
                    <a:pt x="9131" y="15278"/>
                  </a:moveTo>
                  <a:lnTo>
                    <a:pt x="9131" y="7632"/>
                  </a:lnTo>
                </a:path>
                <a:path w="17145" h="15875">
                  <a:moveTo>
                    <a:pt x="9131" y="7632"/>
                  </a:moveTo>
                  <a:lnTo>
                    <a:pt x="9131" y="15278"/>
                  </a:lnTo>
                </a:path>
                <a:path w="17145" h="15875">
                  <a:moveTo>
                    <a:pt x="9131" y="15278"/>
                  </a:moveTo>
                  <a:lnTo>
                    <a:pt x="9131" y="7632"/>
                  </a:lnTo>
                </a:path>
                <a:path w="17145" h="15875">
                  <a:moveTo>
                    <a:pt x="9131" y="7632"/>
                  </a:moveTo>
                  <a:lnTo>
                    <a:pt x="9131" y="15278"/>
                  </a:lnTo>
                </a:path>
                <a:path w="17145" h="15875">
                  <a:moveTo>
                    <a:pt x="9131" y="15278"/>
                  </a:moveTo>
                  <a:lnTo>
                    <a:pt x="9131" y="0"/>
                  </a:lnTo>
                </a:path>
                <a:path w="17145" h="15875">
                  <a:moveTo>
                    <a:pt x="9131" y="0"/>
                  </a:moveTo>
                  <a:lnTo>
                    <a:pt x="16776" y="7632"/>
                  </a:lnTo>
                </a:path>
                <a:path w="17145" h="15875">
                  <a:moveTo>
                    <a:pt x="16776" y="7632"/>
                  </a:moveTo>
                  <a:lnTo>
                    <a:pt x="16776" y="0"/>
                  </a:lnTo>
                </a:path>
                <a:path w="17145" h="15875">
                  <a:moveTo>
                    <a:pt x="16776" y="0"/>
                  </a:moveTo>
                  <a:lnTo>
                    <a:pt x="16776" y="76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7451690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7455598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15227"/>
                  </a:moveTo>
                  <a:lnTo>
                    <a:pt x="0" y="7594"/>
                  </a:lnTo>
                </a:path>
                <a:path w="8254" h="15239">
                  <a:moveTo>
                    <a:pt x="0" y="7594"/>
                  </a:moveTo>
                  <a:lnTo>
                    <a:pt x="0" y="15227"/>
                  </a:lnTo>
                </a:path>
                <a:path w="8254" h="15239">
                  <a:moveTo>
                    <a:pt x="0" y="15227"/>
                  </a:moveTo>
                  <a:lnTo>
                    <a:pt x="0" y="7594"/>
                  </a:lnTo>
                </a:path>
                <a:path w="8254" h="15239">
                  <a:moveTo>
                    <a:pt x="0" y="7594"/>
                  </a:moveTo>
                  <a:lnTo>
                    <a:pt x="7632" y="7594"/>
                  </a:lnTo>
                </a:path>
                <a:path w="8254" h="15239">
                  <a:moveTo>
                    <a:pt x="7632" y="7594"/>
                  </a:moveTo>
                  <a:lnTo>
                    <a:pt x="7632" y="15227"/>
                  </a:lnTo>
                </a:path>
                <a:path w="8254" h="15239">
                  <a:moveTo>
                    <a:pt x="7632" y="15227"/>
                  </a:moveTo>
                  <a:lnTo>
                    <a:pt x="7632" y="7594"/>
                  </a:lnTo>
                </a:path>
                <a:path w="8254" h="15239">
                  <a:moveTo>
                    <a:pt x="7632" y="7594"/>
                  </a:moveTo>
                  <a:lnTo>
                    <a:pt x="7632" y="15227"/>
                  </a:lnTo>
                </a:path>
                <a:path w="8254" h="15239">
                  <a:moveTo>
                    <a:pt x="7632" y="15227"/>
                  </a:moveTo>
                  <a:lnTo>
                    <a:pt x="7632" y="7594"/>
                  </a:lnTo>
                </a:path>
                <a:path w="8254" h="15239">
                  <a:moveTo>
                    <a:pt x="7632" y="7594"/>
                  </a:moveTo>
                  <a:lnTo>
                    <a:pt x="7632" y="0"/>
                  </a:lnTo>
                </a:path>
                <a:path w="8254" h="15239">
                  <a:moveTo>
                    <a:pt x="7632" y="0"/>
                  </a:moveTo>
                  <a:lnTo>
                    <a:pt x="7632" y="759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7459323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7463231" y="371831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7594"/>
                  </a:moveTo>
                  <a:lnTo>
                    <a:pt x="7594" y="0"/>
                  </a:lnTo>
                </a:path>
                <a:path w="7620" h="7620">
                  <a:moveTo>
                    <a:pt x="7594" y="0"/>
                  </a:moveTo>
                  <a:lnTo>
                    <a:pt x="7594" y="7594"/>
                  </a:lnTo>
                </a:path>
                <a:path w="7620" h="7620">
                  <a:moveTo>
                    <a:pt x="7594" y="7594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7466917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 descr=""/>
            <p:cNvSpPr/>
            <p:nvPr/>
          </p:nvSpPr>
          <p:spPr>
            <a:xfrm>
              <a:off x="7470826" y="3718318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594"/>
                  </a:lnTo>
                </a:path>
                <a:path w="8254" h="7620">
                  <a:moveTo>
                    <a:pt x="0" y="7594"/>
                  </a:moveTo>
                  <a:lnTo>
                    <a:pt x="0" y="0"/>
                  </a:lnTo>
                </a:path>
                <a:path w="8254" h="7620">
                  <a:moveTo>
                    <a:pt x="0" y="0"/>
                  </a:moveTo>
                  <a:lnTo>
                    <a:pt x="0" y="7594"/>
                  </a:lnTo>
                </a:path>
                <a:path w="8254" h="7620">
                  <a:moveTo>
                    <a:pt x="0" y="7594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 descr=""/>
            <p:cNvSpPr/>
            <p:nvPr/>
          </p:nvSpPr>
          <p:spPr>
            <a:xfrm>
              <a:off x="7474550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7478458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  <a:path w="0" h="7620">
                  <a:moveTo>
                    <a:pt x="0" y="7594"/>
                  </a:moveTo>
                  <a:lnTo>
                    <a:pt x="0" y="0"/>
                  </a:lnTo>
                </a:path>
                <a:path w="0" h="7620">
                  <a:moveTo>
                    <a:pt x="0" y="0"/>
                  </a:moveTo>
                  <a:lnTo>
                    <a:pt x="0" y="7594"/>
                  </a:lnTo>
                </a:path>
                <a:path w="0" h="7620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7474550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7478458" y="3718318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40" h="7620">
                  <a:moveTo>
                    <a:pt x="0" y="0"/>
                  </a:moveTo>
                  <a:lnTo>
                    <a:pt x="7594" y="7594"/>
                  </a:lnTo>
                </a:path>
                <a:path w="15240" h="7620">
                  <a:moveTo>
                    <a:pt x="7594" y="7594"/>
                  </a:moveTo>
                  <a:lnTo>
                    <a:pt x="7594" y="0"/>
                  </a:lnTo>
                </a:path>
                <a:path w="15240" h="7620">
                  <a:moveTo>
                    <a:pt x="7594" y="0"/>
                  </a:moveTo>
                  <a:lnTo>
                    <a:pt x="7594" y="7594"/>
                  </a:lnTo>
                </a:path>
                <a:path w="15240" h="7620">
                  <a:moveTo>
                    <a:pt x="7594" y="7594"/>
                  </a:moveTo>
                  <a:lnTo>
                    <a:pt x="7594" y="0"/>
                  </a:lnTo>
                </a:path>
                <a:path w="15240" h="7620">
                  <a:moveTo>
                    <a:pt x="7594" y="0"/>
                  </a:moveTo>
                  <a:lnTo>
                    <a:pt x="7594" y="7594"/>
                  </a:lnTo>
                </a:path>
                <a:path w="15240" h="7620">
                  <a:moveTo>
                    <a:pt x="7594" y="7594"/>
                  </a:moveTo>
                  <a:lnTo>
                    <a:pt x="7594" y="0"/>
                  </a:lnTo>
                </a:path>
                <a:path w="15240" h="7620">
                  <a:moveTo>
                    <a:pt x="7594" y="0"/>
                  </a:moveTo>
                  <a:lnTo>
                    <a:pt x="15239" y="0"/>
                  </a:lnTo>
                </a:path>
                <a:path w="15240" h="7620">
                  <a:moveTo>
                    <a:pt x="15239" y="0"/>
                  </a:moveTo>
                  <a:lnTo>
                    <a:pt x="15239" y="7594"/>
                  </a:lnTo>
                </a:path>
                <a:path w="15240" h="7620">
                  <a:moveTo>
                    <a:pt x="15239" y="7594"/>
                  </a:moveTo>
                  <a:lnTo>
                    <a:pt x="15239" y="0"/>
                  </a:lnTo>
                </a:path>
                <a:path w="15240" h="7620">
                  <a:moveTo>
                    <a:pt x="15239" y="0"/>
                  </a:moveTo>
                  <a:lnTo>
                    <a:pt x="15239" y="7594"/>
                  </a:lnTo>
                </a:path>
                <a:path w="15240" h="7620">
                  <a:moveTo>
                    <a:pt x="15239" y="7594"/>
                  </a:moveTo>
                  <a:lnTo>
                    <a:pt x="15239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7489790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7493698" y="371831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0" y="0"/>
                  </a:moveTo>
                  <a:lnTo>
                    <a:pt x="0" y="7594"/>
                  </a:lnTo>
                </a:path>
                <a:path w="17145" h="7620">
                  <a:moveTo>
                    <a:pt x="0" y="7594"/>
                  </a:moveTo>
                  <a:lnTo>
                    <a:pt x="9118" y="0"/>
                  </a:lnTo>
                </a:path>
                <a:path w="17145" h="7620">
                  <a:moveTo>
                    <a:pt x="9118" y="0"/>
                  </a:moveTo>
                  <a:lnTo>
                    <a:pt x="9118" y="7594"/>
                  </a:lnTo>
                </a:path>
                <a:path w="17145" h="7620">
                  <a:moveTo>
                    <a:pt x="9118" y="7594"/>
                  </a:moveTo>
                  <a:lnTo>
                    <a:pt x="9118" y="0"/>
                  </a:lnTo>
                </a:path>
                <a:path w="17145" h="7620">
                  <a:moveTo>
                    <a:pt x="9118" y="0"/>
                  </a:moveTo>
                  <a:lnTo>
                    <a:pt x="9118" y="7594"/>
                  </a:lnTo>
                </a:path>
                <a:path w="17145" h="7620">
                  <a:moveTo>
                    <a:pt x="9118" y="7594"/>
                  </a:moveTo>
                  <a:lnTo>
                    <a:pt x="9118" y="0"/>
                  </a:lnTo>
                </a:path>
                <a:path w="17145" h="7620">
                  <a:moveTo>
                    <a:pt x="9118" y="0"/>
                  </a:moveTo>
                  <a:lnTo>
                    <a:pt x="9118" y="7594"/>
                  </a:lnTo>
                </a:path>
                <a:path w="17145" h="7620">
                  <a:moveTo>
                    <a:pt x="9118" y="7594"/>
                  </a:moveTo>
                  <a:lnTo>
                    <a:pt x="16764" y="759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7506550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7510462" y="3725913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0"/>
                  </a:moveTo>
                  <a:lnTo>
                    <a:pt x="0" y="7632"/>
                  </a:lnTo>
                </a:path>
                <a:path w="7620" h="8254">
                  <a:moveTo>
                    <a:pt x="0" y="7632"/>
                  </a:moveTo>
                  <a:lnTo>
                    <a:pt x="0" y="0"/>
                  </a:lnTo>
                </a:path>
                <a:path w="7620" h="8254">
                  <a:moveTo>
                    <a:pt x="0" y="0"/>
                  </a:moveTo>
                  <a:lnTo>
                    <a:pt x="7594" y="7632"/>
                  </a:lnTo>
                </a:path>
                <a:path w="7620" h="8254">
                  <a:moveTo>
                    <a:pt x="7594" y="7632"/>
                  </a:moveTo>
                  <a:lnTo>
                    <a:pt x="7594" y="0"/>
                  </a:lnTo>
                </a:path>
                <a:path w="7620" h="8254">
                  <a:moveTo>
                    <a:pt x="7594" y="0"/>
                  </a:moveTo>
                  <a:lnTo>
                    <a:pt x="7594" y="76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7514148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7518057" y="37335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0" y="7645"/>
                  </a:lnTo>
                </a:path>
                <a:path w="8254" h="8254">
                  <a:moveTo>
                    <a:pt x="0" y="7645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7632" y="7645"/>
                  </a:lnTo>
                </a:path>
                <a:path w="8254" h="8254">
                  <a:moveTo>
                    <a:pt x="7632" y="7645"/>
                  </a:moveTo>
                  <a:lnTo>
                    <a:pt x="7632" y="0"/>
                  </a:lnTo>
                </a:path>
                <a:path w="8254" h="8254">
                  <a:moveTo>
                    <a:pt x="7632" y="0"/>
                  </a:moveTo>
                  <a:lnTo>
                    <a:pt x="7632" y="764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7521781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7525690" y="374119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594"/>
                  </a:lnTo>
                </a:path>
                <a:path w="8254" h="7620">
                  <a:moveTo>
                    <a:pt x="0" y="7594"/>
                  </a:moveTo>
                  <a:lnTo>
                    <a:pt x="7645" y="0"/>
                  </a:lnTo>
                </a:path>
                <a:path w="8254" h="7620">
                  <a:moveTo>
                    <a:pt x="7645" y="0"/>
                  </a:moveTo>
                  <a:lnTo>
                    <a:pt x="7645" y="759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7529423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 descr=""/>
            <p:cNvSpPr/>
            <p:nvPr/>
          </p:nvSpPr>
          <p:spPr>
            <a:xfrm>
              <a:off x="7533335" y="374878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0"/>
                  </a:moveTo>
                  <a:lnTo>
                    <a:pt x="0" y="7632"/>
                  </a:lnTo>
                </a:path>
                <a:path w="7620" h="8254">
                  <a:moveTo>
                    <a:pt x="0" y="7632"/>
                  </a:moveTo>
                  <a:lnTo>
                    <a:pt x="7581" y="0"/>
                  </a:lnTo>
                </a:path>
                <a:path w="7620" h="8254">
                  <a:moveTo>
                    <a:pt x="7581" y="0"/>
                  </a:moveTo>
                  <a:lnTo>
                    <a:pt x="7581" y="76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 descr=""/>
            <p:cNvSpPr/>
            <p:nvPr/>
          </p:nvSpPr>
          <p:spPr>
            <a:xfrm>
              <a:off x="7537005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 descr=""/>
            <p:cNvSpPr/>
            <p:nvPr/>
          </p:nvSpPr>
          <p:spPr>
            <a:xfrm>
              <a:off x="7540917" y="375641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0" y="0"/>
                  </a:moveTo>
                  <a:lnTo>
                    <a:pt x="7645" y="9131"/>
                  </a:lnTo>
                </a:path>
                <a:path w="8254" h="9525">
                  <a:moveTo>
                    <a:pt x="7645" y="9131"/>
                  </a:moveTo>
                  <a:lnTo>
                    <a:pt x="7645" y="0"/>
                  </a:lnTo>
                </a:path>
                <a:path w="8254" h="9525">
                  <a:moveTo>
                    <a:pt x="7645" y="0"/>
                  </a:moveTo>
                  <a:lnTo>
                    <a:pt x="7645" y="9131"/>
                  </a:lnTo>
                </a:path>
                <a:path w="8254" h="9525">
                  <a:moveTo>
                    <a:pt x="7645" y="9131"/>
                  </a:moveTo>
                  <a:lnTo>
                    <a:pt x="7645" y="0"/>
                  </a:lnTo>
                </a:path>
                <a:path w="8254" h="9525">
                  <a:moveTo>
                    <a:pt x="7645" y="0"/>
                  </a:moveTo>
                  <a:lnTo>
                    <a:pt x="7645" y="913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 descr=""/>
            <p:cNvSpPr/>
            <p:nvPr/>
          </p:nvSpPr>
          <p:spPr>
            <a:xfrm>
              <a:off x="7544654" y="37616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 descr=""/>
            <p:cNvSpPr/>
            <p:nvPr/>
          </p:nvSpPr>
          <p:spPr>
            <a:xfrm>
              <a:off x="7548562" y="376555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7552245" y="37616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7556157" y="376555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1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7561364" y="37616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 descr=""/>
            <p:cNvSpPr/>
            <p:nvPr/>
          </p:nvSpPr>
          <p:spPr>
            <a:xfrm>
              <a:off x="7565276" y="37655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 descr=""/>
            <p:cNvSpPr/>
            <p:nvPr/>
          </p:nvSpPr>
          <p:spPr>
            <a:xfrm>
              <a:off x="7569009" y="37616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 descr=""/>
            <p:cNvSpPr/>
            <p:nvPr/>
          </p:nvSpPr>
          <p:spPr>
            <a:xfrm>
              <a:off x="7572921" y="37655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7576655" y="37616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7580566" y="3756418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0" y="9131"/>
                  </a:moveTo>
                  <a:lnTo>
                    <a:pt x="0" y="0"/>
                  </a:lnTo>
                </a:path>
                <a:path w="7620" h="9525">
                  <a:moveTo>
                    <a:pt x="0" y="0"/>
                  </a:moveTo>
                  <a:lnTo>
                    <a:pt x="0" y="9131"/>
                  </a:lnTo>
                </a:path>
                <a:path w="7620" h="9525">
                  <a:moveTo>
                    <a:pt x="0" y="9131"/>
                  </a:moveTo>
                  <a:lnTo>
                    <a:pt x="0" y="0"/>
                  </a:lnTo>
                </a:path>
                <a:path w="7620" h="9525">
                  <a:moveTo>
                    <a:pt x="0" y="0"/>
                  </a:moveTo>
                  <a:lnTo>
                    <a:pt x="7581" y="9131"/>
                  </a:lnTo>
                </a:path>
                <a:path w="7620" h="9525">
                  <a:moveTo>
                    <a:pt x="7581" y="9131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7584236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7588148" y="37564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7591886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7595793" y="37487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  <a:path w="0" h="8254">
                  <a:moveTo>
                    <a:pt x="0" y="0"/>
                  </a:moveTo>
                  <a:lnTo>
                    <a:pt x="0" y="7632"/>
                  </a:lnTo>
                </a:path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7591886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7595793" y="374878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7599464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7603376" y="374119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7594"/>
                  </a:moveTo>
                  <a:lnTo>
                    <a:pt x="0" y="0"/>
                  </a:lnTo>
                </a:path>
                <a:path w="8254" h="7620">
                  <a:moveTo>
                    <a:pt x="0" y="0"/>
                  </a:moveTo>
                  <a:lnTo>
                    <a:pt x="7645" y="7594"/>
                  </a:lnTo>
                </a:path>
                <a:path w="8254" h="7620">
                  <a:moveTo>
                    <a:pt x="7645" y="7594"/>
                  </a:moveTo>
                  <a:lnTo>
                    <a:pt x="7645" y="0"/>
                  </a:lnTo>
                </a:path>
                <a:path w="8254" h="7620">
                  <a:moveTo>
                    <a:pt x="7645" y="0"/>
                  </a:moveTo>
                  <a:lnTo>
                    <a:pt x="7645" y="7594"/>
                  </a:lnTo>
                </a:path>
                <a:path w="8254" h="7620">
                  <a:moveTo>
                    <a:pt x="7645" y="7594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7607109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7611021" y="374119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7614755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7618666" y="37411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1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 descr=""/>
            <p:cNvSpPr/>
            <p:nvPr/>
          </p:nvSpPr>
          <p:spPr>
            <a:xfrm>
              <a:off x="7623874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 descr=""/>
            <p:cNvSpPr/>
            <p:nvPr/>
          </p:nvSpPr>
          <p:spPr>
            <a:xfrm>
              <a:off x="7627785" y="374119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 descr=""/>
            <p:cNvSpPr/>
            <p:nvPr/>
          </p:nvSpPr>
          <p:spPr>
            <a:xfrm>
              <a:off x="7631519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7635430" y="3741191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7639101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7643012" y="374119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7645" y="7594"/>
                  </a:lnTo>
                </a:path>
                <a:path w="8254" h="7620">
                  <a:moveTo>
                    <a:pt x="7645" y="7594"/>
                  </a:moveTo>
                  <a:lnTo>
                    <a:pt x="7645" y="0"/>
                  </a:lnTo>
                </a:path>
                <a:path w="8254" h="7620">
                  <a:moveTo>
                    <a:pt x="7645" y="0"/>
                  </a:moveTo>
                  <a:lnTo>
                    <a:pt x="7645" y="759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7646746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7650657" y="374878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 descr=""/>
            <p:cNvSpPr/>
            <p:nvPr/>
          </p:nvSpPr>
          <p:spPr>
            <a:xfrm>
              <a:off x="7654341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7658252" y="37487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32" y="0"/>
                  </a:lnTo>
                </a:path>
                <a:path w="8254" h="8254">
                  <a:moveTo>
                    <a:pt x="7632" y="0"/>
                  </a:moveTo>
                  <a:lnTo>
                    <a:pt x="7632" y="7632"/>
                  </a:lnTo>
                </a:path>
                <a:path w="8254" h="8254">
                  <a:moveTo>
                    <a:pt x="7632" y="7632"/>
                  </a:moveTo>
                  <a:lnTo>
                    <a:pt x="7632" y="0"/>
                  </a:lnTo>
                </a:path>
                <a:path w="8254" h="8254">
                  <a:moveTo>
                    <a:pt x="7632" y="0"/>
                  </a:moveTo>
                  <a:lnTo>
                    <a:pt x="7632" y="76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7661974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7665885" y="37564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7669619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7673530" y="375641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7677201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7681112" y="375641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7686332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7690243" y="37564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7693977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7697888" y="37487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7693981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7697888" y="37487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7701610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7705521" y="37411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7594"/>
                  </a:moveTo>
                  <a:lnTo>
                    <a:pt x="7594" y="7594"/>
                  </a:lnTo>
                </a:path>
                <a:path w="7620" h="7620">
                  <a:moveTo>
                    <a:pt x="7594" y="7594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7709205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7713116" y="37335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7645"/>
                  </a:moveTo>
                  <a:lnTo>
                    <a:pt x="7645" y="7645"/>
                  </a:lnTo>
                </a:path>
                <a:path w="8254" h="8254">
                  <a:moveTo>
                    <a:pt x="7645" y="7645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7716850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7720761" y="373354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7724436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 descr=""/>
            <p:cNvSpPr/>
            <p:nvPr/>
          </p:nvSpPr>
          <p:spPr>
            <a:xfrm>
              <a:off x="7728343" y="372591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 descr=""/>
            <p:cNvSpPr/>
            <p:nvPr/>
          </p:nvSpPr>
          <p:spPr>
            <a:xfrm>
              <a:off x="7724432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 descr=""/>
            <p:cNvSpPr/>
            <p:nvPr/>
          </p:nvSpPr>
          <p:spPr>
            <a:xfrm>
              <a:off x="7728343" y="37259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7732081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7735988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 descr=""/>
            <p:cNvSpPr/>
            <p:nvPr/>
          </p:nvSpPr>
          <p:spPr>
            <a:xfrm>
              <a:off x="7732077" y="37144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 descr=""/>
            <p:cNvSpPr/>
            <p:nvPr/>
          </p:nvSpPr>
          <p:spPr>
            <a:xfrm>
              <a:off x="7735988" y="371831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 descr=""/>
            <p:cNvSpPr/>
            <p:nvPr/>
          </p:nvSpPr>
          <p:spPr>
            <a:xfrm>
              <a:off x="7741209" y="37144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 descr=""/>
            <p:cNvSpPr/>
            <p:nvPr/>
          </p:nvSpPr>
          <p:spPr>
            <a:xfrm>
              <a:off x="7745120" y="37106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7632"/>
                  </a:moveTo>
                  <a:lnTo>
                    <a:pt x="7632" y="7632"/>
                  </a:lnTo>
                </a:path>
                <a:path w="8254" h="8254">
                  <a:moveTo>
                    <a:pt x="7632" y="7632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 descr=""/>
            <p:cNvSpPr/>
            <p:nvPr/>
          </p:nvSpPr>
          <p:spPr>
            <a:xfrm>
              <a:off x="7748841" y="37067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7752752" y="371068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7756436" y="37067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7760347" y="37106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 descr=""/>
            <p:cNvSpPr/>
            <p:nvPr/>
          </p:nvSpPr>
          <p:spPr>
            <a:xfrm>
              <a:off x="7764069" y="37067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 descr=""/>
            <p:cNvSpPr/>
            <p:nvPr/>
          </p:nvSpPr>
          <p:spPr>
            <a:xfrm>
              <a:off x="7767980" y="37106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45" y="7632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7771717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7775626" y="3710686"/>
              <a:ext cx="1783080" cy="55244"/>
            </a:xfrm>
            <a:custGeom>
              <a:avLst/>
              <a:gdLst/>
              <a:ahLst/>
              <a:cxnLst/>
              <a:rect l="l" t="t" r="r" b="b"/>
              <a:pathLst>
                <a:path w="1783079" h="55245">
                  <a:moveTo>
                    <a:pt x="0" y="7632"/>
                  </a:moveTo>
                  <a:lnTo>
                    <a:pt x="7594" y="7632"/>
                  </a:lnTo>
                </a:path>
                <a:path w="1783079" h="55245">
                  <a:moveTo>
                    <a:pt x="7594" y="7632"/>
                  </a:moveTo>
                  <a:lnTo>
                    <a:pt x="15227" y="15227"/>
                  </a:lnTo>
                </a:path>
                <a:path w="1783079" h="55245">
                  <a:moveTo>
                    <a:pt x="15227" y="15227"/>
                  </a:moveTo>
                  <a:lnTo>
                    <a:pt x="22821" y="15227"/>
                  </a:lnTo>
                </a:path>
                <a:path w="1783079" h="55245">
                  <a:moveTo>
                    <a:pt x="22821" y="15227"/>
                  </a:moveTo>
                  <a:lnTo>
                    <a:pt x="31991" y="15227"/>
                  </a:lnTo>
                </a:path>
                <a:path w="1783079" h="55245">
                  <a:moveTo>
                    <a:pt x="31991" y="15227"/>
                  </a:moveTo>
                  <a:lnTo>
                    <a:pt x="54813" y="22860"/>
                  </a:lnTo>
                </a:path>
                <a:path w="1783079" h="55245">
                  <a:moveTo>
                    <a:pt x="54813" y="22860"/>
                  </a:moveTo>
                  <a:lnTo>
                    <a:pt x="70091" y="15227"/>
                  </a:lnTo>
                </a:path>
                <a:path w="1783079" h="55245">
                  <a:moveTo>
                    <a:pt x="70091" y="15227"/>
                  </a:moveTo>
                  <a:lnTo>
                    <a:pt x="77685" y="15227"/>
                  </a:lnTo>
                </a:path>
                <a:path w="1783079" h="55245">
                  <a:moveTo>
                    <a:pt x="77685" y="15227"/>
                  </a:moveTo>
                  <a:lnTo>
                    <a:pt x="94449" y="7632"/>
                  </a:lnTo>
                </a:path>
                <a:path w="1783079" h="55245">
                  <a:moveTo>
                    <a:pt x="94449" y="7632"/>
                  </a:moveTo>
                  <a:lnTo>
                    <a:pt x="132549" y="15227"/>
                  </a:lnTo>
                </a:path>
                <a:path w="1783079" h="55245">
                  <a:moveTo>
                    <a:pt x="132549" y="15227"/>
                  </a:moveTo>
                  <a:lnTo>
                    <a:pt x="149326" y="30505"/>
                  </a:lnTo>
                </a:path>
                <a:path w="1783079" h="55245">
                  <a:moveTo>
                    <a:pt x="149326" y="30505"/>
                  </a:moveTo>
                  <a:lnTo>
                    <a:pt x="187426" y="45732"/>
                  </a:lnTo>
                </a:path>
                <a:path w="1783079" h="55245">
                  <a:moveTo>
                    <a:pt x="187426" y="45732"/>
                  </a:moveTo>
                  <a:lnTo>
                    <a:pt x="211785" y="38100"/>
                  </a:lnTo>
                </a:path>
                <a:path w="1783079" h="55245">
                  <a:moveTo>
                    <a:pt x="211785" y="38100"/>
                  </a:moveTo>
                  <a:lnTo>
                    <a:pt x="227012" y="38100"/>
                  </a:lnTo>
                </a:path>
                <a:path w="1783079" h="55245">
                  <a:moveTo>
                    <a:pt x="227012" y="38100"/>
                  </a:moveTo>
                  <a:lnTo>
                    <a:pt x="257517" y="38100"/>
                  </a:lnTo>
                </a:path>
                <a:path w="1783079" h="55245">
                  <a:moveTo>
                    <a:pt x="257517" y="38100"/>
                  </a:moveTo>
                  <a:lnTo>
                    <a:pt x="289521" y="45732"/>
                  </a:lnTo>
                </a:path>
                <a:path w="1783079" h="55245">
                  <a:moveTo>
                    <a:pt x="289521" y="45732"/>
                  </a:moveTo>
                  <a:lnTo>
                    <a:pt x="312343" y="45732"/>
                  </a:lnTo>
                </a:path>
                <a:path w="1783079" h="55245">
                  <a:moveTo>
                    <a:pt x="312343" y="45732"/>
                  </a:moveTo>
                  <a:lnTo>
                    <a:pt x="327621" y="30505"/>
                  </a:lnTo>
                </a:path>
                <a:path w="1783079" h="55245">
                  <a:moveTo>
                    <a:pt x="327621" y="30505"/>
                  </a:moveTo>
                  <a:lnTo>
                    <a:pt x="359613" y="15227"/>
                  </a:lnTo>
                </a:path>
                <a:path w="1783079" h="55245">
                  <a:moveTo>
                    <a:pt x="359613" y="15227"/>
                  </a:moveTo>
                  <a:lnTo>
                    <a:pt x="382485" y="7632"/>
                  </a:lnTo>
                </a:path>
                <a:path w="1783079" h="55245">
                  <a:moveTo>
                    <a:pt x="382485" y="7632"/>
                  </a:moveTo>
                  <a:lnTo>
                    <a:pt x="406844" y="15227"/>
                  </a:lnTo>
                </a:path>
                <a:path w="1783079" h="55245">
                  <a:moveTo>
                    <a:pt x="406844" y="15227"/>
                  </a:moveTo>
                  <a:lnTo>
                    <a:pt x="429717" y="22860"/>
                  </a:lnTo>
                </a:path>
                <a:path w="1783079" h="55245">
                  <a:moveTo>
                    <a:pt x="429717" y="22860"/>
                  </a:moveTo>
                  <a:lnTo>
                    <a:pt x="454075" y="15227"/>
                  </a:lnTo>
                </a:path>
                <a:path w="1783079" h="55245">
                  <a:moveTo>
                    <a:pt x="454075" y="15227"/>
                  </a:moveTo>
                  <a:lnTo>
                    <a:pt x="499808" y="7632"/>
                  </a:lnTo>
                </a:path>
                <a:path w="1783079" h="55245">
                  <a:moveTo>
                    <a:pt x="499808" y="7632"/>
                  </a:moveTo>
                  <a:lnTo>
                    <a:pt x="516585" y="7632"/>
                  </a:lnTo>
                </a:path>
                <a:path w="1783079" h="55245">
                  <a:moveTo>
                    <a:pt x="516585" y="7632"/>
                  </a:moveTo>
                  <a:lnTo>
                    <a:pt x="539407" y="30505"/>
                  </a:lnTo>
                </a:path>
                <a:path w="1783079" h="55245">
                  <a:moveTo>
                    <a:pt x="539407" y="30505"/>
                  </a:moveTo>
                  <a:lnTo>
                    <a:pt x="562267" y="38100"/>
                  </a:lnTo>
                </a:path>
                <a:path w="1783079" h="55245">
                  <a:moveTo>
                    <a:pt x="562267" y="38100"/>
                  </a:moveTo>
                  <a:lnTo>
                    <a:pt x="586625" y="38100"/>
                  </a:lnTo>
                </a:path>
                <a:path w="1783079" h="55245">
                  <a:moveTo>
                    <a:pt x="586625" y="38100"/>
                  </a:moveTo>
                  <a:lnTo>
                    <a:pt x="641502" y="38100"/>
                  </a:lnTo>
                </a:path>
                <a:path w="1783079" h="55245">
                  <a:moveTo>
                    <a:pt x="641502" y="38100"/>
                  </a:moveTo>
                  <a:lnTo>
                    <a:pt x="696366" y="45732"/>
                  </a:lnTo>
                </a:path>
                <a:path w="1783079" h="55245">
                  <a:moveTo>
                    <a:pt x="696366" y="45732"/>
                  </a:moveTo>
                  <a:lnTo>
                    <a:pt x="719239" y="38100"/>
                  </a:lnTo>
                </a:path>
                <a:path w="1783079" h="55245">
                  <a:moveTo>
                    <a:pt x="719239" y="38100"/>
                  </a:moveTo>
                  <a:lnTo>
                    <a:pt x="766457" y="15227"/>
                  </a:lnTo>
                </a:path>
                <a:path w="1783079" h="55245">
                  <a:moveTo>
                    <a:pt x="766457" y="15227"/>
                  </a:moveTo>
                  <a:lnTo>
                    <a:pt x="789330" y="15227"/>
                  </a:lnTo>
                </a:path>
                <a:path w="1783079" h="55245">
                  <a:moveTo>
                    <a:pt x="789330" y="15227"/>
                  </a:moveTo>
                  <a:lnTo>
                    <a:pt x="828967" y="15227"/>
                  </a:lnTo>
                </a:path>
                <a:path w="1783079" h="55245">
                  <a:moveTo>
                    <a:pt x="828967" y="15227"/>
                  </a:moveTo>
                  <a:lnTo>
                    <a:pt x="859434" y="7632"/>
                  </a:lnTo>
                </a:path>
                <a:path w="1783079" h="55245">
                  <a:moveTo>
                    <a:pt x="859434" y="7632"/>
                  </a:moveTo>
                  <a:lnTo>
                    <a:pt x="883843" y="0"/>
                  </a:lnTo>
                </a:path>
                <a:path w="1783079" h="55245">
                  <a:moveTo>
                    <a:pt x="883843" y="0"/>
                  </a:moveTo>
                  <a:lnTo>
                    <a:pt x="906665" y="7632"/>
                  </a:lnTo>
                </a:path>
                <a:path w="1783079" h="55245">
                  <a:moveTo>
                    <a:pt x="906665" y="7632"/>
                  </a:moveTo>
                  <a:lnTo>
                    <a:pt x="938656" y="22860"/>
                  </a:lnTo>
                </a:path>
                <a:path w="1783079" h="55245">
                  <a:moveTo>
                    <a:pt x="938656" y="22860"/>
                  </a:moveTo>
                  <a:lnTo>
                    <a:pt x="961529" y="30505"/>
                  </a:lnTo>
                </a:path>
                <a:path w="1783079" h="55245">
                  <a:moveTo>
                    <a:pt x="961529" y="30505"/>
                  </a:moveTo>
                  <a:lnTo>
                    <a:pt x="984402" y="30505"/>
                  </a:lnTo>
                </a:path>
                <a:path w="1783079" h="55245">
                  <a:moveTo>
                    <a:pt x="984402" y="30505"/>
                  </a:moveTo>
                  <a:lnTo>
                    <a:pt x="1024039" y="30505"/>
                  </a:lnTo>
                </a:path>
                <a:path w="1783079" h="55245">
                  <a:moveTo>
                    <a:pt x="1024039" y="30505"/>
                  </a:moveTo>
                  <a:lnTo>
                    <a:pt x="1056030" y="45732"/>
                  </a:lnTo>
                </a:path>
                <a:path w="1783079" h="55245">
                  <a:moveTo>
                    <a:pt x="1056030" y="45732"/>
                  </a:moveTo>
                  <a:lnTo>
                    <a:pt x="1078852" y="54863"/>
                  </a:lnTo>
                </a:path>
                <a:path w="1783079" h="55245">
                  <a:moveTo>
                    <a:pt x="1078852" y="54863"/>
                  </a:moveTo>
                  <a:lnTo>
                    <a:pt x="1101725" y="45732"/>
                  </a:lnTo>
                </a:path>
                <a:path w="1783079" h="55245">
                  <a:moveTo>
                    <a:pt x="1101725" y="45732"/>
                  </a:moveTo>
                  <a:lnTo>
                    <a:pt x="1171816" y="22860"/>
                  </a:lnTo>
                </a:path>
                <a:path w="1783079" h="55245">
                  <a:moveTo>
                    <a:pt x="1171816" y="22860"/>
                  </a:moveTo>
                  <a:lnTo>
                    <a:pt x="1219047" y="22860"/>
                  </a:lnTo>
                </a:path>
                <a:path w="1783079" h="55245">
                  <a:moveTo>
                    <a:pt x="1219047" y="22860"/>
                  </a:moveTo>
                  <a:lnTo>
                    <a:pt x="1289151" y="7632"/>
                  </a:lnTo>
                </a:path>
                <a:path w="1783079" h="55245">
                  <a:moveTo>
                    <a:pt x="1289151" y="7632"/>
                  </a:moveTo>
                  <a:lnTo>
                    <a:pt x="1313560" y="15227"/>
                  </a:lnTo>
                </a:path>
                <a:path w="1783079" h="55245">
                  <a:moveTo>
                    <a:pt x="1313560" y="15227"/>
                  </a:moveTo>
                  <a:lnTo>
                    <a:pt x="1351660" y="30505"/>
                  </a:lnTo>
                </a:path>
                <a:path w="1783079" h="55245">
                  <a:moveTo>
                    <a:pt x="1351660" y="30505"/>
                  </a:moveTo>
                  <a:lnTo>
                    <a:pt x="1391246" y="30505"/>
                  </a:lnTo>
                </a:path>
                <a:path w="1783079" h="55245">
                  <a:moveTo>
                    <a:pt x="1391246" y="30505"/>
                  </a:moveTo>
                  <a:lnTo>
                    <a:pt x="1423238" y="38100"/>
                  </a:lnTo>
                </a:path>
                <a:path w="1783079" h="55245">
                  <a:moveTo>
                    <a:pt x="1423238" y="38100"/>
                  </a:moveTo>
                  <a:lnTo>
                    <a:pt x="1478114" y="45732"/>
                  </a:lnTo>
                </a:path>
                <a:path w="1783079" h="55245">
                  <a:moveTo>
                    <a:pt x="1478114" y="45732"/>
                  </a:moveTo>
                  <a:lnTo>
                    <a:pt x="1500974" y="45732"/>
                  </a:lnTo>
                </a:path>
                <a:path w="1783079" h="55245">
                  <a:moveTo>
                    <a:pt x="1500974" y="45732"/>
                  </a:moveTo>
                  <a:lnTo>
                    <a:pt x="1563433" y="30505"/>
                  </a:lnTo>
                </a:path>
                <a:path w="1783079" h="55245">
                  <a:moveTo>
                    <a:pt x="1563433" y="30505"/>
                  </a:moveTo>
                  <a:lnTo>
                    <a:pt x="1610664" y="22860"/>
                  </a:lnTo>
                </a:path>
                <a:path w="1783079" h="55245">
                  <a:moveTo>
                    <a:pt x="1610664" y="22860"/>
                  </a:moveTo>
                  <a:lnTo>
                    <a:pt x="1680819" y="7632"/>
                  </a:lnTo>
                </a:path>
                <a:path w="1783079" h="55245">
                  <a:moveTo>
                    <a:pt x="1680819" y="7632"/>
                  </a:moveTo>
                  <a:lnTo>
                    <a:pt x="1703628" y="7632"/>
                  </a:lnTo>
                </a:path>
                <a:path w="1783079" h="55245">
                  <a:moveTo>
                    <a:pt x="1703628" y="7632"/>
                  </a:moveTo>
                  <a:lnTo>
                    <a:pt x="1750910" y="22860"/>
                  </a:lnTo>
                </a:path>
                <a:path w="1783079" h="55245">
                  <a:moveTo>
                    <a:pt x="1750910" y="22860"/>
                  </a:moveTo>
                  <a:lnTo>
                    <a:pt x="1782914" y="2286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9554632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5856202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5860110" y="3216973"/>
              <a:ext cx="821690" cy="539750"/>
            </a:xfrm>
            <a:custGeom>
              <a:avLst/>
              <a:gdLst/>
              <a:ahLst/>
              <a:cxnLst/>
              <a:rect l="l" t="t" r="r" b="b"/>
              <a:pathLst>
                <a:path w="821690" h="539750">
                  <a:moveTo>
                    <a:pt x="0" y="508939"/>
                  </a:moveTo>
                  <a:lnTo>
                    <a:pt x="16763" y="501345"/>
                  </a:lnTo>
                </a:path>
                <a:path w="821690" h="539750">
                  <a:moveTo>
                    <a:pt x="16763" y="501345"/>
                  </a:moveTo>
                  <a:lnTo>
                    <a:pt x="54863" y="501345"/>
                  </a:lnTo>
                </a:path>
                <a:path w="821690" h="539750">
                  <a:moveTo>
                    <a:pt x="54863" y="501345"/>
                  </a:moveTo>
                  <a:lnTo>
                    <a:pt x="109727" y="516572"/>
                  </a:lnTo>
                </a:path>
                <a:path w="821690" h="539750">
                  <a:moveTo>
                    <a:pt x="109727" y="516572"/>
                  </a:moveTo>
                  <a:lnTo>
                    <a:pt x="227063" y="539445"/>
                  </a:lnTo>
                </a:path>
                <a:path w="821690" h="539750">
                  <a:moveTo>
                    <a:pt x="227063" y="539445"/>
                  </a:moveTo>
                  <a:lnTo>
                    <a:pt x="274281" y="531812"/>
                  </a:lnTo>
                </a:path>
                <a:path w="821690" h="539750">
                  <a:moveTo>
                    <a:pt x="274281" y="531812"/>
                  </a:moveTo>
                  <a:lnTo>
                    <a:pt x="329158" y="524217"/>
                  </a:lnTo>
                </a:path>
                <a:path w="821690" h="539750">
                  <a:moveTo>
                    <a:pt x="329158" y="524217"/>
                  </a:moveTo>
                  <a:lnTo>
                    <a:pt x="422122" y="501345"/>
                  </a:lnTo>
                </a:path>
                <a:path w="821690" h="539750">
                  <a:moveTo>
                    <a:pt x="422122" y="501345"/>
                  </a:moveTo>
                  <a:lnTo>
                    <a:pt x="469353" y="501345"/>
                  </a:lnTo>
                </a:path>
                <a:path w="821690" h="539750">
                  <a:moveTo>
                    <a:pt x="469353" y="501345"/>
                  </a:moveTo>
                  <a:lnTo>
                    <a:pt x="516585" y="508939"/>
                  </a:lnTo>
                </a:path>
                <a:path w="821690" h="539750">
                  <a:moveTo>
                    <a:pt x="516585" y="508939"/>
                  </a:moveTo>
                  <a:lnTo>
                    <a:pt x="641540" y="539445"/>
                  </a:lnTo>
                </a:path>
                <a:path w="821690" h="539750">
                  <a:moveTo>
                    <a:pt x="641540" y="539445"/>
                  </a:moveTo>
                  <a:lnTo>
                    <a:pt x="688771" y="531812"/>
                  </a:lnTo>
                </a:path>
                <a:path w="821690" h="539750">
                  <a:moveTo>
                    <a:pt x="688771" y="531812"/>
                  </a:moveTo>
                  <a:lnTo>
                    <a:pt x="743635" y="524217"/>
                  </a:lnTo>
                </a:path>
                <a:path w="821690" h="539750">
                  <a:moveTo>
                    <a:pt x="743635" y="524217"/>
                  </a:moveTo>
                  <a:lnTo>
                    <a:pt x="821385" y="508939"/>
                  </a:lnTo>
                </a:path>
                <a:path w="821690" h="539750">
                  <a:moveTo>
                    <a:pt x="821385" y="508939"/>
                  </a:moveTo>
                  <a:lnTo>
                    <a:pt x="821385" y="0"/>
                  </a:lnTo>
                </a:path>
                <a:path w="821690" h="539750">
                  <a:moveTo>
                    <a:pt x="821385" y="0"/>
                  </a:moveTo>
                  <a:lnTo>
                    <a:pt x="821385" y="45411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6677587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0" y="0"/>
                  </a:moveTo>
                  <a:lnTo>
                    <a:pt x="0" y="106667"/>
                  </a:lnTo>
                  <a:lnTo>
                    <a:pt x="7815" y="10666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6684961" y="3216973"/>
              <a:ext cx="4445" cy="561340"/>
            </a:xfrm>
            <a:custGeom>
              <a:avLst/>
              <a:gdLst/>
              <a:ahLst/>
              <a:cxnLst/>
              <a:rect l="l" t="t" r="r" b="b"/>
              <a:pathLst>
                <a:path w="4445" h="561339">
                  <a:moveTo>
                    <a:pt x="0" y="560781"/>
                  </a:moveTo>
                  <a:lnTo>
                    <a:pt x="411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 descr=""/>
            <p:cNvSpPr/>
            <p:nvPr/>
          </p:nvSpPr>
          <p:spPr>
            <a:xfrm>
              <a:off x="6685166" y="3216973"/>
              <a:ext cx="8255" cy="561340"/>
            </a:xfrm>
            <a:custGeom>
              <a:avLst/>
              <a:gdLst/>
              <a:ahLst/>
              <a:cxnLst/>
              <a:rect l="l" t="t" r="r" b="b"/>
              <a:pathLst>
                <a:path w="8254" h="561339">
                  <a:moveTo>
                    <a:pt x="7810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0" y="560781"/>
                  </a:lnTo>
                  <a:lnTo>
                    <a:pt x="7810" y="560781"/>
                  </a:lnTo>
                  <a:lnTo>
                    <a:pt x="7810" y="167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 descr=""/>
            <p:cNvSpPr/>
            <p:nvPr/>
          </p:nvSpPr>
          <p:spPr>
            <a:xfrm>
              <a:off x="6689077" y="3233737"/>
              <a:ext cx="0" cy="460375"/>
            </a:xfrm>
            <a:custGeom>
              <a:avLst/>
              <a:gdLst/>
              <a:ahLst/>
              <a:cxnLst/>
              <a:rect l="l" t="t" r="r" b="b"/>
              <a:pathLst>
                <a:path w="0" h="460375">
                  <a:moveTo>
                    <a:pt x="0" y="0"/>
                  </a:moveTo>
                  <a:lnTo>
                    <a:pt x="0" y="46017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 descr=""/>
            <p:cNvSpPr/>
            <p:nvPr/>
          </p:nvSpPr>
          <p:spPr>
            <a:xfrm>
              <a:off x="6685166" y="3241331"/>
              <a:ext cx="15875" cy="536575"/>
            </a:xfrm>
            <a:custGeom>
              <a:avLst/>
              <a:gdLst/>
              <a:ahLst/>
              <a:cxnLst/>
              <a:rect l="l" t="t" r="r" b="b"/>
              <a:pathLst>
                <a:path w="15875" h="536575">
                  <a:moveTo>
                    <a:pt x="15455" y="15227"/>
                  </a:moveTo>
                  <a:lnTo>
                    <a:pt x="7810" y="15227"/>
                  </a:lnTo>
                  <a:lnTo>
                    <a:pt x="7810" y="0"/>
                  </a:lnTo>
                  <a:lnTo>
                    <a:pt x="0" y="0"/>
                  </a:lnTo>
                  <a:lnTo>
                    <a:pt x="0" y="452577"/>
                  </a:lnTo>
                  <a:lnTo>
                    <a:pt x="0" y="536422"/>
                  </a:lnTo>
                  <a:lnTo>
                    <a:pt x="7645" y="536422"/>
                  </a:lnTo>
                  <a:lnTo>
                    <a:pt x="7810" y="536422"/>
                  </a:lnTo>
                  <a:lnTo>
                    <a:pt x="15455" y="536422"/>
                  </a:lnTo>
                  <a:lnTo>
                    <a:pt x="15455" y="30505"/>
                  </a:lnTo>
                  <a:lnTo>
                    <a:pt x="15455" y="22860"/>
                  </a:lnTo>
                  <a:lnTo>
                    <a:pt x="15455" y="15227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 descr=""/>
            <p:cNvSpPr/>
            <p:nvPr/>
          </p:nvSpPr>
          <p:spPr>
            <a:xfrm>
              <a:off x="6696722" y="3271837"/>
              <a:ext cx="4445" cy="506095"/>
            </a:xfrm>
            <a:custGeom>
              <a:avLst/>
              <a:gdLst/>
              <a:ahLst/>
              <a:cxnLst/>
              <a:rect l="l" t="t" r="r" b="b"/>
              <a:pathLst>
                <a:path w="4445" h="506095">
                  <a:moveTo>
                    <a:pt x="0" y="0"/>
                  </a:moveTo>
                  <a:lnTo>
                    <a:pt x="4181" y="50591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 descr=""/>
            <p:cNvSpPr/>
            <p:nvPr/>
          </p:nvSpPr>
          <p:spPr>
            <a:xfrm>
              <a:off x="6700443" y="3288550"/>
              <a:ext cx="8255" cy="489584"/>
            </a:xfrm>
            <a:custGeom>
              <a:avLst/>
              <a:gdLst/>
              <a:ahLst/>
              <a:cxnLst/>
              <a:rect l="l" t="t" r="r" b="b"/>
              <a:pathLst>
                <a:path w="8254" h="489585">
                  <a:moveTo>
                    <a:pt x="7810" y="0"/>
                  </a:moveTo>
                  <a:lnTo>
                    <a:pt x="0" y="0"/>
                  </a:lnTo>
                  <a:lnTo>
                    <a:pt x="0" y="489204"/>
                  </a:lnTo>
                  <a:lnTo>
                    <a:pt x="7810" y="48920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 descr=""/>
            <p:cNvSpPr/>
            <p:nvPr/>
          </p:nvSpPr>
          <p:spPr>
            <a:xfrm>
              <a:off x="6707829" y="3311423"/>
              <a:ext cx="4445" cy="466725"/>
            </a:xfrm>
            <a:custGeom>
              <a:avLst/>
              <a:gdLst/>
              <a:ahLst/>
              <a:cxnLst/>
              <a:rect l="l" t="t" r="r" b="b"/>
              <a:pathLst>
                <a:path w="4445" h="466725">
                  <a:moveTo>
                    <a:pt x="0" y="466331"/>
                  </a:moveTo>
                  <a:lnTo>
                    <a:pt x="412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6708038" y="3311423"/>
              <a:ext cx="8255" cy="466725"/>
            </a:xfrm>
            <a:custGeom>
              <a:avLst/>
              <a:gdLst/>
              <a:ahLst/>
              <a:cxnLst/>
              <a:rect l="l" t="t" r="r" b="b"/>
              <a:pathLst>
                <a:path w="8254" h="466725">
                  <a:moveTo>
                    <a:pt x="7810" y="0"/>
                  </a:moveTo>
                  <a:lnTo>
                    <a:pt x="0" y="0"/>
                  </a:lnTo>
                  <a:lnTo>
                    <a:pt x="0" y="461721"/>
                  </a:lnTo>
                  <a:lnTo>
                    <a:pt x="0" y="466331"/>
                  </a:lnTo>
                  <a:lnTo>
                    <a:pt x="7810" y="466331"/>
                  </a:lnTo>
                  <a:lnTo>
                    <a:pt x="7810" y="46172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6711949" y="3303841"/>
              <a:ext cx="0" cy="469900"/>
            </a:xfrm>
            <a:custGeom>
              <a:avLst/>
              <a:gdLst/>
              <a:ahLst/>
              <a:cxnLst/>
              <a:rect l="l" t="t" r="r" b="b"/>
              <a:pathLst>
                <a:path w="0" h="469900">
                  <a:moveTo>
                    <a:pt x="0" y="46930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 descr=""/>
            <p:cNvSpPr/>
            <p:nvPr/>
          </p:nvSpPr>
          <p:spPr>
            <a:xfrm>
              <a:off x="6708038" y="3303841"/>
              <a:ext cx="8255" cy="474345"/>
            </a:xfrm>
            <a:custGeom>
              <a:avLst/>
              <a:gdLst/>
              <a:ahLst/>
              <a:cxnLst/>
              <a:rect l="l" t="t" r="r" b="b"/>
              <a:pathLst>
                <a:path w="8254" h="474345">
                  <a:moveTo>
                    <a:pt x="7810" y="0"/>
                  </a:moveTo>
                  <a:lnTo>
                    <a:pt x="0" y="0"/>
                  </a:lnTo>
                  <a:lnTo>
                    <a:pt x="0" y="22809"/>
                  </a:lnTo>
                  <a:lnTo>
                    <a:pt x="0" y="473913"/>
                  </a:lnTo>
                  <a:lnTo>
                    <a:pt x="7810" y="473913"/>
                  </a:lnTo>
                  <a:lnTo>
                    <a:pt x="7810" y="2280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 descr=""/>
            <p:cNvSpPr/>
            <p:nvPr/>
          </p:nvSpPr>
          <p:spPr>
            <a:xfrm>
              <a:off x="6717496" y="3538486"/>
              <a:ext cx="3810" cy="239395"/>
            </a:xfrm>
            <a:custGeom>
              <a:avLst/>
              <a:gdLst/>
              <a:ahLst/>
              <a:cxnLst/>
              <a:rect l="l" t="t" r="r" b="b"/>
              <a:pathLst>
                <a:path w="3809" h="239395">
                  <a:moveTo>
                    <a:pt x="0" y="239268"/>
                  </a:moveTo>
                  <a:lnTo>
                    <a:pt x="358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6721081" y="3319068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w="0" h="219710">
                  <a:moveTo>
                    <a:pt x="0" y="219417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6717170" y="3319068"/>
              <a:ext cx="8255" cy="459105"/>
            </a:xfrm>
            <a:custGeom>
              <a:avLst/>
              <a:gdLst/>
              <a:ahLst/>
              <a:cxnLst/>
              <a:rect l="l" t="t" r="r" b="b"/>
              <a:pathLst>
                <a:path w="8254" h="459104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458685"/>
                  </a:lnTo>
                  <a:lnTo>
                    <a:pt x="7810" y="458685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 descr=""/>
            <p:cNvSpPr/>
            <p:nvPr/>
          </p:nvSpPr>
          <p:spPr>
            <a:xfrm>
              <a:off x="6721081" y="3334296"/>
              <a:ext cx="0" cy="134620"/>
            </a:xfrm>
            <a:custGeom>
              <a:avLst/>
              <a:gdLst/>
              <a:ahLst/>
              <a:cxnLst/>
              <a:rect l="l" t="t" r="r" b="b"/>
              <a:pathLst>
                <a:path w="0" h="134620">
                  <a:moveTo>
                    <a:pt x="0" y="0"/>
                  </a:moveTo>
                  <a:lnTo>
                    <a:pt x="0" y="134099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 descr=""/>
            <p:cNvSpPr/>
            <p:nvPr/>
          </p:nvSpPr>
          <p:spPr>
            <a:xfrm>
              <a:off x="6717170" y="3334295"/>
              <a:ext cx="8255" cy="443865"/>
            </a:xfrm>
            <a:custGeom>
              <a:avLst/>
              <a:gdLst/>
              <a:ahLst/>
              <a:cxnLst/>
              <a:rect l="l" t="t" r="r" b="b"/>
              <a:pathLst>
                <a:path w="8254" h="443864">
                  <a:moveTo>
                    <a:pt x="7810" y="0"/>
                  </a:moveTo>
                  <a:lnTo>
                    <a:pt x="0" y="0"/>
                  </a:lnTo>
                  <a:lnTo>
                    <a:pt x="0" y="134099"/>
                  </a:lnTo>
                  <a:lnTo>
                    <a:pt x="0" y="443458"/>
                  </a:lnTo>
                  <a:lnTo>
                    <a:pt x="7810" y="443458"/>
                  </a:lnTo>
                  <a:lnTo>
                    <a:pt x="7810" y="13409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 descr=""/>
            <p:cNvSpPr/>
            <p:nvPr/>
          </p:nvSpPr>
          <p:spPr>
            <a:xfrm>
              <a:off x="6724413" y="3351060"/>
              <a:ext cx="4445" cy="426720"/>
            </a:xfrm>
            <a:custGeom>
              <a:avLst/>
              <a:gdLst/>
              <a:ahLst/>
              <a:cxnLst/>
              <a:rect l="l" t="t" r="r" b="b"/>
              <a:pathLst>
                <a:path w="4445" h="426720">
                  <a:moveTo>
                    <a:pt x="0" y="426694"/>
                  </a:moveTo>
                  <a:lnTo>
                    <a:pt x="430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 descr=""/>
            <p:cNvSpPr/>
            <p:nvPr/>
          </p:nvSpPr>
          <p:spPr>
            <a:xfrm>
              <a:off x="6728713" y="3351060"/>
              <a:ext cx="0" cy="132715"/>
            </a:xfrm>
            <a:custGeom>
              <a:avLst/>
              <a:gdLst/>
              <a:ahLst/>
              <a:cxnLst/>
              <a:rect l="l" t="t" r="r" b="b"/>
              <a:pathLst>
                <a:path w="0" h="132714">
                  <a:moveTo>
                    <a:pt x="0" y="0"/>
                  </a:moveTo>
                  <a:lnTo>
                    <a:pt x="0" y="13256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 descr=""/>
            <p:cNvSpPr/>
            <p:nvPr/>
          </p:nvSpPr>
          <p:spPr>
            <a:xfrm>
              <a:off x="6724802" y="3351059"/>
              <a:ext cx="8255" cy="426720"/>
            </a:xfrm>
            <a:custGeom>
              <a:avLst/>
              <a:gdLst/>
              <a:ahLst/>
              <a:cxnLst/>
              <a:rect l="l" t="t" r="r" b="b"/>
              <a:pathLst>
                <a:path w="8254" h="42672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32562"/>
                  </a:lnTo>
                  <a:lnTo>
                    <a:pt x="0" y="426694"/>
                  </a:lnTo>
                  <a:lnTo>
                    <a:pt x="7810" y="426694"/>
                  </a:lnTo>
                  <a:lnTo>
                    <a:pt x="7810" y="132562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6728713" y="3358705"/>
              <a:ext cx="0" cy="327660"/>
            </a:xfrm>
            <a:custGeom>
              <a:avLst/>
              <a:gdLst/>
              <a:ahLst/>
              <a:cxnLst/>
              <a:rect l="l" t="t" r="r" b="b"/>
              <a:pathLst>
                <a:path w="0" h="327660">
                  <a:moveTo>
                    <a:pt x="0" y="0"/>
                  </a:moveTo>
                  <a:lnTo>
                    <a:pt x="0" y="32762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6728713" y="3686327"/>
              <a:ext cx="1905" cy="91440"/>
            </a:xfrm>
            <a:custGeom>
              <a:avLst/>
              <a:gdLst/>
              <a:ahLst/>
              <a:cxnLst/>
              <a:rect l="l" t="t" r="r" b="b"/>
              <a:pathLst>
                <a:path w="1904" h="91439">
                  <a:moveTo>
                    <a:pt x="0" y="0"/>
                  </a:moveTo>
                  <a:lnTo>
                    <a:pt x="1718" y="9142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6732448" y="3358705"/>
              <a:ext cx="8255" cy="419100"/>
            </a:xfrm>
            <a:custGeom>
              <a:avLst/>
              <a:gdLst/>
              <a:ahLst/>
              <a:cxnLst/>
              <a:rect l="l" t="t" r="r" b="b"/>
              <a:pathLst>
                <a:path w="8254" h="419100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15227"/>
                  </a:lnTo>
                  <a:lnTo>
                    <a:pt x="0" y="419049"/>
                  </a:lnTo>
                  <a:lnTo>
                    <a:pt x="7810" y="419049"/>
                  </a:lnTo>
                  <a:lnTo>
                    <a:pt x="7810" y="15227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6736359" y="3373932"/>
              <a:ext cx="5080" cy="403860"/>
            </a:xfrm>
            <a:custGeom>
              <a:avLst/>
              <a:gdLst/>
              <a:ahLst/>
              <a:cxnLst/>
              <a:rect l="l" t="t" r="r" b="b"/>
              <a:pathLst>
                <a:path w="5079" h="403860">
                  <a:moveTo>
                    <a:pt x="0" y="0"/>
                  </a:moveTo>
                  <a:lnTo>
                    <a:pt x="4512" y="40382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6740042" y="3373932"/>
              <a:ext cx="8255" cy="403860"/>
            </a:xfrm>
            <a:custGeom>
              <a:avLst/>
              <a:gdLst/>
              <a:ahLst/>
              <a:cxnLst/>
              <a:rect l="l" t="t" r="r" b="b"/>
              <a:pathLst>
                <a:path w="8254" h="403860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403821"/>
                  </a:lnTo>
                  <a:lnTo>
                    <a:pt x="7810" y="403821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6745980" y="3381527"/>
              <a:ext cx="5715" cy="396240"/>
            </a:xfrm>
            <a:custGeom>
              <a:avLst/>
              <a:gdLst/>
              <a:ahLst/>
              <a:cxnLst/>
              <a:rect l="l" t="t" r="r" b="b"/>
              <a:pathLst>
                <a:path w="5715" h="396239">
                  <a:moveTo>
                    <a:pt x="0" y="396227"/>
                  </a:moveTo>
                  <a:lnTo>
                    <a:pt x="5606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6747675" y="3381527"/>
              <a:ext cx="8255" cy="396240"/>
            </a:xfrm>
            <a:custGeom>
              <a:avLst/>
              <a:gdLst/>
              <a:ahLst/>
              <a:cxnLst/>
              <a:rect l="l" t="t" r="r" b="b"/>
              <a:pathLst>
                <a:path w="8254" h="396239">
                  <a:moveTo>
                    <a:pt x="7810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0" y="359664"/>
                  </a:lnTo>
                  <a:lnTo>
                    <a:pt x="0" y="396227"/>
                  </a:lnTo>
                  <a:lnTo>
                    <a:pt x="7810" y="396227"/>
                  </a:lnTo>
                  <a:lnTo>
                    <a:pt x="7810" y="359664"/>
                  </a:lnTo>
                  <a:lnTo>
                    <a:pt x="7810" y="1527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6751586" y="3396805"/>
              <a:ext cx="0" cy="344805"/>
            </a:xfrm>
            <a:custGeom>
              <a:avLst/>
              <a:gdLst/>
              <a:ahLst/>
              <a:cxnLst/>
              <a:rect l="l" t="t" r="r" b="b"/>
              <a:pathLst>
                <a:path w="0" h="344804">
                  <a:moveTo>
                    <a:pt x="0" y="34438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6747678" y="3396805"/>
              <a:ext cx="8255" cy="381000"/>
            </a:xfrm>
            <a:custGeom>
              <a:avLst/>
              <a:gdLst/>
              <a:ahLst/>
              <a:cxnLst/>
              <a:rect l="l" t="t" r="r" b="b"/>
              <a:pathLst>
                <a:path w="8254" h="381000">
                  <a:moveTo>
                    <a:pt x="0" y="0"/>
                  </a:moveTo>
                  <a:lnTo>
                    <a:pt x="0" y="380949"/>
                  </a:lnTo>
                  <a:lnTo>
                    <a:pt x="7815" y="38094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 descr=""/>
            <p:cNvSpPr/>
            <p:nvPr/>
          </p:nvSpPr>
          <p:spPr>
            <a:xfrm>
              <a:off x="6754642" y="3413518"/>
              <a:ext cx="5080" cy="364490"/>
            </a:xfrm>
            <a:custGeom>
              <a:avLst/>
              <a:gdLst/>
              <a:ahLst/>
              <a:cxnLst/>
              <a:rect l="l" t="t" r="r" b="b"/>
              <a:pathLst>
                <a:path w="5079" h="364489">
                  <a:moveTo>
                    <a:pt x="0" y="364236"/>
                  </a:moveTo>
                  <a:lnTo>
                    <a:pt x="4538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 descr=""/>
            <p:cNvSpPr/>
            <p:nvPr/>
          </p:nvSpPr>
          <p:spPr>
            <a:xfrm>
              <a:off x="6755270" y="3413518"/>
              <a:ext cx="8255" cy="364490"/>
            </a:xfrm>
            <a:custGeom>
              <a:avLst/>
              <a:gdLst/>
              <a:ahLst/>
              <a:cxnLst/>
              <a:rect l="l" t="t" r="r" b="b"/>
              <a:pathLst>
                <a:path w="8254" h="364489">
                  <a:moveTo>
                    <a:pt x="7810" y="0"/>
                  </a:moveTo>
                  <a:lnTo>
                    <a:pt x="0" y="0"/>
                  </a:lnTo>
                  <a:lnTo>
                    <a:pt x="0" y="155435"/>
                  </a:lnTo>
                  <a:lnTo>
                    <a:pt x="0" y="364236"/>
                  </a:lnTo>
                  <a:lnTo>
                    <a:pt x="7810" y="364236"/>
                  </a:lnTo>
                  <a:lnTo>
                    <a:pt x="7810" y="15543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6759181" y="3405936"/>
              <a:ext cx="0" cy="163195"/>
            </a:xfrm>
            <a:custGeom>
              <a:avLst/>
              <a:gdLst/>
              <a:ahLst/>
              <a:cxnLst/>
              <a:rect l="l" t="t" r="r" b="b"/>
              <a:pathLst>
                <a:path w="0" h="163195">
                  <a:moveTo>
                    <a:pt x="0" y="163017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6755270" y="3405936"/>
              <a:ext cx="8255" cy="372110"/>
            </a:xfrm>
            <a:custGeom>
              <a:avLst/>
              <a:gdLst/>
              <a:ahLst/>
              <a:cxnLst/>
              <a:rect l="l" t="t" r="r" b="b"/>
              <a:pathLst>
                <a:path w="8254" h="37211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71817"/>
                  </a:lnTo>
                  <a:lnTo>
                    <a:pt x="7810" y="37181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6759181" y="3421164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w="0" h="93345">
                  <a:moveTo>
                    <a:pt x="0" y="0"/>
                  </a:moveTo>
                  <a:lnTo>
                    <a:pt x="0" y="929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6759181" y="3514128"/>
              <a:ext cx="4445" cy="264160"/>
            </a:xfrm>
            <a:custGeom>
              <a:avLst/>
              <a:gdLst/>
              <a:ahLst/>
              <a:cxnLst/>
              <a:rect l="l" t="t" r="r" b="b"/>
              <a:pathLst>
                <a:path w="4445" h="264160">
                  <a:moveTo>
                    <a:pt x="0" y="0"/>
                  </a:moveTo>
                  <a:lnTo>
                    <a:pt x="4075" y="26362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6762902" y="3421163"/>
              <a:ext cx="8255" cy="356870"/>
            </a:xfrm>
            <a:custGeom>
              <a:avLst/>
              <a:gdLst/>
              <a:ahLst/>
              <a:cxnLst/>
              <a:rect l="l" t="t" r="r" b="b"/>
              <a:pathLst>
                <a:path w="8254" h="356870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356590"/>
                  </a:lnTo>
                  <a:lnTo>
                    <a:pt x="7810" y="356590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6766813" y="3428796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w="0" h="102235">
                  <a:moveTo>
                    <a:pt x="0" y="0"/>
                  </a:moveTo>
                  <a:lnTo>
                    <a:pt x="0" y="10209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 descr=""/>
            <p:cNvSpPr/>
            <p:nvPr/>
          </p:nvSpPr>
          <p:spPr>
            <a:xfrm>
              <a:off x="6762902" y="3428796"/>
              <a:ext cx="8255" cy="349250"/>
            </a:xfrm>
            <a:custGeom>
              <a:avLst/>
              <a:gdLst/>
              <a:ahLst/>
              <a:cxnLst/>
              <a:rect l="l" t="t" r="r" b="b"/>
              <a:pathLst>
                <a:path w="8254" h="349250">
                  <a:moveTo>
                    <a:pt x="7810" y="0"/>
                  </a:moveTo>
                  <a:lnTo>
                    <a:pt x="0" y="0"/>
                  </a:lnTo>
                  <a:lnTo>
                    <a:pt x="0" y="102095"/>
                  </a:lnTo>
                  <a:lnTo>
                    <a:pt x="0" y="348957"/>
                  </a:lnTo>
                  <a:lnTo>
                    <a:pt x="7810" y="348957"/>
                  </a:lnTo>
                  <a:lnTo>
                    <a:pt x="7810" y="10209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 descr=""/>
            <p:cNvSpPr/>
            <p:nvPr/>
          </p:nvSpPr>
          <p:spPr>
            <a:xfrm>
              <a:off x="6766813" y="3428796"/>
              <a:ext cx="5080" cy="349250"/>
            </a:xfrm>
            <a:custGeom>
              <a:avLst/>
              <a:gdLst/>
              <a:ahLst/>
              <a:cxnLst/>
              <a:rect l="l" t="t" r="r" b="b"/>
              <a:pathLst>
                <a:path w="5079" h="349250">
                  <a:moveTo>
                    <a:pt x="0" y="0"/>
                  </a:moveTo>
                  <a:lnTo>
                    <a:pt x="4777" y="34895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6770500" y="3436391"/>
              <a:ext cx="8255" cy="341630"/>
            </a:xfrm>
            <a:custGeom>
              <a:avLst/>
              <a:gdLst/>
              <a:ahLst/>
              <a:cxnLst/>
              <a:rect l="l" t="t" r="r" b="b"/>
              <a:pathLst>
                <a:path w="8254" h="341629">
                  <a:moveTo>
                    <a:pt x="0" y="0"/>
                  </a:moveTo>
                  <a:lnTo>
                    <a:pt x="0" y="341363"/>
                  </a:lnTo>
                  <a:lnTo>
                    <a:pt x="7815" y="341363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 descr=""/>
            <p:cNvSpPr/>
            <p:nvPr/>
          </p:nvSpPr>
          <p:spPr>
            <a:xfrm>
              <a:off x="6774408" y="3436391"/>
              <a:ext cx="0" cy="250190"/>
            </a:xfrm>
            <a:custGeom>
              <a:avLst/>
              <a:gdLst/>
              <a:ahLst/>
              <a:cxnLst/>
              <a:rect l="l" t="t" r="r" b="b"/>
              <a:pathLst>
                <a:path w="0" h="250189">
                  <a:moveTo>
                    <a:pt x="0" y="0"/>
                  </a:moveTo>
                  <a:lnTo>
                    <a:pt x="0" y="24993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 descr=""/>
            <p:cNvSpPr/>
            <p:nvPr/>
          </p:nvSpPr>
          <p:spPr>
            <a:xfrm>
              <a:off x="6770497" y="3444036"/>
              <a:ext cx="8255" cy="334010"/>
            </a:xfrm>
            <a:custGeom>
              <a:avLst/>
              <a:gdLst/>
              <a:ahLst/>
              <a:cxnLst/>
              <a:rect l="l" t="t" r="r" b="b"/>
              <a:pathLst>
                <a:path w="8254" h="334010">
                  <a:moveTo>
                    <a:pt x="7810" y="0"/>
                  </a:moveTo>
                  <a:lnTo>
                    <a:pt x="0" y="0"/>
                  </a:lnTo>
                  <a:lnTo>
                    <a:pt x="0" y="242290"/>
                  </a:lnTo>
                  <a:lnTo>
                    <a:pt x="0" y="333717"/>
                  </a:lnTo>
                  <a:lnTo>
                    <a:pt x="7810" y="333717"/>
                  </a:lnTo>
                  <a:lnTo>
                    <a:pt x="7810" y="24229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6777878" y="3451618"/>
              <a:ext cx="5715" cy="326390"/>
            </a:xfrm>
            <a:custGeom>
              <a:avLst/>
              <a:gdLst/>
              <a:ahLst/>
              <a:cxnLst/>
              <a:rect l="l" t="t" r="r" b="b"/>
              <a:pathLst>
                <a:path w="5715" h="326389">
                  <a:moveTo>
                    <a:pt x="0" y="326136"/>
                  </a:moveTo>
                  <a:lnTo>
                    <a:pt x="571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6779679" y="3451618"/>
              <a:ext cx="8255" cy="326390"/>
            </a:xfrm>
            <a:custGeom>
              <a:avLst/>
              <a:gdLst/>
              <a:ahLst/>
              <a:cxnLst/>
              <a:rect l="l" t="t" r="r" b="b"/>
              <a:pathLst>
                <a:path w="8254" h="326389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6776"/>
                  </a:lnTo>
                  <a:lnTo>
                    <a:pt x="0" y="326136"/>
                  </a:lnTo>
                  <a:lnTo>
                    <a:pt x="7810" y="326136"/>
                  </a:lnTo>
                  <a:lnTo>
                    <a:pt x="7810" y="16776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6786524" y="3476028"/>
              <a:ext cx="5080" cy="302260"/>
            </a:xfrm>
            <a:custGeom>
              <a:avLst/>
              <a:gdLst/>
              <a:ahLst/>
              <a:cxnLst/>
              <a:rect l="l" t="t" r="r" b="b"/>
              <a:pathLst>
                <a:path w="5079" h="302260">
                  <a:moveTo>
                    <a:pt x="0" y="301726"/>
                  </a:moveTo>
                  <a:lnTo>
                    <a:pt x="4648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6787261" y="3476027"/>
              <a:ext cx="8255" cy="302260"/>
            </a:xfrm>
            <a:custGeom>
              <a:avLst/>
              <a:gdLst/>
              <a:ahLst/>
              <a:cxnLst/>
              <a:rect l="l" t="t" r="r" b="b"/>
              <a:pathLst>
                <a:path w="8254" h="30226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301726"/>
                  </a:lnTo>
                  <a:lnTo>
                    <a:pt x="7810" y="301726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6791172" y="3491255"/>
              <a:ext cx="5080" cy="287020"/>
            </a:xfrm>
            <a:custGeom>
              <a:avLst/>
              <a:gdLst/>
              <a:ahLst/>
              <a:cxnLst/>
              <a:rect l="l" t="t" r="r" b="b"/>
              <a:pathLst>
                <a:path w="5079" h="287020">
                  <a:moveTo>
                    <a:pt x="0" y="0"/>
                  </a:moveTo>
                  <a:lnTo>
                    <a:pt x="4666" y="286499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6794909" y="3748786"/>
              <a:ext cx="8255" cy="29209"/>
            </a:xfrm>
            <a:custGeom>
              <a:avLst/>
              <a:gdLst/>
              <a:ahLst/>
              <a:cxnLst/>
              <a:rect l="l" t="t" r="r" b="b"/>
              <a:pathLst>
                <a:path w="8254" h="29210">
                  <a:moveTo>
                    <a:pt x="0" y="0"/>
                  </a:moveTo>
                  <a:lnTo>
                    <a:pt x="0" y="28968"/>
                  </a:lnTo>
                  <a:lnTo>
                    <a:pt x="7815" y="28968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6798818" y="3491255"/>
              <a:ext cx="0" cy="257810"/>
            </a:xfrm>
            <a:custGeom>
              <a:avLst/>
              <a:gdLst/>
              <a:ahLst/>
              <a:cxnLst/>
              <a:rect l="l" t="t" r="r" b="b"/>
              <a:pathLst>
                <a:path w="0" h="257810">
                  <a:moveTo>
                    <a:pt x="0" y="25753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6794906" y="3491255"/>
              <a:ext cx="8255" cy="287020"/>
            </a:xfrm>
            <a:custGeom>
              <a:avLst/>
              <a:gdLst/>
              <a:ahLst/>
              <a:cxnLst/>
              <a:rect l="l" t="t" r="r" b="b"/>
              <a:pathLst>
                <a:path w="8254" h="287020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0" y="257530"/>
                  </a:lnTo>
                  <a:lnTo>
                    <a:pt x="0" y="286499"/>
                  </a:lnTo>
                  <a:lnTo>
                    <a:pt x="7810" y="286499"/>
                  </a:lnTo>
                  <a:lnTo>
                    <a:pt x="7810" y="257530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6798818" y="3506495"/>
              <a:ext cx="0" cy="242570"/>
            </a:xfrm>
            <a:custGeom>
              <a:avLst/>
              <a:gdLst/>
              <a:ahLst/>
              <a:cxnLst/>
              <a:rect l="l" t="t" r="r" b="b"/>
              <a:pathLst>
                <a:path w="0" h="242570">
                  <a:moveTo>
                    <a:pt x="0" y="24229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 descr=""/>
            <p:cNvSpPr/>
            <p:nvPr/>
          </p:nvSpPr>
          <p:spPr>
            <a:xfrm>
              <a:off x="6798818" y="3506495"/>
              <a:ext cx="5080" cy="271780"/>
            </a:xfrm>
            <a:custGeom>
              <a:avLst/>
              <a:gdLst/>
              <a:ahLst/>
              <a:cxnLst/>
              <a:rect l="l" t="t" r="r" b="b"/>
              <a:pathLst>
                <a:path w="5079" h="271779">
                  <a:moveTo>
                    <a:pt x="0" y="0"/>
                  </a:moveTo>
                  <a:lnTo>
                    <a:pt x="4614" y="271259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 descr=""/>
            <p:cNvSpPr/>
            <p:nvPr/>
          </p:nvSpPr>
          <p:spPr>
            <a:xfrm>
              <a:off x="6802501" y="3517823"/>
              <a:ext cx="8255" cy="260350"/>
            </a:xfrm>
            <a:custGeom>
              <a:avLst/>
              <a:gdLst/>
              <a:ahLst/>
              <a:cxnLst/>
              <a:rect l="l" t="t" r="r" b="b"/>
              <a:pathLst>
                <a:path w="8254" h="260350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28308"/>
                  </a:lnTo>
                  <a:lnTo>
                    <a:pt x="0" y="259930"/>
                  </a:lnTo>
                  <a:lnTo>
                    <a:pt x="7810" y="259930"/>
                  </a:lnTo>
                  <a:lnTo>
                    <a:pt x="7810" y="28308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6806412" y="352172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6802501" y="3521722"/>
              <a:ext cx="8255" cy="256540"/>
            </a:xfrm>
            <a:custGeom>
              <a:avLst/>
              <a:gdLst/>
              <a:ahLst/>
              <a:cxnLst/>
              <a:rect l="l" t="t" r="r" b="b"/>
              <a:pathLst>
                <a:path w="8254" h="256539">
                  <a:moveTo>
                    <a:pt x="7810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0" y="256032"/>
                  </a:lnTo>
                  <a:lnTo>
                    <a:pt x="7810" y="256032"/>
                  </a:lnTo>
                  <a:lnTo>
                    <a:pt x="7810" y="916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 descr=""/>
            <p:cNvSpPr/>
            <p:nvPr/>
          </p:nvSpPr>
          <p:spPr>
            <a:xfrm>
              <a:off x="6806412" y="3530892"/>
              <a:ext cx="8255" cy="78105"/>
            </a:xfrm>
            <a:custGeom>
              <a:avLst/>
              <a:gdLst/>
              <a:ahLst/>
              <a:cxnLst/>
              <a:rect l="l" t="t" r="r" b="b"/>
              <a:pathLst>
                <a:path w="8254" h="78104">
                  <a:moveTo>
                    <a:pt x="0" y="0"/>
                  </a:moveTo>
                  <a:lnTo>
                    <a:pt x="7632" y="77698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 descr=""/>
            <p:cNvSpPr/>
            <p:nvPr/>
          </p:nvSpPr>
          <p:spPr>
            <a:xfrm>
              <a:off x="6810134" y="3538486"/>
              <a:ext cx="8255" cy="239395"/>
            </a:xfrm>
            <a:custGeom>
              <a:avLst/>
              <a:gdLst/>
              <a:ahLst/>
              <a:cxnLst/>
              <a:rect l="l" t="t" r="r" b="b"/>
              <a:pathLst>
                <a:path w="8254" h="23939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70104"/>
                  </a:lnTo>
                  <a:lnTo>
                    <a:pt x="0" y="239268"/>
                  </a:lnTo>
                  <a:lnTo>
                    <a:pt x="7810" y="239268"/>
                  </a:lnTo>
                  <a:lnTo>
                    <a:pt x="7810" y="70104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6814045" y="3546132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w="0" h="180339">
                  <a:moveTo>
                    <a:pt x="0" y="0"/>
                  </a:moveTo>
                  <a:lnTo>
                    <a:pt x="0" y="17978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6810137" y="3725913"/>
              <a:ext cx="8255" cy="52069"/>
            </a:xfrm>
            <a:custGeom>
              <a:avLst/>
              <a:gdLst/>
              <a:ahLst/>
              <a:cxnLst/>
              <a:rect l="l" t="t" r="r" b="b"/>
              <a:pathLst>
                <a:path w="8254" h="52070">
                  <a:moveTo>
                    <a:pt x="0" y="0"/>
                  </a:moveTo>
                  <a:lnTo>
                    <a:pt x="0" y="51841"/>
                  </a:lnTo>
                  <a:lnTo>
                    <a:pt x="7815" y="51841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6817255" y="3546132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0" y="231622"/>
                  </a:moveTo>
                  <a:lnTo>
                    <a:pt x="443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6817779" y="3546131"/>
              <a:ext cx="8255" cy="231775"/>
            </a:xfrm>
            <a:custGeom>
              <a:avLst/>
              <a:gdLst/>
              <a:ahLst/>
              <a:cxnLst/>
              <a:rect l="l" t="t" r="r" b="b"/>
              <a:pathLst>
                <a:path w="8254" h="231775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231622"/>
                  </a:lnTo>
                  <a:lnTo>
                    <a:pt x="7810" y="231622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6821690" y="3553714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w="0" h="180339">
                  <a:moveTo>
                    <a:pt x="0" y="0"/>
                  </a:moveTo>
                  <a:lnTo>
                    <a:pt x="0" y="17983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6817779" y="3561359"/>
              <a:ext cx="15875" cy="216535"/>
            </a:xfrm>
            <a:custGeom>
              <a:avLst/>
              <a:gdLst/>
              <a:ahLst/>
              <a:cxnLst/>
              <a:rect l="l" t="t" r="r" b="b"/>
              <a:pathLst>
                <a:path w="15875" h="216535">
                  <a:moveTo>
                    <a:pt x="15392" y="0"/>
                  </a:moveTo>
                  <a:lnTo>
                    <a:pt x="7810" y="0"/>
                  </a:lnTo>
                  <a:lnTo>
                    <a:pt x="7581" y="0"/>
                  </a:lnTo>
                  <a:lnTo>
                    <a:pt x="0" y="0"/>
                  </a:lnTo>
                  <a:lnTo>
                    <a:pt x="0" y="172186"/>
                  </a:lnTo>
                  <a:lnTo>
                    <a:pt x="0" y="216395"/>
                  </a:lnTo>
                  <a:lnTo>
                    <a:pt x="7581" y="216395"/>
                  </a:lnTo>
                  <a:lnTo>
                    <a:pt x="7810" y="216395"/>
                  </a:lnTo>
                  <a:lnTo>
                    <a:pt x="15392" y="216395"/>
                  </a:lnTo>
                  <a:lnTo>
                    <a:pt x="15392" y="15227"/>
                  </a:lnTo>
                  <a:lnTo>
                    <a:pt x="15392" y="7594"/>
                  </a:lnTo>
                  <a:lnTo>
                    <a:pt x="15392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6829272" y="3576586"/>
              <a:ext cx="4445" cy="201295"/>
            </a:xfrm>
            <a:custGeom>
              <a:avLst/>
              <a:gdLst/>
              <a:ahLst/>
              <a:cxnLst/>
              <a:rect l="l" t="t" r="r" b="b"/>
              <a:pathLst>
                <a:path w="4445" h="201295">
                  <a:moveTo>
                    <a:pt x="0" y="0"/>
                  </a:moveTo>
                  <a:lnTo>
                    <a:pt x="4276" y="201168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 descr=""/>
            <p:cNvSpPr/>
            <p:nvPr/>
          </p:nvSpPr>
          <p:spPr>
            <a:xfrm>
              <a:off x="6833006" y="3585717"/>
              <a:ext cx="8255" cy="192405"/>
            </a:xfrm>
            <a:custGeom>
              <a:avLst/>
              <a:gdLst/>
              <a:ahLst/>
              <a:cxnLst/>
              <a:rect l="l" t="t" r="r" b="b"/>
              <a:pathLst>
                <a:path w="8254" h="192404">
                  <a:moveTo>
                    <a:pt x="7810" y="0"/>
                  </a:moveTo>
                  <a:lnTo>
                    <a:pt x="0" y="0"/>
                  </a:lnTo>
                  <a:lnTo>
                    <a:pt x="0" y="187426"/>
                  </a:lnTo>
                  <a:lnTo>
                    <a:pt x="0" y="192036"/>
                  </a:lnTo>
                  <a:lnTo>
                    <a:pt x="7810" y="192036"/>
                  </a:lnTo>
                  <a:lnTo>
                    <a:pt x="7810" y="18742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 descr=""/>
            <p:cNvSpPr/>
            <p:nvPr/>
          </p:nvSpPr>
          <p:spPr>
            <a:xfrm>
              <a:off x="6836918" y="3585718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w="0" h="187960">
                  <a:moveTo>
                    <a:pt x="0" y="1874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6833009" y="3585718"/>
              <a:ext cx="8255" cy="192405"/>
            </a:xfrm>
            <a:custGeom>
              <a:avLst/>
              <a:gdLst/>
              <a:ahLst/>
              <a:cxnLst/>
              <a:rect l="l" t="t" r="r" b="b"/>
              <a:pathLst>
                <a:path w="8254" h="192404">
                  <a:moveTo>
                    <a:pt x="0" y="0"/>
                  </a:moveTo>
                  <a:lnTo>
                    <a:pt x="0" y="192036"/>
                  </a:lnTo>
                  <a:lnTo>
                    <a:pt x="7815" y="1920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6841026" y="3593350"/>
              <a:ext cx="5080" cy="184785"/>
            </a:xfrm>
            <a:custGeom>
              <a:avLst/>
              <a:gdLst/>
              <a:ahLst/>
              <a:cxnLst/>
              <a:rect l="l" t="t" r="r" b="b"/>
              <a:pathLst>
                <a:path w="5079" h="184785">
                  <a:moveTo>
                    <a:pt x="0" y="184404"/>
                  </a:moveTo>
                  <a:lnTo>
                    <a:pt x="502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6842138" y="3593350"/>
              <a:ext cx="8255" cy="184785"/>
            </a:xfrm>
            <a:custGeom>
              <a:avLst/>
              <a:gdLst/>
              <a:ahLst/>
              <a:cxnLst/>
              <a:rect l="l" t="t" r="r" b="b"/>
              <a:pathLst>
                <a:path w="8254" h="184785">
                  <a:moveTo>
                    <a:pt x="7810" y="0"/>
                  </a:moveTo>
                  <a:lnTo>
                    <a:pt x="0" y="0"/>
                  </a:lnTo>
                  <a:lnTo>
                    <a:pt x="0" y="179793"/>
                  </a:lnTo>
                  <a:lnTo>
                    <a:pt x="0" y="184404"/>
                  </a:lnTo>
                  <a:lnTo>
                    <a:pt x="7810" y="184404"/>
                  </a:lnTo>
                  <a:lnTo>
                    <a:pt x="7810" y="17979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 descr=""/>
            <p:cNvSpPr/>
            <p:nvPr/>
          </p:nvSpPr>
          <p:spPr>
            <a:xfrm>
              <a:off x="6846049" y="3585718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w="0" h="187960">
                  <a:moveTo>
                    <a:pt x="0" y="1874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 descr=""/>
            <p:cNvSpPr/>
            <p:nvPr/>
          </p:nvSpPr>
          <p:spPr>
            <a:xfrm>
              <a:off x="6842138" y="3585717"/>
              <a:ext cx="8255" cy="192405"/>
            </a:xfrm>
            <a:custGeom>
              <a:avLst/>
              <a:gdLst/>
              <a:ahLst/>
              <a:cxnLst/>
              <a:rect l="l" t="t" r="r" b="b"/>
              <a:pathLst>
                <a:path w="8254" h="192404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192036"/>
                  </a:lnTo>
                  <a:lnTo>
                    <a:pt x="7810" y="192036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6850459" y="3678682"/>
              <a:ext cx="3810" cy="99695"/>
            </a:xfrm>
            <a:custGeom>
              <a:avLst/>
              <a:gdLst/>
              <a:ahLst/>
              <a:cxnLst/>
              <a:rect l="l" t="t" r="r" b="b"/>
              <a:pathLst>
                <a:path w="3809" h="99695">
                  <a:moveTo>
                    <a:pt x="0" y="99072"/>
                  </a:moveTo>
                  <a:lnTo>
                    <a:pt x="322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6853681" y="3593350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w="0" h="85725">
                  <a:moveTo>
                    <a:pt x="0" y="8533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6849770" y="3593350"/>
              <a:ext cx="8255" cy="184785"/>
            </a:xfrm>
            <a:custGeom>
              <a:avLst/>
              <a:gdLst/>
              <a:ahLst/>
              <a:cxnLst/>
              <a:rect l="l" t="t" r="r" b="b"/>
              <a:pathLst>
                <a:path w="8254" h="184785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84404"/>
                  </a:lnTo>
                  <a:lnTo>
                    <a:pt x="7810" y="184404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6853681" y="3600945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0"/>
                  </a:moveTo>
                  <a:lnTo>
                    <a:pt x="0" y="548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6849770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548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 descr=""/>
            <p:cNvSpPr/>
            <p:nvPr/>
          </p:nvSpPr>
          <p:spPr>
            <a:xfrm>
              <a:off x="6856871" y="3600945"/>
              <a:ext cx="4445" cy="177165"/>
            </a:xfrm>
            <a:custGeom>
              <a:avLst/>
              <a:gdLst/>
              <a:ahLst/>
              <a:cxnLst/>
              <a:rect l="l" t="t" r="r" b="b"/>
              <a:pathLst>
                <a:path w="4445" h="177164">
                  <a:moveTo>
                    <a:pt x="0" y="176796"/>
                  </a:moveTo>
                  <a:lnTo>
                    <a:pt x="440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 descr=""/>
            <p:cNvSpPr/>
            <p:nvPr/>
          </p:nvSpPr>
          <p:spPr>
            <a:xfrm>
              <a:off x="6861276" y="3600945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0"/>
                  </a:moveTo>
                  <a:lnTo>
                    <a:pt x="0" y="548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6857365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54864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54864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6861276" y="3608590"/>
              <a:ext cx="0" cy="132715"/>
            </a:xfrm>
            <a:custGeom>
              <a:avLst/>
              <a:gdLst/>
              <a:ahLst/>
              <a:cxnLst/>
              <a:rect l="l" t="t" r="r" b="b"/>
              <a:pathLst>
                <a:path w="0" h="132714">
                  <a:moveTo>
                    <a:pt x="0" y="0"/>
                  </a:moveTo>
                  <a:lnTo>
                    <a:pt x="0" y="13260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 descr=""/>
            <p:cNvSpPr/>
            <p:nvPr/>
          </p:nvSpPr>
          <p:spPr>
            <a:xfrm>
              <a:off x="6861276" y="3741191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0" y="0"/>
                  </a:moveTo>
                  <a:lnTo>
                    <a:pt x="1778" y="365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 descr=""/>
            <p:cNvSpPr/>
            <p:nvPr/>
          </p:nvSpPr>
          <p:spPr>
            <a:xfrm>
              <a:off x="6864997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7810" y="0"/>
                  </a:moveTo>
                  <a:lnTo>
                    <a:pt x="0" y="0"/>
                  </a:lnTo>
                  <a:lnTo>
                    <a:pt x="0" y="169164"/>
                  </a:lnTo>
                  <a:lnTo>
                    <a:pt x="7810" y="1691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6868909" y="3608590"/>
              <a:ext cx="5080" cy="169545"/>
            </a:xfrm>
            <a:custGeom>
              <a:avLst/>
              <a:gdLst/>
              <a:ahLst/>
              <a:cxnLst/>
              <a:rect l="l" t="t" r="r" b="b"/>
              <a:pathLst>
                <a:path w="5079" h="169545">
                  <a:moveTo>
                    <a:pt x="0" y="0"/>
                  </a:moveTo>
                  <a:lnTo>
                    <a:pt x="4715" y="1691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6872643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69164"/>
                  </a:lnTo>
                  <a:lnTo>
                    <a:pt x="7810" y="169164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6878356" y="3616223"/>
              <a:ext cx="6350" cy="161925"/>
            </a:xfrm>
            <a:custGeom>
              <a:avLst/>
              <a:gdLst/>
              <a:ahLst/>
              <a:cxnLst/>
              <a:rect l="l" t="t" r="r" b="b"/>
              <a:pathLst>
                <a:path w="6350" h="161925">
                  <a:moveTo>
                    <a:pt x="0" y="161531"/>
                  </a:moveTo>
                  <a:lnTo>
                    <a:pt x="579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6880238" y="3616223"/>
              <a:ext cx="8255" cy="161925"/>
            </a:xfrm>
            <a:custGeom>
              <a:avLst/>
              <a:gdLst/>
              <a:ahLst/>
              <a:cxnLst/>
              <a:rect l="l" t="t" r="r" b="b"/>
              <a:pathLst>
                <a:path w="8254" h="161925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40195"/>
                  </a:lnTo>
                  <a:lnTo>
                    <a:pt x="0" y="161531"/>
                  </a:lnTo>
                  <a:lnTo>
                    <a:pt x="7810" y="161531"/>
                  </a:lnTo>
                  <a:lnTo>
                    <a:pt x="7810" y="140195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6884149" y="3616223"/>
              <a:ext cx="0" cy="140335"/>
            </a:xfrm>
            <a:custGeom>
              <a:avLst/>
              <a:gdLst/>
              <a:ahLst/>
              <a:cxnLst/>
              <a:rect l="l" t="t" r="r" b="b"/>
              <a:pathLst>
                <a:path w="0" h="140335">
                  <a:moveTo>
                    <a:pt x="0" y="14019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6880241" y="3616223"/>
              <a:ext cx="8255" cy="161925"/>
            </a:xfrm>
            <a:custGeom>
              <a:avLst/>
              <a:gdLst/>
              <a:ahLst/>
              <a:cxnLst/>
              <a:rect l="l" t="t" r="r" b="b"/>
              <a:pathLst>
                <a:path w="8254" h="161925">
                  <a:moveTo>
                    <a:pt x="0" y="0"/>
                  </a:moveTo>
                  <a:lnTo>
                    <a:pt x="0" y="161531"/>
                  </a:lnTo>
                  <a:lnTo>
                    <a:pt x="7815" y="161531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6886932" y="3623818"/>
              <a:ext cx="5080" cy="154305"/>
            </a:xfrm>
            <a:custGeom>
              <a:avLst/>
              <a:gdLst/>
              <a:ahLst/>
              <a:cxnLst/>
              <a:rect l="l" t="t" r="r" b="b"/>
              <a:pathLst>
                <a:path w="5079" h="154304">
                  <a:moveTo>
                    <a:pt x="0" y="153936"/>
                  </a:moveTo>
                  <a:lnTo>
                    <a:pt x="4849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6887874" y="36199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 descr=""/>
            <p:cNvSpPr/>
            <p:nvPr/>
          </p:nvSpPr>
          <p:spPr>
            <a:xfrm>
              <a:off x="6887870" y="3623817"/>
              <a:ext cx="8255" cy="154305"/>
            </a:xfrm>
            <a:custGeom>
              <a:avLst/>
              <a:gdLst/>
              <a:ahLst/>
              <a:cxnLst/>
              <a:rect l="l" t="t" r="r" b="b"/>
              <a:pathLst>
                <a:path w="8254" h="154304">
                  <a:moveTo>
                    <a:pt x="7810" y="0"/>
                  </a:moveTo>
                  <a:lnTo>
                    <a:pt x="0" y="0"/>
                  </a:lnTo>
                  <a:lnTo>
                    <a:pt x="0" y="62509"/>
                  </a:lnTo>
                  <a:lnTo>
                    <a:pt x="0" y="153936"/>
                  </a:lnTo>
                  <a:lnTo>
                    <a:pt x="7810" y="153936"/>
                  </a:lnTo>
                  <a:lnTo>
                    <a:pt x="7810" y="6250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 descr=""/>
            <p:cNvSpPr/>
            <p:nvPr/>
          </p:nvSpPr>
          <p:spPr>
            <a:xfrm>
              <a:off x="6891781" y="3623818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6250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6887870" y="3623817"/>
              <a:ext cx="8255" cy="154305"/>
            </a:xfrm>
            <a:custGeom>
              <a:avLst/>
              <a:gdLst/>
              <a:ahLst/>
              <a:cxnLst/>
              <a:rect l="l" t="t" r="r" b="b"/>
              <a:pathLst>
                <a:path w="8254" h="154304">
                  <a:moveTo>
                    <a:pt x="7810" y="0"/>
                  </a:moveTo>
                  <a:lnTo>
                    <a:pt x="0" y="0"/>
                  </a:lnTo>
                  <a:lnTo>
                    <a:pt x="0" y="153936"/>
                  </a:lnTo>
                  <a:lnTo>
                    <a:pt x="7810" y="1539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6891781" y="3623818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6891781" y="3663454"/>
              <a:ext cx="5715" cy="114300"/>
            </a:xfrm>
            <a:custGeom>
              <a:avLst/>
              <a:gdLst/>
              <a:ahLst/>
              <a:cxnLst/>
              <a:rect l="l" t="t" r="r" b="b"/>
              <a:pathLst>
                <a:path w="5715" h="114300">
                  <a:moveTo>
                    <a:pt x="0" y="0"/>
                  </a:moveTo>
                  <a:lnTo>
                    <a:pt x="5350" y="11430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 descr=""/>
            <p:cNvSpPr/>
            <p:nvPr/>
          </p:nvSpPr>
          <p:spPr>
            <a:xfrm>
              <a:off x="6897002" y="3623817"/>
              <a:ext cx="8255" cy="154305"/>
            </a:xfrm>
            <a:custGeom>
              <a:avLst/>
              <a:gdLst/>
              <a:ahLst/>
              <a:cxnLst/>
              <a:rect l="l" t="t" r="r" b="b"/>
              <a:pathLst>
                <a:path w="8254" h="154304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53936"/>
                  </a:lnTo>
                  <a:lnTo>
                    <a:pt x="7810" y="153936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 descr=""/>
            <p:cNvSpPr/>
            <p:nvPr/>
          </p:nvSpPr>
          <p:spPr>
            <a:xfrm>
              <a:off x="6900913" y="3631450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 descr=""/>
            <p:cNvSpPr/>
            <p:nvPr/>
          </p:nvSpPr>
          <p:spPr>
            <a:xfrm>
              <a:off x="6897002" y="3631450"/>
              <a:ext cx="8255" cy="146685"/>
            </a:xfrm>
            <a:custGeom>
              <a:avLst/>
              <a:gdLst/>
              <a:ahLst/>
              <a:cxnLst/>
              <a:rect l="l" t="t" r="r" b="b"/>
              <a:pathLst>
                <a:path w="8254" h="146685">
                  <a:moveTo>
                    <a:pt x="7810" y="0"/>
                  </a:moveTo>
                  <a:lnTo>
                    <a:pt x="0" y="0"/>
                  </a:lnTo>
                  <a:lnTo>
                    <a:pt x="0" y="39636"/>
                  </a:lnTo>
                  <a:lnTo>
                    <a:pt x="0" y="146304"/>
                  </a:lnTo>
                  <a:lnTo>
                    <a:pt x="7810" y="146304"/>
                  </a:lnTo>
                  <a:lnTo>
                    <a:pt x="7810" y="396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 descr=""/>
            <p:cNvSpPr/>
            <p:nvPr/>
          </p:nvSpPr>
          <p:spPr>
            <a:xfrm>
              <a:off x="6900913" y="3631450"/>
              <a:ext cx="5715" cy="146685"/>
            </a:xfrm>
            <a:custGeom>
              <a:avLst/>
              <a:gdLst/>
              <a:ahLst/>
              <a:cxnLst/>
              <a:rect l="l" t="t" r="r" b="b"/>
              <a:pathLst>
                <a:path w="5715" h="146685">
                  <a:moveTo>
                    <a:pt x="0" y="0"/>
                  </a:moveTo>
                  <a:lnTo>
                    <a:pt x="5089" y="146304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6904638" y="3639045"/>
              <a:ext cx="8255" cy="139065"/>
            </a:xfrm>
            <a:custGeom>
              <a:avLst/>
              <a:gdLst/>
              <a:ahLst/>
              <a:cxnLst/>
              <a:rect l="l" t="t" r="r" b="b"/>
              <a:pathLst>
                <a:path w="8254" h="139064">
                  <a:moveTo>
                    <a:pt x="0" y="0"/>
                  </a:moveTo>
                  <a:lnTo>
                    <a:pt x="0" y="138709"/>
                  </a:lnTo>
                  <a:lnTo>
                    <a:pt x="7815" y="13870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6908545" y="363904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50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6904634" y="3639045"/>
              <a:ext cx="8255" cy="139065"/>
            </a:xfrm>
            <a:custGeom>
              <a:avLst/>
              <a:gdLst/>
              <a:ahLst/>
              <a:cxnLst/>
              <a:rect l="l" t="t" r="r" b="b"/>
              <a:pathLst>
                <a:path w="8254" h="139064">
                  <a:moveTo>
                    <a:pt x="7810" y="0"/>
                  </a:moveTo>
                  <a:lnTo>
                    <a:pt x="0" y="0"/>
                  </a:lnTo>
                  <a:lnTo>
                    <a:pt x="0" y="94500"/>
                  </a:lnTo>
                  <a:lnTo>
                    <a:pt x="0" y="138709"/>
                  </a:lnTo>
                  <a:lnTo>
                    <a:pt x="7810" y="138709"/>
                  </a:lnTo>
                  <a:lnTo>
                    <a:pt x="7810" y="945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6910982" y="3639045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4">
                  <a:moveTo>
                    <a:pt x="0" y="138709"/>
                  </a:moveTo>
                  <a:lnTo>
                    <a:pt x="5157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6912229" y="3639045"/>
              <a:ext cx="8255" cy="139065"/>
            </a:xfrm>
            <a:custGeom>
              <a:avLst/>
              <a:gdLst/>
              <a:ahLst/>
              <a:cxnLst/>
              <a:rect l="l" t="t" r="r" b="b"/>
              <a:pathLst>
                <a:path w="8254" h="139064">
                  <a:moveTo>
                    <a:pt x="7810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0" y="138709"/>
                  </a:lnTo>
                  <a:lnTo>
                    <a:pt x="7810" y="138709"/>
                  </a:lnTo>
                  <a:lnTo>
                    <a:pt x="7810" y="918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6918813" y="3655809"/>
              <a:ext cx="5080" cy="122555"/>
            </a:xfrm>
            <a:custGeom>
              <a:avLst/>
              <a:gdLst/>
              <a:ahLst/>
              <a:cxnLst/>
              <a:rect l="l" t="t" r="r" b="b"/>
              <a:pathLst>
                <a:path w="5079" h="122554">
                  <a:moveTo>
                    <a:pt x="0" y="121945"/>
                  </a:moveTo>
                  <a:lnTo>
                    <a:pt x="497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6919874" y="3655809"/>
              <a:ext cx="8255" cy="122555"/>
            </a:xfrm>
            <a:custGeom>
              <a:avLst/>
              <a:gdLst/>
              <a:ahLst/>
              <a:cxnLst/>
              <a:rect l="l" t="t" r="r" b="b"/>
              <a:pathLst>
                <a:path w="8254" h="12255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21945"/>
                  </a:lnTo>
                  <a:lnTo>
                    <a:pt x="7810" y="121945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6923786" y="3663454"/>
              <a:ext cx="5080" cy="114300"/>
            </a:xfrm>
            <a:custGeom>
              <a:avLst/>
              <a:gdLst/>
              <a:ahLst/>
              <a:cxnLst/>
              <a:rect l="l" t="t" r="r" b="b"/>
              <a:pathLst>
                <a:path w="5079" h="114300">
                  <a:moveTo>
                    <a:pt x="0" y="0"/>
                  </a:moveTo>
                  <a:lnTo>
                    <a:pt x="4819" y="11430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6927459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6931367" y="3663454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w="0" h="102235">
                  <a:moveTo>
                    <a:pt x="0" y="10209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6927456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54864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54864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6931367" y="3671087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4723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6931367" y="3671087"/>
              <a:ext cx="5080" cy="106680"/>
            </a:xfrm>
            <a:custGeom>
              <a:avLst/>
              <a:gdLst/>
              <a:ahLst/>
              <a:cxnLst/>
              <a:rect l="l" t="t" r="r" b="b"/>
              <a:pathLst>
                <a:path w="5079" h="106679">
                  <a:moveTo>
                    <a:pt x="0" y="0"/>
                  </a:moveTo>
                  <a:lnTo>
                    <a:pt x="4735" y="10666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6935105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0" y="0"/>
                  </a:moveTo>
                  <a:lnTo>
                    <a:pt x="0" y="106667"/>
                  </a:lnTo>
                  <a:lnTo>
                    <a:pt x="7815" y="10666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6939013" y="36710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6935102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06667"/>
                  </a:lnTo>
                  <a:lnTo>
                    <a:pt x="7810" y="106667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6939013" y="3678682"/>
              <a:ext cx="7620" cy="32384"/>
            </a:xfrm>
            <a:custGeom>
              <a:avLst/>
              <a:gdLst/>
              <a:ahLst/>
              <a:cxnLst/>
              <a:rect l="l" t="t" r="r" b="b"/>
              <a:pathLst>
                <a:path w="7620" h="32385">
                  <a:moveTo>
                    <a:pt x="0" y="0"/>
                  </a:moveTo>
                  <a:lnTo>
                    <a:pt x="7594" y="3200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6942696" y="3678681"/>
              <a:ext cx="8255" cy="99695"/>
            </a:xfrm>
            <a:custGeom>
              <a:avLst/>
              <a:gdLst/>
              <a:ahLst/>
              <a:cxnLst/>
              <a:rect l="l" t="t" r="r" b="b"/>
              <a:pathLst>
                <a:path w="8254" h="9969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32004"/>
                  </a:lnTo>
                  <a:lnTo>
                    <a:pt x="0" y="99072"/>
                  </a:lnTo>
                  <a:lnTo>
                    <a:pt x="7810" y="99072"/>
                  </a:lnTo>
                  <a:lnTo>
                    <a:pt x="7810" y="32004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6946608" y="3686327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0"/>
                  </a:moveTo>
                  <a:lnTo>
                    <a:pt x="0" y="7009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6942700" y="3756418"/>
              <a:ext cx="8255" cy="21590"/>
            </a:xfrm>
            <a:custGeom>
              <a:avLst/>
              <a:gdLst/>
              <a:ahLst/>
              <a:cxnLst/>
              <a:rect l="l" t="t" r="r" b="b"/>
              <a:pathLst>
                <a:path w="8254" h="21589">
                  <a:moveTo>
                    <a:pt x="0" y="0"/>
                  </a:moveTo>
                  <a:lnTo>
                    <a:pt x="0" y="21336"/>
                  </a:lnTo>
                  <a:lnTo>
                    <a:pt x="7815" y="213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6949794" y="3686327"/>
              <a:ext cx="4445" cy="91440"/>
            </a:xfrm>
            <a:custGeom>
              <a:avLst/>
              <a:gdLst/>
              <a:ahLst/>
              <a:cxnLst/>
              <a:rect l="l" t="t" r="r" b="b"/>
              <a:pathLst>
                <a:path w="4445" h="91439">
                  <a:moveTo>
                    <a:pt x="0" y="91427"/>
                  </a:moveTo>
                  <a:lnTo>
                    <a:pt x="44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6950329" y="3686327"/>
              <a:ext cx="17145" cy="91440"/>
            </a:xfrm>
            <a:custGeom>
              <a:avLst/>
              <a:gdLst/>
              <a:ahLst/>
              <a:cxnLst/>
              <a:rect l="l" t="t" r="r" b="b"/>
              <a:pathLst>
                <a:path w="17145" h="91439">
                  <a:moveTo>
                    <a:pt x="7810" y="0"/>
                  </a:moveTo>
                  <a:lnTo>
                    <a:pt x="0" y="0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0"/>
                  </a:lnTo>
                  <a:close/>
                </a:path>
                <a:path w="17145" h="91439">
                  <a:moveTo>
                    <a:pt x="16941" y="7581"/>
                  </a:moveTo>
                  <a:lnTo>
                    <a:pt x="9131" y="7581"/>
                  </a:lnTo>
                  <a:lnTo>
                    <a:pt x="9131" y="91427"/>
                  </a:lnTo>
                  <a:lnTo>
                    <a:pt x="16941" y="91427"/>
                  </a:lnTo>
                  <a:lnTo>
                    <a:pt x="16941" y="7581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6963372" y="3693909"/>
              <a:ext cx="5080" cy="84455"/>
            </a:xfrm>
            <a:custGeom>
              <a:avLst/>
              <a:gdLst/>
              <a:ahLst/>
              <a:cxnLst/>
              <a:rect l="l" t="t" r="r" b="b"/>
              <a:pathLst>
                <a:path w="5079" h="84454">
                  <a:moveTo>
                    <a:pt x="0" y="0"/>
                  </a:moveTo>
                  <a:lnTo>
                    <a:pt x="4514" y="8384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6967093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79235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7923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6971004" y="3693909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7923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6967093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6971004" y="3693909"/>
              <a:ext cx="5080" cy="84455"/>
            </a:xfrm>
            <a:custGeom>
              <a:avLst/>
              <a:gdLst/>
              <a:ahLst/>
              <a:cxnLst/>
              <a:rect l="l" t="t" r="r" b="b"/>
              <a:pathLst>
                <a:path w="5079" h="84454">
                  <a:moveTo>
                    <a:pt x="0" y="0"/>
                  </a:moveTo>
                  <a:lnTo>
                    <a:pt x="4748" y="8384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6974691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6978599" y="3693909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4">
                  <a:moveTo>
                    <a:pt x="0" y="7164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6974688" y="3690010"/>
              <a:ext cx="8255" cy="88265"/>
            </a:xfrm>
            <a:custGeom>
              <a:avLst/>
              <a:gdLst/>
              <a:ahLst/>
              <a:cxnLst/>
              <a:rect l="l" t="t" r="r" b="b"/>
              <a:pathLst>
                <a:path w="8254" h="8826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87744"/>
                  </a:lnTo>
                  <a:lnTo>
                    <a:pt x="7810" y="87744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6981279" y="3701554"/>
              <a:ext cx="5080" cy="76200"/>
            </a:xfrm>
            <a:custGeom>
              <a:avLst/>
              <a:gdLst/>
              <a:ahLst/>
              <a:cxnLst/>
              <a:rect l="l" t="t" r="r" b="b"/>
              <a:pathLst>
                <a:path w="5079" h="76200">
                  <a:moveTo>
                    <a:pt x="0" y="76199"/>
                  </a:moveTo>
                  <a:lnTo>
                    <a:pt x="496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6986244" y="36939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4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 descr=""/>
            <p:cNvSpPr/>
            <p:nvPr/>
          </p:nvSpPr>
          <p:spPr>
            <a:xfrm>
              <a:off x="6982333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 descr=""/>
            <p:cNvSpPr/>
            <p:nvPr/>
          </p:nvSpPr>
          <p:spPr>
            <a:xfrm>
              <a:off x="6986244" y="369390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0"/>
                  </a:moveTo>
                  <a:lnTo>
                    <a:pt x="0" y="24409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 descr=""/>
            <p:cNvSpPr/>
            <p:nvPr/>
          </p:nvSpPr>
          <p:spPr>
            <a:xfrm>
              <a:off x="6982333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24409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2440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 descr=""/>
            <p:cNvSpPr/>
            <p:nvPr/>
          </p:nvSpPr>
          <p:spPr>
            <a:xfrm>
              <a:off x="6988423" y="3693909"/>
              <a:ext cx="5715" cy="84455"/>
            </a:xfrm>
            <a:custGeom>
              <a:avLst/>
              <a:gdLst/>
              <a:ahLst/>
              <a:cxnLst/>
              <a:rect l="l" t="t" r="r" b="b"/>
              <a:pathLst>
                <a:path w="5715" h="84454">
                  <a:moveTo>
                    <a:pt x="0" y="83845"/>
                  </a:moveTo>
                  <a:lnTo>
                    <a:pt x="545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 descr=""/>
            <p:cNvSpPr/>
            <p:nvPr/>
          </p:nvSpPr>
          <p:spPr>
            <a:xfrm>
              <a:off x="6993877" y="3693909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w="0" h="17145">
                  <a:moveTo>
                    <a:pt x="0" y="0"/>
                  </a:moveTo>
                  <a:lnTo>
                    <a:pt x="0" y="1677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6989966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7810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2435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6993877" y="368632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0"/>
                  </a:moveTo>
                  <a:lnTo>
                    <a:pt x="0" y="548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6993877" y="3741191"/>
              <a:ext cx="4445" cy="36830"/>
            </a:xfrm>
            <a:custGeom>
              <a:avLst/>
              <a:gdLst/>
              <a:ahLst/>
              <a:cxnLst/>
              <a:rect l="l" t="t" r="r" b="b"/>
              <a:pathLst>
                <a:path w="4445" h="36829">
                  <a:moveTo>
                    <a:pt x="0" y="0"/>
                  </a:moveTo>
                  <a:lnTo>
                    <a:pt x="4445" y="36563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6997560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7810" y="0"/>
                  </a:moveTo>
                  <a:lnTo>
                    <a:pt x="0" y="0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7001472" y="3686327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6997560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7810" y="0"/>
                  </a:moveTo>
                  <a:lnTo>
                    <a:pt x="0" y="0"/>
                  </a:lnTo>
                  <a:lnTo>
                    <a:pt x="0" y="79222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7922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 descr=""/>
            <p:cNvSpPr/>
            <p:nvPr/>
          </p:nvSpPr>
          <p:spPr>
            <a:xfrm>
              <a:off x="7001472" y="3686327"/>
              <a:ext cx="6985" cy="91440"/>
            </a:xfrm>
            <a:custGeom>
              <a:avLst/>
              <a:gdLst/>
              <a:ahLst/>
              <a:cxnLst/>
              <a:rect l="l" t="t" r="r" b="b"/>
              <a:pathLst>
                <a:path w="6984" h="91439">
                  <a:moveTo>
                    <a:pt x="0" y="0"/>
                  </a:moveTo>
                  <a:lnTo>
                    <a:pt x="6835" y="9142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 descr=""/>
            <p:cNvSpPr/>
            <p:nvPr/>
          </p:nvSpPr>
          <p:spPr>
            <a:xfrm>
              <a:off x="7005196" y="3773144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0" y="0"/>
                  </a:moveTo>
                  <a:lnTo>
                    <a:pt x="0" y="4610"/>
                  </a:lnTo>
                  <a:lnTo>
                    <a:pt x="7815" y="4610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 descr=""/>
            <p:cNvSpPr/>
            <p:nvPr/>
          </p:nvSpPr>
          <p:spPr>
            <a:xfrm>
              <a:off x="7009104" y="3686327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817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 descr=""/>
            <p:cNvSpPr/>
            <p:nvPr/>
          </p:nvSpPr>
          <p:spPr>
            <a:xfrm>
              <a:off x="7005193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7810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548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 descr=""/>
            <p:cNvSpPr/>
            <p:nvPr/>
          </p:nvSpPr>
          <p:spPr>
            <a:xfrm>
              <a:off x="7009104" y="3678682"/>
              <a:ext cx="7620" cy="62865"/>
            </a:xfrm>
            <a:custGeom>
              <a:avLst/>
              <a:gdLst/>
              <a:ahLst/>
              <a:cxnLst/>
              <a:rect l="l" t="t" r="r" b="b"/>
              <a:pathLst>
                <a:path w="7620" h="62864">
                  <a:moveTo>
                    <a:pt x="0" y="62509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7012788" y="3678681"/>
              <a:ext cx="8255" cy="99695"/>
            </a:xfrm>
            <a:custGeom>
              <a:avLst/>
              <a:gdLst/>
              <a:ahLst/>
              <a:cxnLst/>
              <a:rect l="l" t="t" r="r" b="b"/>
              <a:pathLst>
                <a:path w="8254" h="99695">
                  <a:moveTo>
                    <a:pt x="7810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0" y="99072"/>
                  </a:lnTo>
                  <a:lnTo>
                    <a:pt x="7810" y="99072"/>
                  </a:lnTo>
                  <a:lnTo>
                    <a:pt x="7810" y="548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 descr=""/>
            <p:cNvSpPr/>
            <p:nvPr/>
          </p:nvSpPr>
          <p:spPr>
            <a:xfrm>
              <a:off x="7016699" y="3678682"/>
              <a:ext cx="9525" cy="94615"/>
            </a:xfrm>
            <a:custGeom>
              <a:avLst/>
              <a:gdLst/>
              <a:ahLst/>
              <a:cxnLst/>
              <a:rect l="l" t="t" r="r" b="b"/>
              <a:pathLst>
                <a:path w="9525" h="94614">
                  <a:moveTo>
                    <a:pt x="0" y="54863"/>
                  </a:moveTo>
                  <a:lnTo>
                    <a:pt x="0" y="0"/>
                  </a:lnTo>
                </a:path>
                <a:path w="9525" h="94614">
                  <a:moveTo>
                    <a:pt x="0" y="0"/>
                  </a:moveTo>
                  <a:lnTo>
                    <a:pt x="0" y="94462"/>
                  </a:lnTo>
                </a:path>
                <a:path w="9525" h="94614">
                  <a:moveTo>
                    <a:pt x="0" y="94462"/>
                  </a:moveTo>
                  <a:lnTo>
                    <a:pt x="918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 descr=""/>
            <p:cNvSpPr/>
            <p:nvPr/>
          </p:nvSpPr>
          <p:spPr>
            <a:xfrm>
              <a:off x="7021973" y="36747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7025881" y="3678682"/>
              <a:ext cx="15240" cy="94615"/>
            </a:xfrm>
            <a:custGeom>
              <a:avLst/>
              <a:gdLst/>
              <a:ahLst/>
              <a:cxnLst/>
              <a:rect l="l" t="t" r="r" b="b"/>
              <a:pathLst>
                <a:path w="15240" h="94614">
                  <a:moveTo>
                    <a:pt x="0" y="0"/>
                  </a:moveTo>
                  <a:lnTo>
                    <a:pt x="0" y="94462"/>
                  </a:lnTo>
                </a:path>
                <a:path w="15240" h="94614">
                  <a:moveTo>
                    <a:pt x="0" y="94462"/>
                  </a:moveTo>
                  <a:lnTo>
                    <a:pt x="0" y="22872"/>
                  </a:lnTo>
                </a:path>
                <a:path w="15240" h="94614">
                  <a:moveTo>
                    <a:pt x="0" y="22872"/>
                  </a:moveTo>
                  <a:lnTo>
                    <a:pt x="0" y="0"/>
                  </a:lnTo>
                </a:path>
                <a:path w="15240" h="94614">
                  <a:moveTo>
                    <a:pt x="0" y="0"/>
                  </a:moveTo>
                  <a:lnTo>
                    <a:pt x="0" y="94462"/>
                  </a:lnTo>
                </a:path>
                <a:path w="15240" h="94614">
                  <a:moveTo>
                    <a:pt x="0" y="94462"/>
                  </a:moveTo>
                  <a:lnTo>
                    <a:pt x="0" y="0"/>
                  </a:lnTo>
                </a:path>
                <a:path w="15240" h="94614">
                  <a:moveTo>
                    <a:pt x="0" y="0"/>
                  </a:moveTo>
                  <a:lnTo>
                    <a:pt x="0" y="15227"/>
                  </a:lnTo>
                </a:path>
                <a:path w="15240" h="94614">
                  <a:moveTo>
                    <a:pt x="0" y="15227"/>
                  </a:moveTo>
                  <a:lnTo>
                    <a:pt x="7581" y="94462"/>
                  </a:lnTo>
                </a:path>
                <a:path w="15240" h="94614">
                  <a:moveTo>
                    <a:pt x="7581" y="94462"/>
                  </a:moveTo>
                  <a:lnTo>
                    <a:pt x="7581" y="0"/>
                  </a:lnTo>
                </a:path>
                <a:path w="15240" h="94614">
                  <a:moveTo>
                    <a:pt x="7581" y="0"/>
                  </a:moveTo>
                  <a:lnTo>
                    <a:pt x="7581" y="86867"/>
                  </a:lnTo>
                </a:path>
                <a:path w="15240" h="94614">
                  <a:moveTo>
                    <a:pt x="7581" y="86867"/>
                  </a:moveTo>
                  <a:lnTo>
                    <a:pt x="7581" y="0"/>
                  </a:lnTo>
                </a:path>
                <a:path w="15240" h="94614">
                  <a:moveTo>
                    <a:pt x="7581" y="0"/>
                  </a:moveTo>
                  <a:lnTo>
                    <a:pt x="7581" y="15227"/>
                  </a:lnTo>
                </a:path>
                <a:path w="15240" h="94614">
                  <a:moveTo>
                    <a:pt x="7581" y="15227"/>
                  </a:moveTo>
                  <a:lnTo>
                    <a:pt x="7581" y="86867"/>
                  </a:lnTo>
                </a:path>
                <a:path w="15240" h="94614">
                  <a:moveTo>
                    <a:pt x="7581" y="86867"/>
                  </a:moveTo>
                  <a:lnTo>
                    <a:pt x="7581" y="0"/>
                  </a:lnTo>
                </a:path>
                <a:path w="15240" h="94614">
                  <a:moveTo>
                    <a:pt x="7581" y="0"/>
                  </a:moveTo>
                  <a:lnTo>
                    <a:pt x="15227" y="86867"/>
                  </a:lnTo>
                </a:path>
                <a:path w="15240" h="94614">
                  <a:moveTo>
                    <a:pt x="15227" y="86867"/>
                  </a:moveTo>
                  <a:lnTo>
                    <a:pt x="15227" y="0"/>
                  </a:lnTo>
                </a:path>
                <a:path w="15240" h="94614">
                  <a:moveTo>
                    <a:pt x="15227" y="0"/>
                  </a:moveTo>
                  <a:lnTo>
                    <a:pt x="15227" y="39636"/>
                  </a:lnTo>
                </a:path>
                <a:path w="15240" h="94614">
                  <a:moveTo>
                    <a:pt x="15227" y="39636"/>
                  </a:moveTo>
                  <a:lnTo>
                    <a:pt x="15227" y="86867"/>
                  </a:lnTo>
                </a:path>
                <a:path w="15240" h="94614">
                  <a:moveTo>
                    <a:pt x="15227" y="86867"/>
                  </a:moveTo>
                  <a:lnTo>
                    <a:pt x="15227" y="0"/>
                  </a:lnTo>
                </a:path>
                <a:path w="15240" h="94614">
                  <a:moveTo>
                    <a:pt x="15227" y="0"/>
                  </a:moveTo>
                  <a:lnTo>
                    <a:pt x="15227" y="8686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 descr=""/>
            <p:cNvSpPr/>
            <p:nvPr/>
          </p:nvSpPr>
          <p:spPr>
            <a:xfrm>
              <a:off x="7037200" y="37616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 descr=""/>
            <p:cNvSpPr/>
            <p:nvPr/>
          </p:nvSpPr>
          <p:spPr>
            <a:xfrm>
              <a:off x="7041108" y="3686327"/>
              <a:ext cx="23495" cy="79375"/>
            </a:xfrm>
            <a:custGeom>
              <a:avLst/>
              <a:gdLst/>
              <a:ahLst/>
              <a:cxnLst/>
              <a:rect l="l" t="t" r="r" b="b"/>
              <a:pathLst>
                <a:path w="23495" h="79375">
                  <a:moveTo>
                    <a:pt x="0" y="79222"/>
                  </a:moveTo>
                  <a:lnTo>
                    <a:pt x="7594" y="0"/>
                  </a:lnTo>
                </a:path>
                <a:path w="23495" h="79375">
                  <a:moveTo>
                    <a:pt x="7594" y="0"/>
                  </a:moveTo>
                  <a:lnTo>
                    <a:pt x="7594" y="54863"/>
                  </a:lnTo>
                </a:path>
                <a:path w="23495" h="79375">
                  <a:moveTo>
                    <a:pt x="7594" y="54863"/>
                  </a:moveTo>
                  <a:lnTo>
                    <a:pt x="7594" y="79222"/>
                  </a:lnTo>
                </a:path>
                <a:path w="23495" h="79375">
                  <a:moveTo>
                    <a:pt x="7594" y="79222"/>
                  </a:moveTo>
                  <a:lnTo>
                    <a:pt x="7594" y="0"/>
                  </a:lnTo>
                </a:path>
                <a:path w="23495" h="79375">
                  <a:moveTo>
                    <a:pt x="7594" y="0"/>
                  </a:moveTo>
                  <a:lnTo>
                    <a:pt x="7594" y="79222"/>
                  </a:lnTo>
                </a:path>
                <a:path w="23495" h="79375">
                  <a:moveTo>
                    <a:pt x="7594" y="79222"/>
                  </a:moveTo>
                  <a:lnTo>
                    <a:pt x="7594" y="62458"/>
                  </a:lnTo>
                </a:path>
                <a:path w="23495" h="79375">
                  <a:moveTo>
                    <a:pt x="7594" y="62458"/>
                  </a:moveTo>
                  <a:lnTo>
                    <a:pt x="7594" y="0"/>
                  </a:lnTo>
                </a:path>
                <a:path w="23495" h="79375">
                  <a:moveTo>
                    <a:pt x="7594" y="0"/>
                  </a:moveTo>
                  <a:lnTo>
                    <a:pt x="7594" y="79222"/>
                  </a:lnTo>
                </a:path>
                <a:path w="23495" h="79375">
                  <a:moveTo>
                    <a:pt x="7594" y="79222"/>
                  </a:moveTo>
                  <a:lnTo>
                    <a:pt x="15227" y="0"/>
                  </a:lnTo>
                </a:path>
                <a:path w="23495" h="79375">
                  <a:moveTo>
                    <a:pt x="15227" y="0"/>
                  </a:moveTo>
                  <a:lnTo>
                    <a:pt x="15227" y="79222"/>
                  </a:lnTo>
                </a:path>
                <a:path w="23495" h="79375">
                  <a:moveTo>
                    <a:pt x="15227" y="79222"/>
                  </a:moveTo>
                  <a:lnTo>
                    <a:pt x="15227" y="62458"/>
                  </a:lnTo>
                </a:path>
                <a:path w="23495" h="79375">
                  <a:moveTo>
                    <a:pt x="15227" y="62458"/>
                  </a:moveTo>
                  <a:lnTo>
                    <a:pt x="15227" y="0"/>
                  </a:lnTo>
                </a:path>
                <a:path w="23495" h="79375">
                  <a:moveTo>
                    <a:pt x="15227" y="0"/>
                  </a:moveTo>
                  <a:lnTo>
                    <a:pt x="15227" y="79222"/>
                  </a:lnTo>
                </a:path>
                <a:path w="23495" h="79375">
                  <a:moveTo>
                    <a:pt x="15227" y="79222"/>
                  </a:moveTo>
                  <a:lnTo>
                    <a:pt x="15227" y="7581"/>
                  </a:lnTo>
                </a:path>
                <a:path w="23495" h="79375">
                  <a:moveTo>
                    <a:pt x="15227" y="7581"/>
                  </a:moveTo>
                  <a:lnTo>
                    <a:pt x="22872" y="79222"/>
                  </a:lnTo>
                </a:path>
                <a:path w="23495" h="79375">
                  <a:moveTo>
                    <a:pt x="22872" y="79222"/>
                  </a:moveTo>
                  <a:lnTo>
                    <a:pt x="22872" y="47218"/>
                  </a:lnTo>
                </a:path>
                <a:path w="23495" h="79375">
                  <a:moveTo>
                    <a:pt x="22872" y="47218"/>
                  </a:moveTo>
                  <a:lnTo>
                    <a:pt x="22872" y="7581"/>
                  </a:lnTo>
                </a:path>
                <a:path w="23495" h="79375">
                  <a:moveTo>
                    <a:pt x="22872" y="7581"/>
                  </a:moveTo>
                  <a:lnTo>
                    <a:pt x="22872" y="79222"/>
                  </a:lnTo>
                </a:path>
                <a:path w="23495" h="79375">
                  <a:moveTo>
                    <a:pt x="22872" y="79222"/>
                  </a:moveTo>
                  <a:lnTo>
                    <a:pt x="22872" y="758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 descr=""/>
            <p:cNvSpPr/>
            <p:nvPr/>
          </p:nvSpPr>
          <p:spPr>
            <a:xfrm>
              <a:off x="7060073" y="369000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 descr=""/>
            <p:cNvSpPr/>
            <p:nvPr/>
          </p:nvSpPr>
          <p:spPr>
            <a:xfrm>
              <a:off x="7063981" y="3693909"/>
              <a:ext cx="47625" cy="71755"/>
            </a:xfrm>
            <a:custGeom>
              <a:avLst/>
              <a:gdLst/>
              <a:ahLst/>
              <a:cxnLst/>
              <a:rect l="l" t="t" r="r" b="b"/>
              <a:pathLst>
                <a:path w="47625" h="71754">
                  <a:moveTo>
                    <a:pt x="0" y="0"/>
                  </a:moveTo>
                  <a:lnTo>
                    <a:pt x="0" y="71640"/>
                  </a:lnTo>
                </a:path>
                <a:path w="47625" h="71754">
                  <a:moveTo>
                    <a:pt x="0" y="71640"/>
                  </a:moveTo>
                  <a:lnTo>
                    <a:pt x="0" y="16776"/>
                  </a:lnTo>
                </a:path>
                <a:path w="47625" h="71754">
                  <a:moveTo>
                    <a:pt x="0" y="16776"/>
                  </a:moveTo>
                  <a:lnTo>
                    <a:pt x="0" y="0"/>
                  </a:lnTo>
                </a:path>
                <a:path w="47625" h="71754">
                  <a:moveTo>
                    <a:pt x="0" y="0"/>
                  </a:moveTo>
                  <a:lnTo>
                    <a:pt x="7581" y="71640"/>
                  </a:lnTo>
                </a:path>
                <a:path w="47625" h="71754">
                  <a:moveTo>
                    <a:pt x="7581" y="71640"/>
                  </a:moveTo>
                  <a:lnTo>
                    <a:pt x="7581" y="0"/>
                  </a:lnTo>
                </a:path>
                <a:path w="47625" h="71754">
                  <a:moveTo>
                    <a:pt x="7581" y="0"/>
                  </a:moveTo>
                  <a:lnTo>
                    <a:pt x="7581" y="16776"/>
                  </a:lnTo>
                </a:path>
                <a:path w="47625" h="71754">
                  <a:moveTo>
                    <a:pt x="7581" y="16776"/>
                  </a:moveTo>
                  <a:lnTo>
                    <a:pt x="7581" y="71640"/>
                  </a:lnTo>
                </a:path>
                <a:path w="47625" h="71754">
                  <a:moveTo>
                    <a:pt x="7581" y="71640"/>
                  </a:moveTo>
                  <a:lnTo>
                    <a:pt x="7581" y="0"/>
                  </a:lnTo>
                </a:path>
                <a:path w="47625" h="71754">
                  <a:moveTo>
                    <a:pt x="7581" y="0"/>
                  </a:moveTo>
                  <a:lnTo>
                    <a:pt x="7581" y="71640"/>
                  </a:lnTo>
                </a:path>
                <a:path w="47625" h="71754">
                  <a:moveTo>
                    <a:pt x="7581" y="71640"/>
                  </a:moveTo>
                  <a:lnTo>
                    <a:pt x="7581" y="7645"/>
                  </a:lnTo>
                </a:path>
                <a:path w="47625" h="71754">
                  <a:moveTo>
                    <a:pt x="7581" y="7645"/>
                  </a:moveTo>
                  <a:lnTo>
                    <a:pt x="16713" y="16776"/>
                  </a:lnTo>
                </a:path>
                <a:path w="47625" h="71754">
                  <a:moveTo>
                    <a:pt x="16713" y="16776"/>
                  </a:moveTo>
                  <a:lnTo>
                    <a:pt x="16713" y="71640"/>
                  </a:lnTo>
                </a:path>
                <a:path w="47625" h="71754">
                  <a:moveTo>
                    <a:pt x="16713" y="71640"/>
                  </a:moveTo>
                  <a:lnTo>
                    <a:pt x="16713" y="7645"/>
                  </a:lnTo>
                </a:path>
                <a:path w="47625" h="71754">
                  <a:moveTo>
                    <a:pt x="16713" y="7645"/>
                  </a:moveTo>
                  <a:lnTo>
                    <a:pt x="16713" y="71640"/>
                  </a:lnTo>
                </a:path>
                <a:path w="47625" h="71754">
                  <a:moveTo>
                    <a:pt x="16713" y="71640"/>
                  </a:moveTo>
                  <a:lnTo>
                    <a:pt x="16713" y="7645"/>
                  </a:lnTo>
                </a:path>
                <a:path w="47625" h="71754">
                  <a:moveTo>
                    <a:pt x="16713" y="7645"/>
                  </a:moveTo>
                  <a:lnTo>
                    <a:pt x="16713" y="39636"/>
                  </a:lnTo>
                </a:path>
                <a:path w="47625" h="71754">
                  <a:moveTo>
                    <a:pt x="16713" y="39636"/>
                  </a:moveTo>
                  <a:lnTo>
                    <a:pt x="16713" y="71640"/>
                  </a:lnTo>
                </a:path>
                <a:path w="47625" h="71754">
                  <a:moveTo>
                    <a:pt x="16713" y="71640"/>
                  </a:moveTo>
                  <a:lnTo>
                    <a:pt x="24358" y="7645"/>
                  </a:lnTo>
                </a:path>
                <a:path w="47625" h="71754">
                  <a:moveTo>
                    <a:pt x="24358" y="7645"/>
                  </a:moveTo>
                  <a:lnTo>
                    <a:pt x="24358" y="71640"/>
                  </a:lnTo>
                </a:path>
                <a:path w="47625" h="71754">
                  <a:moveTo>
                    <a:pt x="24358" y="71640"/>
                  </a:moveTo>
                  <a:lnTo>
                    <a:pt x="24358" y="7645"/>
                  </a:lnTo>
                </a:path>
                <a:path w="47625" h="71754">
                  <a:moveTo>
                    <a:pt x="24358" y="7645"/>
                  </a:moveTo>
                  <a:lnTo>
                    <a:pt x="24358" y="54876"/>
                  </a:lnTo>
                </a:path>
                <a:path w="47625" h="71754">
                  <a:moveTo>
                    <a:pt x="24358" y="54876"/>
                  </a:moveTo>
                  <a:lnTo>
                    <a:pt x="24358" y="71640"/>
                  </a:lnTo>
                </a:path>
                <a:path w="47625" h="71754">
                  <a:moveTo>
                    <a:pt x="24358" y="71640"/>
                  </a:moveTo>
                  <a:lnTo>
                    <a:pt x="24358" y="7645"/>
                  </a:lnTo>
                </a:path>
                <a:path w="47625" h="71754">
                  <a:moveTo>
                    <a:pt x="24358" y="7645"/>
                  </a:moveTo>
                  <a:lnTo>
                    <a:pt x="24358" y="71640"/>
                  </a:lnTo>
                </a:path>
                <a:path w="47625" h="71754">
                  <a:moveTo>
                    <a:pt x="24358" y="71640"/>
                  </a:moveTo>
                  <a:lnTo>
                    <a:pt x="31991" y="54876"/>
                  </a:lnTo>
                </a:path>
                <a:path w="47625" h="71754">
                  <a:moveTo>
                    <a:pt x="31991" y="54876"/>
                  </a:moveTo>
                  <a:lnTo>
                    <a:pt x="31991" y="7645"/>
                  </a:lnTo>
                </a:path>
                <a:path w="47625" h="71754">
                  <a:moveTo>
                    <a:pt x="31991" y="7645"/>
                  </a:moveTo>
                  <a:lnTo>
                    <a:pt x="31991" y="71640"/>
                  </a:lnTo>
                </a:path>
                <a:path w="47625" h="71754">
                  <a:moveTo>
                    <a:pt x="31991" y="71640"/>
                  </a:moveTo>
                  <a:lnTo>
                    <a:pt x="31991" y="7645"/>
                  </a:lnTo>
                </a:path>
                <a:path w="47625" h="71754">
                  <a:moveTo>
                    <a:pt x="31991" y="7645"/>
                  </a:moveTo>
                  <a:lnTo>
                    <a:pt x="31991" y="62509"/>
                  </a:lnTo>
                </a:path>
                <a:path w="47625" h="71754">
                  <a:moveTo>
                    <a:pt x="31991" y="62509"/>
                  </a:moveTo>
                  <a:lnTo>
                    <a:pt x="31991" y="54876"/>
                  </a:lnTo>
                </a:path>
                <a:path w="47625" h="71754">
                  <a:moveTo>
                    <a:pt x="31991" y="54876"/>
                  </a:moveTo>
                  <a:lnTo>
                    <a:pt x="31991" y="7645"/>
                  </a:lnTo>
                </a:path>
                <a:path w="47625" h="71754">
                  <a:moveTo>
                    <a:pt x="31991" y="7645"/>
                  </a:moveTo>
                  <a:lnTo>
                    <a:pt x="39585" y="62509"/>
                  </a:lnTo>
                </a:path>
                <a:path w="47625" h="71754">
                  <a:moveTo>
                    <a:pt x="39585" y="62509"/>
                  </a:moveTo>
                  <a:lnTo>
                    <a:pt x="39585" y="7645"/>
                  </a:lnTo>
                </a:path>
                <a:path w="47625" h="71754">
                  <a:moveTo>
                    <a:pt x="39585" y="7645"/>
                  </a:moveTo>
                  <a:lnTo>
                    <a:pt x="39585" y="62509"/>
                  </a:lnTo>
                </a:path>
                <a:path w="47625" h="71754">
                  <a:moveTo>
                    <a:pt x="39585" y="62509"/>
                  </a:moveTo>
                  <a:lnTo>
                    <a:pt x="39585" y="39636"/>
                  </a:lnTo>
                </a:path>
                <a:path w="47625" h="71754">
                  <a:moveTo>
                    <a:pt x="39585" y="39636"/>
                  </a:moveTo>
                  <a:lnTo>
                    <a:pt x="39585" y="7645"/>
                  </a:lnTo>
                </a:path>
                <a:path w="47625" h="71754">
                  <a:moveTo>
                    <a:pt x="39585" y="7645"/>
                  </a:moveTo>
                  <a:lnTo>
                    <a:pt x="39585" y="62509"/>
                  </a:lnTo>
                </a:path>
                <a:path w="47625" h="71754">
                  <a:moveTo>
                    <a:pt x="39585" y="62509"/>
                  </a:moveTo>
                  <a:lnTo>
                    <a:pt x="39585" y="7645"/>
                  </a:lnTo>
                </a:path>
                <a:path w="47625" h="71754">
                  <a:moveTo>
                    <a:pt x="39585" y="7645"/>
                  </a:moveTo>
                  <a:lnTo>
                    <a:pt x="47231" y="62509"/>
                  </a:lnTo>
                </a:path>
                <a:path w="47625" h="71754">
                  <a:moveTo>
                    <a:pt x="47231" y="62509"/>
                  </a:moveTo>
                  <a:lnTo>
                    <a:pt x="47231" y="24409"/>
                  </a:lnTo>
                </a:path>
                <a:path w="47625" h="71754">
                  <a:moveTo>
                    <a:pt x="47231" y="24409"/>
                  </a:moveTo>
                  <a:lnTo>
                    <a:pt x="47231" y="7645"/>
                  </a:lnTo>
                </a:path>
                <a:path w="47625" h="71754">
                  <a:moveTo>
                    <a:pt x="47231" y="7645"/>
                  </a:moveTo>
                  <a:lnTo>
                    <a:pt x="47231" y="54876"/>
                  </a:lnTo>
                </a:path>
                <a:path w="47625" h="71754">
                  <a:moveTo>
                    <a:pt x="47231" y="54876"/>
                  </a:moveTo>
                  <a:lnTo>
                    <a:pt x="47231" y="764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 descr=""/>
            <p:cNvSpPr/>
            <p:nvPr/>
          </p:nvSpPr>
          <p:spPr>
            <a:xfrm>
              <a:off x="7107304" y="3697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 descr=""/>
            <p:cNvSpPr/>
            <p:nvPr/>
          </p:nvSpPr>
          <p:spPr>
            <a:xfrm>
              <a:off x="7111212" y="3693909"/>
              <a:ext cx="22860" cy="55244"/>
            </a:xfrm>
            <a:custGeom>
              <a:avLst/>
              <a:gdLst/>
              <a:ahLst/>
              <a:cxnLst/>
              <a:rect l="l" t="t" r="r" b="b"/>
              <a:pathLst>
                <a:path w="22859" h="55245">
                  <a:moveTo>
                    <a:pt x="0" y="7645"/>
                  </a:moveTo>
                  <a:lnTo>
                    <a:pt x="0" y="54876"/>
                  </a:lnTo>
                </a:path>
                <a:path w="22859" h="55245">
                  <a:moveTo>
                    <a:pt x="0" y="54876"/>
                  </a:moveTo>
                  <a:lnTo>
                    <a:pt x="7581" y="7645"/>
                  </a:lnTo>
                </a:path>
                <a:path w="22859" h="55245">
                  <a:moveTo>
                    <a:pt x="7581" y="7645"/>
                  </a:moveTo>
                  <a:lnTo>
                    <a:pt x="7581" y="54876"/>
                  </a:lnTo>
                </a:path>
                <a:path w="22859" h="55245">
                  <a:moveTo>
                    <a:pt x="7581" y="54876"/>
                  </a:moveTo>
                  <a:lnTo>
                    <a:pt x="7581" y="7645"/>
                  </a:lnTo>
                </a:path>
                <a:path w="22859" h="55245">
                  <a:moveTo>
                    <a:pt x="7581" y="7645"/>
                  </a:moveTo>
                  <a:lnTo>
                    <a:pt x="7581" y="16776"/>
                  </a:lnTo>
                </a:path>
                <a:path w="22859" h="55245">
                  <a:moveTo>
                    <a:pt x="7581" y="16776"/>
                  </a:moveTo>
                  <a:lnTo>
                    <a:pt x="7581" y="54876"/>
                  </a:lnTo>
                </a:path>
                <a:path w="22859" h="55245">
                  <a:moveTo>
                    <a:pt x="7581" y="54876"/>
                  </a:moveTo>
                  <a:lnTo>
                    <a:pt x="7581" y="7645"/>
                  </a:lnTo>
                </a:path>
                <a:path w="22859" h="55245">
                  <a:moveTo>
                    <a:pt x="7581" y="7645"/>
                  </a:moveTo>
                  <a:lnTo>
                    <a:pt x="7581" y="47282"/>
                  </a:lnTo>
                </a:path>
                <a:path w="22859" h="55245">
                  <a:moveTo>
                    <a:pt x="7581" y="47282"/>
                  </a:moveTo>
                  <a:lnTo>
                    <a:pt x="15227" y="7645"/>
                  </a:lnTo>
                </a:path>
                <a:path w="22859" h="55245">
                  <a:moveTo>
                    <a:pt x="15227" y="7645"/>
                  </a:moveTo>
                  <a:lnTo>
                    <a:pt x="15227" y="24409"/>
                  </a:lnTo>
                </a:path>
                <a:path w="22859" h="55245">
                  <a:moveTo>
                    <a:pt x="15227" y="24409"/>
                  </a:moveTo>
                  <a:lnTo>
                    <a:pt x="15227" y="47282"/>
                  </a:lnTo>
                </a:path>
                <a:path w="22859" h="55245">
                  <a:moveTo>
                    <a:pt x="15227" y="47282"/>
                  </a:moveTo>
                  <a:lnTo>
                    <a:pt x="15227" y="0"/>
                  </a:lnTo>
                </a:path>
                <a:path w="22859" h="55245">
                  <a:moveTo>
                    <a:pt x="15227" y="0"/>
                  </a:moveTo>
                  <a:lnTo>
                    <a:pt x="15227" y="47282"/>
                  </a:lnTo>
                </a:path>
                <a:path w="22859" h="55245">
                  <a:moveTo>
                    <a:pt x="15227" y="47282"/>
                  </a:moveTo>
                  <a:lnTo>
                    <a:pt x="15227" y="0"/>
                  </a:lnTo>
                </a:path>
                <a:path w="22859" h="55245">
                  <a:moveTo>
                    <a:pt x="15227" y="0"/>
                  </a:moveTo>
                  <a:lnTo>
                    <a:pt x="15227" y="24409"/>
                  </a:lnTo>
                </a:path>
                <a:path w="22859" h="55245">
                  <a:moveTo>
                    <a:pt x="15227" y="24409"/>
                  </a:moveTo>
                  <a:lnTo>
                    <a:pt x="22860" y="47282"/>
                  </a:lnTo>
                </a:path>
                <a:path w="22859" h="55245">
                  <a:moveTo>
                    <a:pt x="22860" y="47282"/>
                  </a:moveTo>
                  <a:lnTo>
                    <a:pt x="22860" y="0"/>
                  </a:lnTo>
                </a:path>
                <a:path w="22859" h="55245">
                  <a:moveTo>
                    <a:pt x="22860" y="0"/>
                  </a:moveTo>
                  <a:lnTo>
                    <a:pt x="22860" y="3963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 descr=""/>
            <p:cNvSpPr/>
            <p:nvPr/>
          </p:nvSpPr>
          <p:spPr>
            <a:xfrm>
              <a:off x="7130164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 descr=""/>
            <p:cNvSpPr/>
            <p:nvPr/>
          </p:nvSpPr>
          <p:spPr>
            <a:xfrm>
              <a:off x="7134072" y="3693909"/>
              <a:ext cx="24765" cy="40005"/>
            </a:xfrm>
            <a:custGeom>
              <a:avLst/>
              <a:gdLst/>
              <a:ahLst/>
              <a:cxnLst/>
              <a:rect l="l" t="t" r="r" b="b"/>
              <a:pathLst>
                <a:path w="24765" h="40004">
                  <a:moveTo>
                    <a:pt x="0" y="39636"/>
                  </a:moveTo>
                  <a:lnTo>
                    <a:pt x="0" y="0"/>
                  </a:lnTo>
                </a:path>
                <a:path w="24765" h="40004">
                  <a:moveTo>
                    <a:pt x="0" y="0"/>
                  </a:moveTo>
                  <a:lnTo>
                    <a:pt x="0" y="32004"/>
                  </a:lnTo>
                </a:path>
                <a:path w="24765" h="40004">
                  <a:moveTo>
                    <a:pt x="0" y="32004"/>
                  </a:moveTo>
                  <a:lnTo>
                    <a:pt x="0" y="39636"/>
                  </a:lnTo>
                </a:path>
                <a:path w="24765" h="40004">
                  <a:moveTo>
                    <a:pt x="0" y="39636"/>
                  </a:moveTo>
                  <a:lnTo>
                    <a:pt x="0" y="0"/>
                  </a:lnTo>
                </a:path>
                <a:path w="24765" h="40004">
                  <a:moveTo>
                    <a:pt x="0" y="0"/>
                  </a:moveTo>
                  <a:lnTo>
                    <a:pt x="9131" y="39636"/>
                  </a:lnTo>
                </a:path>
                <a:path w="24765" h="40004">
                  <a:moveTo>
                    <a:pt x="9131" y="39636"/>
                  </a:moveTo>
                  <a:lnTo>
                    <a:pt x="9131" y="32004"/>
                  </a:lnTo>
                </a:path>
                <a:path w="24765" h="40004">
                  <a:moveTo>
                    <a:pt x="9131" y="32004"/>
                  </a:moveTo>
                  <a:lnTo>
                    <a:pt x="9131" y="0"/>
                  </a:lnTo>
                </a:path>
                <a:path w="24765" h="40004">
                  <a:moveTo>
                    <a:pt x="9131" y="0"/>
                  </a:moveTo>
                  <a:lnTo>
                    <a:pt x="9131" y="39636"/>
                  </a:lnTo>
                </a:path>
                <a:path w="24765" h="40004">
                  <a:moveTo>
                    <a:pt x="9131" y="39636"/>
                  </a:moveTo>
                  <a:lnTo>
                    <a:pt x="9131" y="0"/>
                  </a:lnTo>
                </a:path>
                <a:path w="24765" h="40004">
                  <a:moveTo>
                    <a:pt x="9131" y="0"/>
                  </a:moveTo>
                  <a:lnTo>
                    <a:pt x="9131" y="39636"/>
                  </a:lnTo>
                </a:path>
                <a:path w="24765" h="40004">
                  <a:moveTo>
                    <a:pt x="9131" y="39636"/>
                  </a:moveTo>
                  <a:lnTo>
                    <a:pt x="9131" y="16776"/>
                  </a:lnTo>
                </a:path>
                <a:path w="24765" h="40004">
                  <a:moveTo>
                    <a:pt x="9131" y="16776"/>
                  </a:moveTo>
                  <a:lnTo>
                    <a:pt x="16776" y="0"/>
                  </a:lnTo>
                </a:path>
                <a:path w="24765" h="40004">
                  <a:moveTo>
                    <a:pt x="16776" y="0"/>
                  </a:moveTo>
                  <a:lnTo>
                    <a:pt x="16776" y="39636"/>
                  </a:lnTo>
                </a:path>
                <a:path w="24765" h="40004">
                  <a:moveTo>
                    <a:pt x="16776" y="39636"/>
                  </a:moveTo>
                  <a:lnTo>
                    <a:pt x="16776" y="0"/>
                  </a:lnTo>
                </a:path>
                <a:path w="24765" h="40004">
                  <a:moveTo>
                    <a:pt x="16776" y="0"/>
                  </a:moveTo>
                  <a:lnTo>
                    <a:pt x="16776" y="32004"/>
                  </a:lnTo>
                </a:path>
                <a:path w="24765" h="40004">
                  <a:moveTo>
                    <a:pt x="16776" y="32004"/>
                  </a:moveTo>
                  <a:lnTo>
                    <a:pt x="16776" y="16776"/>
                  </a:lnTo>
                </a:path>
                <a:path w="24765" h="40004">
                  <a:moveTo>
                    <a:pt x="16776" y="16776"/>
                  </a:moveTo>
                  <a:lnTo>
                    <a:pt x="16776" y="0"/>
                  </a:lnTo>
                </a:path>
                <a:path w="24765" h="40004">
                  <a:moveTo>
                    <a:pt x="16776" y="0"/>
                  </a:moveTo>
                  <a:lnTo>
                    <a:pt x="16776" y="32004"/>
                  </a:lnTo>
                </a:path>
                <a:path w="24765" h="40004">
                  <a:moveTo>
                    <a:pt x="16776" y="32004"/>
                  </a:moveTo>
                  <a:lnTo>
                    <a:pt x="24358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 descr=""/>
            <p:cNvSpPr/>
            <p:nvPr/>
          </p:nvSpPr>
          <p:spPr>
            <a:xfrm>
              <a:off x="7154523" y="369000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 descr=""/>
            <p:cNvSpPr/>
            <p:nvPr/>
          </p:nvSpPr>
          <p:spPr>
            <a:xfrm>
              <a:off x="7158431" y="3693909"/>
              <a:ext cx="23495" cy="40005"/>
            </a:xfrm>
            <a:custGeom>
              <a:avLst/>
              <a:gdLst/>
              <a:ahLst/>
              <a:cxnLst/>
              <a:rect l="l" t="t" r="r" b="b"/>
              <a:pathLst>
                <a:path w="23495" h="40004">
                  <a:moveTo>
                    <a:pt x="0" y="0"/>
                  </a:moveTo>
                  <a:lnTo>
                    <a:pt x="0" y="32004"/>
                  </a:lnTo>
                </a:path>
                <a:path w="23495" h="40004">
                  <a:moveTo>
                    <a:pt x="0" y="32004"/>
                  </a:moveTo>
                  <a:lnTo>
                    <a:pt x="0" y="7645"/>
                  </a:lnTo>
                </a:path>
                <a:path w="23495" h="40004">
                  <a:moveTo>
                    <a:pt x="0" y="7645"/>
                  </a:moveTo>
                  <a:lnTo>
                    <a:pt x="0" y="0"/>
                  </a:lnTo>
                </a:path>
                <a:path w="23495" h="40004">
                  <a:moveTo>
                    <a:pt x="0" y="0"/>
                  </a:moveTo>
                  <a:lnTo>
                    <a:pt x="0" y="32004"/>
                  </a:lnTo>
                </a:path>
                <a:path w="23495" h="40004">
                  <a:moveTo>
                    <a:pt x="0" y="32004"/>
                  </a:moveTo>
                  <a:lnTo>
                    <a:pt x="0" y="0"/>
                  </a:lnTo>
                </a:path>
                <a:path w="23495" h="40004">
                  <a:moveTo>
                    <a:pt x="0" y="0"/>
                  </a:moveTo>
                  <a:lnTo>
                    <a:pt x="0" y="7645"/>
                  </a:lnTo>
                </a:path>
                <a:path w="23495" h="40004">
                  <a:moveTo>
                    <a:pt x="0" y="7645"/>
                  </a:moveTo>
                  <a:lnTo>
                    <a:pt x="7645" y="32004"/>
                  </a:lnTo>
                </a:path>
                <a:path w="23495" h="40004">
                  <a:moveTo>
                    <a:pt x="7645" y="32004"/>
                  </a:moveTo>
                  <a:lnTo>
                    <a:pt x="7645" y="0"/>
                  </a:lnTo>
                </a:path>
                <a:path w="23495" h="40004">
                  <a:moveTo>
                    <a:pt x="7645" y="0"/>
                  </a:moveTo>
                  <a:lnTo>
                    <a:pt x="7645" y="32004"/>
                  </a:lnTo>
                </a:path>
                <a:path w="23495" h="40004">
                  <a:moveTo>
                    <a:pt x="7645" y="32004"/>
                  </a:moveTo>
                  <a:lnTo>
                    <a:pt x="7645" y="0"/>
                  </a:lnTo>
                </a:path>
                <a:path w="23495" h="40004">
                  <a:moveTo>
                    <a:pt x="7645" y="0"/>
                  </a:moveTo>
                  <a:lnTo>
                    <a:pt x="7645" y="16776"/>
                  </a:lnTo>
                </a:path>
                <a:path w="23495" h="40004">
                  <a:moveTo>
                    <a:pt x="7645" y="16776"/>
                  </a:moveTo>
                  <a:lnTo>
                    <a:pt x="7645" y="32004"/>
                  </a:lnTo>
                </a:path>
                <a:path w="23495" h="40004">
                  <a:moveTo>
                    <a:pt x="7645" y="32004"/>
                  </a:moveTo>
                  <a:lnTo>
                    <a:pt x="7645" y="0"/>
                  </a:lnTo>
                </a:path>
                <a:path w="23495" h="40004">
                  <a:moveTo>
                    <a:pt x="7645" y="0"/>
                  </a:moveTo>
                  <a:lnTo>
                    <a:pt x="15227" y="39636"/>
                  </a:lnTo>
                </a:path>
                <a:path w="23495" h="40004">
                  <a:moveTo>
                    <a:pt x="15227" y="39636"/>
                  </a:moveTo>
                  <a:lnTo>
                    <a:pt x="15227" y="0"/>
                  </a:lnTo>
                </a:path>
                <a:path w="23495" h="40004">
                  <a:moveTo>
                    <a:pt x="15227" y="0"/>
                  </a:moveTo>
                  <a:lnTo>
                    <a:pt x="15227" y="32004"/>
                  </a:lnTo>
                </a:path>
                <a:path w="23495" h="40004">
                  <a:moveTo>
                    <a:pt x="15227" y="32004"/>
                  </a:moveTo>
                  <a:lnTo>
                    <a:pt x="15227" y="39636"/>
                  </a:lnTo>
                </a:path>
                <a:path w="23495" h="40004">
                  <a:moveTo>
                    <a:pt x="15227" y="39636"/>
                  </a:moveTo>
                  <a:lnTo>
                    <a:pt x="15227" y="7645"/>
                  </a:lnTo>
                </a:path>
                <a:path w="23495" h="40004">
                  <a:moveTo>
                    <a:pt x="15227" y="7645"/>
                  </a:moveTo>
                  <a:lnTo>
                    <a:pt x="15227" y="39636"/>
                  </a:lnTo>
                </a:path>
                <a:path w="23495" h="40004">
                  <a:moveTo>
                    <a:pt x="15227" y="39636"/>
                  </a:moveTo>
                  <a:lnTo>
                    <a:pt x="22872" y="7645"/>
                  </a:lnTo>
                </a:path>
                <a:path w="23495" h="40004">
                  <a:moveTo>
                    <a:pt x="22872" y="7645"/>
                  </a:moveTo>
                  <a:lnTo>
                    <a:pt x="22872" y="39636"/>
                  </a:lnTo>
                </a:path>
                <a:path w="23495" h="40004">
                  <a:moveTo>
                    <a:pt x="22872" y="39636"/>
                  </a:moveTo>
                  <a:lnTo>
                    <a:pt x="22872" y="7645"/>
                  </a:lnTo>
                </a:path>
                <a:path w="23495" h="40004">
                  <a:moveTo>
                    <a:pt x="22872" y="7645"/>
                  </a:moveTo>
                  <a:lnTo>
                    <a:pt x="22872" y="3963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 descr=""/>
            <p:cNvSpPr/>
            <p:nvPr/>
          </p:nvSpPr>
          <p:spPr>
            <a:xfrm>
              <a:off x="7177395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 descr=""/>
            <p:cNvSpPr/>
            <p:nvPr/>
          </p:nvSpPr>
          <p:spPr>
            <a:xfrm>
              <a:off x="7181303" y="3701554"/>
              <a:ext cx="24765" cy="47625"/>
            </a:xfrm>
            <a:custGeom>
              <a:avLst/>
              <a:gdLst/>
              <a:ahLst/>
              <a:cxnLst/>
              <a:rect l="l" t="t" r="r" b="b"/>
              <a:pathLst>
                <a:path w="24765" h="47625">
                  <a:moveTo>
                    <a:pt x="0" y="31991"/>
                  </a:moveTo>
                  <a:lnTo>
                    <a:pt x="0" y="0"/>
                  </a:lnTo>
                </a:path>
                <a:path w="24765" h="47625">
                  <a:moveTo>
                    <a:pt x="0" y="0"/>
                  </a:moveTo>
                  <a:lnTo>
                    <a:pt x="0" y="31991"/>
                  </a:lnTo>
                </a:path>
                <a:path w="24765" h="47625">
                  <a:moveTo>
                    <a:pt x="0" y="31991"/>
                  </a:moveTo>
                  <a:lnTo>
                    <a:pt x="7645" y="9131"/>
                  </a:lnTo>
                </a:path>
                <a:path w="24765" h="47625">
                  <a:moveTo>
                    <a:pt x="7645" y="9131"/>
                  </a:moveTo>
                  <a:lnTo>
                    <a:pt x="7645" y="39636"/>
                  </a:lnTo>
                </a:path>
                <a:path w="24765" h="47625">
                  <a:moveTo>
                    <a:pt x="7645" y="39636"/>
                  </a:moveTo>
                  <a:lnTo>
                    <a:pt x="7645" y="31991"/>
                  </a:lnTo>
                </a:path>
                <a:path w="24765" h="47625">
                  <a:moveTo>
                    <a:pt x="7645" y="31991"/>
                  </a:moveTo>
                  <a:lnTo>
                    <a:pt x="7645" y="9131"/>
                  </a:lnTo>
                </a:path>
                <a:path w="24765" h="47625">
                  <a:moveTo>
                    <a:pt x="7645" y="9131"/>
                  </a:moveTo>
                  <a:lnTo>
                    <a:pt x="7645" y="39636"/>
                  </a:lnTo>
                </a:path>
                <a:path w="24765" h="47625">
                  <a:moveTo>
                    <a:pt x="7645" y="39636"/>
                  </a:moveTo>
                  <a:lnTo>
                    <a:pt x="7645" y="9131"/>
                  </a:lnTo>
                </a:path>
                <a:path w="24765" h="47625">
                  <a:moveTo>
                    <a:pt x="7645" y="9131"/>
                  </a:moveTo>
                  <a:lnTo>
                    <a:pt x="15227" y="39636"/>
                  </a:lnTo>
                </a:path>
                <a:path w="24765" h="47625">
                  <a:moveTo>
                    <a:pt x="15227" y="39636"/>
                  </a:moveTo>
                  <a:lnTo>
                    <a:pt x="15227" y="31991"/>
                  </a:lnTo>
                </a:path>
                <a:path w="24765" h="47625">
                  <a:moveTo>
                    <a:pt x="15227" y="31991"/>
                  </a:moveTo>
                  <a:lnTo>
                    <a:pt x="15227" y="16763"/>
                  </a:lnTo>
                </a:path>
                <a:path w="24765" h="47625">
                  <a:moveTo>
                    <a:pt x="15227" y="16763"/>
                  </a:moveTo>
                  <a:lnTo>
                    <a:pt x="15227" y="39636"/>
                  </a:lnTo>
                </a:path>
                <a:path w="24765" h="47625">
                  <a:moveTo>
                    <a:pt x="15227" y="39636"/>
                  </a:moveTo>
                  <a:lnTo>
                    <a:pt x="15227" y="16763"/>
                  </a:lnTo>
                </a:path>
                <a:path w="24765" h="47625">
                  <a:moveTo>
                    <a:pt x="15227" y="16763"/>
                  </a:moveTo>
                  <a:lnTo>
                    <a:pt x="15227" y="24358"/>
                  </a:lnTo>
                </a:path>
                <a:path w="24765" h="47625">
                  <a:moveTo>
                    <a:pt x="15227" y="24358"/>
                  </a:moveTo>
                  <a:lnTo>
                    <a:pt x="15227" y="47231"/>
                  </a:lnTo>
                </a:path>
                <a:path w="24765" h="47625">
                  <a:moveTo>
                    <a:pt x="15227" y="47231"/>
                  </a:moveTo>
                  <a:lnTo>
                    <a:pt x="15227" y="31991"/>
                  </a:lnTo>
                </a:path>
                <a:path w="24765" h="47625">
                  <a:moveTo>
                    <a:pt x="15227" y="31991"/>
                  </a:moveTo>
                  <a:lnTo>
                    <a:pt x="15227" y="16763"/>
                  </a:lnTo>
                </a:path>
                <a:path w="24765" h="47625">
                  <a:moveTo>
                    <a:pt x="15227" y="16763"/>
                  </a:moveTo>
                  <a:lnTo>
                    <a:pt x="24358" y="47231"/>
                  </a:lnTo>
                </a:path>
                <a:path w="24765" h="47625">
                  <a:moveTo>
                    <a:pt x="24358" y="47231"/>
                  </a:moveTo>
                  <a:lnTo>
                    <a:pt x="24358" y="24358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 descr=""/>
            <p:cNvSpPr/>
            <p:nvPr/>
          </p:nvSpPr>
          <p:spPr>
            <a:xfrm>
              <a:off x="7201754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 descr=""/>
            <p:cNvSpPr/>
            <p:nvPr/>
          </p:nvSpPr>
          <p:spPr>
            <a:xfrm>
              <a:off x="7205662" y="3725913"/>
              <a:ext cx="23495" cy="31115"/>
            </a:xfrm>
            <a:custGeom>
              <a:avLst/>
              <a:gdLst/>
              <a:ahLst/>
              <a:cxnLst/>
              <a:rect l="l" t="t" r="r" b="b"/>
              <a:pathLst>
                <a:path w="23495" h="31114">
                  <a:moveTo>
                    <a:pt x="0" y="0"/>
                  </a:moveTo>
                  <a:lnTo>
                    <a:pt x="0" y="22872"/>
                  </a:lnTo>
                </a:path>
                <a:path w="23495" h="31114">
                  <a:moveTo>
                    <a:pt x="0" y="22872"/>
                  </a:moveTo>
                  <a:lnTo>
                    <a:pt x="0" y="0"/>
                  </a:lnTo>
                </a:path>
                <a:path w="23495" h="31114">
                  <a:moveTo>
                    <a:pt x="0" y="0"/>
                  </a:moveTo>
                  <a:lnTo>
                    <a:pt x="0" y="22872"/>
                  </a:lnTo>
                </a:path>
                <a:path w="23495" h="31114">
                  <a:moveTo>
                    <a:pt x="0" y="22872"/>
                  </a:moveTo>
                  <a:lnTo>
                    <a:pt x="0" y="0"/>
                  </a:lnTo>
                </a:path>
                <a:path w="23495" h="31114">
                  <a:moveTo>
                    <a:pt x="0" y="0"/>
                  </a:moveTo>
                  <a:lnTo>
                    <a:pt x="7645" y="15278"/>
                  </a:lnTo>
                </a:path>
                <a:path w="23495" h="31114">
                  <a:moveTo>
                    <a:pt x="7645" y="15278"/>
                  </a:moveTo>
                  <a:lnTo>
                    <a:pt x="7645" y="22872"/>
                  </a:lnTo>
                </a:path>
                <a:path w="23495" h="31114">
                  <a:moveTo>
                    <a:pt x="7645" y="22872"/>
                  </a:moveTo>
                  <a:lnTo>
                    <a:pt x="7645" y="0"/>
                  </a:lnTo>
                </a:path>
                <a:path w="23495" h="31114">
                  <a:moveTo>
                    <a:pt x="7645" y="0"/>
                  </a:moveTo>
                  <a:lnTo>
                    <a:pt x="7645" y="30505"/>
                  </a:lnTo>
                </a:path>
                <a:path w="23495" h="31114">
                  <a:moveTo>
                    <a:pt x="7645" y="30505"/>
                  </a:moveTo>
                  <a:lnTo>
                    <a:pt x="7645" y="7632"/>
                  </a:lnTo>
                </a:path>
                <a:path w="23495" h="31114">
                  <a:moveTo>
                    <a:pt x="7645" y="7632"/>
                  </a:moveTo>
                  <a:lnTo>
                    <a:pt x="7645" y="15278"/>
                  </a:lnTo>
                </a:path>
                <a:path w="23495" h="31114">
                  <a:moveTo>
                    <a:pt x="7645" y="15278"/>
                  </a:moveTo>
                  <a:lnTo>
                    <a:pt x="7645" y="30505"/>
                  </a:lnTo>
                </a:path>
                <a:path w="23495" h="31114">
                  <a:moveTo>
                    <a:pt x="7645" y="30505"/>
                  </a:moveTo>
                  <a:lnTo>
                    <a:pt x="15278" y="7632"/>
                  </a:lnTo>
                </a:path>
                <a:path w="23495" h="31114">
                  <a:moveTo>
                    <a:pt x="15278" y="7632"/>
                  </a:moveTo>
                  <a:lnTo>
                    <a:pt x="15278" y="30505"/>
                  </a:lnTo>
                </a:path>
                <a:path w="23495" h="31114">
                  <a:moveTo>
                    <a:pt x="15278" y="30505"/>
                  </a:moveTo>
                  <a:lnTo>
                    <a:pt x="15278" y="7632"/>
                  </a:lnTo>
                </a:path>
                <a:path w="23495" h="31114">
                  <a:moveTo>
                    <a:pt x="15278" y="7632"/>
                  </a:moveTo>
                  <a:lnTo>
                    <a:pt x="15278" y="22872"/>
                  </a:lnTo>
                </a:path>
                <a:path w="23495" h="31114">
                  <a:moveTo>
                    <a:pt x="15278" y="22872"/>
                  </a:moveTo>
                  <a:lnTo>
                    <a:pt x="15278" y="30505"/>
                  </a:lnTo>
                </a:path>
                <a:path w="23495" h="31114">
                  <a:moveTo>
                    <a:pt x="15278" y="30505"/>
                  </a:moveTo>
                  <a:lnTo>
                    <a:pt x="15278" y="7632"/>
                  </a:lnTo>
                </a:path>
                <a:path w="23495" h="31114">
                  <a:moveTo>
                    <a:pt x="15278" y="7632"/>
                  </a:moveTo>
                  <a:lnTo>
                    <a:pt x="15278" y="30505"/>
                  </a:lnTo>
                </a:path>
                <a:path w="23495" h="31114">
                  <a:moveTo>
                    <a:pt x="15278" y="30505"/>
                  </a:moveTo>
                  <a:lnTo>
                    <a:pt x="22872" y="30505"/>
                  </a:lnTo>
                </a:path>
                <a:path w="23495" h="31114">
                  <a:moveTo>
                    <a:pt x="22872" y="30505"/>
                  </a:moveTo>
                  <a:lnTo>
                    <a:pt x="22872" y="7632"/>
                  </a:lnTo>
                </a:path>
                <a:path w="23495" h="31114">
                  <a:moveTo>
                    <a:pt x="22872" y="7632"/>
                  </a:moveTo>
                  <a:lnTo>
                    <a:pt x="22872" y="30505"/>
                  </a:lnTo>
                </a:path>
                <a:path w="23495" h="31114">
                  <a:moveTo>
                    <a:pt x="22872" y="30505"/>
                  </a:moveTo>
                  <a:lnTo>
                    <a:pt x="22872" y="7632"/>
                  </a:lnTo>
                </a:path>
                <a:path w="23495" h="31114">
                  <a:moveTo>
                    <a:pt x="22872" y="7632"/>
                  </a:moveTo>
                  <a:lnTo>
                    <a:pt x="22872" y="3050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7224627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7228535" y="3733546"/>
              <a:ext cx="8255" cy="23495"/>
            </a:xfrm>
            <a:custGeom>
              <a:avLst/>
              <a:gdLst/>
              <a:ahLst/>
              <a:cxnLst/>
              <a:rect l="l" t="t" r="r" b="b"/>
              <a:pathLst>
                <a:path w="8254" h="23495">
                  <a:moveTo>
                    <a:pt x="0" y="22872"/>
                  </a:moveTo>
                  <a:lnTo>
                    <a:pt x="0" y="0"/>
                  </a:lnTo>
                </a:path>
                <a:path w="8254" h="23495">
                  <a:moveTo>
                    <a:pt x="0" y="0"/>
                  </a:moveTo>
                  <a:lnTo>
                    <a:pt x="7632" y="2287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7232256" y="3741191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7236167" y="37411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15227"/>
                  </a:moveTo>
                  <a:lnTo>
                    <a:pt x="0" y="7594"/>
                  </a:lnTo>
                </a:path>
                <a:path w="0" h="15239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7232256" y="3741191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7236167" y="3741191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0"/>
                  </a:moveTo>
                  <a:lnTo>
                    <a:pt x="7594" y="1522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7239851" y="3737292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7243762" y="3733546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5" h="23495">
                  <a:moveTo>
                    <a:pt x="0" y="22872"/>
                  </a:moveTo>
                  <a:lnTo>
                    <a:pt x="7645" y="0"/>
                  </a:lnTo>
                </a:path>
                <a:path w="24765" h="23495">
                  <a:moveTo>
                    <a:pt x="7645" y="0"/>
                  </a:moveTo>
                  <a:lnTo>
                    <a:pt x="7645" y="22872"/>
                  </a:lnTo>
                </a:path>
                <a:path w="24765" h="23495">
                  <a:moveTo>
                    <a:pt x="7645" y="22872"/>
                  </a:moveTo>
                  <a:lnTo>
                    <a:pt x="7645" y="0"/>
                  </a:lnTo>
                </a:path>
                <a:path w="24765" h="23495">
                  <a:moveTo>
                    <a:pt x="7645" y="0"/>
                  </a:moveTo>
                  <a:lnTo>
                    <a:pt x="7645" y="7645"/>
                  </a:lnTo>
                </a:path>
                <a:path w="24765" h="23495">
                  <a:moveTo>
                    <a:pt x="7645" y="7645"/>
                  </a:moveTo>
                  <a:lnTo>
                    <a:pt x="7645" y="22872"/>
                  </a:lnTo>
                </a:path>
                <a:path w="24765" h="23495">
                  <a:moveTo>
                    <a:pt x="7645" y="22872"/>
                  </a:moveTo>
                  <a:lnTo>
                    <a:pt x="7645" y="0"/>
                  </a:lnTo>
                </a:path>
                <a:path w="24765" h="23495">
                  <a:moveTo>
                    <a:pt x="7645" y="0"/>
                  </a:moveTo>
                  <a:lnTo>
                    <a:pt x="7645" y="22872"/>
                  </a:lnTo>
                </a:path>
                <a:path w="24765" h="23495">
                  <a:moveTo>
                    <a:pt x="7645" y="22872"/>
                  </a:moveTo>
                  <a:lnTo>
                    <a:pt x="15227" y="0"/>
                  </a:lnTo>
                </a:path>
                <a:path w="24765" h="23495">
                  <a:moveTo>
                    <a:pt x="15227" y="0"/>
                  </a:moveTo>
                  <a:lnTo>
                    <a:pt x="15227" y="7645"/>
                  </a:lnTo>
                </a:path>
                <a:path w="24765" h="23495">
                  <a:moveTo>
                    <a:pt x="15227" y="7645"/>
                  </a:moveTo>
                  <a:lnTo>
                    <a:pt x="15227" y="22872"/>
                  </a:lnTo>
                </a:path>
                <a:path w="24765" h="23495">
                  <a:moveTo>
                    <a:pt x="15227" y="22872"/>
                  </a:moveTo>
                  <a:lnTo>
                    <a:pt x="15227" y="0"/>
                  </a:lnTo>
                </a:path>
                <a:path w="24765" h="23495">
                  <a:moveTo>
                    <a:pt x="15227" y="0"/>
                  </a:moveTo>
                  <a:lnTo>
                    <a:pt x="15227" y="15239"/>
                  </a:lnTo>
                </a:path>
                <a:path w="24765" h="23495">
                  <a:moveTo>
                    <a:pt x="15227" y="15239"/>
                  </a:moveTo>
                  <a:lnTo>
                    <a:pt x="15227" y="0"/>
                  </a:lnTo>
                </a:path>
                <a:path w="24765" h="23495">
                  <a:moveTo>
                    <a:pt x="15227" y="0"/>
                  </a:moveTo>
                  <a:lnTo>
                    <a:pt x="15227" y="15239"/>
                  </a:lnTo>
                </a:path>
                <a:path w="24765" h="23495">
                  <a:moveTo>
                    <a:pt x="15227" y="15239"/>
                  </a:moveTo>
                  <a:lnTo>
                    <a:pt x="24409" y="15239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7264260" y="3733545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1143" y="18008"/>
                  </a:lnTo>
                  <a:lnTo>
                    <a:pt x="3911" y="19151"/>
                  </a:lnTo>
                  <a:lnTo>
                    <a:pt x="6667" y="18008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7268172" y="3733546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0"/>
                  </a:moveTo>
                  <a:lnTo>
                    <a:pt x="7594" y="15239"/>
                  </a:lnTo>
                </a:path>
                <a:path w="7620" h="15239">
                  <a:moveTo>
                    <a:pt x="7594" y="15239"/>
                  </a:moveTo>
                  <a:lnTo>
                    <a:pt x="7594" y="7645"/>
                  </a:lnTo>
                </a:path>
                <a:path w="7620" h="15239">
                  <a:moveTo>
                    <a:pt x="7594" y="7645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7271855" y="3733545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7275766" y="3733546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15239"/>
                  </a:moveTo>
                  <a:lnTo>
                    <a:pt x="0" y="7645"/>
                  </a:lnTo>
                </a:path>
                <a:path w="8254" h="15239">
                  <a:moveTo>
                    <a:pt x="0" y="7645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7279488" y="3733545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 descr=""/>
            <p:cNvSpPr/>
            <p:nvPr/>
          </p:nvSpPr>
          <p:spPr>
            <a:xfrm>
              <a:off x="7283399" y="373354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15239"/>
                  </a:moveTo>
                  <a:lnTo>
                    <a:pt x="0" y="7645"/>
                  </a:lnTo>
                </a:path>
                <a:path w="0" h="15239">
                  <a:moveTo>
                    <a:pt x="0" y="764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 descr=""/>
            <p:cNvSpPr/>
            <p:nvPr/>
          </p:nvSpPr>
          <p:spPr>
            <a:xfrm>
              <a:off x="7279491" y="3733546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15239"/>
                  </a:lnTo>
                  <a:lnTo>
                    <a:pt x="7815" y="1523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 descr=""/>
            <p:cNvSpPr/>
            <p:nvPr/>
          </p:nvSpPr>
          <p:spPr>
            <a:xfrm>
              <a:off x="7283399" y="3733546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15239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7287082" y="3729646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38"/>
                  </a:lnTo>
                  <a:lnTo>
                    <a:pt x="7810" y="19138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 descr=""/>
            <p:cNvSpPr/>
            <p:nvPr/>
          </p:nvSpPr>
          <p:spPr>
            <a:xfrm>
              <a:off x="7290993" y="3733546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7645"/>
                  </a:lnTo>
                </a:path>
                <a:path w="8254" h="15239">
                  <a:moveTo>
                    <a:pt x="0" y="7645"/>
                  </a:moveTo>
                  <a:lnTo>
                    <a:pt x="7632" y="15239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 descr=""/>
            <p:cNvSpPr/>
            <p:nvPr/>
          </p:nvSpPr>
          <p:spPr>
            <a:xfrm>
              <a:off x="7294715" y="3733545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 descr=""/>
            <p:cNvSpPr/>
            <p:nvPr/>
          </p:nvSpPr>
          <p:spPr>
            <a:xfrm>
              <a:off x="7298626" y="374119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 descr=""/>
            <p:cNvSpPr/>
            <p:nvPr/>
          </p:nvSpPr>
          <p:spPr>
            <a:xfrm>
              <a:off x="7294718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 descr=""/>
            <p:cNvSpPr/>
            <p:nvPr/>
          </p:nvSpPr>
          <p:spPr>
            <a:xfrm>
              <a:off x="7298626" y="3741191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7594"/>
                  </a:lnTo>
                </a:path>
                <a:path w="8254" h="15239">
                  <a:moveTo>
                    <a:pt x="0" y="7594"/>
                  </a:moveTo>
                  <a:lnTo>
                    <a:pt x="0" y="0"/>
                  </a:lnTo>
                </a:path>
                <a:path w="8254" h="15239">
                  <a:moveTo>
                    <a:pt x="0" y="0"/>
                  </a:moveTo>
                  <a:lnTo>
                    <a:pt x="7645" y="7594"/>
                  </a:lnTo>
                </a:path>
                <a:path w="8254" h="15239">
                  <a:moveTo>
                    <a:pt x="7645" y="7594"/>
                  </a:moveTo>
                  <a:lnTo>
                    <a:pt x="7645" y="0"/>
                  </a:lnTo>
                </a:path>
                <a:path w="8254" h="15239">
                  <a:moveTo>
                    <a:pt x="7645" y="0"/>
                  </a:moveTo>
                  <a:lnTo>
                    <a:pt x="7645" y="7594"/>
                  </a:lnTo>
                </a:path>
                <a:path w="8254" h="15239">
                  <a:moveTo>
                    <a:pt x="7645" y="7594"/>
                  </a:moveTo>
                  <a:lnTo>
                    <a:pt x="7645" y="1522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 descr=""/>
            <p:cNvSpPr/>
            <p:nvPr/>
          </p:nvSpPr>
          <p:spPr>
            <a:xfrm>
              <a:off x="7302360" y="3741191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 descr=""/>
            <p:cNvSpPr/>
            <p:nvPr/>
          </p:nvSpPr>
          <p:spPr>
            <a:xfrm>
              <a:off x="7306271" y="3741191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15227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 descr=""/>
            <p:cNvSpPr/>
            <p:nvPr/>
          </p:nvSpPr>
          <p:spPr>
            <a:xfrm>
              <a:off x="7309955" y="3741191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7313866" y="3748786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632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0" y="7632"/>
                  </a:lnTo>
                </a:path>
                <a:path w="9525" h="8254">
                  <a:moveTo>
                    <a:pt x="0" y="7632"/>
                  </a:moveTo>
                  <a:lnTo>
                    <a:pt x="9169" y="0"/>
                  </a:lnTo>
                </a:path>
                <a:path w="9525" h="8254">
                  <a:moveTo>
                    <a:pt x="9169" y="0"/>
                  </a:moveTo>
                  <a:lnTo>
                    <a:pt x="9169" y="763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7319128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7323035" y="3748786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0" y="7632"/>
                  </a:moveTo>
                  <a:lnTo>
                    <a:pt x="0" y="0"/>
                  </a:lnTo>
                </a:path>
                <a:path w="7620" h="17145">
                  <a:moveTo>
                    <a:pt x="0" y="0"/>
                  </a:moveTo>
                  <a:lnTo>
                    <a:pt x="0" y="16763"/>
                  </a:lnTo>
                </a:path>
                <a:path w="7620" h="17145">
                  <a:moveTo>
                    <a:pt x="0" y="16763"/>
                  </a:moveTo>
                  <a:lnTo>
                    <a:pt x="0" y="0"/>
                  </a:lnTo>
                </a:path>
                <a:path w="7620" h="17145">
                  <a:moveTo>
                    <a:pt x="0" y="0"/>
                  </a:moveTo>
                  <a:lnTo>
                    <a:pt x="0" y="16763"/>
                  </a:lnTo>
                </a:path>
                <a:path w="7620" h="17145">
                  <a:moveTo>
                    <a:pt x="0" y="16763"/>
                  </a:moveTo>
                  <a:lnTo>
                    <a:pt x="7594" y="7632"/>
                  </a:lnTo>
                </a:path>
                <a:path w="7620" h="17145">
                  <a:moveTo>
                    <a:pt x="7594" y="7632"/>
                  </a:moveTo>
                  <a:lnTo>
                    <a:pt x="7594" y="0"/>
                  </a:lnTo>
                </a:path>
                <a:path w="7620" h="17145">
                  <a:moveTo>
                    <a:pt x="7594" y="0"/>
                  </a:moveTo>
                  <a:lnTo>
                    <a:pt x="7594" y="16763"/>
                  </a:lnTo>
                </a:path>
                <a:path w="7620" h="17145">
                  <a:moveTo>
                    <a:pt x="7594" y="16763"/>
                  </a:moveTo>
                  <a:lnTo>
                    <a:pt x="7594" y="763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7326722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7330630" y="375641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131"/>
                  </a:lnTo>
                </a:path>
                <a:path w="0" h="9525">
                  <a:moveTo>
                    <a:pt x="0" y="913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 descr=""/>
            <p:cNvSpPr/>
            <p:nvPr/>
          </p:nvSpPr>
          <p:spPr>
            <a:xfrm>
              <a:off x="7326722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 descr=""/>
            <p:cNvSpPr/>
            <p:nvPr/>
          </p:nvSpPr>
          <p:spPr>
            <a:xfrm>
              <a:off x="7330630" y="375641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0" y="0"/>
                  </a:moveTo>
                  <a:lnTo>
                    <a:pt x="7632" y="9131"/>
                  </a:lnTo>
                </a:path>
                <a:path w="8254" h="9525">
                  <a:moveTo>
                    <a:pt x="7632" y="9131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 descr=""/>
            <p:cNvSpPr/>
            <p:nvPr/>
          </p:nvSpPr>
          <p:spPr>
            <a:xfrm>
              <a:off x="7334355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 descr=""/>
            <p:cNvSpPr/>
            <p:nvPr/>
          </p:nvSpPr>
          <p:spPr>
            <a:xfrm>
              <a:off x="7338263" y="3756418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0" y="0"/>
                  </a:moveTo>
                  <a:lnTo>
                    <a:pt x="0" y="9131"/>
                  </a:lnTo>
                </a:path>
                <a:path w="7620" h="9525">
                  <a:moveTo>
                    <a:pt x="0" y="9131"/>
                  </a:moveTo>
                  <a:lnTo>
                    <a:pt x="0" y="0"/>
                  </a:lnTo>
                </a:path>
                <a:path w="7620" h="9525">
                  <a:moveTo>
                    <a:pt x="0" y="0"/>
                  </a:moveTo>
                  <a:lnTo>
                    <a:pt x="0" y="9131"/>
                  </a:lnTo>
                </a:path>
                <a:path w="7620" h="9525">
                  <a:moveTo>
                    <a:pt x="0" y="9131"/>
                  </a:moveTo>
                  <a:lnTo>
                    <a:pt x="0" y="0"/>
                  </a:lnTo>
                </a:path>
                <a:path w="7620" h="9525">
                  <a:moveTo>
                    <a:pt x="0" y="0"/>
                  </a:moveTo>
                  <a:lnTo>
                    <a:pt x="7594" y="913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7341950" y="37616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7345857" y="3756418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w="0" h="17145">
                  <a:moveTo>
                    <a:pt x="0" y="9131"/>
                  </a:moveTo>
                  <a:lnTo>
                    <a:pt x="0" y="0"/>
                  </a:lnTo>
                </a:path>
                <a:path w="0" h="17145">
                  <a:moveTo>
                    <a:pt x="0" y="0"/>
                  </a:moveTo>
                  <a:lnTo>
                    <a:pt x="0" y="9131"/>
                  </a:lnTo>
                </a:path>
                <a:path w="0" h="17145">
                  <a:moveTo>
                    <a:pt x="0" y="9131"/>
                  </a:moveTo>
                  <a:lnTo>
                    <a:pt x="0" y="0"/>
                  </a:lnTo>
                </a:path>
                <a:path w="0" h="17145">
                  <a:moveTo>
                    <a:pt x="0" y="0"/>
                  </a:moveTo>
                  <a:lnTo>
                    <a:pt x="0" y="9131"/>
                  </a:lnTo>
                </a:path>
                <a:path w="0" h="17145">
                  <a:moveTo>
                    <a:pt x="0" y="9131"/>
                  </a:moveTo>
                  <a:lnTo>
                    <a:pt x="0" y="1672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7345857" y="3756418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5">
                  <a:moveTo>
                    <a:pt x="0" y="16725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7353502" y="375641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0" y="0"/>
                  </a:moveTo>
                  <a:lnTo>
                    <a:pt x="0" y="9131"/>
                  </a:lnTo>
                </a:path>
                <a:path w="8254" h="9525">
                  <a:moveTo>
                    <a:pt x="0" y="9131"/>
                  </a:moveTo>
                  <a:lnTo>
                    <a:pt x="0" y="0"/>
                  </a:lnTo>
                </a:path>
                <a:path w="8254" h="9525">
                  <a:moveTo>
                    <a:pt x="0" y="0"/>
                  </a:moveTo>
                  <a:lnTo>
                    <a:pt x="0" y="9131"/>
                  </a:lnTo>
                </a:path>
                <a:path w="8254" h="9525">
                  <a:moveTo>
                    <a:pt x="0" y="9131"/>
                  </a:moveTo>
                  <a:lnTo>
                    <a:pt x="0" y="0"/>
                  </a:lnTo>
                </a:path>
                <a:path w="8254" h="9525">
                  <a:moveTo>
                    <a:pt x="0" y="0"/>
                  </a:moveTo>
                  <a:lnTo>
                    <a:pt x="0" y="9131"/>
                  </a:lnTo>
                </a:path>
                <a:path w="8254" h="9525">
                  <a:moveTo>
                    <a:pt x="0" y="9131"/>
                  </a:moveTo>
                  <a:lnTo>
                    <a:pt x="7632" y="9131"/>
                  </a:lnTo>
                </a:path>
                <a:path w="8254" h="9525">
                  <a:moveTo>
                    <a:pt x="7632" y="9131"/>
                  </a:moveTo>
                  <a:lnTo>
                    <a:pt x="7632" y="0"/>
                  </a:lnTo>
                </a:path>
                <a:path w="8254" h="9525">
                  <a:moveTo>
                    <a:pt x="7632" y="0"/>
                  </a:moveTo>
                  <a:lnTo>
                    <a:pt x="7632" y="9131"/>
                  </a:lnTo>
                </a:path>
                <a:path w="8254" h="9525">
                  <a:moveTo>
                    <a:pt x="7632" y="9131"/>
                  </a:moveTo>
                  <a:lnTo>
                    <a:pt x="7632" y="0"/>
                  </a:lnTo>
                </a:path>
                <a:path w="8254" h="9525">
                  <a:moveTo>
                    <a:pt x="7632" y="0"/>
                  </a:moveTo>
                  <a:lnTo>
                    <a:pt x="7632" y="9131"/>
                  </a:lnTo>
                </a:path>
                <a:path w="8254" h="9525">
                  <a:moveTo>
                    <a:pt x="7632" y="9131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7357228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7361135" y="3748786"/>
              <a:ext cx="24765" cy="17145"/>
            </a:xfrm>
            <a:custGeom>
              <a:avLst/>
              <a:gdLst/>
              <a:ahLst/>
              <a:cxnLst/>
              <a:rect l="l" t="t" r="r" b="b"/>
              <a:pathLst>
                <a:path w="24765" h="17145">
                  <a:moveTo>
                    <a:pt x="0" y="7632"/>
                  </a:moveTo>
                  <a:lnTo>
                    <a:pt x="7594" y="16763"/>
                  </a:lnTo>
                </a:path>
                <a:path w="24765" h="17145">
                  <a:moveTo>
                    <a:pt x="7594" y="16763"/>
                  </a:moveTo>
                  <a:lnTo>
                    <a:pt x="7594" y="7632"/>
                  </a:lnTo>
                </a:path>
                <a:path w="24765" h="17145">
                  <a:moveTo>
                    <a:pt x="7594" y="7632"/>
                  </a:moveTo>
                  <a:lnTo>
                    <a:pt x="7594" y="16763"/>
                  </a:lnTo>
                </a:path>
                <a:path w="24765" h="17145">
                  <a:moveTo>
                    <a:pt x="7594" y="16763"/>
                  </a:moveTo>
                  <a:lnTo>
                    <a:pt x="7594" y="7632"/>
                  </a:lnTo>
                </a:path>
                <a:path w="24765" h="17145">
                  <a:moveTo>
                    <a:pt x="7594" y="7632"/>
                  </a:moveTo>
                  <a:lnTo>
                    <a:pt x="7594" y="16763"/>
                  </a:lnTo>
                </a:path>
                <a:path w="24765" h="17145">
                  <a:moveTo>
                    <a:pt x="7594" y="16763"/>
                  </a:moveTo>
                  <a:lnTo>
                    <a:pt x="7594" y="7632"/>
                  </a:lnTo>
                </a:path>
                <a:path w="24765" h="17145">
                  <a:moveTo>
                    <a:pt x="7594" y="7632"/>
                  </a:moveTo>
                  <a:lnTo>
                    <a:pt x="15227" y="16763"/>
                  </a:lnTo>
                </a:path>
                <a:path w="24765" h="17145">
                  <a:moveTo>
                    <a:pt x="15227" y="16763"/>
                  </a:moveTo>
                  <a:lnTo>
                    <a:pt x="15227" y="0"/>
                  </a:lnTo>
                </a:path>
                <a:path w="24765" h="17145">
                  <a:moveTo>
                    <a:pt x="15227" y="0"/>
                  </a:moveTo>
                  <a:lnTo>
                    <a:pt x="15227" y="7632"/>
                  </a:lnTo>
                </a:path>
                <a:path w="24765" h="17145">
                  <a:moveTo>
                    <a:pt x="15227" y="7632"/>
                  </a:moveTo>
                  <a:lnTo>
                    <a:pt x="15227" y="0"/>
                  </a:lnTo>
                </a:path>
                <a:path w="24765" h="17145">
                  <a:moveTo>
                    <a:pt x="15227" y="0"/>
                  </a:moveTo>
                  <a:lnTo>
                    <a:pt x="15227" y="7632"/>
                  </a:lnTo>
                </a:path>
                <a:path w="24765" h="17145">
                  <a:moveTo>
                    <a:pt x="15227" y="7632"/>
                  </a:moveTo>
                  <a:lnTo>
                    <a:pt x="24358" y="0"/>
                  </a:lnTo>
                </a:path>
                <a:path w="24765" h="17145">
                  <a:moveTo>
                    <a:pt x="24358" y="0"/>
                  </a:moveTo>
                  <a:lnTo>
                    <a:pt x="24358" y="7632"/>
                  </a:lnTo>
                </a:path>
                <a:path w="24765" h="17145">
                  <a:moveTo>
                    <a:pt x="24358" y="7632"/>
                  </a:moveTo>
                  <a:lnTo>
                    <a:pt x="24358" y="0"/>
                  </a:lnTo>
                </a:path>
                <a:path w="24765" h="17145">
                  <a:moveTo>
                    <a:pt x="24358" y="0"/>
                  </a:moveTo>
                  <a:lnTo>
                    <a:pt x="24358" y="7632"/>
                  </a:lnTo>
                </a:path>
                <a:path w="24765" h="17145">
                  <a:moveTo>
                    <a:pt x="24358" y="7632"/>
                  </a:moveTo>
                  <a:lnTo>
                    <a:pt x="24358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7381586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7385494" y="374119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7594"/>
                  </a:moveTo>
                  <a:lnTo>
                    <a:pt x="7645" y="0"/>
                  </a:lnTo>
                </a:path>
                <a:path w="8254" h="7620">
                  <a:moveTo>
                    <a:pt x="7645" y="0"/>
                  </a:moveTo>
                  <a:lnTo>
                    <a:pt x="7645" y="7594"/>
                  </a:lnTo>
                </a:path>
                <a:path w="8254" h="7620">
                  <a:moveTo>
                    <a:pt x="7645" y="7594"/>
                  </a:moveTo>
                  <a:lnTo>
                    <a:pt x="7645" y="0"/>
                  </a:lnTo>
                </a:path>
                <a:path w="8254" h="7620">
                  <a:moveTo>
                    <a:pt x="7645" y="0"/>
                  </a:moveTo>
                  <a:lnTo>
                    <a:pt x="7645" y="7594"/>
                  </a:lnTo>
                </a:path>
                <a:path w="8254" h="7620">
                  <a:moveTo>
                    <a:pt x="7645" y="7594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7389228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7393140" y="37411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0"/>
                  </a:moveTo>
                  <a:lnTo>
                    <a:pt x="7581" y="7594"/>
                  </a:lnTo>
                </a:path>
                <a:path w="7620" h="7620">
                  <a:moveTo>
                    <a:pt x="7581" y="7594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7396810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7400721" y="373354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0" y="7645"/>
                  </a:moveTo>
                  <a:lnTo>
                    <a:pt x="0" y="0"/>
                  </a:lnTo>
                </a:path>
                <a:path w="15875" h="8254">
                  <a:moveTo>
                    <a:pt x="0" y="0"/>
                  </a:moveTo>
                  <a:lnTo>
                    <a:pt x="7645" y="7645"/>
                  </a:lnTo>
                </a:path>
                <a:path w="15875" h="8254">
                  <a:moveTo>
                    <a:pt x="7645" y="7645"/>
                  </a:moveTo>
                  <a:lnTo>
                    <a:pt x="7645" y="0"/>
                  </a:lnTo>
                </a:path>
                <a:path w="15875" h="8254">
                  <a:moveTo>
                    <a:pt x="7645" y="0"/>
                  </a:moveTo>
                  <a:lnTo>
                    <a:pt x="7645" y="7645"/>
                  </a:lnTo>
                </a:path>
                <a:path w="15875" h="8254">
                  <a:moveTo>
                    <a:pt x="7645" y="7645"/>
                  </a:moveTo>
                  <a:lnTo>
                    <a:pt x="7645" y="0"/>
                  </a:lnTo>
                </a:path>
                <a:path w="15875" h="8254">
                  <a:moveTo>
                    <a:pt x="7645" y="0"/>
                  </a:moveTo>
                  <a:lnTo>
                    <a:pt x="7645" y="7645"/>
                  </a:lnTo>
                </a:path>
                <a:path w="15875" h="8254">
                  <a:moveTo>
                    <a:pt x="7645" y="7645"/>
                  </a:moveTo>
                  <a:lnTo>
                    <a:pt x="1529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7412101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7416012" y="3725913"/>
              <a:ext cx="32384" cy="8255"/>
            </a:xfrm>
            <a:custGeom>
              <a:avLst/>
              <a:gdLst/>
              <a:ahLst/>
              <a:cxnLst/>
              <a:rect l="l" t="t" r="r" b="b"/>
              <a:pathLst>
                <a:path w="32384" h="8254">
                  <a:moveTo>
                    <a:pt x="0" y="7632"/>
                  </a:moveTo>
                  <a:lnTo>
                    <a:pt x="7581" y="0"/>
                  </a:lnTo>
                </a:path>
                <a:path w="32384" h="8254">
                  <a:moveTo>
                    <a:pt x="7581" y="0"/>
                  </a:moveTo>
                  <a:lnTo>
                    <a:pt x="7581" y="7632"/>
                  </a:lnTo>
                </a:path>
                <a:path w="32384" h="8254">
                  <a:moveTo>
                    <a:pt x="7581" y="7632"/>
                  </a:moveTo>
                  <a:lnTo>
                    <a:pt x="7581" y="0"/>
                  </a:lnTo>
                </a:path>
                <a:path w="32384" h="8254">
                  <a:moveTo>
                    <a:pt x="7581" y="0"/>
                  </a:moveTo>
                  <a:lnTo>
                    <a:pt x="7581" y="7632"/>
                  </a:lnTo>
                </a:path>
                <a:path w="32384" h="8254">
                  <a:moveTo>
                    <a:pt x="7581" y="7632"/>
                  </a:moveTo>
                  <a:lnTo>
                    <a:pt x="7581" y="0"/>
                  </a:lnTo>
                </a:path>
                <a:path w="32384" h="8254">
                  <a:moveTo>
                    <a:pt x="7581" y="0"/>
                  </a:moveTo>
                  <a:lnTo>
                    <a:pt x="15176" y="7632"/>
                  </a:lnTo>
                </a:path>
                <a:path w="32384" h="8254">
                  <a:moveTo>
                    <a:pt x="15176" y="7632"/>
                  </a:moveTo>
                  <a:lnTo>
                    <a:pt x="15176" y="0"/>
                  </a:lnTo>
                </a:path>
                <a:path w="32384" h="8254">
                  <a:moveTo>
                    <a:pt x="15176" y="0"/>
                  </a:moveTo>
                  <a:lnTo>
                    <a:pt x="15176" y="7632"/>
                  </a:lnTo>
                </a:path>
                <a:path w="32384" h="8254">
                  <a:moveTo>
                    <a:pt x="15176" y="7632"/>
                  </a:moveTo>
                  <a:lnTo>
                    <a:pt x="15176" y="0"/>
                  </a:lnTo>
                </a:path>
                <a:path w="32384" h="8254">
                  <a:moveTo>
                    <a:pt x="15176" y="0"/>
                  </a:moveTo>
                  <a:lnTo>
                    <a:pt x="15176" y="7632"/>
                  </a:lnTo>
                </a:path>
                <a:path w="32384" h="8254">
                  <a:moveTo>
                    <a:pt x="15176" y="7632"/>
                  </a:moveTo>
                  <a:lnTo>
                    <a:pt x="15176" y="0"/>
                  </a:lnTo>
                </a:path>
                <a:path w="32384" h="8254">
                  <a:moveTo>
                    <a:pt x="15176" y="0"/>
                  </a:moveTo>
                  <a:lnTo>
                    <a:pt x="22809" y="7632"/>
                  </a:lnTo>
                </a:path>
                <a:path w="32384" h="8254">
                  <a:moveTo>
                    <a:pt x="22809" y="7632"/>
                  </a:moveTo>
                  <a:lnTo>
                    <a:pt x="22809" y="0"/>
                  </a:lnTo>
                </a:path>
                <a:path w="32384" h="8254">
                  <a:moveTo>
                    <a:pt x="22809" y="0"/>
                  </a:moveTo>
                  <a:lnTo>
                    <a:pt x="22809" y="7632"/>
                  </a:lnTo>
                </a:path>
                <a:path w="32384" h="8254">
                  <a:moveTo>
                    <a:pt x="22809" y="7632"/>
                  </a:moveTo>
                  <a:lnTo>
                    <a:pt x="22809" y="0"/>
                  </a:lnTo>
                </a:path>
                <a:path w="32384" h="8254">
                  <a:moveTo>
                    <a:pt x="22809" y="0"/>
                  </a:moveTo>
                  <a:lnTo>
                    <a:pt x="22809" y="7632"/>
                  </a:lnTo>
                </a:path>
                <a:path w="32384" h="8254">
                  <a:moveTo>
                    <a:pt x="22809" y="7632"/>
                  </a:moveTo>
                  <a:lnTo>
                    <a:pt x="31940" y="0"/>
                  </a:lnTo>
                </a:path>
                <a:path w="32384" h="8254">
                  <a:moveTo>
                    <a:pt x="31940" y="0"/>
                  </a:moveTo>
                  <a:lnTo>
                    <a:pt x="31940" y="763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7444041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7447952" y="37335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7451687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7455598" y="37335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7459319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7463231" y="373354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7466914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7470826" y="37335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7474547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7478458" y="373354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 descr=""/>
            <p:cNvSpPr/>
            <p:nvPr/>
          </p:nvSpPr>
          <p:spPr>
            <a:xfrm>
              <a:off x="7482141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 descr=""/>
            <p:cNvSpPr/>
            <p:nvPr/>
          </p:nvSpPr>
          <p:spPr>
            <a:xfrm>
              <a:off x="7486052" y="37335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 descr=""/>
            <p:cNvSpPr/>
            <p:nvPr/>
          </p:nvSpPr>
          <p:spPr>
            <a:xfrm>
              <a:off x="7489787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7493698" y="372591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632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9118" y="7632"/>
                  </a:lnTo>
                </a:path>
                <a:path w="9525" h="8254">
                  <a:moveTo>
                    <a:pt x="9118" y="7632"/>
                  </a:moveTo>
                  <a:lnTo>
                    <a:pt x="9118" y="0"/>
                  </a:lnTo>
                </a:path>
                <a:path w="9525" h="8254">
                  <a:moveTo>
                    <a:pt x="9118" y="0"/>
                  </a:moveTo>
                  <a:lnTo>
                    <a:pt x="9118" y="7632"/>
                  </a:lnTo>
                </a:path>
                <a:path w="9525" h="8254">
                  <a:moveTo>
                    <a:pt x="9118" y="7632"/>
                  </a:moveTo>
                  <a:lnTo>
                    <a:pt x="9118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7498905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7502817" y="37259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7506550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 descr=""/>
            <p:cNvSpPr/>
            <p:nvPr/>
          </p:nvSpPr>
          <p:spPr>
            <a:xfrm>
              <a:off x="7510462" y="371831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7594"/>
                  </a:moveTo>
                  <a:lnTo>
                    <a:pt x="7594" y="0"/>
                  </a:lnTo>
                </a:path>
                <a:path w="7620" h="7620">
                  <a:moveTo>
                    <a:pt x="7594" y="0"/>
                  </a:moveTo>
                  <a:lnTo>
                    <a:pt x="7594" y="7594"/>
                  </a:lnTo>
                </a:path>
                <a:path w="7620" h="7620">
                  <a:moveTo>
                    <a:pt x="7594" y="7594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 descr=""/>
            <p:cNvSpPr/>
            <p:nvPr/>
          </p:nvSpPr>
          <p:spPr>
            <a:xfrm>
              <a:off x="7514145" y="37144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 descr=""/>
            <p:cNvSpPr/>
            <p:nvPr/>
          </p:nvSpPr>
          <p:spPr>
            <a:xfrm>
              <a:off x="7518057" y="37183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7521778" y="37144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7525690" y="3710686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40" h="8254">
                  <a:moveTo>
                    <a:pt x="0" y="7632"/>
                  </a:moveTo>
                  <a:lnTo>
                    <a:pt x="7645" y="7632"/>
                  </a:lnTo>
                </a:path>
                <a:path w="15240" h="8254">
                  <a:moveTo>
                    <a:pt x="7645" y="7632"/>
                  </a:moveTo>
                  <a:lnTo>
                    <a:pt x="7645" y="0"/>
                  </a:lnTo>
                </a:path>
                <a:path w="15240" h="8254">
                  <a:moveTo>
                    <a:pt x="7645" y="0"/>
                  </a:moveTo>
                  <a:lnTo>
                    <a:pt x="7645" y="7632"/>
                  </a:lnTo>
                </a:path>
                <a:path w="15240" h="8254">
                  <a:moveTo>
                    <a:pt x="7645" y="7632"/>
                  </a:moveTo>
                  <a:lnTo>
                    <a:pt x="7645" y="0"/>
                  </a:lnTo>
                </a:path>
                <a:path w="15240" h="8254">
                  <a:moveTo>
                    <a:pt x="7645" y="0"/>
                  </a:moveTo>
                  <a:lnTo>
                    <a:pt x="7645" y="7632"/>
                  </a:lnTo>
                </a:path>
                <a:path w="15240" h="8254">
                  <a:moveTo>
                    <a:pt x="7645" y="7632"/>
                  </a:moveTo>
                  <a:lnTo>
                    <a:pt x="7645" y="0"/>
                  </a:lnTo>
                </a:path>
                <a:path w="15240" h="8254">
                  <a:moveTo>
                    <a:pt x="7645" y="0"/>
                  </a:moveTo>
                  <a:lnTo>
                    <a:pt x="15227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 descr=""/>
            <p:cNvSpPr/>
            <p:nvPr/>
          </p:nvSpPr>
          <p:spPr>
            <a:xfrm>
              <a:off x="7537005" y="37067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 descr=""/>
            <p:cNvSpPr/>
            <p:nvPr/>
          </p:nvSpPr>
          <p:spPr>
            <a:xfrm>
              <a:off x="7540917" y="37106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7544650" y="37067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7548562" y="371068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 descr=""/>
            <p:cNvSpPr/>
            <p:nvPr/>
          </p:nvSpPr>
          <p:spPr>
            <a:xfrm>
              <a:off x="7552245" y="37067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 descr=""/>
            <p:cNvSpPr/>
            <p:nvPr/>
          </p:nvSpPr>
          <p:spPr>
            <a:xfrm>
              <a:off x="7556157" y="3710686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0"/>
                  </a:moveTo>
                  <a:lnTo>
                    <a:pt x="9118" y="7632"/>
                  </a:lnTo>
                </a:path>
                <a:path w="9525" h="8254">
                  <a:moveTo>
                    <a:pt x="9118" y="7632"/>
                  </a:moveTo>
                  <a:lnTo>
                    <a:pt x="9118" y="0"/>
                  </a:lnTo>
                </a:path>
                <a:path w="9525" h="8254">
                  <a:moveTo>
                    <a:pt x="9118" y="0"/>
                  </a:moveTo>
                  <a:lnTo>
                    <a:pt x="9118" y="7632"/>
                  </a:lnTo>
                </a:path>
                <a:path w="9525" h="8254">
                  <a:moveTo>
                    <a:pt x="9118" y="7632"/>
                  </a:moveTo>
                  <a:lnTo>
                    <a:pt x="9118" y="0"/>
                  </a:lnTo>
                </a:path>
                <a:path w="9525" h="8254">
                  <a:moveTo>
                    <a:pt x="9118" y="0"/>
                  </a:moveTo>
                  <a:lnTo>
                    <a:pt x="9118" y="763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7561367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7565276" y="37183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7569009" y="37144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7572921" y="37183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7576655" y="37144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7580566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7576655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7580566" y="372591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7584236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7588148" y="37259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7591886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 descr=""/>
            <p:cNvSpPr/>
            <p:nvPr/>
          </p:nvSpPr>
          <p:spPr>
            <a:xfrm>
              <a:off x="7595793" y="372591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3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 descr=""/>
            <p:cNvSpPr/>
            <p:nvPr/>
          </p:nvSpPr>
          <p:spPr>
            <a:xfrm>
              <a:off x="7591882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7595793" y="373354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 descr=""/>
            <p:cNvSpPr/>
            <p:nvPr/>
          </p:nvSpPr>
          <p:spPr>
            <a:xfrm>
              <a:off x="7599464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 descr=""/>
            <p:cNvSpPr/>
            <p:nvPr/>
          </p:nvSpPr>
          <p:spPr>
            <a:xfrm>
              <a:off x="7603376" y="37335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45" y="0"/>
                  </a:lnTo>
                </a:path>
                <a:path w="8254" h="8254">
                  <a:moveTo>
                    <a:pt x="7645" y="0"/>
                  </a:moveTo>
                  <a:lnTo>
                    <a:pt x="7645" y="7645"/>
                  </a:lnTo>
                </a:path>
                <a:path w="8254" h="8254">
                  <a:moveTo>
                    <a:pt x="7645" y="7645"/>
                  </a:moveTo>
                  <a:lnTo>
                    <a:pt x="7645" y="0"/>
                  </a:lnTo>
                </a:path>
                <a:path w="8254" h="8254">
                  <a:moveTo>
                    <a:pt x="7645" y="0"/>
                  </a:moveTo>
                  <a:lnTo>
                    <a:pt x="7645" y="764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 descr=""/>
            <p:cNvSpPr/>
            <p:nvPr/>
          </p:nvSpPr>
          <p:spPr>
            <a:xfrm>
              <a:off x="7607109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 descr=""/>
            <p:cNvSpPr/>
            <p:nvPr/>
          </p:nvSpPr>
          <p:spPr>
            <a:xfrm>
              <a:off x="7611021" y="374119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 descr=""/>
            <p:cNvSpPr/>
            <p:nvPr/>
          </p:nvSpPr>
          <p:spPr>
            <a:xfrm>
              <a:off x="7614755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7618666" y="37411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18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7623874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 descr=""/>
            <p:cNvSpPr/>
            <p:nvPr/>
          </p:nvSpPr>
          <p:spPr>
            <a:xfrm>
              <a:off x="7627785" y="374119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 descr=""/>
            <p:cNvSpPr/>
            <p:nvPr/>
          </p:nvSpPr>
          <p:spPr>
            <a:xfrm>
              <a:off x="7631519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7635430" y="3741191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7639101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 descr=""/>
            <p:cNvSpPr/>
            <p:nvPr/>
          </p:nvSpPr>
          <p:spPr>
            <a:xfrm>
              <a:off x="7643012" y="374119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 descr=""/>
            <p:cNvSpPr/>
            <p:nvPr/>
          </p:nvSpPr>
          <p:spPr>
            <a:xfrm>
              <a:off x="7646746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 descr=""/>
            <p:cNvSpPr/>
            <p:nvPr/>
          </p:nvSpPr>
          <p:spPr>
            <a:xfrm>
              <a:off x="7650657" y="3741191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 descr=""/>
            <p:cNvSpPr/>
            <p:nvPr/>
          </p:nvSpPr>
          <p:spPr>
            <a:xfrm>
              <a:off x="7654341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7658252" y="3733546"/>
              <a:ext cx="22860" cy="8255"/>
            </a:xfrm>
            <a:custGeom>
              <a:avLst/>
              <a:gdLst/>
              <a:ahLst/>
              <a:cxnLst/>
              <a:rect l="l" t="t" r="r" b="b"/>
              <a:pathLst>
                <a:path w="22859" h="8254">
                  <a:moveTo>
                    <a:pt x="0" y="7645"/>
                  </a:moveTo>
                  <a:lnTo>
                    <a:pt x="7632" y="7645"/>
                  </a:lnTo>
                </a:path>
                <a:path w="22859" h="8254">
                  <a:moveTo>
                    <a:pt x="7632" y="7645"/>
                  </a:moveTo>
                  <a:lnTo>
                    <a:pt x="7632" y="0"/>
                  </a:lnTo>
                </a:path>
                <a:path w="22859" h="8254">
                  <a:moveTo>
                    <a:pt x="7632" y="0"/>
                  </a:moveTo>
                  <a:lnTo>
                    <a:pt x="15278" y="7645"/>
                  </a:lnTo>
                </a:path>
                <a:path w="22859" h="8254">
                  <a:moveTo>
                    <a:pt x="15278" y="7645"/>
                  </a:moveTo>
                  <a:lnTo>
                    <a:pt x="22860" y="7645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 descr=""/>
            <p:cNvSpPr/>
            <p:nvPr/>
          </p:nvSpPr>
          <p:spPr>
            <a:xfrm>
              <a:off x="7677204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 descr=""/>
            <p:cNvSpPr/>
            <p:nvPr/>
          </p:nvSpPr>
          <p:spPr>
            <a:xfrm>
              <a:off x="7681112" y="3710686"/>
              <a:ext cx="1877695" cy="46355"/>
            </a:xfrm>
            <a:custGeom>
              <a:avLst/>
              <a:gdLst/>
              <a:ahLst/>
              <a:cxnLst/>
              <a:rect l="l" t="t" r="r" b="b"/>
              <a:pathLst>
                <a:path w="1877695" h="46354">
                  <a:moveTo>
                    <a:pt x="0" y="30505"/>
                  </a:moveTo>
                  <a:lnTo>
                    <a:pt x="9131" y="30505"/>
                  </a:lnTo>
                </a:path>
                <a:path w="1877695" h="46354">
                  <a:moveTo>
                    <a:pt x="9131" y="30505"/>
                  </a:moveTo>
                  <a:lnTo>
                    <a:pt x="16776" y="38100"/>
                  </a:lnTo>
                </a:path>
                <a:path w="1877695" h="46354">
                  <a:moveTo>
                    <a:pt x="16776" y="38100"/>
                  </a:moveTo>
                  <a:lnTo>
                    <a:pt x="24409" y="38100"/>
                  </a:lnTo>
                </a:path>
                <a:path w="1877695" h="46354">
                  <a:moveTo>
                    <a:pt x="24409" y="38100"/>
                  </a:moveTo>
                  <a:lnTo>
                    <a:pt x="32003" y="45732"/>
                  </a:lnTo>
                </a:path>
                <a:path w="1877695" h="46354">
                  <a:moveTo>
                    <a:pt x="32003" y="45732"/>
                  </a:moveTo>
                  <a:lnTo>
                    <a:pt x="79235" y="45732"/>
                  </a:lnTo>
                </a:path>
                <a:path w="1877695" h="46354">
                  <a:moveTo>
                    <a:pt x="79235" y="45732"/>
                  </a:moveTo>
                  <a:lnTo>
                    <a:pt x="86868" y="45732"/>
                  </a:lnTo>
                </a:path>
                <a:path w="1877695" h="46354">
                  <a:moveTo>
                    <a:pt x="86868" y="45732"/>
                  </a:moveTo>
                  <a:lnTo>
                    <a:pt x="94513" y="38100"/>
                  </a:lnTo>
                </a:path>
                <a:path w="1877695" h="46354">
                  <a:moveTo>
                    <a:pt x="94513" y="38100"/>
                  </a:moveTo>
                  <a:lnTo>
                    <a:pt x="109740" y="30505"/>
                  </a:lnTo>
                </a:path>
                <a:path w="1877695" h="46354">
                  <a:moveTo>
                    <a:pt x="109740" y="30505"/>
                  </a:moveTo>
                  <a:lnTo>
                    <a:pt x="141744" y="30505"/>
                  </a:lnTo>
                </a:path>
                <a:path w="1877695" h="46354">
                  <a:moveTo>
                    <a:pt x="141744" y="30505"/>
                  </a:moveTo>
                  <a:lnTo>
                    <a:pt x="204203" y="22860"/>
                  </a:lnTo>
                </a:path>
                <a:path w="1877695" h="46354">
                  <a:moveTo>
                    <a:pt x="204203" y="22860"/>
                  </a:moveTo>
                  <a:lnTo>
                    <a:pt x="243839" y="7632"/>
                  </a:lnTo>
                </a:path>
                <a:path w="1877695" h="46354">
                  <a:moveTo>
                    <a:pt x="243839" y="7632"/>
                  </a:moveTo>
                  <a:lnTo>
                    <a:pt x="266700" y="0"/>
                  </a:lnTo>
                </a:path>
                <a:path w="1877695" h="46354">
                  <a:moveTo>
                    <a:pt x="266700" y="0"/>
                  </a:moveTo>
                  <a:lnTo>
                    <a:pt x="297167" y="15227"/>
                  </a:lnTo>
                </a:path>
                <a:path w="1877695" h="46354">
                  <a:moveTo>
                    <a:pt x="297167" y="15227"/>
                  </a:moveTo>
                  <a:lnTo>
                    <a:pt x="329158" y="22860"/>
                  </a:lnTo>
                </a:path>
                <a:path w="1877695" h="46354">
                  <a:moveTo>
                    <a:pt x="329158" y="22860"/>
                  </a:moveTo>
                  <a:lnTo>
                    <a:pt x="344398" y="22860"/>
                  </a:lnTo>
                </a:path>
                <a:path w="1877695" h="46354">
                  <a:moveTo>
                    <a:pt x="344398" y="22860"/>
                  </a:moveTo>
                  <a:lnTo>
                    <a:pt x="399262" y="30505"/>
                  </a:lnTo>
                </a:path>
                <a:path w="1877695" h="46354">
                  <a:moveTo>
                    <a:pt x="399262" y="30505"/>
                  </a:moveTo>
                  <a:lnTo>
                    <a:pt x="454126" y="45732"/>
                  </a:lnTo>
                </a:path>
                <a:path w="1877695" h="46354">
                  <a:moveTo>
                    <a:pt x="454126" y="45732"/>
                  </a:moveTo>
                  <a:lnTo>
                    <a:pt x="476999" y="45732"/>
                  </a:lnTo>
                </a:path>
                <a:path w="1877695" h="46354">
                  <a:moveTo>
                    <a:pt x="476999" y="45732"/>
                  </a:moveTo>
                  <a:lnTo>
                    <a:pt x="548589" y="30505"/>
                  </a:lnTo>
                </a:path>
                <a:path w="1877695" h="46354">
                  <a:moveTo>
                    <a:pt x="548589" y="30505"/>
                  </a:moveTo>
                  <a:lnTo>
                    <a:pt x="579094" y="30505"/>
                  </a:lnTo>
                </a:path>
                <a:path w="1877695" h="46354">
                  <a:moveTo>
                    <a:pt x="579094" y="30505"/>
                  </a:moveTo>
                  <a:lnTo>
                    <a:pt x="611098" y="22860"/>
                  </a:lnTo>
                </a:path>
                <a:path w="1877695" h="46354">
                  <a:moveTo>
                    <a:pt x="611098" y="22860"/>
                  </a:moveTo>
                  <a:lnTo>
                    <a:pt x="649198" y="7632"/>
                  </a:lnTo>
                </a:path>
                <a:path w="1877695" h="46354">
                  <a:moveTo>
                    <a:pt x="649198" y="7632"/>
                  </a:moveTo>
                  <a:lnTo>
                    <a:pt x="665962" y="7632"/>
                  </a:lnTo>
                </a:path>
                <a:path w="1877695" h="46354">
                  <a:moveTo>
                    <a:pt x="665962" y="7632"/>
                  </a:moveTo>
                  <a:lnTo>
                    <a:pt x="806107" y="30505"/>
                  </a:lnTo>
                </a:path>
                <a:path w="1877695" h="46354">
                  <a:moveTo>
                    <a:pt x="806107" y="30505"/>
                  </a:moveTo>
                  <a:lnTo>
                    <a:pt x="844207" y="45732"/>
                  </a:lnTo>
                </a:path>
                <a:path w="1877695" h="46354">
                  <a:moveTo>
                    <a:pt x="844207" y="45732"/>
                  </a:moveTo>
                  <a:lnTo>
                    <a:pt x="868616" y="45732"/>
                  </a:lnTo>
                </a:path>
                <a:path w="1877695" h="46354">
                  <a:moveTo>
                    <a:pt x="868616" y="45732"/>
                  </a:moveTo>
                  <a:lnTo>
                    <a:pt x="946302" y="38100"/>
                  </a:lnTo>
                </a:path>
                <a:path w="1877695" h="46354">
                  <a:moveTo>
                    <a:pt x="946302" y="38100"/>
                  </a:moveTo>
                  <a:lnTo>
                    <a:pt x="978357" y="30505"/>
                  </a:lnTo>
                </a:path>
                <a:path w="1877695" h="46354">
                  <a:moveTo>
                    <a:pt x="978357" y="30505"/>
                  </a:moveTo>
                  <a:lnTo>
                    <a:pt x="1008811" y="22860"/>
                  </a:lnTo>
                </a:path>
                <a:path w="1877695" h="46354">
                  <a:moveTo>
                    <a:pt x="1008811" y="22860"/>
                  </a:moveTo>
                  <a:lnTo>
                    <a:pt x="1040815" y="7632"/>
                  </a:lnTo>
                </a:path>
                <a:path w="1877695" h="46354">
                  <a:moveTo>
                    <a:pt x="1040815" y="7632"/>
                  </a:moveTo>
                  <a:lnTo>
                    <a:pt x="1071270" y="7632"/>
                  </a:lnTo>
                </a:path>
                <a:path w="1877695" h="46354">
                  <a:moveTo>
                    <a:pt x="1071270" y="7632"/>
                  </a:moveTo>
                  <a:lnTo>
                    <a:pt x="1141374" y="15227"/>
                  </a:lnTo>
                </a:path>
                <a:path w="1877695" h="46354">
                  <a:moveTo>
                    <a:pt x="1141374" y="15227"/>
                  </a:moveTo>
                  <a:lnTo>
                    <a:pt x="1173365" y="15227"/>
                  </a:lnTo>
                </a:path>
                <a:path w="1877695" h="46354">
                  <a:moveTo>
                    <a:pt x="1173365" y="15227"/>
                  </a:moveTo>
                  <a:lnTo>
                    <a:pt x="1203871" y="30505"/>
                  </a:lnTo>
                </a:path>
                <a:path w="1877695" h="46354">
                  <a:moveTo>
                    <a:pt x="1203871" y="30505"/>
                  </a:moveTo>
                  <a:lnTo>
                    <a:pt x="1243469" y="38100"/>
                  </a:lnTo>
                </a:path>
                <a:path w="1877695" h="46354">
                  <a:moveTo>
                    <a:pt x="1243469" y="38100"/>
                  </a:moveTo>
                  <a:lnTo>
                    <a:pt x="1266329" y="45732"/>
                  </a:lnTo>
                </a:path>
                <a:path w="1877695" h="46354">
                  <a:moveTo>
                    <a:pt x="1266329" y="45732"/>
                  </a:moveTo>
                  <a:lnTo>
                    <a:pt x="1337970" y="38100"/>
                  </a:lnTo>
                </a:path>
                <a:path w="1877695" h="46354">
                  <a:moveTo>
                    <a:pt x="1337970" y="38100"/>
                  </a:moveTo>
                  <a:lnTo>
                    <a:pt x="1368425" y="38100"/>
                  </a:lnTo>
                </a:path>
                <a:path w="1877695" h="46354">
                  <a:moveTo>
                    <a:pt x="1368425" y="38100"/>
                  </a:moveTo>
                  <a:lnTo>
                    <a:pt x="1408074" y="22860"/>
                  </a:lnTo>
                </a:path>
                <a:path w="1877695" h="46354">
                  <a:moveTo>
                    <a:pt x="1408074" y="22860"/>
                  </a:moveTo>
                  <a:lnTo>
                    <a:pt x="1438528" y="15227"/>
                  </a:lnTo>
                </a:path>
                <a:path w="1877695" h="46354">
                  <a:moveTo>
                    <a:pt x="1438528" y="15227"/>
                  </a:moveTo>
                  <a:lnTo>
                    <a:pt x="1478165" y="15227"/>
                  </a:lnTo>
                </a:path>
                <a:path w="1877695" h="46354">
                  <a:moveTo>
                    <a:pt x="1478165" y="15227"/>
                  </a:moveTo>
                  <a:lnTo>
                    <a:pt x="1572628" y="15227"/>
                  </a:lnTo>
                </a:path>
                <a:path w="1877695" h="46354">
                  <a:moveTo>
                    <a:pt x="1572628" y="15227"/>
                  </a:moveTo>
                  <a:lnTo>
                    <a:pt x="1650364" y="38100"/>
                  </a:lnTo>
                </a:path>
                <a:path w="1877695" h="46354">
                  <a:moveTo>
                    <a:pt x="1650364" y="38100"/>
                  </a:moveTo>
                  <a:lnTo>
                    <a:pt x="1752460" y="45732"/>
                  </a:lnTo>
                </a:path>
                <a:path w="1877695" h="46354">
                  <a:moveTo>
                    <a:pt x="1752460" y="45732"/>
                  </a:moveTo>
                  <a:lnTo>
                    <a:pt x="1782914" y="30505"/>
                  </a:lnTo>
                </a:path>
                <a:path w="1877695" h="46354">
                  <a:moveTo>
                    <a:pt x="1782914" y="30505"/>
                  </a:moveTo>
                  <a:lnTo>
                    <a:pt x="1837791" y="15227"/>
                  </a:lnTo>
                </a:path>
                <a:path w="1877695" h="46354">
                  <a:moveTo>
                    <a:pt x="1837791" y="15227"/>
                  </a:moveTo>
                  <a:lnTo>
                    <a:pt x="1877428" y="1522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9554632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5856202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 descr=""/>
            <p:cNvSpPr/>
            <p:nvPr/>
          </p:nvSpPr>
          <p:spPr>
            <a:xfrm>
              <a:off x="5860110" y="3233737"/>
              <a:ext cx="821690" cy="523240"/>
            </a:xfrm>
            <a:custGeom>
              <a:avLst/>
              <a:gdLst/>
              <a:ahLst/>
              <a:cxnLst/>
              <a:rect l="l" t="t" r="r" b="b"/>
              <a:pathLst>
                <a:path w="821690" h="523239">
                  <a:moveTo>
                    <a:pt x="0" y="515048"/>
                  </a:moveTo>
                  <a:lnTo>
                    <a:pt x="7632" y="515048"/>
                  </a:lnTo>
                </a:path>
                <a:path w="821690" h="523239">
                  <a:moveTo>
                    <a:pt x="7632" y="515048"/>
                  </a:moveTo>
                  <a:lnTo>
                    <a:pt x="62509" y="507453"/>
                  </a:lnTo>
                </a:path>
                <a:path w="821690" h="523239">
                  <a:moveTo>
                    <a:pt x="62509" y="507453"/>
                  </a:moveTo>
                  <a:lnTo>
                    <a:pt x="149326" y="484581"/>
                  </a:lnTo>
                </a:path>
                <a:path w="821690" h="523239">
                  <a:moveTo>
                    <a:pt x="149326" y="484581"/>
                  </a:moveTo>
                  <a:lnTo>
                    <a:pt x="187426" y="484581"/>
                  </a:lnTo>
                </a:path>
                <a:path w="821690" h="523239">
                  <a:moveTo>
                    <a:pt x="187426" y="484581"/>
                  </a:moveTo>
                  <a:lnTo>
                    <a:pt x="234696" y="492175"/>
                  </a:lnTo>
                </a:path>
                <a:path w="821690" h="523239">
                  <a:moveTo>
                    <a:pt x="234696" y="492175"/>
                  </a:moveTo>
                  <a:lnTo>
                    <a:pt x="376377" y="522681"/>
                  </a:lnTo>
                </a:path>
                <a:path w="821690" h="523239">
                  <a:moveTo>
                    <a:pt x="376377" y="522681"/>
                  </a:moveTo>
                  <a:lnTo>
                    <a:pt x="422122" y="515048"/>
                  </a:lnTo>
                </a:path>
                <a:path w="821690" h="523239">
                  <a:moveTo>
                    <a:pt x="422122" y="515048"/>
                  </a:moveTo>
                  <a:lnTo>
                    <a:pt x="476986" y="507453"/>
                  </a:lnTo>
                </a:path>
                <a:path w="821690" h="523239">
                  <a:moveTo>
                    <a:pt x="476986" y="507453"/>
                  </a:moveTo>
                  <a:lnTo>
                    <a:pt x="554685" y="492175"/>
                  </a:lnTo>
                </a:path>
                <a:path w="821690" h="523239">
                  <a:moveTo>
                    <a:pt x="554685" y="492175"/>
                  </a:moveTo>
                  <a:lnTo>
                    <a:pt x="601903" y="484581"/>
                  </a:lnTo>
                </a:path>
                <a:path w="821690" h="523239">
                  <a:moveTo>
                    <a:pt x="601903" y="484581"/>
                  </a:moveTo>
                  <a:lnTo>
                    <a:pt x="649185" y="492175"/>
                  </a:lnTo>
                </a:path>
                <a:path w="821690" h="523239">
                  <a:moveTo>
                    <a:pt x="649185" y="492175"/>
                  </a:moveTo>
                  <a:lnTo>
                    <a:pt x="789381" y="522681"/>
                  </a:lnTo>
                </a:path>
                <a:path w="821690" h="523239">
                  <a:moveTo>
                    <a:pt x="789381" y="522681"/>
                  </a:moveTo>
                  <a:lnTo>
                    <a:pt x="821385" y="515048"/>
                  </a:lnTo>
                </a:path>
                <a:path w="821690" h="523239">
                  <a:moveTo>
                    <a:pt x="821385" y="515048"/>
                  </a:moveTo>
                  <a:lnTo>
                    <a:pt x="821385" y="0"/>
                  </a:lnTo>
                </a:path>
                <a:path w="821690" h="523239">
                  <a:moveTo>
                    <a:pt x="821385" y="0"/>
                  </a:moveTo>
                  <a:lnTo>
                    <a:pt x="821385" y="17978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 descr=""/>
            <p:cNvSpPr/>
            <p:nvPr/>
          </p:nvSpPr>
          <p:spPr>
            <a:xfrm>
              <a:off x="6677587" y="3413518"/>
              <a:ext cx="8255" cy="364490"/>
            </a:xfrm>
            <a:custGeom>
              <a:avLst/>
              <a:gdLst/>
              <a:ahLst/>
              <a:cxnLst/>
              <a:rect l="l" t="t" r="r" b="b"/>
              <a:pathLst>
                <a:path w="8254" h="364489">
                  <a:moveTo>
                    <a:pt x="0" y="0"/>
                  </a:moveTo>
                  <a:lnTo>
                    <a:pt x="0" y="364236"/>
                  </a:lnTo>
                  <a:lnTo>
                    <a:pt x="7815" y="3642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6685079" y="3233737"/>
              <a:ext cx="4445" cy="544195"/>
            </a:xfrm>
            <a:custGeom>
              <a:avLst/>
              <a:gdLst/>
              <a:ahLst/>
              <a:cxnLst/>
              <a:rect l="l" t="t" r="r" b="b"/>
              <a:pathLst>
                <a:path w="4445" h="544195">
                  <a:moveTo>
                    <a:pt x="0" y="544017"/>
                  </a:moveTo>
                  <a:lnTo>
                    <a:pt x="399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6685166" y="3233737"/>
              <a:ext cx="8255" cy="544195"/>
            </a:xfrm>
            <a:custGeom>
              <a:avLst/>
              <a:gdLst/>
              <a:ahLst/>
              <a:cxnLst/>
              <a:rect l="l" t="t" r="r" b="b"/>
              <a:pathLst>
                <a:path w="8254" h="544195">
                  <a:moveTo>
                    <a:pt x="7810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0" y="544017"/>
                  </a:lnTo>
                  <a:lnTo>
                    <a:pt x="7810" y="544017"/>
                  </a:lnTo>
                  <a:lnTo>
                    <a:pt x="7810" y="2282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6689077" y="3256559"/>
              <a:ext cx="0" cy="437515"/>
            </a:xfrm>
            <a:custGeom>
              <a:avLst/>
              <a:gdLst/>
              <a:ahLst/>
              <a:cxnLst/>
              <a:rect l="l" t="t" r="r" b="b"/>
              <a:pathLst>
                <a:path w="0" h="437514">
                  <a:moveTo>
                    <a:pt x="0" y="0"/>
                  </a:moveTo>
                  <a:lnTo>
                    <a:pt x="0" y="43734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 descr=""/>
            <p:cNvSpPr/>
            <p:nvPr/>
          </p:nvSpPr>
          <p:spPr>
            <a:xfrm>
              <a:off x="6685166" y="3264191"/>
              <a:ext cx="8255" cy="513715"/>
            </a:xfrm>
            <a:custGeom>
              <a:avLst/>
              <a:gdLst/>
              <a:ahLst/>
              <a:cxnLst/>
              <a:rect l="l" t="t" r="r" b="b"/>
              <a:pathLst>
                <a:path w="8254" h="513714">
                  <a:moveTo>
                    <a:pt x="7810" y="0"/>
                  </a:moveTo>
                  <a:lnTo>
                    <a:pt x="0" y="0"/>
                  </a:lnTo>
                  <a:lnTo>
                    <a:pt x="0" y="429717"/>
                  </a:lnTo>
                  <a:lnTo>
                    <a:pt x="0" y="513562"/>
                  </a:lnTo>
                  <a:lnTo>
                    <a:pt x="7810" y="513562"/>
                  </a:lnTo>
                  <a:lnTo>
                    <a:pt x="7810" y="42971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 descr=""/>
            <p:cNvSpPr/>
            <p:nvPr/>
          </p:nvSpPr>
          <p:spPr>
            <a:xfrm>
              <a:off x="6689077" y="3264192"/>
              <a:ext cx="4445" cy="513715"/>
            </a:xfrm>
            <a:custGeom>
              <a:avLst/>
              <a:gdLst/>
              <a:ahLst/>
              <a:cxnLst/>
              <a:rect l="l" t="t" r="r" b="b"/>
              <a:pathLst>
                <a:path w="4445" h="513714">
                  <a:moveTo>
                    <a:pt x="0" y="0"/>
                  </a:moveTo>
                  <a:lnTo>
                    <a:pt x="4083" y="51356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6692814" y="3271837"/>
              <a:ext cx="8255" cy="506095"/>
            </a:xfrm>
            <a:custGeom>
              <a:avLst/>
              <a:gdLst/>
              <a:ahLst/>
              <a:cxnLst/>
              <a:rect l="l" t="t" r="r" b="b"/>
              <a:pathLst>
                <a:path w="8254" h="506095">
                  <a:moveTo>
                    <a:pt x="0" y="0"/>
                  </a:moveTo>
                  <a:lnTo>
                    <a:pt x="0" y="505917"/>
                  </a:lnTo>
                  <a:lnTo>
                    <a:pt x="7815" y="50591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 descr=""/>
            <p:cNvSpPr/>
            <p:nvPr/>
          </p:nvSpPr>
          <p:spPr>
            <a:xfrm>
              <a:off x="6696722" y="3271837"/>
              <a:ext cx="0" cy="447040"/>
            </a:xfrm>
            <a:custGeom>
              <a:avLst/>
              <a:gdLst/>
              <a:ahLst/>
              <a:cxnLst/>
              <a:rect l="l" t="t" r="r" b="b"/>
              <a:pathLst>
                <a:path w="0" h="447039">
                  <a:moveTo>
                    <a:pt x="0" y="0"/>
                  </a:moveTo>
                  <a:lnTo>
                    <a:pt x="0" y="44648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 descr=""/>
            <p:cNvSpPr/>
            <p:nvPr/>
          </p:nvSpPr>
          <p:spPr>
            <a:xfrm>
              <a:off x="6692811" y="3288550"/>
              <a:ext cx="8255" cy="489584"/>
            </a:xfrm>
            <a:custGeom>
              <a:avLst/>
              <a:gdLst/>
              <a:ahLst/>
              <a:cxnLst/>
              <a:rect l="l" t="t" r="r" b="b"/>
              <a:pathLst>
                <a:path w="8254" h="48958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429768"/>
                  </a:lnTo>
                  <a:lnTo>
                    <a:pt x="0" y="489204"/>
                  </a:lnTo>
                  <a:lnTo>
                    <a:pt x="7810" y="489204"/>
                  </a:lnTo>
                  <a:lnTo>
                    <a:pt x="7810" y="429768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 descr=""/>
            <p:cNvSpPr/>
            <p:nvPr/>
          </p:nvSpPr>
          <p:spPr>
            <a:xfrm>
              <a:off x="6696722" y="3296196"/>
              <a:ext cx="4445" cy="481965"/>
            </a:xfrm>
            <a:custGeom>
              <a:avLst/>
              <a:gdLst/>
              <a:ahLst/>
              <a:cxnLst/>
              <a:rect l="l" t="t" r="r" b="b"/>
              <a:pathLst>
                <a:path w="4445" h="481964">
                  <a:moveTo>
                    <a:pt x="0" y="0"/>
                  </a:moveTo>
                  <a:lnTo>
                    <a:pt x="3986" y="48154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 descr=""/>
            <p:cNvSpPr/>
            <p:nvPr/>
          </p:nvSpPr>
          <p:spPr>
            <a:xfrm>
              <a:off x="6700443" y="3311423"/>
              <a:ext cx="8255" cy="466725"/>
            </a:xfrm>
            <a:custGeom>
              <a:avLst/>
              <a:gdLst/>
              <a:ahLst/>
              <a:cxnLst/>
              <a:rect l="l" t="t" r="r" b="b"/>
              <a:pathLst>
                <a:path w="8254" h="466725">
                  <a:moveTo>
                    <a:pt x="7810" y="0"/>
                  </a:moveTo>
                  <a:lnTo>
                    <a:pt x="0" y="0"/>
                  </a:lnTo>
                  <a:lnTo>
                    <a:pt x="0" y="466331"/>
                  </a:lnTo>
                  <a:lnTo>
                    <a:pt x="7810" y="4663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 descr=""/>
            <p:cNvSpPr/>
            <p:nvPr/>
          </p:nvSpPr>
          <p:spPr>
            <a:xfrm>
              <a:off x="6708038" y="3334296"/>
              <a:ext cx="4445" cy="443865"/>
            </a:xfrm>
            <a:custGeom>
              <a:avLst/>
              <a:gdLst/>
              <a:ahLst/>
              <a:cxnLst/>
              <a:rect l="l" t="t" r="r" b="b"/>
              <a:pathLst>
                <a:path w="4445" h="443864">
                  <a:moveTo>
                    <a:pt x="0" y="443458"/>
                  </a:moveTo>
                  <a:lnTo>
                    <a:pt x="391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6708038" y="3326650"/>
              <a:ext cx="8255" cy="451484"/>
            </a:xfrm>
            <a:custGeom>
              <a:avLst/>
              <a:gdLst/>
              <a:ahLst/>
              <a:cxnLst/>
              <a:rect l="l" t="t" r="r" b="b"/>
              <a:pathLst>
                <a:path w="8254" h="45148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24409"/>
                  </a:lnTo>
                  <a:lnTo>
                    <a:pt x="0" y="451104"/>
                  </a:lnTo>
                  <a:lnTo>
                    <a:pt x="7810" y="451104"/>
                  </a:lnTo>
                  <a:lnTo>
                    <a:pt x="7810" y="24409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 descr=""/>
            <p:cNvSpPr/>
            <p:nvPr/>
          </p:nvSpPr>
          <p:spPr>
            <a:xfrm>
              <a:off x="6712172" y="3351060"/>
              <a:ext cx="9525" cy="426720"/>
            </a:xfrm>
            <a:custGeom>
              <a:avLst/>
              <a:gdLst/>
              <a:ahLst/>
              <a:cxnLst/>
              <a:rect l="l" t="t" r="r" b="b"/>
              <a:pathLst>
                <a:path w="9525" h="426720">
                  <a:moveTo>
                    <a:pt x="0" y="426694"/>
                  </a:moveTo>
                  <a:lnTo>
                    <a:pt x="890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 descr=""/>
            <p:cNvSpPr/>
            <p:nvPr/>
          </p:nvSpPr>
          <p:spPr>
            <a:xfrm>
              <a:off x="6717170" y="3351059"/>
              <a:ext cx="8255" cy="426720"/>
            </a:xfrm>
            <a:custGeom>
              <a:avLst/>
              <a:gdLst/>
              <a:ahLst/>
              <a:cxnLst/>
              <a:rect l="l" t="t" r="r" b="b"/>
              <a:pathLst>
                <a:path w="8254" h="42672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426694"/>
                  </a:lnTo>
                  <a:lnTo>
                    <a:pt x="7810" y="426694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 descr=""/>
            <p:cNvSpPr/>
            <p:nvPr/>
          </p:nvSpPr>
          <p:spPr>
            <a:xfrm>
              <a:off x="6721081" y="336628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4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 descr=""/>
            <p:cNvSpPr/>
            <p:nvPr/>
          </p:nvSpPr>
          <p:spPr>
            <a:xfrm>
              <a:off x="6717170" y="3373932"/>
              <a:ext cx="8255" cy="403860"/>
            </a:xfrm>
            <a:custGeom>
              <a:avLst/>
              <a:gdLst/>
              <a:ahLst/>
              <a:cxnLst/>
              <a:rect l="l" t="t" r="r" b="b"/>
              <a:pathLst>
                <a:path w="8254" h="403860">
                  <a:moveTo>
                    <a:pt x="7810" y="0"/>
                  </a:moveTo>
                  <a:lnTo>
                    <a:pt x="0" y="0"/>
                  </a:lnTo>
                  <a:lnTo>
                    <a:pt x="0" y="195021"/>
                  </a:lnTo>
                  <a:lnTo>
                    <a:pt x="0" y="403821"/>
                  </a:lnTo>
                  <a:lnTo>
                    <a:pt x="7810" y="403821"/>
                  </a:lnTo>
                  <a:lnTo>
                    <a:pt x="7810" y="19502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 descr=""/>
            <p:cNvSpPr/>
            <p:nvPr/>
          </p:nvSpPr>
          <p:spPr>
            <a:xfrm>
              <a:off x="6721081" y="3366287"/>
              <a:ext cx="0" cy="203200"/>
            </a:xfrm>
            <a:custGeom>
              <a:avLst/>
              <a:gdLst/>
              <a:ahLst/>
              <a:cxnLst/>
              <a:rect l="l" t="t" r="r" b="b"/>
              <a:pathLst>
                <a:path w="0" h="203200">
                  <a:moveTo>
                    <a:pt x="0" y="20266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 descr=""/>
            <p:cNvSpPr/>
            <p:nvPr/>
          </p:nvSpPr>
          <p:spPr>
            <a:xfrm>
              <a:off x="6717173" y="3366287"/>
              <a:ext cx="8255" cy="411480"/>
            </a:xfrm>
            <a:custGeom>
              <a:avLst/>
              <a:gdLst/>
              <a:ahLst/>
              <a:cxnLst/>
              <a:rect l="l" t="t" r="r" b="b"/>
              <a:pathLst>
                <a:path w="8254" h="411479">
                  <a:moveTo>
                    <a:pt x="0" y="0"/>
                  </a:moveTo>
                  <a:lnTo>
                    <a:pt x="0" y="411467"/>
                  </a:lnTo>
                  <a:lnTo>
                    <a:pt x="7815" y="41146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 descr=""/>
            <p:cNvSpPr/>
            <p:nvPr/>
          </p:nvSpPr>
          <p:spPr>
            <a:xfrm>
              <a:off x="6724728" y="3381527"/>
              <a:ext cx="4445" cy="396240"/>
            </a:xfrm>
            <a:custGeom>
              <a:avLst/>
              <a:gdLst/>
              <a:ahLst/>
              <a:cxnLst/>
              <a:rect l="l" t="t" r="r" b="b"/>
              <a:pathLst>
                <a:path w="4445" h="396239">
                  <a:moveTo>
                    <a:pt x="0" y="396227"/>
                  </a:moveTo>
                  <a:lnTo>
                    <a:pt x="398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6728713" y="3381527"/>
              <a:ext cx="0" cy="125095"/>
            </a:xfrm>
            <a:custGeom>
              <a:avLst/>
              <a:gdLst/>
              <a:ahLst/>
              <a:cxnLst/>
              <a:rect l="l" t="t" r="r" b="b"/>
              <a:pathLst>
                <a:path w="0" h="125095">
                  <a:moveTo>
                    <a:pt x="0" y="0"/>
                  </a:moveTo>
                  <a:lnTo>
                    <a:pt x="0" y="12496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6724802" y="3381527"/>
              <a:ext cx="8255" cy="396240"/>
            </a:xfrm>
            <a:custGeom>
              <a:avLst/>
              <a:gdLst/>
              <a:ahLst/>
              <a:cxnLst/>
              <a:rect l="l" t="t" r="r" b="b"/>
              <a:pathLst>
                <a:path w="8254" h="396239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24968"/>
                  </a:lnTo>
                  <a:lnTo>
                    <a:pt x="0" y="396227"/>
                  </a:lnTo>
                  <a:lnTo>
                    <a:pt x="7810" y="396227"/>
                  </a:lnTo>
                  <a:lnTo>
                    <a:pt x="7810" y="124968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6728713" y="3389160"/>
              <a:ext cx="0" cy="321945"/>
            </a:xfrm>
            <a:custGeom>
              <a:avLst/>
              <a:gdLst/>
              <a:ahLst/>
              <a:cxnLst/>
              <a:rect l="l" t="t" r="r" b="b"/>
              <a:pathLst>
                <a:path w="0" h="321945">
                  <a:moveTo>
                    <a:pt x="0" y="0"/>
                  </a:moveTo>
                  <a:lnTo>
                    <a:pt x="0" y="32152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6728713" y="3710686"/>
              <a:ext cx="1270" cy="67310"/>
            </a:xfrm>
            <a:custGeom>
              <a:avLst/>
              <a:gdLst/>
              <a:ahLst/>
              <a:cxnLst/>
              <a:rect l="l" t="t" r="r" b="b"/>
              <a:pathLst>
                <a:path w="1270" h="67310">
                  <a:moveTo>
                    <a:pt x="0" y="0"/>
                  </a:moveTo>
                  <a:lnTo>
                    <a:pt x="1237" y="6706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6732448" y="3389159"/>
              <a:ext cx="8255" cy="388620"/>
            </a:xfrm>
            <a:custGeom>
              <a:avLst/>
              <a:gdLst/>
              <a:ahLst/>
              <a:cxnLst/>
              <a:rect l="l" t="t" r="r" b="b"/>
              <a:pathLst>
                <a:path w="8254" h="38862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388594"/>
                  </a:lnTo>
                  <a:lnTo>
                    <a:pt x="7810" y="388594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6736359" y="3396805"/>
              <a:ext cx="0" cy="329565"/>
            </a:xfrm>
            <a:custGeom>
              <a:avLst/>
              <a:gdLst/>
              <a:ahLst/>
              <a:cxnLst/>
              <a:rect l="l" t="t" r="r" b="b"/>
              <a:pathLst>
                <a:path w="0" h="329564">
                  <a:moveTo>
                    <a:pt x="0" y="0"/>
                  </a:moveTo>
                  <a:lnTo>
                    <a:pt x="0" y="32910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6732448" y="3405936"/>
              <a:ext cx="8255" cy="372110"/>
            </a:xfrm>
            <a:custGeom>
              <a:avLst/>
              <a:gdLst/>
              <a:ahLst/>
              <a:cxnLst/>
              <a:rect l="l" t="t" r="r" b="b"/>
              <a:pathLst>
                <a:path w="8254" h="372110">
                  <a:moveTo>
                    <a:pt x="7810" y="0"/>
                  </a:moveTo>
                  <a:lnTo>
                    <a:pt x="0" y="0"/>
                  </a:lnTo>
                  <a:lnTo>
                    <a:pt x="0" y="319976"/>
                  </a:lnTo>
                  <a:lnTo>
                    <a:pt x="0" y="371817"/>
                  </a:lnTo>
                  <a:lnTo>
                    <a:pt x="7810" y="371817"/>
                  </a:lnTo>
                  <a:lnTo>
                    <a:pt x="7810" y="31997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6736359" y="3405936"/>
              <a:ext cx="4445" cy="372110"/>
            </a:xfrm>
            <a:custGeom>
              <a:avLst/>
              <a:gdLst/>
              <a:ahLst/>
              <a:cxnLst/>
              <a:rect l="l" t="t" r="r" b="b"/>
              <a:pathLst>
                <a:path w="4445" h="372110">
                  <a:moveTo>
                    <a:pt x="0" y="0"/>
                  </a:moveTo>
                  <a:lnTo>
                    <a:pt x="4155" y="37181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6740042" y="3405936"/>
              <a:ext cx="8255" cy="372110"/>
            </a:xfrm>
            <a:custGeom>
              <a:avLst/>
              <a:gdLst/>
              <a:ahLst/>
              <a:cxnLst/>
              <a:rect l="l" t="t" r="r" b="b"/>
              <a:pathLst>
                <a:path w="8254" h="372110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371817"/>
                  </a:lnTo>
                  <a:lnTo>
                    <a:pt x="7810" y="371817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 descr=""/>
            <p:cNvSpPr/>
            <p:nvPr/>
          </p:nvSpPr>
          <p:spPr>
            <a:xfrm>
              <a:off x="6746505" y="3413518"/>
              <a:ext cx="5080" cy="364490"/>
            </a:xfrm>
            <a:custGeom>
              <a:avLst/>
              <a:gdLst/>
              <a:ahLst/>
              <a:cxnLst/>
              <a:rect l="l" t="t" r="r" b="b"/>
              <a:pathLst>
                <a:path w="5079" h="364489">
                  <a:moveTo>
                    <a:pt x="0" y="364236"/>
                  </a:moveTo>
                  <a:lnTo>
                    <a:pt x="508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 descr=""/>
            <p:cNvSpPr/>
            <p:nvPr/>
          </p:nvSpPr>
          <p:spPr>
            <a:xfrm>
              <a:off x="6747675" y="3413518"/>
              <a:ext cx="8255" cy="364490"/>
            </a:xfrm>
            <a:custGeom>
              <a:avLst/>
              <a:gdLst/>
              <a:ahLst/>
              <a:cxnLst/>
              <a:rect l="l" t="t" r="r" b="b"/>
              <a:pathLst>
                <a:path w="8254" h="364489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5278"/>
                  </a:lnTo>
                  <a:lnTo>
                    <a:pt x="0" y="364236"/>
                  </a:lnTo>
                  <a:lnTo>
                    <a:pt x="7810" y="364236"/>
                  </a:lnTo>
                  <a:lnTo>
                    <a:pt x="7810" y="15278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 descr=""/>
            <p:cNvSpPr/>
            <p:nvPr/>
          </p:nvSpPr>
          <p:spPr>
            <a:xfrm>
              <a:off x="6754980" y="3436391"/>
              <a:ext cx="4445" cy="341630"/>
            </a:xfrm>
            <a:custGeom>
              <a:avLst/>
              <a:gdLst/>
              <a:ahLst/>
              <a:cxnLst/>
              <a:rect l="l" t="t" r="r" b="b"/>
              <a:pathLst>
                <a:path w="4445" h="341629">
                  <a:moveTo>
                    <a:pt x="0" y="341363"/>
                  </a:moveTo>
                  <a:lnTo>
                    <a:pt x="420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 descr=""/>
            <p:cNvSpPr/>
            <p:nvPr/>
          </p:nvSpPr>
          <p:spPr>
            <a:xfrm>
              <a:off x="6755270" y="3436391"/>
              <a:ext cx="8255" cy="341630"/>
            </a:xfrm>
            <a:custGeom>
              <a:avLst/>
              <a:gdLst/>
              <a:ahLst/>
              <a:cxnLst/>
              <a:rect l="l" t="t" r="r" b="b"/>
              <a:pathLst>
                <a:path w="8254" h="341629">
                  <a:moveTo>
                    <a:pt x="7810" y="0"/>
                  </a:moveTo>
                  <a:lnTo>
                    <a:pt x="0" y="0"/>
                  </a:lnTo>
                  <a:lnTo>
                    <a:pt x="0" y="320027"/>
                  </a:lnTo>
                  <a:lnTo>
                    <a:pt x="0" y="341363"/>
                  </a:lnTo>
                  <a:lnTo>
                    <a:pt x="7810" y="341363"/>
                  </a:lnTo>
                  <a:lnTo>
                    <a:pt x="7810" y="3200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 descr=""/>
            <p:cNvSpPr/>
            <p:nvPr/>
          </p:nvSpPr>
          <p:spPr>
            <a:xfrm>
              <a:off x="6759181" y="3428796"/>
              <a:ext cx="0" cy="327660"/>
            </a:xfrm>
            <a:custGeom>
              <a:avLst/>
              <a:gdLst/>
              <a:ahLst/>
              <a:cxnLst/>
              <a:rect l="l" t="t" r="r" b="b"/>
              <a:pathLst>
                <a:path w="0" h="327660">
                  <a:moveTo>
                    <a:pt x="0" y="32762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 descr=""/>
            <p:cNvSpPr/>
            <p:nvPr/>
          </p:nvSpPr>
          <p:spPr>
            <a:xfrm>
              <a:off x="6755270" y="3428796"/>
              <a:ext cx="8255" cy="349250"/>
            </a:xfrm>
            <a:custGeom>
              <a:avLst/>
              <a:gdLst/>
              <a:ahLst/>
              <a:cxnLst/>
              <a:rect l="l" t="t" r="r" b="b"/>
              <a:pathLst>
                <a:path w="8254" h="349250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0" y="348957"/>
                  </a:lnTo>
                  <a:lnTo>
                    <a:pt x="7810" y="348957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 descr=""/>
            <p:cNvSpPr/>
            <p:nvPr/>
          </p:nvSpPr>
          <p:spPr>
            <a:xfrm>
              <a:off x="6759181" y="3444036"/>
              <a:ext cx="4445" cy="334010"/>
            </a:xfrm>
            <a:custGeom>
              <a:avLst/>
              <a:gdLst/>
              <a:ahLst/>
              <a:cxnLst/>
              <a:rect l="l" t="t" r="r" b="b"/>
              <a:pathLst>
                <a:path w="4445" h="334010">
                  <a:moveTo>
                    <a:pt x="0" y="0"/>
                  </a:moveTo>
                  <a:lnTo>
                    <a:pt x="4399" y="33371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 descr=""/>
            <p:cNvSpPr/>
            <p:nvPr/>
          </p:nvSpPr>
          <p:spPr>
            <a:xfrm>
              <a:off x="6762906" y="3585718"/>
              <a:ext cx="8255" cy="192405"/>
            </a:xfrm>
            <a:custGeom>
              <a:avLst/>
              <a:gdLst/>
              <a:ahLst/>
              <a:cxnLst/>
              <a:rect l="l" t="t" r="r" b="b"/>
              <a:pathLst>
                <a:path w="8254" h="192404">
                  <a:moveTo>
                    <a:pt x="0" y="0"/>
                  </a:moveTo>
                  <a:lnTo>
                    <a:pt x="0" y="192036"/>
                  </a:lnTo>
                  <a:lnTo>
                    <a:pt x="7815" y="1920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 descr=""/>
            <p:cNvSpPr/>
            <p:nvPr/>
          </p:nvSpPr>
          <p:spPr>
            <a:xfrm>
              <a:off x="6766813" y="3436391"/>
              <a:ext cx="0" cy="149860"/>
            </a:xfrm>
            <a:custGeom>
              <a:avLst/>
              <a:gdLst/>
              <a:ahLst/>
              <a:cxnLst/>
              <a:rect l="l" t="t" r="r" b="b"/>
              <a:pathLst>
                <a:path w="0" h="149860">
                  <a:moveTo>
                    <a:pt x="0" y="1493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6762902" y="3436391"/>
              <a:ext cx="8255" cy="341630"/>
            </a:xfrm>
            <a:custGeom>
              <a:avLst/>
              <a:gdLst/>
              <a:ahLst/>
              <a:cxnLst/>
              <a:rect l="l" t="t" r="r" b="b"/>
              <a:pathLst>
                <a:path w="8254" h="341629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341363"/>
                  </a:lnTo>
                  <a:lnTo>
                    <a:pt x="7810" y="341363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6766813" y="3444036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44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 descr=""/>
            <p:cNvSpPr/>
            <p:nvPr/>
          </p:nvSpPr>
          <p:spPr>
            <a:xfrm>
              <a:off x="6762902" y="3444036"/>
              <a:ext cx="8255" cy="334010"/>
            </a:xfrm>
            <a:custGeom>
              <a:avLst/>
              <a:gdLst/>
              <a:ahLst/>
              <a:cxnLst/>
              <a:rect l="l" t="t" r="r" b="b"/>
              <a:pathLst>
                <a:path w="8254" h="334010">
                  <a:moveTo>
                    <a:pt x="7810" y="0"/>
                  </a:moveTo>
                  <a:lnTo>
                    <a:pt x="0" y="0"/>
                  </a:lnTo>
                  <a:lnTo>
                    <a:pt x="0" y="94449"/>
                  </a:lnTo>
                  <a:lnTo>
                    <a:pt x="0" y="333717"/>
                  </a:lnTo>
                  <a:lnTo>
                    <a:pt x="7810" y="333717"/>
                  </a:lnTo>
                  <a:lnTo>
                    <a:pt x="7810" y="9444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 descr=""/>
            <p:cNvSpPr/>
            <p:nvPr/>
          </p:nvSpPr>
          <p:spPr>
            <a:xfrm>
              <a:off x="6766813" y="3444036"/>
              <a:ext cx="5080" cy="334010"/>
            </a:xfrm>
            <a:custGeom>
              <a:avLst/>
              <a:gdLst/>
              <a:ahLst/>
              <a:cxnLst/>
              <a:rect l="l" t="t" r="r" b="b"/>
              <a:pathLst>
                <a:path w="5079" h="334010">
                  <a:moveTo>
                    <a:pt x="0" y="0"/>
                  </a:moveTo>
                  <a:lnTo>
                    <a:pt x="4633" y="33371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6770500" y="3451618"/>
              <a:ext cx="8255" cy="326390"/>
            </a:xfrm>
            <a:custGeom>
              <a:avLst/>
              <a:gdLst/>
              <a:ahLst/>
              <a:cxnLst/>
              <a:rect l="l" t="t" r="r" b="b"/>
              <a:pathLst>
                <a:path w="8254" h="326389">
                  <a:moveTo>
                    <a:pt x="0" y="0"/>
                  </a:moveTo>
                  <a:lnTo>
                    <a:pt x="0" y="326136"/>
                  </a:lnTo>
                  <a:lnTo>
                    <a:pt x="7815" y="3261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 descr=""/>
            <p:cNvSpPr/>
            <p:nvPr/>
          </p:nvSpPr>
          <p:spPr>
            <a:xfrm>
              <a:off x="6774408" y="3451618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w="0" h="102235">
                  <a:moveTo>
                    <a:pt x="0" y="0"/>
                  </a:moveTo>
                  <a:lnTo>
                    <a:pt x="0" y="10209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 descr=""/>
            <p:cNvSpPr/>
            <p:nvPr/>
          </p:nvSpPr>
          <p:spPr>
            <a:xfrm>
              <a:off x="6770497" y="3451618"/>
              <a:ext cx="8255" cy="326390"/>
            </a:xfrm>
            <a:custGeom>
              <a:avLst/>
              <a:gdLst/>
              <a:ahLst/>
              <a:cxnLst/>
              <a:rect l="l" t="t" r="r" b="b"/>
              <a:pathLst>
                <a:path w="8254" h="326389">
                  <a:moveTo>
                    <a:pt x="7810" y="0"/>
                  </a:moveTo>
                  <a:lnTo>
                    <a:pt x="0" y="0"/>
                  </a:lnTo>
                  <a:lnTo>
                    <a:pt x="0" y="102095"/>
                  </a:lnTo>
                  <a:lnTo>
                    <a:pt x="0" y="326136"/>
                  </a:lnTo>
                  <a:lnTo>
                    <a:pt x="7810" y="326136"/>
                  </a:lnTo>
                  <a:lnTo>
                    <a:pt x="7810" y="10209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6777929" y="3459264"/>
              <a:ext cx="5715" cy="318770"/>
            </a:xfrm>
            <a:custGeom>
              <a:avLst/>
              <a:gdLst/>
              <a:ahLst/>
              <a:cxnLst/>
              <a:rect l="l" t="t" r="r" b="b"/>
              <a:pathLst>
                <a:path w="5715" h="318770">
                  <a:moveTo>
                    <a:pt x="0" y="318490"/>
                  </a:moveTo>
                  <a:lnTo>
                    <a:pt x="566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6783590" y="3459264"/>
              <a:ext cx="0" cy="234950"/>
            </a:xfrm>
            <a:custGeom>
              <a:avLst/>
              <a:gdLst/>
              <a:ahLst/>
              <a:cxnLst/>
              <a:rect l="l" t="t" r="r" b="b"/>
              <a:pathLst>
                <a:path w="0" h="234950">
                  <a:moveTo>
                    <a:pt x="0" y="0"/>
                  </a:moveTo>
                  <a:lnTo>
                    <a:pt x="0" y="23464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 descr=""/>
            <p:cNvSpPr/>
            <p:nvPr/>
          </p:nvSpPr>
          <p:spPr>
            <a:xfrm>
              <a:off x="6779679" y="3459263"/>
              <a:ext cx="8255" cy="318770"/>
            </a:xfrm>
            <a:custGeom>
              <a:avLst/>
              <a:gdLst/>
              <a:ahLst/>
              <a:cxnLst/>
              <a:rect l="l" t="t" r="r" b="b"/>
              <a:pathLst>
                <a:path w="8254" h="318770">
                  <a:moveTo>
                    <a:pt x="7810" y="0"/>
                  </a:moveTo>
                  <a:lnTo>
                    <a:pt x="0" y="0"/>
                  </a:lnTo>
                  <a:lnTo>
                    <a:pt x="0" y="234645"/>
                  </a:lnTo>
                  <a:lnTo>
                    <a:pt x="0" y="318490"/>
                  </a:lnTo>
                  <a:lnTo>
                    <a:pt x="7810" y="318490"/>
                  </a:lnTo>
                  <a:lnTo>
                    <a:pt x="7810" y="234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 descr=""/>
            <p:cNvSpPr/>
            <p:nvPr/>
          </p:nvSpPr>
          <p:spPr>
            <a:xfrm>
              <a:off x="6786479" y="3468395"/>
              <a:ext cx="5080" cy="309880"/>
            </a:xfrm>
            <a:custGeom>
              <a:avLst/>
              <a:gdLst/>
              <a:ahLst/>
              <a:cxnLst/>
              <a:rect l="l" t="t" r="r" b="b"/>
              <a:pathLst>
                <a:path w="5079" h="309879">
                  <a:moveTo>
                    <a:pt x="0" y="309359"/>
                  </a:moveTo>
                  <a:lnTo>
                    <a:pt x="469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6787261" y="3468395"/>
              <a:ext cx="8255" cy="309880"/>
            </a:xfrm>
            <a:custGeom>
              <a:avLst/>
              <a:gdLst/>
              <a:ahLst/>
              <a:cxnLst/>
              <a:rect l="l" t="t" r="r" b="b"/>
              <a:pathLst>
                <a:path w="8254" h="309879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309359"/>
                  </a:lnTo>
                  <a:lnTo>
                    <a:pt x="7810" y="309359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 descr=""/>
            <p:cNvSpPr/>
            <p:nvPr/>
          </p:nvSpPr>
          <p:spPr>
            <a:xfrm>
              <a:off x="6791172" y="3476028"/>
              <a:ext cx="5080" cy="302260"/>
            </a:xfrm>
            <a:custGeom>
              <a:avLst/>
              <a:gdLst/>
              <a:ahLst/>
              <a:cxnLst/>
              <a:rect l="l" t="t" r="r" b="b"/>
              <a:pathLst>
                <a:path w="5079" h="302260">
                  <a:moveTo>
                    <a:pt x="0" y="0"/>
                  </a:moveTo>
                  <a:lnTo>
                    <a:pt x="4914" y="30172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 descr=""/>
            <p:cNvSpPr/>
            <p:nvPr/>
          </p:nvSpPr>
          <p:spPr>
            <a:xfrm>
              <a:off x="6794906" y="3476027"/>
              <a:ext cx="8255" cy="302260"/>
            </a:xfrm>
            <a:custGeom>
              <a:avLst/>
              <a:gdLst/>
              <a:ahLst/>
              <a:cxnLst/>
              <a:rect l="l" t="t" r="r" b="b"/>
              <a:pathLst>
                <a:path w="8254" h="302260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257517"/>
                  </a:lnTo>
                  <a:lnTo>
                    <a:pt x="0" y="301726"/>
                  </a:lnTo>
                  <a:lnTo>
                    <a:pt x="7810" y="301726"/>
                  </a:lnTo>
                  <a:lnTo>
                    <a:pt x="7810" y="25751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 descr=""/>
            <p:cNvSpPr/>
            <p:nvPr/>
          </p:nvSpPr>
          <p:spPr>
            <a:xfrm>
              <a:off x="6798818" y="3491255"/>
              <a:ext cx="0" cy="242570"/>
            </a:xfrm>
            <a:custGeom>
              <a:avLst/>
              <a:gdLst/>
              <a:ahLst/>
              <a:cxnLst/>
              <a:rect l="l" t="t" r="r" b="b"/>
              <a:pathLst>
                <a:path w="0" h="242570">
                  <a:moveTo>
                    <a:pt x="0" y="24229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6798818" y="3491255"/>
              <a:ext cx="5080" cy="287020"/>
            </a:xfrm>
            <a:custGeom>
              <a:avLst/>
              <a:gdLst/>
              <a:ahLst/>
              <a:cxnLst/>
              <a:rect l="l" t="t" r="r" b="b"/>
              <a:pathLst>
                <a:path w="5079" h="287020">
                  <a:moveTo>
                    <a:pt x="0" y="0"/>
                  </a:moveTo>
                  <a:lnTo>
                    <a:pt x="4890" y="28649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6802501" y="3495001"/>
              <a:ext cx="8255" cy="283210"/>
            </a:xfrm>
            <a:custGeom>
              <a:avLst/>
              <a:gdLst/>
              <a:ahLst/>
              <a:cxnLst/>
              <a:rect l="l" t="t" r="r" b="b"/>
              <a:pathLst>
                <a:path w="8254" h="283210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13588"/>
                  </a:lnTo>
                  <a:lnTo>
                    <a:pt x="0" y="282752"/>
                  </a:lnTo>
                  <a:lnTo>
                    <a:pt x="7810" y="282752"/>
                  </a:lnTo>
                  <a:lnTo>
                    <a:pt x="7810" y="113588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6806412" y="3498900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10968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6802501" y="3498900"/>
              <a:ext cx="8255" cy="279400"/>
            </a:xfrm>
            <a:custGeom>
              <a:avLst/>
              <a:gdLst/>
              <a:ahLst/>
              <a:cxnLst/>
              <a:rect l="l" t="t" r="r" b="b"/>
              <a:pathLst>
                <a:path w="8254" h="279400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278853"/>
                  </a:lnTo>
                  <a:lnTo>
                    <a:pt x="7810" y="278853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6806412" y="3506495"/>
              <a:ext cx="8255" cy="70485"/>
            </a:xfrm>
            <a:custGeom>
              <a:avLst/>
              <a:gdLst/>
              <a:ahLst/>
              <a:cxnLst/>
              <a:rect l="l" t="t" r="r" b="b"/>
              <a:pathLst>
                <a:path w="8254" h="70485">
                  <a:moveTo>
                    <a:pt x="0" y="0"/>
                  </a:moveTo>
                  <a:lnTo>
                    <a:pt x="7632" y="7009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6810134" y="3506495"/>
              <a:ext cx="8255" cy="271780"/>
            </a:xfrm>
            <a:custGeom>
              <a:avLst/>
              <a:gdLst/>
              <a:ahLst/>
              <a:cxnLst/>
              <a:rect l="l" t="t" r="r" b="b"/>
              <a:pathLst>
                <a:path w="8254" h="271779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70091"/>
                  </a:lnTo>
                  <a:lnTo>
                    <a:pt x="0" y="271259"/>
                  </a:lnTo>
                  <a:lnTo>
                    <a:pt x="7810" y="271259"/>
                  </a:lnTo>
                  <a:lnTo>
                    <a:pt x="7810" y="70091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6814045" y="3514128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2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6810137" y="3593350"/>
              <a:ext cx="8255" cy="184785"/>
            </a:xfrm>
            <a:custGeom>
              <a:avLst/>
              <a:gdLst/>
              <a:ahLst/>
              <a:cxnLst/>
              <a:rect l="l" t="t" r="r" b="b"/>
              <a:pathLst>
                <a:path w="8254" h="184785">
                  <a:moveTo>
                    <a:pt x="0" y="0"/>
                  </a:moveTo>
                  <a:lnTo>
                    <a:pt x="0" y="184404"/>
                  </a:lnTo>
                  <a:lnTo>
                    <a:pt x="7815" y="1844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6816788" y="3521722"/>
              <a:ext cx="5080" cy="256540"/>
            </a:xfrm>
            <a:custGeom>
              <a:avLst/>
              <a:gdLst/>
              <a:ahLst/>
              <a:cxnLst/>
              <a:rect l="l" t="t" r="r" b="b"/>
              <a:pathLst>
                <a:path w="5079" h="256539">
                  <a:moveTo>
                    <a:pt x="0" y="256031"/>
                  </a:moveTo>
                  <a:lnTo>
                    <a:pt x="490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6817779" y="3521722"/>
              <a:ext cx="8255" cy="256540"/>
            </a:xfrm>
            <a:custGeom>
              <a:avLst/>
              <a:gdLst/>
              <a:ahLst/>
              <a:cxnLst/>
              <a:rect l="l" t="t" r="r" b="b"/>
              <a:pathLst>
                <a:path w="8254" h="256539">
                  <a:moveTo>
                    <a:pt x="7810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0" y="256032"/>
                  </a:lnTo>
                  <a:lnTo>
                    <a:pt x="7810" y="256032"/>
                  </a:lnTo>
                  <a:lnTo>
                    <a:pt x="7810" y="916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6821690" y="3530892"/>
              <a:ext cx="0" cy="170815"/>
            </a:xfrm>
            <a:custGeom>
              <a:avLst/>
              <a:gdLst/>
              <a:ahLst/>
              <a:cxnLst/>
              <a:rect l="l" t="t" r="r" b="b"/>
              <a:pathLst>
                <a:path w="0" h="170814">
                  <a:moveTo>
                    <a:pt x="0" y="0"/>
                  </a:moveTo>
                  <a:lnTo>
                    <a:pt x="0" y="17066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6817779" y="3530891"/>
              <a:ext cx="8255" cy="247015"/>
            </a:xfrm>
            <a:custGeom>
              <a:avLst/>
              <a:gdLst/>
              <a:ahLst/>
              <a:cxnLst/>
              <a:rect l="l" t="t" r="r" b="b"/>
              <a:pathLst>
                <a:path w="8254" h="247014">
                  <a:moveTo>
                    <a:pt x="7810" y="0"/>
                  </a:moveTo>
                  <a:lnTo>
                    <a:pt x="0" y="0"/>
                  </a:lnTo>
                  <a:lnTo>
                    <a:pt x="0" y="170662"/>
                  </a:lnTo>
                  <a:lnTo>
                    <a:pt x="0" y="246862"/>
                  </a:lnTo>
                  <a:lnTo>
                    <a:pt x="7810" y="246862"/>
                  </a:lnTo>
                  <a:lnTo>
                    <a:pt x="7810" y="17066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6821690" y="3530892"/>
              <a:ext cx="5080" cy="247015"/>
            </a:xfrm>
            <a:custGeom>
              <a:avLst/>
              <a:gdLst/>
              <a:ahLst/>
              <a:cxnLst/>
              <a:rect l="l" t="t" r="r" b="b"/>
              <a:pathLst>
                <a:path w="5079" h="247014">
                  <a:moveTo>
                    <a:pt x="0" y="0"/>
                  </a:moveTo>
                  <a:lnTo>
                    <a:pt x="4993" y="24686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6825361" y="3538486"/>
              <a:ext cx="8255" cy="239395"/>
            </a:xfrm>
            <a:custGeom>
              <a:avLst/>
              <a:gdLst/>
              <a:ahLst/>
              <a:cxnLst/>
              <a:rect l="l" t="t" r="r" b="b"/>
              <a:pathLst>
                <a:path w="8254" h="23939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239268"/>
                  </a:lnTo>
                  <a:lnTo>
                    <a:pt x="7810" y="239268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 descr=""/>
            <p:cNvSpPr/>
            <p:nvPr/>
          </p:nvSpPr>
          <p:spPr>
            <a:xfrm>
              <a:off x="6829272" y="3546132"/>
              <a:ext cx="5080" cy="231775"/>
            </a:xfrm>
            <a:custGeom>
              <a:avLst/>
              <a:gdLst/>
              <a:ahLst/>
              <a:cxnLst/>
              <a:rect l="l" t="t" r="r" b="b"/>
              <a:pathLst>
                <a:path w="5079" h="231775">
                  <a:moveTo>
                    <a:pt x="0" y="0"/>
                  </a:moveTo>
                  <a:lnTo>
                    <a:pt x="4924" y="23162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 descr=""/>
            <p:cNvSpPr/>
            <p:nvPr/>
          </p:nvSpPr>
          <p:spPr>
            <a:xfrm>
              <a:off x="6833006" y="3553713"/>
              <a:ext cx="8255" cy="224154"/>
            </a:xfrm>
            <a:custGeom>
              <a:avLst/>
              <a:gdLst/>
              <a:ahLst/>
              <a:cxnLst/>
              <a:rect l="l" t="t" r="r" b="b"/>
              <a:pathLst>
                <a:path w="8254" h="224154">
                  <a:moveTo>
                    <a:pt x="7810" y="0"/>
                  </a:moveTo>
                  <a:lnTo>
                    <a:pt x="0" y="0"/>
                  </a:lnTo>
                  <a:lnTo>
                    <a:pt x="0" y="224040"/>
                  </a:lnTo>
                  <a:lnTo>
                    <a:pt x="7810" y="2240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6840181" y="3561359"/>
              <a:ext cx="6350" cy="216535"/>
            </a:xfrm>
            <a:custGeom>
              <a:avLst/>
              <a:gdLst/>
              <a:ahLst/>
              <a:cxnLst/>
              <a:rect l="l" t="t" r="r" b="b"/>
              <a:pathLst>
                <a:path w="6350" h="216535">
                  <a:moveTo>
                    <a:pt x="0" y="216382"/>
                  </a:moveTo>
                  <a:lnTo>
                    <a:pt x="5867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6842138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187426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18742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6846049" y="3561359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w="0" h="187960">
                  <a:moveTo>
                    <a:pt x="0" y="1874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6842138" y="3561359"/>
              <a:ext cx="8255" cy="216535"/>
            </a:xfrm>
            <a:custGeom>
              <a:avLst/>
              <a:gdLst/>
              <a:ahLst/>
              <a:cxnLst/>
              <a:rect l="l" t="t" r="r" b="b"/>
              <a:pathLst>
                <a:path w="8254" h="216535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0" y="216395"/>
                  </a:lnTo>
                  <a:lnTo>
                    <a:pt x="7810" y="216395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6849716" y="3655809"/>
              <a:ext cx="4445" cy="122555"/>
            </a:xfrm>
            <a:custGeom>
              <a:avLst/>
              <a:gdLst/>
              <a:ahLst/>
              <a:cxnLst/>
              <a:rect l="l" t="t" r="r" b="b"/>
              <a:pathLst>
                <a:path w="4445" h="122554">
                  <a:moveTo>
                    <a:pt x="0" y="121945"/>
                  </a:moveTo>
                  <a:lnTo>
                    <a:pt x="396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6853681" y="3568954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85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 descr=""/>
            <p:cNvSpPr/>
            <p:nvPr/>
          </p:nvSpPr>
          <p:spPr>
            <a:xfrm>
              <a:off x="6849770" y="3568953"/>
              <a:ext cx="8255" cy="208915"/>
            </a:xfrm>
            <a:custGeom>
              <a:avLst/>
              <a:gdLst/>
              <a:ahLst/>
              <a:cxnLst/>
              <a:rect l="l" t="t" r="r" b="b"/>
              <a:pathLst>
                <a:path w="8254" h="208914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208800"/>
                  </a:lnTo>
                  <a:lnTo>
                    <a:pt x="7810" y="208800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 descr=""/>
            <p:cNvSpPr/>
            <p:nvPr/>
          </p:nvSpPr>
          <p:spPr>
            <a:xfrm>
              <a:off x="6853681" y="357658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13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6849770" y="3576586"/>
              <a:ext cx="8255" cy="201295"/>
            </a:xfrm>
            <a:custGeom>
              <a:avLst/>
              <a:gdLst/>
              <a:ahLst/>
              <a:cxnLst/>
              <a:rect l="l" t="t" r="r" b="b"/>
              <a:pathLst>
                <a:path w="8254" h="201295">
                  <a:moveTo>
                    <a:pt x="7810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0" y="201168"/>
                  </a:lnTo>
                  <a:lnTo>
                    <a:pt x="7810" y="201168"/>
                  </a:lnTo>
                  <a:lnTo>
                    <a:pt x="7810" y="91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6856368" y="3585718"/>
              <a:ext cx="5080" cy="192405"/>
            </a:xfrm>
            <a:custGeom>
              <a:avLst/>
              <a:gdLst/>
              <a:ahLst/>
              <a:cxnLst/>
              <a:rect l="l" t="t" r="r" b="b"/>
              <a:pathLst>
                <a:path w="5079" h="192404">
                  <a:moveTo>
                    <a:pt x="0" y="192036"/>
                  </a:moveTo>
                  <a:lnTo>
                    <a:pt x="490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6861276" y="3585718"/>
              <a:ext cx="0" cy="53340"/>
            </a:xfrm>
            <a:custGeom>
              <a:avLst/>
              <a:gdLst/>
              <a:ahLst/>
              <a:cxnLst/>
              <a:rect l="l" t="t" r="r" b="b"/>
              <a:pathLst>
                <a:path w="0" h="53339">
                  <a:moveTo>
                    <a:pt x="0" y="0"/>
                  </a:moveTo>
                  <a:lnTo>
                    <a:pt x="0" y="5332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 descr=""/>
            <p:cNvSpPr/>
            <p:nvPr/>
          </p:nvSpPr>
          <p:spPr>
            <a:xfrm>
              <a:off x="6857365" y="3585717"/>
              <a:ext cx="8255" cy="192405"/>
            </a:xfrm>
            <a:custGeom>
              <a:avLst/>
              <a:gdLst/>
              <a:ahLst/>
              <a:cxnLst/>
              <a:rect l="l" t="t" r="r" b="b"/>
              <a:pathLst>
                <a:path w="8254" h="192404">
                  <a:moveTo>
                    <a:pt x="7810" y="0"/>
                  </a:moveTo>
                  <a:lnTo>
                    <a:pt x="0" y="0"/>
                  </a:lnTo>
                  <a:lnTo>
                    <a:pt x="0" y="53327"/>
                  </a:lnTo>
                  <a:lnTo>
                    <a:pt x="0" y="192036"/>
                  </a:lnTo>
                  <a:lnTo>
                    <a:pt x="7810" y="192036"/>
                  </a:lnTo>
                  <a:lnTo>
                    <a:pt x="7810" y="533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 descr=""/>
            <p:cNvSpPr/>
            <p:nvPr/>
          </p:nvSpPr>
          <p:spPr>
            <a:xfrm>
              <a:off x="6861276" y="3585718"/>
              <a:ext cx="0" cy="132715"/>
            </a:xfrm>
            <a:custGeom>
              <a:avLst/>
              <a:gdLst/>
              <a:ahLst/>
              <a:cxnLst/>
              <a:rect l="l" t="t" r="r" b="b"/>
              <a:pathLst>
                <a:path w="0" h="132714">
                  <a:moveTo>
                    <a:pt x="0" y="0"/>
                  </a:moveTo>
                  <a:lnTo>
                    <a:pt x="0" y="13260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 descr=""/>
            <p:cNvSpPr/>
            <p:nvPr/>
          </p:nvSpPr>
          <p:spPr>
            <a:xfrm>
              <a:off x="6861276" y="3718318"/>
              <a:ext cx="3175" cy="59690"/>
            </a:xfrm>
            <a:custGeom>
              <a:avLst/>
              <a:gdLst/>
              <a:ahLst/>
              <a:cxnLst/>
              <a:rect l="l" t="t" r="r" b="b"/>
              <a:pathLst>
                <a:path w="3175" h="59689">
                  <a:moveTo>
                    <a:pt x="0" y="0"/>
                  </a:moveTo>
                  <a:lnTo>
                    <a:pt x="2918" y="594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 descr=""/>
            <p:cNvSpPr/>
            <p:nvPr/>
          </p:nvSpPr>
          <p:spPr>
            <a:xfrm>
              <a:off x="6864997" y="3593350"/>
              <a:ext cx="8255" cy="184785"/>
            </a:xfrm>
            <a:custGeom>
              <a:avLst/>
              <a:gdLst/>
              <a:ahLst/>
              <a:cxnLst/>
              <a:rect l="l" t="t" r="r" b="b"/>
              <a:pathLst>
                <a:path w="8254" h="184785">
                  <a:moveTo>
                    <a:pt x="7810" y="0"/>
                  </a:moveTo>
                  <a:lnTo>
                    <a:pt x="0" y="0"/>
                  </a:lnTo>
                  <a:lnTo>
                    <a:pt x="0" y="184404"/>
                  </a:lnTo>
                  <a:lnTo>
                    <a:pt x="7810" y="18440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 descr=""/>
            <p:cNvSpPr/>
            <p:nvPr/>
          </p:nvSpPr>
          <p:spPr>
            <a:xfrm>
              <a:off x="6868909" y="3593350"/>
              <a:ext cx="0" cy="125095"/>
            </a:xfrm>
            <a:custGeom>
              <a:avLst/>
              <a:gdLst/>
              <a:ahLst/>
              <a:cxnLst/>
              <a:rect l="l" t="t" r="r" b="b"/>
              <a:pathLst>
                <a:path w="0" h="125095">
                  <a:moveTo>
                    <a:pt x="0" y="0"/>
                  </a:moveTo>
                  <a:lnTo>
                    <a:pt x="0" y="12496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 descr=""/>
            <p:cNvSpPr/>
            <p:nvPr/>
          </p:nvSpPr>
          <p:spPr>
            <a:xfrm>
              <a:off x="6864997" y="3593350"/>
              <a:ext cx="8255" cy="184785"/>
            </a:xfrm>
            <a:custGeom>
              <a:avLst/>
              <a:gdLst/>
              <a:ahLst/>
              <a:cxnLst/>
              <a:rect l="l" t="t" r="r" b="b"/>
              <a:pathLst>
                <a:path w="8254" h="184785">
                  <a:moveTo>
                    <a:pt x="7810" y="0"/>
                  </a:moveTo>
                  <a:lnTo>
                    <a:pt x="0" y="0"/>
                  </a:lnTo>
                  <a:lnTo>
                    <a:pt x="0" y="124968"/>
                  </a:lnTo>
                  <a:lnTo>
                    <a:pt x="0" y="184404"/>
                  </a:lnTo>
                  <a:lnTo>
                    <a:pt x="7810" y="184404"/>
                  </a:lnTo>
                  <a:lnTo>
                    <a:pt x="7810" y="12496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 descr=""/>
            <p:cNvSpPr/>
            <p:nvPr/>
          </p:nvSpPr>
          <p:spPr>
            <a:xfrm>
              <a:off x="6868909" y="3593350"/>
              <a:ext cx="5715" cy="184785"/>
            </a:xfrm>
            <a:custGeom>
              <a:avLst/>
              <a:gdLst/>
              <a:ahLst/>
              <a:cxnLst/>
              <a:rect l="l" t="t" r="r" b="b"/>
              <a:pathLst>
                <a:path w="5715" h="184785">
                  <a:moveTo>
                    <a:pt x="0" y="0"/>
                  </a:moveTo>
                  <a:lnTo>
                    <a:pt x="5316" y="18440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 descr=""/>
            <p:cNvSpPr/>
            <p:nvPr/>
          </p:nvSpPr>
          <p:spPr>
            <a:xfrm>
              <a:off x="6872643" y="3593350"/>
              <a:ext cx="8255" cy="184785"/>
            </a:xfrm>
            <a:custGeom>
              <a:avLst/>
              <a:gdLst/>
              <a:ahLst/>
              <a:cxnLst/>
              <a:rect l="l" t="t" r="r" b="b"/>
              <a:pathLst>
                <a:path w="8254" h="184785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84404"/>
                  </a:lnTo>
                  <a:lnTo>
                    <a:pt x="7810" y="184404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 descr=""/>
            <p:cNvSpPr/>
            <p:nvPr/>
          </p:nvSpPr>
          <p:spPr>
            <a:xfrm>
              <a:off x="6877764" y="3600945"/>
              <a:ext cx="6985" cy="177165"/>
            </a:xfrm>
            <a:custGeom>
              <a:avLst/>
              <a:gdLst/>
              <a:ahLst/>
              <a:cxnLst/>
              <a:rect l="l" t="t" r="r" b="b"/>
              <a:pathLst>
                <a:path w="6984" h="177164">
                  <a:moveTo>
                    <a:pt x="0" y="176796"/>
                  </a:moveTo>
                  <a:lnTo>
                    <a:pt x="638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 descr=""/>
            <p:cNvSpPr/>
            <p:nvPr/>
          </p:nvSpPr>
          <p:spPr>
            <a:xfrm>
              <a:off x="6880238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132600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1326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 descr=""/>
            <p:cNvSpPr/>
            <p:nvPr/>
          </p:nvSpPr>
          <p:spPr>
            <a:xfrm>
              <a:off x="6884149" y="3600945"/>
              <a:ext cx="0" cy="132715"/>
            </a:xfrm>
            <a:custGeom>
              <a:avLst/>
              <a:gdLst/>
              <a:ahLst/>
              <a:cxnLst/>
              <a:rect l="l" t="t" r="r" b="b"/>
              <a:pathLst>
                <a:path w="0" h="132714">
                  <a:moveTo>
                    <a:pt x="0" y="13260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 descr=""/>
            <p:cNvSpPr/>
            <p:nvPr/>
          </p:nvSpPr>
          <p:spPr>
            <a:xfrm>
              <a:off x="6880241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0" y="0"/>
                  </a:moveTo>
                  <a:lnTo>
                    <a:pt x="0" y="176796"/>
                  </a:lnTo>
                  <a:lnTo>
                    <a:pt x="7815" y="17679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 descr=""/>
            <p:cNvSpPr/>
            <p:nvPr/>
          </p:nvSpPr>
          <p:spPr>
            <a:xfrm>
              <a:off x="6886213" y="3600945"/>
              <a:ext cx="5715" cy="177165"/>
            </a:xfrm>
            <a:custGeom>
              <a:avLst/>
              <a:gdLst/>
              <a:ahLst/>
              <a:cxnLst/>
              <a:rect l="l" t="t" r="r" b="b"/>
              <a:pathLst>
                <a:path w="5715" h="177164">
                  <a:moveTo>
                    <a:pt x="0" y="176796"/>
                  </a:moveTo>
                  <a:lnTo>
                    <a:pt x="556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 descr=""/>
            <p:cNvSpPr/>
            <p:nvPr/>
          </p:nvSpPr>
          <p:spPr>
            <a:xfrm>
              <a:off x="6887870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124968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12496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 descr=""/>
            <p:cNvSpPr/>
            <p:nvPr/>
          </p:nvSpPr>
          <p:spPr>
            <a:xfrm>
              <a:off x="6891781" y="3600945"/>
              <a:ext cx="0" cy="125095"/>
            </a:xfrm>
            <a:custGeom>
              <a:avLst/>
              <a:gdLst/>
              <a:ahLst/>
              <a:cxnLst/>
              <a:rect l="l" t="t" r="r" b="b"/>
              <a:pathLst>
                <a:path w="0" h="125095">
                  <a:moveTo>
                    <a:pt x="0" y="12496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 descr=""/>
            <p:cNvSpPr/>
            <p:nvPr/>
          </p:nvSpPr>
          <p:spPr>
            <a:xfrm>
              <a:off x="6887870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 descr=""/>
            <p:cNvSpPr/>
            <p:nvPr/>
          </p:nvSpPr>
          <p:spPr>
            <a:xfrm>
              <a:off x="6891781" y="3608590"/>
              <a:ext cx="6985" cy="169545"/>
            </a:xfrm>
            <a:custGeom>
              <a:avLst/>
              <a:gdLst/>
              <a:ahLst/>
              <a:cxnLst/>
              <a:rect l="l" t="t" r="r" b="b"/>
              <a:pathLst>
                <a:path w="6984" h="169545">
                  <a:moveTo>
                    <a:pt x="0" y="0"/>
                  </a:moveTo>
                  <a:lnTo>
                    <a:pt x="6802" y="169163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 descr=""/>
            <p:cNvSpPr/>
            <p:nvPr/>
          </p:nvSpPr>
          <p:spPr>
            <a:xfrm>
              <a:off x="6897005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0" y="0"/>
                  </a:moveTo>
                  <a:lnTo>
                    <a:pt x="0" y="114300"/>
                  </a:lnTo>
                  <a:lnTo>
                    <a:pt x="7815" y="114300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 descr=""/>
            <p:cNvSpPr/>
            <p:nvPr/>
          </p:nvSpPr>
          <p:spPr>
            <a:xfrm>
              <a:off x="6900913" y="3600945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w="0" h="62864">
                  <a:moveTo>
                    <a:pt x="0" y="6250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 descr=""/>
            <p:cNvSpPr/>
            <p:nvPr/>
          </p:nvSpPr>
          <p:spPr>
            <a:xfrm>
              <a:off x="6897002" y="3600945"/>
              <a:ext cx="8255" cy="177165"/>
            </a:xfrm>
            <a:custGeom>
              <a:avLst/>
              <a:gdLst/>
              <a:ahLst/>
              <a:cxnLst/>
              <a:rect l="l" t="t" r="r" b="b"/>
              <a:pathLst>
                <a:path w="8254" h="17716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76809"/>
                  </a:lnTo>
                  <a:lnTo>
                    <a:pt x="7810" y="176809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 descr=""/>
            <p:cNvSpPr/>
            <p:nvPr/>
          </p:nvSpPr>
          <p:spPr>
            <a:xfrm>
              <a:off x="6900913" y="3608590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 descr=""/>
            <p:cNvSpPr/>
            <p:nvPr/>
          </p:nvSpPr>
          <p:spPr>
            <a:xfrm>
              <a:off x="6897002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7810" y="0"/>
                  </a:moveTo>
                  <a:lnTo>
                    <a:pt x="0" y="0"/>
                  </a:lnTo>
                  <a:lnTo>
                    <a:pt x="0" y="39636"/>
                  </a:lnTo>
                  <a:lnTo>
                    <a:pt x="0" y="169164"/>
                  </a:lnTo>
                  <a:lnTo>
                    <a:pt x="7810" y="169164"/>
                  </a:lnTo>
                  <a:lnTo>
                    <a:pt x="7810" y="396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 descr=""/>
            <p:cNvSpPr/>
            <p:nvPr/>
          </p:nvSpPr>
          <p:spPr>
            <a:xfrm>
              <a:off x="6900913" y="3608590"/>
              <a:ext cx="6350" cy="169545"/>
            </a:xfrm>
            <a:custGeom>
              <a:avLst/>
              <a:gdLst/>
              <a:ahLst/>
              <a:cxnLst/>
              <a:rect l="l" t="t" r="r" b="b"/>
              <a:pathLst>
                <a:path w="6350" h="169545">
                  <a:moveTo>
                    <a:pt x="0" y="0"/>
                  </a:moveTo>
                  <a:lnTo>
                    <a:pt x="6140" y="169163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 descr=""/>
            <p:cNvSpPr/>
            <p:nvPr/>
          </p:nvSpPr>
          <p:spPr>
            <a:xfrm>
              <a:off x="6904638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0" y="0"/>
                  </a:moveTo>
                  <a:lnTo>
                    <a:pt x="0" y="169163"/>
                  </a:lnTo>
                  <a:lnTo>
                    <a:pt x="7815" y="169163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 descr=""/>
            <p:cNvSpPr/>
            <p:nvPr/>
          </p:nvSpPr>
          <p:spPr>
            <a:xfrm>
              <a:off x="6908545" y="3608590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w="0" h="93345">
                  <a:moveTo>
                    <a:pt x="0" y="0"/>
                  </a:moveTo>
                  <a:lnTo>
                    <a:pt x="0" y="92963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 descr=""/>
            <p:cNvSpPr/>
            <p:nvPr/>
          </p:nvSpPr>
          <p:spPr>
            <a:xfrm>
              <a:off x="6904634" y="3608590"/>
              <a:ext cx="8255" cy="169545"/>
            </a:xfrm>
            <a:custGeom>
              <a:avLst/>
              <a:gdLst/>
              <a:ahLst/>
              <a:cxnLst/>
              <a:rect l="l" t="t" r="r" b="b"/>
              <a:pathLst>
                <a:path w="8254" h="169545">
                  <a:moveTo>
                    <a:pt x="7810" y="0"/>
                  </a:moveTo>
                  <a:lnTo>
                    <a:pt x="0" y="0"/>
                  </a:lnTo>
                  <a:lnTo>
                    <a:pt x="0" y="92964"/>
                  </a:lnTo>
                  <a:lnTo>
                    <a:pt x="0" y="169164"/>
                  </a:lnTo>
                  <a:lnTo>
                    <a:pt x="7810" y="169164"/>
                  </a:lnTo>
                  <a:lnTo>
                    <a:pt x="7810" y="929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 descr=""/>
            <p:cNvSpPr/>
            <p:nvPr/>
          </p:nvSpPr>
          <p:spPr>
            <a:xfrm>
              <a:off x="6910086" y="3616223"/>
              <a:ext cx="6350" cy="161925"/>
            </a:xfrm>
            <a:custGeom>
              <a:avLst/>
              <a:gdLst/>
              <a:ahLst/>
              <a:cxnLst/>
              <a:rect l="l" t="t" r="r" b="b"/>
              <a:pathLst>
                <a:path w="6350" h="161925">
                  <a:moveTo>
                    <a:pt x="0" y="161531"/>
                  </a:moveTo>
                  <a:lnTo>
                    <a:pt x="6053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 descr=""/>
            <p:cNvSpPr/>
            <p:nvPr/>
          </p:nvSpPr>
          <p:spPr>
            <a:xfrm>
              <a:off x="6916140" y="3616223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w="0" h="85725">
                  <a:moveTo>
                    <a:pt x="0" y="0"/>
                  </a:moveTo>
                  <a:lnTo>
                    <a:pt x="0" y="8533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 descr=""/>
            <p:cNvSpPr/>
            <p:nvPr/>
          </p:nvSpPr>
          <p:spPr>
            <a:xfrm>
              <a:off x="6912229" y="3616223"/>
              <a:ext cx="8255" cy="161925"/>
            </a:xfrm>
            <a:custGeom>
              <a:avLst/>
              <a:gdLst/>
              <a:ahLst/>
              <a:cxnLst/>
              <a:rect l="l" t="t" r="r" b="b"/>
              <a:pathLst>
                <a:path w="8254" h="161925">
                  <a:moveTo>
                    <a:pt x="7810" y="0"/>
                  </a:moveTo>
                  <a:lnTo>
                    <a:pt x="0" y="0"/>
                  </a:lnTo>
                  <a:lnTo>
                    <a:pt x="0" y="85331"/>
                  </a:lnTo>
                  <a:lnTo>
                    <a:pt x="0" y="161531"/>
                  </a:lnTo>
                  <a:lnTo>
                    <a:pt x="7810" y="161531"/>
                  </a:lnTo>
                  <a:lnTo>
                    <a:pt x="7810" y="853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 descr=""/>
            <p:cNvSpPr/>
            <p:nvPr/>
          </p:nvSpPr>
          <p:spPr>
            <a:xfrm>
              <a:off x="6916140" y="3616223"/>
              <a:ext cx="0" cy="149860"/>
            </a:xfrm>
            <a:custGeom>
              <a:avLst/>
              <a:gdLst/>
              <a:ahLst/>
              <a:cxnLst/>
              <a:rect l="l" t="t" r="r" b="b"/>
              <a:pathLst>
                <a:path w="0" h="149860">
                  <a:moveTo>
                    <a:pt x="0" y="0"/>
                  </a:moveTo>
                  <a:lnTo>
                    <a:pt x="0" y="14932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 descr=""/>
            <p:cNvSpPr/>
            <p:nvPr/>
          </p:nvSpPr>
          <p:spPr>
            <a:xfrm>
              <a:off x="6912232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 descr=""/>
            <p:cNvSpPr/>
            <p:nvPr/>
          </p:nvSpPr>
          <p:spPr>
            <a:xfrm>
              <a:off x="6917453" y="3616223"/>
              <a:ext cx="6350" cy="161925"/>
            </a:xfrm>
            <a:custGeom>
              <a:avLst/>
              <a:gdLst/>
              <a:ahLst/>
              <a:cxnLst/>
              <a:rect l="l" t="t" r="r" b="b"/>
              <a:pathLst>
                <a:path w="6350" h="161925">
                  <a:moveTo>
                    <a:pt x="0" y="161531"/>
                  </a:moveTo>
                  <a:lnTo>
                    <a:pt x="633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 descr=""/>
            <p:cNvSpPr/>
            <p:nvPr/>
          </p:nvSpPr>
          <p:spPr>
            <a:xfrm>
              <a:off x="6919874" y="3616223"/>
              <a:ext cx="8255" cy="161925"/>
            </a:xfrm>
            <a:custGeom>
              <a:avLst/>
              <a:gdLst/>
              <a:ahLst/>
              <a:cxnLst/>
              <a:rect l="l" t="t" r="r" b="b"/>
              <a:pathLst>
                <a:path w="8254" h="161925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61531"/>
                  </a:lnTo>
                  <a:lnTo>
                    <a:pt x="7810" y="161531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 descr=""/>
            <p:cNvSpPr/>
            <p:nvPr/>
          </p:nvSpPr>
          <p:spPr>
            <a:xfrm>
              <a:off x="6923786" y="3623818"/>
              <a:ext cx="6350" cy="154305"/>
            </a:xfrm>
            <a:custGeom>
              <a:avLst/>
              <a:gdLst/>
              <a:ahLst/>
              <a:cxnLst/>
              <a:rect l="l" t="t" r="r" b="b"/>
              <a:pathLst>
                <a:path w="6350" h="154304">
                  <a:moveTo>
                    <a:pt x="0" y="0"/>
                  </a:moveTo>
                  <a:lnTo>
                    <a:pt x="6227" y="1539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 descr=""/>
            <p:cNvSpPr/>
            <p:nvPr/>
          </p:nvSpPr>
          <p:spPr>
            <a:xfrm>
              <a:off x="6927459" y="3773144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0" y="0"/>
                  </a:moveTo>
                  <a:lnTo>
                    <a:pt x="0" y="4610"/>
                  </a:lnTo>
                  <a:lnTo>
                    <a:pt x="7815" y="4610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 descr=""/>
            <p:cNvSpPr/>
            <p:nvPr/>
          </p:nvSpPr>
          <p:spPr>
            <a:xfrm>
              <a:off x="6931367" y="3623818"/>
              <a:ext cx="0" cy="149860"/>
            </a:xfrm>
            <a:custGeom>
              <a:avLst/>
              <a:gdLst/>
              <a:ahLst/>
              <a:cxnLst/>
              <a:rect l="l" t="t" r="r" b="b"/>
              <a:pathLst>
                <a:path w="0" h="149860">
                  <a:moveTo>
                    <a:pt x="0" y="1493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 descr=""/>
            <p:cNvSpPr/>
            <p:nvPr/>
          </p:nvSpPr>
          <p:spPr>
            <a:xfrm>
              <a:off x="6927456" y="3623817"/>
              <a:ext cx="8255" cy="154305"/>
            </a:xfrm>
            <a:custGeom>
              <a:avLst/>
              <a:gdLst/>
              <a:ahLst/>
              <a:cxnLst/>
              <a:rect l="l" t="t" r="r" b="b"/>
              <a:pathLst>
                <a:path w="8254" h="154304">
                  <a:moveTo>
                    <a:pt x="7810" y="0"/>
                  </a:moveTo>
                  <a:lnTo>
                    <a:pt x="0" y="0"/>
                  </a:lnTo>
                  <a:lnTo>
                    <a:pt x="0" y="7632"/>
                  </a:lnTo>
                  <a:lnTo>
                    <a:pt x="0" y="102095"/>
                  </a:lnTo>
                  <a:lnTo>
                    <a:pt x="0" y="153936"/>
                  </a:lnTo>
                  <a:lnTo>
                    <a:pt x="7810" y="153936"/>
                  </a:lnTo>
                  <a:lnTo>
                    <a:pt x="7810" y="102095"/>
                  </a:lnTo>
                  <a:lnTo>
                    <a:pt x="7810" y="76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 descr=""/>
            <p:cNvSpPr/>
            <p:nvPr/>
          </p:nvSpPr>
          <p:spPr>
            <a:xfrm>
              <a:off x="6931367" y="3631450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9446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 descr=""/>
            <p:cNvSpPr/>
            <p:nvPr/>
          </p:nvSpPr>
          <p:spPr>
            <a:xfrm>
              <a:off x="6931367" y="3631450"/>
              <a:ext cx="6350" cy="146685"/>
            </a:xfrm>
            <a:custGeom>
              <a:avLst/>
              <a:gdLst/>
              <a:ahLst/>
              <a:cxnLst/>
              <a:rect l="l" t="t" r="r" b="b"/>
              <a:pathLst>
                <a:path w="6350" h="146685">
                  <a:moveTo>
                    <a:pt x="0" y="0"/>
                  </a:moveTo>
                  <a:lnTo>
                    <a:pt x="6221" y="14630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 descr=""/>
            <p:cNvSpPr/>
            <p:nvPr/>
          </p:nvSpPr>
          <p:spPr>
            <a:xfrm>
              <a:off x="6935102" y="3635146"/>
              <a:ext cx="8255" cy="142875"/>
            </a:xfrm>
            <a:custGeom>
              <a:avLst/>
              <a:gdLst/>
              <a:ahLst/>
              <a:cxnLst/>
              <a:rect l="l" t="t" r="r" b="b"/>
              <a:pathLst>
                <a:path w="8254" h="14287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51181"/>
                  </a:lnTo>
                  <a:lnTo>
                    <a:pt x="0" y="142608"/>
                  </a:lnTo>
                  <a:lnTo>
                    <a:pt x="7810" y="142608"/>
                  </a:lnTo>
                  <a:lnTo>
                    <a:pt x="7810" y="51181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 descr=""/>
            <p:cNvSpPr/>
            <p:nvPr/>
          </p:nvSpPr>
          <p:spPr>
            <a:xfrm>
              <a:off x="6939013" y="3639045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4728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 descr=""/>
            <p:cNvSpPr/>
            <p:nvPr/>
          </p:nvSpPr>
          <p:spPr>
            <a:xfrm>
              <a:off x="6935102" y="3639045"/>
              <a:ext cx="8255" cy="139065"/>
            </a:xfrm>
            <a:custGeom>
              <a:avLst/>
              <a:gdLst/>
              <a:ahLst/>
              <a:cxnLst/>
              <a:rect l="l" t="t" r="r" b="b"/>
              <a:pathLst>
                <a:path w="8254" h="139064">
                  <a:moveTo>
                    <a:pt x="7810" y="0"/>
                  </a:moveTo>
                  <a:lnTo>
                    <a:pt x="0" y="0"/>
                  </a:lnTo>
                  <a:lnTo>
                    <a:pt x="0" y="9182"/>
                  </a:lnTo>
                  <a:lnTo>
                    <a:pt x="0" y="138709"/>
                  </a:lnTo>
                  <a:lnTo>
                    <a:pt x="7810" y="138709"/>
                  </a:lnTo>
                  <a:lnTo>
                    <a:pt x="7810" y="918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 descr=""/>
            <p:cNvSpPr/>
            <p:nvPr/>
          </p:nvSpPr>
          <p:spPr>
            <a:xfrm>
              <a:off x="6939013" y="3648227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60">
                  <a:moveTo>
                    <a:pt x="0" y="0"/>
                  </a:moveTo>
                  <a:lnTo>
                    <a:pt x="7594" y="2286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 descr=""/>
            <p:cNvSpPr/>
            <p:nvPr/>
          </p:nvSpPr>
          <p:spPr>
            <a:xfrm>
              <a:off x="6942696" y="3648227"/>
              <a:ext cx="8255" cy="129539"/>
            </a:xfrm>
            <a:custGeom>
              <a:avLst/>
              <a:gdLst/>
              <a:ahLst/>
              <a:cxnLst/>
              <a:rect l="l" t="t" r="r" b="b"/>
              <a:pathLst>
                <a:path w="8254" h="129539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22860"/>
                  </a:lnTo>
                  <a:lnTo>
                    <a:pt x="0" y="129527"/>
                  </a:lnTo>
                  <a:lnTo>
                    <a:pt x="7810" y="129527"/>
                  </a:lnTo>
                  <a:lnTo>
                    <a:pt x="7810" y="22860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 descr=""/>
            <p:cNvSpPr/>
            <p:nvPr/>
          </p:nvSpPr>
          <p:spPr>
            <a:xfrm>
              <a:off x="6946608" y="3655809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w="0" h="31114">
                  <a:moveTo>
                    <a:pt x="0" y="0"/>
                  </a:moveTo>
                  <a:lnTo>
                    <a:pt x="0" y="3051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 descr=""/>
            <p:cNvSpPr/>
            <p:nvPr/>
          </p:nvSpPr>
          <p:spPr>
            <a:xfrm>
              <a:off x="6942700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0" y="0"/>
                  </a:moveTo>
                  <a:lnTo>
                    <a:pt x="0" y="91427"/>
                  </a:lnTo>
                  <a:lnTo>
                    <a:pt x="7815" y="9142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 descr=""/>
            <p:cNvSpPr/>
            <p:nvPr/>
          </p:nvSpPr>
          <p:spPr>
            <a:xfrm>
              <a:off x="6948252" y="3655809"/>
              <a:ext cx="6350" cy="122555"/>
            </a:xfrm>
            <a:custGeom>
              <a:avLst/>
              <a:gdLst/>
              <a:ahLst/>
              <a:cxnLst/>
              <a:rect l="l" t="t" r="r" b="b"/>
              <a:pathLst>
                <a:path w="6350" h="122554">
                  <a:moveTo>
                    <a:pt x="0" y="121945"/>
                  </a:moveTo>
                  <a:lnTo>
                    <a:pt x="598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 descr=""/>
            <p:cNvSpPr/>
            <p:nvPr/>
          </p:nvSpPr>
          <p:spPr>
            <a:xfrm>
              <a:off x="6950329" y="3655809"/>
              <a:ext cx="8255" cy="122555"/>
            </a:xfrm>
            <a:custGeom>
              <a:avLst/>
              <a:gdLst/>
              <a:ahLst/>
              <a:cxnLst/>
              <a:rect l="l" t="t" r="r" b="b"/>
              <a:pathLst>
                <a:path w="8254" h="122554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21945"/>
                  </a:lnTo>
                  <a:lnTo>
                    <a:pt x="7810" y="121945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 descr=""/>
            <p:cNvSpPr/>
            <p:nvPr/>
          </p:nvSpPr>
          <p:spPr>
            <a:xfrm>
              <a:off x="6954240" y="3663454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0"/>
                  </a:moveTo>
                  <a:lnTo>
                    <a:pt x="0" y="7009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 descr=""/>
            <p:cNvSpPr/>
            <p:nvPr/>
          </p:nvSpPr>
          <p:spPr>
            <a:xfrm>
              <a:off x="6950329" y="3663454"/>
              <a:ext cx="8255" cy="114300"/>
            </a:xfrm>
            <a:custGeom>
              <a:avLst/>
              <a:gdLst/>
              <a:ahLst/>
              <a:cxnLst/>
              <a:rect l="l" t="t" r="r" b="b"/>
              <a:pathLst>
                <a:path w="8254" h="114300">
                  <a:moveTo>
                    <a:pt x="7810" y="0"/>
                  </a:moveTo>
                  <a:lnTo>
                    <a:pt x="0" y="0"/>
                  </a:lnTo>
                  <a:lnTo>
                    <a:pt x="0" y="70091"/>
                  </a:lnTo>
                  <a:lnTo>
                    <a:pt x="0" y="114300"/>
                  </a:lnTo>
                  <a:lnTo>
                    <a:pt x="7810" y="114300"/>
                  </a:lnTo>
                  <a:lnTo>
                    <a:pt x="7810" y="7009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 descr=""/>
            <p:cNvSpPr/>
            <p:nvPr/>
          </p:nvSpPr>
          <p:spPr>
            <a:xfrm>
              <a:off x="6954240" y="3663454"/>
              <a:ext cx="7620" cy="114300"/>
            </a:xfrm>
            <a:custGeom>
              <a:avLst/>
              <a:gdLst/>
              <a:ahLst/>
              <a:cxnLst/>
              <a:rect l="l" t="t" r="r" b="b"/>
              <a:pathLst>
                <a:path w="7620" h="114300">
                  <a:moveTo>
                    <a:pt x="0" y="0"/>
                  </a:moveTo>
                  <a:lnTo>
                    <a:pt x="7062" y="11430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 descr=""/>
            <p:cNvSpPr/>
            <p:nvPr/>
          </p:nvSpPr>
          <p:spPr>
            <a:xfrm>
              <a:off x="6959460" y="3671087"/>
              <a:ext cx="8255" cy="106680"/>
            </a:xfrm>
            <a:custGeom>
              <a:avLst/>
              <a:gdLst/>
              <a:ahLst/>
              <a:cxnLst/>
              <a:rect l="l" t="t" r="r" b="b"/>
              <a:pathLst>
                <a:path w="8254" h="106679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06667"/>
                  </a:lnTo>
                  <a:lnTo>
                    <a:pt x="7810" y="106667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 descr=""/>
            <p:cNvSpPr/>
            <p:nvPr/>
          </p:nvSpPr>
          <p:spPr>
            <a:xfrm>
              <a:off x="6963372" y="3678682"/>
              <a:ext cx="5715" cy="99695"/>
            </a:xfrm>
            <a:custGeom>
              <a:avLst/>
              <a:gdLst/>
              <a:ahLst/>
              <a:cxnLst/>
              <a:rect l="l" t="t" r="r" b="b"/>
              <a:pathLst>
                <a:path w="5715" h="99695">
                  <a:moveTo>
                    <a:pt x="0" y="0"/>
                  </a:moveTo>
                  <a:lnTo>
                    <a:pt x="5393" y="9907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 descr=""/>
            <p:cNvSpPr/>
            <p:nvPr/>
          </p:nvSpPr>
          <p:spPr>
            <a:xfrm>
              <a:off x="6967093" y="3678681"/>
              <a:ext cx="8255" cy="99695"/>
            </a:xfrm>
            <a:custGeom>
              <a:avLst/>
              <a:gdLst/>
              <a:ahLst/>
              <a:cxnLst/>
              <a:rect l="l" t="t" r="r" b="b"/>
              <a:pathLst>
                <a:path w="8254" h="99695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99072"/>
                  </a:lnTo>
                  <a:lnTo>
                    <a:pt x="7810" y="99072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 descr=""/>
            <p:cNvSpPr/>
            <p:nvPr/>
          </p:nvSpPr>
          <p:spPr>
            <a:xfrm>
              <a:off x="6971004" y="3686327"/>
              <a:ext cx="5715" cy="91440"/>
            </a:xfrm>
            <a:custGeom>
              <a:avLst/>
              <a:gdLst/>
              <a:ahLst/>
              <a:cxnLst/>
              <a:rect l="l" t="t" r="r" b="b"/>
              <a:pathLst>
                <a:path w="5715" h="91439">
                  <a:moveTo>
                    <a:pt x="0" y="0"/>
                  </a:moveTo>
                  <a:lnTo>
                    <a:pt x="5238" y="9142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 descr=""/>
            <p:cNvSpPr/>
            <p:nvPr/>
          </p:nvSpPr>
          <p:spPr>
            <a:xfrm>
              <a:off x="6974691" y="3756418"/>
              <a:ext cx="8255" cy="21590"/>
            </a:xfrm>
            <a:custGeom>
              <a:avLst/>
              <a:gdLst/>
              <a:ahLst/>
              <a:cxnLst/>
              <a:rect l="l" t="t" r="r" b="b"/>
              <a:pathLst>
                <a:path w="8254" h="21589">
                  <a:moveTo>
                    <a:pt x="0" y="0"/>
                  </a:moveTo>
                  <a:lnTo>
                    <a:pt x="0" y="21336"/>
                  </a:lnTo>
                  <a:lnTo>
                    <a:pt x="7815" y="21336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 descr=""/>
            <p:cNvSpPr/>
            <p:nvPr/>
          </p:nvSpPr>
          <p:spPr>
            <a:xfrm>
              <a:off x="6978599" y="3686327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7009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 descr=""/>
            <p:cNvSpPr/>
            <p:nvPr/>
          </p:nvSpPr>
          <p:spPr>
            <a:xfrm>
              <a:off x="6974688" y="3686327"/>
              <a:ext cx="8255" cy="91440"/>
            </a:xfrm>
            <a:custGeom>
              <a:avLst/>
              <a:gdLst/>
              <a:ahLst/>
              <a:cxnLst/>
              <a:rect l="l" t="t" r="r" b="b"/>
              <a:pathLst>
                <a:path w="8254" h="91439">
                  <a:moveTo>
                    <a:pt x="7810" y="0"/>
                  </a:moveTo>
                  <a:lnTo>
                    <a:pt x="0" y="0"/>
                  </a:lnTo>
                  <a:lnTo>
                    <a:pt x="0" y="7581"/>
                  </a:lnTo>
                  <a:lnTo>
                    <a:pt x="0" y="91427"/>
                  </a:lnTo>
                  <a:lnTo>
                    <a:pt x="7810" y="91427"/>
                  </a:lnTo>
                  <a:lnTo>
                    <a:pt x="7810" y="75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 descr=""/>
            <p:cNvSpPr/>
            <p:nvPr/>
          </p:nvSpPr>
          <p:spPr>
            <a:xfrm>
              <a:off x="6981981" y="3725913"/>
              <a:ext cx="4445" cy="52069"/>
            </a:xfrm>
            <a:custGeom>
              <a:avLst/>
              <a:gdLst/>
              <a:ahLst/>
              <a:cxnLst/>
              <a:rect l="l" t="t" r="r" b="b"/>
              <a:pathLst>
                <a:path w="4445" h="52070">
                  <a:moveTo>
                    <a:pt x="0" y="51841"/>
                  </a:moveTo>
                  <a:lnTo>
                    <a:pt x="4263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 descr=""/>
            <p:cNvSpPr/>
            <p:nvPr/>
          </p:nvSpPr>
          <p:spPr>
            <a:xfrm>
              <a:off x="6986244" y="3693909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3200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 descr=""/>
            <p:cNvSpPr/>
            <p:nvPr/>
          </p:nvSpPr>
          <p:spPr>
            <a:xfrm>
              <a:off x="6982333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 descr=""/>
            <p:cNvSpPr/>
            <p:nvPr/>
          </p:nvSpPr>
          <p:spPr>
            <a:xfrm>
              <a:off x="6986244" y="369390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0"/>
                  </a:moveTo>
                  <a:lnTo>
                    <a:pt x="0" y="2440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 descr=""/>
            <p:cNvSpPr/>
            <p:nvPr/>
          </p:nvSpPr>
          <p:spPr>
            <a:xfrm>
              <a:off x="6982333" y="3693909"/>
              <a:ext cx="8255" cy="84455"/>
            </a:xfrm>
            <a:custGeom>
              <a:avLst/>
              <a:gdLst/>
              <a:ahLst/>
              <a:cxnLst/>
              <a:rect l="l" t="t" r="r" b="b"/>
              <a:pathLst>
                <a:path w="8254" h="84454">
                  <a:moveTo>
                    <a:pt x="7810" y="0"/>
                  </a:moveTo>
                  <a:lnTo>
                    <a:pt x="0" y="0"/>
                  </a:lnTo>
                  <a:lnTo>
                    <a:pt x="0" y="24409"/>
                  </a:lnTo>
                  <a:lnTo>
                    <a:pt x="0" y="83845"/>
                  </a:lnTo>
                  <a:lnTo>
                    <a:pt x="7810" y="83845"/>
                  </a:lnTo>
                  <a:lnTo>
                    <a:pt x="7810" y="2440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 descr=""/>
            <p:cNvSpPr/>
            <p:nvPr/>
          </p:nvSpPr>
          <p:spPr>
            <a:xfrm>
              <a:off x="6988919" y="3701554"/>
              <a:ext cx="5080" cy="76200"/>
            </a:xfrm>
            <a:custGeom>
              <a:avLst/>
              <a:gdLst/>
              <a:ahLst/>
              <a:cxnLst/>
              <a:rect l="l" t="t" r="r" b="b"/>
              <a:pathLst>
                <a:path w="5079" h="76200">
                  <a:moveTo>
                    <a:pt x="0" y="76199"/>
                  </a:moveTo>
                  <a:lnTo>
                    <a:pt x="4957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 descr=""/>
            <p:cNvSpPr/>
            <p:nvPr/>
          </p:nvSpPr>
          <p:spPr>
            <a:xfrm>
              <a:off x="6993877" y="3701554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w="0" h="17145">
                  <a:moveTo>
                    <a:pt x="0" y="0"/>
                  </a:moveTo>
                  <a:lnTo>
                    <a:pt x="0" y="16763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 descr=""/>
            <p:cNvSpPr/>
            <p:nvPr/>
          </p:nvSpPr>
          <p:spPr>
            <a:xfrm>
              <a:off x="6989966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167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 descr=""/>
            <p:cNvSpPr/>
            <p:nvPr/>
          </p:nvSpPr>
          <p:spPr>
            <a:xfrm>
              <a:off x="6993877" y="3701554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w="0" h="47625">
                  <a:moveTo>
                    <a:pt x="0" y="0"/>
                  </a:moveTo>
                  <a:lnTo>
                    <a:pt x="0" y="4723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 descr=""/>
            <p:cNvSpPr/>
            <p:nvPr/>
          </p:nvSpPr>
          <p:spPr>
            <a:xfrm>
              <a:off x="6993877" y="3748786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0" y="0"/>
                  </a:moveTo>
                  <a:lnTo>
                    <a:pt x="3522" y="2896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 descr=""/>
            <p:cNvSpPr/>
            <p:nvPr/>
          </p:nvSpPr>
          <p:spPr>
            <a:xfrm>
              <a:off x="6997560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 descr=""/>
            <p:cNvSpPr/>
            <p:nvPr/>
          </p:nvSpPr>
          <p:spPr>
            <a:xfrm>
              <a:off x="7001472" y="3701554"/>
              <a:ext cx="5715" cy="76200"/>
            </a:xfrm>
            <a:custGeom>
              <a:avLst/>
              <a:gdLst/>
              <a:ahLst/>
              <a:cxnLst/>
              <a:rect l="l" t="t" r="r" b="b"/>
              <a:pathLst>
                <a:path w="5715" h="76200">
                  <a:moveTo>
                    <a:pt x="0" y="0"/>
                  </a:moveTo>
                  <a:lnTo>
                    <a:pt x="5696" y="7619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 descr=""/>
            <p:cNvSpPr/>
            <p:nvPr/>
          </p:nvSpPr>
          <p:spPr>
            <a:xfrm>
              <a:off x="7005193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 descr=""/>
            <p:cNvSpPr/>
            <p:nvPr/>
          </p:nvSpPr>
          <p:spPr>
            <a:xfrm>
              <a:off x="7010037" y="3701554"/>
              <a:ext cx="6985" cy="76200"/>
            </a:xfrm>
            <a:custGeom>
              <a:avLst/>
              <a:gdLst/>
              <a:ahLst/>
              <a:cxnLst/>
              <a:rect l="l" t="t" r="r" b="b"/>
              <a:pathLst>
                <a:path w="6984" h="76200">
                  <a:moveTo>
                    <a:pt x="0" y="76199"/>
                  </a:moveTo>
                  <a:lnTo>
                    <a:pt x="666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 descr=""/>
            <p:cNvSpPr/>
            <p:nvPr/>
          </p:nvSpPr>
          <p:spPr>
            <a:xfrm>
              <a:off x="7012788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548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 descr=""/>
            <p:cNvSpPr/>
            <p:nvPr/>
          </p:nvSpPr>
          <p:spPr>
            <a:xfrm>
              <a:off x="7016699" y="3701554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5486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 descr=""/>
            <p:cNvSpPr/>
            <p:nvPr/>
          </p:nvSpPr>
          <p:spPr>
            <a:xfrm>
              <a:off x="7012791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0" y="0"/>
                  </a:moveTo>
                  <a:lnTo>
                    <a:pt x="0" y="76199"/>
                  </a:lnTo>
                  <a:lnTo>
                    <a:pt x="7815" y="7619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 descr=""/>
            <p:cNvSpPr/>
            <p:nvPr/>
          </p:nvSpPr>
          <p:spPr>
            <a:xfrm>
              <a:off x="7018473" y="3701554"/>
              <a:ext cx="7620" cy="76200"/>
            </a:xfrm>
            <a:custGeom>
              <a:avLst/>
              <a:gdLst/>
              <a:ahLst/>
              <a:cxnLst/>
              <a:rect l="l" t="t" r="r" b="b"/>
              <a:pathLst>
                <a:path w="7620" h="76200">
                  <a:moveTo>
                    <a:pt x="0" y="76199"/>
                  </a:moveTo>
                  <a:lnTo>
                    <a:pt x="7407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 descr=""/>
            <p:cNvSpPr/>
            <p:nvPr/>
          </p:nvSpPr>
          <p:spPr>
            <a:xfrm>
              <a:off x="7021970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2435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 descr=""/>
            <p:cNvSpPr/>
            <p:nvPr/>
          </p:nvSpPr>
          <p:spPr>
            <a:xfrm>
              <a:off x="7025881" y="37015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2435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 descr=""/>
            <p:cNvSpPr/>
            <p:nvPr/>
          </p:nvSpPr>
          <p:spPr>
            <a:xfrm>
              <a:off x="7021970" y="3697655"/>
              <a:ext cx="8255" cy="80645"/>
            </a:xfrm>
            <a:custGeom>
              <a:avLst/>
              <a:gdLst/>
              <a:ahLst/>
              <a:cxnLst/>
              <a:rect l="l" t="t" r="r" b="b"/>
              <a:pathLst>
                <a:path w="8254" h="8064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80098"/>
                  </a:lnTo>
                  <a:lnTo>
                    <a:pt x="7810" y="80098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 descr=""/>
            <p:cNvSpPr/>
            <p:nvPr/>
          </p:nvSpPr>
          <p:spPr>
            <a:xfrm>
              <a:off x="7025881" y="3701554"/>
              <a:ext cx="6985" cy="76200"/>
            </a:xfrm>
            <a:custGeom>
              <a:avLst/>
              <a:gdLst/>
              <a:ahLst/>
              <a:cxnLst/>
              <a:rect l="l" t="t" r="r" b="b"/>
              <a:pathLst>
                <a:path w="6984" h="76200">
                  <a:moveTo>
                    <a:pt x="0" y="0"/>
                  </a:moveTo>
                  <a:lnTo>
                    <a:pt x="6650" y="7619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 descr=""/>
            <p:cNvSpPr/>
            <p:nvPr/>
          </p:nvSpPr>
          <p:spPr>
            <a:xfrm>
              <a:off x="7029551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 descr=""/>
            <p:cNvSpPr/>
            <p:nvPr/>
          </p:nvSpPr>
          <p:spPr>
            <a:xfrm>
              <a:off x="7033463" y="3701554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w="0" h="17145">
                  <a:moveTo>
                    <a:pt x="0" y="0"/>
                  </a:moveTo>
                  <a:lnTo>
                    <a:pt x="0" y="16763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 descr=""/>
            <p:cNvSpPr/>
            <p:nvPr/>
          </p:nvSpPr>
          <p:spPr>
            <a:xfrm>
              <a:off x="7029551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16764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167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 descr=""/>
            <p:cNvSpPr/>
            <p:nvPr/>
          </p:nvSpPr>
          <p:spPr>
            <a:xfrm>
              <a:off x="7033463" y="3701554"/>
              <a:ext cx="6985" cy="76200"/>
            </a:xfrm>
            <a:custGeom>
              <a:avLst/>
              <a:gdLst/>
              <a:ahLst/>
              <a:cxnLst/>
              <a:rect l="l" t="t" r="r" b="b"/>
              <a:pathLst>
                <a:path w="6984" h="76200">
                  <a:moveTo>
                    <a:pt x="0" y="0"/>
                  </a:moveTo>
                  <a:lnTo>
                    <a:pt x="6706" y="7619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 descr=""/>
            <p:cNvSpPr/>
            <p:nvPr/>
          </p:nvSpPr>
          <p:spPr>
            <a:xfrm>
              <a:off x="7037200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0" y="0"/>
                  </a:moveTo>
                  <a:lnTo>
                    <a:pt x="0" y="76199"/>
                  </a:lnTo>
                  <a:lnTo>
                    <a:pt x="7815" y="76199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 descr=""/>
            <p:cNvSpPr/>
            <p:nvPr/>
          </p:nvSpPr>
          <p:spPr>
            <a:xfrm>
              <a:off x="7041108" y="3701554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 descr=""/>
            <p:cNvSpPr/>
            <p:nvPr/>
          </p:nvSpPr>
          <p:spPr>
            <a:xfrm>
              <a:off x="7037197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39636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396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 descr=""/>
            <p:cNvSpPr/>
            <p:nvPr/>
          </p:nvSpPr>
          <p:spPr>
            <a:xfrm>
              <a:off x="7041398" y="3701554"/>
              <a:ext cx="7620" cy="76200"/>
            </a:xfrm>
            <a:custGeom>
              <a:avLst/>
              <a:gdLst/>
              <a:ahLst/>
              <a:cxnLst/>
              <a:rect l="l" t="t" r="r" b="b"/>
              <a:pathLst>
                <a:path w="7620" h="76200">
                  <a:moveTo>
                    <a:pt x="0" y="76199"/>
                  </a:moveTo>
                  <a:lnTo>
                    <a:pt x="730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 descr=""/>
            <p:cNvSpPr/>
            <p:nvPr/>
          </p:nvSpPr>
          <p:spPr>
            <a:xfrm>
              <a:off x="7048703" y="3701554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 descr=""/>
            <p:cNvSpPr/>
            <p:nvPr/>
          </p:nvSpPr>
          <p:spPr>
            <a:xfrm>
              <a:off x="7044791" y="3701554"/>
              <a:ext cx="8255" cy="76200"/>
            </a:xfrm>
            <a:custGeom>
              <a:avLst/>
              <a:gdLst/>
              <a:ahLst/>
              <a:cxnLst/>
              <a:rect l="l" t="t" r="r" b="b"/>
              <a:pathLst>
                <a:path w="8254" h="76200">
                  <a:moveTo>
                    <a:pt x="7810" y="0"/>
                  </a:moveTo>
                  <a:lnTo>
                    <a:pt x="0" y="0"/>
                  </a:lnTo>
                  <a:lnTo>
                    <a:pt x="0" y="39636"/>
                  </a:lnTo>
                  <a:lnTo>
                    <a:pt x="0" y="76200"/>
                  </a:lnTo>
                  <a:lnTo>
                    <a:pt x="7810" y="76200"/>
                  </a:lnTo>
                  <a:lnTo>
                    <a:pt x="7810" y="396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 descr=""/>
            <p:cNvSpPr/>
            <p:nvPr/>
          </p:nvSpPr>
          <p:spPr>
            <a:xfrm>
              <a:off x="7048703" y="3701554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w="0" h="64135">
                  <a:moveTo>
                    <a:pt x="0" y="0"/>
                  </a:moveTo>
                  <a:lnTo>
                    <a:pt x="0" y="6399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 descr=""/>
            <p:cNvSpPr/>
            <p:nvPr/>
          </p:nvSpPr>
          <p:spPr>
            <a:xfrm>
              <a:off x="7044795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 descr=""/>
            <p:cNvSpPr/>
            <p:nvPr/>
          </p:nvSpPr>
          <p:spPr>
            <a:xfrm>
              <a:off x="7049032" y="3710686"/>
              <a:ext cx="7620" cy="67310"/>
            </a:xfrm>
            <a:custGeom>
              <a:avLst/>
              <a:gdLst/>
              <a:ahLst/>
              <a:cxnLst/>
              <a:rect l="l" t="t" r="r" b="b"/>
              <a:pathLst>
                <a:path w="7620" h="67310">
                  <a:moveTo>
                    <a:pt x="0" y="67068"/>
                  </a:moveTo>
                  <a:lnTo>
                    <a:pt x="7303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 descr=""/>
            <p:cNvSpPr/>
            <p:nvPr/>
          </p:nvSpPr>
          <p:spPr>
            <a:xfrm>
              <a:off x="7052424" y="3710685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10">
                  <a:moveTo>
                    <a:pt x="7810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0" y="67068"/>
                  </a:lnTo>
                  <a:lnTo>
                    <a:pt x="7810" y="67068"/>
                  </a:lnTo>
                  <a:lnTo>
                    <a:pt x="7810" y="5486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 descr=""/>
            <p:cNvSpPr/>
            <p:nvPr/>
          </p:nvSpPr>
          <p:spPr>
            <a:xfrm>
              <a:off x="7056335" y="3710686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w="0" h="55245">
                  <a:moveTo>
                    <a:pt x="0" y="5486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 descr=""/>
            <p:cNvSpPr/>
            <p:nvPr/>
          </p:nvSpPr>
          <p:spPr>
            <a:xfrm>
              <a:off x="7052424" y="3710685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10">
                  <a:moveTo>
                    <a:pt x="7810" y="0"/>
                  </a:moveTo>
                  <a:lnTo>
                    <a:pt x="0" y="0"/>
                  </a:lnTo>
                  <a:lnTo>
                    <a:pt x="0" y="67068"/>
                  </a:lnTo>
                  <a:lnTo>
                    <a:pt x="7810" y="6706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 descr=""/>
            <p:cNvSpPr/>
            <p:nvPr/>
          </p:nvSpPr>
          <p:spPr>
            <a:xfrm>
              <a:off x="7056335" y="3710686"/>
              <a:ext cx="7620" cy="67310"/>
            </a:xfrm>
            <a:custGeom>
              <a:avLst/>
              <a:gdLst/>
              <a:ahLst/>
              <a:cxnLst/>
              <a:rect l="l" t="t" r="r" b="b"/>
              <a:pathLst>
                <a:path w="7620" h="67310">
                  <a:moveTo>
                    <a:pt x="0" y="0"/>
                  </a:moveTo>
                  <a:lnTo>
                    <a:pt x="7315" y="6706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 descr=""/>
            <p:cNvSpPr/>
            <p:nvPr/>
          </p:nvSpPr>
          <p:spPr>
            <a:xfrm>
              <a:off x="7060073" y="3748786"/>
              <a:ext cx="8255" cy="29209"/>
            </a:xfrm>
            <a:custGeom>
              <a:avLst/>
              <a:gdLst/>
              <a:ahLst/>
              <a:cxnLst/>
              <a:rect l="l" t="t" r="r" b="b"/>
              <a:pathLst>
                <a:path w="8254" h="29210">
                  <a:moveTo>
                    <a:pt x="0" y="0"/>
                  </a:moveTo>
                  <a:lnTo>
                    <a:pt x="0" y="28968"/>
                  </a:lnTo>
                  <a:lnTo>
                    <a:pt x="7815" y="28968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 descr=""/>
            <p:cNvSpPr/>
            <p:nvPr/>
          </p:nvSpPr>
          <p:spPr>
            <a:xfrm>
              <a:off x="7063981" y="37106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3810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 descr=""/>
            <p:cNvSpPr/>
            <p:nvPr/>
          </p:nvSpPr>
          <p:spPr>
            <a:xfrm>
              <a:off x="7060070" y="3710685"/>
              <a:ext cx="8255" cy="67310"/>
            </a:xfrm>
            <a:custGeom>
              <a:avLst/>
              <a:gdLst/>
              <a:ahLst/>
              <a:cxnLst/>
              <a:rect l="l" t="t" r="r" b="b"/>
              <a:pathLst>
                <a:path w="8254" h="67310">
                  <a:moveTo>
                    <a:pt x="781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0" y="67068"/>
                  </a:lnTo>
                  <a:lnTo>
                    <a:pt x="7810" y="67068"/>
                  </a:lnTo>
                  <a:lnTo>
                    <a:pt x="7810" y="3810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 descr=""/>
            <p:cNvSpPr/>
            <p:nvPr/>
          </p:nvSpPr>
          <p:spPr>
            <a:xfrm>
              <a:off x="7063981" y="37106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w="0" h="38100">
                  <a:moveTo>
                    <a:pt x="0" y="3810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 descr=""/>
            <p:cNvSpPr/>
            <p:nvPr/>
          </p:nvSpPr>
          <p:spPr>
            <a:xfrm>
              <a:off x="7063981" y="3710686"/>
              <a:ext cx="7620" cy="67310"/>
            </a:xfrm>
            <a:custGeom>
              <a:avLst/>
              <a:gdLst/>
              <a:ahLst/>
              <a:cxnLst/>
              <a:rect l="l" t="t" r="r" b="b"/>
              <a:pathLst>
                <a:path w="7620" h="67310">
                  <a:moveTo>
                    <a:pt x="0" y="0"/>
                  </a:moveTo>
                  <a:lnTo>
                    <a:pt x="7254" y="6706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 descr=""/>
            <p:cNvSpPr/>
            <p:nvPr/>
          </p:nvSpPr>
          <p:spPr>
            <a:xfrm>
              <a:off x="7067651" y="3714419"/>
              <a:ext cx="8255" cy="63500"/>
            </a:xfrm>
            <a:custGeom>
              <a:avLst/>
              <a:gdLst/>
              <a:ahLst/>
              <a:cxnLst/>
              <a:rect l="l" t="t" r="r" b="b"/>
              <a:pathLst>
                <a:path w="8254" h="63500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0" y="63334"/>
                  </a:lnTo>
                  <a:lnTo>
                    <a:pt x="7810" y="63334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 descr=""/>
            <p:cNvSpPr/>
            <p:nvPr/>
          </p:nvSpPr>
          <p:spPr>
            <a:xfrm>
              <a:off x="7071563" y="371831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15227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 descr=""/>
            <p:cNvSpPr/>
            <p:nvPr/>
          </p:nvSpPr>
          <p:spPr>
            <a:xfrm>
              <a:off x="7067651" y="3718318"/>
              <a:ext cx="8255" cy="59690"/>
            </a:xfrm>
            <a:custGeom>
              <a:avLst/>
              <a:gdLst/>
              <a:ahLst/>
              <a:cxnLst/>
              <a:rect l="l" t="t" r="r" b="b"/>
              <a:pathLst>
                <a:path w="8254" h="59689">
                  <a:moveTo>
                    <a:pt x="7810" y="0"/>
                  </a:moveTo>
                  <a:lnTo>
                    <a:pt x="0" y="0"/>
                  </a:lnTo>
                  <a:lnTo>
                    <a:pt x="0" y="59436"/>
                  </a:lnTo>
                  <a:lnTo>
                    <a:pt x="7810" y="59436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 descr=""/>
            <p:cNvSpPr/>
            <p:nvPr/>
          </p:nvSpPr>
          <p:spPr>
            <a:xfrm>
              <a:off x="7071563" y="371831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0"/>
                  </a:moveTo>
                  <a:lnTo>
                    <a:pt x="9131" y="1522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 descr=""/>
            <p:cNvSpPr/>
            <p:nvPr/>
          </p:nvSpPr>
          <p:spPr>
            <a:xfrm>
              <a:off x="7076783" y="3718318"/>
              <a:ext cx="8255" cy="59690"/>
            </a:xfrm>
            <a:custGeom>
              <a:avLst/>
              <a:gdLst/>
              <a:ahLst/>
              <a:cxnLst/>
              <a:rect l="l" t="t" r="r" b="b"/>
              <a:pathLst>
                <a:path w="8254" h="59689">
                  <a:moveTo>
                    <a:pt x="7810" y="0"/>
                  </a:moveTo>
                  <a:lnTo>
                    <a:pt x="0" y="0"/>
                  </a:lnTo>
                  <a:lnTo>
                    <a:pt x="0" y="7594"/>
                  </a:lnTo>
                  <a:lnTo>
                    <a:pt x="0" y="15227"/>
                  </a:lnTo>
                  <a:lnTo>
                    <a:pt x="0" y="59436"/>
                  </a:lnTo>
                  <a:lnTo>
                    <a:pt x="7810" y="59436"/>
                  </a:lnTo>
                  <a:lnTo>
                    <a:pt x="7810" y="15227"/>
                  </a:lnTo>
                  <a:lnTo>
                    <a:pt x="7810" y="759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 descr=""/>
            <p:cNvSpPr/>
            <p:nvPr/>
          </p:nvSpPr>
          <p:spPr>
            <a:xfrm>
              <a:off x="7080694" y="3725913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w="0" h="23495">
                  <a:moveTo>
                    <a:pt x="0" y="0"/>
                  </a:moveTo>
                  <a:lnTo>
                    <a:pt x="0" y="2287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 descr=""/>
            <p:cNvSpPr/>
            <p:nvPr/>
          </p:nvSpPr>
          <p:spPr>
            <a:xfrm>
              <a:off x="7076786" y="3748786"/>
              <a:ext cx="8255" cy="29209"/>
            </a:xfrm>
            <a:custGeom>
              <a:avLst/>
              <a:gdLst/>
              <a:ahLst/>
              <a:cxnLst/>
              <a:rect l="l" t="t" r="r" b="b"/>
              <a:pathLst>
                <a:path w="8254" h="29210">
                  <a:moveTo>
                    <a:pt x="0" y="0"/>
                  </a:moveTo>
                  <a:lnTo>
                    <a:pt x="0" y="28968"/>
                  </a:lnTo>
                  <a:lnTo>
                    <a:pt x="7815" y="28968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 descr=""/>
            <p:cNvSpPr/>
            <p:nvPr/>
          </p:nvSpPr>
          <p:spPr>
            <a:xfrm>
              <a:off x="7081999" y="3725913"/>
              <a:ext cx="6350" cy="52069"/>
            </a:xfrm>
            <a:custGeom>
              <a:avLst/>
              <a:gdLst/>
              <a:ahLst/>
              <a:cxnLst/>
              <a:rect l="l" t="t" r="r" b="b"/>
              <a:pathLst>
                <a:path w="6350" h="52070">
                  <a:moveTo>
                    <a:pt x="0" y="51841"/>
                  </a:moveTo>
                  <a:lnTo>
                    <a:pt x="634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 descr=""/>
            <p:cNvSpPr/>
            <p:nvPr/>
          </p:nvSpPr>
          <p:spPr>
            <a:xfrm>
              <a:off x="7084428" y="3725913"/>
              <a:ext cx="8255" cy="52069"/>
            </a:xfrm>
            <a:custGeom>
              <a:avLst/>
              <a:gdLst/>
              <a:ahLst/>
              <a:cxnLst/>
              <a:rect l="l" t="t" r="r" b="b"/>
              <a:pathLst>
                <a:path w="8254" h="52070">
                  <a:moveTo>
                    <a:pt x="7810" y="0"/>
                  </a:moveTo>
                  <a:lnTo>
                    <a:pt x="0" y="0"/>
                  </a:lnTo>
                  <a:lnTo>
                    <a:pt x="0" y="51841"/>
                  </a:lnTo>
                  <a:lnTo>
                    <a:pt x="7810" y="5184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 descr=""/>
            <p:cNvSpPr/>
            <p:nvPr/>
          </p:nvSpPr>
          <p:spPr>
            <a:xfrm>
              <a:off x="7088340" y="3725913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w="0" h="31114">
                  <a:moveTo>
                    <a:pt x="0" y="0"/>
                  </a:moveTo>
                  <a:lnTo>
                    <a:pt x="0" y="3050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 descr=""/>
            <p:cNvSpPr/>
            <p:nvPr/>
          </p:nvSpPr>
          <p:spPr>
            <a:xfrm>
              <a:off x="7084428" y="3725913"/>
              <a:ext cx="15875" cy="52069"/>
            </a:xfrm>
            <a:custGeom>
              <a:avLst/>
              <a:gdLst/>
              <a:ahLst/>
              <a:cxnLst/>
              <a:rect l="l" t="t" r="r" b="b"/>
              <a:pathLst>
                <a:path w="15875" h="52070">
                  <a:moveTo>
                    <a:pt x="15443" y="7632"/>
                  </a:moveTo>
                  <a:lnTo>
                    <a:pt x="7810" y="7632"/>
                  </a:lnTo>
                  <a:lnTo>
                    <a:pt x="7810" y="0"/>
                  </a:lnTo>
                  <a:lnTo>
                    <a:pt x="0" y="0"/>
                  </a:lnTo>
                  <a:lnTo>
                    <a:pt x="0" y="30505"/>
                  </a:lnTo>
                  <a:lnTo>
                    <a:pt x="0" y="51841"/>
                  </a:lnTo>
                  <a:lnTo>
                    <a:pt x="7632" y="51841"/>
                  </a:lnTo>
                  <a:lnTo>
                    <a:pt x="7810" y="51841"/>
                  </a:lnTo>
                  <a:lnTo>
                    <a:pt x="15443" y="51841"/>
                  </a:lnTo>
                  <a:lnTo>
                    <a:pt x="15443" y="76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 descr=""/>
            <p:cNvSpPr/>
            <p:nvPr/>
          </p:nvSpPr>
          <p:spPr>
            <a:xfrm>
              <a:off x="7095972" y="3733546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59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 descr=""/>
            <p:cNvSpPr/>
            <p:nvPr/>
          </p:nvSpPr>
          <p:spPr>
            <a:xfrm>
              <a:off x="7092061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39598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3959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 descr=""/>
            <p:cNvSpPr/>
            <p:nvPr/>
          </p:nvSpPr>
          <p:spPr>
            <a:xfrm>
              <a:off x="7095972" y="3733546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0" y="0"/>
                  </a:moveTo>
                  <a:lnTo>
                    <a:pt x="6118" y="4420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 descr=""/>
            <p:cNvSpPr/>
            <p:nvPr/>
          </p:nvSpPr>
          <p:spPr>
            <a:xfrm>
              <a:off x="7099656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 descr=""/>
            <p:cNvSpPr/>
            <p:nvPr/>
          </p:nvSpPr>
          <p:spPr>
            <a:xfrm>
              <a:off x="7103567" y="3733546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0" y="0"/>
                  </a:moveTo>
                  <a:lnTo>
                    <a:pt x="6159" y="4420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 descr=""/>
            <p:cNvSpPr/>
            <p:nvPr/>
          </p:nvSpPr>
          <p:spPr>
            <a:xfrm>
              <a:off x="7107304" y="376555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0" y="0"/>
                  </a:moveTo>
                  <a:lnTo>
                    <a:pt x="0" y="12204"/>
                  </a:lnTo>
                  <a:lnTo>
                    <a:pt x="7815" y="12204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 descr=""/>
            <p:cNvSpPr/>
            <p:nvPr/>
          </p:nvSpPr>
          <p:spPr>
            <a:xfrm>
              <a:off x="7111212" y="373354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3200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 descr=""/>
            <p:cNvSpPr/>
            <p:nvPr/>
          </p:nvSpPr>
          <p:spPr>
            <a:xfrm>
              <a:off x="7107301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 descr=""/>
            <p:cNvSpPr/>
            <p:nvPr/>
          </p:nvSpPr>
          <p:spPr>
            <a:xfrm>
              <a:off x="7113253" y="3748786"/>
              <a:ext cx="5715" cy="29209"/>
            </a:xfrm>
            <a:custGeom>
              <a:avLst/>
              <a:gdLst/>
              <a:ahLst/>
              <a:cxnLst/>
              <a:rect l="l" t="t" r="r" b="b"/>
              <a:pathLst>
                <a:path w="5715" h="29210">
                  <a:moveTo>
                    <a:pt x="0" y="28968"/>
                  </a:moveTo>
                  <a:lnTo>
                    <a:pt x="554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 descr=""/>
            <p:cNvSpPr/>
            <p:nvPr/>
          </p:nvSpPr>
          <p:spPr>
            <a:xfrm>
              <a:off x="7114883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1524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 descr=""/>
            <p:cNvSpPr/>
            <p:nvPr/>
          </p:nvSpPr>
          <p:spPr>
            <a:xfrm>
              <a:off x="7118794" y="373354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4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 descr=""/>
            <p:cNvSpPr/>
            <p:nvPr/>
          </p:nvSpPr>
          <p:spPr>
            <a:xfrm>
              <a:off x="7114883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 descr=""/>
            <p:cNvSpPr/>
            <p:nvPr/>
          </p:nvSpPr>
          <p:spPr>
            <a:xfrm>
              <a:off x="7119283" y="3733546"/>
              <a:ext cx="7620" cy="44450"/>
            </a:xfrm>
            <a:custGeom>
              <a:avLst/>
              <a:gdLst/>
              <a:ahLst/>
              <a:cxnLst/>
              <a:rect l="l" t="t" r="r" b="b"/>
              <a:pathLst>
                <a:path w="7620" h="44450">
                  <a:moveTo>
                    <a:pt x="0" y="44208"/>
                  </a:moveTo>
                  <a:lnTo>
                    <a:pt x="7156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 descr=""/>
            <p:cNvSpPr/>
            <p:nvPr/>
          </p:nvSpPr>
          <p:spPr>
            <a:xfrm>
              <a:off x="7126440" y="373354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4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 descr=""/>
            <p:cNvSpPr/>
            <p:nvPr/>
          </p:nvSpPr>
          <p:spPr>
            <a:xfrm>
              <a:off x="7122528" y="373354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7810" y="0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0" y="15240"/>
                  </a:lnTo>
                  <a:lnTo>
                    <a:pt x="0" y="44208"/>
                  </a:lnTo>
                  <a:lnTo>
                    <a:pt x="7810" y="44208"/>
                  </a:lnTo>
                  <a:lnTo>
                    <a:pt x="7810" y="15240"/>
                  </a:lnTo>
                  <a:lnTo>
                    <a:pt x="7810" y="764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 descr=""/>
            <p:cNvSpPr/>
            <p:nvPr/>
          </p:nvSpPr>
          <p:spPr>
            <a:xfrm>
              <a:off x="7126440" y="3748786"/>
              <a:ext cx="8255" cy="24765"/>
            </a:xfrm>
            <a:custGeom>
              <a:avLst/>
              <a:gdLst/>
              <a:ahLst/>
              <a:cxnLst/>
              <a:rect l="l" t="t" r="r" b="b"/>
              <a:pathLst>
                <a:path w="8254" h="24764">
                  <a:moveTo>
                    <a:pt x="0" y="0"/>
                  </a:moveTo>
                  <a:lnTo>
                    <a:pt x="7632" y="2435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 descr=""/>
            <p:cNvSpPr/>
            <p:nvPr/>
          </p:nvSpPr>
          <p:spPr>
            <a:xfrm>
              <a:off x="7134072" y="3733546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39598"/>
                  </a:moveTo>
                  <a:lnTo>
                    <a:pt x="0" y="0"/>
                  </a:lnTo>
                </a:path>
                <a:path w="0" h="40004">
                  <a:moveTo>
                    <a:pt x="0" y="0"/>
                  </a:moveTo>
                  <a:lnTo>
                    <a:pt x="0" y="3959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 descr=""/>
            <p:cNvSpPr/>
            <p:nvPr/>
          </p:nvSpPr>
          <p:spPr>
            <a:xfrm>
              <a:off x="7130164" y="376923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 descr=""/>
            <p:cNvSpPr/>
            <p:nvPr/>
          </p:nvSpPr>
          <p:spPr>
            <a:xfrm>
              <a:off x="7134072" y="3725913"/>
              <a:ext cx="9525" cy="47625"/>
            </a:xfrm>
            <a:custGeom>
              <a:avLst/>
              <a:gdLst/>
              <a:ahLst/>
              <a:cxnLst/>
              <a:rect l="l" t="t" r="r" b="b"/>
              <a:pathLst>
                <a:path w="9525" h="47625">
                  <a:moveTo>
                    <a:pt x="0" y="47231"/>
                  </a:moveTo>
                  <a:lnTo>
                    <a:pt x="0" y="7632"/>
                  </a:lnTo>
                </a:path>
                <a:path w="9525" h="47625">
                  <a:moveTo>
                    <a:pt x="0" y="7632"/>
                  </a:moveTo>
                  <a:lnTo>
                    <a:pt x="0" y="22872"/>
                  </a:lnTo>
                </a:path>
                <a:path w="9525" h="47625">
                  <a:moveTo>
                    <a:pt x="0" y="22872"/>
                  </a:moveTo>
                  <a:lnTo>
                    <a:pt x="0" y="47231"/>
                  </a:lnTo>
                </a:path>
                <a:path w="9525" h="47625">
                  <a:moveTo>
                    <a:pt x="0" y="47231"/>
                  </a:moveTo>
                  <a:lnTo>
                    <a:pt x="0" y="0"/>
                  </a:lnTo>
                </a:path>
                <a:path w="9525" h="47625">
                  <a:moveTo>
                    <a:pt x="0" y="0"/>
                  </a:moveTo>
                  <a:lnTo>
                    <a:pt x="9131" y="396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 descr=""/>
            <p:cNvSpPr/>
            <p:nvPr/>
          </p:nvSpPr>
          <p:spPr>
            <a:xfrm>
              <a:off x="7139295" y="37616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 descr=""/>
            <p:cNvSpPr/>
            <p:nvPr/>
          </p:nvSpPr>
          <p:spPr>
            <a:xfrm>
              <a:off x="7143203" y="372591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39636"/>
                  </a:moveTo>
                  <a:lnTo>
                    <a:pt x="0" y="0"/>
                  </a:lnTo>
                </a:path>
                <a:path w="0" h="40004">
                  <a:moveTo>
                    <a:pt x="0" y="0"/>
                  </a:moveTo>
                  <a:lnTo>
                    <a:pt x="0" y="3963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 descr=""/>
            <p:cNvSpPr/>
            <p:nvPr/>
          </p:nvSpPr>
          <p:spPr>
            <a:xfrm>
              <a:off x="7139295" y="37616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 descr=""/>
            <p:cNvSpPr/>
            <p:nvPr/>
          </p:nvSpPr>
          <p:spPr>
            <a:xfrm>
              <a:off x="7143203" y="3718318"/>
              <a:ext cx="15240" cy="47625"/>
            </a:xfrm>
            <a:custGeom>
              <a:avLst/>
              <a:gdLst/>
              <a:ahLst/>
              <a:cxnLst/>
              <a:rect l="l" t="t" r="r" b="b"/>
              <a:pathLst>
                <a:path w="15240" h="47625">
                  <a:moveTo>
                    <a:pt x="0" y="47231"/>
                  </a:moveTo>
                  <a:lnTo>
                    <a:pt x="0" y="7594"/>
                  </a:lnTo>
                </a:path>
                <a:path w="15240" h="47625">
                  <a:moveTo>
                    <a:pt x="0" y="7594"/>
                  </a:moveTo>
                  <a:lnTo>
                    <a:pt x="0" y="47231"/>
                  </a:lnTo>
                </a:path>
                <a:path w="15240" h="47625">
                  <a:moveTo>
                    <a:pt x="0" y="47231"/>
                  </a:moveTo>
                  <a:lnTo>
                    <a:pt x="0" y="30467"/>
                  </a:lnTo>
                </a:path>
                <a:path w="15240" h="47625">
                  <a:moveTo>
                    <a:pt x="0" y="30467"/>
                  </a:moveTo>
                  <a:lnTo>
                    <a:pt x="7645" y="7594"/>
                  </a:lnTo>
                </a:path>
                <a:path w="15240" h="47625">
                  <a:moveTo>
                    <a:pt x="7645" y="7594"/>
                  </a:moveTo>
                  <a:lnTo>
                    <a:pt x="7645" y="38100"/>
                  </a:lnTo>
                </a:path>
                <a:path w="15240" h="47625">
                  <a:moveTo>
                    <a:pt x="7645" y="38100"/>
                  </a:moveTo>
                  <a:lnTo>
                    <a:pt x="7645" y="0"/>
                  </a:lnTo>
                </a:path>
                <a:path w="15240" h="47625">
                  <a:moveTo>
                    <a:pt x="7645" y="0"/>
                  </a:moveTo>
                  <a:lnTo>
                    <a:pt x="7645" y="38100"/>
                  </a:lnTo>
                </a:path>
                <a:path w="15240" h="47625">
                  <a:moveTo>
                    <a:pt x="7645" y="38100"/>
                  </a:moveTo>
                  <a:lnTo>
                    <a:pt x="7645" y="22872"/>
                  </a:lnTo>
                </a:path>
                <a:path w="15240" h="47625">
                  <a:moveTo>
                    <a:pt x="7645" y="22872"/>
                  </a:moveTo>
                  <a:lnTo>
                    <a:pt x="7645" y="0"/>
                  </a:lnTo>
                </a:path>
                <a:path w="15240" h="47625">
                  <a:moveTo>
                    <a:pt x="7645" y="0"/>
                  </a:moveTo>
                  <a:lnTo>
                    <a:pt x="7645" y="38100"/>
                  </a:lnTo>
                </a:path>
                <a:path w="15240" h="47625">
                  <a:moveTo>
                    <a:pt x="7645" y="38100"/>
                  </a:moveTo>
                  <a:lnTo>
                    <a:pt x="15227" y="0"/>
                  </a:lnTo>
                </a:path>
                <a:path w="15240" h="47625">
                  <a:moveTo>
                    <a:pt x="15227" y="0"/>
                  </a:moveTo>
                  <a:lnTo>
                    <a:pt x="15227" y="30467"/>
                  </a:lnTo>
                </a:path>
                <a:path w="15240" h="47625">
                  <a:moveTo>
                    <a:pt x="15227" y="30467"/>
                  </a:moveTo>
                  <a:lnTo>
                    <a:pt x="15227" y="7594"/>
                  </a:lnTo>
                </a:path>
                <a:path w="15240" h="47625">
                  <a:moveTo>
                    <a:pt x="15227" y="7594"/>
                  </a:moveTo>
                  <a:lnTo>
                    <a:pt x="15227" y="0"/>
                  </a:lnTo>
                </a:path>
                <a:path w="15240" h="47625">
                  <a:moveTo>
                    <a:pt x="15227" y="0"/>
                  </a:moveTo>
                  <a:lnTo>
                    <a:pt x="15227" y="30467"/>
                  </a:lnTo>
                </a:path>
                <a:path w="15240" h="47625">
                  <a:moveTo>
                    <a:pt x="15227" y="30467"/>
                  </a:moveTo>
                  <a:lnTo>
                    <a:pt x="15227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 descr=""/>
            <p:cNvSpPr/>
            <p:nvPr/>
          </p:nvSpPr>
          <p:spPr>
            <a:xfrm>
              <a:off x="7154523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 descr=""/>
            <p:cNvSpPr/>
            <p:nvPr/>
          </p:nvSpPr>
          <p:spPr>
            <a:xfrm>
              <a:off x="7158431" y="3710686"/>
              <a:ext cx="23495" cy="38100"/>
            </a:xfrm>
            <a:custGeom>
              <a:avLst/>
              <a:gdLst/>
              <a:ahLst/>
              <a:cxnLst/>
              <a:rect l="l" t="t" r="r" b="b"/>
              <a:pathLst>
                <a:path w="23495" h="38100">
                  <a:moveTo>
                    <a:pt x="0" y="7632"/>
                  </a:moveTo>
                  <a:lnTo>
                    <a:pt x="7645" y="38100"/>
                  </a:lnTo>
                </a:path>
                <a:path w="23495" h="38100">
                  <a:moveTo>
                    <a:pt x="7645" y="38100"/>
                  </a:moveTo>
                  <a:lnTo>
                    <a:pt x="7645" y="0"/>
                  </a:lnTo>
                </a:path>
                <a:path w="23495" h="38100">
                  <a:moveTo>
                    <a:pt x="7645" y="0"/>
                  </a:moveTo>
                  <a:lnTo>
                    <a:pt x="7645" y="38100"/>
                  </a:lnTo>
                </a:path>
                <a:path w="23495" h="38100">
                  <a:moveTo>
                    <a:pt x="7645" y="38100"/>
                  </a:moveTo>
                  <a:lnTo>
                    <a:pt x="7645" y="0"/>
                  </a:lnTo>
                </a:path>
                <a:path w="23495" h="38100">
                  <a:moveTo>
                    <a:pt x="7645" y="0"/>
                  </a:moveTo>
                  <a:lnTo>
                    <a:pt x="7645" y="7632"/>
                  </a:lnTo>
                </a:path>
                <a:path w="23495" h="38100">
                  <a:moveTo>
                    <a:pt x="7645" y="7632"/>
                  </a:moveTo>
                  <a:lnTo>
                    <a:pt x="7645" y="30505"/>
                  </a:lnTo>
                </a:path>
                <a:path w="23495" h="38100">
                  <a:moveTo>
                    <a:pt x="7645" y="30505"/>
                  </a:moveTo>
                  <a:lnTo>
                    <a:pt x="7645" y="0"/>
                  </a:lnTo>
                </a:path>
                <a:path w="23495" h="38100">
                  <a:moveTo>
                    <a:pt x="7645" y="0"/>
                  </a:moveTo>
                  <a:lnTo>
                    <a:pt x="15227" y="30505"/>
                  </a:lnTo>
                </a:path>
                <a:path w="23495" h="38100">
                  <a:moveTo>
                    <a:pt x="15227" y="30505"/>
                  </a:moveTo>
                  <a:lnTo>
                    <a:pt x="15227" y="0"/>
                  </a:lnTo>
                </a:path>
                <a:path w="23495" h="38100">
                  <a:moveTo>
                    <a:pt x="15227" y="0"/>
                  </a:moveTo>
                  <a:lnTo>
                    <a:pt x="15227" y="15227"/>
                  </a:lnTo>
                </a:path>
                <a:path w="23495" h="38100">
                  <a:moveTo>
                    <a:pt x="15227" y="15227"/>
                  </a:moveTo>
                  <a:lnTo>
                    <a:pt x="15227" y="30505"/>
                  </a:lnTo>
                </a:path>
                <a:path w="23495" h="38100">
                  <a:moveTo>
                    <a:pt x="15227" y="30505"/>
                  </a:moveTo>
                  <a:lnTo>
                    <a:pt x="15227" y="0"/>
                  </a:lnTo>
                </a:path>
                <a:path w="23495" h="38100">
                  <a:moveTo>
                    <a:pt x="15227" y="0"/>
                  </a:moveTo>
                  <a:lnTo>
                    <a:pt x="15227" y="30505"/>
                  </a:lnTo>
                </a:path>
                <a:path w="23495" h="38100">
                  <a:moveTo>
                    <a:pt x="15227" y="30505"/>
                  </a:moveTo>
                  <a:lnTo>
                    <a:pt x="22872" y="0"/>
                  </a:lnTo>
                </a:path>
                <a:path w="23495" h="38100">
                  <a:moveTo>
                    <a:pt x="22872" y="0"/>
                  </a:moveTo>
                  <a:lnTo>
                    <a:pt x="22872" y="7632"/>
                  </a:lnTo>
                </a:path>
                <a:path w="23495" h="38100">
                  <a:moveTo>
                    <a:pt x="22872" y="7632"/>
                  </a:moveTo>
                  <a:lnTo>
                    <a:pt x="22872" y="30505"/>
                  </a:lnTo>
                </a:path>
                <a:path w="23495" h="38100">
                  <a:moveTo>
                    <a:pt x="22872" y="30505"/>
                  </a:moveTo>
                  <a:lnTo>
                    <a:pt x="22872" y="0"/>
                  </a:lnTo>
                </a:path>
                <a:path w="23495" h="38100">
                  <a:moveTo>
                    <a:pt x="22872" y="0"/>
                  </a:moveTo>
                  <a:lnTo>
                    <a:pt x="22872" y="2286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 descr=""/>
            <p:cNvSpPr/>
            <p:nvPr/>
          </p:nvSpPr>
          <p:spPr>
            <a:xfrm>
              <a:off x="7177395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 descr=""/>
            <p:cNvSpPr/>
            <p:nvPr/>
          </p:nvSpPr>
          <p:spPr>
            <a:xfrm>
              <a:off x="7181303" y="3701554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31991"/>
                  </a:moveTo>
                  <a:lnTo>
                    <a:pt x="0" y="0"/>
                  </a:lnTo>
                </a:path>
                <a:path w="0" h="32385">
                  <a:moveTo>
                    <a:pt x="0" y="0"/>
                  </a:moveTo>
                  <a:lnTo>
                    <a:pt x="0" y="3199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 descr=""/>
            <p:cNvSpPr/>
            <p:nvPr/>
          </p:nvSpPr>
          <p:spPr>
            <a:xfrm>
              <a:off x="7177395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 descr=""/>
            <p:cNvSpPr/>
            <p:nvPr/>
          </p:nvSpPr>
          <p:spPr>
            <a:xfrm>
              <a:off x="7181303" y="3701554"/>
              <a:ext cx="8255" cy="32384"/>
            </a:xfrm>
            <a:custGeom>
              <a:avLst/>
              <a:gdLst/>
              <a:ahLst/>
              <a:cxnLst/>
              <a:rect l="l" t="t" r="r" b="b"/>
              <a:pathLst>
                <a:path w="8254" h="32385">
                  <a:moveTo>
                    <a:pt x="0" y="31991"/>
                  </a:moveTo>
                  <a:lnTo>
                    <a:pt x="7645" y="0"/>
                  </a:lnTo>
                </a:path>
                <a:path w="8254" h="32385">
                  <a:moveTo>
                    <a:pt x="7645" y="0"/>
                  </a:moveTo>
                  <a:lnTo>
                    <a:pt x="7645" y="3199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 descr=""/>
            <p:cNvSpPr/>
            <p:nvPr/>
          </p:nvSpPr>
          <p:spPr>
            <a:xfrm>
              <a:off x="7185041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 descr=""/>
            <p:cNvSpPr/>
            <p:nvPr/>
          </p:nvSpPr>
          <p:spPr>
            <a:xfrm>
              <a:off x="7188949" y="3701554"/>
              <a:ext cx="17145" cy="32384"/>
            </a:xfrm>
            <a:custGeom>
              <a:avLst/>
              <a:gdLst/>
              <a:ahLst/>
              <a:cxnLst/>
              <a:rect l="l" t="t" r="r" b="b"/>
              <a:pathLst>
                <a:path w="17145" h="32385">
                  <a:moveTo>
                    <a:pt x="0" y="31991"/>
                  </a:moveTo>
                  <a:lnTo>
                    <a:pt x="0" y="0"/>
                  </a:lnTo>
                </a:path>
                <a:path w="17145" h="32385">
                  <a:moveTo>
                    <a:pt x="0" y="0"/>
                  </a:moveTo>
                  <a:lnTo>
                    <a:pt x="0" y="31991"/>
                  </a:lnTo>
                </a:path>
                <a:path w="17145" h="32385">
                  <a:moveTo>
                    <a:pt x="0" y="31991"/>
                  </a:moveTo>
                  <a:lnTo>
                    <a:pt x="0" y="9131"/>
                  </a:lnTo>
                </a:path>
                <a:path w="17145" h="32385">
                  <a:moveTo>
                    <a:pt x="0" y="9131"/>
                  </a:moveTo>
                  <a:lnTo>
                    <a:pt x="7581" y="31991"/>
                  </a:lnTo>
                </a:path>
                <a:path w="17145" h="32385">
                  <a:moveTo>
                    <a:pt x="7581" y="31991"/>
                  </a:moveTo>
                  <a:lnTo>
                    <a:pt x="7581" y="24358"/>
                  </a:lnTo>
                </a:path>
                <a:path w="17145" h="32385">
                  <a:moveTo>
                    <a:pt x="7581" y="24358"/>
                  </a:moveTo>
                  <a:lnTo>
                    <a:pt x="7581" y="9131"/>
                  </a:lnTo>
                </a:path>
                <a:path w="17145" h="32385">
                  <a:moveTo>
                    <a:pt x="7581" y="9131"/>
                  </a:moveTo>
                  <a:lnTo>
                    <a:pt x="7581" y="31991"/>
                  </a:lnTo>
                </a:path>
                <a:path w="17145" h="32385">
                  <a:moveTo>
                    <a:pt x="7581" y="31991"/>
                  </a:moveTo>
                  <a:lnTo>
                    <a:pt x="7581" y="9131"/>
                  </a:lnTo>
                </a:path>
                <a:path w="17145" h="32385">
                  <a:moveTo>
                    <a:pt x="7581" y="9131"/>
                  </a:moveTo>
                  <a:lnTo>
                    <a:pt x="7581" y="31991"/>
                  </a:lnTo>
                </a:path>
                <a:path w="17145" h="32385">
                  <a:moveTo>
                    <a:pt x="7581" y="31991"/>
                  </a:moveTo>
                  <a:lnTo>
                    <a:pt x="7581" y="24358"/>
                  </a:lnTo>
                </a:path>
                <a:path w="17145" h="32385">
                  <a:moveTo>
                    <a:pt x="7581" y="24358"/>
                  </a:moveTo>
                  <a:lnTo>
                    <a:pt x="7581" y="9131"/>
                  </a:lnTo>
                </a:path>
                <a:path w="17145" h="32385">
                  <a:moveTo>
                    <a:pt x="7581" y="9131"/>
                  </a:moveTo>
                  <a:lnTo>
                    <a:pt x="16713" y="31991"/>
                  </a:lnTo>
                </a:path>
                <a:path w="17145" h="32385">
                  <a:moveTo>
                    <a:pt x="16713" y="31991"/>
                  </a:moveTo>
                  <a:lnTo>
                    <a:pt x="16713" y="913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 descr=""/>
            <p:cNvSpPr/>
            <p:nvPr/>
          </p:nvSpPr>
          <p:spPr>
            <a:xfrm>
              <a:off x="7201754" y="37067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 descr=""/>
            <p:cNvSpPr/>
            <p:nvPr/>
          </p:nvSpPr>
          <p:spPr>
            <a:xfrm>
              <a:off x="7205662" y="3710686"/>
              <a:ext cx="53340" cy="31115"/>
            </a:xfrm>
            <a:custGeom>
              <a:avLst/>
              <a:gdLst/>
              <a:ahLst/>
              <a:cxnLst/>
              <a:rect l="l" t="t" r="r" b="b"/>
              <a:pathLst>
                <a:path w="53340" h="31114">
                  <a:moveTo>
                    <a:pt x="0" y="0"/>
                  </a:moveTo>
                  <a:lnTo>
                    <a:pt x="0" y="22860"/>
                  </a:lnTo>
                </a:path>
                <a:path w="53340" h="31114">
                  <a:moveTo>
                    <a:pt x="0" y="22860"/>
                  </a:moveTo>
                  <a:lnTo>
                    <a:pt x="0" y="7632"/>
                  </a:lnTo>
                </a:path>
                <a:path w="53340" h="31114">
                  <a:moveTo>
                    <a:pt x="0" y="7632"/>
                  </a:moveTo>
                  <a:lnTo>
                    <a:pt x="0" y="0"/>
                  </a:lnTo>
                </a:path>
                <a:path w="53340" h="31114">
                  <a:moveTo>
                    <a:pt x="0" y="0"/>
                  </a:moveTo>
                  <a:lnTo>
                    <a:pt x="0" y="22860"/>
                  </a:lnTo>
                </a:path>
                <a:path w="53340" h="31114">
                  <a:moveTo>
                    <a:pt x="0" y="22860"/>
                  </a:moveTo>
                  <a:lnTo>
                    <a:pt x="0" y="0"/>
                  </a:lnTo>
                </a:path>
                <a:path w="53340" h="31114">
                  <a:moveTo>
                    <a:pt x="0" y="0"/>
                  </a:moveTo>
                  <a:lnTo>
                    <a:pt x="7645" y="7632"/>
                  </a:lnTo>
                </a:path>
                <a:path w="53340" h="31114">
                  <a:moveTo>
                    <a:pt x="7645" y="7632"/>
                  </a:moveTo>
                  <a:lnTo>
                    <a:pt x="7645" y="22860"/>
                  </a:lnTo>
                </a:path>
                <a:path w="53340" h="31114">
                  <a:moveTo>
                    <a:pt x="7645" y="22860"/>
                  </a:moveTo>
                  <a:lnTo>
                    <a:pt x="7645" y="0"/>
                  </a:lnTo>
                </a:path>
                <a:path w="53340" h="31114">
                  <a:moveTo>
                    <a:pt x="7645" y="0"/>
                  </a:moveTo>
                  <a:lnTo>
                    <a:pt x="7645" y="22860"/>
                  </a:lnTo>
                </a:path>
                <a:path w="53340" h="31114">
                  <a:moveTo>
                    <a:pt x="7645" y="22860"/>
                  </a:moveTo>
                  <a:lnTo>
                    <a:pt x="7645" y="0"/>
                  </a:lnTo>
                </a:path>
                <a:path w="53340" h="31114">
                  <a:moveTo>
                    <a:pt x="7645" y="0"/>
                  </a:moveTo>
                  <a:lnTo>
                    <a:pt x="7645" y="15227"/>
                  </a:lnTo>
                </a:path>
                <a:path w="53340" h="31114">
                  <a:moveTo>
                    <a:pt x="7645" y="15227"/>
                  </a:moveTo>
                  <a:lnTo>
                    <a:pt x="7645" y="30505"/>
                  </a:lnTo>
                </a:path>
                <a:path w="53340" h="31114">
                  <a:moveTo>
                    <a:pt x="7645" y="30505"/>
                  </a:moveTo>
                  <a:lnTo>
                    <a:pt x="15278" y="7632"/>
                  </a:lnTo>
                </a:path>
                <a:path w="53340" h="31114">
                  <a:moveTo>
                    <a:pt x="15278" y="7632"/>
                  </a:moveTo>
                  <a:lnTo>
                    <a:pt x="15278" y="30505"/>
                  </a:lnTo>
                </a:path>
                <a:path w="53340" h="31114">
                  <a:moveTo>
                    <a:pt x="15278" y="30505"/>
                  </a:moveTo>
                  <a:lnTo>
                    <a:pt x="15278" y="7632"/>
                  </a:lnTo>
                </a:path>
                <a:path w="53340" h="31114">
                  <a:moveTo>
                    <a:pt x="15278" y="7632"/>
                  </a:moveTo>
                  <a:lnTo>
                    <a:pt x="15278" y="22860"/>
                  </a:lnTo>
                </a:path>
                <a:path w="53340" h="31114">
                  <a:moveTo>
                    <a:pt x="15278" y="22860"/>
                  </a:moveTo>
                  <a:lnTo>
                    <a:pt x="15278" y="30505"/>
                  </a:lnTo>
                </a:path>
                <a:path w="53340" h="31114">
                  <a:moveTo>
                    <a:pt x="15278" y="30505"/>
                  </a:moveTo>
                  <a:lnTo>
                    <a:pt x="15278" y="7632"/>
                  </a:lnTo>
                </a:path>
                <a:path w="53340" h="31114">
                  <a:moveTo>
                    <a:pt x="15278" y="7632"/>
                  </a:moveTo>
                  <a:lnTo>
                    <a:pt x="22872" y="30505"/>
                  </a:lnTo>
                </a:path>
                <a:path w="53340" h="31114">
                  <a:moveTo>
                    <a:pt x="22872" y="30505"/>
                  </a:moveTo>
                  <a:lnTo>
                    <a:pt x="22872" y="7632"/>
                  </a:lnTo>
                </a:path>
                <a:path w="53340" h="31114">
                  <a:moveTo>
                    <a:pt x="22872" y="7632"/>
                  </a:moveTo>
                  <a:lnTo>
                    <a:pt x="22872" y="30505"/>
                  </a:lnTo>
                </a:path>
                <a:path w="53340" h="31114">
                  <a:moveTo>
                    <a:pt x="22872" y="30505"/>
                  </a:moveTo>
                  <a:lnTo>
                    <a:pt x="22872" y="7632"/>
                  </a:lnTo>
                </a:path>
                <a:path w="53340" h="31114">
                  <a:moveTo>
                    <a:pt x="22872" y="7632"/>
                  </a:moveTo>
                  <a:lnTo>
                    <a:pt x="22872" y="30505"/>
                  </a:lnTo>
                </a:path>
                <a:path w="53340" h="31114">
                  <a:moveTo>
                    <a:pt x="22872" y="30505"/>
                  </a:moveTo>
                  <a:lnTo>
                    <a:pt x="22872" y="22860"/>
                  </a:lnTo>
                </a:path>
                <a:path w="53340" h="31114">
                  <a:moveTo>
                    <a:pt x="22872" y="22860"/>
                  </a:moveTo>
                  <a:lnTo>
                    <a:pt x="22872" y="7632"/>
                  </a:lnTo>
                </a:path>
                <a:path w="53340" h="31114">
                  <a:moveTo>
                    <a:pt x="22872" y="7632"/>
                  </a:moveTo>
                  <a:lnTo>
                    <a:pt x="30505" y="30505"/>
                  </a:lnTo>
                </a:path>
                <a:path w="53340" h="31114">
                  <a:moveTo>
                    <a:pt x="30505" y="30505"/>
                  </a:moveTo>
                  <a:lnTo>
                    <a:pt x="30505" y="7632"/>
                  </a:lnTo>
                </a:path>
                <a:path w="53340" h="31114">
                  <a:moveTo>
                    <a:pt x="30505" y="7632"/>
                  </a:moveTo>
                  <a:lnTo>
                    <a:pt x="30505" y="30505"/>
                  </a:lnTo>
                </a:path>
                <a:path w="53340" h="31114">
                  <a:moveTo>
                    <a:pt x="30505" y="30505"/>
                  </a:moveTo>
                  <a:lnTo>
                    <a:pt x="30505" y="22860"/>
                  </a:lnTo>
                </a:path>
                <a:path w="53340" h="31114">
                  <a:moveTo>
                    <a:pt x="30505" y="22860"/>
                  </a:moveTo>
                  <a:lnTo>
                    <a:pt x="30505" y="7632"/>
                  </a:lnTo>
                </a:path>
                <a:path w="53340" h="31114">
                  <a:moveTo>
                    <a:pt x="30505" y="7632"/>
                  </a:moveTo>
                  <a:lnTo>
                    <a:pt x="30505" y="30505"/>
                  </a:lnTo>
                </a:path>
                <a:path w="53340" h="31114">
                  <a:moveTo>
                    <a:pt x="30505" y="30505"/>
                  </a:moveTo>
                  <a:lnTo>
                    <a:pt x="30505" y="7632"/>
                  </a:lnTo>
                </a:path>
                <a:path w="53340" h="31114">
                  <a:moveTo>
                    <a:pt x="30505" y="7632"/>
                  </a:moveTo>
                  <a:lnTo>
                    <a:pt x="38100" y="30505"/>
                  </a:lnTo>
                </a:path>
                <a:path w="53340" h="31114">
                  <a:moveTo>
                    <a:pt x="38100" y="30505"/>
                  </a:moveTo>
                  <a:lnTo>
                    <a:pt x="38100" y="22860"/>
                  </a:lnTo>
                </a:path>
                <a:path w="53340" h="31114">
                  <a:moveTo>
                    <a:pt x="38100" y="22860"/>
                  </a:moveTo>
                  <a:lnTo>
                    <a:pt x="38100" y="7632"/>
                  </a:lnTo>
                </a:path>
                <a:path w="53340" h="31114">
                  <a:moveTo>
                    <a:pt x="38100" y="7632"/>
                  </a:moveTo>
                  <a:lnTo>
                    <a:pt x="38100" y="30505"/>
                  </a:lnTo>
                </a:path>
                <a:path w="53340" h="31114">
                  <a:moveTo>
                    <a:pt x="38100" y="30505"/>
                  </a:moveTo>
                  <a:lnTo>
                    <a:pt x="38100" y="7632"/>
                  </a:lnTo>
                </a:path>
                <a:path w="53340" h="31114">
                  <a:moveTo>
                    <a:pt x="38100" y="7632"/>
                  </a:moveTo>
                  <a:lnTo>
                    <a:pt x="38100" y="30505"/>
                  </a:lnTo>
                </a:path>
                <a:path w="53340" h="31114">
                  <a:moveTo>
                    <a:pt x="38100" y="30505"/>
                  </a:moveTo>
                  <a:lnTo>
                    <a:pt x="45745" y="15227"/>
                  </a:lnTo>
                </a:path>
                <a:path w="53340" h="31114">
                  <a:moveTo>
                    <a:pt x="45745" y="15227"/>
                  </a:moveTo>
                  <a:lnTo>
                    <a:pt x="45745" y="7632"/>
                  </a:lnTo>
                </a:path>
                <a:path w="53340" h="31114">
                  <a:moveTo>
                    <a:pt x="45745" y="7632"/>
                  </a:moveTo>
                  <a:lnTo>
                    <a:pt x="45745" y="30505"/>
                  </a:lnTo>
                </a:path>
                <a:path w="53340" h="31114">
                  <a:moveTo>
                    <a:pt x="45745" y="30505"/>
                  </a:moveTo>
                  <a:lnTo>
                    <a:pt x="45745" y="7632"/>
                  </a:lnTo>
                </a:path>
                <a:path w="53340" h="31114">
                  <a:moveTo>
                    <a:pt x="45745" y="7632"/>
                  </a:moveTo>
                  <a:lnTo>
                    <a:pt x="45745" y="15227"/>
                  </a:lnTo>
                </a:path>
                <a:path w="53340" h="31114">
                  <a:moveTo>
                    <a:pt x="45745" y="15227"/>
                  </a:moveTo>
                  <a:lnTo>
                    <a:pt x="45745" y="30505"/>
                  </a:lnTo>
                </a:path>
                <a:path w="53340" h="31114">
                  <a:moveTo>
                    <a:pt x="45745" y="30505"/>
                  </a:moveTo>
                  <a:lnTo>
                    <a:pt x="45745" y="7632"/>
                  </a:lnTo>
                </a:path>
                <a:path w="53340" h="31114">
                  <a:moveTo>
                    <a:pt x="45745" y="7632"/>
                  </a:moveTo>
                  <a:lnTo>
                    <a:pt x="45745" y="30505"/>
                  </a:lnTo>
                </a:path>
                <a:path w="53340" h="31114">
                  <a:moveTo>
                    <a:pt x="45745" y="30505"/>
                  </a:moveTo>
                  <a:lnTo>
                    <a:pt x="53327" y="7632"/>
                  </a:lnTo>
                </a:path>
                <a:path w="53340" h="31114">
                  <a:moveTo>
                    <a:pt x="53327" y="7632"/>
                  </a:moveTo>
                  <a:lnTo>
                    <a:pt x="53327" y="15227"/>
                  </a:lnTo>
                </a:path>
                <a:path w="53340" h="31114">
                  <a:moveTo>
                    <a:pt x="53327" y="15227"/>
                  </a:moveTo>
                  <a:lnTo>
                    <a:pt x="53327" y="2286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 descr=""/>
            <p:cNvSpPr/>
            <p:nvPr/>
          </p:nvSpPr>
          <p:spPr>
            <a:xfrm>
              <a:off x="7255078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 descr=""/>
            <p:cNvSpPr/>
            <p:nvPr/>
          </p:nvSpPr>
          <p:spPr>
            <a:xfrm>
              <a:off x="7258989" y="371831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0"/>
                  </a:moveTo>
                  <a:lnTo>
                    <a:pt x="0" y="7594"/>
                  </a:lnTo>
                </a:path>
                <a:path w="9525" h="15239">
                  <a:moveTo>
                    <a:pt x="0" y="7594"/>
                  </a:moveTo>
                  <a:lnTo>
                    <a:pt x="9182" y="1522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 descr=""/>
            <p:cNvSpPr/>
            <p:nvPr/>
          </p:nvSpPr>
          <p:spPr>
            <a:xfrm>
              <a:off x="7264260" y="3718318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143" y="17995"/>
                  </a:lnTo>
                  <a:lnTo>
                    <a:pt x="3911" y="19138"/>
                  </a:lnTo>
                  <a:lnTo>
                    <a:pt x="6667" y="17995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 descr=""/>
            <p:cNvSpPr/>
            <p:nvPr/>
          </p:nvSpPr>
          <p:spPr>
            <a:xfrm>
              <a:off x="7268172" y="371831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7594"/>
                  </a:lnTo>
                </a:path>
                <a:path w="0" h="15239">
                  <a:moveTo>
                    <a:pt x="0" y="7594"/>
                  </a:moveTo>
                  <a:lnTo>
                    <a:pt x="0" y="1522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 descr=""/>
            <p:cNvSpPr/>
            <p:nvPr/>
          </p:nvSpPr>
          <p:spPr>
            <a:xfrm>
              <a:off x="7264263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15227"/>
                  </a:lnTo>
                  <a:lnTo>
                    <a:pt x="7815" y="1522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 descr=""/>
            <p:cNvSpPr/>
            <p:nvPr/>
          </p:nvSpPr>
          <p:spPr>
            <a:xfrm>
              <a:off x="7268172" y="3718318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0"/>
                  </a:moveTo>
                  <a:lnTo>
                    <a:pt x="7594" y="15227"/>
                  </a:lnTo>
                </a:path>
                <a:path w="7620" h="15239">
                  <a:moveTo>
                    <a:pt x="7594" y="15227"/>
                  </a:moveTo>
                  <a:lnTo>
                    <a:pt x="7594" y="759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 descr=""/>
            <p:cNvSpPr/>
            <p:nvPr/>
          </p:nvSpPr>
          <p:spPr>
            <a:xfrm>
              <a:off x="7271855" y="3710685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 descr=""/>
            <p:cNvSpPr/>
            <p:nvPr/>
          </p:nvSpPr>
          <p:spPr>
            <a:xfrm>
              <a:off x="7275766" y="3710686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15227"/>
                  </a:moveTo>
                  <a:lnTo>
                    <a:pt x="0" y="7632"/>
                  </a:lnTo>
                </a:path>
                <a:path w="8254" h="15239">
                  <a:moveTo>
                    <a:pt x="0" y="7632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 descr=""/>
            <p:cNvSpPr/>
            <p:nvPr/>
          </p:nvSpPr>
          <p:spPr>
            <a:xfrm>
              <a:off x="7279488" y="3706787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 descr=""/>
            <p:cNvSpPr/>
            <p:nvPr/>
          </p:nvSpPr>
          <p:spPr>
            <a:xfrm>
              <a:off x="7283399" y="3710686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15227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 descr=""/>
            <p:cNvSpPr/>
            <p:nvPr/>
          </p:nvSpPr>
          <p:spPr>
            <a:xfrm>
              <a:off x="7287082" y="3706787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0" y="19126"/>
                  </a:lnTo>
                  <a:lnTo>
                    <a:pt x="7810" y="19126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 descr=""/>
            <p:cNvSpPr/>
            <p:nvPr/>
          </p:nvSpPr>
          <p:spPr>
            <a:xfrm>
              <a:off x="7290993" y="37106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32"/>
                  </a:lnTo>
                </a:path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 descr=""/>
            <p:cNvSpPr/>
            <p:nvPr/>
          </p:nvSpPr>
          <p:spPr>
            <a:xfrm>
              <a:off x="7287086" y="37067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 descr=""/>
            <p:cNvSpPr/>
            <p:nvPr/>
          </p:nvSpPr>
          <p:spPr>
            <a:xfrm>
              <a:off x="7290993" y="37106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32" y="7632"/>
                  </a:lnTo>
                </a:path>
                <a:path w="8254" h="8254">
                  <a:moveTo>
                    <a:pt x="7632" y="7632"/>
                  </a:moveTo>
                  <a:lnTo>
                    <a:pt x="7632" y="0"/>
                  </a:lnTo>
                </a:path>
                <a:path w="8254" h="8254">
                  <a:moveTo>
                    <a:pt x="7632" y="0"/>
                  </a:moveTo>
                  <a:lnTo>
                    <a:pt x="7632" y="7632"/>
                  </a:lnTo>
                </a:path>
                <a:path w="8254" h="8254">
                  <a:moveTo>
                    <a:pt x="7632" y="7632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 descr=""/>
            <p:cNvSpPr/>
            <p:nvPr/>
          </p:nvSpPr>
          <p:spPr>
            <a:xfrm>
              <a:off x="7294718" y="37067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 descr=""/>
            <p:cNvSpPr/>
            <p:nvPr/>
          </p:nvSpPr>
          <p:spPr>
            <a:xfrm>
              <a:off x="7298626" y="37106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0" y="7632"/>
                  </a:lnTo>
                </a:path>
                <a:path w="8254" h="8254">
                  <a:moveTo>
                    <a:pt x="0" y="7632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7645" y="7632"/>
                  </a:lnTo>
                </a:path>
                <a:path w="8254" h="8254">
                  <a:moveTo>
                    <a:pt x="7645" y="7632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 descr=""/>
            <p:cNvSpPr/>
            <p:nvPr/>
          </p:nvSpPr>
          <p:spPr>
            <a:xfrm>
              <a:off x="7302364" y="37067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 descr=""/>
            <p:cNvSpPr/>
            <p:nvPr/>
          </p:nvSpPr>
          <p:spPr>
            <a:xfrm>
              <a:off x="7306271" y="371068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0"/>
                  </a:moveTo>
                  <a:lnTo>
                    <a:pt x="0" y="7632"/>
                  </a:lnTo>
                </a:path>
                <a:path w="7620" h="8254">
                  <a:moveTo>
                    <a:pt x="0" y="7632"/>
                  </a:moveTo>
                  <a:lnTo>
                    <a:pt x="0" y="0"/>
                  </a:lnTo>
                </a:path>
                <a:path w="7620" h="8254">
                  <a:moveTo>
                    <a:pt x="0" y="0"/>
                  </a:moveTo>
                  <a:lnTo>
                    <a:pt x="0" y="7632"/>
                  </a:lnTo>
                </a:path>
                <a:path w="7620" h="8254">
                  <a:moveTo>
                    <a:pt x="0" y="7632"/>
                  </a:moveTo>
                  <a:lnTo>
                    <a:pt x="7594" y="0"/>
                  </a:lnTo>
                </a:path>
                <a:path w="7620" h="8254">
                  <a:moveTo>
                    <a:pt x="7594" y="0"/>
                  </a:moveTo>
                  <a:lnTo>
                    <a:pt x="7594" y="763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 descr=""/>
            <p:cNvSpPr/>
            <p:nvPr/>
          </p:nvSpPr>
          <p:spPr>
            <a:xfrm>
              <a:off x="7309958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 descr=""/>
            <p:cNvSpPr/>
            <p:nvPr/>
          </p:nvSpPr>
          <p:spPr>
            <a:xfrm>
              <a:off x="7313866" y="3710686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632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0" y="7632"/>
                  </a:lnTo>
                </a:path>
                <a:path w="9525" h="8254">
                  <a:moveTo>
                    <a:pt x="0" y="7632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0" y="7632"/>
                  </a:lnTo>
                </a:path>
                <a:path w="9525" h="8254">
                  <a:moveTo>
                    <a:pt x="0" y="7632"/>
                  </a:moveTo>
                  <a:lnTo>
                    <a:pt x="9169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 descr=""/>
            <p:cNvSpPr/>
            <p:nvPr/>
          </p:nvSpPr>
          <p:spPr>
            <a:xfrm>
              <a:off x="7319128" y="3710686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15227"/>
                  </a:lnTo>
                  <a:lnTo>
                    <a:pt x="7815" y="1522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 descr=""/>
            <p:cNvSpPr/>
            <p:nvPr/>
          </p:nvSpPr>
          <p:spPr>
            <a:xfrm>
              <a:off x="7323035" y="371068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15227"/>
                  </a:moveTo>
                  <a:lnTo>
                    <a:pt x="0" y="7632"/>
                  </a:lnTo>
                </a:path>
                <a:path w="0" h="15239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 descr=""/>
            <p:cNvSpPr/>
            <p:nvPr/>
          </p:nvSpPr>
          <p:spPr>
            <a:xfrm>
              <a:off x="7319124" y="3710685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781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7810" y="152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 descr=""/>
            <p:cNvSpPr/>
            <p:nvPr/>
          </p:nvSpPr>
          <p:spPr>
            <a:xfrm>
              <a:off x="7323035" y="371831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7594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 descr=""/>
            <p:cNvSpPr/>
            <p:nvPr/>
          </p:nvSpPr>
          <p:spPr>
            <a:xfrm>
              <a:off x="7326722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 descr=""/>
            <p:cNvSpPr/>
            <p:nvPr/>
          </p:nvSpPr>
          <p:spPr>
            <a:xfrm>
              <a:off x="7330630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  <a:path w="0" h="7620">
                  <a:moveTo>
                    <a:pt x="0" y="7594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 descr=""/>
            <p:cNvSpPr/>
            <p:nvPr/>
          </p:nvSpPr>
          <p:spPr>
            <a:xfrm>
              <a:off x="7326722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 descr=""/>
            <p:cNvSpPr/>
            <p:nvPr/>
          </p:nvSpPr>
          <p:spPr>
            <a:xfrm>
              <a:off x="7330630" y="37183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9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 descr=""/>
            <p:cNvSpPr/>
            <p:nvPr/>
          </p:nvSpPr>
          <p:spPr>
            <a:xfrm>
              <a:off x="7326722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 descr=""/>
            <p:cNvSpPr/>
            <p:nvPr/>
          </p:nvSpPr>
          <p:spPr>
            <a:xfrm>
              <a:off x="7330630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7594"/>
                  </a:moveTo>
                  <a:lnTo>
                    <a:pt x="0" y="0"/>
                  </a:lnTo>
                </a:path>
                <a:path w="8254" h="15239">
                  <a:moveTo>
                    <a:pt x="0" y="0"/>
                  </a:moveTo>
                  <a:lnTo>
                    <a:pt x="7632" y="1522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 descr=""/>
            <p:cNvSpPr/>
            <p:nvPr/>
          </p:nvSpPr>
          <p:spPr>
            <a:xfrm>
              <a:off x="7334355" y="3718318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4" h="15239">
                  <a:moveTo>
                    <a:pt x="0" y="0"/>
                  </a:moveTo>
                  <a:lnTo>
                    <a:pt x="0" y="15227"/>
                  </a:lnTo>
                  <a:lnTo>
                    <a:pt x="7815" y="15227"/>
                  </a:lnTo>
                  <a:lnTo>
                    <a:pt x="7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 descr=""/>
            <p:cNvSpPr/>
            <p:nvPr/>
          </p:nvSpPr>
          <p:spPr>
            <a:xfrm>
              <a:off x="7338263" y="371831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7594"/>
                  </a:lnTo>
                </a:path>
                <a:path w="0" h="15239">
                  <a:moveTo>
                    <a:pt x="0" y="7594"/>
                  </a:moveTo>
                  <a:lnTo>
                    <a:pt x="0" y="15227"/>
                  </a:lnTo>
                </a:path>
                <a:path w="0" h="15239">
                  <a:moveTo>
                    <a:pt x="0" y="15227"/>
                  </a:moveTo>
                  <a:lnTo>
                    <a:pt x="0" y="759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 descr=""/>
            <p:cNvSpPr/>
            <p:nvPr/>
          </p:nvSpPr>
          <p:spPr>
            <a:xfrm>
              <a:off x="7334355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 descr=""/>
            <p:cNvSpPr/>
            <p:nvPr/>
          </p:nvSpPr>
          <p:spPr>
            <a:xfrm>
              <a:off x="7338263" y="3725913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0"/>
                  </a:moveTo>
                  <a:lnTo>
                    <a:pt x="0" y="7632"/>
                  </a:lnTo>
                </a:path>
                <a:path w="7620" h="8254">
                  <a:moveTo>
                    <a:pt x="0" y="7632"/>
                  </a:moveTo>
                  <a:lnTo>
                    <a:pt x="0" y="0"/>
                  </a:lnTo>
                </a:path>
                <a:path w="7620" h="8254">
                  <a:moveTo>
                    <a:pt x="0" y="0"/>
                  </a:moveTo>
                  <a:lnTo>
                    <a:pt x="7594" y="763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 descr=""/>
            <p:cNvSpPr/>
            <p:nvPr/>
          </p:nvSpPr>
          <p:spPr>
            <a:xfrm>
              <a:off x="7341950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 descr=""/>
            <p:cNvSpPr/>
            <p:nvPr/>
          </p:nvSpPr>
          <p:spPr>
            <a:xfrm>
              <a:off x="7345857" y="372591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 descr=""/>
            <p:cNvSpPr/>
            <p:nvPr/>
          </p:nvSpPr>
          <p:spPr>
            <a:xfrm>
              <a:off x="7341946" y="3725913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4" h="19685">
                  <a:moveTo>
                    <a:pt x="7810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1143" y="18046"/>
                  </a:lnTo>
                  <a:lnTo>
                    <a:pt x="3911" y="19189"/>
                  </a:lnTo>
                  <a:lnTo>
                    <a:pt x="6667" y="18046"/>
                  </a:lnTo>
                  <a:lnTo>
                    <a:pt x="7810" y="1527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 descr=""/>
            <p:cNvSpPr/>
            <p:nvPr/>
          </p:nvSpPr>
          <p:spPr>
            <a:xfrm>
              <a:off x="7345857" y="3733546"/>
              <a:ext cx="23495" cy="15240"/>
            </a:xfrm>
            <a:custGeom>
              <a:avLst/>
              <a:gdLst/>
              <a:ahLst/>
              <a:cxnLst/>
              <a:rect l="l" t="t" r="r" b="b"/>
              <a:pathLst>
                <a:path w="23495" h="15239">
                  <a:moveTo>
                    <a:pt x="0" y="7645"/>
                  </a:moveTo>
                  <a:lnTo>
                    <a:pt x="7645" y="0"/>
                  </a:lnTo>
                </a:path>
                <a:path w="23495" h="15239">
                  <a:moveTo>
                    <a:pt x="7645" y="0"/>
                  </a:moveTo>
                  <a:lnTo>
                    <a:pt x="7645" y="7645"/>
                  </a:lnTo>
                </a:path>
                <a:path w="23495" h="15239">
                  <a:moveTo>
                    <a:pt x="7645" y="7645"/>
                  </a:moveTo>
                  <a:lnTo>
                    <a:pt x="7645" y="0"/>
                  </a:lnTo>
                </a:path>
                <a:path w="23495" h="15239">
                  <a:moveTo>
                    <a:pt x="7645" y="0"/>
                  </a:moveTo>
                  <a:lnTo>
                    <a:pt x="7645" y="7645"/>
                  </a:lnTo>
                </a:path>
                <a:path w="23495" h="15239">
                  <a:moveTo>
                    <a:pt x="7645" y="7645"/>
                  </a:moveTo>
                  <a:lnTo>
                    <a:pt x="7645" y="0"/>
                  </a:lnTo>
                </a:path>
                <a:path w="23495" h="15239">
                  <a:moveTo>
                    <a:pt x="7645" y="0"/>
                  </a:moveTo>
                  <a:lnTo>
                    <a:pt x="15278" y="7645"/>
                  </a:lnTo>
                </a:path>
                <a:path w="23495" h="15239">
                  <a:moveTo>
                    <a:pt x="15278" y="7645"/>
                  </a:moveTo>
                  <a:lnTo>
                    <a:pt x="15278" y="0"/>
                  </a:lnTo>
                </a:path>
                <a:path w="23495" h="15239">
                  <a:moveTo>
                    <a:pt x="15278" y="0"/>
                  </a:moveTo>
                  <a:lnTo>
                    <a:pt x="15278" y="15239"/>
                  </a:lnTo>
                </a:path>
                <a:path w="23495" h="15239">
                  <a:moveTo>
                    <a:pt x="15278" y="15239"/>
                  </a:moveTo>
                  <a:lnTo>
                    <a:pt x="15278" y="7645"/>
                  </a:lnTo>
                </a:path>
                <a:path w="23495" h="15239">
                  <a:moveTo>
                    <a:pt x="15278" y="7645"/>
                  </a:moveTo>
                  <a:lnTo>
                    <a:pt x="15278" y="15239"/>
                  </a:lnTo>
                </a:path>
                <a:path w="23495" h="15239">
                  <a:moveTo>
                    <a:pt x="15278" y="15239"/>
                  </a:moveTo>
                  <a:lnTo>
                    <a:pt x="15278" y="7645"/>
                  </a:lnTo>
                </a:path>
                <a:path w="23495" h="15239">
                  <a:moveTo>
                    <a:pt x="15278" y="7645"/>
                  </a:moveTo>
                  <a:lnTo>
                    <a:pt x="22872" y="15239"/>
                  </a:lnTo>
                </a:path>
                <a:path w="23495" h="15239">
                  <a:moveTo>
                    <a:pt x="22872" y="15239"/>
                  </a:moveTo>
                  <a:lnTo>
                    <a:pt x="22872" y="7645"/>
                  </a:lnTo>
                </a:path>
                <a:path w="23495" h="15239">
                  <a:moveTo>
                    <a:pt x="22872" y="7645"/>
                  </a:moveTo>
                  <a:lnTo>
                    <a:pt x="22872" y="15239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 descr=""/>
            <p:cNvSpPr/>
            <p:nvPr/>
          </p:nvSpPr>
          <p:spPr>
            <a:xfrm>
              <a:off x="7364822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 descr=""/>
            <p:cNvSpPr/>
            <p:nvPr/>
          </p:nvSpPr>
          <p:spPr>
            <a:xfrm>
              <a:off x="7368730" y="374119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7594"/>
                  </a:moveTo>
                  <a:lnTo>
                    <a:pt x="0" y="0"/>
                  </a:lnTo>
                </a:path>
                <a:path w="8254" h="7620">
                  <a:moveTo>
                    <a:pt x="0" y="0"/>
                  </a:moveTo>
                  <a:lnTo>
                    <a:pt x="0" y="7594"/>
                  </a:lnTo>
                </a:path>
                <a:path w="8254" h="7620">
                  <a:moveTo>
                    <a:pt x="0" y="7594"/>
                  </a:moveTo>
                  <a:lnTo>
                    <a:pt x="0" y="0"/>
                  </a:lnTo>
                </a:path>
                <a:path w="8254" h="7620">
                  <a:moveTo>
                    <a:pt x="0" y="0"/>
                  </a:moveTo>
                  <a:lnTo>
                    <a:pt x="7632" y="759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 descr=""/>
            <p:cNvSpPr/>
            <p:nvPr/>
          </p:nvSpPr>
          <p:spPr>
            <a:xfrm>
              <a:off x="7372452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 descr=""/>
            <p:cNvSpPr/>
            <p:nvPr/>
          </p:nvSpPr>
          <p:spPr>
            <a:xfrm>
              <a:off x="7376363" y="37487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32"/>
                  </a:lnTo>
                </a:path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 descr=""/>
            <p:cNvSpPr/>
            <p:nvPr/>
          </p:nvSpPr>
          <p:spPr>
            <a:xfrm>
              <a:off x="7372455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 descr=""/>
            <p:cNvSpPr/>
            <p:nvPr/>
          </p:nvSpPr>
          <p:spPr>
            <a:xfrm>
              <a:off x="7376363" y="3748786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0"/>
                  </a:moveTo>
                  <a:lnTo>
                    <a:pt x="0" y="7632"/>
                  </a:lnTo>
                </a:path>
                <a:path w="9525" h="8254">
                  <a:moveTo>
                    <a:pt x="0" y="7632"/>
                  </a:moveTo>
                  <a:lnTo>
                    <a:pt x="9131" y="0"/>
                  </a:lnTo>
                </a:path>
                <a:path w="9525" h="8254">
                  <a:moveTo>
                    <a:pt x="9131" y="0"/>
                  </a:moveTo>
                  <a:lnTo>
                    <a:pt x="9131" y="7632"/>
                  </a:lnTo>
                </a:path>
                <a:path w="9525" h="8254">
                  <a:moveTo>
                    <a:pt x="9131" y="7632"/>
                  </a:moveTo>
                  <a:lnTo>
                    <a:pt x="913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 descr=""/>
            <p:cNvSpPr/>
            <p:nvPr/>
          </p:nvSpPr>
          <p:spPr>
            <a:xfrm>
              <a:off x="7381586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 descr=""/>
            <p:cNvSpPr/>
            <p:nvPr/>
          </p:nvSpPr>
          <p:spPr>
            <a:xfrm>
              <a:off x="7385494" y="37487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0" y="7632"/>
                  </a:lnTo>
                </a:path>
                <a:path w="8254" h="8254">
                  <a:moveTo>
                    <a:pt x="0" y="7632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0" y="7632"/>
                  </a:lnTo>
                </a:path>
                <a:path w="8254" h="8254">
                  <a:moveTo>
                    <a:pt x="0" y="7632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 descr=""/>
            <p:cNvSpPr/>
            <p:nvPr/>
          </p:nvSpPr>
          <p:spPr>
            <a:xfrm>
              <a:off x="7389231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 descr=""/>
            <p:cNvSpPr/>
            <p:nvPr/>
          </p:nvSpPr>
          <p:spPr>
            <a:xfrm>
              <a:off x="7393140" y="37487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32"/>
                  </a:lnTo>
                </a:path>
                <a:path w="0" h="8254">
                  <a:moveTo>
                    <a:pt x="0" y="7632"/>
                  </a:moveTo>
                  <a:lnTo>
                    <a:pt x="0" y="0"/>
                  </a:lnTo>
                </a:path>
                <a:path w="0" h="8254">
                  <a:moveTo>
                    <a:pt x="0" y="0"/>
                  </a:moveTo>
                  <a:lnTo>
                    <a:pt x="0" y="7632"/>
                  </a:lnTo>
                </a:path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 descr=""/>
            <p:cNvSpPr/>
            <p:nvPr/>
          </p:nvSpPr>
          <p:spPr>
            <a:xfrm>
              <a:off x="7389231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 descr=""/>
            <p:cNvSpPr/>
            <p:nvPr/>
          </p:nvSpPr>
          <p:spPr>
            <a:xfrm>
              <a:off x="7393140" y="374878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0"/>
                  </a:moveTo>
                  <a:lnTo>
                    <a:pt x="7581" y="7632"/>
                  </a:lnTo>
                </a:path>
                <a:path w="7620" h="8254">
                  <a:moveTo>
                    <a:pt x="7581" y="7632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 descr=""/>
            <p:cNvSpPr/>
            <p:nvPr/>
          </p:nvSpPr>
          <p:spPr>
            <a:xfrm>
              <a:off x="7396810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 descr=""/>
            <p:cNvSpPr/>
            <p:nvPr/>
          </p:nvSpPr>
          <p:spPr>
            <a:xfrm>
              <a:off x="7400721" y="37487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 descr=""/>
            <p:cNvSpPr/>
            <p:nvPr/>
          </p:nvSpPr>
          <p:spPr>
            <a:xfrm>
              <a:off x="7404459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 descr=""/>
            <p:cNvSpPr/>
            <p:nvPr/>
          </p:nvSpPr>
          <p:spPr>
            <a:xfrm>
              <a:off x="7408367" y="374119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7594"/>
                  </a:moveTo>
                  <a:lnTo>
                    <a:pt x="0" y="0"/>
                  </a:lnTo>
                </a:path>
                <a:path w="8254" h="7620">
                  <a:moveTo>
                    <a:pt x="0" y="0"/>
                  </a:moveTo>
                  <a:lnTo>
                    <a:pt x="0" y="7594"/>
                  </a:lnTo>
                </a:path>
                <a:path w="8254" h="7620">
                  <a:moveTo>
                    <a:pt x="0" y="7594"/>
                  </a:moveTo>
                  <a:lnTo>
                    <a:pt x="0" y="0"/>
                  </a:lnTo>
                </a:path>
                <a:path w="8254" h="7620">
                  <a:moveTo>
                    <a:pt x="0" y="0"/>
                  </a:moveTo>
                  <a:lnTo>
                    <a:pt x="0" y="7594"/>
                  </a:lnTo>
                </a:path>
                <a:path w="8254" h="7620">
                  <a:moveTo>
                    <a:pt x="0" y="7594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 descr=""/>
            <p:cNvSpPr/>
            <p:nvPr/>
          </p:nvSpPr>
          <p:spPr>
            <a:xfrm>
              <a:off x="7412104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 descr=""/>
            <p:cNvSpPr/>
            <p:nvPr/>
          </p:nvSpPr>
          <p:spPr>
            <a:xfrm>
              <a:off x="7416012" y="3741191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40" h="7620">
                  <a:moveTo>
                    <a:pt x="0" y="0"/>
                  </a:moveTo>
                  <a:lnTo>
                    <a:pt x="0" y="7594"/>
                  </a:lnTo>
                </a:path>
                <a:path w="15240" h="7620">
                  <a:moveTo>
                    <a:pt x="0" y="7594"/>
                  </a:moveTo>
                  <a:lnTo>
                    <a:pt x="0" y="0"/>
                  </a:lnTo>
                </a:path>
                <a:path w="15240" h="7620">
                  <a:moveTo>
                    <a:pt x="0" y="0"/>
                  </a:moveTo>
                  <a:lnTo>
                    <a:pt x="0" y="7594"/>
                  </a:lnTo>
                </a:path>
                <a:path w="15240" h="7620">
                  <a:moveTo>
                    <a:pt x="0" y="7594"/>
                  </a:moveTo>
                  <a:lnTo>
                    <a:pt x="0" y="0"/>
                  </a:lnTo>
                </a:path>
                <a:path w="15240" h="7620">
                  <a:moveTo>
                    <a:pt x="0" y="0"/>
                  </a:moveTo>
                  <a:lnTo>
                    <a:pt x="0" y="7594"/>
                  </a:lnTo>
                </a:path>
                <a:path w="15240" h="7620">
                  <a:moveTo>
                    <a:pt x="0" y="7594"/>
                  </a:moveTo>
                  <a:lnTo>
                    <a:pt x="7581" y="0"/>
                  </a:lnTo>
                </a:path>
                <a:path w="15240" h="7620">
                  <a:moveTo>
                    <a:pt x="7581" y="0"/>
                  </a:moveTo>
                  <a:lnTo>
                    <a:pt x="7581" y="7594"/>
                  </a:lnTo>
                </a:path>
                <a:path w="15240" h="7620">
                  <a:moveTo>
                    <a:pt x="7581" y="7594"/>
                  </a:moveTo>
                  <a:lnTo>
                    <a:pt x="7581" y="0"/>
                  </a:lnTo>
                </a:path>
                <a:path w="15240" h="7620">
                  <a:moveTo>
                    <a:pt x="7581" y="0"/>
                  </a:moveTo>
                  <a:lnTo>
                    <a:pt x="7581" y="7594"/>
                  </a:lnTo>
                </a:path>
                <a:path w="15240" h="7620">
                  <a:moveTo>
                    <a:pt x="7581" y="7594"/>
                  </a:moveTo>
                  <a:lnTo>
                    <a:pt x="7581" y="0"/>
                  </a:lnTo>
                </a:path>
                <a:path w="15240" h="7620">
                  <a:moveTo>
                    <a:pt x="7581" y="0"/>
                  </a:moveTo>
                  <a:lnTo>
                    <a:pt x="15176" y="7594"/>
                  </a:lnTo>
                </a:path>
                <a:path w="15240" h="7620">
                  <a:moveTo>
                    <a:pt x="15176" y="7594"/>
                  </a:moveTo>
                  <a:lnTo>
                    <a:pt x="15176" y="0"/>
                  </a:lnTo>
                </a:path>
                <a:path w="15240" h="7620">
                  <a:moveTo>
                    <a:pt x="15176" y="0"/>
                  </a:moveTo>
                  <a:lnTo>
                    <a:pt x="15176" y="7594"/>
                  </a:lnTo>
                </a:path>
                <a:path w="15240" h="7620">
                  <a:moveTo>
                    <a:pt x="15176" y="7594"/>
                  </a:moveTo>
                  <a:lnTo>
                    <a:pt x="15176" y="0"/>
                  </a:lnTo>
                </a:path>
                <a:path w="15240" h="7620">
                  <a:moveTo>
                    <a:pt x="15176" y="0"/>
                  </a:moveTo>
                  <a:lnTo>
                    <a:pt x="15176" y="759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 descr=""/>
            <p:cNvSpPr/>
            <p:nvPr/>
          </p:nvSpPr>
          <p:spPr>
            <a:xfrm>
              <a:off x="7427281" y="37448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 descr=""/>
            <p:cNvSpPr/>
            <p:nvPr/>
          </p:nvSpPr>
          <p:spPr>
            <a:xfrm>
              <a:off x="7431188" y="3741191"/>
              <a:ext cx="24765" cy="7620"/>
            </a:xfrm>
            <a:custGeom>
              <a:avLst/>
              <a:gdLst/>
              <a:ahLst/>
              <a:cxnLst/>
              <a:rect l="l" t="t" r="r" b="b"/>
              <a:pathLst>
                <a:path w="24765" h="7620">
                  <a:moveTo>
                    <a:pt x="0" y="7594"/>
                  </a:moveTo>
                  <a:lnTo>
                    <a:pt x="0" y="0"/>
                  </a:lnTo>
                </a:path>
                <a:path w="24765" h="7620">
                  <a:moveTo>
                    <a:pt x="0" y="0"/>
                  </a:moveTo>
                  <a:lnTo>
                    <a:pt x="7632" y="7594"/>
                  </a:lnTo>
                </a:path>
                <a:path w="24765" h="7620">
                  <a:moveTo>
                    <a:pt x="7632" y="7594"/>
                  </a:moveTo>
                  <a:lnTo>
                    <a:pt x="7632" y="0"/>
                  </a:lnTo>
                </a:path>
                <a:path w="24765" h="7620">
                  <a:moveTo>
                    <a:pt x="7632" y="0"/>
                  </a:moveTo>
                  <a:lnTo>
                    <a:pt x="7632" y="7594"/>
                  </a:lnTo>
                </a:path>
                <a:path w="24765" h="7620">
                  <a:moveTo>
                    <a:pt x="7632" y="7594"/>
                  </a:moveTo>
                  <a:lnTo>
                    <a:pt x="7632" y="0"/>
                  </a:lnTo>
                </a:path>
                <a:path w="24765" h="7620">
                  <a:moveTo>
                    <a:pt x="7632" y="0"/>
                  </a:moveTo>
                  <a:lnTo>
                    <a:pt x="7632" y="7594"/>
                  </a:lnTo>
                </a:path>
                <a:path w="24765" h="7620">
                  <a:moveTo>
                    <a:pt x="7632" y="7594"/>
                  </a:moveTo>
                  <a:lnTo>
                    <a:pt x="16763" y="0"/>
                  </a:lnTo>
                </a:path>
                <a:path w="24765" h="7620">
                  <a:moveTo>
                    <a:pt x="16763" y="0"/>
                  </a:moveTo>
                  <a:lnTo>
                    <a:pt x="16763" y="7594"/>
                  </a:lnTo>
                </a:path>
                <a:path w="24765" h="7620">
                  <a:moveTo>
                    <a:pt x="16763" y="7594"/>
                  </a:moveTo>
                  <a:lnTo>
                    <a:pt x="16763" y="0"/>
                  </a:lnTo>
                </a:path>
                <a:path w="24765" h="7620">
                  <a:moveTo>
                    <a:pt x="16763" y="0"/>
                  </a:moveTo>
                  <a:lnTo>
                    <a:pt x="16763" y="7594"/>
                  </a:lnTo>
                </a:path>
                <a:path w="24765" h="7620">
                  <a:moveTo>
                    <a:pt x="16763" y="7594"/>
                  </a:moveTo>
                  <a:lnTo>
                    <a:pt x="16763" y="0"/>
                  </a:lnTo>
                </a:path>
                <a:path w="24765" h="7620">
                  <a:moveTo>
                    <a:pt x="16763" y="0"/>
                  </a:moveTo>
                  <a:lnTo>
                    <a:pt x="16763" y="7594"/>
                  </a:lnTo>
                </a:path>
                <a:path w="24765" h="7620">
                  <a:moveTo>
                    <a:pt x="16763" y="7594"/>
                  </a:moveTo>
                  <a:lnTo>
                    <a:pt x="24409" y="0"/>
                  </a:lnTo>
                </a:path>
                <a:path w="24765" h="7620">
                  <a:moveTo>
                    <a:pt x="24409" y="0"/>
                  </a:moveTo>
                  <a:lnTo>
                    <a:pt x="24409" y="7594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 descr=""/>
            <p:cNvSpPr/>
            <p:nvPr/>
          </p:nvSpPr>
          <p:spPr>
            <a:xfrm>
              <a:off x="7451687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 descr=""/>
            <p:cNvSpPr/>
            <p:nvPr/>
          </p:nvSpPr>
          <p:spPr>
            <a:xfrm>
              <a:off x="7455598" y="37487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 descr=""/>
            <p:cNvSpPr/>
            <p:nvPr/>
          </p:nvSpPr>
          <p:spPr>
            <a:xfrm>
              <a:off x="7459319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 descr=""/>
            <p:cNvSpPr/>
            <p:nvPr/>
          </p:nvSpPr>
          <p:spPr>
            <a:xfrm>
              <a:off x="7463231" y="374878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0"/>
                  </a:moveTo>
                  <a:lnTo>
                    <a:pt x="0" y="7632"/>
                  </a:lnTo>
                </a:path>
                <a:path w="7620" h="8254">
                  <a:moveTo>
                    <a:pt x="0" y="7632"/>
                  </a:moveTo>
                  <a:lnTo>
                    <a:pt x="0" y="0"/>
                  </a:lnTo>
                </a:path>
                <a:path w="7620" h="8254">
                  <a:moveTo>
                    <a:pt x="0" y="0"/>
                  </a:moveTo>
                  <a:lnTo>
                    <a:pt x="7594" y="7632"/>
                  </a:lnTo>
                </a:path>
                <a:path w="7620" h="8254">
                  <a:moveTo>
                    <a:pt x="7594" y="7632"/>
                  </a:moveTo>
                  <a:lnTo>
                    <a:pt x="7594" y="0"/>
                  </a:lnTo>
                </a:path>
                <a:path w="7620" h="8254">
                  <a:moveTo>
                    <a:pt x="7594" y="0"/>
                  </a:moveTo>
                  <a:lnTo>
                    <a:pt x="7594" y="7632"/>
                  </a:lnTo>
                </a:path>
                <a:path w="7620" h="8254">
                  <a:moveTo>
                    <a:pt x="7594" y="7632"/>
                  </a:moveTo>
                  <a:lnTo>
                    <a:pt x="7594" y="0"/>
                  </a:lnTo>
                </a:path>
                <a:path w="7620" h="8254">
                  <a:moveTo>
                    <a:pt x="7594" y="0"/>
                  </a:moveTo>
                  <a:lnTo>
                    <a:pt x="7594" y="763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 descr=""/>
            <p:cNvSpPr/>
            <p:nvPr/>
          </p:nvSpPr>
          <p:spPr>
            <a:xfrm>
              <a:off x="7466917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 descr=""/>
            <p:cNvSpPr/>
            <p:nvPr/>
          </p:nvSpPr>
          <p:spPr>
            <a:xfrm>
              <a:off x="7470826" y="37564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 descr=""/>
            <p:cNvSpPr/>
            <p:nvPr/>
          </p:nvSpPr>
          <p:spPr>
            <a:xfrm>
              <a:off x="7474547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 descr=""/>
            <p:cNvSpPr/>
            <p:nvPr/>
          </p:nvSpPr>
          <p:spPr>
            <a:xfrm>
              <a:off x="7478458" y="3756418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0" y="0"/>
                  </a:moveTo>
                  <a:lnTo>
                    <a:pt x="7594" y="0"/>
                  </a:lnTo>
                </a:path>
                <a:path w="40004" h="9525">
                  <a:moveTo>
                    <a:pt x="7594" y="0"/>
                  </a:moveTo>
                  <a:lnTo>
                    <a:pt x="7594" y="9131"/>
                  </a:lnTo>
                </a:path>
                <a:path w="40004" h="9525">
                  <a:moveTo>
                    <a:pt x="7594" y="9131"/>
                  </a:moveTo>
                  <a:lnTo>
                    <a:pt x="7594" y="0"/>
                  </a:lnTo>
                </a:path>
                <a:path w="40004" h="9525">
                  <a:moveTo>
                    <a:pt x="7594" y="0"/>
                  </a:moveTo>
                  <a:lnTo>
                    <a:pt x="7594" y="9131"/>
                  </a:lnTo>
                </a:path>
                <a:path w="40004" h="9525">
                  <a:moveTo>
                    <a:pt x="7594" y="9131"/>
                  </a:moveTo>
                  <a:lnTo>
                    <a:pt x="7594" y="0"/>
                  </a:lnTo>
                </a:path>
                <a:path w="40004" h="9525">
                  <a:moveTo>
                    <a:pt x="7594" y="0"/>
                  </a:moveTo>
                  <a:lnTo>
                    <a:pt x="7594" y="9131"/>
                  </a:lnTo>
                </a:path>
                <a:path w="40004" h="9525">
                  <a:moveTo>
                    <a:pt x="7594" y="9131"/>
                  </a:moveTo>
                  <a:lnTo>
                    <a:pt x="15239" y="0"/>
                  </a:lnTo>
                </a:path>
                <a:path w="40004" h="9525">
                  <a:moveTo>
                    <a:pt x="15239" y="0"/>
                  </a:moveTo>
                  <a:lnTo>
                    <a:pt x="15239" y="9131"/>
                  </a:lnTo>
                </a:path>
                <a:path w="40004" h="9525">
                  <a:moveTo>
                    <a:pt x="15239" y="9131"/>
                  </a:moveTo>
                  <a:lnTo>
                    <a:pt x="15239" y="0"/>
                  </a:lnTo>
                </a:path>
                <a:path w="40004" h="9525">
                  <a:moveTo>
                    <a:pt x="15239" y="0"/>
                  </a:moveTo>
                  <a:lnTo>
                    <a:pt x="15239" y="9131"/>
                  </a:lnTo>
                </a:path>
                <a:path w="40004" h="9525">
                  <a:moveTo>
                    <a:pt x="15239" y="9131"/>
                  </a:moveTo>
                  <a:lnTo>
                    <a:pt x="15239" y="0"/>
                  </a:lnTo>
                </a:path>
                <a:path w="40004" h="9525">
                  <a:moveTo>
                    <a:pt x="15239" y="0"/>
                  </a:moveTo>
                  <a:lnTo>
                    <a:pt x="24358" y="9131"/>
                  </a:lnTo>
                </a:path>
                <a:path w="40004" h="9525">
                  <a:moveTo>
                    <a:pt x="24358" y="9131"/>
                  </a:moveTo>
                  <a:lnTo>
                    <a:pt x="24358" y="0"/>
                  </a:lnTo>
                </a:path>
                <a:path w="40004" h="9525">
                  <a:moveTo>
                    <a:pt x="24358" y="0"/>
                  </a:moveTo>
                  <a:lnTo>
                    <a:pt x="24358" y="9131"/>
                  </a:lnTo>
                </a:path>
                <a:path w="40004" h="9525">
                  <a:moveTo>
                    <a:pt x="24358" y="9131"/>
                  </a:moveTo>
                  <a:lnTo>
                    <a:pt x="24358" y="0"/>
                  </a:lnTo>
                </a:path>
                <a:path w="40004" h="9525">
                  <a:moveTo>
                    <a:pt x="24358" y="0"/>
                  </a:moveTo>
                  <a:lnTo>
                    <a:pt x="24358" y="9131"/>
                  </a:lnTo>
                </a:path>
                <a:path w="40004" h="9525">
                  <a:moveTo>
                    <a:pt x="24358" y="9131"/>
                  </a:moveTo>
                  <a:lnTo>
                    <a:pt x="24358" y="0"/>
                  </a:lnTo>
                </a:path>
                <a:path w="40004" h="9525">
                  <a:moveTo>
                    <a:pt x="24358" y="0"/>
                  </a:moveTo>
                  <a:lnTo>
                    <a:pt x="32003" y="9131"/>
                  </a:lnTo>
                </a:path>
                <a:path w="40004" h="9525">
                  <a:moveTo>
                    <a:pt x="32003" y="9131"/>
                  </a:moveTo>
                  <a:lnTo>
                    <a:pt x="32003" y="0"/>
                  </a:lnTo>
                </a:path>
                <a:path w="40004" h="9525">
                  <a:moveTo>
                    <a:pt x="32003" y="0"/>
                  </a:moveTo>
                  <a:lnTo>
                    <a:pt x="32003" y="9131"/>
                  </a:lnTo>
                </a:path>
                <a:path w="40004" h="9525">
                  <a:moveTo>
                    <a:pt x="32003" y="9131"/>
                  </a:moveTo>
                  <a:lnTo>
                    <a:pt x="32003" y="0"/>
                  </a:lnTo>
                </a:path>
                <a:path w="40004" h="9525">
                  <a:moveTo>
                    <a:pt x="32003" y="0"/>
                  </a:moveTo>
                  <a:lnTo>
                    <a:pt x="32003" y="9131"/>
                  </a:lnTo>
                </a:path>
                <a:path w="40004" h="9525">
                  <a:moveTo>
                    <a:pt x="32003" y="9131"/>
                  </a:moveTo>
                  <a:lnTo>
                    <a:pt x="3959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 descr=""/>
            <p:cNvSpPr/>
            <p:nvPr/>
          </p:nvSpPr>
          <p:spPr>
            <a:xfrm>
              <a:off x="7514145" y="37525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 descr=""/>
            <p:cNvSpPr/>
            <p:nvPr/>
          </p:nvSpPr>
          <p:spPr>
            <a:xfrm>
              <a:off x="7518057" y="37564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 descr=""/>
            <p:cNvSpPr/>
            <p:nvPr/>
          </p:nvSpPr>
          <p:spPr>
            <a:xfrm>
              <a:off x="7521781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 descr=""/>
            <p:cNvSpPr/>
            <p:nvPr/>
          </p:nvSpPr>
          <p:spPr>
            <a:xfrm>
              <a:off x="7525690" y="374878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7632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0" y="7632"/>
                  </a:lnTo>
                </a:path>
                <a:path w="8254" h="8254">
                  <a:moveTo>
                    <a:pt x="0" y="7632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7645" y="7632"/>
                  </a:lnTo>
                </a:path>
                <a:path w="8254" h="8254">
                  <a:moveTo>
                    <a:pt x="7645" y="7632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 descr=""/>
            <p:cNvSpPr/>
            <p:nvPr/>
          </p:nvSpPr>
          <p:spPr>
            <a:xfrm>
              <a:off x="7529423" y="37448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 descr=""/>
            <p:cNvSpPr/>
            <p:nvPr/>
          </p:nvSpPr>
          <p:spPr>
            <a:xfrm>
              <a:off x="7533335" y="37411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7594"/>
                  </a:moveTo>
                  <a:lnTo>
                    <a:pt x="7581" y="7594"/>
                  </a:lnTo>
                </a:path>
                <a:path w="7620" h="7620">
                  <a:moveTo>
                    <a:pt x="7581" y="7594"/>
                  </a:moveTo>
                  <a:lnTo>
                    <a:pt x="7581" y="0"/>
                  </a:lnTo>
                </a:path>
                <a:path w="7620" h="7620">
                  <a:moveTo>
                    <a:pt x="7581" y="0"/>
                  </a:moveTo>
                  <a:lnTo>
                    <a:pt x="7581" y="7594"/>
                  </a:lnTo>
                </a:path>
                <a:path w="7620" h="7620">
                  <a:moveTo>
                    <a:pt x="7581" y="7594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 descr=""/>
            <p:cNvSpPr/>
            <p:nvPr/>
          </p:nvSpPr>
          <p:spPr>
            <a:xfrm>
              <a:off x="7537009" y="3737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 descr=""/>
            <p:cNvSpPr/>
            <p:nvPr/>
          </p:nvSpPr>
          <p:spPr>
            <a:xfrm>
              <a:off x="7540917" y="374119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 descr=""/>
            <p:cNvSpPr/>
            <p:nvPr/>
          </p:nvSpPr>
          <p:spPr>
            <a:xfrm>
              <a:off x="7544650" y="37372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 descr=""/>
            <p:cNvSpPr/>
            <p:nvPr/>
          </p:nvSpPr>
          <p:spPr>
            <a:xfrm>
              <a:off x="7548562" y="3733546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7645"/>
                  </a:moveTo>
                  <a:lnTo>
                    <a:pt x="0" y="0"/>
                  </a:lnTo>
                </a:path>
                <a:path w="7620" h="8254">
                  <a:moveTo>
                    <a:pt x="0" y="0"/>
                  </a:moveTo>
                  <a:lnTo>
                    <a:pt x="0" y="7645"/>
                  </a:lnTo>
                </a:path>
                <a:path w="7620" h="8254">
                  <a:moveTo>
                    <a:pt x="0" y="7645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 descr=""/>
            <p:cNvSpPr/>
            <p:nvPr/>
          </p:nvSpPr>
          <p:spPr>
            <a:xfrm>
              <a:off x="7552245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 descr=""/>
            <p:cNvSpPr/>
            <p:nvPr/>
          </p:nvSpPr>
          <p:spPr>
            <a:xfrm>
              <a:off x="7556157" y="373354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1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 descr=""/>
            <p:cNvSpPr/>
            <p:nvPr/>
          </p:nvSpPr>
          <p:spPr>
            <a:xfrm>
              <a:off x="7561364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 descr=""/>
            <p:cNvSpPr/>
            <p:nvPr/>
          </p:nvSpPr>
          <p:spPr>
            <a:xfrm>
              <a:off x="7565276" y="372591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7632"/>
                  </a:moveTo>
                  <a:lnTo>
                    <a:pt x="0" y="0"/>
                  </a:lnTo>
                </a:path>
                <a:path w="8254" h="8254">
                  <a:moveTo>
                    <a:pt x="0" y="0"/>
                  </a:moveTo>
                  <a:lnTo>
                    <a:pt x="7645" y="7632"/>
                  </a:lnTo>
                </a:path>
                <a:path w="8254" h="8254">
                  <a:moveTo>
                    <a:pt x="7645" y="7632"/>
                  </a:moveTo>
                  <a:lnTo>
                    <a:pt x="7645" y="0"/>
                  </a:lnTo>
                </a:path>
                <a:path w="8254" h="8254">
                  <a:moveTo>
                    <a:pt x="7645" y="0"/>
                  </a:moveTo>
                  <a:lnTo>
                    <a:pt x="7645" y="7632"/>
                  </a:lnTo>
                </a:path>
                <a:path w="8254" h="8254">
                  <a:moveTo>
                    <a:pt x="7645" y="7632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 descr=""/>
            <p:cNvSpPr/>
            <p:nvPr/>
          </p:nvSpPr>
          <p:spPr>
            <a:xfrm>
              <a:off x="7569013" y="37220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 descr=""/>
            <p:cNvSpPr/>
            <p:nvPr/>
          </p:nvSpPr>
          <p:spPr>
            <a:xfrm>
              <a:off x="7572921" y="37259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 descr=""/>
            <p:cNvSpPr/>
            <p:nvPr/>
          </p:nvSpPr>
          <p:spPr>
            <a:xfrm>
              <a:off x="7576655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 descr=""/>
            <p:cNvSpPr/>
            <p:nvPr/>
          </p:nvSpPr>
          <p:spPr>
            <a:xfrm>
              <a:off x="7580566" y="372591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 descr=""/>
            <p:cNvSpPr/>
            <p:nvPr/>
          </p:nvSpPr>
          <p:spPr>
            <a:xfrm>
              <a:off x="7584236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 descr=""/>
            <p:cNvSpPr/>
            <p:nvPr/>
          </p:nvSpPr>
          <p:spPr>
            <a:xfrm>
              <a:off x="7588148" y="37259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 descr=""/>
            <p:cNvSpPr/>
            <p:nvPr/>
          </p:nvSpPr>
          <p:spPr>
            <a:xfrm>
              <a:off x="7591882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 descr=""/>
            <p:cNvSpPr/>
            <p:nvPr/>
          </p:nvSpPr>
          <p:spPr>
            <a:xfrm>
              <a:off x="7595793" y="3725913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40" h="8254">
                  <a:moveTo>
                    <a:pt x="0" y="0"/>
                  </a:moveTo>
                  <a:lnTo>
                    <a:pt x="7581" y="7632"/>
                  </a:lnTo>
                </a:path>
                <a:path w="15240" h="8254">
                  <a:moveTo>
                    <a:pt x="7581" y="7632"/>
                  </a:moveTo>
                  <a:lnTo>
                    <a:pt x="7581" y="0"/>
                  </a:lnTo>
                </a:path>
                <a:path w="15240" h="8254">
                  <a:moveTo>
                    <a:pt x="7581" y="0"/>
                  </a:moveTo>
                  <a:lnTo>
                    <a:pt x="7581" y="7632"/>
                  </a:lnTo>
                </a:path>
                <a:path w="15240" h="8254">
                  <a:moveTo>
                    <a:pt x="7581" y="7632"/>
                  </a:moveTo>
                  <a:lnTo>
                    <a:pt x="7581" y="0"/>
                  </a:lnTo>
                </a:path>
                <a:path w="15240" h="8254">
                  <a:moveTo>
                    <a:pt x="7581" y="0"/>
                  </a:moveTo>
                  <a:lnTo>
                    <a:pt x="7581" y="7632"/>
                  </a:lnTo>
                </a:path>
                <a:path w="15240" h="8254">
                  <a:moveTo>
                    <a:pt x="7581" y="7632"/>
                  </a:moveTo>
                  <a:lnTo>
                    <a:pt x="15227" y="0"/>
                  </a:lnTo>
                </a:path>
                <a:path w="15240" h="8254">
                  <a:moveTo>
                    <a:pt x="15227" y="0"/>
                  </a:moveTo>
                  <a:lnTo>
                    <a:pt x="15227" y="763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 descr=""/>
            <p:cNvSpPr/>
            <p:nvPr/>
          </p:nvSpPr>
          <p:spPr>
            <a:xfrm>
              <a:off x="7607109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 descr=""/>
            <p:cNvSpPr/>
            <p:nvPr/>
          </p:nvSpPr>
          <p:spPr>
            <a:xfrm>
              <a:off x="7611021" y="37335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 descr=""/>
            <p:cNvSpPr/>
            <p:nvPr/>
          </p:nvSpPr>
          <p:spPr>
            <a:xfrm>
              <a:off x="7614755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 descr=""/>
            <p:cNvSpPr/>
            <p:nvPr/>
          </p:nvSpPr>
          <p:spPr>
            <a:xfrm>
              <a:off x="7618666" y="373354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18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 descr=""/>
            <p:cNvSpPr/>
            <p:nvPr/>
          </p:nvSpPr>
          <p:spPr>
            <a:xfrm>
              <a:off x="7623874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 descr=""/>
            <p:cNvSpPr/>
            <p:nvPr/>
          </p:nvSpPr>
          <p:spPr>
            <a:xfrm>
              <a:off x="7627785" y="37335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 descr=""/>
            <p:cNvSpPr/>
            <p:nvPr/>
          </p:nvSpPr>
          <p:spPr>
            <a:xfrm>
              <a:off x="7631519" y="37296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 descr=""/>
            <p:cNvSpPr/>
            <p:nvPr/>
          </p:nvSpPr>
          <p:spPr>
            <a:xfrm>
              <a:off x="7635430" y="373354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 descr=""/>
            <p:cNvSpPr/>
            <p:nvPr/>
          </p:nvSpPr>
          <p:spPr>
            <a:xfrm>
              <a:off x="7639104" y="37296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 descr=""/>
            <p:cNvSpPr/>
            <p:nvPr/>
          </p:nvSpPr>
          <p:spPr>
            <a:xfrm>
              <a:off x="7643012" y="372591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 descr=""/>
            <p:cNvSpPr/>
            <p:nvPr/>
          </p:nvSpPr>
          <p:spPr>
            <a:xfrm>
              <a:off x="7639101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 descr=""/>
            <p:cNvSpPr/>
            <p:nvPr/>
          </p:nvSpPr>
          <p:spPr>
            <a:xfrm>
              <a:off x="7643012" y="37259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 descr=""/>
            <p:cNvSpPr/>
            <p:nvPr/>
          </p:nvSpPr>
          <p:spPr>
            <a:xfrm>
              <a:off x="7646746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 descr=""/>
            <p:cNvSpPr/>
            <p:nvPr/>
          </p:nvSpPr>
          <p:spPr>
            <a:xfrm>
              <a:off x="7650657" y="372591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9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 descr=""/>
            <p:cNvSpPr/>
            <p:nvPr/>
          </p:nvSpPr>
          <p:spPr>
            <a:xfrm>
              <a:off x="7654341" y="37220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6667" y="1143"/>
                  </a:lnTo>
                  <a:lnTo>
                    <a:pt x="3911" y="0"/>
                  </a:lnTo>
                  <a:lnTo>
                    <a:pt x="1143" y="1143"/>
                  </a:lnTo>
                  <a:lnTo>
                    <a:pt x="0" y="3898"/>
                  </a:lnTo>
                  <a:lnTo>
                    <a:pt x="1143" y="6667"/>
                  </a:lnTo>
                  <a:lnTo>
                    <a:pt x="3911" y="7810"/>
                  </a:lnTo>
                  <a:lnTo>
                    <a:pt x="6667" y="6667"/>
                  </a:lnTo>
                  <a:lnTo>
                    <a:pt x="7810" y="3898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 descr=""/>
            <p:cNvSpPr/>
            <p:nvPr/>
          </p:nvSpPr>
          <p:spPr>
            <a:xfrm>
              <a:off x="7658252" y="371831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59" h="7620">
                  <a:moveTo>
                    <a:pt x="0" y="7594"/>
                  </a:moveTo>
                  <a:lnTo>
                    <a:pt x="7632" y="0"/>
                  </a:lnTo>
                </a:path>
                <a:path w="22859" h="7620">
                  <a:moveTo>
                    <a:pt x="7632" y="0"/>
                  </a:moveTo>
                  <a:lnTo>
                    <a:pt x="15278" y="0"/>
                  </a:lnTo>
                </a:path>
                <a:path w="22859" h="7620">
                  <a:moveTo>
                    <a:pt x="15278" y="0"/>
                  </a:moveTo>
                  <a:lnTo>
                    <a:pt x="2286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 descr=""/>
            <p:cNvSpPr/>
            <p:nvPr/>
          </p:nvSpPr>
          <p:spPr>
            <a:xfrm>
              <a:off x="7677204" y="37144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 descr=""/>
            <p:cNvSpPr/>
            <p:nvPr/>
          </p:nvSpPr>
          <p:spPr>
            <a:xfrm>
              <a:off x="7681112" y="3710686"/>
              <a:ext cx="1877695" cy="55244"/>
            </a:xfrm>
            <a:custGeom>
              <a:avLst/>
              <a:gdLst/>
              <a:ahLst/>
              <a:cxnLst/>
              <a:rect l="l" t="t" r="r" b="b"/>
              <a:pathLst>
                <a:path w="1877695" h="55245">
                  <a:moveTo>
                    <a:pt x="0" y="7632"/>
                  </a:moveTo>
                  <a:lnTo>
                    <a:pt x="9131" y="0"/>
                  </a:lnTo>
                </a:path>
                <a:path w="1877695" h="55245">
                  <a:moveTo>
                    <a:pt x="9131" y="0"/>
                  </a:moveTo>
                  <a:lnTo>
                    <a:pt x="16776" y="0"/>
                  </a:lnTo>
                </a:path>
                <a:path w="1877695" h="55245">
                  <a:moveTo>
                    <a:pt x="16776" y="0"/>
                  </a:moveTo>
                  <a:lnTo>
                    <a:pt x="24409" y="7632"/>
                  </a:lnTo>
                </a:path>
                <a:path w="1877695" h="55245">
                  <a:moveTo>
                    <a:pt x="24409" y="7632"/>
                  </a:moveTo>
                  <a:lnTo>
                    <a:pt x="39649" y="7632"/>
                  </a:lnTo>
                </a:path>
                <a:path w="1877695" h="55245">
                  <a:moveTo>
                    <a:pt x="39649" y="7632"/>
                  </a:moveTo>
                  <a:lnTo>
                    <a:pt x="47231" y="15227"/>
                  </a:lnTo>
                </a:path>
                <a:path w="1877695" h="55245">
                  <a:moveTo>
                    <a:pt x="47231" y="15227"/>
                  </a:moveTo>
                  <a:lnTo>
                    <a:pt x="54876" y="15227"/>
                  </a:lnTo>
                </a:path>
                <a:path w="1877695" h="55245">
                  <a:moveTo>
                    <a:pt x="54876" y="15227"/>
                  </a:moveTo>
                  <a:lnTo>
                    <a:pt x="71640" y="22860"/>
                  </a:lnTo>
                </a:path>
                <a:path w="1877695" h="55245">
                  <a:moveTo>
                    <a:pt x="71640" y="22860"/>
                  </a:moveTo>
                  <a:lnTo>
                    <a:pt x="79235" y="30505"/>
                  </a:lnTo>
                </a:path>
                <a:path w="1877695" h="55245">
                  <a:moveTo>
                    <a:pt x="79235" y="30505"/>
                  </a:moveTo>
                  <a:lnTo>
                    <a:pt x="117335" y="30505"/>
                  </a:lnTo>
                </a:path>
                <a:path w="1877695" h="55245">
                  <a:moveTo>
                    <a:pt x="117335" y="30505"/>
                  </a:moveTo>
                  <a:lnTo>
                    <a:pt x="141744" y="30505"/>
                  </a:lnTo>
                </a:path>
                <a:path w="1877695" h="55245">
                  <a:moveTo>
                    <a:pt x="141744" y="30505"/>
                  </a:moveTo>
                  <a:lnTo>
                    <a:pt x="196557" y="45732"/>
                  </a:lnTo>
                </a:path>
                <a:path w="1877695" h="55245">
                  <a:moveTo>
                    <a:pt x="196557" y="45732"/>
                  </a:moveTo>
                  <a:lnTo>
                    <a:pt x="204203" y="54863"/>
                  </a:lnTo>
                </a:path>
                <a:path w="1877695" h="55245">
                  <a:moveTo>
                    <a:pt x="204203" y="54863"/>
                  </a:moveTo>
                  <a:lnTo>
                    <a:pt x="227063" y="45732"/>
                  </a:lnTo>
                </a:path>
                <a:path w="1877695" h="55245">
                  <a:moveTo>
                    <a:pt x="227063" y="45732"/>
                  </a:moveTo>
                  <a:lnTo>
                    <a:pt x="289521" y="22860"/>
                  </a:lnTo>
                </a:path>
                <a:path w="1877695" h="55245">
                  <a:moveTo>
                    <a:pt x="289521" y="22860"/>
                  </a:moveTo>
                  <a:lnTo>
                    <a:pt x="368757" y="15227"/>
                  </a:lnTo>
                </a:path>
                <a:path w="1877695" h="55245">
                  <a:moveTo>
                    <a:pt x="368757" y="15227"/>
                  </a:moveTo>
                  <a:lnTo>
                    <a:pt x="399262" y="7632"/>
                  </a:lnTo>
                </a:path>
                <a:path w="1877695" h="55245">
                  <a:moveTo>
                    <a:pt x="399262" y="7632"/>
                  </a:moveTo>
                  <a:lnTo>
                    <a:pt x="414489" y="7632"/>
                  </a:lnTo>
                </a:path>
                <a:path w="1877695" h="55245">
                  <a:moveTo>
                    <a:pt x="414489" y="7632"/>
                  </a:moveTo>
                  <a:lnTo>
                    <a:pt x="454126" y="15227"/>
                  </a:lnTo>
                </a:path>
                <a:path w="1877695" h="55245">
                  <a:moveTo>
                    <a:pt x="454126" y="15227"/>
                  </a:moveTo>
                  <a:lnTo>
                    <a:pt x="476999" y="22860"/>
                  </a:lnTo>
                </a:path>
                <a:path w="1877695" h="55245">
                  <a:moveTo>
                    <a:pt x="476999" y="22860"/>
                  </a:moveTo>
                  <a:lnTo>
                    <a:pt x="508952" y="22860"/>
                  </a:lnTo>
                </a:path>
                <a:path w="1877695" h="55245">
                  <a:moveTo>
                    <a:pt x="508952" y="22860"/>
                  </a:moveTo>
                  <a:lnTo>
                    <a:pt x="548589" y="30505"/>
                  </a:lnTo>
                </a:path>
                <a:path w="1877695" h="55245">
                  <a:moveTo>
                    <a:pt x="548589" y="30505"/>
                  </a:moveTo>
                  <a:lnTo>
                    <a:pt x="611098" y="45732"/>
                  </a:lnTo>
                </a:path>
                <a:path w="1877695" h="55245">
                  <a:moveTo>
                    <a:pt x="611098" y="45732"/>
                  </a:moveTo>
                  <a:lnTo>
                    <a:pt x="641553" y="45732"/>
                  </a:lnTo>
                </a:path>
                <a:path w="1877695" h="55245">
                  <a:moveTo>
                    <a:pt x="641553" y="45732"/>
                  </a:moveTo>
                  <a:lnTo>
                    <a:pt x="681139" y="30505"/>
                  </a:lnTo>
                </a:path>
                <a:path w="1877695" h="55245">
                  <a:moveTo>
                    <a:pt x="681139" y="30505"/>
                  </a:moveTo>
                  <a:lnTo>
                    <a:pt x="751293" y="22860"/>
                  </a:lnTo>
                </a:path>
                <a:path w="1877695" h="55245">
                  <a:moveTo>
                    <a:pt x="751293" y="22860"/>
                  </a:moveTo>
                  <a:lnTo>
                    <a:pt x="798525" y="7632"/>
                  </a:lnTo>
                </a:path>
                <a:path w="1877695" h="55245">
                  <a:moveTo>
                    <a:pt x="798525" y="7632"/>
                  </a:moveTo>
                  <a:lnTo>
                    <a:pt x="821334" y="7632"/>
                  </a:lnTo>
                </a:path>
                <a:path w="1877695" h="55245">
                  <a:moveTo>
                    <a:pt x="821334" y="7632"/>
                  </a:moveTo>
                  <a:lnTo>
                    <a:pt x="899071" y="22860"/>
                  </a:lnTo>
                </a:path>
                <a:path w="1877695" h="55245">
                  <a:moveTo>
                    <a:pt x="899071" y="22860"/>
                  </a:moveTo>
                  <a:lnTo>
                    <a:pt x="931075" y="22860"/>
                  </a:lnTo>
                </a:path>
                <a:path w="1877695" h="55245">
                  <a:moveTo>
                    <a:pt x="931075" y="22860"/>
                  </a:moveTo>
                  <a:lnTo>
                    <a:pt x="1016406" y="45732"/>
                  </a:lnTo>
                </a:path>
                <a:path w="1877695" h="55245">
                  <a:moveTo>
                    <a:pt x="1016406" y="45732"/>
                  </a:moveTo>
                  <a:lnTo>
                    <a:pt x="1133779" y="30505"/>
                  </a:lnTo>
                </a:path>
                <a:path w="1877695" h="55245">
                  <a:moveTo>
                    <a:pt x="1133779" y="30505"/>
                  </a:moveTo>
                  <a:lnTo>
                    <a:pt x="1203871" y="7632"/>
                  </a:lnTo>
                </a:path>
                <a:path w="1877695" h="55245">
                  <a:moveTo>
                    <a:pt x="1203871" y="7632"/>
                  </a:moveTo>
                  <a:lnTo>
                    <a:pt x="1251102" y="15227"/>
                  </a:lnTo>
                </a:path>
                <a:path w="1877695" h="55245">
                  <a:moveTo>
                    <a:pt x="1251102" y="15227"/>
                  </a:moveTo>
                  <a:lnTo>
                    <a:pt x="1345564" y="30505"/>
                  </a:lnTo>
                </a:path>
                <a:path w="1877695" h="55245">
                  <a:moveTo>
                    <a:pt x="1345564" y="30505"/>
                  </a:moveTo>
                  <a:lnTo>
                    <a:pt x="1392783" y="45732"/>
                  </a:lnTo>
                </a:path>
                <a:path w="1877695" h="55245">
                  <a:moveTo>
                    <a:pt x="1392783" y="45732"/>
                  </a:moveTo>
                  <a:lnTo>
                    <a:pt x="1415656" y="45732"/>
                  </a:lnTo>
                </a:path>
                <a:path w="1877695" h="55245">
                  <a:moveTo>
                    <a:pt x="1415656" y="45732"/>
                  </a:moveTo>
                  <a:lnTo>
                    <a:pt x="1532991" y="30505"/>
                  </a:lnTo>
                </a:path>
                <a:path w="1877695" h="55245">
                  <a:moveTo>
                    <a:pt x="1532991" y="30505"/>
                  </a:moveTo>
                  <a:lnTo>
                    <a:pt x="1587855" y="7632"/>
                  </a:lnTo>
                </a:path>
                <a:path w="1877695" h="55245">
                  <a:moveTo>
                    <a:pt x="1587855" y="7632"/>
                  </a:moveTo>
                  <a:lnTo>
                    <a:pt x="1625955" y="7632"/>
                  </a:lnTo>
                </a:path>
                <a:path w="1877695" h="55245">
                  <a:moveTo>
                    <a:pt x="1625955" y="7632"/>
                  </a:moveTo>
                  <a:lnTo>
                    <a:pt x="1728050" y="22860"/>
                  </a:lnTo>
                </a:path>
                <a:path w="1877695" h="55245">
                  <a:moveTo>
                    <a:pt x="1728050" y="22860"/>
                  </a:moveTo>
                  <a:lnTo>
                    <a:pt x="1798142" y="38100"/>
                  </a:lnTo>
                </a:path>
                <a:path w="1877695" h="55245">
                  <a:moveTo>
                    <a:pt x="1798142" y="38100"/>
                  </a:moveTo>
                  <a:lnTo>
                    <a:pt x="1868246" y="45732"/>
                  </a:lnTo>
                </a:path>
                <a:path w="1877695" h="55245">
                  <a:moveTo>
                    <a:pt x="1868246" y="45732"/>
                  </a:moveTo>
                  <a:lnTo>
                    <a:pt x="1877428" y="45732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 descr=""/>
            <p:cNvSpPr/>
            <p:nvPr/>
          </p:nvSpPr>
          <p:spPr>
            <a:xfrm>
              <a:off x="9554632" y="37525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79" name="object 137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1380" name="object 1380" descr=""/>
            <p:cNvSpPr/>
            <p:nvPr/>
          </p:nvSpPr>
          <p:spPr>
            <a:xfrm>
              <a:off x="2482416" y="3777754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4" h="21589">
                  <a:moveTo>
                    <a:pt x="10797" y="21333"/>
                  </a:moveTo>
                  <a:lnTo>
                    <a:pt x="0" y="21333"/>
                  </a:lnTo>
                  <a:lnTo>
                    <a:pt x="0" y="0"/>
                  </a:lnTo>
                  <a:lnTo>
                    <a:pt x="10797" y="0"/>
                  </a:lnTo>
                  <a:lnTo>
                    <a:pt x="10797" y="21333"/>
                  </a:lnTo>
                  <a:close/>
                </a:path>
              </a:pathLst>
            </a:custGeom>
            <a:solidFill>
              <a:srgbClr val="231F1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 descr=""/>
            <p:cNvSpPr/>
            <p:nvPr/>
          </p:nvSpPr>
          <p:spPr>
            <a:xfrm>
              <a:off x="2445143" y="3799088"/>
              <a:ext cx="96520" cy="43180"/>
            </a:xfrm>
            <a:custGeom>
              <a:avLst/>
              <a:gdLst/>
              <a:ahLst/>
              <a:cxnLst/>
              <a:rect l="l" t="t" r="r" b="b"/>
              <a:pathLst>
                <a:path w="96519" h="43179">
                  <a:moveTo>
                    <a:pt x="0" y="0"/>
                  </a:moveTo>
                  <a:lnTo>
                    <a:pt x="95999" y="0"/>
                  </a:lnTo>
                </a:path>
                <a:path w="96519" h="43179">
                  <a:moveTo>
                    <a:pt x="21336" y="21324"/>
                  </a:moveTo>
                  <a:lnTo>
                    <a:pt x="74663" y="21324"/>
                  </a:lnTo>
                </a:path>
                <a:path w="96519" h="43179">
                  <a:moveTo>
                    <a:pt x="32003" y="42662"/>
                  </a:moveTo>
                  <a:lnTo>
                    <a:pt x="63995" y="42662"/>
                  </a:lnTo>
                </a:path>
              </a:pathLst>
            </a:custGeom>
            <a:ln w="10791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 descr=""/>
            <p:cNvSpPr/>
            <p:nvPr/>
          </p:nvSpPr>
          <p:spPr>
            <a:xfrm>
              <a:off x="5204866" y="5684088"/>
              <a:ext cx="588645" cy="210820"/>
            </a:xfrm>
            <a:custGeom>
              <a:avLst/>
              <a:gdLst/>
              <a:ahLst/>
              <a:cxnLst/>
              <a:rect l="l" t="t" r="r" b="b"/>
              <a:pathLst>
                <a:path w="588645" h="210820">
                  <a:moveTo>
                    <a:pt x="9329" y="33009"/>
                  </a:moveTo>
                  <a:lnTo>
                    <a:pt x="0" y="22821"/>
                  </a:lnTo>
                  <a:lnTo>
                    <a:pt x="95999" y="0"/>
                  </a:lnTo>
                  <a:lnTo>
                    <a:pt x="99021" y="0"/>
                  </a:lnTo>
                  <a:lnTo>
                    <a:pt x="102095" y="1498"/>
                  </a:lnTo>
                  <a:lnTo>
                    <a:pt x="103581" y="4572"/>
                  </a:lnTo>
                  <a:lnTo>
                    <a:pt x="105117" y="9131"/>
                  </a:lnTo>
                  <a:lnTo>
                    <a:pt x="102095" y="12153"/>
                  </a:lnTo>
                  <a:lnTo>
                    <a:pt x="99021" y="12153"/>
                  </a:lnTo>
                  <a:lnTo>
                    <a:pt x="62386" y="21336"/>
                  </a:lnTo>
                  <a:lnTo>
                    <a:pt x="13690" y="21336"/>
                  </a:lnTo>
                  <a:lnTo>
                    <a:pt x="9329" y="33009"/>
                  </a:lnTo>
                  <a:close/>
                </a:path>
                <a:path w="588645" h="210820">
                  <a:moveTo>
                    <a:pt x="33711" y="41083"/>
                  </a:moveTo>
                  <a:lnTo>
                    <a:pt x="10084" y="33833"/>
                  </a:lnTo>
                  <a:lnTo>
                    <a:pt x="9329" y="33009"/>
                  </a:lnTo>
                  <a:lnTo>
                    <a:pt x="13690" y="21336"/>
                  </a:lnTo>
                  <a:lnTo>
                    <a:pt x="18520" y="22821"/>
                  </a:lnTo>
                  <a:lnTo>
                    <a:pt x="16763" y="22821"/>
                  </a:lnTo>
                  <a:lnTo>
                    <a:pt x="13690" y="33540"/>
                  </a:lnTo>
                  <a:lnTo>
                    <a:pt x="26711" y="33540"/>
                  </a:lnTo>
                  <a:lnTo>
                    <a:pt x="33711" y="41083"/>
                  </a:lnTo>
                  <a:close/>
                </a:path>
                <a:path w="588645" h="210820">
                  <a:moveTo>
                    <a:pt x="35551" y="28061"/>
                  </a:moveTo>
                  <a:lnTo>
                    <a:pt x="13690" y="21336"/>
                  </a:lnTo>
                  <a:lnTo>
                    <a:pt x="62386" y="21336"/>
                  </a:lnTo>
                  <a:lnTo>
                    <a:pt x="35551" y="28061"/>
                  </a:lnTo>
                  <a:close/>
                </a:path>
                <a:path w="588645" h="210820">
                  <a:moveTo>
                    <a:pt x="13690" y="33540"/>
                  </a:moveTo>
                  <a:lnTo>
                    <a:pt x="16763" y="22821"/>
                  </a:lnTo>
                  <a:lnTo>
                    <a:pt x="24254" y="30893"/>
                  </a:lnTo>
                  <a:lnTo>
                    <a:pt x="13690" y="33540"/>
                  </a:lnTo>
                  <a:close/>
                </a:path>
                <a:path w="588645" h="210820">
                  <a:moveTo>
                    <a:pt x="24254" y="30893"/>
                  </a:moveTo>
                  <a:lnTo>
                    <a:pt x="16763" y="22821"/>
                  </a:lnTo>
                  <a:lnTo>
                    <a:pt x="18520" y="22821"/>
                  </a:lnTo>
                  <a:lnTo>
                    <a:pt x="35551" y="28061"/>
                  </a:lnTo>
                  <a:lnTo>
                    <a:pt x="24254" y="30893"/>
                  </a:lnTo>
                  <a:close/>
                </a:path>
                <a:path w="588645" h="210820">
                  <a:moveTo>
                    <a:pt x="585139" y="210299"/>
                  </a:moveTo>
                  <a:lnTo>
                    <a:pt x="33711" y="41083"/>
                  </a:lnTo>
                  <a:lnTo>
                    <a:pt x="24254" y="30893"/>
                  </a:lnTo>
                  <a:lnTo>
                    <a:pt x="35551" y="28061"/>
                  </a:lnTo>
                  <a:lnTo>
                    <a:pt x="588213" y="198094"/>
                  </a:lnTo>
                  <a:lnTo>
                    <a:pt x="585139" y="210299"/>
                  </a:lnTo>
                  <a:close/>
                </a:path>
                <a:path w="588645" h="210820">
                  <a:moveTo>
                    <a:pt x="26711" y="33540"/>
                  </a:moveTo>
                  <a:lnTo>
                    <a:pt x="13690" y="33540"/>
                  </a:lnTo>
                  <a:lnTo>
                    <a:pt x="24254" y="30893"/>
                  </a:lnTo>
                  <a:lnTo>
                    <a:pt x="26711" y="33540"/>
                  </a:lnTo>
                  <a:close/>
                </a:path>
                <a:path w="588645" h="210820">
                  <a:moveTo>
                    <a:pt x="10084" y="33833"/>
                  </a:moveTo>
                  <a:lnTo>
                    <a:pt x="9131" y="33540"/>
                  </a:lnTo>
                  <a:lnTo>
                    <a:pt x="9329" y="33009"/>
                  </a:lnTo>
                  <a:lnTo>
                    <a:pt x="10084" y="33833"/>
                  </a:lnTo>
                  <a:close/>
                </a:path>
                <a:path w="588645" h="210820">
                  <a:moveTo>
                    <a:pt x="73126" y="99021"/>
                  </a:moveTo>
                  <a:lnTo>
                    <a:pt x="68554" y="99021"/>
                  </a:lnTo>
                  <a:lnTo>
                    <a:pt x="67017" y="95999"/>
                  </a:lnTo>
                  <a:lnTo>
                    <a:pt x="10084" y="33833"/>
                  </a:lnTo>
                  <a:lnTo>
                    <a:pt x="33711" y="41083"/>
                  </a:lnTo>
                  <a:lnTo>
                    <a:pt x="76200" y="86868"/>
                  </a:lnTo>
                  <a:lnTo>
                    <a:pt x="77736" y="89903"/>
                  </a:lnTo>
                  <a:lnTo>
                    <a:pt x="77736" y="94462"/>
                  </a:lnTo>
                  <a:lnTo>
                    <a:pt x="73126" y="99021"/>
                  </a:lnTo>
                  <a:close/>
                </a:path>
              </a:pathLst>
            </a:custGeom>
            <a:solidFill>
              <a:srgbClr val="585B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 descr=""/>
            <p:cNvSpPr/>
            <p:nvPr/>
          </p:nvSpPr>
          <p:spPr>
            <a:xfrm>
              <a:off x="5634583" y="3777754"/>
              <a:ext cx="4032250" cy="1347470"/>
            </a:xfrm>
            <a:custGeom>
              <a:avLst/>
              <a:gdLst/>
              <a:ahLst/>
              <a:cxnLst/>
              <a:rect l="l" t="t" r="r" b="b"/>
              <a:pathLst>
                <a:path w="4032250" h="1347470">
                  <a:moveTo>
                    <a:pt x="4032097" y="0"/>
                  </a:moveTo>
                  <a:lnTo>
                    <a:pt x="0" y="0"/>
                  </a:lnTo>
                  <a:lnTo>
                    <a:pt x="0" y="1347089"/>
                  </a:lnTo>
                  <a:lnTo>
                    <a:pt x="4032097" y="1347089"/>
                  </a:lnTo>
                  <a:lnTo>
                    <a:pt x="40320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 descr=""/>
            <p:cNvSpPr/>
            <p:nvPr/>
          </p:nvSpPr>
          <p:spPr>
            <a:xfrm>
              <a:off x="5860110" y="3777754"/>
              <a:ext cx="3698875" cy="1050290"/>
            </a:xfrm>
            <a:custGeom>
              <a:avLst/>
              <a:gdLst/>
              <a:ahLst/>
              <a:cxnLst/>
              <a:rect l="l" t="t" r="r" b="b"/>
              <a:pathLst>
                <a:path w="3698875" h="1050289">
                  <a:moveTo>
                    <a:pt x="0" y="0"/>
                  </a:moveTo>
                  <a:lnTo>
                    <a:pt x="0" y="1049934"/>
                  </a:lnTo>
                  <a:lnTo>
                    <a:pt x="3698430" y="1049934"/>
                  </a:lnTo>
                  <a:lnTo>
                    <a:pt x="3698430" y="0"/>
                  </a:lnTo>
                </a:path>
              </a:pathLst>
            </a:custGeom>
            <a:ln w="781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 descr=""/>
            <p:cNvSpPr/>
            <p:nvPr/>
          </p:nvSpPr>
          <p:spPr>
            <a:xfrm>
              <a:off x="5860110" y="4827689"/>
              <a:ext cx="2955290" cy="40005"/>
            </a:xfrm>
            <a:custGeom>
              <a:avLst/>
              <a:gdLst/>
              <a:ahLst/>
              <a:cxnLst/>
              <a:rect l="l" t="t" r="r" b="b"/>
              <a:pathLst>
                <a:path w="2955290" h="40004">
                  <a:moveTo>
                    <a:pt x="0" y="0"/>
                  </a:moveTo>
                  <a:lnTo>
                    <a:pt x="0" y="39636"/>
                  </a:lnTo>
                </a:path>
                <a:path w="2955290" h="40004">
                  <a:moveTo>
                    <a:pt x="367258" y="0"/>
                  </a:moveTo>
                  <a:lnTo>
                    <a:pt x="367258" y="39636"/>
                  </a:lnTo>
                </a:path>
                <a:path w="2955290" h="40004">
                  <a:moveTo>
                    <a:pt x="743635" y="0"/>
                  </a:moveTo>
                  <a:lnTo>
                    <a:pt x="743635" y="39636"/>
                  </a:lnTo>
                </a:path>
                <a:path w="2955290" h="40004">
                  <a:moveTo>
                    <a:pt x="1110894" y="0"/>
                  </a:moveTo>
                  <a:lnTo>
                    <a:pt x="1110894" y="39636"/>
                  </a:lnTo>
                </a:path>
                <a:path w="2955290" h="40004">
                  <a:moveTo>
                    <a:pt x="1478153" y="0"/>
                  </a:moveTo>
                  <a:lnTo>
                    <a:pt x="1478153" y="39636"/>
                  </a:lnTo>
                </a:path>
                <a:path w="2955290" h="40004">
                  <a:moveTo>
                    <a:pt x="1845411" y="0"/>
                  </a:moveTo>
                  <a:lnTo>
                    <a:pt x="1845411" y="39636"/>
                  </a:lnTo>
                </a:path>
                <a:path w="2955290" h="40004">
                  <a:moveTo>
                    <a:pt x="2220264" y="0"/>
                  </a:moveTo>
                  <a:lnTo>
                    <a:pt x="2220264" y="39636"/>
                  </a:lnTo>
                </a:path>
                <a:path w="2955290" h="40004">
                  <a:moveTo>
                    <a:pt x="2587523" y="0"/>
                  </a:moveTo>
                  <a:lnTo>
                    <a:pt x="2587523" y="39636"/>
                  </a:lnTo>
                </a:path>
                <a:path w="2955290" h="40004">
                  <a:moveTo>
                    <a:pt x="2954782" y="0"/>
                  </a:moveTo>
                  <a:lnTo>
                    <a:pt x="2954782" y="39636"/>
                  </a:lnTo>
                </a:path>
              </a:pathLst>
            </a:custGeom>
            <a:ln w="781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86" name="object 1386" descr=""/>
          <p:cNvSpPr txBox="1"/>
          <p:nvPr/>
        </p:nvSpPr>
        <p:spPr>
          <a:xfrm>
            <a:off x="6903471" y="2495000"/>
            <a:ext cx="16141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Corriente</a:t>
            </a:r>
            <a:r>
              <a:rPr dirty="0" sz="65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inrush</a:t>
            </a:r>
            <a:r>
              <a:rPr dirty="0" sz="65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BC1,</a:t>
            </a:r>
            <a:r>
              <a:rPr dirty="0" sz="65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con</a:t>
            </a:r>
            <a:r>
              <a:rPr dirty="0" sz="65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BC1</a:t>
            </a:r>
            <a:r>
              <a:rPr dirty="0" sz="65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en</a:t>
            </a:r>
            <a:r>
              <a:rPr dirty="0" sz="650" spc="2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1F"/>
                </a:solidFill>
                <a:latin typeface="Arial"/>
                <a:cs typeface="Arial"/>
              </a:rPr>
              <a:t>servicio</a:t>
            </a:r>
            <a:endParaRPr sz="650">
              <a:latin typeface="Arial"/>
              <a:cs typeface="Arial"/>
            </a:endParaRPr>
          </a:p>
        </p:txBody>
      </p:sp>
      <p:sp>
        <p:nvSpPr>
          <p:cNvPr id="1387" name="object 1387" descr=""/>
          <p:cNvSpPr txBox="1"/>
          <p:nvPr/>
        </p:nvSpPr>
        <p:spPr>
          <a:xfrm>
            <a:off x="5570092" y="1689550"/>
            <a:ext cx="3825240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inrush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condensador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BC1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considerando</a:t>
            </a:r>
            <a:r>
              <a:rPr dirty="0" sz="1600" spc="-10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amortiguamiento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(L=1,5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75">
                <a:solidFill>
                  <a:srgbClr val="575B5F"/>
                </a:solidFill>
                <a:latin typeface="Arial"/>
                <a:cs typeface="Arial"/>
              </a:rPr>
              <a:t>�H,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R=0.001)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88" name="object 1388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75895">
              <a:lnSpc>
                <a:spcPct val="100000"/>
              </a:lnSpc>
              <a:spcBef>
                <a:spcPts val="100"/>
              </a:spcBef>
            </a:pPr>
            <a:r>
              <a:rPr dirty="0"/>
              <a:t>Análisis</a:t>
            </a:r>
            <a:r>
              <a:rPr dirty="0" spc="5"/>
              <a:t> </a:t>
            </a:r>
            <a:r>
              <a:rPr dirty="0"/>
              <a:t>de</a:t>
            </a:r>
            <a:r>
              <a:rPr dirty="0" spc="-30"/>
              <a:t> </a:t>
            </a:r>
            <a:r>
              <a:rPr dirty="0"/>
              <a:t>fallas</a:t>
            </a:r>
            <a:r>
              <a:rPr dirty="0" spc="-35"/>
              <a:t> </a:t>
            </a:r>
            <a:r>
              <a:rPr dirty="0"/>
              <a:t>en</a:t>
            </a:r>
            <a:r>
              <a:rPr dirty="0" spc="-20"/>
              <a:t> </a:t>
            </a:r>
            <a:r>
              <a:rPr dirty="0"/>
              <a:t>bancos</a:t>
            </a:r>
            <a:r>
              <a:rPr dirty="0" spc="-25"/>
              <a:t> </a:t>
            </a:r>
            <a:r>
              <a:rPr dirty="0"/>
              <a:t>de</a:t>
            </a:r>
            <a:r>
              <a:rPr dirty="0" spc="-35"/>
              <a:t> </a:t>
            </a:r>
            <a:r>
              <a:rPr dirty="0" spc="-10"/>
              <a:t>capacitores</a:t>
            </a:r>
          </a:p>
          <a:p>
            <a:pPr marL="175895" marR="5080">
              <a:lnSpc>
                <a:spcPct val="100000"/>
              </a:lnSpc>
              <a:tabLst>
                <a:tab pos="4923790" algn="l"/>
              </a:tabLst>
            </a:pPr>
            <a:r>
              <a:rPr dirty="0"/>
              <a:t>Corrientes</a:t>
            </a:r>
            <a:r>
              <a:rPr dirty="0" spc="-55"/>
              <a:t> </a:t>
            </a:r>
            <a:r>
              <a:rPr dirty="0"/>
              <a:t>de</a:t>
            </a:r>
            <a:r>
              <a:rPr dirty="0" spc="-50"/>
              <a:t> </a:t>
            </a:r>
            <a:r>
              <a:rPr dirty="0"/>
              <a:t>Energización</a:t>
            </a:r>
            <a:r>
              <a:rPr dirty="0" spc="-50"/>
              <a:t> </a:t>
            </a:r>
            <a:r>
              <a:rPr dirty="0"/>
              <a:t>en</a:t>
            </a:r>
            <a:r>
              <a:rPr dirty="0" spc="-35"/>
              <a:t> </a:t>
            </a:r>
            <a:r>
              <a:rPr dirty="0" spc="-10"/>
              <a:t>capacitores</a:t>
            </a:r>
            <a:r>
              <a:rPr dirty="0"/>
              <a:t>	SE</a:t>
            </a:r>
            <a:r>
              <a:rPr dirty="0" spc="-20"/>
              <a:t> </a:t>
            </a:r>
            <a:r>
              <a:rPr dirty="0" spc="-10"/>
              <a:t>Chimbote </a:t>
            </a:r>
            <a:r>
              <a:rPr dirty="0">
                <a:solidFill>
                  <a:srgbClr val="1B4067"/>
                </a:solidFill>
              </a:rPr>
              <a:t>Simulación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con</a:t>
            </a:r>
            <a:r>
              <a:rPr dirty="0" spc="-80">
                <a:solidFill>
                  <a:srgbClr val="1B4067"/>
                </a:solidFill>
              </a:rPr>
              <a:t> </a:t>
            </a:r>
            <a:r>
              <a:rPr dirty="0" spc="-40">
                <a:solidFill>
                  <a:srgbClr val="1B4067"/>
                </a:solidFill>
              </a:rPr>
              <a:t>ATP</a:t>
            </a:r>
            <a:r>
              <a:rPr dirty="0" spc="-1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Conexión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de</a:t>
            </a:r>
            <a:r>
              <a:rPr dirty="0" spc="-25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un</a:t>
            </a:r>
            <a:r>
              <a:rPr dirty="0" spc="-20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condensador, </a:t>
            </a:r>
            <a:r>
              <a:rPr dirty="0">
                <a:solidFill>
                  <a:srgbClr val="1B4067"/>
                </a:solidFill>
              </a:rPr>
              <a:t>estando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el</a:t>
            </a:r>
            <a:r>
              <a:rPr dirty="0" spc="-4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otro</a:t>
            </a:r>
            <a:r>
              <a:rPr dirty="0" spc="-30">
                <a:solidFill>
                  <a:srgbClr val="1B4067"/>
                </a:solidFill>
              </a:rPr>
              <a:t> </a:t>
            </a:r>
            <a:r>
              <a:rPr dirty="0">
                <a:solidFill>
                  <a:srgbClr val="1B4067"/>
                </a:solidFill>
              </a:rPr>
              <a:t>en</a:t>
            </a:r>
            <a:r>
              <a:rPr dirty="0" spc="-45">
                <a:solidFill>
                  <a:srgbClr val="1B4067"/>
                </a:solidFill>
              </a:rPr>
              <a:t> </a:t>
            </a:r>
            <a:r>
              <a:rPr dirty="0" spc="-10">
                <a:solidFill>
                  <a:srgbClr val="1B4067"/>
                </a:solidFill>
              </a:rPr>
              <a:t>servicio</a:t>
            </a:r>
          </a:p>
        </p:txBody>
      </p:sp>
      <p:sp>
        <p:nvSpPr>
          <p:cNvPr id="1389" name="object 1389" descr=""/>
          <p:cNvSpPr txBox="1"/>
          <p:nvPr/>
        </p:nvSpPr>
        <p:spPr>
          <a:xfrm>
            <a:off x="8724469" y="4849351"/>
            <a:ext cx="19113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0.12</a:t>
            </a:r>
            <a:endParaRPr sz="650">
              <a:latin typeface="Arial"/>
              <a:cs typeface="Arial"/>
            </a:endParaRPr>
          </a:p>
        </p:txBody>
      </p:sp>
      <p:sp>
        <p:nvSpPr>
          <p:cNvPr id="1390" name="object 1390" descr=""/>
          <p:cNvSpPr/>
          <p:nvPr/>
        </p:nvSpPr>
        <p:spPr>
          <a:xfrm>
            <a:off x="9189745" y="4827689"/>
            <a:ext cx="368935" cy="40005"/>
          </a:xfrm>
          <a:custGeom>
            <a:avLst/>
            <a:gdLst/>
            <a:ahLst/>
            <a:cxnLst/>
            <a:rect l="l" t="t" r="r" b="b"/>
            <a:pathLst>
              <a:path w="368934" h="40004">
                <a:moveTo>
                  <a:pt x="0" y="0"/>
                </a:moveTo>
                <a:lnTo>
                  <a:pt x="0" y="39636"/>
                </a:lnTo>
              </a:path>
              <a:path w="368934" h="40004">
                <a:moveTo>
                  <a:pt x="368795" y="0"/>
                </a:moveTo>
                <a:lnTo>
                  <a:pt x="368795" y="39636"/>
                </a:lnTo>
              </a:path>
            </a:pathLst>
          </a:custGeom>
          <a:ln w="781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1" name="object 1391" descr=""/>
          <p:cNvSpPr txBox="1"/>
          <p:nvPr/>
        </p:nvSpPr>
        <p:spPr>
          <a:xfrm>
            <a:off x="9468108" y="4849351"/>
            <a:ext cx="19113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0.15</a:t>
            </a:r>
            <a:endParaRPr sz="650">
              <a:latin typeface="Arial"/>
              <a:cs typeface="Arial"/>
            </a:endParaRPr>
          </a:p>
        </p:txBody>
      </p:sp>
      <p:sp>
        <p:nvSpPr>
          <p:cNvPr id="1392" name="object 1392" descr=""/>
          <p:cNvSpPr txBox="1"/>
          <p:nvPr/>
        </p:nvSpPr>
        <p:spPr>
          <a:xfrm>
            <a:off x="9233440" y="4872211"/>
            <a:ext cx="11938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[s]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393" name="object 1393" descr=""/>
          <p:cNvGrpSpPr/>
          <p:nvPr/>
        </p:nvGrpSpPr>
        <p:grpSpPr>
          <a:xfrm>
            <a:off x="5810287" y="3773627"/>
            <a:ext cx="3383915" cy="1058545"/>
            <a:chOff x="5810287" y="3773627"/>
            <a:chExt cx="3383915" cy="1058545"/>
          </a:xfrm>
        </p:grpSpPr>
        <p:sp>
          <p:nvSpPr>
            <p:cNvPr id="1394" name="object 1394" descr=""/>
            <p:cNvSpPr/>
            <p:nvPr/>
          </p:nvSpPr>
          <p:spPr>
            <a:xfrm>
              <a:off x="6227368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 descr=""/>
            <p:cNvSpPr/>
            <p:nvPr/>
          </p:nvSpPr>
          <p:spPr>
            <a:xfrm>
              <a:off x="6603745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 descr=""/>
            <p:cNvSpPr/>
            <p:nvPr/>
          </p:nvSpPr>
          <p:spPr>
            <a:xfrm>
              <a:off x="6971004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 descr=""/>
            <p:cNvSpPr/>
            <p:nvPr/>
          </p:nvSpPr>
          <p:spPr>
            <a:xfrm>
              <a:off x="7338263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 descr=""/>
            <p:cNvSpPr/>
            <p:nvPr/>
          </p:nvSpPr>
          <p:spPr>
            <a:xfrm>
              <a:off x="7705521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 descr=""/>
            <p:cNvSpPr/>
            <p:nvPr/>
          </p:nvSpPr>
          <p:spPr>
            <a:xfrm>
              <a:off x="8080374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 descr=""/>
            <p:cNvSpPr/>
            <p:nvPr/>
          </p:nvSpPr>
          <p:spPr>
            <a:xfrm>
              <a:off x="8447633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 descr=""/>
            <p:cNvSpPr/>
            <p:nvPr/>
          </p:nvSpPr>
          <p:spPr>
            <a:xfrm>
              <a:off x="8814891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 descr=""/>
            <p:cNvSpPr/>
            <p:nvPr/>
          </p:nvSpPr>
          <p:spPr>
            <a:xfrm>
              <a:off x="9189745" y="3777754"/>
              <a:ext cx="0" cy="1050290"/>
            </a:xfrm>
            <a:custGeom>
              <a:avLst/>
              <a:gdLst/>
              <a:ahLst/>
              <a:cxnLst/>
              <a:rect l="l" t="t" r="r" b="b"/>
              <a:pathLst>
                <a:path w="0" h="1050289">
                  <a:moveTo>
                    <a:pt x="0" y="0"/>
                  </a:moveTo>
                  <a:lnTo>
                    <a:pt x="0" y="1049934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 descr=""/>
            <p:cNvSpPr/>
            <p:nvPr/>
          </p:nvSpPr>
          <p:spPr>
            <a:xfrm>
              <a:off x="5814415" y="482768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38100" y="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04" name="object 1404" descr=""/>
          <p:cNvSpPr txBox="1"/>
          <p:nvPr/>
        </p:nvSpPr>
        <p:spPr>
          <a:xfrm>
            <a:off x="5637136" y="4747256"/>
            <a:ext cx="2816860" cy="3714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80</a:t>
            </a:r>
            <a:endParaRPr sz="650">
              <a:latin typeface="Arial"/>
              <a:cs typeface="Arial"/>
            </a:endParaRPr>
          </a:p>
          <a:p>
            <a:pPr marL="144780">
              <a:lnSpc>
                <a:spcPct val="100000"/>
              </a:lnSpc>
              <a:spcBef>
                <a:spcPts val="25"/>
              </a:spcBef>
              <a:tabLst>
                <a:tab pos="888365" algn="l"/>
                <a:tab pos="1623060" algn="l"/>
                <a:tab pos="2365375" algn="l"/>
              </a:tabLst>
            </a:pP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0.00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0.03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0.06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650" spc="-20">
                <a:solidFill>
                  <a:srgbClr val="231F1F"/>
                </a:solidFill>
                <a:latin typeface="Arial"/>
                <a:cs typeface="Arial"/>
              </a:rPr>
              <a:t>0.09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(file</a:t>
            </a:r>
            <a:r>
              <a:rPr dirty="0" sz="650" spc="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chimbote2.pl4;</a:t>
            </a:r>
            <a:r>
              <a:rPr dirty="0" sz="650" spc="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x-var</a:t>
            </a:r>
            <a:r>
              <a:rPr dirty="0" sz="650" spc="4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t)</a:t>
            </a:r>
            <a:r>
              <a:rPr dirty="0" sz="650" spc="26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EC1B23"/>
                </a:solidFill>
                <a:latin typeface="Arial"/>
                <a:cs typeface="Arial"/>
              </a:rPr>
              <a:t>c:CAP1A</a:t>
            </a:r>
            <a:r>
              <a:rPr dirty="0" sz="650" spc="75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EC1B23"/>
                </a:solidFill>
                <a:latin typeface="Arial"/>
                <a:cs typeface="Arial"/>
              </a:rPr>
              <a:t>-1A</a:t>
            </a:r>
            <a:r>
              <a:rPr dirty="0" sz="650" spc="350">
                <a:solidFill>
                  <a:srgbClr val="EC1B23"/>
                </a:solidFill>
                <a:latin typeface="Arial"/>
                <a:cs typeface="Arial"/>
              </a:rPr>
              <a:t>  </a:t>
            </a:r>
            <a:r>
              <a:rPr dirty="0" sz="650">
                <a:solidFill>
                  <a:srgbClr val="227636"/>
                </a:solidFill>
                <a:latin typeface="Arial"/>
                <a:cs typeface="Arial"/>
              </a:rPr>
              <a:t>c:CAP1B</a:t>
            </a:r>
            <a:r>
              <a:rPr dirty="0" sz="650" spc="-5">
                <a:solidFill>
                  <a:srgbClr val="227636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27636"/>
                </a:solidFill>
                <a:latin typeface="Arial"/>
                <a:cs typeface="Arial"/>
              </a:rPr>
              <a:t>-1B</a:t>
            </a:r>
            <a:r>
              <a:rPr dirty="0" sz="650" spc="320">
                <a:solidFill>
                  <a:srgbClr val="227636"/>
                </a:solidFill>
                <a:latin typeface="Arial"/>
                <a:cs typeface="Arial"/>
              </a:rPr>
              <a:t>  </a:t>
            </a:r>
            <a:r>
              <a:rPr dirty="0" sz="650">
                <a:solidFill>
                  <a:srgbClr val="4260B6"/>
                </a:solidFill>
                <a:latin typeface="Arial"/>
                <a:cs typeface="Arial"/>
              </a:rPr>
              <a:t>c:CAP1C</a:t>
            </a:r>
            <a:r>
              <a:rPr dirty="0" sz="650" spc="-50">
                <a:solidFill>
                  <a:srgbClr val="4260B6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4260B6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4260B6"/>
                </a:solidFill>
                <a:latin typeface="Arial"/>
                <a:cs typeface="Arial"/>
              </a:rPr>
              <a:t>1C</a:t>
            </a:r>
            <a:endParaRPr sz="650">
              <a:latin typeface="Arial"/>
              <a:cs typeface="Arial"/>
            </a:endParaRPr>
          </a:p>
        </p:txBody>
      </p:sp>
      <p:sp>
        <p:nvSpPr>
          <p:cNvPr id="1405" name="object 1405" descr=""/>
          <p:cNvSpPr/>
          <p:nvPr/>
        </p:nvSpPr>
        <p:spPr>
          <a:xfrm>
            <a:off x="5814415" y="455493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ln w="781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6" name="object 1406" descr=""/>
          <p:cNvSpPr txBox="1"/>
          <p:nvPr/>
        </p:nvSpPr>
        <p:spPr>
          <a:xfrm>
            <a:off x="5669142" y="4472961"/>
            <a:ext cx="1511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650">
              <a:latin typeface="Arial"/>
              <a:cs typeface="Arial"/>
            </a:endParaRPr>
          </a:p>
        </p:txBody>
      </p:sp>
      <p:sp>
        <p:nvSpPr>
          <p:cNvPr id="1407" name="object 1407" descr=""/>
          <p:cNvSpPr/>
          <p:nvPr/>
        </p:nvSpPr>
        <p:spPr>
          <a:xfrm>
            <a:off x="5814415" y="428059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ln w="781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8" name="object 1408" descr=""/>
          <p:cNvSpPr txBox="1"/>
          <p:nvPr/>
        </p:nvSpPr>
        <p:spPr>
          <a:xfrm>
            <a:off x="5669142" y="4200191"/>
            <a:ext cx="1511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40</a:t>
            </a:r>
            <a:endParaRPr sz="650">
              <a:latin typeface="Arial"/>
              <a:cs typeface="Arial"/>
            </a:endParaRPr>
          </a:p>
        </p:txBody>
      </p:sp>
      <p:sp>
        <p:nvSpPr>
          <p:cNvPr id="1409" name="object 1409" descr=""/>
          <p:cNvSpPr/>
          <p:nvPr/>
        </p:nvSpPr>
        <p:spPr>
          <a:xfrm>
            <a:off x="5814415" y="400784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ln w="7815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0" name="object 1410" descr=""/>
          <p:cNvSpPr txBox="1"/>
          <p:nvPr/>
        </p:nvSpPr>
        <p:spPr>
          <a:xfrm>
            <a:off x="5669142" y="3386451"/>
            <a:ext cx="151130" cy="6686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90170">
              <a:lnSpc>
                <a:spcPct val="100000"/>
              </a:lnSpc>
              <a:spcBef>
                <a:spcPts val="575"/>
              </a:spcBef>
            </a:pPr>
            <a:r>
              <a:rPr dirty="0" sz="650" spc="10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dirty="0" sz="65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65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1411" name="object 1411" descr=""/>
          <p:cNvGrpSpPr/>
          <p:nvPr/>
        </p:nvGrpSpPr>
        <p:grpSpPr>
          <a:xfrm>
            <a:off x="1081775" y="3773627"/>
            <a:ext cx="8464550" cy="3022600"/>
            <a:chOff x="1081775" y="3773627"/>
            <a:chExt cx="8464550" cy="3022600"/>
          </a:xfrm>
        </p:grpSpPr>
        <p:sp>
          <p:nvSpPr>
            <p:cNvPr id="1412" name="object 1412" descr=""/>
            <p:cNvSpPr/>
            <p:nvPr/>
          </p:nvSpPr>
          <p:spPr>
            <a:xfrm>
              <a:off x="5759551" y="3777754"/>
              <a:ext cx="47625" cy="1905"/>
            </a:xfrm>
            <a:custGeom>
              <a:avLst/>
              <a:gdLst/>
              <a:ahLst/>
              <a:cxnLst/>
              <a:rect l="l" t="t" r="r" b="b"/>
              <a:pathLst>
                <a:path w="47625" h="1904">
                  <a:moveTo>
                    <a:pt x="47231" y="1485"/>
                  </a:moveTo>
                  <a:lnTo>
                    <a:pt x="0" y="1485"/>
                  </a:lnTo>
                  <a:lnTo>
                    <a:pt x="0" y="0"/>
                  </a:lnTo>
                  <a:lnTo>
                    <a:pt x="47231" y="0"/>
                  </a:lnTo>
                  <a:lnTo>
                    <a:pt x="47231" y="14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 descr=""/>
            <p:cNvSpPr/>
            <p:nvPr/>
          </p:nvSpPr>
          <p:spPr>
            <a:xfrm>
              <a:off x="5860110" y="4007840"/>
              <a:ext cx="3681729" cy="547370"/>
            </a:xfrm>
            <a:custGeom>
              <a:avLst/>
              <a:gdLst/>
              <a:ahLst/>
              <a:cxnLst/>
              <a:rect l="l" t="t" r="r" b="b"/>
              <a:pathLst>
                <a:path w="3681729" h="547370">
                  <a:moveTo>
                    <a:pt x="0" y="547090"/>
                  </a:moveTo>
                  <a:lnTo>
                    <a:pt x="3681653" y="547090"/>
                  </a:lnTo>
                </a:path>
                <a:path w="3681729" h="547370">
                  <a:moveTo>
                    <a:pt x="0" y="272757"/>
                  </a:moveTo>
                  <a:lnTo>
                    <a:pt x="3681653" y="272757"/>
                  </a:lnTo>
                </a:path>
                <a:path w="3681729" h="547370">
                  <a:moveTo>
                    <a:pt x="0" y="0"/>
                  </a:moveTo>
                  <a:lnTo>
                    <a:pt x="3681653" y="0"/>
                  </a:lnTo>
                </a:path>
              </a:pathLst>
            </a:custGeom>
            <a:ln w="7815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 descr=""/>
            <p:cNvSpPr/>
            <p:nvPr/>
          </p:nvSpPr>
          <p:spPr>
            <a:xfrm>
              <a:off x="6677587" y="3777754"/>
              <a:ext cx="8255" cy="987425"/>
            </a:xfrm>
            <a:custGeom>
              <a:avLst/>
              <a:gdLst/>
              <a:ahLst/>
              <a:cxnLst/>
              <a:rect l="l" t="t" r="r" b="b"/>
              <a:pathLst>
                <a:path w="8254" h="987425">
                  <a:moveTo>
                    <a:pt x="7815" y="0"/>
                  </a:moveTo>
                  <a:lnTo>
                    <a:pt x="0" y="0"/>
                  </a:lnTo>
                  <a:lnTo>
                    <a:pt x="0" y="987425"/>
                  </a:lnTo>
                  <a:lnTo>
                    <a:pt x="7815" y="987425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 descr=""/>
            <p:cNvSpPr/>
            <p:nvPr/>
          </p:nvSpPr>
          <p:spPr>
            <a:xfrm>
              <a:off x="6681495" y="4390326"/>
              <a:ext cx="0" cy="375285"/>
            </a:xfrm>
            <a:custGeom>
              <a:avLst/>
              <a:gdLst/>
              <a:ahLst/>
              <a:cxnLst/>
              <a:rect l="l" t="t" r="r" b="b"/>
              <a:pathLst>
                <a:path w="0" h="375285">
                  <a:moveTo>
                    <a:pt x="0" y="37485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 descr=""/>
            <p:cNvSpPr/>
            <p:nvPr/>
          </p:nvSpPr>
          <p:spPr>
            <a:xfrm>
              <a:off x="6677587" y="3777754"/>
              <a:ext cx="8255" cy="612775"/>
            </a:xfrm>
            <a:custGeom>
              <a:avLst/>
              <a:gdLst/>
              <a:ahLst/>
              <a:cxnLst/>
              <a:rect l="l" t="t" r="r" b="b"/>
              <a:pathLst>
                <a:path w="8254" h="612775">
                  <a:moveTo>
                    <a:pt x="7815" y="0"/>
                  </a:moveTo>
                  <a:lnTo>
                    <a:pt x="0" y="0"/>
                  </a:lnTo>
                  <a:lnTo>
                    <a:pt x="0" y="612571"/>
                  </a:lnTo>
                  <a:lnTo>
                    <a:pt x="7815" y="612571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 descr=""/>
            <p:cNvSpPr/>
            <p:nvPr/>
          </p:nvSpPr>
          <p:spPr>
            <a:xfrm>
              <a:off x="6685463" y="3777754"/>
              <a:ext cx="3810" cy="980440"/>
            </a:xfrm>
            <a:custGeom>
              <a:avLst/>
              <a:gdLst/>
              <a:ahLst/>
              <a:cxnLst/>
              <a:rect l="l" t="t" r="r" b="b"/>
              <a:pathLst>
                <a:path w="3809" h="980439">
                  <a:moveTo>
                    <a:pt x="0" y="0"/>
                  </a:moveTo>
                  <a:lnTo>
                    <a:pt x="3613" y="97983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 descr=""/>
            <p:cNvSpPr/>
            <p:nvPr/>
          </p:nvSpPr>
          <p:spPr>
            <a:xfrm>
              <a:off x="6685165" y="3777754"/>
              <a:ext cx="8255" cy="980440"/>
            </a:xfrm>
            <a:custGeom>
              <a:avLst/>
              <a:gdLst/>
              <a:ahLst/>
              <a:cxnLst/>
              <a:rect l="l" t="t" r="r" b="b"/>
              <a:pathLst>
                <a:path w="8254" h="980439">
                  <a:moveTo>
                    <a:pt x="7810" y="0"/>
                  </a:moveTo>
                  <a:lnTo>
                    <a:pt x="0" y="0"/>
                  </a:lnTo>
                  <a:lnTo>
                    <a:pt x="0" y="949325"/>
                  </a:lnTo>
                  <a:lnTo>
                    <a:pt x="0" y="979830"/>
                  </a:lnTo>
                  <a:lnTo>
                    <a:pt x="7810" y="979830"/>
                  </a:lnTo>
                  <a:lnTo>
                    <a:pt x="7810" y="94932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 descr=""/>
            <p:cNvSpPr/>
            <p:nvPr/>
          </p:nvSpPr>
          <p:spPr>
            <a:xfrm>
              <a:off x="6689077" y="3828008"/>
              <a:ext cx="0" cy="899160"/>
            </a:xfrm>
            <a:custGeom>
              <a:avLst/>
              <a:gdLst/>
              <a:ahLst/>
              <a:cxnLst/>
              <a:rect l="l" t="t" r="r" b="b"/>
              <a:pathLst>
                <a:path w="0" h="899160">
                  <a:moveTo>
                    <a:pt x="0" y="89907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 descr=""/>
            <p:cNvSpPr/>
            <p:nvPr/>
          </p:nvSpPr>
          <p:spPr>
            <a:xfrm>
              <a:off x="6685165" y="3777754"/>
              <a:ext cx="15875" cy="932815"/>
            </a:xfrm>
            <a:custGeom>
              <a:avLst/>
              <a:gdLst/>
              <a:ahLst/>
              <a:cxnLst/>
              <a:rect l="l" t="t" r="r" b="b"/>
              <a:pathLst>
                <a:path w="15875" h="932814">
                  <a:moveTo>
                    <a:pt x="15455" y="0"/>
                  </a:moveTo>
                  <a:lnTo>
                    <a:pt x="7810" y="0"/>
                  </a:lnTo>
                  <a:lnTo>
                    <a:pt x="7645" y="0"/>
                  </a:lnTo>
                  <a:lnTo>
                    <a:pt x="0" y="0"/>
                  </a:lnTo>
                  <a:lnTo>
                    <a:pt x="0" y="50253"/>
                  </a:lnTo>
                  <a:lnTo>
                    <a:pt x="0" y="932561"/>
                  </a:lnTo>
                  <a:lnTo>
                    <a:pt x="7810" y="932561"/>
                  </a:lnTo>
                  <a:lnTo>
                    <a:pt x="7810" y="909739"/>
                  </a:lnTo>
                  <a:lnTo>
                    <a:pt x="15455" y="909739"/>
                  </a:lnTo>
                  <a:lnTo>
                    <a:pt x="15455" y="879271"/>
                  </a:lnTo>
                  <a:lnTo>
                    <a:pt x="15455" y="870102"/>
                  </a:lnTo>
                  <a:lnTo>
                    <a:pt x="1545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 descr=""/>
            <p:cNvSpPr/>
            <p:nvPr/>
          </p:nvSpPr>
          <p:spPr>
            <a:xfrm>
              <a:off x="6696722" y="3777754"/>
              <a:ext cx="3810" cy="870585"/>
            </a:xfrm>
            <a:custGeom>
              <a:avLst/>
              <a:gdLst/>
              <a:ahLst/>
              <a:cxnLst/>
              <a:rect l="l" t="t" r="r" b="b"/>
              <a:pathLst>
                <a:path w="3809" h="870585">
                  <a:moveTo>
                    <a:pt x="0" y="870102"/>
                  </a:moveTo>
                  <a:lnTo>
                    <a:pt x="3598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 descr=""/>
            <p:cNvSpPr/>
            <p:nvPr/>
          </p:nvSpPr>
          <p:spPr>
            <a:xfrm>
              <a:off x="6700444" y="3777754"/>
              <a:ext cx="8255" cy="840105"/>
            </a:xfrm>
            <a:custGeom>
              <a:avLst/>
              <a:gdLst/>
              <a:ahLst/>
              <a:cxnLst/>
              <a:rect l="l" t="t" r="r" b="b"/>
              <a:pathLst>
                <a:path w="8254" h="840104">
                  <a:moveTo>
                    <a:pt x="7810" y="0"/>
                  </a:moveTo>
                  <a:lnTo>
                    <a:pt x="0" y="0"/>
                  </a:lnTo>
                  <a:lnTo>
                    <a:pt x="0" y="832002"/>
                  </a:lnTo>
                  <a:lnTo>
                    <a:pt x="0" y="839635"/>
                  </a:lnTo>
                  <a:lnTo>
                    <a:pt x="7810" y="839635"/>
                  </a:lnTo>
                  <a:lnTo>
                    <a:pt x="7810" y="83200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 descr=""/>
            <p:cNvSpPr/>
            <p:nvPr/>
          </p:nvSpPr>
          <p:spPr>
            <a:xfrm>
              <a:off x="6708467" y="3777754"/>
              <a:ext cx="3810" cy="792480"/>
            </a:xfrm>
            <a:custGeom>
              <a:avLst/>
              <a:gdLst/>
              <a:ahLst/>
              <a:cxnLst/>
              <a:rect l="l" t="t" r="r" b="b"/>
              <a:pathLst>
                <a:path w="3809" h="792479">
                  <a:moveTo>
                    <a:pt x="0" y="0"/>
                  </a:moveTo>
                  <a:lnTo>
                    <a:pt x="3482" y="79240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 descr=""/>
            <p:cNvSpPr/>
            <p:nvPr/>
          </p:nvSpPr>
          <p:spPr>
            <a:xfrm>
              <a:off x="6708038" y="3777754"/>
              <a:ext cx="8255" cy="800100"/>
            </a:xfrm>
            <a:custGeom>
              <a:avLst/>
              <a:gdLst/>
              <a:ahLst/>
              <a:cxnLst/>
              <a:rect l="l" t="t" r="r" b="b"/>
              <a:pathLst>
                <a:path w="8254" h="800100">
                  <a:moveTo>
                    <a:pt x="7810" y="0"/>
                  </a:moveTo>
                  <a:lnTo>
                    <a:pt x="0" y="0"/>
                  </a:lnTo>
                  <a:lnTo>
                    <a:pt x="0" y="752767"/>
                  </a:lnTo>
                  <a:lnTo>
                    <a:pt x="0" y="792403"/>
                  </a:lnTo>
                  <a:lnTo>
                    <a:pt x="0" y="799998"/>
                  </a:lnTo>
                  <a:lnTo>
                    <a:pt x="7810" y="799998"/>
                  </a:lnTo>
                  <a:lnTo>
                    <a:pt x="7810" y="792403"/>
                  </a:lnTo>
                  <a:lnTo>
                    <a:pt x="7810" y="75276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 descr=""/>
            <p:cNvSpPr/>
            <p:nvPr/>
          </p:nvSpPr>
          <p:spPr>
            <a:xfrm>
              <a:off x="6718589" y="3777754"/>
              <a:ext cx="2540" cy="330835"/>
            </a:xfrm>
            <a:custGeom>
              <a:avLst/>
              <a:gdLst/>
              <a:ahLst/>
              <a:cxnLst/>
              <a:rect l="l" t="t" r="r" b="b"/>
              <a:pathLst>
                <a:path w="2540" h="330835">
                  <a:moveTo>
                    <a:pt x="0" y="0"/>
                  </a:moveTo>
                  <a:lnTo>
                    <a:pt x="2492" y="33064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 descr=""/>
            <p:cNvSpPr/>
            <p:nvPr/>
          </p:nvSpPr>
          <p:spPr>
            <a:xfrm>
              <a:off x="6721081" y="4108399"/>
              <a:ext cx="0" cy="439420"/>
            </a:xfrm>
            <a:custGeom>
              <a:avLst/>
              <a:gdLst/>
              <a:ahLst/>
              <a:cxnLst/>
              <a:rect l="l" t="t" r="r" b="b"/>
              <a:pathLst>
                <a:path w="0" h="439420">
                  <a:moveTo>
                    <a:pt x="0" y="0"/>
                  </a:moveTo>
                  <a:lnTo>
                    <a:pt x="0" y="43889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 descr=""/>
            <p:cNvSpPr/>
            <p:nvPr/>
          </p:nvSpPr>
          <p:spPr>
            <a:xfrm>
              <a:off x="6717169" y="3777754"/>
              <a:ext cx="8255" cy="769620"/>
            </a:xfrm>
            <a:custGeom>
              <a:avLst/>
              <a:gdLst/>
              <a:ahLst/>
              <a:cxnLst/>
              <a:rect l="l" t="t" r="r" b="b"/>
              <a:pathLst>
                <a:path w="8254" h="769620">
                  <a:moveTo>
                    <a:pt x="7810" y="0"/>
                  </a:moveTo>
                  <a:lnTo>
                    <a:pt x="0" y="0"/>
                  </a:lnTo>
                  <a:lnTo>
                    <a:pt x="0" y="729907"/>
                  </a:lnTo>
                  <a:lnTo>
                    <a:pt x="0" y="769543"/>
                  </a:lnTo>
                  <a:lnTo>
                    <a:pt x="7810" y="769543"/>
                  </a:lnTo>
                  <a:lnTo>
                    <a:pt x="7810" y="72990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 descr=""/>
            <p:cNvSpPr/>
            <p:nvPr/>
          </p:nvSpPr>
          <p:spPr>
            <a:xfrm>
              <a:off x="6721081" y="449242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1524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 descr=""/>
            <p:cNvSpPr/>
            <p:nvPr/>
          </p:nvSpPr>
          <p:spPr>
            <a:xfrm>
              <a:off x="6717169" y="3777754"/>
              <a:ext cx="8255" cy="737870"/>
            </a:xfrm>
            <a:custGeom>
              <a:avLst/>
              <a:gdLst/>
              <a:ahLst/>
              <a:cxnLst/>
              <a:rect l="l" t="t" r="r" b="b"/>
              <a:pathLst>
                <a:path w="8254" h="737870">
                  <a:moveTo>
                    <a:pt x="7810" y="0"/>
                  </a:moveTo>
                  <a:lnTo>
                    <a:pt x="0" y="0"/>
                  </a:lnTo>
                  <a:lnTo>
                    <a:pt x="0" y="714667"/>
                  </a:lnTo>
                  <a:lnTo>
                    <a:pt x="0" y="737539"/>
                  </a:lnTo>
                  <a:lnTo>
                    <a:pt x="7810" y="737539"/>
                  </a:lnTo>
                  <a:lnTo>
                    <a:pt x="7810" y="71466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 descr=""/>
            <p:cNvSpPr/>
            <p:nvPr/>
          </p:nvSpPr>
          <p:spPr>
            <a:xfrm>
              <a:off x="6725175" y="3777754"/>
              <a:ext cx="3810" cy="707390"/>
            </a:xfrm>
            <a:custGeom>
              <a:avLst/>
              <a:gdLst/>
              <a:ahLst/>
              <a:cxnLst/>
              <a:rect l="l" t="t" r="r" b="b"/>
              <a:pathLst>
                <a:path w="3809" h="707389">
                  <a:moveTo>
                    <a:pt x="0" y="0"/>
                  </a:moveTo>
                  <a:lnTo>
                    <a:pt x="3538" y="707085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 descr=""/>
            <p:cNvSpPr/>
            <p:nvPr/>
          </p:nvSpPr>
          <p:spPr>
            <a:xfrm>
              <a:off x="6728714" y="4218139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w="0" h="266700">
                  <a:moveTo>
                    <a:pt x="0" y="26670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 descr=""/>
            <p:cNvSpPr/>
            <p:nvPr/>
          </p:nvSpPr>
          <p:spPr>
            <a:xfrm>
              <a:off x="6724802" y="3777754"/>
              <a:ext cx="8255" cy="707390"/>
            </a:xfrm>
            <a:custGeom>
              <a:avLst/>
              <a:gdLst/>
              <a:ahLst/>
              <a:cxnLst/>
              <a:rect l="l" t="t" r="r" b="b"/>
              <a:pathLst>
                <a:path w="8254" h="707389">
                  <a:moveTo>
                    <a:pt x="7810" y="0"/>
                  </a:moveTo>
                  <a:lnTo>
                    <a:pt x="0" y="0"/>
                  </a:lnTo>
                  <a:lnTo>
                    <a:pt x="0" y="440385"/>
                  </a:lnTo>
                  <a:lnTo>
                    <a:pt x="0" y="690308"/>
                  </a:lnTo>
                  <a:lnTo>
                    <a:pt x="0" y="707085"/>
                  </a:lnTo>
                  <a:lnTo>
                    <a:pt x="7810" y="707085"/>
                  </a:lnTo>
                  <a:lnTo>
                    <a:pt x="7810" y="690308"/>
                  </a:lnTo>
                  <a:lnTo>
                    <a:pt x="7810" y="4403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 descr=""/>
            <p:cNvSpPr/>
            <p:nvPr/>
          </p:nvSpPr>
          <p:spPr>
            <a:xfrm>
              <a:off x="6728714" y="3811244"/>
              <a:ext cx="0" cy="657225"/>
            </a:xfrm>
            <a:custGeom>
              <a:avLst/>
              <a:gdLst/>
              <a:ahLst/>
              <a:cxnLst/>
              <a:rect l="l" t="t" r="r" b="b"/>
              <a:pathLst>
                <a:path w="0" h="657225">
                  <a:moveTo>
                    <a:pt x="0" y="65681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 descr=""/>
            <p:cNvSpPr/>
            <p:nvPr/>
          </p:nvSpPr>
          <p:spPr>
            <a:xfrm>
              <a:off x="6728714" y="3777754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4" h="33654">
                  <a:moveTo>
                    <a:pt x="0" y="33489"/>
                  </a:moveTo>
                  <a:lnTo>
                    <a:pt x="31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 descr=""/>
            <p:cNvSpPr/>
            <p:nvPr/>
          </p:nvSpPr>
          <p:spPr>
            <a:xfrm>
              <a:off x="6732447" y="3777754"/>
              <a:ext cx="8255" cy="683260"/>
            </a:xfrm>
            <a:custGeom>
              <a:avLst/>
              <a:gdLst/>
              <a:ahLst/>
              <a:cxnLst/>
              <a:rect l="l" t="t" r="r" b="b"/>
              <a:pathLst>
                <a:path w="8254" h="683260">
                  <a:moveTo>
                    <a:pt x="7810" y="0"/>
                  </a:moveTo>
                  <a:lnTo>
                    <a:pt x="0" y="0"/>
                  </a:lnTo>
                  <a:lnTo>
                    <a:pt x="0" y="659803"/>
                  </a:lnTo>
                  <a:lnTo>
                    <a:pt x="0" y="667448"/>
                  </a:lnTo>
                  <a:lnTo>
                    <a:pt x="0" y="682675"/>
                  </a:lnTo>
                  <a:lnTo>
                    <a:pt x="7810" y="682675"/>
                  </a:lnTo>
                  <a:lnTo>
                    <a:pt x="7810" y="667448"/>
                  </a:lnTo>
                  <a:lnTo>
                    <a:pt x="7810" y="65980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 descr=""/>
            <p:cNvSpPr/>
            <p:nvPr/>
          </p:nvSpPr>
          <p:spPr>
            <a:xfrm>
              <a:off x="6736359" y="3777754"/>
              <a:ext cx="3810" cy="660400"/>
            </a:xfrm>
            <a:custGeom>
              <a:avLst/>
              <a:gdLst/>
              <a:ahLst/>
              <a:cxnLst/>
              <a:rect l="l" t="t" r="r" b="b"/>
              <a:pathLst>
                <a:path w="3809" h="660400">
                  <a:moveTo>
                    <a:pt x="0" y="659803"/>
                  </a:moveTo>
                  <a:lnTo>
                    <a:pt x="3661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 descr=""/>
            <p:cNvSpPr/>
            <p:nvPr/>
          </p:nvSpPr>
          <p:spPr>
            <a:xfrm>
              <a:off x="6740042" y="3777754"/>
              <a:ext cx="8255" cy="652780"/>
            </a:xfrm>
            <a:custGeom>
              <a:avLst/>
              <a:gdLst/>
              <a:ahLst/>
              <a:cxnLst/>
              <a:rect l="l" t="t" r="r" b="b"/>
              <a:pathLst>
                <a:path w="8254" h="652779">
                  <a:moveTo>
                    <a:pt x="7810" y="0"/>
                  </a:moveTo>
                  <a:lnTo>
                    <a:pt x="0" y="0"/>
                  </a:lnTo>
                  <a:lnTo>
                    <a:pt x="0" y="635444"/>
                  </a:lnTo>
                  <a:lnTo>
                    <a:pt x="0" y="652208"/>
                  </a:lnTo>
                  <a:lnTo>
                    <a:pt x="7810" y="652208"/>
                  </a:lnTo>
                  <a:lnTo>
                    <a:pt x="7810" y="63544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 descr=""/>
            <p:cNvSpPr/>
            <p:nvPr/>
          </p:nvSpPr>
          <p:spPr>
            <a:xfrm>
              <a:off x="6747123" y="3777754"/>
              <a:ext cx="5080" cy="635635"/>
            </a:xfrm>
            <a:custGeom>
              <a:avLst/>
              <a:gdLst/>
              <a:ahLst/>
              <a:cxnLst/>
              <a:rect l="l" t="t" r="r" b="b"/>
              <a:pathLst>
                <a:path w="5079" h="635635">
                  <a:moveTo>
                    <a:pt x="0" y="0"/>
                  </a:moveTo>
                  <a:lnTo>
                    <a:pt x="4463" y="635444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 descr=""/>
            <p:cNvSpPr/>
            <p:nvPr/>
          </p:nvSpPr>
          <p:spPr>
            <a:xfrm>
              <a:off x="6747675" y="3777754"/>
              <a:ext cx="8255" cy="635635"/>
            </a:xfrm>
            <a:custGeom>
              <a:avLst/>
              <a:gdLst/>
              <a:ahLst/>
              <a:cxnLst/>
              <a:rect l="l" t="t" r="r" b="b"/>
              <a:pathLst>
                <a:path w="8254" h="635635">
                  <a:moveTo>
                    <a:pt x="7810" y="0"/>
                  </a:moveTo>
                  <a:lnTo>
                    <a:pt x="0" y="0"/>
                  </a:lnTo>
                  <a:lnTo>
                    <a:pt x="0" y="612571"/>
                  </a:lnTo>
                  <a:lnTo>
                    <a:pt x="0" y="620166"/>
                  </a:lnTo>
                  <a:lnTo>
                    <a:pt x="0" y="635444"/>
                  </a:lnTo>
                  <a:lnTo>
                    <a:pt x="7810" y="635444"/>
                  </a:lnTo>
                  <a:lnTo>
                    <a:pt x="7810" y="620166"/>
                  </a:lnTo>
                  <a:lnTo>
                    <a:pt x="7810" y="61257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 descr=""/>
            <p:cNvSpPr/>
            <p:nvPr/>
          </p:nvSpPr>
          <p:spPr>
            <a:xfrm>
              <a:off x="6755534" y="3777754"/>
              <a:ext cx="3810" cy="589915"/>
            </a:xfrm>
            <a:custGeom>
              <a:avLst/>
              <a:gdLst/>
              <a:ahLst/>
              <a:cxnLst/>
              <a:rect l="l" t="t" r="r" b="b"/>
              <a:pathLst>
                <a:path w="3809" h="589914">
                  <a:moveTo>
                    <a:pt x="0" y="0"/>
                  </a:moveTo>
                  <a:lnTo>
                    <a:pt x="3646" y="58971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 descr=""/>
            <p:cNvSpPr/>
            <p:nvPr/>
          </p:nvSpPr>
          <p:spPr>
            <a:xfrm>
              <a:off x="6755269" y="3777754"/>
              <a:ext cx="8255" cy="597535"/>
            </a:xfrm>
            <a:custGeom>
              <a:avLst/>
              <a:gdLst/>
              <a:ahLst/>
              <a:cxnLst/>
              <a:rect l="l" t="t" r="r" b="b"/>
              <a:pathLst>
                <a:path w="8254" h="597535">
                  <a:moveTo>
                    <a:pt x="7810" y="0"/>
                  </a:moveTo>
                  <a:lnTo>
                    <a:pt x="0" y="0"/>
                  </a:lnTo>
                  <a:lnTo>
                    <a:pt x="0" y="572935"/>
                  </a:lnTo>
                  <a:lnTo>
                    <a:pt x="0" y="589711"/>
                  </a:lnTo>
                  <a:lnTo>
                    <a:pt x="0" y="597344"/>
                  </a:lnTo>
                  <a:lnTo>
                    <a:pt x="7810" y="597344"/>
                  </a:lnTo>
                  <a:lnTo>
                    <a:pt x="7810" y="589711"/>
                  </a:lnTo>
                  <a:lnTo>
                    <a:pt x="7810" y="57293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 descr=""/>
            <p:cNvSpPr/>
            <p:nvPr/>
          </p:nvSpPr>
          <p:spPr>
            <a:xfrm>
              <a:off x="6759181" y="434310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58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 descr=""/>
            <p:cNvSpPr/>
            <p:nvPr/>
          </p:nvSpPr>
          <p:spPr>
            <a:xfrm>
              <a:off x="6759181" y="3777754"/>
              <a:ext cx="3810" cy="565785"/>
            </a:xfrm>
            <a:custGeom>
              <a:avLst/>
              <a:gdLst/>
              <a:ahLst/>
              <a:cxnLst/>
              <a:rect l="l" t="t" r="r" b="b"/>
              <a:pathLst>
                <a:path w="3809" h="565785">
                  <a:moveTo>
                    <a:pt x="0" y="565353"/>
                  </a:moveTo>
                  <a:lnTo>
                    <a:pt x="373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 descr=""/>
            <p:cNvSpPr/>
            <p:nvPr/>
          </p:nvSpPr>
          <p:spPr>
            <a:xfrm>
              <a:off x="6762906" y="3777754"/>
              <a:ext cx="8255" cy="502920"/>
            </a:xfrm>
            <a:custGeom>
              <a:avLst/>
              <a:gdLst/>
              <a:ahLst/>
              <a:cxnLst/>
              <a:rect l="l" t="t" r="r" b="b"/>
              <a:pathLst>
                <a:path w="8254" h="502920">
                  <a:moveTo>
                    <a:pt x="7815" y="0"/>
                  </a:moveTo>
                  <a:lnTo>
                    <a:pt x="0" y="0"/>
                  </a:lnTo>
                  <a:lnTo>
                    <a:pt x="0" y="502843"/>
                  </a:lnTo>
                  <a:lnTo>
                    <a:pt x="7815" y="502843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 descr=""/>
            <p:cNvSpPr/>
            <p:nvPr/>
          </p:nvSpPr>
          <p:spPr>
            <a:xfrm>
              <a:off x="6766814" y="4280598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27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 descr=""/>
            <p:cNvSpPr/>
            <p:nvPr/>
          </p:nvSpPr>
          <p:spPr>
            <a:xfrm>
              <a:off x="6762902" y="3777754"/>
              <a:ext cx="8255" cy="582295"/>
            </a:xfrm>
            <a:custGeom>
              <a:avLst/>
              <a:gdLst/>
              <a:ahLst/>
              <a:cxnLst/>
              <a:rect l="l" t="t" r="r" b="b"/>
              <a:pathLst>
                <a:path w="8254" h="582295">
                  <a:moveTo>
                    <a:pt x="7810" y="0"/>
                  </a:moveTo>
                  <a:lnTo>
                    <a:pt x="0" y="0"/>
                  </a:lnTo>
                  <a:lnTo>
                    <a:pt x="0" y="557707"/>
                  </a:lnTo>
                  <a:lnTo>
                    <a:pt x="0" y="582117"/>
                  </a:lnTo>
                  <a:lnTo>
                    <a:pt x="7810" y="582117"/>
                  </a:lnTo>
                  <a:lnTo>
                    <a:pt x="7810" y="55770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 descr=""/>
            <p:cNvSpPr/>
            <p:nvPr/>
          </p:nvSpPr>
          <p:spPr>
            <a:xfrm>
              <a:off x="6766814" y="4140403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19505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 descr=""/>
            <p:cNvSpPr/>
            <p:nvPr/>
          </p:nvSpPr>
          <p:spPr>
            <a:xfrm>
              <a:off x="6762902" y="3777754"/>
              <a:ext cx="8255" cy="558165"/>
            </a:xfrm>
            <a:custGeom>
              <a:avLst/>
              <a:gdLst/>
              <a:ahLst/>
              <a:cxnLst/>
              <a:rect l="l" t="t" r="r" b="b"/>
              <a:pathLst>
                <a:path w="8254" h="558164">
                  <a:moveTo>
                    <a:pt x="7810" y="0"/>
                  </a:moveTo>
                  <a:lnTo>
                    <a:pt x="0" y="0"/>
                  </a:lnTo>
                  <a:lnTo>
                    <a:pt x="0" y="362648"/>
                  </a:lnTo>
                  <a:lnTo>
                    <a:pt x="0" y="557707"/>
                  </a:lnTo>
                  <a:lnTo>
                    <a:pt x="7810" y="557707"/>
                  </a:lnTo>
                  <a:lnTo>
                    <a:pt x="7810" y="36264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 descr=""/>
            <p:cNvSpPr/>
            <p:nvPr/>
          </p:nvSpPr>
          <p:spPr>
            <a:xfrm>
              <a:off x="6766814" y="3777754"/>
              <a:ext cx="4445" cy="558165"/>
            </a:xfrm>
            <a:custGeom>
              <a:avLst/>
              <a:gdLst/>
              <a:ahLst/>
              <a:cxnLst/>
              <a:rect l="l" t="t" r="r" b="b"/>
              <a:pathLst>
                <a:path w="4445" h="558164">
                  <a:moveTo>
                    <a:pt x="0" y="557707"/>
                  </a:moveTo>
                  <a:lnTo>
                    <a:pt x="3844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 descr=""/>
            <p:cNvSpPr/>
            <p:nvPr/>
          </p:nvSpPr>
          <p:spPr>
            <a:xfrm>
              <a:off x="6770500" y="3777754"/>
              <a:ext cx="8255" cy="542925"/>
            </a:xfrm>
            <a:custGeom>
              <a:avLst/>
              <a:gdLst/>
              <a:ahLst/>
              <a:cxnLst/>
              <a:rect l="l" t="t" r="r" b="b"/>
              <a:pathLst>
                <a:path w="8254" h="542925">
                  <a:moveTo>
                    <a:pt x="7815" y="0"/>
                  </a:moveTo>
                  <a:lnTo>
                    <a:pt x="0" y="0"/>
                  </a:lnTo>
                  <a:lnTo>
                    <a:pt x="0" y="542480"/>
                  </a:lnTo>
                  <a:lnTo>
                    <a:pt x="7815" y="542480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 descr=""/>
            <p:cNvSpPr/>
            <p:nvPr/>
          </p:nvSpPr>
          <p:spPr>
            <a:xfrm>
              <a:off x="6774408" y="3843286"/>
              <a:ext cx="0" cy="477520"/>
            </a:xfrm>
            <a:custGeom>
              <a:avLst/>
              <a:gdLst/>
              <a:ahLst/>
              <a:cxnLst/>
              <a:rect l="l" t="t" r="r" b="b"/>
              <a:pathLst>
                <a:path w="0" h="477520">
                  <a:moveTo>
                    <a:pt x="0" y="47694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 descr=""/>
            <p:cNvSpPr/>
            <p:nvPr/>
          </p:nvSpPr>
          <p:spPr>
            <a:xfrm>
              <a:off x="6770497" y="3777754"/>
              <a:ext cx="8255" cy="542925"/>
            </a:xfrm>
            <a:custGeom>
              <a:avLst/>
              <a:gdLst/>
              <a:ahLst/>
              <a:cxnLst/>
              <a:rect l="l" t="t" r="r" b="b"/>
              <a:pathLst>
                <a:path w="8254" h="542925">
                  <a:moveTo>
                    <a:pt x="7810" y="0"/>
                  </a:moveTo>
                  <a:lnTo>
                    <a:pt x="0" y="0"/>
                  </a:lnTo>
                  <a:lnTo>
                    <a:pt x="0" y="65532"/>
                  </a:lnTo>
                  <a:lnTo>
                    <a:pt x="0" y="542480"/>
                  </a:lnTo>
                  <a:lnTo>
                    <a:pt x="7810" y="542480"/>
                  </a:lnTo>
                  <a:lnTo>
                    <a:pt x="7810" y="6553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 descr=""/>
            <p:cNvSpPr/>
            <p:nvPr/>
          </p:nvSpPr>
          <p:spPr>
            <a:xfrm>
              <a:off x="6778939" y="3777754"/>
              <a:ext cx="5080" cy="527685"/>
            </a:xfrm>
            <a:custGeom>
              <a:avLst/>
              <a:gdLst/>
              <a:ahLst/>
              <a:cxnLst/>
              <a:rect l="l" t="t" r="r" b="b"/>
              <a:pathLst>
                <a:path w="5079" h="527685">
                  <a:moveTo>
                    <a:pt x="0" y="0"/>
                  </a:moveTo>
                  <a:lnTo>
                    <a:pt x="4651" y="52725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 descr=""/>
            <p:cNvSpPr/>
            <p:nvPr/>
          </p:nvSpPr>
          <p:spPr>
            <a:xfrm>
              <a:off x="6783590" y="3818877"/>
              <a:ext cx="0" cy="486409"/>
            </a:xfrm>
            <a:custGeom>
              <a:avLst/>
              <a:gdLst/>
              <a:ahLst/>
              <a:cxnLst/>
              <a:rect l="l" t="t" r="r" b="b"/>
              <a:pathLst>
                <a:path w="0" h="486410">
                  <a:moveTo>
                    <a:pt x="0" y="486130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 descr=""/>
            <p:cNvSpPr/>
            <p:nvPr/>
          </p:nvSpPr>
          <p:spPr>
            <a:xfrm>
              <a:off x="6779679" y="3777754"/>
              <a:ext cx="8255" cy="518159"/>
            </a:xfrm>
            <a:custGeom>
              <a:avLst/>
              <a:gdLst/>
              <a:ahLst/>
              <a:cxnLst/>
              <a:rect l="l" t="t" r="r" b="b"/>
              <a:pathLst>
                <a:path w="8254" h="518160">
                  <a:moveTo>
                    <a:pt x="7810" y="0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0" y="510476"/>
                  </a:lnTo>
                  <a:lnTo>
                    <a:pt x="0" y="518121"/>
                  </a:lnTo>
                  <a:lnTo>
                    <a:pt x="7810" y="518121"/>
                  </a:lnTo>
                  <a:lnTo>
                    <a:pt x="7810" y="510476"/>
                  </a:lnTo>
                  <a:lnTo>
                    <a:pt x="7810" y="4112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 descr=""/>
            <p:cNvSpPr/>
            <p:nvPr/>
          </p:nvSpPr>
          <p:spPr>
            <a:xfrm>
              <a:off x="6787451" y="3777754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09" h="487679">
                  <a:moveTo>
                    <a:pt x="0" y="0"/>
                  </a:moveTo>
                  <a:lnTo>
                    <a:pt x="3721" y="48760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 descr=""/>
            <p:cNvSpPr/>
            <p:nvPr/>
          </p:nvSpPr>
          <p:spPr>
            <a:xfrm>
              <a:off x="6787261" y="3777754"/>
              <a:ext cx="8255" cy="487680"/>
            </a:xfrm>
            <a:custGeom>
              <a:avLst/>
              <a:gdLst/>
              <a:ahLst/>
              <a:cxnLst/>
              <a:rect l="l" t="t" r="r" b="b"/>
              <a:pathLst>
                <a:path w="8254" h="487679">
                  <a:moveTo>
                    <a:pt x="7810" y="0"/>
                  </a:moveTo>
                  <a:lnTo>
                    <a:pt x="0" y="0"/>
                  </a:lnTo>
                  <a:lnTo>
                    <a:pt x="0" y="464743"/>
                  </a:lnTo>
                  <a:lnTo>
                    <a:pt x="0" y="487603"/>
                  </a:lnTo>
                  <a:lnTo>
                    <a:pt x="7810" y="487603"/>
                  </a:lnTo>
                  <a:lnTo>
                    <a:pt x="7810" y="46474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 descr=""/>
            <p:cNvSpPr/>
            <p:nvPr/>
          </p:nvSpPr>
          <p:spPr>
            <a:xfrm>
              <a:off x="6791172" y="3777754"/>
              <a:ext cx="3810" cy="464820"/>
            </a:xfrm>
            <a:custGeom>
              <a:avLst/>
              <a:gdLst/>
              <a:ahLst/>
              <a:cxnLst/>
              <a:rect l="l" t="t" r="r" b="b"/>
              <a:pathLst>
                <a:path w="3809" h="464820">
                  <a:moveTo>
                    <a:pt x="0" y="464743"/>
                  </a:moveTo>
                  <a:lnTo>
                    <a:pt x="3785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 descr=""/>
            <p:cNvSpPr/>
            <p:nvPr/>
          </p:nvSpPr>
          <p:spPr>
            <a:xfrm>
              <a:off x="6794906" y="3777754"/>
              <a:ext cx="8255" cy="464820"/>
            </a:xfrm>
            <a:custGeom>
              <a:avLst/>
              <a:gdLst/>
              <a:ahLst/>
              <a:cxnLst/>
              <a:rect l="l" t="t" r="r" b="b"/>
              <a:pathLst>
                <a:path w="8254" h="464820">
                  <a:moveTo>
                    <a:pt x="7810" y="0"/>
                  </a:moveTo>
                  <a:lnTo>
                    <a:pt x="0" y="0"/>
                  </a:lnTo>
                  <a:lnTo>
                    <a:pt x="0" y="440385"/>
                  </a:lnTo>
                  <a:lnTo>
                    <a:pt x="0" y="464743"/>
                  </a:lnTo>
                  <a:lnTo>
                    <a:pt x="7810" y="464743"/>
                  </a:lnTo>
                  <a:lnTo>
                    <a:pt x="7810" y="4403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 descr=""/>
            <p:cNvSpPr/>
            <p:nvPr/>
          </p:nvSpPr>
          <p:spPr>
            <a:xfrm>
              <a:off x="6798817" y="3777754"/>
              <a:ext cx="3810" cy="440690"/>
            </a:xfrm>
            <a:custGeom>
              <a:avLst/>
              <a:gdLst/>
              <a:ahLst/>
              <a:cxnLst/>
              <a:rect l="l" t="t" r="r" b="b"/>
              <a:pathLst>
                <a:path w="3809" h="440689">
                  <a:moveTo>
                    <a:pt x="0" y="440385"/>
                  </a:moveTo>
                  <a:lnTo>
                    <a:pt x="372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 descr=""/>
            <p:cNvSpPr/>
            <p:nvPr/>
          </p:nvSpPr>
          <p:spPr>
            <a:xfrm>
              <a:off x="6802504" y="3777754"/>
              <a:ext cx="8255" cy="417830"/>
            </a:xfrm>
            <a:custGeom>
              <a:avLst/>
              <a:gdLst/>
              <a:ahLst/>
              <a:cxnLst/>
              <a:rect l="l" t="t" r="r" b="b"/>
              <a:pathLst>
                <a:path w="8254" h="417829">
                  <a:moveTo>
                    <a:pt x="7815" y="0"/>
                  </a:moveTo>
                  <a:lnTo>
                    <a:pt x="0" y="0"/>
                  </a:lnTo>
                  <a:lnTo>
                    <a:pt x="0" y="417512"/>
                  </a:lnTo>
                  <a:lnTo>
                    <a:pt x="7815" y="417512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 descr=""/>
            <p:cNvSpPr/>
            <p:nvPr/>
          </p:nvSpPr>
          <p:spPr>
            <a:xfrm>
              <a:off x="6806412" y="41876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4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 descr=""/>
            <p:cNvSpPr/>
            <p:nvPr/>
          </p:nvSpPr>
          <p:spPr>
            <a:xfrm>
              <a:off x="6802501" y="3777754"/>
              <a:ext cx="8255" cy="410209"/>
            </a:xfrm>
            <a:custGeom>
              <a:avLst/>
              <a:gdLst/>
              <a:ahLst/>
              <a:cxnLst/>
              <a:rect l="l" t="t" r="r" b="b"/>
              <a:pathLst>
                <a:path w="8254" h="410210">
                  <a:moveTo>
                    <a:pt x="7810" y="0"/>
                  </a:moveTo>
                  <a:lnTo>
                    <a:pt x="0" y="0"/>
                  </a:lnTo>
                  <a:lnTo>
                    <a:pt x="0" y="190449"/>
                  </a:lnTo>
                  <a:lnTo>
                    <a:pt x="0" y="409867"/>
                  </a:lnTo>
                  <a:lnTo>
                    <a:pt x="7810" y="409867"/>
                  </a:lnTo>
                  <a:lnTo>
                    <a:pt x="7810" y="19044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 descr=""/>
            <p:cNvSpPr/>
            <p:nvPr/>
          </p:nvSpPr>
          <p:spPr>
            <a:xfrm>
              <a:off x="6806412" y="3968203"/>
              <a:ext cx="0" cy="227329"/>
            </a:xfrm>
            <a:custGeom>
              <a:avLst/>
              <a:gdLst/>
              <a:ahLst/>
              <a:cxnLst/>
              <a:rect l="l" t="t" r="r" b="b"/>
              <a:pathLst>
                <a:path w="0" h="227329">
                  <a:moveTo>
                    <a:pt x="0" y="0"/>
                  </a:moveTo>
                  <a:lnTo>
                    <a:pt x="0" y="227063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 descr=""/>
            <p:cNvSpPr/>
            <p:nvPr/>
          </p:nvSpPr>
          <p:spPr>
            <a:xfrm>
              <a:off x="6802501" y="3777754"/>
              <a:ext cx="8255" cy="417830"/>
            </a:xfrm>
            <a:custGeom>
              <a:avLst/>
              <a:gdLst/>
              <a:ahLst/>
              <a:cxnLst/>
              <a:rect l="l" t="t" r="r" b="b"/>
              <a:pathLst>
                <a:path w="8254" h="417829">
                  <a:moveTo>
                    <a:pt x="7810" y="0"/>
                  </a:moveTo>
                  <a:lnTo>
                    <a:pt x="0" y="0"/>
                  </a:lnTo>
                  <a:lnTo>
                    <a:pt x="0" y="393153"/>
                  </a:lnTo>
                  <a:lnTo>
                    <a:pt x="0" y="417512"/>
                  </a:lnTo>
                  <a:lnTo>
                    <a:pt x="7810" y="417512"/>
                  </a:lnTo>
                  <a:lnTo>
                    <a:pt x="7810" y="39315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 descr=""/>
            <p:cNvSpPr/>
            <p:nvPr/>
          </p:nvSpPr>
          <p:spPr>
            <a:xfrm>
              <a:off x="6806412" y="4030713"/>
              <a:ext cx="8255" cy="140335"/>
            </a:xfrm>
            <a:custGeom>
              <a:avLst/>
              <a:gdLst/>
              <a:ahLst/>
              <a:cxnLst/>
              <a:rect l="l" t="t" r="r" b="b"/>
              <a:pathLst>
                <a:path w="8254" h="140335">
                  <a:moveTo>
                    <a:pt x="0" y="140195"/>
                  </a:moveTo>
                  <a:lnTo>
                    <a:pt x="763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 descr=""/>
            <p:cNvSpPr/>
            <p:nvPr/>
          </p:nvSpPr>
          <p:spPr>
            <a:xfrm>
              <a:off x="6810133" y="3777754"/>
              <a:ext cx="8255" cy="393700"/>
            </a:xfrm>
            <a:custGeom>
              <a:avLst/>
              <a:gdLst/>
              <a:ahLst/>
              <a:cxnLst/>
              <a:rect l="l" t="t" r="r" b="b"/>
              <a:pathLst>
                <a:path w="8254" h="393700">
                  <a:moveTo>
                    <a:pt x="7810" y="0"/>
                  </a:moveTo>
                  <a:lnTo>
                    <a:pt x="0" y="0"/>
                  </a:lnTo>
                  <a:lnTo>
                    <a:pt x="0" y="252958"/>
                  </a:lnTo>
                  <a:lnTo>
                    <a:pt x="0" y="370281"/>
                  </a:lnTo>
                  <a:lnTo>
                    <a:pt x="0" y="393153"/>
                  </a:lnTo>
                  <a:lnTo>
                    <a:pt x="7810" y="393153"/>
                  </a:lnTo>
                  <a:lnTo>
                    <a:pt x="7810" y="370281"/>
                  </a:lnTo>
                  <a:lnTo>
                    <a:pt x="7810" y="25295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 descr=""/>
            <p:cNvSpPr/>
            <p:nvPr/>
          </p:nvSpPr>
          <p:spPr>
            <a:xfrm>
              <a:off x="6814045" y="3998709"/>
              <a:ext cx="0" cy="149860"/>
            </a:xfrm>
            <a:custGeom>
              <a:avLst/>
              <a:gdLst/>
              <a:ahLst/>
              <a:cxnLst/>
              <a:rect l="l" t="t" r="r" b="b"/>
              <a:pathLst>
                <a:path w="0" h="149860">
                  <a:moveTo>
                    <a:pt x="0" y="1493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 descr=""/>
            <p:cNvSpPr/>
            <p:nvPr/>
          </p:nvSpPr>
          <p:spPr>
            <a:xfrm>
              <a:off x="6810137" y="3777754"/>
              <a:ext cx="8255" cy="220979"/>
            </a:xfrm>
            <a:custGeom>
              <a:avLst/>
              <a:gdLst/>
              <a:ahLst/>
              <a:cxnLst/>
              <a:rect l="l" t="t" r="r" b="b"/>
              <a:pathLst>
                <a:path w="8254" h="220979">
                  <a:moveTo>
                    <a:pt x="7815" y="0"/>
                  </a:moveTo>
                  <a:lnTo>
                    <a:pt x="0" y="0"/>
                  </a:lnTo>
                  <a:lnTo>
                    <a:pt x="0" y="220954"/>
                  </a:lnTo>
                  <a:lnTo>
                    <a:pt x="7815" y="220954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 descr=""/>
            <p:cNvSpPr/>
            <p:nvPr/>
          </p:nvSpPr>
          <p:spPr>
            <a:xfrm>
              <a:off x="6818178" y="3777754"/>
              <a:ext cx="3810" cy="370840"/>
            </a:xfrm>
            <a:custGeom>
              <a:avLst/>
              <a:gdLst/>
              <a:ahLst/>
              <a:cxnLst/>
              <a:rect l="l" t="t" r="r" b="b"/>
              <a:pathLst>
                <a:path w="3809" h="370839">
                  <a:moveTo>
                    <a:pt x="0" y="0"/>
                  </a:moveTo>
                  <a:lnTo>
                    <a:pt x="3511" y="37028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 descr=""/>
            <p:cNvSpPr/>
            <p:nvPr/>
          </p:nvSpPr>
          <p:spPr>
            <a:xfrm>
              <a:off x="6817779" y="3777754"/>
              <a:ext cx="15875" cy="370840"/>
            </a:xfrm>
            <a:custGeom>
              <a:avLst/>
              <a:gdLst/>
              <a:ahLst/>
              <a:cxnLst/>
              <a:rect l="l" t="t" r="r" b="b"/>
              <a:pathLst>
                <a:path w="15875" h="370839">
                  <a:moveTo>
                    <a:pt x="15392" y="0"/>
                  </a:moveTo>
                  <a:lnTo>
                    <a:pt x="7810" y="0"/>
                  </a:lnTo>
                  <a:lnTo>
                    <a:pt x="7581" y="0"/>
                  </a:lnTo>
                  <a:lnTo>
                    <a:pt x="0" y="0"/>
                  </a:lnTo>
                  <a:lnTo>
                    <a:pt x="0" y="347408"/>
                  </a:lnTo>
                  <a:lnTo>
                    <a:pt x="0" y="355053"/>
                  </a:lnTo>
                  <a:lnTo>
                    <a:pt x="0" y="370281"/>
                  </a:lnTo>
                  <a:lnTo>
                    <a:pt x="7810" y="370281"/>
                  </a:lnTo>
                  <a:lnTo>
                    <a:pt x="7810" y="355053"/>
                  </a:lnTo>
                  <a:lnTo>
                    <a:pt x="7810" y="347408"/>
                  </a:lnTo>
                  <a:lnTo>
                    <a:pt x="7810" y="330644"/>
                  </a:lnTo>
                  <a:lnTo>
                    <a:pt x="15392" y="330644"/>
                  </a:lnTo>
                  <a:lnTo>
                    <a:pt x="15392" y="323049"/>
                  </a:lnTo>
                  <a:lnTo>
                    <a:pt x="15392" y="315417"/>
                  </a:lnTo>
                  <a:lnTo>
                    <a:pt x="15392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 descr=""/>
            <p:cNvSpPr/>
            <p:nvPr/>
          </p:nvSpPr>
          <p:spPr>
            <a:xfrm>
              <a:off x="6829272" y="3777754"/>
              <a:ext cx="3810" cy="315595"/>
            </a:xfrm>
            <a:custGeom>
              <a:avLst/>
              <a:gdLst/>
              <a:ahLst/>
              <a:cxnLst/>
              <a:rect l="l" t="t" r="r" b="b"/>
              <a:pathLst>
                <a:path w="3809" h="315595">
                  <a:moveTo>
                    <a:pt x="0" y="315417"/>
                  </a:moveTo>
                  <a:lnTo>
                    <a:pt x="3352" y="0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 descr=""/>
            <p:cNvSpPr/>
            <p:nvPr/>
          </p:nvSpPr>
          <p:spPr>
            <a:xfrm>
              <a:off x="6833006" y="3777754"/>
              <a:ext cx="8255" cy="300355"/>
            </a:xfrm>
            <a:custGeom>
              <a:avLst/>
              <a:gdLst/>
              <a:ahLst/>
              <a:cxnLst/>
              <a:rect l="l" t="t" r="r" b="b"/>
              <a:pathLst>
                <a:path w="8254" h="300354">
                  <a:moveTo>
                    <a:pt x="7810" y="0"/>
                  </a:moveTo>
                  <a:lnTo>
                    <a:pt x="0" y="0"/>
                  </a:lnTo>
                  <a:lnTo>
                    <a:pt x="0" y="300189"/>
                  </a:lnTo>
                  <a:lnTo>
                    <a:pt x="7810" y="30018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 descr=""/>
            <p:cNvSpPr/>
            <p:nvPr/>
          </p:nvSpPr>
          <p:spPr>
            <a:xfrm>
              <a:off x="6842301" y="3777754"/>
              <a:ext cx="3810" cy="276225"/>
            </a:xfrm>
            <a:custGeom>
              <a:avLst/>
              <a:gdLst/>
              <a:ahLst/>
              <a:cxnLst/>
              <a:rect l="l" t="t" r="r" b="b"/>
              <a:pathLst>
                <a:path w="3809" h="276225">
                  <a:moveTo>
                    <a:pt x="0" y="0"/>
                  </a:moveTo>
                  <a:lnTo>
                    <a:pt x="3747" y="275831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 descr=""/>
            <p:cNvSpPr/>
            <p:nvPr/>
          </p:nvSpPr>
          <p:spPr>
            <a:xfrm>
              <a:off x="6842138" y="3777754"/>
              <a:ext cx="8255" cy="285115"/>
            </a:xfrm>
            <a:custGeom>
              <a:avLst/>
              <a:gdLst/>
              <a:ahLst/>
              <a:cxnLst/>
              <a:rect l="l" t="t" r="r" b="b"/>
              <a:pathLst>
                <a:path w="8254" h="285114">
                  <a:moveTo>
                    <a:pt x="7810" y="0"/>
                  </a:moveTo>
                  <a:lnTo>
                    <a:pt x="0" y="0"/>
                  </a:lnTo>
                  <a:lnTo>
                    <a:pt x="0" y="260553"/>
                  </a:lnTo>
                  <a:lnTo>
                    <a:pt x="0" y="275831"/>
                  </a:lnTo>
                  <a:lnTo>
                    <a:pt x="0" y="284949"/>
                  </a:lnTo>
                  <a:lnTo>
                    <a:pt x="7810" y="284949"/>
                  </a:lnTo>
                  <a:lnTo>
                    <a:pt x="7810" y="275831"/>
                  </a:lnTo>
                  <a:lnTo>
                    <a:pt x="7810" y="26055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 descr=""/>
            <p:cNvSpPr/>
            <p:nvPr/>
          </p:nvSpPr>
          <p:spPr>
            <a:xfrm>
              <a:off x="6852115" y="377775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0"/>
                  </a:moveTo>
                  <a:lnTo>
                    <a:pt x="1566" y="95999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 descr=""/>
            <p:cNvSpPr/>
            <p:nvPr/>
          </p:nvSpPr>
          <p:spPr>
            <a:xfrm>
              <a:off x="6853682" y="3873753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w="0" h="172720">
                  <a:moveTo>
                    <a:pt x="0" y="0"/>
                  </a:moveTo>
                  <a:lnTo>
                    <a:pt x="0" y="172186"/>
                  </a:lnTo>
                </a:path>
              </a:pathLst>
            </a:custGeom>
            <a:ln w="781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 descr=""/>
            <p:cNvSpPr/>
            <p:nvPr/>
          </p:nvSpPr>
          <p:spPr>
            <a:xfrm>
              <a:off x="6849774" y="3777754"/>
              <a:ext cx="8255" cy="268605"/>
            </a:xfrm>
            <a:custGeom>
              <a:avLst/>
              <a:gdLst/>
              <a:ahLst/>
              <a:cxnLst/>
              <a:rect l="l" t="t" r="r" b="b"/>
              <a:pathLst>
                <a:path w="8254" h="268604">
                  <a:moveTo>
                    <a:pt x="7815" y="0"/>
                  </a:moveTo>
                  <a:lnTo>
                    <a:pt x="0" y="0"/>
                  </a:lnTo>
                  <a:lnTo>
                    <a:pt x="0" y="268185"/>
                  </a:lnTo>
                  <a:lnTo>
                    <a:pt x="7815" y="268185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79" name="object 1479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49774" y="3773846"/>
              <a:ext cx="359796" cy="256866"/>
            </a:xfrm>
            <a:prstGeom prst="rect">
              <a:avLst/>
            </a:prstGeom>
          </p:spPr>
        </p:pic>
        <p:sp>
          <p:nvSpPr>
            <p:cNvPr id="1480" name="object 1480" descr=""/>
            <p:cNvSpPr/>
            <p:nvPr/>
          </p:nvSpPr>
          <p:spPr>
            <a:xfrm>
              <a:off x="6677587" y="3777754"/>
              <a:ext cx="8255" cy="472440"/>
            </a:xfrm>
            <a:custGeom>
              <a:avLst/>
              <a:gdLst/>
              <a:ahLst/>
              <a:cxnLst/>
              <a:rect l="l" t="t" r="r" b="b"/>
              <a:pathLst>
                <a:path w="8254" h="472439">
                  <a:moveTo>
                    <a:pt x="7815" y="0"/>
                  </a:moveTo>
                  <a:lnTo>
                    <a:pt x="0" y="0"/>
                  </a:lnTo>
                  <a:lnTo>
                    <a:pt x="0" y="472376"/>
                  </a:lnTo>
                  <a:lnTo>
                    <a:pt x="7815" y="472376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 descr=""/>
            <p:cNvSpPr/>
            <p:nvPr/>
          </p:nvSpPr>
          <p:spPr>
            <a:xfrm>
              <a:off x="6681495" y="3777754"/>
              <a:ext cx="3810" cy="472440"/>
            </a:xfrm>
            <a:custGeom>
              <a:avLst/>
              <a:gdLst/>
              <a:ahLst/>
              <a:cxnLst/>
              <a:rect l="l" t="t" r="r" b="b"/>
              <a:pathLst>
                <a:path w="3809" h="472439">
                  <a:moveTo>
                    <a:pt x="0" y="472376"/>
                  </a:moveTo>
                  <a:lnTo>
                    <a:pt x="3466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 descr=""/>
            <p:cNvSpPr/>
            <p:nvPr/>
          </p:nvSpPr>
          <p:spPr>
            <a:xfrm>
              <a:off x="6685165" y="3777754"/>
              <a:ext cx="8255" cy="455930"/>
            </a:xfrm>
            <a:custGeom>
              <a:avLst/>
              <a:gdLst/>
              <a:ahLst/>
              <a:cxnLst/>
              <a:rect l="l" t="t" r="r" b="b"/>
              <a:pathLst>
                <a:path w="8254" h="455929">
                  <a:moveTo>
                    <a:pt x="7810" y="0"/>
                  </a:moveTo>
                  <a:lnTo>
                    <a:pt x="0" y="0"/>
                  </a:lnTo>
                  <a:lnTo>
                    <a:pt x="0" y="425157"/>
                  </a:lnTo>
                  <a:lnTo>
                    <a:pt x="0" y="447967"/>
                  </a:lnTo>
                  <a:lnTo>
                    <a:pt x="0" y="455612"/>
                  </a:lnTo>
                  <a:lnTo>
                    <a:pt x="7810" y="455612"/>
                  </a:lnTo>
                  <a:lnTo>
                    <a:pt x="7810" y="447967"/>
                  </a:lnTo>
                  <a:lnTo>
                    <a:pt x="7810" y="42515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 descr=""/>
            <p:cNvSpPr/>
            <p:nvPr/>
          </p:nvSpPr>
          <p:spPr>
            <a:xfrm>
              <a:off x="6689077" y="42029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45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 descr=""/>
            <p:cNvSpPr/>
            <p:nvPr/>
          </p:nvSpPr>
          <p:spPr>
            <a:xfrm>
              <a:off x="6692811" y="3777754"/>
              <a:ext cx="8255" cy="425450"/>
            </a:xfrm>
            <a:custGeom>
              <a:avLst/>
              <a:gdLst/>
              <a:ahLst/>
              <a:cxnLst/>
              <a:rect l="l" t="t" r="r" b="b"/>
              <a:pathLst>
                <a:path w="8254" h="425450">
                  <a:moveTo>
                    <a:pt x="7810" y="0"/>
                  </a:moveTo>
                  <a:lnTo>
                    <a:pt x="0" y="0"/>
                  </a:lnTo>
                  <a:lnTo>
                    <a:pt x="0" y="190449"/>
                  </a:lnTo>
                  <a:lnTo>
                    <a:pt x="0" y="425157"/>
                  </a:lnTo>
                  <a:lnTo>
                    <a:pt x="7810" y="425157"/>
                  </a:lnTo>
                  <a:lnTo>
                    <a:pt x="7810" y="19044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 descr=""/>
            <p:cNvSpPr/>
            <p:nvPr/>
          </p:nvSpPr>
          <p:spPr>
            <a:xfrm>
              <a:off x="6696722" y="3968203"/>
              <a:ext cx="0" cy="242570"/>
            </a:xfrm>
            <a:custGeom>
              <a:avLst/>
              <a:gdLst/>
              <a:ahLst/>
              <a:cxnLst/>
              <a:rect l="l" t="t" r="r" b="b"/>
              <a:pathLst>
                <a:path w="0" h="242570">
                  <a:moveTo>
                    <a:pt x="0" y="0"/>
                  </a:moveTo>
                  <a:lnTo>
                    <a:pt x="0" y="24229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 descr=""/>
            <p:cNvSpPr/>
            <p:nvPr/>
          </p:nvSpPr>
          <p:spPr>
            <a:xfrm>
              <a:off x="6692811" y="3777754"/>
              <a:ext cx="8255" cy="433070"/>
            </a:xfrm>
            <a:custGeom>
              <a:avLst/>
              <a:gdLst/>
              <a:ahLst/>
              <a:cxnLst/>
              <a:rect l="l" t="t" r="r" b="b"/>
              <a:pathLst>
                <a:path w="8254" h="433070">
                  <a:moveTo>
                    <a:pt x="7810" y="0"/>
                  </a:moveTo>
                  <a:lnTo>
                    <a:pt x="0" y="0"/>
                  </a:lnTo>
                  <a:lnTo>
                    <a:pt x="0" y="417512"/>
                  </a:lnTo>
                  <a:lnTo>
                    <a:pt x="0" y="432739"/>
                  </a:lnTo>
                  <a:lnTo>
                    <a:pt x="7810" y="432739"/>
                  </a:lnTo>
                  <a:lnTo>
                    <a:pt x="7810" y="41751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 descr=""/>
            <p:cNvSpPr/>
            <p:nvPr/>
          </p:nvSpPr>
          <p:spPr>
            <a:xfrm>
              <a:off x="6696722" y="4038307"/>
              <a:ext cx="0" cy="157480"/>
            </a:xfrm>
            <a:custGeom>
              <a:avLst/>
              <a:gdLst/>
              <a:ahLst/>
              <a:cxnLst/>
              <a:rect l="l" t="t" r="r" b="b"/>
              <a:pathLst>
                <a:path w="0" h="157479">
                  <a:moveTo>
                    <a:pt x="0" y="15695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 descr=""/>
            <p:cNvSpPr/>
            <p:nvPr/>
          </p:nvSpPr>
          <p:spPr>
            <a:xfrm>
              <a:off x="6692814" y="3777754"/>
              <a:ext cx="8255" cy="260985"/>
            </a:xfrm>
            <a:custGeom>
              <a:avLst/>
              <a:gdLst/>
              <a:ahLst/>
              <a:cxnLst/>
              <a:rect l="l" t="t" r="r" b="b"/>
              <a:pathLst>
                <a:path w="8254" h="260985">
                  <a:moveTo>
                    <a:pt x="7815" y="0"/>
                  </a:moveTo>
                  <a:lnTo>
                    <a:pt x="0" y="0"/>
                  </a:lnTo>
                  <a:lnTo>
                    <a:pt x="0" y="260553"/>
                  </a:lnTo>
                  <a:lnTo>
                    <a:pt x="7815" y="260553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 descr=""/>
            <p:cNvSpPr/>
            <p:nvPr/>
          </p:nvSpPr>
          <p:spPr>
            <a:xfrm>
              <a:off x="6700904" y="3777754"/>
              <a:ext cx="3810" cy="417830"/>
            </a:xfrm>
            <a:custGeom>
              <a:avLst/>
              <a:gdLst/>
              <a:ahLst/>
              <a:cxnLst/>
              <a:rect l="l" t="t" r="r" b="b"/>
              <a:pathLst>
                <a:path w="3809" h="417829">
                  <a:moveTo>
                    <a:pt x="0" y="0"/>
                  </a:moveTo>
                  <a:lnTo>
                    <a:pt x="3450" y="417512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 descr=""/>
            <p:cNvSpPr/>
            <p:nvPr/>
          </p:nvSpPr>
          <p:spPr>
            <a:xfrm>
              <a:off x="6700444" y="3777754"/>
              <a:ext cx="8255" cy="417830"/>
            </a:xfrm>
            <a:custGeom>
              <a:avLst/>
              <a:gdLst/>
              <a:ahLst/>
              <a:cxnLst/>
              <a:rect l="l" t="t" r="r" b="b"/>
              <a:pathLst>
                <a:path w="8254" h="417829">
                  <a:moveTo>
                    <a:pt x="7810" y="0"/>
                  </a:moveTo>
                  <a:lnTo>
                    <a:pt x="0" y="0"/>
                  </a:lnTo>
                  <a:lnTo>
                    <a:pt x="0" y="402285"/>
                  </a:lnTo>
                  <a:lnTo>
                    <a:pt x="0" y="417512"/>
                  </a:lnTo>
                  <a:lnTo>
                    <a:pt x="7810" y="417512"/>
                  </a:lnTo>
                  <a:lnTo>
                    <a:pt x="7810" y="4022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 descr=""/>
            <p:cNvSpPr/>
            <p:nvPr/>
          </p:nvSpPr>
          <p:spPr>
            <a:xfrm>
              <a:off x="6704355" y="4015485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w="0" h="165100">
                  <a:moveTo>
                    <a:pt x="0" y="16455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 descr=""/>
            <p:cNvSpPr/>
            <p:nvPr/>
          </p:nvSpPr>
          <p:spPr>
            <a:xfrm>
              <a:off x="6700444" y="3777754"/>
              <a:ext cx="8255" cy="393700"/>
            </a:xfrm>
            <a:custGeom>
              <a:avLst/>
              <a:gdLst/>
              <a:ahLst/>
              <a:cxnLst/>
              <a:rect l="l" t="t" r="r" b="b"/>
              <a:pathLst>
                <a:path w="8254" h="393700">
                  <a:moveTo>
                    <a:pt x="7810" y="0"/>
                  </a:moveTo>
                  <a:lnTo>
                    <a:pt x="0" y="0"/>
                  </a:lnTo>
                  <a:lnTo>
                    <a:pt x="0" y="237731"/>
                  </a:lnTo>
                  <a:lnTo>
                    <a:pt x="0" y="393153"/>
                  </a:lnTo>
                  <a:lnTo>
                    <a:pt x="7810" y="393153"/>
                  </a:lnTo>
                  <a:lnTo>
                    <a:pt x="7810" y="2377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 descr=""/>
            <p:cNvSpPr/>
            <p:nvPr/>
          </p:nvSpPr>
          <p:spPr>
            <a:xfrm>
              <a:off x="6704355" y="3777754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09" h="393700">
                  <a:moveTo>
                    <a:pt x="0" y="393153"/>
                  </a:moveTo>
                  <a:lnTo>
                    <a:pt x="3473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 descr=""/>
            <p:cNvSpPr/>
            <p:nvPr/>
          </p:nvSpPr>
          <p:spPr>
            <a:xfrm>
              <a:off x="6708038" y="3777754"/>
              <a:ext cx="8255" cy="386080"/>
            </a:xfrm>
            <a:custGeom>
              <a:avLst/>
              <a:gdLst/>
              <a:ahLst/>
              <a:cxnLst/>
              <a:rect l="l" t="t" r="r" b="b"/>
              <a:pathLst>
                <a:path w="8254" h="386079">
                  <a:moveTo>
                    <a:pt x="7810" y="0"/>
                  </a:moveTo>
                  <a:lnTo>
                    <a:pt x="0" y="0"/>
                  </a:lnTo>
                  <a:lnTo>
                    <a:pt x="0" y="370281"/>
                  </a:lnTo>
                  <a:lnTo>
                    <a:pt x="0" y="377926"/>
                  </a:lnTo>
                  <a:lnTo>
                    <a:pt x="0" y="385508"/>
                  </a:lnTo>
                  <a:lnTo>
                    <a:pt x="7810" y="385508"/>
                  </a:lnTo>
                  <a:lnTo>
                    <a:pt x="7810" y="377926"/>
                  </a:lnTo>
                  <a:lnTo>
                    <a:pt x="7810" y="37028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 descr=""/>
            <p:cNvSpPr/>
            <p:nvPr/>
          </p:nvSpPr>
          <p:spPr>
            <a:xfrm>
              <a:off x="6711950" y="3777754"/>
              <a:ext cx="5715" cy="370840"/>
            </a:xfrm>
            <a:custGeom>
              <a:avLst/>
              <a:gdLst/>
              <a:ahLst/>
              <a:cxnLst/>
              <a:rect l="l" t="t" r="r" b="b"/>
              <a:pathLst>
                <a:path w="5715" h="370839">
                  <a:moveTo>
                    <a:pt x="0" y="370281"/>
                  </a:moveTo>
                  <a:lnTo>
                    <a:pt x="5546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 descr=""/>
            <p:cNvSpPr/>
            <p:nvPr/>
          </p:nvSpPr>
          <p:spPr>
            <a:xfrm>
              <a:off x="6717169" y="3777754"/>
              <a:ext cx="8255" cy="355600"/>
            </a:xfrm>
            <a:custGeom>
              <a:avLst/>
              <a:gdLst/>
              <a:ahLst/>
              <a:cxnLst/>
              <a:rect l="l" t="t" r="r" b="b"/>
              <a:pathLst>
                <a:path w="8254" h="355600">
                  <a:moveTo>
                    <a:pt x="7810" y="0"/>
                  </a:moveTo>
                  <a:lnTo>
                    <a:pt x="0" y="0"/>
                  </a:lnTo>
                  <a:lnTo>
                    <a:pt x="0" y="330644"/>
                  </a:lnTo>
                  <a:lnTo>
                    <a:pt x="0" y="347408"/>
                  </a:lnTo>
                  <a:lnTo>
                    <a:pt x="0" y="355053"/>
                  </a:lnTo>
                  <a:lnTo>
                    <a:pt x="7810" y="355053"/>
                  </a:lnTo>
                  <a:lnTo>
                    <a:pt x="7810" y="347408"/>
                  </a:lnTo>
                  <a:lnTo>
                    <a:pt x="7810" y="33064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 descr=""/>
            <p:cNvSpPr/>
            <p:nvPr/>
          </p:nvSpPr>
          <p:spPr>
            <a:xfrm>
              <a:off x="6721081" y="3777754"/>
              <a:ext cx="3810" cy="330835"/>
            </a:xfrm>
            <a:custGeom>
              <a:avLst/>
              <a:gdLst/>
              <a:ahLst/>
              <a:cxnLst/>
              <a:rect l="l" t="t" r="r" b="b"/>
              <a:pathLst>
                <a:path w="3809" h="330835">
                  <a:moveTo>
                    <a:pt x="0" y="330644"/>
                  </a:moveTo>
                  <a:lnTo>
                    <a:pt x="3332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 descr=""/>
            <p:cNvSpPr/>
            <p:nvPr/>
          </p:nvSpPr>
          <p:spPr>
            <a:xfrm>
              <a:off x="6724802" y="3777754"/>
              <a:ext cx="8255" cy="330835"/>
            </a:xfrm>
            <a:custGeom>
              <a:avLst/>
              <a:gdLst/>
              <a:ahLst/>
              <a:cxnLst/>
              <a:rect l="l" t="t" r="r" b="b"/>
              <a:pathLst>
                <a:path w="8254" h="330835">
                  <a:moveTo>
                    <a:pt x="7810" y="0"/>
                  </a:moveTo>
                  <a:lnTo>
                    <a:pt x="0" y="0"/>
                  </a:lnTo>
                  <a:lnTo>
                    <a:pt x="0" y="315417"/>
                  </a:lnTo>
                  <a:lnTo>
                    <a:pt x="0" y="330644"/>
                  </a:lnTo>
                  <a:lnTo>
                    <a:pt x="7810" y="330644"/>
                  </a:lnTo>
                  <a:lnTo>
                    <a:pt x="7810" y="31541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 descr=""/>
            <p:cNvSpPr/>
            <p:nvPr/>
          </p:nvSpPr>
          <p:spPr>
            <a:xfrm>
              <a:off x="6730432" y="3777754"/>
              <a:ext cx="6350" cy="315595"/>
            </a:xfrm>
            <a:custGeom>
              <a:avLst/>
              <a:gdLst/>
              <a:ahLst/>
              <a:cxnLst/>
              <a:rect l="l" t="t" r="r" b="b"/>
              <a:pathLst>
                <a:path w="6350" h="315595">
                  <a:moveTo>
                    <a:pt x="0" y="0"/>
                  </a:moveTo>
                  <a:lnTo>
                    <a:pt x="5927" y="315417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 descr=""/>
            <p:cNvSpPr/>
            <p:nvPr/>
          </p:nvSpPr>
          <p:spPr>
            <a:xfrm>
              <a:off x="6732447" y="3777754"/>
              <a:ext cx="8255" cy="315595"/>
            </a:xfrm>
            <a:custGeom>
              <a:avLst/>
              <a:gdLst/>
              <a:ahLst/>
              <a:cxnLst/>
              <a:rect l="l" t="t" r="r" b="b"/>
              <a:pathLst>
                <a:path w="8254" h="315595">
                  <a:moveTo>
                    <a:pt x="7810" y="0"/>
                  </a:moveTo>
                  <a:lnTo>
                    <a:pt x="0" y="0"/>
                  </a:lnTo>
                  <a:lnTo>
                    <a:pt x="0" y="292544"/>
                  </a:lnTo>
                  <a:lnTo>
                    <a:pt x="0" y="315417"/>
                  </a:lnTo>
                  <a:lnTo>
                    <a:pt x="7810" y="315417"/>
                  </a:lnTo>
                  <a:lnTo>
                    <a:pt x="7810" y="29254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 descr=""/>
            <p:cNvSpPr/>
            <p:nvPr/>
          </p:nvSpPr>
          <p:spPr>
            <a:xfrm>
              <a:off x="6732451" y="406639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907" y="0"/>
                  </a:moveTo>
                  <a:lnTo>
                    <a:pt x="6671" y="1144"/>
                  </a:lnTo>
                  <a:lnTo>
                    <a:pt x="7815" y="3907"/>
                  </a:lnTo>
                  <a:lnTo>
                    <a:pt x="6671" y="6671"/>
                  </a:lnTo>
                  <a:lnTo>
                    <a:pt x="3907" y="7815"/>
                  </a:lnTo>
                  <a:lnTo>
                    <a:pt x="1144" y="6671"/>
                  </a:lnTo>
                  <a:lnTo>
                    <a:pt x="0" y="3907"/>
                  </a:lnTo>
                  <a:lnTo>
                    <a:pt x="1144" y="1144"/>
                  </a:lnTo>
                  <a:lnTo>
                    <a:pt x="3907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 descr=""/>
            <p:cNvSpPr/>
            <p:nvPr/>
          </p:nvSpPr>
          <p:spPr>
            <a:xfrm>
              <a:off x="6732447" y="3777754"/>
              <a:ext cx="8255" cy="292735"/>
            </a:xfrm>
            <a:custGeom>
              <a:avLst/>
              <a:gdLst/>
              <a:ahLst/>
              <a:cxnLst/>
              <a:rect l="l" t="t" r="r" b="b"/>
              <a:pathLst>
                <a:path w="8254" h="292735">
                  <a:moveTo>
                    <a:pt x="7810" y="0"/>
                  </a:moveTo>
                  <a:lnTo>
                    <a:pt x="0" y="0"/>
                  </a:lnTo>
                  <a:lnTo>
                    <a:pt x="0" y="112763"/>
                  </a:lnTo>
                  <a:lnTo>
                    <a:pt x="0" y="292544"/>
                  </a:lnTo>
                  <a:lnTo>
                    <a:pt x="7810" y="292544"/>
                  </a:lnTo>
                  <a:lnTo>
                    <a:pt x="7810" y="11276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 descr=""/>
            <p:cNvSpPr/>
            <p:nvPr/>
          </p:nvSpPr>
          <p:spPr>
            <a:xfrm>
              <a:off x="6736359" y="3890517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w="0" h="187960">
                  <a:moveTo>
                    <a:pt x="0" y="0"/>
                  </a:moveTo>
                  <a:lnTo>
                    <a:pt x="0" y="187426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 descr=""/>
            <p:cNvSpPr/>
            <p:nvPr/>
          </p:nvSpPr>
          <p:spPr>
            <a:xfrm>
              <a:off x="6732451" y="3777754"/>
              <a:ext cx="8255" cy="300355"/>
            </a:xfrm>
            <a:custGeom>
              <a:avLst/>
              <a:gdLst/>
              <a:ahLst/>
              <a:cxnLst/>
              <a:rect l="l" t="t" r="r" b="b"/>
              <a:pathLst>
                <a:path w="8254" h="300354">
                  <a:moveTo>
                    <a:pt x="7815" y="0"/>
                  </a:moveTo>
                  <a:lnTo>
                    <a:pt x="0" y="0"/>
                  </a:lnTo>
                  <a:lnTo>
                    <a:pt x="0" y="300189"/>
                  </a:lnTo>
                  <a:lnTo>
                    <a:pt x="7815" y="300189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 descr=""/>
            <p:cNvSpPr/>
            <p:nvPr/>
          </p:nvSpPr>
          <p:spPr>
            <a:xfrm>
              <a:off x="6740871" y="3777754"/>
              <a:ext cx="3175" cy="276225"/>
            </a:xfrm>
            <a:custGeom>
              <a:avLst/>
              <a:gdLst/>
              <a:ahLst/>
              <a:cxnLst/>
              <a:rect l="l" t="t" r="r" b="b"/>
              <a:pathLst>
                <a:path w="3175" h="276225">
                  <a:moveTo>
                    <a:pt x="0" y="0"/>
                  </a:moveTo>
                  <a:lnTo>
                    <a:pt x="3082" y="275831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 descr=""/>
            <p:cNvSpPr/>
            <p:nvPr/>
          </p:nvSpPr>
          <p:spPr>
            <a:xfrm>
              <a:off x="6743953" y="3945381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w="0" h="108585">
                  <a:moveTo>
                    <a:pt x="0" y="108203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 descr=""/>
            <p:cNvSpPr/>
            <p:nvPr/>
          </p:nvSpPr>
          <p:spPr>
            <a:xfrm>
              <a:off x="6740042" y="3777754"/>
              <a:ext cx="8255" cy="276225"/>
            </a:xfrm>
            <a:custGeom>
              <a:avLst/>
              <a:gdLst/>
              <a:ahLst/>
              <a:cxnLst/>
              <a:rect l="l" t="t" r="r" b="b"/>
              <a:pathLst>
                <a:path w="8254" h="276225">
                  <a:moveTo>
                    <a:pt x="7810" y="0"/>
                  </a:moveTo>
                  <a:lnTo>
                    <a:pt x="0" y="0"/>
                  </a:lnTo>
                  <a:lnTo>
                    <a:pt x="0" y="167627"/>
                  </a:lnTo>
                  <a:lnTo>
                    <a:pt x="0" y="268185"/>
                  </a:lnTo>
                  <a:lnTo>
                    <a:pt x="0" y="275831"/>
                  </a:lnTo>
                  <a:lnTo>
                    <a:pt x="7810" y="275831"/>
                  </a:lnTo>
                  <a:lnTo>
                    <a:pt x="7810" y="268185"/>
                  </a:lnTo>
                  <a:lnTo>
                    <a:pt x="7810" y="167627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 descr=""/>
            <p:cNvSpPr/>
            <p:nvPr/>
          </p:nvSpPr>
          <p:spPr>
            <a:xfrm>
              <a:off x="6743953" y="3920972"/>
              <a:ext cx="0" cy="125095"/>
            </a:xfrm>
            <a:custGeom>
              <a:avLst/>
              <a:gdLst/>
              <a:ahLst/>
              <a:cxnLst/>
              <a:rect l="l" t="t" r="r" b="b"/>
              <a:pathLst>
                <a:path w="0" h="125095">
                  <a:moveTo>
                    <a:pt x="0" y="124967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 descr=""/>
            <p:cNvSpPr/>
            <p:nvPr/>
          </p:nvSpPr>
          <p:spPr>
            <a:xfrm>
              <a:off x="6743953" y="3777754"/>
              <a:ext cx="2540" cy="143510"/>
            </a:xfrm>
            <a:custGeom>
              <a:avLst/>
              <a:gdLst/>
              <a:ahLst/>
              <a:cxnLst/>
              <a:rect l="l" t="t" r="r" b="b"/>
              <a:pathLst>
                <a:path w="2540" h="143510">
                  <a:moveTo>
                    <a:pt x="0" y="143217"/>
                  </a:moveTo>
                  <a:lnTo>
                    <a:pt x="2026" y="0"/>
                  </a:lnTo>
                </a:path>
              </a:pathLst>
            </a:custGeom>
            <a:ln w="781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 descr=""/>
            <p:cNvSpPr/>
            <p:nvPr/>
          </p:nvSpPr>
          <p:spPr>
            <a:xfrm>
              <a:off x="6747675" y="3777754"/>
              <a:ext cx="8255" cy="260985"/>
            </a:xfrm>
            <a:custGeom>
              <a:avLst/>
              <a:gdLst/>
              <a:ahLst/>
              <a:cxnLst/>
              <a:rect l="l" t="t" r="r" b="b"/>
              <a:pathLst>
                <a:path w="8254" h="260985">
                  <a:moveTo>
                    <a:pt x="7810" y="0"/>
                  </a:moveTo>
                  <a:lnTo>
                    <a:pt x="0" y="0"/>
                  </a:lnTo>
                  <a:lnTo>
                    <a:pt x="0" y="260553"/>
                  </a:lnTo>
                  <a:lnTo>
                    <a:pt x="7810" y="26055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11" name="object 151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47678" y="3773846"/>
              <a:ext cx="272928" cy="256866"/>
            </a:xfrm>
            <a:prstGeom prst="rect">
              <a:avLst/>
            </a:prstGeom>
          </p:spPr>
        </p:pic>
        <p:sp>
          <p:nvSpPr>
            <p:cNvPr id="1512" name="object 1512" descr=""/>
            <p:cNvSpPr/>
            <p:nvPr/>
          </p:nvSpPr>
          <p:spPr>
            <a:xfrm>
              <a:off x="6677587" y="3777754"/>
              <a:ext cx="8255" cy="487680"/>
            </a:xfrm>
            <a:custGeom>
              <a:avLst/>
              <a:gdLst/>
              <a:ahLst/>
              <a:cxnLst/>
              <a:rect l="l" t="t" r="r" b="b"/>
              <a:pathLst>
                <a:path w="8254" h="487679">
                  <a:moveTo>
                    <a:pt x="7815" y="0"/>
                  </a:moveTo>
                  <a:lnTo>
                    <a:pt x="0" y="0"/>
                  </a:lnTo>
                  <a:lnTo>
                    <a:pt x="0" y="487603"/>
                  </a:lnTo>
                  <a:lnTo>
                    <a:pt x="7815" y="487603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 descr=""/>
            <p:cNvSpPr/>
            <p:nvPr/>
          </p:nvSpPr>
          <p:spPr>
            <a:xfrm>
              <a:off x="6681495" y="3777754"/>
              <a:ext cx="3810" cy="487680"/>
            </a:xfrm>
            <a:custGeom>
              <a:avLst/>
              <a:gdLst/>
              <a:ahLst/>
              <a:cxnLst/>
              <a:rect l="l" t="t" r="r" b="b"/>
              <a:pathLst>
                <a:path w="3809" h="487679">
                  <a:moveTo>
                    <a:pt x="0" y="487603"/>
                  </a:moveTo>
                  <a:lnTo>
                    <a:pt x="3583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 descr=""/>
            <p:cNvSpPr/>
            <p:nvPr/>
          </p:nvSpPr>
          <p:spPr>
            <a:xfrm>
              <a:off x="6685165" y="3777754"/>
              <a:ext cx="8255" cy="472440"/>
            </a:xfrm>
            <a:custGeom>
              <a:avLst/>
              <a:gdLst/>
              <a:ahLst/>
              <a:cxnLst/>
              <a:rect l="l" t="t" r="r" b="b"/>
              <a:pathLst>
                <a:path w="8254" h="472439">
                  <a:moveTo>
                    <a:pt x="7810" y="0"/>
                  </a:moveTo>
                  <a:lnTo>
                    <a:pt x="0" y="0"/>
                  </a:lnTo>
                  <a:lnTo>
                    <a:pt x="0" y="464743"/>
                  </a:lnTo>
                  <a:lnTo>
                    <a:pt x="0" y="472376"/>
                  </a:lnTo>
                  <a:lnTo>
                    <a:pt x="7810" y="472376"/>
                  </a:lnTo>
                  <a:lnTo>
                    <a:pt x="7810" y="46474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 descr=""/>
            <p:cNvSpPr/>
            <p:nvPr/>
          </p:nvSpPr>
          <p:spPr>
            <a:xfrm>
              <a:off x="6693160" y="3777754"/>
              <a:ext cx="3810" cy="448309"/>
            </a:xfrm>
            <a:custGeom>
              <a:avLst/>
              <a:gdLst/>
              <a:ahLst/>
              <a:cxnLst/>
              <a:rect l="l" t="t" r="r" b="b"/>
              <a:pathLst>
                <a:path w="3809" h="448310">
                  <a:moveTo>
                    <a:pt x="0" y="0"/>
                  </a:moveTo>
                  <a:lnTo>
                    <a:pt x="3561" y="447967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 descr=""/>
            <p:cNvSpPr/>
            <p:nvPr/>
          </p:nvSpPr>
          <p:spPr>
            <a:xfrm>
              <a:off x="6692811" y="3777754"/>
              <a:ext cx="8255" cy="455930"/>
            </a:xfrm>
            <a:custGeom>
              <a:avLst/>
              <a:gdLst/>
              <a:ahLst/>
              <a:cxnLst/>
              <a:rect l="l" t="t" r="r" b="b"/>
              <a:pathLst>
                <a:path w="8254" h="455929">
                  <a:moveTo>
                    <a:pt x="7810" y="0"/>
                  </a:moveTo>
                  <a:lnTo>
                    <a:pt x="0" y="0"/>
                  </a:lnTo>
                  <a:lnTo>
                    <a:pt x="0" y="432739"/>
                  </a:lnTo>
                  <a:lnTo>
                    <a:pt x="0" y="447967"/>
                  </a:lnTo>
                  <a:lnTo>
                    <a:pt x="0" y="455612"/>
                  </a:lnTo>
                  <a:lnTo>
                    <a:pt x="7810" y="455612"/>
                  </a:lnTo>
                  <a:lnTo>
                    <a:pt x="7810" y="447967"/>
                  </a:lnTo>
                  <a:lnTo>
                    <a:pt x="7810" y="43273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 descr=""/>
            <p:cNvSpPr/>
            <p:nvPr/>
          </p:nvSpPr>
          <p:spPr>
            <a:xfrm>
              <a:off x="6696722" y="420291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58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 descr=""/>
            <p:cNvSpPr/>
            <p:nvPr/>
          </p:nvSpPr>
          <p:spPr>
            <a:xfrm>
              <a:off x="6692814" y="3777754"/>
              <a:ext cx="8255" cy="425450"/>
            </a:xfrm>
            <a:custGeom>
              <a:avLst/>
              <a:gdLst/>
              <a:ahLst/>
              <a:cxnLst/>
              <a:rect l="l" t="t" r="r" b="b"/>
              <a:pathLst>
                <a:path w="8254" h="425450">
                  <a:moveTo>
                    <a:pt x="7815" y="0"/>
                  </a:moveTo>
                  <a:lnTo>
                    <a:pt x="0" y="0"/>
                  </a:lnTo>
                  <a:lnTo>
                    <a:pt x="0" y="425157"/>
                  </a:lnTo>
                  <a:lnTo>
                    <a:pt x="7815" y="425157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 descr=""/>
            <p:cNvSpPr/>
            <p:nvPr/>
          </p:nvSpPr>
          <p:spPr>
            <a:xfrm>
              <a:off x="6700709" y="3777754"/>
              <a:ext cx="3810" cy="440690"/>
            </a:xfrm>
            <a:custGeom>
              <a:avLst/>
              <a:gdLst/>
              <a:ahLst/>
              <a:cxnLst/>
              <a:rect l="l" t="t" r="r" b="b"/>
              <a:pathLst>
                <a:path w="3809" h="440689">
                  <a:moveTo>
                    <a:pt x="0" y="0"/>
                  </a:moveTo>
                  <a:lnTo>
                    <a:pt x="3645" y="440385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 descr=""/>
            <p:cNvSpPr/>
            <p:nvPr/>
          </p:nvSpPr>
          <p:spPr>
            <a:xfrm>
              <a:off x="6700444" y="3777754"/>
              <a:ext cx="8255" cy="440690"/>
            </a:xfrm>
            <a:custGeom>
              <a:avLst/>
              <a:gdLst/>
              <a:ahLst/>
              <a:cxnLst/>
              <a:rect l="l" t="t" r="r" b="b"/>
              <a:pathLst>
                <a:path w="8254" h="440689">
                  <a:moveTo>
                    <a:pt x="7810" y="0"/>
                  </a:moveTo>
                  <a:lnTo>
                    <a:pt x="0" y="0"/>
                  </a:lnTo>
                  <a:lnTo>
                    <a:pt x="0" y="417512"/>
                  </a:lnTo>
                  <a:lnTo>
                    <a:pt x="0" y="440385"/>
                  </a:lnTo>
                  <a:lnTo>
                    <a:pt x="7810" y="440385"/>
                  </a:lnTo>
                  <a:lnTo>
                    <a:pt x="7810" y="41751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 descr=""/>
            <p:cNvSpPr/>
            <p:nvPr/>
          </p:nvSpPr>
          <p:spPr>
            <a:xfrm>
              <a:off x="6704355" y="4045940"/>
              <a:ext cx="0" cy="149860"/>
            </a:xfrm>
            <a:custGeom>
              <a:avLst/>
              <a:gdLst/>
              <a:ahLst/>
              <a:cxnLst/>
              <a:rect l="l" t="t" r="r" b="b"/>
              <a:pathLst>
                <a:path w="0" h="149860">
                  <a:moveTo>
                    <a:pt x="0" y="149326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 descr=""/>
            <p:cNvSpPr/>
            <p:nvPr/>
          </p:nvSpPr>
          <p:spPr>
            <a:xfrm>
              <a:off x="6700444" y="3777754"/>
              <a:ext cx="8255" cy="417830"/>
            </a:xfrm>
            <a:custGeom>
              <a:avLst/>
              <a:gdLst/>
              <a:ahLst/>
              <a:cxnLst/>
              <a:rect l="l" t="t" r="r" b="b"/>
              <a:pathLst>
                <a:path w="8254" h="417829">
                  <a:moveTo>
                    <a:pt x="7810" y="0"/>
                  </a:moveTo>
                  <a:lnTo>
                    <a:pt x="0" y="0"/>
                  </a:lnTo>
                  <a:lnTo>
                    <a:pt x="0" y="268185"/>
                  </a:lnTo>
                  <a:lnTo>
                    <a:pt x="0" y="417512"/>
                  </a:lnTo>
                  <a:lnTo>
                    <a:pt x="7810" y="417512"/>
                  </a:lnTo>
                  <a:lnTo>
                    <a:pt x="7810" y="2681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 descr=""/>
            <p:cNvSpPr/>
            <p:nvPr/>
          </p:nvSpPr>
          <p:spPr>
            <a:xfrm>
              <a:off x="6704355" y="3777754"/>
              <a:ext cx="3810" cy="417830"/>
            </a:xfrm>
            <a:custGeom>
              <a:avLst/>
              <a:gdLst/>
              <a:ahLst/>
              <a:cxnLst/>
              <a:rect l="l" t="t" r="r" b="b"/>
              <a:pathLst>
                <a:path w="3809" h="417829">
                  <a:moveTo>
                    <a:pt x="0" y="417512"/>
                  </a:moveTo>
                  <a:lnTo>
                    <a:pt x="368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 descr=""/>
            <p:cNvSpPr/>
            <p:nvPr/>
          </p:nvSpPr>
          <p:spPr>
            <a:xfrm>
              <a:off x="6708042" y="3777754"/>
              <a:ext cx="8255" cy="410209"/>
            </a:xfrm>
            <a:custGeom>
              <a:avLst/>
              <a:gdLst/>
              <a:ahLst/>
              <a:cxnLst/>
              <a:rect l="l" t="t" r="r" b="b"/>
              <a:pathLst>
                <a:path w="8254" h="410210">
                  <a:moveTo>
                    <a:pt x="7815" y="0"/>
                  </a:moveTo>
                  <a:lnTo>
                    <a:pt x="0" y="0"/>
                  </a:lnTo>
                  <a:lnTo>
                    <a:pt x="0" y="409867"/>
                  </a:lnTo>
                  <a:lnTo>
                    <a:pt x="7815" y="409867"/>
                  </a:lnTo>
                  <a:lnTo>
                    <a:pt x="7815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 descr=""/>
            <p:cNvSpPr/>
            <p:nvPr/>
          </p:nvSpPr>
          <p:spPr>
            <a:xfrm>
              <a:off x="6711950" y="3803649"/>
              <a:ext cx="0" cy="384175"/>
            </a:xfrm>
            <a:custGeom>
              <a:avLst/>
              <a:gdLst/>
              <a:ahLst/>
              <a:cxnLst/>
              <a:rect l="l" t="t" r="r" b="b"/>
              <a:pathLst>
                <a:path w="0" h="384175">
                  <a:moveTo>
                    <a:pt x="0" y="383971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 descr=""/>
            <p:cNvSpPr/>
            <p:nvPr/>
          </p:nvSpPr>
          <p:spPr>
            <a:xfrm>
              <a:off x="6708038" y="3777754"/>
              <a:ext cx="8255" cy="402590"/>
            </a:xfrm>
            <a:custGeom>
              <a:avLst/>
              <a:gdLst/>
              <a:ahLst/>
              <a:cxnLst/>
              <a:rect l="l" t="t" r="r" b="b"/>
              <a:pathLst>
                <a:path w="8254" h="402589">
                  <a:moveTo>
                    <a:pt x="7810" y="0"/>
                  </a:moveTo>
                  <a:lnTo>
                    <a:pt x="0" y="0"/>
                  </a:lnTo>
                  <a:lnTo>
                    <a:pt x="0" y="25895"/>
                  </a:lnTo>
                  <a:lnTo>
                    <a:pt x="0" y="393153"/>
                  </a:lnTo>
                  <a:lnTo>
                    <a:pt x="0" y="402285"/>
                  </a:lnTo>
                  <a:lnTo>
                    <a:pt x="7810" y="402285"/>
                  </a:lnTo>
                  <a:lnTo>
                    <a:pt x="7810" y="393153"/>
                  </a:lnTo>
                  <a:lnTo>
                    <a:pt x="7810" y="2589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 descr=""/>
            <p:cNvSpPr/>
            <p:nvPr/>
          </p:nvSpPr>
          <p:spPr>
            <a:xfrm>
              <a:off x="6711950" y="3788422"/>
              <a:ext cx="0" cy="382905"/>
            </a:xfrm>
            <a:custGeom>
              <a:avLst/>
              <a:gdLst/>
              <a:ahLst/>
              <a:cxnLst/>
              <a:rect l="l" t="t" r="r" b="b"/>
              <a:pathLst>
                <a:path w="0" h="382904">
                  <a:moveTo>
                    <a:pt x="0" y="382485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 descr=""/>
            <p:cNvSpPr/>
            <p:nvPr/>
          </p:nvSpPr>
          <p:spPr>
            <a:xfrm>
              <a:off x="6711950" y="3777754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4" h="10795">
                  <a:moveTo>
                    <a:pt x="0" y="10667"/>
                  </a:moveTo>
                  <a:lnTo>
                    <a:pt x="222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 descr=""/>
            <p:cNvSpPr/>
            <p:nvPr/>
          </p:nvSpPr>
          <p:spPr>
            <a:xfrm>
              <a:off x="6717169" y="3777754"/>
              <a:ext cx="8255" cy="386080"/>
            </a:xfrm>
            <a:custGeom>
              <a:avLst/>
              <a:gdLst/>
              <a:ahLst/>
              <a:cxnLst/>
              <a:rect l="l" t="t" r="r" b="b"/>
              <a:pathLst>
                <a:path w="8254" h="386079">
                  <a:moveTo>
                    <a:pt x="7810" y="0"/>
                  </a:moveTo>
                  <a:lnTo>
                    <a:pt x="0" y="0"/>
                  </a:lnTo>
                  <a:lnTo>
                    <a:pt x="0" y="362648"/>
                  </a:lnTo>
                  <a:lnTo>
                    <a:pt x="0" y="377926"/>
                  </a:lnTo>
                  <a:lnTo>
                    <a:pt x="0" y="385508"/>
                  </a:lnTo>
                  <a:lnTo>
                    <a:pt x="7810" y="385508"/>
                  </a:lnTo>
                  <a:lnTo>
                    <a:pt x="7810" y="377926"/>
                  </a:lnTo>
                  <a:lnTo>
                    <a:pt x="7810" y="36264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 descr=""/>
            <p:cNvSpPr/>
            <p:nvPr/>
          </p:nvSpPr>
          <p:spPr>
            <a:xfrm>
              <a:off x="6721081" y="3777754"/>
              <a:ext cx="3810" cy="363220"/>
            </a:xfrm>
            <a:custGeom>
              <a:avLst/>
              <a:gdLst/>
              <a:ahLst/>
              <a:cxnLst/>
              <a:rect l="l" t="t" r="r" b="b"/>
              <a:pathLst>
                <a:path w="3809" h="363220">
                  <a:moveTo>
                    <a:pt x="0" y="362648"/>
                  </a:moveTo>
                  <a:lnTo>
                    <a:pt x="3647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 descr=""/>
            <p:cNvSpPr/>
            <p:nvPr/>
          </p:nvSpPr>
          <p:spPr>
            <a:xfrm>
              <a:off x="6724802" y="3777754"/>
              <a:ext cx="8255" cy="363220"/>
            </a:xfrm>
            <a:custGeom>
              <a:avLst/>
              <a:gdLst/>
              <a:ahLst/>
              <a:cxnLst/>
              <a:rect l="l" t="t" r="r" b="b"/>
              <a:pathLst>
                <a:path w="8254" h="363220">
                  <a:moveTo>
                    <a:pt x="7810" y="0"/>
                  </a:moveTo>
                  <a:lnTo>
                    <a:pt x="0" y="0"/>
                  </a:lnTo>
                  <a:lnTo>
                    <a:pt x="0" y="347408"/>
                  </a:lnTo>
                  <a:lnTo>
                    <a:pt x="0" y="362648"/>
                  </a:lnTo>
                  <a:lnTo>
                    <a:pt x="7810" y="362648"/>
                  </a:lnTo>
                  <a:lnTo>
                    <a:pt x="7810" y="34740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 descr=""/>
            <p:cNvSpPr/>
            <p:nvPr/>
          </p:nvSpPr>
          <p:spPr>
            <a:xfrm>
              <a:off x="6729951" y="3777754"/>
              <a:ext cx="6985" cy="347980"/>
            </a:xfrm>
            <a:custGeom>
              <a:avLst/>
              <a:gdLst/>
              <a:ahLst/>
              <a:cxnLst/>
              <a:rect l="l" t="t" r="r" b="b"/>
              <a:pathLst>
                <a:path w="6984" h="347979">
                  <a:moveTo>
                    <a:pt x="0" y="0"/>
                  </a:moveTo>
                  <a:lnTo>
                    <a:pt x="6408" y="347408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 descr=""/>
            <p:cNvSpPr/>
            <p:nvPr/>
          </p:nvSpPr>
          <p:spPr>
            <a:xfrm>
              <a:off x="6732447" y="3777754"/>
              <a:ext cx="8255" cy="347980"/>
            </a:xfrm>
            <a:custGeom>
              <a:avLst/>
              <a:gdLst/>
              <a:ahLst/>
              <a:cxnLst/>
              <a:rect l="l" t="t" r="r" b="b"/>
              <a:pathLst>
                <a:path w="8254" h="347979">
                  <a:moveTo>
                    <a:pt x="7810" y="0"/>
                  </a:moveTo>
                  <a:lnTo>
                    <a:pt x="0" y="0"/>
                  </a:lnTo>
                  <a:lnTo>
                    <a:pt x="0" y="323049"/>
                  </a:lnTo>
                  <a:lnTo>
                    <a:pt x="0" y="330644"/>
                  </a:lnTo>
                  <a:lnTo>
                    <a:pt x="0" y="347408"/>
                  </a:lnTo>
                  <a:lnTo>
                    <a:pt x="7810" y="347408"/>
                  </a:lnTo>
                  <a:lnTo>
                    <a:pt x="7810" y="330644"/>
                  </a:lnTo>
                  <a:lnTo>
                    <a:pt x="7810" y="323049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 descr=""/>
            <p:cNvSpPr/>
            <p:nvPr/>
          </p:nvSpPr>
          <p:spPr>
            <a:xfrm>
              <a:off x="6740514" y="3777754"/>
              <a:ext cx="3810" cy="307975"/>
            </a:xfrm>
            <a:custGeom>
              <a:avLst/>
              <a:gdLst/>
              <a:ahLst/>
              <a:cxnLst/>
              <a:rect l="l" t="t" r="r" b="b"/>
              <a:pathLst>
                <a:path w="3809" h="307975">
                  <a:moveTo>
                    <a:pt x="0" y="0"/>
                  </a:moveTo>
                  <a:lnTo>
                    <a:pt x="3439" y="307771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 descr=""/>
            <p:cNvSpPr/>
            <p:nvPr/>
          </p:nvSpPr>
          <p:spPr>
            <a:xfrm>
              <a:off x="6740042" y="3777754"/>
              <a:ext cx="8255" cy="311785"/>
            </a:xfrm>
            <a:custGeom>
              <a:avLst/>
              <a:gdLst/>
              <a:ahLst/>
              <a:cxnLst/>
              <a:rect l="l" t="t" r="r" b="b"/>
              <a:pathLst>
                <a:path w="8254" h="311785">
                  <a:moveTo>
                    <a:pt x="7810" y="0"/>
                  </a:moveTo>
                  <a:lnTo>
                    <a:pt x="0" y="0"/>
                  </a:lnTo>
                  <a:lnTo>
                    <a:pt x="0" y="135585"/>
                  </a:lnTo>
                  <a:lnTo>
                    <a:pt x="0" y="307771"/>
                  </a:lnTo>
                  <a:lnTo>
                    <a:pt x="1143" y="310540"/>
                  </a:lnTo>
                  <a:lnTo>
                    <a:pt x="3911" y="311683"/>
                  </a:lnTo>
                  <a:lnTo>
                    <a:pt x="6667" y="310540"/>
                  </a:lnTo>
                  <a:lnTo>
                    <a:pt x="7810" y="307771"/>
                  </a:lnTo>
                  <a:lnTo>
                    <a:pt x="7810" y="13558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 descr=""/>
            <p:cNvSpPr/>
            <p:nvPr/>
          </p:nvSpPr>
          <p:spPr>
            <a:xfrm>
              <a:off x="6743953" y="3913339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w="0" h="172720">
                  <a:moveTo>
                    <a:pt x="0" y="0"/>
                  </a:moveTo>
                  <a:lnTo>
                    <a:pt x="0" y="172186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 descr=""/>
            <p:cNvSpPr/>
            <p:nvPr/>
          </p:nvSpPr>
          <p:spPr>
            <a:xfrm>
              <a:off x="6740042" y="3777754"/>
              <a:ext cx="8255" cy="307975"/>
            </a:xfrm>
            <a:custGeom>
              <a:avLst/>
              <a:gdLst/>
              <a:ahLst/>
              <a:cxnLst/>
              <a:rect l="l" t="t" r="r" b="b"/>
              <a:pathLst>
                <a:path w="8254" h="307975">
                  <a:moveTo>
                    <a:pt x="7810" y="0"/>
                  </a:moveTo>
                  <a:lnTo>
                    <a:pt x="0" y="0"/>
                  </a:lnTo>
                  <a:lnTo>
                    <a:pt x="0" y="292544"/>
                  </a:lnTo>
                  <a:lnTo>
                    <a:pt x="0" y="307771"/>
                  </a:lnTo>
                  <a:lnTo>
                    <a:pt x="7810" y="307771"/>
                  </a:lnTo>
                  <a:lnTo>
                    <a:pt x="7810" y="29254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 descr=""/>
            <p:cNvSpPr/>
            <p:nvPr/>
          </p:nvSpPr>
          <p:spPr>
            <a:xfrm>
              <a:off x="6743953" y="3960609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109689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 descr=""/>
            <p:cNvSpPr/>
            <p:nvPr/>
          </p:nvSpPr>
          <p:spPr>
            <a:xfrm>
              <a:off x="6743953" y="3777754"/>
              <a:ext cx="3175" cy="182880"/>
            </a:xfrm>
            <a:custGeom>
              <a:avLst/>
              <a:gdLst/>
              <a:ahLst/>
              <a:cxnLst/>
              <a:rect l="l" t="t" r="r" b="b"/>
              <a:pathLst>
                <a:path w="3175" h="182879">
                  <a:moveTo>
                    <a:pt x="0" y="182854"/>
                  </a:moveTo>
                  <a:lnTo>
                    <a:pt x="2551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 descr=""/>
            <p:cNvSpPr/>
            <p:nvPr/>
          </p:nvSpPr>
          <p:spPr>
            <a:xfrm>
              <a:off x="6747675" y="3777754"/>
              <a:ext cx="8255" cy="292735"/>
            </a:xfrm>
            <a:custGeom>
              <a:avLst/>
              <a:gdLst/>
              <a:ahLst/>
              <a:cxnLst/>
              <a:rect l="l" t="t" r="r" b="b"/>
              <a:pathLst>
                <a:path w="8254" h="292735">
                  <a:moveTo>
                    <a:pt x="7810" y="0"/>
                  </a:moveTo>
                  <a:lnTo>
                    <a:pt x="0" y="0"/>
                  </a:lnTo>
                  <a:lnTo>
                    <a:pt x="0" y="275831"/>
                  </a:lnTo>
                  <a:lnTo>
                    <a:pt x="0" y="292544"/>
                  </a:lnTo>
                  <a:lnTo>
                    <a:pt x="7810" y="292544"/>
                  </a:lnTo>
                  <a:lnTo>
                    <a:pt x="7810" y="275831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 descr=""/>
            <p:cNvSpPr/>
            <p:nvPr/>
          </p:nvSpPr>
          <p:spPr>
            <a:xfrm>
              <a:off x="6751586" y="3780777"/>
              <a:ext cx="0" cy="273050"/>
            </a:xfrm>
            <a:custGeom>
              <a:avLst/>
              <a:gdLst/>
              <a:ahLst/>
              <a:cxnLst/>
              <a:rect l="l" t="t" r="r" b="b"/>
              <a:pathLst>
                <a:path w="0" h="273050">
                  <a:moveTo>
                    <a:pt x="0" y="272808"/>
                  </a:moveTo>
                  <a:lnTo>
                    <a:pt x="0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 descr=""/>
            <p:cNvSpPr/>
            <p:nvPr/>
          </p:nvSpPr>
          <p:spPr>
            <a:xfrm>
              <a:off x="6747675" y="3777754"/>
              <a:ext cx="8255" cy="276225"/>
            </a:xfrm>
            <a:custGeom>
              <a:avLst/>
              <a:gdLst/>
              <a:ahLst/>
              <a:cxnLst/>
              <a:rect l="l" t="t" r="r" b="b"/>
              <a:pathLst>
                <a:path w="8254" h="276225">
                  <a:moveTo>
                    <a:pt x="7810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0" y="275831"/>
                  </a:lnTo>
                  <a:lnTo>
                    <a:pt x="7810" y="275831"/>
                  </a:lnTo>
                  <a:lnTo>
                    <a:pt x="7810" y="3022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 descr=""/>
            <p:cNvSpPr/>
            <p:nvPr/>
          </p:nvSpPr>
          <p:spPr>
            <a:xfrm>
              <a:off x="6751586" y="3777754"/>
              <a:ext cx="3810" cy="276225"/>
            </a:xfrm>
            <a:custGeom>
              <a:avLst/>
              <a:gdLst/>
              <a:ahLst/>
              <a:cxnLst/>
              <a:rect l="l" t="t" r="r" b="b"/>
              <a:pathLst>
                <a:path w="3809" h="276225">
                  <a:moveTo>
                    <a:pt x="0" y="275831"/>
                  </a:moveTo>
                  <a:lnTo>
                    <a:pt x="3394" y="0"/>
                  </a:lnTo>
                </a:path>
              </a:pathLst>
            </a:custGeom>
            <a:ln w="781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 descr=""/>
            <p:cNvSpPr/>
            <p:nvPr/>
          </p:nvSpPr>
          <p:spPr>
            <a:xfrm>
              <a:off x="6755269" y="3777754"/>
              <a:ext cx="8255" cy="260985"/>
            </a:xfrm>
            <a:custGeom>
              <a:avLst/>
              <a:gdLst/>
              <a:ahLst/>
              <a:cxnLst/>
              <a:rect l="l" t="t" r="r" b="b"/>
              <a:pathLst>
                <a:path w="8254" h="260985">
                  <a:moveTo>
                    <a:pt x="7810" y="0"/>
                  </a:moveTo>
                  <a:lnTo>
                    <a:pt x="0" y="0"/>
                  </a:lnTo>
                  <a:lnTo>
                    <a:pt x="0" y="260553"/>
                  </a:lnTo>
                  <a:lnTo>
                    <a:pt x="7810" y="26055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45" name="object 154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55273" y="3773846"/>
              <a:ext cx="375074" cy="256866"/>
            </a:xfrm>
            <a:prstGeom prst="rect">
              <a:avLst/>
            </a:prstGeom>
          </p:spPr>
        </p:pic>
        <p:sp>
          <p:nvSpPr>
            <p:cNvPr id="1546" name="object 1546" descr=""/>
            <p:cNvSpPr/>
            <p:nvPr/>
          </p:nvSpPr>
          <p:spPr>
            <a:xfrm>
              <a:off x="1085900" y="4097731"/>
              <a:ext cx="4160520" cy="2694305"/>
            </a:xfrm>
            <a:custGeom>
              <a:avLst/>
              <a:gdLst/>
              <a:ahLst/>
              <a:cxnLst/>
              <a:rect l="l" t="t" r="r" b="b"/>
              <a:pathLst>
                <a:path w="4160520" h="2694304">
                  <a:moveTo>
                    <a:pt x="4160088" y="2694190"/>
                  </a:moveTo>
                  <a:lnTo>
                    <a:pt x="0" y="2694190"/>
                  </a:lnTo>
                  <a:lnTo>
                    <a:pt x="0" y="0"/>
                  </a:lnTo>
                  <a:lnTo>
                    <a:pt x="4160088" y="0"/>
                  </a:lnTo>
                  <a:lnTo>
                    <a:pt x="4160088" y="26941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 descr=""/>
            <p:cNvSpPr/>
            <p:nvPr/>
          </p:nvSpPr>
          <p:spPr>
            <a:xfrm>
              <a:off x="1085902" y="4097781"/>
              <a:ext cx="4160520" cy="2694305"/>
            </a:xfrm>
            <a:custGeom>
              <a:avLst/>
              <a:gdLst/>
              <a:ahLst/>
              <a:cxnLst/>
              <a:rect l="l" t="t" r="r" b="b"/>
              <a:pathLst>
                <a:path w="4160520" h="2694304">
                  <a:moveTo>
                    <a:pt x="0" y="0"/>
                  </a:moveTo>
                  <a:lnTo>
                    <a:pt x="4160094" y="0"/>
                  </a:lnTo>
                  <a:lnTo>
                    <a:pt x="4160094" y="2694190"/>
                  </a:lnTo>
                  <a:lnTo>
                    <a:pt x="0" y="2694190"/>
                  </a:lnTo>
                  <a:lnTo>
                    <a:pt x="0" y="0"/>
                  </a:lnTo>
                  <a:close/>
                </a:path>
              </a:pathLst>
            </a:custGeom>
            <a:ln w="806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8" name="object 1548" descr=""/>
          <p:cNvSpPr txBox="1"/>
          <p:nvPr/>
        </p:nvSpPr>
        <p:spPr>
          <a:xfrm>
            <a:off x="1102655" y="6650833"/>
            <a:ext cx="289179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(file</a:t>
            </a:r>
            <a:r>
              <a:rPr dirty="0" sz="7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chimbote2.pl4;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 x-var</a:t>
            </a:r>
            <a:r>
              <a:rPr dirty="0" sz="700" spc="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t)</a:t>
            </a:r>
            <a:r>
              <a:rPr dirty="0" sz="700" spc="21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EC1B23"/>
                </a:solidFill>
                <a:latin typeface="Arial"/>
                <a:cs typeface="Arial"/>
              </a:rPr>
              <a:t>c:CAP2A</a:t>
            </a:r>
            <a:r>
              <a:rPr dirty="0" sz="700" spc="40">
                <a:solidFill>
                  <a:srgbClr val="EC1B23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EC1B23"/>
                </a:solidFill>
                <a:latin typeface="Arial"/>
                <a:cs typeface="Arial"/>
              </a:rPr>
              <a:t>-2A</a:t>
            </a:r>
            <a:r>
              <a:rPr dirty="0" sz="700" spc="310">
                <a:solidFill>
                  <a:srgbClr val="EC1B23"/>
                </a:solidFill>
                <a:latin typeface="Arial"/>
                <a:cs typeface="Arial"/>
              </a:rPr>
              <a:t>  </a:t>
            </a:r>
            <a:r>
              <a:rPr dirty="0" sz="700" spc="-20">
                <a:solidFill>
                  <a:srgbClr val="227636"/>
                </a:solidFill>
                <a:latin typeface="Arial"/>
                <a:cs typeface="Arial"/>
              </a:rPr>
              <a:t>c:CAP2B</a:t>
            </a:r>
            <a:r>
              <a:rPr dirty="0" sz="700" spc="-15">
                <a:solidFill>
                  <a:srgbClr val="227636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27636"/>
                </a:solidFill>
                <a:latin typeface="Arial"/>
                <a:cs typeface="Arial"/>
              </a:rPr>
              <a:t>-2B</a:t>
            </a:r>
            <a:r>
              <a:rPr dirty="0" sz="700" spc="280">
                <a:solidFill>
                  <a:srgbClr val="227636"/>
                </a:solidFill>
                <a:latin typeface="Arial"/>
                <a:cs typeface="Arial"/>
              </a:rPr>
              <a:t>  </a:t>
            </a:r>
            <a:r>
              <a:rPr dirty="0" sz="700" spc="-25">
                <a:solidFill>
                  <a:srgbClr val="4260B6"/>
                </a:solidFill>
                <a:latin typeface="Arial"/>
                <a:cs typeface="Arial"/>
              </a:rPr>
              <a:t>c:CAP2C</a:t>
            </a:r>
            <a:r>
              <a:rPr dirty="0" sz="700" spc="-65">
                <a:solidFill>
                  <a:srgbClr val="4260B6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4260B6"/>
                </a:solidFill>
                <a:latin typeface="Arial"/>
                <a:cs typeface="Arial"/>
              </a:rPr>
              <a:t>-</a:t>
            </a:r>
            <a:r>
              <a:rPr dirty="0" sz="700" spc="-25">
                <a:solidFill>
                  <a:srgbClr val="4260B6"/>
                </a:solidFill>
                <a:latin typeface="Arial"/>
                <a:cs typeface="Arial"/>
              </a:rPr>
              <a:t>2C</a:t>
            </a:r>
            <a:endParaRPr sz="700">
              <a:latin typeface="Arial"/>
              <a:cs typeface="Arial"/>
            </a:endParaRPr>
          </a:p>
        </p:txBody>
      </p:sp>
      <p:sp>
        <p:nvSpPr>
          <p:cNvPr id="1549" name="object 1549" descr=""/>
          <p:cNvSpPr/>
          <p:nvPr/>
        </p:nvSpPr>
        <p:spPr>
          <a:xfrm>
            <a:off x="1319062" y="4225772"/>
            <a:ext cx="3814445" cy="2299970"/>
          </a:xfrm>
          <a:custGeom>
            <a:avLst/>
            <a:gdLst/>
            <a:ahLst/>
            <a:cxnLst/>
            <a:rect l="l" t="t" r="r" b="b"/>
            <a:pathLst>
              <a:path w="3814445" h="2299970">
                <a:moveTo>
                  <a:pt x="0" y="0"/>
                </a:moveTo>
                <a:lnTo>
                  <a:pt x="3814218" y="0"/>
                </a:lnTo>
                <a:lnTo>
                  <a:pt x="3814218" y="2259901"/>
                </a:lnTo>
                <a:lnTo>
                  <a:pt x="0" y="2259901"/>
                </a:lnTo>
                <a:lnTo>
                  <a:pt x="0" y="0"/>
                </a:lnTo>
                <a:close/>
              </a:path>
              <a:path w="3814445" h="2299970">
                <a:moveTo>
                  <a:pt x="0" y="2259914"/>
                </a:moveTo>
                <a:lnTo>
                  <a:pt x="0" y="2299550"/>
                </a:lnTo>
              </a:path>
              <a:path w="3814445" h="2299970">
                <a:moveTo>
                  <a:pt x="379416" y="2259914"/>
                </a:moveTo>
                <a:lnTo>
                  <a:pt x="379416" y="2299550"/>
                </a:lnTo>
              </a:path>
              <a:path w="3814445" h="2299970">
                <a:moveTo>
                  <a:pt x="766460" y="2259914"/>
                </a:moveTo>
                <a:lnTo>
                  <a:pt x="766460" y="2299550"/>
                </a:lnTo>
              </a:path>
              <a:path w="3814445" h="2299970">
                <a:moveTo>
                  <a:pt x="1144392" y="2259914"/>
                </a:moveTo>
                <a:lnTo>
                  <a:pt x="1144392" y="2299550"/>
                </a:lnTo>
              </a:path>
              <a:path w="3814445" h="2299970">
                <a:moveTo>
                  <a:pt x="1523847" y="2259914"/>
                </a:moveTo>
                <a:lnTo>
                  <a:pt x="1523847" y="2299550"/>
                </a:lnTo>
              </a:path>
              <a:path w="3814445" h="2299970">
                <a:moveTo>
                  <a:pt x="1903264" y="2259914"/>
                </a:moveTo>
                <a:lnTo>
                  <a:pt x="1903264" y="2299550"/>
                </a:lnTo>
              </a:path>
              <a:path w="3814445" h="2299970">
                <a:moveTo>
                  <a:pt x="2290371" y="2259914"/>
                </a:moveTo>
                <a:lnTo>
                  <a:pt x="2290371" y="2299550"/>
                </a:lnTo>
              </a:path>
            </a:pathLst>
          </a:custGeom>
          <a:ln w="8062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0" name="object 1550" descr=""/>
          <p:cNvSpPr txBox="1"/>
          <p:nvPr/>
        </p:nvSpPr>
        <p:spPr>
          <a:xfrm>
            <a:off x="2004784" y="6506078"/>
            <a:ext cx="170815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758190" algn="l"/>
                <a:tab pos="1525270" algn="l"/>
              </a:tabLst>
            </a:pP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0.03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0.06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	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0.09</a:t>
            </a:r>
            <a:endParaRPr sz="700">
              <a:latin typeface="Arial"/>
              <a:cs typeface="Arial"/>
            </a:endParaRPr>
          </a:p>
        </p:txBody>
      </p:sp>
      <p:sp>
        <p:nvSpPr>
          <p:cNvPr id="1551" name="object 1551" descr=""/>
          <p:cNvSpPr/>
          <p:nvPr/>
        </p:nvSpPr>
        <p:spPr>
          <a:xfrm>
            <a:off x="3988838" y="6485686"/>
            <a:ext cx="378460" cy="40005"/>
          </a:xfrm>
          <a:custGeom>
            <a:avLst/>
            <a:gdLst/>
            <a:ahLst/>
            <a:cxnLst/>
            <a:rect l="l" t="t" r="r" b="b"/>
            <a:pathLst>
              <a:path w="378460" h="40004">
                <a:moveTo>
                  <a:pt x="0" y="0"/>
                </a:moveTo>
                <a:lnTo>
                  <a:pt x="0" y="39636"/>
                </a:lnTo>
              </a:path>
              <a:path w="378460" h="40004">
                <a:moveTo>
                  <a:pt x="377932" y="0"/>
                </a:moveTo>
                <a:lnTo>
                  <a:pt x="377932" y="39636"/>
                </a:lnTo>
              </a:path>
            </a:pathLst>
          </a:custGeom>
          <a:ln w="8062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2" name="object 1552" descr=""/>
          <p:cNvSpPr txBox="1"/>
          <p:nvPr/>
        </p:nvSpPr>
        <p:spPr>
          <a:xfrm>
            <a:off x="4287511" y="6506078"/>
            <a:ext cx="18288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0.12</a:t>
            </a:r>
            <a:endParaRPr sz="700">
              <a:latin typeface="Arial"/>
              <a:cs typeface="Arial"/>
            </a:endParaRPr>
          </a:p>
        </p:txBody>
      </p:sp>
      <p:sp>
        <p:nvSpPr>
          <p:cNvPr id="1553" name="object 1553" descr=""/>
          <p:cNvSpPr/>
          <p:nvPr/>
        </p:nvSpPr>
        <p:spPr>
          <a:xfrm>
            <a:off x="4753814" y="6485686"/>
            <a:ext cx="379730" cy="40005"/>
          </a:xfrm>
          <a:custGeom>
            <a:avLst/>
            <a:gdLst/>
            <a:ahLst/>
            <a:cxnLst/>
            <a:rect l="l" t="t" r="r" b="b"/>
            <a:pathLst>
              <a:path w="379729" h="40004">
                <a:moveTo>
                  <a:pt x="0" y="0"/>
                </a:moveTo>
                <a:lnTo>
                  <a:pt x="0" y="39636"/>
                </a:lnTo>
              </a:path>
              <a:path w="379729" h="40004">
                <a:moveTo>
                  <a:pt x="379467" y="0"/>
                </a:moveTo>
                <a:lnTo>
                  <a:pt x="379467" y="39636"/>
                </a:lnTo>
              </a:path>
            </a:pathLst>
          </a:custGeom>
          <a:ln w="8062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4" name="object 1554" descr=""/>
          <p:cNvSpPr txBox="1"/>
          <p:nvPr/>
        </p:nvSpPr>
        <p:spPr>
          <a:xfrm>
            <a:off x="5054013" y="6506078"/>
            <a:ext cx="18288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0.15</a:t>
            </a:r>
            <a:endParaRPr sz="700">
              <a:latin typeface="Arial"/>
              <a:cs typeface="Arial"/>
            </a:endParaRPr>
          </a:p>
        </p:txBody>
      </p:sp>
      <p:sp>
        <p:nvSpPr>
          <p:cNvPr id="1555" name="object 1555" descr=""/>
          <p:cNvSpPr txBox="1"/>
          <p:nvPr/>
        </p:nvSpPr>
        <p:spPr>
          <a:xfrm>
            <a:off x="4811707" y="6530450"/>
            <a:ext cx="11112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[s]</a:t>
            </a:r>
            <a:endParaRPr sz="700">
              <a:latin typeface="Arial"/>
              <a:cs typeface="Arial"/>
            </a:endParaRPr>
          </a:p>
        </p:txBody>
      </p:sp>
      <p:grpSp>
        <p:nvGrpSpPr>
          <p:cNvPr id="1556" name="object 1556" descr=""/>
          <p:cNvGrpSpPr/>
          <p:nvPr/>
        </p:nvGrpSpPr>
        <p:grpSpPr>
          <a:xfrm>
            <a:off x="1215428" y="4221645"/>
            <a:ext cx="3542665" cy="2268220"/>
            <a:chOff x="1215428" y="4221645"/>
            <a:chExt cx="3542665" cy="2268220"/>
          </a:xfrm>
        </p:grpSpPr>
        <p:sp>
          <p:nvSpPr>
            <p:cNvPr id="1557" name="object 1557" descr=""/>
            <p:cNvSpPr/>
            <p:nvPr/>
          </p:nvSpPr>
          <p:spPr>
            <a:xfrm>
              <a:off x="1698479" y="4225772"/>
              <a:ext cx="3055620" cy="2259965"/>
            </a:xfrm>
            <a:custGeom>
              <a:avLst/>
              <a:gdLst/>
              <a:ahLst/>
              <a:cxnLst/>
              <a:rect l="l" t="t" r="r" b="b"/>
              <a:pathLst>
                <a:path w="3055620" h="2259965">
                  <a:moveTo>
                    <a:pt x="0" y="0"/>
                  </a:moveTo>
                  <a:lnTo>
                    <a:pt x="0" y="2259914"/>
                  </a:lnTo>
                </a:path>
                <a:path w="3055620" h="2259965">
                  <a:moveTo>
                    <a:pt x="387043" y="0"/>
                  </a:moveTo>
                  <a:lnTo>
                    <a:pt x="387043" y="2259914"/>
                  </a:lnTo>
                </a:path>
                <a:path w="3055620" h="2259965">
                  <a:moveTo>
                    <a:pt x="764975" y="0"/>
                  </a:moveTo>
                  <a:lnTo>
                    <a:pt x="764975" y="2259914"/>
                  </a:lnTo>
                </a:path>
                <a:path w="3055620" h="2259965">
                  <a:moveTo>
                    <a:pt x="1144430" y="0"/>
                  </a:moveTo>
                  <a:lnTo>
                    <a:pt x="1144430" y="2259914"/>
                  </a:lnTo>
                </a:path>
                <a:path w="3055620" h="2259965">
                  <a:moveTo>
                    <a:pt x="1523847" y="0"/>
                  </a:moveTo>
                  <a:lnTo>
                    <a:pt x="1523847" y="2259914"/>
                  </a:lnTo>
                </a:path>
                <a:path w="3055620" h="2259965">
                  <a:moveTo>
                    <a:pt x="1910954" y="0"/>
                  </a:moveTo>
                  <a:lnTo>
                    <a:pt x="1910954" y="2259914"/>
                  </a:lnTo>
                </a:path>
                <a:path w="3055620" h="2259965">
                  <a:moveTo>
                    <a:pt x="2290358" y="0"/>
                  </a:moveTo>
                  <a:lnTo>
                    <a:pt x="2290358" y="2259914"/>
                  </a:lnTo>
                </a:path>
                <a:path w="3055620" h="2259965">
                  <a:moveTo>
                    <a:pt x="2668290" y="0"/>
                  </a:moveTo>
                  <a:lnTo>
                    <a:pt x="2668290" y="2259914"/>
                  </a:lnTo>
                </a:path>
                <a:path w="3055620" h="2259965">
                  <a:moveTo>
                    <a:pt x="3055334" y="0"/>
                  </a:moveTo>
                  <a:lnTo>
                    <a:pt x="3055334" y="2259914"/>
                  </a:lnTo>
                </a:path>
              </a:pathLst>
            </a:custGeom>
            <a:ln w="8062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 descr=""/>
            <p:cNvSpPr/>
            <p:nvPr/>
          </p:nvSpPr>
          <p:spPr>
            <a:xfrm>
              <a:off x="1270293" y="5356478"/>
              <a:ext cx="41275" cy="1129665"/>
            </a:xfrm>
            <a:custGeom>
              <a:avLst/>
              <a:gdLst/>
              <a:ahLst/>
              <a:cxnLst/>
              <a:rect l="l" t="t" r="r" b="b"/>
              <a:pathLst>
                <a:path w="41275" h="1129664">
                  <a:moveTo>
                    <a:pt x="41129" y="1129207"/>
                  </a:moveTo>
                  <a:lnTo>
                    <a:pt x="0" y="1129207"/>
                  </a:lnTo>
                </a:path>
                <a:path w="41275" h="1129664">
                  <a:moveTo>
                    <a:pt x="41129" y="847267"/>
                  </a:moveTo>
                  <a:lnTo>
                    <a:pt x="0" y="847267"/>
                  </a:lnTo>
                </a:path>
                <a:path w="41275" h="1129664">
                  <a:moveTo>
                    <a:pt x="41129" y="563854"/>
                  </a:moveTo>
                  <a:lnTo>
                    <a:pt x="0" y="563854"/>
                  </a:lnTo>
                </a:path>
                <a:path w="41275" h="1129664">
                  <a:moveTo>
                    <a:pt x="41129" y="281927"/>
                  </a:moveTo>
                  <a:lnTo>
                    <a:pt x="0" y="281927"/>
                  </a:lnTo>
                </a:path>
                <a:path w="41275" h="1129664">
                  <a:moveTo>
                    <a:pt x="41129" y="0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 descr=""/>
            <p:cNvSpPr/>
            <p:nvPr/>
          </p:nvSpPr>
          <p:spPr>
            <a:xfrm>
              <a:off x="1215428" y="5292470"/>
              <a:ext cx="48895" cy="100965"/>
            </a:xfrm>
            <a:custGeom>
              <a:avLst/>
              <a:gdLst/>
              <a:ahLst/>
              <a:cxnLst/>
              <a:rect l="l" t="t" r="r" b="b"/>
              <a:pathLst>
                <a:path w="48894" h="100964">
                  <a:moveTo>
                    <a:pt x="48768" y="100558"/>
                  </a:moveTo>
                  <a:lnTo>
                    <a:pt x="0" y="100558"/>
                  </a:lnTo>
                  <a:lnTo>
                    <a:pt x="0" y="0"/>
                  </a:lnTo>
                  <a:lnTo>
                    <a:pt x="48768" y="0"/>
                  </a:lnTo>
                  <a:lnTo>
                    <a:pt x="48768" y="1005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 descr=""/>
            <p:cNvSpPr/>
            <p:nvPr/>
          </p:nvSpPr>
          <p:spPr>
            <a:xfrm>
              <a:off x="1270293" y="4791125"/>
              <a:ext cx="41275" cy="281940"/>
            </a:xfrm>
            <a:custGeom>
              <a:avLst/>
              <a:gdLst/>
              <a:ahLst/>
              <a:cxnLst/>
              <a:rect l="l" t="t" r="r" b="b"/>
              <a:pathLst>
                <a:path w="41275" h="281939">
                  <a:moveTo>
                    <a:pt x="41129" y="281927"/>
                  </a:moveTo>
                  <a:lnTo>
                    <a:pt x="0" y="281927"/>
                  </a:lnTo>
                </a:path>
                <a:path w="41275" h="281939">
                  <a:moveTo>
                    <a:pt x="41129" y="0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231F1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61" name="object 1561" descr=""/>
          <p:cNvSpPr txBox="1"/>
          <p:nvPr/>
        </p:nvSpPr>
        <p:spPr>
          <a:xfrm>
            <a:off x="1134653" y="4706399"/>
            <a:ext cx="287655" cy="1931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175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40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31750">
              <a:lnSpc>
                <a:spcPct val="100000"/>
              </a:lnSpc>
              <a:spcBef>
                <a:spcPts val="575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  <a:spcBef>
                <a:spcPts val="590"/>
              </a:spcBef>
            </a:pPr>
            <a:r>
              <a:rPr dirty="0" sz="700" spc="-5">
                <a:solidFill>
                  <a:srgbClr val="231F1F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20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40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ts val="835"/>
              </a:lnSpc>
              <a:spcBef>
                <a:spcPts val="575"/>
              </a:spcBef>
            </a:pP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-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80</a:t>
            </a:r>
            <a:endParaRPr sz="700">
              <a:latin typeface="Arial"/>
              <a:cs typeface="Arial"/>
            </a:endParaRPr>
          </a:p>
          <a:p>
            <a:pPr marL="104775">
              <a:lnSpc>
                <a:spcPts val="835"/>
              </a:lnSpc>
            </a:pP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0.00</a:t>
            </a:r>
            <a:endParaRPr sz="700">
              <a:latin typeface="Arial"/>
              <a:cs typeface="Arial"/>
            </a:endParaRPr>
          </a:p>
        </p:txBody>
      </p:sp>
      <p:sp>
        <p:nvSpPr>
          <p:cNvPr id="1562" name="object 1562" descr=""/>
          <p:cNvSpPr/>
          <p:nvPr/>
        </p:nvSpPr>
        <p:spPr>
          <a:xfrm>
            <a:off x="1270293" y="4225772"/>
            <a:ext cx="41275" cy="283845"/>
          </a:xfrm>
          <a:custGeom>
            <a:avLst/>
            <a:gdLst/>
            <a:ahLst/>
            <a:cxnLst/>
            <a:rect l="l" t="t" r="r" b="b"/>
            <a:pathLst>
              <a:path w="41275" h="283845">
                <a:moveTo>
                  <a:pt x="41129" y="283425"/>
                </a:moveTo>
                <a:lnTo>
                  <a:pt x="0" y="283425"/>
                </a:lnTo>
              </a:path>
              <a:path w="41275" h="283845">
                <a:moveTo>
                  <a:pt x="41129" y="0"/>
                </a:moveTo>
                <a:lnTo>
                  <a:pt x="0" y="0"/>
                </a:lnTo>
              </a:path>
            </a:pathLst>
          </a:custGeom>
          <a:ln w="8062">
            <a:solidFill>
              <a:srgbClr val="231F1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3" name="object 1563" descr=""/>
          <p:cNvSpPr txBox="1"/>
          <p:nvPr/>
        </p:nvSpPr>
        <p:spPr>
          <a:xfrm>
            <a:off x="1149893" y="4110416"/>
            <a:ext cx="167005" cy="44640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R="5080" indent="16510">
              <a:lnSpc>
                <a:spcPct val="132800"/>
              </a:lnSpc>
              <a:spcBef>
                <a:spcPts val="65"/>
              </a:spcBef>
            </a:pP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80</a:t>
            </a:r>
            <a:r>
              <a:rPr dirty="0" sz="7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[kA]</a:t>
            </a:r>
            <a:r>
              <a:rPr dirty="0" sz="700" spc="20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60</a:t>
            </a:r>
            <a:endParaRPr sz="700">
              <a:latin typeface="Arial"/>
              <a:cs typeface="Arial"/>
            </a:endParaRPr>
          </a:p>
        </p:txBody>
      </p:sp>
      <p:grpSp>
        <p:nvGrpSpPr>
          <p:cNvPr id="1564" name="object 1564" descr=""/>
          <p:cNvGrpSpPr/>
          <p:nvPr/>
        </p:nvGrpSpPr>
        <p:grpSpPr>
          <a:xfrm>
            <a:off x="1314935" y="4097731"/>
            <a:ext cx="3822700" cy="2336165"/>
            <a:chOff x="1314935" y="4097731"/>
            <a:chExt cx="3822700" cy="2336165"/>
          </a:xfrm>
        </p:grpSpPr>
        <p:sp>
          <p:nvSpPr>
            <p:cNvPr id="1565" name="object 1565" descr=""/>
            <p:cNvSpPr/>
            <p:nvPr/>
          </p:nvSpPr>
          <p:spPr>
            <a:xfrm>
              <a:off x="1319062" y="4509198"/>
              <a:ext cx="3799204" cy="1694814"/>
            </a:xfrm>
            <a:custGeom>
              <a:avLst/>
              <a:gdLst/>
              <a:ahLst/>
              <a:cxnLst/>
              <a:rect l="l" t="t" r="r" b="b"/>
              <a:pathLst>
                <a:path w="3799204" h="1694814">
                  <a:moveTo>
                    <a:pt x="0" y="1694548"/>
                  </a:moveTo>
                  <a:lnTo>
                    <a:pt x="3798939" y="1694548"/>
                  </a:lnTo>
                </a:path>
                <a:path w="3799204" h="1694814">
                  <a:moveTo>
                    <a:pt x="0" y="1411135"/>
                  </a:moveTo>
                  <a:lnTo>
                    <a:pt x="3798939" y="1411135"/>
                  </a:lnTo>
                </a:path>
                <a:path w="3799204" h="1694814">
                  <a:moveTo>
                    <a:pt x="0" y="1129207"/>
                  </a:moveTo>
                  <a:lnTo>
                    <a:pt x="3798939" y="1129207"/>
                  </a:lnTo>
                </a:path>
                <a:path w="3799204" h="1694814">
                  <a:moveTo>
                    <a:pt x="0" y="847280"/>
                  </a:moveTo>
                  <a:lnTo>
                    <a:pt x="3798939" y="847280"/>
                  </a:lnTo>
                </a:path>
                <a:path w="3799204" h="1694814">
                  <a:moveTo>
                    <a:pt x="0" y="563854"/>
                  </a:moveTo>
                  <a:lnTo>
                    <a:pt x="3798939" y="563854"/>
                  </a:lnTo>
                </a:path>
                <a:path w="3799204" h="1694814">
                  <a:moveTo>
                    <a:pt x="0" y="281927"/>
                  </a:moveTo>
                  <a:lnTo>
                    <a:pt x="3798939" y="281927"/>
                  </a:lnTo>
                </a:path>
                <a:path w="3799204" h="1694814">
                  <a:moveTo>
                    <a:pt x="0" y="0"/>
                  </a:moveTo>
                  <a:lnTo>
                    <a:pt x="3798939" y="0"/>
                  </a:lnTo>
                </a:path>
              </a:pathLst>
            </a:custGeom>
            <a:ln w="8062">
              <a:solidFill>
                <a:srgbClr val="231F1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 descr=""/>
            <p:cNvSpPr/>
            <p:nvPr/>
          </p:nvSpPr>
          <p:spPr>
            <a:xfrm>
              <a:off x="1315032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 descr=""/>
            <p:cNvSpPr/>
            <p:nvPr/>
          </p:nvSpPr>
          <p:spPr>
            <a:xfrm>
              <a:off x="1319062" y="4291304"/>
              <a:ext cx="975360" cy="2138045"/>
            </a:xfrm>
            <a:custGeom>
              <a:avLst/>
              <a:gdLst/>
              <a:ahLst/>
              <a:cxnLst/>
              <a:rect l="l" t="t" r="r" b="b"/>
              <a:pathLst>
                <a:path w="975360" h="2138045">
                  <a:moveTo>
                    <a:pt x="0" y="1065174"/>
                  </a:moveTo>
                  <a:lnTo>
                    <a:pt x="7588" y="1065174"/>
                  </a:lnTo>
                </a:path>
                <a:path w="975360" h="2138045">
                  <a:moveTo>
                    <a:pt x="7588" y="1065174"/>
                  </a:moveTo>
                  <a:lnTo>
                    <a:pt x="847234" y="1065174"/>
                  </a:lnTo>
                </a:path>
                <a:path w="975360" h="2138045">
                  <a:moveTo>
                    <a:pt x="847234" y="1065174"/>
                  </a:moveTo>
                  <a:lnTo>
                    <a:pt x="847234" y="0"/>
                  </a:lnTo>
                </a:path>
                <a:path w="975360" h="2138045">
                  <a:moveTo>
                    <a:pt x="847234" y="0"/>
                  </a:moveTo>
                  <a:lnTo>
                    <a:pt x="847234" y="387057"/>
                  </a:lnTo>
                </a:path>
                <a:path w="975360" h="2138045">
                  <a:moveTo>
                    <a:pt x="847234" y="387057"/>
                  </a:moveTo>
                  <a:lnTo>
                    <a:pt x="847234" y="2137968"/>
                  </a:lnTo>
                </a:path>
                <a:path w="975360" h="2138045">
                  <a:moveTo>
                    <a:pt x="847234" y="2137968"/>
                  </a:moveTo>
                  <a:lnTo>
                    <a:pt x="854874" y="7594"/>
                  </a:lnTo>
                </a:path>
                <a:path w="975360" h="2138045">
                  <a:moveTo>
                    <a:pt x="854874" y="7594"/>
                  </a:moveTo>
                  <a:lnTo>
                    <a:pt x="854874" y="2081618"/>
                  </a:lnTo>
                </a:path>
                <a:path w="975360" h="2138045">
                  <a:moveTo>
                    <a:pt x="854874" y="2081618"/>
                  </a:moveTo>
                  <a:lnTo>
                    <a:pt x="854874" y="32003"/>
                  </a:lnTo>
                </a:path>
                <a:path w="975360" h="2138045">
                  <a:moveTo>
                    <a:pt x="854874" y="32003"/>
                  </a:moveTo>
                  <a:lnTo>
                    <a:pt x="854874" y="960043"/>
                  </a:lnTo>
                </a:path>
                <a:path w="975360" h="2138045">
                  <a:moveTo>
                    <a:pt x="854874" y="960043"/>
                  </a:moveTo>
                  <a:lnTo>
                    <a:pt x="854874" y="2089200"/>
                  </a:lnTo>
                </a:path>
                <a:path w="975360" h="2138045">
                  <a:moveTo>
                    <a:pt x="854874" y="2089200"/>
                  </a:moveTo>
                  <a:lnTo>
                    <a:pt x="854874" y="47231"/>
                  </a:lnTo>
                </a:path>
                <a:path w="975360" h="2138045">
                  <a:moveTo>
                    <a:pt x="854874" y="47231"/>
                  </a:moveTo>
                  <a:lnTo>
                    <a:pt x="854874" y="2032850"/>
                  </a:lnTo>
                </a:path>
                <a:path w="975360" h="2138045">
                  <a:moveTo>
                    <a:pt x="854874" y="2032850"/>
                  </a:moveTo>
                  <a:lnTo>
                    <a:pt x="862513" y="2032850"/>
                  </a:lnTo>
                </a:path>
                <a:path w="975360" h="2138045">
                  <a:moveTo>
                    <a:pt x="862513" y="2032850"/>
                  </a:moveTo>
                  <a:lnTo>
                    <a:pt x="862513" y="64007"/>
                  </a:lnTo>
                </a:path>
                <a:path w="975360" h="2138045">
                  <a:moveTo>
                    <a:pt x="862513" y="64007"/>
                  </a:moveTo>
                  <a:lnTo>
                    <a:pt x="862513" y="1523860"/>
                  </a:lnTo>
                </a:path>
                <a:path w="975360" h="2138045">
                  <a:moveTo>
                    <a:pt x="862513" y="1523860"/>
                  </a:moveTo>
                  <a:lnTo>
                    <a:pt x="862513" y="2049614"/>
                  </a:lnTo>
                </a:path>
                <a:path w="975360" h="2138045">
                  <a:moveTo>
                    <a:pt x="862513" y="2049614"/>
                  </a:moveTo>
                  <a:lnTo>
                    <a:pt x="862513" y="88353"/>
                  </a:lnTo>
                </a:path>
                <a:path w="975360" h="2138045">
                  <a:moveTo>
                    <a:pt x="862513" y="88353"/>
                  </a:moveTo>
                  <a:lnTo>
                    <a:pt x="862513" y="2000846"/>
                  </a:lnTo>
                </a:path>
                <a:path w="975360" h="2138045">
                  <a:moveTo>
                    <a:pt x="862513" y="2000846"/>
                  </a:moveTo>
                  <a:lnTo>
                    <a:pt x="862513" y="1685378"/>
                  </a:lnTo>
                </a:path>
                <a:path w="975360" h="2138045">
                  <a:moveTo>
                    <a:pt x="862513" y="1685378"/>
                  </a:moveTo>
                  <a:lnTo>
                    <a:pt x="862513" y="95999"/>
                  </a:lnTo>
                </a:path>
                <a:path w="975360" h="2138045">
                  <a:moveTo>
                    <a:pt x="862513" y="95999"/>
                  </a:moveTo>
                  <a:lnTo>
                    <a:pt x="871638" y="2000846"/>
                  </a:lnTo>
                </a:path>
                <a:path w="975360" h="2138045">
                  <a:moveTo>
                    <a:pt x="871638" y="2000846"/>
                  </a:moveTo>
                  <a:lnTo>
                    <a:pt x="871638" y="128003"/>
                  </a:lnTo>
                </a:path>
                <a:path w="975360" h="2138045">
                  <a:moveTo>
                    <a:pt x="871638" y="128003"/>
                  </a:moveTo>
                  <a:lnTo>
                    <a:pt x="871638" y="1968855"/>
                  </a:lnTo>
                </a:path>
                <a:path w="975360" h="2138045">
                  <a:moveTo>
                    <a:pt x="871638" y="1968855"/>
                  </a:moveTo>
                  <a:lnTo>
                    <a:pt x="871638" y="1638160"/>
                  </a:lnTo>
                </a:path>
                <a:path w="975360" h="2138045">
                  <a:moveTo>
                    <a:pt x="871638" y="1638160"/>
                  </a:moveTo>
                  <a:lnTo>
                    <a:pt x="871638" y="128003"/>
                  </a:lnTo>
                </a:path>
                <a:path w="975360" h="2138045">
                  <a:moveTo>
                    <a:pt x="871638" y="128003"/>
                  </a:moveTo>
                  <a:lnTo>
                    <a:pt x="871638" y="1959673"/>
                  </a:lnTo>
                </a:path>
                <a:path w="975360" h="2138045">
                  <a:moveTo>
                    <a:pt x="871638" y="1959673"/>
                  </a:moveTo>
                  <a:lnTo>
                    <a:pt x="879227" y="169125"/>
                  </a:lnTo>
                </a:path>
                <a:path w="975360" h="2138045">
                  <a:moveTo>
                    <a:pt x="879227" y="169125"/>
                  </a:moveTo>
                  <a:lnTo>
                    <a:pt x="879227" y="1936851"/>
                  </a:lnTo>
                </a:path>
                <a:path w="975360" h="2138045">
                  <a:moveTo>
                    <a:pt x="879227" y="1936851"/>
                  </a:moveTo>
                  <a:lnTo>
                    <a:pt x="879227" y="1136802"/>
                  </a:lnTo>
                </a:path>
                <a:path w="975360" h="2138045">
                  <a:moveTo>
                    <a:pt x="879227" y="1136802"/>
                  </a:moveTo>
                  <a:lnTo>
                    <a:pt x="879227" y="161531"/>
                  </a:lnTo>
                </a:path>
                <a:path w="975360" h="2138045">
                  <a:moveTo>
                    <a:pt x="879227" y="161531"/>
                  </a:moveTo>
                  <a:lnTo>
                    <a:pt x="879227" y="1920087"/>
                  </a:lnTo>
                </a:path>
                <a:path w="975360" h="2138045">
                  <a:moveTo>
                    <a:pt x="879227" y="1920087"/>
                  </a:moveTo>
                  <a:lnTo>
                    <a:pt x="879227" y="208762"/>
                  </a:lnTo>
                </a:path>
                <a:path w="975360" h="2138045">
                  <a:moveTo>
                    <a:pt x="879227" y="208762"/>
                  </a:moveTo>
                  <a:lnTo>
                    <a:pt x="879227" y="1903323"/>
                  </a:lnTo>
                </a:path>
                <a:path w="975360" h="2138045">
                  <a:moveTo>
                    <a:pt x="879227" y="1903323"/>
                  </a:moveTo>
                  <a:lnTo>
                    <a:pt x="886866" y="653707"/>
                  </a:lnTo>
                </a:path>
                <a:path w="975360" h="2138045">
                  <a:moveTo>
                    <a:pt x="886866" y="653707"/>
                  </a:moveTo>
                  <a:lnTo>
                    <a:pt x="886866" y="201167"/>
                  </a:lnTo>
                </a:path>
                <a:path w="975360" h="2138045">
                  <a:moveTo>
                    <a:pt x="886866" y="201167"/>
                  </a:moveTo>
                  <a:lnTo>
                    <a:pt x="886866" y="1888045"/>
                  </a:lnTo>
                </a:path>
                <a:path w="975360" h="2138045">
                  <a:moveTo>
                    <a:pt x="886866" y="1888045"/>
                  </a:moveTo>
                  <a:lnTo>
                    <a:pt x="886866" y="240753"/>
                  </a:lnTo>
                </a:path>
                <a:path w="975360" h="2138045">
                  <a:moveTo>
                    <a:pt x="886866" y="240753"/>
                  </a:moveTo>
                  <a:lnTo>
                    <a:pt x="886866" y="257530"/>
                  </a:lnTo>
                </a:path>
                <a:path w="975360" h="2138045">
                  <a:moveTo>
                    <a:pt x="886866" y="257530"/>
                  </a:moveTo>
                  <a:lnTo>
                    <a:pt x="886866" y="1878914"/>
                  </a:lnTo>
                </a:path>
                <a:path w="975360" h="2138045">
                  <a:moveTo>
                    <a:pt x="886866" y="1878914"/>
                  </a:moveTo>
                  <a:lnTo>
                    <a:pt x="886866" y="233171"/>
                  </a:lnTo>
                </a:path>
                <a:path w="975360" h="2138045">
                  <a:moveTo>
                    <a:pt x="886866" y="233171"/>
                  </a:moveTo>
                  <a:lnTo>
                    <a:pt x="886866" y="1846910"/>
                  </a:lnTo>
                </a:path>
                <a:path w="975360" h="2138045">
                  <a:moveTo>
                    <a:pt x="886866" y="1846910"/>
                  </a:moveTo>
                  <a:lnTo>
                    <a:pt x="894506" y="274294"/>
                  </a:lnTo>
                </a:path>
                <a:path w="975360" h="2138045">
                  <a:moveTo>
                    <a:pt x="894506" y="274294"/>
                  </a:moveTo>
                  <a:lnTo>
                    <a:pt x="894506" y="548589"/>
                  </a:lnTo>
                </a:path>
                <a:path w="975360" h="2138045">
                  <a:moveTo>
                    <a:pt x="894506" y="548589"/>
                  </a:moveTo>
                  <a:lnTo>
                    <a:pt x="894506" y="1846910"/>
                  </a:lnTo>
                </a:path>
                <a:path w="975360" h="2138045">
                  <a:moveTo>
                    <a:pt x="894506" y="1846910"/>
                  </a:moveTo>
                  <a:lnTo>
                    <a:pt x="894506" y="274294"/>
                  </a:lnTo>
                </a:path>
                <a:path w="975360" h="2138045">
                  <a:moveTo>
                    <a:pt x="894506" y="274294"/>
                  </a:moveTo>
                  <a:lnTo>
                    <a:pt x="894506" y="1814918"/>
                  </a:lnTo>
                </a:path>
                <a:path w="975360" h="2138045">
                  <a:moveTo>
                    <a:pt x="894506" y="1814918"/>
                  </a:moveTo>
                  <a:lnTo>
                    <a:pt x="894506" y="298653"/>
                  </a:lnTo>
                </a:path>
                <a:path w="975360" h="2138045">
                  <a:moveTo>
                    <a:pt x="894506" y="298653"/>
                  </a:moveTo>
                  <a:lnTo>
                    <a:pt x="894506" y="984402"/>
                  </a:lnTo>
                </a:path>
                <a:path w="975360" h="2138045">
                  <a:moveTo>
                    <a:pt x="894506" y="984402"/>
                  </a:moveTo>
                  <a:lnTo>
                    <a:pt x="903630" y="1822551"/>
                  </a:lnTo>
                </a:path>
                <a:path w="975360" h="2138045">
                  <a:moveTo>
                    <a:pt x="903630" y="1822551"/>
                  </a:moveTo>
                  <a:lnTo>
                    <a:pt x="903630" y="313931"/>
                  </a:lnTo>
                </a:path>
                <a:path w="975360" h="2138045">
                  <a:moveTo>
                    <a:pt x="903630" y="313931"/>
                  </a:moveTo>
                  <a:lnTo>
                    <a:pt x="903630" y="1782914"/>
                  </a:lnTo>
                </a:path>
                <a:path w="975360" h="2138045">
                  <a:moveTo>
                    <a:pt x="903630" y="1782914"/>
                  </a:moveTo>
                  <a:lnTo>
                    <a:pt x="903630" y="330657"/>
                  </a:lnTo>
                </a:path>
                <a:path w="975360" h="2138045">
                  <a:moveTo>
                    <a:pt x="903630" y="330657"/>
                  </a:moveTo>
                  <a:lnTo>
                    <a:pt x="903630" y="1403451"/>
                  </a:lnTo>
                </a:path>
                <a:path w="975360" h="2138045">
                  <a:moveTo>
                    <a:pt x="903630" y="1403451"/>
                  </a:moveTo>
                  <a:lnTo>
                    <a:pt x="903630" y="1799678"/>
                  </a:lnTo>
                </a:path>
                <a:path w="975360" h="2138045">
                  <a:moveTo>
                    <a:pt x="903630" y="1799678"/>
                  </a:moveTo>
                  <a:lnTo>
                    <a:pt x="903630" y="355053"/>
                  </a:lnTo>
                </a:path>
                <a:path w="975360" h="2138045">
                  <a:moveTo>
                    <a:pt x="903630" y="355053"/>
                  </a:moveTo>
                  <a:lnTo>
                    <a:pt x="911270" y="1766150"/>
                  </a:lnTo>
                </a:path>
                <a:path w="975360" h="2138045">
                  <a:moveTo>
                    <a:pt x="911270" y="1766150"/>
                  </a:moveTo>
                  <a:lnTo>
                    <a:pt x="911270" y="1758556"/>
                  </a:lnTo>
                </a:path>
                <a:path w="975360" h="2138045">
                  <a:moveTo>
                    <a:pt x="911270" y="1758556"/>
                  </a:moveTo>
                  <a:lnTo>
                    <a:pt x="911270" y="362699"/>
                  </a:lnTo>
                </a:path>
                <a:path w="975360" h="2138045">
                  <a:moveTo>
                    <a:pt x="911270" y="362699"/>
                  </a:moveTo>
                  <a:lnTo>
                    <a:pt x="911270" y="1775332"/>
                  </a:lnTo>
                </a:path>
                <a:path w="975360" h="2138045">
                  <a:moveTo>
                    <a:pt x="911270" y="1775332"/>
                  </a:moveTo>
                  <a:lnTo>
                    <a:pt x="911270" y="387057"/>
                  </a:lnTo>
                </a:path>
                <a:path w="975360" h="2138045">
                  <a:moveTo>
                    <a:pt x="911270" y="387057"/>
                  </a:moveTo>
                  <a:lnTo>
                    <a:pt x="911270" y="1750923"/>
                  </a:lnTo>
                </a:path>
                <a:path w="975360" h="2138045">
                  <a:moveTo>
                    <a:pt x="911270" y="1750923"/>
                  </a:moveTo>
                  <a:lnTo>
                    <a:pt x="911270" y="1516265"/>
                  </a:lnTo>
                </a:path>
                <a:path w="975360" h="2138045">
                  <a:moveTo>
                    <a:pt x="911270" y="1516265"/>
                  </a:moveTo>
                  <a:lnTo>
                    <a:pt x="918871" y="394703"/>
                  </a:lnTo>
                </a:path>
                <a:path w="975360" h="2138045">
                  <a:moveTo>
                    <a:pt x="918871" y="394703"/>
                  </a:moveTo>
                  <a:lnTo>
                    <a:pt x="918871" y="1750923"/>
                  </a:lnTo>
                </a:path>
                <a:path w="975360" h="2138045">
                  <a:moveTo>
                    <a:pt x="918871" y="1750923"/>
                  </a:moveTo>
                  <a:lnTo>
                    <a:pt x="918871" y="426694"/>
                  </a:lnTo>
                </a:path>
                <a:path w="975360" h="2138045">
                  <a:moveTo>
                    <a:pt x="918871" y="426694"/>
                  </a:moveTo>
                  <a:lnTo>
                    <a:pt x="918871" y="1734146"/>
                  </a:lnTo>
                </a:path>
                <a:path w="975360" h="2138045">
                  <a:moveTo>
                    <a:pt x="918871" y="1734146"/>
                  </a:moveTo>
                  <a:lnTo>
                    <a:pt x="918871" y="1153566"/>
                  </a:lnTo>
                </a:path>
                <a:path w="975360" h="2138045">
                  <a:moveTo>
                    <a:pt x="918871" y="1153566"/>
                  </a:moveTo>
                  <a:lnTo>
                    <a:pt x="918871" y="426694"/>
                  </a:lnTo>
                </a:path>
                <a:path w="975360" h="2138045">
                  <a:moveTo>
                    <a:pt x="918871" y="426694"/>
                  </a:moveTo>
                  <a:lnTo>
                    <a:pt x="918871" y="1734146"/>
                  </a:lnTo>
                </a:path>
                <a:path w="975360" h="2138045">
                  <a:moveTo>
                    <a:pt x="918871" y="1734146"/>
                  </a:moveTo>
                  <a:lnTo>
                    <a:pt x="928047" y="458698"/>
                  </a:lnTo>
                </a:path>
                <a:path w="975360" h="2138045">
                  <a:moveTo>
                    <a:pt x="928047" y="458698"/>
                  </a:moveTo>
                  <a:lnTo>
                    <a:pt x="928047" y="1718919"/>
                  </a:lnTo>
                </a:path>
                <a:path w="975360" h="2138045">
                  <a:moveTo>
                    <a:pt x="928047" y="1718919"/>
                  </a:moveTo>
                  <a:lnTo>
                    <a:pt x="928047" y="1136802"/>
                  </a:lnTo>
                </a:path>
                <a:path w="975360" h="2138045">
                  <a:moveTo>
                    <a:pt x="928047" y="1136802"/>
                  </a:moveTo>
                  <a:lnTo>
                    <a:pt x="928047" y="458698"/>
                  </a:lnTo>
                </a:path>
                <a:path w="975360" h="2138045">
                  <a:moveTo>
                    <a:pt x="928047" y="458698"/>
                  </a:moveTo>
                  <a:lnTo>
                    <a:pt x="928047" y="1709788"/>
                  </a:lnTo>
                </a:path>
                <a:path w="975360" h="2138045">
                  <a:moveTo>
                    <a:pt x="928047" y="1709788"/>
                  </a:moveTo>
                  <a:lnTo>
                    <a:pt x="928047" y="492175"/>
                  </a:lnTo>
                </a:path>
                <a:path w="975360" h="2138045">
                  <a:moveTo>
                    <a:pt x="928047" y="492175"/>
                  </a:moveTo>
                  <a:lnTo>
                    <a:pt x="928047" y="499821"/>
                  </a:lnTo>
                </a:path>
                <a:path w="975360" h="2138045">
                  <a:moveTo>
                    <a:pt x="928047" y="499821"/>
                  </a:moveTo>
                  <a:lnTo>
                    <a:pt x="935635" y="1702155"/>
                  </a:lnTo>
                </a:path>
                <a:path w="975360" h="2138045">
                  <a:moveTo>
                    <a:pt x="935635" y="1702155"/>
                  </a:moveTo>
                  <a:lnTo>
                    <a:pt x="935635" y="563816"/>
                  </a:lnTo>
                </a:path>
                <a:path w="975360" h="2138045">
                  <a:moveTo>
                    <a:pt x="935635" y="563816"/>
                  </a:moveTo>
                  <a:lnTo>
                    <a:pt x="935635" y="483057"/>
                  </a:lnTo>
                </a:path>
                <a:path w="975360" h="2138045">
                  <a:moveTo>
                    <a:pt x="935635" y="483057"/>
                  </a:moveTo>
                  <a:lnTo>
                    <a:pt x="935635" y="1685378"/>
                  </a:lnTo>
                </a:path>
                <a:path w="975360" h="2138045">
                  <a:moveTo>
                    <a:pt x="935635" y="1685378"/>
                  </a:moveTo>
                  <a:lnTo>
                    <a:pt x="935635" y="516585"/>
                  </a:lnTo>
                </a:path>
                <a:path w="975360" h="2138045">
                  <a:moveTo>
                    <a:pt x="935635" y="516585"/>
                  </a:moveTo>
                  <a:lnTo>
                    <a:pt x="935635" y="717753"/>
                  </a:lnTo>
                </a:path>
                <a:path w="975360" h="2138045">
                  <a:moveTo>
                    <a:pt x="935635" y="717753"/>
                  </a:moveTo>
                  <a:lnTo>
                    <a:pt x="935635" y="1677796"/>
                  </a:lnTo>
                </a:path>
                <a:path w="975360" h="2138045">
                  <a:moveTo>
                    <a:pt x="935635" y="1677796"/>
                  </a:moveTo>
                  <a:lnTo>
                    <a:pt x="935635" y="516585"/>
                  </a:lnTo>
                </a:path>
                <a:path w="975360" h="2138045">
                  <a:moveTo>
                    <a:pt x="935635" y="516585"/>
                  </a:moveTo>
                  <a:lnTo>
                    <a:pt x="943224" y="1662518"/>
                  </a:lnTo>
                </a:path>
                <a:path w="975360" h="2138045">
                  <a:moveTo>
                    <a:pt x="943224" y="1662518"/>
                  </a:moveTo>
                  <a:lnTo>
                    <a:pt x="943224" y="531812"/>
                  </a:lnTo>
                </a:path>
                <a:path w="975360" h="2138045">
                  <a:moveTo>
                    <a:pt x="943224" y="531812"/>
                  </a:moveTo>
                  <a:lnTo>
                    <a:pt x="943224" y="1031684"/>
                  </a:lnTo>
                </a:path>
                <a:path w="975360" h="2138045">
                  <a:moveTo>
                    <a:pt x="943224" y="1031684"/>
                  </a:moveTo>
                  <a:lnTo>
                    <a:pt x="943224" y="1662518"/>
                  </a:lnTo>
                </a:path>
                <a:path w="975360" h="2138045">
                  <a:moveTo>
                    <a:pt x="943224" y="1662518"/>
                  </a:moveTo>
                  <a:lnTo>
                    <a:pt x="943224" y="539407"/>
                  </a:lnTo>
                </a:path>
                <a:path w="975360" h="2138045">
                  <a:moveTo>
                    <a:pt x="943224" y="539407"/>
                  </a:moveTo>
                  <a:lnTo>
                    <a:pt x="943224" y="1629028"/>
                  </a:lnTo>
                </a:path>
                <a:path w="975360" h="2138045">
                  <a:moveTo>
                    <a:pt x="943224" y="1629028"/>
                  </a:moveTo>
                  <a:lnTo>
                    <a:pt x="950864" y="556221"/>
                  </a:lnTo>
                </a:path>
                <a:path w="975360" h="2138045">
                  <a:moveTo>
                    <a:pt x="950864" y="556221"/>
                  </a:moveTo>
                  <a:lnTo>
                    <a:pt x="950864" y="1056043"/>
                  </a:lnTo>
                </a:path>
                <a:path w="975360" h="2138045">
                  <a:moveTo>
                    <a:pt x="950864" y="1056043"/>
                  </a:moveTo>
                  <a:lnTo>
                    <a:pt x="950864" y="1638160"/>
                  </a:lnTo>
                </a:path>
                <a:path w="975360" h="2138045">
                  <a:moveTo>
                    <a:pt x="950864" y="1638160"/>
                  </a:moveTo>
                  <a:lnTo>
                    <a:pt x="950864" y="563816"/>
                  </a:lnTo>
                </a:path>
                <a:path w="975360" h="2138045">
                  <a:moveTo>
                    <a:pt x="950864" y="563816"/>
                  </a:moveTo>
                  <a:lnTo>
                    <a:pt x="950864" y="1613801"/>
                  </a:lnTo>
                </a:path>
                <a:path w="975360" h="2138045">
                  <a:moveTo>
                    <a:pt x="950864" y="1613801"/>
                  </a:moveTo>
                  <a:lnTo>
                    <a:pt x="950864" y="1604619"/>
                  </a:lnTo>
                </a:path>
                <a:path w="975360" h="2138045">
                  <a:moveTo>
                    <a:pt x="950864" y="1604619"/>
                  </a:moveTo>
                  <a:lnTo>
                    <a:pt x="950864" y="572998"/>
                  </a:lnTo>
                </a:path>
                <a:path w="975360" h="2138045">
                  <a:moveTo>
                    <a:pt x="950864" y="572998"/>
                  </a:moveTo>
                  <a:lnTo>
                    <a:pt x="950864" y="1347101"/>
                  </a:lnTo>
                </a:path>
                <a:path w="975360" h="2138045">
                  <a:moveTo>
                    <a:pt x="950864" y="1347101"/>
                  </a:moveTo>
                  <a:lnTo>
                    <a:pt x="950864" y="1621383"/>
                  </a:lnTo>
                </a:path>
                <a:path w="975360" h="2138045">
                  <a:moveTo>
                    <a:pt x="950864" y="1621383"/>
                  </a:moveTo>
                  <a:lnTo>
                    <a:pt x="960039" y="588225"/>
                  </a:lnTo>
                </a:path>
                <a:path w="975360" h="2138045">
                  <a:moveTo>
                    <a:pt x="960039" y="588225"/>
                  </a:moveTo>
                  <a:lnTo>
                    <a:pt x="960039" y="1596986"/>
                  </a:lnTo>
                </a:path>
                <a:path w="975360" h="2138045">
                  <a:moveTo>
                    <a:pt x="960039" y="1596986"/>
                  </a:moveTo>
                  <a:lnTo>
                    <a:pt x="960039" y="1427860"/>
                  </a:lnTo>
                </a:path>
                <a:path w="975360" h="2138045">
                  <a:moveTo>
                    <a:pt x="960039" y="1427860"/>
                  </a:moveTo>
                  <a:lnTo>
                    <a:pt x="960039" y="588225"/>
                  </a:lnTo>
                </a:path>
                <a:path w="975360" h="2138045">
                  <a:moveTo>
                    <a:pt x="960039" y="588225"/>
                  </a:moveTo>
                  <a:lnTo>
                    <a:pt x="960039" y="1596986"/>
                  </a:lnTo>
                </a:path>
                <a:path w="975360" h="2138045">
                  <a:moveTo>
                    <a:pt x="960039" y="1596986"/>
                  </a:moveTo>
                  <a:lnTo>
                    <a:pt x="960039" y="604989"/>
                  </a:lnTo>
                </a:path>
                <a:path w="975360" h="2138045">
                  <a:moveTo>
                    <a:pt x="960039" y="604989"/>
                  </a:moveTo>
                  <a:lnTo>
                    <a:pt x="967628" y="1572628"/>
                  </a:lnTo>
                </a:path>
                <a:path w="975360" h="2138045">
                  <a:moveTo>
                    <a:pt x="967628" y="1572628"/>
                  </a:moveTo>
                  <a:lnTo>
                    <a:pt x="967628" y="1153566"/>
                  </a:lnTo>
                </a:path>
                <a:path w="975360" h="2138045">
                  <a:moveTo>
                    <a:pt x="967628" y="1153566"/>
                  </a:moveTo>
                  <a:lnTo>
                    <a:pt x="967628" y="604989"/>
                  </a:lnTo>
                </a:path>
                <a:path w="975360" h="2138045">
                  <a:moveTo>
                    <a:pt x="967628" y="604989"/>
                  </a:moveTo>
                  <a:lnTo>
                    <a:pt x="967628" y="1572628"/>
                  </a:lnTo>
                </a:path>
                <a:path w="975360" h="2138045">
                  <a:moveTo>
                    <a:pt x="967628" y="1572628"/>
                  </a:moveTo>
                  <a:lnTo>
                    <a:pt x="967628" y="629348"/>
                  </a:lnTo>
                </a:path>
                <a:path w="975360" h="2138045">
                  <a:moveTo>
                    <a:pt x="967628" y="629348"/>
                  </a:moveTo>
                  <a:lnTo>
                    <a:pt x="967628" y="1557388"/>
                  </a:lnTo>
                </a:path>
                <a:path w="975360" h="2138045">
                  <a:moveTo>
                    <a:pt x="967628" y="1557388"/>
                  </a:moveTo>
                  <a:lnTo>
                    <a:pt x="967628" y="1129169"/>
                  </a:lnTo>
                </a:path>
                <a:path w="975360" h="2138045">
                  <a:moveTo>
                    <a:pt x="967628" y="1129169"/>
                  </a:moveTo>
                  <a:lnTo>
                    <a:pt x="967628" y="620217"/>
                  </a:lnTo>
                </a:path>
                <a:path w="975360" h="2138045">
                  <a:moveTo>
                    <a:pt x="967628" y="620217"/>
                  </a:moveTo>
                  <a:lnTo>
                    <a:pt x="975267" y="1540624"/>
                  </a:lnTo>
                </a:path>
                <a:path w="975360" h="2138045">
                  <a:moveTo>
                    <a:pt x="975267" y="1540624"/>
                  </a:moveTo>
                  <a:lnTo>
                    <a:pt x="975267" y="644575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 descr=""/>
            <p:cNvSpPr/>
            <p:nvPr/>
          </p:nvSpPr>
          <p:spPr>
            <a:xfrm>
              <a:off x="2290300" y="493184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 descr=""/>
            <p:cNvSpPr/>
            <p:nvPr/>
          </p:nvSpPr>
          <p:spPr>
            <a:xfrm>
              <a:off x="2294330" y="4928298"/>
              <a:ext cx="41275" cy="895985"/>
            </a:xfrm>
            <a:custGeom>
              <a:avLst/>
              <a:gdLst/>
              <a:ahLst/>
              <a:cxnLst/>
              <a:rect l="l" t="t" r="r" b="b"/>
              <a:pathLst>
                <a:path w="41275" h="895985">
                  <a:moveTo>
                    <a:pt x="0" y="7581"/>
                  </a:moveTo>
                  <a:lnTo>
                    <a:pt x="0" y="895985"/>
                  </a:lnTo>
                </a:path>
                <a:path w="41275" h="895985">
                  <a:moveTo>
                    <a:pt x="0" y="895985"/>
                  </a:moveTo>
                  <a:lnTo>
                    <a:pt x="0" y="225526"/>
                  </a:lnTo>
                </a:path>
                <a:path w="41275" h="895985">
                  <a:moveTo>
                    <a:pt x="0" y="225526"/>
                  </a:moveTo>
                  <a:lnTo>
                    <a:pt x="0" y="0"/>
                  </a:lnTo>
                </a:path>
                <a:path w="41275" h="895985">
                  <a:moveTo>
                    <a:pt x="0" y="0"/>
                  </a:moveTo>
                  <a:lnTo>
                    <a:pt x="0" y="879271"/>
                  </a:lnTo>
                </a:path>
                <a:path w="41275" h="895985">
                  <a:moveTo>
                    <a:pt x="0" y="879271"/>
                  </a:moveTo>
                  <a:lnTo>
                    <a:pt x="0" y="16713"/>
                  </a:lnTo>
                </a:path>
                <a:path w="41275" h="895985">
                  <a:moveTo>
                    <a:pt x="0" y="16713"/>
                  </a:moveTo>
                  <a:lnTo>
                    <a:pt x="9137" y="161518"/>
                  </a:lnTo>
                </a:path>
                <a:path w="41275" h="895985">
                  <a:moveTo>
                    <a:pt x="9137" y="161518"/>
                  </a:moveTo>
                  <a:lnTo>
                    <a:pt x="9137" y="879271"/>
                  </a:lnTo>
                </a:path>
                <a:path w="41275" h="895985">
                  <a:moveTo>
                    <a:pt x="9137" y="879271"/>
                  </a:moveTo>
                  <a:lnTo>
                    <a:pt x="9137" y="7581"/>
                  </a:lnTo>
                </a:path>
                <a:path w="41275" h="895985">
                  <a:moveTo>
                    <a:pt x="9137" y="7581"/>
                  </a:moveTo>
                  <a:lnTo>
                    <a:pt x="9137" y="854862"/>
                  </a:lnTo>
                </a:path>
                <a:path w="41275" h="895985">
                  <a:moveTo>
                    <a:pt x="9137" y="854862"/>
                  </a:moveTo>
                  <a:lnTo>
                    <a:pt x="9137" y="24358"/>
                  </a:lnTo>
                </a:path>
                <a:path w="41275" h="895985">
                  <a:moveTo>
                    <a:pt x="9137" y="24358"/>
                  </a:moveTo>
                  <a:lnTo>
                    <a:pt x="9137" y="176758"/>
                  </a:lnTo>
                </a:path>
                <a:path w="41275" h="895985">
                  <a:moveTo>
                    <a:pt x="9137" y="176758"/>
                  </a:moveTo>
                  <a:lnTo>
                    <a:pt x="9137" y="854862"/>
                  </a:lnTo>
                </a:path>
                <a:path w="41275" h="895985">
                  <a:moveTo>
                    <a:pt x="9137" y="854862"/>
                  </a:moveTo>
                  <a:lnTo>
                    <a:pt x="16776" y="24358"/>
                  </a:lnTo>
                </a:path>
                <a:path w="41275" h="895985">
                  <a:moveTo>
                    <a:pt x="16776" y="24358"/>
                  </a:moveTo>
                  <a:lnTo>
                    <a:pt x="16776" y="830503"/>
                  </a:lnTo>
                </a:path>
                <a:path w="41275" h="895985">
                  <a:moveTo>
                    <a:pt x="16776" y="830503"/>
                  </a:moveTo>
                  <a:lnTo>
                    <a:pt x="16776" y="31991"/>
                  </a:lnTo>
                </a:path>
                <a:path w="41275" h="895985">
                  <a:moveTo>
                    <a:pt x="16776" y="31991"/>
                  </a:moveTo>
                  <a:lnTo>
                    <a:pt x="16776" y="394690"/>
                  </a:lnTo>
                </a:path>
                <a:path w="41275" h="895985">
                  <a:moveTo>
                    <a:pt x="16776" y="394690"/>
                  </a:moveTo>
                  <a:lnTo>
                    <a:pt x="16776" y="830503"/>
                  </a:lnTo>
                </a:path>
                <a:path w="41275" h="895985">
                  <a:moveTo>
                    <a:pt x="16776" y="830503"/>
                  </a:moveTo>
                  <a:lnTo>
                    <a:pt x="16776" y="31991"/>
                  </a:lnTo>
                </a:path>
                <a:path w="41275" h="895985">
                  <a:moveTo>
                    <a:pt x="16776" y="31991"/>
                  </a:moveTo>
                  <a:lnTo>
                    <a:pt x="16776" y="807631"/>
                  </a:lnTo>
                </a:path>
                <a:path w="41275" h="895985">
                  <a:moveTo>
                    <a:pt x="16776" y="807631"/>
                  </a:moveTo>
                  <a:lnTo>
                    <a:pt x="24365" y="807631"/>
                  </a:lnTo>
                </a:path>
                <a:path w="41275" h="895985">
                  <a:moveTo>
                    <a:pt x="24365" y="807631"/>
                  </a:moveTo>
                  <a:lnTo>
                    <a:pt x="24365" y="39585"/>
                  </a:lnTo>
                </a:path>
                <a:path w="41275" h="895985">
                  <a:moveTo>
                    <a:pt x="24365" y="39585"/>
                  </a:moveTo>
                  <a:lnTo>
                    <a:pt x="24365" y="612571"/>
                  </a:lnTo>
                </a:path>
                <a:path w="41275" h="895985">
                  <a:moveTo>
                    <a:pt x="24365" y="612571"/>
                  </a:moveTo>
                  <a:lnTo>
                    <a:pt x="24365" y="815276"/>
                  </a:lnTo>
                </a:path>
                <a:path w="41275" h="895985">
                  <a:moveTo>
                    <a:pt x="24365" y="815276"/>
                  </a:moveTo>
                  <a:lnTo>
                    <a:pt x="24365" y="48767"/>
                  </a:lnTo>
                </a:path>
                <a:path w="41275" h="895985">
                  <a:moveTo>
                    <a:pt x="24365" y="48767"/>
                  </a:moveTo>
                  <a:lnTo>
                    <a:pt x="24365" y="790867"/>
                  </a:lnTo>
                </a:path>
                <a:path w="41275" h="895985">
                  <a:moveTo>
                    <a:pt x="24365" y="790867"/>
                  </a:moveTo>
                  <a:lnTo>
                    <a:pt x="24365" y="668934"/>
                  </a:lnTo>
                </a:path>
                <a:path w="41275" h="895985">
                  <a:moveTo>
                    <a:pt x="24365" y="668934"/>
                  </a:moveTo>
                  <a:lnTo>
                    <a:pt x="24365" y="48767"/>
                  </a:lnTo>
                </a:path>
                <a:path w="41275" h="895985">
                  <a:moveTo>
                    <a:pt x="24365" y="48767"/>
                  </a:moveTo>
                  <a:lnTo>
                    <a:pt x="33489" y="790867"/>
                  </a:lnTo>
                </a:path>
                <a:path w="41275" h="895985">
                  <a:moveTo>
                    <a:pt x="33489" y="790867"/>
                  </a:moveTo>
                  <a:lnTo>
                    <a:pt x="33489" y="63995"/>
                  </a:lnTo>
                </a:path>
                <a:path w="41275" h="895985">
                  <a:moveTo>
                    <a:pt x="33489" y="63995"/>
                  </a:moveTo>
                  <a:lnTo>
                    <a:pt x="33489" y="774103"/>
                  </a:lnTo>
                </a:path>
                <a:path w="41275" h="895985">
                  <a:moveTo>
                    <a:pt x="33489" y="774103"/>
                  </a:moveTo>
                  <a:lnTo>
                    <a:pt x="33489" y="646112"/>
                  </a:lnTo>
                </a:path>
                <a:path w="41275" h="895985">
                  <a:moveTo>
                    <a:pt x="33489" y="646112"/>
                  </a:moveTo>
                  <a:lnTo>
                    <a:pt x="33489" y="56349"/>
                  </a:lnTo>
                </a:path>
                <a:path w="41275" h="895985">
                  <a:moveTo>
                    <a:pt x="33489" y="56349"/>
                  </a:moveTo>
                  <a:lnTo>
                    <a:pt x="33489" y="774103"/>
                  </a:lnTo>
                </a:path>
                <a:path w="41275" h="895985">
                  <a:moveTo>
                    <a:pt x="33489" y="774103"/>
                  </a:moveTo>
                  <a:lnTo>
                    <a:pt x="41129" y="73126"/>
                  </a:lnTo>
                </a:path>
                <a:path w="41275" h="895985">
                  <a:moveTo>
                    <a:pt x="41129" y="73126"/>
                  </a:moveTo>
                  <a:lnTo>
                    <a:pt x="41129" y="766457"/>
                  </a:lnTo>
                </a:path>
                <a:path w="41275" h="895985">
                  <a:moveTo>
                    <a:pt x="41129" y="766457"/>
                  </a:moveTo>
                  <a:lnTo>
                    <a:pt x="41129" y="452577"/>
                  </a:lnTo>
                </a:path>
                <a:path w="41275" h="895985">
                  <a:moveTo>
                    <a:pt x="41129" y="452577"/>
                  </a:moveTo>
                  <a:lnTo>
                    <a:pt x="41129" y="73126"/>
                  </a:lnTo>
                </a:path>
                <a:path w="41275" h="895985">
                  <a:moveTo>
                    <a:pt x="41129" y="73126"/>
                  </a:moveTo>
                  <a:lnTo>
                    <a:pt x="41129" y="758875"/>
                  </a:lnTo>
                </a:path>
                <a:path w="41275" h="895985">
                  <a:moveTo>
                    <a:pt x="41129" y="758875"/>
                  </a:moveTo>
                  <a:lnTo>
                    <a:pt x="41129" y="88353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 descr=""/>
            <p:cNvSpPr/>
            <p:nvPr/>
          </p:nvSpPr>
          <p:spPr>
            <a:xfrm>
              <a:off x="2331430" y="5012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 descr=""/>
            <p:cNvSpPr/>
            <p:nvPr/>
          </p:nvSpPr>
          <p:spPr>
            <a:xfrm>
              <a:off x="2335460" y="5016652"/>
              <a:ext cx="71755" cy="661670"/>
            </a:xfrm>
            <a:custGeom>
              <a:avLst/>
              <a:gdLst/>
              <a:ahLst/>
              <a:cxnLst/>
              <a:rect l="l" t="t" r="r" b="b"/>
              <a:pathLst>
                <a:path w="71755" h="661670">
                  <a:moveTo>
                    <a:pt x="0" y="0"/>
                  </a:moveTo>
                  <a:lnTo>
                    <a:pt x="0" y="661390"/>
                  </a:lnTo>
                </a:path>
                <a:path w="71755" h="661670">
                  <a:moveTo>
                    <a:pt x="0" y="661390"/>
                  </a:moveTo>
                  <a:lnTo>
                    <a:pt x="7588" y="169163"/>
                  </a:lnTo>
                </a:path>
                <a:path w="71755" h="661670">
                  <a:moveTo>
                    <a:pt x="7588" y="169163"/>
                  </a:moveTo>
                  <a:lnTo>
                    <a:pt x="7588" y="0"/>
                  </a:lnTo>
                </a:path>
                <a:path w="71755" h="661670">
                  <a:moveTo>
                    <a:pt x="7588" y="0"/>
                  </a:moveTo>
                  <a:lnTo>
                    <a:pt x="7588" y="653745"/>
                  </a:lnTo>
                </a:path>
                <a:path w="71755" h="661670">
                  <a:moveTo>
                    <a:pt x="7588" y="653745"/>
                  </a:moveTo>
                  <a:lnTo>
                    <a:pt x="7588" y="16763"/>
                  </a:lnTo>
                </a:path>
                <a:path w="71755" h="661670">
                  <a:moveTo>
                    <a:pt x="7588" y="16763"/>
                  </a:moveTo>
                  <a:lnTo>
                    <a:pt x="7588" y="112763"/>
                  </a:lnTo>
                </a:path>
                <a:path w="71755" h="661670">
                  <a:moveTo>
                    <a:pt x="7588" y="112763"/>
                  </a:moveTo>
                  <a:lnTo>
                    <a:pt x="7588" y="653745"/>
                  </a:lnTo>
                </a:path>
                <a:path w="71755" h="661670">
                  <a:moveTo>
                    <a:pt x="7588" y="653745"/>
                  </a:moveTo>
                  <a:lnTo>
                    <a:pt x="7588" y="9118"/>
                  </a:lnTo>
                </a:path>
                <a:path w="71755" h="661670">
                  <a:moveTo>
                    <a:pt x="7588" y="9118"/>
                  </a:moveTo>
                  <a:lnTo>
                    <a:pt x="7588" y="638517"/>
                  </a:lnTo>
                </a:path>
                <a:path w="71755" h="661670">
                  <a:moveTo>
                    <a:pt x="7588" y="638517"/>
                  </a:moveTo>
                  <a:lnTo>
                    <a:pt x="15228" y="24409"/>
                  </a:lnTo>
                </a:path>
                <a:path w="71755" h="661670">
                  <a:moveTo>
                    <a:pt x="15228" y="24409"/>
                  </a:moveTo>
                  <a:lnTo>
                    <a:pt x="15228" y="137172"/>
                  </a:lnTo>
                </a:path>
                <a:path w="71755" h="661670">
                  <a:moveTo>
                    <a:pt x="15228" y="137172"/>
                  </a:moveTo>
                  <a:lnTo>
                    <a:pt x="15228" y="638517"/>
                  </a:lnTo>
                </a:path>
                <a:path w="71755" h="661670">
                  <a:moveTo>
                    <a:pt x="15228" y="638517"/>
                  </a:moveTo>
                  <a:lnTo>
                    <a:pt x="15228" y="24409"/>
                  </a:lnTo>
                </a:path>
                <a:path w="71755" h="661670">
                  <a:moveTo>
                    <a:pt x="15228" y="24409"/>
                  </a:moveTo>
                  <a:lnTo>
                    <a:pt x="15228" y="629386"/>
                  </a:lnTo>
                </a:path>
                <a:path w="71755" h="661670">
                  <a:moveTo>
                    <a:pt x="15228" y="629386"/>
                  </a:moveTo>
                  <a:lnTo>
                    <a:pt x="15228" y="41173"/>
                  </a:lnTo>
                </a:path>
                <a:path w="71755" h="661670">
                  <a:moveTo>
                    <a:pt x="15228" y="41173"/>
                  </a:moveTo>
                  <a:lnTo>
                    <a:pt x="15228" y="306336"/>
                  </a:lnTo>
                </a:path>
                <a:path w="71755" h="661670">
                  <a:moveTo>
                    <a:pt x="15228" y="306336"/>
                  </a:moveTo>
                  <a:lnTo>
                    <a:pt x="24403" y="629386"/>
                  </a:lnTo>
                </a:path>
                <a:path w="71755" h="661670">
                  <a:moveTo>
                    <a:pt x="24403" y="629386"/>
                  </a:moveTo>
                  <a:lnTo>
                    <a:pt x="24403" y="41173"/>
                  </a:lnTo>
                </a:path>
                <a:path w="71755" h="661670">
                  <a:moveTo>
                    <a:pt x="24403" y="41173"/>
                  </a:moveTo>
                  <a:lnTo>
                    <a:pt x="24403" y="614108"/>
                  </a:lnTo>
                </a:path>
                <a:path w="71755" h="661670">
                  <a:moveTo>
                    <a:pt x="24403" y="614108"/>
                  </a:moveTo>
                  <a:lnTo>
                    <a:pt x="24403" y="48767"/>
                  </a:lnTo>
                </a:path>
                <a:path w="71755" h="661670">
                  <a:moveTo>
                    <a:pt x="24403" y="48767"/>
                  </a:moveTo>
                  <a:lnTo>
                    <a:pt x="24403" y="467867"/>
                  </a:lnTo>
                </a:path>
                <a:path w="71755" h="661670">
                  <a:moveTo>
                    <a:pt x="24403" y="467867"/>
                  </a:moveTo>
                  <a:lnTo>
                    <a:pt x="24403" y="621753"/>
                  </a:lnTo>
                </a:path>
                <a:path w="71755" h="661670">
                  <a:moveTo>
                    <a:pt x="24403" y="621753"/>
                  </a:moveTo>
                  <a:lnTo>
                    <a:pt x="24403" y="56400"/>
                  </a:lnTo>
                </a:path>
                <a:path w="71755" h="661670">
                  <a:moveTo>
                    <a:pt x="24403" y="56400"/>
                  </a:moveTo>
                  <a:lnTo>
                    <a:pt x="31992" y="614108"/>
                  </a:lnTo>
                </a:path>
                <a:path w="71755" h="661670">
                  <a:moveTo>
                    <a:pt x="31992" y="614108"/>
                  </a:moveTo>
                  <a:lnTo>
                    <a:pt x="31992" y="604977"/>
                  </a:lnTo>
                </a:path>
                <a:path w="71755" h="661670">
                  <a:moveTo>
                    <a:pt x="31992" y="604977"/>
                  </a:moveTo>
                  <a:lnTo>
                    <a:pt x="31992" y="65532"/>
                  </a:lnTo>
                </a:path>
                <a:path w="71755" h="661670">
                  <a:moveTo>
                    <a:pt x="31992" y="65532"/>
                  </a:moveTo>
                  <a:lnTo>
                    <a:pt x="31992" y="614108"/>
                  </a:lnTo>
                </a:path>
                <a:path w="71755" h="661670">
                  <a:moveTo>
                    <a:pt x="31992" y="614108"/>
                  </a:moveTo>
                  <a:lnTo>
                    <a:pt x="31992" y="73164"/>
                  </a:lnTo>
                </a:path>
                <a:path w="71755" h="661670">
                  <a:moveTo>
                    <a:pt x="31992" y="73164"/>
                  </a:moveTo>
                  <a:lnTo>
                    <a:pt x="31992" y="604977"/>
                  </a:lnTo>
                </a:path>
                <a:path w="71755" h="661670">
                  <a:moveTo>
                    <a:pt x="31992" y="604977"/>
                  </a:moveTo>
                  <a:lnTo>
                    <a:pt x="31992" y="516585"/>
                  </a:lnTo>
                </a:path>
                <a:path w="71755" h="661670">
                  <a:moveTo>
                    <a:pt x="31992" y="516585"/>
                  </a:moveTo>
                  <a:lnTo>
                    <a:pt x="39632" y="80759"/>
                  </a:lnTo>
                </a:path>
                <a:path w="71755" h="661670">
                  <a:moveTo>
                    <a:pt x="39632" y="80759"/>
                  </a:moveTo>
                  <a:lnTo>
                    <a:pt x="39632" y="604977"/>
                  </a:lnTo>
                </a:path>
                <a:path w="71755" h="661670">
                  <a:moveTo>
                    <a:pt x="39632" y="604977"/>
                  </a:moveTo>
                  <a:lnTo>
                    <a:pt x="39632" y="88404"/>
                  </a:lnTo>
                </a:path>
                <a:path w="71755" h="661670">
                  <a:moveTo>
                    <a:pt x="39632" y="88404"/>
                  </a:moveTo>
                  <a:lnTo>
                    <a:pt x="39632" y="597395"/>
                  </a:lnTo>
                </a:path>
                <a:path w="71755" h="661670">
                  <a:moveTo>
                    <a:pt x="39632" y="597395"/>
                  </a:moveTo>
                  <a:lnTo>
                    <a:pt x="39632" y="371817"/>
                  </a:lnTo>
                </a:path>
                <a:path w="71755" h="661670">
                  <a:moveTo>
                    <a:pt x="39632" y="371817"/>
                  </a:moveTo>
                  <a:lnTo>
                    <a:pt x="39632" y="88404"/>
                  </a:lnTo>
                </a:path>
                <a:path w="71755" h="661670">
                  <a:moveTo>
                    <a:pt x="39632" y="88404"/>
                  </a:moveTo>
                  <a:lnTo>
                    <a:pt x="39632" y="597395"/>
                  </a:lnTo>
                </a:path>
                <a:path w="71755" h="661670">
                  <a:moveTo>
                    <a:pt x="39632" y="597395"/>
                  </a:moveTo>
                  <a:lnTo>
                    <a:pt x="48769" y="105168"/>
                  </a:lnTo>
                </a:path>
                <a:path w="71755" h="661670">
                  <a:moveTo>
                    <a:pt x="48769" y="105168"/>
                  </a:moveTo>
                  <a:lnTo>
                    <a:pt x="48769" y="597395"/>
                  </a:lnTo>
                </a:path>
                <a:path w="71755" h="661670">
                  <a:moveTo>
                    <a:pt x="48769" y="597395"/>
                  </a:moveTo>
                  <a:lnTo>
                    <a:pt x="48769" y="234696"/>
                  </a:lnTo>
                </a:path>
                <a:path w="71755" h="661670">
                  <a:moveTo>
                    <a:pt x="48769" y="234696"/>
                  </a:moveTo>
                  <a:lnTo>
                    <a:pt x="48769" y="105168"/>
                  </a:lnTo>
                </a:path>
                <a:path w="71755" h="661670">
                  <a:moveTo>
                    <a:pt x="48769" y="105168"/>
                  </a:moveTo>
                  <a:lnTo>
                    <a:pt x="48769" y="589749"/>
                  </a:lnTo>
                </a:path>
                <a:path w="71755" h="661670">
                  <a:moveTo>
                    <a:pt x="48769" y="589749"/>
                  </a:moveTo>
                  <a:lnTo>
                    <a:pt x="48769" y="112763"/>
                  </a:lnTo>
                </a:path>
                <a:path w="71755" h="661670">
                  <a:moveTo>
                    <a:pt x="48769" y="112763"/>
                  </a:moveTo>
                  <a:lnTo>
                    <a:pt x="48769" y="121932"/>
                  </a:lnTo>
                </a:path>
                <a:path w="71755" h="661670">
                  <a:moveTo>
                    <a:pt x="48769" y="121932"/>
                  </a:moveTo>
                  <a:lnTo>
                    <a:pt x="56408" y="589749"/>
                  </a:lnTo>
                </a:path>
                <a:path w="71755" h="661670">
                  <a:moveTo>
                    <a:pt x="56408" y="589749"/>
                  </a:moveTo>
                  <a:lnTo>
                    <a:pt x="56408" y="112763"/>
                  </a:lnTo>
                </a:path>
                <a:path w="71755" h="661670">
                  <a:moveTo>
                    <a:pt x="56408" y="112763"/>
                  </a:moveTo>
                  <a:lnTo>
                    <a:pt x="56408" y="580580"/>
                  </a:lnTo>
                </a:path>
                <a:path w="71755" h="661670">
                  <a:moveTo>
                    <a:pt x="56408" y="580580"/>
                  </a:moveTo>
                  <a:lnTo>
                    <a:pt x="56408" y="129527"/>
                  </a:lnTo>
                </a:path>
                <a:path w="71755" h="661670">
                  <a:moveTo>
                    <a:pt x="56408" y="129527"/>
                  </a:moveTo>
                  <a:lnTo>
                    <a:pt x="56408" y="202704"/>
                  </a:lnTo>
                </a:path>
                <a:path w="71755" h="661670">
                  <a:moveTo>
                    <a:pt x="56408" y="202704"/>
                  </a:moveTo>
                  <a:lnTo>
                    <a:pt x="56408" y="580580"/>
                  </a:lnTo>
                </a:path>
                <a:path w="71755" h="661670">
                  <a:moveTo>
                    <a:pt x="56408" y="580580"/>
                  </a:moveTo>
                  <a:lnTo>
                    <a:pt x="56408" y="129527"/>
                  </a:lnTo>
                </a:path>
                <a:path w="71755" h="661670">
                  <a:moveTo>
                    <a:pt x="56408" y="129527"/>
                  </a:moveTo>
                  <a:lnTo>
                    <a:pt x="63997" y="572985"/>
                  </a:lnTo>
                </a:path>
                <a:path w="71755" h="661670">
                  <a:moveTo>
                    <a:pt x="63997" y="572985"/>
                  </a:moveTo>
                  <a:lnTo>
                    <a:pt x="63997" y="129527"/>
                  </a:lnTo>
                </a:path>
                <a:path w="71755" h="661670">
                  <a:moveTo>
                    <a:pt x="63997" y="129527"/>
                  </a:moveTo>
                  <a:lnTo>
                    <a:pt x="63997" y="330695"/>
                  </a:lnTo>
                </a:path>
                <a:path w="71755" h="661670">
                  <a:moveTo>
                    <a:pt x="63997" y="330695"/>
                  </a:moveTo>
                  <a:lnTo>
                    <a:pt x="63997" y="572985"/>
                  </a:lnTo>
                </a:path>
                <a:path w="71755" h="661670">
                  <a:moveTo>
                    <a:pt x="63997" y="572985"/>
                  </a:moveTo>
                  <a:lnTo>
                    <a:pt x="63997" y="137172"/>
                  </a:lnTo>
                </a:path>
                <a:path w="71755" h="661670">
                  <a:moveTo>
                    <a:pt x="63997" y="137172"/>
                  </a:moveTo>
                  <a:lnTo>
                    <a:pt x="63997" y="557758"/>
                  </a:lnTo>
                </a:path>
                <a:path w="71755" h="661670">
                  <a:moveTo>
                    <a:pt x="63997" y="557758"/>
                  </a:moveTo>
                  <a:lnTo>
                    <a:pt x="71637" y="137172"/>
                  </a:lnTo>
                </a:path>
                <a:path w="71755" h="661670">
                  <a:moveTo>
                    <a:pt x="71637" y="137172"/>
                  </a:moveTo>
                  <a:lnTo>
                    <a:pt x="71637" y="339826"/>
                  </a:lnTo>
                </a:path>
                <a:path w="71755" h="661670">
                  <a:moveTo>
                    <a:pt x="71637" y="339826"/>
                  </a:moveTo>
                  <a:lnTo>
                    <a:pt x="71637" y="565340"/>
                  </a:lnTo>
                </a:path>
                <a:path w="71755" h="661670">
                  <a:moveTo>
                    <a:pt x="71637" y="565340"/>
                  </a:moveTo>
                  <a:lnTo>
                    <a:pt x="71637" y="146291"/>
                  </a:lnTo>
                </a:path>
                <a:path w="71755" h="661670">
                  <a:moveTo>
                    <a:pt x="71637" y="146291"/>
                  </a:moveTo>
                  <a:lnTo>
                    <a:pt x="71637" y="548576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 descr=""/>
            <p:cNvSpPr/>
            <p:nvPr/>
          </p:nvSpPr>
          <p:spPr>
            <a:xfrm>
              <a:off x="2403067" y="556119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 descr=""/>
            <p:cNvSpPr/>
            <p:nvPr/>
          </p:nvSpPr>
          <p:spPr>
            <a:xfrm>
              <a:off x="2407097" y="5162943"/>
              <a:ext cx="24765" cy="402590"/>
            </a:xfrm>
            <a:custGeom>
              <a:avLst/>
              <a:gdLst/>
              <a:ahLst/>
              <a:cxnLst/>
              <a:rect l="l" t="t" r="r" b="b"/>
              <a:pathLst>
                <a:path w="24764" h="402589">
                  <a:moveTo>
                    <a:pt x="0" y="402285"/>
                  </a:moveTo>
                  <a:lnTo>
                    <a:pt x="0" y="0"/>
                  </a:lnTo>
                </a:path>
                <a:path w="24764" h="402589">
                  <a:moveTo>
                    <a:pt x="0" y="0"/>
                  </a:moveTo>
                  <a:lnTo>
                    <a:pt x="0" y="377926"/>
                  </a:lnTo>
                </a:path>
                <a:path w="24764" h="402589">
                  <a:moveTo>
                    <a:pt x="0" y="377926"/>
                  </a:moveTo>
                  <a:lnTo>
                    <a:pt x="0" y="402285"/>
                  </a:lnTo>
                </a:path>
                <a:path w="24764" h="402589">
                  <a:moveTo>
                    <a:pt x="0" y="402285"/>
                  </a:moveTo>
                  <a:lnTo>
                    <a:pt x="9124" y="0"/>
                  </a:lnTo>
                </a:path>
                <a:path w="24764" h="402589">
                  <a:moveTo>
                    <a:pt x="9124" y="0"/>
                  </a:moveTo>
                  <a:lnTo>
                    <a:pt x="9124" y="394690"/>
                  </a:lnTo>
                </a:path>
                <a:path w="24764" h="402589">
                  <a:moveTo>
                    <a:pt x="9124" y="394690"/>
                  </a:moveTo>
                  <a:lnTo>
                    <a:pt x="9124" y="330695"/>
                  </a:lnTo>
                </a:path>
                <a:path w="24764" h="402589">
                  <a:moveTo>
                    <a:pt x="9124" y="330695"/>
                  </a:moveTo>
                  <a:lnTo>
                    <a:pt x="9124" y="0"/>
                  </a:lnTo>
                </a:path>
                <a:path w="24764" h="402589">
                  <a:moveTo>
                    <a:pt x="9124" y="0"/>
                  </a:moveTo>
                  <a:lnTo>
                    <a:pt x="9124" y="394690"/>
                  </a:lnTo>
                </a:path>
                <a:path w="24764" h="402589">
                  <a:moveTo>
                    <a:pt x="9124" y="394690"/>
                  </a:moveTo>
                  <a:lnTo>
                    <a:pt x="9124" y="7645"/>
                  </a:lnTo>
                </a:path>
                <a:path w="24764" h="402589">
                  <a:moveTo>
                    <a:pt x="9124" y="7645"/>
                  </a:moveTo>
                  <a:lnTo>
                    <a:pt x="16713" y="387057"/>
                  </a:lnTo>
                </a:path>
                <a:path w="24764" h="402589">
                  <a:moveTo>
                    <a:pt x="16713" y="387057"/>
                  </a:moveTo>
                  <a:lnTo>
                    <a:pt x="16713" y="217931"/>
                  </a:lnTo>
                </a:path>
                <a:path w="24764" h="402589">
                  <a:moveTo>
                    <a:pt x="16713" y="217931"/>
                  </a:moveTo>
                  <a:lnTo>
                    <a:pt x="16713" y="7645"/>
                  </a:lnTo>
                </a:path>
                <a:path w="24764" h="402589">
                  <a:moveTo>
                    <a:pt x="16713" y="7645"/>
                  </a:moveTo>
                  <a:lnTo>
                    <a:pt x="16713" y="377926"/>
                  </a:lnTo>
                </a:path>
                <a:path w="24764" h="402589">
                  <a:moveTo>
                    <a:pt x="16713" y="377926"/>
                  </a:moveTo>
                  <a:lnTo>
                    <a:pt x="16713" y="15278"/>
                  </a:lnTo>
                </a:path>
                <a:path w="24764" h="402589">
                  <a:moveTo>
                    <a:pt x="16713" y="15278"/>
                  </a:moveTo>
                  <a:lnTo>
                    <a:pt x="16713" y="370293"/>
                  </a:lnTo>
                </a:path>
                <a:path w="24764" h="402589">
                  <a:moveTo>
                    <a:pt x="16713" y="370293"/>
                  </a:moveTo>
                  <a:lnTo>
                    <a:pt x="16713" y="201167"/>
                  </a:lnTo>
                </a:path>
                <a:path w="24764" h="402589">
                  <a:moveTo>
                    <a:pt x="16713" y="201167"/>
                  </a:moveTo>
                  <a:lnTo>
                    <a:pt x="16713" y="7645"/>
                  </a:lnTo>
                </a:path>
                <a:path w="24764" h="402589">
                  <a:moveTo>
                    <a:pt x="16713" y="7645"/>
                  </a:moveTo>
                  <a:lnTo>
                    <a:pt x="24352" y="370293"/>
                  </a:lnTo>
                </a:path>
                <a:path w="24764" h="402589">
                  <a:moveTo>
                    <a:pt x="24352" y="370293"/>
                  </a:moveTo>
                  <a:lnTo>
                    <a:pt x="24352" y="15278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 descr=""/>
            <p:cNvSpPr/>
            <p:nvPr/>
          </p:nvSpPr>
          <p:spPr>
            <a:xfrm>
              <a:off x="2427420" y="517418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 descr=""/>
            <p:cNvSpPr/>
            <p:nvPr/>
          </p:nvSpPr>
          <p:spPr>
            <a:xfrm>
              <a:off x="2431450" y="5170589"/>
              <a:ext cx="90170" cy="355600"/>
            </a:xfrm>
            <a:custGeom>
              <a:avLst/>
              <a:gdLst/>
              <a:ahLst/>
              <a:cxnLst/>
              <a:rect l="l" t="t" r="r" b="b"/>
              <a:pathLst>
                <a:path w="90169" h="355600">
                  <a:moveTo>
                    <a:pt x="0" y="7632"/>
                  </a:moveTo>
                  <a:lnTo>
                    <a:pt x="0" y="355053"/>
                  </a:lnTo>
                </a:path>
                <a:path w="90169" h="355600">
                  <a:moveTo>
                    <a:pt x="0" y="355053"/>
                  </a:moveTo>
                  <a:lnTo>
                    <a:pt x="0" y="88353"/>
                  </a:lnTo>
                </a:path>
                <a:path w="90169" h="355600">
                  <a:moveTo>
                    <a:pt x="0" y="88353"/>
                  </a:moveTo>
                  <a:lnTo>
                    <a:pt x="0" y="0"/>
                  </a:lnTo>
                </a:path>
                <a:path w="90169" h="355600">
                  <a:moveTo>
                    <a:pt x="0" y="0"/>
                  </a:moveTo>
                  <a:lnTo>
                    <a:pt x="0" y="347408"/>
                  </a:lnTo>
                </a:path>
                <a:path w="90169" h="355600">
                  <a:moveTo>
                    <a:pt x="0" y="347408"/>
                  </a:moveTo>
                  <a:lnTo>
                    <a:pt x="0" y="7632"/>
                  </a:lnTo>
                </a:path>
                <a:path w="90169" h="355600">
                  <a:moveTo>
                    <a:pt x="0" y="7632"/>
                  </a:moveTo>
                  <a:lnTo>
                    <a:pt x="9187" y="63995"/>
                  </a:lnTo>
                </a:path>
                <a:path w="90169" h="355600">
                  <a:moveTo>
                    <a:pt x="9187" y="63995"/>
                  </a:moveTo>
                  <a:lnTo>
                    <a:pt x="9187" y="338289"/>
                  </a:lnTo>
                </a:path>
                <a:path w="90169" h="355600">
                  <a:moveTo>
                    <a:pt x="9187" y="338289"/>
                  </a:moveTo>
                  <a:lnTo>
                    <a:pt x="9187" y="7632"/>
                  </a:lnTo>
                </a:path>
                <a:path w="90169" h="355600">
                  <a:moveTo>
                    <a:pt x="9187" y="7632"/>
                  </a:moveTo>
                  <a:lnTo>
                    <a:pt x="9187" y="330644"/>
                  </a:lnTo>
                </a:path>
                <a:path w="90169" h="355600">
                  <a:moveTo>
                    <a:pt x="9187" y="330644"/>
                  </a:moveTo>
                  <a:lnTo>
                    <a:pt x="9187" y="7632"/>
                  </a:lnTo>
                </a:path>
                <a:path w="90169" h="355600">
                  <a:moveTo>
                    <a:pt x="9187" y="7632"/>
                  </a:moveTo>
                  <a:lnTo>
                    <a:pt x="9187" y="152400"/>
                  </a:lnTo>
                </a:path>
                <a:path w="90169" h="355600">
                  <a:moveTo>
                    <a:pt x="9187" y="152400"/>
                  </a:moveTo>
                  <a:lnTo>
                    <a:pt x="9187" y="330644"/>
                  </a:lnTo>
                </a:path>
                <a:path w="90169" h="355600">
                  <a:moveTo>
                    <a:pt x="9187" y="330644"/>
                  </a:moveTo>
                  <a:lnTo>
                    <a:pt x="16776" y="7632"/>
                  </a:lnTo>
                </a:path>
                <a:path w="90169" h="355600">
                  <a:moveTo>
                    <a:pt x="16776" y="7632"/>
                  </a:moveTo>
                  <a:lnTo>
                    <a:pt x="16776" y="323049"/>
                  </a:lnTo>
                </a:path>
                <a:path w="90169" h="355600">
                  <a:moveTo>
                    <a:pt x="16776" y="323049"/>
                  </a:moveTo>
                  <a:lnTo>
                    <a:pt x="16776" y="7632"/>
                  </a:lnTo>
                </a:path>
                <a:path w="90169" h="355600">
                  <a:moveTo>
                    <a:pt x="16776" y="7632"/>
                  </a:moveTo>
                  <a:lnTo>
                    <a:pt x="16776" y="152400"/>
                  </a:lnTo>
                </a:path>
                <a:path w="90169" h="355600">
                  <a:moveTo>
                    <a:pt x="16776" y="152400"/>
                  </a:moveTo>
                  <a:lnTo>
                    <a:pt x="16776" y="323049"/>
                  </a:lnTo>
                </a:path>
                <a:path w="90169" h="355600">
                  <a:moveTo>
                    <a:pt x="16776" y="323049"/>
                  </a:moveTo>
                  <a:lnTo>
                    <a:pt x="16776" y="7632"/>
                  </a:lnTo>
                </a:path>
                <a:path w="90169" h="355600">
                  <a:moveTo>
                    <a:pt x="16776" y="7632"/>
                  </a:moveTo>
                  <a:lnTo>
                    <a:pt x="16776" y="306285"/>
                  </a:lnTo>
                </a:path>
                <a:path w="90169" h="355600">
                  <a:moveTo>
                    <a:pt x="16776" y="306285"/>
                  </a:moveTo>
                  <a:lnTo>
                    <a:pt x="24416" y="306285"/>
                  </a:lnTo>
                </a:path>
                <a:path w="90169" h="355600">
                  <a:moveTo>
                    <a:pt x="24416" y="306285"/>
                  </a:moveTo>
                  <a:lnTo>
                    <a:pt x="24416" y="7632"/>
                  </a:lnTo>
                </a:path>
                <a:path w="90169" h="355600">
                  <a:moveTo>
                    <a:pt x="24416" y="7632"/>
                  </a:moveTo>
                  <a:lnTo>
                    <a:pt x="24416" y="233108"/>
                  </a:lnTo>
                </a:path>
                <a:path w="90169" h="355600">
                  <a:moveTo>
                    <a:pt x="24416" y="233108"/>
                  </a:moveTo>
                  <a:lnTo>
                    <a:pt x="24416" y="306285"/>
                  </a:lnTo>
                </a:path>
                <a:path w="90169" h="355600">
                  <a:moveTo>
                    <a:pt x="24416" y="306285"/>
                  </a:moveTo>
                  <a:lnTo>
                    <a:pt x="24416" y="7632"/>
                  </a:lnTo>
                </a:path>
                <a:path w="90169" h="355600">
                  <a:moveTo>
                    <a:pt x="24416" y="7632"/>
                  </a:moveTo>
                  <a:lnTo>
                    <a:pt x="24416" y="298640"/>
                  </a:lnTo>
                </a:path>
                <a:path w="90169" h="355600">
                  <a:moveTo>
                    <a:pt x="24416" y="298640"/>
                  </a:moveTo>
                  <a:lnTo>
                    <a:pt x="24416" y="249885"/>
                  </a:lnTo>
                </a:path>
                <a:path w="90169" h="355600">
                  <a:moveTo>
                    <a:pt x="24416" y="249885"/>
                  </a:moveTo>
                  <a:lnTo>
                    <a:pt x="24416" y="7632"/>
                  </a:lnTo>
                </a:path>
                <a:path w="90169" h="355600">
                  <a:moveTo>
                    <a:pt x="24416" y="7632"/>
                  </a:moveTo>
                  <a:lnTo>
                    <a:pt x="32005" y="298640"/>
                  </a:lnTo>
                </a:path>
                <a:path w="90169" h="355600">
                  <a:moveTo>
                    <a:pt x="32005" y="298640"/>
                  </a:moveTo>
                  <a:lnTo>
                    <a:pt x="32005" y="15227"/>
                  </a:lnTo>
                </a:path>
                <a:path w="90169" h="355600">
                  <a:moveTo>
                    <a:pt x="32005" y="15227"/>
                  </a:moveTo>
                  <a:lnTo>
                    <a:pt x="32005" y="298640"/>
                  </a:lnTo>
                </a:path>
                <a:path w="90169" h="355600">
                  <a:moveTo>
                    <a:pt x="32005" y="298640"/>
                  </a:moveTo>
                  <a:lnTo>
                    <a:pt x="32005" y="242290"/>
                  </a:lnTo>
                </a:path>
                <a:path w="90169" h="355600">
                  <a:moveTo>
                    <a:pt x="32005" y="242290"/>
                  </a:moveTo>
                  <a:lnTo>
                    <a:pt x="32005" y="15227"/>
                  </a:lnTo>
                </a:path>
                <a:path w="90169" h="355600">
                  <a:moveTo>
                    <a:pt x="32005" y="15227"/>
                  </a:moveTo>
                  <a:lnTo>
                    <a:pt x="32005" y="289521"/>
                  </a:lnTo>
                </a:path>
                <a:path w="90169" h="355600">
                  <a:moveTo>
                    <a:pt x="32005" y="289521"/>
                  </a:moveTo>
                  <a:lnTo>
                    <a:pt x="32005" y="24358"/>
                  </a:lnTo>
                </a:path>
                <a:path w="90169" h="355600">
                  <a:moveTo>
                    <a:pt x="32005" y="24358"/>
                  </a:moveTo>
                  <a:lnTo>
                    <a:pt x="41180" y="289521"/>
                  </a:lnTo>
                </a:path>
                <a:path w="90169" h="355600">
                  <a:moveTo>
                    <a:pt x="41180" y="289521"/>
                  </a:moveTo>
                  <a:lnTo>
                    <a:pt x="41180" y="169113"/>
                  </a:lnTo>
                </a:path>
                <a:path w="90169" h="355600">
                  <a:moveTo>
                    <a:pt x="41180" y="169113"/>
                  </a:moveTo>
                  <a:lnTo>
                    <a:pt x="41180" y="24358"/>
                  </a:lnTo>
                </a:path>
                <a:path w="90169" h="355600">
                  <a:moveTo>
                    <a:pt x="41180" y="24358"/>
                  </a:moveTo>
                  <a:lnTo>
                    <a:pt x="41180" y="289521"/>
                  </a:lnTo>
                </a:path>
                <a:path w="90169" h="355600">
                  <a:moveTo>
                    <a:pt x="41180" y="289521"/>
                  </a:moveTo>
                  <a:lnTo>
                    <a:pt x="41180" y="24358"/>
                  </a:lnTo>
                </a:path>
                <a:path w="90169" h="355600">
                  <a:moveTo>
                    <a:pt x="41180" y="24358"/>
                  </a:moveTo>
                  <a:lnTo>
                    <a:pt x="41180" y="31991"/>
                  </a:lnTo>
                </a:path>
                <a:path w="90169" h="355600">
                  <a:moveTo>
                    <a:pt x="41180" y="31991"/>
                  </a:moveTo>
                  <a:lnTo>
                    <a:pt x="41180" y="281927"/>
                  </a:lnTo>
                </a:path>
                <a:path w="90169" h="355600">
                  <a:moveTo>
                    <a:pt x="41180" y="281927"/>
                  </a:moveTo>
                  <a:lnTo>
                    <a:pt x="48769" y="95986"/>
                  </a:lnTo>
                </a:path>
                <a:path w="90169" h="355600">
                  <a:moveTo>
                    <a:pt x="48769" y="95986"/>
                  </a:moveTo>
                  <a:lnTo>
                    <a:pt x="48769" y="24358"/>
                  </a:lnTo>
                </a:path>
                <a:path w="90169" h="355600">
                  <a:moveTo>
                    <a:pt x="48769" y="24358"/>
                  </a:moveTo>
                  <a:lnTo>
                    <a:pt x="48769" y="281927"/>
                  </a:lnTo>
                </a:path>
                <a:path w="90169" h="355600">
                  <a:moveTo>
                    <a:pt x="48769" y="281927"/>
                  </a:moveTo>
                  <a:lnTo>
                    <a:pt x="48769" y="31991"/>
                  </a:lnTo>
                </a:path>
                <a:path w="90169" h="355600">
                  <a:moveTo>
                    <a:pt x="48769" y="31991"/>
                  </a:moveTo>
                  <a:lnTo>
                    <a:pt x="48769" y="71628"/>
                  </a:lnTo>
                </a:path>
                <a:path w="90169" h="355600">
                  <a:moveTo>
                    <a:pt x="48769" y="71628"/>
                  </a:moveTo>
                  <a:lnTo>
                    <a:pt x="48769" y="281927"/>
                  </a:lnTo>
                </a:path>
                <a:path w="90169" h="355600">
                  <a:moveTo>
                    <a:pt x="48769" y="281927"/>
                  </a:moveTo>
                  <a:lnTo>
                    <a:pt x="48769" y="31991"/>
                  </a:lnTo>
                </a:path>
                <a:path w="90169" h="355600">
                  <a:moveTo>
                    <a:pt x="48769" y="31991"/>
                  </a:moveTo>
                  <a:lnTo>
                    <a:pt x="48769" y="281927"/>
                  </a:lnTo>
                </a:path>
                <a:path w="90169" h="355600">
                  <a:moveTo>
                    <a:pt x="48769" y="281927"/>
                  </a:moveTo>
                  <a:lnTo>
                    <a:pt x="56408" y="39585"/>
                  </a:lnTo>
                </a:path>
                <a:path w="90169" h="355600">
                  <a:moveTo>
                    <a:pt x="56408" y="39585"/>
                  </a:moveTo>
                  <a:lnTo>
                    <a:pt x="56408" y="80759"/>
                  </a:lnTo>
                </a:path>
                <a:path w="90169" h="355600">
                  <a:moveTo>
                    <a:pt x="56408" y="80759"/>
                  </a:moveTo>
                  <a:lnTo>
                    <a:pt x="56408" y="281927"/>
                  </a:lnTo>
                </a:path>
                <a:path w="90169" h="355600">
                  <a:moveTo>
                    <a:pt x="56408" y="281927"/>
                  </a:moveTo>
                  <a:lnTo>
                    <a:pt x="56408" y="39585"/>
                  </a:lnTo>
                </a:path>
                <a:path w="90169" h="355600">
                  <a:moveTo>
                    <a:pt x="56408" y="39585"/>
                  </a:moveTo>
                  <a:lnTo>
                    <a:pt x="56408" y="274281"/>
                  </a:lnTo>
                </a:path>
                <a:path w="90169" h="355600">
                  <a:moveTo>
                    <a:pt x="56408" y="274281"/>
                  </a:moveTo>
                  <a:lnTo>
                    <a:pt x="56408" y="48768"/>
                  </a:lnTo>
                </a:path>
                <a:path w="90169" h="355600">
                  <a:moveTo>
                    <a:pt x="56408" y="48768"/>
                  </a:moveTo>
                  <a:lnTo>
                    <a:pt x="56408" y="152400"/>
                  </a:lnTo>
                </a:path>
                <a:path w="90169" h="355600">
                  <a:moveTo>
                    <a:pt x="56408" y="152400"/>
                  </a:moveTo>
                  <a:lnTo>
                    <a:pt x="65533" y="281927"/>
                  </a:lnTo>
                </a:path>
                <a:path w="90169" h="355600">
                  <a:moveTo>
                    <a:pt x="65533" y="281927"/>
                  </a:moveTo>
                  <a:lnTo>
                    <a:pt x="65533" y="48768"/>
                  </a:lnTo>
                </a:path>
                <a:path w="90169" h="355600">
                  <a:moveTo>
                    <a:pt x="65533" y="48768"/>
                  </a:moveTo>
                  <a:lnTo>
                    <a:pt x="65533" y="274281"/>
                  </a:lnTo>
                </a:path>
                <a:path w="90169" h="355600">
                  <a:moveTo>
                    <a:pt x="65533" y="274281"/>
                  </a:moveTo>
                  <a:lnTo>
                    <a:pt x="65533" y="56349"/>
                  </a:lnTo>
                </a:path>
                <a:path w="90169" h="355600">
                  <a:moveTo>
                    <a:pt x="65533" y="56349"/>
                  </a:moveTo>
                  <a:lnTo>
                    <a:pt x="65533" y="217881"/>
                  </a:lnTo>
                </a:path>
                <a:path w="90169" h="355600">
                  <a:moveTo>
                    <a:pt x="65533" y="217881"/>
                  </a:moveTo>
                  <a:lnTo>
                    <a:pt x="65533" y="281927"/>
                  </a:lnTo>
                </a:path>
                <a:path w="90169" h="355600">
                  <a:moveTo>
                    <a:pt x="65533" y="281927"/>
                  </a:moveTo>
                  <a:lnTo>
                    <a:pt x="65533" y="63995"/>
                  </a:lnTo>
                </a:path>
                <a:path w="90169" h="355600">
                  <a:moveTo>
                    <a:pt x="65533" y="63995"/>
                  </a:moveTo>
                  <a:lnTo>
                    <a:pt x="73134" y="274281"/>
                  </a:lnTo>
                </a:path>
                <a:path w="90169" h="355600">
                  <a:moveTo>
                    <a:pt x="73134" y="274281"/>
                  </a:moveTo>
                  <a:lnTo>
                    <a:pt x="73134" y="242290"/>
                  </a:lnTo>
                </a:path>
                <a:path w="90169" h="355600">
                  <a:moveTo>
                    <a:pt x="73134" y="242290"/>
                  </a:moveTo>
                  <a:lnTo>
                    <a:pt x="73134" y="63995"/>
                  </a:lnTo>
                </a:path>
                <a:path w="90169" h="355600">
                  <a:moveTo>
                    <a:pt x="73134" y="63995"/>
                  </a:moveTo>
                  <a:lnTo>
                    <a:pt x="73134" y="281927"/>
                  </a:lnTo>
                </a:path>
                <a:path w="90169" h="355600">
                  <a:moveTo>
                    <a:pt x="73134" y="281927"/>
                  </a:moveTo>
                  <a:lnTo>
                    <a:pt x="73134" y="71628"/>
                  </a:lnTo>
                </a:path>
                <a:path w="90169" h="355600">
                  <a:moveTo>
                    <a:pt x="73134" y="71628"/>
                  </a:moveTo>
                  <a:lnTo>
                    <a:pt x="73134" y="281927"/>
                  </a:lnTo>
                </a:path>
                <a:path w="90169" h="355600">
                  <a:moveTo>
                    <a:pt x="73134" y="281927"/>
                  </a:moveTo>
                  <a:lnTo>
                    <a:pt x="73134" y="242290"/>
                  </a:lnTo>
                </a:path>
                <a:path w="90169" h="355600">
                  <a:moveTo>
                    <a:pt x="73134" y="242290"/>
                  </a:moveTo>
                  <a:lnTo>
                    <a:pt x="80774" y="71628"/>
                  </a:lnTo>
                </a:path>
                <a:path w="90169" h="355600">
                  <a:moveTo>
                    <a:pt x="80774" y="71628"/>
                  </a:moveTo>
                  <a:lnTo>
                    <a:pt x="80774" y="281927"/>
                  </a:lnTo>
                </a:path>
                <a:path w="90169" h="355600">
                  <a:moveTo>
                    <a:pt x="80774" y="281927"/>
                  </a:moveTo>
                  <a:lnTo>
                    <a:pt x="80774" y="80759"/>
                  </a:lnTo>
                </a:path>
                <a:path w="90169" h="355600">
                  <a:moveTo>
                    <a:pt x="80774" y="80759"/>
                  </a:moveTo>
                  <a:lnTo>
                    <a:pt x="80774" y="281927"/>
                  </a:lnTo>
                </a:path>
                <a:path w="90169" h="355600">
                  <a:moveTo>
                    <a:pt x="80774" y="281927"/>
                  </a:moveTo>
                  <a:lnTo>
                    <a:pt x="80774" y="193522"/>
                  </a:lnTo>
                </a:path>
                <a:path w="90169" h="355600">
                  <a:moveTo>
                    <a:pt x="80774" y="193522"/>
                  </a:moveTo>
                  <a:lnTo>
                    <a:pt x="80774" y="80759"/>
                  </a:lnTo>
                </a:path>
                <a:path w="90169" h="355600">
                  <a:moveTo>
                    <a:pt x="80774" y="80759"/>
                  </a:moveTo>
                  <a:lnTo>
                    <a:pt x="80774" y="281927"/>
                  </a:lnTo>
                </a:path>
                <a:path w="90169" h="355600">
                  <a:moveTo>
                    <a:pt x="80774" y="281927"/>
                  </a:moveTo>
                  <a:lnTo>
                    <a:pt x="89949" y="88353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 descr=""/>
            <p:cNvSpPr/>
            <p:nvPr/>
          </p:nvSpPr>
          <p:spPr>
            <a:xfrm>
              <a:off x="2517369" y="52549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 descr=""/>
            <p:cNvSpPr/>
            <p:nvPr/>
          </p:nvSpPr>
          <p:spPr>
            <a:xfrm>
              <a:off x="2521399" y="5258943"/>
              <a:ext cx="22860" cy="193675"/>
            </a:xfrm>
            <a:custGeom>
              <a:avLst/>
              <a:gdLst/>
              <a:ahLst/>
              <a:cxnLst/>
              <a:rect l="l" t="t" r="r" b="b"/>
              <a:pathLst>
                <a:path w="22860" h="193675">
                  <a:moveTo>
                    <a:pt x="0" y="0"/>
                  </a:moveTo>
                  <a:lnTo>
                    <a:pt x="0" y="193573"/>
                  </a:lnTo>
                </a:path>
                <a:path w="22860" h="193675">
                  <a:moveTo>
                    <a:pt x="0" y="193573"/>
                  </a:moveTo>
                  <a:lnTo>
                    <a:pt x="0" y="48768"/>
                  </a:lnTo>
                </a:path>
                <a:path w="22860" h="193675">
                  <a:moveTo>
                    <a:pt x="0" y="48768"/>
                  </a:moveTo>
                  <a:lnTo>
                    <a:pt x="0" y="0"/>
                  </a:lnTo>
                </a:path>
                <a:path w="22860" h="193675">
                  <a:moveTo>
                    <a:pt x="0" y="0"/>
                  </a:moveTo>
                  <a:lnTo>
                    <a:pt x="0" y="193573"/>
                  </a:lnTo>
                </a:path>
                <a:path w="22860" h="193675">
                  <a:moveTo>
                    <a:pt x="0" y="193573"/>
                  </a:moveTo>
                  <a:lnTo>
                    <a:pt x="0" y="7632"/>
                  </a:lnTo>
                </a:path>
                <a:path w="22860" h="193675">
                  <a:moveTo>
                    <a:pt x="0" y="7632"/>
                  </a:moveTo>
                  <a:lnTo>
                    <a:pt x="0" y="41173"/>
                  </a:lnTo>
                </a:path>
                <a:path w="22860" h="193675">
                  <a:moveTo>
                    <a:pt x="0" y="41173"/>
                  </a:moveTo>
                  <a:lnTo>
                    <a:pt x="7588" y="193573"/>
                  </a:lnTo>
                </a:path>
                <a:path w="22860" h="193675">
                  <a:moveTo>
                    <a:pt x="7588" y="193573"/>
                  </a:moveTo>
                  <a:lnTo>
                    <a:pt x="7588" y="7632"/>
                  </a:lnTo>
                </a:path>
                <a:path w="22860" h="193675">
                  <a:moveTo>
                    <a:pt x="7588" y="7632"/>
                  </a:moveTo>
                  <a:lnTo>
                    <a:pt x="7588" y="193573"/>
                  </a:lnTo>
                </a:path>
                <a:path w="22860" h="193675">
                  <a:moveTo>
                    <a:pt x="7588" y="193573"/>
                  </a:moveTo>
                  <a:lnTo>
                    <a:pt x="7588" y="16764"/>
                  </a:lnTo>
                </a:path>
                <a:path w="22860" h="193675">
                  <a:moveTo>
                    <a:pt x="7588" y="16764"/>
                  </a:moveTo>
                  <a:lnTo>
                    <a:pt x="7588" y="41173"/>
                  </a:lnTo>
                </a:path>
                <a:path w="22860" h="193675">
                  <a:moveTo>
                    <a:pt x="7588" y="41173"/>
                  </a:moveTo>
                  <a:lnTo>
                    <a:pt x="7588" y="193573"/>
                  </a:lnTo>
                </a:path>
                <a:path w="22860" h="193675">
                  <a:moveTo>
                    <a:pt x="7588" y="193573"/>
                  </a:moveTo>
                  <a:lnTo>
                    <a:pt x="7588" y="16764"/>
                  </a:lnTo>
                </a:path>
                <a:path w="22860" h="193675">
                  <a:moveTo>
                    <a:pt x="7588" y="16764"/>
                  </a:moveTo>
                  <a:lnTo>
                    <a:pt x="15228" y="185928"/>
                  </a:lnTo>
                </a:path>
                <a:path w="22860" h="193675">
                  <a:moveTo>
                    <a:pt x="15228" y="185928"/>
                  </a:moveTo>
                  <a:lnTo>
                    <a:pt x="15228" y="16764"/>
                  </a:lnTo>
                </a:path>
                <a:path w="22860" h="193675">
                  <a:moveTo>
                    <a:pt x="15228" y="16764"/>
                  </a:moveTo>
                  <a:lnTo>
                    <a:pt x="15228" y="97536"/>
                  </a:lnTo>
                </a:path>
                <a:path w="22860" h="193675">
                  <a:moveTo>
                    <a:pt x="15228" y="97536"/>
                  </a:moveTo>
                  <a:lnTo>
                    <a:pt x="15228" y="185928"/>
                  </a:lnTo>
                </a:path>
                <a:path w="22860" h="193675">
                  <a:moveTo>
                    <a:pt x="15228" y="185928"/>
                  </a:moveTo>
                  <a:lnTo>
                    <a:pt x="15228" y="16764"/>
                  </a:lnTo>
                </a:path>
                <a:path w="22860" h="193675">
                  <a:moveTo>
                    <a:pt x="15228" y="16764"/>
                  </a:moveTo>
                  <a:lnTo>
                    <a:pt x="15228" y="185928"/>
                  </a:lnTo>
                </a:path>
                <a:path w="22860" h="193675">
                  <a:moveTo>
                    <a:pt x="15228" y="185928"/>
                  </a:moveTo>
                  <a:lnTo>
                    <a:pt x="22817" y="24409"/>
                  </a:lnTo>
                </a:path>
                <a:path w="22860" h="193675">
                  <a:moveTo>
                    <a:pt x="22817" y="24409"/>
                  </a:moveTo>
                  <a:lnTo>
                    <a:pt x="22817" y="144754"/>
                  </a:lnTo>
                </a:path>
                <a:path w="22860" h="193675">
                  <a:moveTo>
                    <a:pt x="22817" y="144754"/>
                  </a:moveTo>
                  <a:lnTo>
                    <a:pt x="22817" y="185928"/>
                  </a:lnTo>
                </a:path>
                <a:path w="22860" h="193675">
                  <a:moveTo>
                    <a:pt x="22817" y="185928"/>
                  </a:moveTo>
                  <a:lnTo>
                    <a:pt x="22817" y="24409"/>
                  </a:lnTo>
                </a:path>
                <a:path w="22860" h="193675">
                  <a:moveTo>
                    <a:pt x="22817" y="24409"/>
                  </a:moveTo>
                  <a:lnTo>
                    <a:pt x="22817" y="178295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 descr=""/>
            <p:cNvSpPr/>
            <p:nvPr/>
          </p:nvSpPr>
          <p:spPr>
            <a:xfrm>
              <a:off x="2540187" y="5433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 descr=""/>
            <p:cNvSpPr/>
            <p:nvPr/>
          </p:nvSpPr>
          <p:spPr>
            <a:xfrm>
              <a:off x="2544216" y="5283352"/>
              <a:ext cx="24765" cy="154305"/>
            </a:xfrm>
            <a:custGeom>
              <a:avLst/>
              <a:gdLst/>
              <a:ahLst/>
              <a:cxnLst/>
              <a:rect l="l" t="t" r="r" b="b"/>
              <a:pathLst>
                <a:path w="24764" h="154304">
                  <a:moveTo>
                    <a:pt x="0" y="153885"/>
                  </a:moveTo>
                  <a:lnTo>
                    <a:pt x="0" y="0"/>
                  </a:lnTo>
                </a:path>
                <a:path w="24764" h="154304">
                  <a:moveTo>
                    <a:pt x="0" y="0"/>
                  </a:moveTo>
                  <a:lnTo>
                    <a:pt x="0" y="153885"/>
                  </a:lnTo>
                </a:path>
                <a:path w="24764" h="154304">
                  <a:moveTo>
                    <a:pt x="0" y="153885"/>
                  </a:moveTo>
                  <a:lnTo>
                    <a:pt x="9175" y="0"/>
                  </a:lnTo>
                </a:path>
                <a:path w="24764" h="154304">
                  <a:moveTo>
                    <a:pt x="9175" y="0"/>
                  </a:moveTo>
                  <a:lnTo>
                    <a:pt x="9175" y="153885"/>
                  </a:lnTo>
                </a:path>
                <a:path w="24764" h="154304">
                  <a:moveTo>
                    <a:pt x="9175" y="153885"/>
                  </a:moveTo>
                  <a:lnTo>
                    <a:pt x="9175" y="129527"/>
                  </a:lnTo>
                </a:path>
                <a:path w="24764" h="154304">
                  <a:moveTo>
                    <a:pt x="9175" y="129527"/>
                  </a:moveTo>
                  <a:lnTo>
                    <a:pt x="9175" y="0"/>
                  </a:lnTo>
                </a:path>
                <a:path w="24764" h="154304">
                  <a:moveTo>
                    <a:pt x="9175" y="0"/>
                  </a:moveTo>
                  <a:lnTo>
                    <a:pt x="9175" y="153885"/>
                  </a:lnTo>
                </a:path>
                <a:path w="24764" h="154304">
                  <a:moveTo>
                    <a:pt x="9175" y="153885"/>
                  </a:moveTo>
                  <a:lnTo>
                    <a:pt x="9175" y="0"/>
                  </a:lnTo>
                </a:path>
                <a:path w="24764" h="154304">
                  <a:moveTo>
                    <a:pt x="9175" y="0"/>
                  </a:moveTo>
                  <a:lnTo>
                    <a:pt x="16763" y="144754"/>
                  </a:lnTo>
                </a:path>
                <a:path w="24764" h="154304">
                  <a:moveTo>
                    <a:pt x="16763" y="144754"/>
                  </a:moveTo>
                  <a:lnTo>
                    <a:pt x="16763" y="80759"/>
                  </a:lnTo>
                </a:path>
                <a:path w="24764" h="154304">
                  <a:moveTo>
                    <a:pt x="16763" y="80759"/>
                  </a:moveTo>
                  <a:lnTo>
                    <a:pt x="16763" y="0"/>
                  </a:lnTo>
                </a:path>
                <a:path w="24764" h="154304">
                  <a:moveTo>
                    <a:pt x="16763" y="0"/>
                  </a:moveTo>
                  <a:lnTo>
                    <a:pt x="16763" y="144754"/>
                  </a:lnTo>
                </a:path>
                <a:path w="24764" h="154304">
                  <a:moveTo>
                    <a:pt x="16763" y="144754"/>
                  </a:moveTo>
                  <a:lnTo>
                    <a:pt x="16763" y="0"/>
                  </a:lnTo>
                </a:path>
                <a:path w="24764" h="154304">
                  <a:moveTo>
                    <a:pt x="16763" y="0"/>
                  </a:moveTo>
                  <a:lnTo>
                    <a:pt x="16763" y="144754"/>
                  </a:lnTo>
                </a:path>
                <a:path w="24764" h="154304">
                  <a:moveTo>
                    <a:pt x="16763" y="144754"/>
                  </a:moveTo>
                  <a:lnTo>
                    <a:pt x="16763" y="39636"/>
                  </a:lnTo>
                </a:path>
                <a:path w="24764" h="154304">
                  <a:moveTo>
                    <a:pt x="16763" y="39636"/>
                  </a:moveTo>
                  <a:lnTo>
                    <a:pt x="16763" y="0"/>
                  </a:lnTo>
                </a:path>
                <a:path w="24764" h="154304">
                  <a:moveTo>
                    <a:pt x="16763" y="0"/>
                  </a:moveTo>
                  <a:lnTo>
                    <a:pt x="24403" y="137121"/>
                  </a:lnTo>
                </a:path>
                <a:path w="24764" h="154304">
                  <a:moveTo>
                    <a:pt x="24403" y="137121"/>
                  </a:moveTo>
                  <a:lnTo>
                    <a:pt x="24403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 descr=""/>
            <p:cNvSpPr/>
            <p:nvPr/>
          </p:nvSpPr>
          <p:spPr>
            <a:xfrm>
              <a:off x="2564590" y="52793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 descr=""/>
            <p:cNvSpPr/>
            <p:nvPr/>
          </p:nvSpPr>
          <p:spPr>
            <a:xfrm>
              <a:off x="2568620" y="5283352"/>
              <a:ext cx="41275" cy="137160"/>
            </a:xfrm>
            <a:custGeom>
              <a:avLst/>
              <a:gdLst/>
              <a:ahLst/>
              <a:cxnLst/>
              <a:rect l="l" t="t" r="r" b="b"/>
              <a:pathLst>
                <a:path w="41275" h="137160">
                  <a:moveTo>
                    <a:pt x="0" y="0"/>
                  </a:moveTo>
                  <a:lnTo>
                    <a:pt x="0" y="137121"/>
                  </a:lnTo>
                </a:path>
                <a:path w="41275" h="137160">
                  <a:moveTo>
                    <a:pt x="0" y="137121"/>
                  </a:moveTo>
                  <a:lnTo>
                    <a:pt x="0" y="0"/>
                  </a:lnTo>
                </a:path>
                <a:path w="41275" h="137160">
                  <a:moveTo>
                    <a:pt x="0" y="0"/>
                  </a:moveTo>
                  <a:lnTo>
                    <a:pt x="0" y="137121"/>
                  </a:lnTo>
                </a:path>
                <a:path w="41275" h="137160">
                  <a:moveTo>
                    <a:pt x="0" y="137121"/>
                  </a:moveTo>
                  <a:lnTo>
                    <a:pt x="0" y="0"/>
                  </a:lnTo>
                </a:path>
                <a:path w="41275" h="137160">
                  <a:moveTo>
                    <a:pt x="0" y="0"/>
                  </a:moveTo>
                  <a:lnTo>
                    <a:pt x="9137" y="24358"/>
                  </a:lnTo>
                </a:path>
                <a:path w="41275" h="137160">
                  <a:moveTo>
                    <a:pt x="9137" y="24358"/>
                  </a:moveTo>
                  <a:lnTo>
                    <a:pt x="9137" y="129527"/>
                  </a:lnTo>
                </a:path>
                <a:path w="41275" h="137160">
                  <a:moveTo>
                    <a:pt x="9137" y="129527"/>
                  </a:moveTo>
                  <a:lnTo>
                    <a:pt x="9137" y="0"/>
                  </a:lnTo>
                </a:path>
                <a:path w="41275" h="137160">
                  <a:moveTo>
                    <a:pt x="9137" y="0"/>
                  </a:moveTo>
                  <a:lnTo>
                    <a:pt x="9137" y="129527"/>
                  </a:lnTo>
                </a:path>
                <a:path w="41275" h="137160">
                  <a:moveTo>
                    <a:pt x="9137" y="129527"/>
                  </a:moveTo>
                  <a:lnTo>
                    <a:pt x="9137" y="0"/>
                  </a:lnTo>
                </a:path>
                <a:path w="41275" h="137160">
                  <a:moveTo>
                    <a:pt x="9137" y="0"/>
                  </a:moveTo>
                  <a:lnTo>
                    <a:pt x="9137" y="56349"/>
                  </a:lnTo>
                </a:path>
                <a:path w="41275" h="137160">
                  <a:moveTo>
                    <a:pt x="9137" y="56349"/>
                  </a:moveTo>
                  <a:lnTo>
                    <a:pt x="9137" y="129527"/>
                  </a:lnTo>
                </a:path>
                <a:path w="41275" h="137160">
                  <a:moveTo>
                    <a:pt x="9137" y="129527"/>
                  </a:moveTo>
                  <a:lnTo>
                    <a:pt x="16725" y="0"/>
                  </a:lnTo>
                </a:path>
                <a:path w="41275" h="137160">
                  <a:moveTo>
                    <a:pt x="16725" y="0"/>
                  </a:moveTo>
                  <a:lnTo>
                    <a:pt x="16725" y="120345"/>
                  </a:lnTo>
                </a:path>
                <a:path w="41275" h="137160">
                  <a:moveTo>
                    <a:pt x="16725" y="120345"/>
                  </a:moveTo>
                  <a:lnTo>
                    <a:pt x="16725" y="0"/>
                  </a:lnTo>
                </a:path>
                <a:path w="41275" h="137160">
                  <a:moveTo>
                    <a:pt x="16725" y="0"/>
                  </a:moveTo>
                  <a:lnTo>
                    <a:pt x="16725" y="56349"/>
                  </a:lnTo>
                </a:path>
                <a:path w="41275" h="137160">
                  <a:moveTo>
                    <a:pt x="16725" y="56349"/>
                  </a:moveTo>
                  <a:lnTo>
                    <a:pt x="16725" y="120345"/>
                  </a:lnTo>
                </a:path>
                <a:path w="41275" h="137160">
                  <a:moveTo>
                    <a:pt x="16725" y="120345"/>
                  </a:moveTo>
                  <a:lnTo>
                    <a:pt x="16725" y="0"/>
                  </a:lnTo>
                </a:path>
                <a:path w="41275" h="137160">
                  <a:moveTo>
                    <a:pt x="16725" y="0"/>
                  </a:moveTo>
                  <a:lnTo>
                    <a:pt x="16725" y="120345"/>
                  </a:lnTo>
                </a:path>
                <a:path w="41275" h="137160">
                  <a:moveTo>
                    <a:pt x="16725" y="120345"/>
                  </a:moveTo>
                  <a:lnTo>
                    <a:pt x="24365" y="120345"/>
                  </a:lnTo>
                </a:path>
                <a:path w="41275" h="137160">
                  <a:moveTo>
                    <a:pt x="24365" y="120345"/>
                  </a:moveTo>
                  <a:lnTo>
                    <a:pt x="24365" y="0"/>
                  </a:lnTo>
                </a:path>
                <a:path w="41275" h="137160">
                  <a:moveTo>
                    <a:pt x="24365" y="0"/>
                  </a:moveTo>
                  <a:lnTo>
                    <a:pt x="24365" y="88404"/>
                  </a:lnTo>
                </a:path>
                <a:path w="41275" h="137160">
                  <a:moveTo>
                    <a:pt x="24365" y="88404"/>
                  </a:moveTo>
                  <a:lnTo>
                    <a:pt x="24365" y="120345"/>
                  </a:lnTo>
                </a:path>
                <a:path w="41275" h="137160">
                  <a:moveTo>
                    <a:pt x="24365" y="120345"/>
                  </a:moveTo>
                  <a:lnTo>
                    <a:pt x="24365" y="0"/>
                  </a:lnTo>
                </a:path>
                <a:path w="41275" h="137160">
                  <a:moveTo>
                    <a:pt x="24365" y="0"/>
                  </a:moveTo>
                  <a:lnTo>
                    <a:pt x="24365" y="112763"/>
                  </a:lnTo>
                </a:path>
                <a:path w="41275" h="137160">
                  <a:moveTo>
                    <a:pt x="24365" y="112763"/>
                  </a:moveTo>
                  <a:lnTo>
                    <a:pt x="24365" y="97523"/>
                  </a:lnTo>
                </a:path>
                <a:path w="41275" h="137160">
                  <a:moveTo>
                    <a:pt x="24365" y="97523"/>
                  </a:moveTo>
                  <a:lnTo>
                    <a:pt x="24365" y="0"/>
                  </a:lnTo>
                </a:path>
                <a:path w="41275" h="137160">
                  <a:moveTo>
                    <a:pt x="24365" y="0"/>
                  </a:moveTo>
                  <a:lnTo>
                    <a:pt x="32005" y="112763"/>
                  </a:lnTo>
                </a:path>
                <a:path w="41275" h="137160">
                  <a:moveTo>
                    <a:pt x="32005" y="112763"/>
                  </a:moveTo>
                  <a:lnTo>
                    <a:pt x="32005" y="7581"/>
                  </a:lnTo>
                </a:path>
                <a:path w="41275" h="137160">
                  <a:moveTo>
                    <a:pt x="32005" y="7581"/>
                  </a:moveTo>
                  <a:lnTo>
                    <a:pt x="32005" y="112763"/>
                  </a:lnTo>
                </a:path>
                <a:path w="41275" h="137160">
                  <a:moveTo>
                    <a:pt x="32005" y="112763"/>
                  </a:moveTo>
                  <a:lnTo>
                    <a:pt x="32005" y="63995"/>
                  </a:lnTo>
                </a:path>
                <a:path w="41275" h="137160">
                  <a:moveTo>
                    <a:pt x="32005" y="63995"/>
                  </a:moveTo>
                  <a:lnTo>
                    <a:pt x="32005" y="7581"/>
                  </a:lnTo>
                </a:path>
                <a:path w="41275" h="137160">
                  <a:moveTo>
                    <a:pt x="32005" y="7581"/>
                  </a:moveTo>
                  <a:lnTo>
                    <a:pt x="32005" y="112763"/>
                  </a:lnTo>
                </a:path>
                <a:path w="41275" h="137160">
                  <a:moveTo>
                    <a:pt x="32005" y="112763"/>
                  </a:moveTo>
                  <a:lnTo>
                    <a:pt x="32005" y="7581"/>
                  </a:lnTo>
                </a:path>
                <a:path w="41275" h="137160">
                  <a:moveTo>
                    <a:pt x="32005" y="7581"/>
                  </a:moveTo>
                  <a:lnTo>
                    <a:pt x="41129" y="112763"/>
                  </a:lnTo>
                </a:path>
                <a:path w="41275" h="137160">
                  <a:moveTo>
                    <a:pt x="41129" y="112763"/>
                  </a:moveTo>
                  <a:lnTo>
                    <a:pt x="41129" y="63995"/>
                  </a:lnTo>
                </a:path>
                <a:path w="41275" h="137160">
                  <a:moveTo>
                    <a:pt x="41129" y="63995"/>
                  </a:moveTo>
                  <a:lnTo>
                    <a:pt x="41129" y="7581"/>
                  </a:lnTo>
                </a:path>
                <a:path w="41275" h="137160">
                  <a:moveTo>
                    <a:pt x="41129" y="7581"/>
                  </a:moveTo>
                  <a:lnTo>
                    <a:pt x="41129" y="112763"/>
                  </a:lnTo>
                </a:path>
                <a:path w="41275" h="137160">
                  <a:moveTo>
                    <a:pt x="41129" y="112763"/>
                  </a:moveTo>
                  <a:lnTo>
                    <a:pt x="41129" y="16763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 descr=""/>
            <p:cNvSpPr/>
            <p:nvPr/>
          </p:nvSpPr>
          <p:spPr>
            <a:xfrm>
              <a:off x="2605720" y="52960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 descr=""/>
            <p:cNvSpPr/>
            <p:nvPr/>
          </p:nvSpPr>
          <p:spPr>
            <a:xfrm>
              <a:off x="2609750" y="5300116"/>
              <a:ext cx="47625" cy="113030"/>
            </a:xfrm>
            <a:custGeom>
              <a:avLst/>
              <a:gdLst/>
              <a:ahLst/>
              <a:cxnLst/>
              <a:rect l="l" t="t" r="r" b="b"/>
              <a:pathLst>
                <a:path w="47625" h="113029">
                  <a:moveTo>
                    <a:pt x="0" y="0"/>
                  </a:moveTo>
                  <a:lnTo>
                    <a:pt x="0" y="95999"/>
                  </a:lnTo>
                </a:path>
                <a:path w="47625" h="113029">
                  <a:moveTo>
                    <a:pt x="0" y="95999"/>
                  </a:moveTo>
                  <a:lnTo>
                    <a:pt x="7639" y="22872"/>
                  </a:lnTo>
                </a:path>
                <a:path w="47625" h="113029">
                  <a:moveTo>
                    <a:pt x="7639" y="22872"/>
                  </a:moveTo>
                  <a:lnTo>
                    <a:pt x="7639" y="0"/>
                  </a:lnTo>
                </a:path>
                <a:path w="47625" h="113029">
                  <a:moveTo>
                    <a:pt x="7639" y="0"/>
                  </a:moveTo>
                  <a:lnTo>
                    <a:pt x="7639" y="95999"/>
                  </a:lnTo>
                </a:path>
                <a:path w="47625" h="113029">
                  <a:moveTo>
                    <a:pt x="7639" y="95999"/>
                  </a:moveTo>
                  <a:lnTo>
                    <a:pt x="7639" y="0"/>
                  </a:lnTo>
                </a:path>
                <a:path w="47625" h="113029">
                  <a:moveTo>
                    <a:pt x="7639" y="0"/>
                  </a:moveTo>
                  <a:lnTo>
                    <a:pt x="7639" y="15227"/>
                  </a:lnTo>
                </a:path>
                <a:path w="47625" h="113029">
                  <a:moveTo>
                    <a:pt x="7639" y="15227"/>
                  </a:moveTo>
                  <a:lnTo>
                    <a:pt x="7639" y="95999"/>
                  </a:lnTo>
                </a:path>
                <a:path w="47625" h="113029">
                  <a:moveTo>
                    <a:pt x="7639" y="95999"/>
                  </a:moveTo>
                  <a:lnTo>
                    <a:pt x="7639" y="0"/>
                  </a:lnTo>
                </a:path>
                <a:path w="47625" h="113029">
                  <a:moveTo>
                    <a:pt x="7639" y="0"/>
                  </a:moveTo>
                  <a:lnTo>
                    <a:pt x="7639" y="95999"/>
                  </a:lnTo>
                </a:path>
                <a:path w="47625" h="113029">
                  <a:moveTo>
                    <a:pt x="7639" y="95999"/>
                  </a:moveTo>
                  <a:lnTo>
                    <a:pt x="15228" y="7594"/>
                  </a:lnTo>
                </a:path>
                <a:path w="47625" h="113029">
                  <a:moveTo>
                    <a:pt x="15228" y="7594"/>
                  </a:moveTo>
                  <a:lnTo>
                    <a:pt x="15228" y="47231"/>
                  </a:lnTo>
                </a:path>
                <a:path w="47625" h="113029">
                  <a:moveTo>
                    <a:pt x="15228" y="47231"/>
                  </a:moveTo>
                  <a:lnTo>
                    <a:pt x="15228" y="103581"/>
                  </a:lnTo>
                </a:path>
                <a:path w="47625" h="113029">
                  <a:moveTo>
                    <a:pt x="15228" y="103581"/>
                  </a:moveTo>
                  <a:lnTo>
                    <a:pt x="15228" y="7594"/>
                  </a:lnTo>
                </a:path>
                <a:path w="47625" h="113029">
                  <a:moveTo>
                    <a:pt x="15228" y="7594"/>
                  </a:moveTo>
                  <a:lnTo>
                    <a:pt x="15228" y="103581"/>
                  </a:lnTo>
                </a:path>
                <a:path w="47625" h="113029">
                  <a:moveTo>
                    <a:pt x="15228" y="103581"/>
                  </a:moveTo>
                  <a:lnTo>
                    <a:pt x="15228" y="15227"/>
                  </a:lnTo>
                </a:path>
                <a:path w="47625" h="113029">
                  <a:moveTo>
                    <a:pt x="15228" y="15227"/>
                  </a:moveTo>
                  <a:lnTo>
                    <a:pt x="15228" y="56362"/>
                  </a:lnTo>
                </a:path>
                <a:path w="47625" h="113029">
                  <a:moveTo>
                    <a:pt x="15228" y="56362"/>
                  </a:moveTo>
                  <a:lnTo>
                    <a:pt x="24403" y="103581"/>
                  </a:lnTo>
                </a:path>
                <a:path w="47625" h="113029">
                  <a:moveTo>
                    <a:pt x="24403" y="103581"/>
                  </a:moveTo>
                  <a:lnTo>
                    <a:pt x="24403" y="15227"/>
                  </a:lnTo>
                </a:path>
                <a:path w="47625" h="113029">
                  <a:moveTo>
                    <a:pt x="24403" y="15227"/>
                  </a:moveTo>
                  <a:lnTo>
                    <a:pt x="24403" y="103581"/>
                  </a:lnTo>
                </a:path>
                <a:path w="47625" h="113029">
                  <a:moveTo>
                    <a:pt x="24403" y="103581"/>
                  </a:moveTo>
                  <a:lnTo>
                    <a:pt x="24403" y="15227"/>
                  </a:lnTo>
                </a:path>
                <a:path w="47625" h="113029">
                  <a:moveTo>
                    <a:pt x="24403" y="15227"/>
                  </a:moveTo>
                  <a:lnTo>
                    <a:pt x="24403" y="88353"/>
                  </a:lnTo>
                </a:path>
                <a:path w="47625" h="113029">
                  <a:moveTo>
                    <a:pt x="24403" y="88353"/>
                  </a:moveTo>
                  <a:lnTo>
                    <a:pt x="24403" y="103581"/>
                  </a:lnTo>
                </a:path>
                <a:path w="47625" h="113029">
                  <a:moveTo>
                    <a:pt x="24403" y="103581"/>
                  </a:moveTo>
                  <a:lnTo>
                    <a:pt x="24403" y="22872"/>
                  </a:lnTo>
                </a:path>
                <a:path w="47625" h="113029">
                  <a:moveTo>
                    <a:pt x="24403" y="22872"/>
                  </a:moveTo>
                  <a:lnTo>
                    <a:pt x="32005" y="103581"/>
                  </a:lnTo>
                </a:path>
                <a:path w="47625" h="113029">
                  <a:moveTo>
                    <a:pt x="32005" y="103581"/>
                  </a:moveTo>
                  <a:lnTo>
                    <a:pt x="32005" y="95999"/>
                  </a:lnTo>
                </a:path>
                <a:path w="47625" h="113029">
                  <a:moveTo>
                    <a:pt x="32005" y="95999"/>
                  </a:moveTo>
                  <a:lnTo>
                    <a:pt x="32005" y="22872"/>
                  </a:lnTo>
                </a:path>
                <a:path w="47625" h="113029">
                  <a:moveTo>
                    <a:pt x="32005" y="22872"/>
                  </a:moveTo>
                  <a:lnTo>
                    <a:pt x="32005" y="112763"/>
                  </a:lnTo>
                </a:path>
                <a:path w="47625" h="113029">
                  <a:moveTo>
                    <a:pt x="32005" y="112763"/>
                  </a:moveTo>
                  <a:lnTo>
                    <a:pt x="32005" y="32003"/>
                  </a:lnTo>
                </a:path>
                <a:path w="47625" h="113029">
                  <a:moveTo>
                    <a:pt x="32005" y="32003"/>
                  </a:moveTo>
                  <a:lnTo>
                    <a:pt x="32005" y="112763"/>
                  </a:lnTo>
                </a:path>
                <a:path w="47625" h="113029">
                  <a:moveTo>
                    <a:pt x="32005" y="112763"/>
                  </a:moveTo>
                  <a:lnTo>
                    <a:pt x="32005" y="95999"/>
                  </a:lnTo>
                </a:path>
                <a:path w="47625" h="113029">
                  <a:moveTo>
                    <a:pt x="32005" y="95999"/>
                  </a:moveTo>
                  <a:lnTo>
                    <a:pt x="39644" y="32003"/>
                  </a:lnTo>
                </a:path>
                <a:path w="47625" h="113029">
                  <a:moveTo>
                    <a:pt x="39644" y="32003"/>
                  </a:moveTo>
                  <a:lnTo>
                    <a:pt x="39644" y="112763"/>
                  </a:lnTo>
                </a:path>
                <a:path w="47625" h="113029">
                  <a:moveTo>
                    <a:pt x="39644" y="112763"/>
                  </a:moveTo>
                  <a:lnTo>
                    <a:pt x="39644" y="39585"/>
                  </a:lnTo>
                </a:path>
                <a:path w="47625" h="113029">
                  <a:moveTo>
                    <a:pt x="39644" y="39585"/>
                  </a:moveTo>
                  <a:lnTo>
                    <a:pt x="39644" y="112763"/>
                  </a:lnTo>
                </a:path>
                <a:path w="47625" h="113029">
                  <a:moveTo>
                    <a:pt x="39644" y="112763"/>
                  </a:moveTo>
                  <a:lnTo>
                    <a:pt x="39644" y="80759"/>
                  </a:lnTo>
                </a:path>
                <a:path w="47625" h="113029">
                  <a:moveTo>
                    <a:pt x="39644" y="80759"/>
                  </a:moveTo>
                  <a:lnTo>
                    <a:pt x="39644" y="39585"/>
                  </a:lnTo>
                </a:path>
                <a:path w="47625" h="113029">
                  <a:moveTo>
                    <a:pt x="39644" y="39585"/>
                  </a:moveTo>
                  <a:lnTo>
                    <a:pt x="39644" y="112763"/>
                  </a:lnTo>
                </a:path>
                <a:path w="47625" h="113029">
                  <a:moveTo>
                    <a:pt x="39644" y="112763"/>
                  </a:moveTo>
                  <a:lnTo>
                    <a:pt x="47233" y="39585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 descr=""/>
            <p:cNvSpPr/>
            <p:nvPr/>
          </p:nvSpPr>
          <p:spPr>
            <a:xfrm>
              <a:off x="2652953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 descr=""/>
            <p:cNvSpPr/>
            <p:nvPr/>
          </p:nvSpPr>
          <p:spPr>
            <a:xfrm>
              <a:off x="2656983" y="5339702"/>
              <a:ext cx="17145" cy="81280"/>
            </a:xfrm>
            <a:custGeom>
              <a:avLst/>
              <a:gdLst/>
              <a:ahLst/>
              <a:cxnLst/>
              <a:rect l="l" t="t" r="r" b="b"/>
              <a:pathLst>
                <a:path w="17144" h="81279">
                  <a:moveTo>
                    <a:pt x="0" y="0"/>
                  </a:moveTo>
                  <a:lnTo>
                    <a:pt x="0" y="80772"/>
                  </a:lnTo>
                </a:path>
                <a:path w="17144" h="81279">
                  <a:moveTo>
                    <a:pt x="0" y="80772"/>
                  </a:moveTo>
                  <a:lnTo>
                    <a:pt x="0" y="24409"/>
                  </a:lnTo>
                </a:path>
                <a:path w="17144" h="81279">
                  <a:moveTo>
                    <a:pt x="0" y="24409"/>
                  </a:moveTo>
                  <a:lnTo>
                    <a:pt x="0" y="0"/>
                  </a:lnTo>
                </a:path>
                <a:path w="17144" h="81279">
                  <a:moveTo>
                    <a:pt x="0" y="0"/>
                  </a:moveTo>
                  <a:lnTo>
                    <a:pt x="0" y="80772"/>
                  </a:lnTo>
                </a:path>
                <a:path w="17144" h="81279">
                  <a:moveTo>
                    <a:pt x="0" y="80772"/>
                  </a:moveTo>
                  <a:lnTo>
                    <a:pt x="0" y="7645"/>
                  </a:lnTo>
                </a:path>
                <a:path w="17144" h="81279">
                  <a:moveTo>
                    <a:pt x="0" y="7645"/>
                  </a:moveTo>
                  <a:lnTo>
                    <a:pt x="0" y="16776"/>
                  </a:lnTo>
                </a:path>
                <a:path w="17144" h="81279">
                  <a:moveTo>
                    <a:pt x="0" y="16776"/>
                  </a:moveTo>
                  <a:lnTo>
                    <a:pt x="9175" y="80772"/>
                  </a:lnTo>
                </a:path>
                <a:path w="17144" h="81279">
                  <a:moveTo>
                    <a:pt x="9175" y="80772"/>
                  </a:moveTo>
                  <a:lnTo>
                    <a:pt x="9175" y="7645"/>
                  </a:lnTo>
                </a:path>
                <a:path w="17144" h="81279">
                  <a:moveTo>
                    <a:pt x="9175" y="7645"/>
                  </a:moveTo>
                  <a:lnTo>
                    <a:pt x="9175" y="80772"/>
                  </a:lnTo>
                </a:path>
                <a:path w="17144" h="81279">
                  <a:moveTo>
                    <a:pt x="9175" y="80772"/>
                  </a:moveTo>
                  <a:lnTo>
                    <a:pt x="9175" y="7645"/>
                  </a:lnTo>
                </a:path>
                <a:path w="17144" h="81279">
                  <a:moveTo>
                    <a:pt x="9175" y="7645"/>
                  </a:moveTo>
                  <a:lnTo>
                    <a:pt x="9175" y="24409"/>
                  </a:lnTo>
                </a:path>
                <a:path w="17144" h="81279">
                  <a:moveTo>
                    <a:pt x="9175" y="24409"/>
                  </a:moveTo>
                  <a:lnTo>
                    <a:pt x="9175" y="80772"/>
                  </a:lnTo>
                </a:path>
                <a:path w="17144" h="81279">
                  <a:moveTo>
                    <a:pt x="9175" y="80772"/>
                  </a:moveTo>
                  <a:lnTo>
                    <a:pt x="9175" y="7645"/>
                  </a:lnTo>
                </a:path>
                <a:path w="17144" h="81279">
                  <a:moveTo>
                    <a:pt x="9175" y="7645"/>
                  </a:moveTo>
                  <a:lnTo>
                    <a:pt x="16763" y="80772"/>
                  </a:lnTo>
                </a:path>
                <a:path w="17144" h="81279">
                  <a:moveTo>
                    <a:pt x="16763" y="80772"/>
                  </a:moveTo>
                  <a:lnTo>
                    <a:pt x="16763" y="7645"/>
                  </a:lnTo>
                </a:path>
                <a:path w="17144" h="81279">
                  <a:moveTo>
                    <a:pt x="16763" y="7645"/>
                  </a:moveTo>
                  <a:lnTo>
                    <a:pt x="16763" y="41173"/>
                  </a:lnTo>
                </a:path>
                <a:path w="17144" h="81279">
                  <a:moveTo>
                    <a:pt x="16763" y="41173"/>
                  </a:moveTo>
                  <a:lnTo>
                    <a:pt x="16763" y="80772"/>
                  </a:lnTo>
                </a:path>
                <a:path w="17144" h="81279">
                  <a:moveTo>
                    <a:pt x="16763" y="80772"/>
                  </a:moveTo>
                  <a:lnTo>
                    <a:pt x="16763" y="7645"/>
                  </a:lnTo>
                </a:path>
                <a:path w="17144" h="81279">
                  <a:moveTo>
                    <a:pt x="16763" y="7645"/>
                  </a:moveTo>
                  <a:lnTo>
                    <a:pt x="16763" y="73177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 descr=""/>
            <p:cNvSpPr/>
            <p:nvPr/>
          </p:nvSpPr>
          <p:spPr>
            <a:xfrm>
              <a:off x="2669717" y="54088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 descr=""/>
            <p:cNvSpPr/>
            <p:nvPr/>
          </p:nvSpPr>
          <p:spPr>
            <a:xfrm>
              <a:off x="2673747" y="5339702"/>
              <a:ext cx="32384" cy="73660"/>
            </a:xfrm>
            <a:custGeom>
              <a:avLst/>
              <a:gdLst/>
              <a:ahLst/>
              <a:cxnLst/>
              <a:rect l="l" t="t" r="r" b="b"/>
              <a:pathLst>
                <a:path w="32385" h="73660">
                  <a:moveTo>
                    <a:pt x="0" y="73177"/>
                  </a:moveTo>
                  <a:lnTo>
                    <a:pt x="7639" y="7645"/>
                  </a:lnTo>
                </a:path>
                <a:path w="32385" h="73660">
                  <a:moveTo>
                    <a:pt x="7639" y="7645"/>
                  </a:moveTo>
                  <a:lnTo>
                    <a:pt x="7639" y="56413"/>
                  </a:lnTo>
                </a:path>
                <a:path w="32385" h="73660">
                  <a:moveTo>
                    <a:pt x="7639" y="56413"/>
                  </a:moveTo>
                  <a:lnTo>
                    <a:pt x="7639" y="73177"/>
                  </a:lnTo>
                </a:path>
                <a:path w="32385" h="73660">
                  <a:moveTo>
                    <a:pt x="7639" y="73177"/>
                  </a:moveTo>
                  <a:lnTo>
                    <a:pt x="7639" y="7645"/>
                  </a:lnTo>
                </a:path>
                <a:path w="32385" h="73660">
                  <a:moveTo>
                    <a:pt x="7639" y="7645"/>
                  </a:moveTo>
                  <a:lnTo>
                    <a:pt x="7639" y="73177"/>
                  </a:lnTo>
                </a:path>
                <a:path w="32385" h="73660">
                  <a:moveTo>
                    <a:pt x="7639" y="73177"/>
                  </a:moveTo>
                  <a:lnTo>
                    <a:pt x="7639" y="63995"/>
                  </a:lnTo>
                </a:path>
                <a:path w="32385" h="73660">
                  <a:moveTo>
                    <a:pt x="7639" y="63995"/>
                  </a:moveTo>
                  <a:lnTo>
                    <a:pt x="7639" y="7645"/>
                  </a:lnTo>
                </a:path>
                <a:path w="32385" h="73660">
                  <a:moveTo>
                    <a:pt x="7639" y="7645"/>
                  </a:moveTo>
                  <a:lnTo>
                    <a:pt x="7639" y="73177"/>
                  </a:lnTo>
                </a:path>
                <a:path w="32385" h="73660">
                  <a:moveTo>
                    <a:pt x="7639" y="73177"/>
                  </a:moveTo>
                  <a:lnTo>
                    <a:pt x="16763" y="7645"/>
                  </a:lnTo>
                </a:path>
                <a:path w="32385" h="73660">
                  <a:moveTo>
                    <a:pt x="16763" y="7645"/>
                  </a:moveTo>
                  <a:lnTo>
                    <a:pt x="16763" y="73177"/>
                  </a:lnTo>
                </a:path>
                <a:path w="32385" h="73660">
                  <a:moveTo>
                    <a:pt x="16763" y="73177"/>
                  </a:moveTo>
                  <a:lnTo>
                    <a:pt x="16763" y="56413"/>
                  </a:lnTo>
                </a:path>
                <a:path w="32385" h="73660">
                  <a:moveTo>
                    <a:pt x="16763" y="56413"/>
                  </a:moveTo>
                  <a:lnTo>
                    <a:pt x="16763" y="7645"/>
                  </a:lnTo>
                </a:path>
                <a:path w="32385" h="73660">
                  <a:moveTo>
                    <a:pt x="16763" y="7645"/>
                  </a:moveTo>
                  <a:lnTo>
                    <a:pt x="16763" y="63995"/>
                  </a:lnTo>
                </a:path>
                <a:path w="32385" h="73660">
                  <a:moveTo>
                    <a:pt x="16763" y="63995"/>
                  </a:moveTo>
                  <a:lnTo>
                    <a:pt x="16763" y="7645"/>
                  </a:lnTo>
                </a:path>
                <a:path w="32385" h="73660">
                  <a:moveTo>
                    <a:pt x="16763" y="7645"/>
                  </a:moveTo>
                  <a:lnTo>
                    <a:pt x="24403" y="63995"/>
                  </a:lnTo>
                </a:path>
                <a:path w="32385" h="73660">
                  <a:moveTo>
                    <a:pt x="24403" y="63995"/>
                  </a:moveTo>
                  <a:lnTo>
                    <a:pt x="24403" y="41173"/>
                  </a:lnTo>
                </a:path>
                <a:path w="32385" h="73660">
                  <a:moveTo>
                    <a:pt x="24403" y="41173"/>
                  </a:moveTo>
                  <a:lnTo>
                    <a:pt x="24403" y="7645"/>
                  </a:lnTo>
                </a:path>
                <a:path w="32385" h="73660">
                  <a:moveTo>
                    <a:pt x="24403" y="7645"/>
                  </a:moveTo>
                  <a:lnTo>
                    <a:pt x="24403" y="63995"/>
                  </a:lnTo>
                </a:path>
                <a:path w="32385" h="73660">
                  <a:moveTo>
                    <a:pt x="24403" y="63995"/>
                  </a:moveTo>
                  <a:lnTo>
                    <a:pt x="24403" y="7645"/>
                  </a:lnTo>
                </a:path>
                <a:path w="32385" h="73660">
                  <a:moveTo>
                    <a:pt x="24403" y="7645"/>
                  </a:moveTo>
                  <a:lnTo>
                    <a:pt x="24403" y="56413"/>
                  </a:lnTo>
                </a:path>
                <a:path w="32385" h="73660">
                  <a:moveTo>
                    <a:pt x="24403" y="56413"/>
                  </a:moveTo>
                  <a:lnTo>
                    <a:pt x="24403" y="16776"/>
                  </a:lnTo>
                </a:path>
                <a:path w="32385" h="73660">
                  <a:moveTo>
                    <a:pt x="24403" y="16776"/>
                  </a:moveTo>
                  <a:lnTo>
                    <a:pt x="24403" y="0"/>
                  </a:lnTo>
                </a:path>
                <a:path w="32385" h="73660">
                  <a:moveTo>
                    <a:pt x="24403" y="0"/>
                  </a:moveTo>
                  <a:lnTo>
                    <a:pt x="31992" y="56413"/>
                  </a:lnTo>
                </a:path>
                <a:path w="32385" h="73660">
                  <a:moveTo>
                    <a:pt x="31992" y="56413"/>
                  </a:moveTo>
                  <a:lnTo>
                    <a:pt x="31992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 descr=""/>
            <p:cNvSpPr/>
            <p:nvPr/>
          </p:nvSpPr>
          <p:spPr>
            <a:xfrm>
              <a:off x="2701710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 descr=""/>
            <p:cNvSpPr/>
            <p:nvPr/>
          </p:nvSpPr>
          <p:spPr>
            <a:xfrm>
              <a:off x="2705739" y="5332120"/>
              <a:ext cx="48895" cy="64135"/>
            </a:xfrm>
            <a:custGeom>
              <a:avLst/>
              <a:gdLst/>
              <a:ahLst/>
              <a:cxnLst/>
              <a:rect l="l" t="t" r="r" b="b"/>
              <a:pathLst>
                <a:path w="48894" h="64135">
                  <a:moveTo>
                    <a:pt x="0" y="7581"/>
                  </a:moveTo>
                  <a:lnTo>
                    <a:pt x="0" y="63995"/>
                  </a:lnTo>
                </a:path>
                <a:path w="48894" h="64135">
                  <a:moveTo>
                    <a:pt x="0" y="63995"/>
                  </a:moveTo>
                  <a:lnTo>
                    <a:pt x="0" y="7581"/>
                  </a:lnTo>
                </a:path>
                <a:path w="48894" h="64135">
                  <a:moveTo>
                    <a:pt x="0" y="7581"/>
                  </a:moveTo>
                  <a:lnTo>
                    <a:pt x="0" y="56349"/>
                  </a:lnTo>
                </a:path>
                <a:path w="48894" h="64135">
                  <a:moveTo>
                    <a:pt x="0" y="56349"/>
                  </a:moveTo>
                  <a:lnTo>
                    <a:pt x="0" y="7581"/>
                  </a:lnTo>
                </a:path>
                <a:path w="48894" h="64135">
                  <a:moveTo>
                    <a:pt x="0" y="7581"/>
                  </a:moveTo>
                  <a:lnTo>
                    <a:pt x="9187" y="15227"/>
                  </a:lnTo>
                </a:path>
                <a:path w="48894" h="64135">
                  <a:moveTo>
                    <a:pt x="9187" y="15227"/>
                  </a:moveTo>
                  <a:lnTo>
                    <a:pt x="9187" y="56349"/>
                  </a:lnTo>
                </a:path>
                <a:path w="48894" h="64135">
                  <a:moveTo>
                    <a:pt x="9187" y="56349"/>
                  </a:moveTo>
                  <a:lnTo>
                    <a:pt x="9187" y="7581"/>
                  </a:lnTo>
                </a:path>
                <a:path w="48894" h="64135">
                  <a:moveTo>
                    <a:pt x="9187" y="7581"/>
                  </a:moveTo>
                  <a:lnTo>
                    <a:pt x="9187" y="56349"/>
                  </a:lnTo>
                </a:path>
                <a:path w="48894" h="64135">
                  <a:moveTo>
                    <a:pt x="9187" y="56349"/>
                  </a:moveTo>
                  <a:lnTo>
                    <a:pt x="9187" y="7581"/>
                  </a:lnTo>
                </a:path>
                <a:path w="48894" h="64135">
                  <a:moveTo>
                    <a:pt x="9187" y="7581"/>
                  </a:moveTo>
                  <a:lnTo>
                    <a:pt x="9187" y="24358"/>
                  </a:lnTo>
                </a:path>
                <a:path w="48894" h="64135">
                  <a:moveTo>
                    <a:pt x="9187" y="24358"/>
                  </a:moveTo>
                  <a:lnTo>
                    <a:pt x="9187" y="56349"/>
                  </a:lnTo>
                </a:path>
                <a:path w="48894" h="64135">
                  <a:moveTo>
                    <a:pt x="9187" y="56349"/>
                  </a:moveTo>
                  <a:lnTo>
                    <a:pt x="16776" y="0"/>
                  </a:lnTo>
                </a:path>
                <a:path w="48894" h="64135">
                  <a:moveTo>
                    <a:pt x="16776" y="0"/>
                  </a:moveTo>
                  <a:lnTo>
                    <a:pt x="16776" y="48755"/>
                  </a:lnTo>
                </a:path>
                <a:path w="48894" h="64135">
                  <a:moveTo>
                    <a:pt x="16776" y="48755"/>
                  </a:moveTo>
                  <a:lnTo>
                    <a:pt x="16776" y="0"/>
                  </a:lnTo>
                </a:path>
                <a:path w="48894" h="64135">
                  <a:moveTo>
                    <a:pt x="16776" y="0"/>
                  </a:moveTo>
                  <a:lnTo>
                    <a:pt x="16776" y="24358"/>
                  </a:lnTo>
                </a:path>
                <a:path w="48894" h="64135">
                  <a:moveTo>
                    <a:pt x="16776" y="24358"/>
                  </a:moveTo>
                  <a:lnTo>
                    <a:pt x="16776" y="48755"/>
                  </a:lnTo>
                </a:path>
                <a:path w="48894" h="64135">
                  <a:moveTo>
                    <a:pt x="16776" y="48755"/>
                  </a:moveTo>
                  <a:lnTo>
                    <a:pt x="16776" y="0"/>
                  </a:lnTo>
                </a:path>
                <a:path w="48894" h="64135">
                  <a:moveTo>
                    <a:pt x="16776" y="0"/>
                  </a:moveTo>
                  <a:lnTo>
                    <a:pt x="16776" y="48755"/>
                  </a:lnTo>
                </a:path>
                <a:path w="48894" h="64135">
                  <a:moveTo>
                    <a:pt x="16776" y="48755"/>
                  </a:moveTo>
                  <a:lnTo>
                    <a:pt x="24416" y="39636"/>
                  </a:lnTo>
                </a:path>
                <a:path w="48894" h="64135">
                  <a:moveTo>
                    <a:pt x="24416" y="39636"/>
                  </a:moveTo>
                  <a:lnTo>
                    <a:pt x="24416" y="0"/>
                  </a:lnTo>
                </a:path>
                <a:path w="48894" h="64135">
                  <a:moveTo>
                    <a:pt x="24416" y="0"/>
                  </a:moveTo>
                  <a:lnTo>
                    <a:pt x="24416" y="31991"/>
                  </a:lnTo>
                </a:path>
                <a:path w="48894" h="64135">
                  <a:moveTo>
                    <a:pt x="24416" y="31991"/>
                  </a:moveTo>
                  <a:lnTo>
                    <a:pt x="24416" y="48755"/>
                  </a:lnTo>
                </a:path>
                <a:path w="48894" h="64135">
                  <a:moveTo>
                    <a:pt x="24416" y="48755"/>
                  </a:moveTo>
                  <a:lnTo>
                    <a:pt x="24416" y="0"/>
                  </a:lnTo>
                </a:path>
                <a:path w="48894" h="64135">
                  <a:moveTo>
                    <a:pt x="24416" y="0"/>
                  </a:moveTo>
                  <a:lnTo>
                    <a:pt x="24416" y="48755"/>
                  </a:lnTo>
                </a:path>
                <a:path w="48894" h="64135">
                  <a:moveTo>
                    <a:pt x="24416" y="48755"/>
                  </a:moveTo>
                  <a:lnTo>
                    <a:pt x="24416" y="39636"/>
                  </a:lnTo>
                </a:path>
                <a:path w="48894" h="64135">
                  <a:moveTo>
                    <a:pt x="24416" y="39636"/>
                  </a:moveTo>
                  <a:lnTo>
                    <a:pt x="24416" y="0"/>
                  </a:lnTo>
                </a:path>
                <a:path w="48894" h="64135">
                  <a:moveTo>
                    <a:pt x="24416" y="0"/>
                  </a:moveTo>
                  <a:lnTo>
                    <a:pt x="32055" y="39636"/>
                  </a:lnTo>
                </a:path>
                <a:path w="48894" h="64135">
                  <a:moveTo>
                    <a:pt x="32055" y="39636"/>
                  </a:moveTo>
                  <a:lnTo>
                    <a:pt x="32055" y="0"/>
                  </a:lnTo>
                </a:path>
                <a:path w="48894" h="64135">
                  <a:moveTo>
                    <a:pt x="32055" y="0"/>
                  </a:moveTo>
                  <a:lnTo>
                    <a:pt x="32055" y="39636"/>
                  </a:lnTo>
                </a:path>
                <a:path w="48894" h="64135">
                  <a:moveTo>
                    <a:pt x="32055" y="39636"/>
                  </a:moveTo>
                  <a:lnTo>
                    <a:pt x="32055" y="24358"/>
                  </a:lnTo>
                </a:path>
                <a:path w="48894" h="64135">
                  <a:moveTo>
                    <a:pt x="32055" y="24358"/>
                  </a:moveTo>
                  <a:lnTo>
                    <a:pt x="32055" y="0"/>
                  </a:lnTo>
                </a:path>
                <a:path w="48894" h="64135">
                  <a:moveTo>
                    <a:pt x="32055" y="0"/>
                  </a:moveTo>
                  <a:lnTo>
                    <a:pt x="32055" y="39636"/>
                  </a:lnTo>
                </a:path>
                <a:path w="48894" h="64135">
                  <a:moveTo>
                    <a:pt x="32055" y="39636"/>
                  </a:moveTo>
                  <a:lnTo>
                    <a:pt x="32055" y="0"/>
                  </a:lnTo>
                </a:path>
                <a:path w="48894" h="64135">
                  <a:moveTo>
                    <a:pt x="32055" y="0"/>
                  </a:moveTo>
                  <a:lnTo>
                    <a:pt x="41129" y="39636"/>
                  </a:lnTo>
                </a:path>
                <a:path w="48894" h="64135">
                  <a:moveTo>
                    <a:pt x="41129" y="39636"/>
                  </a:moveTo>
                  <a:lnTo>
                    <a:pt x="41129" y="24358"/>
                  </a:lnTo>
                </a:path>
                <a:path w="48894" h="64135">
                  <a:moveTo>
                    <a:pt x="41129" y="24358"/>
                  </a:moveTo>
                  <a:lnTo>
                    <a:pt x="41129" y="0"/>
                  </a:lnTo>
                </a:path>
                <a:path w="48894" h="64135">
                  <a:moveTo>
                    <a:pt x="41129" y="0"/>
                  </a:moveTo>
                  <a:lnTo>
                    <a:pt x="41129" y="39636"/>
                  </a:lnTo>
                </a:path>
                <a:path w="48894" h="64135">
                  <a:moveTo>
                    <a:pt x="41129" y="39636"/>
                  </a:moveTo>
                  <a:lnTo>
                    <a:pt x="41129" y="0"/>
                  </a:lnTo>
                </a:path>
                <a:path w="48894" h="64135">
                  <a:moveTo>
                    <a:pt x="41129" y="0"/>
                  </a:moveTo>
                  <a:lnTo>
                    <a:pt x="41129" y="7581"/>
                  </a:lnTo>
                </a:path>
                <a:path w="48894" h="64135">
                  <a:moveTo>
                    <a:pt x="41129" y="7581"/>
                  </a:moveTo>
                  <a:lnTo>
                    <a:pt x="41129" y="39636"/>
                  </a:lnTo>
                </a:path>
                <a:path w="48894" h="64135">
                  <a:moveTo>
                    <a:pt x="41129" y="39636"/>
                  </a:moveTo>
                  <a:lnTo>
                    <a:pt x="48769" y="15227"/>
                  </a:lnTo>
                </a:path>
                <a:path w="48894" h="64135">
                  <a:moveTo>
                    <a:pt x="48769" y="15227"/>
                  </a:moveTo>
                  <a:lnTo>
                    <a:pt x="48769" y="0"/>
                  </a:lnTo>
                </a:path>
                <a:path w="48894" h="64135">
                  <a:moveTo>
                    <a:pt x="48769" y="0"/>
                  </a:moveTo>
                  <a:lnTo>
                    <a:pt x="48769" y="39636"/>
                  </a:lnTo>
                </a:path>
                <a:path w="48894" h="64135">
                  <a:moveTo>
                    <a:pt x="48769" y="39636"/>
                  </a:moveTo>
                  <a:lnTo>
                    <a:pt x="48769" y="7581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 descr=""/>
            <p:cNvSpPr/>
            <p:nvPr/>
          </p:nvSpPr>
          <p:spPr>
            <a:xfrm>
              <a:off x="2750479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 descr=""/>
            <p:cNvSpPr/>
            <p:nvPr/>
          </p:nvSpPr>
          <p:spPr>
            <a:xfrm>
              <a:off x="2754509" y="5339702"/>
              <a:ext cx="17145" cy="41275"/>
            </a:xfrm>
            <a:custGeom>
              <a:avLst/>
              <a:gdLst/>
              <a:ahLst/>
              <a:cxnLst/>
              <a:rect l="l" t="t" r="r" b="b"/>
              <a:pathLst>
                <a:path w="17144" h="41275">
                  <a:moveTo>
                    <a:pt x="0" y="0"/>
                  </a:moveTo>
                  <a:lnTo>
                    <a:pt x="0" y="32054"/>
                  </a:lnTo>
                </a:path>
                <a:path w="17144" h="41275">
                  <a:moveTo>
                    <a:pt x="0" y="32054"/>
                  </a:moveTo>
                  <a:lnTo>
                    <a:pt x="0" y="0"/>
                  </a:lnTo>
                </a:path>
                <a:path w="17144" h="41275">
                  <a:moveTo>
                    <a:pt x="0" y="0"/>
                  </a:moveTo>
                  <a:lnTo>
                    <a:pt x="0" y="32054"/>
                  </a:lnTo>
                </a:path>
                <a:path w="17144" h="41275">
                  <a:moveTo>
                    <a:pt x="0" y="32054"/>
                  </a:moveTo>
                  <a:lnTo>
                    <a:pt x="7639" y="0"/>
                  </a:lnTo>
                </a:path>
                <a:path w="17144" h="41275">
                  <a:moveTo>
                    <a:pt x="7639" y="0"/>
                  </a:moveTo>
                  <a:lnTo>
                    <a:pt x="7639" y="16776"/>
                  </a:lnTo>
                </a:path>
                <a:path w="17144" h="41275">
                  <a:moveTo>
                    <a:pt x="7639" y="16776"/>
                  </a:moveTo>
                  <a:lnTo>
                    <a:pt x="7639" y="41173"/>
                  </a:lnTo>
                </a:path>
                <a:path w="17144" h="41275">
                  <a:moveTo>
                    <a:pt x="7639" y="41173"/>
                  </a:moveTo>
                  <a:lnTo>
                    <a:pt x="7639" y="0"/>
                  </a:lnTo>
                </a:path>
                <a:path w="17144" h="41275">
                  <a:moveTo>
                    <a:pt x="7639" y="0"/>
                  </a:moveTo>
                  <a:lnTo>
                    <a:pt x="7639" y="41173"/>
                  </a:lnTo>
                </a:path>
                <a:path w="17144" h="41275">
                  <a:moveTo>
                    <a:pt x="7639" y="41173"/>
                  </a:moveTo>
                  <a:lnTo>
                    <a:pt x="7639" y="0"/>
                  </a:lnTo>
                </a:path>
                <a:path w="17144" h="41275">
                  <a:moveTo>
                    <a:pt x="7639" y="0"/>
                  </a:moveTo>
                  <a:lnTo>
                    <a:pt x="7639" y="32054"/>
                  </a:lnTo>
                </a:path>
                <a:path w="17144" h="41275">
                  <a:moveTo>
                    <a:pt x="7639" y="32054"/>
                  </a:moveTo>
                  <a:lnTo>
                    <a:pt x="16763" y="41173"/>
                  </a:lnTo>
                </a:path>
                <a:path w="17144" h="41275">
                  <a:moveTo>
                    <a:pt x="16763" y="41173"/>
                  </a:moveTo>
                  <a:lnTo>
                    <a:pt x="16763" y="7645"/>
                  </a:lnTo>
                </a:path>
                <a:path w="17144" h="41275">
                  <a:moveTo>
                    <a:pt x="16763" y="7645"/>
                  </a:moveTo>
                  <a:lnTo>
                    <a:pt x="16763" y="41173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 descr=""/>
            <p:cNvSpPr/>
            <p:nvPr/>
          </p:nvSpPr>
          <p:spPr>
            <a:xfrm>
              <a:off x="2767243" y="53768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 descr=""/>
            <p:cNvSpPr/>
            <p:nvPr/>
          </p:nvSpPr>
          <p:spPr>
            <a:xfrm>
              <a:off x="2771272" y="5347347"/>
              <a:ext cx="8255" cy="33655"/>
            </a:xfrm>
            <a:custGeom>
              <a:avLst/>
              <a:gdLst/>
              <a:ahLst/>
              <a:cxnLst/>
              <a:rect l="l" t="t" r="r" b="b"/>
              <a:pathLst>
                <a:path w="8255" h="33654">
                  <a:moveTo>
                    <a:pt x="0" y="33527"/>
                  </a:moveTo>
                  <a:lnTo>
                    <a:pt x="0" y="0"/>
                  </a:lnTo>
                </a:path>
                <a:path w="8255" h="33654">
                  <a:moveTo>
                    <a:pt x="0" y="0"/>
                  </a:moveTo>
                  <a:lnTo>
                    <a:pt x="0" y="33527"/>
                  </a:lnTo>
                </a:path>
                <a:path w="8255" h="33654">
                  <a:moveTo>
                    <a:pt x="0" y="33527"/>
                  </a:moveTo>
                  <a:lnTo>
                    <a:pt x="0" y="0"/>
                  </a:lnTo>
                </a:path>
                <a:path w="8255" h="33654">
                  <a:moveTo>
                    <a:pt x="0" y="0"/>
                  </a:moveTo>
                  <a:lnTo>
                    <a:pt x="7639" y="33527"/>
                  </a:lnTo>
                </a:path>
                <a:path w="8255" h="33654">
                  <a:moveTo>
                    <a:pt x="7639" y="33527"/>
                  </a:moveTo>
                  <a:lnTo>
                    <a:pt x="7639" y="24409"/>
                  </a:lnTo>
                </a:path>
                <a:path w="8255" h="33654">
                  <a:moveTo>
                    <a:pt x="7639" y="24409"/>
                  </a:moveTo>
                  <a:lnTo>
                    <a:pt x="7639" y="0"/>
                  </a:lnTo>
                </a:path>
                <a:path w="8255" h="33654">
                  <a:moveTo>
                    <a:pt x="7639" y="0"/>
                  </a:moveTo>
                  <a:lnTo>
                    <a:pt x="7639" y="33527"/>
                  </a:lnTo>
                </a:path>
                <a:path w="8255" h="33654">
                  <a:moveTo>
                    <a:pt x="7639" y="33527"/>
                  </a:moveTo>
                  <a:lnTo>
                    <a:pt x="7639" y="0"/>
                  </a:lnTo>
                </a:path>
                <a:path w="8255" h="33654">
                  <a:moveTo>
                    <a:pt x="7639" y="0"/>
                  </a:moveTo>
                  <a:lnTo>
                    <a:pt x="7639" y="33527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 descr=""/>
            <p:cNvSpPr/>
            <p:nvPr/>
          </p:nvSpPr>
          <p:spPr>
            <a:xfrm>
              <a:off x="2774882" y="53768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 descr=""/>
            <p:cNvSpPr/>
            <p:nvPr/>
          </p:nvSpPr>
          <p:spPr>
            <a:xfrm>
              <a:off x="2778912" y="5347347"/>
              <a:ext cx="15240" cy="41275"/>
            </a:xfrm>
            <a:custGeom>
              <a:avLst/>
              <a:gdLst/>
              <a:ahLst/>
              <a:cxnLst/>
              <a:rect l="l" t="t" r="r" b="b"/>
              <a:pathLst>
                <a:path w="15239" h="41275">
                  <a:moveTo>
                    <a:pt x="0" y="33527"/>
                  </a:moveTo>
                  <a:lnTo>
                    <a:pt x="7601" y="0"/>
                  </a:lnTo>
                </a:path>
                <a:path w="15239" h="41275">
                  <a:moveTo>
                    <a:pt x="7601" y="0"/>
                  </a:moveTo>
                  <a:lnTo>
                    <a:pt x="7601" y="33527"/>
                  </a:lnTo>
                </a:path>
                <a:path w="15239" h="41275">
                  <a:moveTo>
                    <a:pt x="7601" y="33527"/>
                  </a:moveTo>
                  <a:lnTo>
                    <a:pt x="7601" y="9131"/>
                  </a:lnTo>
                </a:path>
                <a:path w="15239" h="41275">
                  <a:moveTo>
                    <a:pt x="7601" y="9131"/>
                  </a:moveTo>
                  <a:lnTo>
                    <a:pt x="7601" y="33527"/>
                  </a:lnTo>
                </a:path>
                <a:path w="15239" h="41275">
                  <a:moveTo>
                    <a:pt x="7601" y="33527"/>
                  </a:moveTo>
                  <a:lnTo>
                    <a:pt x="7601" y="24409"/>
                  </a:lnTo>
                </a:path>
                <a:path w="15239" h="41275">
                  <a:moveTo>
                    <a:pt x="7601" y="24409"/>
                  </a:moveTo>
                  <a:lnTo>
                    <a:pt x="7601" y="9131"/>
                  </a:lnTo>
                </a:path>
                <a:path w="15239" h="41275">
                  <a:moveTo>
                    <a:pt x="7601" y="9131"/>
                  </a:moveTo>
                  <a:lnTo>
                    <a:pt x="7601" y="41122"/>
                  </a:lnTo>
                </a:path>
                <a:path w="15239" h="41275">
                  <a:moveTo>
                    <a:pt x="7601" y="41122"/>
                  </a:moveTo>
                  <a:lnTo>
                    <a:pt x="15241" y="9131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 descr=""/>
            <p:cNvSpPr/>
            <p:nvPr/>
          </p:nvSpPr>
          <p:spPr>
            <a:xfrm>
              <a:off x="2790123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 descr=""/>
            <p:cNvSpPr/>
            <p:nvPr/>
          </p:nvSpPr>
          <p:spPr>
            <a:xfrm>
              <a:off x="2794153" y="5347347"/>
              <a:ext cx="24765" cy="41275"/>
            </a:xfrm>
            <a:custGeom>
              <a:avLst/>
              <a:gdLst/>
              <a:ahLst/>
              <a:cxnLst/>
              <a:rect l="l" t="t" r="r" b="b"/>
              <a:pathLst>
                <a:path w="24764" h="41275">
                  <a:moveTo>
                    <a:pt x="0" y="9131"/>
                  </a:moveTo>
                  <a:lnTo>
                    <a:pt x="0" y="41122"/>
                  </a:lnTo>
                </a:path>
                <a:path w="24764" h="41275">
                  <a:moveTo>
                    <a:pt x="0" y="41122"/>
                  </a:moveTo>
                  <a:lnTo>
                    <a:pt x="0" y="16763"/>
                  </a:lnTo>
                </a:path>
                <a:path w="24764" h="41275">
                  <a:moveTo>
                    <a:pt x="0" y="16763"/>
                  </a:moveTo>
                  <a:lnTo>
                    <a:pt x="0" y="9131"/>
                  </a:lnTo>
                </a:path>
                <a:path w="24764" h="41275">
                  <a:moveTo>
                    <a:pt x="0" y="9131"/>
                  </a:moveTo>
                  <a:lnTo>
                    <a:pt x="0" y="41122"/>
                  </a:lnTo>
                </a:path>
                <a:path w="24764" h="41275">
                  <a:moveTo>
                    <a:pt x="0" y="41122"/>
                  </a:moveTo>
                  <a:lnTo>
                    <a:pt x="0" y="9131"/>
                  </a:lnTo>
                </a:path>
                <a:path w="24764" h="41275">
                  <a:moveTo>
                    <a:pt x="0" y="9131"/>
                  </a:moveTo>
                  <a:lnTo>
                    <a:pt x="0" y="16763"/>
                  </a:lnTo>
                </a:path>
                <a:path w="24764" h="41275">
                  <a:moveTo>
                    <a:pt x="0" y="16763"/>
                  </a:moveTo>
                  <a:lnTo>
                    <a:pt x="9124" y="33527"/>
                  </a:lnTo>
                </a:path>
                <a:path w="24764" h="41275">
                  <a:moveTo>
                    <a:pt x="9124" y="33527"/>
                  </a:moveTo>
                  <a:lnTo>
                    <a:pt x="9124" y="9131"/>
                  </a:lnTo>
                </a:path>
                <a:path w="24764" h="41275">
                  <a:moveTo>
                    <a:pt x="9124" y="9131"/>
                  </a:moveTo>
                  <a:lnTo>
                    <a:pt x="9124" y="33527"/>
                  </a:lnTo>
                </a:path>
                <a:path w="24764" h="41275">
                  <a:moveTo>
                    <a:pt x="9124" y="33527"/>
                  </a:moveTo>
                  <a:lnTo>
                    <a:pt x="9124" y="9131"/>
                  </a:lnTo>
                </a:path>
                <a:path w="24764" h="41275">
                  <a:moveTo>
                    <a:pt x="9124" y="9131"/>
                  </a:moveTo>
                  <a:lnTo>
                    <a:pt x="9124" y="16763"/>
                  </a:lnTo>
                </a:path>
                <a:path w="24764" h="41275">
                  <a:moveTo>
                    <a:pt x="9124" y="16763"/>
                  </a:moveTo>
                  <a:lnTo>
                    <a:pt x="9124" y="33527"/>
                  </a:lnTo>
                </a:path>
                <a:path w="24764" h="41275">
                  <a:moveTo>
                    <a:pt x="9124" y="33527"/>
                  </a:moveTo>
                  <a:lnTo>
                    <a:pt x="9124" y="9131"/>
                  </a:lnTo>
                </a:path>
                <a:path w="24764" h="41275">
                  <a:moveTo>
                    <a:pt x="9124" y="9131"/>
                  </a:moveTo>
                  <a:lnTo>
                    <a:pt x="16763" y="33527"/>
                  </a:lnTo>
                </a:path>
                <a:path w="24764" h="41275">
                  <a:moveTo>
                    <a:pt x="16763" y="33527"/>
                  </a:moveTo>
                  <a:lnTo>
                    <a:pt x="16763" y="9131"/>
                  </a:lnTo>
                </a:path>
                <a:path w="24764" h="41275">
                  <a:moveTo>
                    <a:pt x="16763" y="9131"/>
                  </a:moveTo>
                  <a:lnTo>
                    <a:pt x="16763" y="16763"/>
                  </a:lnTo>
                </a:path>
                <a:path w="24764" h="41275">
                  <a:moveTo>
                    <a:pt x="16763" y="16763"/>
                  </a:moveTo>
                  <a:lnTo>
                    <a:pt x="16763" y="33527"/>
                  </a:lnTo>
                </a:path>
                <a:path w="24764" h="41275">
                  <a:moveTo>
                    <a:pt x="16763" y="33527"/>
                  </a:moveTo>
                  <a:lnTo>
                    <a:pt x="16763" y="9131"/>
                  </a:lnTo>
                </a:path>
                <a:path w="24764" h="41275">
                  <a:moveTo>
                    <a:pt x="16763" y="9131"/>
                  </a:moveTo>
                  <a:lnTo>
                    <a:pt x="16763" y="33527"/>
                  </a:lnTo>
                </a:path>
                <a:path w="24764" h="41275">
                  <a:moveTo>
                    <a:pt x="16763" y="33527"/>
                  </a:moveTo>
                  <a:lnTo>
                    <a:pt x="16763" y="24409"/>
                  </a:lnTo>
                </a:path>
                <a:path w="24764" h="41275">
                  <a:moveTo>
                    <a:pt x="16763" y="24409"/>
                  </a:moveTo>
                  <a:lnTo>
                    <a:pt x="24352" y="9131"/>
                  </a:lnTo>
                </a:path>
                <a:path w="24764" h="41275">
                  <a:moveTo>
                    <a:pt x="24352" y="9131"/>
                  </a:moveTo>
                  <a:lnTo>
                    <a:pt x="24352" y="24409"/>
                  </a:lnTo>
                </a:path>
                <a:path w="24764" h="41275">
                  <a:moveTo>
                    <a:pt x="24352" y="24409"/>
                  </a:moveTo>
                  <a:lnTo>
                    <a:pt x="24352" y="33527"/>
                  </a:lnTo>
                </a:path>
                <a:path w="24764" h="41275">
                  <a:moveTo>
                    <a:pt x="24352" y="33527"/>
                  </a:moveTo>
                  <a:lnTo>
                    <a:pt x="24352" y="0"/>
                  </a:lnTo>
                </a:path>
                <a:path w="24764" h="41275">
                  <a:moveTo>
                    <a:pt x="24352" y="0"/>
                  </a:moveTo>
                  <a:lnTo>
                    <a:pt x="24352" y="24409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 descr=""/>
            <p:cNvSpPr/>
            <p:nvPr/>
          </p:nvSpPr>
          <p:spPr>
            <a:xfrm>
              <a:off x="2814476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 descr=""/>
            <p:cNvSpPr/>
            <p:nvPr/>
          </p:nvSpPr>
          <p:spPr>
            <a:xfrm>
              <a:off x="2818506" y="5332120"/>
              <a:ext cx="32384" cy="40005"/>
            </a:xfrm>
            <a:custGeom>
              <a:avLst/>
              <a:gdLst/>
              <a:ahLst/>
              <a:cxnLst/>
              <a:rect l="l" t="t" r="r" b="b"/>
              <a:pathLst>
                <a:path w="32385" h="40004">
                  <a:moveTo>
                    <a:pt x="0" y="39636"/>
                  </a:moveTo>
                  <a:lnTo>
                    <a:pt x="0" y="15227"/>
                  </a:lnTo>
                </a:path>
                <a:path w="32385" h="40004">
                  <a:moveTo>
                    <a:pt x="0" y="15227"/>
                  </a:moveTo>
                  <a:lnTo>
                    <a:pt x="0" y="39636"/>
                  </a:lnTo>
                </a:path>
                <a:path w="32385" h="40004">
                  <a:moveTo>
                    <a:pt x="0" y="39636"/>
                  </a:moveTo>
                  <a:lnTo>
                    <a:pt x="9124" y="15227"/>
                  </a:lnTo>
                </a:path>
                <a:path w="32385" h="40004">
                  <a:moveTo>
                    <a:pt x="9124" y="15227"/>
                  </a:moveTo>
                  <a:lnTo>
                    <a:pt x="9124" y="39636"/>
                  </a:lnTo>
                </a:path>
                <a:path w="32385" h="40004">
                  <a:moveTo>
                    <a:pt x="9124" y="39636"/>
                  </a:moveTo>
                  <a:lnTo>
                    <a:pt x="9124" y="24358"/>
                  </a:lnTo>
                </a:path>
                <a:path w="32385" h="40004">
                  <a:moveTo>
                    <a:pt x="9124" y="24358"/>
                  </a:moveTo>
                  <a:lnTo>
                    <a:pt x="9124" y="15227"/>
                  </a:lnTo>
                </a:path>
                <a:path w="32385" h="40004">
                  <a:moveTo>
                    <a:pt x="9124" y="15227"/>
                  </a:moveTo>
                  <a:lnTo>
                    <a:pt x="9124" y="39636"/>
                  </a:lnTo>
                </a:path>
                <a:path w="32385" h="40004">
                  <a:moveTo>
                    <a:pt x="9124" y="39636"/>
                  </a:moveTo>
                  <a:lnTo>
                    <a:pt x="9124" y="15227"/>
                  </a:lnTo>
                </a:path>
                <a:path w="32385" h="40004">
                  <a:moveTo>
                    <a:pt x="9124" y="15227"/>
                  </a:moveTo>
                  <a:lnTo>
                    <a:pt x="9124" y="31991"/>
                  </a:lnTo>
                </a:path>
                <a:path w="32385" h="40004">
                  <a:moveTo>
                    <a:pt x="9124" y="31991"/>
                  </a:moveTo>
                  <a:lnTo>
                    <a:pt x="16763" y="15227"/>
                  </a:lnTo>
                </a:path>
                <a:path w="32385" h="40004">
                  <a:moveTo>
                    <a:pt x="16763" y="15227"/>
                  </a:moveTo>
                  <a:lnTo>
                    <a:pt x="16763" y="7581"/>
                  </a:lnTo>
                </a:path>
                <a:path w="32385" h="40004">
                  <a:moveTo>
                    <a:pt x="16763" y="7581"/>
                  </a:moveTo>
                  <a:lnTo>
                    <a:pt x="16763" y="31991"/>
                  </a:lnTo>
                </a:path>
                <a:path w="32385" h="40004">
                  <a:moveTo>
                    <a:pt x="16763" y="31991"/>
                  </a:moveTo>
                  <a:lnTo>
                    <a:pt x="16763" y="7581"/>
                  </a:lnTo>
                </a:path>
                <a:path w="32385" h="40004">
                  <a:moveTo>
                    <a:pt x="16763" y="7581"/>
                  </a:moveTo>
                  <a:lnTo>
                    <a:pt x="16763" y="31991"/>
                  </a:lnTo>
                </a:path>
                <a:path w="32385" h="40004">
                  <a:moveTo>
                    <a:pt x="16763" y="31991"/>
                  </a:moveTo>
                  <a:lnTo>
                    <a:pt x="16763" y="7581"/>
                  </a:lnTo>
                </a:path>
                <a:path w="32385" h="40004">
                  <a:moveTo>
                    <a:pt x="16763" y="7581"/>
                  </a:moveTo>
                  <a:lnTo>
                    <a:pt x="24403" y="24358"/>
                  </a:lnTo>
                </a:path>
                <a:path w="32385" h="40004">
                  <a:moveTo>
                    <a:pt x="24403" y="24358"/>
                  </a:moveTo>
                  <a:lnTo>
                    <a:pt x="24403" y="7581"/>
                  </a:lnTo>
                </a:path>
                <a:path w="32385" h="40004">
                  <a:moveTo>
                    <a:pt x="24403" y="7581"/>
                  </a:moveTo>
                  <a:lnTo>
                    <a:pt x="24403" y="24358"/>
                  </a:lnTo>
                </a:path>
                <a:path w="32385" h="40004">
                  <a:moveTo>
                    <a:pt x="24403" y="24358"/>
                  </a:moveTo>
                  <a:lnTo>
                    <a:pt x="24403" y="0"/>
                  </a:lnTo>
                </a:path>
                <a:path w="32385" h="40004">
                  <a:moveTo>
                    <a:pt x="24403" y="0"/>
                  </a:moveTo>
                  <a:lnTo>
                    <a:pt x="24403" y="24358"/>
                  </a:lnTo>
                </a:path>
                <a:path w="32385" h="40004">
                  <a:moveTo>
                    <a:pt x="24403" y="24358"/>
                  </a:moveTo>
                  <a:lnTo>
                    <a:pt x="24403" y="0"/>
                  </a:lnTo>
                </a:path>
                <a:path w="32385" h="40004">
                  <a:moveTo>
                    <a:pt x="24403" y="0"/>
                  </a:moveTo>
                  <a:lnTo>
                    <a:pt x="32043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 descr=""/>
            <p:cNvSpPr/>
            <p:nvPr/>
          </p:nvSpPr>
          <p:spPr>
            <a:xfrm>
              <a:off x="2846514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6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64" y="15227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 descr=""/>
            <p:cNvSpPr/>
            <p:nvPr/>
          </p:nvSpPr>
          <p:spPr>
            <a:xfrm>
              <a:off x="2850549" y="5322989"/>
              <a:ext cx="33655" cy="24765"/>
            </a:xfrm>
            <a:custGeom>
              <a:avLst/>
              <a:gdLst/>
              <a:ahLst/>
              <a:cxnLst/>
              <a:rect l="l" t="t" r="r" b="b"/>
              <a:pathLst>
                <a:path w="33655" h="24764">
                  <a:moveTo>
                    <a:pt x="0" y="9131"/>
                  </a:moveTo>
                  <a:lnTo>
                    <a:pt x="0" y="16713"/>
                  </a:lnTo>
                </a:path>
                <a:path w="33655" h="24764">
                  <a:moveTo>
                    <a:pt x="0" y="16713"/>
                  </a:moveTo>
                  <a:lnTo>
                    <a:pt x="0" y="24358"/>
                  </a:lnTo>
                </a:path>
                <a:path w="33655" h="24764">
                  <a:moveTo>
                    <a:pt x="0" y="24358"/>
                  </a:moveTo>
                  <a:lnTo>
                    <a:pt x="9137" y="0"/>
                  </a:lnTo>
                </a:path>
                <a:path w="33655" h="24764">
                  <a:moveTo>
                    <a:pt x="9137" y="0"/>
                  </a:moveTo>
                  <a:lnTo>
                    <a:pt x="9137" y="24358"/>
                  </a:lnTo>
                </a:path>
                <a:path w="33655" h="24764">
                  <a:moveTo>
                    <a:pt x="9137" y="24358"/>
                  </a:moveTo>
                  <a:lnTo>
                    <a:pt x="9137" y="16713"/>
                  </a:lnTo>
                </a:path>
                <a:path w="33655" h="24764">
                  <a:moveTo>
                    <a:pt x="9137" y="16713"/>
                  </a:moveTo>
                  <a:lnTo>
                    <a:pt x="9137" y="0"/>
                  </a:lnTo>
                </a:path>
                <a:path w="33655" h="24764">
                  <a:moveTo>
                    <a:pt x="9137" y="0"/>
                  </a:moveTo>
                  <a:lnTo>
                    <a:pt x="9137" y="9131"/>
                  </a:lnTo>
                </a:path>
                <a:path w="33655" h="24764">
                  <a:moveTo>
                    <a:pt x="9137" y="9131"/>
                  </a:moveTo>
                  <a:lnTo>
                    <a:pt x="9137" y="16713"/>
                  </a:lnTo>
                </a:path>
                <a:path w="33655" h="24764">
                  <a:moveTo>
                    <a:pt x="9137" y="16713"/>
                  </a:moveTo>
                  <a:lnTo>
                    <a:pt x="9137" y="0"/>
                  </a:lnTo>
                </a:path>
                <a:path w="33655" h="24764">
                  <a:moveTo>
                    <a:pt x="9137" y="0"/>
                  </a:moveTo>
                  <a:lnTo>
                    <a:pt x="9137" y="16713"/>
                  </a:lnTo>
                </a:path>
                <a:path w="33655" h="24764">
                  <a:moveTo>
                    <a:pt x="9137" y="16713"/>
                  </a:moveTo>
                  <a:lnTo>
                    <a:pt x="16725" y="16713"/>
                  </a:lnTo>
                </a:path>
                <a:path w="33655" h="24764">
                  <a:moveTo>
                    <a:pt x="16725" y="16713"/>
                  </a:moveTo>
                  <a:lnTo>
                    <a:pt x="16725" y="0"/>
                  </a:lnTo>
                </a:path>
                <a:path w="33655" h="24764">
                  <a:moveTo>
                    <a:pt x="16725" y="0"/>
                  </a:moveTo>
                  <a:lnTo>
                    <a:pt x="16725" y="16713"/>
                  </a:lnTo>
                </a:path>
                <a:path w="33655" h="24764">
                  <a:moveTo>
                    <a:pt x="16725" y="16713"/>
                  </a:moveTo>
                  <a:lnTo>
                    <a:pt x="16725" y="0"/>
                  </a:lnTo>
                </a:path>
                <a:path w="33655" h="24764">
                  <a:moveTo>
                    <a:pt x="16725" y="0"/>
                  </a:moveTo>
                  <a:lnTo>
                    <a:pt x="16725" y="16713"/>
                  </a:lnTo>
                </a:path>
                <a:path w="33655" h="24764">
                  <a:moveTo>
                    <a:pt x="16725" y="16713"/>
                  </a:moveTo>
                  <a:lnTo>
                    <a:pt x="16725" y="9131"/>
                  </a:lnTo>
                </a:path>
                <a:path w="33655" h="24764">
                  <a:moveTo>
                    <a:pt x="16725" y="9131"/>
                  </a:moveTo>
                  <a:lnTo>
                    <a:pt x="16725" y="0"/>
                  </a:lnTo>
                </a:path>
                <a:path w="33655" h="24764">
                  <a:moveTo>
                    <a:pt x="16725" y="0"/>
                  </a:moveTo>
                  <a:lnTo>
                    <a:pt x="24365" y="16713"/>
                  </a:lnTo>
                </a:path>
                <a:path w="33655" h="24764">
                  <a:moveTo>
                    <a:pt x="24365" y="16713"/>
                  </a:moveTo>
                  <a:lnTo>
                    <a:pt x="24365" y="0"/>
                  </a:lnTo>
                </a:path>
                <a:path w="33655" h="24764">
                  <a:moveTo>
                    <a:pt x="24365" y="0"/>
                  </a:moveTo>
                  <a:lnTo>
                    <a:pt x="24365" y="16713"/>
                  </a:lnTo>
                </a:path>
                <a:path w="33655" h="24764">
                  <a:moveTo>
                    <a:pt x="24365" y="16713"/>
                  </a:moveTo>
                  <a:lnTo>
                    <a:pt x="24365" y="9131"/>
                  </a:lnTo>
                </a:path>
                <a:path w="33655" h="24764">
                  <a:moveTo>
                    <a:pt x="24365" y="9131"/>
                  </a:moveTo>
                  <a:lnTo>
                    <a:pt x="24365" y="0"/>
                  </a:lnTo>
                </a:path>
                <a:path w="33655" h="24764">
                  <a:moveTo>
                    <a:pt x="24365" y="0"/>
                  </a:moveTo>
                  <a:lnTo>
                    <a:pt x="24365" y="16713"/>
                  </a:lnTo>
                </a:path>
                <a:path w="33655" h="24764">
                  <a:moveTo>
                    <a:pt x="24365" y="16713"/>
                  </a:moveTo>
                  <a:lnTo>
                    <a:pt x="24365" y="0"/>
                  </a:lnTo>
                </a:path>
                <a:path w="33655" h="24764">
                  <a:moveTo>
                    <a:pt x="24365" y="0"/>
                  </a:moveTo>
                  <a:lnTo>
                    <a:pt x="33489" y="16713"/>
                  </a:lnTo>
                </a:path>
                <a:path w="33655" h="24764">
                  <a:moveTo>
                    <a:pt x="33489" y="16713"/>
                  </a:moveTo>
                  <a:lnTo>
                    <a:pt x="33489" y="9131"/>
                  </a:lnTo>
                </a:path>
                <a:path w="33655" h="24764">
                  <a:moveTo>
                    <a:pt x="33489" y="9131"/>
                  </a:moveTo>
                  <a:lnTo>
                    <a:pt x="33489" y="0"/>
                  </a:lnTo>
                </a:path>
                <a:path w="33655" h="24764">
                  <a:moveTo>
                    <a:pt x="33489" y="0"/>
                  </a:moveTo>
                  <a:lnTo>
                    <a:pt x="33489" y="16713"/>
                  </a:lnTo>
                </a:path>
                <a:path w="33655" h="24764">
                  <a:moveTo>
                    <a:pt x="33489" y="16713"/>
                  </a:moveTo>
                  <a:lnTo>
                    <a:pt x="33489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 descr=""/>
            <p:cNvSpPr/>
            <p:nvPr/>
          </p:nvSpPr>
          <p:spPr>
            <a:xfrm>
              <a:off x="2880009" y="531895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 descr=""/>
            <p:cNvSpPr/>
            <p:nvPr/>
          </p:nvSpPr>
          <p:spPr>
            <a:xfrm>
              <a:off x="2884039" y="5322989"/>
              <a:ext cx="15875" cy="24765"/>
            </a:xfrm>
            <a:custGeom>
              <a:avLst/>
              <a:gdLst/>
              <a:ahLst/>
              <a:cxnLst/>
              <a:rect l="l" t="t" r="r" b="b"/>
              <a:pathLst>
                <a:path w="15875" h="24764">
                  <a:moveTo>
                    <a:pt x="0" y="0"/>
                  </a:moveTo>
                  <a:lnTo>
                    <a:pt x="0" y="16713"/>
                  </a:lnTo>
                </a:path>
                <a:path w="15875" h="24764">
                  <a:moveTo>
                    <a:pt x="0" y="16713"/>
                  </a:moveTo>
                  <a:lnTo>
                    <a:pt x="0" y="9131"/>
                  </a:lnTo>
                </a:path>
                <a:path w="15875" h="24764">
                  <a:moveTo>
                    <a:pt x="0" y="9131"/>
                  </a:moveTo>
                  <a:lnTo>
                    <a:pt x="7639" y="0"/>
                  </a:lnTo>
                </a:path>
                <a:path w="15875" h="24764">
                  <a:moveTo>
                    <a:pt x="7639" y="0"/>
                  </a:moveTo>
                  <a:lnTo>
                    <a:pt x="7639" y="16713"/>
                  </a:lnTo>
                </a:path>
                <a:path w="15875" h="24764">
                  <a:moveTo>
                    <a:pt x="7639" y="16713"/>
                  </a:moveTo>
                  <a:lnTo>
                    <a:pt x="7639" y="0"/>
                  </a:lnTo>
                </a:path>
                <a:path w="15875" h="24764">
                  <a:moveTo>
                    <a:pt x="7639" y="0"/>
                  </a:moveTo>
                  <a:lnTo>
                    <a:pt x="7639" y="9131"/>
                  </a:lnTo>
                </a:path>
                <a:path w="15875" h="24764">
                  <a:moveTo>
                    <a:pt x="7639" y="9131"/>
                  </a:moveTo>
                  <a:lnTo>
                    <a:pt x="7639" y="16713"/>
                  </a:lnTo>
                </a:path>
                <a:path w="15875" h="24764">
                  <a:moveTo>
                    <a:pt x="7639" y="16713"/>
                  </a:moveTo>
                  <a:lnTo>
                    <a:pt x="7639" y="9131"/>
                  </a:lnTo>
                </a:path>
                <a:path w="15875" h="24764">
                  <a:moveTo>
                    <a:pt x="7639" y="9131"/>
                  </a:moveTo>
                  <a:lnTo>
                    <a:pt x="7639" y="24358"/>
                  </a:lnTo>
                </a:path>
                <a:path w="15875" h="24764">
                  <a:moveTo>
                    <a:pt x="7639" y="24358"/>
                  </a:moveTo>
                  <a:lnTo>
                    <a:pt x="15279" y="9131"/>
                  </a:lnTo>
                </a:path>
                <a:path w="15875" h="24764">
                  <a:moveTo>
                    <a:pt x="15279" y="9131"/>
                  </a:moveTo>
                  <a:lnTo>
                    <a:pt x="15279" y="16713"/>
                  </a:lnTo>
                </a:path>
                <a:path w="15875" h="24764">
                  <a:moveTo>
                    <a:pt x="15279" y="16713"/>
                  </a:moveTo>
                  <a:lnTo>
                    <a:pt x="15279" y="24358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 descr=""/>
            <p:cNvSpPr/>
            <p:nvPr/>
          </p:nvSpPr>
          <p:spPr>
            <a:xfrm>
              <a:off x="2895282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6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64" y="15227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 descr=""/>
            <p:cNvSpPr/>
            <p:nvPr/>
          </p:nvSpPr>
          <p:spPr>
            <a:xfrm>
              <a:off x="2899318" y="5332120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0"/>
                  </a:moveTo>
                  <a:lnTo>
                    <a:pt x="9086" y="15227"/>
                  </a:lnTo>
                </a:path>
              </a:pathLst>
            </a:custGeom>
            <a:ln w="8061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 descr=""/>
            <p:cNvSpPr/>
            <p:nvPr/>
          </p:nvSpPr>
          <p:spPr>
            <a:xfrm>
              <a:off x="2904363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6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64" y="15227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 descr=""/>
            <p:cNvSpPr/>
            <p:nvPr/>
          </p:nvSpPr>
          <p:spPr>
            <a:xfrm>
              <a:off x="2908405" y="5339702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0" y="7645"/>
                  </a:moveTo>
                  <a:lnTo>
                    <a:pt x="0" y="0"/>
                  </a:lnTo>
                </a:path>
                <a:path w="15875" h="17145">
                  <a:moveTo>
                    <a:pt x="0" y="0"/>
                  </a:moveTo>
                  <a:lnTo>
                    <a:pt x="0" y="7645"/>
                  </a:lnTo>
                </a:path>
                <a:path w="15875" h="17145">
                  <a:moveTo>
                    <a:pt x="0" y="7645"/>
                  </a:moveTo>
                  <a:lnTo>
                    <a:pt x="0" y="0"/>
                  </a:lnTo>
                </a:path>
                <a:path w="15875" h="17145">
                  <a:moveTo>
                    <a:pt x="0" y="0"/>
                  </a:moveTo>
                  <a:lnTo>
                    <a:pt x="7639" y="16776"/>
                  </a:lnTo>
                </a:path>
                <a:path w="15875" h="17145">
                  <a:moveTo>
                    <a:pt x="7639" y="16776"/>
                  </a:moveTo>
                  <a:lnTo>
                    <a:pt x="7639" y="7645"/>
                  </a:lnTo>
                </a:path>
                <a:path w="15875" h="17145">
                  <a:moveTo>
                    <a:pt x="7639" y="7645"/>
                  </a:moveTo>
                  <a:lnTo>
                    <a:pt x="7639" y="0"/>
                  </a:lnTo>
                </a:path>
                <a:path w="15875" h="17145">
                  <a:moveTo>
                    <a:pt x="7639" y="0"/>
                  </a:moveTo>
                  <a:lnTo>
                    <a:pt x="7639" y="16776"/>
                  </a:lnTo>
                </a:path>
                <a:path w="15875" h="17145">
                  <a:moveTo>
                    <a:pt x="7639" y="16776"/>
                  </a:moveTo>
                  <a:lnTo>
                    <a:pt x="7639" y="0"/>
                  </a:lnTo>
                </a:path>
                <a:path w="15875" h="17145">
                  <a:moveTo>
                    <a:pt x="7639" y="0"/>
                  </a:moveTo>
                  <a:lnTo>
                    <a:pt x="7639" y="16776"/>
                  </a:lnTo>
                </a:path>
                <a:path w="15875" h="17145">
                  <a:moveTo>
                    <a:pt x="7639" y="16776"/>
                  </a:moveTo>
                  <a:lnTo>
                    <a:pt x="7639" y="7645"/>
                  </a:lnTo>
                </a:path>
                <a:path w="15875" h="17145">
                  <a:moveTo>
                    <a:pt x="7639" y="7645"/>
                  </a:moveTo>
                  <a:lnTo>
                    <a:pt x="15279" y="7645"/>
                  </a:lnTo>
                </a:path>
                <a:path w="15875" h="17145">
                  <a:moveTo>
                    <a:pt x="15279" y="7645"/>
                  </a:moveTo>
                  <a:lnTo>
                    <a:pt x="15279" y="16776"/>
                  </a:lnTo>
                </a:path>
                <a:path w="15875" h="17145">
                  <a:moveTo>
                    <a:pt x="15279" y="16776"/>
                  </a:moveTo>
                  <a:lnTo>
                    <a:pt x="15279" y="7645"/>
                  </a:lnTo>
                </a:path>
                <a:path w="15875" h="17145">
                  <a:moveTo>
                    <a:pt x="15279" y="7645"/>
                  </a:moveTo>
                  <a:lnTo>
                    <a:pt x="15279" y="16776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 descr=""/>
            <p:cNvSpPr/>
            <p:nvPr/>
          </p:nvSpPr>
          <p:spPr>
            <a:xfrm>
              <a:off x="2919654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 descr=""/>
            <p:cNvSpPr/>
            <p:nvPr/>
          </p:nvSpPr>
          <p:spPr>
            <a:xfrm>
              <a:off x="2923684" y="534734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19" h="17145">
                  <a:moveTo>
                    <a:pt x="0" y="9131"/>
                  </a:moveTo>
                  <a:lnTo>
                    <a:pt x="0" y="0"/>
                  </a:lnTo>
                </a:path>
                <a:path w="7619" h="17145">
                  <a:moveTo>
                    <a:pt x="0" y="0"/>
                  </a:moveTo>
                  <a:lnTo>
                    <a:pt x="0" y="9131"/>
                  </a:lnTo>
                </a:path>
                <a:path w="7619" h="17145">
                  <a:moveTo>
                    <a:pt x="0" y="9131"/>
                  </a:moveTo>
                  <a:lnTo>
                    <a:pt x="7588" y="0"/>
                  </a:lnTo>
                </a:path>
                <a:path w="7619" h="17145">
                  <a:moveTo>
                    <a:pt x="7588" y="0"/>
                  </a:moveTo>
                  <a:lnTo>
                    <a:pt x="7588" y="9131"/>
                  </a:lnTo>
                </a:path>
                <a:path w="7619" h="17145">
                  <a:moveTo>
                    <a:pt x="7588" y="9131"/>
                  </a:moveTo>
                  <a:lnTo>
                    <a:pt x="7588" y="16763"/>
                  </a:lnTo>
                </a:path>
                <a:path w="7619" h="17145">
                  <a:moveTo>
                    <a:pt x="7588" y="16763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 descr=""/>
            <p:cNvSpPr/>
            <p:nvPr/>
          </p:nvSpPr>
          <p:spPr>
            <a:xfrm>
              <a:off x="2927243" y="53433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 descr=""/>
            <p:cNvSpPr/>
            <p:nvPr/>
          </p:nvSpPr>
          <p:spPr>
            <a:xfrm>
              <a:off x="2931273" y="534734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0" y="0"/>
                  </a:moveTo>
                  <a:lnTo>
                    <a:pt x="0" y="16763"/>
                  </a:lnTo>
                </a:path>
                <a:path w="17144" h="17145">
                  <a:moveTo>
                    <a:pt x="0" y="16763"/>
                  </a:moveTo>
                  <a:lnTo>
                    <a:pt x="0" y="0"/>
                  </a:lnTo>
                </a:path>
                <a:path w="17144" h="17145">
                  <a:moveTo>
                    <a:pt x="0" y="0"/>
                  </a:moveTo>
                  <a:lnTo>
                    <a:pt x="0" y="9131"/>
                  </a:lnTo>
                </a:path>
                <a:path w="17144" h="17145">
                  <a:moveTo>
                    <a:pt x="0" y="9131"/>
                  </a:moveTo>
                  <a:lnTo>
                    <a:pt x="9175" y="16763"/>
                  </a:lnTo>
                </a:path>
                <a:path w="17144" h="17145">
                  <a:moveTo>
                    <a:pt x="9175" y="16763"/>
                  </a:moveTo>
                  <a:lnTo>
                    <a:pt x="9175" y="0"/>
                  </a:lnTo>
                </a:path>
                <a:path w="17144" h="17145">
                  <a:moveTo>
                    <a:pt x="9175" y="0"/>
                  </a:moveTo>
                  <a:lnTo>
                    <a:pt x="9175" y="16763"/>
                  </a:lnTo>
                </a:path>
                <a:path w="17144" h="17145">
                  <a:moveTo>
                    <a:pt x="9175" y="16763"/>
                  </a:moveTo>
                  <a:lnTo>
                    <a:pt x="9175" y="0"/>
                  </a:lnTo>
                </a:path>
                <a:path w="17144" h="17145">
                  <a:moveTo>
                    <a:pt x="9175" y="0"/>
                  </a:moveTo>
                  <a:lnTo>
                    <a:pt x="9175" y="9131"/>
                  </a:lnTo>
                </a:path>
                <a:path w="17144" h="17145">
                  <a:moveTo>
                    <a:pt x="9175" y="9131"/>
                  </a:moveTo>
                  <a:lnTo>
                    <a:pt x="9175" y="16763"/>
                  </a:lnTo>
                </a:path>
                <a:path w="17144" h="17145">
                  <a:moveTo>
                    <a:pt x="9175" y="16763"/>
                  </a:moveTo>
                  <a:lnTo>
                    <a:pt x="9175" y="0"/>
                  </a:lnTo>
                </a:path>
                <a:path w="17144" h="17145">
                  <a:moveTo>
                    <a:pt x="9175" y="0"/>
                  </a:moveTo>
                  <a:lnTo>
                    <a:pt x="16763" y="16763"/>
                  </a:lnTo>
                </a:path>
                <a:path w="17144" h="17145">
                  <a:moveTo>
                    <a:pt x="16763" y="16763"/>
                  </a:moveTo>
                  <a:lnTo>
                    <a:pt x="16763" y="0"/>
                  </a:lnTo>
                </a:path>
                <a:path w="17144" h="17145">
                  <a:moveTo>
                    <a:pt x="16763" y="0"/>
                  </a:moveTo>
                  <a:lnTo>
                    <a:pt x="16763" y="9131"/>
                  </a:lnTo>
                </a:path>
                <a:path w="17144" h="17145">
                  <a:moveTo>
                    <a:pt x="16763" y="9131"/>
                  </a:moveTo>
                  <a:lnTo>
                    <a:pt x="16763" y="16763"/>
                  </a:lnTo>
                </a:path>
                <a:path w="17144" h="17145">
                  <a:moveTo>
                    <a:pt x="16763" y="16763"/>
                  </a:moveTo>
                  <a:lnTo>
                    <a:pt x="16763" y="0"/>
                  </a:lnTo>
                </a:path>
                <a:path w="17144" h="17145">
                  <a:moveTo>
                    <a:pt x="16763" y="0"/>
                  </a:moveTo>
                  <a:lnTo>
                    <a:pt x="16763" y="9131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 descr=""/>
            <p:cNvSpPr/>
            <p:nvPr/>
          </p:nvSpPr>
          <p:spPr>
            <a:xfrm>
              <a:off x="2944007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 descr=""/>
            <p:cNvSpPr/>
            <p:nvPr/>
          </p:nvSpPr>
          <p:spPr>
            <a:xfrm>
              <a:off x="2948037" y="5347347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9131"/>
                  </a:moveTo>
                  <a:lnTo>
                    <a:pt x="7639" y="0"/>
                  </a:lnTo>
                </a:path>
                <a:path w="8255" h="9525">
                  <a:moveTo>
                    <a:pt x="7639" y="0"/>
                  </a:moveTo>
                  <a:lnTo>
                    <a:pt x="7639" y="9131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 descr=""/>
            <p:cNvSpPr/>
            <p:nvPr/>
          </p:nvSpPr>
          <p:spPr>
            <a:xfrm>
              <a:off x="2951647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 descr=""/>
            <p:cNvSpPr/>
            <p:nvPr/>
          </p:nvSpPr>
          <p:spPr>
            <a:xfrm>
              <a:off x="2955676" y="53473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9131"/>
                  </a:moveTo>
                  <a:lnTo>
                    <a:pt x="0" y="0"/>
                  </a:lnTo>
                </a:path>
                <a:path w="0" h="9525">
                  <a:moveTo>
                    <a:pt x="0" y="0"/>
                  </a:moveTo>
                  <a:lnTo>
                    <a:pt x="0" y="9131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 descr=""/>
            <p:cNvSpPr/>
            <p:nvPr/>
          </p:nvSpPr>
          <p:spPr>
            <a:xfrm>
              <a:off x="2951647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 descr=""/>
            <p:cNvSpPr/>
            <p:nvPr/>
          </p:nvSpPr>
          <p:spPr>
            <a:xfrm>
              <a:off x="2955676" y="53473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0" y="0"/>
                  </a:lnTo>
                </a:path>
                <a:path w="9525" h="9525">
                  <a:moveTo>
                    <a:pt x="0" y="0"/>
                  </a:moveTo>
                  <a:lnTo>
                    <a:pt x="0" y="9131"/>
                  </a:lnTo>
                </a:path>
                <a:path w="9525" h="9525">
                  <a:moveTo>
                    <a:pt x="0" y="9131"/>
                  </a:moveTo>
                  <a:lnTo>
                    <a:pt x="9124" y="0"/>
                  </a:lnTo>
                </a:path>
                <a:path w="9525" h="9525">
                  <a:moveTo>
                    <a:pt x="9124" y="0"/>
                  </a:moveTo>
                  <a:lnTo>
                    <a:pt x="9124" y="9131"/>
                  </a:lnTo>
                </a:path>
                <a:path w="9525" h="9525">
                  <a:moveTo>
                    <a:pt x="9124" y="9131"/>
                  </a:moveTo>
                  <a:lnTo>
                    <a:pt x="9124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 descr=""/>
            <p:cNvSpPr/>
            <p:nvPr/>
          </p:nvSpPr>
          <p:spPr>
            <a:xfrm>
              <a:off x="2960771" y="53433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 descr=""/>
            <p:cNvSpPr/>
            <p:nvPr/>
          </p:nvSpPr>
          <p:spPr>
            <a:xfrm>
              <a:off x="2964801" y="5339702"/>
              <a:ext cx="23495" cy="17145"/>
            </a:xfrm>
            <a:custGeom>
              <a:avLst/>
              <a:gdLst/>
              <a:ahLst/>
              <a:cxnLst/>
              <a:rect l="l" t="t" r="r" b="b"/>
              <a:pathLst>
                <a:path w="23494" h="17145">
                  <a:moveTo>
                    <a:pt x="0" y="7645"/>
                  </a:moveTo>
                  <a:lnTo>
                    <a:pt x="0" y="16776"/>
                  </a:lnTo>
                </a:path>
                <a:path w="23494" h="17145">
                  <a:moveTo>
                    <a:pt x="0" y="16776"/>
                  </a:moveTo>
                  <a:lnTo>
                    <a:pt x="0" y="7645"/>
                  </a:lnTo>
                </a:path>
                <a:path w="23494" h="17145">
                  <a:moveTo>
                    <a:pt x="0" y="7645"/>
                  </a:moveTo>
                  <a:lnTo>
                    <a:pt x="0" y="16776"/>
                  </a:lnTo>
                </a:path>
                <a:path w="23494" h="17145">
                  <a:moveTo>
                    <a:pt x="0" y="16776"/>
                  </a:moveTo>
                  <a:lnTo>
                    <a:pt x="7639" y="7645"/>
                  </a:lnTo>
                </a:path>
                <a:path w="23494" h="17145">
                  <a:moveTo>
                    <a:pt x="7639" y="7645"/>
                  </a:moveTo>
                  <a:lnTo>
                    <a:pt x="7639" y="16776"/>
                  </a:lnTo>
                </a:path>
                <a:path w="23494" h="17145">
                  <a:moveTo>
                    <a:pt x="7639" y="16776"/>
                  </a:moveTo>
                  <a:lnTo>
                    <a:pt x="7639" y="0"/>
                  </a:lnTo>
                </a:path>
                <a:path w="23494" h="17145">
                  <a:moveTo>
                    <a:pt x="7639" y="0"/>
                  </a:moveTo>
                  <a:lnTo>
                    <a:pt x="7639" y="7645"/>
                  </a:lnTo>
                </a:path>
                <a:path w="23494" h="17145">
                  <a:moveTo>
                    <a:pt x="7639" y="7645"/>
                  </a:moveTo>
                  <a:lnTo>
                    <a:pt x="7639" y="0"/>
                  </a:lnTo>
                </a:path>
                <a:path w="23494" h="17145">
                  <a:moveTo>
                    <a:pt x="7639" y="0"/>
                  </a:moveTo>
                  <a:lnTo>
                    <a:pt x="15228" y="7645"/>
                  </a:lnTo>
                </a:path>
                <a:path w="23494" h="17145">
                  <a:moveTo>
                    <a:pt x="15228" y="7645"/>
                  </a:moveTo>
                  <a:lnTo>
                    <a:pt x="15228" y="0"/>
                  </a:lnTo>
                </a:path>
                <a:path w="23494" h="17145">
                  <a:moveTo>
                    <a:pt x="15228" y="0"/>
                  </a:moveTo>
                  <a:lnTo>
                    <a:pt x="15228" y="7645"/>
                  </a:lnTo>
                </a:path>
                <a:path w="23494" h="17145">
                  <a:moveTo>
                    <a:pt x="15228" y="7645"/>
                  </a:moveTo>
                  <a:lnTo>
                    <a:pt x="15228" y="0"/>
                  </a:lnTo>
                </a:path>
                <a:path w="23494" h="17145">
                  <a:moveTo>
                    <a:pt x="15228" y="0"/>
                  </a:moveTo>
                  <a:lnTo>
                    <a:pt x="15228" y="7645"/>
                  </a:lnTo>
                </a:path>
                <a:path w="23494" h="17145">
                  <a:moveTo>
                    <a:pt x="15228" y="7645"/>
                  </a:moveTo>
                  <a:lnTo>
                    <a:pt x="15228" y="0"/>
                  </a:lnTo>
                </a:path>
                <a:path w="23494" h="17145">
                  <a:moveTo>
                    <a:pt x="15228" y="0"/>
                  </a:moveTo>
                  <a:lnTo>
                    <a:pt x="22868" y="0"/>
                  </a:lnTo>
                </a:path>
                <a:path w="23494" h="17145">
                  <a:moveTo>
                    <a:pt x="22868" y="0"/>
                  </a:moveTo>
                  <a:lnTo>
                    <a:pt x="22868" y="7645"/>
                  </a:lnTo>
                </a:path>
                <a:path w="23494" h="17145">
                  <a:moveTo>
                    <a:pt x="22868" y="7645"/>
                  </a:moveTo>
                  <a:lnTo>
                    <a:pt x="22868" y="0"/>
                  </a:lnTo>
                </a:path>
                <a:path w="23494" h="17145">
                  <a:moveTo>
                    <a:pt x="22868" y="0"/>
                  </a:moveTo>
                  <a:lnTo>
                    <a:pt x="22868" y="7645"/>
                  </a:lnTo>
                </a:path>
                <a:path w="23494" h="17145">
                  <a:moveTo>
                    <a:pt x="22868" y="7645"/>
                  </a:moveTo>
                  <a:lnTo>
                    <a:pt x="22868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 descr=""/>
            <p:cNvSpPr/>
            <p:nvPr/>
          </p:nvSpPr>
          <p:spPr>
            <a:xfrm>
              <a:off x="2983639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 descr=""/>
            <p:cNvSpPr/>
            <p:nvPr/>
          </p:nvSpPr>
          <p:spPr>
            <a:xfrm>
              <a:off x="2987669" y="5339702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0" y="0"/>
                  </a:moveTo>
                  <a:lnTo>
                    <a:pt x="0" y="7645"/>
                  </a:lnTo>
                </a:path>
                <a:path w="17144" h="8254">
                  <a:moveTo>
                    <a:pt x="0" y="7645"/>
                  </a:moveTo>
                  <a:lnTo>
                    <a:pt x="9137" y="0"/>
                  </a:lnTo>
                </a:path>
                <a:path w="17144" h="8254">
                  <a:moveTo>
                    <a:pt x="9137" y="0"/>
                  </a:moveTo>
                  <a:lnTo>
                    <a:pt x="9137" y="7645"/>
                  </a:lnTo>
                </a:path>
                <a:path w="17144" h="8254">
                  <a:moveTo>
                    <a:pt x="9137" y="7645"/>
                  </a:moveTo>
                  <a:lnTo>
                    <a:pt x="9137" y="0"/>
                  </a:lnTo>
                </a:path>
                <a:path w="17144" h="8254">
                  <a:moveTo>
                    <a:pt x="9137" y="0"/>
                  </a:moveTo>
                  <a:lnTo>
                    <a:pt x="9137" y="7645"/>
                  </a:lnTo>
                </a:path>
                <a:path w="17144" h="8254">
                  <a:moveTo>
                    <a:pt x="9137" y="7645"/>
                  </a:moveTo>
                  <a:lnTo>
                    <a:pt x="9137" y="0"/>
                  </a:lnTo>
                </a:path>
                <a:path w="17144" h="8254">
                  <a:moveTo>
                    <a:pt x="9137" y="0"/>
                  </a:moveTo>
                  <a:lnTo>
                    <a:pt x="9137" y="7645"/>
                  </a:lnTo>
                </a:path>
                <a:path w="17144" h="8254">
                  <a:moveTo>
                    <a:pt x="9137" y="7645"/>
                  </a:moveTo>
                  <a:lnTo>
                    <a:pt x="16776" y="0"/>
                  </a:lnTo>
                </a:path>
                <a:path w="17144" h="8254">
                  <a:moveTo>
                    <a:pt x="16776" y="0"/>
                  </a:moveTo>
                  <a:lnTo>
                    <a:pt x="16776" y="7645"/>
                  </a:lnTo>
                </a:path>
                <a:path w="17144" h="8254">
                  <a:moveTo>
                    <a:pt x="16776" y="7645"/>
                  </a:moveTo>
                  <a:lnTo>
                    <a:pt x="16776" y="0"/>
                  </a:lnTo>
                </a:path>
                <a:path w="17144" h="8254">
                  <a:moveTo>
                    <a:pt x="16776" y="0"/>
                  </a:moveTo>
                  <a:lnTo>
                    <a:pt x="16776" y="7645"/>
                  </a:lnTo>
                </a:path>
                <a:path w="17144" h="8254">
                  <a:moveTo>
                    <a:pt x="16776" y="7645"/>
                  </a:moveTo>
                  <a:lnTo>
                    <a:pt x="16776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 descr=""/>
            <p:cNvSpPr/>
            <p:nvPr/>
          </p:nvSpPr>
          <p:spPr>
            <a:xfrm>
              <a:off x="3000415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 descr=""/>
            <p:cNvSpPr/>
            <p:nvPr/>
          </p:nvSpPr>
          <p:spPr>
            <a:xfrm>
              <a:off x="3004445" y="533970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39" y="7645"/>
                  </a:lnTo>
                </a:path>
                <a:path w="8255" h="8254">
                  <a:moveTo>
                    <a:pt x="7639" y="7645"/>
                  </a:moveTo>
                  <a:lnTo>
                    <a:pt x="7639" y="0"/>
                  </a:lnTo>
                </a:path>
                <a:path w="8255" h="8254">
                  <a:moveTo>
                    <a:pt x="7639" y="0"/>
                  </a:moveTo>
                  <a:lnTo>
                    <a:pt x="7639" y="7645"/>
                  </a:lnTo>
                </a:path>
                <a:path w="8255" h="8254">
                  <a:moveTo>
                    <a:pt x="7639" y="7645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 descr=""/>
            <p:cNvSpPr/>
            <p:nvPr/>
          </p:nvSpPr>
          <p:spPr>
            <a:xfrm>
              <a:off x="3008055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 descr=""/>
            <p:cNvSpPr/>
            <p:nvPr/>
          </p:nvSpPr>
          <p:spPr>
            <a:xfrm>
              <a:off x="3012085" y="5339702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0"/>
                  </a:moveTo>
                  <a:lnTo>
                    <a:pt x="0" y="7645"/>
                  </a:lnTo>
                </a:path>
                <a:path w="9525" h="8254">
                  <a:moveTo>
                    <a:pt x="0" y="7645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9124" y="7645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 descr=""/>
            <p:cNvSpPr/>
            <p:nvPr/>
          </p:nvSpPr>
          <p:spPr>
            <a:xfrm>
              <a:off x="3017177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 descr=""/>
            <p:cNvSpPr/>
            <p:nvPr/>
          </p:nvSpPr>
          <p:spPr>
            <a:xfrm>
              <a:off x="3021209" y="53473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w="0" h="9525">
                  <a:moveTo>
                    <a:pt x="0" y="0"/>
                  </a:moveTo>
                  <a:lnTo>
                    <a:pt x="0" y="9131"/>
                  </a:lnTo>
                </a:path>
              </a:pathLst>
            </a:custGeom>
            <a:ln w="8059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 descr=""/>
            <p:cNvSpPr/>
            <p:nvPr/>
          </p:nvSpPr>
          <p:spPr>
            <a:xfrm>
              <a:off x="3017180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 descr=""/>
            <p:cNvSpPr/>
            <p:nvPr/>
          </p:nvSpPr>
          <p:spPr>
            <a:xfrm>
              <a:off x="3021209" y="5347347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19" h="9525">
                  <a:moveTo>
                    <a:pt x="0" y="9131"/>
                  </a:moveTo>
                  <a:lnTo>
                    <a:pt x="7588" y="0"/>
                  </a:lnTo>
                </a:path>
                <a:path w="7619" h="9525">
                  <a:moveTo>
                    <a:pt x="7588" y="0"/>
                  </a:moveTo>
                  <a:lnTo>
                    <a:pt x="7588" y="9131"/>
                  </a:lnTo>
                </a:path>
                <a:path w="7619" h="9525">
                  <a:moveTo>
                    <a:pt x="7588" y="9131"/>
                  </a:moveTo>
                  <a:lnTo>
                    <a:pt x="7588" y="0"/>
                  </a:lnTo>
                </a:path>
                <a:path w="7619" h="9525">
                  <a:moveTo>
                    <a:pt x="7588" y="0"/>
                  </a:moveTo>
                  <a:lnTo>
                    <a:pt x="7588" y="9131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 descr=""/>
            <p:cNvSpPr/>
            <p:nvPr/>
          </p:nvSpPr>
          <p:spPr>
            <a:xfrm>
              <a:off x="3024759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 descr=""/>
            <p:cNvSpPr/>
            <p:nvPr/>
          </p:nvSpPr>
          <p:spPr>
            <a:xfrm>
              <a:off x="3028798" y="5356479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0" y="0"/>
                  </a:moveTo>
                  <a:lnTo>
                    <a:pt x="7639" y="0"/>
                  </a:lnTo>
                </a:path>
                <a:path w="17144" h="8254">
                  <a:moveTo>
                    <a:pt x="7639" y="0"/>
                  </a:moveTo>
                  <a:lnTo>
                    <a:pt x="7639" y="7632"/>
                  </a:lnTo>
                </a:path>
                <a:path w="17144" h="8254">
                  <a:moveTo>
                    <a:pt x="7639" y="7632"/>
                  </a:moveTo>
                  <a:lnTo>
                    <a:pt x="7639" y="0"/>
                  </a:lnTo>
                </a:path>
                <a:path w="17144" h="8254">
                  <a:moveTo>
                    <a:pt x="7639" y="0"/>
                  </a:moveTo>
                  <a:lnTo>
                    <a:pt x="7639" y="7632"/>
                  </a:lnTo>
                </a:path>
                <a:path w="17144" h="8254">
                  <a:moveTo>
                    <a:pt x="7639" y="7632"/>
                  </a:moveTo>
                  <a:lnTo>
                    <a:pt x="7639" y="0"/>
                  </a:lnTo>
                </a:path>
                <a:path w="17144" h="8254">
                  <a:moveTo>
                    <a:pt x="7639" y="0"/>
                  </a:moveTo>
                  <a:lnTo>
                    <a:pt x="16776" y="7632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 descr=""/>
            <p:cNvSpPr/>
            <p:nvPr/>
          </p:nvSpPr>
          <p:spPr>
            <a:xfrm>
              <a:off x="3041535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 descr=""/>
            <p:cNvSpPr/>
            <p:nvPr/>
          </p:nvSpPr>
          <p:spPr>
            <a:xfrm>
              <a:off x="3045575" y="536411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0" y="7645"/>
                  </a:lnTo>
                </a:path>
                <a:path w="8255" h="8254">
                  <a:moveTo>
                    <a:pt x="0" y="7645"/>
                  </a:moveTo>
                  <a:lnTo>
                    <a:pt x="0" y="0"/>
                  </a:lnTo>
                </a:path>
                <a:path w="8255" h="8254">
                  <a:moveTo>
                    <a:pt x="0" y="0"/>
                  </a:moveTo>
                  <a:lnTo>
                    <a:pt x="7639" y="7645"/>
                  </a:lnTo>
                </a:path>
                <a:path w="8255" h="8254">
                  <a:moveTo>
                    <a:pt x="7639" y="7645"/>
                  </a:moveTo>
                  <a:lnTo>
                    <a:pt x="7639" y="0"/>
                  </a:lnTo>
                </a:path>
                <a:path w="8255" h="8254">
                  <a:moveTo>
                    <a:pt x="7639" y="0"/>
                  </a:moveTo>
                  <a:lnTo>
                    <a:pt x="7639" y="7645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 descr=""/>
            <p:cNvSpPr/>
            <p:nvPr/>
          </p:nvSpPr>
          <p:spPr>
            <a:xfrm>
              <a:off x="3049181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 descr=""/>
            <p:cNvSpPr/>
            <p:nvPr/>
          </p:nvSpPr>
          <p:spPr>
            <a:xfrm>
              <a:off x="3053215" y="537175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 descr=""/>
            <p:cNvSpPr/>
            <p:nvPr/>
          </p:nvSpPr>
          <p:spPr>
            <a:xfrm>
              <a:off x="3056813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 descr=""/>
            <p:cNvSpPr/>
            <p:nvPr/>
          </p:nvSpPr>
          <p:spPr>
            <a:xfrm>
              <a:off x="3060854" y="5371757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4" h="9525">
                  <a:moveTo>
                    <a:pt x="0" y="0"/>
                  </a:moveTo>
                  <a:lnTo>
                    <a:pt x="0" y="9118"/>
                  </a:lnTo>
                </a:path>
                <a:path w="17144" h="9525">
                  <a:moveTo>
                    <a:pt x="0" y="9118"/>
                  </a:moveTo>
                  <a:lnTo>
                    <a:pt x="0" y="0"/>
                  </a:lnTo>
                </a:path>
                <a:path w="17144" h="9525">
                  <a:moveTo>
                    <a:pt x="0" y="0"/>
                  </a:moveTo>
                  <a:lnTo>
                    <a:pt x="0" y="9118"/>
                  </a:lnTo>
                </a:path>
                <a:path w="17144" h="9525">
                  <a:moveTo>
                    <a:pt x="0" y="9118"/>
                  </a:moveTo>
                  <a:lnTo>
                    <a:pt x="7588" y="0"/>
                  </a:lnTo>
                </a:path>
                <a:path w="17144" h="9525">
                  <a:moveTo>
                    <a:pt x="7588" y="0"/>
                  </a:moveTo>
                  <a:lnTo>
                    <a:pt x="7588" y="9118"/>
                  </a:lnTo>
                </a:path>
                <a:path w="17144" h="9525">
                  <a:moveTo>
                    <a:pt x="7588" y="9118"/>
                  </a:moveTo>
                  <a:lnTo>
                    <a:pt x="7588" y="0"/>
                  </a:lnTo>
                </a:path>
                <a:path w="17144" h="9525">
                  <a:moveTo>
                    <a:pt x="7588" y="0"/>
                  </a:moveTo>
                  <a:lnTo>
                    <a:pt x="7588" y="9118"/>
                  </a:lnTo>
                </a:path>
                <a:path w="17144" h="9525">
                  <a:moveTo>
                    <a:pt x="7588" y="9118"/>
                  </a:moveTo>
                  <a:lnTo>
                    <a:pt x="7588" y="0"/>
                  </a:lnTo>
                </a:path>
                <a:path w="17144" h="9525">
                  <a:moveTo>
                    <a:pt x="7588" y="0"/>
                  </a:moveTo>
                  <a:lnTo>
                    <a:pt x="16713" y="9118"/>
                  </a:lnTo>
                </a:path>
                <a:path w="17144" h="9525">
                  <a:moveTo>
                    <a:pt x="16713" y="9118"/>
                  </a:moveTo>
                  <a:lnTo>
                    <a:pt x="16713" y="0"/>
                  </a:lnTo>
                </a:path>
                <a:path w="17144" h="9525">
                  <a:moveTo>
                    <a:pt x="16713" y="0"/>
                  </a:moveTo>
                  <a:lnTo>
                    <a:pt x="16713" y="9118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 descr=""/>
            <p:cNvSpPr/>
            <p:nvPr/>
          </p:nvSpPr>
          <p:spPr>
            <a:xfrm>
              <a:off x="3073527" y="537684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 descr=""/>
            <p:cNvSpPr/>
            <p:nvPr/>
          </p:nvSpPr>
          <p:spPr>
            <a:xfrm>
              <a:off x="3077567" y="5371757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39" h="9525">
                  <a:moveTo>
                    <a:pt x="0" y="9118"/>
                  </a:moveTo>
                  <a:lnTo>
                    <a:pt x="0" y="0"/>
                  </a:lnTo>
                </a:path>
                <a:path w="15239" h="9525">
                  <a:moveTo>
                    <a:pt x="0" y="0"/>
                  </a:moveTo>
                  <a:lnTo>
                    <a:pt x="7639" y="9118"/>
                  </a:lnTo>
                </a:path>
                <a:path w="15239" h="9525">
                  <a:moveTo>
                    <a:pt x="7639" y="9118"/>
                  </a:moveTo>
                  <a:lnTo>
                    <a:pt x="7639" y="0"/>
                  </a:lnTo>
                </a:path>
                <a:path w="15239" h="9525">
                  <a:moveTo>
                    <a:pt x="7639" y="0"/>
                  </a:moveTo>
                  <a:lnTo>
                    <a:pt x="7639" y="9118"/>
                  </a:lnTo>
                </a:path>
                <a:path w="15239" h="9525">
                  <a:moveTo>
                    <a:pt x="7639" y="9118"/>
                  </a:moveTo>
                  <a:lnTo>
                    <a:pt x="7639" y="0"/>
                  </a:lnTo>
                </a:path>
                <a:path w="15239" h="9525">
                  <a:moveTo>
                    <a:pt x="7639" y="0"/>
                  </a:moveTo>
                  <a:lnTo>
                    <a:pt x="7639" y="9118"/>
                  </a:lnTo>
                </a:path>
                <a:path w="15239" h="9525">
                  <a:moveTo>
                    <a:pt x="7639" y="9118"/>
                  </a:moveTo>
                  <a:lnTo>
                    <a:pt x="15228" y="0"/>
                  </a:lnTo>
                </a:path>
                <a:path w="15239" h="9525">
                  <a:moveTo>
                    <a:pt x="15228" y="0"/>
                  </a:moveTo>
                  <a:lnTo>
                    <a:pt x="15228" y="9118"/>
                  </a:lnTo>
                </a:path>
                <a:path w="15239" h="9525">
                  <a:moveTo>
                    <a:pt x="15228" y="9118"/>
                  </a:moveTo>
                  <a:lnTo>
                    <a:pt x="15228" y="0"/>
                  </a:lnTo>
                </a:path>
                <a:path w="15239" h="9525">
                  <a:moveTo>
                    <a:pt x="15228" y="0"/>
                  </a:moveTo>
                  <a:lnTo>
                    <a:pt x="15228" y="9118"/>
                  </a:lnTo>
                </a:path>
                <a:path w="15239" h="9525">
                  <a:moveTo>
                    <a:pt x="15228" y="9118"/>
                  </a:moveTo>
                  <a:lnTo>
                    <a:pt x="15228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 descr=""/>
            <p:cNvSpPr/>
            <p:nvPr/>
          </p:nvSpPr>
          <p:spPr>
            <a:xfrm>
              <a:off x="3088766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 descr=""/>
            <p:cNvSpPr/>
            <p:nvPr/>
          </p:nvSpPr>
          <p:spPr>
            <a:xfrm>
              <a:off x="3092796" y="53717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75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 descr=""/>
            <p:cNvSpPr/>
            <p:nvPr/>
          </p:nvSpPr>
          <p:spPr>
            <a:xfrm>
              <a:off x="3097936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 descr=""/>
            <p:cNvSpPr/>
            <p:nvPr/>
          </p:nvSpPr>
          <p:spPr>
            <a:xfrm>
              <a:off x="3101971" y="5364111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39" h="8254">
                  <a:moveTo>
                    <a:pt x="0" y="7645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7588" y="7645"/>
                  </a:lnTo>
                </a:path>
                <a:path w="15239" h="8254">
                  <a:moveTo>
                    <a:pt x="7588" y="7645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7588" y="7645"/>
                  </a:lnTo>
                </a:path>
                <a:path w="15239" h="8254">
                  <a:moveTo>
                    <a:pt x="7588" y="7645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15228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 descr=""/>
            <p:cNvSpPr/>
            <p:nvPr/>
          </p:nvSpPr>
          <p:spPr>
            <a:xfrm>
              <a:off x="3113163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 descr=""/>
            <p:cNvSpPr/>
            <p:nvPr/>
          </p:nvSpPr>
          <p:spPr>
            <a:xfrm>
              <a:off x="3117199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 descr=""/>
            <p:cNvSpPr/>
            <p:nvPr/>
          </p:nvSpPr>
          <p:spPr>
            <a:xfrm>
              <a:off x="3120809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 descr=""/>
            <p:cNvSpPr/>
            <p:nvPr/>
          </p:nvSpPr>
          <p:spPr>
            <a:xfrm>
              <a:off x="3124839" y="5356479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632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0" y="7632"/>
                  </a:lnTo>
                </a:path>
                <a:path w="9525" h="8254">
                  <a:moveTo>
                    <a:pt x="0" y="7632"/>
                  </a:moveTo>
                  <a:lnTo>
                    <a:pt x="9137" y="0"/>
                  </a:lnTo>
                </a:path>
                <a:path w="9525" h="8254">
                  <a:moveTo>
                    <a:pt x="9137" y="0"/>
                  </a:moveTo>
                  <a:lnTo>
                    <a:pt x="9137" y="7632"/>
                  </a:lnTo>
                </a:path>
                <a:path w="9525" h="8254">
                  <a:moveTo>
                    <a:pt x="9137" y="7632"/>
                  </a:moveTo>
                  <a:lnTo>
                    <a:pt x="9137" y="0"/>
                  </a:lnTo>
                </a:path>
                <a:path w="9525" h="8254">
                  <a:moveTo>
                    <a:pt x="9137" y="0"/>
                  </a:moveTo>
                  <a:lnTo>
                    <a:pt x="9137" y="7632"/>
                  </a:lnTo>
                </a:path>
                <a:path w="9525" h="8254">
                  <a:moveTo>
                    <a:pt x="9137" y="7632"/>
                  </a:moveTo>
                  <a:lnTo>
                    <a:pt x="9137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 descr=""/>
            <p:cNvSpPr/>
            <p:nvPr/>
          </p:nvSpPr>
          <p:spPr>
            <a:xfrm>
              <a:off x="3129946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 descr=""/>
            <p:cNvSpPr/>
            <p:nvPr/>
          </p:nvSpPr>
          <p:spPr>
            <a:xfrm>
              <a:off x="3133976" y="535647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 descr=""/>
            <p:cNvSpPr/>
            <p:nvPr/>
          </p:nvSpPr>
          <p:spPr>
            <a:xfrm>
              <a:off x="3137535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 descr=""/>
            <p:cNvSpPr/>
            <p:nvPr/>
          </p:nvSpPr>
          <p:spPr>
            <a:xfrm>
              <a:off x="3141565" y="53564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 descr=""/>
            <p:cNvSpPr/>
            <p:nvPr/>
          </p:nvSpPr>
          <p:spPr>
            <a:xfrm>
              <a:off x="3145167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 descr=""/>
            <p:cNvSpPr/>
            <p:nvPr/>
          </p:nvSpPr>
          <p:spPr>
            <a:xfrm>
              <a:off x="3149204" y="5356479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0" y="0"/>
                  </a:moveTo>
                  <a:lnTo>
                    <a:pt x="0" y="7632"/>
                  </a:lnTo>
                </a:path>
                <a:path w="17144" h="8254">
                  <a:moveTo>
                    <a:pt x="0" y="7632"/>
                  </a:moveTo>
                  <a:lnTo>
                    <a:pt x="0" y="0"/>
                  </a:lnTo>
                </a:path>
                <a:path w="17144" h="8254">
                  <a:moveTo>
                    <a:pt x="0" y="0"/>
                  </a:moveTo>
                  <a:lnTo>
                    <a:pt x="9124" y="7632"/>
                  </a:lnTo>
                </a:path>
                <a:path w="17144" h="8254">
                  <a:moveTo>
                    <a:pt x="9124" y="7632"/>
                  </a:moveTo>
                  <a:lnTo>
                    <a:pt x="9124" y="0"/>
                  </a:lnTo>
                </a:path>
                <a:path w="17144" h="8254">
                  <a:moveTo>
                    <a:pt x="9124" y="0"/>
                  </a:moveTo>
                  <a:lnTo>
                    <a:pt x="9124" y="7632"/>
                  </a:lnTo>
                </a:path>
                <a:path w="17144" h="8254">
                  <a:moveTo>
                    <a:pt x="9124" y="7632"/>
                  </a:moveTo>
                  <a:lnTo>
                    <a:pt x="9124" y="0"/>
                  </a:lnTo>
                </a:path>
                <a:path w="17144" h="8254">
                  <a:moveTo>
                    <a:pt x="9124" y="0"/>
                  </a:moveTo>
                  <a:lnTo>
                    <a:pt x="9124" y="7632"/>
                  </a:lnTo>
                </a:path>
                <a:path w="17144" h="8254">
                  <a:moveTo>
                    <a:pt x="9124" y="7632"/>
                  </a:moveTo>
                  <a:lnTo>
                    <a:pt x="16763" y="7632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 descr=""/>
            <p:cNvSpPr/>
            <p:nvPr/>
          </p:nvSpPr>
          <p:spPr>
            <a:xfrm>
              <a:off x="3161931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 descr=""/>
            <p:cNvSpPr/>
            <p:nvPr/>
          </p:nvSpPr>
          <p:spPr>
            <a:xfrm>
              <a:off x="3165969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 descr=""/>
            <p:cNvSpPr/>
            <p:nvPr/>
          </p:nvSpPr>
          <p:spPr>
            <a:xfrm>
              <a:off x="3169577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 descr=""/>
            <p:cNvSpPr/>
            <p:nvPr/>
          </p:nvSpPr>
          <p:spPr>
            <a:xfrm>
              <a:off x="3173608" y="5364111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4">
                  <a:moveTo>
                    <a:pt x="0" y="0"/>
                  </a:moveTo>
                  <a:lnTo>
                    <a:pt x="7588" y="7645"/>
                  </a:lnTo>
                </a:path>
                <a:path w="7619" h="8254">
                  <a:moveTo>
                    <a:pt x="7588" y="7645"/>
                  </a:moveTo>
                  <a:lnTo>
                    <a:pt x="7588" y="0"/>
                  </a:lnTo>
                </a:path>
                <a:path w="7619" h="8254">
                  <a:moveTo>
                    <a:pt x="7588" y="0"/>
                  </a:moveTo>
                  <a:lnTo>
                    <a:pt x="7588" y="7645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 descr=""/>
            <p:cNvSpPr/>
            <p:nvPr/>
          </p:nvSpPr>
          <p:spPr>
            <a:xfrm>
              <a:off x="3177159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 descr=""/>
            <p:cNvSpPr/>
            <p:nvPr/>
          </p:nvSpPr>
          <p:spPr>
            <a:xfrm>
              <a:off x="3181197" y="53717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7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 descr=""/>
            <p:cNvSpPr/>
            <p:nvPr/>
          </p:nvSpPr>
          <p:spPr>
            <a:xfrm>
              <a:off x="3186303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 descr=""/>
            <p:cNvSpPr/>
            <p:nvPr/>
          </p:nvSpPr>
          <p:spPr>
            <a:xfrm>
              <a:off x="3190334" y="537175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 descr=""/>
            <p:cNvSpPr/>
            <p:nvPr/>
          </p:nvSpPr>
          <p:spPr>
            <a:xfrm>
              <a:off x="3193935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 descr=""/>
            <p:cNvSpPr/>
            <p:nvPr/>
          </p:nvSpPr>
          <p:spPr>
            <a:xfrm>
              <a:off x="3197974" y="537175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 descr=""/>
            <p:cNvSpPr/>
            <p:nvPr/>
          </p:nvSpPr>
          <p:spPr>
            <a:xfrm>
              <a:off x="3201530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 descr=""/>
            <p:cNvSpPr/>
            <p:nvPr/>
          </p:nvSpPr>
          <p:spPr>
            <a:xfrm>
              <a:off x="3205562" y="53717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75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 descr=""/>
            <p:cNvSpPr/>
            <p:nvPr/>
          </p:nvSpPr>
          <p:spPr>
            <a:xfrm>
              <a:off x="3210699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 descr=""/>
            <p:cNvSpPr/>
            <p:nvPr/>
          </p:nvSpPr>
          <p:spPr>
            <a:xfrm>
              <a:off x="3214738" y="5364111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4">
                  <a:moveTo>
                    <a:pt x="0" y="7645"/>
                  </a:moveTo>
                  <a:lnTo>
                    <a:pt x="0" y="0"/>
                  </a:lnTo>
                </a:path>
                <a:path w="7619" h="8254">
                  <a:moveTo>
                    <a:pt x="0" y="0"/>
                  </a:moveTo>
                  <a:lnTo>
                    <a:pt x="0" y="7645"/>
                  </a:lnTo>
                </a:path>
                <a:path w="7619" h="8254">
                  <a:moveTo>
                    <a:pt x="0" y="7645"/>
                  </a:moveTo>
                  <a:lnTo>
                    <a:pt x="0" y="0"/>
                  </a:lnTo>
                </a:path>
                <a:path w="7619" h="8254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 descr=""/>
            <p:cNvSpPr/>
            <p:nvPr/>
          </p:nvSpPr>
          <p:spPr>
            <a:xfrm>
              <a:off x="3218294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 descr=""/>
            <p:cNvSpPr/>
            <p:nvPr/>
          </p:nvSpPr>
          <p:spPr>
            <a:xfrm>
              <a:off x="3222327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 descr=""/>
            <p:cNvSpPr/>
            <p:nvPr/>
          </p:nvSpPr>
          <p:spPr>
            <a:xfrm>
              <a:off x="3225927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 descr=""/>
            <p:cNvSpPr/>
            <p:nvPr/>
          </p:nvSpPr>
          <p:spPr>
            <a:xfrm>
              <a:off x="3229966" y="53564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8059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 descr=""/>
            <p:cNvSpPr/>
            <p:nvPr/>
          </p:nvSpPr>
          <p:spPr>
            <a:xfrm>
              <a:off x="3225936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 descr=""/>
            <p:cNvSpPr/>
            <p:nvPr/>
          </p:nvSpPr>
          <p:spPr>
            <a:xfrm>
              <a:off x="3229966" y="535647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 descr=""/>
            <p:cNvSpPr/>
            <p:nvPr/>
          </p:nvSpPr>
          <p:spPr>
            <a:xfrm>
              <a:off x="3235058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 descr=""/>
            <p:cNvSpPr/>
            <p:nvPr/>
          </p:nvSpPr>
          <p:spPr>
            <a:xfrm>
              <a:off x="3239090" y="5347347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9131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 descr=""/>
            <p:cNvSpPr/>
            <p:nvPr/>
          </p:nvSpPr>
          <p:spPr>
            <a:xfrm>
              <a:off x="3242691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 descr=""/>
            <p:cNvSpPr/>
            <p:nvPr/>
          </p:nvSpPr>
          <p:spPr>
            <a:xfrm>
              <a:off x="3246730" y="534734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 descr=""/>
            <p:cNvSpPr/>
            <p:nvPr/>
          </p:nvSpPr>
          <p:spPr>
            <a:xfrm>
              <a:off x="3250285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 descr=""/>
            <p:cNvSpPr/>
            <p:nvPr/>
          </p:nvSpPr>
          <p:spPr>
            <a:xfrm>
              <a:off x="3254319" y="53397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45"/>
                  </a:moveTo>
                  <a:lnTo>
                    <a:pt x="0" y="0"/>
                  </a:lnTo>
                </a:path>
              </a:pathLst>
            </a:custGeom>
            <a:ln w="8059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 descr=""/>
            <p:cNvSpPr/>
            <p:nvPr/>
          </p:nvSpPr>
          <p:spPr>
            <a:xfrm>
              <a:off x="3250289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 descr=""/>
            <p:cNvSpPr/>
            <p:nvPr/>
          </p:nvSpPr>
          <p:spPr>
            <a:xfrm>
              <a:off x="3254319" y="5339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52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 descr=""/>
            <p:cNvSpPr/>
            <p:nvPr/>
          </p:nvSpPr>
          <p:spPr>
            <a:xfrm>
              <a:off x="3257931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 descr=""/>
            <p:cNvSpPr/>
            <p:nvPr/>
          </p:nvSpPr>
          <p:spPr>
            <a:xfrm>
              <a:off x="3261971" y="533970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 descr=""/>
            <p:cNvSpPr/>
            <p:nvPr/>
          </p:nvSpPr>
          <p:spPr>
            <a:xfrm>
              <a:off x="3267062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 descr=""/>
            <p:cNvSpPr/>
            <p:nvPr/>
          </p:nvSpPr>
          <p:spPr>
            <a:xfrm>
              <a:off x="3271096" y="5339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 descr=""/>
            <p:cNvSpPr/>
            <p:nvPr/>
          </p:nvSpPr>
          <p:spPr>
            <a:xfrm>
              <a:off x="3274695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 descr=""/>
            <p:cNvSpPr/>
            <p:nvPr/>
          </p:nvSpPr>
          <p:spPr>
            <a:xfrm>
              <a:off x="3278735" y="5339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 descr=""/>
            <p:cNvSpPr/>
            <p:nvPr/>
          </p:nvSpPr>
          <p:spPr>
            <a:xfrm>
              <a:off x="3282345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 descr=""/>
            <p:cNvSpPr/>
            <p:nvPr/>
          </p:nvSpPr>
          <p:spPr>
            <a:xfrm>
              <a:off x="3286375" y="533970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 descr=""/>
            <p:cNvSpPr/>
            <p:nvPr/>
          </p:nvSpPr>
          <p:spPr>
            <a:xfrm>
              <a:off x="3291469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 descr=""/>
            <p:cNvSpPr/>
            <p:nvPr/>
          </p:nvSpPr>
          <p:spPr>
            <a:xfrm>
              <a:off x="3295499" y="5339702"/>
              <a:ext cx="1838325" cy="32384"/>
            </a:xfrm>
            <a:custGeom>
              <a:avLst/>
              <a:gdLst/>
              <a:ahLst/>
              <a:cxnLst/>
              <a:rect l="l" t="t" r="r" b="b"/>
              <a:pathLst>
                <a:path w="1838325" h="32385">
                  <a:moveTo>
                    <a:pt x="0" y="0"/>
                  </a:moveTo>
                  <a:lnTo>
                    <a:pt x="7588" y="0"/>
                  </a:lnTo>
                </a:path>
                <a:path w="1838325" h="32385">
                  <a:moveTo>
                    <a:pt x="7588" y="0"/>
                  </a:moveTo>
                  <a:lnTo>
                    <a:pt x="15228" y="7645"/>
                  </a:lnTo>
                </a:path>
                <a:path w="1838325" h="32385">
                  <a:moveTo>
                    <a:pt x="15228" y="7645"/>
                  </a:moveTo>
                  <a:lnTo>
                    <a:pt x="22868" y="7645"/>
                  </a:lnTo>
                </a:path>
                <a:path w="1838325" h="32385">
                  <a:moveTo>
                    <a:pt x="22868" y="7645"/>
                  </a:moveTo>
                  <a:lnTo>
                    <a:pt x="32005" y="7645"/>
                  </a:lnTo>
                </a:path>
                <a:path w="1838325" h="32385">
                  <a:moveTo>
                    <a:pt x="32005" y="7645"/>
                  </a:moveTo>
                  <a:lnTo>
                    <a:pt x="39644" y="7645"/>
                  </a:lnTo>
                </a:path>
                <a:path w="1838325" h="32385">
                  <a:moveTo>
                    <a:pt x="39644" y="7645"/>
                  </a:moveTo>
                  <a:lnTo>
                    <a:pt x="47233" y="7645"/>
                  </a:lnTo>
                </a:path>
                <a:path w="1838325" h="32385">
                  <a:moveTo>
                    <a:pt x="47233" y="7645"/>
                  </a:moveTo>
                  <a:lnTo>
                    <a:pt x="56357" y="7645"/>
                  </a:lnTo>
                </a:path>
                <a:path w="1838325" h="32385">
                  <a:moveTo>
                    <a:pt x="56357" y="7645"/>
                  </a:moveTo>
                  <a:lnTo>
                    <a:pt x="63997" y="7645"/>
                  </a:lnTo>
                </a:path>
                <a:path w="1838325" h="32385">
                  <a:moveTo>
                    <a:pt x="63997" y="7645"/>
                  </a:moveTo>
                  <a:lnTo>
                    <a:pt x="120355" y="0"/>
                  </a:lnTo>
                </a:path>
                <a:path w="1838325" h="32385">
                  <a:moveTo>
                    <a:pt x="120355" y="0"/>
                  </a:moveTo>
                  <a:lnTo>
                    <a:pt x="137119" y="7645"/>
                  </a:lnTo>
                </a:path>
                <a:path w="1838325" h="32385">
                  <a:moveTo>
                    <a:pt x="137119" y="7645"/>
                  </a:moveTo>
                  <a:lnTo>
                    <a:pt x="144759" y="16776"/>
                  </a:lnTo>
                </a:path>
                <a:path w="1838325" h="32385">
                  <a:moveTo>
                    <a:pt x="144759" y="16776"/>
                  </a:moveTo>
                  <a:lnTo>
                    <a:pt x="159987" y="24409"/>
                  </a:lnTo>
                </a:path>
                <a:path w="1838325" h="32385">
                  <a:moveTo>
                    <a:pt x="159987" y="24409"/>
                  </a:moveTo>
                  <a:lnTo>
                    <a:pt x="193528" y="32054"/>
                  </a:lnTo>
                </a:path>
                <a:path w="1838325" h="32385">
                  <a:moveTo>
                    <a:pt x="193528" y="32054"/>
                  </a:moveTo>
                  <a:lnTo>
                    <a:pt x="240761" y="24409"/>
                  </a:lnTo>
                </a:path>
                <a:path w="1838325" h="32385">
                  <a:moveTo>
                    <a:pt x="240761" y="24409"/>
                  </a:moveTo>
                  <a:lnTo>
                    <a:pt x="257525" y="24409"/>
                  </a:lnTo>
                </a:path>
                <a:path w="1838325" h="32385">
                  <a:moveTo>
                    <a:pt x="257525" y="24409"/>
                  </a:moveTo>
                  <a:lnTo>
                    <a:pt x="281878" y="32054"/>
                  </a:lnTo>
                </a:path>
                <a:path w="1838325" h="32385">
                  <a:moveTo>
                    <a:pt x="281878" y="32054"/>
                  </a:moveTo>
                  <a:lnTo>
                    <a:pt x="297157" y="32054"/>
                  </a:lnTo>
                </a:path>
                <a:path w="1838325" h="32385">
                  <a:moveTo>
                    <a:pt x="297157" y="32054"/>
                  </a:moveTo>
                  <a:lnTo>
                    <a:pt x="330647" y="24409"/>
                  </a:lnTo>
                </a:path>
                <a:path w="1838325" h="32385">
                  <a:moveTo>
                    <a:pt x="330647" y="24409"/>
                  </a:moveTo>
                  <a:lnTo>
                    <a:pt x="353515" y="16776"/>
                  </a:lnTo>
                </a:path>
                <a:path w="1838325" h="32385">
                  <a:moveTo>
                    <a:pt x="353515" y="16776"/>
                  </a:moveTo>
                  <a:lnTo>
                    <a:pt x="387056" y="0"/>
                  </a:lnTo>
                </a:path>
                <a:path w="1838325" h="32385">
                  <a:moveTo>
                    <a:pt x="387056" y="0"/>
                  </a:moveTo>
                  <a:lnTo>
                    <a:pt x="409924" y="0"/>
                  </a:lnTo>
                </a:path>
                <a:path w="1838325" h="32385">
                  <a:moveTo>
                    <a:pt x="409924" y="0"/>
                  </a:moveTo>
                  <a:lnTo>
                    <a:pt x="451053" y="7645"/>
                  </a:lnTo>
                </a:path>
                <a:path w="1838325" h="32385">
                  <a:moveTo>
                    <a:pt x="451053" y="7645"/>
                  </a:moveTo>
                  <a:lnTo>
                    <a:pt x="475457" y="0"/>
                  </a:lnTo>
                </a:path>
                <a:path w="1838325" h="32385">
                  <a:moveTo>
                    <a:pt x="475457" y="0"/>
                  </a:moveTo>
                  <a:lnTo>
                    <a:pt x="507449" y="0"/>
                  </a:lnTo>
                </a:path>
                <a:path w="1838325" h="32385">
                  <a:moveTo>
                    <a:pt x="507449" y="0"/>
                  </a:moveTo>
                  <a:lnTo>
                    <a:pt x="531815" y="0"/>
                  </a:lnTo>
                </a:path>
                <a:path w="1838325" h="32385">
                  <a:moveTo>
                    <a:pt x="531815" y="0"/>
                  </a:moveTo>
                  <a:lnTo>
                    <a:pt x="595813" y="24409"/>
                  </a:lnTo>
                </a:path>
                <a:path w="1838325" h="32385">
                  <a:moveTo>
                    <a:pt x="595813" y="24409"/>
                  </a:moveTo>
                  <a:lnTo>
                    <a:pt x="676574" y="24409"/>
                  </a:lnTo>
                </a:path>
                <a:path w="1838325" h="32385">
                  <a:moveTo>
                    <a:pt x="676574" y="24409"/>
                  </a:moveTo>
                  <a:lnTo>
                    <a:pt x="708567" y="32054"/>
                  </a:lnTo>
                </a:path>
                <a:path w="1838325" h="32385">
                  <a:moveTo>
                    <a:pt x="708567" y="32054"/>
                  </a:moveTo>
                  <a:lnTo>
                    <a:pt x="732983" y="32054"/>
                  </a:lnTo>
                </a:path>
                <a:path w="1838325" h="32385">
                  <a:moveTo>
                    <a:pt x="732983" y="32054"/>
                  </a:moveTo>
                  <a:lnTo>
                    <a:pt x="796980" y="7645"/>
                  </a:lnTo>
                </a:path>
                <a:path w="1838325" h="32385">
                  <a:moveTo>
                    <a:pt x="796980" y="7645"/>
                  </a:moveTo>
                  <a:lnTo>
                    <a:pt x="877742" y="0"/>
                  </a:lnTo>
                </a:path>
                <a:path w="1838325" h="32385">
                  <a:moveTo>
                    <a:pt x="877742" y="0"/>
                  </a:moveTo>
                  <a:lnTo>
                    <a:pt x="911270" y="0"/>
                  </a:lnTo>
                </a:path>
                <a:path w="1838325" h="32385">
                  <a:moveTo>
                    <a:pt x="911270" y="0"/>
                  </a:moveTo>
                  <a:lnTo>
                    <a:pt x="934100" y="0"/>
                  </a:lnTo>
                </a:path>
                <a:path w="1838325" h="32385">
                  <a:moveTo>
                    <a:pt x="934100" y="0"/>
                  </a:moveTo>
                  <a:lnTo>
                    <a:pt x="999633" y="24409"/>
                  </a:lnTo>
                </a:path>
                <a:path w="1838325" h="32385">
                  <a:moveTo>
                    <a:pt x="999633" y="24409"/>
                  </a:moveTo>
                  <a:lnTo>
                    <a:pt x="1071270" y="24409"/>
                  </a:lnTo>
                </a:path>
                <a:path w="1838325" h="32385">
                  <a:moveTo>
                    <a:pt x="1071270" y="24409"/>
                  </a:moveTo>
                  <a:lnTo>
                    <a:pt x="1112438" y="32054"/>
                  </a:lnTo>
                </a:path>
                <a:path w="1838325" h="32385">
                  <a:moveTo>
                    <a:pt x="1112438" y="32054"/>
                  </a:moveTo>
                  <a:lnTo>
                    <a:pt x="1144392" y="32054"/>
                  </a:lnTo>
                </a:path>
                <a:path w="1838325" h="32385">
                  <a:moveTo>
                    <a:pt x="1144392" y="32054"/>
                  </a:moveTo>
                  <a:lnTo>
                    <a:pt x="1200801" y="16776"/>
                  </a:lnTo>
                </a:path>
                <a:path w="1838325" h="32385">
                  <a:moveTo>
                    <a:pt x="1200801" y="16776"/>
                  </a:moveTo>
                  <a:lnTo>
                    <a:pt x="1273973" y="7645"/>
                  </a:lnTo>
                </a:path>
                <a:path w="1838325" h="32385">
                  <a:moveTo>
                    <a:pt x="1273973" y="7645"/>
                  </a:moveTo>
                  <a:lnTo>
                    <a:pt x="1321194" y="0"/>
                  </a:lnTo>
                </a:path>
                <a:path w="1838325" h="32385">
                  <a:moveTo>
                    <a:pt x="1321194" y="0"/>
                  </a:moveTo>
                  <a:lnTo>
                    <a:pt x="1345560" y="0"/>
                  </a:lnTo>
                </a:path>
                <a:path w="1838325" h="32385">
                  <a:moveTo>
                    <a:pt x="1345560" y="0"/>
                  </a:moveTo>
                  <a:lnTo>
                    <a:pt x="1401969" y="16776"/>
                  </a:lnTo>
                </a:path>
                <a:path w="1838325" h="32385">
                  <a:moveTo>
                    <a:pt x="1401969" y="16776"/>
                  </a:moveTo>
                  <a:lnTo>
                    <a:pt x="1475090" y="24409"/>
                  </a:lnTo>
                </a:path>
                <a:path w="1838325" h="32385">
                  <a:moveTo>
                    <a:pt x="1475090" y="24409"/>
                  </a:moveTo>
                  <a:lnTo>
                    <a:pt x="1523847" y="32054"/>
                  </a:lnTo>
                </a:path>
                <a:path w="1838325" h="32385">
                  <a:moveTo>
                    <a:pt x="1523847" y="32054"/>
                  </a:moveTo>
                  <a:lnTo>
                    <a:pt x="1548212" y="32054"/>
                  </a:lnTo>
                </a:path>
                <a:path w="1838325" h="32385">
                  <a:moveTo>
                    <a:pt x="1548212" y="32054"/>
                  </a:moveTo>
                  <a:lnTo>
                    <a:pt x="1612261" y="16776"/>
                  </a:lnTo>
                </a:path>
                <a:path w="1838325" h="32385">
                  <a:moveTo>
                    <a:pt x="1612261" y="16776"/>
                  </a:moveTo>
                  <a:lnTo>
                    <a:pt x="1668619" y="7645"/>
                  </a:lnTo>
                </a:path>
                <a:path w="1838325" h="32385">
                  <a:moveTo>
                    <a:pt x="1668619" y="7645"/>
                  </a:moveTo>
                  <a:lnTo>
                    <a:pt x="1725015" y="0"/>
                  </a:lnTo>
                </a:path>
                <a:path w="1838325" h="32385">
                  <a:moveTo>
                    <a:pt x="1725015" y="0"/>
                  </a:moveTo>
                  <a:lnTo>
                    <a:pt x="1757020" y="0"/>
                  </a:lnTo>
                </a:path>
                <a:path w="1838325" h="32385">
                  <a:moveTo>
                    <a:pt x="1757020" y="0"/>
                  </a:moveTo>
                  <a:lnTo>
                    <a:pt x="1813378" y="16776"/>
                  </a:lnTo>
                </a:path>
                <a:path w="1838325" h="32385">
                  <a:moveTo>
                    <a:pt x="1813378" y="16776"/>
                  </a:moveTo>
                  <a:lnTo>
                    <a:pt x="1837781" y="16776"/>
                  </a:lnTo>
                </a:path>
              </a:pathLst>
            </a:custGeom>
            <a:ln w="8062">
              <a:solidFill>
                <a:srgbClr val="EC1B2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 descr=""/>
            <p:cNvSpPr/>
            <p:nvPr/>
          </p:nvSpPr>
          <p:spPr>
            <a:xfrm>
              <a:off x="5129251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EC1B2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 descr=""/>
            <p:cNvSpPr/>
            <p:nvPr/>
          </p:nvSpPr>
          <p:spPr>
            <a:xfrm>
              <a:off x="1315032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 descr=""/>
            <p:cNvSpPr/>
            <p:nvPr/>
          </p:nvSpPr>
          <p:spPr>
            <a:xfrm>
              <a:off x="1319062" y="4815535"/>
              <a:ext cx="904240" cy="1065530"/>
            </a:xfrm>
            <a:custGeom>
              <a:avLst/>
              <a:gdLst/>
              <a:ahLst/>
              <a:cxnLst/>
              <a:rect l="l" t="t" r="r" b="b"/>
              <a:pathLst>
                <a:path w="904239" h="1065529">
                  <a:moveTo>
                    <a:pt x="0" y="540943"/>
                  </a:moveTo>
                  <a:lnTo>
                    <a:pt x="7588" y="540943"/>
                  </a:lnTo>
                </a:path>
                <a:path w="904239" h="1065529">
                  <a:moveTo>
                    <a:pt x="7588" y="540943"/>
                  </a:moveTo>
                  <a:lnTo>
                    <a:pt x="847234" y="540943"/>
                  </a:lnTo>
                </a:path>
                <a:path w="904239" h="1065529">
                  <a:moveTo>
                    <a:pt x="847234" y="540943"/>
                  </a:moveTo>
                  <a:lnTo>
                    <a:pt x="847234" y="1065161"/>
                  </a:lnTo>
                </a:path>
                <a:path w="904239" h="1065529">
                  <a:moveTo>
                    <a:pt x="847234" y="1065161"/>
                  </a:moveTo>
                  <a:lnTo>
                    <a:pt x="847234" y="597344"/>
                  </a:lnTo>
                </a:path>
                <a:path w="904239" h="1065529">
                  <a:moveTo>
                    <a:pt x="847234" y="597344"/>
                  </a:moveTo>
                  <a:lnTo>
                    <a:pt x="847234" y="0"/>
                  </a:lnTo>
                </a:path>
                <a:path w="904239" h="1065529">
                  <a:moveTo>
                    <a:pt x="847234" y="0"/>
                  </a:moveTo>
                  <a:lnTo>
                    <a:pt x="854874" y="1065161"/>
                  </a:lnTo>
                </a:path>
                <a:path w="904239" h="1065529">
                  <a:moveTo>
                    <a:pt x="854874" y="1065161"/>
                  </a:moveTo>
                  <a:lnTo>
                    <a:pt x="854874" y="24358"/>
                  </a:lnTo>
                </a:path>
                <a:path w="904239" h="1065529">
                  <a:moveTo>
                    <a:pt x="854874" y="24358"/>
                  </a:moveTo>
                  <a:lnTo>
                    <a:pt x="854874" y="1048397"/>
                  </a:lnTo>
                </a:path>
                <a:path w="904239" h="1065529">
                  <a:moveTo>
                    <a:pt x="854874" y="1048397"/>
                  </a:moveTo>
                  <a:lnTo>
                    <a:pt x="854874" y="580580"/>
                  </a:lnTo>
                </a:path>
                <a:path w="904239" h="1065529">
                  <a:moveTo>
                    <a:pt x="854874" y="580580"/>
                  </a:moveTo>
                  <a:lnTo>
                    <a:pt x="854874" y="24358"/>
                  </a:lnTo>
                </a:path>
                <a:path w="904239" h="1065529">
                  <a:moveTo>
                    <a:pt x="854874" y="24358"/>
                  </a:moveTo>
                  <a:lnTo>
                    <a:pt x="854874" y="1040752"/>
                  </a:lnTo>
                </a:path>
                <a:path w="904239" h="1065529">
                  <a:moveTo>
                    <a:pt x="854874" y="1040752"/>
                  </a:moveTo>
                  <a:lnTo>
                    <a:pt x="854874" y="48768"/>
                  </a:lnTo>
                </a:path>
                <a:path w="904239" h="1065529">
                  <a:moveTo>
                    <a:pt x="854874" y="48768"/>
                  </a:moveTo>
                  <a:lnTo>
                    <a:pt x="862513" y="48768"/>
                  </a:lnTo>
                </a:path>
                <a:path w="904239" h="1065529">
                  <a:moveTo>
                    <a:pt x="862513" y="48768"/>
                  </a:moveTo>
                  <a:lnTo>
                    <a:pt x="862513" y="1033157"/>
                  </a:lnTo>
                </a:path>
                <a:path w="904239" h="1065529">
                  <a:moveTo>
                    <a:pt x="862513" y="1033157"/>
                  </a:moveTo>
                  <a:lnTo>
                    <a:pt x="862513" y="298640"/>
                  </a:lnTo>
                </a:path>
                <a:path w="904239" h="1065529">
                  <a:moveTo>
                    <a:pt x="862513" y="298640"/>
                  </a:moveTo>
                  <a:lnTo>
                    <a:pt x="862513" y="39585"/>
                  </a:lnTo>
                </a:path>
                <a:path w="904239" h="1065529">
                  <a:moveTo>
                    <a:pt x="862513" y="39585"/>
                  </a:moveTo>
                  <a:lnTo>
                    <a:pt x="862513" y="1024039"/>
                  </a:lnTo>
                </a:path>
                <a:path w="904239" h="1065529">
                  <a:moveTo>
                    <a:pt x="862513" y="1024039"/>
                  </a:moveTo>
                  <a:lnTo>
                    <a:pt x="862513" y="63995"/>
                  </a:lnTo>
                </a:path>
                <a:path w="904239" h="1065529">
                  <a:moveTo>
                    <a:pt x="862513" y="63995"/>
                  </a:moveTo>
                  <a:lnTo>
                    <a:pt x="862513" y="225526"/>
                  </a:lnTo>
                </a:path>
                <a:path w="904239" h="1065529">
                  <a:moveTo>
                    <a:pt x="862513" y="225526"/>
                  </a:moveTo>
                  <a:lnTo>
                    <a:pt x="862513" y="1016393"/>
                  </a:lnTo>
                </a:path>
                <a:path w="904239" h="1065529">
                  <a:moveTo>
                    <a:pt x="862513" y="1016393"/>
                  </a:moveTo>
                  <a:lnTo>
                    <a:pt x="871638" y="63995"/>
                  </a:lnTo>
                </a:path>
                <a:path w="904239" h="1065529">
                  <a:moveTo>
                    <a:pt x="871638" y="63995"/>
                  </a:moveTo>
                  <a:lnTo>
                    <a:pt x="871638" y="999629"/>
                  </a:lnTo>
                </a:path>
                <a:path w="904239" h="1065529">
                  <a:moveTo>
                    <a:pt x="871638" y="999629"/>
                  </a:moveTo>
                  <a:lnTo>
                    <a:pt x="871638" y="80759"/>
                  </a:lnTo>
                </a:path>
                <a:path w="904239" h="1065529">
                  <a:moveTo>
                    <a:pt x="871638" y="80759"/>
                  </a:moveTo>
                  <a:lnTo>
                    <a:pt x="871638" y="249885"/>
                  </a:lnTo>
                </a:path>
                <a:path w="904239" h="1065529">
                  <a:moveTo>
                    <a:pt x="871638" y="249885"/>
                  </a:moveTo>
                  <a:lnTo>
                    <a:pt x="871638" y="999629"/>
                  </a:lnTo>
                </a:path>
                <a:path w="904239" h="1065529">
                  <a:moveTo>
                    <a:pt x="871638" y="999629"/>
                  </a:moveTo>
                  <a:lnTo>
                    <a:pt x="871638" y="80759"/>
                  </a:lnTo>
                </a:path>
                <a:path w="904239" h="1065529">
                  <a:moveTo>
                    <a:pt x="871638" y="80759"/>
                  </a:moveTo>
                  <a:lnTo>
                    <a:pt x="879227" y="976757"/>
                  </a:lnTo>
                </a:path>
                <a:path w="904239" h="1065529">
                  <a:moveTo>
                    <a:pt x="879227" y="976757"/>
                  </a:moveTo>
                  <a:lnTo>
                    <a:pt x="879227" y="95986"/>
                  </a:lnTo>
                </a:path>
                <a:path w="904239" h="1065529">
                  <a:moveTo>
                    <a:pt x="879227" y="95986"/>
                  </a:moveTo>
                  <a:lnTo>
                    <a:pt x="879227" y="499808"/>
                  </a:lnTo>
                </a:path>
                <a:path w="904239" h="1065529">
                  <a:moveTo>
                    <a:pt x="879227" y="499808"/>
                  </a:moveTo>
                  <a:lnTo>
                    <a:pt x="879227" y="984402"/>
                  </a:lnTo>
                </a:path>
                <a:path w="904239" h="1065529">
                  <a:moveTo>
                    <a:pt x="879227" y="984402"/>
                  </a:moveTo>
                  <a:lnTo>
                    <a:pt x="879227" y="105117"/>
                  </a:lnTo>
                </a:path>
                <a:path w="904239" h="1065529">
                  <a:moveTo>
                    <a:pt x="879227" y="105117"/>
                  </a:moveTo>
                  <a:lnTo>
                    <a:pt x="879227" y="960043"/>
                  </a:lnTo>
                </a:path>
                <a:path w="904239" h="1065529">
                  <a:moveTo>
                    <a:pt x="879227" y="960043"/>
                  </a:moveTo>
                  <a:lnTo>
                    <a:pt x="879227" y="952398"/>
                  </a:lnTo>
                </a:path>
                <a:path w="904239" h="1065529">
                  <a:moveTo>
                    <a:pt x="879227" y="952398"/>
                  </a:moveTo>
                  <a:lnTo>
                    <a:pt x="879227" y="105117"/>
                  </a:lnTo>
                </a:path>
                <a:path w="904239" h="1065529">
                  <a:moveTo>
                    <a:pt x="879227" y="105117"/>
                  </a:moveTo>
                  <a:lnTo>
                    <a:pt x="886866" y="742099"/>
                  </a:lnTo>
                </a:path>
                <a:path w="904239" h="1065529">
                  <a:moveTo>
                    <a:pt x="886866" y="742099"/>
                  </a:moveTo>
                  <a:lnTo>
                    <a:pt x="886866" y="960043"/>
                  </a:lnTo>
                </a:path>
                <a:path w="904239" h="1065529">
                  <a:moveTo>
                    <a:pt x="886866" y="960043"/>
                  </a:moveTo>
                  <a:lnTo>
                    <a:pt x="886866" y="120345"/>
                  </a:lnTo>
                </a:path>
                <a:path w="904239" h="1065529">
                  <a:moveTo>
                    <a:pt x="886866" y="120345"/>
                  </a:moveTo>
                  <a:lnTo>
                    <a:pt x="886866" y="943267"/>
                  </a:lnTo>
                </a:path>
                <a:path w="904239" h="1065529">
                  <a:moveTo>
                    <a:pt x="886866" y="943267"/>
                  </a:moveTo>
                  <a:lnTo>
                    <a:pt x="886866" y="806094"/>
                  </a:lnTo>
                </a:path>
                <a:path w="904239" h="1065529">
                  <a:moveTo>
                    <a:pt x="886866" y="806094"/>
                  </a:moveTo>
                  <a:lnTo>
                    <a:pt x="886866" y="120345"/>
                  </a:lnTo>
                </a:path>
                <a:path w="904239" h="1065529">
                  <a:moveTo>
                    <a:pt x="886866" y="120345"/>
                  </a:moveTo>
                  <a:lnTo>
                    <a:pt x="886866" y="943267"/>
                  </a:lnTo>
                </a:path>
                <a:path w="904239" h="1065529">
                  <a:moveTo>
                    <a:pt x="886866" y="943267"/>
                  </a:moveTo>
                  <a:lnTo>
                    <a:pt x="886866" y="137121"/>
                  </a:lnTo>
                </a:path>
                <a:path w="904239" h="1065529">
                  <a:moveTo>
                    <a:pt x="886866" y="137121"/>
                  </a:moveTo>
                  <a:lnTo>
                    <a:pt x="894506" y="928039"/>
                  </a:lnTo>
                </a:path>
                <a:path w="904239" h="1065529">
                  <a:moveTo>
                    <a:pt x="894506" y="928039"/>
                  </a:moveTo>
                  <a:lnTo>
                    <a:pt x="894506" y="781697"/>
                  </a:lnTo>
                </a:path>
                <a:path w="904239" h="1065529">
                  <a:moveTo>
                    <a:pt x="894506" y="781697"/>
                  </a:moveTo>
                  <a:lnTo>
                    <a:pt x="894506" y="137121"/>
                  </a:lnTo>
                </a:path>
                <a:path w="904239" h="1065529">
                  <a:moveTo>
                    <a:pt x="894506" y="137121"/>
                  </a:moveTo>
                  <a:lnTo>
                    <a:pt x="894506" y="920394"/>
                  </a:lnTo>
                </a:path>
                <a:path w="904239" h="1065529">
                  <a:moveTo>
                    <a:pt x="894506" y="920394"/>
                  </a:moveTo>
                  <a:lnTo>
                    <a:pt x="894506" y="152349"/>
                  </a:lnTo>
                </a:path>
                <a:path w="904239" h="1065529">
                  <a:moveTo>
                    <a:pt x="894506" y="152349"/>
                  </a:moveTo>
                  <a:lnTo>
                    <a:pt x="894506" y="911225"/>
                  </a:lnTo>
                </a:path>
                <a:path w="904239" h="1065529">
                  <a:moveTo>
                    <a:pt x="894506" y="911225"/>
                  </a:moveTo>
                  <a:lnTo>
                    <a:pt x="894506" y="565340"/>
                  </a:lnTo>
                </a:path>
                <a:path w="904239" h="1065529">
                  <a:moveTo>
                    <a:pt x="894506" y="565340"/>
                  </a:moveTo>
                  <a:lnTo>
                    <a:pt x="903630" y="144754"/>
                  </a:lnTo>
                </a:path>
                <a:path w="904239" h="1065529">
                  <a:moveTo>
                    <a:pt x="903630" y="144754"/>
                  </a:moveTo>
                  <a:lnTo>
                    <a:pt x="903630" y="903630"/>
                  </a:lnTo>
                </a:path>
                <a:path w="904239" h="1065529">
                  <a:moveTo>
                    <a:pt x="903630" y="903630"/>
                  </a:moveTo>
                  <a:lnTo>
                    <a:pt x="903630" y="169113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 descr=""/>
            <p:cNvSpPr/>
            <p:nvPr/>
          </p:nvSpPr>
          <p:spPr>
            <a:xfrm>
              <a:off x="2218663" y="498061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 descr=""/>
            <p:cNvSpPr/>
            <p:nvPr/>
          </p:nvSpPr>
          <p:spPr>
            <a:xfrm>
              <a:off x="2222693" y="4977066"/>
              <a:ext cx="71755" cy="734695"/>
            </a:xfrm>
            <a:custGeom>
              <a:avLst/>
              <a:gdLst/>
              <a:ahLst/>
              <a:cxnLst/>
              <a:rect l="l" t="t" r="r" b="b"/>
              <a:pathLst>
                <a:path w="71755" h="734695">
                  <a:moveTo>
                    <a:pt x="0" y="7581"/>
                  </a:moveTo>
                  <a:lnTo>
                    <a:pt x="0" y="734466"/>
                  </a:lnTo>
                </a:path>
                <a:path w="71755" h="734695">
                  <a:moveTo>
                    <a:pt x="0" y="734466"/>
                  </a:moveTo>
                  <a:lnTo>
                    <a:pt x="0" y="193522"/>
                  </a:lnTo>
                </a:path>
                <a:path w="71755" h="734695">
                  <a:moveTo>
                    <a:pt x="0" y="193522"/>
                  </a:moveTo>
                  <a:lnTo>
                    <a:pt x="0" y="0"/>
                  </a:lnTo>
                </a:path>
                <a:path w="71755" h="734695">
                  <a:moveTo>
                    <a:pt x="0" y="0"/>
                  </a:moveTo>
                  <a:lnTo>
                    <a:pt x="0" y="725335"/>
                  </a:lnTo>
                </a:path>
                <a:path w="71755" h="734695">
                  <a:moveTo>
                    <a:pt x="0" y="725335"/>
                  </a:moveTo>
                  <a:lnTo>
                    <a:pt x="7639" y="15227"/>
                  </a:lnTo>
                </a:path>
                <a:path w="71755" h="734695">
                  <a:moveTo>
                    <a:pt x="7639" y="15227"/>
                  </a:moveTo>
                  <a:lnTo>
                    <a:pt x="7639" y="127990"/>
                  </a:lnTo>
                </a:path>
                <a:path w="71755" h="734695">
                  <a:moveTo>
                    <a:pt x="7639" y="127990"/>
                  </a:moveTo>
                  <a:lnTo>
                    <a:pt x="7639" y="717689"/>
                  </a:lnTo>
                </a:path>
                <a:path w="71755" h="734695">
                  <a:moveTo>
                    <a:pt x="7639" y="717689"/>
                  </a:moveTo>
                  <a:lnTo>
                    <a:pt x="7639" y="7581"/>
                  </a:lnTo>
                </a:path>
                <a:path w="71755" h="734695">
                  <a:moveTo>
                    <a:pt x="7639" y="7581"/>
                  </a:moveTo>
                  <a:lnTo>
                    <a:pt x="7639" y="700976"/>
                  </a:lnTo>
                </a:path>
                <a:path w="71755" h="734695">
                  <a:moveTo>
                    <a:pt x="7639" y="700976"/>
                  </a:moveTo>
                  <a:lnTo>
                    <a:pt x="7639" y="24358"/>
                  </a:lnTo>
                </a:path>
                <a:path w="71755" h="734695">
                  <a:moveTo>
                    <a:pt x="7639" y="24358"/>
                  </a:moveTo>
                  <a:lnTo>
                    <a:pt x="7639" y="144754"/>
                  </a:lnTo>
                </a:path>
                <a:path w="71755" h="734695">
                  <a:moveTo>
                    <a:pt x="7639" y="144754"/>
                  </a:moveTo>
                  <a:lnTo>
                    <a:pt x="15241" y="700976"/>
                  </a:lnTo>
                </a:path>
                <a:path w="71755" h="734695">
                  <a:moveTo>
                    <a:pt x="15241" y="700976"/>
                  </a:moveTo>
                  <a:lnTo>
                    <a:pt x="15241" y="24358"/>
                  </a:lnTo>
                </a:path>
                <a:path w="71755" h="734695">
                  <a:moveTo>
                    <a:pt x="15241" y="24358"/>
                  </a:moveTo>
                  <a:lnTo>
                    <a:pt x="15241" y="685698"/>
                  </a:lnTo>
                </a:path>
                <a:path w="71755" h="734695">
                  <a:moveTo>
                    <a:pt x="15241" y="685698"/>
                  </a:moveTo>
                  <a:lnTo>
                    <a:pt x="15241" y="31991"/>
                  </a:lnTo>
                </a:path>
                <a:path w="71755" h="734695">
                  <a:moveTo>
                    <a:pt x="15241" y="31991"/>
                  </a:moveTo>
                  <a:lnTo>
                    <a:pt x="15241" y="330644"/>
                  </a:lnTo>
                </a:path>
                <a:path w="71755" h="734695">
                  <a:moveTo>
                    <a:pt x="15241" y="330644"/>
                  </a:moveTo>
                  <a:lnTo>
                    <a:pt x="15241" y="685698"/>
                  </a:lnTo>
                </a:path>
                <a:path w="71755" h="734695">
                  <a:moveTo>
                    <a:pt x="15241" y="685698"/>
                  </a:moveTo>
                  <a:lnTo>
                    <a:pt x="15241" y="31991"/>
                  </a:lnTo>
                </a:path>
                <a:path w="71755" h="734695">
                  <a:moveTo>
                    <a:pt x="15241" y="31991"/>
                  </a:moveTo>
                  <a:lnTo>
                    <a:pt x="24416" y="668972"/>
                  </a:lnTo>
                </a:path>
                <a:path w="71755" h="734695">
                  <a:moveTo>
                    <a:pt x="24416" y="668972"/>
                  </a:moveTo>
                  <a:lnTo>
                    <a:pt x="24416" y="39585"/>
                  </a:lnTo>
                </a:path>
                <a:path w="71755" h="734695">
                  <a:moveTo>
                    <a:pt x="24416" y="39585"/>
                  </a:moveTo>
                  <a:lnTo>
                    <a:pt x="24416" y="507453"/>
                  </a:lnTo>
                </a:path>
                <a:path w="71755" h="734695">
                  <a:moveTo>
                    <a:pt x="24416" y="507453"/>
                  </a:moveTo>
                  <a:lnTo>
                    <a:pt x="24416" y="678103"/>
                  </a:lnTo>
                </a:path>
                <a:path w="71755" h="734695">
                  <a:moveTo>
                    <a:pt x="24416" y="678103"/>
                  </a:moveTo>
                  <a:lnTo>
                    <a:pt x="24416" y="48704"/>
                  </a:lnTo>
                </a:path>
                <a:path w="71755" h="734695">
                  <a:moveTo>
                    <a:pt x="24416" y="48704"/>
                  </a:moveTo>
                  <a:lnTo>
                    <a:pt x="24416" y="661339"/>
                  </a:lnTo>
                </a:path>
                <a:path w="71755" h="734695">
                  <a:moveTo>
                    <a:pt x="24416" y="661339"/>
                  </a:moveTo>
                  <a:lnTo>
                    <a:pt x="24416" y="563803"/>
                  </a:lnTo>
                </a:path>
                <a:path w="71755" h="734695">
                  <a:moveTo>
                    <a:pt x="24416" y="563803"/>
                  </a:moveTo>
                  <a:lnTo>
                    <a:pt x="32005" y="56349"/>
                  </a:lnTo>
                </a:path>
                <a:path w="71755" h="734695">
                  <a:moveTo>
                    <a:pt x="32005" y="56349"/>
                  </a:moveTo>
                  <a:lnTo>
                    <a:pt x="32005" y="661339"/>
                  </a:lnTo>
                </a:path>
                <a:path w="71755" h="734695">
                  <a:moveTo>
                    <a:pt x="32005" y="661339"/>
                  </a:moveTo>
                  <a:lnTo>
                    <a:pt x="32005" y="63995"/>
                  </a:lnTo>
                </a:path>
                <a:path w="71755" h="734695">
                  <a:moveTo>
                    <a:pt x="32005" y="63995"/>
                  </a:moveTo>
                  <a:lnTo>
                    <a:pt x="32005" y="653694"/>
                  </a:lnTo>
                </a:path>
                <a:path w="71755" h="734695">
                  <a:moveTo>
                    <a:pt x="32005" y="653694"/>
                  </a:moveTo>
                  <a:lnTo>
                    <a:pt x="32005" y="548576"/>
                  </a:lnTo>
                </a:path>
                <a:path w="71755" h="734695">
                  <a:moveTo>
                    <a:pt x="32005" y="548576"/>
                  </a:moveTo>
                  <a:lnTo>
                    <a:pt x="32005" y="63995"/>
                  </a:lnTo>
                </a:path>
                <a:path w="71755" h="734695">
                  <a:moveTo>
                    <a:pt x="32005" y="63995"/>
                  </a:moveTo>
                  <a:lnTo>
                    <a:pt x="32005" y="644563"/>
                  </a:lnTo>
                </a:path>
                <a:path w="71755" h="734695">
                  <a:moveTo>
                    <a:pt x="32005" y="644563"/>
                  </a:moveTo>
                  <a:lnTo>
                    <a:pt x="39593" y="80759"/>
                  </a:lnTo>
                </a:path>
                <a:path w="71755" h="734695">
                  <a:moveTo>
                    <a:pt x="39593" y="80759"/>
                  </a:moveTo>
                  <a:lnTo>
                    <a:pt x="39593" y="636981"/>
                  </a:lnTo>
                </a:path>
                <a:path w="71755" h="734695">
                  <a:moveTo>
                    <a:pt x="39593" y="636981"/>
                  </a:moveTo>
                  <a:lnTo>
                    <a:pt x="39593" y="387045"/>
                  </a:lnTo>
                </a:path>
                <a:path w="71755" h="734695">
                  <a:moveTo>
                    <a:pt x="39593" y="387045"/>
                  </a:moveTo>
                  <a:lnTo>
                    <a:pt x="39593" y="80759"/>
                  </a:lnTo>
                </a:path>
                <a:path w="71755" h="734695">
                  <a:moveTo>
                    <a:pt x="39593" y="80759"/>
                  </a:moveTo>
                  <a:lnTo>
                    <a:pt x="39593" y="636981"/>
                  </a:lnTo>
                </a:path>
                <a:path w="71755" h="734695">
                  <a:moveTo>
                    <a:pt x="39593" y="636981"/>
                  </a:moveTo>
                  <a:lnTo>
                    <a:pt x="39593" y="95986"/>
                  </a:lnTo>
                </a:path>
                <a:path w="71755" h="734695">
                  <a:moveTo>
                    <a:pt x="39593" y="95986"/>
                  </a:moveTo>
                  <a:lnTo>
                    <a:pt x="47233" y="636981"/>
                  </a:lnTo>
                </a:path>
                <a:path w="71755" h="734695">
                  <a:moveTo>
                    <a:pt x="47233" y="636981"/>
                  </a:moveTo>
                  <a:lnTo>
                    <a:pt x="47233" y="233108"/>
                  </a:lnTo>
                </a:path>
                <a:path w="71755" h="734695">
                  <a:moveTo>
                    <a:pt x="47233" y="233108"/>
                  </a:moveTo>
                  <a:lnTo>
                    <a:pt x="47233" y="88353"/>
                  </a:lnTo>
                </a:path>
                <a:path w="71755" h="734695">
                  <a:moveTo>
                    <a:pt x="47233" y="88353"/>
                  </a:moveTo>
                  <a:lnTo>
                    <a:pt x="47233" y="629335"/>
                  </a:lnTo>
                </a:path>
                <a:path w="71755" h="734695">
                  <a:moveTo>
                    <a:pt x="47233" y="629335"/>
                  </a:moveTo>
                  <a:lnTo>
                    <a:pt x="47233" y="105117"/>
                  </a:lnTo>
                </a:path>
                <a:path w="71755" h="734695">
                  <a:moveTo>
                    <a:pt x="47233" y="105117"/>
                  </a:moveTo>
                  <a:lnTo>
                    <a:pt x="47233" y="112750"/>
                  </a:lnTo>
                </a:path>
                <a:path w="71755" h="734695">
                  <a:moveTo>
                    <a:pt x="47233" y="112750"/>
                  </a:moveTo>
                  <a:lnTo>
                    <a:pt x="47233" y="629335"/>
                  </a:lnTo>
                </a:path>
                <a:path w="71755" h="734695">
                  <a:moveTo>
                    <a:pt x="47233" y="629335"/>
                  </a:moveTo>
                  <a:lnTo>
                    <a:pt x="47233" y="105117"/>
                  </a:lnTo>
                </a:path>
                <a:path w="71755" h="734695">
                  <a:moveTo>
                    <a:pt x="47233" y="105117"/>
                  </a:moveTo>
                  <a:lnTo>
                    <a:pt x="56408" y="620166"/>
                  </a:lnTo>
                </a:path>
                <a:path w="71755" h="734695">
                  <a:moveTo>
                    <a:pt x="56408" y="620166"/>
                  </a:moveTo>
                  <a:lnTo>
                    <a:pt x="56408" y="112750"/>
                  </a:lnTo>
                </a:path>
                <a:path w="71755" h="734695">
                  <a:moveTo>
                    <a:pt x="56408" y="112750"/>
                  </a:moveTo>
                  <a:lnTo>
                    <a:pt x="56408" y="201155"/>
                  </a:lnTo>
                </a:path>
                <a:path w="71755" h="734695">
                  <a:moveTo>
                    <a:pt x="56408" y="201155"/>
                  </a:moveTo>
                  <a:lnTo>
                    <a:pt x="56408" y="620166"/>
                  </a:lnTo>
                </a:path>
                <a:path w="71755" h="734695">
                  <a:moveTo>
                    <a:pt x="56408" y="620166"/>
                  </a:moveTo>
                  <a:lnTo>
                    <a:pt x="56408" y="120345"/>
                  </a:lnTo>
                </a:path>
                <a:path w="71755" h="734695">
                  <a:moveTo>
                    <a:pt x="56408" y="120345"/>
                  </a:moveTo>
                  <a:lnTo>
                    <a:pt x="56408" y="612571"/>
                  </a:lnTo>
                </a:path>
                <a:path w="71755" h="734695">
                  <a:moveTo>
                    <a:pt x="56408" y="612571"/>
                  </a:moveTo>
                  <a:lnTo>
                    <a:pt x="63997" y="127990"/>
                  </a:lnTo>
                </a:path>
                <a:path w="71755" h="734695">
                  <a:moveTo>
                    <a:pt x="63997" y="127990"/>
                  </a:moveTo>
                  <a:lnTo>
                    <a:pt x="63997" y="345922"/>
                  </a:lnTo>
                </a:path>
                <a:path w="71755" h="734695">
                  <a:moveTo>
                    <a:pt x="63997" y="345922"/>
                  </a:moveTo>
                  <a:lnTo>
                    <a:pt x="63997" y="612571"/>
                  </a:lnTo>
                </a:path>
                <a:path w="71755" h="734695">
                  <a:moveTo>
                    <a:pt x="63997" y="612571"/>
                  </a:moveTo>
                  <a:lnTo>
                    <a:pt x="63997" y="127990"/>
                  </a:lnTo>
                </a:path>
                <a:path w="71755" h="734695">
                  <a:moveTo>
                    <a:pt x="63997" y="127990"/>
                  </a:moveTo>
                  <a:lnTo>
                    <a:pt x="63997" y="604926"/>
                  </a:lnTo>
                </a:path>
                <a:path w="71755" h="734695">
                  <a:moveTo>
                    <a:pt x="63997" y="604926"/>
                  </a:moveTo>
                  <a:lnTo>
                    <a:pt x="63997" y="137109"/>
                  </a:lnTo>
                </a:path>
                <a:path w="71755" h="734695">
                  <a:moveTo>
                    <a:pt x="63997" y="137109"/>
                  </a:moveTo>
                  <a:lnTo>
                    <a:pt x="63997" y="355053"/>
                  </a:lnTo>
                </a:path>
                <a:path w="71755" h="734695">
                  <a:moveTo>
                    <a:pt x="63997" y="355053"/>
                  </a:moveTo>
                  <a:lnTo>
                    <a:pt x="63997" y="612571"/>
                  </a:lnTo>
                </a:path>
                <a:path w="71755" h="734695">
                  <a:moveTo>
                    <a:pt x="63997" y="612571"/>
                  </a:moveTo>
                  <a:lnTo>
                    <a:pt x="71637" y="144754"/>
                  </a:lnTo>
                </a:path>
                <a:path w="71755" h="734695">
                  <a:moveTo>
                    <a:pt x="71637" y="144754"/>
                  </a:moveTo>
                  <a:lnTo>
                    <a:pt x="71637" y="597344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 descr=""/>
            <p:cNvSpPr/>
            <p:nvPr/>
          </p:nvSpPr>
          <p:spPr>
            <a:xfrm>
              <a:off x="2290300" y="55703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 descr=""/>
            <p:cNvSpPr/>
            <p:nvPr/>
          </p:nvSpPr>
          <p:spPr>
            <a:xfrm>
              <a:off x="2294330" y="5129415"/>
              <a:ext cx="41275" cy="452755"/>
            </a:xfrm>
            <a:custGeom>
              <a:avLst/>
              <a:gdLst/>
              <a:ahLst/>
              <a:cxnLst/>
              <a:rect l="l" t="t" r="r" b="b"/>
              <a:pathLst>
                <a:path w="41275" h="452754">
                  <a:moveTo>
                    <a:pt x="0" y="444995"/>
                  </a:moveTo>
                  <a:lnTo>
                    <a:pt x="0" y="0"/>
                  </a:lnTo>
                </a:path>
                <a:path w="41275" h="452754">
                  <a:moveTo>
                    <a:pt x="0" y="0"/>
                  </a:moveTo>
                  <a:lnTo>
                    <a:pt x="0" y="452577"/>
                  </a:lnTo>
                </a:path>
                <a:path w="41275" h="452754">
                  <a:moveTo>
                    <a:pt x="0" y="452577"/>
                  </a:moveTo>
                  <a:lnTo>
                    <a:pt x="0" y="9169"/>
                  </a:lnTo>
                </a:path>
                <a:path w="41275" h="452754">
                  <a:moveTo>
                    <a:pt x="0" y="9169"/>
                  </a:moveTo>
                  <a:lnTo>
                    <a:pt x="0" y="444995"/>
                  </a:lnTo>
                </a:path>
                <a:path w="41275" h="452754">
                  <a:moveTo>
                    <a:pt x="0" y="444995"/>
                  </a:moveTo>
                  <a:lnTo>
                    <a:pt x="9137" y="371817"/>
                  </a:lnTo>
                </a:path>
                <a:path w="41275" h="452754">
                  <a:moveTo>
                    <a:pt x="9137" y="371817"/>
                  </a:moveTo>
                  <a:lnTo>
                    <a:pt x="9137" y="9169"/>
                  </a:lnTo>
                </a:path>
                <a:path w="41275" h="452754">
                  <a:moveTo>
                    <a:pt x="9137" y="9169"/>
                  </a:moveTo>
                  <a:lnTo>
                    <a:pt x="9137" y="444995"/>
                  </a:lnTo>
                </a:path>
                <a:path w="41275" h="452754">
                  <a:moveTo>
                    <a:pt x="9137" y="444995"/>
                  </a:moveTo>
                  <a:lnTo>
                    <a:pt x="9137" y="24409"/>
                  </a:lnTo>
                </a:path>
                <a:path w="41275" h="452754">
                  <a:moveTo>
                    <a:pt x="9137" y="24409"/>
                  </a:moveTo>
                  <a:lnTo>
                    <a:pt x="9137" y="444995"/>
                  </a:lnTo>
                </a:path>
                <a:path w="41275" h="452754">
                  <a:moveTo>
                    <a:pt x="9137" y="444995"/>
                  </a:moveTo>
                  <a:lnTo>
                    <a:pt x="9137" y="259054"/>
                  </a:lnTo>
                </a:path>
                <a:path w="41275" h="452754">
                  <a:moveTo>
                    <a:pt x="9137" y="259054"/>
                  </a:moveTo>
                  <a:lnTo>
                    <a:pt x="9137" y="24409"/>
                  </a:lnTo>
                </a:path>
                <a:path w="41275" h="452754">
                  <a:moveTo>
                    <a:pt x="9137" y="24409"/>
                  </a:moveTo>
                  <a:lnTo>
                    <a:pt x="16776" y="435813"/>
                  </a:lnTo>
                </a:path>
                <a:path w="41275" h="452754">
                  <a:moveTo>
                    <a:pt x="16776" y="435813"/>
                  </a:moveTo>
                  <a:lnTo>
                    <a:pt x="16776" y="33527"/>
                  </a:lnTo>
                </a:path>
                <a:path w="41275" h="452754">
                  <a:moveTo>
                    <a:pt x="16776" y="33527"/>
                  </a:moveTo>
                  <a:lnTo>
                    <a:pt x="16776" y="435813"/>
                  </a:lnTo>
                </a:path>
                <a:path w="41275" h="452754">
                  <a:moveTo>
                    <a:pt x="16776" y="435813"/>
                  </a:moveTo>
                  <a:lnTo>
                    <a:pt x="16776" y="251459"/>
                  </a:lnTo>
                </a:path>
                <a:path w="41275" h="452754">
                  <a:moveTo>
                    <a:pt x="16776" y="251459"/>
                  </a:moveTo>
                  <a:lnTo>
                    <a:pt x="16776" y="33527"/>
                  </a:lnTo>
                </a:path>
                <a:path w="41275" h="452754">
                  <a:moveTo>
                    <a:pt x="16776" y="33527"/>
                  </a:moveTo>
                  <a:lnTo>
                    <a:pt x="16776" y="435813"/>
                  </a:lnTo>
                </a:path>
                <a:path w="41275" h="452754">
                  <a:moveTo>
                    <a:pt x="16776" y="435813"/>
                  </a:moveTo>
                  <a:lnTo>
                    <a:pt x="16776" y="48806"/>
                  </a:lnTo>
                </a:path>
                <a:path w="41275" h="452754">
                  <a:moveTo>
                    <a:pt x="16776" y="48806"/>
                  </a:moveTo>
                  <a:lnTo>
                    <a:pt x="24365" y="48806"/>
                  </a:lnTo>
                </a:path>
                <a:path w="41275" h="452754">
                  <a:moveTo>
                    <a:pt x="24365" y="48806"/>
                  </a:moveTo>
                  <a:lnTo>
                    <a:pt x="24365" y="428218"/>
                  </a:lnTo>
                </a:path>
                <a:path w="41275" h="452754">
                  <a:moveTo>
                    <a:pt x="24365" y="428218"/>
                  </a:moveTo>
                  <a:lnTo>
                    <a:pt x="24365" y="146291"/>
                  </a:lnTo>
                </a:path>
                <a:path w="41275" h="452754">
                  <a:moveTo>
                    <a:pt x="24365" y="146291"/>
                  </a:moveTo>
                  <a:lnTo>
                    <a:pt x="24365" y="48806"/>
                  </a:lnTo>
                </a:path>
                <a:path w="41275" h="452754">
                  <a:moveTo>
                    <a:pt x="24365" y="48806"/>
                  </a:moveTo>
                  <a:lnTo>
                    <a:pt x="24365" y="428218"/>
                  </a:lnTo>
                </a:path>
                <a:path w="41275" h="452754">
                  <a:moveTo>
                    <a:pt x="24365" y="428218"/>
                  </a:moveTo>
                  <a:lnTo>
                    <a:pt x="24365" y="56400"/>
                  </a:lnTo>
                </a:path>
                <a:path w="41275" h="452754">
                  <a:moveTo>
                    <a:pt x="24365" y="56400"/>
                  </a:moveTo>
                  <a:lnTo>
                    <a:pt x="24365" y="121932"/>
                  </a:lnTo>
                </a:path>
                <a:path w="41275" h="452754">
                  <a:moveTo>
                    <a:pt x="24365" y="121932"/>
                  </a:moveTo>
                  <a:lnTo>
                    <a:pt x="24365" y="428218"/>
                  </a:lnTo>
                </a:path>
                <a:path w="41275" h="452754">
                  <a:moveTo>
                    <a:pt x="24365" y="428218"/>
                  </a:moveTo>
                  <a:lnTo>
                    <a:pt x="33489" y="56400"/>
                  </a:lnTo>
                </a:path>
                <a:path w="41275" h="452754">
                  <a:moveTo>
                    <a:pt x="33489" y="56400"/>
                  </a:moveTo>
                  <a:lnTo>
                    <a:pt x="33489" y="420585"/>
                  </a:lnTo>
                </a:path>
                <a:path w="41275" h="452754">
                  <a:moveTo>
                    <a:pt x="33489" y="420585"/>
                  </a:moveTo>
                  <a:lnTo>
                    <a:pt x="33489" y="65531"/>
                  </a:lnTo>
                </a:path>
                <a:path w="41275" h="452754">
                  <a:moveTo>
                    <a:pt x="33489" y="65531"/>
                  </a:moveTo>
                  <a:lnTo>
                    <a:pt x="33489" y="217931"/>
                  </a:lnTo>
                </a:path>
                <a:path w="41275" h="452754">
                  <a:moveTo>
                    <a:pt x="33489" y="217931"/>
                  </a:moveTo>
                  <a:lnTo>
                    <a:pt x="33489" y="420585"/>
                  </a:lnTo>
                </a:path>
                <a:path w="41275" h="452754">
                  <a:moveTo>
                    <a:pt x="33489" y="420585"/>
                  </a:moveTo>
                  <a:lnTo>
                    <a:pt x="33489" y="65531"/>
                  </a:lnTo>
                </a:path>
                <a:path w="41275" h="452754">
                  <a:moveTo>
                    <a:pt x="33489" y="65531"/>
                  </a:moveTo>
                  <a:lnTo>
                    <a:pt x="41129" y="411454"/>
                  </a:lnTo>
                </a:path>
                <a:path w="41275" h="452754">
                  <a:moveTo>
                    <a:pt x="41129" y="411454"/>
                  </a:moveTo>
                  <a:lnTo>
                    <a:pt x="41129" y="65531"/>
                  </a:lnTo>
                </a:path>
                <a:path w="41275" h="452754">
                  <a:moveTo>
                    <a:pt x="41129" y="65531"/>
                  </a:moveTo>
                  <a:lnTo>
                    <a:pt x="41129" y="227063"/>
                  </a:lnTo>
                </a:path>
                <a:path w="41275" h="452754">
                  <a:moveTo>
                    <a:pt x="41129" y="227063"/>
                  </a:moveTo>
                  <a:lnTo>
                    <a:pt x="41129" y="411454"/>
                  </a:lnTo>
                </a:path>
                <a:path w="41275" h="452754">
                  <a:moveTo>
                    <a:pt x="41129" y="411454"/>
                  </a:moveTo>
                  <a:lnTo>
                    <a:pt x="41129" y="73164"/>
                  </a:lnTo>
                </a:path>
                <a:path w="41275" h="452754">
                  <a:moveTo>
                    <a:pt x="41129" y="73164"/>
                  </a:moveTo>
                  <a:lnTo>
                    <a:pt x="41129" y="403821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 descr=""/>
            <p:cNvSpPr/>
            <p:nvPr/>
          </p:nvSpPr>
          <p:spPr>
            <a:xfrm>
              <a:off x="2331430" y="552920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 descr=""/>
            <p:cNvSpPr/>
            <p:nvPr/>
          </p:nvSpPr>
          <p:spPr>
            <a:xfrm>
              <a:off x="2335460" y="5202580"/>
              <a:ext cx="24765" cy="330835"/>
            </a:xfrm>
            <a:custGeom>
              <a:avLst/>
              <a:gdLst/>
              <a:ahLst/>
              <a:cxnLst/>
              <a:rect l="l" t="t" r="r" b="b"/>
              <a:pathLst>
                <a:path w="24764" h="330835">
                  <a:moveTo>
                    <a:pt x="0" y="330657"/>
                  </a:moveTo>
                  <a:lnTo>
                    <a:pt x="0" y="0"/>
                  </a:lnTo>
                </a:path>
                <a:path w="24764" h="330835">
                  <a:moveTo>
                    <a:pt x="0" y="0"/>
                  </a:moveTo>
                  <a:lnTo>
                    <a:pt x="7588" y="249936"/>
                  </a:lnTo>
                </a:path>
                <a:path w="24764" h="330835">
                  <a:moveTo>
                    <a:pt x="7588" y="249936"/>
                  </a:moveTo>
                  <a:lnTo>
                    <a:pt x="7588" y="330657"/>
                  </a:lnTo>
                </a:path>
                <a:path w="24764" h="330835">
                  <a:moveTo>
                    <a:pt x="7588" y="330657"/>
                  </a:moveTo>
                  <a:lnTo>
                    <a:pt x="7588" y="7594"/>
                  </a:lnTo>
                </a:path>
                <a:path w="24764" h="330835">
                  <a:moveTo>
                    <a:pt x="7588" y="7594"/>
                  </a:moveTo>
                  <a:lnTo>
                    <a:pt x="7588" y="323062"/>
                  </a:lnTo>
                </a:path>
                <a:path w="24764" h="330835">
                  <a:moveTo>
                    <a:pt x="7588" y="323062"/>
                  </a:moveTo>
                  <a:lnTo>
                    <a:pt x="7588" y="274294"/>
                  </a:lnTo>
                </a:path>
                <a:path w="24764" h="330835">
                  <a:moveTo>
                    <a:pt x="7588" y="274294"/>
                  </a:moveTo>
                  <a:lnTo>
                    <a:pt x="7588" y="7594"/>
                  </a:lnTo>
                </a:path>
                <a:path w="24764" h="330835">
                  <a:moveTo>
                    <a:pt x="7588" y="7594"/>
                  </a:moveTo>
                  <a:lnTo>
                    <a:pt x="7588" y="323062"/>
                  </a:lnTo>
                </a:path>
                <a:path w="24764" h="330835">
                  <a:moveTo>
                    <a:pt x="7588" y="323062"/>
                  </a:moveTo>
                  <a:lnTo>
                    <a:pt x="7588" y="7594"/>
                  </a:lnTo>
                </a:path>
                <a:path w="24764" h="330835">
                  <a:moveTo>
                    <a:pt x="7588" y="7594"/>
                  </a:moveTo>
                  <a:lnTo>
                    <a:pt x="15228" y="323062"/>
                  </a:lnTo>
                </a:path>
                <a:path w="24764" h="330835">
                  <a:moveTo>
                    <a:pt x="15228" y="323062"/>
                  </a:moveTo>
                  <a:lnTo>
                    <a:pt x="15228" y="257530"/>
                  </a:lnTo>
                </a:path>
                <a:path w="24764" h="330835">
                  <a:moveTo>
                    <a:pt x="15228" y="257530"/>
                  </a:moveTo>
                  <a:lnTo>
                    <a:pt x="15228" y="7594"/>
                  </a:lnTo>
                </a:path>
                <a:path w="24764" h="330835">
                  <a:moveTo>
                    <a:pt x="15228" y="7594"/>
                  </a:moveTo>
                  <a:lnTo>
                    <a:pt x="15228" y="315417"/>
                  </a:lnTo>
                </a:path>
                <a:path w="24764" h="330835">
                  <a:moveTo>
                    <a:pt x="15228" y="315417"/>
                  </a:moveTo>
                  <a:lnTo>
                    <a:pt x="15228" y="16776"/>
                  </a:lnTo>
                </a:path>
                <a:path w="24764" h="330835">
                  <a:moveTo>
                    <a:pt x="15228" y="16776"/>
                  </a:moveTo>
                  <a:lnTo>
                    <a:pt x="15228" y="315417"/>
                  </a:lnTo>
                </a:path>
                <a:path w="24764" h="330835">
                  <a:moveTo>
                    <a:pt x="15228" y="315417"/>
                  </a:moveTo>
                  <a:lnTo>
                    <a:pt x="15228" y="178295"/>
                  </a:lnTo>
                </a:path>
                <a:path w="24764" h="330835">
                  <a:moveTo>
                    <a:pt x="15228" y="178295"/>
                  </a:moveTo>
                  <a:lnTo>
                    <a:pt x="24403" y="16776"/>
                  </a:lnTo>
                </a:path>
                <a:path w="24764" h="330835">
                  <a:moveTo>
                    <a:pt x="24403" y="16776"/>
                  </a:moveTo>
                  <a:lnTo>
                    <a:pt x="24403" y="306298"/>
                  </a:lnTo>
                </a:path>
                <a:path w="24764" h="330835">
                  <a:moveTo>
                    <a:pt x="24403" y="306298"/>
                  </a:moveTo>
                  <a:lnTo>
                    <a:pt x="24403" y="24358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 descr=""/>
            <p:cNvSpPr/>
            <p:nvPr/>
          </p:nvSpPr>
          <p:spPr>
            <a:xfrm>
              <a:off x="2355833" y="522290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 descr=""/>
            <p:cNvSpPr/>
            <p:nvPr/>
          </p:nvSpPr>
          <p:spPr>
            <a:xfrm>
              <a:off x="2359863" y="5219357"/>
              <a:ext cx="24765" cy="289560"/>
            </a:xfrm>
            <a:custGeom>
              <a:avLst/>
              <a:gdLst/>
              <a:ahLst/>
              <a:cxnLst/>
              <a:rect l="l" t="t" r="r" b="b"/>
              <a:pathLst>
                <a:path w="24764" h="289560">
                  <a:moveTo>
                    <a:pt x="0" y="7581"/>
                  </a:moveTo>
                  <a:lnTo>
                    <a:pt x="0" y="289521"/>
                  </a:lnTo>
                </a:path>
                <a:path w="24764" h="289560">
                  <a:moveTo>
                    <a:pt x="0" y="289521"/>
                  </a:moveTo>
                  <a:lnTo>
                    <a:pt x="0" y="80759"/>
                  </a:lnTo>
                </a:path>
                <a:path w="24764" h="289560">
                  <a:moveTo>
                    <a:pt x="0" y="80759"/>
                  </a:moveTo>
                  <a:lnTo>
                    <a:pt x="0" y="0"/>
                  </a:lnTo>
                </a:path>
                <a:path w="24764" h="289560">
                  <a:moveTo>
                    <a:pt x="0" y="0"/>
                  </a:moveTo>
                  <a:lnTo>
                    <a:pt x="0" y="281876"/>
                  </a:lnTo>
                </a:path>
                <a:path w="24764" h="289560">
                  <a:moveTo>
                    <a:pt x="0" y="281876"/>
                  </a:moveTo>
                  <a:lnTo>
                    <a:pt x="7588" y="7581"/>
                  </a:lnTo>
                </a:path>
                <a:path w="24764" h="289560">
                  <a:moveTo>
                    <a:pt x="7588" y="7581"/>
                  </a:moveTo>
                  <a:lnTo>
                    <a:pt x="7588" y="56349"/>
                  </a:lnTo>
                </a:path>
                <a:path w="24764" h="289560">
                  <a:moveTo>
                    <a:pt x="7588" y="56349"/>
                  </a:moveTo>
                  <a:lnTo>
                    <a:pt x="7588" y="281876"/>
                  </a:lnTo>
                </a:path>
                <a:path w="24764" h="289560">
                  <a:moveTo>
                    <a:pt x="7588" y="281876"/>
                  </a:moveTo>
                  <a:lnTo>
                    <a:pt x="7588" y="7581"/>
                  </a:lnTo>
                </a:path>
                <a:path w="24764" h="289560">
                  <a:moveTo>
                    <a:pt x="7588" y="7581"/>
                  </a:moveTo>
                  <a:lnTo>
                    <a:pt x="7588" y="274281"/>
                  </a:lnTo>
                </a:path>
                <a:path w="24764" h="289560">
                  <a:moveTo>
                    <a:pt x="7588" y="274281"/>
                  </a:moveTo>
                  <a:lnTo>
                    <a:pt x="7588" y="7581"/>
                  </a:lnTo>
                </a:path>
                <a:path w="24764" h="289560">
                  <a:moveTo>
                    <a:pt x="7588" y="7581"/>
                  </a:moveTo>
                  <a:lnTo>
                    <a:pt x="7588" y="56349"/>
                  </a:lnTo>
                </a:path>
                <a:path w="24764" h="289560">
                  <a:moveTo>
                    <a:pt x="7588" y="56349"/>
                  </a:moveTo>
                  <a:lnTo>
                    <a:pt x="15228" y="274281"/>
                  </a:lnTo>
                </a:path>
                <a:path w="24764" h="289560">
                  <a:moveTo>
                    <a:pt x="15228" y="274281"/>
                  </a:moveTo>
                  <a:lnTo>
                    <a:pt x="15228" y="7581"/>
                  </a:lnTo>
                </a:path>
                <a:path w="24764" h="289560">
                  <a:moveTo>
                    <a:pt x="15228" y="7581"/>
                  </a:moveTo>
                  <a:lnTo>
                    <a:pt x="15228" y="265163"/>
                  </a:lnTo>
                </a:path>
                <a:path w="24764" h="289560">
                  <a:moveTo>
                    <a:pt x="15228" y="265163"/>
                  </a:moveTo>
                  <a:lnTo>
                    <a:pt x="15228" y="15227"/>
                  </a:lnTo>
                </a:path>
                <a:path w="24764" h="289560">
                  <a:moveTo>
                    <a:pt x="15228" y="15227"/>
                  </a:moveTo>
                  <a:lnTo>
                    <a:pt x="15228" y="127990"/>
                  </a:lnTo>
                </a:path>
                <a:path w="24764" h="289560">
                  <a:moveTo>
                    <a:pt x="15228" y="127990"/>
                  </a:moveTo>
                  <a:lnTo>
                    <a:pt x="15228" y="265163"/>
                  </a:lnTo>
                </a:path>
                <a:path w="24764" h="289560">
                  <a:moveTo>
                    <a:pt x="15228" y="265163"/>
                  </a:moveTo>
                  <a:lnTo>
                    <a:pt x="15228" y="15227"/>
                  </a:lnTo>
                </a:path>
                <a:path w="24764" h="289560">
                  <a:moveTo>
                    <a:pt x="15228" y="15227"/>
                  </a:moveTo>
                  <a:lnTo>
                    <a:pt x="24365" y="257517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 descr=""/>
            <p:cNvSpPr/>
            <p:nvPr/>
          </p:nvSpPr>
          <p:spPr>
            <a:xfrm>
              <a:off x="2380199" y="547284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 descr=""/>
            <p:cNvSpPr/>
            <p:nvPr/>
          </p:nvSpPr>
          <p:spPr>
            <a:xfrm>
              <a:off x="2384229" y="5234584"/>
              <a:ext cx="47625" cy="250190"/>
            </a:xfrm>
            <a:custGeom>
              <a:avLst/>
              <a:gdLst/>
              <a:ahLst/>
              <a:cxnLst/>
              <a:rect l="l" t="t" r="r" b="b"/>
              <a:pathLst>
                <a:path w="47625" h="250189">
                  <a:moveTo>
                    <a:pt x="0" y="242290"/>
                  </a:moveTo>
                  <a:lnTo>
                    <a:pt x="0" y="0"/>
                  </a:lnTo>
                </a:path>
                <a:path w="47625" h="250189">
                  <a:moveTo>
                    <a:pt x="0" y="0"/>
                  </a:moveTo>
                  <a:lnTo>
                    <a:pt x="0" y="185889"/>
                  </a:lnTo>
                </a:path>
                <a:path w="47625" h="250189">
                  <a:moveTo>
                    <a:pt x="0" y="185889"/>
                  </a:moveTo>
                  <a:lnTo>
                    <a:pt x="0" y="249935"/>
                  </a:lnTo>
                </a:path>
                <a:path w="47625" h="250189">
                  <a:moveTo>
                    <a:pt x="0" y="249935"/>
                  </a:moveTo>
                  <a:lnTo>
                    <a:pt x="0" y="0"/>
                  </a:lnTo>
                </a:path>
                <a:path w="47625" h="250189">
                  <a:moveTo>
                    <a:pt x="0" y="0"/>
                  </a:moveTo>
                  <a:lnTo>
                    <a:pt x="0" y="242290"/>
                  </a:lnTo>
                </a:path>
                <a:path w="47625" h="250189">
                  <a:moveTo>
                    <a:pt x="0" y="242290"/>
                  </a:moveTo>
                  <a:lnTo>
                    <a:pt x="0" y="202653"/>
                  </a:lnTo>
                </a:path>
                <a:path w="47625" h="250189">
                  <a:moveTo>
                    <a:pt x="0" y="202653"/>
                  </a:moveTo>
                  <a:lnTo>
                    <a:pt x="7639" y="7632"/>
                  </a:lnTo>
                </a:path>
                <a:path w="47625" h="250189">
                  <a:moveTo>
                    <a:pt x="7639" y="7632"/>
                  </a:moveTo>
                  <a:lnTo>
                    <a:pt x="7639" y="242290"/>
                  </a:lnTo>
                </a:path>
                <a:path w="47625" h="250189">
                  <a:moveTo>
                    <a:pt x="7639" y="242290"/>
                  </a:moveTo>
                  <a:lnTo>
                    <a:pt x="7639" y="7632"/>
                  </a:lnTo>
                </a:path>
                <a:path w="47625" h="250189">
                  <a:moveTo>
                    <a:pt x="7639" y="7632"/>
                  </a:moveTo>
                  <a:lnTo>
                    <a:pt x="7639" y="234645"/>
                  </a:lnTo>
                </a:path>
                <a:path w="47625" h="250189">
                  <a:moveTo>
                    <a:pt x="7639" y="234645"/>
                  </a:moveTo>
                  <a:lnTo>
                    <a:pt x="7639" y="193522"/>
                  </a:lnTo>
                </a:path>
                <a:path w="47625" h="250189">
                  <a:moveTo>
                    <a:pt x="7639" y="193522"/>
                  </a:moveTo>
                  <a:lnTo>
                    <a:pt x="7639" y="7632"/>
                  </a:lnTo>
                </a:path>
                <a:path w="47625" h="250189">
                  <a:moveTo>
                    <a:pt x="7639" y="7632"/>
                  </a:moveTo>
                  <a:lnTo>
                    <a:pt x="7639" y="234645"/>
                  </a:lnTo>
                </a:path>
                <a:path w="47625" h="250189">
                  <a:moveTo>
                    <a:pt x="7639" y="234645"/>
                  </a:moveTo>
                  <a:lnTo>
                    <a:pt x="15228" y="16763"/>
                  </a:lnTo>
                </a:path>
                <a:path w="47625" h="250189">
                  <a:moveTo>
                    <a:pt x="15228" y="16763"/>
                  </a:moveTo>
                  <a:lnTo>
                    <a:pt x="15228" y="234645"/>
                  </a:lnTo>
                </a:path>
                <a:path w="47625" h="250189">
                  <a:moveTo>
                    <a:pt x="15228" y="234645"/>
                  </a:moveTo>
                  <a:lnTo>
                    <a:pt x="15228" y="137172"/>
                  </a:lnTo>
                </a:path>
                <a:path w="47625" h="250189">
                  <a:moveTo>
                    <a:pt x="15228" y="137172"/>
                  </a:moveTo>
                  <a:lnTo>
                    <a:pt x="15228" y="16763"/>
                  </a:lnTo>
                </a:path>
                <a:path w="47625" h="250189">
                  <a:moveTo>
                    <a:pt x="15228" y="16763"/>
                  </a:moveTo>
                  <a:lnTo>
                    <a:pt x="15228" y="234645"/>
                  </a:lnTo>
                </a:path>
                <a:path w="47625" h="250189">
                  <a:moveTo>
                    <a:pt x="15228" y="234645"/>
                  </a:moveTo>
                  <a:lnTo>
                    <a:pt x="15228" y="24358"/>
                  </a:lnTo>
                </a:path>
                <a:path w="47625" h="250189">
                  <a:moveTo>
                    <a:pt x="15228" y="24358"/>
                  </a:moveTo>
                  <a:lnTo>
                    <a:pt x="22868" y="234645"/>
                  </a:lnTo>
                </a:path>
                <a:path w="47625" h="250189">
                  <a:moveTo>
                    <a:pt x="22868" y="234645"/>
                  </a:moveTo>
                  <a:lnTo>
                    <a:pt x="22868" y="80759"/>
                  </a:lnTo>
                </a:path>
                <a:path w="47625" h="250189">
                  <a:moveTo>
                    <a:pt x="22868" y="80759"/>
                  </a:moveTo>
                  <a:lnTo>
                    <a:pt x="22868" y="24358"/>
                  </a:lnTo>
                </a:path>
                <a:path w="47625" h="250189">
                  <a:moveTo>
                    <a:pt x="22868" y="24358"/>
                  </a:moveTo>
                  <a:lnTo>
                    <a:pt x="22868" y="234645"/>
                  </a:lnTo>
                </a:path>
                <a:path w="47625" h="250189">
                  <a:moveTo>
                    <a:pt x="22868" y="234645"/>
                  </a:moveTo>
                  <a:lnTo>
                    <a:pt x="22868" y="24358"/>
                  </a:lnTo>
                </a:path>
                <a:path w="47625" h="250189">
                  <a:moveTo>
                    <a:pt x="22868" y="24358"/>
                  </a:moveTo>
                  <a:lnTo>
                    <a:pt x="22868" y="56349"/>
                  </a:lnTo>
                </a:path>
                <a:path w="47625" h="250189">
                  <a:moveTo>
                    <a:pt x="22868" y="56349"/>
                  </a:moveTo>
                  <a:lnTo>
                    <a:pt x="22868" y="234645"/>
                  </a:lnTo>
                </a:path>
                <a:path w="47625" h="250189">
                  <a:moveTo>
                    <a:pt x="22868" y="234645"/>
                  </a:moveTo>
                  <a:lnTo>
                    <a:pt x="22868" y="24358"/>
                  </a:lnTo>
                </a:path>
                <a:path w="47625" h="250189">
                  <a:moveTo>
                    <a:pt x="22868" y="24358"/>
                  </a:moveTo>
                  <a:lnTo>
                    <a:pt x="31992" y="225526"/>
                  </a:lnTo>
                </a:path>
                <a:path w="47625" h="250189">
                  <a:moveTo>
                    <a:pt x="31992" y="225526"/>
                  </a:moveTo>
                  <a:lnTo>
                    <a:pt x="31992" y="31991"/>
                  </a:lnTo>
                </a:path>
                <a:path w="47625" h="250189">
                  <a:moveTo>
                    <a:pt x="31992" y="31991"/>
                  </a:moveTo>
                  <a:lnTo>
                    <a:pt x="31992" y="65531"/>
                  </a:lnTo>
                </a:path>
                <a:path w="47625" h="250189">
                  <a:moveTo>
                    <a:pt x="31992" y="65531"/>
                  </a:moveTo>
                  <a:lnTo>
                    <a:pt x="31992" y="225526"/>
                  </a:lnTo>
                </a:path>
                <a:path w="47625" h="250189">
                  <a:moveTo>
                    <a:pt x="31992" y="225526"/>
                  </a:moveTo>
                  <a:lnTo>
                    <a:pt x="31992" y="31991"/>
                  </a:lnTo>
                </a:path>
                <a:path w="47625" h="250189">
                  <a:moveTo>
                    <a:pt x="31992" y="31991"/>
                  </a:moveTo>
                  <a:lnTo>
                    <a:pt x="31992" y="225526"/>
                  </a:lnTo>
                </a:path>
                <a:path w="47625" h="250189">
                  <a:moveTo>
                    <a:pt x="31992" y="225526"/>
                  </a:moveTo>
                  <a:lnTo>
                    <a:pt x="39581" y="41122"/>
                  </a:lnTo>
                </a:path>
                <a:path w="47625" h="250189">
                  <a:moveTo>
                    <a:pt x="39581" y="41122"/>
                  </a:moveTo>
                  <a:lnTo>
                    <a:pt x="39581" y="121894"/>
                  </a:lnTo>
                </a:path>
                <a:path w="47625" h="250189">
                  <a:moveTo>
                    <a:pt x="39581" y="121894"/>
                  </a:moveTo>
                  <a:lnTo>
                    <a:pt x="39581" y="225526"/>
                  </a:lnTo>
                </a:path>
                <a:path w="47625" h="250189">
                  <a:moveTo>
                    <a:pt x="39581" y="225526"/>
                  </a:moveTo>
                  <a:lnTo>
                    <a:pt x="39581" y="41122"/>
                  </a:lnTo>
                </a:path>
                <a:path w="47625" h="250189">
                  <a:moveTo>
                    <a:pt x="39581" y="41122"/>
                  </a:moveTo>
                  <a:lnTo>
                    <a:pt x="39581" y="225526"/>
                  </a:lnTo>
                </a:path>
                <a:path w="47625" h="250189">
                  <a:moveTo>
                    <a:pt x="39581" y="225526"/>
                  </a:moveTo>
                  <a:lnTo>
                    <a:pt x="39581" y="41122"/>
                  </a:lnTo>
                </a:path>
                <a:path w="47625" h="250189">
                  <a:moveTo>
                    <a:pt x="39581" y="41122"/>
                  </a:moveTo>
                  <a:lnTo>
                    <a:pt x="39581" y="178295"/>
                  </a:lnTo>
                </a:path>
                <a:path w="47625" h="250189">
                  <a:moveTo>
                    <a:pt x="39581" y="178295"/>
                  </a:moveTo>
                  <a:lnTo>
                    <a:pt x="39581" y="225526"/>
                  </a:lnTo>
                </a:path>
                <a:path w="47625" h="250189">
                  <a:moveTo>
                    <a:pt x="39581" y="225526"/>
                  </a:moveTo>
                  <a:lnTo>
                    <a:pt x="47220" y="48767"/>
                  </a:lnTo>
                </a:path>
                <a:path w="47625" h="250189">
                  <a:moveTo>
                    <a:pt x="47220" y="48767"/>
                  </a:moveTo>
                  <a:lnTo>
                    <a:pt x="47220" y="225526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 descr=""/>
            <p:cNvSpPr/>
            <p:nvPr/>
          </p:nvSpPr>
          <p:spPr>
            <a:xfrm>
              <a:off x="2427420" y="5456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 descr=""/>
            <p:cNvSpPr/>
            <p:nvPr/>
          </p:nvSpPr>
          <p:spPr>
            <a:xfrm>
              <a:off x="2431450" y="5283352"/>
              <a:ext cx="41275" cy="177165"/>
            </a:xfrm>
            <a:custGeom>
              <a:avLst/>
              <a:gdLst/>
              <a:ahLst/>
              <a:cxnLst/>
              <a:rect l="l" t="t" r="r" b="b"/>
              <a:pathLst>
                <a:path w="41275" h="177164">
                  <a:moveTo>
                    <a:pt x="0" y="176758"/>
                  </a:moveTo>
                  <a:lnTo>
                    <a:pt x="0" y="0"/>
                  </a:lnTo>
                </a:path>
                <a:path w="41275" h="177164">
                  <a:moveTo>
                    <a:pt x="0" y="0"/>
                  </a:moveTo>
                  <a:lnTo>
                    <a:pt x="0" y="176758"/>
                  </a:lnTo>
                </a:path>
                <a:path w="41275" h="177164">
                  <a:moveTo>
                    <a:pt x="0" y="176758"/>
                  </a:moveTo>
                  <a:lnTo>
                    <a:pt x="0" y="7581"/>
                  </a:lnTo>
                </a:path>
                <a:path w="41275" h="177164">
                  <a:moveTo>
                    <a:pt x="0" y="7581"/>
                  </a:moveTo>
                  <a:lnTo>
                    <a:pt x="0" y="176758"/>
                  </a:lnTo>
                </a:path>
                <a:path w="41275" h="177164">
                  <a:moveTo>
                    <a:pt x="0" y="176758"/>
                  </a:moveTo>
                  <a:lnTo>
                    <a:pt x="9187" y="144754"/>
                  </a:lnTo>
                </a:path>
                <a:path w="41275" h="177164">
                  <a:moveTo>
                    <a:pt x="9187" y="144754"/>
                  </a:moveTo>
                  <a:lnTo>
                    <a:pt x="9187" y="7581"/>
                  </a:lnTo>
                </a:path>
                <a:path w="41275" h="177164">
                  <a:moveTo>
                    <a:pt x="9187" y="7581"/>
                  </a:moveTo>
                  <a:lnTo>
                    <a:pt x="9187" y="176758"/>
                  </a:lnTo>
                </a:path>
                <a:path w="41275" h="177164">
                  <a:moveTo>
                    <a:pt x="9187" y="176758"/>
                  </a:moveTo>
                  <a:lnTo>
                    <a:pt x="9187" y="7581"/>
                  </a:lnTo>
                </a:path>
                <a:path w="41275" h="177164">
                  <a:moveTo>
                    <a:pt x="9187" y="7581"/>
                  </a:moveTo>
                  <a:lnTo>
                    <a:pt x="9187" y="176758"/>
                  </a:lnTo>
                </a:path>
                <a:path w="41275" h="177164">
                  <a:moveTo>
                    <a:pt x="9187" y="176758"/>
                  </a:moveTo>
                  <a:lnTo>
                    <a:pt x="9187" y="105117"/>
                  </a:lnTo>
                </a:path>
                <a:path w="41275" h="177164">
                  <a:moveTo>
                    <a:pt x="9187" y="105117"/>
                  </a:moveTo>
                  <a:lnTo>
                    <a:pt x="9187" y="7581"/>
                  </a:lnTo>
                </a:path>
                <a:path w="41275" h="177164">
                  <a:moveTo>
                    <a:pt x="9187" y="7581"/>
                  </a:moveTo>
                  <a:lnTo>
                    <a:pt x="16776" y="169163"/>
                  </a:lnTo>
                </a:path>
                <a:path w="41275" h="177164">
                  <a:moveTo>
                    <a:pt x="16776" y="169163"/>
                  </a:moveTo>
                  <a:lnTo>
                    <a:pt x="16776" y="16763"/>
                  </a:lnTo>
                </a:path>
                <a:path w="41275" h="177164">
                  <a:moveTo>
                    <a:pt x="16776" y="16763"/>
                  </a:moveTo>
                  <a:lnTo>
                    <a:pt x="16776" y="169163"/>
                  </a:lnTo>
                </a:path>
                <a:path w="41275" h="177164">
                  <a:moveTo>
                    <a:pt x="16776" y="169163"/>
                  </a:moveTo>
                  <a:lnTo>
                    <a:pt x="16776" y="97523"/>
                  </a:lnTo>
                </a:path>
                <a:path w="41275" h="177164">
                  <a:moveTo>
                    <a:pt x="16776" y="97523"/>
                  </a:moveTo>
                  <a:lnTo>
                    <a:pt x="16776" y="16763"/>
                  </a:lnTo>
                </a:path>
                <a:path w="41275" h="177164">
                  <a:moveTo>
                    <a:pt x="16776" y="16763"/>
                  </a:moveTo>
                  <a:lnTo>
                    <a:pt x="16776" y="169163"/>
                  </a:lnTo>
                </a:path>
                <a:path w="41275" h="177164">
                  <a:moveTo>
                    <a:pt x="16776" y="169163"/>
                  </a:moveTo>
                  <a:lnTo>
                    <a:pt x="16776" y="16763"/>
                  </a:lnTo>
                </a:path>
                <a:path w="41275" h="177164">
                  <a:moveTo>
                    <a:pt x="16776" y="16763"/>
                  </a:moveTo>
                  <a:lnTo>
                    <a:pt x="24416" y="16763"/>
                  </a:lnTo>
                </a:path>
                <a:path w="41275" h="177164">
                  <a:moveTo>
                    <a:pt x="24416" y="16763"/>
                  </a:moveTo>
                  <a:lnTo>
                    <a:pt x="24416" y="169163"/>
                  </a:lnTo>
                </a:path>
                <a:path w="41275" h="177164">
                  <a:moveTo>
                    <a:pt x="24416" y="169163"/>
                  </a:moveTo>
                  <a:lnTo>
                    <a:pt x="24416" y="16763"/>
                  </a:lnTo>
                </a:path>
                <a:path w="41275" h="177164">
                  <a:moveTo>
                    <a:pt x="24416" y="16763"/>
                  </a:moveTo>
                  <a:lnTo>
                    <a:pt x="24416" y="169163"/>
                  </a:lnTo>
                </a:path>
                <a:path w="41275" h="177164">
                  <a:moveTo>
                    <a:pt x="24416" y="169163"/>
                  </a:moveTo>
                  <a:lnTo>
                    <a:pt x="24416" y="24358"/>
                  </a:lnTo>
                </a:path>
                <a:path w="41275" h="177164">
                  <a:moveTo>
                    <a:pt x="24416" y="24358"/>
                  </a:moveTo>
                  <a:lnTo>
                    <a:pt x="24416" y="48767"/>
                  </a:lnTo>
                </a:path>
                <a:path w="41275" h="177164">
                  <a:moveTo>
                    <a:pt x="24416" y="48767"/>
                  </a:moveTo>
                  <a:lnTo>
                    <a:pt x="24416" y="169163"/>
                  </a:lnTo>
                </a:path>
                <a:path w="41275" h="177164">
                  <a:moveTo>
                    <a:pt x="24416" y="169163"/>
                  </a:moveTo>
                  <a:lnTo>
                    <a:pt x="32005" y="24358"/>
                  </a:lnTo>
                </a:path>
                <a:path w="41275" h="177164">
                  <a:moveTo>
                    <a:pt x="32005" y="24358"/>
                  </a:moveTo>
                  <a:lnTo>
                    <a:pt x="32005" y="161518"/>
                  </a:lnTo>
                </a:path>
                <a:path w="41275" h="177164">
                  <a:moveTo>
                    <a:pt x="32005" y="161518"/>
                  </a:moveTo>
                  <a:lnTo>
                    <a:pt x="32005" y="24358"/>
                  </a:lnTo>
                </a:path>
                <a:path w="41275" h="177164">
                  <a:moveTo>
                    <a:pt x="32005" y="24358"/>
                  </a:moveTo>
                  <a:lnTo>
                    <a:pt x="32005" y="80759"/>
                  </a:lnTo>
                </a:path>
                <a:path w="41275" h="177164">
                  <a:moveTo>
                    <a:pt x="32005" y="80759"/>
                  </a:moveTo>
                  <a:lnTo>
                    <a:pt x="32005" y="161518"/>
                  </a:lnTo>
                </a:path>
                <a:path w="41275" h="177164">
                  <a:moveTo>
                    <a:pt x="32005" y="161518"/>
                  </a:moveTo>
                  <a:lnTo>
                    <a:pt x="32005" y="24358"/>
                  </a:lnTo>
                </a:path>
                <a:path w="41275" h="177164">
                  <a:moveTo>
                    <a:pt x="32005" y="24358"/>
                  </a:moveTo>
                  <a:lnTo>
                    <a:pt x="32005" y="161518"/>
                  </a:lnTo>
                </a:path>
                <a:path w="41275" h="177164">
                  <a:moveTo>
                    <a:pt x="32005" y="161518"/>
                  </a:moveTo>
                  <a:lnTo>
                    <a:pt x="41180" y="24358"/>
                  </a:lnTo>
                </a:path>
                <a:path w="41275" h="177164">
                  <a:moveTo>
                    <a:pt x="41180" y="24358"/>
                  </a:moveTo>
                  <a:lnTo>
                    <a:pt x="41180" y="88404"/>
                  </a:lnTo>
                </a:path>
                <a:path w="41275" h="177164">
                  <a:moveTo>
                    <a:pt x="41180" y="88404"/>
                  </a:moveTo>
                  <a:lnTo>
                    <a:pt x="41180" y="161518"/>
                  </a:lnTo>
                </a:path>
                <a:path w="41275" h="177164">
                  <a:moveTo>
                    <a:pt x="41180" y="161518"/>
                  </a:moveTo>
                  <a:lnTo>
                    <a:pt x="41180" y="24358"/>
                  </a:lnTo>
                </a:path>
                <a:path w="41275" h="177164">
                  <a:moveTo>
                    <a:pt x="41180" y="24358"/>
                  </a:moveTo>
                  <a:lnTo>
                    <a:pt x="41180" y="15388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 descr=""/>
            <p:cNvSpPr/>
            <p:nvPr/>
          </p:nvSpPr>
          <p:spPr>
            <a:xfrm>
              <a:off x="2468600" y="5433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 descr=""/>
            <p:cNvSpPr/>
            <p:nvPr/>
          </p:nvSpPr>
          <p:spPr>
            <a:xfrm>
              <a:off x="2472630" y="5300116"/>
              <a:ext cx="24765" cy="137160"/>
            </a:xfrm>
            <a:custGeom>
              <a:avLst/>
              <a:gdLst/>
              <a:ahLst/>
              <a:cxnLst/>
              <a:rect l="l" t="t" r="r" b="b"/>
              <a:pathLst>
                <a:path w="24764" h="137160">
                  <a:moveTo>
                    <a:pt x="0" y="137121"/>
                  </a:moveTo>
                  <a:lnTo>
                    <a:pt x="0" y="7594"/>
                  </a:lnTo>
                </a:path>
                <a:path w="24764" h="137160">
                  <a:moveTo>
                    <a:pt x="0" y="7594"/>
                  </a:moveTo>
                  <a:lnTo>
                    <a:pt x="7588" y="103581"/>
                  </a:lnTo>
                </a:path>
                <a:path w="24764" h="137160">
                  <a:moveTo>
                    <a:pt x="7588" y="103581"/>
                  </a:moveTo>
                  <a:lnTo>
                    <a:pt x="7588" y="137121"/>
                  </a:lnTo>
                </a:path>
                <a:path w="24764" h="137160">
                  <a:moveTo>
                    <a:pt x="7588" y="137121"/>
                  </a:moveTo>
                  <a:lnTo>
                    <a:pt x="7588" y="7594"/>
                  </a:lnTo>
                </a:path>
                <a:path w="24764" h="137160">
                  <a:moveTo>
                    <a:pt x="7588" y="7594"/>
                  </a:moveTo>
                  <a:lnTo>
                    <a:pt x="7588" y="127990"/>
                  </a:lnTo>
                </a:path>
                <a:path w="24764" h="137160">
                  <a:moveTo>
                    <a:pt x="7588" y="127990"/>
                  </a:moveTo>
                  <a:lnTo>
                    <a:pt x="7588" y="112763"/>
                  </a:lnTo>
                </a:path>
                <a:path w="24764" h="137160">
                  <a:moveTo>
                    <a:pt x="7588" y="112763"/>
                  </a:moveTo>
                  <a:lnTo>
                    <a:pt x="7588" y="7594"/>
                  </a:lnTo>
                </a:path>
                <a:path w="24764" h="137160">
                  <a:moveTo>
                    <a:pt x="7588" y="7594"/>
                  </a:moveTo>
                  <a:lnTo>
                    <a:pt x="7588" y="127990"/>
                  </a:lnTo>
                </a:path>
                <a:path w="24764" h="137160">
                  <a:moveTo>
                    <a:pt x="7588" y="127990"/>
                  </a:moveTo>
                  <a:lnTo>
                    <a:pt x="7588" y="7594"/>
                  </a:lnTo>
                </a:path>
                <a:path w="24764" h="137160">
                  <a:moveTo>
                    <a:pt x="7588" y="7594"/>
                  </a:moveTo>
                  <a:lnTo>
                    <a:pt x="15228" y="127990"/>
                  </a:lnTo>
                </a:path>
                <a:path w="24764" h="137160">
                  <a:moveTo>
                    <a:pt x="15228" y="127990"/>
                  </a:moveTo>
                  <a:lnTo>
                    <a:pt x="15228" y="71640"/>
                  </a:lnTo>
                </a:path>
                <a:path w="24764" h="137160">
                  <a:moveTo>
                    <a:pt x="15228" y="71640"/>
                  </a:moveTo>
                  <a:lnTo>
                    <a:pt x="15228" y="7594"/>
                  </a:lnTo>
                </a:path>
                <a:path w="24764" h="137160">
                  <a:moveTo>
                    <a:pt x="15228" y="7594"/>
                  </a:moveTo>
                  <a:lnTo>
                    <a:pt x="15228" y="120357"/>
                  </a:lnTo>
                </a:path>
                <a:path w="24764" h="137160">
                  <a:moveTo>
                    <a:pt x="15228" y="120357"/>
                  </a:moveTo>
                  <a:lnTo>
                    <a:pt x="15228" y="7594"/>
                  </a:lnTo>
                </a:path>
                <a:path w="24764" h="137160">
                  <a:moveTo>
                    <a:pt x="15228" y="7594"/>
                  </a:moveTo>
                  <a:lnTo>
                    <a:pt x="15228" y="120357"/>
                  </a:lnTo>
                </a:path>
                <a:path w="24764" h="137160">
                  <a:moveTo>
                    <a:pt x="15228" y="120357"/>
                  </a:moveTo>
                  <a:lnTo>
                    <a:pt x="15228" y="63995"/>
                  </a:lnTo>
                </a:path>
                <a:path w="24764" h="137160">
                  <a:moveTo>
                    <a:pt x="15228" y="63995"/>
                  </a:moveTo>
                  <a:lnTo>
                    <a:pt x="24352" y="0"/>
                  </a:lnTo>
                </a:path>
                <a:path w="24764" h="137160">
                  <a:moveTo>
                    <a:pt x="24352" y="0"/>
                  </a:moveTo>
                  <a:lnTo>
                    <a:pt x="24352" y="120357"/>
                  </a:lnTo>
                </a:path>
                <a:path w="24764" h="137160">
                  <a:moveTo>
                    <a:pt x="24352" y="120357"/>
                  </a:moveTo>
                  <a:lnTo>
                    <a:pt x="24352" y="7594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 descr=""/>
            <p:cNvSpPr/>
            <p:nvPr/>
          </p:nvSpPr>
          <p:spPr>
            <a:xfrm>
              <a:off x="2492953" y="53036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 descr=""/>
            <p:cNvSpPr/>
            <p:nvPr/>
          </p:nvSpPr>
          <p:spPr>
            <a:xfrm>
              <a:off x="2496983" y="5300116"/>
              <a:ext cx="24765" cy="113030"/>
            </a:xfrm>
            <a:custGeom>
              <a:avLst/>
              <a:gdLst/>
              <a:ahLst/>
              <a:cxnLst/>
              <a:rect l="l" t="t" r="r" b="b"/>
              <a:pathLst>
                <a:path w="24764" h="113029">
                  <a:moveTo>
                    <a:pt x="0" y="7594"/>
                  </a:moveTo>
                  <a:lnTo>
                    <a:pt x="0" y="112763"/>
                  </a:lnTo>
                </a:path>
                <a:path w="24764" h="113029">
                  <a:moveTo>
                    <a:pt x="0" y="112763"/>
                  </a:moveTo>
                  <a:lnTo>
                    <a:pt x="0" y="32003"/>
                  </a:lnTo>
                </a:path>
                <a:path w="24764" h="113029">
                  <a:moveTo>
                    <a:pt x="0" y="32003"/>
                  </a:moveTo>
                  <a:lnTo>
                    <a:pt x="0" y="0"/>
                  </a:lnTo>
                </a:path>
                <a:path w="24764" h="113029">
                  <a:moveTo>
                    <a:pt x="0" y="0"/>
                  </a:moveTo>
                  <a:lnTo>
                    <a:pt x="0" y="112763"/>
                  </a:lnTo>
                </a:path>
                <a:path w="24764" h="113029">
                  <a:moveTo>
                    <a:pt x="0" y="112763"/>
                  </a:moveTo>
                  <a:lnTo>
                    <a:pt x="7601" y="0"/>
                  </a:lnTo>
                </a:path>
                <a:path w="24764" h="113029">
                  <a:moveTo>
                    <a:pt x="7601" y="0"/>
                  </a:moveTo>
                  <a:lnTo>
                    <a:pt x="7601" y="22872"/>
                  </a:lnTo>
                </a:path>
                <a:path w="24764" h="113029">
                  <a:moveTo>
                    <a:pt x="7601" y="22872"/>
                  </a:moveTo>
                  <a:lnTo>
                    <a:pt x="7601" y="112763"/>
                  </a:lnTo>
                </a:path>
                <a:path w="24764" h="113029">
                  <a:moveTo>
                    <a:pt x="7601" y="112763"/>
                  </a:moveTo>
                  <a:lnTo>
                    <a:pt x="7601" y="0"/>
                  </a:lnTo>
                </a:path>
                <a:path w="24764" h="113029">
                  <a:moveTo>
                    <a:pt x="7601" y="0"/>
                  </a:moveTo>
                  <a:lnTo>
                    <a:pt x="7601" y="103581"/>
                  </a:lnTo>
                </a:path>
                <a:path w="24764" h="113029">
                  <a:moveTo>
                    <a:pt x="7601" y="103581"/>
                  </a:moveTo>
                  <a:lnTo>
                    <a:pt x="7601" y="0"/>
                  </a:lnTo>
                </a:path>
                <a:path w="24764" h="113029">
                  <a:moveTo>
                    <a:pt x="7601" y="0"/>
                  </a:moveTo>
                  <a:lnTo>
                    <a:pt x="7601" y="22872"/>
                  </a:lnTo>
                </a:path>
                <a:path w="24764" h="113029">
                  <a:moveTo>
                    <a:pt x="7601" y="22872"/>
                  </a:moveTo>
                  <a:lnTo>
                    <a:pt x="15241" y="103581"/>
                  </a:lnTo>
                </a:path>
                <a:path w="24764" h="113029">
                  <a:moveTo>
                    <a:pt x="15241" y="103581"/>
                  </a:moveTo>
                  <a:lnTo>
                    <a:pt x="15241" y="0"/>
                  </a:lnTo>
                </a:path>
                <a:path w="24764" h="113029">
                  <a:moveTo>
                    <a:pt x="15241" y="0"/>
                  </a:moveTo>
                  <a:lnTo>
                    <a:pt x="15241" y="95999"/>
                  </a:lnTo>
                </a:path>
                <a:path w="24764" h="113029">
                  <a:moveTo>
                    <a:pt x="15241" y="95999"/>
                  </a:moveTo>
                  <a:lnTo>
                    <a:pt x="15241" y="0"/>
                  </a:lnTo>
                </a:path>
                <a:path w="24764" h="113029">
                  <a:moveTo>
                    <a:pt x="15241" y="0"/>
                  </a:moveTo>
                  <a:lnTo>
                    <a:pt x="15241" y="47231"/>
                  </a:lnTo>
                </a:path>
                <a:path w="24764" h="113029">
                  <a:moveTo>
                    <a:pt x="15241" y="47231"/>
                  </a:moveTo>
                  <a:lnTo>
                    <a:pt x="15241" y="95999"/>
                  </a:lnTo>
                </a:path>
                <a:path w="24764" h="113029">
                  <a:moveTo>
                    <a:pt x="15241" y="95999"/>
                  </a:moveTo>
                  <a:lnTo>
                    <a:pt x="15241" y="0"/>
                  </a:lnTo>
                </a:path>
                <a:path w="24764" h="113029">
                  <a:moveTo>
                    <a:pt x="15241" y="0"/>
                  </a:moveTo>
                  <a:lnTo>
                    <a:pt x="24416" y="95999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 descr=""/>
            <p:cNvSpPr/>
            <p:nvPr/>
          </p:nvSpPr>
          <p:spPr>
            <a:xfrm>
              <a:off x="2517369" y="53920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 descr=""/>
            <p:cNvSpPr/>
            <p:nvPr/>
          </p:nvSpPr>
          <p:spPr>
            <a:xfrm>
              <a:off x="2521399" y="5300116"/>
              <a:ext cx="15240" cy="96520"/>
            </a:xfrm>
            <a:custGeom>
              <a:avLst/>
              <a:gdLst/>
              <a:ahLst/>
              <a:cxnLst/>
              <a:rect l="l" t="t" r="r" b="b"/>
              <a:pathLst>
                <a:path w="15239" h="96520">
                  <a:moveTo>
                    <a:pt x="0" y="95999"/>
                  </a:moveTo>
                  <a:lnTo>
                    <a:pt x="0" y="0"/>
                  </a:lnTo>
                </a:path>
                <a:path w="15239" h="96520">
                  <a:moveTo>
                    <a:pt x="0" y="0"/>
                  </a:moveTo>
                  <a:lnTo>
                    <a:pt x="0" y="71640"/>
                  </a:lnTo>
                </a:path>
                <a:path w="15239" h="96520">
                  <a:moveTo>
                    <a:pt x="0" y="71640"/>
                  </a:moveTo>
                  <a:lnTo>
                    <a:pt x="0" y="95999"/>
                  </a:lnTo>
                </a:path>
                <a:path w="15239" h="96520">
                  <a:moveTo>
                    <a:pt x="0" y="95999"/>
                  </a:moveTo>
                  <a:lnTo>
                    <a:pt x="0" y="0"/>
                  </a:lnTo>
                </a:path>
                <a:path w="15239" h="96520">
                  <a:moveTo>
                    <a:pt x="0" y="0"/>
                  </a:moveTo>
                  <a:lnTo>
                    <a:pt x="0" y="88353"/>
                  </a:lnTo>
                </a:path>
                <a:path w="15239" h="96520">
                  <a:moveTo>
                    <a:pt x="0" y="88353"/>
                  </a:moveTo>
                  <a:lnTo>
                    <a:pt x="0" y="80759"/>
                  </a:lnTo>
                </a:path>
                <a:path w="15239" h="96520">
                  <a:moveTo>
                    <a:pt x="0" y="80759"/>
                  </a:moveTo>
                  <a:lnTo>
                    <a:pt x="7588" y="0"/>
                  </a:lnTo>
                </a:path>
                <a:path w="15239" h="96520">
                  <a:moveTo>
                    <a:pt x="7588" y="0"/>
                  </a:moveTo>
                  <a:lnTo>
                    <a:pt x="7588" y="88353"/>
                  </a:lnTo>
                </a:path>
                <a:path w="15239" h="96520">
                  <a:moveTo>
                    <a:pt x="7588" y="88353"/>
                  </a:moveTo>
                  <a:lnTo>
                    <a:pt x="7588" y="0"/>
                  </a:lnTo>
                </a:path>
                <a:path w="15239" h="96520">
                  <a:moveTo>
                    <a:pt x="7588" y="0"/>
                  </a:moveTo>
                  <a:lnTo>
                    <a:pt x="7588" y="88353"/>
                  </a:lnTo>
                </a:path>
                <a:path w="15239" h="96520">
                  <a:moveTo>
                    <a:pt x="7588" y="88353"/>
                  </a:moveTo>
                  <a:lnTo>
                    <a:pt x="7588" y="71640"/>
                  </a:lnTo>
                </a:path>
                <a:path w="15239" h="96520">
                  <a:moveTo>
                    <a:pt x="7588" y="71640"/>
                  </a:moveTo>
                  <a:lnTo>
                    <a:pt x="7588" y="0"/>
                  </a:lnTo>
                </a:path>
                <a:path w="15239" h="96520">
                  <a:moveTo>
                    <a:pt x="7588" y="0"/>
                  </a:moveTo>
                  <a:lnTo>
                    <a:pt x="7588" y="88353"/>
                  </a:lnTo>
                </a:path>
                <a:path w="15239" h="96520">
                  <a:moveTo>
                    <a:pt x="7588" y="88353"/>
                  </a:moveTo>
                  <a:lnTo>
                    <a:pt x="15228" y="0"/>
                  </a:lnTo>
                </a:path>
                <a:path w="15239" h="96520">
                  <a:moveTo>
                    <a:pt x="15228" y="0"/>
                  </a:moveTo>
                  <a:lnTo>
                    <a:pt x="15228" y="88353"/>
                  </a:lnTo>
                </a:path>
                <a:path w="15239" h="96520">
                  <a:moveTo>
                    <a:pt x="15228" y="88353"/>
                  </a:moveTo>
                  <a:lnTo>
                    <a:pt x="15228" y="47231"/>
                  </a:lnTo>
                </a:path>
                <a:path w="15239" h="96520">
                  <a:moveTo>
                    <a:pt x="15228" y="47231"/>
                  </a:moveTo>
                  <a:lnTo>
                    <a:pt x="15228" y="0"/>
                  </a:lnTo>
                </a:path>
                <a:path w="15239" h="96520">
                  <a:moveTo>
                    <a:pt x="15228" y="0"/>
                  </a:moveTo>
                  <a:lnTo>
                    <a:pt x="15228" y="88353"/>
                  </a:lnTo>
                </a:path>
                <a:path w="15239" h="96520">
                  <a:moveTo>
                    <a:pt x="15228" y="88353"/>
                  </a:moveTo>
                  <a:lnTo>
                    <a:pt x="15228" y="7594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 descr=""/>
            <p:cNvSpPr/>
            <p:nvPr/>
          </p:nvSpPr>
          <p:spPr>
            <a:xfrm>
              <a:off x="2532598" y="53036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 descr=""/>
            <p:cNvSpPr/>
            <p:nvPr/>
          </p:nvSpPr>
          <p:spPr>
            <a:xfrm>
              <a:off x="2536628" y="530771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7588" y="80759"/>
                  </a:lnTo>
                </a:path>
                <a:path w="81280" h="81279">
                  <a:moveTo>
                    <a:pt x="7588" y="80759"/>
                  </a:moveTo>
                  <a:lnTo>
                    <a:pt x="7588" y="15278"/>
                  </a:lnTo>
                </a:path>
                <a:path w="81280" h="81279">
                  <a:moveTo>
                    <a:pt x="7588" y="15278"/>
                  </a:moveTo>
                  <a:lnTo>
                    <a:pt x="7588" y="0"/>
                  </a:lnTo>
                </a:path>
                <a:path w="81280" h="81279">
                  <a:moveTo>
                    <a:pt x="7588" y="0"/>
                  </a:moveTo>
                  <a:lnTo>
                    <a:pt x="7588" y="80759"/>
                  </a:lnTo>
                </a:path>
                <a:path w="81280" h="81279">
                  <a:moveTo>
                    <a:pt x="7588" y="80759"/>
                  </a:moveTo>
                  <a:lnTo>
                    <a:pt x="7588" y="0"/>
                  </a:lnTo>
                </a:path>
                <a:path w="81280" h="81279">
                  <a:moveTo>
                    <a:pt x="7588" y="0"/>
                  </a:moveTo>
                  <a:lnTo>
                    <a:pt x="7588" y="7632"/>
                  </a:lnTo>
                </a:path>
                <a:path w="81280" h="81279">
                  <a:moveTo>
                    <a:pt x="7588" y="7632"/>
                  </a:moveTo>
                  <a:lnTo>
                    <a:pt x="7588" y="80759"/>
                  </a:lnTo>
                </a:path>
                <a:path w="81280" h="81279">
                  <a:moveTo>
                    <a:pt x="7588" y="80759"/>
                  </a:moveTo>
                  <a:lnTo>
                    <a:pt x="7588" y="0"/>
                  </a:lnTo>
                </a:path>
                <a:path w="81280" h="81279">
                  <a:moveTo>
                    <a:pt x="7588" y="0"/>
                  </a:moveTo>
                  <a:lnTo>
                    <a:pt x="16763" y="80759"/>
                  </a:lnTo>
                </a:path>
                <a:path w="81280" h="81279">
                  <a:moveTo>
                    <a:pt x="16763" y="80759"/>
                  </a:moveTo>
                  <a:lnTo>
                    <a:pt x="16763" y="0"/>
                  </a:lnTo>
                </a:path>
                <a:path w="81280" h="81279">
                  <a:moveTo>
                    <a:pt x="16763" y="0"/>
                  </a:moveTo>
                  <a:lnTo>
                    <a:pt x="16763" y="15278"/>
                  </a:lnTo>
                </a:path>
                <a:path w="81280" h="81279">
                  <a:moveTo>
                    <a:pt x="16763" y="15278"/>
                  </a:moveTo>
                  <a:lnTo>
                    <a:pt x="16763" y="80759"/>
                  </a:lnTo>
                </a:path>
                <a:path w="81280" h="81279">
                  <a:moveTo>
                    <a:pt x="16763" y="80759"/>
                  </a:moveTo>
                  <a:lnTo>
                    <a:pt x="16763" y="0"/>
                  </a:lnTo>
                </a:path>
                <a:path w="81280" h="81279">
                  <a:moveTo>
                    <a:pt x="16763" y="0"/>
                  </a:moveTo>
                  <a:lnTo>
                    <a:pt x="16763" y="80759"/>
                  </a:lnTo>
                </a:path>
                <a:path w="81280" h="81279">
                  <a:moveTo>
                    <a:pt x="16763" y="80759"/>
                  </a:moveTo>
                  <a:lnTo>
                    <a:pt x="24352" y="0"/>
                  </a:lnTo>
                </a:path>
                <a:path w="81280" h="81279">
                  <a:moveTo>
                    <a:pt x="24352" y="0"/>
                  </a:moveTo>
                  <a:lnTo>
                    <a:pt x="24352" y="39636"/>
                  </a:lnTo>
                </a:path>
                <a:path w="81280" h="81279">
                  <a:moveTo>
                    <a:pt x="24352" y="39636"/>
                  </a:moveTo>
                  <a:lnTo>
                    <a:pt x="24352" y="80759"/>
                  </a:lnTo>
                </a:path>
                <a:path w="81280" h="81279">
                  <a:moveTo>
                    <a:pt x="24352" y="80759"/>
                  </a:moveTo>
                  <a:lnTo>
                    <a:pt x="24352" y="7632"/>
                  </a:lnTo>
                </a:path>
                <a:path w="81280" h="81279">
                  <a:moveTo>
                    <a:pt x="24352" y="7632"/>
                  </a:moveTo>
                  <a:lnTo>
                    <a:pt x="24352" y="73164"/>
                  </a:lnTo>
                </a:path>
                <a:path w="81280" h="81279">
                  <a:moveTo>
                    <a:pt x="24352" y="73164"/>
                  </a:moveTo>
                  <a:lnTo>
                    <a:pt x="24352" y="7632"/>
                  </a:lnTo>
                </a:path>
                <a:path w="81280" h="81279">
                  <a:moveTo>
                    <a:pt x="24352" y="7632"/>
                  </a:moveTo>
                  <a:lnTo>
                    <a:pt x="24352" y="56400"/>
                  </a:lnTo>
                </a:path>
                <a:path w="81280" h="81279">
                  <a:moveTo>
                    <a:pt x="24352" y="56400"/>
                  </a:moveTo>
                  <a:lnTo>
                    <a:pt x="24352" y="80759"/>
                  </a:lnTo>
                </a:path>
                <a:path w="81280" h="81279">
                  <a:moveTo>
                    <a:pt x="24352" y="80759"/>
                  </a:moveTo>
                  <a:lnTo>
                    <a:pt x="31992" y="7632"/>
                  </a:lnTo>
                </a:path>
                <a:path w="81280" h="81279">
                  <a:moveTo>
                    <a:pt x="31992" y="7632"/>
                  </a:moveTo>
                  <a:lnTo>
                    <a:pt x="31992" y="80759"/>
                  </a:lnTo>
                </a:path>
                <a:path w="81280" h="81279">
                  <a:moveTo>
                    <a:pt x="31992" y="80759"/>
                  </a:moveTo>
                  <a:lnTo>
                    <a:pt x="31992" y="64046"/>
                  </a:lnTo>
                </a:path>
                <a:path w="81280" h="81279">
                  <a:moveTo>
                    <a:pt x="31992" y="64046"/>
                  </a:moveTo>
                  <a:lnTo>
                    <a:pt x="31992" y="7632"/>
                  </a:lnTo>
                </a:path>
                <a:path w="81280" h="81279">
                  <a:moveTo>
                    <a:pt x="31992" y="7632"/>
                  </a:moveTo>
                  <a:lnTo>
                    <a:pt x="31992" y="80759"/>
                  </a:lnTo>
                </a:path>
                <a:path w="81280" h="81279">
                  <a:moveTo>
                    <a:pt x="31992" y="80759"/>
                  </a:moveTo>
                  <a:lnTo>
                    <a:pt x="31992" y="7632"/>
                  </a:lnTo>
                </a:path>
                <a:path w="81280" h="81279">
                  <a:moveTo>
                    <a:pt x="31992" y="7632"/>
                  </a:moveTo>
                  <a:lnTo>
                    <a:pt x="31992" y="80759"/>
                  </a:lnTo>
                </a:path>
                <a:path w="81280" h="81279">
                  <a:moveTo>
                    <a:pt x="31992" y="80759"/>
                  </a:moveTo>
                  <a:lnTo>
                    <a:pt x="41129" y="64046"/>
                  </a:lnTo>
                </a:path>
                <a:path w="81280" h="81279">
                  <a:moveTo>
                    <a:pt x="41129" y="64046"/>
                  </a:moveTo>
                  <a:lnTo>
                    <a:pt x="41129" y="7632"/>
                  </a:lnTo>
                </a:path>
                <a:path w="81280" h="81279">
                  <a:moveTo>
                    <a:pt x="41129" y="7632"/>
                  </a:moveTo>
                  <a:lnTo>
                    <a:pt x="41129" y="80759"/>
                  </a:lnTo>
                </a:path>
                <a:path w="81280" h="81279">
                  <a:moveTo>
                    <a:pt x="41129" y="80759"/>
                  </a:moveTo>
                  <a:lnTo>
                    <a:pt x="41129" y="15278"/>
                  </a:lnTo>
                </a:path>
                <a:path w="81280" h="81279">
                  <a:moveTo>
                    <a:pt x="41129" y="15278"/>
                  </a:moveTo>
                  <a:lnTo>
                    <a:pt x="41129" y="80759"/>
                  </a:lnTo>
                </a:path>
                <a:path w="81280" h="81279">
                  <a:moveTo>
                    <a:pt x="41129" y="80759"/>
                  </a:moveTo>
                  <a:lnTo>
                    <a:pt x="41129" y="48767"/>
                  </a:lnTo>
                </a:path>
                <a:path w="81280" h="81279">
                  <a:moveTo>
                    <a:pt x="41129" y="48767"/>
                  </a:moveTo>
                  <a:lnTo>
                    <a:pt x="41129" y="15278"/>
                  </a:lnTo>
                </a:path>
                <a:path w="81280" h="81279">
                  <a:moveTo>
                    <a:pt x="41129" y="15278"/>
                  </a:moveTo>
                  <a:lnTo>
                    <a:pt x="48718" y="73164"/>
                  </a:lnTo>
                </a:path>
                <a:path w="81280" h="81279">
                  <a:moveTo>
                    <a:pt x="48718" y="73164"/>
                  </a:moveTo>
                  <a:lnTo>
                    <a:pt x="48718" y="15278"/>
                  </a:lnTo>
                </a:path>
                <a:path w="81280" h="81279">
                  <a:moveTo>
                    <a:pt x="48718" y="15278"/>
                  </a:moveTo>
                  <a:lnTo>
                    <a:pt x="48718" y="73164"/>
                  </a:lnTo>
                </a:path>
                <a:path w="81280" h="81279">
                  <a:moveTo>
                    <a:pt x="48718" y="73164"/>
                  </a:moveTo>
                  <a:lnTo>
                    <a:pt x="48718" y="31991"/>
                  </a:lnTo>
                </a:path>
                <a:path w="81280" h="81279">
                  <a:moveTo>
                    <a:pt x="48718" y="31991"/>
                  </a:moveTo>
                  <a:lnTo>
                    <a:pt x="48718" y="15278"/>
                  </a:lnTo>
                </a:path>
                <a:path w="81280" h="81279">
                  <a:moveTo>
                    <a:pt x="48718" y="15278"/>
                  </a:moveTo>
                  <a:lnTo>
                    <a:pt x="48718" y="73164"/>
                  </a:lnTo>
                </a:path>
                <a:path w="81280" h="81279">
                  <a:moveTo>
                    <a:pt x="48718" y="73164"/>
                  </a:moveTo>
                  <a:lnTo>
                    <a:pt x="48718" y="15278"/>
                  </a:lnTo>
                </a:path>
                <a:path w="81280" h="81279">
                  <a:moveTo>
                    <a:pt x="48718" y="15278"/>
                  </a:moveTo>
                  <a:lnTo>
                    <a:pt x="56357" y="24409"/>
                  </a:lnTo>
                </a:path>
                <a:path w="81280" h="81279">
                  <a:moveTo>
                    <a:pt x="56357" y="24409"/>
                  </a:moveTo>
                  <a:lnTo>
                    <a:pt x="56357" y="73164"/>
                  </a:lnTo>
                </a:path>
                <a:path w="81280" h="81279">
                  <a:moveTo>
                    <a:pt x="56357" y="73164"/>
                  </a:moveTo>
                  <a:lnTo>
                    <a:pt x="56357" y="15278"/>
                  </a:lnTo>
                </a:path>
                <a:path w="81280" h="81279">
                  <a:moveTo>
                    <a:pt x="56357" y="15278"/>
                  </a:moveTo>
                  <a:lnTo>
                    <a:pt x="56357" y="73164"/>
                  </a:lnTo>
                </a:path>
                <a:path w="81280" h="81279">
                  <a:moveTo>
                    <a:pt x="56357" y="73164"/>
                  </a:moveTo>
                  <a:lnTo>
                    <a:pt x="56357" y="15278"/>
                  </a:lnTo>
                </a:path>
                <a:path w="81280" h="81279">
                  <a:moveTo>
                    <a:pt x="56357" y="15278"/>
                  </a:moveTo>
                  <a:lnTo>
                    <a:pt x="56357" y="24409"/>
                  </a:lnTo>
                </a:path>
                <a:path w="81280" h="81279">
                  <a:moveTo>
                    <a:pt x="56357" y="24409"/>
                  </a:moveTo>
                  <a:lnTo>
                    <a:pt x="56357" y="73164"/>
                  </a:lnTo>
                </a:path>
                <a:path w="81280" h="81279">
                  <a:moveTo>
                    <a:pt x="56357" y="73164"/>
                  </a:moveTo>
                  <a:lnTo>
                    <a:pt x="63997" y="15278"/>
                  </a:lnTo>
                </a:path>
                <a:path w="81280" h="81279">
                  <a:moveTo>
                    <a:pt x="63997" y="15278"/>
                  </a:moveTo>
                  <a:lnTo>
                    <a:pt x="63997" y="73164"/>
                  </a:lnTo>
                </a:path>
                <a:path w="81280" h="81279">
                  <a:moveTo>
                    <a:pt x="63997" y="73164"/>
                  </a:moveTo>
                  <a:lnTo>
                    <a:pt x="63997" y="15278"/>
                  </a:lnTo>
                </a:path>
                <a:path w="81280" h="81279">
                  <a:moveTo>
                    <a:pt x="63997" y="15278"/>
                  </a:moveTo>
                  <a:lnTo>
                    <a:pt x="63997" y="39636"/>
                  </a:lnTo>
                </a:path>
                <a:path w="81280" h="81279">
                  <a:moveTo>
                    <a:pt x="63997" y="39636"/>
                  </a:moveTo>
                  <a:lnTo>
                    <a:pt x="63997" y="73164"/>
                  </a:lnTo>
                </a:path>
                <a:path w="81280" h="81279">
                  <a:moveTo>
                    <a:pt x="63997" y="73164"/>
                  </a:moveTo>
                  <a:lnTo>
                    <a:pt x="63997" y="15278"/>
                  </a:lnTo>
                </a:path>
                <a:path w="81280" h="81279">
                  <a:moveTo>
                    <a:pt x="63997" y="15278"/>
                  </a:moveTo>
                  <a:lnTo>
                    <a:pt x="63997" y="64046"/>
                  </a:lnTo>
                </a:path>
                <a:path w="81280" h="81279">
                  <a:moveTo>
                    <a:pt x="63997" y="64046"/>
                  </a:moveTo>
                  <a:lnTo>
                    <a:pt x="73121" y="15278"/>
                  </a:lnTo>
                </a:path>
                <a:path w="81280" h="81279">
                  <a:moveTo>
                    <a:pt x="73121" y="15278"/>
                  </a:moveTo>
                  <a:lnTo>
                    <a:pt x="73121" y="39636"/>
                  </a:lnTo>
                </a:path>
                <a:path w="81280" h="81279">
                  <a:moveTo>
                    <a:pt x="73121" y="39636"/>
                  </a:moveTo>
                  <a:lnTo>
                    <a:pt x="73121" y="64046"/>
                  </a:lnTo>
                </a:path>
                <a:path w="81280" h="81279">
                  <a:moveTo>
                    <a:pt x="73121" y="64046"/>
                  </a:moveTo>
                  <a:lnTo>
                    <a:pt x="73121" y="15278"/>
                  </a:lnTo>
                </a:path>
                <a:path w="81280" h="81279">
                  <a:moveTo>
                    <a:pt x="73121" y="15278"/>
                  </a:moveTo>
                  <a:lnTo>
                    <a:pt x="73121" y="64046"/>
                  </a:lnTo>
                </a:path>
                <a:path w="81280" h="81279">
                  <a:moveTo>
                    <a:pt x="73121" y="64046"/>
                  </a:moveTo>
                  <a:lnTo>
                    <a:pt x="73121" y="56400"/>
                  </a:lnTo>
                </a:path>
                <a:path w="81280" h="81279">
                  <a:moveTo>
                    <a:pt x="73121" y="56400"/>
                  </a:moveTo>
                  <a:lnTo>
                    <a:pt x="73121" y="15278"/>
                  </a:lnTo>
                </a:path>
                <a:path w="81280" h="81279">
                  <a:moveTo>
                    <a:pt x="73121" y="15278"/>
                  </a:moveTo>
                  <a:lnTo>
                    <a:pt x="80761" y="64046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 descr=""/>
            <p:cNvSpPr/>
            <p:nvPr/>
          </p:nvSpPr>
          <p:spPr>
            <a:xfrm>
              <a:off x="2613359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 descr=""/>
            <p:cNvSpPr/>
            <p:nvPr/>
          </p:nvSpPr>
          <p:spPr>
            <a:xfrm>
              <a:off x="2617389" y="5315343"/>
              <a:ext cx="17145" cy="56515"/>
            </a:xfrm>
            <a:custGeom>
              <a:avLst/>
              <a:gdLst/>
              <a:ahLst/>
              <a:cxnLst/>
              <a:rect l="l" t="t" r="r" b="b"/>
              <a:pathLst>
                <a:path w="17144" h="56514">
                  <a:moveTo>
                    <a:pt x="0" y="56413"/>
                  </a:moveTo>
                  <a:lnTo>
                    <a:pt x="0" y="7645"/>
                  </a:lnTo>
                </a:path>
                <a:path w="17144" h="56514">
                  <a:moveTo>
                    <a:pt x="0" y="7645"/>
                  </a:moveTo>
                  <a:lnTo>
                    <a:pt x="0" y="56413"/>
                  </a:lnTo>
                </a:path>
                <a:path w="17144" h="56514">
                  <a:moveTo>
                    <a:pt x="0" y="56413"/>
                  </a:moveTo>
                  <a:lnTo>
                    <a:pt x="0" y="48767"/>
                  </a:lnTo>
                </a:path>
                <a:path w="17144" h="56514">
                  <a:moveTo>
                    <a:pt x="0" y="48767"/>
                  </a:moveTo>
                  <a:lnTo>
                    <a:pt x="0" y="7645"/>
                  </a:lnTo>
                </a:path>
                <a:path w="17144" h="56514">
                  <a:moveTo>
                    <a:pt x="0" y="7645"/>
                  </a:moveTo>
                  <a:lnTo>
                    <a:pt x="0" y="56413"/>
                  </a:lnTo>
                </a:path>
                <a:path w="17144" h="56514">
                  <a:moveTo>
                    <a:pt x="0" y="56413"/>
                  </a:moveTo>
                  <a:lnTo>
                    <a:pt x="0" y="7645"/>
                  </a:lnTo>
                </a:path>
                <a:path w="17144" h="56514">
                  <a:moveTo>
                    <a:pt x="0" y="7645"/>
                  </a:moveTo>
                  <a:lnTo>
                    <a:pt x="7588" y="48767"/>
                  </a:lnTo>
                </a:path>
                <a:path w="17144" h="56514">
                  <a:moveTo>
                    <a:pt x="7588" y="48767"/>
                  </a:moveTo>
                  <a:lnTo>
                    <a:pt x="7588" y="32003"/>
                  </a:lnTo>
                </a:path>
                <a:path w="17144" h="56514">
                  <a:moveTo>
                    <a:pt x="7588" y="32003"/>
                  </a:moveTo>
                  <a:lnTo>
                    <a:pt x="7588" y="0"/>
                  </a:lnTo>
                </a:path>
                <a:path w="17144" h="56514">
                  <a:moveTo>
                    <a:pt x="7588" y="0"/>
                  </a:moveTo>
                  <a:lnTo>
                    <a:pt x="7588" y="48767"/>
                  </a:lnTo>
                </a:path>
                <a:path w="17144" h="56514">
                  <a:moveTo>
                    <a:pt x="7588" y="48767"/>
                  </a:moveTo>
                  <a:lnTo>
                    <a:pt x="7588" y="0"/>
                  </a:lnTo>
                </a:path>
                <a:path w="17144" h="56514">
                  <a:moveTo>
                    <a:pt x="7588" y="0"/>
                  </a:moveTo>
                  <a:lnTo>
                    <a:pt x="7588" y="48767"/>
                  </a:lnTo>
                </a:path>
                <a:path w="17144" h="56514">
                  <a:moveTo>
                    <a:pt x="7588" y="48767"/>
                  </a:moveTo>
                  <a:lnTo>
                    <a:pt x="7588" y="16776"/>
                  </a:lnTo>
                </a:path>
                <a:path w="17144" h="56514">
                  <a:moveTo>
                    <a:pt x="7588" y="16776"/>
                  </a:moveTo>
                  <a:lnTo>
                    <a:pt x="16763" y="0"/>
                  </a:lnTo>
                </a:path>
                <a:path w="17144" h="56514">
                  <a:moveTo>
                    <a:pt x="16763" y="0"/>
                  </a:moveTo>
                  <a:lnTo>
                    <a:pt x="16763" y="48767"/>
                  </a:lnTo>
                </a:path>
                <a:path w="17144" h="56514">
                  <a:moveTo>
                    <a:pt x="16763" y="48767"/>
                  </a:moveTo>
                  <a:lnTo>
                    <a:pt x="16763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 descr=""/>
            <p:cNvSpPr/>
            <p:nvPr/>
          </p:nvSpPr>
          <p:spPr>
            <a:xfrm>
              <a:off x="2630123" y="53113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 descr=""/>
            <p:cNvSpPr/>
            <p:nvPr/>
          </p:nvSpPr>
          <p:spPr>
            <a:xfrm>
              <a:off x="2634153" y="5315343"/>
              <a:ext cx="22860" cy="48895"/>
            </a:xfrm>
            <a:custGeom>
              <a:avLst/>
              <a:gdLst/>
              <a:ahLst/>
              <a:cxnLst/>
              <a:rect l="l" t="t" r="r" b="b"/>
              <a:pathLst>
                <a:path w="22860" h="48895">
                  <a:moveTo>
                    <a:pt x="0" y="0"/>
                  </a:moveTo>
                  <a:lnTo>
                    <a:pt x="0" y="48767"/>
                  </a:lnTo>
                </a:path>
                <a:path w="22860" h="48895">
                  <a:moveTo>
                    <a:pt x="0" y="48767"/>
                  </a:moveTo>
                  <a:lnTo>
                    <a:pt x="0" y="0"/>
                  </a:lnTo>
                </a:path>
                <a:path w="22860" h="48895">
                  <a:moveTo>
                    <a:pt x="0" y="0"/>
                  </a:moveTo>
                  <a:lnTo>
                    <a:pt x="0" y="41135"/>
                  </a:lnTo>
                </a:path>
                <a:path w="22860" h="48895">
                  <a:moveTo>
                    <a:pt x="0" y="41135"/>
                  </a:moveTo>
                  <a:lnTo>
                    <a:pt x="7601" y="0"/>
                  </a:lnTo>
                </a:path>
                <a:path w="22860" h="48895">
                  <a:moveTo>
                    <a:pt x="7601" y="0"/>
                  </a:moveTo>
                  <a:lnTo>
                    <a:pt x="7601" y="7645"/>
                  </a:lnTo>
                </a:path>
                <a:path w="22860" h="48895">
                  <a:moveTo>
                    <a:pt x="7601" y="7645"/>
                  </a:moveTo>
                  <a:lnTo>
                    <a:pt x="7601" y="41135"/>
                  </a:lnTo>
                </a:path>
                <a:path w="22860" h="48895">
                  <a:moveTo>
                    <a:pt x="7601" y="41135"/>
                  </a:moveTo>
                  <a:lnTo>
                    <a:pt x="7601" y="0"/>
                  </a:lnTo>
                </a:path>
                <a:path w="22860" h="48895">
                  <a:moveTo>
                    <a:pt x="7601" y="0"/>
                  </a:moveTo>
                  <a:lnTo>
                    <a:pt x="7601" y="41135"/>
                  </a:lnTo>
                </a:path>
                <a:path w="22860" h="48895">
                  <a:moveTo>
                    <a:pt x="7601" y="41135"/>
                  </a:moveTo>
                  <a:lnTo>
                    <a:pt x="7601" y="0"/>
                  </a:lnTo>
                </a:path>
                <a:path w="22860" h="48895">
                  <a:moveTo>
                    <a:pt x="7601" y="0"/>
                  </a:moveTo>
                  <a:lnTo>
                    <a:pt x="7601" y="16776"/>
                  </a:lnTo>
                </a:path>
                <a:path w="22860" h="48895">
                  <a:moveTo>
                    <a:pt x="7601" y="16776"/>
                  </a:moveTo>
                  <a:lnTo>
                    <a:pt x="15241" y="41135"/>
                  </a:lnTo>
                </a:path>
                <a:path w="22860" h="48895">
                  <a:moveTo>
                    <a:pt x="15241" y="41135"/>
                  </a:moveTo>
                  <a:lnTo>
                    <a:pt x="15241" y="0"/>
                  </a:lnTo>
                </a:path>
                <a:path w="22860" h="48895">
                  <a:moveTo>
                    <a:pt x="15241" y="0"/>
                  </a:moveTo>
                  <a:lnTo>
                    <a:pt x="15241" y="41135"/>
                  </a:lnTo>
                </a:path>
                <a:path w="22860" h="48895">
                  <a:moveTo>
                    <a:pt x="15241" y="41135"/>
                  </a:moveTo>
                  <a:lnTo>
                    <a:pt x="15241" y="0"/>
                  </a:lnTo>
                </a:path>
                <a:path w="22860" h="48895">
                  <a:moveTo>
                    <a:pt x="15241" y="0"/>
                  </a:moveTo>
                  <a:lnTo>
                    <a:pt x="15241" y="16776"/>
                  </a:lnTo>
                </a:path>
                <a:path w="22860" h="48895">
                  <a:moveTo>
                    <a:pt x="15241" y="16776"/>
                  </a:moveTo>
                  <a:lnTo>
                    <a:pt x="15241" y="41135"/>
                  </a:lnTo>
                </a:path>
                <a:path w="22860" h="48895">
                  <a:moveTo>
                    <a:pt x="15241" y="41135"/>
                  </a:moveTo>
                  <a:lnTo>
                    <a:pt x="15241" y="0"/>
                  </a:lnTo>
                </a:path>
                <a:path w="22860" h="48895">
                  <a:moveTo>
                    <a:pt x="15241" y="0"/>
                  </a:moveTo>
                  <a:lnTo>
                    <a:pt x="22829" y="4113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 descr=""/>
            <p:cNvSpPr/>
            <p:nvPr/>
          </p:nvSpPr>
          <p:spPr>
            <a:xfrm>
              <a:off x="2652953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 descr=""/>
            <p:cNvSpPr/>
            <p:nvPr/>
          </p:nvSpPr>
          <p:spPr>
            <a:xfrm>
              <a:off x="2656983" y="5315343"/>
              <a:ext cx="41275" cy="48895"/>
            </a:xfrm>
            <a:custGeom>
              <a:avLst/>
              <a:gdLst/>
              <a:ahLst/>
              <a:cxnLst/>
              <a:rect l="l" t="t" r="r" b="b"/>
              <a:pathLst>
                <a:path w="41275" h="48895">
                  <a:moveTo>
                    <a:pt x="0" y="41135"/>
                  </a:moveTo>
                  <a:lnTo>
                    <a:pt x="0" y="0"/>
                  </a:lnTo>
                </a:path>
                <a:path w="41275" h="48895">
                  <a:moveTo>
                    <a:pt x="0" y="0"/>
                  </a:moveTo>
                  <a:lnTo>
                    <a:pt x="0" y="32003"/>
                  </a:lnTo>
                </a:path>
                <a:path w="41275" h="48895">
                  <a:moveTo>
                    <a:pt x="0" y="32003"/>
                  </a:moveTo>
                  <a:lnTo>
                    <a:pt x="0" y="41135"/>
                  </a:lnTo>
                </a:path>
                <a:path w="41275" h="48895">
                  <a:moveTo>
                    <a:pt x="0" y="41135"/>
                  </a:moveTo>
                  <a:lnTo>
                    <a:pt x="0" y="0"/>
                  </a:lnTo>
                </a:path>
                <a:path w="41275" h="48895">
                  <a:moveTo>
                    <a:pt x="0" y="0"/>
                  </a:moveTo>
                  <a:lnTo>
                    <a:pt x="0" y="41135"/>
                  </a:lnTo>
                </a:path>
                <a:path w="41275" h="48895">
                  <a:moveTo>
                    <a:pt x="0" y="41135"/>
                  </a:moveTo>
                  <a:lnTo>
                    <a:pt x="0" y="32003"/>
                  </a:lnTo>
                </a:path>
                <a:path w="41275" h="48895">
                  <a:moveTo>
                    <a:pt x="0" y="32003"/>
                  </a:moveTo>
                  <a:lnTo>
                    <a:pt x="9175" y="0"/>
                  </a:lnTo>
                </a:path>
                <a:path w="41275" h="48895">
                  <a:moveTo>
                    <a:pt x="9175" y="0"/>
                  </a:moveTo>
                  <a:lnTo>
                    <a:pt x="9175" y="41135"/>
                  </a:lnTo>
                </a:path>
                <a:path w="41275" h="48895">
                  <a:moveTo>
                    <a:pt x="9175" y="41135"/>
                  </a:moveTo>
                  <a:lnTo>
                    <a:pt x="9175" y="0"/>
                  </a:lnTo>
                </a:path>
                <a:path w="41275" h="48895">
                  <a:moveTo>
                    <a:pt x="9175" y="0"/>
                  </a:moveTo>
                  <a:lnTo>
                    <a:pt x="9175" y="41135"/>
                  </a:lnTo>
                </a:path>
                <a:path w="41275" h="48895">
                  <a:moveTo>
                    <a:pt x="9175" y="41135"/>
                  </a:moveTo>
                  <a:lnTo>
                    <a:pt x="9175" y="32003"/>
                  </a:lnTo>
                </a:path>
                <a:path w="41275" h="48895">
                  <a:moveTo>
                    <a:pt x="9175" y="32003"/>
                  </a:moveTo>
                  <a:lnTo>
                    <a:pt x="9175" y="0"/>
                  </a:lnTo>
                </a:path>
                <a:path w="41275" h="48895">
                  <a:moveTo>
                    <a:pt x="9175" y="0"/>
                  </a:moveTo>
                  <a:lnTo>
                    <a:pt x="9175" y="41135"/>
                  </a:lnTo>
                </a:path>
                <a:path w="41275" h="48895">
                  <a:moveTo>
                    <a:pt x="9175" y="41135"/>
                  </a:moveTo>
                  <a:lnTo>
                    <a:pt x="16763" y="7645"/>
                  </a:lnTo>
                </a:path>
                <a:path w="41275" h="48895">
                  <a:moveTo>
                    <a:pt x="16763" y="7645"/>
                  </a:moveTo>
                  <a:lnTo>
                    <a:pt x="16763" y="41135"/>
                  </a:lnTo>
                </a:path>
                <a:path w="41275" h="48895">
                  <a:moveTo>
                    <a:pt x="16763" y="41135"/>
                  </a:moveTo>
                  <a:lnTo>
                    <a:pt x="16763" y="24358"/>
                  </a:lnTo>
                </a:path>
                <a:path w="41275" h="48895">
                  <a:moveTo>
                    <a:pt x="16763" y="24358"/>
                  </a:moveTo>
                  <a:lnTo>
                    <a:pt x="16763" y="7645"/>
                  </a:lnTo>
                </a:path>
                <a:path w="41275" h="48895">
                  <a:moveTo>
                    <a:pt x="16763" y="7645"/>
                  </a:moveTo>
                  <a:lnTo>
                    <a:pt x="16763" y="41135"/>
                  </a:lnTo>
                </a:path>
                <a:path w="41275" h="48895">
                  <a:moveTo>
                    <a:pt x="16763" y="41135"/>
                  </a:moveTo>
                  <a:lnTo>
                    <a:pt x="16763" y="7645"/>
                  </a:lnTo>
                </a:path>
                <a:path w="41275" h="48895">
                  <a:moveTo>
                    <a:pt x="16763" y="7645"/>
                  </a:moveTo>
                  <a:lnTo>
                    <a:pt x="16763" y="16776"/>
                  </a:lnTo>
                </a:path>
                <a:path w="41275" h="48895">
                  <a:moveTo>
                    <a:pt x="16763" y="16776"/>
                  </a:moveTo>
                  <a:lnTo>
                    <a:pt x="24403" y="41135"/>
                  </a:lnTo>
                </a:path>
                <a:path w="41275" h="48895">
                  <a:moveTo>
                    <a:pt x="24403" y="41135"/>
                  </a:moveTo>
                  <a:lnTo>
                    <a:pt x="24403" y="16776"/>
                  </a:lnTo>
                </a:path>
                <a:path w="41275" h="48895">
                  <a:moveTo>
                    <a:pt x="24403" y="16776"/>
                  </a:moveTo>
                  <a:lnTo>
                    <a:pt x="24403" y="7645"/>
                  </a:lnTo>
                </a:path>
                <a:path w="41275" h="48895">
                  <a:moveTo>
                    <a:pt x="24403" y="7645"/>
                  </a:moveTo>
                  <a:lnTo>
                    <a:pt x="24403" y="41135"/>
                  </a:lnTo>
                </a:path>
                <a:path w="41275" h="48895">
                  <a:moveTo>
                    <a:pt x="24403" y="41135"/>
                  </a:moveTo>
                  <a:lnTo>
                    <a:pt x="24403" y="7645"/>
                  </a:lnTo>
                </a:path>
                <a:path w="41275" h="48895">
                  <a:moveTo>
                    <a:pt x="24403" y="7645"/>
                  </a:moveTo>
                  <a:lnTo>
                    <a:pt x="24403" y="16776"/>
                  </a:lnTo>
                </a:path>
                <a:path w="41275" h="48895">
                  <a:moveTo>
                    <a:pt x="24403" y="16776"/>
                  </a:moveTo>
                  <a:lnTo>
                    <a:pt x="24403" y="41135"/>
                  </a:lnTo>
                </a:path>
                <a:path w="41275" h="48895">
                  <a:moveTo>
                    <a:pt x="24403" y="41135"/>
                  </a:moveTo>
                  <a:lnTo>
                    <a:pt x="24403" y="16776"/>
                  </a:lnTo>
                </a:path>
                <a:path w="41275" h="48895">
                  <a:moveTo>
                    <a:pt x="24403" y="16776"/>
                  </a:moveTo>
                  <a:lnTo>
                    <a:pt x="33527" y="41135"/>
                  </a:lnTo>
                </a:path>
                <a:path w="41275" h="48895">
                  <a:moveTo>
                    <a:pt x="33527" y="41135"/>
                  </a:moveTo>
                  <a:lnTo>
                    <a:pt x="33527" y="16776"/>
                  </a:lnTo>
                </a:path>
                <a:path w="41275" h="48895">
                  <a:moveTo>
                    <a:pt x="33527" y="16776"/>
                  </a:moveTo>
                  <a:lnTo>
                    <a:pt x="33527" y="32003"/>
                  </a:lnTo>
                </a:path>
                <a:path w="41275" h="48895">
                  <a:moveTo>
                    <a:pt x="33527" y="32003"/>
                  </a:moveTo>
                  <a:lnTo>
                    <a:pt x="33527" y="48767"/>
                  </a:lnTo>
                </a:path>
                <a:path w="41275" h="48895">
                  <a:moveTo>
                    <a:pt x="33527" y="48767"/>
                  </a:moveTo>
                  <a:lnTo>
                    <a:pt x="33527" y="16776"/>
                  </a:lnTo>
                </a:path>
                <a:path w="41275" h="48895">
                  <a:moveTo>
                    <a:pt x="33527" y="16776"/>
                  </a:moveTo>
                  <a:lnTo>
                    <a:pt x="33527" y="48767"/>
                  </a:lnTo>
                </a:path>
                <a:path w="41275" h="48895">
                  <a:moveTo>
                    <a:pt x="33527" y="48767"/>
                  </a:moveTo>
                  <a:lnTo>
                    <a:pt x="41167" y="16776"/>
                  </a:lnTo>
                </a:path>
                <a:path w="41275" h="48895">
                  <a:moveTo>
                    <a:pt x="41167" y="16776"/>
                  </a:moveTo>
                  <a:lnTo>
                    <a:pt x="41167" y="41135"/>
                  </a:lnTo>
                </a:path>
                <a:path w="41275" h="48895">
                  <a:moveTo>
                    <a:pt x="41167" y="41135"/>
                  </a:moveTo>
                  <a:lnTo>
                    <a:pt x="41167" y="48767"/>
                  </a:lnTo>
                </a:path>
                <a:path w="41275" h="48895">
                  <a:moveTo>
                    <a:pt x="41167" y="48767"/>
                  </a:moveTo>
                  <a:lnTo>
                    <a:pt x="41167" y="24358"/>
                  </a:lnTo>
                </a:path>
                <a:path w="41275" h="48895">
                  <a:moveTo>
                    <a:pt x="41167" y="24358"/>
                  </a:moveTo>
                  <a:lnTo>
                    <a:pt x="41167" y="48767"/>
                  </a:lnTo>
                </a:path>
                <a:path w="41275" h="48895">
                  <a:moveTo>
                    <a:pt x="41167" y="48767"/>
                  </a:moveTo>
                  <a:lnTo>
                    <a:pt x="41167" y="24358"/>
                  </a:lnTo>
                </a:path>
                <a:path w="41275" h="48895">
                  <a:moveTo>
                    <a:pt x="41167" y="24358"/>
                  </a:moveTo>
                  <a:lnTo>
                    <a:pt x="41167" y="48767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 descr=""/>
            <p:cNvSpPr/>
            <p:nvPr/>
          </p:nvSpPr>
          <p:spPr>
            <a:xfrm>
              <a:off x="2694121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 descr=""/>
            <p:cNvSpPr/>
            <p:nvPr/>
          </p:nvSpPr>
          <p:spPr>
            <a:xfrm>
              <a:off x="2698151" y="5339702"/>
              <a:ext cx="7620" cy="24765"/>
            </a:xfrm>
            <a:custGeom>
              <a:avLst/>
              <a:gdLst/>
              <a:ahLst/>
              <a:cxnLst/>
              <a:rect l="l" t="t" r="r" b="b"/>
              <a:pathLst>
                <a:path w="7619" h="24764">
                  <a:moveTo>
                    <a:pt x="0" y="24409"/>
                  </a:moveTo>
                  <a:lnTo>
                    <a:pt x="7588" y="0"/>
                  </a:lnTo>
                </a:path>
                <a:path w="7619" h="24764">
                  <a:moveTo>
                    <a:pt x="7588" y="0"/>
                  </a:moveTo>
                  <a:lnTo>
                    <a:pt x="7588" y="24409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 descr=""/>
            <p:cNvSpPr/>
            <p:nvPr/>
          </p:nvSpPr>
          <p:spPr>
            <a:xfrm>
              <a:off x="2701710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 descr=""/>
            <p:cNvSpPr/>
            <p:nvPr/>
          </p:nvSpPr>
          <p:spPr>
            <a:xfrm>
              <a:off x="2705739" y="533970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0" y="24409"/>
                  </a:moveTo>
                  <a:lnTo>
                    <a:pt x="0" y="0"/>
                  </a:lnTo>
                </a:path>
                <a:path w="32385" h="32385">
                  <a:moveTo>
                    <a:pt x="0" y="0"/>
                  </a:moveTo>
                  <a:lnTo>
                    <a:pt x="0" y="32054"/>
                  </a:lnTo>
                </a:path>
                <a:path w="32385" h="32385">
                  <a:moveTo>
                    <a:pt x="0" y="32054"/>
                  </a:moveTo>
                  <a:lnTo>
                    <a:pt x="0" y="0"/>
                  </a:lnTo>
                </a:path>
                <a:path w="32385" h="32385">
                  <a:moveTo>
                    <a:pt x="0" y="0"/>
                  </a:moveTo>
                  <a:lnTo>
                    <a:pt x="0" y="32054"/>
                  </a:lnTo>
                </a:path>
                <a:path w="32385" h="32385">
                  <a:moveTo>
                    <a:pt x="0" y="32054"/>
                  </a:moveTo>
                  <a:lnTo>
                    <a:pt x="9187" y="24409"/>
                  </a:lnTo>
                </a:path>
                <a:path w="32385" h="32385">
                  <a:moveTo>
                    <a:pt x="9187" y="24409"/>
                  </a:moveTo>
                  <a:lnTo>
                    <a:pt x="9187" y="7645"/>
                  </a:lnTo>
                </a:path>
                <a:path w="32385" h="32385">
                  <a:moveTo>
                    <a:pt x="9187" y="7645"/>
                  </a:moveTo>
                  <a:lnTo>
                    <a:pt x="9187" y="32054"/>
                  </a:lnTo>
                </a:path>
                <a:path w="32385" h="32385">
                  <a:moveTo>
                    <a:pt x="9187" y="32054"/>
                  </a:moveTo>
                  <a:lnTo>
                    <a:pt x="9187" y="7645"/>
                  </a:lnTo>
                </a:path>
                <a:path w="32385" h="32385">
                  <a:moveTo>
                    <a:pt x="9187" y="7645"/>
                  </a:moveTo>
                  <a:lnTo>
                    <a:pt x="9187" y="32054"/>
                  </a:lnTo>
                </a:path>
                <a:path w="32385" h="32385">
                  <a:moveTo>
                    <a:pt x="9187" y="32054"/>
                  </a:moveTo>
                  <a:lnTo>
                    <a:pt x="9187" y="24409"/>
                  </a:lnTo>
                </a:path>
                <a:path w="32385" h="32385">
                  <a:moveTo>
                    <a:pt x="9187" y="24409"/>
                  </a:moveTo>
                  <a:lnTo>
                    <a:pt x="9187" y="7645"/>
                  </a:lnTo>
                </a:path>
                <a:path w="32385" h="32385">
                  <a:moveTo>
                    <a:pt x="9187" y="7645"/>
                  </a:moveTo>
                  <a:lnTo>
                    <a:pt x="16776" y="32054"/>
                  </a:lnTo>
                </a:path>
                <a:path w="32385" h="32385">
                  <a:moveTo>
                    <a:pt x="16776" y="32054"/>
                  </a:moveTo>
                  <a:lnTo>
                    <a:pt x="16776" y="7645"/>
                  </a:lnTo>
                </a:path>
                <a:path w="32385" h="32385">
                  <a:moveTo>
                    <a:pt x="16776" y="7645"/>
                  </a:moveTo>
                  <a:lnTo>
                    <a:pt x="16776" y="16776"/>
                  </a:lnTo>
                </a:path>
                <a:path w="32385" h="32385">
                  <a:moveTo>
                    <a:pt x="16776" y="16776"/>
                  </a:moveTo>
                  <a:lnTo>
                    <a:pt x="16776" y="32054"/>
                  </a:lnTo>
                </a:path>
                <a:path w="32385" h="32385">
                  <a:moveTo>
                    <a:pt x="16776" y="32054"/>
                  </a:moveTo>
                  <a:lnTo>
                    <a:pt x="16776" y="16776"/>
                  </a:lnTo>
                </a:path>
                <a:path w="32385" h="32385">
                  <a:moveTo>
                    <a:pt x="16776" y="16776"/>
                  </a:moveTo>
                  <a:lnTo>
                    <a:pt x="16776" y="7645"/>
                  </a:lnTo>
                </a:path>
                <a:path w="32385" h="32385">
                  <a:moveTo>
                    <a:pt x="16776" y="7645"/>
                  </a:moveTo>
                  <a:lnTo>
                    <a:pt x="16776" y="32054"/>
                  </a:lnTo>
                </a:path>
                <a:path w="32385" h="32385">
                  <a:moveTo>
                    <a:pt x="16776" y="32054"/>
                  </a:moveTo>
                  <a:lnTo>
                    <a:pt x="16776" y="7645"/>
                  </a:lnTo>
                </a:path>
                <a:path w="32385" h="32385">
                  <a:moveTo>
                    <a:pt x="16776" y="7645"/>
                  </a:moveTo>
                  <a:lnTo>
                    <a:pt x="24416" y="16776"/>
                  </a:lnTo>
                </a:path>
                <a:path w="32385" h="32385">
                  <a:moveTo>
                    <a:pt x="24416" y="16776"/>
                  </a:moveTo>
                  <a:lnTo>
                    <a:pt x="24416" y="32054"/>
                  </a:lnTo>
                </a:path>
                <a:path w="32385" h="32385">
                  <a:moveTo>
                    <a:pt x="24416" y="32054"/>
                  </a:moveTo>
                  <a:lnTo>
                    <a:pt x="24416" y="7645"/>
                  </a:lnTo>
                </a:path>
                <a:path w="32385" h="32385">
                  <a:moveTo>
                    <a:pt x="24416" y="7645"/>
                  </a:moveTo>
                  <a:lnTo>
                    <a:pt x="24416" y="32054"/>
                  </a:lnTo>
                </a:path>
                <a:path w="32385" h="32385">
                  <a:moveTo>
                    <a:pt x="24416" y="32054"/>
                  </a:moveTo>
                  <a:lnTo>
                    <a:pt x="24416" y="16776"/>
                  </a:lnTo>
                </a:path>
                <a:path w="32385" h="32385">
                  <a:moveTo>
                    <a:pt x="24416" y="16776"/>
                  </a:moveTo>
                  <a:lnTo>
                    <a:pt x="24416" y="24409"/>
                  </a:lnTo>
                </a:path>
                <a:path w="32385" h="32385">
                  <a:moveTo>
                    <a:pt x="24416" y="24409"/>
                  </a:moveTo>
                  <a:lnTo>
                    <a:pt x="24416" y="32054"/>
                  </a:lnTo>
                </a:path>
                <a:path w="32385" h="32385">
                  <a:moveTo>
                    <a:pt x="24416" y="32054"/>
                  </a:moveTo>
                  <a:lnTo>
                    <a:pt x="32055" y="16776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 descr=""/>
            <p:cNvSpPr/>
            <p:nvPr/>
          </p:nvSpPr>
          <p:spPr>
            <a:xfrm>
              <a:off x="2733764" y="5356478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8051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8051" y="15278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 descr=""/>
            <p:cNvSpPr/>
            <p:nvPr/>
          </p:nvSpPr>
          <p:spPr>
            <a:xfrm>
              <a:off x="2737795" y="5356479"/>
              <a:ext cx="0" cy="15875"/>
            </a:xfrm>
            <a:custGeom>
              <a:avLst/>
              <a:gdLst/>
              <a:ahLst/>
              <a:cxnLst/>
              <a:rect l="l" t="t" r="r" b="b"/>
              <a:pathLst>
                <a:path w="0" h="15875">
                  <a:moveTo>
                    <a:pt x="0" y="0"/>
                  </a:moveTo>
                  <a:lnTo>
                    <a:pt x="0" y="7632"/>
                  </a:lnTo>
                </a:path>
                <a:path w="0" h="15875">
                  <a:moveTo>
                    <a:pt x="0" y="7632"/>
                  </a:moveTo>
                  <a:lnTo>
                    <a:pt x="0" y="15278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 descr=""/>
            <p:cNvSpPr/>
            <p:nvPr/>
          </p:nvSpPr>
          <p:spPr>
            <a:xfrm>
              <a:off x="2733764" y="5356478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8051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8051" y="15278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 descr=""/>
            <p:cNvSpPr/>
            <p:nvPr/>
          </p:nvSpPr>
          <p:spPr>
            <a:xfrm>
              <a:off x="2737795" y="5356479"/>
              <a:ext cx="9525" cy="15875"/>
            </a:xfrm>
            <a:custGeom>
              <a:avLst/>
              <a:gdLst/>
              <a:ahLst/>
              <a:cxnLst/>
              <a:rect l="l" t="t" r="r" b="b"/>
              <a:pathLst>
                <a:path w="9525" h="15875">
                  <a:moveTo>
                    <a:pt x="0" y="15278"/>
                  </a:moveTo>
                  <a:lnTo>
                    <a:pt x="9073" y="0"/>
                  </a:lnTo>
                </a:path>
              </a:pathLst>
            </a:custGeom>
            <a:ln w="8061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 descr=""/>
            <p:cNvSpPr/>
            <p:nvPr/>
          </p:nvSpPr>
          <p:spPr>
            <a:xfrm>
              <a:off x="2742831" y="5356478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5" h="19685">
                  <a:moveTo>
                    <a:pt x="8064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1181" y="18135"/>
                  </a:lnTo>
                  <a:lnTo>
                    <a:pt x="4025" y="19316"/>
                  </a:lnTo>
                  <a:lnTo>
                    <a:pt x="6883" y="18135"/>
                  </a:lnTo>
                  <a:lnTo>
                    <a:pt x="8064" y="15278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 descr=""/>
            <p:cNvSpPr/>
            <p:nvPr/>
          </p:nvSpPr>
          <p:spPr>
            <a:xfrm>
              <a:off x="2746869" y="5356479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0" y="0"/>
                  </a:moveTo>
                  <a:lnTo>
                    <a:pt x="7639" y="15278"/>
                  </a:lnTo>
                </a:path>
              </a:pathLst>
            </a:custGeom>
            <a:ln w="8060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 descr=""/>
            <p:cNvSpPr/>
            <p:nvPr/>
          </p:nvSpPr>
          <p:spPr>
            <a:xfrm>
              <a:off x="2750477" y="5356478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8051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8051" y="15278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 descr=""/>
            <p:cNvSpPr/>
            <p:nvPr/>
          </p:nvSpPr>
          <p:spPr>
            <a:xfrm>
              <a:off x="2754509" y="5356479"/>
              <a:ext cx="0" cy="15875"/>
            </a:xfrm>
            <a:custGeom>
              <a:avLst/>
              <a:gdLst/>
              <a:ahLst/>
              <a:cxnLst/>
              <a:rect l="l" t="t" r="r" b="b"/>
              <a:pathLst>
                <a:path w="0" h="15875">
                  <a:moveTo>
                    <a:pt x="0" y="15278"/>
                  </a:moveTo>
                  <a:lnTo>
                    <a:pt x="0" y="7632"/>
                  </a:lnTo>
                </a:path>
                <a:path w="0" h="15875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 descr=""/>
            <p:cNvSpPr/>
            <p:nvPr/>
          </p:nvSpPr>
          <p:spPr>
            <a:xfrm>
              <a:off x="2750477" y="5356478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8051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8051" y="15278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 descr=""/>
            <p:cNvSpPr/>
            <p:nvPr/>
          </p:nvSpPr>
          <p:spPr>
            <a:xfrm>
              <a:off x="2754509" y="5356479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0" y="0"/>
                  </a:moveTo>
                  <a:lnTo>
                    <a:pt x="7639" y="15278"/>
                  </a:lnTo>
                </a:path>
                <a:path w="8255" h="15875">
                  <a:moveTo>
                    <a:pt x="7639" y="15278"/>
                  </a:moveTo>
                  <a:lnTo>
                    <a:pt x="7639" y="7632"/>
                  </a:lnTo>
                </a:path>
                <a:path w="8255" h="15875">
                  <a:moveTo>
                    <a:pt x="7639" y="7632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 descr=""/>
            <p:cNvSpPr/>
            <p:nvPr/>
          </p:nvSpPr>
          <p:spPr>
            <a:xfrm>
              <a:off x="2758109" y="5356478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8064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8064" y="15278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 descr=""/>
            <p:cNvSpPr/>
            <p:nvPr/>
          </p:nvSpPr>
          <p:spPr>
            <a:xfrm>
              <a:off x="2762148" y="5347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9131"/>
                  </a:moveTo>
                  <a:lnTo>
                    <a:pt x="9124" y="0"/>
                  </a:lnTo>
                </a:path>
                <a:path w="24764" h="24764">
                  <a:moveTo>
                    <a:pt x="9124" y="0"/>
                  </a:moveTo>
                  <a:lnTo>
                    <a:pt x="9124" y="24409"/>
                  </a:lnTo>
                </a:path>
                <a:path w="24764" h="24764">
                  <a:moveTo>
                    <a:pt x="9124" y="24409"/>
                  </a:moveTo>
                  <a:lnTo>
                    <a:pt x="9124" y="0"/>
                  </a:lnTo>
                </a:path>
                <a:path w="24764" h="24764">
                  <a:moveTo>
                    <a:pt x="9124" y="0"/>
                  </a:moveTo>
                  <a:lnTo>
                    <a:pt x="9124" y="9131"/>
                  </a:lnTo>
                </a:path>
                <a:path w="24764" h="24764">
                  <a:moveTo>
                    <a:pt x="9124" y="9131"/>
                  </a:moveTo>
                  <a:lnTo>
                    <a:pt x="9124" y="24409"/>
                  </a:lnTo>
                </a:path>
                <a:path w="24764" h="24764">
                  <a:moveTo>
                    <a:pt x="9124" y="24409"/>
                  </a:moveTo>
                  <a:lnTo>
                    <a:pt x="9124" y="0"/>
                  </a:lnTo>
                </a:path>
                <a:path w="24764" h="24764">
                  <a:moveTo>
                    <a:pt x="9124" y="0"/>
                  </a:moveTo>
                  <a:lnTo>
                    <a:pt x="9124" y="16763"/>
                  </a:lnTo>
                </a:path>
                <a:path w="24764" h="24764">
                  <a:moveTo>
                    <a:pt x="9124" y="16763"/>
                  </a:moveTo>
                  <a:lnTo>
                    <a:pt x="16763" y="0"/>
                  </a:lnTo>
                </a:path>
                <a:path w="24764" h="24764">
                  <a:moveTo>
                    <a:pt x="16763" y="0"/>
                  </a:moveTo>
                  <a:lnTo>
                    <a:pt x="16763" y="9131"/>
                  </a:lnTo>
                </a:path>
                <a:path w="24764" h="24764">
                  <a:moveTo>
                    <a:pt x="16763" y="9131"/>
                  </a:moveTo>
                  <a:lnTo>
                    <a:pt x="16763" y="16763"/>
                  </a:lnTo>
                </a:path>
                <a:path w="24764" h="24764">
                  <a:moveTo>
                    <a:pt x="16763" y="16763"/>
                  </a:moveTo>
                  <a:lnTo>
                    <a:pt x="16763" y="0"/>
                  </a:lnTo>
                </a:path>
                <a:path w="24764" h="24764">
                  <a:moveTo>
                    <a:pt x="16763" y="0"/>
                  </a:moveTo>
                  <a:lnTo>
                    <a:pt x="16763" y="16763"/>
                  </a:lnTo>
                </a:path>
                <a:path w="24764" h="24764">
                  <a:moveTo>
                    <a:pt x="16763" y="16763"/>
                  </a:moveTo>
                  <a:lnTo>
                    <a:pt x="16763" y="0"/>
                  </a:lnTo>
                </a:path>
                <a:path w="24764" h="24764">
                  <a:moveTo>
                    <a:pt x="16763" y="0"/>
                  </a:moveTo>
                  <a:lnTo>
                    <a:pt x="16763" y="9131"/>
                  </a:lnTo>
                </a:path>
                <a:path w="24764" h="24764">
                  <a:moveTo>
                    <a:pt x="16763" y="9131"/>
                  </a:moveTo>
                  <a:lnTo>
                    <a:pt x="24365" y="16763"/>
                  </a:lnTo>
                </a:path>
                <a:path w="24764" h="24764">
                  <a:moveTo>
                    <a:pt x="24365" y="16763"/>
                  </a:moveTo>
                  <a:lnTo>
                    <a:pt x="24365" y="0"/>
                  </a:lnTo>
                </a:path>
                <a:path w="24764" h="24764">
                  <a:moveTo>
                    <a:pt x="24365" y="0"/>
                  </a:moveTo>
                  <a:lnTo>
                    <a:pt x="24365" y="16763"/>
                  </a:lnTo>
                </a:path>
                <a:path w="24764" h="24764">
                  <a:moveTo>
                    <a:pt x="24365" y="16763"/>
                  </a:moveTo>
                  <a:lnTo>
                    <a:pt x="24365" y="0"/>
                  </a:lnTo>
                </a:path>
                <a:path w="24764" h="24764">
                  <a:moveTo>
                    <a:pt x="24365" y="0"/>
                  </a:moveTo>
                  <a:lnTo>
                    <a:pt x="24365" y="16763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 descr=""/>
            <p:cNvSpPr/>
            <p:nvPr/>
          </p:nvSpPr>
          <p:spPr>
            <a:xfrm>
              <a:off x="2782484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 descr=""/>
            <p:cNvSpPr/>
            <p:nvPr/>
          </p:nvSpPr>
          <p:spPr>
            <a:xfrm>
              <a:off x="2786514" y="5347347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5" h="17145">
                  <a:moveTo>
                    <a:pt x="0" y="16763"/>
                  </a:moveTo>
                  <a:lnTo>
                    <a:pt x="0" y="0"/>
                  </a:lnTo>
                </a:path>
                <a:path w="8255" h="17145">
                  <a:moveTo>
                    <a:pt x="0" y="0"/>
                  </a:moveTo>
                  <a:lnTo>
                    <a:pt x="7639" y="16763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 descr=""/>
            <p:cNvSpPr/>
            <p:nvPr/>
          </p:nvSpPr>
          <p:spPr>
            <a:xfrm>
              <a:off x="2790123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 descr=""/>
            <p:cNvSpPr/>
            <p:nvPr/>
          </p:nvSpPr>
          <p:spPr>
            <a:xfrm>
              <a:off x="2794153" y="5347347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w="0" h="17145">
                  <a:moveTo>
                    <a:pt x="0" y="16763"/>
                  </a:moveTo>
                  <a:lnTo>
                    <a:pt x="0" y="0"/>
                  </a:lnTo>
                </a:path>
                <a:path w="0" h="17145">
                  <a:moveTo>
                    <a:pt x="0" y="0"/>
                  </a:moveTo>
                  <a:lnTo>
                    <a:pt x="0" y="16763"/>
                  </a:lnTo>
                </a:path>
                <a:path w="0" h="17145">
                  <a:moveTo>
                    <a:pt x="0" y="16763"/>
                  </a:moveTo>
                  <a:lnTo>
                    <a:pt x="0" y="9131"/>
                  </a:lnTo>
                </a:path>
                <a:path w="0" h="17145">
                  <a:moveTo>
                    <a:pt x="0" y="9131"/>
                  </a:moveTo>
                  <a:lnTo>
                    <a:pt x="0" y="16763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 descr=""/>
            <p:cNvSpPr/>
            <p:nvPr/>
          </p:nvSpPr>
          <p:spPr>
            <a:xfrm>
              <a:off x="2790123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 descr=""/>
            <p:cNvSpPr/>
            <p:nvPr/>
          </p:nvSpPr>
          <p:spPr>
            <a:xfrm>
              <a:off x="2794153" y="5356479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632"/>
                  </a:moveTo>
                  <a:lnTo>
                    <a:pt x="9124" y="0"/>
                  </a:lnTo>
                </a:path>
                <a:path w="9525" h="8254">
                  <a:moveTo>
                    <a:pt x="9124" y="0"/>
                  </a:moveTo>
                  <a:lnTo>
                    <a:pt x="9124" y="7632"/>
                  </a:lnTo>
                </a:path>
                <a:path w="9525" h="8254">
                  <a:moveTo>
                    <a:pt x="9124" y="7632"/>
                  </a:moveTo>
                  <a:lnTo>
                    <a:pt x="9124" y="0"/>
                  </a:lnTo>
                </a:path>
                <a:path w="9525" h="8254">
                  <a:moveTo>
                    <a:pt x="9124" y="0"/>
                  </a:moveTo>
                  <a:lnTo>
                    <a:pt x="9124" y="7632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 descr=""/>
            <p:cNvSpPr/>
            <p:nvPr/>
          </p:nvSpPr>
          <p:spPr>
            <a:xfrm>
              <a:off x="2799248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 descr=""/>
            <p:cNvSpPr/>
            <p:nvPr/>
          </p:nvSpPr>
          <p:spPr>
            <a:xfrm>
              <a:off x="2803278" y="53564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8059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 descr=""/>
            <p:cNvSpPr/>
            <p:nvPr/>
          </p:nvSpPr>
          <p:spPr>
            <a:xfrm>
              <a:off x="2799248" y="5356479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0" y="0"/>
                  </a:moveTo>
                  <a:lnTo>
                    <a:pt x="8059" y="0"/>
                  </a:lnTo>
                  <a:lnTo>
                    <a:pt x="8059" y="15278"/>
                  </a:lnTo>
                  <a:lnTo>
                    <a:pt x="0" y="1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 descr=""/>
            <p:cNvSpPr/>
            <p:nvPr/>
          </p:nvSpPr>
          <p:spPr>
            <a:xfrm>
              <a:off x="2803278" y="5356479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0" y="15278"/>
                  </a:moveTo>
                  <a:lnTo>
                    <a:pt x="7639" y="0"/>
                  </a:lnTo>
                </a:path>
              </a:pathLst>
            </a:custGeom>
            <a:ln w="8060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 descr=""/>
            <p:cNvSpPr/>
            <p:nvPr/>
          </p:nvSpPr>
          <p:spPr>
            <a:xfrm>
              <a:off x="2806887" y="5356479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0" y="0"/>
                  </a:moveTo>
                  <a:lnTo>
                    <a:pt x="8059" y="0"/>
                  </a:lnTo>
                  <a:lnTo>
                    <a:pt x="8059" y="15278"/>
                  </a:lnTo>
                  <a:lnTo>
                    <a:pt x="0" y="1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 descr=""/>
            <p:cNvSpPr/>
            <p:nvPr/>
          </p:nvSpPr>
          <p:spPr>
            <a:xfrm>
              <a:off x="2810917" y="5356479"/>
              <a:ext cx="0" cy="15875"/>
            </a:xfrm>
            <a:custGeom>
              <a:avLst/>
              <a:gdLst/>
              <a:ahLst/>
              <a:cxnLst/>
              <a:rect l="l" t="t" r="r" b="b"/>
              <a:pathLst>
                <a:path w="0" h="15875">
                  <a:moveTo>
                    <a:pt x="0" y="15278"/>
                  </a:moveTo>
                  <a:lnTo>
                    <a:pt x="0" y="7632"/>
                  </a:lnTo>
                </a:path>
                <a:path w="0" h="15875">
                  <a:moveTo>
                    <a:pt x="0" y="7632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 descr=""/>
            <p:cNvSpPr/>
            <p:nvPr/>
          </p:nvSpPr>
          <p:spPr>
            <a:xfrm>
              <a:off x="2806877" y="5356478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8064" y="0"/>
                  </a:moveTo>
                  <a:lnTo>
                    <a:pt x="0" y="0"/>
                  </a:lnTo>
                  <a:lnTo>
                    <a:pt x="0" y="15278"/>
                  </a:lnTo>
                  <a:lnTo>
                    <a:pt x="8064" y="15278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 descr=""/>
            <p:cNvSpPr/>
            <p:nvPr/>
          </p:nvSpPr>
          <p:spPr>
            <a:xfrm>
              <a:off x="2810917" y="5356479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19" h="15875">
                  <a:moveTo>
                    <a:pt x="0" y="0"/>
                  </a:moveTo>
                  <a:lnTo>
                    <a:pt x="0" y="7632"/>
                  </a:lnTo>
                </a:path>
                <a:path w="7619" h="15875">
                  <a:moveTo>
                    <a:pt x="0" y="7632"/>
                  </a:moveTo>
                  <a:lnTo>
                    <a:pt x="7588" y="15278"/>
                  </a:lnTo>
                </a:path>
                <a:path w="7619" h="15875">
                  <a:moveTo>
                    <a:pt x="7588" y="15278"/>
                  </a:moveTo>
                  <a:lnTo>
                    <a:pt x="7588" y="7632"/>
                  </a:lnTo>
                </a:path>
                <a:path w="7619" h="15875">
                  <a:moveTo>
                    <a:pt x="7588" y="7632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 descr=""/>
            <p:cNvSpPr/>
            <p:nvPr/>
          </p:nvSpPr>
          <p:spPr>
            <a:xfrm>
              <a:off x="2814476" y="5356479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5" h="15875">
                  <a:moveTo>
                    <a:pt x="0" y="0"/>
                  </a:moveTo>
                  <a:lnTo>
                    <a:pt x="8059" y="0"/>
                  </a:lnTo>
                  <a:lnTo>
                    <a:pt x="8059" y="15278"/>
                  </a:lnTo>
                  <a:lnTo>
                    <a:pt x="0" y="1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 descr=""/>
            <p:cNvSpPr/>
            <p:nvPr/>
          </p:nvSpPr>
          <p:spPr>
            <a:xfrm>
              <a:off x="2818506" y="536411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45"/>
                  </a:moveTo>
                  <a:lnTo>
                    <a:pt x="0" y="0"/>
                  </a:lnTo>
                </a:path>
              </a:pathLst>
            </a:custGeom>
            <a:ln w="8059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 descr=""/>
            <p:cNvSpPr/>
            <p:nvPr/>
          </p:nvSpPr>
          <p:spPr>
            <a:xfrm>
              <a:off x="2814476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 descr=""/>
            <p:cNvSpPr/>
            <p:nvPr/>
          </p:nvSpPr>
          <p:spPr>
            <a:xfrm>
              <a:off x="2818506" y="5364111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0"/>
                  </a:moveTo>
                  <a:lnTo>
                    <a:pt x="0" y="7645"/>
                  </a:lnTo>
                </a:path>
                <a:path w="9525" h="8254">
                  <a:moveTo>
                    <a:pt x="0" y="7645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9124" y="7645"/>
                  </a:lnTo>
                </a:path>
                <a:path w="9525" h="8254">
                  <a:moveTo>
                    <a:pt x="9124" y="7645"/>
                  </a:moveTo>
                  <a:lnTo>
                    <a:pt x="9124" y="0"/>
                  </a:lnTo>
                </a:path>
                <a:path w="9525" h="8254">
                  <a:moveTo>
                    <a:pt x="9124" y="0"/>
                  </a:moveTo>
                  <a:lnTo>
                    <a:pt x="9124" y="764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 descr=""/>
            <p:cNvSpPr/>
            <p:nvPr/>
          </p:nvSpPr>
          <p:spPr>
            <a:xfrm>
              <a:off x="2823601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 descr=""/>
            <p:cNvSpPr/>
            <p:nvPr/>
          </p:nvSpPr>
          <p:spPr>
            <a:xfrm>
              <a:off x="2827630" y="5364111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0" y="7645"/>
                  </a:moveTo>
                  <a:lnTo>
                    <a:pt x="0" y="0"/>
                  </a:lnTo>
                </a:path>
                <a:path w="15875" h="17145">
                  <a:moveTo>
                    <a:pt x="0" y="0"/>
                  </a:moveTo>
                  <a:lnTo>
                    <a:pt x="0" y="16763"/>
                  </a:lnTo>
                </a:path>
                <a:path w="15875" h="17145">
                  <a:moveTo>
                    <a:pt x="0" y="16763"/>
                  </a:moveTo>
                  <a:lnTo>
                    <a:pt x="0" y="0"/>
                  </a:lnTo>
                </a:path>
                <a:path w="15875" h="17145">
                  <a:moveTo>
                    <a:pt x="0" y="0"/>
                  </a:moveTo>
                  <a:lnTo>
                    <a:pt x="7639" y="7645"/>
                  </a:lnTo>
                </a:path>
                <a:path w="15875" h="17145">
                  <a:moveTo>
                    <a:pt x="7639" y="7645"/>
                  </a:moveTo>
                  <a:lnTo>
                    <a:pt x="7639" y="16763"/>
                  </a:lnTo>
                </a:path>
                <a:path w="15875" h="17145">
                  <a:moveTo>
                    <a:pt x="7639" y="16763"/>
                  </a:moveTo>
                  <a:lnTo>
                    <a:pt x="7639" y="0"/>
                  </a:lnTo>
                </a:path>
                <a:path w="15875" h="17145">
                  <a:moveTo>
                    <a:pt x="7639" y="0"/>
                  </a:moveTo>
                  <a:lnTo>
                    <a:pt x="7639" y="16763"/>
                  </a:lnTo>
                </a:path>
                <a:path w="15875" h="17145">
                  <a:moveTo>
                    <a:pt x="7639" y="16763"/>
                  </a:moveTo>
                  <a:lnTo>
                    <a:pt x="7639" y="0"/>
                  </a:lnTo>
                </a:path>
                <a:path w="15875" h="17145">
                  <a:moveTo>
                    <a:pt x="7639" y="0"/>
                  </a:moveTo>
                  <a:lnTo>
                    <a:pt x="7639" y="16763"/>
                  </a:lnTo>
                </a:path>
                <a:path w="15875" h="17145">
                  <a:moveTo>
                    <a:pt x="7639" y="16763"/>
                  </a:moveTo>
                  <a:lnTo>
                    <a:pt x="15279" y="7645"/>
                  </a:lnTo>
                </a:path>
                <a:path w="15875" h="17145">
                  <a:moveTo>
                    <a:pt x="15279" y="7645"/>
                  </a:moveTo>
                  <a:lnTo>
                    <a:pt x="15279" y="16763"/>
                  </a:lnTo>
                </a:path>
                <a:path w="15875" h="17145">
                  <a:moveTo>
                    <a:pt x="15279" y="16763"/>
                  </a:moveTo>
                  <a:lnTo>
                    <a:pt x="15279" y="764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 descr=""/>
            <p:cNvSpPr/>
            <p:nvPr/>
          </p:nvSpPr>
          <p:spPr>
            <a:xfrm>
              <a:off x="2838880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 descr=""/>
            <p:cNvSpPr/>
            <p:nvPr/>
          </p:nvSpPr>
          <p:spPr>
            <a:xfrm>
              <a:off x="2842910" y="5371757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0"/>
                  </a:moveTo>
                  <a:lnTo>
                    <a:pt x="0" y="9118"/>
                  </a:lnTo>
                </a:path>
                <a:path w="8255" h="9525">
                  <a:moveTo>
                    <a:pt x="0" y="9118"/>
                  </a:moveTo>
                  <a:lnTo>
                    <a:pt x="0" y="0"/>
                  </a:lnTo>
                </a:path>
                <a:path w="8255" h="9525">
                  <a:moveTo>
                    <a:pt x="0" y="0"/>
                  </a:moveTo>
                  <a:lnTo>
                    <a:pt x="0" y="9118"/>
                  </a:lnTo>
                </a:path>
                <a:path w="8255" h="9525">
                  <a:moveTo>
                    <a:pt x="0" y="9118"/>
                  </a:moveTo>
                  <a:lnTo>
                    <a:pt x="7639" y="9118"/>
                  </a:lnTo>
                </a:path>
                <a:path w="8255" h="9525">
                  <a:moveTo>
                    <a:pt x="7639" y="9118"/>
                  </a:moveTo>
                  <a:lnTo>
                    <a:pt x="7639" y="0"/>
                  </a:lnTo>
                </a:path>
                <a:path w="8255" h="9525">
                  <a:moveTo>
                    <a:pt x="7639" y="0"/>
                  </a:moveTo>
                  <a:lnTo>
                    <a:pt x="7639" y="9118"/>
                  </a:lnTo>
                </a:path>
                <a:path w="8255" h="9525">
                  <a:moveTo>
                    <a:pt x="7639" y="9118"/>
                  </a:moveTo>
                  <a:lnTo>
                    <a:pt x="7639" y="0"/>
                  </a:lnTo>
                </a:path>
                <a:path w="8255" h="9525">
                  <a:moveTo>
                    <a:pt x="7639" y="0"/>
                  </a:moveTo>
                  <a:lnTo>
                    <a:pt x="7639" y="9118"/>
                  </a:lnTo>
                </a:path>
                <a:path w="8255" h="9525">
                  <a:moveTo>
                    <a:pt x="7639" y="9118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 descr=""/>
            <p:cNvSpPr/>
            <p:nvPr/>
          </p:nvSpPr>
          <p:spPr>
            <a:xfrm>
              <a:off x="2846519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 descr=""/>
            <p:cNvSpPr/>
            <p:nvPr/>
          </p:nvSpPr>
          <p:spPr>
            <a:xfrm>
              <a:off x="2850549" y="5371757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4" h="9525">
                  <a:moveTo>
                    <a:pt x="0" y="0"/>
                  </a:moveTo>
                  <a:lnTo>
                    <a:pt x="9137" y="9118"/>
                  </a:lnTo>
                </a:path>
                <a:path w="17144" h="9525">
                  <a:moveTo>
                    <a:pt x="9137" y="9118"/>
                  </a:moveTo>
                  <a:lnTo>
                    <a:pt x="9137" y="0"/>
                  </a:lnTo>
                </a:path>
                <a:path w="17144" h="9525">
                  <a:moveTo>
                    <a:pt x="9137" y="0"/>
                  </a:moveTo>
                  <a:lnTo>
                    <a:pt x="9137" y="9118"/>
                  </a:lnTo>
                </a:path>
                <a:path w="17144" h="9525">
                  <a:moveTo>
                    <a:pt x="9137" y="9118"/>
                  </a:moveTo>
                  <a:lnTo>
                    <a:pt x="9137" y="0"/>
                  </a:lnTo>
                </a:path>
                <a:path w="17144" h="9525">
                  <a:moveTo>
                    <a:pt x="9137" y="0"/>
                  </a:moveTo>
                  <a:lnTo>
                    <a:pt x="9137" y="9118"/>
                  </a:lnTo>
                </a:path>
                <a:path w="17144" h="9525">
                  <a:moveTo>
                    <a:pt x="9137" y="9118"/>
                  </a:moveTo>
                  <a:lnTo>
                    <a:pt x="9137" y="0"/>
                  </a:lnTo>
                </a:path>
                <a:path w="17144" h="9525">
                  <a:moveTo>
                    <a:pt x="9137" y="0"/>
                  </a:moveTo>
                  <a:lnTo>
                    <a:pt x="16725" y="0"/>
                  </a:lnTo>
                </a:path>
                <a:path w="17144" h="9525">
                  <a:moveTo>
                    <a:pt x="16725" y="0"/>
                  </a:moveTo>
                  <a:lnTo>
                    <a:pt x="16725" y="9118"/>
                  </a:lnTo>
                </a:path>
                <a:path w="17144" h="9525">
                  <a:moveTo>
                    <a:pt x="16725" y="9118"/>
                  </a:moveTo>
                  <a:lnTo>
                    <a:pt x="16725" y="0"/>
                  </a:lnTo>
                </a:path>
                <a:path w="17144" h="9525">
                  <a:moveTo>
                    <a:pt x="16725" y="0"/>
                  </a:moveTo>
                  <a:lnTo>
                    <a:pt x="16725" y="9118"/>
                  </a:lnTo>
                </a:path>
                <a:path w="17144" h="9525">
                  <a:moveTo>
                    <a:pt x="16725" y="9118"/>
                  </a:moveTo>
                  <a:lnTo>
                    <a:pt x="16725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 descr=""/>
            <p:cNvSpPr/>
            <p:nvPr/>
          </p:nvSpPr>
          <p:spPr>
            <a:xfrm>
              <a:off x="2863245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 descr=""/>
            <p:cNvSpPr/>
            <p:nvPr/>
          </p:nvSpPr>
          <p:spPr>
            <a:xfrm>
              <a:off x="2867275" y="5371757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0"/>
                  </a:moveTo>
                  <a:lnTo>
                    <a:pt x="0" y="9118"/>
                  </a:lnTo>
                </a:path>
                <a:path w="8255" h="9525">
                  <a:moveTo>
                    <a:pt x="0" y="9118"/>
                  </a:moveTo>
                  <a:lnTo>
                    <a:pt x="7639" y="0"/>
                  </a:lnTo>
                </a:path>
                <a:path w="8255" h="9525">
                  <a:moveTo>
                    <a:pt x="7639" y="0"/>
                  </a:moveTo>
                  <a:lnTo>
                    <a:pt x="7639" y="9118"/>
                  </a:lnTo>
                </a:path>
                <a:path w="8255" h="9525">
                  <a:moveTo>
                    <a:pt x="7639" y="9118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 descr=""/>
            <p:cNvSpPr/>
            <p:nvPr/>
          </p:nvSpPr>
          <p:spPr>
            <a:xfrm>
              <a:off x="2870885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 descr=""/>
            <p:cNvSpPr/>
            <p:nvPr/>
          </p:nvSpPr>
          <p:spPr>
            <a:xfrm>
              <a:off x="2874915" y="5364111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5">
                  <a:moveTo>
                    <a:pt x="0" y="7645"/>
                  </a:moveTo>
                  <a:lnTo>
                    <a:pt x="0" y="16763"/>
                  </a:lnTo>
                </a:path>
                <a:path w="9525" h="17145">
                  <a:moveTo>
                    <a:pt x="0" y="16763"/>
                  </a:moveTo>
                  <a:lnTo>
                    <a:pt x="0" y="7645"/>
                  </a:lnTo>
                </a:path>
                <a:path w="9525" h="17145">
                  <a:moveTo>
                    <a:pt x="0" y="7645"/>
                  </a:moveTo>
                  <a:lnTo>
                    <a:pt x="0" y="16763"/>
                  </a:lnTo>
                </a:path>
                <a:path w="9525" h="17145">
                  <a:moveTo>
                    <a:pt x="0" y="16763"/>
                  </a:moveTo>
                  <a:lnTo>
                    <a:pt x="9124" y="7645"/>
                  </a:lnTo>
                </a:path>
                <a:path w="9525" h="17145">
                  <a:moveTo>
                    <a:pt x="9124" y="7645"/>
                  </a:moveTo>
                  <a:lnTo>
                    <a:pt x="9124" y="0"/>
                  </a:lnTo>
                </a:path>
                <a:path w="9525" h="17145">
                  <a:moveTo>
                    <a:pt x="9124" y="0"/>
                  </a:moveTo>
                  <a:lnTo>
                    <a:pt x="9124" y="764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 descr=""/>
            <p:cNvSpPr/>
            <p:nvPr/>
          </p:nvSpPr>
          <p:spPr>
            <a:xfrm>
              <a:off x="2880009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 descr=""/>
            <p:cNvSpPr/>
            <p:nvPr/>
          </p:nvSpPr>
          <p:spPr>
            <a:xfrm>
              <a:off x="2884039" y="536411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45"/>
                  </a:moveTo>
                  <a:lnTo>
                    <a:pt x="0" y="0"/>
                  </a:lnTo>
                </a:path>
                <a:path w="0" h="8254">
                  <a:moveTo>
                    <a:pt x="0" y="0"/>
                  </a:moveTo>
                  <a:lnTo>
                    <a:pt x="0" y="7645"/>
                  </a:lnTo>
                </a:path>
                <a:path w="0" h="8254">
                  <a:moveTo>
                    <a:pt x="0" y="7645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 descr=""/>
            <p:cNvSpPr/>
            <p:nvPr/>
          </p:nvSpPr>
          <p:spPr>
            <a:xfrm>
              <a:off x="2880009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 descr=""/>
            <p:cNvSpPr/>
            <p:nvPr/>
          </p:nvSpPr>
          <p:spPr>
            <a:xfrm>
              <a:off x="2884039" y="536411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39" y="7645"/>
                  </a:lnTo>
                </a:path>
                <a:path w="8255" h="8254">
                  <a:moveTo>
                    <a:pt x="7639" y="7645"/>
                  </a:moveTo>
                  <a:lnTo>
                    <a:pt x="7639" y="0"/>
                  </a:lnTo>
                </a:path>
                <a:path w="8255" h="8254">
                  <a:moveTo>
                    <a:pt x="7639" y="0"/>
                  </a:moveTo>
                  <a:lnTo>
                    <a:pt x="7639" y="7645"/>
                  </a:lnTo>
                </a:path>
                <a:path w="8255" h="8254">
                  <a:moveTo>
                    <a:pt x="7639" y="7645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 descr=""/>
            <p:cNvSpPr/>
            <p:nvPr/>
          </p:nvSpPr>
          <p:spPr>
            <a:xfrm>
              <a:off x="2887649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 descr=""/>
            <p:cNvSpPr/>
            <p:nvPr/>
          </p:nvSpPr>
          <p:spPr>
            <a:xfrm>
              <a:off x="2891679" y="5356479"/>
              <a:ext cx="24765" cy="15875"/>
            </a:xfrm>
            <a:custGeom>
              <a:avLst/>
              <a:gdLst/>
              <a:ahLst/>
              <a:cxnLst/>
              <a:rect l="l" t="t" r="r" b="b"/>
              <a:pathLst>
                <a:path w="24764" h="15875">
                  <a:moveTo>
                    <a:pt x="0" y="7632"/>
                  </a:moveTo>
                  <a:lnTo>
                    <a:pt x="0" y="15278"/>
                  </a:lnTo>
                </a:path>
                <a:path w="24764" h="15875">
                  <a:moveTo>
                    <a:pt x="0" y="15278"/>
                  </a:moveTo>
                  <a:lnTo>
                    <a:pt x="0" y="7632"/>
                  </a:lnTo>
                </a:path>
                <a:path w="24764" h="15875">
                  <a:moveTo>
                    <a:pt x="0" y="7632"/>
                  </a:moveTo>
                  <a:lnTo>
                    <a:pt x="7639" y="7632"/>
                  </a:lnTo>
                </a:path>
                <a:path w="24764" h="15875">
                  <a:moveTo>
                    <a:pt x="7639" y="7632"/>
                  </a:moveTo>
                  <a:lnTo>
                    <a:pt x="7639" y="0"/>
                  </a:lnTo>
                </a:path>
                <a:path w="24764" h="15875">
                  <a:moveTo>
                    <a:pt x="7639" y="0"/>
                  </a:moveTo>
                  <a:lnTo>
                    <a:pt x="7639" y="7632"/>
                  </a:lnTo>
                </a:path>
                <a:path w="24764" h="15875">
                  <a:moveTo>
                    <a:pt x="7639" y="7632"/>
                  </a:moveTo>
                  <a:lnTo>
                    <a:pt x="7639" y="0"/>
                  </a:lnTo>
                </a:path>
                <a:path w="24764" h="15875">
                  <a:moveTo>
                    <a:pt x="7639" y="0"/>
                  </a:moveTo>
                  <a:lnTo>
                    <a:pt x="7639" y="7632"/>
                  </a:lnTo>
                </a:path>
                <a:path w="24764" h="15875">
                  <a:moveTo>
                    <a:pt x="7639" y="7632"/>
                  </a:moveTo>
                  <a:lnTo>
                    <a:pt x="16725" y="0"/>
                  </a:lnTo>
                </a:path>
                <a:path w="24764" h="15875">
                  <a:moveTo>
                    <a:pt x="16725" y="0"/>
                  </a:moveTo>
                  <a:lnTo>
                    <a:pt x="16725" y="7632"/>
                  </a:lnTo>
                </a:path>
                <a:path w="24764" h="15875">
                  <a:moveTo>
                    <a:pt x="16725" y="7632"/>
                  </a:moveTo>
                  <a:lnTo>
                    <a:pt x="16725" y="0"/>
                  </a:lnTo>
                </a:path>
                <a:path w="24764" h="15875">
                  <a:moveTo>
                    <a:pt x="16725" y="0"/>
                  </a:moveTo>
                  <a:lnTo>
                    <a:pt x="16725" y="7632"/>
                  </a:lnTo>
                </a:path>
                <a:path w="24764" h="15875">
                  <a:moveTo>
                    <a:pt x="16725" y="7632"/>
                  </a:moveTo>
                  <a:lnTo>
                    <a:pt x="16725" y="0"/>
                  </a:lnTo>
                </a:path>
                <a:path w="24764" h="15875">
                  <a:moveTo>
                    <a:pt x="16725" y="0"/>
                  </a:moveTo>
                  <a:lnTo>
                    <a:pt x="16725" y="7632"/>
                  </a:lnTo>
                </a:path>
                <a:path w="24764" h="15875">
                  <a:moveTo>
                    <a:pt x="16725" y="7632"/>
                  </a:moveTo>
                  <a:lnTo>
                    <a:pt x="24365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 descr=""/>
            <p:cNvSpPr/>
            <p:nvPr/>
          </p:nvSpPr>
          <p:spPr>
            <a:xfrm>
              <a:off x="2912008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 descr=""/>
            <p:cNvSpPr/>
            <p:nvPr/>
          </p:nvSpPr>
          <p:spPr>
            <a:xfrm>
              <a:off x="2916044" y="5347347"/>
              <a:ext cx="64135" cy="9525"/>
            </a:xfrm>
            <a:custGeom>
              <a:avLst/>
              <a:gdLst/>
              <a:ahLst/>
              <a:cxnLst/>
              <a:rect l="l" t="t" r="r" b="b"/>
              <a:pathLst>
                <a:path w="64135" h="9525">
                  <a:moveTo>
                    <a:pt x="0" y="9131"/>
                  </a:moveTo>
                  <a:lnTo>
                    <a:pt x="0" y="0"/>
                  </a:lnTo>
                </a:path>
                <a:path w="64135" h="9525">
                  <a:moveTo>
                    <a:pt x="0" y="0"/>
                  </a:moveTo>
                  <a:lnTo>
                    <a:pt x="0" y="9131"/>
                  </a:lnTo>
                </a:path>
                <a:path w="64135" h="9525">
                  <a:moveTo>
                    <a:pt x="0" y="9131"/>
                  </a:moveTo>
                  <a:lnTo>
                    <a:pt x="7639" y="9131"/>
                  </a:lnTo>
                </a:path>
                <a:path w="64135" h="9525">
                  <a:moveTo>
                    <a:pt x="7639" y="9131"/>
                  </a:moveTo>
                  <a:lnTo>
                    <a:pt x="7639" y="0"/>
                  </a:lnTo>
                </a:path>
                <a:path w="64135" h="9525">
                  <a:moveTo>
                    <a:pt x="7639" y="0"/>
                  </a:moveTo>
                  <a:lnTo>
                    <a:pt x="7639" y="9131"/>
                  </a:lnTo>
                </a:path>
                <a:path w="64135" h="9525">
                  <a:moveTo>
                    <a:pt x="7639" y="9131"/>
                  </a:moveTo>
                  <a:lnTo>
                    <a:pt x="7639" y="0"/>
                  </a:lnTo>
                </a:path>
                <a:path w="64135" h="9525">
                  <a:moveTo>
                    <a:pt x="7639" y="0"/>
                  </a:moveTo>
                  <a:lnTo>
                    <a:pt x="7639" y="9131"/>
                  </a:lnTo>
                </a:path>
                <a:path w="64135" h="9525">
                  <a:moveTo>
                    <a:pt x="7639" y="9131"/>
                  </a:moveTo>
                  <a:lnTo>
                    <a:pt x="7639" y="0"/>
                  </a:lnTo>
                </a:path>
                <a:path w="64135" h="9525">
                  <a:moveTo>
                    <a:pt x="7639" y="0"/>
                  </a:moveTo>
                  <a:lnTo>
                    <a:pt x="15228" y="9131"/>
                  </a:lnTo>
                </a:path>
                <a:path w="64135" h="9525">
                  <a:moveTo>
                    <a:pt x="15228" y="9131"/>
                  </a:moveTo>
                  <a:lnTo>
                    <a:pt x="15228" y="0"/>
                  </a:lnTo>
                </a:path>
                <a:path w="64135" h="9525">
                  <a:moveTo>
                    <a:pt x="15228" y="0"/>
                  </a:moveTo>
                  <a:lnTo>
                    <a:pt x="15228" y="9131"/>
                  </a:lnTo>
                </a:path>
                <a:path w="64135" h="9525">
                  <a:moveTo>
                    <a:pt x="15228" y="9131"/>
                  </a:moveTo>
                  <a:lnTo>
                    <a:pt x="15228" y="0"/>
                  </a:lnTo>
                </a:path>
                <a:path w="64135" h="9525">
                  <a:moveTo>
                    <a:pt x="15228" y="0"/>
                  </a:moveTo>
                  <a:lnTo>
                    <a:pt x="15228" y="9131"/>
                  </a:lnTo>
                </a:path>
                <a:path w="64135" h="9525">
                  <a:moveTo>
                    <a:pt x="15228" y="9131"/>
                  </a:moveTo>
                  <a:lnTo>
                    <a:pt x="15228" y="0"/>
                  </a:lnTo>
                </a:path>
                <a:path w="64135" h="9525">
                  <a:moveTo>
                    <a:pt x="15228" y="0"/>
                  </a:moveTo>
                  <a:lnTo>
                    <a:pt x="24403" y="0"/>
                  </a:lnTo>
                </a:path>
                <a:path w="64135" h="9525">
                  <a:moveTo>
                    <a:pt x="24403" y="0"/>
                  </a:moveTo>
                  <a:lnTo>
                    <a:pt x="24403" y="9131"/>
                  </a:lnTo>
                </a:path>
                <a:path w="64135" h="9525">
                  <a:moveTo>
                    <a:pt x="24403" y="9131"/>
                  </a:moveTo>
                  <a:lnTo>
                    <a:pt x="24403" y="0"/>
                  </a:lnTo>
                </a:path>
                <a:path w="64135" h="9525">
                  <a:moveTo>
                    <a:pt x="24403" y="0"/>
                  </a:moveTo>
                  <a:lnTo>
                    <a:pt x="24403" y="9131"/>
                  </a:lnTo>
                </a:path>
                <a:path w="64135" h="9525">
                  <a:moveTo>
                    <a:pt x="24403" y="9131"/>
                  </a:moveTo>
                  <a:lnTo>
                    <a:pt x="24403" y="0"/>
                  </a:lnTo>
                </a:path>
                <a:path w="64135" h="9525">
                  <a:moveTo>
                    <a:pt x="24403" y="0"/>
                  </a:moveTo>
                  <a:lnTo>
                    <a:pt x="24403" y="9131"/>
                  </a:lnTo>
                </a:path>
                <a:path w="64135" h="9525">
                  <a:moveTo>
                    <a:pt x="24403" y="9131"/>
                  </a:moveTo>
                  <a:lnTo>
                    <a:pt x="31992" y="0"/>
                  </a:lnTo>
                </a:path>
                <a:path w="64135" h="9525">
                  <a:moveTo>
                    <a:pt x="31992" y="0"/>
                  </a:moveTo>
                  <a:lnTo>
                    <a:pt x="31992" y="9131"/>
                  </a:lnTo>
                </a:path>
                <a:path w="64135" h="9525">
                  <a:moveTo>
                    <a:pt x="31992" y="9131"/>
                  </a:moveTo>
                  <a:lnTo>
                    <a:pt x="31992" y="0"/>
                  </a:lnTo>
                </a:path>
                <a:path w="64135" h="9525">
                  <a:moveTo>
                    <a:pt x="31992" y="0"/>
                  </a:moveTo>
                  <a:lnTo>
                    <a:pt x="31992" y="9131"/>
                  </a:lnTo>
                </a:path>
                <a:path w="64135" h="9525">
                  <a:moveTo>
                    <a:pt x="31992" y="9131"/>
                  </a:moveTo>
                  <a:lnTo>
                    <a:pt x="31992" y="0"/>
                  </a:lnTo>
                </a:path>
                <a:path w="64135" h="9525">
                  <a:moveTo>
                    <a:pt x="31992" y="0"/>
                  </a:moveTo>
                  <a:lnTo>
                    <a:pt x="39632" y="9131"/>
                  </a:lnTo>
                </a:path>
                <a:path w="64135" h="9525">
                  <a:moveTo>
                    <a:pt x="39632" y="9131"/>
                  </a:moveTo>
                  <a:lnTo>
                    <a:pt x="39632" y="0"/>
                  </a:lnTo>
                </a:path>
                <a:path w="64135" h="9525">
                  <a:moveTo>
                    <a:pt x="39632" y="0"/>
                  </a:moveTo>
                  <a:lnTo>
                    <a:pt x="39632" y="9131"/>
                  </a:lnTo>
                </a:path>
                <a:path w="64135" h="9525">
                  <a:moveTo>
                    <a:pt x="39632" y="9131"/>
                  </a:moveTo>
                  <a:lnTo>
                    <a:pt x="39632" y="0"/>
                  </a:lnTo>
                </a:path>
                <a:path w="64135" h="9525">
                  <a:moveTo>
                    <a:pt x="39632" y="0"/>
                  </a:moveTo>
                  <a:lnTo>
                    <a:pt x="39632" y="9131"/>
                  </a:lnTo>
                </a:path>
                <a:path w="64135" h="9525">
                  <a:moveTo>
                    <a:pt x="39632" y="9131"/>
                  </a:moveTo>
                  <a:lnTo>
                    <a:pt x="39632" y="0"/>
                  </a:lnTo>
                </a:path>
                <a:path w="64135" h="9525">
                  <a:moveTo>
                    <a:pt x="39632" y="0"/>
                  </a:moveTo>
                  <a:lnTo>
                    <a:pt x="48756" y="9131"/>
                  </a:lnTo>
                </a:path>
                <a:path w="64135" h="9525">
                  <a:moveTo>
                    <a:pt x="48756" y="9131"/>
                  </a:moveTo>
                  <a:lnTo>
                    <a:pt x="48756" y="0"/>
                  </a:lnTo>
                </a:path>
                <a:path w="64135" h="9525">
                  <a:moveTo>
                    <a:pt x="48756" y="0"/>
                  </a:moveTo>
                  <a:lnTo>
                    <a:pt x="48756" y="9131"/>
                  </a:lnTo>
                </a:path>
                <a:path w="64135" h="9525">
                  <a:moveTo>
                    <a:pt x="48756" y="9131"/>
                  </a:moveTo>
                  <a:lnTo>
                    <a:pt x="48756" y="0"/>
                  </a:lnTo>
                </a:path>
                <a:path w="64135" h="9525">
                  <a:moveTo>
                    <a:pt x="48756" y="0"/>
                  </a:moveTo>
                  <a:lnTo>
                    <a:pt x="48756" y="9131"/>
                  </a:lnTo>
                </a:path>
                <a:path w="64135" h="9525">
                  <a:moveTo>
                    <a:pt x="48756" y="9131"/>
                  </a:moveTo>
                  <a:lnTo>
                    <a:pt x="48756" y="0"/>
                  </a:lnTo>
                </a:path>
                <a:path w="64135" h="9525">
                  <a:moveTo>
                    <a:pt x="48756" y="0"/>
                  </a:moveTo>
                  <a:lnTo>
                    <a:pt x="56396" y="9131"/>
                  </a:lnTo>
                </a:path>
                <a:path w="64135" h="9525">
                  <a:moveTo>
                    <a:pt x="56396" y="9131"/>
                  </a:moveTo>
                  <a:lnTo>
                    <a:pt x="56396" y="0"/>
                  </a:lnTo>
                </a:path>
                <a:path w="64135" h="9525">
                  <a:moveTo>
                    <a:pt x="56396" y="0"/>
                  </a:moveTo>
                  <a:lnTo>
                    <a:pt x="56396" y="9131"/>
                  </a:lnTo>
                </a:path>
                <a:path w="64135" h="9525">
                  <a:moveTo>
                    <a:pt x="56396" y="9131"/>
                  </a:moveTo>
                  <a:lnTo>
                    <a:pt x="56396" y="0"/>
                  </a:lnTo>
                </a:path>
                <a:path w="64135" h="9525">
                  <a:moveTo>
                    <a:pt x="56396" y="0"/>
                  </a:moveTo>
                  <a:lnTo>
                    <a:pt x="56396" y="9131"/>
                  </a:lnTo>
                </a:path>
                <a:path w="64135" h="9525">
                  <a:moveTo>
                    <a:pt x="56396" y="9131"/>
                  </a:moveTo>
                  <a:lnTo>
                    <a:pt x="63984" y="9131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 descr=""/>
            <p:cNvSpPr/>
            <p:nvPr/>
          </p:nvSpPr>
          <p:spPr>
            <a:xfrm>
              <a:off x="2975991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 descr=""/>
            <p:cNvSpPr/>
            <p:nvPr/>
          </p:nvSpPr>
          <p:spPr>
            <a:xfrm>
              <a:off x="2980029" y="53564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 descr=""/>
            <p:cNvSpPr/>
            <p:nvPr/>
          </p:nvSpPr>
          <p:spPr>
            <a:xfrm>
              <a:off x="2983636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 descr=""/>
            <p:cNvSpPr/>
            <p:nvPr/>
          </p:nvSpPr>
          <p:spPr>
            <a:xfrm>
              <a:off x="2987669" y="5347347"/>
              <a:ext cx="24765" cy="9525"/>
            </a:xfrm>
            <a:custGeom>
              <a:avLst/>
              <a:gdLst/>
              <a:ahLst/>
              <a:cxnLst/>
              <a:rect l="l" t="t" r="r" b="b"/>
              <a:pathLst>
                <a:path w="24764" h="9525">
                  <a:moveTo>
                    <a:pt x="0" y="9131"/>
                  </a:moveTo>
                  <a:lnTo>
                    <a:pt x="9137" y="9131"/>
                  </a:lnTo>
                </a:path>
                <a:path w="24764" h="9525">
                  <a:moveTo>
                    <a:pt x="9137" y="9131"/>
                  </a:moveTo>
                  <a:lnTo>
                    <a:pt x="9137" y="0"/>
                  </a:lnTo>
                </a:path>
                <a:path w="24764" h="9525">
                  <a:moveTo>
                    <a:pt x="9137" y="0"/>
                  </a:moveTo>
                  <a:lnTo>
                    <a:pt x="9137" y="9131"/>
                  </a:lnTo>
                </a:path>
                <a:path w="24764" h="9525">
                  <a:moveTo>
                    <a:pt x="9137" y="9131"/>
                  </a:moveTo>
                  <a:lnTo>
                    <a:pt x="9137" y="0"/>
                  </a:lnTo>
                </a:path>
                <a:path w="24764" h="9525">
                  <a:moveTo>
                    <a:pt x="9137" y="0"/>
                  </a:moveTo>
                  <a:lnTo>
                    <a:pt x="9137" y="9131"/>
                  </a:lnTo>
                </a:path>
                <a:path w="24764" h="9525">
                  <a:moveTo>
                    <a:pt x="9137" y="9131"/>
                  </a:moveTo>
                  <a:lnTo>
                    <a:pt x="9137" y="0"/>
                  </a:lnTo>
                </a:path>
                <a:path w="24764" h="9525">
                  <a:moveTo>
                    <a:pt x="9137" y="0"/>
                  </a:moveTo>
                  <a:lnTo>
                    <a:pt x="16776" y="9131"/>
                  </a:lnTo>
                </a:path>
                <a:path w="24764" h="9525">
                  <a:moveTo>
                    <a:pt x="16776" y="9131"/>
                  </a:moveTo>
                  <a:lnTo>
                    <a:pt x="16776" y="0"/>
                  </a:lnTo>
                </a:path>
                <a:path w="24764" h="9525">
                  <a:moveTo>
                    <a:pt x="16776" y="0"/>
                  </a:moveTo>
                  <a:lnTo>
                    <a:pt x="16776" y="9131"/>
                  </a:lnTo>
                </a:path>
                <a:path w="24764" h="9525">
                  <a:moveTo>
                    <a:pt x="16776" y="9131"/>
                  </a:moveTo>
                  <a:lnTo>
                    <a:pt x="16776" y="0"/>
                  </a:lnTo>
                </a:path>
                <a:path w="24764" h="9525">
                  <a:moveTo>
                    <a:pt x="16776" y="0"/>
                  </a:moveTo>
                  <a:lnTo>
                    <a:pt x="16776" y="9131"/>
                  </a:lnTo>
                </a:path>
                <a:path w="24764" h="9525">
                  <a:moveTo>
                    <a:pt x="16776" y="9131"/>
                  </a:moveTo>
                  <a:lnTo>
                    <a:pt x="24416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 descr=""/>
            <p:cNvSpPr/>
            <p:nvPr/>
          </p:nvSpPr>
          <p:spPr>
            <a:xfrm>
              <a:off x="3008045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 descr=""/>
            <p:cNvSpPr/>
            <p:nvPr/>
          </p:nvSpPr>
          <p:spPr>
            <a:xfrm>
              <a:off x="3012085" y="534734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 descr=""/>
            <p:cNvSpPr/>
            <p:nvPr/>
          </p:nvSpPr>
          <p:spPr>
            <a:xfrm>
              <a:off x="3017177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 descr=""/>
            <p:cNvSpPr/>
            <p:nvPr/>
          </p:nvSpPr>
          <p:spPr>
            <a:xfrm>
              <a:off x="3021209" y="533970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4">
                  <a:moveTo>
                    <a:pt x="0" y="7645"/>
                  </a:moveTo>
                  <a:lnTo>
                    <a:pt x="0" y="0"/>
                  </a:lnTo>
                </a:path>
                <a:path w="7619" h="8254">
                  <a:moveTo>
                    <a:pt x="0" y="0"/>
                  </a:moveTo>
                  <a:lnTo>
                    <a:pt x="7588" y="7645"/>
                  </a:lnTo>
                </a:path>
                <a:path w="7619" h="8254">
                  <a:moveTo>
                    <a:pt x="7588" y="7645"/>
                  </a:moveTo>
                  <a:lnTo>
                    <a:pt x="7588" y="0"/>
                  </a:lnTo>
                </a:path>
                <a:path w="7619" h="8254">
                  <a:moveTo>
                    <a:pt x="7588" y="0"/>
                  </a:moveTo>
                  <a:lnTo>
                    <a:pt x="7588" y="7645"/>
                  </a:lnTo>
                </a:path>
                <a:path w="7619" h="8254">
                  <a:moveTo>
                    <a:pt x="7588" y="7645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 descr=""/>
            <p:cNvSpPr/>
            <p:nvPr/>
          </p:nvSpPr>
          <p:spPr>
            <a:xfrm>
              <a:off x="3024759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 descr=""/>
            <p:cNvSpPr/>
            <p:nvPr/>
          </p:nvSpPr>
          <p:spPr>
            <a:xfrm>
              <a:off x="3028798" y="5339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 descr=""/>
            <p:cNvSpPr/>
            <p:nvPr/>
          </p:nvSpPr>
          <p:spPr>
            <a:xfrm>
              <a:off x="3032404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 descr=""/>
            <p:cNvSpPr/>
            <p:nvPr/>
          </p:nvSpPr>
          <p:spPr>
            <a:xfrm>
              <a:off x="3036438" y="533970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7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 descr=""/>
            <p:cNvSpPr/>
            <p:nvPr/>
          </p:nvSpPr>
          <p:spPr>
            <a:xfrm>
              <a:off x="3041535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 descr=""/>
            <p:cNvSpPr/>
            <p:nvPr/>
          </p:nvSpPr>
          <p:spPr>
            <a:xfrm>
              <a:off x="3045575" y="5332120"/>
              <a:ext cx="32384" cy="7620"/>
            </a:xfrm>
            <a:custGeom>
              <a:avLst/>
              <a:gdLst/>
              <a:ahLst/>
              <a:cxnLst/>
              <a:rect l="l" t="t" r="r" b="b"/>
              <a:pathLst>
                <a:path w="32385" h="7620">
                  <a:moveTo>
                    <a:pt x="0" y="7581"/>
                  </a:moveTo>
                  <a:lnTo>
                    <a:pt x="0" y="0"/>
                  </a:lnTo>
                </a:path>
                <a:path w="32385" h="7620">
                  <a:moveTo>
                    <a:pt x="0" y="0"/>
                  </a:moveTo>
                  <a:lnTo>
                    <a:pt x="0" y="7581"/>
                  </a:lnTo>
                </a:path>
                <a:path w="32385" h="7620">
                  <a:moveTo>
                    <a:pt x="0" y="7581"/>
                  </a:moveTo>
                  <a:lnTo>
                    <a:pt x="7639" y="0"/>
                  </a:lnTo>
                </a:path>
                <a:path w="32385" h="7620">
                  <a:moveTo>
                    <a:pt x="7639" y="0"/>
                  </a:moveTo>
                  <a:lnTo>
                    <a:pt x="7639" y="7581"/>
                  </a:lnTo>
                </a:path>
                <a:path w="32385" h="7620">
                  <a:moveTo>
                    <a:pt x="7639" y="7581"/>
                  </a:moveTo>
                  <a:lnTo>
                    <a:pt x="7639" y="0"/>
                  </a:lnTo>
                </a:path>
                <a:path w="32385" h="7620">
                  <a:moveTo>
                    <a:pt x="7639" y="0"/>
                  </a:moveTo>
                  <a:lnTo>
                    <a:pt x="7639" y="7581"/>
                  </a:lnTo>
                </a:path>
                <a:path w="32385" h="7620">
                  <a:moveTo>
                    <a:pt x="7639" y="7581"/>
                  </a:moveTo>
                  <a:lnTo>
                    <a:pt x="7639" y="0"/>
                  </a:lnTo>
                </a:path>
                <a:path w="32385" h="7620">
                  <a:moveTo>
                    <a:pt x="7639" y="0"/>
                  </a:moveTo>
                  <a:lnTo>
                    <a:pt x="15279" y="7581"/>
                  </a:lnTo>
                </a:path>
                <a:path w="32385" h="7620">
                  <a:moveTo>
                    <a:pt x="15279" y="7581"/>
                  </a:moveTo>
                  <a:lnTo>
                    <a:pt x="15279" y="0"/>
                  </a:lnTo>
                </a:path>
                <a:path w="32385" h="7620">
                  <a:moveTo>
                    <a:pt x="15279" y="0"/>
                  </a:moveTo>
                  <a:lnTo>
                    <a:pt x="15279" y="7581"/>
                  </a:lnTo>
                </a:path>
                <a:path w="32385" h="7620">
                  <a:moveTo>
                    <a:pt x="15279" y="7581"/>
                  </a:moveTo>
                  <a:lnTo>
                    <a:pt x="15279" y="0"/>
                  </a:lnTo>
                </a:path>
                <a:path w="32385" h="7620">
                  <a:moveTo>
                    <a:pt x="15279" y="0"/>
                  </a:moveTo>
                  <a:lnTo>
                    <a:pt x="15279" y="7581"/>
                  </a:lnTo>
                </a:path>
                <a:path w="32385" h="7620">
                  <a:moveTo>
                    <a:pt x="15279" y="7581"/>
                  </a:moveTo>
                  <a:lnTo>
                    <a:pt x="15279" y="0"/>
                  </a:lnTo>
                </a:path>
                <a:path w="32385" h="7620">
                  <a:moveTo>
                    <a:pt x="15279" y="0"/>
                  </a:moveTo>
                  <a:lnTo>
                    <a:pt x="22868" y="7581"/>
                  </a:lnTo>
                </a:path>
                <a:path w="32385" h="7620">
                  <a:moveTo>
                    <a:pt x="22868" y="7581"/>
                  </a:moveTo>
                  <a:lnTo>
                    <a:pt x="22868" y="0"/>
                  </a:lnTo>
                </a:path>
                <a:path w="32385" h="7620">
                  <a:moveTo>
                    <a:pt x="22868" y="0"/>
                  </a:moveTo>
                  <a:lnTo>
                    <a:pt x="22868" y="7581"/>
                  </a:lnTo>
                </a:path>
                <a:path w="32385" h="7620">
                  <a:moveTo>
                    <a:pt x="22868" y="7581"/>
                  </a:moveTo>
                  <a:lnTo>
                    <a:pt x="22868" y="0"/>
                  </a:lnTo>
                </a:path>
                <a:path w="32385" h="7620">
                  <a:moveTo>
                    <a:pt x="22868" y="0"/>
                  </a:moveTo>
                  <a:lnTo>
                    <a:pt x="22868" y="7581"/>
                  </a:lnTo>
                </a:path>
                <a:path w="32385" h="7620">
                  <a:moveTo>
                    <a:pt x="22868" y="7581"/>
                  </a:moveTo>
                  <a:lnTo>
                    <a:pt x="31992" y="7581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 descr=""/>
            <p:cNvSpPr/>
            <p:nvPr/>
          </p:nvSpPr>
          <p:spPr>
            <a:xfrm>
              <a:off x="3073527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 descr=""/>
            <p:cNvSpPr/>
            <p:nvPr/>
          </p:nvSpPr>
          <p:spPr>
            <a:xfrm>
              <a:off x="3077567" y="5339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 descr=""/>
            <p:cNvSpPr/>
            <p:nvPr/>
          </p:nvSpPr>
          <p:spPr>
            <a:xfrm>
              <a:off x="3081172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 descr=""/>
            <p:cNvSpPr/>
            <p:nvPr/>
          </p:nvSpPr>
          <p:spPr>
            <a:xfrm>
              <a:off x="3085207" y="533970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 descr=""/>
            <p:cNvSpPr/>
            <p:nvPr/>
          </p:nvSpPr>
          <p:spPr>
            <a:xfrm>
              <a:off x="3088766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 descr=""/>
            <p:cNvSpPr/>
            <p:nvPr/>
          </p:nvSpPr>
          <p:spPr>
            <a:xfrm>
              <a:off x="3092796" y="53397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45"/>
                  </a:lnTo>
                </a:path>
                <a:path w="0" h="8254">
                  <a:moveTo>
                    <a:pt x="0" y="7645"/>
                  </a:moveTo>
                  <a:lnTo>
                    <a:pt x="0" y="0"/>
                  </a:lnTo>
                </a:path>
                <a:path w="0" h="8254">
                  <a:moveTo>
                    <a:pt x="0" y="0"/>
                  </a:moveTo>
                  <a:lnTo>
                    <a:pt x="0" y="764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 descr=""/>
            <p:cNvSpPr/>
            <p:nvPr/>
          </p:nvSpPr>
          <p:spPr>
            <a:xfrm>
              <a:off x="3088766" y="53433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 descr=""/>
            <p:cNvSpPr/>
            <p:nvPr/>
          </p:nvSpPr>
          <p:spPr>
            <a:xfrm>
              <a:off x="3092796" y="534734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75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 descr=""/>
            <p:cNvSpPr/>
            <p:nvPr/>
          </p:nvSpPr>
          <p:spPr>
            <a:xfrm>
              <a:off x="3097936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 descr=""/>
            <p:cNvSpPr/>
            <p:nvPr/>
          </p:nvSpPr>
          <p:spPr>
            <a:xfrm>
              <a:off x="3101971" y="534734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 descr=""/>
            <p:cNvSpPr/>
            <p:nvPr/>
          </p:nvSpPr>
          <p:spPr>
            <a:xfrm>
              <a:off x="3105518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 descr=""/>
            <p:cNvSpPr/>
            <p:nvPr/>
          </p:nvSpPr>
          <p:spPr>
            <a:xfrm>
              <a:off x="3109560" y="5347347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0"/>
                  </a:moveTo>
                  <a:lnTo>
                    <a:pt x="0" y="9131"/>
                  </a:lnTo>
                </a:path>
                <a:path w="8255" h="9525">
                  <a:moveTo>
                    <a:pt x="0" y="9131"/>
                  </a:moveTo>
                  <a:lnTo>
                    <a:pt x="7639" y="9131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 descr=""/>
            <p:cNvSpPr/>
            <p:nvPr/>
          </p:nvSpPr>
          <p:spPr>
            <a:xfrm>
              <a:off x="3113163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 descr=""/>
            <p:cNvSpPr/>
            <p:nvPr/>
          </p:nvSpPr>
          <p:spPr>
            <a:xfrm>
              <a:off x="3117199" y="53564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 descr=""/>
            <p:cNvSpPr/>
            <p:nvPr/>
          </p:nvSpPr>
          <p:spPr>
            <a:xfrm>
              <a:off x="3120809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 descr=""/>
            <p:cNvSpPr/>
            <p:nvPr/>
          </p:nvSpPr>
          <p:spPr>
            <a:xfrm>
              <a:off x="3124839" y="535647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7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 descr=""/>
            <p:cNvSpPr/>
            <p:nvPr/>
          </p:nvSpPr>
          <p:spPr>
            <a:xfrm>
              <a:off x="3129940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 descr=""/>
            <p:cNvSpPr/>
            <p:nvPr/>
          </p:nvSpPr>
          <p:spPr>
            <a:xfrm>
              <a:off x="3133976" y="535647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 descr=""/>
            <p:cNvSpPr/>
            <p:nvPr/>
          </p:nvSpPr>
          <p:spPr>
            <a:xfrm>
              <a:off x="3137535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 descr=""/>
            <p:cNvSpPr/>
            <p:nvPr/>
          </p:nvSpPr>
          <p:spPr>
            <a:xfrm>
              <a:off x="3141565" y="53564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 descr=""/>
            <p:cNvSpPr/>
            <p:nvPr/>
          </p:nvSpPr>
          <p:spPr>
            <a:xfrm>
              <a:off x="3145167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 descr=""/>
            <p:cNvSpPr/>
            <p:nvPr/>
          </p:nvSpPr>
          <p:spPr>
            <a:xfrm>
              <a:off x="3149204" y="535647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 descr=""/>
            <p:cNvSpPr/>
            <p:nvPr/>
          </p:nvSpPr>
          <p:spPr>
            <a:xfrm>
              <a:off x="3154299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 descr=""/>
            <p:cNvSpPr/>
            <p:nvPr/>
          </p:nvSpPr>
          <p:spPr>
            <a:xfrm>
              <a:off x="3158329" y="53564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 descr=""/>
            <p:cNvSpPr/>
            <p:nvPr/>
          </p:nvSpPr>
          <p:spPr>
            <a:xfrm>
              <a:off x="3161931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 descr=""/>
            <p:cNvSpPr/>
            <p:nvPr/>
          </p:nvSpPr>
          <p:spPr>
            <a:xfrm>
              <a:off x="3165969" y="53564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 descr=""/>
            <p:cNvSpPr/>
            <p:nvPr/>
          </p:nvSpPr>
          <p:spPr>
            <a:xfrm>
              <a:off x="3169577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 descr=""/>
            <p:cNvSpPr/>
            <p:nvPr/>
          </p:nvSpPr>
          <p:spPr>
            <a:xfrm>
              <a:off x="3173608" y="535647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 descr=""/>
            <p:cNvSpPr/>
            <p:nvPr/>
          </p:nvSpPr>
          <p:spPr>
            <a:xfrm>
              <a:off x="3177159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 descr=""/>
            <p:cNvSpPr/>
            <p:nvPr/>
          </p:nvSpPr>
          <p:spPr>
            <a:xfrm>
              <a:off x="3181197" y="535647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7" y="0"/>
                  </a:lnTo>
                </a:path>
              </a:pathLst>
            </a:custGeom>
            <a:ln w="8065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 descr=""/>
            <p:cNvSpPr/>
            <p:nvPr/>
          </p:nvSpPr>
          <p:spPr>
            <a:xfrm>
              <a:off x="3186304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 descr=""/>
            <p:cNvSpPr/>
            <p:nvPr/>
          </p:nvSpPr>
          <p:spPr>
            <a:xfrm>
              <a:off x="3190334" y="5339702"/>
              <a:ext cx="1943100" cy="32384"/>
            </a:xfrm>
            <a:custGeom>
              <a:avLst/>
              <a:gdLst/>
              <a:ahLst/>
              <a:cxnLst/>
              <a:rect l="l" t="t" r="r" b="b"/>
              <a:pathLst>
                <a:path w="1943100" h="32385">
                  <a:moveTo>
                    <a:pt x="0" y="16776"/>
                  </a:moveTo>
                  <a:lnTo>
                    <a:pt x="7639" y="16776"/>
                  </a:lnTo>
                </a:path>
                <a:path w="1943100" h="32385">
                  <a:moveTo>
                    <a:pt x="7639" y="16776"/>
                  </a:moveTo>
                  <a:lnTo>
                    <a:pt x="15228" y="24409"/>
                  </a:lnTo>
                </a:path>
                <a:path w="1943100" h="32385">
                  <a:moveTo>
                    <a:pt x="15228" y="24409"/>
                  </a:moveTo>
                  <a:lnTo>
                    <a:pt x="24403" y="24409"/>
                  </a:lnTo>
                </a:path>
                <a:path w="1943100" h="32385">
                  <a:moveTo>
                    <a:pt x="24403" y="24409"/>
                  </a:moveTo>
                  <a:lnTo>
                    <a:pt x="31992" y="24409"/>
                  </a:lnTo>
                </a:path>
                <a:path w="1943100" h="32385">
                  <a:moveTo>
                    <a:pt x="31992" y="24409"/>
                  </a:moveTo>
                  <a:lnTo>
                    <a:pt x="39632" y="32054"/>
                  </a:lnTo>
                </a:path>
                <a:path w="1943100" h="32385">
                  <a:moveTo>
                    <a:pt x="39632" y="32054"/>
                  </a:moveTo>
                  <a:lnTo>
                    <a:pt x="48756" y="32054"/>
                  </a:lnTo>
                </a:path>
                <a:path w="1943100" h="32385">
                  <a:moveTo>
                    <a:pt x="48756" y="32054"/>
                  </a:moveTo>
                  <a:lnTo>
                    <a:pt x="63984" y="32054"/>
                  </a:lnTo>
                </a:path>
                <a:path w="1943100" h="32385">
                  <a:moveTo>
                    <a:pt x="63984" y="32054"/>
                  </a:moveTo>
                  <a:lnTo>
                    <a:pt x="71637" y="32054"/>
                  </a:lnTo>
                </a:path>
                <a:path w="1943100" h="32385">
                  <a:moveTo>
                    <a:pt x="71637" y="32054"/>
                  </a:moveTo>
                  <a:lnTo>
                    <a:pt x="80761" y="32054"/>
                  </a:lnTo>
                </a:path>
                <a:path w="1943100" h="32385">
                  <a:moveTo>
                    <a:pt x="80761" y="32054"/>
                  </a:moveTo>
                  <a:lnTo>
                    <a:pt x="88401" y="32054"/>
                  </a:lnTo>
                </a:path>
                <a:path w="1943100" h="32385">
                  <a:moveTo>
                    <a:pt x="88401" y="32054"/>
                  </a:moveTo>
                  <a:lnTo>
                    <a:pt x="96040" y="32054"/>
                  </a:lnTo>
                </a:path>
                <a:path w="1943100" h="32385">
                  <a:moveTo>
                    <a:pt x="96040" y="32054"/>
                  </a:moveTo>
                  <a:lnTo>
                    <a:pt x="112753" y="24409"/>
                  </a:lnTo>
                </a:path>
                <a:path w="1943100" h="32385">
                  <a:moveTo>
                    <a:pt x="112753" y="24409"/>
                  </a:moveTo>
                  <a:lnTo>
                    <a:pt x="161523" y="16776"/>
                  </a:lnTo>
                </a:path>
                <a:path w="1943100" h="32385">
                  <a:moveTo>
                    <a:pt x="161523" y="16776"/>
                  </a:moveTo>
                  <a:lnTo>
                    <a:pt x="176751" y="16776"/>
                  </a:lnTo>
                </a:path>
                <a:path w="1943100" h="32385">
                  <a:moveTo>
                    <a:pt x="176751" y="16776"/>
                  </a:moveTo>
                  <a:lnTo>
                    <a:pt x="193515" y="16776"/>
                  </a:lnTo>
                </a:path>
                <a:path w="1943100" h="32385">
                  <a:moveTo>
                    <a:pt x="193515" y="16776"/>
                  </a:moveTo>
                  <a:lnTo>
                    <a:pt x="208794" y="16776"/>
                  </a:lnTo>
                </a:path>
                <a:path w="1943100" h="32385">
                  <a:moveTo>
                    <a:pt x="208794" y="16776"/>
                  </a:moveTo>
                  <a:lnTo>
                    <a:pt x="265152" y="0"/>
                  </a:lnTo>
                </a:path>
                <a:path w="1943100" h="32385">
                  <a:moveTo>
                    <a:pt x="265152" y="0"/>
                  </a:moveTo>
                  <a:lnTo>
                    <a:pt x="298693" y="0"/>
                  </a:lnTo>
                </a:path>
                <a:path w="1943100" h="32385">
                  <a:moveTo>
                    <a:pt x="298693" y="0"/>
                  </a:moveTo>
                  <a:lnTo>
                    <a:pt x="338325" y="7645"/>
                  </a:lnTo>
                </a:path>
                <a:path w="1943100" h="32385">
                  <a:moveTo>
                    <a:pt x="338325" y="7645"/>
                  </a:moveTo>
                  <a:lnTo>
                    <a:pt x="435812" y="24409"/>
                  </a:lnTo>
                </a:path>
                <a:path w="1943100" h="32385">
                  <a:moveTo>
                    <a:pt x="435812" y="24409"/>
                  </a:moveTo>
                  <a:lnTo>
                    <a:pt x="467855" y="32054"/>
                  </a:lnTo>
                </a:path>
                <a:path w="1943100" h="32385">
                  <a:moveTo>
                    <a:pt x="467855" y="32054"/>
                  </a:moveTo>
                  <a:lnTo>
                    <a:pt x="499861" y="32054"/>
                  </a:lnTo>
                </a:path>
                <a:path w="1943100" h="32385">
                  <a:moveTo>
                    <a:pt x="499861" y="32054"/>
                  </a:moveTo>
                  <a:lnTo>
                    <a:pt x="556219" y="24409"/>
                  </a:lnTo>
                </a:path>
                <a:path w="1943100" h="32385">
                  <a:moveTo>
                    <a:pt x="556219" y="24409"/>
                  </a:moveTo>
                  <a:lnTo>
                    <a:pt x="612615" y="16776"/>
                  </a:lnTo>
                </a:path>
                <a:path w="1943100" h="32385">
                  <a:moveTo>
                    <a:pt x="612615" y="16776"/>
                  </a:moveTo>
                  <a:lnTo>
                    <a:pt x="700978" y="0"/>
                  </a:lnTo>
                </a:path>
                <a:path w="1943100" h="32385">
                  <a:moveTo>
                    <a:pt x="700978" y="0"/>
                  </a:moveTo>
                  <a:lnTo>
                    <a:pt x="854912" y="24409"/>
                  </a:lnTo>
                </a:path>
                <a:path w="1943100" h="32385">
                  <a:moveTo>
                    <a:pt x="854912" y="24409"/>
                  </a:moveTo>
                  <a:lnTo>
                    <a:pt x="886917" y="32054"/>
                  </a:lnTo>
                </a:path>
                <a:path w="1943100" h="32385">
                  <a:moveTo>
                    <a:pt x="886917" y="32054"/>
                  </a:moveTo>
                  <a:lnTo>
                    <a:pt x="918909" y="32054"/>
                  </a:lnTo>
                </a:path>
                <a:path w="1943100" h="32385">
                  <a:moveTo>
                    <a:pt x="918909" y="32054"/>
                  </a:moveTo>
                  <a:lnTo>
                    <a:pt x="967628" y="24409"/>
                  </a:lnTo>
                </a:path>
                <a:path w="1943100" h="32385">
                  <a:moveTo>
                    <a:pt x="967628" y="24409"/>
                  </a:moveTo>
                  <a:lnTo>
                    <a:pt x="1016435" y="24409"/>
                  </a:lnTo>
                </a:path>
                <a:path w="1943100" h="32385">
                  <a:moveTo>
                    <a:pt x="1016435" y="24409"/>
                  </a:moveTo>
                  <a:lnTo>
                    <a:pt x="1112438" y="0"/>
                  </a:lnTo>
                </a:path>
                <a:path w="1943100" h="32385">
                  <a:moveTo>
                    <a:pt x="1112438" y="0"/>
                  </a:moveTo>
                  <a:lnTo>
                    <a:pt x="1185560" y="7645"/>
                  </a:lnTo>
                </a:path>
                <a:path w="1943100" h="32385">
                  <a:moveTo>
                    <a:pt x="1185560" y="7645"/>
                  </a:moveTo>
                  <a:lnTo>
                    <a:pt x="1225192" y="7645"/>
                  </a:lnTo>
                </a:path>
                <a:path w="1943100" h="32385">
                  <a:moveTo>
                    <a:pt x="1225192" y="7645"/>
                  </a:moveTo>
                  <a:lnTo>
                    <a:pt x="1305966" y="32054"/>
                  </a:lnTo>
                </a:path>
                <a:path w="1943100" h="32385">
                  <a:moveTo>
                    <a:pt x="1305966" y="32054"/>
                  </a:moveTo>
                  <a:lnTo>
                    <a:pt x="1426359" y="24409"/>
                  </a:lnTo>
                </a:path>
                <a:path w="1943100" h="32385">
                  <a:moveTo>
                    <a:pt x="1426359" y="24409"/>
                  </a:moveTo>
                  <a:lnTo>
                    <a:pt x="1507134" y="7645"/>
                  </a:lnTo>
                </a:path>
                <a:path w="1943100" h="32385">
                  <a:moveTo>
                    <a:pt x="1507134" y="7645"/>
                  </a:moveTo>
                  <a:lnTo>
                    <a:pt x="1619888" y="7645"/>
                  </a:lnTo>
                </a:path>
                <a:path w="1943100" h="32385">
                  <a:moveTo>
                    <a:pt x="1619888" y="7645"/>
                  </a:moveTo>
                  <a:lnTo>
                    <a:pt x="1741779" y="24409"/>
                  </a:lnTo>
                </a:path>
                <a:path w="1943100" h="32385">
                  <a:moveTo>
                    <a:pt x="1741779" y="24409"/>
                  </a:moveTo>
                  <a:lnTo>
                    <a:pt x="1830180" y="24409"/>
                  </a:lnTo>
                </a:path>
                <a:path w="1943100" h="32385">
                  <a:moveTo>
                    <a:pt x="1830180" y="24409"/>
                  </a:moveTo>
                  <a:lnTo>
                    <a:pt x="1942946" y="7645"/>
                  </a:lnTo>
                </a:path>
              </a:pathLst>
            </a:custGeom>
            <a:ln w="8062">
              <a:solidFill>
                <a:srgbClr val="22763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 descr=""/>
            <p:cNvSpPr/>
            <p:nvPr/>
          </p:nvSpPr>
          <p:spPr>
            <a:xfrm>
              <a:off x="5129250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22763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 descr=""/>
            <p:cNvSpPr/>
            <p:nvPr/>
          </p:nvSpPr>
          <p:spPr>
            <a:xfrm>
              <a:off x="1315032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 descr=""/>
            <p:cNvSpPr/>
            <p:nvPr/>
          </p:nvSpPr>
          <p:spPr>
            <a:xfrm>
              <a:off x="1319062" y="4830711"/>
              <a:ext cx="887094" cy="1065530"/>
            </a:xfrm>
            <a:custGeom>
              <a:avLst/>
              <a:gdLst/>
              <a:ahLst/>
              <a:cxnLst/>
              <a:rect l="l" t="t" r="r" b="b"/>
              <a:pathLst>
                <a:path w="887094" h="1065529">
                  <a:moveTo>
                    <a:pt x="0" y="525767"/>
                  </a:moveTo>
                  <a:lnTo>
                    <a:pt x="7588" y="525767"/>
                  </a:lnTo>
                </a:path>
                <a:path w="887094" h="1065529">
                  <a:moveTo>
                    <a:pt x="7588" y="525767"/>
                  </a:moveTo>
                  <a:lnTo>
                    <a:pt x="847234" y="525767"/>
                  </a:lnTo>
                </a:path>
                <a:path w="887094" h="1065529">
                  <a:moveTo>
                    <a:pt x="847234" y="525767"/>
                  </a:moveTo>
                  <a:lnTo>
                    <a:pt x="847234" y="1057579"/>
                  </a:lnTo>
                </a:path>
                <a:path w="887094" h="1065529">
                  <a:moveTo>
                    <a:pt x="847234" y="1057579"/>
                  </a:moveTo>
                  <a:lnTo>
                    <a:pt x="847234" y="871689"/>
                  </a:lnTo>
                </a:path>
                <a:path w="887094" h="1065529">
                  <a:moveTo>
                    <a:pt x="847234" y="871689"/>
                  </a:moveTo>
                  <a:lnTo>
                    <a:pt x="847234" y="0"/>
                  </a:lnTo>
                </a:path>
                <a:path w="887094" h="1065529">
                  <a:moveTo>
                    <a:pt x="847234" y="0"/>
                  </a:moveTo>
                  <a:lnTo>
                    <a:pt x="854874" y="1065212"/>
                  </a:lnTo>
                </a:path>
                <a:path w="887094" h="1065529">
                  <a:moveTo>
                    <a:pt x="854874" y="1065212"/>
                  </a:moveTo>
                  <a:lnTo>
                    <a:pt x="854874" y="24409"/>
                  </a:lnTo>
                </a:path>
                <a:path w="887094" h="1065529">
                  <a:moveTo>
                    <a:pt x="854874" y="24409"/>
                  </a:moveTo>
                  <a:lnTo>
                    <a:pt x="854874" y="1049985"/>
                  </a:lnTo>
                </a:path>
                <a:path w="887094" h="1065529">
                  <a:moveTo>
                    <a:pt x="854874" y="1049985"/>
                  </a:moveTo>
                  <a:lnTo>
                    <a:pt x="854874" y="589762"/>
                  </a:lnTo>
                </a:path>
                <a:path w="887094" h="1065529">
                  <a:moveTo>
                    <a:pt x="854874" y="589762"/>
                  </a:moveTo>
                  <a:lnTo>
                    <a:pt x="854874" y="16814"/>
                  </a:lnTo>
                </a:path>
                <a:path w="887094" h="1065529">
                  <a:moveTo>
                    <a:pt x="854874" y="16814"/>
                  </a:moveTo>
                  <a:lnTo>
                    <a:pt x="854874" y="1042339"/>
                  </a:lnTo>
                </a:path>
                <a:path w="887094" h="1065529">
                  <a:moveTo>
                    <a:pt x="854874" y="1042339"/>
                  </a:moveTo>
                  <a:lnTo>
                    <a:pt x="862513" y="48818"/>
                  </a:lnTo>
                </a:path>
                <a:path w="887094" h="1065529">
                  <a:moveTo>
                    <a:pt x="862513" y="48818"/>
                  </a:moveTo>
                  <a:lnTo>
                    <a:pt x="862513" y="1033221"/>
                  </a:lnTo>
                </a:path>
                <a:path w="887094" h="1065529">
                  <a:moveTo>
                    <a:pt x="862513" y="1033221"/>
                  </a:moveTo>
                  <a:lnTo>
                    <a:pt x="862513" y="572985"/>
                  </a:lnTo>
                </a:path>
                <a:path w="887094" h="1065529">
                  <a:moveTo>
                    <a:pt x="862513" y="572985"/>
                  </a:moveTo>
                  <a:lnTo>
                    <a:pt x="862513" y="41173"/>
                  </a:lnTo>
                </a:path>
                <a:path w="887094" h="1065529">
                  <a:moveTo>
                    <a:pt x="862513" y="41173"/>
                  </a:moveTo>
                  <a:lnTo>
                    <a:pt x="862513" y="1025575"/>
                  </a:lnTo>
                </a:path>
                <a:path w="887094" h="1065529">
                  <a:moveTo>
                    <a:pt x="862513" y="1025575"/>
                  </a:moveTo>
                  <a:lnTo>
                    <a:pt x="862513" y="65582"/>
                  </a:lnTo>
                </a:path>
                <a:path w="887094" h="1065529">
                  <a:moveTo>
                    <a:pt x="862513" y="65582"/>
                  </a:moveTo>
                  <a:lnTo>
                    <a:pt x="862513" y="73177"/>
                  </a:lnTo>
                </a:path>
                <a:path w="887094" h="1065529">
                  <a:moveTo>
                    <a:pt x="862513" y="73177"/>
                  </a:moveTo>
                  <a:lnTo>
                    <a:pt x="862513" y="1017981"/>
                  </a:lnTo>
                </a:path>
                <a:path w="887094" h="1065529">
                  <a:moveTo>
                    <a:pt x="862513" y="1017981"/>
                  </a:moveTo>
                  <a:lnTo>
                    <a:pt x="871638" y="65582"/>
                  </a:lnTo>
                </a:path>
                <a:path w="887094" h="1065529">
                  <a:moveTo>
                    <a:pt x="871638" y="65582"/>
                  </a:moveTo>
                  <a:lnTo>
                    <a:pt x="871638" y="1001217"/>
                  </a:lnTo>
                </a:path>
                <a:path w="887094" h="1065529">
                  <a:moveTo>
                    <a:pt x="871638" y="1001217"/>
                  </a:moveTo>
                  <a:lnTo>
                    <a:pt x="871638" y="80810"/>
                  </a:lnTo>
                </a:path>
                <a:path w="887094" h="1065529">
                  <a:moveTo>
                    <a:pt x="871638" y="80810"/>
                  </a:moveTo>
                  <a:lnTo>
                    <a:pt x="871638" y="242341"/>
                  </a:lnTo>
                </a:path>
                <a:path w="887094" h="1065529">
                  <a:moveTo>
                    <a:pt x="871638" y="242341"/>
                  </a:moveTo>
                  <a:lnTo>
                    <a:pt x="871638" y="1001217"/>
                  </a:lnTo>
                </a:path>
                <a:path w="887094" h="1065529">
                  <a:moveTo>
                    <a:pt x="871638" y="1001217"/>
                  </a:moveTo>
                  <a:lnTo>
                    <a:pt x="871638" y="89941"/>
                  </a:lnTo>
                </a:path>
                <a:path w="887094" h="1065529">
                  <a:moveTo>
                    <a:pt x="871638" y="89941"/>
                  </a:moveTo>
                  <a:lnTo>
                    <a:pt x="879227" y="984453"/>
                  </a:lnTo>
                </a:path>
                <a:path w="887094" h="1065529">
                  <a:moveTo>
                    <a:pt x="879227" y="984453"/>
                  </a:moveTo>
                  <a:lnTo>
                    <a:pt x="879227" y="97586"/>
                  </a:lnTo>
                </a:path>
                <a:path w="887094" h="1065529">
                  <a:moveTo>
                    <a:pt x="879227" y="97586"/>
                  </a:moveTo>
                  <a:lnTo>
                    <a:pt x="879227" y="492277"/>
                  </a:lnTo>
                </a:path>
                <a:path w="887094" h="1065529">
                  <a:moveTo>
                    <a:pt x="879227" y="492277"/>
                  </a:moveTo>
                  <a:lnTo>
                    <a:pt x="879227" y="984453"/>
                  </a:lnTo>
                </a:path>
                <a:path w="887094" h="1065529">
                  <a:moveTo>
                    <a:pt x="879227" y="984453"/>
                  </a:moveTo>
                  <a:lnTo>
                    <a:pt x="879227" y="105168"/>
                  </a:lnTo>
                </a:path>
                <a:path w="887094" h="1065529">
                  <a:moveTo>
                    <a:pt x="879227" y="105168"/>
                  </a:moveTo>
                  <a:lnTo>
                    <a:pt x="879227" y="961580"/>
                  </a:lnTo>
                </a:path>
                <a:path w="887094" h="1065529">
                  <a:moveTo>
                    <a:pt x="879227" y="961580"/>
                  </a:moveTo>
                  <a:lnTo>
                    <a:pt x="879227" y="114300"/>
                  </a:lnTo>
                </a:path>
                <a:path w="887094" h="1065529">
                  <a:moveTo>
                    <a:pt x="879227" y="114300"/>
                  </a:moveTo>
                  <a:lnTo>
                    <a:pt x="879227" y="508990"/>
                  </a:lnTo>
                </a:path>
                <a:path w="887094" h="1065529">
                  <a:moveTo>
                    <a:pt x="879227" y="508990"/>
                  </a:moveTo>
                  <a:lnTo>
                    <a:pt x="886866" y="969225"/>
                  </a:lnTo>
                </a:path>
                <a:path w="887094" h="1065529">
                  <a:moveTo>
                    <a:pt x="886866" y="969225"/>
                  </a:moveTo>
                  <a:lnTo>
                    <a:pt x="886866" y="121945"/>
                  </a:lnTo>
                </a:path>
                <a:path w="887094" h="1065529">
                  <a:moveTo>
                    <a:pt x="886866" y="121945"/>
                  </a:moveTo>
                  <a:lnTo>
                    <a:pt x="886866" y="94486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 descr=""/>
            <p:cNvSpPr/>
            <p:nvPr/>
          </p:nvSpPr>
          <p:spPr>
            <a:xfrm>
              <a:off x="2201899" y="57715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 descr=""/>
            <p:cNvSpPr/>
            <p:nvPr/>
          </p:nvSpPr>
          <p:spPr>
            <a:xfrm>
              <a:off x="2205929" y="4960289"/>
              <a:ext cx="41275" cy="822960"/>
            </a:xfrm>
            <a:custGeom>
              <a:avLst/>
              <a:gdLst/>
              <a:ahLst/>
              <a:cxnLst/>
              <a:rect l="l" t="t" r="r" b="b"/>
              <a:pathLst>
                <a:path w="41275" h="822960">
                  <a:moveTo>
                    <a:pt x="0" y="815289"/>
                  </a:moveTo>
                  <a:lnTo>
                    <a:pt x="0" y="0"/>
                  </a:lnTo>
                </a:path>
                <a:path w="41275" h="822960">
                  <a:moveTo>
                    <a:pt x="0" y="0"/>
                  </a:moveTo>
                  <a:lnTo>
                    <a:pt x="0" y="614121"/>
                  </a:lnTo>
                </a:path>
                <a:path w="41275" h="822960">
                  <a:moveTo>
                    <a:pt x="0" y="614121"/>
                  </a:moveTo>
                  <a:lnTo>
                    <a:pt x="0" y="822871"/>
                  </a:lnTo>
                </a:path>
                <a:path w="41275" h="822960">
                  <a:moveTo>
                    <a:pt x="0" y="822871"/>
                  </a:moveTo>
                  <a:lnTo>
                    <a:pt x="0" y="16776"/>
                  </a:lnTo>
                </a:path>
                <a:path w="41275" h="822960">
                  <a:moveTo>
                    <a:pt x="0" y="16776"/>
                  </a:moveTo>
                  <a:lnTo>
                    <a:pt x="7639" y="807643"/>
                  </a:lnTo>
                </a:path>
                <a:path w="41275" h="822960">
                  <a:moveTo>
                    <a:pt x="7639" y="807643"/>
                  </a:moveTo>
                  <a:lnTo>
                    <a:pt x="7639" y="670471"/>
                  </a:lnTo>
                </a:path>
                <a:path w="41275" h="822960">
                  <a:moveTo>
                    <a:pt x="7639" y="670471"/>
                  </a:moveTo>
                  <a:lnTo>
                    <a:pt x="7639" y="16776"/>
                  </a:lnTo>
                </a:path>
                <a:path w="41275" h="822960">
                  <a:moveTo>
                    <a:pt x="7639" y="16776"/>
                  </a:moveTo>
                  <a:lnTo>
                    <a:pt x="7639" y="807643"/>
                  </a:lnTo>
                </a:path>
                <a:path w="41275" h="822960">
                  <a:moveTo>
                    <a:pt x="7639" y="807643"/>
                  </a:moveTo>
                  <a:lnTo>
                    <a:pt x="7639" y="32003"/>
                  </a:lnTo>
                </a:path>
                <a:path w="41275" h="822960">
                  <a:moveTo>
                    <a:pt x="7639" y="32003"/>
                  </a:moveTo>
                  <a:lnTo>
                    <a:pt x="7639" y="790879"/>
                  </a:lnTo>
                </a:path>
                <a:path w="41275" h="822960">
                  <a:moveTo>
                    <a:pt x="7639" y="790879"/>
                  </a:moveTo>
                  <a:lnTo>
                    <a:pt x="7639" y="452589"/>
                  </a:lnTo>
                </a:path>
                <a:path w="41275" h="822960">
                  <a:moveTo>
                    <a:pt x="7639" y="452589"/>
                  </a:moveTo>
                  <a:lnTo>
                    <a:pt x="16763" y="32003"/>
                  </a:lnTo>
                </a:path>
                <a:path w="41275" h="822960">
                  <a:moveTo>
                    <a:pt x="16763" y="32003"/>
                  </a:moveTo>
                  <a:lnTo>
                    <a:pt x="16763" y="783285"/>
                  </a:lnTo>
                </a:path>
                <a:path w="41275" h="822960">
                  <a:moveTo>
                    <a:pt x="16763" y="783285"/>
                  </a:moveTo>
                  <a:lnTo>
                    <a:pt x="16763" y="48767"/>
                  </a:lnTo>
                </a:path>
                <a:path w="41275" h="822960">
                  <a:moveTo>
                    <a:pt x="16763" y="48767"/>
                  </a:moveTo>
                  <a:lnTo>
                    <a:pt x="16763" y="775639"/>
                  </a:lnTo>
                </a:path>
                <a:path w="41275" h="822960">
                  <a:moveTo>
                    <a:pt x="16763" y="775639"/>
                  </a:moveTo>
                  <a:lnTo>
                    <a:pt x="16763" y="435825"/>
                  </a:lnTo>
                </a:path>
                <a:path w="41275" h="822960">
                  <a:moveTo>
                    <a:pt x="16763" y="435825"/>
                  </a:moveTo>
                  <a:lnTo>
                    <a:pt x="16763" y="41135"/>
                  </a:lnTo>
                </a:path>
                <a:path w="41275" h="822960">
                  <a:moveTo>
                    <a:pt x="16763" y="41135"/>
                  </a:moveTo>
                  <a:lnTo>
                    <a:pt x="16763" y="766470"/>
                  </a:lnTo>
                </a:path>
                <a:path w="41275" h="822960">
                  <a:moveTo>
                    <a:pt x="16763" y="766470"/>
                  </a:moveTo>
                  <a:lnTo>
                    <a:pt x="24403" y="56362"/>
                  </a:lnTo>
                </a:path>
                <a:path w="41275" h="822960">
                  <a:moveTo>
                    <a:pt x="24403" y="56362"/>
                  </a:moveTo>
                  <a:lnTo>
                    <a:pt x="24403" y="65481"/>
                  </a:lnTo>
                </a:path>
                <a:path w="41275" h="822960">
                  <a:moveTo>
                    <a:pt x="24403" y="65481"/>
                  </a:moveTo>
                  <a:lnTo>
                    <a:pt x="24403" y="758875"/>
                  </a:lnTo>
                </a:path>
                <a:path w="41275" h="822960">
                  <a:moveTo>
                    <a:pt x="24403" y="758875"/>
                  </a:moveTo>
                  <a:lnTo>
                    <a:pt x="24403" y="234657"/>
                  </a:lnTo>
                </a:path>
                <a:path w="41275" h="822960">
                  <a:moveTo>
                    <a:pt x="24403" y="234657"/>
                  </a:moveTo>
                  <a:lnTo>
                    <a:pt x="24403" y="48767"/>
                  </a:lnTo>
                </a:path>
                <a:path w="41275" h="822960">
                  <a:moveTo>
                    <a:pt x="24403" y="48767"/>
                  </a:moveTo>
                  <a:lnTo>
                    <a:pt x="24403" y="742111"/>
                  </a:lnTo>
                </a:path>
                <a:path w="41275" h="822960">
                  <a:moveTo>
                    <a:pt x="24403" y="742111"/>
                  </a:moveTo>
                  <a:lnTo>
                    <a:pt x="24403" y="65481"/>
                  </a:lnTo>
                </a:path>
                <a:path w="41275" h="822960">
                  <a:moveTo>
                    <a:pt x="24403" y="65481"/>
                  </a:moveTo>
                  <a:lnTo>
                    <a:pt x="24403" y="178295"/>
                  </a:lnTo>
                </a:path>
                <a:path w="41275" h="822960">
                  <a:moveTo>
                    <a:pt x="24403" y="178295"/>
                  </a:moveTo>
                  <a:lnTo>
                    <a:pt x="32005" y="742111"/>
                  </a:lnTo>
                </a:path>
                <a:path w="41275" h="822960">
                  <a:moveTo>
                    <a:pt x="32005" y="742111"/>
                  </a:moveTo>
                  <a:lnTo>
                    <a:pt x="32005" y="65481"/>
                  </a:lnTo>
                </a:path>
                <a:path w="41275" h="822960">
                  <a:moveTo>
                    <a:pt x="32005" y="65481"/>
                  </a:moveTo>
                  <a:lnTo>
                    <a:pt x="32005" y="726884"/>
                  </a:lnTo>
                </a:path>
                <a:path w="41275" h="822960">
                  <a:moveTo>
                    <a:pt x="32005" y="726884"/>
                  </a:moveTo>
                  <a:lnTo>
                    <a:pt x="32005" y="73126"/>
                  </a:lnTo>
                </a:path>
                <a:path w="41275" h="822960">
                  <a:moveTo>
                    <a:pt x="32005" y="73126"/>
                  </a:moveTo>
                  <a:lnTo>
                    <a:pt x="32005" y="193535"/>
                  </a:lnTo>
                </a:path>
                <a:path w="41275" h="822960">
                  <a:moveTo>
                    <a:pt x="32005" y="193535"/>
                  </a:moveTo>
                  <a:lnTo>
                    <a:pt x="32005" y="726884"/>
                  </a:lnTo>
                </a:path>
                <a:path w="41275" h="822960">
                  <a:moveTo>
                    <a:pt x="32005" y="726884"/>
                  </a:moveTo>
                  <a:lnTo>
                    <a:pt x="32005" y="73126"/>
                  </a:lnTo>
                </a:path>
                <a:path w="41275" h="822960">
                  <a:moveTo>
                    <a:pt x="32005" y="73126"/>
                  </a:moveTo>
                  <a:lnTo>
                    <a:pt x="41180" y="710107"/>
                  </a:lnTo>
                </a:path>
                <a:path w="41275" h="822960">
                  <a:moveTo>
                    <a:pt x="41180" y="710107"/>
                  </a:moveTo>
                  <a:lnTo>
                    <a:pt x="41180" y="80772"/>
                  </a:lnTo>
                </a:path>
                <a:path w="41275" h="822960">
                  <a:moveTo>
                    <a:pt x="41180" y="80772"/>
                  </a:moveTo>
                  <a:lnTo>
                    <a:pt x="41180" y="362699"/>
                  </a:lnTo>
                </a:path>
                <a:path w="41275" h="822960">
                  <a:moveTo>
                    <a:pt x="41180" y="362699"/>
                  </a:moveTo>
                  <a:lnTo>
                    <a:pt x="41180" y="710107"/>
                  </a:lnTo>
                </a:path>
                <a:path w="41275" h="822960">
                  <a:moveTo>
                    <a:pt x="41180" y="710107"/>
                  </a:moveTo>
                  <a:lnTo>
                    <a:pt x="41180" y="80772"/>
                  </a:lnTo>
                </a:path>
                <a:path w="41275" h="822960">
                  <a:moveTo>
                    <a:pt x="41180" y="80772"/>
                  </a:moveTo>
                  <a:lnTo>
                    <a:pt x="41180" y="685749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 descr=""/>
            <p:cNvSpPr/>
            <p:nvPr/>
          </p:nvSpPr>
          <p:spPr>
            <a:xfrm>
              <a:off x="2243079" y="564200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 descr=""/>
            <p:cNvSpPr/>
            <p:nvPr/>
          </p:nvSpPr>
          <p:spPr>
            <a:xfrm>
              <a:off x="2247109" y="5048694"/>
              <a:ext cx="22860" cy="607060"/>
            </a:xfrm>
            <a:custGeom>
              <a:avLst/>
              <a:gdLst/>
              <a:ahLst/>
              <a:cxnLst/>
              <a:rect l="l" t="t" r="r" b="b"/>
              <a:pathLst>
                <a:path w="22860" h="607060">
                  <a:moveTo>
                    <a:pt x="0" y="597344"/>
                  </a:moveTo>
                  <a:lnTo>
                    <a:pt x="7588" y="0"/>
                  </a:lnTo>
                </a:path>
                <a:path w="22860" h="607060">
                  <a:moveTo>
                    <a:pt x="7588" y="0"/>
                  </a:moveTo>
                  <a:lnTo>
                    <a:pt x="7588" y="444944"/>
                  </a:lnTo>
                </a:path>
                <a:path w="22860" h="607060">
                  <a:moveTo>
                    <a:pt x="7588" y="444944"/>
                  </a:moveTo>
                  <a:lnTo>
                    <a:pt x="7588" y="606475"/>
                  </a:lnTo>
                </a:path>
                <a:path w="22860" h="607060">
                  <a:moveTo>
                    <a:pt x="7588" y="606475"/>
                  </a:moveTo>
                  <a:lnTo>
                    <a:pt x="7588" y="0"/>
                  </a:lnTo>
                </a:path>
                <a:path w="22860" h="607060">
                  <a:moveTo>
                    <a:pt x="7588" y="0"/>
                  </a:moveTo>
                  <a:lnTo>
                    <a:pt x="7588" y="589711"/>
                  </a:lnTo>
                </a:path>
                <a:path w="22860" h="607060">
                  <a:moveTo>
                    <a:pt x="7588" y="589711"/>
                  </a:moveTo>
                  <a:lnTo>
                    <a:pt x="7588" y="492175"/>
                  </a:lnTo>
                </a:path>
                <a:path w="22860" h="607060">
                  <a:moveTo>
                    <a:pt x="7588" y="492175"/>
                  </a:moveTo>
                  <a:lnTo>
                    <a:pt x="7588" y="9131"/>
                  </a:lnTo>
                </a:path>
                <a:path w="22860" h="607060">
                  <a:moveTo>
                    <a:pt x="7588" y="9131"/>
                  </a:moveTo>
                  <a:lnTo>
                    <a:pt x="7588" y="589711"/>
                  </a:lnTo>
                </a:path>
                <a:path w="22860" h="607060">
                  <a:moveTo>
                    <a:pt x="7588" y="589711"/>
                  </a:moveTo>
                  <a:lnTo>
                    <a:pt x="15177" y="16725"/>
                  </a:lnTo>
                </a:path>
                <a:path w="22860" h="607060">
                  <a:moveTo>
                    <a:pt x="15177" y="16725"/>
                  </a:moveTo>
                  <a:lnTo>
                    <a:pt x="15177" y="572935"/>
                  </a:lnTo>
                </a:path>
                <a:path w="22860" h="607060">
                  <a:moveTo>
                    <a:pt x="15177" y="572935"/>
                  </a:moveTo>
                  <a:lnTo>
                    <a:pt x="15177" y="469303"/>
                  </a:lnTo>
                </a:path>
                <a:path w="22860" h="607060">
                  <a:moveTo>
                    <a:pt x="15177" y="469303"/>
                  </a:moveTo>
                  <a:lnTo>
                    <a:pt x="15177" y="9131"/>
                  </a:lnTo>
                </a:path>
                <a:path w="22860" h="607060">
                  <a:moveTo>
                    <a:pt x="15177" y="9131"/>
                  </a:moveTo>
                  <a:lnTo>
                    <a:pt x="15177" y="572935"/>
                  </a:lnTo>
                </a:path>
                <a:path w="22860" h="607060">
                  <a:moveTo>
                    <a:pt x="15177" y="572935"/>
                  </a:moveTo>
                  <a:lnTo>
                    <a:pt x="15177" y="24358"/>
                  </a:lnTo>
                </a:path>
                <a:path w="22860" h="607060">
                  <a:moveTo>
                    <a:pt x="15177" y="24358"/>
                  </a:moveTo>
                  <a:lnTo>
                    <a:pt x="22817" y="565353"/>
                  </a:lnTo>
                </a:path>
                <a:path w="22860" h="607060">
                  <a:moveTo>
                    <a:pt x="22817" y="565353"/>
                  </a:moveTo>
                  <a:lnTo>
                    <a:pt x="22817" y="315417"/>
                  </a:lnTo>
                </a:path>
                <a:path w="22860" h="607060">
                  <a:moveTo>
                    <a:pt x="22817" y="315417"/>
                  </a:moveTo>
                  <a:lnTo>
                    <a:pt x="22817" y="16725"/>
                  </a:lnTo>
                </a:path>
                <a:path w="22860" h="607060">
                  <a:moveTo>
                    <a:pt x="22817" y="16725"/>
                  </a:moveTo>
                  <a:lnTo>
                    <a:pt x="22817" y="557707"/>
                  </a:lnTo>
                </a:path>
                <a:path w="22860" h="607060">
                  <a:moveTo>
                    <a:pt x="22817" y="557707"/>
                  </a:moveTo>
                  <a:lnTo>
                    <a:pt x="22817" y="33489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 descr=""/>
            <p:cNvSpPr/>
            <p:nvPr/>
          </p:nvSpPr>
          <p:spPr>
            <a:xfrm>
              <a:off x="2265897" y="50781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 descr=""/>
            <p:cNvSpPr/>
            <p:nvPr/>
          </p:nvSpPr>
          <p:spPr>
            <a:xfrm>
              <a:off x="2269927" y="5082184"/>
              <a:ext cx="73660" cy="515620"/>
            </a:xfrm>
            <a:custGeom>
              <a:avLst/>
              <a:gdLst/>
              <a:ahLst/>
              <a:cxnLst/>
              <a:rect l="l" t="t" r="r" b="b"/>
              <a:pathLst>
                <a:path w="73660" h="515620">
                  <a:moveTo>
                    <a:pt x="0" y="0"/>
                  </a:moveTo>
                  <a:lnTo>
                    <a:pt x="0" y="515048"/>
                  </a:lnTo>
                </a:path>
                <a:path w="73660" h="515620">
                  <a:moveTo>
                    <a:pt x="0" y="515048"/>
                  </a:moveTo>
                  <a:lnTo>
                    <a:pt x="0" y="127990"/>
                  </a:lnTo>
                </a:path>
                <a:path w="73660" h="515620">
                  <a:moveTo>
                    <a:pt x="0" y="127990"/>
                  </a:moveTo>
                  <a:lnTo>
                    <a:pt x="0" y="0"/>
                  </a:lnTo>
                </a:path>
                <a:path w="73660" h="515620">
                  <a:moveTo>
                    <a:pt x="0" y="0"/>
                  </a:moveTo>
                  <a:lnTo>
                    <a:pt x="9175" y="507453"/>
                  </a:lnTo>
                </a:path>
                <a:path w="73660" h="515620">
                  <a:moveTo>
                    <a:pt x="9175" y="507453"/>
                  </a:moveTo>
                  <a:lnTo>
                    <a:pt x="9175" y="7632"/>
                  </a:lnTo>
                </a:path>
                <a:path w="73660" h="515620">
                  <a:moveTo>
                    <a:pt x="9175" y="7632"/>
                  </a:moveTo>
                  <a:lnTo>
                    <a:pt x="9175" y="88404"/>
                  </a:lnTo>
                </a:path>
                <a:path w="73660" h="515620">
                  <a:moveTo>
                    <a:pt x="9175" y="88404"/>
                  </a:moveTo>
                  <a:lnTo>
                    <a:pt x="9175" y="507453"/>
                  </a:lnTo>
                </a:path>
                <a:path w="73660" h="515620">
                  <a:moveTo>
                    <a:pt x="9175" y="507453"/>
                  </a:moveTo>
                  <a:lnTo>
                    <a:pt x="9175" y="7632"/>
                  </a:lnTo>
                </a:path>
                <a:path w="73660" h="515620">
                  <a:moveTo>
                    <a:pt x="9175" y="7632"/>
                  </a:moveTo>
                  <a:lnTo>
                    <a:pt x="9175" y="499808"/>
                  </a:lnTo>
                </a:path>
                <a:path w="73660" h="515620">
                  <a:moveTo>
                    <a:pt x="9175" y="499808"/>
                  </a:moveTo>
                  <a:lnTo>
                    <a:pt x="16763" y="15227"/>
                  </a:lnTo>
                </a:path>
                <a:path w="73660" h="515620">
                  <a:moveTo>
                    <a:pt x="16763" y="15227"/>
                  </a:moveTo>
                  <a:lnTo>
                    <a:pt x="16763" y="103631"/>
                  </a:lnTo>
                </a:path>
                <a:path w="73660" h="515620">
                  <a:moveTo>
                    <a:pt x="16763" y="103631"/>
                  </a:moveTo>
                  <a:lnTo>
                    <a:pt x="16763" y="499808"/>
                  </a:lnTo>
                </a:path>
                <a:path w="73660" h="515620">
                  <a:moveTo>
                    <a:pt x="16763" y="499808"/>
                  </a:moveTo>
                  <a:lnTo>
                    <a:pt x="16763" y="15227"/>
                  </a:lnTo>
                </a:path>
                <a:path w="73660" h="515620">
                  <a:moveTo>
                    <a:pt x="16763" y="15227"/>
                  </a:moveTo>
                  <a:lnTo>
                    <a:pt x="16763" y="483044"/>
                  </a:lnTo>
                </a:path>
                <a:path w="73660" h="515620">
                  <a:moveTo>
                    <a:pt x="16763" y="483044"/>
                  </a:moveTo>
                  <a:lnTo>
                    <a:pt x="16763" y="22872"/>
                  </a:lnTo>
                </a:path>
                <a:path w="73660" h="515620">
                  <a:moveTo>
                    <a:pt x="16763" y="22872"/>
                  </a:moveTo>
                  <a:lnTo>
                    <a:pt x="16763" y="233159"/>
                  </a:lnTo>
                </a:path>
                <a:path w="73660" h="515620">
                  <a:moveTo>
                    <a:pt x="16763" y="233159"/>
                  </a:moveTo>
                  <a:lnTo>
                    <a:pt x="16763" y="492226"/>
                  </a:lnTo>
                </a:path>
                <a:path w="73660" h="515620">
                  <a:moveTo>
                    <a:pt x="16763" y="492226"/>
                  </a:moveTo>
                  <a:lnTo>
                    <a:pt x="24403" y="22872"/>
                  </a:lnTo>
                </a:path>
                <a:path w="73660" h="515620">
                  <a:moveTo>
                    <a:pt x="24403" y="22872"/>
                  </a:moveTo>
                  <a:lnTo>
                    <a:pt x="24403" y="475449"/>
                  </a:lnTo>
                </a:path>
                <a:path w="73660" h="515620">
                  <a:moveTo>
                    <a:pt x="24403" y="475449"/>
                  </a:moveTo>
                  <a:lnTo>
                    <a:pt x="24403" y="31991"/>
                  </a:lnTo>
                </a:path>
                <a:path w="73660" h="515620">
                  <a:moveTo>
                    <a:pt x="24403" y="31991"/>
                  </a:moveTo>
                  <a:lnTo>
                    <a:pt x="24403" y="362686"/>
                  </a:lnTo>
                </a:path>
                <a:path w="73660" h="515620">
                  <a:moveTo>
                    <a:pt x="24403" y="362686"/>
                  </a:moveTo>
                  <a:lnTo>
                    <a:pt x="24403" y="483044"/>
                  </a:lnTo>
                </a:path>
                <a:path w="73660" h="515620">
                  <a:moveTo>
                    <a:pt x="24403" y="483044"/>
                  </a:moveTo>
                  <a:lnTo>
                    <a:pt x="24403" y="39636"/>
                  </a:lnTo>
                </a:path>
                <a:path w="73660" h="515620">
                  <a:moveTo>
                    <a:pt x="24403" y="39636"/>
                  </a:moveTo>
                  <a:lnTo>
                    <a:pt x="24403" y="467817"/>
                  </a:lnTo>
                </a:path>
                <a:path w="73660" h="515620">
                  <a:moveTo>
                    <a:pt x="24403" y="467817"/>
                  </a:moveTo>
                  <a:lnTo>
                    <a:pt x="33540" y="402335"/>
                  </a:lnTo>
                </a:path>
                <a:path w="73660" h="515620">
                  <a:moveTo>
                    <a:pt x="33540" y="402335"/>
                  </a:moveTo>
                  <a:lnTo>
                    <a:pt x="33540" y="39636"/>
                  </a:lnTo>
                </a:path>
                <a:path w="73660" h="515620">
                  <a:moveTo>
                    <a:pt x="33540" y="39636"/>
                  </a:moveTo>
                  <a:lnTo>
                    <a:pt x="33540" y="475449"/>
                  </a:lnTo>
                </a:path>
                <a:path w="73660" h="515620">
                  <a:moveTo>
                    <a:pt x="33540" y="475449"/>
                  </a:moveTo>
                  <a:lnTo>
                    <a:pt x="33540" y="47231"/>
                  </a:lnTo>
                </a:path>
                <a:path w="73660" h="515620">
                  <a:moveTo>
                    <a:pt x="33540" y="47231"/>
                  </a:moveTo>
                  <a:lnTo>
                    <a:pt x="33540" y="467817"/>
                  </a:lnTo>
                </a:path>
                <a:path w="73660" h="515620">
                  <a:moveTo>
                    <a:pt x="33540" y="467817"/>
                  </a:moveTo>
                  <a:lnTo>
                    <a:pt x="33540" y="394690"/>
                  </a:lnTo>
                </a:path>
                <a:path w="73660" h="515620">
                  <a:moveTo>
                    <a:pt x="33540" y="394690"/>
                  </a:moveTo>
                  <a:lnTo>
                    <a:pt x="33540" y="47231"/>
                  </a:lnTo>
                </a:path>
                <a:path w="73660" h="515620">
                  <a:moveTo>
                    <a:pt x="33540" y="47231"/>
                  </a:moveTo>
                  <a:lnTo>
                    <a:pt x="41180" y="467817"/>
                  </a:lnTo>
                </a:path>
                <a:path w="73660" h="515620">
                  <a:moveTo>
                    <a:pt x="41180" y="467817"/>
                  </a:moveTo>
                  <a:lnTo>
                    <a:pt x="41180" y="63995"/>
                  </a:lnTo>
                </a:path>
                <a:path w="73660" h="515620">
                  <a:moveTo>
                    <a:pt x="41180" y="63995"/>
                  </a:moveTo>
                  <a:lnTo>
                    <a:pt x="41180" y="458685"/>
                  </a:lnTo>
                </a:path>
                <a:path w="73660" h="515620">
                  <a:moveTo>
                    <a:pt x="41180" y="458685"/>
                  </a:moveTo>
                  <a:lnTo>
                    <a:pt x="41180" y="281927"/>
                  </a:lnTo>
                </a:path>
                <a:path w="73660" h="515620">
                  <a:moveTo>
                    <a:pt x="41180" y="281927"/>
                  </a:moveTo>
                  <a:lnTo>
                    <a:pt x="41180" y="63995"/>
                  </a:lnTo>
                </a:path>
                <a:path w="73660" h="515620">
                  <a:moveTo>
                    <a:pt x="41180" y="63995"/>
                  </a:moveTo>
                  <a:lnTo>
                    <a:pt x="41180" y="458685"/>
                  </a:lnTo>
                </a:path>
                <a:path w="73660" h="515620">
                  <a:moveTo>
                    <a:pt x="41180" y="458685"/>
                  </a:moveTo>
                  <a:lnTo>
                    <a:pt x="48769" y="71640"/>
                  </a:lnTo>
                </a:path>
                <a:path w="73660" h="515620">
                  <a:moveTo>
                    <a:pt x="48769" y="71640"/>
                  </a:moveTo>
                  <a:lnTo>
                    <a:pt x="48769" y="458685"/>
                  </a:lnTo>
                </a:path>
                <a:path w="73660" h="515620">
                  <a:moveTo>
                    <a:pt x="48769" y="458685"/>
                  </a:moveTo>
                  <a:lnTo>
                    <a:pt x="48769" y="176758"/>
                  </a:lnTo>
                </a:path>
                <a:path w="73660" h="515620">
                  <a:moveTo>
                    <a:pt x="48769" y="176758"/>
                  </a:moveTo>
                  <a:lnTo>
                    <a:pt x="48769" y="71640"/>
                  </a:lnTo>
                </a:path>
                <a:path w="73660" h="515620">
                  <a:moveTo>
                    <a:pt x="48769" y="71640"/>
                  </a:moveTo>
                  <a:lnTo>
                    <a:pt x="48769" y="451053"/>
                  </a:lnTo>
                </a:path>
                <a:path w="73660" h="515620">
                  <a:moveTo>
                    <a:pt x="48769" y="451053"/>
                  </a:moveTo>
                  <a:lnTo>
                    <a:pt x="48769" y="80759"/>
                  </a:lnTo>
                </a:path>
                <a:path w="73660" h="515620">
                  <a:moveTo>
                    <a:pt x="48769" y="80759"/>
                  </a:moveTo>
                  <a:lnTo>
                    <a:pt x="48769" y="88404"/>
                  </a:lnTo>
                </a:path>
                <a:path w="73660" h="515620">
                  <a:moveTo>
                    <a:pt x="48769" y="88404"/>
                  </a:moveTo>
                  <a:lnTo>
                    <a:pt x="48769" y="451053"/>
                  </a:lnTo>
                </a:path>
                <a:path w="73660" h="515620">
                  <a:moveTo>
                    <a:pt x="48769" y="451053"/>
                  </a:moveTo>
                  <a:lnTo>
                    <a:pt x="57893" y="80759"/>
                  </a:lnTo>
                </a:path>
                <a:path w="73660" h="515620">
                  <a:moveTo>
                    <a:pt x="57893" y="80759"/>
                  </a:moveTo>
                  <a:lnTo>
                    <a:pt x="57893" y="443458"/>
                  </a:lnTo>
                </a:path>
                <a:path w="73660" h="515620">
                  <a:moveTo>
                    <a:pt x="57893" y="443458"/>
                  </a:moveTo>
                  <a:lnTo>
                    <a:pt x="57893" y="88404"/>
                  </a:lnTo>
                </a:path>
                <a:path w="73660" h="515620">
                  <a:moveTo>
                    <a:pt x="57893" y="88404"/>
                  </a:moveTo>
                  <a:lnTo>
                    <a:pt x="57893" y="152400"/>
                  </a:lnTo>
                </a:path>
                <a:path w="73660" h="515620">
                  <a:moveTo>
                    <a:pt x="57893" y="152400"/>
                  </a:moveTo>
                  <a:lnTo>
                    <a:pt x="57893" y="443458"/>
                  </a:lnTo>
                </a:path>
                <a:path w="73660" h="515620">
                  <a:moveTo>
                    <a:pt x="57893" y="443458"/>
                  </a:moveTo>
                  <a:lnTo>
                    <a:pt x="57893" y="88404"/>
                  </a:lnTo>
                </a:path>
                <a:path w="73660" h="515620">
                  <a:moveTo>
                    <a:pt x="57893" y="88404"/>
                  </a:moveTo>
                  <a:lnTo>
                    <a:pt x="65533" y="443458"/>
                  </a:lnTo>
                </a:path>
                <a:path w="73660" h="515620">
                  <a:moveTo>
                    <a:pt x="65533" y="443458"/>
                  </a:moveTo>
                  <a:lnTo>
                    <a:pt x="65533" y="96037"/>
                  </a:lnTo>
                </a:path>
                <a:path w="73660" h="515620">
                  <a:moveTo>
                    <a:pt x="65533" y="96037"/>
                  </a:moveTo>
                  <a:lnTo>
                    <a:pt x="65533" y="249935"/>
                  </a:lnTo>
                </a:path>
                <a:path w="73660" h="515620">
                  <a:moveTo>
                    <a:pt x="65533" y="249935"/>
                  </a:moveTo>
                  <a:lnTo>
                    <a:pt x="65533" y="443458"/>
                  </a:lnTo>
                </a:path>
                <a:path w="73660" h="515620">
                  <a:moveTo>
                    <a:pt x="65533" y="443458"/>
                  </a:moveTo>
                  <a:lnTo>
                    <a:pt x="65533" y="96037"/>
                  </a:lnTo>
                </a:path>
                <a:path w="73660" h="515620">
                  <a:moveTo>
                    <a:pt x="65533" y="96037"/>
                  </a:moveTo>
                  <a:lnTo>
                    <a:pt x="65533" y="435813"/>
                  </a:lnTo>
                </a:path>
                <a:path w="73660" h="515620">
                  <a:moveTo>
                    <a:pt x="65533" y="435813"/>
                  </a:moveTo>
                  <a:lnTo>
                    <a:pt x="65533" y="103631"/>
                  </a:lnTo>
                </a:path>
                <a:path w="73660" h="515620">
                  <a:moveTo>
                    <a:pt x="65533" y="103631"/>
                  </a:moveTo>
                  <a:lnTo>
                    <a:pt x="73121" y="345922"/>
                  </a:lnTo>
                </a:path>
                <a:path w="73660" h="515620">
                  <a:moveTo>
                    <a:pt x="73121" y="345922"/>
                  </a:moveTo>
                  <a:lnTo>
                    <a:pt x="73121" y="435813"/>
                  </a:lnTo>
                </a:path>
                <a:path w="73660" h="515620">
                  <a:moveTo>
                    <a:pt x="73121" y="435813"/>
                  </a:moveTo>
                  <a:lnTo>
                    <a:pt x="73121" y="103631"/>
                  </a:lnTo>
                </a:path>
                <a:path w="73660" h="515620">
                  <a:moveTo>
                    <a:pt x="73121" y="103631"/>
                  </a:moveTo>
                  <a:lnTo>
                    <a:pt x="73121" y="426694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 descr=""/>
            <p:cNvSpPr/>
            <p:nvPr/>
          </p:nvSpPr>
          <p:spPr>
            <a:xfrm>
              <a:off x="2339019" y="55048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 descr=""/>
            <p:cNvSpPr/>
            <p:nvPr/>
          </p:nvSpPr>
          <p:spPr>
            <a:xfrm>
              <a:off x="2343049" y="5194947"/>
              <a:ext cx="41275" cy="314325"/>
            </a:xfrm>
            <a:custGeom>
              <a:avLst/>
              <a:gdLst/>
              <a:ahLst/>
              <a:cxnLst/>
              <a:rect l="l" t="t" r="r" b="b"/>
              <a:pathLst>
                <a:path w="41275" h="314325">
                  <a:moveTo>
                    <a:pt x="0" y="313931"/>
                  </a:moveTo>
                  <a:lnTo>
                    <a:pt x="0" y="0"/>
                  </a:lnTo>
                </a:path>
                <a:path w="41275" h="314325">
                  <a:moveTo>
                    <a:pt x="0" y="0"/>
                  </a:moveTo>
                  <a:lnTo>
                    <a:pt x="0" y="313931"/>
                  </a:lnTo>
                </a:path>
                <a:path w="41275" h="314325">
                  <a:moveTo>
                    <a:pt x="0" y="313931"/>
                  </a:moveTo>
                  <a:lnTo>
                    <a:pt x="0" y="0"/>
                  </a:lnTo>
                </a:path>
                <a:path w="41275" h="314325">
                  <a:moveTo>
                    <a:pt x="0" y="0"/>
                  </a:moveTo>
                  <a:lnTo>
                    <a:pt x="7639" y="306285"/>
                  </a:lnTo>
                </a:path>
                <a:path w="41275" h="314325">
                  <a:moveTo>
                    <a:pt x="7639" y="306285"/>
                  </a:moveTo>
                  <a:lnTo>
                    <a:pt x="7639" y="257568"/>
                  </a:lnTo>
                </a:path>
                <a:path w="41275" h="314325">
                  <a:moveTo>
                    <a:pt x="7639" y="257568"/>
                  </a:moveTo>
                  <a:lnTo>
                    <a:pt x="7639" y="0"/>
                  </a:lnTo>
                </a:path>
                <a:path w="41275" h="314325">
                  <a:moveTo>
                    <a:pt x="7639" y="0"/>
                  </a:moveTo>
                  <a:lnTo>
                    <a:pt x="7639" y="306285"/>
                  </a:lnTo>
                </a:path>
                <a:path w="41275" h="314325">
                  <a:moveTo>
                    <a:pt x="7639" y="306285"/>
                  </a:moveTo>
                  <a:lnTo>
                    <a:pt x="7639" y="7632"/>
                  </a:lnTo>
                </a:path>
                <a:path w="41275" h="314325">
                  <a:moveTo>
                    <a:pt x="7639" y="7632"/>
                  </a:moveTo>
                  <a:lnTo>
                    <a:pt x="7639" y="306285"/>
                  </a:lnTo>
                </a:path>
                <a:path w="41275" h="314325">
                  <a:moveTo>
                    <a:pt x="7639" y="306285"/>
                  </a:moveTo>
                  <a:lnTo>
                    <a:pt x="7639" y="169163"/>
                  </a:lnTo>
                </a:path>
                <a:path w="41275" h="314325">
                  <a:moveTo>
                    <a:pt x="7639" y="169163"/>
                  </a:moveTo>
                  <a:lnTo>
                    <a:pt x="16814" y="7632"/>
                  </a:lnTo>
                </a:path>
                <a:path w="41275" h="314325">
                  <a:moveTo>
                    <a:pt x="16814" y="7632"/>
                  </a:moveTo>
                  <a:lnTo>
                    <a:pt x="16814" y="306285"/>
                  </a:lnTo>
                </a:path>
                <a:path w="41275" h="314325">
                  <a:moveTo>
                    <a:pt x="16814" y="306285"/>
                  </a:moveTo>
                  <a:lnTo>
                    <a:pt x="16814" y="15227"/>
                  </a:lnTo>
                </a:path>
                <a:path w="41275" h="314325">
                  <a:moveTo>
                    <a:pt x="16814" y="15227"/>
                  </a:moveTo>
                  <a:lnTo>
                    <a:pt x="16814" y="298691"/>
                  </a:lnTo>
                </a:path>
                <a:path w="41275" h="314325">
                  <a:moveTo>
                    <a:pt x="16814" y="298691"/>
                  </a:moveTo>
                  <a:lnTo>
                    <a:pt x="16814" y="169163"/>
                  </a:lnTo>
                </a:path>
                <a:path w="41275" h="314325">
                  <a:moveTo>
                    <a:pt x="16814" y="169163"/>
                  </a:moveTo>
                  <a:lnTo>
                    <a:pt x="16814" y="15227"/>
                  </a:lnTo>
                </a:path>
                <a:path w="41275" h="314325">
                  <a:moveTo>
                    <a:pt x="16814" y="15227"/>
                  </a:moveTo>
                  <a:lnTo>
                    <a:pt x="16814" y="298691"/>
                  </a:lnTo>
                </a:path>
                <a:path w="41275" h="314325">
                  <a:moveTo>
                    <a:pt x="16814" y="298691"/>
                  </a:moveTo>
                  <a:lnTo>
                    <a:pt x="24403" y="15227"/>
                  </a:lnTo>
                </a:path>
                <a:path w="41275" h="314325">
                  <a:moveTo>
                    <a:pt x="24403" y="15227"/>
                  </a:moveTo>
                  <a:lnTo>
                    <a:pt x="24403" y="24409"/>
                  </a:lnTo>
                </a:path>
                <a:path w="41275" h="314325">
                  <a:moveTo>
                    <a:pt x="24403" y="24409"/>
                  </a:moveTo>
                  <a:lnTo>
                    <a:pt x="24403" y="289572"/>
                  </a:lnTo>
                </a:path>
                <a:path w="41275" h="314325">
                  <a:moveTo>
                    <a:pt x="24403" y="289572"/>
                  </a:moveTo>
                  <a:lnTo>
                    <a:pt x="24403" y="31991"/>
                  </a:lnTo>
                </a:path>
                <a:path w="41275" h="314325">
                  <a:moveTo>
                    <a:pt x="24403" y="31991"/>
                  </a:moveTo>
                  <a:lnTo>
                    <a:pt x="24403" y="15227"/>
                  </a:lnTo>
                </a:path>
                <a:path w="41275" h="314325">
                  <a:moveTo>
                    <a:pt x="24403" y="15227"/>
                  </a:moveTo>
                  <a:lnTo>
                    <a:pt x="24403" y="289572"/>
                  </a:lnTo>
                </a:path>
                <a:path w="41275" h="314325">
                  <a:moveTo>
                    <a:pt x="24403" y="289572"/>
                  </a:moveTo>
                  <a:lnTo>
                    <a:pt x="24403" y="24409"/>
                  </a:lnTo>
                </a:path>
                <a:path w="41275" h="314325">
                  <a:moveTo>
                    <a:pt x="24403" y="24409"/>
                  </a:moveTo>
                  <a:lnTo>
                    <a:pt x="24403" y="63995"/>
                  </a:lnTo>
                </a:path>
                <a:path w="41275" h="314325">
                  <a:moveTo>
                    <a:pt x="24403" y="63995"/>
                  </a:moveTo>
                  <a:lnTo>
                    <a:pt x="32043" y="281927"/>
                  </a:lnTo>
                </a:path>
                <a:path w="41275" h="314325">
                  <a:moveTo>
                    <a:pt x="32043" y="281927"/>
                  </a:moveTo>
                  <a:lnTo>
                    <a:pt x="32043" y="15227"/>
                  </a:lnTo>
                </a:path>
                <a:path w="41275" h="314325">
                  <a:moveTo>
                    <a:pt x="32043" y="15227"/>
                  </a:moveTo>
                  <a:lnTo>
                    <a:pt x="32043" y="274281"/>
                  </a:lnTo>
                </a:path>
                <a:path w="41275" h="314325">
                  <a:moveTo>
                    <a:pt x="32043" y="274281"/>
                  </a:moveTo>
                  <a:lnTo>
                    <a:pt x="32043" y="24409"/>
                  </a:lnTo>
                </a:path>
                <a:path w="41275" h="314325">
                  <a:moveTo>
                    <a:pt x="32043" y="24409"/>
                  </a:moveTo>
                  <a:lnTo>
                    <a:pt x="32043" y="137172"/>
                  </a:lnTo>
                </a:path>
                <a:path w="41275" h="314325">
                  <a:moveTo>
                    <a:pt x="32043" y="137172"/>
                  </a:moveTo>
                  <a:lnTo>
                    <a:pt x="32043" y="274281"/>
                  </a:lnTo>
                </a:path>
                <a:path w="41275" h="314325">
                  <a:moveTo>
                    <a:pt x="32043" y="274281"/>
                  </a:moveTo>
                  <a:lnTo>
                    <a:pt x="32043" y="24409"/>
                  </a:lnTo>
                </a:path>
                <a:path w="41275" h="314325">
                  <a:moveTo>
                    <a:pt x="32043" y="24409"/>
                  </a:moveTo>
                  <a:lnTo>
                    <a:pt x="41180" y="265163"/>
                  </a:lnTo>
                </a:path>
                <a:path w="41275" h="314325">
                  <a:moveTo>
                    <a:pt x="41180" y="265163"/>
                  </a:moveTo>
                  <a:lnTo>
                    <a:pt x="41180" y="24409"/>
                  </a:lnTo>
                </a:path>
                <a:path w="41275" h="314325">
                  <a:moveTo>
                    <a:pt x="41180" y="24409"/>
                  </a:moveTo>
                  <a:lnTo>
                    <a:pt x="41180" y="137172"/>
                  </a:lnTo>
                </a:path>
                <a:path w="41275" h="314325">
                  <a:moveTo>
                    <a:pt x="41180" y="137172"/>
                  </a:moveTo>
                  <a:lnTo>
                    <a:pt x="41180" y="274281"/>
                  </a:lnTo>
                </a:path>
                <a:path w="41275" h="314325">
                  <a:moveTo>
                    <a:pt x="41180" y="274281"/>
                  </a:moveTo>
                  <a:lnTo>
                    <a:pt x="41180" y="24409"/>
                  </a:lnTo>
                </a:path>
                <a:path w="41275" h="314325">
                  <a:moveTo>
                    <a:pt x="41180" y="24409"/>
                  </a:moveTo>
                  <a:lnTo>
                    <a:pt x="41180" y="265163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 descr=""/>
            <p:cNvSpPr/>
            <p:nvPr/>
          </p:nvSpPr>
          <p:spPr>
            <a:xfrm>
              <a:off x="2380199" y="5456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 descr=""/>
            <p:cNvSpPr/>
            <p:nvPr/>
          </p:nvSpPr>
          <p:spPr>
            <a:xfrm>
              <a:off x="2384229" y="5219357"/>
              <a:ext cx="23495" cy="241300"/>
            </a:xfrm>
            <a:custGeom>
              <a:avLst/>
              <a:gdLst/>
              <a:ahLst/>
              <a:cxnLst/>
              <a:rect l="l" t="t" r="r" b="b"/>
              <a:pathLst>
                <a:path w="23494" h="241300">
                  <a:moveTo>
                    <a:pt x="0" y="240753"/>
                  </a:moveTo>
                  <a:lnTo>
                    <a:pt x="7639" y="0"/>
                  </a:lnTo>
                </a:path>
                <a:path w="23494" h="241300">
                  <a:moveTo>
                    <a:pt x="7639" y="0"/>
                  </a:moveTo>
                  <a:lnTo>
                    <a:pt x="7639" y="176758"/>
                  </a:lnTo>
                </a:path>
                <a:path w="23494" h="241300">
                  <a:moveTo>
                    <a:pt x="7639" y="176758"/>
                  </a:moveTo>
                  <a:lnTo>
                    <a:pt x="7639" y="240753"/>
                  </a:lnTo>
                </a:path>
                <a:path w="23494" h="241300">
                  <a:moveTo>
                    <a:pt x="7639" y="240753"/>
                  </a:moveTo>
                  <a:lnTo>
                    <a:pt x="7639" y="7581"/>
                  </a:lnTo>
                </a:path>
                <a:path w="23494" h="241300">
                  <a:moveTo>
                    <a:pt x="7639" y="7581"/>
                  </a:moveTo>
                  <a:lnTo>
                    <a:pt x="7639" y="233159"/>
                  </a:lnTo>
                </a:path>
                <a:path w="23494" h="241300">
                  <a:moveTo>
                    <a:pt x="7639" y="233159"/>
                  </a:moveTo>
                  <a:lnTo>
                    <a:pt x="7639" y="193522"/>
                  </a:lnTo>
                </a:path>
                <a:path w="23494" h="241300">
                  <a:moveTo>
                    <a:pt x="7639" y="193522"/>
                  </a:moveTo>
                  <a:lnTo>
                    <a:pt x="7639" y="7581"/>
                  </a:lnTo>
                </a:path>
                <a:path w="23494" h="241300">
                  <a:moveTo>
                    <a:pt x="7639" y="7581"/>
                  </a:moveTo>
                  <a:lnTo>
                    <a:pt x="7639" y="233159"/>
                  </a:lnTo>
                </a:path>
                <a:path w="23494" h="241300">
                  <a:moveTo>
                    <a:pt x="7639" y="233159"/>
                  </a:moveTo>
                  <a:lnTo>
                    <a:pt x="15228" y="7581"/>
                  </a:lnTo>
                </a:path>
                <a:path w="23494" h="241300">
                  <a:moveTo>
                    <a:pt x="15228" y="7581"/>
                  </a:moveTo>
                  <a:lnTo>
                    <a:pt x="15228" y="225513"/>
                  </a:lnTo>
                </a:path>
                <a:path w="23494" h="241300">
                  <a:moveTo>
                    <a:pt x="15228" y="225513"/>
                  </a:moveTo>
                  <a:lnTo>
                    <a:pt x="15228" y="127990"/>
                  </a:lnTo>
                </a:path>
                <a:path w="23494" h="241300">
                  <a:moveTo>
                    <a:pt x="15228" y="127990"/>
                  </a:moveTo>
                  <a:lnTo>
                    <a:pt x="15228" y="7581"/>
                  </a:lnTo>
                </a:path>
                <a:path w="23494" h="241300">
                  <a:moveTo>
                    <a:pt x="15228" y="7581"/>
                  </a:moveTo>
                  <a:lnTo>
                    <a:pt x="15228" y="225513"/>
                  </a:lnTo>
                </a:path>
                <a:path w="23494" h="241300">
                  <a:moveTo>
                    <a:pt x="15228" y="225513"/>
                  </a:moveTo>
                  <a:lnTo>
                    <a:pt x="15228" y="15227"/>
                  </a:lnTo>
                </a:path>
                <a:path w="23494" h="241300">
                  <a:moveTo>
                    <a:pt x="15228" y="15227"/>
                  </a:moveTo>
                  <a:lnTo>
                    <a:pt x="22868" y="225513"/>
                  </a:lnTo>
                </a:path>
                <a:path w="23494" h="241300">
                  <a:moveTo>
                    <a:pt x="22868" y="225513"/>
                  </a:moveTo>
                  <a:lnTo>
                    <a:pt x="22868" y="127990"/>
                  </a:lnTo>
                </a:path>
                <a:path w="23494" h="241300">
                  <a:moveTo>
                    <a:pt x="22868" y="127990"/>
                  </a:moveTo>
                  <a:lnTo>
                    <a:pt x="22868" y="15227"/>
                  </a:lnTo>
                </a:path>
                <a:path w="23494" h="241300">
                  <a:moveTo>
                    <a:pt x="22868" y="15227"/>
                  </a:moveTo>
                  <a:lnTo>
                    <a:pt x="22868" y="225513"/>
                  </a:lnTo>
                </a:path>
                <a:path w="23494" h="241300">
                  <a:moveTo>
                    <a:pt x="22868" y="225513"/>
                  </a:moveTo>
                  <a:lnTo>
                    <a:pt x="22868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 descr=""/>
            <p:cNvSpPr/>
            <p:nvPr/>
          </p:nvSpPr>
          <p:spPr>
            <a:xfrm>
              <a:off x="2403067" y="52305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 descr=""/>
            <p:cNvSpPr/>
            <p:nvPr/>
          </p:nvSpPr>
          <p:spPr>
            <a:xfrm>
              <a:off x="2407097" y="5234584"/>
              <a:ext cx="24765" cy="203200"/>
            </a:xfrm>
            <a:custGeom>
              <a:avLst/>
              <a:gdLst/>
              <a:ahLst/>
              <a:cxnLst/>
              <a:rect l="l" t="t" r="r" b="b"/>
              <a:pathLst>
                <a:path w="24764" h="203200">
                  <a:moveTo>
                    <a:pt x="0" y="0"/>
                  </a:moveTo>
                  <a:lnTo>
                    <a:pt x="0" y="202653"/>
                  </a:lnTo>
                </a:path>
                <a:path w="24764" h="203200">
                  <a:moveTo>
                    <a:pt x="0" y="202653"/>
                  </a:moveTo>
                  <a:lnTo>
                    <a:pt x="0" y="56349"/>
                  </a:lnTo>
                </a:path>
                <a:path w="24764" h="203200">
                  <a:moveTo>
                    <a:pt x="0" y="56349"/>
                  </a:moveTo>
                  <a:lnTo>
                    <a:pt x="0" y="0"/>
                  </a:lnTo>
                </a:path>
                <a:path w="24764" h="203200">
                  <a:moveTo>
                    <a:pt x="0" y="0"/>
                  </a:moveTo>
                  <a:lnTo>
                    <a:pt x="9124" y="202653"/>
                  </a:lnTo>
                </a:path>
                <a:path w="24764" h="203200">
                  <a:moveTo>
                    <a:pt x="9124" y="202653"/>
                  </a:moveTo>
                  <a:lnTo>
                    <a:pt x="9124" y="7632"/>
                  </a:lnTo>
                </a:path>
                <a:path w="24764" h="203200">
                  <a:moveTo>
                    <a:pt x="9124" y="7632"/>
                  </a:moveTo>
                  <a:lnTo>
                    <a:pt x="9124" y="41122"/>
                  </a:lnTo>
                </a:path>
                <a:path w="24764" h="203200">
                  <a:moveTo>
                    <a:pt x="9124" y="41122"/>
                  </a:moveTo>
                  <a:lnTo>
                    <a:pt x="9124" y="202653"/>
                  </a:lnTo>
                </a:path>
                <a:path w="24764" h="203200">
                  <a:moveTo>
                    <a:pt x="9124" y="202653"/>
                  </a:moveTo>
                  <a:lnTo>
                    <a:pt x="9124" y="7632"/>
                  </a:lnTo>
                </a:path>
                <a:path w="24764" h="203200">
                  <a:moveTo>
                    <a:pt x="9124" y="7632"/>
                  </a:moveTo>
                  <a:lnTo>
                    <a:pt x="9124" y="202653"/>
                  </a:lnTo>
                </a:path>
                <a:path w="24764" h="203200">
                  <a:moveTo>
                    <a:pt x="9124" y="202653"/>
                  </a:moveTo>
                  <a:lnTo>
                    <a:pt x="16713" y="7632"/>
                  </a:lnTo>
                </a:path>
                <a:path w="24764" h="203200">
                  <a:moveTo>
                    <a:pt x="16713" y="7632"/>
                  </a:moveTo>
                  <a:lnTo>
                    <a:pt x="16713" y="48767"/>
                  </a:lnTo>
                </a:path>
                <a:path w="24764" h="203200">
                  <a:moveTo>
                    <a:pt x="16713" y="48767"/>
                  </a:moveTo>
                  <a:lnTo>
                    <a:pt x="16713" y="202653"/>
                  </a:lnTo>
                </a:path>
                <a:path w="24764" h="203200">
                  <a:moveTo>
                    <a:pt x="16713" y="202653"/>
                  </a:moveTo>
                  <a:lnTo>
                    <a:pt x="16713" y="16763"/>
                  </a:lnTo>
                </a:path>
                <a:path w="24764" h="203200">
                  <a:moveTo>
                    <a:pt x="16713" y="16763"/>
                  </a:moveTo>
                  <a:lnTo>
                    <a:pt x="16713" y="202653"/>
                  </a:lnTo>
                </a:path>
                <a:path w="24764" h="203200">
                  <a:moveTo>
                    <a:pt x="16713" y="202653"/>
                  </a:moveTo>
                  <a:lnTo>
                    <a:pt x="16713" y="16763"/>
                  </a:lnTo>
                </a:path>
                <a:path w="24764" h="203200">
                  <a:moveTo>
                    <a:pt x="16713" y="16763"/>
                  </a:moveTo>
                  <a:lnTo>
                    <a:pt x="16713" y="97535"/>
                  </a:lnTo>
                </a:path>
                <a:path w="24764" h="203200">
                  <a:moveTo>
                    <a:pt x="16713" y="97535"/>
                  </a:moveTo>
                  <a:lnTo>
                    <a:pt x="16713" y="202653"/>
                  </a:lnTo>
                </a:path>
                <a:path w="24764" h="203200">
                  <a:moveTo>
                    <a:pt x="16713" y="202653"/>
                  </a:moveTo>
                  <a:lnTo>
                    <a:pt x="24352" y="24358"/>
                  </a:lnTo>
                </a:path>
                <a:path w="24764" h="203200">
                  <a:moveTo>
                    <a:pt x="24352" y="24358"/>
                  </a:moveTo>
                  <a:lnTo>
                    <a:pt x="24352" y="193522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 descr=""/>
            <p:cNvSpPr/>
            <p:nvPr/>
          </p:nvSpPr>
          <p:spPr>
            <a:xfrm>
              <a:off x="2427420" y="54240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 descr=""/>
            <p:cNvSpPr/>
            <p:nvPr/>
          </p:nvSpPr>
          <p:spPr>
            <a:xfrm>
              <a:off x="2431450" y="5258943"/>
              <a:ext cx="73660" cy="178435"/>
            </a:xfrm>
            <a:custGeom>
              <a:avLst/>
              <a:gdLst/>
              <a:ahLst/>
              <a:cxnLst/>
              <a:rect l="l" t="t" r="r" b="b"/>
              <a:pathLst>
                <a:path w="73660" h="178435">
                  <a:moveTo>
                    <a:pt x="0" y="169164"/>
                  </a:moveTo>
                  <a:lnTo>
                    <a:pt x="0" y="0"/>
                  </a:lnTo>
                </a:path>
                <a:path w="73660" h="178435">
                  <a:moveTo>
                    <a:pt x="0" y="0"/>
                  </a:moveTo>
                  <a:lnTo>
                    <a:pt x="0" y="129527"/>
                  </a:lnTo>
                </a:path>
                <a:path w="73660" h="178435">
                  <a:moveTo>
                    <a:pt x="0" y="129527"/>
                  </a:moveTo>
                  <a:lnTo>
                    <a:pt x="0" y="178295"/>
                  </a:lnTo>
                </a:path>
                <a:path w="73660" h="178435">
                  <a:moveTo>
                    <a:pt x="0" y="178295"/>
                  </a:moveTo>
                  <a:lnTo>
                    <a:pt x="0" y="0"/>
                  </a:lnTo>
                </a:path>
                <a:path w="73660" h="178435">
                  <a:moveTo>
                    <a:pt x="0" y="0"/>
                  </a:moveTo>
                  <a:lnTo>
                    <a:pt x="0" y="169164"/>
                  </a:lnTo>
                </a:path>
                <a:path w="73660" h="178435">
                  <a:moveTo>
                    <a:pt x="0" y="169164"/>
                  </a:moveTo>
                  <a:lnTo>
                    <a:pt x="9187" y="144754"/>
                  </a:lnTo>
                </a:path>
                <a:path w="73660" h="178435">
                  <a:moveTo>
                    <a:pt x="9187" y="144754"/>
                  </a:moveTo>
                  <a:lnTo>
                    <a:pt x="9187" y="7632"/>
                  </a:lnTo>
                </a:path>
                <a:path w="73660" h="178435">
                  <a:moveTo>
                    <a:pt x="9187" y="7632"/>
                  </a:moveTo>
                  <a:lnTo>
                    <a:pt x="9187" y="178295"/>
                  </a:lnTo>
                </a:path>
                <a:path w="73660" h="178435">
                  <a:moveTo>
                    <a:pt x="9187" y="178295"/>
                  </a:moveTo>
                  <a:lnTo>
                    <a:pt x="9187" y="7632"/>
                  </a:lnTo>
                </a:path>
                <a:path w="73660" h="178435">
                  <a:moveTo>
                    <a:pt x="9187" y="7632"/>
                  </a:moveTo>
                  <a:lnTo>
                    <a:pt x="9187" y="178295"/>
                  </a:lnTo>
                </a:path>
                <a:path w="73660" h="178435">
                  <a:moveTo>
                    <a:pt x="9187" y="178295"/>
                  </a:moveTo>
                  <a:lnTo>
                    <a:pt x="9187" y="144754"/>
                  </a:lnTo>
                </a:path>
                <a:path w="73660" h="178435">
                  <a:moveTo>
                    <a:pt x="9187" y="144754"/>
                  </a:moveTo>
                  <a:lnTo>
                    <a:pt x="9187" y="16764"/>
                  </a:lnTo>
                </a:path>
                <a:path w="73660" h="178435">
                  <a:moveTo>
                    <a:pt x="9187" y="16764"/>
                  </a:moveTo>
                  <a:lnTo>
                    <a:pt x="16776" y="178295"/>
                  </a:lnTo>
                </a:path>
                <a:path w="73660" h="178435">
                  <a:moveTo>
                    <a:pt x="16776" y="178295"/>
                  </a:moveTo>
                  <a:lnTo>
                    <a:pt x="16776" y="16764"/>
                  </a:lnTo>
                </a:path>
                <a:path w="73660" h="178435">
                  <a:moveTo>
                    <a:pt x="16776" y="16764"/>
                  </a:moveTo>
                  <a:lnTo>
                    <a:pt x="16776" y="178295"/>
                  </a:lnTo>
                </a:path>
                <a:path w="73660" h="178435">
                  <a:moveTo>
                    <a:pt x="16776" y="178295"/>
                  </a:moveTo>
                  <a:lnTo>
                    <a:pt x="16776" y="105168"/>
                  </a:lnTo>
                </a:path>
                <a:path w="73660" h="178435">
                  <a:moveTo>
                    <a:pt x="16776" y="105168"/>
                  </a:moveTo>
                  <a:lnTo>
                    <a:pt x="16776" y="16764"/>
                  </a:lnTo>
                </a:path>
                <a:path w="73660" h="178435">
                  <a:moveTo>
                    <a:pt x="16776" y="16764"/>
                  </a:moveTo>
                  <a:lnTo>
                    <a:pt x="16776" y="178295"/>
                  </a:lnTo>
                </a:path>
                <a:path w="73660" h="178435">
                  <a:moveTo>
                    <a:pt x="16776" y="178295"/>
                  </a:moveTo>
                  <a:lnTo>
                    <a:pt x="16776" y="24409"/>
                  </a:lnTo>
                </a:path>
                <a:path w="73660" h="178435">
                  <a:moveTo>
                    <a:pt x="16776" y="24409"/>
                  </a:moveTo>
                  <a:lnTo>
                    <a:pt x="24416" y="24409"/>
                  </a:lnTo>
                </a:path>
                <a:path w="73660" h="178435">
                  <a:moveTo>
                    <a:pt x="24416" y="24409"/>
                  </a:moveTo>
                  <a:lnTo>
                    <a:pt x="24416" y="178295"/>
                  </a:lnTo>
                </a:path>
                <a:path w="73660" h="178435">
                  <a:moveTo>
                    <a:pt x="24416" y="178295"/>
                  </a:moveTo>
                  <a:lnTo>
                    <a:pt x="24416" y="64046"/>
                  </a:lnTo>
                </a:path>
                <a:path w="73660" h="178435">
                  <a:moveTo>
                    <a:pt x="24416" y="64046"/>
                  </a:moveTo>
                  <a:lnTo>
                    <a:pt x="24416" y="24409"/>
                  </a:lnTo>
                </a:path>
                <a:path w="73660" h="178435">
                  <a:moveTo>
                    <a:pt x="24416" y="24409"/>
                  </a:moveTo>
                  <a:lnTo>
                    <a:pt x="24416" y="178295"/>
                  </a:lnTo>
                </a:path>
                <a:path w="73660" h="178435">
                  <a:moveTo>
                    <a:pt x="24416" y="178295"/>
                  </a:moveTo>
                  <a:lnTo>
                    <a:pt x="24416" y="31991"/>
                  </a:lnTo>
                </a:path>
                <a:path w="73660" h="178435">
                  <a:moveTo>
                    <a:pt x="24416" y="31991"/>
                  </a:moveTo>
                  <a:lnTo>
                    <a:pt x="24416" y="56400"/>
                  </a:lnTo>
                </a:path>
                <a:path w="73660" h="178435">
                  <a:moveTo>
                    <a:pt x="24416" y="56400"/>
                  </a:moveTo>
                  <a:lnTo>
                    <a:pt x="24416" y="178295"/>
                  </a:lnTo>
                </a:path>
                <a:path w="73660" h="178435">
                  <a:moveTo>
                    <a:pt x="24416" y="178295"/>
                  </a:moveTo>
                  <a:lnTo>
                    <a:pt x="32005" y="31991"/>
                  </a:lnTo>
                </a:path>
                <a:path w="73660" h="178435">
                  <a:moveTo>
                    <a:pt x="32005" y="31991"/>
                  </a:moveTo>
                  <a:lnTo>
                    <a:pt x="32005" y="178295"/>
                  </a:lnTo>
                </a:path>
                <a:path w="73660" h="178435">
                  <a:moveTo>
                    <a:pt x="32005" y="178295"/>
                  </a:moveTo>
                  <a:lnTo>
                    <a:pt x="32005" y="41173"/>
                  </a:lnTo>
                </a:path>
                <a:path w="73660" h="178435">
                  <a:moveTo>
                    <a:pt x="32005" y="41173"/>
                  </a:moveTo>
                  <a:lnTo>
                    <a:pt x="32005" y="64046"/>
                  </a:lnTo>
                </a:path>
                <a:path w="73660" h="178435">
                  <a:moveTo>
                    <a:pt x="32005" y="64046"/>
                  </a:moveTo>
                  <a:lnTo>
                    <a:pt x="32005" y="178295"/>
                  </a:lnTo>
                </a:path>
                <a:path w="73660" h="178435">
                  <a:moveTo>
                    <a:pt x="32005" y="178295"/>
                  </a:moveTo>
                  <a:lnTo>
                    <a:pt x="32005" y="41173"/>
                  </a:lnTo>
                </a:path>
                <a:path w="73660" h="178435">
                  <a:moveTo>
                    <a:pt x="32005" y="41173"/>
                  </a:moveTo>
                  <a:lnTo>
                    <a:pt x="32005" y="178295"/>
                  </a:lnTo>
                </a:path>
                <a:path w="73660" h="178435">
                  <a:moveTo>
                    <a:pt x="32005" y="178295"/>
                  </a:moveTo>
                  <a:lnTo>
                    <a:pt x="41180" y="41173"/>
                  </a:lnTo>
                </a:path>
                <a:path w="73660" h="178435">
                  <a:moveTo>
                    <a:pt x="41180" y="41173"/>
                  </a:moveTo>
                  <a:lnTo>
                    <a:pt x="41180" y="105168"/>
                  </a:lnTo>
                </a:path>
                <a:path w="73660" h="178435">
                  <a:moveTo>
                    <a:pt x="41180" y="105168"/>
                  </a:moveTo>
                  <a:lnTo>
                    <a:pt x="41180" y="178295"/>
                  </a:lnTo>
                </a:path>
                <a:path w="73660" h="178435">
                  <a:moveTo>
                    <a:pt x="41180" y="178295"/>
                  </a:moveTo>
                  <a:lnTo>
                    <a:pt x="41180" y="41173"/>
                  </a:lnTo>
                </a:path>
                <a:path w="73660" h="178435">
                  <a:moveTo>
                    <a:pt x="41180" y="41173"/>
                  </a:moveTo>
                  <a:lnTo>
                    <a:pt x="41180" y="178295"/>
                  </a:lnTo>
                </a:path>
                <a:path w="73660" h="178435">
                  <a:moveTo>
                    <a:pt x="41180" y="178295"/>
                  </a:moveTo>
                  <a:lnTo>
                    <a:pt x="41180" y="48768"/>
                  </a:lnTo>
                </a:path>
                <a:path w="73660" h="178435">
                  <a:moveTo>
                    <a:pt x="41180" y="48768"/>
                  </a:moveTo>
                  <a:lnTo>
                    <a:pt x="48769" y="144754"/>
                  </a:lnTo>
                </a:path>
                <a:path w="73660" h="178435">
                  <a:moveTo>
                    <a:pt x="48769" y="144754"/>
                  </a:moveTo>
                  <a:lnTo>
                    <a:pt x="48769" y="178295"/>
                  </a:lnTo>
                </a:path>
                <a:path w="73660" h="178435">
                  <a:moveTo>
                    <a:pt x="48769" y="178295"/>
                  </a:moveTo>
                  <a:lnTo>
                    <a:pt x="48769" y="48768"/>
                  </a:lnTo>
                </a:path>
                <a:path w="73660" h="178435">
                  <a:moveTo>
                    <a:pt x="48769" y="48768"/>
                  </a:moveTo>
                  <a:lnTo>
                    <a:pt x="48769" y="178295"/>
                  </a:lnTo>
                </a:path>
                <a:path w="73660" h="178435">
                  <a:moveTo>
                    <a:pt x="48769" y="178295"/>
                  </a:moveTo>
                  <a:lnTo>
                    <a:pt x="48769" y="169164"/>
                  </a:lnTo>
                </a:path>
                <a:path w="73660" h="178435">
                  <a:moveTo>
                    <a:pt x="48769" y="169164"/>
                  </a:moveTo>
                  <a:lnTo>
                    <a:pt x="48769" y="48768"/>
                  </a:lnTo>
                </a:path>
                <a:path w="73660" h="178435">
                  <a:moveTo>
                    <a:pt x="48769" y="48768"/>
                  </a:moveTo>
                  <a:lnTo>
                    <a:pt x="48769" y="178295"/>
                  </a:lnTo>
                </a:path>
                <a:path w="73660" h="178435">
                  <a:moveTo>
                    <a:pt x="48769" y="178295"/>
                  </a:moveTo>
                  <a:lnTo>
                    <a:pt x="48769" y="48768"/>
                  </a:lnTo>
                </a:path>
                <a:path w="73660" h="178435">
                  <a:moveTo>
                    <a:pt x="48769" y="48768"/>
                  </a:moveTo>
                  <a:lnTo>
                    <a:pt x="56408" y="169164"/>
                  </a:lnTo>
                </a:path>
                <a:path w="73660" h="178435">
                  <a:moveTo>
                    <a:pt x="56408" y="169164"/>
                  </a:moveTo>
                  <a:lnTo>
                    <a:pt x="56408" y="153936"/>
                  </a:lnTo>
                </a:path>
                <a:path w="73660" h="178435">
                  <a:moveTo>
                    <a:pt x="56408" y="153936"/>
                  </a:moveTo>
                  <a:lnTo>
                    <a:pt x="56408" y="56400"/>
                  </a:lnTo>
                </a:path>
                <a:path w="73660" h="178435">
                  <a:moveTo>
                    <a:pt x="56408" y="56400"/>
                  </a:moveTo>
                  <a:lnTo>
                    <a:pt x="56408" y="169164"/>
                  </a:lnTo>
                </a:path>
                <a:path w="73660" h="178435">
                  <a:moveTo>
                    <a:pt x="56408" y="169164"/>
                  </a:moveTo>
                  <a:lnTo>
                    <a:pt x="56408" y="56400"/>
                  </a:lnTo>
                </a:path>
                <a:path w="73660" h="178435">
                  <a:moveTo>
                    <a:pt x="56408" y="56400"/>
                  </a:moveTo>
                  <a:lnTo>
                    <a:pt x="56408" y="169164"/>
                  </a:lnTo>
                </a:path>
                <a:path w="73660" h="178435">
                  <a:moveTo>
                    <a:pt x="56408" y="169164"/>
                  </a:moveTo>
                  <a:lnTo>
                    <a:pt x="56408" y="121932"/>
                  </a:lnTo>
                </a:path>
                <a:path w="73660" h="178435">
                  <a:moveTo>
                    <a:pt x="56408" y="121932"/>
                  </a:moveTo>
                  <a:lnTo>
                    <a:pt x="65533" y="56400"/>
                  </a:lnTo>
                </a:path>
                <a:path w="73660" h="178435">
                  <a:moveTo>
                    <a:pt x="65533" y="56400"/>
                  </a:moveTo>
                  <a:lnTo>
                    <a:pt x="65533" y="169164"/>
                  </a:lnTo>
                </a:path>
                <a:path w="73660" h="178435">
                  <a:moveTo>
                    <a:pt x="65533" y="169164"/>
                  </a:moveTo>
                  <a:lnTo>
                    <a:pt x="65533" y="56400"/>
                  </a:lnTo>
                </a:path>
                <a:path w="73660" h="178435">
                  <a:moveTo>
                    <a:pt x="65533" y="56400"/>
                  </a:moveTo>
                  <a:lnTo>
                    <a:pt x="65533" y="169164"/>
                  </a:lnTo>
                </a:path>
                <a:path w="73660" h="178435">
                  <a:moveTo>
                    <a:pt x="65533" y="169164"/>
                  </a:moveTo>
                  <a:lnTo>
                    <a:pt x="65533" y="88404"/>
                  </a:lnTo>
                </a:path>
                <a:path w="73660" h="178435">
                  <a:moveTo>
                    <a:pt x="65533" y="88404"/>
                  </a:moveTo>
                  <a:lnTo>
                    <a:pt x="65533" y="56400"/>
                  </a:lnTo>
                </a:path>
                <a:path w="73660" h="178435">
                  <a:moveTo>
                    <a:pt x="65533" y="56400"/>
                  </a:moveTo>
                  <a:lnTo>
                    <a:pt x="65533" y="169164"/>
                  </a:lnTo>
                </a:path>
                <a:path w="73660" h="178435">
                  <a:moveTo>
                    <a:pt x="65533" y="169164"/>
                  </a:moveTo>
                  <a:lnTo>
                    <a:pt x="73134" y="5640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 descr=""/>
            <p:cNvSpPr/>
            <p:nvPr/>
          </p:nvSpPr>
          <p:spPr>
            <a:xfrm>
              <a:off x="2500554" y="53113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 descr=""/>
            <p:cNvSpPr/>
            <p:nvPr/>
          </p:nvSpPr>
          <p:spPr>
            <a:xfrm>
              <a:off x="2504584" y="5315343"/>
              <a:ext cx="17145" cy="105410"/>
            </a:xfrm>
            <a:custGeom>
              <a:avLst/>
              <a:gdLst/>
              <a:ahLst/>
              <a:cxnLst/>
              <a:rect l="l" t="t" r="r" b="b"/>
              <a:pathLst>
                <a:path w="17144" h="105410">
                  <a:moveTo>
                    <a:pt x="0" y="0"/>
                  </a:moveTo>
                  <a:lnTo>
                    <a:pt x="0" y="105130"/>
                  </a:lnTo>
                </a:path>
                <a:path w="17144" h="105410">
                  <a:moveTo>
                    <a:pt x="0" y="105130"/>
                  </a:moveTo>
                  <a:lnTo>
                    <a:pt x="0" y="0"/>
                  </a:lnTo>
                </a:path>
                <a:path w="17144" h="105410">
                  <a:moveTo>
                    <a:pt x="0" y="0"/>
                  </a:moveTo>
                  <a:lnTo>
                    <a:pt x="0" y="105130"/>
                  </a:lnTo>
                </a:path>
                <a:path w="17144" h="105410">
                  <a:moveTo>
                    <a:pt x="0" y="105130"/>
                  </a:moveTo>
                  <a:lnTo>
                    <a:pt x="0" y="0"/>
                  </a:lnTo>
                </a:path>
                <a:path w="17144" h="105410">
                  <a:moveTo>
                    <a:pt x="0" y="0"/>
                  </a:moveTo>
                  <a:lnTo>
                    <a:pt x="0" y="16776"/>
                  </a:lnTo>
                </a:path>
                <a:path w="17144" h="105410">
                  <a:moveTo>
                    <a:pt x="0" y="16776"/>
                  </a:moveTo>
                  <a:lnTo>
                    <a:pt x="7639" y="105130"/>
                  </a:lnTo>
                </a:path>
                <a:path w="17144" h="105410">
                  <a:moveTo>
                    <a:pt x="7639" y="105130"/>
                  </a:moveTo>
                  <a:lnTo>
                    <a:pt x="7639" y="0"/>
                  </a:lnTo>
                </a:path>
                <a:path w="17144" h="105410">
                  <a:moveTo>
                    <a:pt x="7639" y="0"/>
                  </a:moveTo>
                  <a:lnTo>
                    <a:pt x="7639" y="105130"/>
                  </a:lnTo>
                </a:path>
                <a:path w="17144" h="105410">
                  <a:moveTo>
                    <a:pt x="7639" y="105130"/>
                  </a:moveTo>
                  <a:lnTo>
                    <a:pt x="7639" y="0"/>
                  </a:lnTo>
                </a:path>
                <a:path w="17144" h="105410">
                  <a:moveTo>
                    <a:pt x="7639" y="0"/>
                  </a:moveTo>
                  <a:lnTo>
                    <a:pt x="7639" y="48767"/>
                  </a:lnTo>
                </a:path>
                <a:path w="17144" h="105410">
                  <a:moveTo>
                    <a:pt x="7639" y="48767"/>
                  </a:moveTo>
                  <a:lnTo>
                    <a:pt x="7639" y="105130"/>
                  </a:lnTo>
                </a:path>
                <a:path w="17144" h="105410">
                  <a:moveTo>
                    <a:pt x="7639" y="105130"/>
                  </a:moveTo>
                  <a:lnTo>
                    <a:pt x="7639" y="0"/>
                  </a:lnTo>
                </a:path>
                <a:path w="17144" h="105410">
                  <a:moveTo>
                    <a:pt x="7639" y="0"/>
                  </a:moveTo>
                  <a:lnTo>
                    <a:pt x="16814" y="97536"/>
                  </a:lnTo>
                </a:path>
                <a:path w="17144" h="105410">
                  <a:moveTo>
                    <a:pt x="16814" y="97536"/>
                  </a:moveTo>
                  <a:lnTo>
                    <a:pt x="16814" y="0"/>
                  </a:lnTo>
                </a:path>
                <a:path w="17144" h="105410">
                  <a:moveTo>
                    <a:pt x="16814" y="0"/>
                  </a:moveTo>
                  <a:lnTo>
                    <a:pt x="16814" y="48767"/>
                  </a:lnTo>
                </a:path>
                <a:path w="17144" h="105410">
                  <a:moveTo>
                    <a:pt x="16814" y="48767"/>
                  </a:moveTo>
                  <a:lnTo>
                    <a:pt x="16814" y="97536"/>
                  </a:lnTo>
                </a:path>
                <a:path w="17144" h="105410">
                  <a:moveTo>
                    <a:pt x="16814" y="97536"/>
                  </a:moveTo>
                  <a:lnTo>
                    <a:pt x="16814" y="0"/>
                  </a:lnTo>
                </a:path>
                <a:path w="17144" h="105410">
                  <a:moveTo>
                    <a:pt x="16814" y="0"/>
                  </a:moveTo>
                  <a:lnTo>
                    <a:pt x="16814" y="97536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 descr=""/>
            <p:cNvSpPr/>
            <p:nvPr/>
          </p:nvSpPr>
          <p:spPr>
            <a:xfrm>
              <a:off x="2517369" y="54088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 descr=""/>
            <p:cNvSpPr/>
            <p:nvPr/>
          </p:nvSpPr>
          <p:spPr>
            <a:xfrm>
              <a:off x="2521399" y="5315343"/>
              <a:ext cx="22860" cy="97790"/>
            </a:xfrm>
            <a:custGeom>
              <a:avLst/>
              <a:gdLst/>
              <a:ahLst/>
              <a:cxnLst/>
              <a:rect l="l" t="t" r="r" b="b"/>
              <a:pathLst>
                <a:path w="22860" h="97789">
                  <a:moveTo>
                    <a:pt x="0" y="97536"/>
                  </a:moveTo>
                  <a:lnTo>
                    <a:pt x="7588" y="0"/>
                  </a:lnTo>
                </a:path>
                <a:path w="22860" h="97789">
                  <a:moveTo>
                    <a:pt x="7588" y="0"/>
                  </a:moveTo>
                  <a:lnTo>
                    <a:pt x="7588" y="73126"/>
                  </a:lnTo>
                </a:path>
                <a:path w="22860" h="97789">
                  <a:moveTo>
                    <a:pt x="7588" y="73126"/>
                  </a:moveTo>
                  <a:lnTo>
                    <a:pt x="7588" y="97536"/>
                  </a:lnTo>
                </a:path>
                <a:path w="22860" h="97789">
                  <a:moveTo>
                    <a:pt x="7588" y="97536"/>
                  </a:moveTo>
                  <a:lnTo>
                    <a:pt x="7588" y="0"/>
                  </a:lnTo>
                </a:path>
                <a:path w="22860" h="97789">
                  <a:moveTo>
                    <a:pt x="7588" y="0"/>
                  </a:moveTo>
                  <a:lnTo>
                    <a:pt x="7588" y="88353"/>
                  </a:lnTo>
                </a:path>
                <a:path w="22860" h="97789">
                  <a:moveTo>
                    <a:pt x="7588" y="88353"/>
                  </a:moveTo>
                  <a:lnTo>
                    <a:pt x="7588" y="73126"/>
                  </a:lnTo>
                </a:path>
                <a:path w="22860" h="97789">
                  <a:moveTo>
                    <a:pt x="7588" y="73126"/>
                  </a:moveTo>
                  <a:lnTo>
                    <a:pt x="7588" y="0"/>
                  </a:lnTo>
                </a:path>
                <a:path w="22860" h="97789">
                  <a:moveTo>
                    <a:pt x="7588" y="0"/>
                  </a:moveTo>
                  <a:lnTo>
                    <a:pt x="7588" y="88353"/>
                  </a:lnTo>
                </a:path>
                <a:path w="22860" h="97789">
                  <a:moveTo>
                    <a:pt x="7588" y="88353"/>
                  </a:moveTo>
                  <a:lnTo>
                    <a:pt x="15228" y="0"/>
                  </a:lnTo>
                </a:path>
                <a:path w="22860" h="97789">
                  <a:moveTo>
                    <a:pt x="15228" y="0"/>
                  </a:moveTo>
                  <a:lnTo>
                    <a:pt x="15228" y="88353"/>
                  </a:lnTo>
                </a:path>
                <a:path w="22860" h="97789">
                  <a:moveTo>
                    <a:pt x="15228" y="88353"/>
                  </a:moveTo>
                  <a:lnTo>
                    <a:pt x="15228" y="48767"/>
                  </a:lnTo>
                </a:path>
                <a:path w="22860" h="97789">
                  <a:moveTo>
                    <a:pt x="15228" y="48767"/>
                  </a:moveTo>
                  <a:lnTo>
                    <a:pt x="15228" y="0"/>
                  </a:lnTo>
                </a:path>
                <a:path w="22860" h="97789">
                  <a:moveTo>
                    <a:pt x="15228" y="0"/>
                  </a:moveTo>
                  <a:lnTo>
                    <a:pt x="15228" y="88353"/>
                  </a:lnTo>
                </a:path>
                <a:path w="22860" h="97789">
                  <a:moveTo>
                    <a:pt x="15228" y="88353"/>
                  </a:moveTo>
                  <a:lnTo>
                    <a:pt x="15228" y="7645"/>
                  </a:lnTo>
                </a:path>
                <a:path w="22860" h="97789">
                  <a:moveTo>
                    <a:pt x="15228" y="7645"/>
                  </a:moveTo>
                  <a:lnTo>
                    <a:pt x="22817" y="88353"/>
                  </a:lnTo>
                </a:path>
                <a:path w="22860" h="97789">
                  <a:moveTo>
                    <a:pt x="22817" y="88353"/>
                  </a:moveTo>
                  <a:lnTo>
                    <a:pt x="22817" y="48767"/>
                  </a:lnTo>
                </a:path>
                <a:path w="22860" h="97789">
                  <a:moveTo>
                    <a:pt x="22817" y="48767"/>
                  </a:moveTo>
                  <a:lnTo>
                    <a:pt x="22817" y="0"/>
                  </a:lnTo>
                </a:path>
                <a:path w="22860" h="97789">
                  <a:moveTo>
                    <a:pt x="22817" y="0"/>
                  </a:moveTo>
                  <a:lnTo>
                    <a:pt x="22817" y="88353"/>
                  </a:lnTo>
                </a:path>
                <a:path w="22860" h="97789">
                  <a:moveTo>
                    <a:pt x="22817" y="88353"/>
                  </a:moveTo>
                  <a:lnTo>
                    <a:pt x="22817" y="7645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 descr=""/>
            <p:cNvSpPr/>
            <p:nvPr/>
          </p:nvSpPr>
          <p:spPr>
            <a:xfrm>
              <a:off x="2540187" y="531895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 descr=""/>
            <p:cNvSpPr/>
            <p:nvPr/>
          </p:nvSpPr>
          <p:spPr>
            <a:xfrm>
              <a:off x="2544216" y="5322989"/>
              <a:ext cx="24765" cy="81280"/>
            </a:xfrm>
            <a:custGeom>
              <a:avLst/>
              <a:gdLst/>
              <a:ahLst/>
              <a:cxnLst/>
              <a:rect l="l" t="t" r="r" b="b"/>
              <a:pathLst>
                <a:path w="24764" h="81279">
                  <a:moveTo>
                    <a:pt x="0" y="0"/>
                  </a:moveTo>
                  <a:lnTo>
                    <a:pt x="0" y="80708"/>
                  </a:lnTo>
                </a:path>
                <a:path w="24764" h="81279">
                  <a:moveTo>
                    <a:pt x="0" y="80708"/>
                  </a:moveTo>
                  <a:lnTo>
                    <a:pt x="0" y="16713"/>
                  </a:lnTo>
                </a:path>
                <a:path w="24764" h="81279">
                  <a:moveTo>
                    <a:pt x="0" y="16713"/>
                  </a:moveTo>
                  <a:lnTo>
                    <a:pt x="0" y="0"/>
                  </a:lnTo>
                </a:path>
                <a:path w="24764" h="81279">
                  <a:moveTo>
                    <a:pt x="0" y="0"/>
                  </a:moveTo>
                  <a:lnTo>
                    <a:pt x="9175" y="73126"/>
                  </a:lnTo>
                </a:path>
                <a:path w="24764" h="81279">
                  <a:moveTo>
                    <a:pt x="9175" y="73126"/>
                  </a:moveTo>
                  <a:lnTo>
                    <a:pt x="9175" y="0"/>
                  </a:lnTo>
                </a:path>
                <a:path w="24764" h="81279">
                  <a:moveTo>
                    <a:pt x="9175" y="0"/>
                  </a:moveTo>
                  <a:lnTo>
                    <a:pt x="9175" y="16713"/>
                  </a:lnTo>
                </a:path>
                <a:path w="24764" h="81279">
                  <a:moveTo>
                    <a:pt x="9175" y="16713"/>
                  </a:moveTo>
                  <a:lnTo>
                    <a:pt x="9175" y="73126"/>
                  </a:lnTo>
                </a:path>
                <a:path w="24764" h="81279">
                  <a:moveTo>
                    <a:pt x="9175" y="73126"/>
                  </a:moveTo>
                  <a:lnTo>
                    <a:pt x="9175" y="0"/>
                  </a:lnTo>
                </a:path>
                <a:path w="24764" h="81279">
                  <a:moveTo>
                    <a:pt x="9175" y="0"/>
                  </a:moveTo>
                  <a:lnTo>
                    <a:pt x="9175" y="73126"/>
                  </a:lnTo>
                </a:path>
                <a:path w="24764" h="81279">
                  <a:moveTo>
                    <a:pt x="9175" y="73126"/>
                  </a:moveTo>
                  <a:lnTo>
                    <a:pt x="16763" y="0"/>
                  </a:lnTo>
                </a:path>
                <a:path w="24764" h="81279">
                  <a:moveTo>
                    <a:pt x="16763" y="0"/>
                  </a:moveTo>
                  <a:lnTo>
                    <a:pt x="16763" y="33489"/>
                  </a:lnTo>
                </a:path>
                <a:path w="24764" h="81279">
                  <a:moveTo>
                    <a:pt x="16763" y="33489"/>
                  </a:moveTo>
                  <a:lnTo>
                    <a:pt x="16763" y="73126"/>
                  </a:lnTo>
                </a:path>
                <a:path w="24764" h="81279">
                  <a:moveTo>
                    <a:pt x="16763" y="73126"/>
                  </a:moveTo>
                  <a:lnTo>
                    <a:pt x="16763" y="0"/>
                  </a:lnTo>
                </a:path>
                <a:path w="24764" h="81279">
                  <a:moveTo>
                    <a:pt x="16763" y="0"/>
                  </a:moveTo>
                  <a:lnTo>
                    <a:pt x="16763" y="73126"/>
                  </a:lnTo>
                </a:path>
                <a:path w="24764" h="81279">
                  <a:moveTo>
                    <a:pt x="16763" y="73126"/>
                  </a:moveTo>
                  <a:lnTo>
                    <a:pt x="16763" y="9131"/>
                  </a:lnTo>
                </a:path>
                <a:path w="24764" h="81279">
                  <a:moveTo>
                    <a:pt x="16763" y="9131"/>
                  </a:moveTo>
                  <a:lnTo>
                    <a:pt x="16763" y="41122"/>
                  </a:lnTo>
                </a:path>
                <a:path w="24764" h="81279">
                  <a:moveTo>
                    <a:pt x="16763" y="41122"/>
                  </a:moveTo>
                  <a:lnTo>
                    <a:pt x="16763" y="73126"/>
                  </a:lnTo>
                </a:path>
                <a:path w="24764" h="81279">
                  <a:moveTo>
                    <a:pt x="16763" y="73126"/>
                  </a:moveTo>
                  <a:lnTo>
                    <a:pt x="24403" y="9131"/>
                  </a:lnTo>
                </a:path>
                <a:path w="24764" h="81279">
                  <a:moveTo>
                    <a:pt x="24403" y="9131"/>
                  </a:moveTo>
                  <a:lnTo>
                    <a:pt x="24403" y="73126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 descr=""/>
            <p:cNvSpPr/>
            <p:nvPr/>
          </p:nvSpPr>
          <p:spPr>
            <a:xfrm>
              <a:off x="2564590" y="53920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 descr=""/>
            <p:cNvSpPr/>
            <p:nvPr/>
          </p:nvSpPr>
          <p:spPr>
            <a:xfrm>
              <a:off x="2568620" y="5332120"/>
              <a:ext cx="41275" cy="71755"/>
            </a:xfrm>
            <a:custGeom>
              <a:avLst/>
              <a:gdLst/>
              <a:ahLst/>
              <a:cxnLst/>
              <a:rect l="l" t="t" r="r" b="b"/>
              <a:pathLst>
                <a:path w="41275" h="71754">
                  <a:moveTo>
                    <a:pt x="0" y="63995"/>
                  </a:moveTo>
                  <a:lnTo>
                    <a:pt x="0" y="0"/>
                  </a:lnTo>
                </a:path>
                <a:path w="41275" h="71754">
                  <a:moveTo>
                    <a:pt x="0" y="0"/>
                  </a:moveTo>
                  <a:lnTo>
                    <a:pt x="0" y="48755"/>
                  </a:lnTo>
                </a:path>
                <a:path w="41275" h="71754">
                  <a:moveTo>
                    <a:pt x="0" y="48755"/>
                  </a:moveTo>
                  <a:lnTo>
                    <a:pt x="0" y="63995"/>
                  </a:lnTo>
                </a:path>
                <a:path w="41275" h="71754">
                  <a:moveTo>
                    <a:pt x="0" y="63995"/>
                  </a:moveTo>
                  <a:lnTo>
                    <a:pt x="0" y="0"/>
                  </a:lnTo>
                </a:path>
                <a:path w="41275" h="71754">
                  <a:moveTo>
                    <a:pt x="0" y="0"/>
                  </a:moveTo>
                  <a:lnTo>
                    <a:pt x="0" y="63995"/>
                  </a:lnTo>
                </a:path>
                <a:path w="41275" h="71754">
                  <a:moveTo>
                    <a:pt x="0" y="63995"/>
                  </a:moveTo>
                  <a:lnTo>
                    <a:pt x="9137" y="56349"/>
                  </a:lnTo>
                </a:path>
                <a:path w="41275" h="71754">
                  <a:moveTo>
                    <a:pt x="9137" y="56349"/>
                  </a:moveTo>
                  <a:lnTo>
                    <a:pt x="9137" y="0"/>
                  </a:lnTo>
                </a:path>
                <a:path w="41275" h="71754">
                  <a:moveTo>
                    <a:pt x="9137" y="0"/>
                  </a:moveTo>
                  <a:lnTo>
                    <a:pt x="9137" y="63995"/>
                  </a:lnTo>
                </a:path>
                <a:path w="41275" h="71754">
                  <a:moveTo>
                    <a:pt x="9137" y="63995"/>
                  </a:moveTo>
                  <a:lnTo>
                    <a:pt x="9137" y="7581"/>
                  </a:lnTo>
                </a:path>
                <a:path w="41275" h="71754">
                  <a:moveTo>
                    <a:pt x="9137" y="7581"/>
                  </a:moveTo>
                  <a:lnTo>
                    <a:pt x="9137" y="63995"/>
                  </a:lnTo>
                </a:path>
                <a:path w="41275" h="71754">
                  <a:moveTo>
                    <a:pt x="9137" y="63995"/>
                  </a:moveTo>
                  <a:lnTo>
                    <a:pt x="9137" y="56349"/>
                  </a:lnTo>
                </a:path>
                <a:path w="41275" h="71754">
                  <a:moveTo>
                    <a:pt x="9137" y="56349"/>
                  </a:moveTo>
                  <a:lnTo>
                    <a:pt x="9137" y="7581"/>
                  </a:lnTo>
                </a:path>
                <a:path w="41275" h="71754">
                  <a:moveTo>
                    <a:pt x="9137" y="7581"/>
                  </a:moveTo>
                  <a:lnTo>
                    <a:pt x="16725" y="71577"/>
                  </a:lnTo>
                </a:path>
                <a:path w="41275" h="71754">
                  <a:moveTo>
                    <a:pt x="16725" y="71577"/>
                  </a:moveTo>
                  <a:lnTo>
                    <a:pt x="16725" y="7581"/>
                  </a:lnTo>
                </a:path>
                <a:path w="41275" h="71754">
                  <a:moveTo>
                    <a:pt x="16725" y="7581"/>
                  </a:moveTo>
                  <a:lnTo>
                    <a:pt x="16725" y="71577"/>
                  </a:lnTo>
                </a:path>
                <a:path w="41275" h="71754">
                  <a:moveTo>
                    <a:pt x="16725" y="71577"/>
                  </a:moveTo>
                  <a:lnTo>
                    <a:pt x="16725" y="39636"/>
                  </a:lnTo>
                </a:path>
                <a:path w="41275" h="71754">
                  <a:moveTo>
                    <a:pt x="16725" y="39636"/>
                  </a:moveTo>
                  <a:lnTo>
                    <a:pt x="16725" y="7581"/>
                  </a:lnTo>
                </a:path>
                <a:path w="41275" h="71754">
                  <a:moveTo>
                    <a:pt x="16725" y="7581"/>
                  </a:moveTo>
                  <a:lnTo>
                    <a:pt x="16725" y="71577"/>
                  </a:lnTo>
                </a:path>
                <a:path w="41275" h="71754">
                  <a:moveTo>
                    <a:pt x="16725" y="71577"/>
                  </a:moveTo>
                  <a:lnTo>
                    <a:pt x="16725" y="7581"/>
                  </a:lnTo>
                </a:path>
                <a:path w="41275" h="71754">
                  <a:moveTo>
                    <a:pt x="16725" y="7581"/>
                  </a:moveTo>
                  <a:lnTo>
                    <a:pt x="24365" y="7581"/>
                  </a:lnTo>
                </a:path>
                <a:path w="41275" h="71754">
                  <a:moveTo>
                    <a:pt x="24365" y="7581"/>
                  </a:moveTo>
                  <a:lnTo>
                    <a:pt x="24365" y="71577"/>
                  </a:lnTo>
                </a:path>
                <a:path w="41275" h="71754">
                  <a:moveTo>
                    <a:pt x="24365" y="71577"/>
                  </a:moveTo>
                  <a:lnTo>
                    <a:pt x="24365" y="24358"/>
                  </a:lnTo>
                </a:path>
                <a:path w="41275" h="71754">
                  <a:moveTo>
                    <a:pt x="24365" y="24358"/>
                  </a:moveTo>
                  <a:lnTo>
                    <a:pt x="24365" y="7581"/>
                  </a:lnTo>
                </a:path>
                <a:path w="41275" h="71754">
                  <a:moveTo>
                    <a:pt x="24365" y="7581"/>
                  </a:moveTo>
                  <a:lnTo>
                    <a:pt x="24365" y="71577"/>
                  </a:lnTo>
                </a:path>
                <a:path w="41275" h="71754">
                  <a:moveTo>
                    <a:pt x="24365" y="71577"/>
                  </a:moveTo>
                  <a:lnTo>
                    <a:pt x="24365" y="15227"/>
                  </a:lnTo>
                </a:path>
                <a:path w="41275" h="71754">
                  <a:moveTo>
                    <a:pt x="24365" y="15227"/>
                  </a:moveTo>
                  <a:lnTo>
                    <a:pt x="24365" y="24358"/>
                  </a:lnTo>
                </a:path>
                <a:path w="41275" h="71754">
                  <a:moveTo>
                    <a:pt x="24365" y="24358"/>
                  </a:moveTo>
                  <a:lnTo>
                    <a:pt x="24365" y="71577"/>
                  </a:lnTo>
                </a:path>
                <a:path w="41275" h="71754">
                  <a:moveTo>
                    <a:pt x="24365" y="71577"/>
                  </a:moveTo>
                  <a:lnTo>
                    <a:pt x="32005" y="15227"/>
                  </a:lnTo>
                </a:path>
                <a:path w="41275" h="71754">
                  <a:moveTo>
                    <a:pt x="32005" y="15227"/>
                  </a:moveTo>
                  <a:lnTo>
                    <a:pt x="32005" y="71577"/>
                  </a:lnTo>
                </a:path>
                <a:path w="41275" h="71754">
                  <a:moveTo>
                    <a:pt x="32005" y="71577"/>
                  </a:moveTo>
                  <a:lnTo>
                    <a:pt x="32005" y="15227"/>
                  </a:lnTo>
                </a:path>
                <a:path w="41275" h="71754">
                  <a:moveTo>
                    <a:pt x="32005" y="15227"/>
                  </a:moveTo>
                  <a:lnTo>
                    <a:pt x="32005" y="24358"/>
                  </a:lnTo>
                </a:path>
                <a:path w="41275" h="71754">
                  <a:moveTo>
                    <a:pt x="32005" y="24358"/>
                  </a:moveTo>
                  <a:lnTo>
                    <a:pt x="32005" y="71577"/>
                  </a:lnTo>
                </a:path>
                <a:path w="41275" h="71754">
                  <a:moveTo>
                    <a:pt x="32005" y="71577"/>
                  </a:moveTo>
                  <a:lnTo>
                    <a:pt x="32005" y="15227"/>
                  </a:lnTo>
                </a:path>
                <a:path w="41275" h="71754">
                  <a:moveTo>
                    <a:pt x="32005" y="15227"/>
                  </a:moveTo>
                  <a:lnTo>
                    <a:pt x="32005" y="71577"/>
                  </a:lnTo>
                </a:path>
                <a:path w="41275" h="71754">
                  <a:moveTo>
                    <a:pt x="32005" y="71577"/>
                  </a:moveTo>
                  <a:lnTo>
                    <a:pt x="41129" y="15227"/>
                  </a:lnTo>
                </a:path>
                <a:path w="41275" h="71754">
                  <a:moveTo>
                    <a:pt x="41129" y="15227"/>
                  </a:moveTo>
                  <a:lnTo>
                    <a:pt x="41129" y="39636"/>
                  </a:lnTo>
                </a:path>
                <a:path w="41275" h="71754">
                  <a:moveTo>
                    <a:pt x="41129" y="39636"/>
                  </a:moveTo>
                  <a:lnTo>
                    <a:pt x="41129" y="71577"/>
                  </a:lnTo>
                </a:path>
                <a:path w="41275" h="71754">
                  <a:moveTo>
                    <a:pt x="41129" y="71577"/>
                  </a:moveTo>
                  <a:lnTo>
                    <a:pt x="41129" y="15227"/>
                  </a:lnTo>
                </a:path>
                <a:path w="41275" h="71754">
                  <a:moveTo>
                    <a:pt x="41129" y="15227"/>
                  </a:moveTo>
                  <a:lnTo>
                    <a:pt x="41129" y="63995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 descr=""/>
            <p:cNvSpPr/>
            <p:nvPr/>
          </p:nvSpPr>
          <p:spPr>
            <a:xfrm>
              <a:off x="2605720" y="53920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 descr=""/>
            <p:cNvSpPr/>
            <p:nvPr/>
          </p:nvSpPr>
          <p:spPr>
            <a:xfrm>
              <a:off x="2609750" y="5339702"/>
              <a:ext cx="32384" cy="56515"/>
            </a:xfrm>
            <a:custGeom>
              <a:avLst/>
              <a:gdLst/>
              <a:ahLst/>
              <a:cxnLst/>
              <a:rect l="l" t="t" r="r" b="b"/>
              <a:pathLst>
                <a:path w="32385" h="56514">
                  <a:moveTo>
                    <a:pt x="0" y="56413"/>
                  </a:moveTo>
                  <a:lnTo>
                    <a:pt x="0" y="7645"/>
                  </a:lnTo>
                </a:path>
                <a:path w="32385" h="56514">
                  <a:moveTo>
                    <a:pt x="0" y="7645"/>
                  </a:moveTo>
                  <a:lnTo>
                    <a:pt x="7639" y="48767"/>
                  </a:lnTo>
                </a:path>
                <a:path w="32385" h="56514">
                  <a:moveTo>
                    <a:pt x="7639" y="48767"/>
                  </a:moveTo>
                  <a:lnTo>
                    <a:pt x="7639" y="56413"/>
                  </a:lnTo>
                </a:path>
                <a:path w="32385" h="56514">
                  <a:moveTo>
                    <a:pt x="7639" y="56413"/>
                  </a:moveTo>
                  <a:lnTo>
                    <a:pt x="7639" y="7645"/>
                  </a:lnTo>
                </a:path>
                <a:path w="32385" h="56514">
                  <a:moveTo>
                    <a:pt x="7639" y="7645"/>
                  </a:moveTo>
                  <a:lnTo>
                    <a:pt x="7639" y="56413"/>
                  </a:lnTo>
                </a:path>
                <a:path w="32385" h="56514">
                  <a:moveTo>
                    <a:pt x="7639" y="56413"/>
                  </a:moveTo>
                  <a:lnTo>
                    <a:pt x="7639" y="48767"/>
                  </a:lnTo>
                </a:path>
                <a:path w="32385" h="56514">
                  <a:moveTo>
                    <a:pt x="7639" y="48767"/>
                  </a:moveTo>
                  <a:lnTo>
                    <a:pt x="7639" y="7645"/>
                  </a:lnTo>
                </a:path>
                <a:path w="32385" h="56514">
                  <a:moveTo>
                    <a:pt x="7639" y="7645"/>
                  </a:moveTo>
                  <a:lnTo>
                    <a:pt x="7639" y="56413"/>
                  </a:lnTo>
                </a:path>
                <a:path w="32385" h="56514">
                  <a:moveTo>
                    <a:pt x="7639" y="56413"/>
                  </a:moveTo>
                  <a:lnTo>
                    <a:pt x="7639" y="7645"/>
                  </a:lnTo>
                </a:path>
                <a:path w="32385" h="56514">
                  <a:moveTo>
                    <a:pt x="7639" y="7645"/>
                  </a:moveTo>
                  <a:lnTo>
                    <a:pt x="15228" y="56413"/>
                  </a:lnTo>
                </a:path>
                <a:path w="32385" h="56514">
                  <a:moveTo>
                    <a:pt x="15228" y="56413"/>
                  </a:moveTo>
                  <a:lnTo>
                    <a:pt x="15228" y="48767"/>
                  </a:lnTo>
                </a:path>
                <a:path w="32385" h="56514">
                  <a:moveTo>
                    <a:pt x="15228" y="48767"/>
                  </a:moveTo>
                  <a:lnTo>
                    <a:pt x="15228" y="7645"/>
                  </a:lnTo>
                </a:path>
                <a:path w="32385" h="56514">
                  <a:moveTo>
                    <a:pt x="15228" y="7645"/>
                  </a:moveTo>
                  <a:lnTo>
                    <a:pt x="15228" y="56413"/>
                  </a:lnTo>
                </a:path>
                <a:path w="32385" h="56514">
                  <a:moveTo>
                    <a:pt x="15228" y="56413"/>
                  </a:moveTo>
                  <a:lnTo>
                    <a:pt x="15228" y="7645"/>
                  </a:lnTo>
                </a:path>
                <a:path w="32385" h="56514">
                  <a:moveTo>
                    <a:pt x="15228" y="7645"/>
                  </a:moveTo>
                  <a:lnTo>
                    <a:pt x="15228" y="48767"/>
                  </a:lnTo>
                </a:path>
                <a:path w="32385" h="56514">
                  <a:moveTo>
                    <a:pt x="15228" y="48767"/>
                  </a:moveTo>
                  <a:lnTo>
                    <a:pt x="15228" y="32054"/>
                  </a:lnTo>
                </a:path>
                <a:path w="32385" h="56514">
                  <a:moveTo>
                    <a:pt x="15228" y="32054"/>
                  </a:moveTo>
                  <a:lnTo>
                    <a:pt x="24403" y="7645"/>
                  </a:lnTo>
                </a:path>
                <a:path w="32385" h="56514">
                  <a:moveTo>
                    <a:pt x="24403" y="7645"/>
                  </a:moveTo>
                  <a:lnTo>
                    <a:pt x="24403" y="48767"/>
                  </a:lnTo>
                </a:path>
                <a:path w="32385" h="56514">
                  <a:moveTo>
                    <a:pt x="24403" y="48767"/>
                  </a:moveTo>
                  <a:lnTo>
                    <a:pt x="24403" y="7645"/>
                  </a:lnTo>
                </a:path>
                <a:path w="32385" h="56514">
                  <a:moveTo>
                    <a:pt x="24403" y="7645"/>
                  </a:moveTo>
                  <a:lnTo>
                    <a:pt x="24403" y="48767"/>
                  </a:lnTo>
                </a:path>
                <a:path w="32385" h="56514">
                  <a:moveTo>
                    <a:pt x="24403" y="48767"/>
                  </a:moveTo>
                  <a:lnTo>
                    <a:pt x="24403" y="16776"/>
                  </a:lnTo>
                </a:path>
                <a:path w="32385" h="56514">
                  <a:moveTo>
                    <a:pt x="24403" y="16776"/>
                  </a:moveTo>
                  <a:lnTo>
                    <a:pt x="24403" y="0"/>
                  </a:lnTo>
                </a:path>
                <a:path w="32385" h="56514">
                  <a:moveTo>
                    <a:pt x="24403" y="0"/>
                  </a:moveTo>
                  <a:lnTo>
                    <a:pt x="24403" y="48767"/>
                  </a:lnTo>
                </a:path>
                <a:path w="32385" h="56514">
                  <a:moveTo>
                    <a:pt x="24403" y="48767"/>
                  </a:moveTo>
                  <a:lnTo>
                    <a:pt x="32005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 descr=""/>
            <p:cNvSpPr/>
            <p:nvPr/>
          </p:nvSpPr>
          <p:spPr>
            <a:xfrm>
              <a:off x="2637725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 descr=""/>
            <p:cNvSpPr/>
            <p:nvPr/>
          </p:nvSpPr>
          <p:spPr>
            <a:xfrm>
              <a:off x="2641755" y="5339702"/>
              <a:ext cx="15240" cy="48895"/>
            </a:xfrm>
            <a:custGeom>
              <a:avLst/>
              <a:gdLst/>
              <a:ahLst/>
              <a:cxnLst/>
              <a:rect l="l" t="t" r="r" b="b"/>
              <a:pathLst>
                <a:path w="15239" h="48895">
                  <a:moveTo>
                    <a:pt x="0" y="0"/>
                  </a:moveTo>
                  <a:lnTo>
                    <a:pt x="0" y="48767"/>
                  </a:lnTo>
                </a:path>
                <a:path w="15239" h="48895">
                  <a:moveTo>
                    <a:pt x="0" y="48767"/>
                  </a:moveTo>
                  <a:lnTo>
                    <a:pt x="0" y="0"/>
                  </a:lnTo>
                </a:path>
                <a:path w="15239" h="48895">
                  <a:moveTo>
                    <a:pt x="0" y="0"/>
                  </a:moveTo>
                  <a:lnTo>
                    <a:pt x="0" y="41173"/>
                  </a:lnTo>
                </a:path>
                <a:path w="15239" h="48895">
                  <a:moveTo>
                    <a:pt x="0" y="41173"/>
                  </a:moveTo>
                  <a:lnTo>
                    <a:pt x="0" y="0"/>
                  </a:lnTo>
                </a:path>
                <a:path w="15239" h="48895">
                  <a:moveTo>
                    <a:pt x="0" y="0"/>
                  </a:moveTo>
                  <a:lnTo>
                    <a:pt x="0" y="7645"/>
                  </a:lnTo>
                </a:path>
                <a:path w="15239" h="48895">
                  <a:moveTo>
                    <a:pt x="0" y="7645"/>
                  </a:moveTo>
                  <a:lnTo>
                    <a:pt x="7639" y="41173"/>
                  </a:lnTo>
                </a:path>
                <a:path w="15239" h="48895">
                  <a:moveTo>
                    <a:pt x="7639" y="41173"/>
                  </a:moveTo>
                  <a:lnTo>
                    <a:pt x="7639" y="0"/>
                  </a:lnTo>
                </a:path>
                <a:path w="15239" h="48895">
                  <a:moveTo>
                    <a:pt x="7639" y="0"/>
                  </a:moveTo>
                  <a:lnTo>
                    <a:pt x="7639" y="41173"/>
                  </a:lnTo>
                </a:path>
                <a:path w="15239" h="48895">
                  <a:moveTo>
                    <a:pt x="7639" y="41173"/>
                  </a:moveTo>
                  <a:lnTo>
                    <a:pt x="7639" y="0"/>
                  </a:lnTo>
                </a:path>
                <a:path w="15239" h="48895">
                  <a:moveTo>
                    <a:pt x="7639" y="0"/>
                  </a:moveTo>
                  <a:lnTo>
                    <a:pt x="7639" y="16776"/>
                  </a:lnTo>
                </a:path>
                <a:path w="15239" h="48895">
                  <a:moveTo>
                    <a:pt x="7639" y="16776"/>
                  </a:moveTo>
                  <a:lnTo>
                    <a:pt x="7639" y="32054"/>
                  </a:lnTo>
                </a:path>
                <a:path w="15239" h="48895">
                  <a:moveTo>
                    <a:pt x="7639" y="32054"/>
                  </a:moveTo>
                  <a:lnTo>
                    <a:pt x="7639" y="0"/>
                  </a:lnTo>
                </a:path>
                <a:path w="15239" h="48895">
                  <a:moveTo>
                    <a:pt x="7639" y="0"/>
                  </a:moveTo>
                  <a:lnTo>
                    <a:pt x="15228" y="32054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 descr=""/>
            <p:cNvSpPr/>
            <p:nvPr/>
          </p:nvSpPr>
          <p:spPr>
            <a:xfrm>
              <a:off x="2652953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 descr=""/>
            <p:cNvSpPr/>
            <p:nvPr/>
          </p:nvSpPr>
          <p:spPr>
            <a:xfrm>
              <a:off x="2656983" y="5332120"/>
              <a:ext cx="24765" cy="40005"/>
            </a:xfrm>
            <a:custGeom>
              <a:avLst/>
              <a:gdLst/>
              <a:ahLst/>
              <a:cxnLst/>
              <a:rect l="l" t="t" r="r" b="b"/>
              <a:pathLst>
                <a:path w="24764" h="40004">
                  <a:moveTo>
                    <a:pt x="0" y="39636"/>
                  </a:moveTo>
                  <a:lnTo>
                    <a:pt x="0" y="0"/>
                  </a:lnTo>
                </a:path>
                <a:path w="24764" h="40004">
                  <a:moveTo>
                    <a:pt x="0" y="0"/>
                  </a:moveTo>
                  <a:lnTo>
                    <a:pt x="0" y="24358"/>
                  </a:lnTo>
                </a:path>
                <a:path w="24764" h="40004">
                  <a:moveTo>
                    <a:pt x="0" y="24358"/>
                  </a:moveTo>
                  <a:lnTo>
                    <a:pt x="0" y="39636"/>
                  </a:lnTo>
                </a:path>
                <a:path w="24764" h="40004">
                  <a:moveTo>
                    <a:pt x="0" y="39636"/>
                  </a:moveTo>
                  <a:lnTo>
                    <a:pt x="0" y="0"/>
                  </a:lnTo>
                </a:path>
                <a:path w="24764" h="40004">
                  <a:moveTo>
                    <a:pt x="0" y="0"/>
                  </a:moveTo>
                  <a:lnTo>
                    <a:pt x="0" y="39636"/>
                  </a:lnTo>
                </a:path>
                <a:path w="24764" h="40004">
                  <a:moveTo>
                    <a:pt x="0" y="39636"/>
                  </a:moveTo>
                  <a:lnTo>
                    <a:pt x="0" y="31991"/>
                  </a:lnTo>
                </a:path>
                <a:path w="24764" h="40004">
                  <a:moveTo>
                    <a:pt x="0" y="31991"/>
                  </a:moveTo>
                  <a:lnTo>
                    <a:pt x="9175" y="0"/>
                  </a:lnTo>
                </a:path>
                <a:path w="24764" h="40004">
                  <a:moveTo>
                    <a:pt x="9175" y="0"/>
                  </a:moveTo>
                  <a:lnTo>
                    <a:pt x="9175" y="24358"/>
                  </a:lnTo>
                </a:path>
                <a:path w="24764" h="40004">
                  <a:moveTo>
                    <a:pt x="9175" y="24358"/>
                  </a:moveTo>
                  <a:lnTo>
                    <a:pt x="9175" y="31991"/>
                  </a:lnTo>
                </a:path>
                <a:path w="24764" h="40004">
                  <a:moveTo>
                    <a:pt x="9175" y="31991"/>
                  </a:moveTo>
                  <a:lnTo>
                    <a:pt x="9175" y="0"/>
                  </a:lnTo>
                </a:path>
                <a:path w="24764" h="40004">
                  <a:moveTo>
                    <a:pt x="9175" y="0"/>
                  </a:moveTo>
                  <a:lnTo>
                    <a:pt x="9175" y="31991"/>
                  </a:lnTo>
                </a:path>
                <a:path w="24764" h="40004">
                  <a:moveTo>
                    <a:pt x="9175" y="31991"/>
                  </a:moveTo>
                  <a:lnTo>
                    <a:pt x="9175" y="24358"/>
                  </a:lnTo>
                </a:path>
                <a:path w="24764" h="40004">
                  <a:moveTo>
                    <a:pt x="9175" y="24358"/>
                  </a:moveTo>
                  <a:lnTo>
                    <a:pt x="9175" y="0"/>
                  </a:lnTo>
                </a:path>
                <a:path w="24764" h="40004">
                  <a:moveTo>
                    <a:pt x="9175" y="0"/>
                  </a:moveTo>
                  <a:lnTo>
                    <a:pt x="9175" y="31991"/>
                  </a:lnTo>
                </a:path>
                <a:path w="24764" h="40004">
                  <a:moveTo>
                    <a:pt x="9175" y="31991"/>
                  </a:moveTo>
                  <a:lnTo>
                    <a:pt x="16763" y="0"/>
                  </a:lnTo>
                </a:path>
                <a:path w="24764" h="40004">
                  <a:moveTo>
                    <a:pt x="16763" y="0"/>
                  </a:moveTo>
                  <a:lnTo>
                    <a:pt x="16763" y="31991"/>
                  </a:lnTo>
                </a:path>
                <a:path w="24764" h="40004">
                  <a:moveTo>
                    <a:pt x="16763" y="31991"/>
                  </a:moveTo>
                  <a:lnTo>
                    <a:pt x="16763" y="15227"/>
                  </a:lnTo>
                </a:path>
                <a:path w="24764" h="40004">
                  <a:moveTo>
                    <a:pt x="16763" y="15227"/>
                  </a:moveTo>
                  <a:lnTo>
                    <a:pt x="16763" y="0"/>
                  </a:lnTo>
                </a:path>
                <a:path w="24764" h="40004">
                  <a:moveTo>
                    <a:pt x="16763" y="0"/>
                  </a:moveTo>
                  <a:lnTo>
                    <a:pt x="16763" y="31991"/>
                  </a:lnTo>
                </a:path>
                <a:path w="24764" h="40004">
                  <a:moveTo>
                    <a:pt x="16763" y="31991"/>
                  </a:moveTo>
                  <a:lnTo>
                    <a:pt x="16763" y="0"/>
                  </a:lnTo>
                </a:path>
                <a:path w="24764" h="40004">
                  <a:moveTo>
                    <a:pt x="16763" y="0"/>
                  </a:moveTo>
                  <a:lnTo>
                    <a:pt x="24403" y="31991"/>
                  </a:lnTo>
                </a:path>
                <a:path w="24764" h="40004">
                  <a:moveTo>
                    <a:pt x="24403" y="31991"/>
                  </a:moveTo>
                  <a:lnTo>
                    <a:pt x="24403" y="7581"/>
                  </a:lnTo>
                </a:path>
                <a:path w="24764" h="40004">
                  <a:moveTo>
                    <a:pt x="24403" y="7581"/>
                  </a:moveTo>
                  <a:lnTo>
                    <a:pt x="24403" y="0"/>
                  </a:lnTo>
                </a:path>
                <a:path w="24764" h="40004">
                  <a:moveTo>
                    <a:pt x="24403" y="0"/>
                  </a:moveTo>
                  <a:lnTo>
                    <a:pt x="24403" y="24358"/>
                  </a:lnTo>
                </a:path>
                <a:path w="24764" h="40004">
                  <a:moveTo>
                    <a:pt x="24403" y="24358"/>
                  </a:moveTo>
                  <a:lnTo>
                    <a:pt x="24403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 descr=""/>
            <p:cNvSpPr/>
            <p:nvPr/>
          </p:nvSpPr>
          <p:spPr>
            <a:xfrm>
              <a:off x="2677357" y="53280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 descr=""/>
            <p:cNvSpPr/>
            <p:nvPr/>
          </p:nvSpPr>
          <p:spPr>
            <a:xfrm>
              <a:off x="2681387" y="5322989"/>
              <a:ext cx="9525" cy="33655"/>
            </a:xfrm>
            <a:custGeom>
              <a:avLst/>
              <a:gdLst/>
              <a:ahLst/>
              <a:cxnLst/>
              <a:rect l="l" t="t" r="r" b="b"/>
              <a:pathLst>
                <a:path w="9525" h="33654">
                  <a:moveTo>
                    <a:pt x="0" y="9131"/>
                  </a:moveTo>
                  <a:lnTo>
                    <a:pt x="0" y="33489"/>
                  </a:lnTo>
                </a:path>
                <a:path w="9525" h="33654">
                  <a:moveTo>
                    <a:pt x="0" y="33489"/>
                  </a:moveTo>
                  <a:lnTo>
                    <a:pt x="0" y="0"/>
                  </a:lnTo>
                </a:path>
                <a:path w="9525" h="33654">
                  <a:moveTo>
                    <a:pt x="0" y="0"/>
                  </a:moveTo>
                  <a:lnTo>
                    <a:pt x="9124" y="33489"/>
                  </a:lnTo>
                </a:path>
                <a:path w="9525" h="33654">
                  <a:moveTo>
                    <a:pt x="9124" y="33489"/>
                  </a:moveTo>
                  <a:lnTo>
                    <a:pt x="9124" y="9131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 descr=""/>
            <p:cNvSpPr/>
            <p:nvPr/>
          </p:nvSpPr>
          <p:spPr>
            <a:xfrm>
              <a:off x="2686481" y="53280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 descr=""/>
            <p:cNvSpPr/>
            <p:nvPr/>
          </p:nvSpPr>
          <p:spPr>
            <a:xfrm>
              <a:off x="2690511" y="5332120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0" y="0"/>
                  </a:moveTo>
                  <a:lnTo>
                    <a:pt x="0" y="24358"/>
                  </a:lnTo>
                </a:path>
                <a:path w="15239" h="24764">
                  <a:moveTo>
                    <a:pt x="0" y="24358"/>
                  </a:moveTo>
                  <a:lnTo>
                    <a:pt x="0" y="0"/>
                  </a:lnTo>
                </a:path>
                <a:path w="15239" h="24764">
                  <a:moveTo>
                    <a:pt x="0" y="0"/>
                  </a:moveTo>
                  <a:lnTo>
                    <a:pt x="0" y="24358"/>
                  </a:lnTo>
                </a:path>
                <a:path w="15239" h="24764">
                  <a:moveTo>
                    <a:pt x="0" y="24358"/>
                  </a:moveTo>
                  <a:lnTo>
                    <a:pt x="7639" y="0"/>
                  </a:lnTo>
                </a:path>
                <a:path w="15239" h="24764">
                  <a:moveTo>
                    <a:pt x="7639" y="0"/>
                  </a:moveTo>
                  <a:lnTo>
                    <a:pt x="7639" y="7581"/>
                  </a:lnTo>
                </a:path>
                <a:path w="15239" h="24764">
                  <a:moveTo>
                    <a:pt x="7639" y="7581"/>
                  </a:moveTo>
                  <a:lnTo>
                    <a:pt x="7639" y="24358"/>
                  </a:lnTo>
                </a:path>
                <a:path w="15239" h="24764">
                  <a:moveTo>
                    <a:pt x="7639" y="24358"/>
                  </a:moveTo>
                  <a:lnTo>
                    <a:pt x="7639" y="0"/>
                  </a:lnTo>
                </a:path>
                <a:path w="15239" h="24764">
                  <a:moveTo>
                    <a:pt x="7639" y="0"/>
                  </a:moveTo>
                  <a:lnTo>
                    <a:pt x="7639" y="24358"/>
                  </a:lnTo>
                </a:path>
                <a:path w="15239" h="24764">
                  <a:moveTo>
                    <a:pt x="7639" y="24358"/>
                  </a:moveTo>
                  <a:lnTo>
                    <a:pt x="7639" y="0"/>
                  </a:lnTo>
                </a:path>
                <a:path w="15239" h="24764">
                  <a:moveTo>
                    <a:pt x="7639" y="0"/>
                  </a:moveTo>
                  <a:lnTo>
                    <a:pt x="7639" y="15227"/>
                  </a:lnTo>
                </a:path>
                <a:path w="15239" h="24764">
                  <a:moveTo>
                    <a:pt x="7639" y="15227"/>
                  </a:moveTo>
                  <a:lnTo>
                    <a:pt x="7639" y="24358"/>
                  </a:lnTo>
                </a:path>
                <a:path w="15239" h="24764">
                  <a:moveTo>
                    <a:pt x="7639" y="24358"/>
                  </a:moveTo>
                  <a:lnTo>
                    <a:pt x="15228" y="0"/>
                  </a:lnTo>
                </a:path>
                <a:path w="15239" h="24764">
                  <a:moveTo>
                    <a:pt x="15228" y="0"/>
                  </a:moveTo>
                  <a:lnTo>
                    <a:pt x="15228" y="24358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 descr=""/>
            <p:cNvSpPr/>
            <p:nvPr/>
          </p:nvSpPr>
          <p:spPr>
            <a:xfrm>
              <a:off x="2701710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 descr=""/>
            <p:cNvSpPr/>
            <p:nvPr/>
          </p:nvSpPr>
          <p:spPr>
            <a:xfrm>
              <a:off x="2705739" y="5332120"/>
              <a:ext cx="24765" cy="32384"/>
            </a:xfrm>
            <a:custGeom>
              <a:avLst/>
              <a:gdLst/>
              <a:ahLst/>
              <a:cxnLst/>
              <a:rect l="l" t="t" r="r" b="b"/>
              <a:pathLst>
                <a:path w="24764" h="32385">
                  <a:moveTo>
                    <a:pt x="0" y="24358"/>
                  </a:moveTo>
                  <a:lnTo>
                    <a:pt x="0" y="0"/>
                  </a:lnTo>
                </a:path>
                <a:path w="24764" h="32385">
                  <a:moveTo>
                    <a:pt x="0" y="0"/>
                  </a:moveTo>
                  <a:lnTo>
                    <a:pt x="0" y="24358"/>
                  </a:lnTo>
                </a:path>
                <a:path w="24764" h="32385">
                  <a:moveTo>
                    <a:pt x="0" y="24358"/>
                  </a:moveTo>
                  <a:lnTo>
                    <a:pt x="0" y="0"/>
                  </a:lnTo>
                </a:path>
                <a:path w="24764" h="32385">
                  <a:moveTo>
                    <a:pt x="0" y="0"/>
                  </a:moveTo>
                  <a:lnTo>
                    <a:pt x="0" y="24358"/>
                  </a:lnTo>
                </a:path>
                <a:path w="24764" h="32385">
                  <a:moveTo>
                    <a:pt x="0" y="24358"/>
                  </a:moveTo>
                  <a:lnTo>
                    <a:pt x="9187" y="24358"/>
                  </a:lnTo>
                </a:path>
                <a:path w="24764" h="32385">
                  <a:moveTo>
                    <a:pt x="9187" y="24358"/>
                  </a:moveTo>
                  <a:lnTo>
                    <a:pt x="9187" y="0"/>
                  </a:lnTo>
                </a:path>
                <a:path w="24764" h="32385">
                  <a:moveTo>
                    <a:pt x="9187" y="0"/>
                  </a:moveTo>
                  <a:lnTo>
                    <a:pt x="9187" y="24358"/>
                  </a:lnTo>
                </a:path>
                <a:path w="24764" h="32385">
                  <a:moveTo>
                    <a:pt x="9187" y="24358"/>
                  </a:moveTo>
                  <a:lnTo>
                    <a:pt x="9187" y="0"/>
                  </a:lnTo>
                </a:path>
                <a:path w="24764" h="32385">
                  <a:moveTo>
                    <a:pt x="9187" y="0"/>
                  </a:moveTo>
                  <a:lnTo>
                    <a:pt x="9187" y="24358"/>
                  </a:lnTo>
                </a:path>
                <a:path w="24764" h="32385">
                  <a:moveTo>
                    <a:pt x="9187" y="24358"/>
                  </a:moveTo>
                  <a:lnTo>
                    <a:pt x="9187" y="15227"/>
                  </a:lnTo>
                </a:path>
                <a:path w="24764" h="32385">
                  <a:moveTo>
                    <a:pt x="9187" y="15227"/>
                  </a:moveTo>
                  <a:lnTo>
                    <a:pt x="9187" y="0"/>
                  </a:lnTo>
                </a:path>
                <a:path w="24764" h="32385">
                  <a:moveTo>
                    <a:pt x="9187" y="0"/>
                  </a:moveTo>
                  <a:lnTo>
                    <a:pt x="16776" y="24358"/>
                  </a:lnTo>
                </a:path>
                <a:path w="24764" h="32385">
                  <a:moveTo>
                    <a:pt x="16776" y="24358"/>
                  </a:moveTo>
                  <a:lnTo>
                    <a:pt x="16776" y="7581"/>
                  </a:lnTo>
                </a:path>
                <a:path w="24764" h="32385">
                  <a:moveTo>
                    <a:pt x="16776" y="7581"/>
                  </a:moveTo>
                  <a:lnTo>
                    <a:pt x="16776" y="24358"/>
                  </a:lnTo>
                </a:path>
                <a:path w="24764" h="32385">
                  <a:moveTo>
                    <a:pt x="16776" y="24358"/>
                  </a:moveTo>
                  <a:lnTo>
                    <a:pt x="16776" y="15227"/>
                  </a:lnTo>
                </a:path>
                <a:path w="24764" h="32385">
                  <a:moveTo>
                    <a:pt x="16776" y="15227"/>
                  </a:moveTo>
                  <a:lnTo>
                    <a:pt x="16776" y="7581"/>
                  </a:lnTo>
                </a:path>
                <a:path w="24764" h="32385">
                  <a:moveTo>
                    <a:pt x="16776" y="7581"/>
                  </a:moveTo>
                  <a:lnTo>
                    <a:pt x="16776" y="31991"/>
                  </a:lnTo>
                </a:path>
                <a:path w="24764" h="32385">
                  <a:moveTo>
                    <a:pt x="16776" y="31991"/>
                  </a:moveTo>
                  <a:lnTo>
                    <a:pt x="16776" y="7581"/>
                  </a:lnTo>
                </a:path>
                <a:path w="24764" h="32385">
                  <a:moveTo>
                    <a:pt x="16776" y="7581"/>
                  </a:moveTo>
                  <a:lnTo>
                    <a:pt x="24416" y="7581"/>
                  </a:lnTo>
                </a:path>
                <a:path w="24764" h="32385">
                  <a:moveTo>
                    <a:pt x="24416" y="7581"/>
                  </a:moveTo>
                  <a:lnTo>
                    <a:pt x="24416" y="31991"/>
                  </a:lnTo>
                </a:path>
                <a:path w="24764" h="32385">
                  <a:moveTo>
                    <a:pt x="24416" y="31991"/>
                  </a:moveTo>
                  <a:lnTo>
                    <a:pt x="24416" y="7581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 descr=""/>
            <p:cNvSpPr/>
            <p:nvPr/>
          </p:nvSpPr>
          <p:spPr>
            <a:xfrm>
              <a:off x="2726126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 descr=""/>
            <p:cNvSpPr/>
            <p:nvPr/>
          </p:nvSpPr>
          <p:spPr>
            <a:xfrm>
              <a:off x="2730156" y="533970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w="0" h="24764">
                  <a:moveTo>
                    <a:pt x="0" y="0"/>
                  </a:moveTo>
                  <a:lnTo>
                    <a:pt x="0" y="24409"/>
                  </a:lnTo>
                </a:path>
                <a:path w="0" h="24764">
                  <a:moveTo>
                    <a:pt x="0" y="24409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 descr=""/>
            <p:cNvSpPr/>
            <p:nvPr/>
          </p:nvSpPr>
          <p:spPr>
            <a:xfrm>
              <a:off x="2726126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 descr=""/>
            <p:cNvSpPr/>
            <p:nvPr/>
          </p:nvSpPr>
          <p:spPr>
            <a:xfrm>
              <a:off x="2730156" y="533970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0" y="0"/>
                  </a:moveTo>
                  <a:lnTo>
                    <a:pt x="0" y="24409"/>
                  </a:lnTo>
                </a:path>
                <a:path w="24764" h="24764">
                  <a:moveTo>
                    <a:pt x="0" y="24409"/>
                  </a:moveTo>
                  <a:lnTo>
                    <a:pt x="7639" y="0"/>
                  </a:lnTo>
                </a:path>
                <a:path w="24764" h="24764">
                  <a:moveTo>
                    <a:pt x="7639" y="0"/>
                  </a:moveTo>
                  <a:lnTo>
                    <a:pt x="7639" y="24409"/>
                  </a:lnTo>
                </a:path>
                <a:path w="24764" h="24764">
                  <a:moveTo>
                    <a:pt x="7639" y="24409"/>
                  </a:moveTo>
                  <a:lnTo>
                    <a:pt x="7639" y="0"/>
                  </a:lnTo>
                </a:path>
                <a:path w="24764" h="24764">
                  <a:moveTo>
                    <a:pt x="7639" y="0"/>
                  </a:moveTo>
                  <a:lnTo>
                    <a:pt x="7639" y="7645"/>
                  </a:lnTo>
                </a:path>
                <a:path w="24764" h="24764">
                  <a:moveTo>
                    <a:pt x="7639" y="7645"/>
                  </a:moveTo>
                  <a:lnTo>
                    <a:pt x="7639" y="24409"/>
                  </a:lnTo>
                </a:path>
                <a:path w="24764" h="24764">
                  <a:moveTo>
                    <a:pt x="7639" y="24409"/>
                  </a:moveTo>
                  <a:lnTo>
                    <a:pt x="7639" y="0"/>
                  </a:lnTo>
                </a:path>
                <a:path w="24764" h="24764">
                  <a:moveTo>
                    <a:pt x="7639" y="0"/>
                  </a:moveTo>
                  <a:lnTo>
                    <a:pt x="7639" y="24409"/>
                  </a:lnTo>
                </a:path>
                <a:path w="24764" h="24764">
                  <a:moveTo>
                    <a:pt x="7639" y="24409"/>
                  </a:moveTo>
                  <a:lnTo>
                    <a:pt x="16713" y="0"/>
                  </a:lnTo>
                </a:path>
                <a:path w="24764" h="24764">
                  <a:moveTo>
                    <a:pt x="16713" y="0"/>
                  </a:moveTo>
                  <a:lnTo>
                    <a:pt x="16713" y="7645"/>
                  </a:lnTo>
                </a:path>
                <a:path w="24764" h="24764">
                  <a:moveTo>
                    <a:pt x="16713" y="7645"/>
                  </a:moveTo>
                  <a:lnTo>
                    <a:pt x="16713" y="24409"/>
                  </a:lnTo>
                </a:path>
                <a:path w="24764" h="24764">
                  <a:moveTo>
                    <a:pt x="16713" y="24409"/>
                  </a:moveTo>
                  <a:lnTo>
                    <a:pt x="16713" y="0"/>
                  </a:lnTo>
                </a:path>
                <a:path w="24764" h="24764">
                  <a:moveTo>
                    <a:pt x="16713" y="0"/>
                  </a:moveTo>
                  <a:lnTo>
                    <a:pt x="16713" y="24409"/>
                  </a:lnTo>
                </a:path>
                <a:path w="24764" h="24764">
                  <a:moveTo>
                    <a:pt x="16713" y="24409"/>
                  </a:moveTo>
                  <a:lnTo>
                    <a:pt x="16713" y="16776"/>
                  </a:lnTo>
                </a:path>
                <a:path w="24764" h="24764">
                  <a:moveTo>
                    <a:pt x="16713" y="16776"/>
                  </a:moveTo>
                  <a:lnTo>
                    <a:pt x="16713" y="0"/>
                  </a:lnTo>
                </a:path>
                <a:path w="24764" h="24764">
                  <a:moveTo>
                    <a:pt x="16713" y="0"/>
                  </a:moveTo>
                  <a:lnTo>
                    <a:pt x="24352" y="16776"/>
                  </a:lnTo>
                </a:path>
                <a:path w="24764" h="24764">
                  <a:moveTo>
                    <a:pt x="24352" y="16776"/>
                  </a:moveTo>
                  <a:lnTo>
                    <a:pt x="24352" y="24409"/>
                  </a:lnTo>
                </a:path>
                <a:path w="24764" h="24764">
                  <a:moveTo>
                    <a:pt x="24352" y="24409"/>
                  </a:moveTo>
                  <a:lnTo>
                    <a:pt x="24352" y="0"/>
                  </a:lnTo>
                </a:path>
                <a:path w="24764" h="24764">
                  <a:moveTo>
                    <a:pt x="24352" y="0"/>
                  </a:moveTo>
                  <a:lnTo>
                    <a:pt x="24352" y="16776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 descr=""/>
            <p:cNvSpPr/>
            <p:nvPr/>
          </p:nvSpPr>
          <p:spPr>
            <a:xfrm>
              <a:off x="2750479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 descr=""/>
            <p:cNvSpPr/>
            <p:nvPr/>
          </p:nvSpPr>
          <p:spPr>
            <a:xfrm>
              <a:off x="2754509" y="533970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0" y="16776"/>
                  </a:moveTo>
                  <a:lnTo>
                    <a:pt x="0" y="0"/>
                  </a:lnTo>
                </a:path>
                <a:path w="17144" h="17145">
                  <a:moveTo>
                    <a:pt x="0" y="0"/>
                  </a:moveTo>
                  <a:lnTo>
                    <a:pt x="0" y="16776"/>
                  </a:lnTo>
                </a:path>
                <a:path w="17144" h="17145">
                  <a:moveTo>
                    <a:pt x="0" y="16776"/>
                  </a:moveTo>
                  <a:lnTo>
                    <a:pt x="0" y="0"/>
                  </a:lnTo>
                </a:path>
                <a:path w="17144" h="17145">
                  <a:moveTo>
                    <a:pt x="0" y="0"/>
                  </a:moveTo>
                  <a:lnTo>
                    <a:pt x="7639" y="16776"/>
                  </a:lnTo>
                </a:path>
                <a:path w="17144" h="17145">
                  <a:moveTo>
                    <a:pt x="7639" y="16776"/>
                  </a:moveTo>
                  <a:lnTo>
                    <a:pt x="7639" y="7645"/>
                  </a:lnTo>
                </a:path>
                <a:path w="17144" h="17145">
                  <a:moveTo>
                    <a:pt x="7639" y="7645"/>
                  </a:moveTo>
                  <a:lnTo>
                    <a:pt x="7639" y="0"/>
                  </a:lnTo>
                </a:path>
                <a:path w="17144" h="17145">
                  <a:moveTo>
                    <a:pt x="7639" y="0"/>
                  </a:moveTo>
                  <a:lnTo>
                    <a:pt x="7639" y="16776"/>
                  </a:lnTo>
                </a:path>
                <a:path w="17144" h="17145">
                  <a:moveTo>
                    <a:pt x="7639" y="16776"/>
                  </a:moveTo>
                  <a:lnTo>
                    <a:pt x="7639" y="0"/>
                  </a:lnTo>
                </a:path>
                <a:path w="17144" h="17145">
                  <a:moveTo>
                    <a:pt x="7639" y="0"/>
                  </a:moveTo>
                  <a:lnTo>
                    <a:pt x="7639" y="16776"/>
                  </a:lnTo>
                </a:path>
                <a:path w="17144" h="17145">
                  <a:moveTo>
                    <a:pt x="7639" y="16776"/>
                  </a:moveTo>
                  <a:lnTo>
                    <a:pt x="7639" y="0"/>
                  </a:lnTo>
                </a:path>
                <a:path w="17144" h="17145">
                  <a:moveTo>
                    <a:pt x="7639" y="0"/>
                  </a:moveTo>
                  <a:lnTo>
                    <a:pt x="16763" y="0"/>
                  </a:lnTo>
                </a:path>
                <a:path w="17144" h="17145">
                  <a:moveTo>
                    <a:pt x="16763" y="0"/>
                  </a:moveTo>
                  <a:lnTo>
                    <a:pt x="16763" y="16776"/>
                  </a:lnTo>
                </a:path>
                <a:path w="17144" h="17145">
                  <a:moveTo>
                    <a:pt x="16763" y="16776"/>
                  </a:moveTo>
                  <a:lnTo>
                    <a:pt x="16763" y="0"/>
                  </a:lnTo>
                </a:path>
                <a:path w="17144" h="17145">
                  <a:moveTo>
                    <a:pt x="16763" y="0"/>
                  </a:moveTo>
                  <a:lnTo>
                    <a:pt x="16763" y="16776"/>
                  </a:lnTo>
                </a:path>
                <a:path w="17144" h="17145">
                  <a:moveTo>
                    <a:pt x="16763" y="16776"/>
                  </a:moveTo>
                  <a:lnTo>
                    <a:pt x="16763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 descr=""/>
            <p:cNvSpPr/>
            <p:nvPr/>
          </p:nvSpPr>
          <p:spPr>
            <a:xfrm>
              <a:off x="2767243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 descr=""/>
            <p:cNvSpPr/>
            <p:nvPr/>
          </p:nvSpPr>
          <p:spPr>
            <a:xfrm>
              <a:off x="2771272" y="5339702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5" h="17145">
                  <a:moveTo>
                    <a:pt x="0" y="0"/>
                  </a:moveTo>
                  <a:lnTo>
                    <a:pt x="0" y="16776"/>
                  </a:lnTo>
                </a:path>
                <a:path w="8255" h="17145">
                  <a:moveTo>
                    <a:pt x="0" y="16776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 descr=""/>
            <p:cNvSpPr/>
            <p:nvPr/>
          </p:nvSpPr>
          <p:spPr>
            <a:xfrm>
              <a:off x="2774882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 descr=""/>
            <p:cNvSpPr/>
            <p:nvPr/>
          </p:nvSpPr>
          <p:spPr>
            <a:xfrm>
              <a:off x="2778912" y="5332120"/>
              <a:ext cx="7620" cy="24765"/>
            </a:xfrm>
            <a:custGeom>
              <a:avLst/>
              <a:gdLst/>
              <a:ahLst/>
              <a:cxnLst/>
              <a:rect l="l" t="t" r="r" b="b"/>
              <a:pathLst>
                <a:path w="7619" h="24764">
                  <a:moveTo>
                    <a:pt x="0" y="7581"/>
                  </a:moveTo>
                  <a:lnTo>
                    <a:pt x="0" y="24358"/>
                  </a:lnTo>
                </a:path>
                <a:path w="7619" h="24764">
                  <a:moveTo>
                    <a:pt x="0" y="24358"/>
                  </a:moveTo>
                  <a:lnTo>
                    <a:pt x="0" y="0"/>
                  </a:lnTo>
                </a:path>
                <a:path w="7619" h="24764">
                  <a:moveTo>
                    <a:pt x="0" y="0"/>
                  </a:moveTo>
                  <a:lnTo>
                    <a:pt x="0" y="15227"/>
                  </a:lnTo>
                </a:path>
                <a:path w="7619" h="24764">
                  <a:moveTo>
                    <a:pt x="0" y="15227"/>
                  </a:moveTo>
                  <a:lnTo>
                    <a:pt x="0" y="0"/>
                  </a:lnTo>
                </a:path>
                <a:path w="7619" h="24764">
                  <a:moveTo>
                    <a:pt x="0" y="0"/>
                  </a:moveTo>
                  <a:lnTo>
                    <a:pt x="0" y="7581"/>
                  </a:lnTo>
                </a:path>
                <a:path w="7619" h="24764">
                  <a:moveTo>
                    <a:pt x="0" y="7581"/>
                  </a:moveTo>
                  <a:lnTo>
                    <a:pt x="7601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 descr=""/>
            <p:cNvSpPr/>
            <p:nvPr/>
          </p:nvSpPr>
          <p:spPr>
            <a:xfrm>
              <a:off x="2782481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51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51" y="15227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 descr=""/>
            <p:cNvSpPr/>
            <p:nvPr/>
          </p:nvSpPr>
          <p:spPr>
            <a:xfrm>
              <a:off x="2786514" y="533212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7581"/>
                  </a:lnTo>
                </a:path>
                <a:path w="0" h="15239">
                  <a:moveTo>
                    <a:pt x="0" y="7581"/>
                  </a:moveTo>
                  <a:lnTo>
                    <a:pt x="0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 descr=""/>
            <p:cNvSpPr/>
            <p:nvPr/>
          </p:nvSpPr>
          <p:spPr>
            <a:xfrm>
              <a:off x="2782484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0" y="0"/>
                  </a:moveTo>
                  <a:lnTo>
                    <a:pt x="8059" y="0"/>
                  </a:lnTo>
                  <a:lnTo>
                    <a:pt x="8059" y="15227"/>
                  </a:lnTo>
                  <a:lnTo>
                    <a:pt x="0" y="15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 descr=""/>
            <p:cNvSpPr/>
            <p:nvPr/>
          </p:nvSpPr>
          <p:spPr>
            <a:xfrm>
              <a:off x="2786514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0" y="0"/>
                  </a:moveTo>
                  <a:lnTo>
                    <a:pt x="7639" y="15227"/>
                  </a:lnTo>
                </a:path>
              </a:pathLst>
            </a:custGeom>
            <a:ln w="8060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 descr=""/>
            <p:cNvSpPr/>
            <p:nvPr/>
          </p:nvSpPr>
          <p:spPr>
            <a:xfrm>
              <a:off x="2790113" y="5332120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5" h="19685">
                  <a:moveTo>
                    <a:pt x="806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1181" y="18084"/>
                  </a:lnTo>
                  <a:lnTo>
                    <a:pt x="4038" y="19265"/>
                  </a:lnTo>
                  <a:lnTo>
                    <a:pt x="6883" y="18084"/>
                  </a:lnTo>
                  <a:lnTo>
                    <a:pt x="8064" y="15227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 descr=""/>
            <p:cNvSpPr/>
            <p:nvPr/>
          </p:nvSpPr>
          <p:spPr>
            <a:xfrm>
              <a:off x="2794153" y="533212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7581"/>
                  </a:lnTo>
                </a:path>
                <a:path w="0" h="15239">
                  <a:moveTo>
                    <a:pt x="0" y="7581"/>
                  </a:moveTo>
                  <a:lnTo>
                    <a:pt x="0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 descr=""/>
            <p:cNvSpPr/>
            <p:nvPr/>
          </p:nvSpPr>
          <p:spPr>
            <a:xfrm>
              <a:off x="2790113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6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64" y="15227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 descr=""/>
            <p:cNvSpPr/>
            <p:nvPr/>
          </p:nvSpPr>
          <p:spPr>
            <a:xfrm>
              <a:off x="2794153" y="5332120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27"/>
                  </a:moveTo>
                  <a:lnTo>
                    <a:pt x="0" y="7581"/>
                  </a:lnTo>
                </a:path>
                <a:path w="9525" h="15239">
                  <a:moveTo>
                    <a:pt x="0" y="7581"/>
                  </a:moveTo>
                  <a:lnTo>
                    <a:pt x="9124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 descr=""/>
            <p:cNvSpPr/>
            <p:nvPr/>
          </p:nvSpPr>
          <p:spPr>
            <a:xfrm>
              <a:off x="2799245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51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51" y="15227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 descr=""/>
            <p:cNvSpPr/>
            <p:nvPr/>
          </p:nvSpPr>
          <p:spPr>
            <a:xfrm>
              <a:off x="2803278" y="533212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15227"/>
                  </a:moveTo>
                  <a:lnTo>
                    <a:pt x="0" y="7581"/>
                  </a:lnTo>
                </a:path>
                <a:path w="0" h="15239">
                  <a:moveTo>
                    <a:pt x="0" y="7581"/>
                  </a:moveTo>
                  <a:lnTo>
                    <a:pt x="0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 descr=""/>
            <p:cNvSpPr/>
            <p:nvPr/>
          </p:nvSpPr>
          <p:spPr>
            <a:xfrm>
              <a:off x="2799248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0" y="0"/>
                  </a:moveTo>
                  <a:lnTo>
                    <a:pt x="8059" y="0"/>
                  </a:lnTo>
                  <a:lnTo>
                    <a:pt x="8059" y="15227"/>
                  </a:lnTo>
                  <a:lnTo>
                    <a:pt x="0" y="15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 descr=""/>
            <p:cNvSpPr/>
            <p:nvPr/>
          </p:nvSpPr>
          <p:spPr>
            <a:xfrm>
              <a:off x="2803278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0" y="15227"/>
                  </a:moveTo>
                  <a:lnTo>
                    <a:pt x="7639" y="0"/>
                  </a:lnTo>
                </a:path>
                <a:path w="8255" h="15239">
                  <a:moveTo>
                    <a:pt x="7639" y="0"/>
                  </a:moveTo>
                  <a:lnTo>
                    <a:pt x="7639" y="7581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 descr=""/>
            <p:cNvSpPr/>
            <p:nvPr/>
          </p:nvSpPr>
          <p:spPr>
            <a:xfrm>
              <a:off x="2806887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 descr=""/>
            <p:cNvSpPr/>
            <p:nvPr/>
          </p:nvSpPr>
          <p:spPr>
            <a:xfrm>
              <a:off x="2810917" y="533212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19" h="15239">
                  <a:moveTo>
                    <a:pt x="0" y="7581"/>
                  </a:moveTo>
                  <a:lnTo>
                    <a:pt x="0" y="0"/>
                  </a:lnTo>
                </a:path>
                <a:path w="7619" h="15239">
                  <a:moveTo>
                    <a:pt x="0" y="0"/>
                  </a:moveTo>
                  <a:lnTo>
                    <a:pt x="0" y="7581"/>
                  </a:lnTo>
                </a:path>
                <a:path w="7619" h="15239">
                  <a:moveTo>
                    <a:pt x="0" y="7581"/>
                  </a:moveTo>
                  <a:lnTo>
                    <a:pt x="0" y="0"/>
                  </a:lnTo>
                </a:path>
                <a:path w="7619" h="15239">
                  <a:moveTo>
                    <a:pt x="0" y="0"/>
                  </a:moveTo>
                  <a:lnTo>
                    <a:pt x="7588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 descr=""/>
            <p:cNvSpPr/>
            <p:nvPr/>
          </p:nvSpPr>
          <p:spPr>
            <a:xfrm>
              <a:off x="2814472" y="5328094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5" h="19685">
                  <a:moveTo>
                    <a:pt x="8051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0" y="19253"/>
                  </a:lnTo>
                  <a:lnTo>
                    <a:pt x="8051" y="1925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 descr=""/>
            <p:cNvSpPr/>
            <p:nvPr/>
          </p:nvSpPr>
          <p:spPr>
            <a:xfrm>
              <a:off x="2818506" y="533212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7581"/>
                  </a:lnTo>
                </a:path>
                <a:path w="0" h="15239">
                  <a:moveTo>
                    <a:pt x="0" y="7581"/>
                  </a:moveTo>
                  <a:lnTo>
                    <a:pt x="0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 descr=""/>
            <p:cNvSpPr/>
            <p:nvPr/>
          </p:nvSpPr>
          <p:spPr>
            <a:xfrm>
              <a:off x="2814476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0" y="0"/>
                  </a:moveTo>
                  <a:lnTo>
                    <a:pt x="8059" y="0"/>
                  </a:lnTo>
                  <a:lnTo>
                    <a:pt x="8059" y="15227"/>
                  </a:lnTo>
                  <a:lnTo>
                    <a:pt x="0" y="15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 descr=""/>
            <p:cNvSpPr/>
            <p:nvPr/>
          </p:nvSpPr>
          <p:spPr>
            <a:xfrm>
              <a:off x="2818506" y="5332120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0"/>
                  </a:moveTo>
                  <a:lnTo>
                    <a:pt x="9124" y="15227"/>
                  </a:lnTo>
                </a:path>
              </a:pathLst>
            </a:custGeom>
            <a:ln w="8061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 descr=""/>
            <p:cNvSpPr/>
            <p:nvPr/>
          </p:nvSpPr>
          <p:spPr>
            <a:xfrm>
              <a:off x="2823601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0" y="0"/>
                  </a:moveTo>
                  <a:lnTo>
                    <a:pt x="8059" y="0"/>
                  </a:lnTo>
                  <a:lnTo>
                    <a:pt x="8059" y="15227"/>
                  </a:lnTo>
                  <a:lnTo>
                    <a:pt x="0" y="15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 descr=""/>
            <p:cNvSpPr/>
            <p:nvPr/>
          </p:nvSpPr>
          <p:spPr>
            <a:xfrm>
              <a:off x="2827630" y="533212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w="0" h="15239">
                  <a:moveTo>
                    <a:pt x="0" y="0"/>
                  </a:moveTo>
                  <a:lnTo>
                    <a:pt x="0" y="7581"/>
                  </a:lnTo>
                </a:path>
                <a:path w="0" h="15239">
                  <a:moveTo>
                    <a:pt x="0" y="7581"/>
                  </a:moveTo>
                  <a:lnTo>
                    <a:pt x="0" y="15227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 descr=""/>
            <p:cNvSpPr/>
            <p:nvPr/>
          </p:nvSpPr>
          <p:spPr>
            <a:xfrm>
              <a:off x="2823591" y="5332120"/>
              <a:ext cx="8255" cy="15240"/>
            </a:xfrm>
            <a:custGeom>
              <a:avLst/>
              <a:gdLst/>
              <a:ahLst/>
              <a:cxnLst/>
              <a:rect l="l" t="t" r="r" b="b"/>
              <a:pathLst>
                <a:path w="8255" h="15239">
                  <a:moveTo>
                    <a:pt x="8064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8064" y="15227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 descr=""/>
            <p:cNvSpPr/>
            <p:nvPr/>
          </p:nvSpPr>
          <p:spPr>
            <a:xfrm>
              <a:off x="2827630" y="533970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7645"/>
                  </a:moveTo>
                  <a:lnTo>
                    <a:pt x="0" y="0"/>
                  </a:lnTo>
                </a:path>
                <a:path w="8255" h="8254">
                  <a:moveTo>
                    <a:pt x="0" y="0"/>
                  </a:moveTo>
                  <a:lnTo>
                    <a:pt x="7639" y="7645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 descr=""/>
            <p:cNvSpPr/>
            <p:nvPr/>
          </p:nvSpPr>
          <p:spPr>
            <a:xfrm>
              <a:off x="2831240" y="53433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 descr=""/>
            <p:cNvSpPr/>
            <p:nvPr/>
          </p:nvSpPr>
          <p:spPr>
            <a:xfrm>
              <a:off x="2835270" y="5339702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0" y="7645"/>
                  </a:moveTo>
                  <a:lnTo>
                    <a:pt x="0" y="0"/>
                  </a:lnTo>
                </a:path>
                <a:path w="15875" h="17145">
                  <a:moveTo>
                    <a:pt x="0" y="0"/>
                  </a:moveTo>
                  <a:lnTo>
                    <a:pt x="0" y="7645"/>
                  </a:lnTo>
                </a:path>
                <a:path w="15875" h="17145">
                  <a:moveTo>
                    <a:pt x="0" y="7645"/>
                  </a:moveTo>
                  <a:lnTo>
                    <a:pt x="0" y="0"/>
                  </a:lnTo>
                </a:path>
                <a:path w="15875" h="17145">
                  <a:moveTo>
                    <a:pt x="0" y="0"/>
                  </a:moveTo>
                  <a:lnTo>
                    <a:pt x="0" y="7645"/>
                  </a:lnTo>
                </a:path>
                <a:path w="15875" h="17145">
                  <a:moveTo>
                    <a:pt x="0" y="7645"/>
                  </a:moveTo>
                  <a:lnTo>
                    <a:pt x="7639" y="0"/>
                  </a:lnTo>
                </a:path>
                <a:path w="15875" h="17145">
                  <a:moveTo>
                    <a:pt x="7639" y="0"/>
                  </a:moveTo>
                  <a:lnTo>
                    <a:pt x="7639" y="16776"/>
                  </a:lnTo>
                </a:path>
                <a:path w="15875" h="17145">
                  <a:moveTo>
                    <a:pt x="7639" y="16776"/>
                  </a:moveTo>
                  <a:lnTo>
                    <a:pt x="7639" y="0"/>
                  </a:lnTo>
                </a:path>
                <a:path w="15875" h="17145">
                  <a:moveTo>
                    <a:pt x="7639" y="0"/>
                  </a:moveTo>
                  <a:lnTo>
                    <a:pt x="7639" y="16776"/>
                  </a:lnTo>
                </a:path>
                <a:path w="15875" h="17145">
                  <a:moveTo>
                    <a:pt x="7639" y="16776"/>
                  </a:moveTo>
                  <a:lnTo>
                    <a:pt x="7639" y="7645"/>
                  </a:lnTo>
                </a:path>
                <a:path w="15875" h="17145">
                  <a:moveTo>
                    <a:pt x="7639" y="7645"/>
                  </a:moveTo>
                  <a:lnTo>
                    <a:pt x="15279" y="16776"/>
                  </a:lnTo>
                </a:path>
                <a:path w="15875" h="17145">
                  <a:moveTo>
                    <a:pt x="15279" y="16776"/>
                  </a:moveTo>
                  <a:lnTo>
                    <a:pt x="15279" y="7645"/>
                  </a:lnTo>
                </a:path>
                <a:path w="15875" h="17145">
                  <a:moveTo>
                    <a:pt x="15279" y="7645"/>
                  </a:moveTo>
                  <a:lnTo>
                    <a:pt x="15279" y="16776"/>
                  </a:lnTo>
                </a:path>
                <a:path w="15875" h="17145">
                  <a:moveTo>
                    <a:pt x="15279" y="16776"/>
                  </a:moveTo>
                  <a:lnTo>
                    <a:pt x="15279" y="7645"/>
                  </a:lnTo>
                </a:path>
                <a:path w="15875" h="17145">
                  <a:moveTo>
                    <a:pt x="15279" y="7645"/>
                  </a:moveTo>
                  <a:lnTo>
                    <a:pt x="15279" y="16776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 descr=""/>
            <p:cNvSpPr/>
            <p:nvPr/>
          </p:nvSpPr>
          <p:spPr>
            <a:xfrm>
              <a:off x="2846519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 descr=""/>
            <p:cNvSpPr/>
            <p:nvPr/>
          </p:nvSpPr>
          <p:spPr>
            <a:xfrm>
              <a:off x="2850549" y="5347347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5">
                  <a:moveTo>
                    <a:pt x="0" y="9131"/>
                  </a:moveTo>
                  <a:lnTo>
                    <a:pt x="0" y="0"/>
                  </a:lnTo>
                </a:path>
                <a:path w="9525" h="17145">
                  <a:moveTo>
                    <a:pt x="0" y="0"/>
                  </a:moveTo>
                  <a:lnTo>
                    <a:pt x="9137" y="9131"/>
                  </a:lnTo>
                </a:path>
                <a:path w="9525" h="17145">
                  <a:moveTo>
                    <a:pt x="9137" y="9131"/>
                  </a:moveTo>
                  <a:lnTo>
                    <a:pt x="9137" y="0"/>
                  </a:lnTo>
                </a:path>
                <a:path w="9525" h="17145">
                  <a:moveTo>
                    <a:pt x="9137" y="0"/>
                  </a:moveTo>
                  <a:lnTo>
                    <a:pt x="9137" y="9131"/>
                  </a:lnTo>
                </a:path>
                <a:path w="9525" h="17145">
                  <a:moveTo>
                    <a:pt x="9137" y="9131"/>
                  </a:moveTo>
                  <a:lnTo>
                    <a:pt x="9137" y="16763"/>
                  </a:lnTo>
                </a:path>
                <a:path w="9525" h="17145">
                  <a:moveTo>
                    <a:pt x="9137" y="16763"/>
                  </a:moveTo>
                  <a:lnTo>
                    <a:pt x="9137" y="9131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 descr=""/>
            <p:cNvSpPr/>
            <p:nvPr/>
          </p:nvSpPr>
          <p:spPr>
            <a:xfrm>
              <a:off x="2855656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 descr=""/>
            <p:cNvSpPr/>
            <p:nvPr/>
          </p:nvSpPr>
          <p:spPr>
            <a:xfrm>
              <a:off x="2859686" y="5356479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4">
                  <a:moveTo>
                    <a:pt x="0" y="0"/>
                  </a:moveTo>
                  <a:lnTo>
                    <a:pt x="0" y="7632"/>
                  </a:lnTo>
                </a:path>
                <a:path w="7619" h="8254">
                  <a:moveTo>
                    <a:pt x="0" y="7632"/>
                  </a:moveTo>
                  <a:lnTo>
                    <a:pt x="0" y="0"/>
                  </a:lnTo>
                </a:path>
                <a:path w="7619" h="8254">
                  <a:moveTo>
                    <a:pt x="0" y="0"/>
                  </a:moveTo>
                  <a:lnTo>
                    <a:pt x="7588" y="0"/>
                  </a:lnTo>
                </a:path>
                <a:path w="7619" h="8254">
                  <a:moveTo>
                    <a:pt x="7588" y="0"/>
                  </a:moveTo>
                  <a:lnTo>
                    <a:pt x="7588" y="7632"/>
                  </a:lnTo>
                </a:path>
                <a:path w="7619" h="8254">
                  <a:moveTo>
                    <a:pt x="7588" y="7632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 descr=""/>
            <p:cNvSpPr/>
            <p:nvPr/>
          </p:nvSpPr>
          <p:spPr>
            <a:xfrm>
              <a:off x="2863245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 descr=""/>
            <p:cNvSpPr/>
            <p:nvPr/>
          </p:nvSpPr>
          <p:spPr>
            <a:xfrm>
              <a:off x="2867275" y="53564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7632"/>
                  </a:lnTo>
                </a:path>
                <a:path w="0" h="8254">
                  <a:moveTo>
                    <a:pt x="0" y="7632"/>
                  </a:moveTo>
                  <a:lnTo>
                    <a:pt x="0" y="0"/>
                  </a:lnTo>
                </a:path>
                <a:path w="0" h="8254">
                  <a:moveTo>
                    <a:pt x="0" y="0"/>
                  </a:moveTo>
                  <a:lnTo>
                    <a:pt x="0" y="7632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 descr=""/>
            <p:cNvSpPr/>
            <p:nvPr/>
          </p:nvSpPr>
          <p:spPr>
            <a:xfrm>
              <a:off x="2863245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 descr=""/>
            <p:cNvSpPr/>
            <p:nvPr/>
          </p:nvSpPr>
          <p:spPr>
            <a:xfrm>
              <a:off x="2867275" y="535647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7632"/>
                  </a:moveTo>
                  <a:lnTo>
                    <a:pt x="7639" y="0"/>
                  </a:lnTo>
                </a:path>
                <a:path w="8255" h="8254">
                  <a:moveTo>
                    <a:pt x="7639" y="0"/>
                  </a:moveTo>
                  <a:lnTo>
                    <a:pt x="7639" y="7632"/>
                  </a:lnTo>
                </a:path>
                <a:path w="8255" h="8254">
                  <a:moveTo>
                    <a:pt x="7639" y="7632"/>
                  </a:moveTo>
                  <a:lnTo>
                    <a:pt x="7639" y="0"/>
                  </a:lnTo>
                </a:path>
                <a:path w="8255" h="8254">
                  <a:moveTo>
                    <a:pt x="7639" y="0"/>
                  </a:moveTo>
                  <a:lnTo>
                    <a:pt x="7639" y="7632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 descr=""/>
            <p:cNvSpPr/>
            <p:nvPr/>
          </p:nvSpPr>
          <p:spPr>
            <a:xfrm>
              <a:off x="2870885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 descr=""/>
            <p:cNvSpPr/>
            <p:nvPr/>
          </p:nvSpPr>
          <p:spPr>
            <a:xfrm>
              <a:off x="2874915" y="5356479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4" h="15875">
                  <a:moveTo>
                    <a:pt x="0" y="7632"/>
                  </a:moveTo>
                  <a:lnTo>
                    <a:pt x="0" y="0"/>
                  </a:lnTo>
                </a:path>
                <a:path w="17144" h="15875">
                  <a:moveTo>
                    <a:pt x="0" y="0"/>
                  </a:moveTo>
                  <a:lnTo>
                    <a:pt x="0" y="15278"/>
                  </a:lnTo>
                </a:path>
                <a:path w="17144" h="15875">
                  <a:moveTo>
                    <a:pt x="0" y="15278"/>
                  </a:moveTo>
                  <a:lnTo>
                    <a:pt x="9124" y="7632"/>
                  </a:lnTo>
                </a:path>
                <a:path w="17144" h="15875">
                  <a:moveTo>
                    <a:pt x="9124" y="7632"/>
                  </a:moveTo>
                  <a:lnTo>
                    <a:pt x="9124" y="15278"/>
                  </a:lnTo>
                </a:path>
                <a:path w="17144" h="15875">
                  <a:moveTo>
                    <a:pt x="9124" y="15278"/>
                  </a:moveTo>
                  <a:lnTo>
                    <a:pt x="9124" y="7632"/>
                  </a:lnTo>
                </a:path>
                <a:path w="17144" h="15875">
                  <a:moveTo>
                    <a:pt x="9124" y="7632"/>
                  </a:moveTo>
                  <a:lnTo>
                    <a:pt x="9124" y="15278"/>
                  </a:lnTo>
                </a:path>
                <a:path w="17144" h="15875">
                  <a:moveTo>
                    <a:pt x="9124" y="15278"/>
                  </a:moveTo>
                  <a:lnTo>
                    <a:pt x="9124" y="7632"/>
                  </a:lnTo>
                </a:path>
                <a:path w="17144" h="15875">
                  <a:moveTo>
                    <a:pt x="9124" y="7632"/>
                  </a:moveTo>
                  <a:lnTo>
                    <a:pt x="16763" y="15278"/>
                  </a:lnTo>
                </a:path>
                <a:path w="17144" h="15875">
                  <a:moveTo>
                    <a:pt x="16763" y="15278"/>
                  </a:moveTo>
                  <a:lnTo>
                    <a:pt x="16763" y="7632"/>
                  </a:lnTo>
                </a:path>
                <a:path w="17144" h="15875">
                  <a:moveTo>
                    <a:pt x="16763" y="7632"/>
                  </a:moveTo>
                  <a:lnTo>
                    <a:pt x="16763" y="15278"/>
                  </a:lnTo>
                </a:path>
                <a:path w="17144" h="15875">
                  <a:moveTo>
                    <a:pt x="16763" y="15278"/>
                  </a:moveTo>
                  <a:lnTo>
                    <a:pt x="16763" y="7632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 descr=""/>
            <p:cNvSpPr/>
            <p:nvPr/>
          </p:nvSpPr>
          <p:spPr>
            <a:xfrm>
              <a:off x="2887649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 descr=""/>
            <p:cNvSpPr/>
            <p:nvPr/>
          </p:nvSpPr>
          <p:spPr>
            <a:xfrm>
              <a:off x="2891679" y="536411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0" y="7645"/>
                  </a:lnTo>
                </a:path>
                <a:path w="8255" h="8254">
                  <a:moveTo>
                    <a:pt x="0" y="7645"/>
                  </a:moveTo>
                  <a:lnTo>
                    <a:pt x="0" y="0"/>
                  </a:lnTo>
                </a:path>
                <a:path w="8255" h="8254">
                  <a:moveTo>
                    <a:pt x="0" y="0"/>
                  </a:moveTo>
                  <a:lnTo>
                    <a:pt x="7639" y="7645"/>
                  </a:lnTo>
                </a:path>
                <a:path w="8255" h="8254">
                  <a:moveTo>
                    <a:pt x="7639" y="7645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 descr=""/>
            <p:cNvSpPr/>
            <p:nvPr/>
          </p:nvSpPr>
          <p:spPr>
            <a:xfrm>
              <a:off x="2895288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 descr=""/>
            <p:cNvSpPr/>
            <p:nvPr/>
          </p:nvSpPr>
          <p:spPr>
            <a:xfrm>
              <a:off x="2899318" y="5364111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0"/>
                  </a:moveTo>
                  <a:lnTo>
                    <a:pt x="0" y="7645"/>
                  </a:lnTo>
                </a:path>
                <a:path w="9525" h="8254">
                  <a:moveTo>
                    <a:pt x="0" y="7645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0" y="7645"/>
                  </a:lnTo>
                </a:path>
                <a:path w="9525" h="8254">
                  <a:moveTo>
                    <a:pt x="0" y="7645"/>
                  </a:moveTo>
                  <a:lnTo>
                    <a:pt x="9086" y="0"/>
                  </a:lnTo>
                </a:path>
                <a:path w="9525" h="8254">
                  <a:moveTo>
                    <a:pt x="9086" y="0"/>
                  </a:moveTo>
                  <a:lnTo>
                    <a:pt x="9086" y="7645"/>
                  </a:lnTo>
                </a:path>
                <a:path w="9525" h="8254">
                  <a:moveTo>
                    <a:pt x="9086" y="7645"/>
                  </a:moveTo>
                  <a:lnTo>
                    <a:pt x="9086" y="0"/>
                  </a:lnTo>
                </a:path>
                <a:path w="9525" h="8254">
                  <a:moveTo>
                    <a:pt x="9086" y="0"/>
                  </a:moveTo>
                  <a:lnTo>
                    <a:pt x="9086" y="7645"/>
                  </a:lnTo>
                </a:path>
                <a:path w="9525" h="8254">
                  <a:moveTo>
                    <a:pt x="9086" y="7645"/>
                  </a:moveTo>
                  <a:lnTo>
                    <a:pt x="9086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 descr=""/>
            <p:cNvSpPr/>
            <p:nvPr/>
          </p:nvSpPr>
          <p:spPr>
            <a:xfrm>
              <a:off x="2904375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 descr=""/>
            <p:cNvSpPr/>
            <p:nvPr/>
          </p:nvSpPr>
          <p:spPr>
            <a:xfrm>
              <a:off x="2908405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 descr=""/>
            <p:cNvSpPr/>
            <p:nvPr/>
          </p:nvSpPr>
          <p:spPr>
            <a:xfrm>
              <a:off x="2912008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 descr=""/>
            <p:cNvSpPr/>
            <p:nvPr/>
          </p:nvSpPr>
          <p:spPr>
            <a:xfrm>
              <a:off x="2916044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 descr=""/>
            <p:cNvSpPr/>
            <p:nvPr/>
          </p:nvSpPr>
          <p:spPr>
            <a:xfrm>
              <a:off x="2919653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 descr=""/>
            <p:cNvSpPr/>
            <p:nvPr/>
          </p:nvSpPr>
          <p:spPr>
            <a:xfrm>
              <a:off x="2923684" y="53564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7632"/>
                  </a:moveTo>
                  <a:lnTo>
                    <a:pt x="0" y="0"/>
                  </a:lnTo>
                </a:path>
                <a:path w="0" h="8254">
                  <a:moveTo>
                    <a:pt x="0" y="0"/>
                  </a:moveTo>
                  <a:lnTo>
                    <a:pt x="0" y="7632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 descr=""/>
            <p:cNvSpPr/>
            <p:nvPr/>
          </p:nvSpPr>
          <p:spPr>
            <a:xfrm>
              <a:off x="2919654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 descr=""/>
            <p:cNvSpPr/>
            <p:nvPr/>
          </p:nvSpPr>
          <p:spPr>
            <a:xfrm>
              <a:off x="2923684" y="5356479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0" y="7632"/>
                  </a:moveTo>
                  <a:lnTo>
                    <a:pt x="0" y="0"/>
                  </a:lnTo>
                </a:path>
                <a:path w="17144" h="8254">
                  <a:moveTo>
                    <a:pt x="0" y="0"/>
                  </a:moveTo>
                  <a:lnTo>
                    <a:pt x="7588" y="7632"/>
                  </a:lnTo>
                </a:path>
                <a:path w="17144" h="8254">
                  <a:moveTo>
                    <a:pt x="7588" y="7632"/>
                  </a:moveTo>
                  <a:lnTo>
                    <a:pt x="7588" y="0"/>
                  </a:lnTo>
                </a:path>
                <a:path w="17144" h="8254">
                  <a:moveTo>
                    <a:pt x="7588" y="0"/>
                  </a:moveTo>
                  <a:lnTo>
                    <a:pt x="7588" y="7632"/>
                  </a:lnTo>
                </a:path>
                <a:path w="17144" h="8254">
                  <a:moveTo>
                    <a:pt x="7588" y="7632"/>
                  </a:moveTo>
                  <a:lnTo>
                    <a:pt x="7588" y="0"/>
                  </a:lnTo>
                </a:path>
                <a:path w="17144" h="8254">
                  <a:moveTo>
                    <a:pt x="7588" y="0"/>
                  </a:moveTo>
                  <a:lnTo>
                    <a:pt x="7588" y="7632"/>
                  </a:lnTo>
                </a:path>
                <a:path w="17144" h="8254">
                  <a:moveTo>
                    <a:pt x="7588" y="7632"/>
                  </a:moveTo>
                  <a:lnTo>
                    <a:pt x="16763" y="0"/>
                  </a:lnTo>
                </a:path>
                <a:path w="17144" h="8254">
                  <a:moveTo>
                    <a:pt x="16763" y="0"/>
                  </a:moveTo>
                  <a:lnTo>
                    <a:pt x="16763" y="7632"/>
                  </a:lnTo>
                </a:path>
                <a:path w="17144" h="8254">
                  <a:moveTo>
                    <a:pt x="16763" y="7632"/>
                  </a:moveTo>
                  <a:lnTo>
                    <a:pt x="16763" y="0"/>
                  </a:lnTo>
                </a:path>
                <a:path w="17144" h="8254">
                  <a:moveTo>
                    <a:pt x="16763" y="0"/>
                  </a:moveTo>
                  <a:lnTo>
                    <a:pt x="16763" y="7632"/>
                  </a:lnTo>
                </a:path>
                <a:path w="17144" h="8254">
                  <a:moveTo>
                    <a:pt x="16763" y="7632"/>
                  </a:moveTo>
                  <a:lnTo>
                    <a:pt x="16763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 descr=""/>
            <p:cNvSpPr/>
            <p:nvPr/>
          </p:nvSpPr>
          <p:spPr>
            <a:xfrm>
              <a:off x="2936418" y="535244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 descr=""/>
            <p:cNvSpPr/>
            <p:nvPr/>
          </p:nvSpPr>
          <p:spPr>
            <a:xfrm>
              <a:off x="2940448" y="5356479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39" h="8254">
                  <a:moveTo>
                    <a:pt x="0" y="0"/>
                  </a:moveTo>
                  <a:lnTo>
                    <a:pt x="0" y="7632"/>
                  </a:lnTo>
                </a:path>
                <a:path w="15239" h="8254">
                  <a:moveTo>
                    <a:pt x="0" y="7632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7588" y="7632"/>
                  </a:lnTo>
                </a:path>
                <a:path w="15239" h="8254">
                  <a:moveTo>
                    <a:pt x="7588" y="7632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7588" y="7632"/>
                  </a:lnTo>
                </a:path>
                <a:path w="15239" h="8254">
                  <a:moveTo>
                    <a:pt x="7588" y="7632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15228" y="7632"/>
                  </a:lnTo>
                </a:path>
                <a:path w="15239" h="8254">
                  <a:moveTo>
                    <a:pt x="15228" y="7632"/>
                  </a:moveTo>
                  <a:lnTo>
                    <a:pt x="15228" y="0"/>
                  </a:lnTo>
                </a:path>
                <a:path w="15239" h="8254">
                  <a:moveTo>
                    <a:pt x="15228" y="0"/>
                  </a:moveTo>
                  <a:lnTo>
                    <a:pt x="15228" y="7632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 descr=""/>
            <p:cNvSpPr/>
            <p:nvPr/>
          </p:nvSpPr>
          <p:spPr>
            <a:xfrm>
              <a:off x="2951645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 descr=""/>
            <p:cNvSpPr/>
            <p:nvPr/>
          </p:nvSpPr>
          <p:spPr>
            <a:xfrm>
              <a:off x="2955676" y="536411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 descr=""/>
            <p:cNvSpPr/>
            <p:nvPr/>
          </p:nvSpPr>
          <p:spPr>
            <a:xfrm>
              <a:off x="2960763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 descr=""/>
            <p:cNvSpPr/>
            <p:nvPr/>
          </p:nvSpPr>
          <p:spPr>
            <a:xfrm>
              <a:off x="2964801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 descr=""/>
            <p:cNvSpPr/>
            <p:nvPr/>
          </p:nvSpPr>
          <p:spPr>
            <a:xfrm>
              <a:off x="2968410" y="536007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 descr=""/>
            <p:cNvSpPr/>
            <p:nvPr/>
          </p:nvSpPr>
          <p:spPr>
            <a:xfrm>
              <a:off x="2972440" y="5364111"/>
              <a:ext cx="15240" cy="8255"/>
            </a:xfrm>
            <a:custGeom>
              <a:avLst/>
              <a:gdLst/>
              <a:ahLst/>
              <a:cxnLst/>
              <a:rect l="l" t="t" r="r" b="b"/>
              <a:pathLst>
                <a:path w="15239" h="8254">
                  <a:moveTo>
                    <a:pt x="0" y="0"/>
                  </a:moveTo>
                  <a:lnTo>
                    <a:pt x="0" y="7645"/>
                  </a:lnTo>
                </a:path>
                <a:path w="15239" h="8254">
                  <a:moveTo>
                    <a:pt x="0" y="7645"/>
                  </a:moveTo>
                  <a:lnTo>
                    <a:pt x="0" y="0"/>
                  </a:lnTo>
                </a:path>
                <a:path w="15239" h="8254">
                  <a:moveTo>
                    <a:pt x="0" y="0"/>
                  </a:moveTo>
                  <a:lnTo>
                    <a:pt x="0" y="7645"/>
                  </a:lnTo>
                </a:path>
                <a:path w="15239" h="8254">
                  <a:moveTo>
                    <a:pt x="0" y="7645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7588" y="7645"/>
                  </a:lnTo>
                </a:path>
                <a:path w="15239" h="8254">
                  <a:moveTo>
                    <a:pt x="7588" y="7645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7588" y="7645"/>
                  </a:lnTo>
                </a:path>
                <a:path w="15239" h="8254">
                  <a:moveTo>
                    <a:pt x="7588" y="7645"/>
                  </a:moveTo>
                  <a:lnTo>
                    <a:pt x="7588" y="0"/>
                  </a:lnTo>
                </a:path>
                <a:path w="15239" h="8254">
                  <a:moveTo>
                    <a:pt x="7588" y="0"/>
                  </a:moveTo>
                  <a:lnTo>
                    <a:pt x="15228" y="7645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 descr=""/>
            <p:cNvSpPr/>
            <p:nvPr/>
          </p:nvSpPr>
          <p:spPr>
            <a:xfrm>
              <a:off x="2983636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 descr=""/>
            <p:cNvSpPr/>
            <p:nvPr/>
          </p:nvSpPr>
          <p:spPr>
            <a:xfrm>
              <a:off x="2987669" y="53717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7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 descr=""/>
            <p:cNvSpPr/>
            <p:nvPr/>
          </p:nvSpPr>
          <p:spPr>
            <a:xfrm>
              <a:off x="2992767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 descr=""/>
            <p:cNvSpPr/>
            <p:nvPr/>
          </p:nvSpPr>
          <p:spPr>
            <a:xfrm>
              <a:off x="2996806" y="5371757"/>
              <a:ext cx="24765" cy="9525"/>
            </a:xfrm>
            <a:custGeom>
              <a:avLst/>
              <a:gdLst/>
              <a:ahLst/>
              <a:cxnLst/>
              <a:rect l="l" t="t" r="r" b="b"/>
              <a:pathLst>
                <a:path w="24764" h="9525">
                  <a:moveTo>
                    <a:pt x="0" y="0"/>
                  </a:moveTo>
                  <a:lnTo>
                    <a:pt x="7639" y="9118"/>
                  </a:lnTo>
                </a:path>
                <a:path w="24764" h="9525">
                  <a:moveTo>
                    <a:pt x="7639" y="9118"/>
                  </a:moveTo>
                  <a:lnTo>
                    <a:pt x="7639" y="0"/>
                  </a:lnTo>
                </a:path>
                <a:path w="24764" h="9525">
                  <a:moveTo>
                    <a:pt x="7639" y="0"/>
                  </a:moveTo>
                  <a:lnTo>
                    <a:pt x="7639" y="9118"/>
                  </a:lnTo>
                </a:path>
                <a:path w="24764" h="9525">
                  <a:moveTo>
                    <a:pt x="7639" y="9118"/>
                  </a:moveTo>
                  <a:lnTo>
                    <a:pt x="7639" y="0"/>
                  </a:lnTo>
                </a:path>
                <a:path w="24764" h="9525">
                  <a:moveTo>
                    <a:pt x="7639" y="0"/>
                  </a:moveTo>
                  <a:lnTo>
                    <a:pt x="7639" y="9118"/>
                  </a:lnTo>
                </a:path>
                <a:path w="24764" h="9525">
                  <a:moveTo>
                    <a:pt x="7639" y="9118"/>
                  </a:moveTo>
                  <a:lnTo>
                    <a:pt x="15279" y="0"/>
                  </a:lnTo>
                </a:path>
                <a:path w="24764" h="9525">
                  <a:moveTo>
                    <a:pt x="15279" y="0"/>
                  </a:moveTo>
                  <a:lnTo>
                    <a:pt x="15279" y="9118"/>
                  </a:lnTo>
                </a:path>
                <a:path w="24764" h="9525">
                  <a:moveTo>
                    <a:pt x="15279" y="9118"/>
                  </a:moveTo>
                  <a:lnTo>
                    <a:pt x="15279" y="0"/>
                  </a:lnTo>
                </a:path>
                <a:path w="24764" h="9525">
                  <a:moveTo>
                    <a:pt x="15279" y="0"/>
                  </a:moveTo>
                  <a:lnTo>
                    <a:pt x="15279" y="9118"/>
                  </a:lnTo>
                </a:path>
                <a:path w="24764" h="9525">
                  <a:moveTo>
                    <a:pt x="15279" y="9118"/>
                  </a:moveTo>
                  <a:lnTo>
                    <a:pt x="15279" y="0"/>
                  </a:lnTo>
                </a:path>
                <a:path w="24764" h="9525">
                  <a:moveTo>
                    <a:pt x="15279" y="0"/>
                  </a:moveTo>
                  <a:lnTo>
                    <a:pt x="15279" y="9118"/>
                  </a:lnTo>
                </a:path>
                <a:path w="24764" h="9525">
                  <a:moveTo>
                    <a:pt x="15279" y="9118"/>
                  </a:moveTo>
                  <a:lnTo>
                    <a:pt x="24403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 descr=""/>
            <p:cNvSpPr/>
            <p:nvPr/>
          </p:nvSpPr>
          <p:spPr>
            <a:xfrm>
              <a:off x="3017177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 descr=""/>
            <p:cNvSpPr/>
            <p:nvPr/>
          </p:nvSpPr>
          <p:spPr>
            <a:xfrm>
              <a:off x="3021209" y="537175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 descr=""/>
            <p:cNvSpPr/>
            <p:nvPr/>
          </p:nvSpPr>
          <p:spPr>
            <a:xfrm>
              <a:off x="3024759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 descr=""/>
            <p:cNvSpPr/>
            <p:nvPr/>
          </p:nvSpPr>
          <p:spPr>
            <a:xfrm>
              <a:off x="3028798" y="537175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 descr=""/>
            <p:cNvSpPr/>
            <p:nvPr/>
          </p:nvSpPr>
          <p:spPr>
            <a:xfrm>
              <a:off x="3032404" y="53677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 descr=""/>
            <p:cNvSpPr/>
            <p:nvPr/>
          </p:nvSpPr>
          <p:spPr>
            <a:xfrm>
              <a:off x="3036438" y="5364111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645"/>
                  </a:moveTo>
                  <a:lnTo>
                    <a:pt x="0" y="0"/>
                  </a:lnTo>
                </a:path>
                <a:path w="9525" h="8254">
                  <a:moveTo>
                    <a:pt x="0" y="0"/>
                  </a:moveTo>
                  <a:lnTo>
                    <a:pt x="0" y="7645"/>
                  </a:lnTo>
                </a:path>
                <a:path w="9525" h="8254">
                  <a:moveTo>
                    <a:pt x="0" y="7645"/>
                  </a:moveTo>
                  <a:lnTo>
                    <a:pt x="9137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 descr=""/>
            <p:cNvSpPr/>
            <p:nvPr/>
          </p:nvSpPr>
          <p:spPr>
            <a:xfrm>
              <a:off x="3041535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 descr=""/>
            <p:cNvSpPr/>
            <p:nvPr/>
          </p:nvSpPr>
          <p:spPr>
            <a:xfrm>
              <a:off x="3045575" y="53641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 descr=""/>
            <p:cNvSpPr/>
            <p:nvPr/>
          </p:nvSpPr>
          <p:spPr>
            <a:xfrm>
              <a:off x="3049181" y="536008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 descr=""/>
            <p:cNvSpPr/>
            <p:nvPr/>
          </p:nvSpPr>
          <p:spPr>
            <a:xfrm>
              <a:off x="3053215" y="535647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7632"/>
                  </a:moveTo>
                  <a:lnTo>
                    <a:pt x="0" y="0"/>
                  </a:lnTo>
                </a:path>
                <a:path w="8255" h="8254">
                  <a:moveTo>
                    <a:pt x="0" y="0"/>
                  </a:moveTo>
                  <a:lnTo>
                    <a:pt x="7639" y="7632"/>
                  </a:lnTo>
                </a:path>
                <a:path w="8255" h="8254">
                  <a:moveTo>
                    <a:pt x="7639" y="7632"/>
                  </a:moveTo>
                  <a:lnTo>
                    <a:pt x="7639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 descr=""/>
            <p:cNvSpPr/>
            <p:nvPr/>
          </p:nvSpPr>
          <p:spPr>
            <a:xfrm>
              <a:off x="3056813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 descr=""/>
            <p:cNvSpPr/>
            <p:nvPr/>
          </p:nvSpPr>
          <p:spPr>
            <a:xfrm>
              <a:off x="3060854" y="535647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 descr=""/>
            <p:cNvSpPr/>
            <p:nvPr/>
          </p:nvSpPr>
          <p:spPr>
            <a:xfrm>
              <a:off x="3064408" y="535245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 descr=""/>
            <p:cNvSpPr/>
            <p:nvPr/>
          </p:nvSpPr>
          <p:spPr>
            <a:xfrm>
              <a:off x="3068443" y="534734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24" y="0"/>
                  </a:lnTo>
                </a:path>
                <a:path w="9525" h="9525">
                  <a:moveTo>
                    <a:pt x="9124" y="0"/>
                  </a:moveTo>
                  <a:lnTo>
                    <a:pt x="9124" y="9131"/>
                  </a:lnTo>
                </a:path>
                <a:path w="9525" h="9525">
                  <a:moveTo>
                    <a:pt x="9124" y="9131"/>
                  </a:moveTo>
                  <a:lnTo>
                    <a:pt x="9124" y="0"/>
                  </a:lnTo>
                </a:path>
                <a:path w="9525" h="9525">
                  <a:moveTo>
                    <a:pt x="9124" y="0"/>
                  </a:moveTo>
                  <a:lnTo>
                    <a:pt x="9124" y="9131"/>
                  </a:lnTo>
                </a:path>
                <a:path w="9525" h="9525">
                  <a:moveTo>
                    <a:pt x="9124" y="9131"/>
                  </a:moveTo>
                  <a:lnTo>
                    <a:pt x="9124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 descr=""/>
            <p:cNvSpPr/>
            <p:nvPr/>
          </p:nvSpPr>
          <p:spPr>
            <a:xfrm>
              <a:off x="3073538" y="534331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 descr=""/>
            <p:cNvSpPr/>
            <p:nvPr/>
          </p:nvSpPr>
          <p:spPr>
            <a:xfrm>
              <a:off x="3077567" y="53473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 descr=""/>
            <p:cNvSpPr/>
            <p:nvPr/>
          </p:nvSpPr>
          <p:spPr>
            <a:xfrm>
              <a:off x="3081172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 descr=""/>
            <p:cNvSpPr/>
            <p:nvPr/>
          </p:nvSpPr>
          <p:spPr>
            <a:xfrm>
              <a:off x="3085207" y="534734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 descr=""/>
            <p:cNvSpPr/>
            <p:nvPr/>
          </p:nvSpPr>
          <p:spPr>
            <a:xfrm>
              <a:off x="3088754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 descr=""/>
            <p:cNvSpPr/>
            <p:nvPr/>
          </p:nvSpPr>
          <p:spPr>
            <a:xfrm>
              <a:off x="3092796" y="534734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75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 descr=""/>
            <p:cNvSpPr/>
            <p:nvPr/>
          </p:nvSpPr>
          <p:spPr>
            <a:xfrm>
              <a:off x="3097936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 descr=""/>
            <p:cNvSpPr/>
            <p:nvPr/>
          </p:nvSpPr>
          <p:spPr>
            <a:xfrm>
              <a:off x="3101971" y="534734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19" h="0">
                  <a:moveTo>
                    <a:pt x="0" y="0"/>
                  </a:moveTo>
                  <a:lnTo>
                    <a:pt x="7588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 descr=""/>
            <p:cNvSpPr/>
            <p:nvPr/>
          </p:nvSpPr>
          <p:spPr>
            <a:xfrm>
              <a:off x="3105518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38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38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 descr=""/>
            <p:cNvSpPr/>
            <p:nvPr/>
          </p:nvSpPr>
          <p:spPr>
            <a:xfrm>
              <a:off x="3109560" y="53473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 descr=""/>
            <p:cNvSpPr/>
            <p:nvPr/>
          </p:nvSpPr>
          <p:spPr>
            <a:xfrm>
              <a:off x="3113163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 descr=""/>
            <p:cNvSpPr/>
            <p:nvPr/>
          </p:nvSpPr>
          <p:spPr>
            <a:xfrm>
              <a:off x="3117199" y="53473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 descr=""/>
            <p:cNvSpPr/>
            <p:nvPr/>
          </p:nvSpPr>
          <p:spPr>
            <a:xfrm>
              <a:off x="3120809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 descr=""/>
            <p:cNvSpPr/>
            <p:nvPr/>
          </p:nvSpPr>
          <p:spPr>
            <a:xfrm>
              <a:off x="3124839" y="534734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37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 descr=""/>
            <p:cNvSpPr/>
            <p:nvPr/>
          </p:nvSpPr>
          <p:spPr>
            <a:xfrm>
              <a:off x="3129940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 descr=""/>
            <p:cNvSpPr/>
            <p:nvPr/>
          </p:nvSpPr>
          <p:spPr>
            <a:xfrm>
              <a:off x="3133976" y="5347347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19" h="9525">
                  <a:moveTo>
                    <a:pt x="0" y="0"/>
                  </a:moveTo>
                  <a:lnTo>
                    <a:pt x="0" y="9131"/>
                  </a:lnTo>
                </a:path>
                <a:path w="7619" h="9525">
                  <a:moveTo>
                    <a:pt x="0" y="9131"/>
                  </a:moveTo>
                  <a:lnTo>
                    <a:pt x="7588" y="0"/>
                  </a:lnTo>
                </a:path>
                <a:path w="7619" h="9525">
                  <a:moveTo>
                    <a:pt x="7588" y="0"/>
                  </a:moveTo>
                  <a:lnTo>
                    <a:pt x="7588" y="9131"/>
                  </a:lnTo>
                </a:path>
                <a:path w="7619" h="9525">
                  <a:moveTo>
                    <a:pt x="7588" y="9131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 descr=""/>
            <p:cNvSpPr/>
            <p:nvPr/>
          </p:nvSpPr>
          <p:spPr>
            <a:xfrm>
              <a:off x="3137535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 descr=""/>
            <p:cNvSpPr/>
            <p:nvPr/>
          </p:nvSpPr>
          <p:spPr>
            <a:xfrm>
              <a:off x="3141565" y="53473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 descr=""/>
            <p:cNvSpPr/>
            <p:nvPr/>
          </p:nvSpPr>
          <p:spPr>
            <a:xfrm>
              <a:off x="3145167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 descr=""/>
            <p:cNvSpPr/>
            <p:nvPr/>
          </p:nvSpPr>
          <p:spPr>
            <a:xfrm>
              <a:off x="3149204" y="534734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124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 descr=""/>
            <p:cNvSpPr/>
            <p:nvPr/>
          </p:nvSpPr>
          <p:spPr>
            <a:xfrm>
              <a:off x="3154299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68" y="1181"/>
                  </a:lnTo>
                  <a:lnTo>
                    <a:pt x="0" y="4025"/>
                  </a:lnTo>
                  <a:lnTo>
                    <a:pt x="1168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 descr=""/>
            <p:cNvSpPr/>
            <p:nvPr/>
          </p:nvSpPr>
          <p:spPr>
            <a:xfrm>
              <a:off x="3158329" y="53473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 descr=""/>
            <p:cNvSpPr/>
            <p:nvPr/>
          </p:nvSpPr>
          <p:spPr>
            <a:xfrm>
              <a:off x="3161931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 descr=""/>
            <p:cNvSpPr/>
            <p:nvPr/>
          </p:nvSpPr>
          <p:spPr>
            <a:xfrm>
              <a:off x="3165969" y="53473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5" h="0">
                  <a:moveTo>
                    <a:pt x="0" y="0"/>
                  </a:moveTo>
                  <a:lnTo>
                    <a:pt x="7639" y="0"/>
                  </a:lnTo>
                </a:path>
              </a:pathLst>
            </a:custGeom>
            <a:ln w="8065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 descr=""/>
            <p:cNvSpPr/>
            <p:nvPr/>
          </p:nvSpPr>
          <p:spPr>
            <a:xfrm>
              <a:off x="3169577" y="53433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51" y="4025"/>
                  </a:moveTo>
                  <a:lnTo>
                    <a:pt x="6870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70" y="6883"/>
                  </a:lnTo>
                  <a:lnTo>
                    <a:pt x="8051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 descr=""/>
            <p:cNvSpPr/>
            <p:nvPr/>
          </p:nvSpPr>
          <p:spPr>
            <a:xfrm>
              <a:off x="3173608" y="5339702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4">
                  <a:moveTo>
                    <a:pt x="0" y="7645"/>
                  </a:moveTo>
                  <a:lnTo>
                    <a:pt x="7588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 descr=""/>
            <p:cNvSpPr/>
            <p:nvPr/>
          </p:nvSpPr>
          <p:spPr>
            <a:xfrm>
              <a:off x="3177159" y="533567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064" y="4025"/>
                  </a:moveTo>
                  <a:lnTo>
                    <a:pt x="6883" y="1181"/>
                  </a:lnTo>
                  <a:lnTo>
                    <a:pt x="4025" y="0"/>
                  </a:lnTo>
                  <a:lnTo>
                    <a:pt x="1181" y="1181"/>
                  </a:lnTo>
                  <a:lnTo>
                    <a:pt x="0" y="4025"/>
                  </a:lnTo>
                  <a:lnTo>
                    <a:pt x="1181" y="6883"/>
                  </a:lnTo>
                  <a:lnTo>
                    <a:pt x="4025" y="8064"/>
                  </a:lnTo>
                  <a:lnTo>
                    <a:pt x="6883" y="6883"/>
                  </a:lnTo>
                  <a:lnTo>
                    <a:pt x="8064" y="4025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 descr=""/>
            <p:cNvSpPr/>
            <p:nvPr/>
          </p:nvSpPr>
          <p:spPr>
            <a:xfrm>
              <a:off x="3181197" y="5339702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4" h="0">
                  <a:moveTo>
                    <a:pt x="0" y="0"/>
                  </a:moveTo>
                  <a:lnTo>
                    <a:pt x="9137" y="0"/>
                  </a:lnTo>
                </a:path>
                <a:path w="48894" h="0">
                  <a:moveTo>
                    <a:pt x="9137" y="0"/>
                  </a:moveTo>
                  <a:lnTo>
                    <a:pt x="24365" y="0"/>
                  </a:lnTo>
                </a:path>
                <a:path w="48894" h="0">
                  <a:moveTo>
                    <a:pt x="24365" y="0"/>
                  </a:moveTo>
                  <a:lnTo>
                    <a:pt x="33540" y="0"/>
                  </a:lnTo>
                </a:path>
                <a:path w="48894" h="0">
                  <a:moveTo>
                    <a:pt x="33540" y="0"/>
                  </a:moveTo>
                  <a:lnTo>
                    <a:pt x="41129" y="0"/>
                  </a:lnTo>
                </a:path>
                <a:path w="48894" h="0">
                  <a:moveTo>
                    <a:pt x="41129" y="0"/>
                  </a:moveTo>
                  <a:lnTo>
                    <a:pt x="48769" y="0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 descr=""/>
            <p:cNvSpPr/>
            <p:nvPr/>
          </p:nvSpPr>
          <p:spPr>
            <a:xfrm>
              <a:off x="3225936" y="533566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 descr=""/>
            <p:cNvSpPr/>
            <p:nvPr/>
          </p:nvSpPr>
          <p:spPr>
            <a:xfrm>
              <a:off x="3229966" y="5339702"/>
              <a:ext cx="1903730" cy="32384"/>
            </a:xfrm>
            <a:custGeom>
              <a:avLst/>
              <a:gdLst/>
              <a:ahLst/>
              <a:cxnLst/>
              <a:rect l="l" t="t" r="r" b="b"/>
              <a:pathLst>
                <a:path w="1903729" h="32385">
                  <a:moveTo>
                    <a:pt x="0" y="0"/>
                  </a:moveTo>
                  <a:lnTo>
                    <a:pt x="9124" y="0"/>
                  </a:lnTo>
                </a:path>
                <a:path w="1903729" h="32385">
                  <a:moveTo>
                    <a:pt x="9124" y="0"/>
                  </a:moveTo>
                  <a:lnTo>
                    <a:pt x="24352" y="7645"/>
                  </a:lnTo>
                </a:path>
                <a:path w="1903729" h="32385">
                  <a:moveTo>
                    <a:pt x="24352" y="7645"/>
                  </a:moveTo>
                  <a:lnTo>
                    <a:pt x="41129" y="16776"/>
                  </a:lnTo>
                </a:path>
                <a:path w="1903729" h="32385">
                  <a:moveTo>
                    <a:pt x="41129" y="16776"/>
                  </a:moveTo>
                  <a:lnTo>
                    <a:pt x="56408" y="16776"/>
                  </a:lnTo>
                </a:path>
                <a:path w="1903729" h="32385">
                  <a:moveTo>
                    <a:pt x="56408" y="16776"/>
                  </a:moveTo>
                  <a:lnTo>
                    <a:pt x="65533" y="24409"/>
                  </a:lnTo>
                </a:path>
                <a:path w="1903729" h="32385">
                  <a:moveTo>
                    <a:pt x="65533" y="24409"/>
                  </a:moveTo>
                  <a:lnTo>
                    <a:pt x="80761" y="24409"/>
                  </a:lnTo>
                </a:path>
                <a:path w="1903729" h="32385">
                  <a:moveTo>
                    <a:pt x="80761" y="24409"/>
                  </a:moveTo>
                  <a:lnTo>
                    <a:pt x="97538" y="16776"/>
                  </a:lnTo>
                </a:path>
                <a:path w="1903729" h="32385">
                  <a:moveTo>
                    <a:pt x="97538" y="16776"/>
                  </a:moveTo>
                  <a:lnTo>
                    <a:pt x="112766" y="16776"/>
                  </a:lnTo>
                </a:path>
                <a:path w="1903729" h="32385">
                  <a:moveTo>
                    <a:pt x="112766" y="16776"/>
                  </a:moveTo>
                  <a:lnTo>
                    <a:pt x="129530" y="24409"/>
                  </a:lnTo>
                </a:path>
                <a:path w="1903729" h="32385">
                  <a:moveTo>
                    <a:pt x="129530" y="24409"/>
                  </a:moveTo>
                  <a:lnTo>
                    <a:pt x="169162" y="32054"/>
                  </a:lnTo>
                </a:path>
                <a:path w="1903729" h="32385">
                  <a:moveTo>
                    <a:pt x="169162" y="32054"/>
                  </a:moveTo>
                  <a:lnTo>
                    <a:pt x="178299" y="32054"/>
                  </a:lnTo>
                </a:path>
                <a:path w="1903729" h="32385">
                  <a:moveTo>
                    <a:pt x="178299" y="32054"/>
                  </a:moveTo>
                  <a:lnTo>
                    <a:pt x="202652" y="32054"/>
                  </a:lnTo>
                </a:path>
                <a:path w="1903729" h="32385">
                  <a:moveTo>
                    <a:pt x="202652" y="32054"/>
                  </a:moveTo>
                  <a:lnTo>
                    <a:pt x="274289" y="16776"/>
                  </a:lnTo>
                </a:path>
                <a:path w="1903729" h="32385">
                  <a:moveTo>
                    <a:pt x="274289" y="16776"/>
                  </a:moveTo>
                  <a:lnTo>
                    <a:pt x="323058" y="16776"/>
                  </a:lnTo>
                </a:path>
                <a:path w="1903729" h="32385">
                  <a:moveTo>
                    <a:pt x="323058" y="16776"/>
                  </a:moveTo>
                  <a:lnTo>
                    <a:pt x="396180" y="0"/>
                  </a:lnTo>
                </a:path>
                <a:path w="1903729" h="32385">
                  <a:moveTo>
                    <a:pt x="396180" y="0"/>
                  </a:moveTo>
                  <a:lnTo>
                    <a:pt x="428223" y="7645"/>
                  </a:lnTo>
                </a:path>
                <a:path w="1903729" h="32385">
                  <a:moveTo>
                    <a:pt x="428223" y="7645"/>
                  </a:moveTo>
                  <a:lnTo>
                    <a:pt x="475457" y="16776"/>
                  </a:lnTo>
                </a:path>
                <a:path w="1903729" h="32385">
                  <a:moveTo>
                    <a:pt x="475457" y="16776"/>
                  </a:moveTo>
                  <a:lnTo>
                    <a:pt x="548579" y="24409"/>
                  </a:lnTo>
                </a:path>
                <a:path w="1903729" h="32385">
                  <a:moveTo>
                    <a:pt x="548579" y="24409"/>
                  </a:moveTo>
                  <a:lnTo>
                    <a:pt x="589759" y="32054"/>
                  </a:lnTo>
                </a:path>
                <a:path w="1903729" h="32385">
                  <a:moveTo>
                    <a:pt x="589759" y="32054"/>
                  </a:moveTo>
                  <a:lnTo>
                    <a:pt x="621752" y="32054"/>
                  </a:lnTo>
                </a:path>
                <a:path w="1903729" h="32385">
                  <a:moveTo>
                    <a:pt x="621752" y="32054"/>
                  </a:moveTo>
                  <a:lnTo>
                    <a:pt x="678110" y="16776"/>
                  </a:lnTo>
                </a:path>
                <a:path w="1903729" h="32385">
                  <a:moveTo>
                    <a:pt x="678110" y="16776"/>
                  </a:moveTo>
                  <a:lnTo>
                    <a:pt x="742107" y="16776"/>
                  </a:lnTo>
                </a:path>
                <a:path w="1903729" h="32385">
                  <a:moveTo>
                    <a:pt x="742107" y="16776"/>
                  </a:moveTo>
                  <a:lnTo>
                    <a:pt x="798516" y="0"/>
                  </a:lnTo>
                </a:path>
                <a:path w="1903729" h="32385">
                  <a:moveTo>
                    <a:pt x="798516" y="0"/>
                  </a:moveTo>
                  <a:lnTo>
                    <a:pt x="830508" y="7645"/>
                  </a:lnTo>
                </a:path>
                <a:path w="1903729" h="32385">
                  <a:moveTo>
                    <a:pt x="830508" y="7645"/>
                  </a:moveTo>
                  <a:lnTo>
                    <a:pt x="879277" y="7645"/>
                  </a:lnTo>
                </a:path>
                <a:path w="1903729" h="32385">
                  <a:moveTo>
                    <a:pt x="879277" y="7645"/>
                  </a:moveTo>
                  <a:lnTo>
                    <a:pt x="935635" y="16776"/>
                  </a:lnTo>
                </a:path>
                <a:path w="1903729" h="32385">
                  <a:moveTo>
                    <a:pt x="935635" y="16776"/>
                  </a:moveTo>
                  <a:lnTo>
                    <a:pt x="1008808" y="32054"/>
                  </a:lnTo>
                </a:path>
                <a:path w="1903729" h="32385">
                  <a:moveTo>
                    <a:pt x="1008808" y="32054"/>
                  </a:moveTo>
                  <a:lnTo>
                    <a:pt x="1048389" y="24409"/>
                  </a:lnTo>
                </a:path>
                <a:path w="1903729" h="32385">
                  <a:moveTo>
                    <a:pt x="1048389" y="24409"/>
                  </a:moveTo>
                  <a:lnTo>
                    <a:pt x="1097158" y="24409"/>
                  </a:lnTo>
                </a:path>
                <a:path w="1903729" h="32385">
                  <a:moveTo>
                    <a:pt x="1097158" y="24409"/>
                  </a:moveTo>
                  <a:lnTo>
                    <a:pt x="1136803" y="16776"/>
                  </a:lnTo>
                </a:path>
                <a:path w="1903729" h="32385">
                  <a:moveTo>
                    <a:pt x="1136803" y="16776"/>
                  </a:moveTo>
                  <a:lnTo>
                    <a:pt x="1209925" y="0"/>
                  </a:lnTo>
                </a:path>
                <a:path w="1903729" h="32385">
                  <a:moveTo>
                    <a:pt x="1209925" y="0"/>
                  </a:moveTo>
                  <a:lnTo>
                    <a:pt x="1307451" y="7645"/>
                  </a:lnTo>
                </a:path>
                <a:path w="1903729" h="32385">
                  <a:moveTo>
                    <a:pt x="1307451" y="7645"/>
                  </a:moveTo>
                  <a:lnTo>
                    <a:pt x="1347095" y="16776"/>
                  </a:lnTo>
                </a:path>
                <a:path w="1903729" h="32385">
                  <a:moveTo>
                    <a:pt x="1347095" y="16776"/>
                  </a:moveTo>
                  <a:lnTo>
                    <a:pt x="1411093" y="32054"/>
                  </a:lnTo>
                </a:path>
                <a:path w="1903729" h="32385">
                  <a:moveTo>
                    <a:pt x="1411093" y="32054"/>
                  </a:moveTo>
                  <a:lnTo>
                    <a:pt x="1452210" y="24409"/>
                  </a:lnTo>
                </a:path>
                <a:path w="1903729" h="32385">
                  <a:moveTo>
                    <a:pt x="1452210" y="24409"/>
                  </a:moveTo>
                  <a:lnTo>
                    <a:pt x="1557388" y="16776"/>
                  </a:lnTo>
                </a:path>
                <a:path w="1903729" h="32385">
                  <a:moveTo>
                    <a:pt x="1557388" y="16776"/>
                  </a:moveTo>
                  <a:lnTo>
                    <a:pt x="1613745" y="0"/>
                  </a:lnTo>
                </a:path>
                <a:path w="1903729" h="32385">
                  <a:moveTo>
                    <a:pt x="1613745" y="0"/>
                  </a:moveTo>
                  <a:lnTo>
                    <a:pt x="1653378" y="7645"/>
                  </a:lnTo>
                </a:path>
                <a:path w="1903729" h="32385">
                  <a:moveTo>
                    <a:pt x="1653378" y="7645"/>
                  </a:moveTo>
                  <a:lnTo>
                    <a:pt x="1750916" y="7645"/>
                  </a:lnTo>
                </a:path>
                <a:path w="1903729" h="32385">
                  <a:moveTo>
                    <a:pt x="1750916" y="7645"/>
                  </a:moveTo>
                  <a:lnTo>
                    <a:pt x="1822553" y="24409"/>
                  </a:lnTo>
                </a:path>
                <a:path w="1903729" h="32385">
                  <a:moveTo>
                    <a:pt x="1822553" y="24409"/>
                  </a:moveTo>
                  <a:lnTo>
                    <a:pt x="1903314" y="32054"/>
                  </a:lnTo>
                </a:path>
              </a:pathLst>
            </a:custGeom>
            <a:ln w="8062">
              <a:solidFill>
                <a:srgbClr val="4260B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 descr=""/>
            <p:cNvSpPr/>
            <p:nvPr/>
          </p:nvSpPr>
          <p:spPr>
            <a:xfrm>
              <a:off x="5129251" y="53677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4032"/>
                  </a:moveTo>
                  <a:lnTo>
                    <a:pt x="1180" y="6884"/>
                  </a:lnTo>
                  <a:lnTo>
                    <a:pt x="4029" y="8065"/>
                  </a:lnTo>
                  <a:lnTo>
                    <a:pt x="6879" y="6884"/>
                  </a:lnTo>
                  <a:lnTo>
                    <a:pt x="8059" y="4032"/>
                  </a:lnTo>
                  <a:lnTo>
                    <a:pt x="6879" y="1181"/>
                  </a:lnTo>
                  <a:lnTo>
                    <a:pt x="4029" y="0"/>
                  </a:lnTo>
                  <a:lnTo>
                    <a:pt x="1180" y="1181"/>
                  </a:lnTo>
                  <a:lnTo>
                    <a:pt x="0" y="4032"/>
                  </a:lnTo>
                  <a:close/>
                </a:path>
              </a:pathLst>
            </a:custGeom>
            <a:solidFill>
              <a:srgbClr val="4260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 descr=""/>
            <p:cNvSpPr/>
            <p:nvPr/>
          </p:nvSpPr>
          <p:spPr>
            <a:xfrm>
              <a:off x="2408580" y="4097731"/>
              <a:ext cx="1638300" cy="100965"/>
            </a:xfrm>
            <a:custGeom>
              <a:avLst/>
              <a:gdLst/>
              <a:ahLst/>
              <a:cxnLst/>
              <a:rect l="l" t="t" r="r" b="b"/>
              <a:pathLst>
                <a:path w="1638300" h="100964">
                  <a:moveTo>
                    <a:pt x="1638147" y="100609"/>
                  </a:moveTo>
                  <a:lnTo>
                    <a:pt x="0" y="100609"/>
                  </a:lnTo>
                  <a:lnTo>
                    <a:pt x="0" y="0"/>
                  </a:lnTo>
                  <a:lnTo>
                    <a:pt x="1638147" y="0"/>
                  </a:lnTo>
                  <a:lnTo>
                    <a:pt x="1638147" y="1006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70" name="object 1970" descr=""/>
          <p:cNvSpPr txBox="1"/>
          <p:nvPr/>
        </p:nvSpPr>
        <p:spPr>
          <a:xfrm>
            <a:off x="2408588" y="4077051"/>
            <a:ext cx="1650364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Corriente</a:t>
            </a:r>
            <a:r>
              <a:rPr dirty="0" sz="7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inrush</a:t>
            </a:r>
            <a:r>
              <a:rPr dirty="0" sz="700" spc="-2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25">
                <a:solidFill>
                  <a:srgbClr val="231F1F"/>
                </a:solidFill>
                <a:latin typeface="Arial"/>
                <a:cs typeface="Arial"/>
              </a:rPr>
              <a:t>BC2,</a:t>
            </a:r>
            <a:r>
              <a:rPr dirty="0" sz="7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con</a:t>
            </a:r>
            <a:r>
              <a:rPr dirty="0" sz="700" spc="-10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 spc="-40">
                <a:solidFill>
                  <a:srgbClr val="231F1F"/>
                </a:solidFill>
                <a:latin typeface="Arial"/>
                <a:cs typeface="Arial"/>
              </a:rPr>
              <a:t>BC1</a:t>
            </a:r>
            <a:r>
              <a:rPr dirty="0" sz="700" spc="-5">
                <a:solidFill>
                  <a:srgbClr val="231F1F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1F"/>
                </a:solidFill>
                <a:latin typeface="Arial"/>
                <a:cs typeface="Arial"/>
              </a:rPr>
              <a:t>en</a:t>
            </a:r>
            <a:r>
              <a:rPr dirty="0" sz="700" spc="-10">
                <a:solidFill>
                  <a:srgbClr val="231F1F"/>
                </a:solidFill>
                <a:latin typeface="Arial"/>
                <a:cs typeface="Arial"/>
              </a:rPr>
              <a:t> servicio</a:t>
            </a:r>
            <a:endParaRPr sz="700">
              <a:latin typeface="Arial"/>
              <a:cs typeface="Arial"/>
            </a:endParaRPr>
          </a:p>
        </p:txBody>
      </p:sp>
      <p:sp>
        <p:nvSpPr>
          <p:cNvPr id="1971" name="object 1971" descr=""/>
          <p:cNvSpPr txBox="1"/>
          <p:nvPr/>
        </p:nvSpPr>
        <p:spPr>
          <a:xfrm>
            <a:off x="5870282" y="5499182"/>
            <a:ext cx="3260725" cy="756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inrush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condensador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BC2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considerando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amortiguamiento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(L=1,5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40">
                <a:solidFill>
                  <a:srgbClr val="575B5F"/>
                </a:solidFill>
                <a:latin typeface="Arial"/>
                <a:cs typeface="Arial"/>
              </a:rPr>
              <a:t>�H,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R=0.001)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972" name="object 1972" descr=""/>
          <p:cNvGrpSpPr/>
          <p:nvPr/>
        </p:nvGrpSpPr>
        <p:grpSpPr>
          <a:xfrm>
            <a:off x="3235325" y="6500266"/>
            <a:ext cx="6775450" cy="866140"/>
            <a:chOff x="3235325" y="6500266"/>
            <a:chExt cx="6775450" cy="866140"/>
          </a:xfrm>
        </p:grpSpPr>
        <p:sp>
          <p:nvSpPr>
            <p:cNvPr id="1973" name="object 1973" descr=""/>
            <p:cNvSpPr/>
            <p:nvPr/>
          </p:nvSpPr>
          <p:spPr>
            <a:xfrm>
              <a:off x="3241675" y="6832600"/>
              <a:ext cx="5215890" cy="527050"/>
            </a:xfrm>
            <a:custGeom>
              <a:avLst/>
              <a:gdLst/>
              <a:ahLst/>
              <a:cxnLst/>
              <a:rect l="l" t="t" r="r" b="b"/>
              <a:pathLst>
                <a:path w="5215890" h="527050">
                  <a:moveTo>
                    <a:pt x="5215483" y="527050"/>
                  </a:moveTo>
                  <a:lnTo>
                    <a:pt x="0" y="527050"/>
                  </a:lnTo>
                  <a:lnTo>
                    <a:pt x="0" y="0"/>
                  </a:lnTo>
                  <a:lnTo>
                    <a:pt x="5215483" y="0"/>
                  </a:lnTo>
                  <a:lnTo>
                    <a:pt x="5215483" y="527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 descr=""/>
            <p:cNvSpPr/>
            <p:nvPr/>
          </p:nvSpPr>
          <p:spPr>
            <a:xfrm>
              <a:off x="3241675" y="6832600"/>
              <a:ext cx="5215890" cy="527050"/>
            </a:xfrm>
            <a:custGeom>
              <a:avLst/>
              <a:gdLst/>
              <a:ahLst/>
              <a:cxnLst/>
              <a:rect l="l" t="t" r="r" b="b"/>
              <a:pathLst>
                <a:path w="5215890" h="527050">
                  <a:moveTo>
                    <a:pt x="0" y="0"/>
                  </a:moveTo>
                  <a:lnTo>
                    <a:pt x="0" y="527050"/>
                  </a:lnTo>
                  <a:lnTo>
                    <a:pt x="5215483" y="527050"/>
                  </a:lnTo>
                  <a:lnTo>
                    <a:pt x="52154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 descr=""/>
            <p:cNvSpPr/>
            <p:nvPr/>
          </p:nvSpPr>
          <p:spPr>
            <a:xfrm>
              <a:off x="5625058" y="65066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 descr=""/>
            <p:cNvSpPr/>
            <p:nvPr/>
          </p:nvSpPr>
          <p:spPr>
            <a:xfrm>
              <a:off x="5625058" y="650661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25206" y="2177180"/>
            <a:ext cx="3602354" cy="124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508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norma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ABNT</a:t>
            </a:r>
            <a:r>
              <a:rPr dirty="0" sz="1600" spc="-8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(Asociación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Brasilera</a:t>
            </a:r>
            <a:r>
              <a:rPr dirty="0" sz="1600" spc="-7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Normas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Técnicas)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toma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cuenta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transitorias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tabla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condensadores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1944636"/>
            <a:ext cx="9143365" cy="5256530"/>
            <a:chOff x="775023" y="1944636"/>
            <a:chExt cx="9143365" cy="525653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87936" y="1944636"/>
              <a:ext cx="3930396" cy="1833359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87936" y="3776459"/>
              <a:ext cx="3930396" cy="294132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2330373" y="375988"/>
            <a:ext cx="6196330" cy="1122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tabLst>
                <a:tab pos="4759960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Pero,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será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adecuado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aumentar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temporización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5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otro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banco…</a:t>
            </a:r>
            <a:endParaRPr sz="1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81963" y="4449248"/>
            <a:ext cx="8080375" cy="1829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5969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acuerdo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norma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soportan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transitorias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acuerdo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cantidad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año.</a:t>
            </a:r>
            <a:endParaRPr sz="1600">
              <a:latin typeface="Arial"/>
              <a:cs typeface="Arial"/>
            </a:endParaRPr>
          </a:p>
          <a:p>
            <a:pPr marL="299085" marR="299085" indent="-28702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caso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BC-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BC-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2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Chimbote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inrush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alrededor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130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nominal,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recomienda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número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energizaciones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sobrepase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400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 año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según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norma</a:t>
            </a:r>
            <a:r>
              <a:rPr dirty="0" sz="1600" spc="-9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ABNT.</a:t>
            </a:r>
            <a:endParaRPr sz="1600">
              <a:latin typeface="Arial"/>
              <a:cs typeface="Arial"/>
            </a:endParaRPr>
          </a:p>
          <a:p>
            <a:pPr marL="299085" marR="5080" indent="-28702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tener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exacto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límite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número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energizaciones,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debe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considerarse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datos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fabricante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condensadores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(Nissin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Electric).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922041" y="6608216"/>
            <a:ext cx="6583045" cy="793750"/>
            <a:chOff x="2922041" y="6608216"/>
            <a:chExt cx="6583045" cy="793750"/>
          </a:xfrm>
        </p:grpSpPr>
        <p:sp>
          <p:nvSpPr>
            <p:cNvPr id="10" name="object 10" descr=""/>
            <p:cNvSpPr/>
            <p:nvPr/>
          </p:nvSpPr>
          <p:spPr>
            <a:xfrm>
              <a:off x="2928391" y="6614566"/>
              <a:ext cx="6570345" cy="781050"/>
            </a:xfrm>
            <a:custGeom>
              <a:avLst/>
              <a:gdLst/>
              <a:ahLst/>
              <a:cxnLst/>
              <a:rect l="l" t="t" r="r" b="b"/>
              <a:pathLst>
                <a:path w="6570345" h="781050">
                  <a:moveTo>
                    <a:pt x="6570167" y="781050"/>
                  </a:moveTo>
                  <a:lnTo>
                    <a:pt x="0" y="781050"/>
                  </a:lnTo>
                  <a:lnTo>
                    <a:pt x="0" y="0"/>
                  </a:lnTo>
                  <a:lnTo>
                    <a:pt x="6570167" y="0"/>
                  </a:lnTo>
                  <a:lnTo>
                    <a:pt x="6570167" y="781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928391" y="6614566"/>
              <a:ext cx="6570345" cy="781050"/>
            </a:xfrm>
            <a:custGeom>
              <a:avLst/>
              <a:gdLst/>
              <a:ahLst/>
              <a:cxnLst/>
              <a:rect l="l" t="t" r="r" b="b"/>
              <a:pathLst>
                <a:path w="6570345" h="781050">
                  <a:moveTo>
                    <a:pt x="0" y="0"/>
                  </a:moveTo>
                  <a:lnTo>
                    <a:pt x="0" y="781050"/>
                  </a:lnTo>
                  <a:lnTo>
                    <a:pt x="6570167" y="781050"/>
                  </a:lnTo>
                  <a:lnTo>
                    <a:pt x="65701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21574" y="375988"/>
            <a:ext cx="7869555" cy="2550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2108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021080" marR="669290">
              <a:lnSpc>
                <a:spcPct val="100000"/>
              </a:lnSpc>
              <a:tabLst>
                <a:tab pos="5768975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Comportamiento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Sistema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la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Bancos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2750">
              <a:latin typeface="Arial"/>
              <a:cs typeface="Arial"/>
            </a:endParaRPr>
          </a:p>
          <a:p>
            <a:pPr marL="299085" marR="5080" indent="-287020">
              <a:lnSpc>
                <a:spcPct val="100000"/>
              </a:lnSpc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tecnología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electromecánica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antigua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cuentan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filtros,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tanto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afectados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elevadas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inserción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los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bancos.</a:t>
            </a:r>
            <a:endParaRPr sz="1600">
              <a:latin typeface="Arial"/>
              <a:cs typeface="Arial"/>
            </a:endParaRPr>
          </a:p>
          <a:p>
            <a:pPr marL="299085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posible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reajustar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protección.</a:t>
            </a:r>
            <a:endParaRPr sz="16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9939"/>
          </a:xfrm>
          <a:prstGeom prst="rect">
            <a:avLst/>
          </a:prstGeom>
        </p:spPr>
      </p:pic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2269153" y="3343427"/>
          <a:ext cx="5871210" cy="11410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42490"/>
                <a:gridCol w="3714115"/>
              </a:tblGrid>
              <a:tr h="229870">
                <a:tc gridSpan="2">
                  <a:txBody>
                    <a:bodyPr/>
                    <a:lstStyle/>
                    <a:p>
                      <a:pPr algn="ctr" marR="36830">
                        <a:lnSpc>
                          <a:spcPts val="1635"/>
                        </a:lnSpc>
                      </a:pP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BANCO</a:t>
                      </a:r>
                      <a:r>
                        <a:rPr dirty="0" sz="1400" spc="-3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1400" spc="-1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CONDENSADORES</a:t>
                      </a:r>
                      <a:r>
                        <a:rPr dirty="0" sz="1400" spc="-2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23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N�1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de</a:t>
                      </a:r>
                      <a:r>
                        <a:rPr dirty="0" sz="1400" spc="-1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20Mvar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9870">
                <a:tc>
                  <a:txBody>
                    <a:bodyPr/>
                    <a:lstStyle/>
                    <a:p>
                      <a:pPr marL="66675">
                        <a:lnSpc>
                          <a:spcPts val="1635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Relés</a:t>
                      </a:r>
                      <a:r>
                        <a:rPr dirty="0" sz="1400" spc="-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sobrecorriente: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ts val="1635"/>
                        </a:lnSpc>
                      </a:pP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(TC: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1000/5)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30504">
                <a:tc>
                  <a:txBody>
                    <a:bodyPr/>
                    <a:lstStyle/>
                    <a:p>
                      <a:pPr marL="66675">
                        <a:lnSpc>
                          <a:spcPts val="1625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Relés</a:t>
                      </a:r>
                      <a:r>
                        <a:rPr dirty="0" sz="1400" spc="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 sobretensión: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r>
                        <a:rPr dirty="0" sz="1400" spc="-3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5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V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1400" spc="-3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Voltage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Overvoltage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580"/>
                        </a:lnSpc>
                      </a:pP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125</a:t>
                      </a:r>
                      <a:r>
                        <a:rPr dirty="0" sz="1400" spc="-4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dirty="0" sz="1400" spc="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Undervoltage</a:t>
                      </a:r>
                      <a:r>
                        <a:rPr dirty="0" sz="1400" spc="32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80</a:t>
                      </a:r>
                      <a:r>
                        <a:rPr dirty="0" sz="1400" spc="33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2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400" spc="-2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.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905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38125">
                <a:tc>
                  <a:txBody>
                    <a:bodyPr/>
                    <a:lstStyle/>
                    <a:p>
                      <a:pPr marL="66675">
                        <a:lnSpc>
                          <a:spcPts val="1630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Relés</a:t>
                      </a:r>
                      <a:r>
                        <a:rPr dirty="0" sz="1400" spc="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auxiliares</a:t>
                      </a:r>
                      <a:r>
                        <a:rPr dirty="0" sz="1400" spc="-3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152TX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630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159T:</a:t>
                      </a:r>
                      <a:r>
                        <a:rPr dirty="0" sz="1400" spc="-2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r>
                        <a:rPr dirty="0" sz="1400" spc="3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Seg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.,</a:t>
                      </a:r>
                      <a:r>
                        <a:rPr dirty="0" sz="1400" spc="-3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164VT:</a:t>
                      </a:r>
                      <a:r>
                        <a:rPr dirty="0" sz="1400" spc="-1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r>
                        <a:rPr dirty="0" sz="1400" spc="29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Seg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.,</a:t>
                      </a:r>
                      <a:r>
                        <a:rPr dirty="0" sz="1400" spc="-4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130T:</a:t>
                      </a:r>
                      <a:r>
                        <a:rPr dirty="0" sz="1400" spc="-1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0.10</a:t>
                      </a:r>
                      <a:r>
                        <a:rPr dirty="0" sz="1400" spc="-3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2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Seg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2269153" y="4771275"/>
          <a:ext cx="5871210" cy="1071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42490"/>
                <a:gridCol w="3714115"/>
              </a:tblGrid>
              <a:tr h="285115">
                <a:tc gridSpan="2">
                  <a:txBody>
                    <a:bodyPr/>
                    <a:lstStyle/>
                    <a:p>
                      <a:pPr algn="ctr" marR="38100">
                        <a:lnSpc>
                          <a:spcPts val="1630"/>
                        </a:lnSpc>
                      </a:pP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BANCO</a:t>
                      </a:r>
                      <a:r>
                        <a:rPr dirty="0" sz="1400" spc="-3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1400" spc="-1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CONDENSADORES</a:t>
                      </a:r>
                      <a:r>
                        <a:rPr dirty="0" sz="1400" spc="-2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23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N�2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de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15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2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Mvar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905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86385">
                <a:tc>
                  <a:txBody>
                    <a:bodyPr/>
                    <a:lstStyle/>
                    <a:p>
                      <a:pPr marL="66675">
                        <a:lnSpc>
                          <a:spcPts val="1635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Relés</a:t>
                      </a:r>
                      <a:r>
                        <a:rPr dirty="0" sz="1400" spc="-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sobrecorriente: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(TC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1635"/>
                        </a:lnSpc>
                      </a:pP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100/5)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86385">
                <a:tc>
                  <a:txBody>
                    <a:bodyPr/>
                    <a:lstStyle/>
                    <a:p>
                      <a:pPr marL="66675">
                        <a:lnSpc>
                          <a:spcPts val="1635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Relés</a:t>
                      </a:r>
                      <a:r>
                        <a:rPr dirty="0" sz="1400" spc="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de sobretensión: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10</a:t>
                      </a:r>
                      <a:r>
                        <a:rPr dirty="0" sz="1400" spc="-3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5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V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66675">
                        <a:lnSpc>
                          <a:spcPts val="1580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Relés</a:t>
                      </a:r>
                      <a:r>
                        <a:rPr dirty="0" sz="1400" spc="5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auxiliares</a:t>
                      </a:r>
                      <a:r>
                        <a:rPr dirty="0" sz="1400" spc="-3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252TX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270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580"/>
                        </a:lnSpc>
                      </a:pP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259T</a:t>
                      </a:r>
                      <a:r>
                        <a:rPr dirty="0" sz="1400" spc="114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: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dirty="0" sz="1400" spc="-1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Seg.,</a:t>
                      </a:r>
                      <a:r>
                        <a:rPr dirty="0" sz="1400" spc="-2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264VT: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Seg.,</a:t>
                      </a:r>
                      <a:r>
                        <a:rPr dirty="0" sz="1400" spc="-1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230T:</a:t>
                      </a:r>
                      <a:r>
                        <a:rPr dirty="0" sz="1400" spc="-10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0.095</a:t>
                      </a:r>
                      <a:r>
                        <a:rPr dirty="0" sz="1400" spc="-3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400" spc="-25" b="1">
                          <a:solidFill>
                            <a:srgbClr val="575B5F"/>
                          </a:solidFill>
                          <a:latin typeface="Times New Roman"/>
                          <a:cs typeface="Times New Roman"/>
                        </a:rPr>
                        <a:t>Seg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0F0E0C"/>
                      </a:solidFill>
                      <a:prstDash val="solid"/>
                    </a:lnL>
                    <a:lnR w="19050">
                      <a:solidFill>
                        <a:srgbClr val="0F0E0C"/>
                      </a:solidFill>
                      <a:prstDash val="solid"/>
                    </a:lnR>
                    <a:lnT w="12700">
                      <a:solidFill>
                        <a:srgbClr val="0F0E0C"/>
                      </a:solidFill>
                      <a:prstDash val="solid"/>
                    </a:lnT>
                    <a:lnB w="12700">
                      <a:solidFill>
                        <a:srgbClr val="0F0E0C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6" name="object 6" descr=""/>
          <p:cNvGrpSpPr/>
          <p:nvPr/>
        </p:nvGrpSpPr>
        <p:grpSpPr>
          <a:xfrm>
            <a:off x="3220491" y="6388100"/>
            <a:ext cx="6265545" cy="910590"/>
            <a:chOff x="3220491" y="6388100"/>
            <a:chExt cx="6265545" cy="910590"/>
          </a:xfrm>
        </p:grpSpPr>
        <p:sp>
          <p:nvSpPr>
            <p:cNvPr id="7" name="object 7" descr=""/>
            <p:cNvSpPr/>
            <p:nvPr/>
          </p:nvSpPr>
          <p:spPr>
            <a:xfrm>
              <a:off x="3226841" y="6394450"/>
              <a:ext cx="6252845" cy="897890"/>
            </a:xfrm>
            <a:custGeom>
              <a:avLst/>
              <a:gdLst/>
              <a:ahLst/>
              <a:cxnLst/>
              <a:rect l="l" t="t" r="r" b="b"/>
              <a:pathLst>
                <a:path w="6252845" h="897890">
                  <a:moveTo>
                    <a:pt x="6252667" y="897483"/>
                  </a:moveTo>
                  <a:lnTo>
                    <a:pt x="0" y="897483"/>
                  </a:lnTo>
                  <a:lnTo>
                    <a:pt x="0" y="0"/>
                  </a:lnTo>
                  <a:lnTo>
                    <a:pt x="6252667" y="0"/>
                  </a:lnTo>
                  <a:lnTo>
                    <a:pt x="6252667" y="8974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226841" y="6394450"/>
              <a:ext cx="6252845" cy="897890"/>
            </a:xfrm>
            <a:custGeom>
              <a:avLst/>
              <a:gdLst/>
              <a:ahLst/>
              <a:cxnLst/>
              <a:rect l="l" t="t" r="r" b="b"/>
              <a:pathLst>
                <a:path w="6252845" h="897890">
                  <a:moveTo>
                    <a:pt x="0" y="0"/>
                  </a:moveTo>
                  <a:lnTo>
                    <a:pt x="0" y="897483"/>
                  </a:lnTo>
                  <a:lnTo>
                    <a:pt x="6252667" y="897483"/>
                  </a:lnTo>
                  <a:lnTo>
                    <a:pt x="625266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30373" y="375988"/>
            <a:ext cx="619633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tabLst>
                <a:tab pos="4759960" algn="l"/>
              </a:tabLst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Corrientes</a:t>
            </a:r>
            <a:r>
              <a:rPr dirty="0" sz="1800" spc="-5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Energización</a:t>
            </a:r>
            <a:r>
              <a:rPr dirty="0" sz="1800" spc="-5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	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Chimbote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Conclusiones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y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recomendaciones.</a:t>
            </a:r>
            <a:endParaRPr sz="18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4440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1166149" y="1893741"/>
            <a:ext cx="8035925" cy="31457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9085" marR="40640" indent="-287020">
              <a:lnSpc>
                <a:spcPct val="100000"/>
              </a:lnSpc>
              <a:spcBef>
                <a:spcPts val="9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conectados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misma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barra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corriente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inserción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igual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magnitud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ambos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condensadores.</a:t>
            </a:r>
            <a:endParaRPr sz="1600">
              <a:latin typeface="Arial"/>
              <a:cs typeface="Arial"/>
            </a:endParaRPr>
          </a:p>
          <a:p>
            <a:pPr marL="299085" marR="151765" indent="-28702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frecuencia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inrush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estando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otro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servicio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mucho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mayor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producida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debe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básicamente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reducción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capacitancia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total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baja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inductancia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conexión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entre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bancos.</a:t>
            </a:r>
            <a:endParaRPr sz="1600">
              <a:latin typeface="Arial"/>
              <a:cs typeface="Arial"/>
            </a:endParaRPr>
          </a:p>
          <a:p>
            <a:pPr marL="299085" marR="199390" indent="-28702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recomienda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energizar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condensadores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más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400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veces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año,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así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como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tener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3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número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energizac</a:t>
            </a:r>
            <a:r>
              <a:rPr dirty="0" sz="1600" spc="-10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ones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año.</a:t>
            </a:r>
            <a:endParaRPr sz="1600">
              <a:latin typeface="Arial"/>
              <a:cs typeface="Arial"/>
            </a:endParaRPr>
          </a:p>
          <a:p>
            <a:pPr marL="299085" marR="5080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recomienda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aumentar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tiempo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operación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sobrecorriente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BC1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BC2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150ms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efectuar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pruebas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para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garantizar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desempeño.</a:t>
            </a:r>
            <a:endParaRPr sz="1600">
              <a:latin typeface="Arial"/>
              <a:cs typeface="Arial"/>
            </a:endParaRPr>
          </a:p>
          <a:p>
            <a:pPr marL="299085" marR="268605" indent="-28702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recomienda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reemplazar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BC1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BC2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numéricos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tengan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oscilografía.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3190875" y="6548983"/>
            <a:ext cx="6329045" cy="666750"/>
            <a:chOff x="3190875" y="6548983"/>
            <a:chExt cx="6329045" cy="666750"/>
          </a:xfrm>
        </p:grpSpPr>
        <p:sp>
          <p:nvSpPr>
            <p:cNvPr id="6" name="object 6" descr=""/>
            <p:cNvSpPr/>
            <p:nvPr/>
          </p:nvSpPr>
          <p:spPr>
            <a:xfrm>
              <a:off x="3197225" y="6555333"/>
              <a:ext cx="6316345" cy="654050"/>
            </a:xfrm>
            <a:custGeom>
              <a:avLst/>
              <a:gdLst/>
              <a:ahLst/>
              <a:cxnLst/>
              <a:rect l="l" t="t" r="r" b="b"/>
              <a:pathLst>
                <a:path w="6316345" h="654050">
                  <a:moveTo>
                    <a:pt x="6316116" y="654050"/>
                  </a:moveTo>
                  <a:lnTo>
                    <a:pt x="0" y="654050"/>
                  </a:lnTo>
                  <a:lnTo>
                    <a:pt x="0" y="0"/>
                  </a:lnTo>
                  <a:lnTo>
                    <a:pt x="6316116" y="0"/>
                  </a:lnTo>
                  <a:lnTo>
                    <a:pt x="6316116" y="654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197225" y="6555333"/>
              <a:ext cx="6316345" cy="654050"/>
            </a:xfrm>
            <a:custGeom>
              <a:avLst/>
              <a:gdLst/>
              <a:ahLst/>
              <a:cxnLst/>
              <a:rect l="l" t="t" r="r" b="b"/>
              <a:pathLst>
                <a:path w="6316345" h="654050">
                  <a:moveTo>
                    <a:pt x="0" y="0"/>
                  </a:moveTo>
                  <a:lnTo>
                    <a:pt x="0" y="654050"/>
                  </a:lnTo>
                  <a:lnTo>
                    <a:pt x="6316116" y="654050"/>
                  </a:lnTo>
                  <a:lnTo>
                    <a:pt x="631611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330373" y="375988"/>
            <a:ext cx="630809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instalación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2012448"/>
            <a:ext cx="9143365" cy="5205730"/>
            <a:chOff x="775023" y="2012448"/>
            <a:chExt cx="9143365" cy="5205730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79975" y="2012448"/>
              <a:ext cx="7276249" cy="1765547"/>
            </a:xfrm>
            <a:prstGeom prst="rect">
              <a:avLst/>
            </a:prstGeom>
          </p:spPr>
        </p:pic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01736" y="3776459"/>
              <a:ext cx="7542263" cy="279652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3019425" y="67161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366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366" y="0"/>
                  </a:lnTo>
                  <a:lnTo>
                    <a:pt x="4379366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019425" y="67161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366" y="495300"/>
                  </a:lnTo>
                  <a:lnTo>
                    <a:pt x="4379366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425206" y="375988"/>
            <a:ext cx="7504430" cy="19265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1757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917575" marR="29591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Descripción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caso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2000">
              <a:latin typeface="Arial"/>
              <a:cs typeface="Arial"/>
            </a:endParaRPr>
          </a:p>
          <a:p>
            <a:pPr marL="299085" marR="5080" indent="-287020">
              <a:lnSpc>
                <a:spcPct val="100000"/>
              </a:lnSpc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7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manera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intempestiva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desconectaron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ambos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condensadores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la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Chavarría,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revisar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los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registraba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interna.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775023" y="3776459"/>
            <a:ext cx="9143365" cy="3602354"/>
            <a:chOff x="775023" y="3776459"/>
            <a:chExt cx="9143365" cy="3602354"/>
          </a:xfrm>
        </p:grpSpPr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5" name="object 5" descr=""/>
            <p:cNvSpPr/>
            <p:nvPr/>
          </p:nvSpPr>
          <p:spPr>
            <a:xfrm>
              <a:off x="1095375" y="6453733"/>
              <a:ext cx="6231890" cy="918844"/>
            </a:xfrm>
            <a:custGeom>
              <a:avLst/>
              <a:gdLst/>
              <a:ahLst/>
              <a:cxnLst/>
              <a:rect l="l" t="t" r="r" b="b"/>
              <a:pathLst>
                <a:path w="6231890" h="918845">
                  <a:moveTo>
                    <a:pt x="6231483" y="918616"/>
                  </a:moveTo>
                  <a:lnTo>
                    <a:pt x="0" y="918616"/>
                  </a:lnTo>
                  <a:lnTo>
                    <a:pt x="0" y="0"/>
                  </a:lnTo>
                  <a:lnTo>
                    <a:pt x="6231483" y="0"/>
                  </a:lnTo>
                  <a:lnTo>
                    <a:pt x="6231483" y="9186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095375" y="6453733"/>
              <a:ext cx="6231890" cy="918844"/>
            </a:xfrm>
            <a:custGeom>
              <a:avLst/>
              <a:gdLst/>
              <a:ahLst/>
              <a:cxnLst/>
              <a:rect l="l" t="t" r="r" b="b"/>
              <a:pathLst>
                <a:path w="6231890" h="918845">
                  <a:moveTo>
                    <a:pt x="0" y="0"/>
                  </a:moveTo>
                  <a:lnTo>
                    <a:pt x="0" y="918616"/>
                  </a:lnTo>
                  <a:lnTo>
                    <a:pt x="6231483" y="918616"/>
                  </a:lnTo>
                  <a:lnTo>
                    <a:pt x="62314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03551" y="1263395"/>
            <a:ext cx="6577888" cy="2514599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2330373" y="375988"/>
            <a:ext cx="630809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esquema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protección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los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bancos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023" y="3776459"/>
            <a:ext cx="9143365" cy="3541395"/>
            <a:chOff x="775023" y="3776459"/>
            <a:chExt cx="9143365" cy="3541395"/>
          </a:xfrm>
        </p:grpSpPr>
        <p:pic>
          <p:nvPicPr>
            <p:cNvPr id="5" name="object 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3551" y="3776459"/>
              <a:ext cx="6577888" cy="3150273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2960141" y="6783933"/>
              <a:ext cx="6654800" cy="527050"/>
            </a:xfrm>
            <a:custGeom>
              <a:avLst/>
              <a:gdLst/>
              <a:ahLst/>
              <a:cxnLst/>
              <a:rect l="l" t="t" r="r" b="b"/>
              <a:pathLst>
                <a:path w="6654800" h="527050">
                  <a:moveTo>
                    <a:pt x="6654800" y="527050"/>
                  </a:moveTo>
                  <a:lnTo>
                    <a:pt x="0" y="527050"/>
                  </a:lnTo>
                  <a:lnTo>
                    <a:pt x="0" y="0"/>
                  </a:lnTo>
                  <a:lnTo>
                    <a:pt x="6654800" y="0"/>
                  </a:lnTo>
                  <a:lnTo>
                    <a:pt x="6654800" y="5270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960141" y="6783933"/>
              <a:ext cx="6654800" cy="527050"/>
            </a:xfrm>
            <a:custGeom>
              <a:avLst/>
              <a:gdLst/>
              <a:ahLst/>
              <a:cxnLst/>
              <a:rect l="l" t="t" r="r" b="b"/>
              <a:pathLst>
                <a:path w="6654800" h="527050">
                  <a:moveTo>
                    <a:pt x="0" y="0"/>
                  </a:moveTo>
                  <a:lnTo>
                    <a:pt x="0" y="527050"/>
                  </a:lnTo>
                  <a:lnTo>
                    <a:pt x="6654800" y="527050"/>
                  </a:lnTo>
                  <a:lnTo>
                    <a:pt x="6654800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6327774" y="6680200"/>
              <a:ext cx="3395345" cy="506095"/>
            </a:xfrm>
            <a:custGeom>
              <a:avLst/>
              <a:gdLst/>
              <a:ahLst/>
              <a:cxnLst/>
              <a:rect l="l" t="t" r="r" b="b"/>
              <a:pathLst>
                <a:path w="3395345" h="506095">
                  <a:moveTo>
                    <a:pt x="3395116" y="505866"/>
                  </a:moveTo>
                  <a:lnTo>
                    <a:pt x="0" y="505866"/>
                  </a:lnTo>
                  <a:lnTo>
                    <a:pt x="0" y="0"/>
                  </a:lnTo>
                  <a:lnTo>
                    <a:pt x="3395116" y="0"/>
                  </a:lnTo>
                  <a:lnTo>
                    <a:pt x="3395116" y="5058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6327774" y="6680200"/>
              <a:ext cx="3395345" cy="506095"/>
            </a:xfrm>
            <a:custGeom>
              <a:avLst/>
              <a:gdLst/>
              <a:ahLst/>
              <a:cxnLst/>
              <a:rect l="l" t="t" r="r" b="b"/>
              <a:pathLst>
                <a:path w="3395345" h="506095">
                  <a:moveTo>
                    <a:pt x="0" y="0"/>
                  </a:moveTo>
                  <a:lnTo>
                    <a:pt x="0" y="505866"/>
                  </a:lnTo>
                  <a:lnTo>
                    <a:pt x="3395116" y="505866"/>
                  </a:lnTo>
                  <a:lnTo>
                    <a:pt x="3395116" y="0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775023" y="1714500"/>
            <a:ext cx="9143365" cy="5486400"/>
            <a:chOff x="775023" y="1714500"/>
            <a:chExt cx="9143365" cy="54864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7922" y="1714500"/>
              <a:ext cx="8596909" cy="2063495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2330373" y="375988"/>
            <a:ext cx="630809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registro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actuación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del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relé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que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efectuaba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disparo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349244" y="6590262"/>
            <a:ext cx="32321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235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1107922" y="3776459"/>
            <a:ext cx="8597265" cy="3566795"/>
            <a:chOff x="1107922" y="3776459"/>
            <a:chExt cx="8597265" cy="3566795"/>
          </a:xfrm>
        </p:grpSpPr>
        <p:pic>
          <p:nvPicPr>
            <p:cNvPr id="8" name="object 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07922" y="3776459"/>
              <a:ext cx="8596909" cy="3104400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2858541" y="68410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858541" y="6841083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4700" y="1333500"/>
            <a:ext cx="9143504" cy="586740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2330373" y="375988"/>
            <a:ext cx="630809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El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registro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oscilografía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539494" y="6623777"/>
            <a:ext cx="32321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solidFill>
                  <a:srgbClr val="6ECFE7"/>
                </a:solidFill>
                <a:latin typeface="Arial"/>
                <a:cs typeface="Arial"/>
              </a:rPr>
              <a:t>236</a:t>
            </a:r>
            <a:endParaRPr sz="14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4700" y="3776459"/>
            <a:ext cx="9143504" cy="3119640"/>
          </a:xfrm>
          <a:prstGeom prst="rect">
            <a:avLst/>
          </a:prstGeom>
        </p:spPr>
      </p:pic>
      <p:grpSp>
        <p:nvGrpSpPr>
          <p:cNvPr id="6" name="object 6" descr=""/>
          <p:cNvGrpSpPr/>
          <p:nvPr/>
        </p:nvGrpSpPr>
        <p:grpSpPr>
          <a:xfrm>
            <a:off x="2811957" y="6836816"/>
            <a:ext cx="4392295" cy="508000"/>
            <a:chOff x="2811957" y="6836816"/>
            <a:chExt cx="4392295" cy="508000"/>
          </a:xfrm>
        </p:grpSpPr>
        <p:sp>
          <p:nvSpPr>
            <p:cNvPr id="7" name="object 7" descr=""/>
            <p:cNvSpPr/>
            <p:nvPr/>
          </p:nvSpPr>
          <p:spPr>
            <a:xfrm>
              <a:off x="2818307" y="68431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4379417" y="495300"/>
                  </a:moveTo>
                  <a:lnTo>
                    <a:pt x="0" y="495300"/>
                  </a:lnTo>
                  <a:lnTo>
                    <a:pt x="0" y="0"/>
                  </a:lnTo>
                  <a:lnTo>
                    <a:pt x="4379417" y="0"/>
                  </a:lnTo>
                  <a:lnTo>
                    <a:pt x="4379417" y="4953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818307" y="6843166"/>
              <a:ext cx="4379595" cy="495300"/>
            </a:xfrm>
            <a:custGeom>
              <a:avLst/>
              <a:gdLst/>
              <a:ahLst/>
              <a:cxnLst/>
              <a:rect l="l" t="t" r="r" b="b"/>
              <a:pathLst>
                <a:path w="4379595" h="495300">
                  <a:moveTo>
                    <a:pt x="0" y="0"/>
                  </a:moveTo>
                  <a:lnTo>
                    <a:pt x="0" y="495300"/>
                  </a:lnTo>
                  <a:lnTo>
                    <a:pt x="4379417" y="495300"/>
                  </a:lnTo>
                  <a:lnTo>
                    <a:pt x="4379417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545232" y="383608"/>
            <a:ext cx="6308090" cy="848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Comentarios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después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ver la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información</a:t>
            </a:r>
            <a:endParaRPr sz="18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496822" y="2172000"/>
            <a:ext cx="6212205" cy="143954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99085" indent="-287020">
              <a:lnSpc>
                <a:spcPct val="100000"/>
              </a:lnSpc>
              <a:spcBef>
                <a:spcPts val="484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¿Se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presentaba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alguna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intermitente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banco?</a:t>
            </a:r>
            <a:endParaRPr sz="1600">
              <a:latin typeface="Arial"/>
              <a:cs typeface="Arial"/>
            </a:endParaRPr>
          </a:p>
          <a:p>
            <a:pPr marL="299085" indent="-28702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causa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era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interna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externa?</a:t>
            </a:r>
            <a:endParaRPr sz="1600">
              <a:latin typeface="Arial"/>
              <a:cs typeface="Arial"/>
            </a:endParaRPr>
          </a:p>
          <a:p>
            <a:pPr marL="299085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¿Qué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tipo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disturbios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generaban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desconexiones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banco?</a:t>
            </a:r>
            <a:endParaRPr sz="1600">
              <a:latin typeface="Arial"/>
              <a:cs typeface="Arial"/>
            </a:endParaRPr>
          </a:p>
          <a:p>
            <a:pPr marL="299085" marR="36830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¿Será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posible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función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desbalance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neutro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actúa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ante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tensiones/corrientes</a:t>
            </a:r>
            <a:r>
              <a:rPr dirty="0" sz="1600" spc="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desbalanceadas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fases?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75023" y="3776459"/>
            <a:ext cx="9143365" cy="3424554"/>
            <a:chOff x="775023" y="3776459"/>
            <a:chExt cx="9143365" cy="3424554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5023" y="3776459"/>
              <a:ext cx="9143174" cy="3424440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1241425" y="6398666"/>
              <a:ext cx="6009640" cy="760095"/>
            </a:xfrm>
            <a:custGeom>
              <a:avLst/>
              <a:gdLst/>
              <a:ahLst/>
              <a:cxnLst/>
              <a:rect l="l" t="t" r="r" b="b"/>
              <a:pathLst>
                <a:path w="6009640" h="760095">
                  <a:moveTo>
                    <a:pt x="6009233" y="759917"/>
                  </a:moveTo>
                  <a:lnTo>
                    <a:pt x="0" y="759917"/>
                  </a:lnTo>
                  <a:lnTo>
                    <a:pt x="0" y="0"/>
                  </a:lnTo>
                  <a:lnTo>
                    <a:pt x="6009233" y="0"/>
                  </a:lnTo>
                  <a:lnTo>
                    <a:pt x="6009233" y="7599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41425" y="6398666"/>
              <a:ext cx="6009640" cy="760095"/>
            </a:xfrm>
            <a:custGeom>
              <a:avLst/>
              <a:gdLst/>
              <a:ahLst/>
              <a:cxnLst/>
              <a:rect l="l" t="t" r="r" b="b"/>
              <a:pathLst>
                <a:path w="6009640" h="760095">
                  <a:moveTo>
                    <a:pt x="0" y="0"/>
                  </a:moveTo>
                  <a:lnTo>
                    <a:pt x="0" y="759917"/>
                  </a:lnTo>
                  <a:lnTo>
                    <a:pt x="6009233" y="759917"/>
                  </a:lnTo>
                  <a:lnTo>
                    <a:pt x="600923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5023" y="3776459"/>
            <a:ext cx="9143174" cy="3429939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281963" y="633521"/>
            <a:ext cx="8065134" cy="4284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5715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Análisis</a:t>
            </a:r>
            <a:r>
              <a:rPr dirty="0" sz="1800" spc="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fallas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en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capacitores</a:t>
            </a:r>
            <a:endParaRPr sz="1800">
              <a:latin typeface="Arial"/>
              <a:cs typeface="Arial"/>
            </a:endParaRPr>
          </a:p>
          <a:p>
            <a:pPr algn="just" marL="1275715" marR="445770">
              <a:lnSpc>
                <a:spcPct val="100000"/>
              </a:lnSpc>
            </a:pP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Desconexión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los</a:t>
            </a:r>
            <a:r>
              <a:rPr dirty="0" sz="1800" spc="-3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bancos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de</a:t>
            </a:r>
            <a:r>
              <a:rPr dirty="0" sz="1800" spc="-4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la</a:t>
            </a:r>
            <a:r>
              <a:rPr dirty="0" sz="1800" spc="-25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SE</a:t>
            </a:r>
            <a:r>
              <a:rPr dirty="0" sz="1800" spc="-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6ECFE7"/>
                </a:solidFill>
                <a:latin typeface="Arial"/>
                <a:cs typeface="Arial"/>
              </a:rPr>
              <a:t>Chavarría</a:t>
            </a:r>
            <a:r>
              <a:rPr dirty="0" sz="1800" spc="20" b="1">
                <a:solidFill>
                  <a:srgbClr val="6ECFE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6ECFE7"/>
                </a:solidFill>
                <a:latin typeface="Arial"/>
                <a:cs typeface="Arial"/>
              </a:rPr>
              <a:t>02/08/2010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Comentarios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después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de</a:t>
            </a:r>
            <a:r>
              <a:rPr dirty="0" sz="1800" spc="-6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ver</a:t>
            </a:r>
            <a:r>
              <a:rPr dirty="0" sz="1800" spc="-1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1000</a:t>
            </a:r>
            <a:r>
              <a:rPr dirty="0" sz="1800" spc="-4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veces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información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25" b="1">
                <a:solidFill>
                  <a:srgbClr val="1B4067"/>
                </a:solidFill>
                <a:latin typeface="Arial"/>
                <a:cs typeface="Arial"/>
              </a:rPr>
              <a:t>se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llegó</a:t>
            </a:r>
            <a:r>
              <a:rPr dirty="0" sz="1800" spc="-5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a</a:t>
            </a:r>
            <a:r>
              <a:rPr dirty="0" sz="1800" spc="-3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las</a:t>
            </a:r>
            <a:r>
              <a:rPr dirty="0" sz="1800" spc="-30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1B4067"/>
                </a:solidFill>
                <a:latin typeface="Arial"/>
                <a:cs typeface="Arial"/>
              </a:rPr>
              <a:t>siguientes</a:t>
            </a:r>
            <a:r>
              <a:rPr dirty="0" sz="1800" spc="-45" b="1">
                <a:solidFill>
                  <a:srgbClr val="1B4067"/>
                </a:solidFill>
                <a:latin typeface="Arial"/>
                <a:cs typeface="Arial"/>
              </a:rPr>
              <a:t> </a:t>
            </a:r>
            <a:r>
              <a:rPr dirty="0" sz="1800" spc="-10" b="1">
                <a:solidFill>
                  <a:srgbClr val="1B4067"/>
                </a:solidFill>
                <a:latin typeface="Arial"/>
                <a:cs typeface="Arial"/>
              </a:rPr>
              <a:t>conclusiones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600">
              <a:latin typeface="Arial"/>
              <a:cs typeface="Arial"/>
            </a:endParaRPr>
          </a:p>
          <a:p>
            <a:pPr marL="299085" marR="624840" indent="-287020">
              <a:lnSpc>
                <a:spcPct val="100000"/>
              </a:lnSpc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registro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salida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coincidía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líneas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distribución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cercanas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subestación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Chavarría.</a:t>
            </a:r>
            <a:endParaRPr sz="1600">
              <a:latin typeface="Arial"/>
              <a:cs typeface="Arial"/>
            </a:endParaRPr>
          </a:p>
          <a:p>
            <a:pPr marL="299085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falla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monofásica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causaba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desbalance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tensiones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banco.</a:t>
            </a:r>
            <a:endParaRPr sz="1600">
              <a:latin typeface="Arial"/>
              <a:cs typeface="Arial"/>
            </a:endParaRPr>
          </a:p>
          <a:p>
            <a:pPr marL="299085" marR="33655" indent="-287020">
              <a:lnSpc>
                <a:spcPct val="100000"/>
              </a:lnSpc>
              <a:spcBef>
                <a:spcPts val="385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relé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protegía</a:t>
            </a:r>
            <a:r>
              <a:rPr dirty="0" sz="1600" spc="-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contenía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función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back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up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basa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medición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del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desbalance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corrientes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fases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cuales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origina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por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suministro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de</a:t>
            </a:r>
            <a:endParaRPr sz="1600">
              <a:latin typeface="Arial"/>
              <a:cs typeface="Arial"/>
            </a:endParaRPr>
          </a:p>
          <a:p>
            <a:pPr marL="299085">
              <a:lnSpc>
                <a:spcPct val="100000"/>
              </a:lnSpc>
              <a:tabLst>
                <a:tab pos="682625" algn="l"/>
                <a:tab pos="1222375" algn="l"/>
                <a:tab pos="1550035" algn="l"/>
                <a:tab pos="2374265" algn="l"/>
              </a:tabLst>
            </a:pP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t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i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d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b</a:t>
            </a:r>
            <a:r>
              <a:rPr dirty="0" sz="1600" spc="4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575B5F"/>
                </a:solidFill>
                <a:latin typeface="Arial"/>
                <a:cs typeface="Arial"/>
              </a:rPr>
              <a:t>l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	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d</a:t>
            </a:r>
            <a:endParaRPr sz="1600">
              <a:latin typeface="Arial"/>
              <a:cs typeface="Arial"/>
            </a:endParaRPr>
          </a:p>
          <a:p>
            <a:pPr marL="299085" indent="-287020">
              <a:lnSpc>
                <a:spcPct val="100000"/>
              </a:lnSpc>
              <a:spcBef>
                <a:spcPts val="384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analizó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posibilidad</a:t>
            </a:r>
            <a:r>
              <a:rPr dirty="0" sz="1600" spc="-6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reajustar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esta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función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deshabilitarla.</a:t>
            </a:r>
            <a:endParaRPr sz="1600">
              <a:latin typeface="Arial"/>
              <a:cs typeface="Arial"/>
            </a:endParaRPr>
          </a:p>
          <a:p>
            <a:pPr marL="299085" marR="149225" indent="-287020">
              <a:lnSpc>
                <a:spcPct val="100000"/>
              </a:lnSpc>
              <a:spcBef>
                <a:spcPts val="380"/>
              </a:spcBef>
              <a:buClr>
                <a:srgbClr val="6ECFE7"/>
              </a:buClr>
              <a:buSzPct val="84375"/>
              <a:buFont typeface="Wingdings"/>
              <a:buChar char=""/>
              <a:tabLst>
                <a:tab pos="299085" algn="l"/>
                <a:tab pos="299720" algn="l"/>
              </a:tabLst>
            </a:pP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función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back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up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no</a:t>
            </a:r>
            <a:r>
              <a:rPr dirty="0" sz="1600" spc="-1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era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necesaria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ya</a:t>
            </a:r>
            <a:r>
              <a:rPr dirty="0" sz="1600" spc="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que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al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contar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el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banco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piernas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es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mejor</a:t>
            </a:r>
            <a:r>
              <a:rPr dirty="0" sz="1600" spc="-5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función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desbalance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neutro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conexión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2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las</a:t>
            </a:r>
            <a:r>
              <a:rPr dirty="0" sz="1600" spc="-4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dos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piernas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(para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un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esquema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de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protección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…mientras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mas</a:t>
            </a:r>
            <a:r>
              <a:rPr dirty="0" sz="1600" spc="-2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simple</a:t>
            </a:r>
            <a:r>
              <a:rPr dirty="0" sz="1600" spc="-5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…</a:t>
            </a:r>
            <a:r>
              <a:rPr dirty="0" sz="1600" spc="-30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mejor)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entonces</a:t>
            </a:r>
            <a:r>
              <a:rPr dirty="0" sz="1600" spc="-3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575B5F"/>
                </a:solidFill>
                <a:latin typeface="Arial"/>
                <a:cs typeface="Arial"/>
              </a:rPr>
              <a:t>se</a:t>
            </a:r>
            <a:r>
              <a:rPr dirty="0" sz="1600" spc="-45">
                <a:solidFill>
                  <a:srgbClr val="575B5F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575B5F"/>
                </a:solidFill>
                <a:latin typeface="Arial"/>
                <a:cs typeface="Arial"/>
              </a:rPr>
              <a:t>deshabilito.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981075" y="6561683"/>
            <a:ext cx="6244590" cy="624840"/>
            <a:chOff x="981075" y="6561683"/>
            <a:chExt cx="6244590" cy="624840"/>
          </a:xfrm>
        </p:grpSpPr>
        <p:sp>
          <p:nvSpPr>
            <p:cNvPr id="5" name="object 5" descr=""/>
            <p:cNvSpPr/>
            <p:nvPr/>
          </p:nvSpPr>
          <p:spPr>
            <a:xfrm>
              <a:off x="987425" y="6568033"/>
              <a:ext cx="6231890" cy="612140"/>
            </a:xfrm>
            <a:custGeom>
              <a:avLst/>
              <a:gdLst/>
              <a:ahLst/>
              <a:cxnLst/>
              <a:rect l="l" t="t" r="r" b="b"/>
              <a:pathLst>
                <a:path w="6231890" h="612140">
                  <a:moveTo>
                    <a:pt x="6231483" y="611682"/>
                  </a:moveTo>
                  <a:lnTo>
                    <a:pt x="0" y="611682"/>
                  </a:lnTo>
                  <a:lnTo>
                    <a:pt x="0" y="0"/>
                  </a:lnTo>
                  <a:lnTo>
                    <a:pt x="6231483" y="0"/>
                  </a:lnTo>
                  <a:lnTo>
                    <a:pt x="6231483" y="6116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987425" y="6568033"/>
              <a:ext cx="6231890" cy="612140"/>
            </a:xfrm>
            <a:custGeom>
              <a:avLst/>
              <a:gdLst/>
              <a:ahLst/>
              <a:cxnLst/>
              <a:rect l="l" t="t" r="r" b="b"/>
              <a:pathLst>
                <a:path w="6231890" h="612140">
                  <a:moveTo>
                    <a:pt x="0" y="0"/>
                  </a:moveTo>
                  <a:lnTo>
                    <a:pt x="0" y="611682"/>
                  </a:lnTo>
                  <a:lnTo>
                    <a:pt x="6231483" y="611682"/>
                  </a:lnTo>
                  <a:lnTo>
                    <a:pt x="623148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PresentationFormat>On-screen Show (4:3)</PresentationFormat>
  <ScaleCrop>false</ScaleCrop>
  <LinksUpToDate>false</LinksUpToDate>
  <SharedDoc>false</SharedDoc>
  <HyperlinksChanged>false</HyperlinksChanged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2022-05-08T07:52:55Z</dcterms:created>
  <dcterms:modified xsi:type="dcterms:W3CDTF">2022-05-08T07:52:55Z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2022-06-03T00:00:00Z</vt:filetime>
  </property>
  <property fmtid="{D5CDD505-2E9C-101B-9397-08002B2CF9AE}" pid="3" name="LastSaved">
    <vt:filetime>2022-06-03T00:00:00Z</vt:filetime>
  </property>
</Properties>
</file>